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Default Extension="xlsx" ContentType="application/haansoftxlsx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theme/theme2.xml" ContentType="application/vnd.openxmlformats-officedocument.theme+xml"/>
  <Override PartName="/ppt/slideLayouts/slideLayout27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notesSlides/notesSlide1.xml" ContentType="application/vnd.openxmlformats-officedocument.presentationml.notesSlide+xml"/>
  <Override PartName="/ppt/charts/chart5.xml" ContentType="application/vnd.openxmlformats-officedocument.drawingml.chart+xml"/>
  <Override PartName="/ppt/charts/chart6.xml" ContentType="application/vnd.openxmlformats-officedocument.drawingml.chart+xml"/>
  <Override PartName="/ppt/charts/chart7.xml" ContentType="application/vnd.openxmlformats-officedocument.drawingml.chart+xml"/>
  <Override PartName="/ppt/charts/chart8.xml" ContentType="application/vnd.openxmlformats-officedocument.drawingml.chart+xml"/>
  <Override PartName="/ppt/charts/chart9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50" r:id="rId1"/>
    <p:sldMasterId id="2147483652" r:id="rId2"/>
    <p:sldMasterId id="2147483684" r:id="rId3"/>
  </p:sldMasterIdLst>
  <p:notesMasterIdLst>
    <p:notesMasterId r:id="rId64"/>
  </p:notesMasterIdLst>
  <p:sldIdLst>
    <p:sldId id="256" r:id="rId4"/>
    <p:sldId id="262" r:id="rId5"/>
    <p:sldId id="261" r:id="rId6"/>
    <p:sldId id="264" r:id="rId7"/>
    <p:sldId id="295" r:id="rId8"/>
    <p:sldId id="368" r:id="rId9"/>
    <p:sldId id="282" r:id="rId10"/>
    <p:sldId id="283" r:id="rId11"/>
    <p:sldId id="296" r:id="rId12"/>
    <p:sldId id="366" r:id="rId13"/>
    <p:sldId id="274" r:id="rId14"/>
    <p:sldId id="328" r:id="rId15"/>
    <p:sldId id="294" r:id="rId16"/>
    <p:sldId id="277" r:id="rId17"/>
    <p:sldId id="330" r:id="rId18"/>
    <p:sldId id="364" r:id="rId19"/>
    <p:sldId id="273" r:id="rId20"/>
    <p:sldId id="311" r:id="rId21"/>
    <p:sldId id="268" r:id="rId22"/>
    <p:sldId id="281" r:id="rId23"/>
    <p:sldId id="288" r:id="rId24"/>
    <p:sldId id="280" r:id="rId25"/>
    <p:sldId id="360" r:id="rId26"/>
    <p:sldId id="362" r:id="rId27"/>
    <p:sldId id="312" r:id="rId28"/>
    <p:sldId id="287" r:id="rId29"/>
    <p:sldId id="291" r:id="rId30"/>
    <p:sldId id="313" r:id="rId31"/>
    <p:sldId id="269" r:id="rId32"/>
    <p:sldId id="285" r:id="rId33"/>
    <p:sldId id="332" r:id="rId34"/>
    <p:sldId id="293" r:id="rId35"/>
    <p:sldId id="289" r:id="rId36"/>
    <p:sldId id="317" r:id="rId37"/>
    <p:sldId id="284" r:id="rId38"/>
    <p:sldId id="290" r:id="rId39"/>
    <p:sldId id="333" r:id="rId40"/>
    <p:sldId id="267" r:id="rId41"/>
    <p:sldId id="279" r:id="rId42"/>
    <p:sldId id="314" r:id="rId43"/>
    <p:sldId id="365" r:id="rId44"/>
    <p:sldId id="304" r:id="rId45"/>
    <p:sldId id="270" r:id="rId46"/>
    <p:sldId id="367" r:id="rId47"/>
    <p:sldId id="271" r:id="rId48"/>
    <p:sldId id="275" r:id="rId49"/>
    <p:sldId id="331" r:id="rId50"/>
    <p:sldId id="276" r:id="rId51"/>
    <p:sldId id="272" r:id="rId52"/>
    <p:sldId id="334" r:id="rId53"/>
    <p:sldId id="278" r:id="rId54"/>
    <p:sldId id="308" r:id="rId55"/>
    <p:sldId id="371" r:id="rId56"/>
    <p:sldId id="372" r:id="rId57"/>
    <p:sldId id="265" r:id="rId58"/>
    <p:sldId id="369" r:id="rId59"/>
    <p:sldId id="370" r:id="rId60"/>
    <p:sldId id="257" r:id="rId61"/>
    <p:sldId id="258" r:id="rId62"/>
    <p:sldId id="259" r:id="rId63"/>
  </p:sldIdLst>
  <p:sldSz cx="12192000" cy="6858000"/>
  <p:notesSz cx="6858000" cy="9144000"/>
  <p:defaultTextStyle>
    <a:defPPr>
      <a:defRPr lang="en-US"/>
    </a:defPPr>
    <a:lvl1pPr marL="0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189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377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566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754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5943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131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320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509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3840" userDrawn="1">
          <p15:clr>
            <a:srgbClr val="A4A3A4"/>
          </p15:clr>
        </p15:guide>
        <p15:guide id="3" orient="horz" pos="250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20585" autoAdjust="0"/>
    <p:restoredTop sz="94660"/>
  </p:normalViewPr>
  <p:slideViewPr>
    <p:cSldViewPr snapToGrid="0">
      <p:cViewPr varScale="1">
        <p:scale>
          <a:sx n="97" d="100"/>
          <a:sy n="97" d="100"/>
        </p:scale>
        <p:origin x="114" y="438"/>
      </p:cViewPr>
      <p:guideLst>
        <p:guide pos="3840"/>
        <p:guide orient="horz" pos="250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3.xml"/><Relationship Id="rId21" Type="http://schemas.openxmlformats.org/officeDocument/2006/relationships/slide" Target="slides/slide18.xml"/><Relationship Id="rId34" Type="http://schemas.openxmlformats.org/officeDocument/2006/relationships/slide" Target="slides/slide31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50" Type="http://schemas.openxmlformats.org/officeDocument/2006/relationships/slide" Target="slides/slide47.xml"/><Relationship Id="rId55" Type="http://schemas.openxmlformats.org/officeDocument/2006/relationships/slide" Target="slides/slide52.xml"/><Relationship Id="rId63" Type="http://schemas.openxmlformats.org/officeDocument/2006/relationships/slide" Target="slides/slide60.xml"/><Relationship Id="rId68" Type="http://schemas.openxmlformats.org/officeDocument/2006/relationships/tableStyles" Target="tableStyles.xml"/><Relationship Id="rId7" Type="http://schemas.openxmlformats.org/officeDocument/2006/relationships/slide" Target="slides/slide4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9" Type="http://schemas.openxmlformats.org/officeDocument/2006/relationships/slide" Target="slides/slide26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53" Type="http://schemas.openxmlformats.org/officeDocument/2006/relationships/slide" Target="slides/slide50.xml"/><Relationship Id="rId58" Type="http://schemas.openxmlformats.org/officeDocument/2006/relationships/slide" Target="slides/slide55.xml"/><Relationship Id="rId66" Type="http://schemas.openxmlformats.org/officeDocument/2006/relationships/viewProps" Target="viewProps.xml"/><Relationship Id="rId5" Type="http://schemas.openxmlformats.org/officeDocument/2006/relationships/slide" Target="slides/slide2.xml"/><Relationship Id="rId61" Type="http://schemas.openxmlformats.org/officeDocument/2006/relationships/slide" Target="slides/slide58.xml"/><Relationship Id="rId19" Type="http://schemas.openxmlformats.org/officeDocument/2006/relationships/slide" Target="slides/slide1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56" Type="http://schemas.openxmlformats.org/officeDocument/2006/relationships/slide" Target="slides/slide53.xml"/><Relationship Id="rId64" Type="http://schemas.openxmlformats.org/officeDocument/2006/relationships/notesMaster" Target="notesMasters/notesMaster1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slide" Target="slides/slide43.xml"/><Relationship Id="rId59" Type="http://schemas.openxmlformats.org/officeDocument/2006/relationships/slide" Target="slides/slide56.xml"/><Relationship Id="rId67" Type="http://schemas.openxmlformats.org/officeDocument/2006/relationships/theme" Target="theme/theme1.xml"/><Relationship Id="rId20" Type="http://schemas.openxmlformats.org/officeDocument/2006/relationships/slide" Target="slides/slide17.xml"/><Relationship Id="rId41" Type="http://schemas.openxmlformats.org/officeDocument/2006/relationships/slide" Target="slides/slide38.xml"/><Relationship Id="rId54" Type="http://schemas.openxmlformats.org/officeDocument/2006/relationships/slide" Target="slides/slide51.xml"/><Relationship Id="rId62" Type="http://schemas.openxmlformats.org/officeDocument/2006/relationships/slide" Target="slides/slide59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Relationship Id="rId57" Type="http://schemas.openxmlformats.org/officeDocument/2006/relationships/slide" Target="slides/slide54.xml"/><Relationship Id="rId10" Type="http://schemas.openxmlformats.org/officeDocument/2006/relationships/slide" Target="slides/slide7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slide" Target="slides/slide49.xml"/><Relationship Id="rId60" Type="http://schemas.openxmlformats.org/officeDocument/2006/relationships/slide" Target="slides/slide57.xml"/><Relationship Id="rId65" Type="http://schemas.openxmlformats.org/officeDocument/2006/relationships/presProps" Target="presProps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39" Type="http://schemas.openxmlformats.org/officeDocument/2006/relationships/slide" Target="slides/slide36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111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222.xlsx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333.xlsx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444.xlsx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555.xlsx"/></Relationships>
</file>

<file path=ppt/charts/_rels/chart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666.xlsx"/></Relationships>
</file>

<file path=ppt/charts/_rels/chart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7777.xlsx"/></Relationships>
</file>

<file path=ppt/charts/_rels/chart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8888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2.4096705556699159E-2"/>
          <c:w val="0.97594964195897427"/>
          <c:h val="0.94163490479966572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%</c:v>
                </c:pt>
              </c:strCache>
            </c:strRef>
          </c:tx>
          <c:dPt>
            <c:idx val="0"/>
            <c:bubble3D val="0"/>
            <c:spPr>
              <a:solidFill>
                <a:schemeClr val="accent4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BD83-4353-A8AE-146C4E73F176}"/>
              </c:ext>
            </c:extLst>
          </c:dPt>
          <c:dPt>
            <c:idx val="1"/>
            <c:bubble3D val="0"/>
            <c:spPr>
              <a:pattFill prst="ltDnDiag">
                <a:fgClr>
                  <a:schemeClr val="bg1">
                    <a:lumMod val="85000"/>
                  </a:schemeClr>
                </a:fgClr>
                <a:bgClr>
                  <a:schemeClr val="bg1"/>
                </a:bgClr>
              </a:patt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BD83-4353-A8AE-146C4E73F176}"/>
              </c:ext>
            </c:extLst>
          </c:dPt>
          <c:cat>
            <c:strRef>
              <c:f>Sheet1!$A$2:$A$3</c:f>
              <c:strCache>
                <c:ptCount val="2"/>
                <c:pt idx="0">
                  <c:v>colored</c:v>
                </c:pt>
                <c:pt idx="1">
                  <c:v>blank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40</c:v>
                </c:pt>
                <c:pt idx="1">
                  <c:v>60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4-BD83-4353-A8AE-146C4E73F17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2486444342411732E-2"/>
          <c:y val="3.4271544695395145E-2"/>
          <c:w val="0.97594964195897427"/>
          <c:h val="0.94163490479966572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%</c:v>
                </c:pt>
              </c:strCache>
            </c:strRef>
          </c:tx>
          <c:dPt>
            <c:idx val="0"/>
            <c:bubble3D val="0"/>
            <c:spPr>
              <a:solidFill>
                <a:schemeClr val="accent3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0342-4FEF-AADA-E9457746FDBB}"/>
              </c:ext>
            </c:extLst>
          </c:dPt>
          <c:dPt>
            <c:idx val="1"/>
            <c:bubble3D val="0"/>
            <c:spPr>
              <a:pattFill prst="ltDnDiag">
                <a:fgClr>
                  <a:schemeClr val="bg1">
                    <a:lumMod val="85000"/>
                  </a:schemeClr>
                </a:fgClr>
                <a:bgClr>
                  <a:schemeClr val="bg1"/>
                </a:bgClr>
              </a:patt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0342-4FEF-AADA-E9457746FDBB}"/>
              </c:ext>
            </c:extLst>
          </c:dPt>
          <c:cat>
            <c:strRef>
              <c:f>Sheet1!$A$2:$A$3</c:f>
              <c:strCache>
                <c:ptCount val="2"/>
                <c:pt idx="0">
                  <c:v>colored</c:v>
                </c:pt>
                <c:pt idx="1">
                  <c:v>blank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40</c:v>
                </c:pt>
                <c:pt idx="1">
                  <c:v>60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4-0342-4FEF-AADA-E9457746FDB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2.4099551400202437E-2"/>
          <c:w val="0.97594964195897427"/>
          <c:h val="0.94163490479966572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%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C938-4B25-8C83-275B23B34138}"/>
              </c:ext>
            </c:extLst>
          </c:dPt>
          <c:dPt>
            <c:idx val="1"/>
            <c:bubble3D val="0"/>
            <c:spPr>
              <a:pattFill prst="ltDnDiag">
                <a:fgClr>
                  <a:schemeClr val="bg1">
                    <a:lumMod val="85000"/>
                  </a:schemeClr>
                </a:fgClr>
                <a:bgClr>
                  <a:schemeClr val="bg1"/>
                </a:bgClr>
              </a:patt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C938-4B25-8C83-275B23B34138}"/>
              </c:ext>
            </c:extLst>
          </c:dPt>
          <c:cat>
            <c:strRef>
              <c:f>Sheet1!$A$2:$A$3</c:f>
              <c:strCache>
                <c:ptCount val="2"/>
                <c:pt idx="0">
                  <c:v>colored</c:v>
                </c:pt>
                <c:pt idx="1">
                  <c:v>blank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40</c:v>
                </c:pt>
                <c:pt idx="1">
                  <c:v>60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4-C938-4B25-8C83-275B23B3413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3.614410972054765E-2"/>
          <c:w val="0.97594964195897427"/>
          <c:h val="0.94163490479966572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%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27AE-4FEC-94EE-8541A1C9A5D6}"/>
              </c:ext>
            </c:extLst>
          </c:dPt>
          <c:dPt>
            <c:idx val="1"/>
            <c:bubble3D val="0"/>
            <c:spPr>
              <a:pattFill prst="ltDnDiag">
                <a:fgClr>
                  <a:schemeClr val="bg1">
                    <a:lumMod val="85000"/>
                  </a:schemeClr>
                </a:fgClr>
                <a:bgClr>
                  <a:schemeClr val="bg1"/>
                </a:bgClr>
              </a:patt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27AE-4FEC-94EE-8541A1C9A5D6}"/>
              </c:ext>
            </c:extLst>
          </c:dPt>
          <c:cat>
            <c:strRef>
              <c:f>Sheet1!$A$2:$A$3</c:f>
              <c:strCache>
                <c:ptCount val="2"/>
                <c:pt idx="0">
                  <c:v>colored</c:v>
                </c:pt>
                <c:pt idx="1">
                  <c:v>blank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40</c:v>
                </c:pt>
                <c:pt idx="1">
                  <c:v>60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4-27AE-4FEC-94EE-8541A1C9A5D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4.4098964849316261E-2"/>
          <c:y val="9.6161412147792516E-2"/>
          <c:w val="0.91851599822241969"/>
          <c:h val="0.8050963001104146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2"/>
            </a:solidFill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60D1-4861-B15A-88B32429AEA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3</c:v>
                </c:pt>
                <c:pt idx="1">
                  <c:v>4</c:v>
                </c:pt>
                <c:pt idx="2">
                  <c:v>1</c:v>
                </c:pt>
                <c:pt idx="3">
                  <c:v>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60D1-4861-B15A-88B32429AEA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4"/>
            </a:solidFill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1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2-60D1-4861-B15A-88B32429AEA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Sheet1!$E$2:$E$5</c:f>
              <c:numCache>
                <c:formatCode>General</c:formatCode>
                <c:ptCount val="4"/>
                <c:pt idx="0">
                  <c:v>3</c:v>
                </c:pt>
                <c:pt idx="1">
                  <c:v>2</c:v>
                </c:pt>
                <c:pt idx="2">
                  <c:v>4</c:v>
                </c:pt>
                <c:pt idx="3">
                  <c:v>1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3-60D1-4861-B15A-88B32429AE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-1742222432"/>
        <c:axId val="-1742228416"/>
      </c:barChart>
      <c:catAx>
        <c:axId val="-1742222432"/>
        <c:scaling>
          <c:orientation val="minMax"/>
        </c:scaling>
        <c:delete val="1"/>
        <c:axPos val="b"/>
        <c:numFmt formatCode="General" sourceLinked="0"/>
        <c:majorTickMark val="out"/>
        <c:minorTickMark val="none"/>
        <c:tickLblPos val="nextTo"/>
        <c:crossAx val="-1742228416"/>
        <c:crosses val="autoZero"/>
        <c:auto val="1"/>
        <c:lblAlgn val="ctr"/>
        <c:lblOffset val="100"/>
        <c:noMultiLvlLbl val="0"/>
      </c:catAx>
      <c:valAx>
        <c:axId val="-1742228416"/>
        <c:scaling>
          <c:orientation val="minMax"/>
        </c:scaling>
        <c:delete val="1"/>
        <c:axPos val="l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extTo"/>
        <c:crossAx val="-1742222432"/>
        <c:crosses val="autoZero"/>
        <c:crossBetween val="between"/>
      </c:valAx>
      <c:spPr>
        <a:noFill/>
        <a:ln w="12700">
          <a:noFill/>
        </a:ln>
      </c:spPr>
    </c:plotArea>
    <c:plotVisOnly val="1"/>
    <c:dispBlanksAs val="gap"/>
    <c:showDLblsOverMax val="0"/>
  </c:chart>
  <c:spPr>
    <a:ln>
      <a:noFill/>
    </a:ln>
  </c:spPr>
  <c:txPr>
    <a:bodyPr/>
    <a:lstStyle/>
    <a:p>
      <a:pPr>
        <a:defRPr sz="1800"/>
      </a:pPr>
      <a:endParaRPr lang="en-US"/>
    </a:p>
  </c:txPr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noFill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F0FB-4CF1-8F86-EDE104CBE289}"/>
              </c:ext>
            </c:extLst>
          </c:dPt>
          <c:dPt>
            <c:idx val="1"/>
            <c:bubble3D val="0"/>
            <c:spPr>
              <a:solidFill>
                <a:schemeClr val="accent4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F0FB-4CF1-8F86-EDE104CBE289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30</c:v>
                </c:pt>
                <c:pt idx="1">
                  <c:v>70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4-F0FB-4CF1-8F86-EDE104CBE28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noFill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E7B6-464B-92C7-CFD295265C51}"/>
              </c:ext>
            </c:extLst>
          </c:dPt>
          <c:dPt>
            <c:idx val="1"/>
            <c:bubble3D val="0"/>
            <c:spPr>
              <a:solidFill>
                <a:schemeClr val="accent3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E7B6-464B-92C7-CFD295265C51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65</c:v>
                </c:pt>
                <c:pt idx="1">
                  <c:v>35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4-E7B6-464B-92C7-CFD295265C5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noFill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B652-4A8A-A4DA-DD1F5653019B}"/>
              </c:ext>
            </c:extLst>
          </c:dPt>
          <c:dPt>
            <c:idx val="1"/>
            <c:bubble3D val="0"/>
            <c:spPr>
              <a:solidFill>
                <a:schemeClr val="accent1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B652-4A8A-A4DA-DD1F5653019B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60</c:v>
                </c:pt>
                <c:pt idx="1">
                  <c:v>40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4-B652-4A8A-A4DA-DD1F5653019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noFill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2087-476F-87CE-70AB0733F459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3-2087-476F-87CE-70AB0733F459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40</c:v>
                </c:pt>
                <c:pt idx="1">
                  <c:v>60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4-2087-476F-87CE-70AB0733F45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CD271A5-52EF-4CA7-9965-E46ED9CF378C}" type="datetimeFigureOut">
              <a:rPr lang="ko-KR" altLang="en-US" smtClean="0"/>
              <a:t>2018-07-16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ko-KR" altLang="en-US"/>
              <a:t>마스터 텍스트 스타일 편집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D49DD27-18D1-431C-A56D-7427CF5E83AC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3490517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0E6ED72-6034-442D-9A9E-B6CF4146A31B}" type="slidenum">
              <a:rPr lang="ko-KR" altLang="en-US" smtClean="0"/>
              <a:t>23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0635389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g"/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ver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2" hasCustomPrompt="1"/>
          </p:nvPr>
        </p:nvSpPr>
        <p:spPr>
          <a:xfrm>
            <a:off x="276446" y="5945923"/>
            <a:ext cx="11915405" cy="432048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Arial" panose="020B0604020202020204" pitchFamily="34" charset="0"/>
                <a:ea typeface="+mj-ea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your subtitle here</a:t>
            </a:r>
          </a:p>
        </p:txBody>
      </p:sp>
      <p:sp>
        <p:nvSpPr>
          <p:cNvPr id="4" name="Title Placeholder 1"/>
          <p:cNvSpPr>
            <a:spLocks noGrp="1"/>
          </p:cNvSpPr>
          <p:nvPr>
            <p:ph type="title" hasCustomPrompt="1"/>
          </p:nvPr>
        </p:nvSpPr>
        <p:spPr>
          <a:xfrm>
            <a:off x="276446" y="4667693"/>
            <a:ext cx="11915405" cy="125680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>
              <a:defRPr sz="4400"/>
            </a:lvl1pPr>
          </a:lstStyle>
          <a:p>
            <a:r>
              <a:rPr lang="en-US" dirty="0"/>
              <a:t>Click</a:t>
            </a:r>
            <a:br>
              <a:rPr lang="en-US" dirty="0"/>
            </a:br>
            <a:r>
              <a:rPr lang="en-US" dirty="0"/>
              <a:t>to edit title</a:t>
            </a:r>
          </a:p>
        </p:txBody>
      </p:sp>
    </p:spTree>
    <p:extLst>
      <p:ext uri="{BB962C8B-B14F-4D97-AF65-F5344CB8AC3E}">
        <p14:creationId xmlns:p14="http://schemas.microsoft.com/office/powerpoint/2010/main" val="93675020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2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2397589" y="548640"/>
            <a:ext cx="3696000" cy="324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6096917" y="548640"/>
            <a:ext cx="5136000" cy="324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0" name="Rectangle 7">
            <a:extLst>
              <a:ext uri="{FF2B5EF4-FFF2-40B4-BE49-F238E27FC236}">
                <a16:creationId xmlns="" xmlns:a16="http://schemas.microsoft.com/office/drawing/2014/main" id="{68FB429D-84B4-4D84-87F0-9E590DBA1441}"/>
              </a:ext>
            </a:extLst>
          </p:cNvPr>
          <p:cNvSpPr/>
          <p:nvPr userDrawn="1"/>
        </p:nvSpPr>
        <p:spPr>
          <a:xfrm>
            <a:off x="0" y="548640"/>
            <a:ext cx="2397589" cy="3240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sp>
        <p:nvSpPr>
          <p:cNvPr id="11" name="Rectangle 8">
            <a:extLst>
              <a:ext uri="{FF2B5EF4-FFF2-40B4-BE49-F238E27FC236}">
                <a16:creationId xmlns="" xmlns:a16="http://schemas.microsoft.com/office/drawing/2014/main" id="{BC0378D3-2484-4896-BAE0-677D89BC0979}"/>
              </a:ext>
            </a:extLst>
          </p:cNvPr>
          <p:cNvSpPr/>
          <p:nvPr userDrawn="1"/>
        </p:nvSpPr>
        <p:spPr>
          <a:xfrm>
            <a:off x="11226800" y="548640"/>
            <a:ext cx="965200" cy="3240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</p:spTree>
    <p:extLst>
      <p:ext uri="{BB962C8B-B14F-4D97-AF65-F5344CB8AC3E}">
        <p14:creationId xmlns:p14="http://schemas.microsoft.com/office/powerpoint/2010/main" val="411893427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6936000" y="0"/>
            <a:ext cx="5256000" cy="685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" name="Picture Placeholder 2"/>
          <p:cNvSpPr>
            <a:spLocks noGrp="1"/>
          </p:cNvSpPr>
          <p:nvPr>
            <p:ph type="pic" idx="15" hasCustomPrompt="1"/>
          </p:nvPr>
        </p:nvSpPr>
        <p:spPr>
          <a:xfrm>
            <a:off x="-1" y="2043000"/>
            <a:ext cx="5255999" cy="277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7280259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자유형: 도형 21">
            <a:extLst>
              <a:ext uri="{FF2B5EF4-FFF2-40B4-BE49-F238E27FC236}">
                <a16:creationId xmlns="" xmlns:a16="http://schemas.microsoft.com/office/drawing/2014/main" id="{4006DBF8-2316-4334-8ECB-375BCA301FCB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>
            <a:off x="252553" y="156755"/>
            <a:ext cx="11817525" cy="6544491"/>
          </a:xfrm>
          <a:custGeom>
            <a:avLst/>
            <a:gdLst>
              <a:gd name="connsiteX0" fmla="*/ 1008908 w 11817525"/>
              <a:gd name="connsiteY0" fmla="*/ 5730443 h 6544491"/>
              <a:gd name="connsiteX1" fmla="*/ 965289 w 11817525"/>
              <a:gd name="connsiteY1" fmla="*/ 5758111 h 6544491"/>
              <a:gd name="connsiteX2" fmla="*/ 949397 w 11817525"/>
              <a:gd name="connsiteY2" fmla="*/ 5767407 h 6544491"/>
              <a:gd name="connsiteX3" fmla="*/ 949648 w 11817525"/>
              <a:gd name="connsiteY3" fmla="*/ 5764167 h 6544491"/>
              <a:gd name="connsiteX4" fmla="*/ 951880 w 11817525"/>
              <a:gd name="connsiteY4" fmla="*/ 5762533 h 6544491"/>
              <a:gd name="connsiteX5" fmla="*/ 956766 w 11817525"/>
              <a:gd name="connsiteY5" fmla="*/ 5757396 h 6544491"/>
              <a:gd name="connsiteX6" fmla="*/ 949973 w 11817525"/>
              <a:gd name="connsiteY6" fmla="*/ 5759960 h 6544491"/>
              <a:gd name="connsiteX7" fmla="*/ 950033 w 11817525"/>
              <a:gd name="connsiteY7" fmla="*/ 5759179 h 6544491"/>
              <a:gd name="connsiteX8" fmla="*/ 960749 w 11817525"/>
              <a:gd name="connsiteY8" fmla="*/ 5752911 h 6544491"/>
              <a:gd name="connsiteX9" fmla="*/ 1008908 w 11817525"/>
              <a:gd name="connsiteY9" fmla="*/ 5730443 h 6544491"/>
              <a:gd name="connsiteX10" fmla="*/ 10694527 w 11817525"/>
              <a:gd name="connsiteY10" fmla="*/ 5467342 h 6544491"/>
              <a:gd name="connsiteX11" fmla="*/ 10737322 w 11817525"/>
              <a:gd name="connsiteY11" fmla="*/ 5480556 h 6544491"/>
              <a:gd name="connsiteX12" fmla="*/ 10746845 w 11817525"/>
              <a:gd name="connsiteY12" fmla="*/ 5484242 h 6544491"/>
              <a:gd name="connsiteX13" fmla="*/ 10746899 w 11817525"/>
              <a:gd name="connsiteY13" fmla="*/ 5484702 h 6544491"/>
              <a:gd name="connsiteX14" fmla="*/ 10740862 w 11817525"/>
              <a:gd name="connsiteY14" fmla="*/ 5483193 h 6544491"/>
              <a:gd name="connsiteX15" fmla="*/ 10745204 w 11817525"/>
              <a:gd name="connsiteY15" fmla="*/ 5486215 h 6544491"/>
              <a:gd name="connsiteX16" fmla="*/ 10747187 w 11817525"/>
              <a:gd name="connsiteY16" fmla="*/ 5487176 h 6544491"/>
              <a:gd name="connsiteX17" fmla="*/ 10747410 w 11817525"/>
              <a:gd name="connsiteY17" fmla="*/ 5489082 h 6544491"/>
              <a:gd name="connsiteX18" fmla="*/ 10733288 w 11817525"/>
              <a:gd name="connsiteY18" fmla="*/ 5483615 h 6544491"/>
              <a:gd name="connsiteX19" fmla="*/ 8845334 w 11817525"/>
              <a:gd name="connsiteY19" fmla="*/ 5299769 h 6544491"/>
              <a:gd name="connsiteX20" fmla="*/ 8794400 w 11817525"/>
              <a:gd name="connsiteY20" fmla="*/ 5330486 h 6544491"/>
              <a:gd name="connsiteX21" fmla="*/ 8795425 w 11817525"/>
              <a:gd name="connsiteY21" fmla="*/ 5331396 h 6544491"/>
              <a:gd name="connsiteX22" fmla="*/ 8804153 w 11817525"/>
              <a:gd name="connsiteY22" fmla="*/ 5334332 h 6544491"/>
              <a:gd name="connsiteX23" fmla="*/ 8800861 w 11817525"/>
              <a:gd name="connsiteY23" fmla="*/ 5336223 h 6544491"/>
              <a:gd name="connsiteX24" fmla="*/ 8814597 w 11817525"/>
              <a:gd name="connsiteY24" fmla="*/ 5348421 h 6544491"/>
              <a:gd name="connsiteX25" fmla="*/ 8824634 w 11817525"/>
              <a:gd name="connsiteY25" fmla="*/ 5354060 h 6544491"/>
              <a:gd name="connsiteX26" fmla="*/ 8829267 w 11817525"/>
              <a:gd name="connsiteY26" fmla="*/ 5355207 h 6544491"/>
              <a:gd name="connsiteX27" fmla="*/ 8828609 w 11817525"/>
              <a:gd name="connsiteY27" fmla="*/ 5356293 h 6544491"/>
              <a:gd name="connsiteX28" fmla="*/ 8832074 w 11817525"/>
              <a:gd name="connsiteY28" fmla="*/ 5358240 h 6544491"/>
              <a:gd name="connsiteX29" fmla="*/ 8850566 w 11817525"/>
              <a:gd name="connsiteY29" fmla="*/ 5374187 h 6544491"/>
              <a:gd name="connsiteX30" fmla="*/ 8853769 w 11817525"/>
              <a:gd name="connsiteY30" fmla="*/ 5377182 h 6544491"/>
              <a:gd name="connsiteX31" fmla="*/ 8855945 w 11817525"/>
              <a:gd name="connsiteY31" fmla="*/ 5376453 h 6544491"/>
              <a:gd name="connsiteX32" fmla="*/ 8927547 w 11817525"/>
              <a:gd name="connsiteY32" fmla="*/ 5381074 h 6544491"/>
              <a:gd name="connsiteX33" fmla="*/ 8959458 w 11817525"/>
              <a:gd name="connsiteY33" fmla="*/ 5395042 h 6544491"/>
              <a:gd name="connsiteX34" fmla="*/ 8989845 w 11817525"/>
              <a:gd name="connsiteY34" fmla="*/ 5397148 h 6544491"/>
              <a:gd name="connsiteX35" fmla="*/ 9020911 w 11817525"/>
              <a:gd name="connsiteY35" fmla="*/ 5407346 h 6544491"/>
              <a:gd name="connsiteX36" fmla="*/ 9064426 w 11817525"/>
              <a:gd name="connsiteY36" fmla="*/ 5423030 h 6544491"/>
              <a:gd name="connsiteX37" fmla="*/ 9146425 w 11817525"/>
              <a:gd name="connsiteY37" fmla="*/ 5449945 h 6544491"/>
              <a:gd name="connsiteX38" fmla="*/ 9130458 w 11817525"/>
              <a:gd name="connsiteY38" fmla="*/ 5434866 h 6544491"/>
              <a:gd name="connsiteX39" fmla="*/ 9105147 w 11817525"/>
              <a:gd name="connsiteY39" fmla="*/ 5404829 h 6544491"/>
              <a:gd name="connsiteX40" fmla="*/ 9075269 w 11817525"/>
              <a:gd name="connsiteY40" fmla="*/ 5394641 h 6544491"/>
              <a:gd name="connsiteX41" fmla="*/ 9085438 w 11817525"/>
              <a:gd name="connsiteY41" fmla="*/ 5413535 h 6544491"/>
              <a:gd name="connsiteX42" fmla="*/ 9087744 w 11817525"/>
              <a:gd name="connsiteY42" fmla="*/ 5425377 h 6544491"/>
              <a:gd name="connsiteX43" fmla="*/ 9064712 w 11817525"/>
              <a:gd name="connsiteY43" fmla="*/ 5420350 h 6544491"/>
              <a:gd name="connsiteX44" fmla="*/ 9069368 w 11817525"/>
              <a:gd name="connsiteY44" fmla="*/ 5361004 h 6544491"/>
              <a:gd name="connsiteX45" fmla="*/ 8978995 w 11817525"/>
              <a:gd name="connsiteY45" fmla="*/ 5336613 h 6544491"/>
              <a:gd name="connsiteX46" fmla="*/ 8853938 w 11817525"/>
              <a:gd name="connsiteY46" fmla="*/ 5300647 h 6544491"/>
              <a:gd name="connsiteX47" fmla="*/ 8845334 w 11817525"/>
              <a:gd name="connsiteY47" fmla="*/ 5299769 h 6544491"/>
              <a:gd name="connsiteX48" fmla="*/ 11421691 w 11817525"/>
              <a:gd name="connsiteY48" fmla="*/ 5039096 h 6544491"/>
              <a:gd name="connsiteX49" fmla="*/ 11464487 w 11817525"/>
              <a:gd name="connsiteY49" fmla="*/ 5052310 h 6544491"/>
              <a:gd name="connsiteX50" fmla="*/ 11474010 w 11817525"/>
              <a:gd name="connsiteY50" fmla="*/ 5055997 h 6544491"/>
              <a:gd name="connsiteX51" fmla="*/ 11474064 w 11817525"/>
              <a:gd name="connsiteY51" fmla="*/ 5056456 h 6544491"/>
              <a:gd name="connsiteX52" fmla="*/ 11468027 w 11817525"/>
              <a:gd name="connsiteY52" fmla="*/ 5054948 h 6544491"/>
              <a:gd name="connsiteX53" fmla="*/ 11472369 w 11817525"/>
              <a:gd name="connsiteY53" fmla="*/ 5057969 h 6544491"/>
              <a:gd name="connsiteX54" fmla="*/ 11474352 w 11817525"/>
              <a:gd name="connsiteY54" fmla="*/ 5058931 h 6544491"/>
              <a:gd name="connsiteX55" fmla="*/ 11474575 w 11817525"/>
              <a:gd name="connsiteY55" fmla="*/ 5060836 h 6544491"/>
              <a:gd name="connsiteX56" fmla="*/ 11460454 w 11817525"/>
              <a:gd name="connsiteY56" fmla="*/ 5055369 h 6544491"/>
              <a:gd name="connsiteX57" fmla="*/ 10299335 w 11817525"/>
              <a:gd name="connsiteY57" fmla="*/ 5027457 h 6544491"/>
              <a:gd name="connsiteX58" fmla="*/ 10287651 w 11817525"/>
              <a:gd name="connsiteY58" fmla="*/ 5037603 h 6544491"/>
              <a:gd name="connsiteX59" fmla="*/ 10282097 w 11817525"/>
              <a:gd name="connsiteY59" fmla="*/ 5042394 h 6544491"/>
              <a:gd name="connsiteX60" fmla="*/ 10315219 w 11817525"/>
              <a:gd name="connsiteY60" fmla="*/ 5035950 h 6544491"/>
              <a:gd name="connsiteX61" fmla="*/ 10323026 w 11817525"/>
              <a:gd name="connsiteY61" fmla="*/ 5033962 h 6544491"/>
              <a:gd name="connsiteX62" fmla="*/ 10312943 w 11817525"/>
              <a:gd name="connsiteY62" fmla="*/ 5030834 h 6544491"/>
              <a:gd name="connsiteX63" fmla="*/ 1431753 w 11817525"/>
              <a:gd name="connsiteY63" fmla="*/ 4199926 h 6544491"/>
              <a:gd name="connsiteX64" fmla="*/ 1420310 w 11817525"/>
              <a:gd name="connsiteY64" fmla="*/ 4208866 h 6544491"/>
              <a:gd name="connsiteX65" fmla="*/ 1384109 w 11817525"/>
              <a:gd name="connsiteY65" fmla="*/ 4222581 h 6544491"/>
              <a:gd name="connsiteX66" fmla="*/ 1373380 w 11817525"/>
              <a:gd name="connsiteY66" fmla="*/ 4226846 h 6544491"/>
              <a:gd name="connsiteX67" fmla="*/ 1340479 w 11817525"/>
              <a:gd name="connsiteY67" fmla="*/ 4244314 h 6544491"/>
              <a:gd name="connsiteX68" fmla="*/ 1292262 w 11817525"/>
              <a:gd name="connsiteY68" fmla="*/ 4271170 h 6544491"/>
              <a:gd name="connsiteX69" fmla="*/ 1306530 w 11817525"/>
              <a:gd name="connsiteY69" fmla="*/ 4255827 h 6544491"/>
              <a:gd name="connsiteX70" fmla="*/ 1380805 w 11817525"/>
              <a:gd name="connsiteY70" fmla="*/ 4218827 h 6544491"/>
              <a:gd name="connsiteX71" fmla="*/ 1431753 w 11817525"/>
              <a:gd name="connsiteY71" fmla="*/ 4199926 h 6544491"/>
              <a:gd name="connsiteX72" fmla="*/ 1552106 w 11817525"/>
              <a:gd name="connsiteY72" fmla="*/ 3836392 h 6544491"/>
              <a:gd name="connsiteX73" fmla="*/ 1536150 w 11817525"/>
              <a:gd name="connsiteY73" fmla="*/ 3845195 h 6544491"/>
              <a:gd name="connsiteX74" fmla="*/ 1531690 w 11817525"/>
              <a:gd name="connsiteY74" fmla="*/ 3847435 h 6544491"/>
              <a:gd name="connsiteX75" fmla="*/ 1533773 w 11817525"/>
              <a:gd name="connsiteY75" fmla="*/ 3845808 h 6544491"/>
              <a:gd name="connsiteX76" fmla="*/ 11452539 w 11817525"/>
              <a:gd name="connsiteY76" fmla="*/ 3762790 h 6544491"/>
              <a:gd name="connsiteX77" fmla="*/ 11452276 w 11817525"/>
              <a:gd name="connsiteY77" fmla="*/ 3763738 h 6544491"/>
              <a:gd name="connsiteX78" fmla="*/ 11451256 w 11817525"/>
              <a:gd name="connsiteY78" fmla="*/ 3771534 h 6544491"/>
              <a:gd name="connsiteX79" fmla="*/ 11423431 w 11817525"/>
              <a:gd name="connsiteY79" fmla="*/ 3787012 h 6544491"/>
              <a:gd name="connsiteX80" fmla="*/ 11374534 w 11817525"/>
              <a:gd name="connsiteY80" fmla="*/ 3814208 h 6544491"/>
              <a:gd name="connsiteX81" fmla="*/ 11373902 w 11817525"/>
              <a:gd name="connsiteY81" fmla="*/ 3813564 h 6544491"/>
              <a:gd name="connsiteX82" fmla="*/ 11422166 w 11817525"/>
              <a:gd name="connsiteY82" fmla="*/ 3785724 h 6544491"/>
              <a:gd name="connsiteX83" fmla="*/ 11408764 w 11817525"/>
              <a:gd name="connsiteY83" fmla="*/ 3790193 h 6544491"/>
              <a:gd name="connsiteX84" fmla="*/ 11320582 w 11817525"/>
              <a:gd name="connsiteY84" fmla="*/ 3836258 h 6544491"/>
              <a:gd name="connsiteX85" fmla="*/ 11303324 w 11817525"/>
              <a:gd name="connsiteY85" fmla="*/ 3845856 h 6544491"/>
              <a:gd name="connsiteX86" fmla="*/ 11262142 w 11817525"/>
              <a:gd name="connsiteY86" fmla="*/ 3862795 h 6544491"/>
              <a:gd name="connsiteX87" fmla="*/ 11236256 w 11817525"/>
              <a:gd name="connsiteY87" fmla="*/ 3877192 h 6544491"/>
              <a:gd name="connsiteX88" fmla="*/ 11226362 w 11817525"/>
              <a:gd name="connsiteY88" fmla="*/ 3880704 h 6544491"/>
              <a:gd name="connsiteX89" fmla="*/ 11227342 w 11817525"/>
              <a:gd name="connsiteY89" fmla="*/ 3877174 h 6544491"/>
              <a:gd name="connsiteX90" fmla="*/ 11246843 w 11817525"/>
              <a:gd name="connsiteY90" fmla="*/ 3865332 h 6544491"/>
              <a:gd name="connsiteX91" fmla="*/ 11261509 w 11817525"/>
              <a:gd name="connsiteY91" fmla="*/ 3862150 h 6544491"/>
              <a:gd name="connsiteX92" fmla="*/ 11290903 w 11817525"/>
              <a:gd name="connsiteY92" fmla="*/ 3846796 h 6544491"/>
              <a:gd name="connsiteX93" fmla="*/ 11325418 w 11817525"/>
              <a:gd name="connsiteY93" fmla="*/ 3827598 h 6544491"/>
              <a:gd name="connsiteX94" fmla="*/ 11339798 w 11817525"/>
              <a:gd name="connsiteY94" fmla="*/ 3819599 h 6544491"/>
              <a:gd name="connsiteX95" fmla="*/ 11359299 w 11817525"/>
              <a:gd name="connsiteY95" fmla="*/ 3807757 h 6544491"/>
              <a:gd name="connsiteX96" fmla="*/ 11380066 w 11817525"/>
              <a:gd name="connsiteY96" fmla="*/ 3797202 h 6544491"/>
              <a:gd name="connsiteX97" fmla="*/ 11390937 w 11817525"/>
              <a:gd name="connsiteY97" fmla="*/ 3790159 h 6544491"/>
              <a:gd name="connsiteX98" fmla="*/ 11398586 w 11817525"/>
              <a:gd name="connsiteY98" fmla="*/ 3788889 h 6544491"/>
              <a:gd name="connsiteX99" fmla="*/ 11412968 w 11817525"/>
              <a:gd name="connsiteY99" fmla="*/ 3780891 h 6544491"/>
              <a:gd name="connsiteX100" fmla="*/ 11417456 w 11817525"/>
              <a:gd name="connsiteY100" fmla="*/ 3776405 h 6544491"/>
              <a:gd name="connsiteX101" fmla="*/ 11422861 w 11817525"/>
              <a:gd name="connsiteY101" fmla="*/ 3777378 h 6544491"/>
              <a:gd name="connsiteX102" fmla="*/ 11440117 w 11817525"/>
              <a:gd name="connsiteY102" fmla="*/ 3767780 h 6544491"/>
              <a:gd name="connsiteX103" fmla="*/ 11444606 w 11817525"/>
              <a:gd name="connsiteY103" fmla="*/ 3763293 h 6544491"/>
              <a:gd name="connsiteX104" fmla="*/ 11450011 w 11817525"/>
              <a:gd name="connsiteY104" fmla="*/ 3764266 h 6544491"/>
              <a:gd name="connsiteX105" fmla="*/ 11716682 w 11817525"/>
              <a:gd name="connsiteY105" fmla="*/ 3689675 h 6544491"/>
              <a:gd name="connsiteX106" fmla="*/ 11731367 w 11817525"/>
              <a:gd name="connsiteY106" fmla="*/ 3697423 h 6544491"/>
              <a:gd name="connsiteX107" fmla="*/ 11734084 w 11817525"/>
              <a:gd name="connsiteY107" fmla="*/ 3700540 h 6544491"/>
              <a:gd name="connsiteX108" fmla="*/ 11733533 w 11817525"/>
              <a:gd name="connsiteY108" fmla="*/ 3700843 h 6544491"/>
              <a:gd name="connsiteX109" fmla="*/ 11705363 w 11817525"/>
              <a:gd name="connsiteY109" fmla="*/ 3711784 h 6544491"/>
              <a:gd name="connsiteX110" fmla="*/ 11681721 w 11817525"/>
              <a:gd name="connsiteY110" fmla="*/ 3723939 h 6544491"/>
              <a:gd name="connsiteX111" fmla="*/ 11650082 w 11817525"/>
              <a:gd name="connsiteY111" fmla="*/ 3741537 h 6544491"/>
              <a:gd name="connsiteX112" fmla="*/ 11632826 w 11817525"/>
              <a:gd name="connsiteY112" fmla="*/ 3751136 h 6544491"/>
              <a:gd name="connsiteX113" fmla="*/ 11600208 w 11817525"/>
              <a:gd name="connsiteY113" fmla="*/ 3772263 h 6544491"/>
              <a:gd name="connsiteX114" fmla="*/ 11579443 w 11817525"/>
              <a:gd name="connsiteY114" fmla="*/ 3782819 h 6544491"/>
              <a:gd name="connsiteX115" fmla="*/ 11528651 w 11817525"/>
              <a:gd name="connsiteY115" fmla="*/ 3808086 h 6544491"/>
              <a:gd name="connsiteX116" fmla="*/ 11499257 w 11817525"/>
              <a:gd name="connsiteY116" fmla="*/ 3823440 h 6544491"/>
              <a:gd name="connsiteX117" fmla="*/ 11491260 w 11817525"/>
              <a:gd name="connsiteY117" fmla="*/ 3828883 h 6544491"/>
              <a:gd name="connsiteX118" fmla="*/ 11465027 w 11817525"/>
              <a:gd name="connsiteY118" fmla="*/ 3847454 h 6544491"/>
              <a:gd name="connsiteX119" fmla="*/ 11451626 w 11817525"/>
              <a:gd name="connsiteY119" fmla="*/ 3851922 h 6544491"/>
              <a:gd name="connsiteX120" fmla="*/ 11488098 w 11817525"/>
              <a:gd name="connsiteY120" fmla="*/ 3825666 h 6544491"/>
              <a:gd name="connsiteX121" fmla="*/ 11646290 w 11817525"/>
              <a:gd name="connsiteY121" fmla="*/ 3737677 h 6544491"/>
              <a:gd name="connsiteX122" fmla="*/ 11693922 w 11817525"/>
              <a:gd name="connsiteY122" fmla="*/ 3709194 h 6544491"/>
              <a:gd name="connsiteX123" fmla="*/ 11701285 w 11817525"/>
              <a:gd name="connsiteY123" fmla="*/ 3703107 h 6544491"/>
              <a:gd name="connsiteX124" fmla="*/ 11702897 w 11817525"/>
              <a:gd name="connsiteY124" fmla="*/ 3700221 h 6544491"/>
              <a:gd name="connsiteX125" fmla="*/ 11699389 w 11817525"/>
              <a:gd name="connsiteY125" fmla="*/ 3701177 h 6544491"/>
              <a:gd name="connsiteX126" fmla="*/ 11687252 w 11817525"/>
              <a:gd name="connsiteY126" fmla="*/ 3706933 h 6544491"/>
              <a:gd name="connsiteX127" fmla="*/ 11689497 w 11817525"/>
              <a:gd name="connsiteY127" fmla="*/ 3704690 h 6544491"/>
              <a:gd name="connsiteX128" fmla="*/ 1435787 w 11817525"/>
              <a:gd name="connsiteY128" fmla="*/ 3433879 h 6544491"/>
              <a:gd name="connsiteX129" fmla="*/ 1432389 w 11817525"/>
              <a:gd name="connsiteY129" fmla="*/ 3435906 h 6544491"/>
              <a:gd name="connsiteX130" fmla="*/ 1428618 w 11817525"/>
              <a:gd name="connsiteY130" fmla="*/ 3437894 h 6544491"/>
              <a:gd name="connsiteX131" fmla="*/ 1428469 w 11817525"/>
              <a:gd name="connsiteY131" fmla="*/ 3437269 h 6544491"/>
              <a:gd name="connsiteX132" fmla="*/ 1429607 w 11817525"/>
              <a:gd name="connsiteY132" fmla="*/ 3436714 h 6544491"/>
              <a:gd name="connsiteX133" fmla="*/ 1689786 w 11817525"/>
              <a:gd name="connsiteY133" fmla="*/ 3299170 h 6544491"/>
              <a:gd name="connsiteX134" fmla="*/ 1688773 w 11817525"/>
              <a:gd name="connsiteY134" fmla="*/ 3300091 h 6544491"/>
              <a:gd name="connsiteX135" fmla="*/ 1688450 w 11817525"/>
              <a:gd name="connsiteY135" fmla="*/ 3300520 h 6544491"/>
              <a:gd name="connsiteX136" fmla="*/ 1685364 w 11817525"/>
              <a:gd name="connsiteY136" fmla="*/ 3301704 h 6544491"/>
              <a:gd name="connsiteX137" fmla="*/ 1688387 w 11817525"/>
              <a:gd name="connsiteY137" fmla="*/ 3299629 h 6544491"/>
              <a:gd name="connsiteX138" fmla="*/ 1689786 w 11817525"/>
              <a:gd name="connsiteY138" fmla="*/ 3299170 h 6544491"/>
              <a:gd name="connsiteX139" fmla="*/ 1796310 w 11817525"/>
              <a:gd name="connsiteY139" fmla="*/ 3262340 h 6544491"/>
              <a:gd name="connsiteX140" fmla="*/ 1795893 w 11817525"/>
              <a:gd name="connsiteY140" fmla="*/ 3262662 h 6544491"/>
              <a:gd name="connsiteX141" fmla="*/ 1792224 w 11817525"/>
              <a:gd name="connsiteY141" fmla="*/ 3264312 h 6544491"/>
              <a:gd name="connsiteX142" fmla="*/ 10224840 w 11817525"/>
              <a:gd name="connsiteY142" fmla="*/ 2914978 h 6544491"/>
              <a:gd name="connsiteX143" fmla="*/ 10221212 w 11817525"/>
              <a:gd name="connsiteY143" fmla="*/ 2916731 h 6544491"/>
              <a:gd name="connsiteX144" fmla="*/ 10221581 w 11817525"/>
              <a:gd name="connsiteY144" fmla="*/ 2916444 h 6544491"/>
              <a:gd name="connsiteX145" fmla="*/ 10319804 w 11817525"/>
              <a:gd name="connsiteY145" fmla="*/ 2881750 h 6544491"/>
              <a:gd name="connsiteX146" fmla="*/ 10317118 w 11817525"/>
              <a:gd name="connsiteY146" fmla="*/ 2883594 h 6544491"/>
              <a:gd name="connsiteX147" fmla="*/ 10315874 w 11817525"/>
              <a:gd name="connsiteY147" fmla="*/ 2884003 h 6544491"/>
              <a:gd name="connsiteX148" fmla="*/ 10316775 w 11817525"/>
              <a:gd name="connsiteY148" fmla="*/ 2883182 h 6544491"/>
              <a:gd name="connsiteX149" fmla="*/ 10317061 w 11817525"/>
              <a:gd name="connsiteY149" fmla="*/ 2882801 h 6544491"/>
              <a:gd name="connsiteX150" fmla="*/ 10547965 w 11817525"/>
              <a:gd name="connsiteY150" fmla="*/ 2760723 h 6544491"/>
              <a:gd name="connsiteX151" fmla="*/ 10548098 w 11817525"/>
              <a:gd name="connsiteY151" fmla="*/ 2761278 h 6544491"/>
              <a:gd name="connsiteX152" fmla="*/ 10547086 w 11817525"/>
              <a:gd name="connsiteY152" fmla="*/ 2761772 h 6544491"/>
              <a:gd name="connsiteX153" fmla="*/ 10541594 w 11817525"/>
              <a:gd name="connsiteY153" fmla="*/ 2764290 h 6544491"/>
              <a:gd name="connsiteX154" fmla="*/ 10544614 w 11817525"/>
              <a:gd name="connsiteY154" fmla="*/ 2762489 h 6544491"/>
              <a:gd name="connsiteX155" fmla="*/ 10456369 w 11817525"/>
              <a:gd name="connsiteY155" fmla="*/ 2396777 h 6544491"/>
              <a:gd name="connsiteX156" fmla="*/ 10454518 w 11817525"/>
              <a:gd name="connsiteY156" fmla="*/ 2398225 h 6544491"/>
              <a:gd name="connsiteX157" fmla="*/ 10438226 w 11817525"/>
              <a:gd name="connsiteY157" fmla="*/ 2406591 h 6544491"/>
              <a:gd name="connsiteX158" fmla="*/ 10452405 w 11817525"/>
              <a:gd name="connsiteY158" fmla="*/ 2398769 h 6544491"/>
              <a:gd name="connsiteX159" fmla="*/ 411742 w 11817525"/>
              <a:gd name="connsiteY159" fmla="*/ 2209983 h 6544491"/>
              <a:gd name="connsiteX160" fmla="*/ 370700 w 11817525"/>
              <a:gd name="connsiteY160" fmla="*/ 2239530 h 6544491"/>
              <a:gd name="connsiteX161" fmla="*/ 192690 w 11817525"/>
              <a:gd name="connsiteY161" fmla="*/ 2338542 h 6544491"/>
              <a:gd name="connsiteX162" fmla="*/ 139090 w 11817525"/>
              <a:gd name="connsiteY162" fmla="*/ 2370593 h 6544491"/>
              <a:gd name="connsiteX163" fmla="*/ 130804 w 11817525"/>
              <a:gd name="connsiteY163" fmla="*/ 2377442 h 6544491"/>
              <a:gd name="connsiteX164" fmla="*/ 128990 w 11817525"/>
              <a:gd name="connsiteY164" fmla="*/ 2380691 h 6544491"/>
              <a:gd name="connsiteX165" fmla="*/ 132938 w 11817525"/>
              <a:gd name="connsiteY165" fmla="*/ 2379614 h 6544491"/>
              <a:gd name="connsiteX166" fmla="*/ 146595 w 11817525"/>
              <a:gd name="connsiteY166" fmla="*/ 2373137 h 6544491"/>
              <a:gd name="connsiteX167" fmla="*/ 144070 w 11817525"/>
              <a:gd name="connsiteY167" fmla="*/ 2375661 h 6544491"/>
              <a:gd name="connsiteX168" fmla="*/ 113479 w 11817525"/>
              <a:gd name="connsiteY168" fmla="*/ 2392557 h 6544491"/>
              <a:gd name="connsiteX169" fmla="*/ 96952 w 11817525"/>
              <a:gd name="connsiteY169" fmla="*/ 2383839 h 6544491"/>
              <a:gd name="connsiteX170" fmla="*/ 93896 w 11817525"/>
              <a:gd name="connsiteY170" fmla="*/ 2380332 h 6544491"/>
              <a:gd name="connsiteX171" fmla="*/ 94517 w 11817525"/>
              <a:gd name="connsiteY171" fmla="*/ 2379992 h 6544491"/>
              <a:gd name="connsiteX172" fmla="*/ 126216 w 11817525"/>
              <a:gd name="connsiteY172" fmla="*/ 2367679 h 6544491"/>
              <a:gd name="connsiteX173" fmla="*/ 152819 w 11817525"/>
              <a:gd name="connsiteY173" fmla="*/ 2354002 h 6544491"/>
              <a:gd name="connsiteX174" fmla="*/ 188422 w 11817525"/>
              <a:gd name="connsiteY174" fmla="*/ 2334198 h 6544491"/>
              <a:gd name="connsiteX175" fmla="*/ 207840 w 11817525"/>
              <a:gd name="connsiteY175" fmla="*/ 2323398 h 6544491"/>
              <a:gd name="connsiteX176" fmla="*/ 244545 w 11817525"/>
              <a:gd name="connsiteY176" fmla="*/ 2299623 h 6544491"/>
              <a:gd name="connsiteX177" fmla="*/ 267911 w 11817525"/>
              <a:gd name="connsiteY177" fmla="*/ 2287746 h 6544491"/>
              <a:gd name="connsiteX178" fmla="*/ 325067 w 11817525"/>
              <a:gd name="connsiteY178" fmla="*/ 2259311 h 6544491"/>
              <a:gd name="connsiteX179" fmla="*/ 358144 w 11817525"/>
              <a:gd name="connsiteY179" fmla="*/ 2242034 h 6544491"/>
              <a:gd name="connsiteX180" fmla="*/ 367142 w 11817525"/>
              <a:gd name="connsiteY180" fmla="*/ 2235910 h 6544491"/>
              <a:gd name="connsiteX181" fmla="*/ 396662 w 11817525"/>
              <a:gd name="connsiteY181" fmla="*/ 2215011 h 6544491"/>
              <a:gd name="connsiteX182" fmla="*/ 411742 w 11817525"/>
              <a:gd name="connsiteY182" fmla="*/ 2209983 h 6544491"/>
              <a:gd name="connsiteX183" fmla="*/ 665228 w 11817525"/>
              <a:gd name="connsiteY183" fmla="*/ 2177595 h 6544491"/>
              <a:gd name="connsiteX184" fmla="*/ 664126 w 11817525"/>
              <a:gd name="connsiteY184" fmla="*/ 2181567 h 6544491"/>
              <a:gd name="connsiteX185" fmla="*/ 642183 w 11817525"/>
              <a:gd name="connsiteY185" fmla="*/ 2194894 h 6544491"/>
              <a:gd name="connsiteX186" fmla="*/ 625678 w 11817525"/>
              <a:gd name="connsiteY186" fmla="*/ 2198474 h 6544491"/>
              <a:gd name="connsiteX187" fmla="*/ 592601 w 11817525"/>
              <a:gd name="connsiteY187" fmla="*/ 2215752 h 6544491"/>
              <a:gd name="connsiteX188" fmla="*/ 553762 w 11817525"/>
              <a:gd name="connsiteY188" fmla="*/ 2237354 h 6544491"/>
              <a:gd name="connsiteX189" fmla="*/ 537580 w 11817525"/>
              <a:gd name="connsiteY189" fmla="*/ 2246356 h 6544491"/>
              <a:gd name="connsiteX190" fmla="*/ 515636 w 11817525"/>
              <a:gd name="connsiteY190" fmla="*/ 2259683 h 6544491"/>
              <a:gd name="connsiteX191" fmla="*/ 492268 w 11817525"/>
              <a:gd name="connsiteY191" fmla="*/ 2271559 h 6544491"/>
              <a:gd name="connsiteX192" fmla="*/ 480034 w 11817525"/>
              <a:gd name="connsiteY192" fmla="*/ 2279484 h 6544491"/>
              <a:gd name="connsiteX193" fmla="*/ 471427 w 11817525"/>
              <a:gd name="connsiteY193" fmla="*/ 2280914 h 6544491"/>
              <a:gd name="connsiteX194" fmla="*/ 455243 w 11817525"/>
              <a:gd name="connsiteY194" fmla="*/ 2289914 h 6544491"/>
              <a:gd name="connsiteX195" fmla="*/ 450193 w 11817525"/>
              <a:gd name="connsiteY195" fmla="*/ 2294963 h 6544491"/>
              <a:gd name="connsiteX196" fmla="*/ 444111 w 11817525"/>
              <a:gd name="connsiteY196" fmla="*/ 2293866 h 6544491"/>
              <a:gd name="connsiteX197" fmla="*/ 424692 w 11817525"/>
              <a:gd name="connsiteY197" fmla="*/ 2304668 h 6544491"/>
              <a:gd name="connsiteX198" fmla="*/ 419642 w 11817525"/>
              <a:gd name="connsiteY198" fmla="*/ 2309716 h 6544491"/>
              <a:gd name="connsiteX199" fmla="*/ 413559 w 11817525"/>
              <a:gd name="connsiteY199" fmla="*/ 2308622 h 6544491"/>
              <a:gd name="connsiteX200" fmla="*/ 410714 w 11817525"/>
              <a:gd name="connsiteY200" fmla="*/ 2310283 h 6544491"/>
              <a:gd name="connsiteX201" fmla="*/ 411010 w 11817525"/>
              <a:gd name="connsiteY201" fmla="*/ 2309215 h 6544491"/>
              <a:gd name="connsiteX202" fmla="*/ 412158 w 11817525"/>
              <a:gd name="connsiteY202" fmla="*/ 2300443 h 6544491"/>
              <a:gd name="connsiteX203" fmla="*/ 443470 w 11817525"/>
              <a:gd name="connsiteY203" fmla="*/ 2283026 h 6544491"/>
              <a:gd name="connsiteX204" fmla="*/ 498492 w 11817525"/>
              <a:gd name="connsiteY204" fmla="*/ 2252422 h 6544491"/>
              <a:gd name="connsiteX205" fmla="*/ 499203 w 11817525"/>
              <a:gd name="connsiteY205" fmla="*/ 2253148 h 6544491"/>
              <a:gd name="connsiteX206" fmla="*/ 444893 w 11817525"/>
              <a:gd name="connsiteY206" fmla="*/ 2284476 h 6544491"/>
              <a:gd name="connsiteX207" fmla="*/ 459974 w 11817525"/>
              <a:gd name="connsiteY207" fmla="*/ 2279447 h 6544491"/>
              <a:gd name="connsiteX208" fmla="*/ 559204 w 11817525"/>
              <a:gd name="connsiteY208" fmla="*/ 2227611 h 6544491"/>
              <a:gd name="connsiteX209" fmla="*/ 578623 w 11817525"/>
              <a:gd name="connsiteY209" fmla="*/ 2216811 h 6544491"/>
              <a:gd name="connsiteX210" fmla="*/ 624966 w 11817525"/>
              <a:gd name="connsiteY210" fmla="*/ 2197749 h 6544491"/>
              <a:gd name="connsiteX211" fmla="*/ 654094 w 11817525"/>
              <a:gd name="connsiteY211" fmla="*/ 2181549 h 6544491"/>
              <a:gd name="connsiteX212" fmla="*/ 665228 w 11817525"/>
              <a:gd name="connsiteY212" fmla="*/ 2177595 h 6544491"/>
              <a:gd name="connsiteX213" fmla="*/ 10669139 w 11817525"/>
              <a:gd name="connsiteY213" fmla="*/ 2020219 h 6544491"/>
              <a:gd name="connsiteX214" fmla="*/ 10656460 w 11817525"/>
              <a:gd name="connsiteY214" fmla="*/ 2033855 h 6544491"/>
              <a:gd name="connsiteX215" fmla="*/ 10590455 w 11817525"/>
              <a:gd name="connsiteY215" fmla="*/ 2066735 h 6544491"/>
              <a:gd name="connsiteX216" fmla="*/ 10545178 w 11817525"/>
              <a:gd name="connsiteY216" fmla="*/ 2083532 h 6544491"/>
              <a:gd name="connsiteX217" fmla="*/ 10555348 w 11817525"/>
              <a:gd name="connsiteY217" fmla="*/ 2075588 h 6544491"/>
              <a:gd name="connsiteX218" fmla="*/ 10587519 w 11817525"/>
              <a:gd name="connsiteY218" fmla="*/ 2063399 h 6544491"/>
              <a:gd name="connsiteX219" fmla="*/ 10597053 w 11817525"/>
              <a:gd name="connsiteY219" fmla="*/ 2059609 h 6544491"/>
              <a:gd name="connsiteX220" fmla="*/ 10626290 w 11817525"/>
              <a:gd name="connsiteY220" fmla="*/ 2044085 h 6544491"/>
              <a:gd name="connsiteX221" fmla="*/ 722313 w 11817525"/>
              <a:gd name="connsiteY221" fmla="*/ 1538246 h 6544491"/>
              <a:gd name="connsiteX222" fmla="*/ 721205 w 11817525"/>
              <a:gd name="connsiteY222" fmla="*/ 1539731 h 6544491"/>
              <a:gd name="connsiteX223" fmla="*/ 721546 w 11817525"/>
              <a:gd name="connsiteY223" fmla="*/ 1541444 h 6544491"/>
              <a:gd name="connsiteX224" fmla="*/ 724715 w 11817525"/>
              <a:gd name="connsiteY224" fmla="*/ 1539855 h 6544491"/>
              <a:gd name="connsiteX225" fmla="*/ 724165 w 11817525"/>
              <a:gd name="connsiteY225" fmla="*/ 1539408 h 6544491"/>
              <a:gd name="connsiteX226" fmla="*/ 722313 w 11817525"/>
              <a:gd name="connsiteY226" fmla="*/ 1538246 h 6544491"/>
              <a:gd name="connsiteX227" fmla="*/ 908995 w 11817525"/>
              <a:gd name="connsiteY227" fmla="*/ 1361569 h 6544491"/>
              <a:gd name="connsiteX228" fmla="*/ 907481 w 11817525"/>
              <a:gd name="connsiteY228" fmla="*/ 1366046 h 6544491"/>
              <a:gd name="connsiteX229" fmla="*/ 910595 w 11817525"/>
              <a:gd name="connsiteY229" fmla="*/ 1367170 h 6544491"/>
              <a:gd name="connsiteX230" fmla="*/ 911735 w 11817525"/>
              <a:gd name="connsiteY230" fmla="*/ 1366886 h 6544491"/>
              <a:gd name="connsiteX231" fmla="*/ 911420 w 11817525"/>
              <a:gd name="connsiteY231" fmla="*/ 1366410 h 6544491"/>
              <a:gd name="connsiteX232" fmla="*/ 909936 w 11817525"/>
              <a:gd name="connsiteY232" fmla="*/ 1365046 h 6544491"/>
              <a:gd name="connsiteX233" fmla="*/ 909713 w 11817525"/>
              <a:gd name="connsiteY233" fmla="*/ 1363204 h 6544491"/>
              <a:gd name="connsiteX234" fmla="*/ 910230 w 11817525"/>
              <a:gd name="connsiteY234" fmla="*/ 1362708 h 6544491"/>
              <a:gd name="connsiteX235" fmla="*/ 10973831 w 11817525"/>
              <a:gd name="connsiteY235" fmla="*/ 690568 h 6544491"/>
              <a:gd name="connsiteX236" fmla="*/ 10973608 w 11817525"/>
              <a:gd name="connsiteY236" fmla="*/ 693447 h 6544491"/>
              <a:gd name="connsiteX237" fmla="*/ 10971625 w 11817525"/>
              <a:gd name="connsiteY237" fmla="*/ 694899 h 6544491"/>
              <a:gd name="connsiteX238" fmla="*/ 10967283 w 11817525"/>
              <a:gd name="connsiteY238" fmla="*/ 699466 h 6544491"/>
              <a:gd name="connsiteX239" fmla="*/ 10973320 w 11817525"/>
              <a:gd name="connsiteY239" fmla="*/ 697187 h 6544491"/>
              <a:gd name="connsiteX240" fmla="*/ 10973265 w 11817525"/>
              <a:gd name="connsiteY240" fmla="*/ 697880 h 6544491"/>
              <a:gd name="connsiteX241" fmla="*/ 10963743 w 11817525"/>
              <a:gd name="connsiteY241" fmla="*/ 703451 h 6544491"/>
              <a:gd name="connsiteX242" fmla="*/ 10920946 w 11817525"/>
              <a:gd name="connsiteY242" fmla="*/ 723417 h 6544491"/>
              <a:gd name="connsiteX243" fmla="*/ 10959709 w 11817525"/>
              <a:gd name="connsiteY243" fmla="*/ 698829 h 6544491"/>
              <a:gd name="connsiteX244" fmla="*/ 1887941 w 11817525"/>
              <a:gd name="connsiteY244" fmla="*/ 680148 h 6544491"/>
              <a:gd name="connsiteX245" fmla="*/ 1882451 w 11817525"/>
              <a:gd name="connsiteY245" fmla="*/ 688573 h 6544491"/>
              <a:gd name="connsiteX246" fmla="*/ 1847096 w 11817525"/>
              <a:gd name="connsiteY246" fmla="*/ 697861 h 6544491"/>
              <a:gd name="connsiteX247" fmla="*/ 1844416 w 11817525"/>
              <a:gd name="connsiteY247" fmla="*/ 698282 h 6544491"/>
              <a:gd name="connsiteX248" fmla="*/ 3047147 w 11817525"/>
              <a:gd name="connsiteY248" fmla="*/ 598744 h 6544491"/>
              <a:gd name="connsiteX249" fmla="*/ 3049110 w 11817525"/>
              <a:gd name="connsiteY249" fmla="*/ 600088 h 6544491"/>
              <a:gd name="connsiteX250" fmla="*/ 3050695 w 11817525"/>
              <a:gd name="connsiteY250" fmla="*/ 598865 h 6544491"/>
              <a:gd name="connsiteX251" fmla="*/ 2892028 w 11817525"/>
              <a:gd name="connsiteY251" fmla="*/ 587585 h 6544491"/>
              <a:gd name="connsiteX252" fmla="*/ 2879631 w 11817525"/>
              <a:gd name="connsiteY252" fmla="*/ 587956 h 6544491"/>
              <a:gd name="connsiteX253" fmla="*/ 2865730 w 11817525"/>
              <a:gd name="connsiteY253" fmla="*/ 595590 h 6544491"/>
              <a:gd name="connsiteX254" fmla="*/ 2864489 w 11817525"/>
              <a:gd name="connsiteY254" fmla="*/ 598132 h 6544491"/>
              <a:gd name="connsiteX255" fmla="*/ 2853195 w 11817525"/>
              <a:gd name="connsiteY255" fmla="*/ 600333 h 6544491"/>
              <a:gd name="connsiteX256" fmla="*/ 2851420 w 11817525"/>
              <a:gd name="connsiteY256" fmla="*/ 599864 h 6544491"/>
              <a:gd name="connsiteX257" fmla="*/ 2847729 w 11817525"/>
              <a:gd name="connsiteY257" fmla="*/ 600849 h 6544491"/>
              <a:gd name="connsiteX258" fmla="*/ 2813226 w 11817525"/>
              <a:gd name="connsiteY258" fmla="*/ 600865 h 6544491"/>
              <a:gd name="connsiteX259" fmla="*/ 2793814 w 11817525"/>
              <a:gd name="connsiteY259" fmla="*/ 597893 h 6544491"/>
              <a:gd name="connsiteX260" fmla="*/ 2789854 w 11817525"/>
              <a:gd name="connsiteY260" fmla="*/ 600088 h 6544491"/>
              <a:gd name="connsiteX261" fmla="*/ 2742716 w 11817525"/>
              <a:gd name="connsiteY261" fmla="*/ 603998 h 6544491"/>
              <a:gd name="connsiteX262" fmla="*/ 2672011 w 11817525"/>
              <a:gd name="connsiteY262" fmla="*/ 633331 h 6544491"/>
              <a:gd name="connsiteX263" fmla="*/ 2694103 w 11817525"/>
              <a:gd name="connsiteY263" fmla="*/ 647629 h 6544491"/>
              <a:gd name="connsiteX264" fmla="*/ 2711290 w 11817525"/>
              <a:gd name="connsiteY264" fmla="*/ 643107 h 6544491"/>
              <a:gd name="connsiteX265" fmla="*/ 2762357 w 11817525"/>
              <a:gd name="connsiteY265" fmla="*/ 641152 h 6544491"/>
              <a:gd name="connsiteX266" fmla="*/ 2903769 w 11817525"/>
              <a:gd name="connsiteY266" fmla="*/ 629420 h 6544491"/>
              <a:gd name="connsiteX267" fmla="*/ 2931268 w 11817525"/>
              <a:gd name="connsiteY267" fmla="*/ 600089 h 6544491"/>
              <a:gd name="connsiteX268" fmla="*/ 2944058 w 11817525"/>
              <a:gd name="connsiteY268" fmla="*/ 590454 h 6544491"/>
              <a:gd name="connsiteX269" fmla="*/ 2927231 w 11817525"/>
              <a:gd name="connsiteY269" fmla="*/ 590163 h 6544491"/>
              <a:gd name="connsiteX270" fmla="*/ 2892028 w 11817525"/>
              <a:gd name="connsiteY270" fmla="*/ 587585 h 6544491"/>
              <a:gd name="connsiteX271" fmla="*/ 3132717 w 11817525"/>
              <a:gd name="connsiteY271" fmla="*/ 579453 h 6544491"/>
              <a:gd name="connsiteX272" fmla="*/ 3117805 w 11817525"/>
              <a:gd name="connsiteY272" fmla="*/ 581376 h 6544491"/>
              <a:gd name="connsiteX273" fmla="*/ 3132094 w 11817525"/>
              <a:gd name="connsiteY273" fmla="*/ 587134 h 6544491"/>
              <a:gd name="connsiteX274" fmla="*/ 3150568 w 11817525"/>
              <a:gd name="connsiteY274" fmla="*/ 588324 h 6544491"/>
              <a:gd name="connsiteX275" fmla="*/ 3170884 w 11817525"/>
              <a:gd name="connsiteY275" fmla="*/ 586400 h 6544491"/>
              <a:gd name="connsiteX276" fmla="*/ 3183793 w 11817525"/>
              <a:gd name="connsiteY276" fmla="*/ 585341 h 6544491"/>
              <a:gd name="connsiteX277" fmla="*/ 3162123 w 11817525"/>
              <a:gd name="connsiteY277" fmla="*/ 580877 h 6544491"/>
              <a:gd name="connsiteX278" fmla="*/ 3132717 w 11817525"/>
              <a:gd name="connsiteY278" fmla="*/ 579453 h 6544491"/>
              <a:gd name="connsiteX279" fmla="*/ 6438946 w 11817525"/>
              <a:gd name="connsiteY279" fmla="*/ 350194 h 6544491"/>
              <a:gd name="connsiteX280" fmla="*/ 6426065 w 11817525"/>
              <a:gd name="connsiteY280" fmla="*/ 366560 h 6544491"/>
              <a:gd name="connsiteX281" fmla="*/ 6442919 w 11817525"/>
              <a:gd name="connsiteY281" fmla="*/ 403235 h 6544491"/>
              <a:gd name="connsiteX282" fmla="*/ 6426106 w 11817525"/>
              <a:gd name="connsiteY282" fmla="*/ 449590 h 6544491"/>
              <a:gd name="connsiteX283" fmla="*/ 6399202 w 11817525"/>
              <a:gd name="connsiteY283" fmla="*/ 484475 h 6544491"/>
              <a:gd name="connsiteX284" fmla="*/ 6417729 w 11817525"/>
              <a:gd name="connsiteY284" fmla="*/ 491961 h 6544491"/>
              <a:gd name="connsiteX285" fmla="*/ 6421940 w 11817525"/>
              <a:gd name="connsiteY285" fmla="*/ 491877 h 6544491"/>
              <a:gd name="connsiteX286" fmla="*/ 6455914 w 11817525"/>
              <a:gd name="connsiteY286" fmla="*/ 484240 h 6544491"/>
              <a:gd name="connsiteX287" fmla="*/ 6517433 w 11817525"/>
              <a:gd name="connsiteY287" fmla="*/ 475606 h 6544491"/>
              <a:gd name="connsiteX288" fmla="*/ 6525483 w 11817525"/>
              <a:gd name="connsiteY288" fmla="*/ 476067 h 6544491"/>
              <a:gd name="connsiteX289" fmla="*/ 6589557 w 11817525"/>
              <a:gd name="connsiteY289" fmla="*/ 461274 h 6544491"/>
              <a:gd name="connsiteX290" fmla="*/ 6622281 w 11817525"/>
              <a:gd name="connsiteY290" fmla="*/ 455846 h 6544491"/>
              <a:gd name="connsiteX291" fmla="*/ 6622810 w 11817525"/>
              <a:gd name="connsiteY291" fmla="*/ 428006 h 6544491"/>
              <a:gd name="connsiteX292" fmla="*/ 6585312 w 11817525"/>
              <a:gd name="connsiteY292" fmla="*/ 406297 h 6544491"/>
              <a:gd name="connsiteX293" fmla="*/ 6534985 w 11817525"/>
              <a:gd name="connsiteY293" fmla="*/ 399209 h 6544491"/>
              <a:gd name="connsiteX294" fmla="*/ 6480265 w 11817525"/>
              <a:gd name="connsiteY294" fmla="*/ 370202 h 6544491"/>
              <a:gd name="connsiteX295" fmla="*/ 6190309 w 11817525"/>
              <a:gd name="connsiteY295" fmla="*/ 978 h 6544491"/>
              <a:gd name="connsiteX296" fmla="*/ 6236507 w 11817525"/>
              <a:gd name="connsiteY296" fmla="*/ 1067 h 6544491"/>
              <a:gd name="connsiteX297" fmla="*/ 6281127 w 11817525"/>
              <a:gd name="connsiteY297" fmla="*/ 61696 h 6544491"/>
              <a:gd name="connsiteX298" fmla="*/ 6139649 w 11817525"/>
              <a:gd name="connsiteY298" fmla="*/ 188620 h 6544491"/>
              <a:gd name="connsiteX299" fmla="*/ 6085996 w 11817525"/>
              <a:gd name="connsiteY299" fmla="*/ 197661 h 6544491"/>
              <a:gd name="connsiteX300" fmla="*/ 6087832 w 11817525"/>
              <a:gd name="connsiteY300" fmla="*/ 171580 h 6544491"/>
              <a:gd name="connsiteX301" fmla="*/ 6109654 w 11817525"/>
              <a:gd name="connsiteY301" fmla="*/ 146142 h 6544491"/>
              <a:gd name="connsiteX302" fmla="*/ 5954370 w 11817525"/>
              <a:gd name="connsiteY302" fmla="*/ 230723 h 6544491"/>
              <a:gd name="connsiteX303" fmla="*/ 6025773 w 11817525"/>
              <a:gd name="connsiteY303" fmla="*/ 203801 h 6544491"/>
              <a:gd name="connsiteX304" fmla="*/ 6056394 w 11817525"/>
              <a:gd name="connsiteY304" fmla="*/ 199786 h 6544491"/>
              <a:gd name="connsiteX305" fmla="*/ 6079624 w 11817525"/>
              <a:gd name="connsiteY305" fmla="*/ 217060 h 6544491"/>
              <a:gd name="connsiteX306" fmla="*/ 6055573 w 11817525"/>
              <a:gd name="connsiteY306" fmla="*/ 223977 h 6544491"/>
              <a:gd name="connsiteX307" fmla="*/ 6031250 w 11817525"/>
              <a:gd name="connsiteY307" fmla="*/ 238957 h 6544491"/>
              <a:gd name="connsiteX308" fmla="*/ 6011659 w 11817525"/>
              <a:gd name="connsiteY308" fmla="*/ 282918 h 6544491"/>
              <a:gd name="connsiteX309" fmla="*/ 5977247 w 11817525"/>
              <a:gd name="connsiteY309" fmla="*/ 286426 h 6544491"/>
              <a:gd name="connsiteX310" fmla="*/ 5953198 w 11817525"/>
              <a:gd name="connsiteY310" fmla="*/ 293343 h 6544491"/>
              <a:gd name="connsiteX311" fmla="*/ 5970524 w 11817525"/>
              <a:gd name="connsiteY311" fmla="*/ 344254 h 6544491"/>
              <a:gd name="connsiteX312" fmla="*/ 5977091 w 11817525"/>
              <a:gd name="connsiteY312" fmla="*/ 347156 h 6544491"/>
              <a:gd name="connsiteX313" fmla="*/ 5992071 w 11817525"/>
              <a:gd name="connsiteY313" fmla="*/ 326880 h 6544491"/>
              <a:gd name="connsiteX314" fmla="*/ 6017136 w 11817525"/>
              <a:gd name="connsiteY314" fmla="*/ 318074 h 6544491"/>
              <a:gd name="connsiteX315" fmla="*/ 6027226 w 11817525"/>
              <a:gd name="connsiteY315" fmla="*/ 329544 h 6544491"/>
              <a:gd name="connsiteX316" fmla="*/ 5973419 w 11817525"/>
              <a:gd name="connsiteY316" fmla="*/ 399315 h 6544491"/>
              <a:gd name="connsiteX317" fmla="*/ 6094410 w 11817525"/>
              <a:gd name="connsiteY317" fmla="*/ 370909 h 6544491"/>
              <a:gd name="connsiteX318" fmla="*/ 6108097 w 11817525"/>
              <a:gd name="connsiteY318" fmla="*/ 360585 h 6544491"/>
              <a:gd name="connsiteX319" fmla="*/ 6176257 w 11817525"/>
              <a:gd name="connsiteY319" fmla="*/ 317030 h 6544491"/>
              <a:gd name="connsiteX320" fmla="*/ 6370139 w 11817525"/>
              <a:gd name="connsiteY320" fmla="*/ 274049 h 6544491"/>
              <a:gd name="connsiteX321" fmla="*/ 6422971 w 11817525"/>
              <a:gd name="connsiteY321" fmla="*/ 289197 h 6544491"/>
              <a:gd name="connsiteX322" fmla="*/ 6435193 w 11817525"/>
              <a:gd name="connsiteY322" fmla="*/ 313963 h 6544491"/>
              <a:gd name="connsiteX323" fmla="*/ 6441403 w 11817525"/>
              <a:gd name="connsiteY323" fmla="*/ 313795 h 6544491"/>
              <a:gd name="connsiteX324" fmla="*/ 6559930 w 11817525"/>
              <a:gd name="connsiteY324" fmla="*/ 306328 h 6544491"/>
              <a:gd name="connsiteX325" fmla="*/ 6613505 w 11817525"/>
              <a:gd name="connsiteY325" fmla="*/ 338545 h 6544491"/>
              <a:gd name="connsiteX326" fmla="*/ 6668842 w 11817525"/>
              <a:gd name="connsiteY326" fmla="*/ 377240 h 6544491"/>
              <a:gd name="connsiteX327" fmla="*/ 6708808 w 11817525"/>
              <a:gd name="connsiteY327" fmla="*/ 379178 h 6544491"/>
              <a:gd name="connsiteX328" fmla="*/ 6745451 w 11817525"/>
              <a:gd name="connsiteY328" fmla="*/ 401862 h 6544491"/>
              <a:gd name="connsiteX329" fmla="*/ 6720111 w 11817525"/>
              <a:gd name="connsiteY329" fmla="*/ 427352 h 6544491"/>
              <a:gd name="connsiteX330" fmla="*/ 6694027 w 11817525"/>
              <a:gd name="connsiteY330" fmla="*/ 443511 h 6544491"/>
              <a:gd name="connsiteX331" fmla="*/ 6694248 w 11817525"/>
              <a:gd name="connsiteY331" fmla="*/ 443908 h 6544491"/>
              <a:gd name="connsiteX332" fmla="*/ 6697810 w 11817525"/>
              <a:gd name="connsiteY332" fmla="*/ 443317 h 6544491"/>
              <a:gd name="connsiteX333" fmla="*/ 6728040 w 11817525"/>
              <a:gd name="connsiteY333" fmla="*/ 443807 h 6544491"/>
              <a:gd name="connsiteX334" fmla="*/ 6731497 w 11817525"/>
              <a:gd name="connsiteY334" fmla="*/ 447854 h 6544491"/>
              <a:gd name="connsiteX335" fmla="*/ 6733993 w 11817525"/>
              <a:gd name="connsiteY335" fmla="*/ 445450 h 6544491"/>
              <a:gd name="connsiteX336" fmla="*/ 6764886 w 11817525"/>
              <a:gd name="connsiteY336" fmla="*/ 427199 h 6544491"/>
              <a:gd name="connsiteX337" fmla="*/ 6842784 w 11817525"/>
              <a:gd name="connsiteY337" fmla="*/ 436784 h 6544491"/>
              <a:gd name="connsiteX338" fmla="*/ 6925492 w 11817525"/>
              <a:gd name="connsiteY338" fmla="*/ 444277 h 6544491"/>
              <a:gd name="connsiteX339" fmla="*/ 6926509 w 11817525"/>
              <a:gd name="connsiteY339" fmla="*/ 441425 h 6544491"/>
              <a:gd name="connsiteX340" fmla="*/ 7222497 w 11817525"/>
              <a:gd name="connsiteY340" fmla="*/ 283853 h 6544491"/>
              <a:gd name="connsiteX341" fmla="*/ 7355884 w 11817525"/>
              <a:gd name="connsiteY341" fmla="*/ 240373 h 6544491"/>
              <a:gd name="connsiteX342" fmla="*/ 7386775 w 11817525"/>
              <a:gd name="connsiteY342" fmla="*/ 222123 h 6544491"/>
              <a:gd name="connsiteX343" fmla="*/ 7505813 w 11817525"/>
              <a:gd name="connsiteY343" fmla="*/ 139030 h 6544491"/>
              <a:gd name="connsiteX344" fmla="*/ 7672518 w 11817525"/>
              <a:gd name="connsiteY344" fmla="*/ 138980 h 6544491"/>
              <a:gd name="connsiteX345" fmla="*/ 7700756 w 11817525"/>
              <a:gd name="connsiteY345" fmla="*/ 196687 h 6544491"/>
              <a:gd name="connsiteX346" fmla="*/ 7694850 w 11817525"/>
              <a:gd name="connsiteY346" fmla="*/ 207947 h 6544491"/>
              <a:gd name="connsiteX347" fmla="*/ 7691011 w 11817525"/>
              <a:gd name="connsiteY347" fmla="*/ 209450 h 6544491"/>
              <a:gd name="connsiteX348" fmla="*/ 7639956 w 11817525"/>
              <a:gd name="connsiteY348" fmla="*/ 239348 h 6544491"/>
              <a:gd name="connsiteX349" fmla="*/ 7601018 w 11817525"/>
              <a:gd name="connsiteY349" fmla="*/ 274932 h 6544491"/>
              <a:gd name="connsiteX350" fmla="*/ 7575829 w 11817525"/>
              <a:gd name="connsiteY350" fmla="*/ 294055 h 6544491"/>
              <a:gd name="connsiteX351" fmla="*/ 7537340 w 11817525"/>
              <a:gd name="connsiteY351" fmla="*/ 318276 h 6544491"/>
              <a:gd name="connsiteX352" fmla="*/ 7516604 w 11817525"/>
              <a:gd name="connsiteY352" fmla="*/ 333111 h 6544491"/>
              <a:gd name="connsiteX353" fmla="*/ 7506967 w 11817525"/>
              <a:gd name="connsiteY353" fmla="*/ 341108 h 6544491"/>
              <a:gd name="connsiteX354" fmla="*/ 7479919 w 11817525"/>
              <a:gd name="connsiteY354" fmla="*/ 362665 h 6544491"/>
              <a:gd name="connsiteX355" fmla="*/ 7470283 w 11817525"/>
              <a:gd name="connsiteY355" fmla="*/ 370662 h 6544491"/>
              <a:gd name="connsiteX356" fmla="*/ 7454225 w 11817525"/>
              <a:gd name="connsiteY356" fmla="*/ 400918 h 6544491"/>
              <a:gd name="connsiteX357" fmla="*/ 7439690 w 11817525"/>
              <a:gd name="connsiteY357" fmla="*/ 424564 h 6544491"/>
              <a:gd name="connsiteX358" fmla="*/ 7428533 w 11817525"/>
              <a:gd name="connsiteY358" fmla="*/ 439170 h 6544491"/>
              <a:gd name="connsiteX359" fmla="*/ 7427537 w 11817525"/>
              <a:gd name="connsiteY359" fmla="*/ 441834 h 6544491"/>
              <a:gd name="connsiteX360" fmla="*/ 7429362 w 11817525"/>
              <a:gd name="connsiteY360" fmla="*/ 444736 h 6544491"/>
              <a:gd name="connsiteX361" fmla="*/ 7433115 w 11817525"/>
              <a:gd name="connsiteY361" fmla="*/ 449393 h 6544491"/>
              <a:gd name="connsiteX362" fmla="*/ 7448999 w 11817525"/>
              <a:gd name="connsiteY362" fmla="*/ 443159 h 6544491"/>
              <a:gd name="connsiteX363" fmla="*/ 7471702 w 11817525"/>
              <a:gd name="connsiteY363" fmla="*/ 430368 h 6544491"/>
              <a:gd name="connsiteX364" fmla="*/ 7606494 w 11817525"/>
              <a:gd name="connsiteY364" fmla="*/ 333943 h 6544491"/>
              <a:gd name="connsiteX365" fmla="*/ 7612285 w 11817525"/>
              <a:gd name="connsiteY365" fmla="*/ 329249 h 6544491"/>
              <a:gd name="connsiteX366" fmla="*/ 7618188 w 11817525"/>
              <a:gd name="connsiteY366" fmla="*/ 327722 h 6544491"/>
              <a:gd name="connsiteX367" fmla="*/ 7617280 w 11817525"/>
              <a:gd name="connsiteY367" fmla="*/ 328873 h 6544491"/>
              <a:gd name="connsiteX368" fmla="*/ 7615031 w 11817525"/>
              <a:gd name="connsiteY368" fmla="*/ 331423 h 6544491"/>
              <a:gd name="connsiteX369" fmla="*/ 7608692 w 11817525"/>
              <a:gd name="connsiteY369" fmla="*/ 335681 h 6544491"/>
              <a:gd name="connsiteX370" fmla="*/ 7579785 w 11817525"/>
              <a:gd name="connsiteY370" fmla="*/ 359673 h 6544491"/>
              <a:gd name="connsiteX371" fmla="*/ 7501177 w 11817525"/>
              <a:gd name="connsiteY371" fmla="*/ 430258 h 6544491"/>
              <a:gd name="connsiteX372" fmla="*/ 7450067 w 11817525"/>
              <a:gd name="connsiteY372" fmla="*/ 467926 h 6544491"/>
              <a:gd name="connsiteX373" fmla="*/ 7446902 w 11817525"/>
              <a:gd name="connsiteY373" fmla="*/ 470190 h 6544491"/>
              <a:gd name="connsiteX374" fmla="*/ 7448880 w 11817525"/>
              <a:gd name="connsiteY374" fmla="*/ 473934 h 6544491"/>
              <a:gd name="connsiteX375" fmla="*/ 7478919 w 11817525"/>
              <a:gd name="connsiteY375" fmla="*/ 451702 h 6544491"/>
              <a:gd name="connsiteX376" fmla="*/ 7522198 w 11817525"/>
              <a:gd name="connsiteY376" fmla="*/ 427366 h 6544491"/>
              <a:gd name="connsiteX377" fmla="*/ 7523664 w 11817525"/>
              <a:gd name="connsiteY377" fmla="*/ 428525 h 6544491"/>
              <a:gd name="connsiteX378" fmla="*/ 7524001 w 11817525"/>
              <a:gd name="connsiteY378" fmla="*/ 432699 h 6544491"/>
              <a:gd name="connsiteX379" fmla="*/ 7500672 w 11817525"/>
              <a:gd name="connsiteY379" fmla="*/ 449387 h 6544491"/>
              <a:gd name="connsiteX380" fmla="*/ 7486586 w 11817525"/>
              <a:gd name="connsiteY380" fmla="*/ 461673 h 6544491"/>
              <a:gd name="connsiteX381" fmla="*/ 7485458 w 11817525"/>
              <a:gd name="connsiteY381" fmla="*/ 464688 h 6544491"/>
              <a:gd name="connsiteX382" fmla="*/ 7491375 w 11817525"/>
              <a:gd name="connsiteY382" fmla="*/ 461558 h 6544491"/>
              <a:gd name="connsiteX383" fmla="*/ 7514706 w 11817525"/>
              <a:gd name="connsiteY383" fmla="*/ 444870 h 6544491"/>
              <a:gd name="connsiteX384" fmla="*/ 7523946 w 11817525"/>
              <a:gd name="connsiteY384" fmla="*/ 440466 h 6544491"/>
              <a:gd name="connsiteX385" fmla="*/ 7520228 w 11817525"/>
              <a:gd name="connsiteY385" fmla="*/ 445335 h 6544491"/>
              <a:gd name="connsiteX386" fmla="*/ 7492786 w 11817525"/>
              <a:gd name="connsiteY386" fmla="*/ 470486 h 6544491"/>
              <a:gd name="connsiteX387" fmla="*/ 7446466 w 11817525"/>
              <a:gd name="connsiteY387" fmla="*/ 508038 h 6544491"/>
              <a:gd name="connsiteX388" fmla="*/ 7447199 w 11817525"/>
              <a:gd name="connsiteY388" fmla="*/ 508618 h 6544491"/>
              <a:gd name="connsiteX389" fmla="*/ 7448664 w 11817525"/>
              <a:gd name="connsiteY389" fmla="*/ 509778 h 6544491"/>
              <a:gd name="connsiteX390" fmla="*/ 7459033 w 11817525"/>
              <a:gd name="connsiteY390" fmla="*/ 502361 h 6544491"/>
              <a:gd name="connsiteX391" fmla="*/ 7471206 w 11817525"/>
              <a:gd name="connsiteY391" fmla="*/ 500276 h 6544491"/>
              <a:gd name="connsiteX392" fmla="*/ 7475996 w 11817525"/>
              <a:gd name="connsiteY392" fmla="*/ 500161 h 6544491"/>
              <a:gd name="connsiteX393" fmla="*/ 7501524 w 11817525"/>
              <a:gd name="connsiteY393" fmla="*/ 485211 h 6544491"/>
              <a:gd name="connsiteX394" fmla="*/ 7483379 w 11817525"/>
              <a:gd name="connsiteY394" fmla="*/ 498192 h 6544491"/>
              <a:gd name="connsiteX395" fmla="*/ 7482985 w 11817525"/>
              <a:gd name="connsiteY395" fmla="*/ 501786 h 6544491"/>
              <a:gd name="connsiteX396" fmla="*/ 7484450 w 11817525"/>
              <a:gd name="connsiteY396" fmla="*/ 502946 h 6544491"/>
              <a:gd name="connsiteX397" fmla="*/ 7481858 w 11817525"/>
              <a:gd name="connsiteY397" fmla="*/ 504800 h 6544491"/>
              <a:gd name="connsiteX398" fmla="*/ 7455204 w 11817525"/>
              <a:gd name="connsiteY398" fmla="*/ 522764 h 6544491"/>
              <a:gd name="connsiteX399" fmla="*/ 7450752 w 11817525"/>
              <a:gd name="connsiteY399" fmla="*/ 527052 h 6544491"/>
              <a:gd name="connsiteX400" fmla="*/ 7454809 w 11817525"/>
              <a:gd name="connsiteY400" fmla="*/ 526356 h 6544491"/>
              <a:gd name="connsiteX401" fmla="*/ 7473294 w 11817525"/>
              <a:gd name="connsiteY401" fmla="*/ 517550 h 6544491"/>
              <a:gd name="connsiteX402" fmla="*/ 7479550 w 11817525"/>
              <a:gd name="connsiteY402" fmla="*/ 518595 h 6544491"/>
              <a:gd name="connsiteX403" fmla="*/ 7476563 w 11817525"/>
              <a:gd name="connsiteY403" fmla="*/ 524044 h 6544491"/>
              <a:gd name="connsiteX404" fmla="*/ 7463603 w 11817525"/>
              <a:gd name="connsiteY404" fmla="*/ 533316 h 6544491"/>
              <a:gd name="connsiteX405" fmla="*/ 7429567 w 11817525"/>
              <a:gd name="connsiteY405" fmla="*/ 553248 h 6544491"/>
              <a:gd name="connsiteX406" fmla="*/ 7418070 w 11817525"/>
              <a:gd name="connsiteY406" fmla="*/ 563679 h 6544491"/>
              <a:gd name="connsiteX407" fmla="*/ 7414690 w 11817525"/>
              <a:gd name="connsiteY407" fmla="*/ 572720 h 6544491"/>
              <a:gd name="connsiteX408" fmla="*/ 7392826 w 11817525"/>
              <a:gd name="connsiteY408" fmla="*/ 590570 h 6544491"/>
              <a:gd name="connsiteX409" fmla="*/ 7371357 w 11817525"/>
              <a:gd name="connsiteY409" fmla="*/ 604824 h 6544491"/>
              <a:gd name="connsiteX410" fmla="*/ 7368370 w 11817525"/>
              <a:gd name="connsiteY410" fmla="*/ 610272 h 6544491"/>
              <a:gd name="connsiteX411" fmla="*/ 7375753 w 11817525"/>
              <a:gd name="connsiteY411" fmla="*/ 608303 h 6544491"/>
              <a:gd name="connsiteX412" fmla="*/ 7382796 w 11817525"/>
              <a:gd name="connsiteY412" fmla="*/ 602161 h 6544491"/>
              <a:gd name="connsiteX413" fmla="*/ 7416100 w 11817525"/>
              <a:gd name="connsiteY413" fmla="*/ 581649 h 6544491"/>
              <a:gd name="connsiteX414" fmla="*/ 7423090 w 11817525"/>
              <a:gd name="connsiteY414" fmla="*/ 583273 h 6544491"/>
              <a:gd name="connsiteX415" fmla="*/ 7446419 w 11817525"/>
              <a:gd name="connsiteY415" fmla="*/ 566584 h 6544491"/>
              <a:gd name="connsiteX416" fmla="*/ 7467889 w 11817525"/>
              <a:gd name="connsiteY416" fmla="*/ 552329 h 6544491"/>
              <a:gd name="connsiteX417" fmla="*/ 7485302 w 11817525"/>
              <a:gd name="connsiteY417" fmla="*/ 538769 h 6544491"/>
              <a:gd name="connsiteX418" fmla="*/ 7549373 w 11817525"/>
              <a:gd name="connsiteY418" fmla="*/ 491830 h 6544491"/>
              <a:gd name="connsiteX419" fmla="*/ 7577887 w 11817525"/>
              <a:gd name="connsiteY419" fmla="*/ 471433 h 6544491"/>
              <a:gd name="connsiteX420" fmla="*/ 7618291 w 11817525"/>
              <a:gd name="connsiteY420" fmla="*/ 437011 h 6544491"/>
              <a:gd name="connsiteX421" fmla="*/ 7625673 w 11817525"/>
              <a:gd name="connsiteY421" fmla="*/ 435041 h 6544491"/>
              <a:gd name="connsiteX422" fmla="*/ 7654918 w 11817525"/>
              <a:gd name="connsiteY422" fmla="*/ 415223 h 6544491"/>
              <a:gd name="connsiteX423" fmla="*/ 7672725 w 11817525"/>
              <a:gd name="connsiteY423" fmla="*/ 398069 h 6544491"/>
              <a:gd name="connsiteX424" fmla="*/ 7689404 w 11817525"/>
              <a:gd name="connsiteY424" fmla="*/ 383929 h 6544491"/>
              <a:gd name="connsiteX425" fmla="*/ 7731557 w 11817525"/>
              <a:gd name="connsiteY425" fmla="*/ 362607 h 6544491"/>
              <a:gd name="connsiteX426" fmla="*/ 7755225 w 11817525"/>
              <a:gd name="connsiteY426" fmla="*/ 350092 h 6544491"/>
              <a:gd name="connsiteX427" fmla="*/ 7769314 w 11817525"/>
              <a:gd name="connsiteY427" fmla="*/ 337806 h 6544491"/>
              <a:gd name="connsiteX428" fmla="*/ 7780075 w 11817525"/>
              <a:gd name="connsiteY428" fmla="*/ 326794 h 6544491"/>
              <a:gd name="connsiteX429" fmla="*/ 7781598 w 11817525"/>
              <a:gd name="connsiteY429" fmla="*/ 320187 h 6544491"/>
              <a:gd name="connsiteX430" fmla="*/ 7802333 w 11817525"/>
              <a:gd name="connsiteY430" fmla="*/ 305351 h 6544491"/>
              <a:gd name="connsiteX431" fmla="*/ 7816365 w 11817525"/>
              <a:gd name="connsiteY431" fmla="*/ 300834 h 6544491"/>
              <a:gd name="connsiteX432" fmla="*/ 7833778 w 11817525"/>
              <a:gd name="connsiteY432" fmla="*/ 287274 h 6544491"/>
              <a:gd name="connsiteX433" fmla="*/ 7860093 w 11817525"/>
              <a:gd name="connsiteY433" fmla="*/ 265137 h 6544491"/>
              <a:gd name="connsiteX434" fmla="*/ 7868602 w 11817525"/>
              <a:gd name="connsiteY434" fmla="*/ 260153 h 6544491"/>
              <a:gd name="connsiteX435" fmla="*/ 7884101 w 11817525"/>
              <a:gd name="connsiteY435" fmla="*/ 256795 h 6544491"/>
              <a:gd name="connsiteX436" fmla="*/ 7893342 w 11817525"/>
              <a:gd name="connsiteY436" fmla="*/ 252392 h 6544491"/>
              <a:gd name="connsiteX437" fmla="*/ 7923772 w 11817525"/>
              <a:gd name="connsiteY437" fmla="*/ 221792 h 6544491"/>
              <a:gd name="connsiteX438" fmla="*/ 7927490 w 11817525"/>
              <a:gd name="connsiteY438" fmla="*/ 216924 h 6544491"/>
              <a:gd name="connsiteX439" fmla="*/ 7920841 w 11817525"/>
              <a:gd name="connsiteY439" fmla="*/ 219473 h 6544491"/>
              <a:gd name="connsiteX440" fmla="*/ 7883817 w 11817525"/>
              <a:gd name="connsiteY440" fmla="*/ 244854 h 6544491"/>
              <a:gd name="connsiteX441" fmla="*/ 7875307 w 11817525"/>
              <a:gd name="connsiteY441" fmla="*/ 249837 h 6544491"/>
              <a:gd name="connsiteX442" fmla="*/ 7860149 w 11817525"/>
              <a:gd name="connsiteY442" fmla="*/ 257369 h 6544491"/>
              <a:gd name="connsiteX443" fmla="*/ 7852034 w 11817525"/>
              <a:gd name="connsiteY443" fmla="*/ 258759 h 6544491"/>
              <a:gd name="connsiteX444" fmla="*/ 7856879 w 11817525"/>
              <a:gd name="connsiteY444" fmla="*/ 250876 h 6544491"/>
              <a:gd name="connsiteX445" fmla="*/ 7846510 w 11817525"/>
              <a:gd name="connsiteY445" fmla="*/ 258293 h 6544491"/>
              <a:gd name="connsiteX446" fmla="*/ 7829097 w 11817525"/>
              <a:gd name="connsiteY446" fmla="*/ 271854 h 6544491"/>
              <a:gd name="connsiteX447" fmla="*/ 7807627 w 11817525"/>
              <a:gd name="connsiteY447" fmla="*/ 286109 h 6544491"/>
              <a:gd name="connsiteX448" fmla="*/ 7791003 w 11817525"/>
              <a:gd name="connsiteY448" fmla="*/ 292481 h 6544491"/>
              <a:gd name="connsiteX449" fmla="*/ 7779902 w 11817525"/>
              <a:gd name="connsiteY449" fmla="*/ 299319 h 6544491"/>
              <a:gd name="connsiteX450" fmla="*/ 7738428 w 11817525"/>
              <a:gd name="connsiteY450" fmla="*/ 328987 h 6544491"/>
              <a:gd name="connsiteX451" fmla="*/ 7694361 w 11817525"/>
              <a:gd name="connsiteY451" fmla="*/ 360512 h 6544491"/>
              <a:gd name="connsiteX452" fmla="*/ 7693627 w 11817525"/>
              <a:gd name="connsiteY452" fmla="*/ 359932 h 6544491"/>
              <a:gd name="connsiteX453" fmla="*/ 7736962 w 11817525"/>
              <a:gd name="connsiteY453" fmla="*/ 327828 h 6544491"/>
              <a:gd name="connsiteX454" fmla="*/ 7724395 w 11817525"/>
              <a:gd name="connsiteY454" fmla="*/ 333505 h 6544491"/>
              <a:gd name="connsiteX455" fmla="*/ 7644431 w 11817525"/>
              <a:gd name="connsiteY455" fmla="*/ 387396 h 6544491"/>
              <a:gd name="connsiteX456" fmla="*/ 7628878 w 11817525"/>
              <a:gd name="connsiteY456" fmla="*/ 398523 h 6544491"/>
              <a:gd name="connsiteX457" fmla="*/ 7590785 w 11817525"/>
              <a:gd name="connsiteY457" fmla="*/ 419151 h 6544491"/>
              <a:gd name="connsiteX458" fmla="*/ 7567456 w 11817525"/>
              <a:gd name="connsiteY458" fmla="*/ 435839 h 6544491"/>
              <a:gd name="connsiteX459" fmla="*/ 7558213 w 11817525"/>
              <a:gd name="connsiteY459" fmla="*/ 440243 h 6544491"/>
              <a:gd name="connsiteX460" fmla="*/ 7558607 w 11817525"/>
              <a:gd name="connsiteY460" fmla="*/ 436649 h 6544491"/>
              <a:gd name="connsiteX461" fmla="*/ 7576019 w 11817525"/>
              <a:gd name="connsiteY461" fmla="*/ 423088 h 6544491"/>
              <a:gd name="connsiteX462" fmla="*/ 7590051 w 11817525"/>
              <a:gd name="connsiteY462" fmla="*/ 418570 h 6544491"/>
              <a:gd name="connsiteX463" fmla="*/ 7616705 w 11817525"/>
              <a:gd name="connsiteY463" fmla="*/ 400607 h 6544491"/>
              <a:gd name="connsiteX464" fmla="*/ 7647812 w 11817525"/>
              <a:gd name="connsiteY464" fmla="*/ 378355 h 6544491"/>
              <a:gd name="connsiteX465" fmla="*/ 7660774 w 11817525"/>
              <a:gd name="connsiteY465" fmla="*/ 369084 h 6544491"/>
              <a:gd name="connsiteX466" fmla="*/ 7678186 w 11817525"/>
              <a:gd name="connsiteY466" fmla="*/ 355522 h 6544491"/>
              <a:gd name="connsiteX467" fmla="*/ 7697063 w 11817525"/>
              <a:gd name="connsiteY467" fmla="*/ 343123 h 6544491"/>
              <a:gd name="connsiteX468" fmla="*/ 7706699 w 11817525"/>
              <a:gd name="connsiteY468" fmla="*/ 335125 h 6544491"/>
              <a:gd name="connsiteX469" fmla="*/ 7714081 w 11817525"/>
              <a:gd name="connsiteY469" fmla="*/ 333155 h 6544491"/>
              <a:gd name="connsiteX470" fmla="*/ 7727042 w 11817525"/>
              <a:gd name="connsiteY470" fmla="*/ 323884 h 6544491"/>
              <a:gd name="connsiteX471" fmla="*/ 7729817 w 11817525"/>
              <a:gd name="connsiteY471" fmla="*/ 320252 h 6544491"/>
              <a:gd name="connsiteX472" fmla="*/ 7732421 w 11817525"/>
              <a:gd name="connsiteY472" fmla="*/ 318608 h 6544491"/>
              <a:gd name="connsiteX473" fmla="*/ 7735466 w 11817525"/>
              <a:gd name="connsiteY473" fmla="*/ 317857 h 6544491"/>
              <a:gd name="connsiteX474" fmla="*/ 7736284 w 11817525"/>
              <a:gd name="connsiteY474" fmla="*/ 319481 h 6544491"/>
              <a:gd name="connsiteX475" fmla="*/ 7751837 w 11817525"/>
              <a:gd name="connsiteY475" fmla="*/ 308355 h 6544491"/>
              <a:gd name="connsiteX476" fmla="*/ 7755556 w 11817525"/>
              <a:gd name="connsiteY476" fmla="*/ 303486 h 6544491"/>
              <a:gd name="connsiteX477" fmla="*/ 7761079 w 11817525"/>
              <a:gd name="connsiteY477" fmla="*/ 303952 h 6544491"/>
              <a:gd name="connsiteX478" fmla="*/ 7803286 w 11817525"/>
              <a:gd name="connsiteY478" fmla="*/ 274862 h 6544491"/>
              <a:gd name="connsiteX479" fmla="*/ 7811063 w 11817525"/>
              <a:gd name="connsiteY479" fmla="*/ 269300 h 6544491"/>
              <a:gd name="connsiteX480" fmla="*/ 7820698 w 11817525"/>
              <a:gd name="connsiteY480" fmla="*/ 261301 h 6544491"/>
              <a:gd name="connsiteX481" fmla="*/ 7829924 w 11817525"/>
              <a:gd name="connsiteY481" fmla="*/ 254178 h 6544491"/>
              <a:gd name="connsiteX482" fmla="*/ 7924462 w 11817525"/>
              <a:gd name="connsiteY482" fmla="*/ 203542 h 6544491"/>
              <a:gd name="connsiteX483" fmla="*/ 8016707 w 11817525"/>
              <a:gd name="connsiteY483" fmla="*/ 158086 h 6544491"/>
              <a:gd name="connsiteX484" fmla="*/ 8007792 w 11817525"/>
              <a:gd name="connsiteY484" fmla="*/ 167207 h 6544491"/>
              <a:gd name="connsiteX485" fmla="*/ 8029517 w 11817525"/>
              <a:gd name="connsiteY485" fmla="*/ 151666 h 6544491"/>
              <a:gd name="connsiteX486" fmla="*/ 8124890 w 11817525"/>
              <a:gd name="connsiteY486" fmla="*/ 101671 h 6544491"/>
              <a:gd name="connsiteX487" fmla="*/ 8160802 w 11817525"/>
              <a:gd name="connsiteY487" fmla="*/ 87874 h 6544491"/>
              <a:gd name="connsiteX488" fmla="*/ 8168077 w 11817525"/>
              <a:gd name="connsiteY488" fmla="*/ 85753 h 6544491"/>
              <a:gd name="connsiteX489" fmla="*/ 8118642 w 11817525"/>
              <a:gd name="connsiteY489" fmla="*/ 122135 h 6544491"/>
              <a:gd name="connsiteX490" fmla="*/ 8051244 w 11817525"/>
              <a:gd name="connsiteY490" fmla="*/ 170347 h 6544491"/>
              <a:gd name="connsiteX491" fmla="*/ 7988299 w 11817525"/>
              <a:gd name="connsiteY491" fmla="*/ 214271 h 6544491"/>
              <a:gd name="connsiteX492" fmla="*/ 7980524 w 11817525"/>
              <a:gd name="connsiteY492" fmla="*/ 219835 h 6544491"/>
              <a:gd name="connsiteX493" fmla="*/ 7919776 w 11817525"/>
              <a:gd name="connsiteY493" fmla="*/ 265497 h 6544491"/>
              <a:gd name="connsiteX494" fmla="*/ 7878696 w 11817525"/>
              <a:gd name="connsiteY494" fmla="*/ 291574 h 6544491"/>
              <a:gd name="connsiteX495" fmla="*/ 7841673 w 11817525"/>
              <a:gd name="connsiteY495" fmla="*/ 316955 h 6544491"/>
              <a:gd name="connsiteX496" fmla="*/ 7810174 w 11817525"/>
              <a:gd name="connsiteY496" fmla="*/ 342800 h 6544491"/>
              <a:gd name="connsiteX497" fmla="*/ 7726041 w 11817525"/>
              <a:gd name="connsiteY497" fmla="*/ 412920 h 6544491"/>
              <a:gd name="connsiteX498" fmla="*/ 7674198 w 11817525"/>
              <a:gd name="connsiteY498" fmla="*/ 450007 h 6544491"/>
              <a:gd name="connsiteX499" fmla="*/ 7664564 w 11817525"/>
              <a:gd name="connsiteY499" fmla="*/ 458005 h 6544491"/>
              <a:gd name="connsiteX500" fmla="*/ 7672678 w 11817525"/>
              <a:gd name="connsiteY500" fmla="*/ 456615 h 6544491"/>
              <a:gd name="connsiteX501" fmla="*/ 7704123 w 11817525"/>
              <a:gd name="connsiteY501" fmla="*/ 438537 h 6544491"/>
              <a:gd name="connsiteX502" fmla="*/ 7745936 w 11817525"/>
              <a:gd name="connsiteY502" fmla="*/ 413042 h 6544491"/>
              <a:gd name="connsiteX503" fmla="*/ 7737766 w 11817525"/>
              <a:gd name="connsiteY503" fmla="*/ 422198 h 6544491"/>
              <a:gd name="connsiteX504" fmla="*/ 7714775 w 11817525"/>
              <a:gd name="connsiteY504" fmla="*/ 443061 h 6544491"/>
              <a:gd name="connsiteX505" fmla="*/ 7711790 w 11817525"/>
              <a:gd name="connsiteY505" fmla="*/ 448509 h 6544491"/>
              <a:gd name="connsiteX506" fmla="*/ 7720298 w 11817525"/>
              <a:gd name="connsiteY506" fmla="*/ 443526 h 6544491"/>
              <a:gd name="connsiteX507" fmla="*/ 7730667 w 11817525"/>
              <a:gd name="connsiteY507" fmla="*/ 436108 h 6544491"/>
              <a:gd name="connsiteX508" fmla="*/ 7771409 w 11817525"/>
              <a:gd name="connsiteY508" fmla="*/ 405859 h 6544491"/>
              <a:gd name="connsiteX509" fmla="*/ 7797330 w 11817525"/>
              <a:gd name="connsiteY509" fmla="*/ 387316 h 6544491"/>
              <a:gd name="connsiteX510" fmla="*/ 7822126 w 11817525"/>
              <a:gd name="connsiteY510" fmla="*/ 371786 h 6544491"/>
              <a:gd name="connsiteX511" fmla="*/ 7900623 w 11817525"/>
              <a:gd name="connsiteY511" fmla="*/ 316735 h 6544491"/>
              <a:gd name="connsiteX512" fmla="*/ 7909133 w 11817525"/>
              <a:gd name="connsiteY512" fmla="*/ 311753 h 6544491"/>
              <a:gd name="connsiteX513" fmla="*/ 7915049 w 11817525"/>
              <a:gd name="connsiteY513" fmla="*/ 308624 h 6544491"/>
              <a:gd name="connsiteX514" fmla="*/ 7943224 w 11817525"/>
              <a:gd name="connsiteY514" fmla="*/ 284052 h 6544491"/>
              <a:gd name="connsiteX515" fmla="*/ 7980980 w 11817525"/>
              <a:gd name="connsiteY515" fmla="*/ 259252 h 6544491"/>
              <a:gd name="connsiteX516" fmla="*/ 7986164 w 11817525"/>
              <a:gd name="connsiteY516" fmla="*/ 255543 h 6544491"/>
              <a:gd name="connsiteX517" fmla="*/ 8014679 w 11817525"/>
              <a:gd name="connsiteY517" fmla="*/ 235145 h 6544491"/>
              <a:gd name="connsiteX518" fmla="*/ 8047250 w 11817525"/>
              <a:gd name="connsiteY518" fmla="*/ 214053 h 6544491"/>
              <a:gd name="connsiteX519" fmla="*/ 8088724 w 11817525"/>
              <a:gd name="connsiteY519" fmla="*/ 184383 h 6544491"/>
              <a:gd name="connsiteX520" fmla="*/ 8125410 w 11817525"/>
              <a:gd name="connsiteY520" fmla="*/ 154829 h 6544491"/>
              <a:gd name="connsiteX521" fmla="*/ 8182097 w 11817525"/>
              <a:gd name="connsiteY521" fmla="*/ 109861 h 6544491"/>
              <a:gd name="connsiteX522" fmla="*/ 8227290 w 11817525"/>
              <a:gd name="connsiteY522" fmla="*/ 75323 h 6544491"/>
              <a:gd name="connsiteX523" fmla="*/ 8212132 w 11817525"/>
              <a:gd name="connsiteY523" fmla="*/ 82854 h 6544491"/>
              <a:gd name="connsiteX524" fmla="*/ 8199171 w 11817525"/>
              <a:gd name="connsiteY524" fmla="*/ 92126 h 6544491"/>
              <a:gd name="connsiteX525" fmla="*/ 8146988 w 11817525"/>
              <a:gd name="connsiteY525" fmla="*/ 125040 h 6544491"/>
              <a:gd name="connsiteX526" fmla="*/ 8105514 w 11817525"/>
              <a:gd name="connsiteY526" fmla="*/ 154709 h 6544491"/>
              <a:gd name="connsiteX527" fmla="*/ 8070295 w 11817525"/>
              <a:gd name="connsiteY527" fmla="*/ 185423 h 6544491"/>
              <a:gd name="connsiteX528" fmla="*/ 8058800 w 11817525"/>
              <a:gd name="connsiteY528" fmla="*/ 195854 h 6544491"/>
              <a:gd name="connsiteX529" fmla="*/ 8005886 w 11817525"/>
              <a:gd name="connsiteY529" fmla="*/ 228187 h 6544491"/>
              <a:gd name="connsiteX530" fmla="*/ 7984416 w 11817525"/>
              <a:gd name="connsiteY530" fmla="*/ 242442 h 6544491"/>
              <a:gd name="connsiteX531" fmla="*/ 7955901 w 11817525"/>
              <a:gd name="connsiteY531" fmla="*/ 262840 h 6544491"/>
              <a:gd name="connsiteX532" fmla="*/ 7940349 w 11817525"/>
              <a:gd name="connsiteY532" fmla="*/ 273966 h 6544491"/>
              <a:gd name="connsiteX533" fmla="*/ 7911441 w 11817525"/>
              <a:gd name="connsiteY533" fmla="*/ 297958 h 6544491"/>
              <a:gd name="connsiteX534" fmla="*/ 7892564 w 11817525"/>
              <a:gd name="connsiteY534" fmla="*/ 310359 h 6544491"/>
              <a:gd name="connsiteX535" fmla="*/ 7846298 w 11817525"/>
              <a:gd name="connsiteY535" fmla="*/ 340143 h 6544491"/>
              <a:gd name="connsiteX536" fmla="*/ 7819643 w 11817525"/>
              <a:gd name="connsiteY536" fmla="*/ 358106 h 6544491"/>
              <a:gd name="connsiteX537" fmla="*/ 7812600 w 11817525"/>
              <a:gd name="connsiteY537" fmla="*/ 364249 h 6544491"/>
              <a:gd name="connsiteX538" fmla="*/ 7789609 w 11817525"/>
              <a:gd name="connsiteY538" fmla="*/ 385111 h 6544491"/>
              <a:gd name="connsiteX539" fmla="*/ 7777041 w 11817525"/>
              <a:gd name="connsiteY539" fmla="*/ 390789 h 6544491"/>
              <a:gd name="connsiteX540" fmla="*/ 7808936 w 11817525"/>
              <a:gd name="connsiteY540" fmla="*/ 361349 h 6544491"/>
              <a:gd name="connsiteX541" fmla="*/ 7951504 w 11817525"/>
              <a:gd name="connsiteY541" fmla="*/ 259361 h 6544491"/>
              <a:gd name="connsiteX542" fmla="*/ 7994107 w 11817525"/>
              <a:gd name="connsiteY542" fmla="*/ 226677 h 6544491"/>
              <a:gd name="connsiteX543" fmla="*/ 8000418 w 11817525"/>
              <a:gd name="connsiteY543" fmla="*/ 219955 h 6544491"/>
              <a:gd name="connsiteX544" fmla="*/ 8001544 w 11817525"/>
              <a:gd name="connsiteY544" fmla="*/ 216941 h 6544491"/>
              <a:gd name="connsiteX545" fmla="*/ 7998220 w 11817525"/>
              <a:gd name="connsiteY545" fmla="*/ 218215 h 6544491"/>
              <a:gd name="connsiteX546" fmla="*/ 7987118 w 11817525"/>
              <a:gd name="connsiteY546" fmla="*/ 225053 h 6544491"/>
              <a:gd name="connsiteX547" fmla="*/ 7988977 w 11817525"/>
              <a:gd name="connsiteY547" fmla="*/ 222619 h 6544491"/>
              <a:gd name="connsiteX548" fmla="*/ 8104498 w 11817525"/>
              <a:gd name="connsiteY548" fmla="*/ 142187 h 6544491"/>
              <a:gd name="connsiteX549" fmla="*/ 8143380 w 11817525"/>
              <a:gd name="connsiteY549" fmla="*/ 114373 h 6544491"/>
              <a:gd name="connsiteX550" fmla="*/ 8182263 w 11817525"/>
              <a:gd name="connsiteY550" fmla="*/ 86556 h 6544491"/>
              <a:gd name="connsiteX551" fmla="*/ 8187447 w 11817525"/>
              <a:gd name="connsiteY551" fmla="*/ 82849 h 6544491"/>
              <a:gd name="connsiteX552" fmla="*/ 8197781 w 11817525"/>
              <a:gd name="connsiteY552" fmla="*/ 77090 h 6544491"/>
              <a:gd name="connsiteX553" fmla="*/ 8198799 w 11817525"/>
              <a:gd name="connsiteY553" fmla="*/ 76793 h 6544491"/>
              <a:gd name="connsiteX554" fmla="*/ 8240524 w 11817525"/>
              <a:gd name="connsiteY554" fmla="*/ 85205 h 6544491"/>
              <a:gd name="connsiteX555" fmla="*/ 8267079 w 11817525"/>
              <a:gd name="connsiteY555" fmla="*/ 90559 h 6544491"/>
              <a:gd name="connsiteX556" fmla="*/ 8337585 w 11817525"/>
              <a:gd name="connsiteY556" fmla="*/ 132310 h 6544491"/>
              <a:gd name="connsiteX557" fmla="*/ 8342123 w 11817525"/>
              <a:gd name="connsiteY557" fmla="*/ 142404 h 6544491"/>
              <a:gd name="connsiteX558" fmla="*/ 8331330 w 11817525"/>
              <a:gd name="connsiteY558" fmla="*/ 241200 h 6544491"/>
              <a:gd name="connsiteX559" fmla="*/ 8313853 w 11817525"/>
              <a:gd name="connsiteY559" fmla="*/ 256035 h 6544491"/>
              <a:gd name="connsiteX560" fmla="*/ 8344590 w 11817525"/>
              <a:gd name="connsiteY560" fmla="*/ 329546 h 6544491"/>
              <a:gd name="connsiteX561" fmla="*/ 8353194 w 11817525"/>
              <a:gd name="connsiteY561" fmla="*/ 328219 h 6544491"/>
              <a:gd name="connsiteX562" fmla="*/ 8478251 w 11817525"/>
              <a:gd name="connsiteY562" fmla="*/ 273878 h 6544491"/>
              <a:gd name="connsiteX563" fmla="*/ 8568624 w 11817525"/>
              <a:gd name="connsiteY563" fmla="*/ 237023 h 6544491"/>
              <a:gd name="connsiteX564" fmla="*/ 8563968 w 11817525"/>
              <a:gd name="connsiteY564" fmla="*/ 147353 h 6544491"/>
              <a:gd name="connsiteX565" fmla="*/ 8587000 w 11817525"/>
              <a:gd name="connsiteY565" fmla="*/ 139756 h 6544491"/>
              <a:gd name="connsiteX566" fmla="*/ 8584694 w 11817525"/>
              <a:gd name="connsiteY566" fmla="*/ 157649 h 6544491"/>
              <a:gd name="connsiteX567" fmla="*/ 8574526 w 11817525"/>
              <a:gd name="connsiteY567" fmla="*/ 186198 h 6544491"/>
              <a:gd name="connsiteX568" fmla="*/ 8604404 w 11817525"/>
              <a:gd name="connsiteY568" fmla="*/ 170804 h 6544491"/>
              <a:gd name="connsiteX569" fmla="*/ 8660713 w 11817525"/>
              <a:gd name="connsiteY569" fmla="*/ 81184 h 6544491"/>
              <a:gd name="connsiteX570" fmla="*/ 8772357 w 11817525"/>
              <a:gd name="connsiteY570" fmla="*/ 30259 h 6544491"/>
              <a:gd name="connsiteX571" fmla="*/ 8803994 w 11817525"/>
              <a:gd name="connsiteY571" fmla="*/ 21337 h 6544491"/>
              <a:gd name="connsiteX572" fmla="*/ 8842069 w 11817525"/>
              <a:gd name="connsiteY572" fmla="*/ 1476 h 6544491"/>
              <a:gd name="connsiteX573" fmla="*/ 8888267 w 11817525"/>
              <a:gd name="connsiteY573" fmla="*/ 1609 h 6544491"/>
              <a:gd name="connsiteX574" fmla="*/ 8932887 w 11817525"/>
              <a:gd name="connsiteY574" fmla="*/ 93218 h 6544491"/>
              <a:gd name="connsiteX575" fmla="*/ 8791408 w 11817525"/>
              <a:gd name="connsiteY575" fmla="*/ 284996 h 6544491"/>
              <a:gd name="connsiteX576" fmla="*/ 8737756 w 11817525"/>
              <a:gd name="connsiteY576" fmla="*/ 298658 h 6544491"/>
              <a:gd name="connsiteX577" fmla="*/ 8739592 w 11817525"/>
              <a:gd name="connsiteY577" fmla="*/ 259252 h 6544491"/>
              <a:gd name="connsiteX578" fmla="*/ 8761414 w 11817525"/>
              <a:gd name="connsiteY578" fmla="*/ 220814 h 6544491"/>
              <a:gd name="connsiteX579" fmla="*/ 8606129 w 11817525"/>
              <a:gd name="connsiteY579" fmla="*/ 348613 h 6544491"/>
              <a:gd name="connsiteX580" fmla="*/ 8677533 w 11817525"/>
              <a:gd name="connsiteY580" fmla="*/ 307935 h 6544491"/>
              <a:gd name="connsiteX581" fmla="*/ 8708154 w 11817525"/>
              <a:gd name="connsiteY581" fmla="*/ 301869 h 6544491"/>
              <a:gd name="connsiteX582" fmla="*/ 8731384 w 11817525"/>
              <a:gd name="connsiteY582" fmla="*/ 327969 h 6544491"/>
              <a:gd name="connsiteX583" fmla="*/ 8707333 w 11817525"/>
              <a:gd name="connsiteY583" fmla="*/ 338421 h 6544491"/>
              <a:gd name="connsiteX584" fmla="*/ 8683010 w 11817525"/>
              <a:gd name="connsiteY584" fmla="*/ 361053 h 6544491"/>
              <a:gd name="connsiteX585" fmla="*/ 8663419 w 11817525"/>
              <a:gd name="connsiteY585" fmla="*/ 427478 h 6544491"/>
              <a:gd name="connsiteX586" fmla="*/ 8629007 w 11817525"/>
              <a:gd name="connsiteY586" fmla="*/ 432779 h 6544491"/>
              <a:gd name="connsiteX587" fmla="*/ 8604957 w 11817525"/>
              <a:gd name="connsiteY587" fmla="*/ 443230 h 6544491"/>
              <a:gd name="connsiteX588" fmla="*/ 8622284 w 11817525"/>
              <a:gd name="connsiteY588" fmla="*/ 520156 h 6544491"/>
              <a:gd name="connsiteX589" fmla="*/ 8628852 w 11817525"/>
              <a:gd name="connsiteY589" fmla="*/ 524539 h 6544491"/>
              <a:gd name="connsiteX590" fmla="*/ 8643831 w 11817525"/>
              <a:gd name="connsiteY590" fmla="*/ 493902 h 6544491"/>
              <a:gd name="connsiteX591" fmla="*/ 8668896 w 11817525"/>
              <a:gd name="connsiteY591" fmla="*/ 480599 h 6544491"/>
              <a:gd name="connsiteX592" fmla="*/ 8678986 w 11817525"/>
              <a:gd name="connsiteY592" fmla="*/ 497930 h 6544491"/>
              <a:gd name="connsiteX593" fmla="*/ 8625178 w 11817525"/>
              <a:gd name="connsiteY593" fmla="*/ 603352 h 6544491"/>
              <a:gd name="connsiteX594" fmla="*/ 8746170 w 11817525"/>
              <a:gd name="connsiteY594" fmla="*/ 560430 h 6544491"/>
              <a:gd name="connsiteX595" fmla="*/ 8759857 w 11817525"/>
              <a:gd name="connsiteY595" fmla="*/ 544832 h 6544491"/>
              <a:gd name="connsiteX596" fmla="*/ 8828017 w 11817525"/>
              <a:gd name="connsiteY596" fmla="*/ 479021 h 6544491"/>
              <a:gd name="connsiteX597" fmla="*/ 9021899 w 11817525"/>
              <a:gd name="connsiteY597" fmla="*/ 414077 h 6544491"/>
              <a:gd name="connsiteX598" fmla="*/ 9074731 w 11817525"/>
              <a:gd name="connsiteY598" fmla="*/ 436965 h 6544491"/>
              <a:gd name="connsiteX599" fmla="*/ 9077825 w 11817525"/>
              <a:gd name="connsiteY599" fmla="*/ 553858 h 6544491"/>
              <a:gd name="connsiteX600" fmla="*/ 9094678 w 11817525"/>
              <a:gd name="connsiteY600" fmla="*/ 609273 h 6544491"/>
              <a:gd name="connsiteX601" fmla="*/ 9077866 w 11817525"/>
              <a:gd name="connsiteY601" fmla="*/ 679317 h 6544491"/>
              <a:gd name="connsiteX602" fmla="*/ 9050962 w 11817525"/>
              <a:gd name="connsiteY602" fmla="*/ 732027 h 6544491"/>
              <a:gd name="connsiteX603" fmla="*/ 9135704 w 11817525"/>
              <a:gd name="connsiteY603" fmla="*/ 733813 h 6544491"/>
              <a:gd name="connsiteX604" fmla="*/ 9349570 w 11817525"/>
              <a:gd name="connsiteY604" fmla="*/ 669837 h 6544491"/>
              <a:gd name="connsiteX605" fmla="*/ 9391022 w 11817525"/>
              <a:gd name="connsiteY605" fmla="*/ 690433 h 6544491"/>
              <a:gd name="connsiteX606" fmla="*/ 9400095 w 11817525"/>
              <a:gd name="connsiteY606" fmla="*/ 710619 h 6544491"/>
              <a:gd name="connsiteX607" fmla="*/ 9417887 w 11817525"/>
              <a:gd name="connsiteY607" fmla="*/ 727363 h 6544491"/>
              <a:gd name="connsiteX608" fmla="*/ 9290847 w 11817525"/>
              <a:gd name="connsiteY608" fmla="*/ 790370 h 6544491"/>
              <a:gd name="connsiteX609" fmla="*/ 9247332 w 11817525"/>
              <a:gd name="connsiteY609" fmla="*/ 814069 h 6544491"/>
              <a:gd name="connsiteX610" fmla="*/ 9216266 w 11817525"/>
              <a:gd name="connsiteY610" fmla="*/ 829477 h 6544491"/>
              <a:gd name="connsiteX611" fmla="*/ 9185879 w 11817525"/>
              <a:gd name="connsiteY611" fmla="*/ 832659 h 6544491"/>
              <a:gd name="connsiteX612" fmla="*/ 9153968 w 11817525"/>
              <a:gd name="connsiteY612" fmla="*/ 853764 h 6544491"/>
              <a:gd name="connsiteX613" fmla="*/ 9082366 w 11817525"/>
              <a:gd name="connsiteY613" fmla="*/ 860748 h 6544491"/>
              <a:gd name="connsiteX614" fmla="*/ 9052021 w 11817525"/>
              <a:gd name="connsiteY614" fmla="*/ 854630 h 6544491"/>
              <a:gd name="connsiteX615" fmla="*/ 9048697 w 11817525"/>
              <a:gd name="connsiteY615" fmla="*/ 875377 h 6544491"/>
              <a:gd name="connsiteX616" fmla="*/ 9035754 w 11817525"/>
              <a:gd name="connsiteY616" fmla="*/ 900307 h 6544491"/>
              <a:gd name="connsiteX617" fmla="*/ 9025794 w 11817525"/>
              <a:gd name="connsiteY617" fmla="*/ 920241 h 6544491"/>
              <a:gd name="connsiteX618" fmla="*/ 9030574 w 11817525"/>
              <a:gd name="connsiteY618" fmla="*/ 924390 h 6544491"/>
              <a:gd name="connsiteX619" fmla="*/ 9009837 w 11817525"/>
              <a:gd name="connsiteY619" fmla="*/ 934931 h 6544491"/>
              <a:gd name="connsiteX620" fmla="*/ 8992586 w 11817525"/>
              <a:gd name="connsiteY620" fmla="*/ 940176 h 6544491"/>
              <a:gd name="connsiteX621" fmla="*/ 8957231 w 11817525"/>
              <a:gd name="connsiteY621" fmla="*/ 960968 h 6544491"/>
              <a:gd name="connsiteX622" fmla="*/ 8957224 w 11817525"/>
              <a:gd name="connsiteY622" fmla="*/ 961130 h 6544491"/>
              <a:gd name="connsiteX623" fmla="*/ 8941584 w 11817525"/>
              <a:gd name="connsiteY623" fmla="*/ 968886 h 6544491"/>
              <a:gd name="connsiteX624" fmla="*/ 8882486 w 11817525"/>
              <a:gd name="connsiteY624" fmla="*/ 999256 h 6544491"/>
              <a:gd name="connsiteX625" fmla="*/ 8820400 w 11817525"/>
              <a:gd name="connsiteY625" fmla="*/ 1031108 h 6544491"/>
              <a:gd name="connsiteX626" fmla="*/ 8814426 w 11817525"/>
              <a:gd name="connsiteY626" fmla="*/ 1034071 h 6544491"/>
              <a:gd name="connsiteX627" fmla="*/ 8797149 w 11817525"/>
              <a:gd name="connsiteY627" fmla="*/ 1043698 h 6544491"/>
              <a:gd name="connsiteX628" fmla="*/ 8762596 w 11817525"/>
              <a:gd name="connsiteY628" fmla="*/ 1062954 h 6544491"/>
              <a:gd name="connsiteX629" fmla="*/ 8748306 w 11817525"/>
              <a:gd name="connsiteY629" fmla="*/ 1071101 h 6544491"/>
              <a:gd name="connsiteX630" fmla="*/ 8727395 w 11817525"/>
              <a:gd name="connsiteY630" fmla="*/ 1081470 h 6544491"/>
              <a:gd name="connsiteX631" fmla="*/ 8707778 w 11817525"/>
              <a:gd name="connsiteY631" fmla="*/ 1093319 h 6544491"/>
              <a:gd name="connsiteX632" fmla="*/ 8694536 w 11817525"/>
              <a:gd name="connsiteY632" fmla="*/ 1097769 h 6544491"/>
              <a:gd name="connsiteX633" fmla="*/ 8690500 w 11817525"/>
              <a:gd name="connsiteY633" fmla="*/ 1102947 h 6544491"/>
              <a:gd name="connsiteX634" fmla="*/ 8684528 w 11817525"/>
              <a:gd name="connsiteY634" fmla="*/ 1105910 h 6544491"/>
              <a:gd name="connsiteX635" fmla="*/ 8638024 w 11817525"/>
              <a:gd name="connsiteY635" fmla="*/ 1131093 h 6544491"/>
              <a:gd name="connsiteX636" fmla="*/ 8603472 w 11817525"/>
              <a:gd name="connsiteY636" fmla="*/ 1150348 h 6544491"/>
              <a:gd name="connsiteX637" fmla="*/ 8567625 w 11817525"/>
              <a:gd name="connsiteY637" fmla="*/ 1168126 h 6544491"/>
              <a:gd name="connsiteX638" fmla="*/ 8562816 w 11817525"/>
              <a:gd name="connsiteY638" fmla="*/ 1170003 h 6544491"/>
              <a:gd name="connsiteX639" fmla="*/ 8604067 w 11817525"/>
              <a:gd name="connsiteY639" fmla="*/ 1170004 h 6544491"/>
              <a:gd name="connsiteX640" fmla="*/ 8604067 w 11817525"/>
              <a:gd name="connsiteY640" fmla="*/ 1216872 h 6544491"/>
              <a:gd name="connsiteX641" fmla="*/ 8623968 w 11817525"/>
              <a:gd name="connsiteY641" fmla="*/ 1207980 h 6544491"/>
              <a:gd name="connsiteX642" fmla="*/ 8687994 w 11817525"/>
              <a:gd name="connsiteY642" fmla="*/ 1178344 h 6544491"/>
              <a:gd name="connsiteX643" fmla="*/ 8690982 w 11817525"/>
              <a:gd name="connsiteY643" fmla="*/ 1176862 h 6544491"/>
              <a:gd name="connsiteX644" fmla="*/ 8691628 w 11817525"/>
              <a:gd name="connsiteY644" fmla="*/ 1177601 h 6544491"/>
              <a:gd name="connsiteX645" fmla="*/ 8689934 w 11817525"/>
              <a:gd name="connsiteY645" fmla="*/ 1180558 h 6544491"/>
              <a:gd name="connsiteX646" fmla="*/ 8680973 w 11817525"/>
              <a:gd name="connsiteY646" fmla="*/ 1185003 h 6544491"/>
              <a:gd name="connsiteX647" fmla="*/ 8627201 w 11817525"/>
              <a:gd name="connsiteY647" fmla="*/ 1211672 h 6544491"/>
              <a:gd name="connsiteX648" fmla="*/ 8619534 w 11817525"/>
              <a:gd name="connsiteY648" fmla="*/ 1217593 h 6544491"/>
              <a:gd name="connsiteX649" fmla="*/ 8607186 w 11817525"/>
              <a:gd name="connsiteY649" fmla="*/ 1227955 h 6544491"/>
              <a:gd name="connsiteX650" fmla="*/ 8604067 w 11817525"/>
              <a:gd name="connsiteY650" fmla="*/ 1229502 h 6544491"/>
              <a:gd name="connsiteX651" fmla="*/ 8604067 w 11817525"/>
              <a:gd name="connsiteY651" fmla="*/ 1235405 h 6544491"/>
              <a:gd name="connsiteX652" fmla="*/ 8634966 w 11817525"/>
              <a:gd name="connsiteY652" fmla="*/ 1220533 h 6544491"/>
              <a:gd name="connsiteX653" fmla="*/ 8748482 w 11817525"/>
              <a:gd name="connsiteY653" fmla="*/ 1164233 h 6544491"/>
              <a:gd name="connsiteX654" fmla="*/ 8762772 w 11817525"/>
              <a:gd name="connsiteY654" fmla="*/ 1156088 h 6544491"/>
              <a:gd name="connsiteX655" fmla="*/ 8793292 w 11817525"/>
              <a:gd name="connsiteY655" fmla="*/ 1142011 h 6544491"/>
              <a:gd name="connsiteX656" fmla="*/ 8822517 w 11817525"/>
              <a:gd name="connsiteY656" fmla="*/ 1126456 h 6544491"/>
              <a:gd name="connsiteX657" fmla="*/ 8843428 w 11817525"/>
              <a:gd name="connsiteY657" fmla="*/ 1116086 h 6544491"/>
              <a:gd name="connsiteX658" fmla="*/ 8896153 w 11817525"/>
              <a:gd name="connsiteY658" fmla="*/ 1093114 h 6544491"/>
              <a:gd name="connsiteX659" fmla="*/ 8906808 w 11817525"/>
              <a:gd name="connsiteY659" fmla="*/ 1085710 h 6544491"/>
              <a:gd name="connsiteX660" fmla="*/ 8926026 w 11817525"/>
              <a:gd name="connsiteY660" fmla="*/ 1078299 h 6544491"/>
              <a:gd name="connsiteX661" fmla="*/ 9030580 w 11817525"/>
              <a:gd name="connsiteY661" fmla="*/ 1026444 h 6544491"/>
              <a:gd name="connsiteX662" fmla="*/ 9120640 w 11817525"/>
              <a:gd name="connsiteY662" fmla="*/ 982711 h 6544491"/>
              <a:gd name="connsiteX663" fmla="*/ 9125454 w 11817525"/>
              <a:gd name="connsiteY663" fmla="*/ 980922 h 6544491"/>
              <a:gd name="connsiteX664" fmla="*/ 9257051 w 11817525"/>
              <a:gd name="connsiteY664" fmla="*/ 929621 h 6544491"/>
              <a:gd name="connsiteX665" fmla="*/ 9449178 w 11817525"/>
              <a:gd name="connsiteY665" fmla="*/ 858204 h 6544491"/>
              <a:gd name="connsiteX666" fmla="*/ 9485350 w 11817525"/>
              <a:gd name="connsiteY666" fmla="*/ 859376 h 6544491"/>
              <a:gd name="connsiteX667" fmla="*/ 9524846 w 11817525"/>
              <a:gd name="connsiteY667" fmla="*/ 839800 h 6544491"/>
              <a:gd name="connsiteX668" fmla="*/ 9546118 w 11817525"/>
              <a:gd name="connsiteY668" fmla="*/ 825732 h 6544491"/>
              <a:gd name="connsiteX669" fmla="*/ 9743796 w 11817525"/>
              <a:gd name="connsiteY669" fmla="*/ 761552 h 6544491"/>
              <a:gd name="connsiteX670" fmla="*/ 10023241 w 11817525"/>
              <a:gd name="connsiteY670" fmla="*/ 661842 h 6544491"/>
              <a:gd name="connsiteX671" fmla="*/ 10072083 w 11817525"/>
              <a:gd name="connsiteY671" fmla="*/ 650271 h 6544491"/>
              <a:gd name="connsiteX672" fmla="*/ 10093006 w 11817525"/>
              <a:gd name="connsiteY672" fmla="*/ 694266 h 6544491"/>
              <a:gd name="connsiteX673" fmla="*/ 10076661 w 11817525"/>
              <a:gd name="connsiteY673" fmla="*/ 785822 h 6544491"/>
              <a:gd name="connsiteX674" fmla="*/ 9996379 w 11817525"/>
              <a:gd name="connsiteY674" fmla="*/ 840011 h 6544491"/>
              <a:gd name="connsiteX675" fmla="*/ 9960950 w 11817525"/>
              <a:gd name="connsiteY675" fmla="*/ 848166 h 6544491"/>
              <a:gd name="connsiteX676" fmla="*/ 9868076 w 11817525"/>
              <a:gd name="connsiteY676" fmla="*/ 869220 h 6544491"/>
              <a:gd name="connsiteX677" fmla="*/ 9851065 w 11817525"/>
              <a:gd name="connsiteY677" fmla="*/ 905566 h 6544491"/>
              <a:gd name="connsiteX678" fmla="*/ 9847742 w 11817525"/>
              <a:gd name="connsiteY678" fmla="*/ 926316 h 6544491"/>
              <a:gd name="connsiteX679" fmla="*/ 9818411 w 11817525"/>
              <a:gd name="connsiteY679" fmla="*/ 917343 h 6544491"/>
              <a:gd name="connsiteX680" fmla="*/ 9756429 w 11817525"/>
              <a:gd name="connsiteY680" fmla="*/ 920147 h 6544491"/>
              <a:gd name="connsiteX681" fmla="*/ 9581436 w 11817525"/>
              <a:gd name="connsiteY681" fmla="*/ 1034793 h 6544491"/>
              <a:gd name="connsiteX682" fmla="*/ 9512534 w 11817525"/>
              <a:gd name="connsiteY682" fmla="*/ 1091276 h 6544491"/>
              <a:gd name="connsiteX683" fmla="*/ 9515035 w 11817525"/>
              <a:gd name="connsiteY683" fmla="*/ 1107079 h 6544491"/>
              <a:gd name="connsiteX684" fmla="*/ 9558521 w 11817525"/>
              <a:gd name="connsiteY684" fmla="*/ 1121966 h 6544491"/>
              <a:gd name="connsiteX685" fmla="*/ 9584606 w 11817525"/>
              <a:gd name="connsiteY685" fmla="*/ 1105805 h 6544491"/>
              <a:gd name="connsiteX686" fmla="*/ 9620582 w 11817525"/>
              <a:gd name="connsiteY686" fmla="*/ 1073282 h 6544491"/>
              <a:gd name="connsiteX687" fmla="*/ 9810673 w 11817525"/>
              <a:gd name="connsiteY687" fmla="*/ 1007575 h 6544491"/>
              <a:gd name="connsiteX688" fmla="*/ 9854431 w 11817525"/>
              <a:gd name="connsiteY688" fmla="*/ 1010275 h 6544491"/>
              <a:gd name="connsiteX689" fmla="*/ 9928810 w 11817525"/>
              <a:gd name="connsiteY689" fmla="*/ 1006912 h 6544491"/>
              <a:gd name="connsiteX690" fmla="*/ 10015038 w 11817525"/>
              <a:gd name="connsiteY690" fmla="*/ 1027356 h 6544491"/>
              <a:gd name="connsiteX691" fmla="*/ 10041591 w 11817525"/>
              <a:gd name="connsiteY691" fmla="*/ 1032709 h 6544491"/>
              <a:gd name="connsiteX692" fmla="*/ 10177012 w 11817525"/>
              <a:gd name="connsiteY692" fmla="*/ 983517 h 6544491"/>
              <a:gd name="connsiteX693" fmla="*/ 10448128 w 11817525"/>
              <a:gd name="connsiteY693" fmla="*/ 872949 h 6544491"/>
              <a:gd name="connsiteX694" fmla="*/ 10643028 w 11817525"/>
              <a:gd name="connsiteY694" fmla="*/ 805149 h 6544491"/>
              <a:gd name="connsiteX695" fmla="*/ 10685574 w 11817525"/>
              <a:gd name="connsiteY695" fmla="*/ 777010 h 6544491"/>
              <a:gd name="connsiteX696" fmla="*/ 10752640 w 11817525"/>
              <a:gd name="connsiteY696" fmla="*/ 759934 h 6544491"/>
              <a:gd name="connsiteX697" fmla="*/ 10779464 w 11817525"/>
              <a:gd name="connsiteY697" fmla="*/ 753103 h 6544491"/>
              <a:gd name="connsiteX698" fmla="*/ 10853180 w 11817525"/>
              <a:gd name="connsiteY698" fmla="*/ 694530 h 6544491"/>
              <a:gd name="connsiteX699" fmla="*/ 10923297 w 11817525"/>
              <a:gd name="connsiteY699" fmla="*/ 668889 h 6544491"/>
              <a:gd name="connsiteX700" fmla="*/ 10950689 w 11817525"/>
              <a:gd name="connsiteY700" fmla="*/ 665280 h 6544491"/>
              <a:gd name="connsiteX701" fmla="*/ 10960046 w 11817525"/>
              <a:gd name="connsiteY701" fmla="*/ 667353 h 6544491"/>
              <a:gd name="connsiteX702" fmla="*/ 10955109 w 11817525"/>
              <a:gd name="connsiteY702" fmla="*/ 671242 h 6544491"/>
              <a:gd name="connsiteX703" fmla="*/ 10962686 w 11817525"/>
              <a:gd name="connsiteY703" fmla="*/ 668711 h 6544491"/>
              <a:gd name="connsiteX704" fmla="*/ 10964373 w 11817525"/>
              <a:gd name="connsiteY704" fmla="*/ 668312 h 6544491"/>
              <a:gd name="connsiteX705" fmla="*/ 10966619 w 11817525"/>
              <a:gd name="connsiteY705" fmla="*/ 668808 h 6544491"/>
              <a:gd name="connsiteX706" fmla="*/ 10964645 w 11817525"/>
              <a:gd name="connsiteY706" fmla="*/ 670605 h 6544491"/>
              <a:gd name="connsiteX707" fmla="*/ 10961608 w 11817525"/>
              <a:gd name="connsiteY707" fmla="*/ 676436 h 6544491"/>
              <a:gd name="connsiteX708" fmla="*/ 10970130 w 11817525"/>
              <a:gd name="connsiteY708" fmla="*/ 673294 h 6544491"/>
              <a:gd name="connsiteX709" fmla="*/ 10974608 w 11817525"/>
              <a:gd name="connsiteY709" fmla="*/ 680524 h 6544491"/>
              <a:gd name="connsiteX710" fmla="*/ 10974591 w 11817525"/>
              <a:gd name="connsiteY710" fmla="*/ 680755 h 6544491"/>
              <a:gd name="connsiteX711" fmla="*/ 10948156 w 11817525"/>
              <a:gd name="connsiteY711" fmla="*/ 698494 h 6544491"/>
              <a:gd name="connsiteX712" fmla="*/ 10934036 w 11817525"/>
              <a:gd name="connsiteY712" fmla="*/ 706752 h 6544491"/>
              <a:gd name="connsiteX713" fmla="*/ 10910140 w 11817525"/>
              <a:gd name="connsiteY713" fmla="*/ 718704 h 6544491"/>
              <a:gd name="connsiteX714" fmla="*/ 10897979 w 11817525"/>
              <a:gd name="connsiteY714" fmla="*/ 728856 h 6544491"/>
              <a:gd name="connsiteX715" fmla="*/ 10908749 w 11817525"/>
              <a:gd name="connsiteY715" fmla="*/ 726497 h 6544491"/>
              <a:gd name="connsiteX716" fmla="*/ 10888579 w 11817525"/>
              <a:gd name="connsiteY716" fmla="*/ 740323 h 6544491"/>
              <a:gd name="connsiteX717" fmla="*/ 10881414 w 11817525"/>
              <a:gd name="connsiteY717" fmla="*/ 746542 h 6544491"/>
              <a:gd name="connsiteX718" fmla="*/ 10846662 w 11817525"/>
              <a:gd name="connsiteY718" fmla="*/ 769909 h 6544491"/>
              <a:gd name="connsiteX719" fmla="*/ 10811031 w 11817525"/>
              <a:gd name="connsiteY719" fmla="*/ 783657 h 6544491"/>
              <a:gd name="connsiteX720" fmla="*/ 10792129 w 11817525"/>
              <a:gd name="connsiteY720" fmla="*/ 791674 h 6544491"/>
              <a:gd name="connsiteX721" fmla="*/ 10787787 w 11817525"/>
              <a:gd name="connsiteY721" fmla="*/ 796241 h 6544491"/>
              <a:gd name="connsiteX722" fmla="*/ 10717844 w 11817525"/>
              <a:gd name="connsiteY722" fmla="*/ 838165 h 6544491"/>
              <a:gd name="connsiteX723" fmla="*/ 10626390 w 11817525"/>
              <a:gd name="connsiteY723" fmla="*/ 885582 h 6544491"/>
              <a:gd name="connsiteX724" fmla="*/ 10608795 w 11817525"/>
              <a:gd name="connsiteY724" fmla="*/ 894861 h 6544491"/>
              <a:gd name="connsiteX725" fmla="*/ 10597940 w 11817525"/>
              <a:gd name="connsiteY725" fmla="*/ 906278 h 6544491"/>
              <a:gd name="connsiteX726" fmla="*/ 10607715 w 11817525"/>
              <a:gd name="connsiteY726" fmla="*/ 902586 h 6544491"/>
              <a:gd name="connsiteX727" fmla="*/ 10612499 w 11817525"/>
              <a:gd name="connsiteY727" fmla="*/ 902829 h 6544491"/>
              <a:gd name="connsiteX728" fmla="*/ 10604679 w 11817525"/>
              <a:gd name="connsiteY728" fmla="*/ 908416 h 6544491"/>
              <a:gd name="connsiteX729" fmla="*/ 10559924 w 11817525"/>
              <a:gd name="connsiteY729" fmla="*/ 926487 h 6544491"/>
              <a:gd name="connsiteX730" fmla="*/ 10529076 w 11817525"/>
              <a:gd name="connsiteY730" fmla="*/ 940479 h 6544491"/>
              <a:gd name="connsiteX731" fmla="*/ 10508444 w 11817525"/>
              <a:gd name="connsiteY731" fmla="*/ 955588 h 6544491"/>
              <a:gd name="connsiteX732" fmla="*/ 10491940 w 11817525"/>
              <a:gd name="connsiteY732" fmla="*/ 970308 h 6544491"/>
              <a:gd name="connsiteX733" fmla="*/ 10473692 w 11817525"/>
              <a:gd name="connsiteY733" fmla="*/ 978956 h 6544491"/>
              <a:gd name="connsiteX734" fmla="*/ 10472386 w 11817525"/>
              <a:gd name="connsiteY734" fmla="*/ 977692 h 6544491"/>
              <a:gd name="connsiteX735" fmla="*/ 10484546 w 11817525"/>
              <a:gd name="connsiteY735" fmla="*/ 967538 h 6544491"/>
              <a:gd name="connsiteX736" fmla="*/ 10488889 w 11817525"/>
              <a:gd name="connsiteY736" fmla="*/ 962972 h 6544491"/>
              <a:gd name="connsiteX737" fmla="*/ 10479767 w 11817525"/>
              <a:gd name="connsiteY737" fmla="*/ 967295 h 6544491"/>
              <a:gd name="connsiteX738" fmla="*/ 10383755 w 11817525"/>
              <a:gd name="connsiteY738" fmla="*/ 1023455 h 6544491"/>
              <a:gd name="connsiteX739" fmla="*/ 10283403 w 11817525"/>
              <a:gd name="connsiteY739" fmla="*/ 1084184 h 6544491"/>
              <a:gd name="connsiteX740" fmla="*/ 10272762 w 11817525"/>
              <a:gd name="connsiteY740" fmla="*/ 1091422 h 6544491"/>
              <a:gd name="connsiteX741" fmla="*/ 10283844 w 11817525"/>
              <a:gd name="connsiteY741" fmla="*/ 1088994 h 6544491"/>
              <a:gd name="connsiteX742" fmla="*/ 10308604 w 11817525"/>
              <a:gd name="connsiteY742" fmla="*/ 1073494 h 6544491"/>
              <a:gd name="connsiteX743" fmla="*/ 10353133 w 11817525"/>
              <a:gd name="connsiteY743" fmla="*/ 1046436 h 6544491"/>
              <a:gd name="connsiteX744" fmla="*/ 10377029 w 11817525"/>
              <a:gd name="connsiteY744" fmla="*/ 1034486 h 6544491"/>
              <a:gd name="connsiteX745" fmla="*/ 10402230 w 11817525"/>
              <a:gd name="connsiteY745" fmla="*/ 1023797 h 6544491"/>
              <a:gd name="connsiteX746" fmla="*/ 10413312 w 11817525"/>
              <a:gd name="connsiteY746" fmla="*/ 1021369 h 6544491"/>
              <a:gd name="connsiteX747" fmla="*/ 10399846 w 11817525"/>
              <a:gd name="connsiteY747" fmla="*/ 1030259 h 6544491"/>
              <a:gd name="connsiteX748" fmla="*/ 10320780 w 11817525"/>
              <a:gd name="connsiteY748" fmla="*/ 1076508 h 6544491"/>
              <a:gd name="connsiteX749" fmla="*/ 10273428 w 11817525"/>
              <a:gd name="connsiteY749" fmla="*/ 1105220 h 6544491"/>
              <a:gd name="connsiteX750" fmla="*/ 10238022 w 11817525"/>
              <a:gd name="connsiteY750" fmla="*/ 1127957 h 6544491"/>
              <a:gd name="connsiteX751" fmla="*/ 10228033 w 11817525"/>
              <a:gd name="connsiteY751" fmla="*/ 1135828 h 6544491"/>
              <a:gd name="connsiteX752" fmla="*/ 10229991 w 11817525"/>
              <a:gd name="connsiteY752" fmla="*/ 1137723 h 6544491"/>
              <a:gd name="connsiteX753" fmla="*/ 10252370 w 11817525"/>
              <a:gd name="connsiteY753" fmla="*/ 1128686 h 6544491"/>
              <a:gd name="connsiteX754" fmla="*/ 10283431 w 11817525"/>
              <a:gd name="connsiteY754" fmla="*/ 1110516 h 6544491"/>
              <a:gd name="connsiteX755" fmla="*/ 10258669 w 11817525"/>
              <a:gd name="connsiteY755" fmla="*/ 1126014 h 6544491"/>
              <a:gd name="connsiteX756" fmla="*/ 10199370 w 11817525"/>
              <a:gd name="connsiteY756" fmla="*/ 1160701 h 6544491"/>
              <a:gd name="connsiteX757" fmla="*/ 10192856 w 11817525"/>
              <a:gd name="connsiteY757" fmla="*/ 1167552 h 6544491"/>
              <a:gd name="connsiteX758" fmla="*/ 10203285 w 11817525"/>
              <a:gd name="connsiteY758" fmla="*/ 1164491 h 6544491"/>
              <a:gd name="connsiteX759" fmla="*/ 10228700 w 11817525"/>
              <a:gd name="connsiteY759" fmla="*/ 1149626 h 6544491"/>
              <a:gd name="connsiteX760" fmla="*/ 10256073 w 11817525"/>
              <a:gd name="connsiteY760" fmla="*/ 1136655 h 6544491"/>
              <a:gd name="connsiteX761" fmla="*/ 10275839 w 11817525"/>
              <a:gd name="connsiteY761" fmla="*/ 1125092 h 6544491"/>
              <a:gd name="connsiteX762" fmla="*/ 10265848 w 11817525"/>
              <a:gd name="connsiteY762" fmla="*/ 1132963 h 6544491"/>
              <a:gd name="connsiteX763" fmla="*/ 10195254 w 11817525"/>
              <a:gd name="connsiteY763" fmla="*/ 1174256 h 6544491"/>
              <a:gd name="connsiteX764" fmla="*/ 10184611 w 11817525"/>
              <a:gd name="connsiteY764" fmla="*/ 1181495 h 6544491"/>
              <a:gd name="connsiteX765" fmla="*/ 10194388 w 11817525"/>
              <a:gd name="connsiteY765" fmla="*/ 1177804 h 6544491"/>
              <a:gd name="connsiteX766" fmla="*/ 10242179 w 11817525"/>
              <a:gd name="connsiteY766" fmla="*/ 1153901 h 6544491"/>
              <a:gd name="connsiteX767" fmla="*/ 10199822 w 11817525"/>
              <a:gd name="connsiteY767" fmla="*/ 1178679 h 6544491"/>
              <a:gd name="connsiteX768" fmla="*/ 10195479 w 11817525"/>
              <a:gd name="connsiteY768" fmla="*/ 1183246 h 6544491"/>
              <a:gd name="connsiteX769" fmla="*/ 10200262 w 11817525"/>
              <a:gd name="connsiteY769" fmla="*/ 1183489 h 6544491"/>
              <a:gd name="connsiteX770" fmla="*/ 10215687 w 11817525"/>
              <a:gd name="connsiteY770" fmla="*/ 1176493 h 6544491"/>
              <a:gd name="connsiteX771" fmla="*/ 10226983 w 11817525"/>
              <a:gd name="connsiteY771" fmla="*/ 1169885 h 6544491"/>
              <a:gd name="connsiteX772" fmla="*/ 10301706 w 11817525"/>
              <a:gd name="connsiteY772" fmla="*/ 1128203 h 6544491"/>
              <a:gd name="connsiteX773" fmla="*/ 10291064 w 11817525"/>
              <a:gd name="connsiteY773" fmla="*/ 1135441 h 6544491"/>
              <a:gd name="connsiteX774" fmla="*/ 10255007 w 11817525"/>
              <a:gd name="connsiteY774" fmla="*/ 1157547 h 6544491"/>
              <a:gd name="connsiteX775" fmla="*/ 10217645 w 11817525"/>
              <a:gd name="connsiteY775" fmla="*/ 1178388 h 6544491"/>
              <a:gd name="connsiteX776" fmla="*/ 10203526 w 11817525"/>
              <a:gd name="connsiteY776" fmla="*/ 1186646 h 6544491"/>
              <a:gd name="connsiteX777" fmla="*/ 10202660 w 11817525"/>
              <a:gd name="connsiteY777" fmla="*/ 1190193 h 6544491"/>
              <a:gd name="connsiteX778" fmla="*/ 10215913 w 11817525"/>
              <a:gd name="connsiteY778" fmla="*/ 1185481 h 6544491"/>
              <a:gd name="connsiteX779" fmla="*/ 10240676 w 11817525"/>
              <a:gd name="connsiteY779" fmla="*/ 1169984 h 6544491"/>
              <a:gd name="connsiteX780" fmla="*/ 10274561 w 11817525"/>
              <a:gd name="connsiteY780" fmla="*/ 1150162 h 6544491"/>
              <a:gd name="connsiteX781" fmla="*/ 10308234 w 11817525"/>
              <a:gd name="connsiteY781" fmla="*/ 1134519 h 6544491"/>
              <a:gd name="connsiteX782" fmla="*/ 10340601 w 11817525"/>
              <a:gd name="connsiteY782" fmla="*/ 1117614 h 6544491"/>
              <a:gd name="connsiteX783" fmla="*/ 10356026 w 11817525"/>
              <a:gd name="connsiteY783" fmla="*/ 1110618 h 6544491"/>
              <a:gd name="connsiteX784" fmla="*/ 10352990 w 11817525"/>
              <a:gd name="connsiteY784" fmla="*/ 1116448 h 6544491"/>
              <a:gd name="connsiteX785" fmla="*/ 10345169 w 11817525"/>
              <a:gd name="connsiteY785" fmla="*/ 1122035 h 6544491"/>
              <a:gd name="connsiteX786" fmla="*/ 10277398 w 11817525"/>
              <a:gd name="connsiteY786" fmla="*/ 1161678 h 6544491"/>
              <a:gd name="connsiteX787" fmla="*/ 10272404 w 11817525"/>
              <a:gd name="connsiteY787" fmla="*/ 1165612 h 6544491"/>
              <a:gd name="connsiteX788" fmla="*/ 10279357 w 11817525"/>
              <a:gd name="connsiteY788" fmla="*/ 1163572 h 6544491"/>
              <a:gd name="connsiteX789" fmla="*/ 10311724 w 11817525"/>
              <a:gd name="connsiteY789" fmla="*/ 1146666 h 6544491"/>
              <a:gd name="connsiteX790" fmla="*/ 10324977 w 11817525"/>
              <a:gd name="connsiteY790" fmla="*/ 1141954 h 6544491"/>
              <a:gd name="connsiteX791" fmla="*/ 10350832 w 11817525"/>
              <a:gd name="connsiteY791" fmla="*/ 1131898 h 6544491"/>
              <a:gd name="connsiteX792" fmla="*/ 10365603 w 11817525"/>
              <a:gd name="connsiteY792" fmla="*/ 1124271 h 6544491"/>
              <a:gd name="connsiteX793" fmla="*/ 10363432 w 11817525"/>
              <a:gd name="connsiteY793" fmla="*/ 1126554 h 6544491"/>
              <a:gd name="connsiteX794" fmla="*/ 10250479 w 11817525"/>
              <a:gd name="connsiteY794" fmla="*/ 1192625 h 6544491"/>
              <a:gd name="connsiteX795" fmla="*/ 10248308 w 11817525"/>
              <a:gd name="connsiteY795" fmla="*/ 1194909 h 6544491"/>
              <a:gd name="connsiteX796" fmla="*/ 10278504 w 11817525"/>
              <a:gd name="connsiteY796" fmla="*/ 1180286 h 6544491"/>
              <a:gd name="connsiteX797" fmla="*/ 10260482 w 11817525"/>
              <a:gd name="connsiteY797" fmla="*/ 1197923 h 6544491"/>
              <a:gd name="connsiteX798" fmla="*/ 10265052 w 11817525"/>
              <a:gd name="connsiteY798" fmla="*/ 1202344 h 6544491"/>
              <a:gd name="connsiteX799" fmla="*/ 10267876 w 11817525"/>
              <a:gd name="connsiteY799" fmla="*/ 1200692 h 6544491"/>
              <a:gd name="connsiteX800" fmla="*/ 10269833 w 11817525"/>
              <a:gd name="connsiteY800" fmla="*/ 1202587 h 6544491"/>
              <a:gd name="connsiteX801" fmla="*/ 10269620 w 11817525"/>
              <a:gd name="connsiteY801" fmla="*/ 1206766 h 6544491"/>
              <a:gd name="connsiteX802" fmla="*/ 10268755 w 11817525"/>
              <a:gd name="connsiteY802" fmla="*/ 1210312 h 6544491"/>
              <a:gd name="connsiteX803" fmla="*/ 10261588 w 11817525"/>
              <a:gd name="connsiteY803" fmla="*/ 1216529 h 6544491"/>
              <a:gd name="connsiteX804" fmla="*/ 10272019 w 11817525"/>
              <a:gd name="connsiteY804" fmla="*/ 1213470 h 6544491"/>
              <a:gd name="connsiteX805" fmla="*/ 10308514 w 11817525"/>
              <a:gd name="connsiteY805" fmla="*/ 1196175 h 6544491"/>
              <a:gd name="connsiteX806" fmla="*/ 10334369 w 11817525"/>
              <a:gd name="connsiteY806" fmla="*/ 1186120 h 6544491"/>
              <a:gd name="connsiteX807" fmla="*/ 10348488 w 11817525"/>
              <a:gd name="connsiteY807" fmla="*/ 1177860 h 6544491"/>
              <a:gd name="connsiteX808" fmla="*/ 10376726 w 11817525"/>
              <a:gd name="connsiteY808" fmla="*/ 1161343 h 6544491"/>
              <a:gd name="connsiteX809" fmla="*/ 10404964 w 11817525"/>
              <a:gd name="connsiteY809" fmla="*/ 1144825 h 6544491"/>
              <a:gd name="connsiteX810" fmla="*/ 10408442 w 11817525"/>
              <a:gd name="connsiteY810" fmla="*/ 1143805 h 6544491"/>
              <a:gd name="connsiteX811" fmla="*/ 10406922 w 11817525"/>
              <a:gd name="connsiteY811" fmla="*/ 1146720 h 6544491"/>
              <a:gd name="connsiteX812" fmla="*/ 10378684 w 11817525"/>
              <a:gd name="connsiteY812" fmla="*/ 1163238 h 6544491"/>
              <a:gd name="connsiteX813" fmla="*/ 10370866 w 11817525"/>
              <a:gd name="connsiteY813" fmla="*/ 1168823 h 6544491"/>
              <a:gd name="connsiteX814" fmla="*/ 10372172 w 11817525"/>
              <a:gd name="connsiteY814" fmla="*/ 1170088 h 6544491"/>
              <a:gd name="connsiteX815" fmla="*/ 10385864 w 11817525"/>
              <a:gd name="connsiteY815" fmla="*/ 1170186 h 6544491"/>
              <a:gd name="connsiteX816" fmla="*/ 10394335 w 11817525"/>
              <a:gd name="connsiteY816" fmla="*/ 1165231 h 6544491"/>
              <a:gd name="connsiteX817" fmla="*/ 10425840 w 11817525"/>
              <a:gd name="connsiteY817" fmla="*/ 1148176 h 6544491"/>
              <a:gd name="connsiteX818" fmla="*/ 10424845 w 11817525"/>
              <a:gd name="connsiteY818" fmla="*/ 1154478 h 6544491"/>
              <a:gd name="connsiteX819" fmla="*/ 10407376 w 11817525"/>
              <a:gd name="connsiteY819" fmla="*/ 1164696 h 6544491"/>
              <a:gd name="connsiteX820" fmla="*/ 10372185 w 11817525"/>
              <a:gd name="connsiteY820" fmla="*/ 1183254 h 6544491"/>
              <a:gd name="connsiteX821" fmla="*/ 10365018 w 11817525"/>
              <a:gd name="connsiteY821" fmla="*/ 1189473 h 6544491"/>
              <a:gd name="connsiteX822" fmla="*/ 10371972 w 11817525"/>
              <a:gd name="connsiteY822" fmla="*/ 1187433 h 6544491"/>
              <a:gd name="connsiteX823" fmla="*/ 10396521 w 11817525"/>
              <a:gd name="connsiteY823" fmla="*/ 1176113 h 6544491"/>
              <a:gd name="connsiteX824" fmla="*/ 10345693 w 11817525"/>
              <a:gd name="connsiteY824" fmla="*/ 1205846 h 6544491"/>
              <a:gd name="connsiteX825" fmla="*/ 10315935 w 11817525"/>
              <a:gd name="connsiteY825" fmla="*/ 1225278 h 6544491"/>
              <a:gd name="connsiteX826" fmla="*/ 10310075 w 11817525"/>
              <a:gd name="connsiteY826" fmla="*/ 1232760 h 6544491"/>
              <a:gd name="connsiteX827" fmla="*/ 10326151 w 11817525"/>
              <a:gd name="connsiteY827" fmla="*/ 1226397 h 6544491"/>
              <a:gd name="connsiteX828" fmla="*/ 10347437 w 11817525"/>
              <a:gd name="connsiteY828" fmla="*/ 1211919 h 6544491"/>
              <a:gd name="connsiteX829" fmla="*/ 10361556 w 11817525"/>
              <a:gd name="connsiteY829" fmla="*/ 1203660 h 6544491"/>
              <a:gd name="connsiteX830" fmla="*/ 10377927 w 11817525"/>
              <a:gd name="connsiteY830" fmla="*/ 1196118 h 6544491"/>
              <a:gd name="connsiteX831" fmla="*/ 10378762 w 11817525"/>
              <a:gd name="connsiteY831" fmla="*/ 1204714 h 6544491"/>
              <a:gd name="connsiteX832" fmla="*/ 10397727 w 11817525"/>
              <a:gd name="connsiteY832" fmla="*/ 1208537 h 6544491"/>
              <a:gd name="connsiteX833" fmla="*/ 10466039 w 11817525"/>
              <a:gd name="connsiteY833" fmla="*/ 1176804 h 6544491"/>
              <a:gd name="connsiteX834" fmla="*/ 10447830 w 11817525"/>
              <a:gd name="connsiteY834" fmla="*/ 1190692 h 6544491"/>
              <a:gd name="connsiteX835" fmla="*/ 10492144 w 11817525"/>
              <a:gd name="connsiteY835" fmla="*/ 1167810 h 6544491"/>
              <a:gd name="connsiteX836" fmla="*/ 10490627 w 11817525"/>
              <a:gd name="connsiteY836" fmla="*/ 1170726 h 6544491"/>
              <a:gd name="connsiteX837" fmla="*/ 10500843 w 11817525"/>
              <a:gd name="connsiteY837" fmla="*/ 1171843 h 6544491"/>
              <a:gd name="connsiteX838" fmla="*/ 10538266 w 11817525"/>
              <a:gd name="connsiteY838" fmla="*/ 1151585 h 6544491"/>
              <a:gd name="connsiteX839" fmla="*/ 10566819 w 11817525"/>
              <a:gd name="connsiteY839" fmla="*/ 1144715 h 6544491"/>
              <a:gd name="connsiteX840" fmla="*/ 10596064 w 11817525"/>
              <a:gd name="connsiteY840" fmla="*/ 1118134 h 6544491"/>
              <a:gd name="connsiteX841" fmla="*/ 10619743 w 11817525"/>
              <a:gd name="connsiteY841" fmla="*/ 1103307 h 6544491"/>
              <a:gd name="connsiteX842" fmla="*/ 10639571 w 11817525"/>
              <a:gd name="connsiteY842" fmla="*/ 1089481 h 6544491"/>
              <a:gd name="connsiteX843" fmla="*/ 10670340 w 11817525"/>
              <a:gd name="connsiteY843" fmla="*/ 1073792 h 6544491"/>
              <a:gd name="connsiteX844" fmla="*/ 10723478 w 11817525"/>
              <a:gd name="connsiteY844" fmla="*/ 1050834 h 6544491"/>
              <a:gd name="connsiteX845" fmla="*/ 10721980 w 11817525"/>
              <a:gd name="connsiteY845" fmla="*/ 1052625 h 6544491"/>
              <a:gd name="connsiteX846" fmla="*/ 10732410 w 11817525"/>
              <a:gd name="connsiteY846" fmla="*/ 1049564 h 6544491"/>
              <a:gd name="connsiteX847" fmla="*/ 10744357 w 11817525"/>
              <a:gd name="connsiteY847" fmla="*/ 1043589 h 6544491"/>
              <a:gd name="connsiteX848" fmla="*/ 10806482 w 11817525"/>
              <a:gd name="connsiteY848" fmla="*/ 1007251 h 6544491"/>
              <a:gd name="connsiteX849" fmla="*/ 10822568 w 11817525"/>
              <a:gd name="connsiteY849" fmla="*/ 998355 h 6544491"/>
              <a:gd name="connsiteX850" fmla="*/ 10831204 w 11817525"/>
              <a:gd name="connsiteY850" fmla="*/ 994542 h 6544491"/>
              <a:gd name="connsiteX851" fmla="*/ 10866325 w 11817525"/>
              <a:gd name="connsiteY851" fmla="*/ 1000093 h 6544491"/>
              <a:gd name="connsiteX852" fmla="*/ 10851820 w 11817525"/>
              <a:gd name="connsiteY852" fmla="*/ 1052243 h 6544491"/>
              <a:gd name="connsiteX853" fmla="*/ 10775330 w 11817525"/>
              <a:gd name="connsiteY853" fmla="*/ 1107198 h 6544491"/>
              <a:gd name="connsiteX854" fmla="*/ 10589698 w 11817525"/>
              <a:gd name="connsiteY854" fmla="*/ 1228879 h 6544491"/>
              <a:gd name="connsiteX855" fmla="*/ 10566588 w 11817525"/>
              <a:gd name="connsiteY855" fmla="*/ 1282356 h 6544491"/>
              <a:gd name="connsiteX856" fmla="*/ 10584460 w 11817525"/>
              <a:gd name="connsiteY856" fmla="*/ 1334914 h 6544491"/>
              <a:gd name="connsiteX857" fmla="*/ 10578831 w 11817525"/>
              <a:gd name="connsiteY857" fmla="*/ 1373557 h 6544491"/>
              <a:gd name="connsiteX858" fmla="*/ 10541640 w 11817525"/>
              <a:gd name="connsiteY858" fmla="*/ 1375237 h 6544491"/>
              <a:gd name="connsiteX859" fmla="*/ 10508518 w 11817525"/>
              <a:gd name="connsiteY859" fmla="*/ 1365501 h 6544491"/>
              <a:gd name="connsiteX860" fmla="*/ 10514072 w 11817525"/>
              <a:gd name="connsiteY860" fmla="*/ 1372739 h 6544491"/>
              <a:gd name="connsiteX861" fmla="*/ 10478018 w 11817525"/>
              <a:gd name="connsiteY861" fmla="*/ 1451143 h 6544491"/>
              <a:gd name="connsiteX862" fmla="*/ 10414002 w 11817525"/>
              <a:gd name="connsiteY862" fmla="*/ 1459655 h 6544491"/>
              <a:gd name="connsiteX863" fmla="*/ 10354643 w 11817525"/>
              <a:gd name="connsiteY863" fmla="*/ 1557839 h 6544491"/>
              <a:gd name="connsiteX864" fmla="*/ 10337631 w 11817525"/>
              <a:gd name="connsiteY864" fmla="*/ 1594185 h 6544491"/>
              <a:gd name="connsiteX865" fmla="*/ 10346432 w 11817525"/>
              <a:gd name="connsiteY865" fmla="*/ 1626556 h 6544491"/>
              <a:gd name="connsiteX866" fmla="*/ 10421629 w 11817525"/>
              <a:gd name="connsiteY866" fmla="*/ 1586643 h 6544491"/>
              <a:gd name="connsiteX867" fmla="*/ 10441417 w 11817525"/>
              <a:gd name="connsiteY867" fmla="*/ 1553914 h 6544491"/>
              <a:gd name="connsiteX868" fmla="*/ 10459443 w 11817525"/>
              <a:gd name="connsiteY868" fmla="*/ 1514713 h 6544491"/>
              <a:gd name="connsiteX869" fmla="*/ 10464526 w 11817525"/>
              <a:gd name="connsiteY869" fmla="*/ 1500438 h 6544491"/>
              <a:gd name="connsiteX870" fmla="*/ 10540119 w 11817525"/>
              <a:gd name="connsiteY870" fmla="*/ 1527916 h 6544491"/>
              <a:gd name="connsiteX871" fmla="*/ 10530970 w 11817525"/>
              <a:gd name="connsiteY871" fmla="*/ 1553611 h 6544491"/>
              <a:gd name="connsiteX872" fmla="*/ 10487600 w 11817525"/>
              <a:gd name="connsiteY872" fmla="*/ 1618301 h 6544491"/>
              <a:gd name="connsiteX873" fmla="*/ 10479741 w 11817525"/>
              <a:gd name="connsiteY873" fmla="*/ 1628955 h 6544491"/>
              <a:gd name="connsiteX874" fmla="*/ 10344713 w 11817525"/>
              <a:gd name="connsiteY874" fmla="*/ 1745540 h 6544491"/>
              <a:gd name="connsiteX875" fmla="*/ 10307995 w 11817525"/>
              <a:gd name="connsiteY875" fmla="*/ 1768734 h 6544491"/>
              <a:gd name="connsiteX876" fmla="*/ 10202644 w 11817525"/>
              <a:gd name="connsiteY876" fmla="*/ 1836228 h 6544491"/>
              <a:gd name="connsiteX877" fmla="*/ 10179337 w 11817525"/>
              <a:gd name="connsiteY877" fmla="*/ 1856008 h 6544491"/>
              <a:gd name="connsiteX878" fmla="*/ 10130692 w 11817525"/>
              <a:gd name="connsiteY878" fmla="*/ 1901276 h 6544491"/>
              <a:gd name="connsiteX879" fmla="*/ 10136470 w 11817525"/>
              <a:gd name="connsiteY879" fmla="*/ 1917691 h 6544491"/>
              <a:gd name="connsiteX880" fmla="*/ 10137446 w 11817525"/>
              <a:gd name="connsiteY880" fmla="*/ 1926703 h 6544491"/>
              <a:gd name="connsiteX881" fmla="*/ 10176919 w 11817525"/>
              <a:gd name="connsiteY881" fmla="*/ 1905576 h 6544491"/>
              <a:gd name="connsiteX882" fmla="*/ 10331590 w 11817525"/>
              <a:gd name="connsiteY882" fmla="*/ 1828708 h 6544491"/>
              <a:gd name="connsiteX883" fmla="*/ 10421937 w 11817525"/>
              <a:gd name="connsiteY883" fmla="*/ 1787341 h 6544491"/>
              <a:gd name="connsiteX884" fmla="*/ 10492643 w 11817525"/>
              <a:gd name="connsiteY884" fmla="*/ 1790296 h 6544491"/>
              <a:gd name="connsiteX885" fmla="*/ 10465147 w 11817525"/>
              <a:gd name="connsiteY885" fmla="*/ 1837572 h 6544491"/>
              <a:gd name="connsiteX886" fmla="*/ 10453362 w 11817525"/>
              <a:gd name="connsiteY886" fmla="*/ 1843480 h 6544491"/>
              <a:gd name="connsiteX887" fmla="*/ 10229457 w 11817525"/>
              <a:gd name="connsiteY887" fmla="*/ 1970531 h 6544491"/>
              <a:gd name="connsiteX888" fmla="*/ 10172500 w 11817525"/>
              <a:gd name="connsiteY888" fmla="*/ 2028148 h 6544491"/>
              <a:gd name="connsiteX889" fmla="*/ 10163568 w 11817525"/>
              <a:gd name="connsiteY889" fmla="*/ 2034481 h 6544491"/>
              <a:gd name="connsiteX890" fmla="*/ 10159630 w 11817525"/>
              <a:gd name="connsiteY890" fmla="*/ 2043698 h 6544491"/>
              <a:gd name="connsiteX891" fmla="*/ 10137499 w 11817525"/>
              <a:gd name="connsiteY891" fmla="*/ 2064814 h 6544491"/>
              <a:gd name="connsiteX892" fmla="*/ 10103756 w 11817525"/>
              <a:gd name="connsiteY892" fmla="*/ 2088174 h 6544491"/>
              <a:gd name="connsiteX893" fmla="*/ 10103755 w 11817525"/>
              <a:gd name="connsiteY893" fmla="*/ 2091671 h 6544491"/>
              <a:gd name="connsiteX894" fmla="*/ 10123396 w 11817525"/>
              <a:gd name="connsiteY894" fmla="*/ 2088717 h 6544491"/>
              <a:gd name="connsiteX895" fmla="*/ 10178391 w 11817525"/>
              <a:gd name="connsiteY895" fmla="*/ 2070989 h 6544491"/>
              <a:gd name="connsiteX896" fmla="*/ 10209864 w 11817525"/>
              <a:gd name="connsiteY896" fmla="*/ 2074412 h 6544491"/>
              <a:gd name="connsiteX897" fmla="*/ 10253985 w 11817525"/>
              <a:gd name="connsiteY897" fmla="*/ 2046971 h 6544491"/>
              <a:gd name="connsiteX898" fmla="*/ 10288508 w 11817525"/>
              <a:gd name="connsiteY898" fmla="*/ 2038134 h 6544491"/>
              <a:gd name="connsiteX899" fmla="*/ 10299102 w 11817525"/>
              <a:gd name="connsiteY899" fmla="*/ 2044335 h 6544491"/>
              <a:gd name="connsiteX900" fmla="*/ 10311948 w 11817525"/>
              <a:gd name="connsiteY900" fmla="*/ 2035533 h 6544491"/>
              <a:gd name="connsiteX901" fmla="*/ 10547636 w 11817525"/>
              <a:gd name="connsiteY901" fmla="*/ 1908483 h 6544491"/>
              <a:gd name="connsiteX902" fmla="*/ 10590846 w 11817525"/>
              <a:gd name="connsiteY902" fmla="*/ 1873028 h 6544491"/>
              <a:gd name="connsiteX903" fmla="*/ 10779400 w 11817525"/>
              <a:gd name="connsiteY903" fmla="*/ 1754843 h 6544491"/>
              <a:gd name="connsiteX904" fmla="*/ 10877601 w 11817525"/>
              <a:gd name="connsiteY904" fmla="*/ 1781433 h 6544491"/>
              <a:gd name="connsiteX905" fmla="*/ 10905099 w 11817525"/>
              <a:gd name="connsiteY905" fmla="*/ 1790297 h 6544491"/>
              <a:gd name="connsiteX906" fmla="*/ 10932595 w 11817525"/>
              <a:gd name="connsiteY906" fmla="*/ 1834616 h 6544491"/>
              <a:gd name="connsiteX907" fmla="*/ 10881531 w 11817525"/>
              <a:gd name="connsiteY907" fmla="*/ 1878936 h 6544491"/>
              <a:gd name="connsiteX908" fmla="*/ 10787253 w 11817525"/>
              <a:gd name="connsiteY908" fmla="*/ 1917348 h 6544491"/>
              <a:gd name="connsiteX909" fmla="*/ 10771540 w 11817525"/>
              <a:gd name="connsiteY909" fmla="*/ 1935075 h 6544491"/>
              <a:gd name="connsiteX910" fmla="*/ 10780353 w 11817525"/>
              <a:gd name="connsiteY910" fmla="*/ 1953906 h 6544491"/>
              <a:gd name="connsiteX911" fmla="*/ 10767191 w 11817525"/>
              <a:gd name="connsiteY911" fmla="*/ 1960462 h 6544491"/>
              <a:gd name="connsiteX912" fmla="*/ 10761225 w 11817525"/>
              <a:gd name="connsiteY912" fmla="*/ 1963434 h 6544491"/>
              <a:gd name="connsiteX913" fmla="*/ 10743595 w 11817525"/>
              <a:gd name="connsiteY913" fmla="*/ 1975695 h 6544491"/>
              <a:gd name="connsiteX914" fmla="*/ 10737284 w 11817525"/>
              <a:gd name="connsiteY914" fmla="*/ 1978410 h 6544491"/>
              <a:gd name="connsiteX915" fmla="*/ 10732261 w 11817525"/>
              <a:gd name="connsiteY915" fmla="*/ 1979394 h 6544491"/>
              <a:gd name="connsiteX916" fmla="*/ 10705745 w 11817525"/>
              <a:gd name="connsiteY916" fmla="*/ 1986783 h 6544491"/>
              <a:gd name="connsiteX917" fmla="*/ 10693685 w 11817525"/>
              <a:gd name="connsiteY917" fmla="*/ 1996284 h 6544491"/>
              <a:gd name="connsiteX918" fmla="*/ 10682509 w 11817525"/>
              <a:gd name="connsiteY918" fmla="*/ 2000727 h 6544491"/>
              <a:gd name="connsiteX919" fmla="*/ 10677132 w 11817525"/>
              <a:gd name="connsiteY919" fmla="*/ 2004366 h 6544491"/>
              <a:gd name="connsiteX920" fmla="*/ 10668772 w 11817525"/>
              <a:gd name="connsiteY920" fmla="*/ 2009490 h 6544491"/>
              <a:gd name="connsiteX921" fmla="*/ 10579888 w 11817525"/>
              <a:gd name="connsiteY921" fmla="*/ 2054727 h 6544491"/>
              <a:gd name="connsiteX922" fmla="*/ 10554220 w 11817525"/>
              <a:gd name="connsiteY922" fmla="*/ 2069432 h 6544491"/>
              <a:gd name="connsiteX923" fmla="*/ 10524395 w 11817525"/>
              <a:gd name="connsiteY923" fmla="*/ 2084288 h 6544491"/>
              <a:gd name="connsiteX924" fmla="*/ 10476093 w 11817525"/>
              <a:gd name="connsiteY924" fmla="*/ 2107394 h 6544491"/>
              <a:gd name="connsiteX925" fmla="*/ 10464162 w 11817525"/>
              <a:gd name="connsiteY925" fmla="*/ 2113336 h 6544491"/>
              <a:gd name="connsiteX926" fmla="*/ 10455801 w 11817525"/>
              <a:gd name="connsiteY926" fmla="*/ 2118459 h 6544491"/>
              <a:gd name="connsiteX927" fmla="*/ 10463528 w 11817525"/>
              <a:gd name="connsiteY927" fmla="*/ 2117489 h 6544491"/>
              <a:gd name="connsiteX928" fmla="*/ 10495700 w 11817525"/>
              <a:gd name="connsiteY928" fmla="*/ 2105301 h 6544491"/>
              <a:gd name="connsiteX929" fmla="*/ 10509390 w 11817525"/>
              <a:gd name="connsiteY929" fmla="*/ 2101360 h 6544491"/>
              <a:gd name="connsiteX930" fmla="*/ 10467003 w 11817525"/>
              <a:gd name="connsiteY930" fmla="*/ 2126313 h 6544491"/>
              <a:gd name="connsiteX931" fmla="*/ 10436544 w 11817525"/>
              <a:gd name="connsiteY931" fmla="*/ 2145323 h 6544491"/>
              <a:gd name="connsiteX932" fmla="*/ 10432928 w 11817525"/>
              <a:gd name="connsiteY932" fmla="*/ 2150963 h 6544491"/>
              <a:gd name="connsiteX933" fmla="*/ 10445445 w 11817525"/>
              <a:gd name="connsiteY933" fmla="*/ 2145688 h 6544491"/>
              <a:gd name="connsiteX934" fmla="*/ 10505092 w 11817525"/>
              <a:gd name="connsiteY934" fmla="*/ 2115976 h 6544491"/>
              <a:gd name="connsiteX935" fmla="*/ 10614759 w 11817525"/>
              <a:gd name="connsiteY935" fmla="*/ 2069979 h 6544491"/>
              <a:gd name="connsiteX936" fmla="*/ 10628210 w 11817525"/>
              <a:gd name="connsiteY936" fmla="*/ 2064236 h 6544491"/>
              <a:gd name="connsiteX937" fmla="*/ 10622271 w 11817525"/>
              <a:gd name="connsiteY937" fmla="*/ 2070620 h 6544491"/>
              <a:gd name="connsiteX938" fmla="*/ 10547636 w 11817525"/>
              <a:gd name="connsiteY938" fmla="*/ 2127128 h 6544491"/>
              <a:gd name="connsiteX939" fmla="*/ 10493860 w 11817525"/>
              <a:gd name="connsiteY939" fmla="*/ 2163902 h 6544491"/>
              <a:gd name="connsiteX940" fmla="*/ 10492027 w 11817525"/>
              <a:gd name="connsiteY940" fmla="*/ 2165560 h 6544491"/>
              <a:gd name="connsiteX941" fmla="*/ 10486187 w 11817525"/>
              <a:gd name="connsiteY941" fmla="*/ 2167613 h 6544491"/>
              <a:gd name="connsiteX942" fmla="*/ 10453967 w 11817525"/>
              <a:gd name="connsiteY942" fmla="*/ 2184622 h 6544491"/>
              <a:gd name="connsiteX943" fmla="*/ 10449764 w 11817525"/>
              <a:gd name="connsiteY943" fmla="*/ 2189596 h 6544491"/>
              <a:gd name="connsiteX944" fmla="*/ 10396129 w 11817525"/>
              <a:gd name="connsiteY944" fmla="*/ 2211516 h 6544491"/>
              <a:gd name="connsiteX945" fmla="*/ 10363324 w 11817525"/>
              <a:gd name="connsiteY945" fmla="*/ 2227858 h 6544491"/>
              <a:gd name="connsiteX946" fmla="*/ 10288176 w 11817525"/>
              <a:gd name="connsiteY946" fmla="*/ 2264332 h 6544491"/>
              <a:gd name="connsiteX947" fmla="*/ 10266712 w 11817525"/>
              <a:gd name="connsiteY947" fmla="*/ 2274064 h 6544491"/>
              <a:gd name="connsiteX948" fmla="*/ 10243441 w 11817525"/>
              <a:gd name="connsiteY948" fmla="*/ 2286617 h 6544491"/>
              <a:gd name="connsiteX949" fmla="*/ 10216598 w 11817525"/>
              <a:gd name="connsiteY949" fmla="*/ 2299987 h 6544491"/>
              <a:gd name="connsiteX950" fmla="*/ 10217139 w 11817525"/>
              <a:gd name="connsiteY950" fmla="*/ 2305476 h 6544491"/>
              <a:gd name="connsiteX951" fmla="*/ 10183112 w 11817525"/>
              <a:gd name="connsiteY951" fmla="*/ 2325306 h 6544491"/>
              <a:gd name="connsiteX952" fmla="*/ 10173578 w 11817525"/>
              <a:gd name="connsiteY952" fmla="*/ 2329096 h 6544491"/>
              <a:gd name="connsiteX953" fmla="*/ 10169374 w 11817525"/>
              <a:gd name="connsiteY953" fmla="*/ 2334068 h 6544491"/>
              <a:gd name="connsiteX954" fmla="*/ 10177100 w 11817525"/>
              <a:gd name="connsiteY954" fmla="*/ 2333099 h 6544491"/>
              <a:gd name="connsiteX955" fmla="*/ 10200371 w 11817525"/>
              <a:gd name="connsiteY955" fmla="*/ 2320546 h 6544491"/>
              <a:gd name="connsiteX956" fmla="*/ 10228388 w 11817525"/>
              <a:gd name="connsiteY956" fmla="*/ 2308510 h 6544491"/>
              <a:gd name="connsiteX957" fmla="*/ 10240856 w 11817525"/>
              <a:gd name="connsiteY957" fmla="*/ 2308056 h 6544491"/>
              <a:gd name="connsiteX958" fmla="*/ 10256944 w 11817525"/>
              <a:gd name="connsiteY958" fmla="*/ 2301961 h 6544491"/>
              <a:gd name="connsiteX959" fmla="*/ 10290384 w 11817525"/>
              <a:gd name="connsiteY959" fmla="*/ 2281465 h 6544491"/>
              <a:gd name="connsiteX960" fmla="*/ 10305296 w 11817525"/>
              <a:gd name="connsiteY960" fmla="*/ 2274037 h 6544491"/>
              <a:gd name="connsiteX961" fmla="*/ 10313020 w 11817525"/>
              <a:gd name="connsiteY961" fmla="*/ 2273066 h 6544491"/>
              <a:gd name="connsiteX962" fmla="*/ 10312974 w 11817525"/>
              <a:gd name="connsiteY962" fmla="*/ 2277888 h 6544491"/>
              <a:gd name="connsiteX963" fmla="*/ 10309521 w 11817525"/>
              <a:gd name="connsiteY963" fmla="*/ 2280459 h 6544491"/>
              <a:gd name="connsiteX964" fmla="*/ 10299508 w 11817525"/>
              <a:gd name="connsiteY964" fmla="*/ 2285448 h 6544491"/>
              <a:gd name="connsiteX965" fmla="*/ 10279806 w 11817525"/>
              <a:gd name="connsiteY965" fmla="*/ 2297181 h 6544491"/>
              <a:gd name="connsiteX966" fmla="*/ 10238053 w 11817525"/>
              <a:gd name="connsiteY966" fmla="*/ 2317982 h 6544491"/>
              <a:gd name="connsiteX967" fmla="*/ 10202898 w 11817525"/>
              <a:gd name="connsiteY967" fmla="*/ 2331655 h 6544491"/>
              <a:gd name="connsiteX968" fmla="*/ 10165300 w 11817525"/>
              <a:gd name="connsiteY968" fmla="*/ 2352302 h 6544491"/>
              <a:gd name="connsiteX969" fmla="*/ 10163491 w 11817525"/>
              <a:gd name="connsiteY969" fmla="*/ 2355122 h 6544491"/>
              <a:gd name="connsiteX970" fmla="*/ 10153324 w 11817525"/>
              <a:gd name="connsiteY970" fmla="*/ 2363066 h 6544491"/>
              <a:gd name="connsiteX971" fmla="*/ 10115140 w 11817525"/>
              <a:gd name="connsiteY971" fmla="*/ 2383047 h 6544491"/>
              <a:gd name="connsiteX972" fmla="*/ 10104432 w 11817525"/>
              <a:gd name="connsiteY972" fmla="*/ 2385502 h 6544491"/>
              <a:gd name="connsiteX973" fmla="*/ 10070498 w 11817525"/>
              <a:gd name="connsiteY973" fmla="*/ 2395690 h 6544491"/>
              <a:gd name="connsiteX974" fmla="*/ 10049034 w 11817525"/>
              <a:gd name="connsiteY974" fmla="*/ 2405422 h 6544491"/>
              <a:gd name="connsiteX975" fmla="*/ 10007235 w 11817525"/>
              <a:gd name="connsiteY975" fmla="*/ 2431043 h 6544491"/>
              <a:gd name="connsiteX976" fmla="*/ 10005427 w 11817525"/>
              <a:gd name="connsiteY976" fmla="*/ 2433863 h 6544491"/>
              <a:gd name="connsiteX977" fmla="*/ 9980933 w 11817525"/>
              <a:gd name="connsiteY977" fmla="*/ 2449902 h 6544491"/>
              <a:gd name="connsiteX978" fmla="*/ 9951156 w 11817525"/>
              <a:gd name="connsiteY978" fmla="*/ 2459937 h 6544491"/>
              <a:gd name="connsiteX979" fmla="*/ 9893950 w 11817525"/>
              <a:gd name="connsiteY979" fmla="*/ 2482676 h 6544491"/>
              <a:gd name="connsiteX980" fmla="*/ 9847360 w 11817525"/>
              <a:gd name="connsiteY980" fmla="*/ 2512603 h 6544491"/>
              <a:gd name="connsiteX981" fmla="*/ 9818123 w 11817525"/>
              <a:gd name="connsiteY981" fmla="*/ 2528126 h 6544491"/>
              <a:gd name="connsiteX982" fmla="*/ 9774609 w 11817525"/>
              <a:gd name="connsiteY982" fmla="*/ 2546924 h 6544491"/>
              <a:gd name="connsiteX983" fmla="*/ 9750750 w 11817525"/>
              <a:gd name="connsiteY983" fmla="*/ 2558810 h 6544491"/>
              <a:gd name="connsiteX984" fmla="*/ 9739407 w 11817525"/>
              <a:gd name="connsiteY984" fmla="*/ 2565419 h 6544491"/>
              <a:gd name="connsiteX985" fmla="*/ 9707775 w 11817525"/>
              <a:gd name="connsiteY985" fmla="*/ 2583097 h 6544491"/>
              <a:gd name="connsiteX986" fmla="*/ 9696431 w 11817525"/>
              <a:gd name="connsiteY986" fmla="*/ 2589706 h 6544491"/>
              <a:gd name="connsiteX987" fmla="*/ 9673606 w 11817525"/>
              <a:gd name="connsiteY987" fmla="*/ 2617389 h 6544491"/>
              <a:gd name="connsiteX988" fmla="*/ 9653810 w 11817525"/>
              <a:gd name="connsiteY988" fmla="*/ 2638764 h 6544491"/>
              <a:gd name="connsiteX989" fmla="*/ 9639438 w 11817525"/>
              <a:gd name="connsiteY989" fmla="*/ 2651681 h 6544491"/>
              <a:gd name="connsiteX990" fmla="*/ 9632204 w 11817525"/>
              <a:gd name="connsiteY990" fmla="*/ 2662961 h 6544491"/>
              <a:gd name="connsiteX991" fmla="*/ 9633380 w 11817525"/>
              <a:gd name="connsiteY991" fmla="*/ 2664295 h 6544491"/>
              <a:gd name="connsiteX992" fmla="*/ 9683986 w 11817525"/>
              <a:gd name="connsiteY992" fmla="*/ 2648683 h 6544491"/>
              <a:gd name="connsiteX993" fmla="*/ 9839069 w 11817525"/>
              <a:gd name="connsiteY993" fmla="*/ 2571429 h 6544491"/>
              <a:gd name="connsiteX994" fmla="*/ 9852173 w 11817525"/>
              <a:gd name="connsiteY994" fmla="*/ 2566819 h 6544491"/>
              <a:gd name="connsiteX995" fmla="*/ 9840830 w 11817525"/>
              <a:gd name="connsiteY995" fmla="*/ 2573429 h 6544491"/>
              <a:gd name="connsiteX996" fmla="*/ 9806804 w 11817525"/>
              <a:gd name="connsiteY996" fmla="*/ 2593257 h 6544491"/>
              <a:gd name="connsiteX997" fmla="*/ 9713034 w 11817525"/>
              <a:gd name="connsiteY997" fmla="*/ 2652444 h 6544491"/>
              <a:gd name="connsiteX998" fmla="*/ 9653974 w 11817525"/>
              <a:gd name="connsiteY998" fmla="*/ 2682824 h 6544491"/>
              <a:gd name="connsiteX999" fmla="*/ 9615202 w 11817525"/>
              <a:gd name="connsiteY999" fmla="*/ 2702137 h 6544491"/>
              <a:gd name="connsiteX1000" fmla="*/ 9580588 w 11817525"/>
              <a:gd name="connsiteY1000" fmla="*/ 2721300 h 6544491"/>
              <a:gd name="connsiteX1001" fmla="*/ 9566850 w 11817525"/>
              <a:gd name="connsiteY1001" fmla="*/ 2730062 h 6544491"/>
              <a:gd name="connsiteX1002" fmla="*/ 9582936 w 11817525"/>
              <a:gd name="connsiteY1002" fmla="*/ 2723968 h 6544491"/>
              <a:gd name="connsiteX1003" fmla="*/ 9686146 w 11817525"/>
              <a:gd name="connsiteY1003" fmla="*/ 2670636 h 6544491"/>
              <a:gd name="connsiteX1004" fmla="*/ 9734404 w 11817525"/>
              <a:gd name="connsiteY1004" fmla="*/ 2652353 h 6544491"/>
              <a:gd name="connsiteX1005" fmla="*/ 9735577 w 11817525"/>
              <a:gd name="connsiteY1005" fmla="*/ 2653688 h 6544491"/>
              <a:gd name="connsiteX1006" fmla="*/ 9734943 w 11817525"/>
              <a:gd name="connsiteY1006" fmla="*/ 2657841 h 6544491"/>
              <a:gd name="connsiteX1007" fmla="*/ 9708102 w 11817525"/>
              <a:gd name="connsiteY1007" fmla="*/ 2671212 h 6544491"/>
              <a:gd name="connsiteX1008" fmla="*/ 9691381 w 11817525"/>
              <a:gd name="connsiteY1008" fmla="*/ 2681459 h 6544491"/>
              <a:gd name="connsiteX1009" fmla="*/ 9689572 w 11817525"/>
              <a:gd name="connsiteY1009" fmla="*/ 2684280 h 6544491"/>
              <a:gd name="connsiteX1010" fmla="*/ 9696126 w 11817525"/>
              <a:gd name="connsiteY1010" fmla="*/ 2681976 h 6544491"/>
              <a:gd name="connsiteX1011" fmla="*/ 9722967 w 11817525"/>
              <a:gd name="connsiteY1011" fmla="*/ 2668607 h 6544491"/>
              <a:gd name="connsiteX1012" fmla="*/ 9733087 w 11817525"/>
              <a:gd name="connsiteY1012" fmla="*/ 2665483 h 6544491"/>
              <a:gd name="connsiteX1013" fmla="*/ 9728297 w 11817525"/>
              <a:gd name="connsiteY1013" fmla="*/ 2669788 h 6544491"/>
              <a:gd name="connsiteX1014" fmla="*/ 9695443 w 11817525"/>
              <a:gd name="connsiteY1014" fmla="*/ 2690952 h 6544491"/>
              <a:gd name="connsiteX1015" fmla="*/ 9641126 w 11817525"/>
              <a:gd name="connsiteY1015" fmla="*/ 2721848 h 6544491"/>
              <a:gd name="connsiteX1016" fmla="*/ 9641714 w 11817525"/>
              <a:gd name="connsiteY1016" fmla="*/ 2722515 h 6544491"/>
              <a:gd name="connsiteX1017" fmla="*/ 9642888 w 11817525"/>
              <a:gd name="connsiteY1017" fmla="*/ 2723850 h 6544491"/>
              <a:gd name="connsiteX1018" fmla="*/ 9654818 w 11817525"/>
              <a:gd name="connsiteY1018" fmla="*/ 2717907 h 6544491"/>
              <a:gd name="connsiteX1019" fmla="*/ 9667289 w 11817525"/>
              <a:gd name="connsiteY1019" fmla="*/ 2717452 h 6544491"/>
              <a:gd name="connsiteX1020" fmla="*/ 9672031 w 11817525"/>
              <a:gd name="connsiteY1020" fmla="*/ 2717969 h 6544491"/>
              <a:gd name="connsiteX1021" fmla="*/ 9700633 w 11817525"/>
              <a:gd name="connsiteY1021" fmla="*/ 2706598 h 6544491"/>
              <a:gd name="connsiteX1022" fmla="*/ 9679758 w 11817525"/>
              <a:gd name="connsiteY1022" fmla="*/ 2716997 h 6544491"/>
              <a:gd name="connsiteX1023" fmla="*/ 9678535 w 11817525"/>
              <a:gd name="connsiteY1023" fmla="*/ 2720485 h 6544491"/>
              <a:gd name="connsiteX1024" fmla="*/ 9679709 w 11817525"/>
              <a:gd name="connsiteY1024" fmla="*/ 2721820 h 6544491"/>
              <a:gd name="connsiteX1025" fmla="*/ 9676727 w 11817525"/>
              <a:gd name="connsiteY1025" fmla="*/ 2723306 h 6544491"/>
              <a:gd name="connsiteX1026" fmla="*/ 9646316 w 11817525"/>
              <a:gd name="connsiteY1026" fmla="*/ 2737494 h 6544491"/>
              <a:gd name="connsiteX1027" fmla="*/ 9640939 w 11817525"/>
              <a:gd name="connsiteY1027" fmla="*/ 2741133 h 6544491"/>
              <a:gd name="connsiteX1028" fmla="*/ 9645093 w 11817525"/>
              <a:gd name="connsiteY1028" fmla="*/ 2740981 h 6544491"/>
              <a:gd name="connsiteX1029" fmla="*/ 9665338 w 11817525"/>
              <a:gd name="connsiteY1029" fmla="*/ 2734736 h 6544491"/>
              <a:gd name="connsiteX1030" fmla="*/ 9671254 w 11817525"/>
              <a:gd name="connsiteY1030" fmla="*/ 2736586 h 6544491"/>
              <a:gd name="connsiteX1031" fmla="*/ 9667052 w 11817525"/>
              <a:gd name="connsiteY1031" fmla="*/ 2741559 h 6544491"/>
              <a:gd name="connsiteX1032" fmla="*/ 9652140 w 11817525"/>
              <a:gd name="connsiteY1032" fmla="*/ 2748987 h 6544491"/>
              <a:gd name="connsiteX1033" fmla="*/ 9614005 w 11817525"/>
              <a:gd name="connsiteY1033" fmla="*/ 2764146 h 6544491"/>
              <a:gd name="connsiteX1034" fmla="*/ 9600264 w 11817525"/>
              <a:gd name="connsiteY1034" fmla="*/ 2772908 h 6544491"/>
              <a:gd name="connsiteX1035" fmla="*/ 9594840 w 11817525"/>
              <a:gd name="connsiteY1035" fmla="*/ 2781368 h 6544491"/>
              <a:gd name="connsiteX1036" fmla="*/ 9569174 w 11817525"/>
              <a:gd name="connsiteY1036" fmla="*/ 2796074 h 6544491"/>
              <a:gd name="connsiteX1037" fmla="*/ 9544727 w 11817525"/>
              <a:gd name="connsiteY1037" fmla="*/ 2807291 h 6544491"/>
              <a:gd name="connsiteX1038" fmla="*/ 9540524 w 11817525"/>
              <a:gd name="connsiteY1038" fmla="*/ 2812265 h 6544491"/>
              <a:gd name="connsiteX1039" fmla="*/ 9548250 w 11817525"/>
              <a:gd name="connsiteY1039" fmla="*/ 2811295 h 6544491"/>
              <a:gd name="connsiteX1040" fmla="*/ 9556610 w 11817525"/>
              <a:gd name="connsiteY1040" fmla="*/ 2806170 h 6544491"/>
              <a:gd name="connsiteX1041" fmla="*/ 9594160 w 11817525"/>
              <a:gd name="connsiteY1041" fmla="*/ 2790345 h 6544491"/>
              <a:gd name="connsiteX1042" fmla="*/ 9600664 w 11817525"/>
              <a:gd name="connsiteY1042" fmla="*/ 2792861 h 6544491"/>
              <a:gd name="connsiteX1043" fmla="*/ 9627506 w 11817525"/>
              <a:gd name="connsiteY1043" fmla="*/ 2779490 h 6544491"/>
              <a:gd name="connsiteX1044" fmla="*/ 9651952 w 11817525"/>
              <a:gd name="connsiteY1044" fmla="*/ 2768273 h 6544491"/>
              <a:gd name="connsiteX1045" fmla="*/ 9672241 w 11817525"/>
              <a:gd name="connsiteY1045" fmla="*/ 2757207 h 6544491"/>
              <a:gd name="connsiteX1046" fmla="*/ 9746214 w 11817525"/>
              <a:gd name="connsiteY1046" fmla="*/ 2719397 h 6544491"/>
              <a:gd name="connsiteX1047" fmla="*/ 9779020 w 11817525"/>
              <a:gd name="connsiteY1047" fmla="*/ 2703054 h 6544491"/>
              <a:gd name="connsiteX1048" fmla="*/ 9826785 w 11817525"/>
              <a:gd name="connsiteY1048" fmla="*/ 2674464 h 6544491"/>
              <a:gd name="connsiteX1049" fmla="*/ 9834512 w 11817525"/>
              <a:gd name="connsiteY1049" fmla="*/ 2673493 h 6544491"/>
              <a:gd name="connsiteX1050" fmla="*/ 9867904 w 11817525"/>
              <a:gd name="connsiteY1050" fmla="*/ 2657818 h 6544491"/>
              <a:gd name="connsiteX1051" fmla="*/ 9889416 w 11817525"/>
              <a:gd name="connsiteY1051" fmla="*/ 2643264 h 6544491"/>
              <a:gd name="connsiteX1052" fmla="*/ 9909118 w 11817525"/>
              <a:gd name="connsiteY1052" fmla="*/ 2631531 h 6544491"/>
              <a:gd name="connsiteX1053" fmla="*/ 9955567 w 11817525"/>
              <a:gd name="connsiteY1053" fmla="*/ 2616067 h 6544491"/>
              <a:gd name="connsiteX1054" fmla="*/ 9981775 w 11817525"/>
              <a:gd name="connsiteY1054" fmla="*/ 2606851 h 6544491"/>
              <a:gd name="connsiteX1055" fmla="*/ 9998494 w 11817525"/>
              <a:gd name="connsiteY1055" fmla="*/ 2596602 h 6544491"/>
              <a:gd name="connsiteX1056" fmla="*/ 10011646 w 11817525"/>
              <a:gd name="connsiteY1056" fmla="*/ 2587173 h 6544491"/>
              <a:gd name="connsiteX1057" fmla="*/ 10014676 w 11817525"/>
              <a:gd name="connsiteY1057" fmla="*/ 2580866 h 6544491"/>
              <a:gd name="connsiteX1058" fmla="*/ 10038534 w 11817525"/>
              <a:gd name="connsiteY1058" fmla="*/ 2568981 h 6544491"/>
              <a:gd name="connsiteX1059" fmla="*/ 10053399 w 11817525"/>
              <a:gd name="connsiteY1059" fmla="*/ 2566373 h 6544491"/>
              <a:gd name="connsiteX1060" fmla="*/ 10073690 w 11817525"/>
              <a:gd name="connsiteY1060" fmla="*/ 2555307 h 6544491"/>
              <a:gd name="connsiteX1061" fmla="*/ 10104733 w 11817525"/>
              <a:gd name="connsiteY1061" fmla="*/ 2536962 h 6544491"/>
              <a:gd name="connsiteX1062" fmla="*/ 10114268 w 11817525"/>
              <a:gd name="connsiteY1062" fmla="*/ 2533173 h 6544491"/>
              <a:gd name="connsiteX1063" fmla="*/ 10130307 w 11817525"/>
              <a:gd name="connsiteY1063" fmla="*/ 2531902 h 6544491"/>
              <a:gd name="connsiteX1064" fmla="*/ 10140429 w 11817525"/>
              <a:gd name="connsiteY1064" fmla="*/ 2528779 h 6544491"/>
              <a:gd name="connsiteX1065" fmla="*/ 10177485 w 11817525"/>
              <a:gd name="connsiteY1065" fmla="*/ 2502642 h 6544491"/>
              <a:gd name="connsiteX1066" fmla="*/ 10182276 w 11817525"/>
              <a:gd name="connsiteY1066" fmla="*/ 2498336 h 6544491"/>
              <a:gd name="connsiteX1067" fmla="*/ 10175137 w 11817525"/>
              <a:gd name="connsiteY1067" fmla="*/ 2499974 h 6544491"/>
              <a:gd name="connsiteX1068" fmla="*/ 10132796 w 11817525"/>
              <a:gd name="connsiteY1068" fmla="*/ 2520106 h 6544491"/>
              <a:gd name="connsiteX1069" fmla="*/ 10123262 w 11817525"/>
              <a:gd name="connsiteY1069" fmla="*/ 2523895 h 6544491"/>
              <a:gd name="connsiteX1070" fmla="*/ 10106590 w 11817525"/>
              <a:gd name="connsiteY1070" fmla="*/ 2529322 h 6544491"/>
              <a:gd name="connsiteX1071" fmla="*/ 10098277 w 11817525"/>
              <a:gd name="connsiteY1071" fmla="*/ 2529626 h 6544491"/>
              <a:gd name="connsiteX1072" fmla="*/ 10104875 w 11817525"/>
              <a:gd name="connsiteY1072" fmla="*/ 2522499 h 6544491"/>
              <a:gd name="connsiteX1073" fmla="*/ 10092946 w 11817525"/>
              <a:gd name="connsiteY1073" fmla="*/ 2528442 h 6544491"/>
              <a:gd name="connsiteX1074" fmla="*/ 10072655 w 11817525"/>
              <a:gd name="connsiteY1074" fmla="*/ 2539510 h 6544491"/>
              <a:gd name="connsiteX1075" fmla="*/ 10048209 w 11817525"/>
              <a:gd name="connsiteY1075" fmla="*/ 2550727 h 6544491"/>
              <a:gd name="connsiteX1076" fmla="*/ 10030363 w 11817525"/>
              <a:gd name="connsiteY1076" fmla="*/ 2554820 h 6544491"/>
              <a:gd name="connsiteX1077" fmla="*/ 10017846 w 11817525"/>
              <a:gd name="connsiteY1077" fmla="*/ 2560095 h 6544491"/>
              <a:gd name="connsiteX1078" fmla="*/ 9970128 w 11817525"/>
              <a:gd name="connsiteY1078" fmla="*/ 2583865 h 6544491"/>
              <a:gd name="connsiteX1079" fmla="*/ 9919428 w 11817525"/>
              <a:gd name="connsiteY1079" fmla="*/ 2609123 h 6544491"/>
              <a:gd name="connsiteX1080" fmla="*/ 9918840 w 11817525"/>
              <a:gd name="connsiteY1080" fmla="*/ 2608455 h 6544491"/>
              <a:gd name="connsiteX1081" fmla="*/ 9968954 w 11817525"/>
              <a:gd name="connsiteY1081" fmla="*/ 2582532 h 6544491"/>
              <a:gd name="connsiteX1082" fmla="*/ 9955263 w 11817525"/>
              <a:gd name="connsiteY1082" fmla="*/ 2586472 h 6544491"/>
              <a:gd name="connsiteX1083" fmla="*/ 9864030 w 11817525"/>
              <a:gd name="connsiteY1083" fmla="*/ 2629041 h 6544491"/>
              <a:gd name="connsiteX1084" fmla="*/ 9846136 w 11817525"/>
              <a:gd name="connsiteY1084" fmla="*/ 2637954 h 6544491"/>
              <a:gd name="connsiteX1085" fmla="*/ 9803843 w 11817525"/>
              <a:gd name="connsiteY1085" fmla="*/ 2653266 h 6544491"/>
              <a:gd name="connsiteX1086" fmla="*/ 9777002 w 11817525"/>
              <a:gd name="connsiteY1086" fmla="*/ 2666637 h 6544491"/>
              <a:gd name="connsiteX1087" fmla="*/ 9766879 w 11817525"/>
              <a:gd name="connsiteY1087" fmla="*/ 2669760 h 6544491"/>
              <a:gd name="connsiteX1088" fmla="*/ 9768101 w 11817525"/>
              <a:gd name="connsiteY1088" fmla="*/ 2666272 h 6544491"/>
              <a:gd name="connsiteX1089" fmla="*/ 9788391 w 11817525"/>
              <a:gd name="connsiteY1089" fmla="*/ 2655206 h 6544491"/>
              <a:gd name="connsiteX1090" fmla="*/ 9803256 w 11817525"/>
              <a:gd name="connsiteY1090" fmla="*/ 2652599 h 6544491"/>
              <a:gd name="connsiteX1091" fmla="*/ 9833667 w 11817525"/>
              <a:gd name="connsiteY1091" fmla="*/ 2638410 h 6544491"/>
              <a:gd name="connsiteX1092" fmla="*/ 9869456 w 11817525"/>
              <a:gd name="connsiteY1092" fmla="*/ 2620582 h 6544491"/>
              <a:gd name="connsiteX1093" fmla="*/ 9884367 w 11817525"/>
              <a:gd name="connsiteY1093" fmla="*/ 2613153 h 6544491"/>
              <a:gd name="connsiteX1094" fmla="*/ 9904657 w 11817525"/>
              <a:gd name="connsiteY1094" fmla="*/ 2602086 h 6544491"/>
              <a:gd name="connsiteX1095" fmla="*/ 9926121 w 11817525"/>
              <a:gd name="connsiteY1095" fmla="*/ 2592355 h 6544491"/>
              <a:gd name="connsiteX1096" fmla="*/ 9937463 w 11817525"/>
              <a:gd name="connsiteY1096" fmla="*/ 2585743 h 6544491"/>
              <a:gd name="connsiteX1097" fmla="*/ 9945190 w 11817525"/>
              <a:gd name="connsiteY1097" fmla="*/ 2584773 h 6544491"/>
              <a:gd name="connsiteX1098" fmla="*/ 9960100 w 11817525"/>
              <a:gd name="connsiteY1098" fmla="*/ 2577346 h 6544491"/>
              <a:gd name="connsiteX1099" fmla="*/ 9964892 w 11817525"/>
              <a:gd name="connsiteY1099" fmla="*/ 2573042 h 6544491"/>
              <a:gd name="connsiteX1100" fmla="*/ 9970222 w 11817525"/>
              <a:gd name="connsiteY1100" fmla="*/ 2574223 h 6544491"/>
              <a:gd name="connsiteX1101" fmla="*/ 9988117 w 11817525"/>
              <a:gd name="connsiteY1101" fmla="*/ 2565309 h 6544491"/>
              <a:gd name="connsiteX1102" fmla="*/ 9992906 w 11817525"/>
              <a:gd name="connsiteY1102" fmla="*/ 2561003 h 6544491"/>
              <a:gd name="connsiteX1103" fmla="*/ 9998238 w 11817525"/>
              <a:gd name="connsiteY1103" fmla="*/ 2562185 h 6544491"/>
              <a:gd name="connsiteX1104" fmla="*/ 10046543 w 11817525"/>
              <a:gd name="connsiteY1104" fmla="*/ 2539083 h 6544491"/>
              <a:gd name="connsiteX1105" fmla="*/ 10055489 w 11817525"/>
              <a:gd name="connsiteY1105" fmla="*/ 2534627 h 6544491"/>
              <a:gd name="connsiteX1106" fmla="*/ 10066832 w 11817525"/>
              <a:gd name="connsiteY1106" fmla="*/ 2528015 h 6544491"/>
              <a:gd name="connsiteX1107" fmla="*/ 10092499 w 11817525"/>
              <a:gd name="connsiteY1107" fmla="*/ 2513312 h 6544491"/>
              <a:gd name="connsiteX1108" fmla="*/ 10119341 w 11817525"/>
              <a:gd name="connsiteY1108" fmla="*/ 2499941 h 6544491"/>
              <a:gd name="connsiteX1109" fmla="*/ 10147356 w 11817525"/>
              <a:gd name="connsiteY1109" fmla="*/ 2487903 h 6544491"/>
              <a:gd name="connsiteX1110" fmla="*/ 10168234 w 11817525"/>
              <a:gd name="connsiteY1110" fmla="*/ 2477505 h 6544491"/>
              <a:gd name="connsiteX1111" fmla="*/ 10178990 w 11817525"/>
              <a:gd name="connsiteY1111" fmla="*/ 2470228 h 6544491"/>
              <a:gd name="connsiteX1112" fmla="*/ 10193901 w 11817525"/>
              <a:gd name="connsiteY1112" fmla="*/ 2462799 h 6544491"/>
              <a:gd name="connsiteX1113" fmla="*/ 10220742 w 11817525"/>
              <a:gd name="connsiteY1113" fmla="*/ 2449428 h 6544491"/>
              <a:gd name="connsiteX1114" fmla="*/ 10223725 w 11817525"/>
              <a:gd name="connsiteY1114" fmla="*/ 2447943 h 6544491"/>
              <a:gd name="connsiteX1115" fmla="*/ 10260053 w 11817525"/>
              <a:gd name="connsiteY1115" fmla="*/ 2435603 h 6544491"/>
              <a:gd name="connsiteX1116" fmla="*/ 10261228 w 11817525"/>
              <a:gd name="connsiteY1116" fmla="*/ 2436936 h 6544491"/>
              <a:gd name="connsiteX1117" fmla="*/ 10255802 w 11817525"/>
              <a:gd name="connsiteY1117" fmla="*/ 2445397 h 6544491"/>
              <a:gd name="connsiteX1118" fmla="*/ 10231944 w 11817525"/>
              <a:gd name="connsiteY1118" fmla="*/ 2457282 h 6544491"/>
              <a:gd name="connsiteX1119" fmla="*/ 10224170 w 11817525"/>
              <a:gd name="connsiteY1119" fmla="*/ 2463074 h 6544491"/>
              <a:gd name="connsiteX1120" fmla="*/ 10233704 w 11817525"/>
              <a:gd name="connsiteY1120" fmla="*/ 2459284 h 6544491"/>
              <a:gd name="connsiteX1121" fmla="*/ 10245047 w 11817525"/>
              <a:gd name="connsiteY1121" fmla="*/ 2452674 h 6544491"/>
              <a:gd name="connsiteX1122" fmla="*/ 10259960 w 11817525"/>
              <a:gd name="connsiteY1122" fmla="*/ 2445245 h 6544491"/>
              <a:gd name="connsiteX1123" fmla="*/ 10271239 w 11817525"/>
              <a:gd name="connsiteY1123" fmla="*/ 2440069 h 6544491"/>
              <a:gd name="connsiteX1124" fmla="*/ 10269481 w 11817525"/>
              <a:gd name="connsiteY1124" fmla="*/ 2443899 h 6544491"/>
              <a:gd name="connsiteX1125" fmla="*/ 10304082 w 11817525"/>
              <a:gd name="connsiteY1125" fmla="*/ 2441497 h 6544491"/>
              <a:gd name="connsiteX1126" fmla="*/ 10286025 w 11817525"/>
              <a:gd name="connsiteY1126" fmla="*/ 2450491 h 6544491"/>
              <a:gd name="connsiteX1127" fmla="*/ 10272874 w 11817525"/>
              <a:gd name="connsiteY1127" fmla="*/ 2459921 h 6544491"/>
              <a:gd name="connsiteX1128" fmla="*/ 10310797 w 11817525"/>
              <a:gd name="connsiteY1128" fmla="*/ 2441031 h 6544491"/>
              <a:gd name="connsiteX1129" fmla="*/ 10316369 w 11817525"/>
              <a:gd name="connsiteY1129" fmla="*/ 2440643 h 6544491"/>
              <a:gd name="connsiteX1130" fmla="*/ 10387035 w 11817525"/>
              <a:gd name="connsiteY1130" fmla="*/ 2428412 h 6544491"/>
              <a:gd name="connsiteX1131" fmla="*/ 10416064 w 11817525"/>
              <a:gd name="connsiteY1131" fmla="*/ 2417975 h 6544491"/>
              <a:gd name="connsiteX1132" fmla="*/ 10392475 w 11817525"/>
              <a:gd name="connsiteY1132" fmla="*/ 2430090 h 6544491"/>
              <a:gd name="connsiteX1133" fmla="*/ 10314932 w 11817525"/>
              <a:gd name="connsiteY1133" fmla="*/ 2468718 h 6544491"/>
              <a:gd name="connsiteX1134" fmla="*/ 10242768 w 11817525"/>
              <a:gd name="connsiteY1134" fmla="*/ 2503705 h 6544491"/>
              <a:gd name="connsiteX1135" fmla="*/ 10233820 w 11817525"/>
              <a:gd name="connsiteY1135" fmla="*/ 2508163 h 6544491"/>
              <a:gd name="connsiteX1136" fmla="*/ 10163418 w 11817525"/>
              <a:gd name="connsiteY1136" fmla="*/ 2545153 h 6544491"/>
              <a:gd name="connsiteX1137" fmla="*/ 10116921 w 11817525"/>
              <a:gd name="connsiteY1137" fmla="*/ 2565436 h 6544491"/>
              <a:gd name="connsiteX1138" fmla="*/ 10074581 w 11817525"/>
              <a:gd name="connsiteY1138" fmla="*/ 2585569 h 6544491"/>
              <a:gd name="connsiteX1139" fmla="*/ 10037571 w 11817525"/>
              <a:gd name="connsiteY1139" fmla="*/ 2606884 h 6544491"/>
              <a:gd name="connsiteX1140" fmla="*/ 9938471 w 11817525"/>
              <a:gd name="connsiteY1140" fmla="*/ 2664886 h 6544491"/>
              <a:gd name="connsiteX1141" fmla="*/ 9878824 w 11817525"/>
              <a:gd name="connsiteY1141" fmla="*/ 2694598 h 6544491"/>
              <a:gd name="connsiteX1142" fmla="*/ 9867482 w 11817525"/>
              <a:gd name="connsiteY1142" fmla="*/ 2701209 h 6544491"/>
              <a:gd name="connsiteX1143" fmla="*/ 9875793 w 11817525"/>
              <a:gd name="connsiteY1143" fmla="*/ 2700906 h 6544491"/>
              <a:gd name="connsiteX1144" fmla="*/ 9910949 w 11817525"/>
              <a:gd name="connsiteY1144" fmla="*/ 2687233 h 6544491"/>
              <a:gd name="connsiteX1145" fmla="*/ 9958032 w 11817525"/>
              <a:gd name="connsiteY1145" fmla="*/ 2667615 h 6544491"/>
              <a:gd name="connsiteX1146" fmla="*/ 9947863 w 11817525"/>
              <a:gd name="connsiteY1146" fmla="*/ 2675560 h 6544491"/>
              <a:gd name="connsiteX1147" fmla="*/ 9920388 w 11817525"/>
              <a:gd name="connsiteY1147" fmla="*/ 2693085 h 6544491"/>
              <a:gd name="connsiteX1148" fmla="*/ 9916186 w 11817525"/>
              <a:gd name="connsiteY1148" fmla="*/ 2698057 h 6544491"/>
              <a:gd name="connsiteX1149" fmla="*/ 9925719 w 11817525"/>
              <a:gd name="connsiteY1149" fmla="*/ 2694267 h 6544491"/>
              <a:gd name="connsiteX1150" fmla="*/ 9937649 w 11817525"/>
              <a:gd name="connsiteY1150" fmla="*/ 2688326 h 6544491"/>
              <a:gd name="connsiteX1151" fmla="*/ 9984779 w 11817525"/>
              <a:gd name="connsiteY1151" fmla="*/ 2663888 h 6544491"/>
              <a:gd name="connsiteX1152" fmla="*/ 10014602 w 11817525"/>
              <a:gd name="connsiteY1152" fmla="*/ 2649031 h 6544491"/>
              <a:gd name="connsiteX1153" fmla="*/ 10042619 w 11817525"/>
              <a:gd name="connsiteY1153" fmla="*/ 2636994 h 6544491"/>
              <a:gd name="connsiteX1154" fmla="*/ 10132678 w 11817525"/>
              <a:gd name="connsiteY1154" fmla="*/ 2593091 h 6544491"/>
              <a:gd name="connsiteX1155" fmla="*/ 10142211 w 11817525"/>
              <a:gd name="connsiteY1155" fmla="*/ 2589301 h 6544491"/>
              <a:gd name="connsiteX1156" fmla="*/ 10148765 w 11817525"/>
              <a:gd name="connsiteY1156" fmla="*/ 2586998 h 6544491"/>
              <a:gd name="connsiteX1157" fmla="*/ 10182204 w 11817525"/>
              <a:gd name="connsiteY1157" fmla="*/ 2566500 h 6544491"/>
              <a:gd name="connsiteX1158" fmla="*/ 10225132 w 11817525"/>
              <a:gd name="connsiteY1158" fmla="*/ 2547035 h 6544491"/>
              <a:gd name="connsiteX1159" fmla="*/ 10231096 w 11817525"/>
              <a:gd name="connsiteY1159" fmla="*/ 2544065 h 6544491"/>
              <a:gd name="connsiteX1160" fmla="*/ 10263902 w 11817525"/>
              <a:gd name="connsiteY1160" fmla="*/ 2527722 h 6544491"/>
              <a:gd name="connsiteX1161" fmla="*/ 10300865 w 11817525"/>
              <a:gd name="connsiteY1161" fmla="*/ 2511229 h 6544491"/>
              <a:gd name="connsiteX1162" fmla="*/ 10348584 w 11817525"/>
              <a:gd name="connsiteY1162" fmla="*/ 2487459 h 6544491"/>
              <a:gd name="connsiteX1163" fmla="*/ 10391558 w 11817525"/>
              <a:gd name="connsiteY1163" fmla="*/ 2463172 h 6544491"/>
              <a:gd name="connsiteX1164" fmla="*/ 10457804 w 11817525"/>
              <a:gd name="connsiteY1164" fmla="*/ 2426335 h 6544491"/>
              <a:gd name="connsiteX1165" fmla="*/ 10510313 w 11817525"/>
              <a:gd name="connsiteY1165" fmla="*/ 2398257 h 6544491"/>
              <a:gd name="connsiteX1166" fmla="*/ 10493640 w 11817525"/>
              <a:gd name="connsiteY1166" fmla="*/ 2403684 h 6544491"/>
              <a:gd name="connsiteX1167" fmla="*/ 10478729 w 11817525"/>
              <a:gd name="connsiteY1167" fmla="*/ 2411112 h 6544491"/>
              <a:gd name="connsiteX1168" fmla="*/ 10419715 w 11817525"/>
              <a:gd name="connsiteY1168" fmla="*/ 2436671 h 6544491"/>
              <a:gd name="connsiteX1169" fmla="*/ 10371996 w 11817525"/>
              <a:gd name="connsiteY1169" fmla="*/ 2460443 h 6544491"/>
              <a:gd name="connsiteX1170" fmla="*/ 10330196 w 11817525"/>
              <a:gd name="connsiteY1170" fmla="*/ 2486063 h 6544491"/>
              <a:gd name="connsiteX1171" fmla="*/ 10316458 w 11817525"/>
              <a:gd name="connsiteY1171" fmla="*/ 2494826 h 6544491"/>
              <a:gd name="connsiteX1172" fmla="*/ 10256859 w 11817525"/>
              <a:gd name="connsiteY1172" fmla="*/ 2519716 h 6544491"/>
              <a:gd name="connsiteX1173" fmla="*/ 10232412 w 11817525"/>
              <a:gd name="connsiteY1173" fmla="*/ 2530936 h 6544491"/>
              <a:gd name="connsiteX1174" fmla="*/ 10199604 w 11817525"/>
              <a:gd name="connsiteY1174" fmla="*/ 2547277 h 6544491"/>
              <a:gd name="connsiteX1175" fmla="*/ 10181710 w 11817525"/>
              <a:gd name="connsiteY1175" fmla="*/ 2556191 h 6544491"/>
              <a:gd name="connsiteX1176" fmla="*/ 10147683 w 11817525"/>
              <a:gd name="connsiteY1176" fmla="*/ 2576021 h 6544491"/>
              <a:gd name="connsiteX1177" fmla="*/ 10126220 w 11817525"/>
              <a:gd name="connsiteY1177" fmla="*/ 2585753 h 6544491"/>
              <a:gd name="connsiteX1178" fmla="*/ 10073758 w 11817525"/>
              <a:gd name="connsiteY1178" fmla="*/ 2609008 h 6544491"/>
              <a:gd name="connsiteX1179" fmla="*/ 10043348 w 11817525"/>
              <a:gd name="connsiteY1179" fmla="*/ 2623196 h 6544491"/>
              <a:gd name="connsiteX1180" fmla="*/ 10034987 w 11817525"/>
              <a:gd name="connsiteY1180" fmla="*/ 2628321 h 6544491"/>
              <a:gd name="connsiteX1181" fmla="*/ 10007512 w 11817525"/>
              <a:gd name="connsiteY1181" fmla="*/ 2645846 h 6544491"/>
              <a:gd name="connsiteX1182" fmla="*/ 9993820 w 11817525"/>
              <a:gd name="connsiteY1182" fmla="*/ 2649788 h 6544491"/>
              <a:gd name="connsiteX1183" fmla="*/ 10032052 w 11817525"/>
              <a:gd name="connsiteY1183" fmla="*/ 2624986 h 6544491"/>
              <a:gd name="connsiteX1184" fmla="*/ 10196082 w 11817525"/>
              <a:gd name="connsiteY1184" fmla="*/ 2543273 h 6544491"/>
              <a:gd name="connsiteX1185" fmla="*/ 10245609 w 11817525"/>
              <a:gd name="connsiteY1185" fmla="*/ 2516684 h 6544491"/>
              <a:gd name="connsiteX1186" fmla="*/ 10253382 w 11817525"/>
              <a:gd name="connsiteY1186" fmla="*/ 2510893 h 6544491"/>
              <a:gd name="connsiteX1187" fmla="*/ 10255191 w 11817525"/>
              <a:gd name="connsiteY1187" fmla="*/ 2508073 h 6544491"/>
              <a:gd name="connsiteX1188" fmla="*/ 10251620 w 11817525"/>
              <a:gd name="connsiteY1188" fmla="*/ 2508892 h 6544491"/>
              <a:gd name="connsiteX1189" fmla="*/ 10239104 w 11817525"/>
              <a:gd name="connsiteY1189" fmla="*/ 2514167 h 6544491"/>
              <a:gd name="connsiteX1190" fmla="*/ 10241500 w 11817525"/>
              <a:gd name="connsiteY1190" fmla="*/ 2512013 h 6544491"/>
              <a:gd name="connsiteX1191" fmla="*/ 10373899 w 11817525"/>
              <a:gd name="connsiteY1191" fmla="*/ 2447980 h 6544491"/>
              <a:gd name="connsiteX1192" fmla="*/ 10418634 w 11817525"/>
              <a:gd name="connsiteY1192" fmla="*/ 2425694 h 6544491"/>
              <a:gd name="connsiteX1193" fmla="*/ 10463370 w 11817525"/>
              <a:gd name="connsiteY1193" fmla="*/ 2403409 h 6544491"/>
              <a:gd name="connsiteX1194" fmla="*/ 10469335 w 11817525"/>
              <a:gd name="connsiteY1194" fmla="*/ 2400439 h 6544491"/>
              <a:gd name="connsiteX1195" fmla="*/ 10503316 w 11817525"/>
              <a:gd name="connsiteY1195" fmla="*/ 2385430 h 6544491"/>
              <a:gd name="connsiteX1196" fmla="*/ 10559980 w 11817525"/>
              <a:gd name="connsiteY1196" fmla="*/ 2357203 h 6544491"/>
              <a:gd name="connsiteX1197" fmla="*/ 10564866 w 11817525"/>
              <a:gd name="connsiteY1197" fmla="*/ 2355262 h 6544491"/>
              <a:gd name="connsiteX1198" fmla="*/ 10578164 w 11817525"/>
              <a:gd name="connsiteY1198" fmla="*/ 2351093 h 6544491"/>
              <a:gd name="connsiteX1199" fmla="*/ 10559347 w 11817525"/>
              <a:gd name="connsiteY1199" fmla="*/ 2361357 h 6544491"/>
              <a:gd name="connsiteX1200" fmla="*/ 10539056 w 11817525"/>
              <a:gd name="connsiteY1200" fmla="*/ 2372423 h 6544491"/>
              <a:gd name="connsiteX1201" fmla="*/ 10532458 w 11817525"/>
              <a:gd name="connsiteY1201" fmla="*/ 2379550 h 6544491"/>
              <a:gd name="connsiteX1202" fmla="*/ 10520529 w 11817525"/>
              <a:gd name="connsiteY1202" fmla="*/ 2385492 h 6544491"/>
              <a:gd name="connsiteX1203" fmla="*/ 10522289 w 11817525"/>
              <a:gd name="connsiteY1203" fmla="*/ 2387494 h 6544491"/>
              <a:gd name="connsiteX1204" fmla="*/ 10537202 w 11817525"/>
              <a:gd name="connsiteY1204" fmla="*/ 2380066 h 6544491"/>
              <a:gd name="connsiteX1205" fmla="*/ 10549132 w 11817525"/>
              <a:gd name="connsiteY1205" fmla="*/ 2374123 h 6544491"/>
              <a:gd name="connsiteX1206" fmla="*/ 10558666 w 11817525"/>
              <a:gd name="connsiteY1206" fmla="*/ 2370333 h 6544491"/>
              <a:gd name="connsiteX1207" fmla="*/ 10551480 w 11817525"/>
              <a:gd name="connsiteY1207" fmla="*/ 2376790 h 6544491"/>
              <a:gd name="connsiteX1208" fmla="*/ 10553241 w 11817525"/>
              <a:gd name="connsiteY1208" fmla="*/ 2378792 h 6544491"/>
              <a:gd name="connsiteX1209" fmla="*/ 10579447 w 11817525"/>
              <a:gd name="connsiteY1209" fmla="*/ 2369575 h 6544491"/>
              <a:gd name="connsiteX1210" fmla="*/ 10609582 w 11817525"/>
              <a:gd name="connsiteY1210" fmla="*/ 2353246 h 6544491"/>
              <a:gd name="connsiteX1211" fmla="*/ 10630818 w 11817525"/>
              <a:gd name="connsiteY1211" fmla="*/ 2342217 h 6544491"/>
              <a:gd name="connsiteX1212" fmla="*/ 10633647 w 11817525"/>
              <a:gd name="connsiteY1212" fmla="*/ 2343293 h 6544491"/>
              <a:gd name="connsiteX1213" fmla="*/ 10631885 w 11817525"/>
              <a:gd name="connsiteY1213" fmla="*/ 2358304 h 6544491"/>
              <a:gd name="connsiteX1214" fmla="*/ 10605900 w 11817525"/>
              <a:gd name="connsiteY1214" fmla="*/ 2392802 h 6544491"/>
              <a:gd name="connsiteX1215" fmla="*/ 10597485 w 11817525"/>
              <a:gd name="connsiteY1215" fmla="*/ 2408956 h 6544491"/>
              <a:gd name="connsiteX1216" fmla="*/ 10630130 w 11817525"/>
              <a:gd name="connsiteY1216" fmla="*/ 2407819 h 6544491"/>
              <a:gd name="connsiteX1217" fmla="*/ 10685122 w 11817525"/>
              <a:gd name="connsiteY1217" fmla="*/ 2431457 h 6544491"/>
              <a:gd name="connsiteX1218" fmla="*/ 10736190 w 11817525"/>
              <a:gd name="connsiteY1218" fmla="*/ 2458050 h 6544491"/>
              <a:gd name="connsiteX1219" fmla="*/ 10708690 w 11817525"/>
              <a:gd name="connsiteY1219" fmla="*/ 2490550 h 6544491"/>
              <a:gd name="connsiteX1220" fmla="*/ 10615887 w 11817525"/>
              <a:gd name="connsiteY1220" fmla="*/ 2584729 h 6544491"/>
              <a:gd name="connsiteX1221" fmla="*/ 10613731 w 11817525"/>
              <a:gd name="connsiteY1221" fmla="*/ 2586249 h 6544491"/>
              <a:gd name="connsiteX1222" fmla="*/ 10617709 w 11817525"/>
              <a:gd name="connsiteY1222" fmla="*/ 2591134 h 6544491"/>
              <a:gd name="connsiteX1223" fmla="*/ 10621449 w 11817525"/>
              <a:gd name="connsiteY1223" fmla="*/ 2605484 h 6544491"/>
              <a:gd name="connsiteX1224" fmla="*/ 10598228 w 11817525"/>
              <a:gd name="connsiteY1224" fmla="*/ 2665037 h 6544491"/>
              <a:gd name="connsiteX1225" fmla="*/ 10553300 w 11817525"/>
              <a:gd name="connsiteY1225" fmla="*/ 2738281 h 6544491"/>
              <a:gd name="connsiteX1226" fmla="*/ 10545693 w 11817525"/>
              <a:gd name="connsiteY1226" fmla="*/ 2751233 h 6544491"/>
              <a:gd name="connsiteX1227" fmla="*/ 10547215 w 11817525"/>
              <a:gd name="connsiteY1227" fmla="*/ 2757593 h 6544491"/>
              <a:gd name="connsiteX1228" fmla="*/ 10534846 w 11817525"/>
              <a:gd name="connsiteY1228" fmla="*/ 2763443 h 6544491"/>
              <a:gd name="connsiteX1229" fmla="*/ 10504326 w 11817525"/>
              <a:gd name="connsiteY1229" fmla="*/ 2777495 h 6544491"/>
              <a:gd name="connsiteX1230" fmla="*/ 10474490 w 11817525"/>
              <a:gd name="connsiteY1230" fmla="*/ 2792367 h 6544491"/>
              <a:gd name="connsiteX1231" fmla="*/ 10446771 w 11817525"/>
              <a:gd name="connsiteY1231" fmla="*/ 2804713 h 6544491"/>
              <a:gd name="connsiteX1232" fmla="*/ 10443742 w 11817525"/>
              <a:gd name="connsiteY1232" fmla="*/ 2806146 h 6544491"/>
              <a:gd name="connsiteX1233" fmla="*/ 10441396 w 11817525"/>
              <a:gd name="connsiteY1233" fmla="*/ 2808399 h 6544491"/>
              <a:gd name="connsiteX1234" fmla="*/ 10434883 w 11817525"/>
              <a:gd name="connsiteY1234" fmla="*/ 2810717 h 6544491"/>
              <a:gd name="connsiteX1235" fmla="*/ 10422766 w 11817525"/>
              <a:gd name="connsiteY1235" fmla="*/ 2816448 h 6544491"/>
              <a:gd name="connsiteX1236" fmla="*/ 10416479 w 11817525"/>
              <a:gd name="connsiteY1236" fmla="*/ 2819039 h 6544491"/>
              <a:gd name="connsiteX1237" fmla="*/ 10392931 w 11817525"/>
              <a:gd name="connsiteY1237" fmla="*/ 2831319 h 6544491"/>
              <a:gd name="connsiteX1238" fmla="*/ 10390585 w 11817525"/>
              <a:gd name="connsiteY1238" fmla="*/ 2833571 h 6544491"/>
              <a:gd name="connsiteX1239" fmla="*/ 10378467 w 11817525"/>
              <a:gd name="connsiteY1239" fmla="*/ 2839301 h 6544491"/>
              <a:gd name="connsiteX1240" fmla="*/ 10374070 w 11817525"/>
              <a:gd name="connsiteY1240" fmla="*/ 2839095 h 6544491"/>
              <a:gd name="connsiteX1241" fmla="*/ 10367555 w 11817525"/>
              <a:gd name="connsiteY1241" fmla="*/ 2841414 h 6544491"/>
              <a:gd name="connsiteX1242" fmla="*/ 10355439 w 11817525"/>
              <a:gd name="connsiteY1242" fmla="*/ 2847144 h 6544491"/>
              <a:gd name="connsiteX1243" fmla="*/ 10343322 w 11817525"/>
              <a:gd name="connsiteY1243" fmla="*/ 2852874 h 6544491"/>
              <a:gd name="connsiteX1244" fmla="*/ 10337036 w 11817525"/>
              <a:gd name="connsiteY1244" fmla="*/ 2855468 h 6544491"/>
              <a:gd name="connsiteX1245" fmla="*/ 10317947 w 11817525"/>
              <a:gd name="connsiteY1245" fmla="*/ 2862970 h 6544491"/>
              <a:gd name="connsiteX1246" fmla="*/ 10310977 w 11817525"/>
              <a:gd name="connsiteY1246" fmla="*/ 2864743 h 6544491"/>
              <a:gd name="connsiteX1247" fmla="*/ 10289773 w 11817525"/>
              <a:gd name="connsiteY1247" fmla="*/ 2874772 h 6544491"/>
              <a:gd name="connsiteX1248" fmla="*/ 10285766 w 11817525"/>
              <a:gd name="connsiteY1248" fmla="*/ 2880093 h 6544491"/>
              <a:gd name="connsiteX1249" fmla="*/ 10283193 w 11817525"/>
              <a:gd name="connsiteY1249" fmla="*/ 2882072 h 6544491"/>
              <a:gd name="connsiteX1250" fmla="*/ 10240099 w 11817525"/>
              <a:gd name="connsiteY1250" fmla="*/ 2901309 h 6544491"/>
              <a:gd name="connsiteX1251" fmla="*/ 10218897 w 11817525"/>
              <a:gd name="connsiteY1251" fmla="*/ 2911336 h 6544491"/>
              <a:gd name="connsiteX1252" fmla="*/ 10216095 w 11817525"/>
              <a:gd name="connsiteY1252" fmla="*/ 2913040 h 6544491"/>
              <a:gd name="connsiteX1253" fmla="*/ 10194205 w 11817525"/>
              <a:gd name="connsiteY1253" fmla="*/ 2922252 h 6544491"/>
              <a:gd name="connsiteX1254" fmla="*/ 10168084 w 11817525"/>
              <a:gd name="connsiteY1254" fmla="*/ 2936509 h 6544491"/>
              <a:gd name="connsiteX1255" fmla="*/ 10162482 w 11817525"/>
              <a:gd name="connsiteY1255" fmla="*/ 2939919 h 6544491"/>
              <a:gd name="connsiteX1256" fmla="*/ 10156194 w 11817525"/>
              <a:gd name="connsiteY1256" fmla="*/ 2942511 h 6544491"/>
              <a:gd name="connsiteX1257" fmla="*/ 10129844 w 11817525"/>
              <a:gd name="connsiteY1257" fmla="*/ 2956496 h 6544491"/>
              <a:gd name="connsiteX1258" fmla="*/ 10121213 w 11817525"/>
              <a:gd name="connsiteY1258" fmla="*/ 2961340 h 6544491"/>
              <a:gd name="connsiteX1259" fmla="*/ 10085319 w 11817525"/>
              <a:gd name="connsiteY1259" fmla="*/ 2979077 h 6544491"/>
              <a:gd name="connsiteX1260" fmla="*/ 10082745 w 11817525"/>
              <a:gd name="connsiteY1260" fmla="*/ 2981056 h 6544491"/>
              <a:gd name="connsiteX1261" fmla="*/ 10086002 w 11817525"/>
              <a:gd name="connsiteY1261" fmla="*/ 2979896 h 6544491"/>
              <a:gd name="connsiteX1262" fmla="*/ 10098120 w 11817525"/>
              <a:gd name="connsiteY1262" fmla="*/ 2974165 h 6544491"/>
              <a:gd name="connsiteX1263" fmla="*/ 10107435 w 11817525"/>
              <a:gd name="connsiteY1263" fmla="*/ 2970142 h 6544491"/>
              <a:gd name="connsiteX1264" fmla="*/ 10115813 w 11817525"/>
              <a:gd name="connsiteY1264" fmla="*/ 2967283 h 6544491"/>
              <a:gd name="connsiteX1265" fmla="*/ 10089126 w 11817525"/>
              <a:gd name="connsiteY1265" fmla="*/ 2979957 h 6544491"/>
              <a:gd name="connsiteX1266" fmla="*/ 10019453 w 11817525"/>
              <a:gd name="connsiteY1266" fmla="*/ 3012907 h 6544491"/>
              <a:gd name="connsiteX1267" fmla="*/ 9992533 w 11817525"/>
              <a:gd name="connsiteY1267" fmla="*/ 3026210 h 6544491"/>
              <a:gd name="connsiteX1268" fmla="*/ 9962414 w 11817525"/>
              <a:gd name="connsiteY1268" fmla="*/ 3040741 h 6544491"/>
              <a:gd name="connsiteX1269" fmla="*/ 9923034 w 11817525"/>
              <a:gd name="connsiteY1269" fmla="*/ 3059365 h 6544491"/>
              <a:gd name="connsiteX1270" fmla="*/ 9898971 w 11817525"/>
              <a:gd name="connsiteY1270" fmla="*/ 3071030 h 6544491"/>
              <a:gd name="connsiteX1271" fmla="*/ 9890056 w 11817525"/>
              <a:gd name="connsiteY1271" fmla="*/ 3075533 h 6544491"/>
              <a:gd name="connsiteX1272" fmla="*/ 9853705 w 11817525"/>
              <a:gd name="connsiteY1272" fmla="*/ 3092724 h 6544491"/>
              <a:gd name="connsiteX1273" fmla="*/ 9814324 w 11817525"/>
              <a:gd name="connsiteY1273" fmla="*/ 3111347 h 6544491"/>
              <a:gd name="connsiteX1274" fmla="*/ 9774945 w 11817525"/>
              <a:gd name="connsiteY1274" fmla="*/ 3129971 h 6544491"/>
              <a:gd name="connsiteX1275" fmla="*/ 9757112 w 11817525"/>
              <a:gd name="connsiteY1275" fmla="*/ 3138976 h 6544491"/>
              <a:gd name="connsiteX1276" fmla="*/ 9729850 w 11817525"/>
              <a:gd name="connsiteY1276" fmla="*/ 3151869 h 6544491"/>
              <a:gd name="connsiteX1277" fmla="*/ 9717734 w 11817525"/>
              <a:gd name="connsiteY1277" fmla="*/ 3157600 h 6544491"/>
              <a:gd name="connsiteX1278" fmla="*/ 9684240 w 11817525"/>
              <a:gd name="connsiteY1278" fmla="*/ 3173152 h 6544491"/>
              <a:gd name="connsiteX1279" fmla="*/ 9672638 w 11817525"/>
              <a:gd name="connsiteY1279" fmla="*/ 3179499 h 6544491"/>
              <a:gd name="connsiteX1280" fmla="*/ 9660521 w 11817525"/>
              <a:gd name="connsiteY1280" fmla="*/ 3185229 h 6544491"/>
              <a:gd name="connsiteX1281" fmla="*/ 9657835 w 11817525"/>
              <a:gd name="connsiteY1281" fmla="*/ 3187072 h 6544491"/>
              <a:gd name="connsiteX1282" fmla="*/ 9618455 w 11817525"/>
              <a:gd name="connsiteY1282" fmla="*/ 3205695 h 6544491"/>
              <a:gd name="connsiteX1283" fmla="*/ 9618112 w 11817525"/>
              <a:gd name="connsiteY1283" fmla="*/ 3205284 h 6544491"/>
              <a:gd name="connsiteX1284" fmla="*/ 9542382 w 11817525"/>
              <a:gd name="connsiteY1284" fmla="*/ 3241097 h 6544491"/>
              <a:gd name="connsiteX1285" fmla="*/ 9524207 w 11817525"/>
              <a:gd name="connsiteY1285" fmla="*/ 3249693 h 6544491"/>
              <a:gd name="connsiteX1286" fmla="*/ 9454879 w 11817525"/>
              <a:gd name="connsiteY1286" fmla="*/ 3283053 h 6544491"/>
              <a:gd name="connsiteX1287" fmla="*/ 9455392 w 11817525"/>
              <a:gd name="connsiteY1287" fmla="*/ 3283669 h 6544491"/>
              <a:gd name="connsiteX1288" fmla="*/ 9452536 w 11817525"/>
              <a:gd name="connsiteY1288" fmla="*/ 3285305 h 6544491"/>
              <a:gd name="connsiteX1289" fmla="*/ 9446306 w 11817525"/>
              <a:gd name="connsiteY1289" fmla="*/ 3287967 h 6544491"/>
              <a:gd name="connsiteX1290" fmla="*/ 9388750 w 11817525"/>
              <a:gd name="connsiteY1290" fmla="*/ 3315185 h 6544491"/>
              <a:gd name="connsiteX1291" fmla="*/ 9376291 w 11817525"/>
              <a:gd name="connsiteY1291" fmla="*/ 3320504 h 6544491"/>
              <a:gd name="connsiteX1292" fmla="*/ 9355086 w 11817525"/>
              <a:gd name="connsiteY1292" fmla="*/ 3330532 h 6544491"/>
              <a:gd name="connsiteX1293" fmla="*/ 9334567 w 11817525"/>
              <a:gd name="connsiteY1293" fmla="*/ 3341381 h 6544491"/>
              <a:gd name="connsiteX1294" fmla="*/ 9325651 w 11817525"/>
              <a:gd name="connsiteY1294" fmla="*/ 3345884 h 6544491"/>
              <a:gd name="connsiteX1295" fmla="*/ 9313534 w 11817525"/>
              <a:gd name="connsiteY1295" fmla="*/ 3351615 h 6544491"/>
              <a:gd name="connsiteX1296" fmla="*/ 9310677 w 11817525"/>
              <a:gd name="connsiteY1296" fmla="*/ 3353253 h 6544491"/>
              <a:gd name="connsiteX1297" fmla="*/ 9314050 w 11817525"/>
              <a:gd name="connsiteY1297" fmla="*/ 3352230 h 6544491"/>
              <a:gd name="connsiteX1298" fmla="*/ 9350742 w 11817525"/>
              <a:gd name="connsiteY1298" fmla="*/ 3335450 h 6544491"/>
              <a:gd name="connsiteX1299" fmla="*/ 9360173 w 11817525"/>
              <a:gd name="connsiteY1299" fmla="*/ 3331563 h 6544491"/>
              <a:gd name="connsiteX1300" fmla="*/ 9388121 w 11817525"/>
              <a:gd name="connsiteY1300" fmla="*/ 3319491 h 6544491"/>
              <a:gd name="connsiteX1301" fmla="*/ 9394010 w 11817525"/>
              <a:gd name="connsiteY1301" fmla="*/ 3316421 h 6544491"/>
              <a:gd name="connsiteX1302" fmla="*/ 9400410 w 11817525"/>
              <a:gd name="connsiteY1302" fmla="*/ 3313966 h 6544491"/>
              <a:gd name="connsiteX1303" fmla="*/ 9428531 w 11817525"/>
              <a:gd name="connsiteY1303" fmla="*/ 3302101 h 6544491"/>
              <a:gd name="connsiteX1304" fmla="*/ 9449222 w 11817525"/>
              <a:gd name="connsiteY1304" fmla="*/ 3291456 h 6544491"/>
              <a:gd name="connsiteX1305" fmla="*/ 9452422 w 11817525"/>
              <a:gd name="connsiteY1305" fmla="*/ 3290228 h 6544491"/>
              <a:gd name="connsiteX1306" fmla="*/ 9473626 w 11817525"/>
              <a:gd name="connsiteY1306" fmla="*/ 3280201 h 6544491"/>
              <a:gd name="connsiteX1307" fmla="*/ 9515521 w 11817525"/>
              <a:gd name="connsiteY1307" fmla="*/ 3259529 h 6544491"/>
              <a:gd name="connsiteX1308" fmla="*/ 9518892 w 11817525"/>
              <a:gd name="connsiteY1308" fmla="*/ 3258509 h 6544491"/>
              <a:gd name="connsiteX1309" fmla="*/ 9526494 w 11817525"/>
              <a:gd name="connsiteY1309" fmla="*/ 3257490 h 6544491"/>
              <a:gd name="connsiteX1310" fmla="*/ 9547698 w 11817525"/>
              <a:gd name="connsiteY1310" fmla="*/ 3247462 h 6544491"/>
              <a:gd name="connsiteX1311" fmla="*/ 9553071 w 11817525"/>
              <a:gd name="connsiteY1311" fmla="*/ 3243775 h 6544491"/>
              <a:gd name="connsiteX1312" fmla="*/ 9570560 w 11817525"/>
              <a:gd name="connsiteY1312" fmla="*/ 3234360 h 6544491"/>
              <a:gd name="connsiteX1313" fmla="*/ 9576447 w 11817525"/>
              <a:gd name="connsiteY1313" fmla="*/ 3231290 h 6544491"/>
              <a:gd name="connsiteX1314" fmla="*/ 9588564 w 11817525"/>
              <a:gd name="connsiteY1314" fmla="*/ 3225559 h 6544491"/>
              <a:gd name="connsiteX1315" fmla="*/ 9600682 w 11817525"/>
              <a:gd name="connsiteY1315" fmla="*/ 3219829 h 6544491"/>
              <a:gd name="connsiteX1316" fmla="*/ 9606396 w 11817525"/>
              <a:gd name="connsiteY1316" fmla="*/ 3216553 h 6544491"/>
              <a:gd name="connsiteX1317" fmla="*/ 9608396 w 11817525"/>
              <a:gd name="connsiteY1317" fmla="*/ 3213888 h 6544491"/>
              <a:gd name="connsiteX1318" fmla="*/ 9620514 w 11817525"/>
              <a:gd name="connsiteY1318" fmla="*/ 3208157 h 6544491"/>
              <a:gd name="connsiteX1319" fmla="*/ 9624058 w 11817525"/>
              <a:gd name="connsiteY1319" fmla="*/ 3207342 h 6544491"/>
              <a:gd name="connsiteX1320" fmla="*/ 9648805 w 11817525"/>
              <a:gd name="connsiteY1320" fmla="*/ 3196498 h 6544491"/>
              <a:gd name="connsiteX1321" fmla="*/ 9654691 w 11817525"/>
              <a:gd name="connsiteY1321" fmla="*/ 3193427 h 6544491"/>
              <a:gd name="connsiteX1322" fmla="*/ 9666810 w 11817525"/>
              <a:gd name="connsiteY1322" fmla="*/ 3187696 h 6544491"/>
              <a:gd name="connsiteX1323" fmla="*/ 9672525 w 11817525"/>
              <a:gd name="connsiteY1323" fmla="*/ 3184420 h 6544491"/>
              <a:gd name="connsiteX1324" fmla="*/ 9676069 w 11817525"/>
              <a:gd name="connsiteY1324" fmla="*/ 3183604 h 6544491"/>
              <a:gd name="connsiteX1325" fmla="*/ 9679097 w 11817525"/>
              <a:gd name="connsiteY1325" fmla="*/ 3182171 h 6544491"/>
              <a:gd name="connsiteX1326" fmla="*/ 9706018 w 11817525"/>
              <a:gd name="connsiteY1326" fmla="*/ 3168867 h 6544491"/>
              <a:gd name="connsiteX1327" fmla="*/ 9736652 w 11817525"/>
              <a:gd name="connsiteY1327" fmla="*/ 3154953 h 6544491"/>
              <a:gd name="connsiteX1328" fmla="*/ 9766773 w 11817525"/>
              <a:gd name="connsiteY1328" fmla="*/ 3140422 h 6544491"/>
              <a:gd name="connsiteX1329" fmla="*/ 9803124 w 11817525"/>
              <a:gd name="connsiteY1329" fmla="*/ 3123231 h 6544491"/>
              <a:gd name="connsiteX1330" fmla="*/ 9806153 w 11817525"/>
              <a:gd name="connsiteY1330" fmla="*/ 3121799 h 6544491"/>
              <a:gd name="connsiteX1331" fmla="*/ 9805981 w 11817525"/>
              <a:gd name="connsiteY1331" fmla="*/ 3121594 h 6544491"/>
              <a:gd name="connsiteX1332" fmla="*/ 9796551 w 11817525"/>
              <a:gd name="connsiteY1332" fmla="*/ 3125480 h 6544491"/>
              <a:gd name="connsiteX1333" fmla="*/ 9790149 w 11817525"/>
              <a:gd name="connsiteY1333" fmla="*/ 3127935 h 6544491"/>
              <a:gd name="connsiteX1334" fmla="*/ 9799066 w 11817525"/>
              <a:gd name="connsiteY1334" fmla="*/ 3123432 h 6544491"/>
              <a:gd name="connsiteX1335" fmla="*/ 9777347 w 11817525"/>
              <a:gd name="connsiteY1335" fmla="*/ 3132845 h 6544491"/>
              <a:gd name="connsiteX1336" fmla="*/ 9767915 w 11817525"/>
              <a:gd name="connsiteY1336" fmla="*/ 3136731 h 6544491"/>
              <a:gd name="connsiteX1337" fmla="*/ 9776660 w 11817525"/>
              <a:gd name="connsiteY1337" fmla="*/ 3132023 h 6544491"/>
              <a:gd name="connsiteX1338" fmla="*/ 9798207 w 11817525"/>
              <a:gd name="connsiteY1338" fmla="*/ 3122406 h 6544491"/>
              <a:gd name="connsiteX1339" fmla="*/ 9804266 w 11817525"/>
              <a:gd name="connsiteY1339" fmla="*/ 3119541 h 6544491"/>
              <a:gd name="connsiteX1340" fmla="*/ 9837246 w 11817525"/>
              <a:gd name="connsiteY1340" fmla="*/ 3103371 h 6544491"/>
              <a:gd name="connsiteX1341" fmla="*/ 9858792 w 11817525"/>
              <a:gd name="connsiteY1341" fmla="*/ 3093755 h 6544491"/>
              <a:gd name="connsiteX1342" fmla="*/ 9861820 w 11817525"/>
              <a:gd name="connsiteY1342" fmla="*/ 3092322 h 6544491"/>
              <a:gd name="connsiteX1343" fmla="*/ 9885711 w 11817525"/>
              <a:gd name="connsiteY1343" fmla="*/ 3080451 h 6544491"/>
              <a:gd name="connsiteX1344" fmla="*/ 9919720 w 11817525"/>
              <a:gd name="connsiteY1344" fmla="*/ 3065514 h 6544491"/>
              <a:gd name="connsiteX1345" fmla="*/ 9923263 w 11817525"/>
              <a:gd name="connsiteY1345" fmla="*/ 3064696 h 6544491"/>
              <a:gd name="connsiteX1346" fmla="*/ 9932865 w 11817525"/>
              <a:gd name="connsiteY1346" fmla="*/ 3061016 h 6544491"/>
              <a:gd name="connsiteX1347" fmla="*/ 9978475 w 11817525"/>
              <a:gd name="connsiteY1347" fmla="*/ 3039732 h 6544491"/>
              <a:gd name="connsiteX1348" fmla="*/ 9987562 w 11817525"/>
              <a:gd name="connsiteY1348" fmla="*/ 3035435 h 6544491"/>
              <a:gd name="connsiteX1349" fmla="*/ 10014824 w 11817525"/>
              <a:gd name="connsiteY1349" fmla="*/ 3022542 h 6544491"/>
              <a:gd name="connsiteX1350" fmla="*/ 10042088 w 11817525"/>
              <a:gd name="connsiteY1350" fmla="*/ 3009649 h 6544491"/>
              <a:gd name="connsiteX1351" fmla="*/ 10075237 w 11817525"/>
              <a:gd name="connsiteY1351" fmla="*/ 2993686 h 6544491"/>
              <a:gd name="connsiteX1352" fmla="*/ 10093414 w 11817525"/>
              <a:gd name="connsiteY1352" fmla="*/ 2985090 h 6544491"/>
              <a:gd name="connsiteX1353" fmla="*/ 10108558 w 11817525"/>
              <a:gd name="connsiteY1353" fmla="*/ 2977927 h 6544491"/>
              <a:gd name="connsiteX1354" fmla="*/ 10163085 w 11817525"/>
              <a:gd name="connsiteY1354" fmla="*/ 2952142 h 6544491"/>
              <a:gd name="connsiteX1355" fmla="*/ 10190005 w 11817525"/>
              <a:gd name="connsiteY1355" fmla="*/ 2938837 h 6544491"/>
              <a:gd name="connsiteX1356" fmla="*/ 10196234 w 11817525"/>
              <a:gd name="connsiteY1356" fmla="*/ 2936178 h 6544491"/>
              <a:gd name="connsiteX1357" fmla="*/ 10232586 w 11817525"/>
              <a:gd name="connsiteY1357" fmla="*/ 2918987 h 6544491"/>
              <a:gd name="connsiteX1358" fmla="*/ 10241500 w 11817525"/>
              <a:gd name="connsiteY1358" fmla="*/ 2914485 h 6544491"/>
              <a:gd name="connsiteX1359" fmla="*/ 10274822 w 11817525"/>
              <a:gd name="connsiteY1359" fmla="*/ 2898727 h 6544491"/>
              <a:gd name="connsiteX1360" fmla="*/ 10302257 w 11817525"/>
              <a:gd name="connsiteY1360" fmla="*/ 2886039 h 6544491"/>
              <a:gd name="connsiteX1361" fmla="*/ 10329690 w 11817525"/>
              <a:gd name="connsiteY1361" fmla="*/ 2873351 h 6544491"/>
              <a:gd name="connsiteX1362" fmla="*/ 10318775 w 11817525"/>
              <a:gd name="connsiteY1362" fmla="*/ 2880518 h 6544491"/>
              <a:gd name="connsiteX1363" fmla="*/ 10317061 w 11817525"/>
              <a:gd name="connsiteY1363" fmla="*/ 2882801 h 6544491"/>
              <a:gd name="connsiteX1364" fmla="*/ 10316603 w 11817525"/>
              <a:gd name="connsiteY1364" fmla="*/ 2882977 h 6544491"/>
              <a:gd name="connsiteX1365" fmla="*/ 10315553 w 11817525"/>
              <a:gd name="connsiteY1365" fmla="*/ 2883618 h 6544491"/>
              <a:gd name="connsiteX1366" fmla="*/ 10316775 w 11817525"/>
              <a:gd name="connsiteY1366" fmla="*/ 2883182 h 6544491"/>
              <a:gd name="connsiteX1367" fmla="*/ 10292712 w 11817525"/>
              <a:gd name="connsiteY1367" fmla="*/ 2894849 h 6544491"/>
              <a:gd name="connsiteX1368" fmla="*/ 10286997 w 11817525"/>
              <a:gd name="connsiteY1368" fmla="*/ 2898124 h 6544491"/>
              <a:gd name="connsiteX1369" fmla="*/ 10287854 w 11817525"/>
              <a:gd name="connsiteY1369" fmla="*/ 2899151 h 6544491"/>
              <a:gd name="connsiteX1370" fmla="*/ 10284654 w 11817525"/>
              <a:gd name="connsiteY1370" fmla="*/ 2900378 h 6544491"/>
              <a:gd name="connsiteX1371" fmla="*/ 10280939 w 11817525"/>
              <a:gd name="connsiteY1371" fmla="*/ 2900990 h 6544491"/>
              <a:gd name="connsiteX1372" fmla="*/ 10265450 w 11817525"/>
              <a:gd name="connsiteY1372" fmla="*/ 2907741 h 6544491"/>
              <a:gd name="connsiteX1373" fmla="*/ 10259563 w 11817525"/>
              <a:gd name="connsiteY1373" fmla="*/ 2910812 h 6544491"/>
              <a:gd name="connsiteX1374" fmla="*/ 10244930 w 11817525"/>
              <a:gd name="connsiteY1374" fmla="*/ 2918591 h 6544491"/>
              <a:gd name="connsiteX1375" fmla="*/ 10227613 w 11817525"/>
              <a:gd name="connsiteY1375" fmla="*/ 2928212 h 6544491"/>
              <a:gd name="connsiteX1376" fmla="*/ 10246131 w 11817525"/>
              <a:gd name="connsiteY1376" fmla="*/ 2920028 h 6544491"/>
              <a:gd name="connsiteX1377" fmla="*/ 10255735 w 11817525"/>
              <a:gd name="connsiteY1377" fmla="*/ 2916346 h 6544491"/>
              <a:gd name="connsiteX1378" fmla="*/ 10289570 w 11817525"/>
              <a:gd name="connsiteY1378" fmla="*/ 2901203 h 6544491"/>
              <a:gd name="connsiteX1379" fmla="*/ 10298485 w 11817525"/>
              <a:gd name="connsiteY1379" fmla="*/ 2896700 h 6544491"/>
              <a:gd name="connsiteX1380" fmla="*/ 10315974 w 11817525"/>
              <a:gd name="connsiteY1380" fmla="*/ 2887283 h 6544491"/>
              <a:gd name="connsiteX1381" fmla="*/ 10328263 w 11817525"/>
              <a:gd name="connsiteY1381" fmla="*/ 2881759 h 6544491"/>
              <a:gd name="connsiteX1382" fmla="*/ 10334665 w 11817525"/>
              <a:gd name="connsiteY1382" fmla="*/ 2879304 h 6544491"/>
              <a:gd name="connsiteX1383" fmla="*/ 10359242 w 11817525"/>
              <a:gd name="connsiteY1383" fmla="*/ 2868255 h 6544491"/>
              <a:gd name="connsiteX1384" fmla="*/ 10374216 w 11817525"/>
              <a:gd name="connsiteY1384" fmla="*/ 2860886 h 6544491"/>
              <a:gd name="connsiteX1385" fmla="*/ 10407538 w 11817525"/>
              <a:gd name="connsiteY1385" fmla="*/ 2845128 h 6544491"/>
              <a:gd name="connsiteX1386" fmla="*/ 10419654 w 11817525"/>
              <a:gd name="connsiteY1386" fmla="*/ 2839398 h 6544491"/>
              <a:gd name="connsiteX1387" fmla="*/ 10431771 w 11817525"/>
              <a:gd name="connsiteY1387" fmla="*/ 2833668 h 6544491"/>
              <a:gd name="connsiteX1388" fmla="*/ 10452976 w 11817525"/>
              <a:gd name="connsiteY1388" fmla="*/ 2823640 h 6544491"/>
              <a:gd name="connsiteX1389" fmla="*/ 10461205 w 11817525"/>
              <a:gd name="connsiteY1389" fmla="*/ 2818316 h 6544491"/>
              <a:gd name="connsiteX1390" fmla="*/ 10454461 w 11817525"/>
              <a:gd name="connsiteY1390" fmla="*/ 2820360 h 6544491"/>
              <a:gd name="connsiteX1391" fmla="*/ 10447889 w 11817525"/>
              <a:gd name="connsiteY1391" fmla="*/ 2822609 h 6544491"/>
              <a:gd name="connsiteX1392" fmla="*/ 10439144 w 11817525"/>
              <a:gd name="connsiteY1392" fmla="*/ 2827317 h 6544491"/>
              <a:gd name="connsiteX1393" fmla="*/ 10439316 w 11817525"/>
              <a:gd name="connsiteY1393" fmla="*/ 2827521 h 6544491"/>
              <a:gd name="connsiteX1394" fmla="*/ 10430056 w 11817525"/>
              <a:gd name="connsiteY1394" fmla="*/ 2831614 h 6544491"/>
              <a:gd name="connsiteX1395" fmla="*/ 10416910 w 11817525"/>
              <a:gd name="connsiteY1395" fmla="*/ 2836112 h 6544491"/>
              <a:gd name="connsiteX1396" fmla="*/ 10416395 w 11817525"/>
              <a:gd name="connsiteY1396" fmla="*/ 2835498 h 6544491"/>
              <a:gd name="connsiteX1397" fmla="*/ 10425483 w 11817525"/>
              <a:gd name="connsiteY1397" fmla="*/ 2831200 h 6544491"/>
              <a:gd name="connsiteX1398" fmla="*/ 10435086 w 11817525"/>
              <a:gd name="connsiteY1398" fmla="*/ 2827518 h 6544491"/>
              <a:gd name="connsiteX1399" fmla="*/ 10465549 w 11817525"/>
              <a:gd name="connsiteY1399" fmla="*/ 2813397 h 6544491"/>
              <a:gd name="connsiteX1400" fmla="*/ 10486410 w 11817525"/>
              <a:gd name="connsiteY1400" fmla="*/ 2802959 h 6544491"/>
              <a:gd name="connsiteX1401" fmla="*/ 10501385 w 11817525"/>
              <a:gd name="connsiteY1401" fmla="*/ 2795591 h 6544491"/>
              <a:gd name="connsiteX1402" fmla="*/ 10507615 w 11817525"/>
              <a:gd name="connsiteY1402" fmla="*/ 2792932 h 6544491"/>
              <a:gd name="connsiteX1403" fmla="*/ 10526134 w 11817525"/>
              <a:gd name="connsiteY1403" fmla="*/ 2784747 h 6544491"/>
              <a:gd name="connsiteX1404" fmla="*/ 10540593 w 11817525"/>
              <a:gd name="connsiteY1404" fmla="*/ 2776763 h 6544491"/>
              <a:gd name="connsiteX1405" fmla="*/ 10553224 w 11817525"/>
              <a:gd name="connsiteY1405" fmla="*/ 2771648 h 6544491"/>
              <a:gd name="connsiteX1406" fmla="*/ 10558426 w 11817525"/>
              <a:gd name="connsiteY1406" fmla="*/ 2769654 h 6544491"/>
              <a:gd name="connsiteX1407" fmla="*/ 10565508 w 11817525"/>
              <a:gd name="connsiteY1407" fmla="*/ 2766125 h 6544491"/>
              <a:gd name="connsiteX1408" fmla="*/ 10568006 w 11817525"/>
              <a:gd name="connsiteY1408" fmla="*/ 2766167 h 6544491"/>
              <a:gd name="connsiteX1409" fmla="*/ 10570565 w 11817525"/>
              <a:gd name="connsiteY1409" fmla="*/ 2765377 h 6544491"/>
              <a:gd name="connsiteX1410" fmla="*/ 10568835 w 11817525"/>
              <a:gd name="connsiteY1410" fmla="*/ 2766306 h 6544491"/>
              <a:gd name="connsiteX1411" fmla="*/ 10564028 w 11817525"/>
              <a:gd name="connsiteY1411" fmla="*/ 2769403 h 6544491"/>
              <a:gd name="connsiteX1412" fmla="*/ 10549739 w 11817525"/>
              <a:gd name="connsiteY1412" fmla="*/ 2777593 h 6544491"/>
              <a:gd name="connsiteX1413" fmla="*/ 10544023 w 11817525"/>
              <a:gd name="connsiteY1413" fmla="*/ 2780869 h 6544491"/>
              <a:gd name="connsiteX1414" fmla="*/ 10559683 w 11817525"/>
              <a:gd name="connsiteY1414" fmla="*/ 2774322 h 6544491"/>
              <a:gd name="connsiteX1415" fmla="*/ 10575860 w 11817525"/>
              <a:gd name="connsiteY1415" fmla="*/ 2768391 h 6544491"/>
              <a:gd name="connsiteX1416" fmla="*/ 10579060 w 11817525"/>
              <a:gd name="connsiteY1416" fmla="*/ 2767163 h 6544491"/>
              <a:gd name="connsiteX1417" fmla="*/ 10597063 w 11817525"/>
              <a:gd name="connsiteY1417" fmla="*/ 2758364 h 6544491"/>
              <a:gd name="connsiteX1418" fmla="*/ 10603123 w 11817525"/>
              <a:gd name="connsiteY1418" fmla="*/ 2755498 h 6544491"/>
              <a:gd name="connsiteX1419" fmla="*/ 10618782 w 11817525"/>
              <a:gd name="connsiteY1419" fmla="*/ 2748951 h 6544491"/>
              <a:gd name="connsiteX1420" fmla="*/ 10643016 w 11817525"/>
              <a:gd name="connsiteY1420" fmla="*/ 2737491 h 6544491"/>
              <a:gd name="connsiteX1421" fmla="*/ 10648903 w 11817525"/>
              <a:gd name="connsiteY1421" fmla="*/ 2734420 h 6544491"/>
              <a:gd name="connsiteX1422" fmla="*/ 10645531 w 11817525"/>
              <a:gd name="connsiteY1422" fmla="*/ 2735441 h 6544491"/>
              <a:gd name="connsiteX1423" fmla="*/ 10639472 w 11817525"/>
              <a:gd name="connsiteY1423" fmla="*/ 2738306 h 6544491"/>
              <a:gd name="connsiteX1424" fmla="*/ 10629870 w 11817525"/>
              <a:gd name="connsiteY1424" fmla="*/ 2741988 h 6544491"/>
              <a:gd name="connsiteX1425" fmla="*/ 10644673 w 11817525"/>
              <a:gd name="connsiteY1425" fmla="*/ 2734415 h 6544491"/>
              <a:gd name="connsiteX1426" fmla="*/ 10659819 w 11817525"/>
              <a:gd name="connsiteY1426" fmla="*/ 2727253 h 6544491"/>
              <a:gd name="connsiteX1427" fmla="*/ 10665706 w 11817525"/>
              <a:gd name="connsiteY1427" fmla="*/ 2724183 h 6544491"/>
              <a:gd name="connsiteX1428" fmla="*/ 10692112 w 11817525"/>
              <a:gd name="connsiteY1428" fmla="*/ 2710263 h 6544491"/>
              <a:gd name="connsiteX1429" fmla="*/ 10709772 w 11817525"/>
              <a:gd name="connsiteY1429" fmla="*/ 2701051 h 6544491"/>
              <a:gd name="connsiteX1430" fmla="*/ 10731320 w 11817525"/>
              <a:gd name="connsiteY1430" fmla="*/ 2691435 h 6544491"/>
              <a:gd name="connsiteX1431" fmla="*/ 10767842 w 11817525"/>
              <a:gd name="connsiteY1431" fmla="*/ 2674449 h 6544491"/>
              <a:gd name="connsiteX1432" fmla="*/ 10779959 w 11817525"/>
              <a:gd name="connsiteY1432" fmla="*/ 2668718 h 6544491"/>
              <a:gd name="connsiteX1433" fmla="*/ 10813794 w 11817525"/>
              <a:gd name="connsiteY1433" fmla="*/ 2653575 h 6544491"/>
              <a:gd name="connsiteX1434" fmla="*/ 10812937 w 11817525"/>
              <a:gd name="connsiteY1434" fmla="*/ 2652552 h 6544491"/>
              <a:gd name="connsiteX1435" fmla="*/ 10818651 w 11817525"/>
              <a:gd name="connsiteY1435" fmla="*/ 2649273 h 6544491"/>
              <a:gd name="connsiteX1436" fmla="*/ 10835970 w 11817525"/>
              <a:gd name="connsiteY1436" fmla="*/ 2639652 h 6544491"/>
              <a:gd name="connsiteX1437" fmla="*/ 10844544 w 11817525"/>
              <a:gd name="connsiteY1437" fmla="*/ 2634739 h 6544491"/>
              <a:gd name="connsiteX1438" fmla="*/ 10863060 w 11817525"/>
              <a:gd name="connsiteY1438" fmla="*/ 2626554 h 6544491"/>
              <a:gd name="connsiteX1439" fmla="*/ 10863232 w 11817525"/>
              <a:gd name="connsiteY1439" fmla="*/ 2626760 h 6544491"/>
              <a:gd name="connsiteX1440" fmla="*/ 10873006 w 11817525"/>
              <a:gd name="connsiteY1440" fmla="*/ 2623282 h 6544491"/>
              <a:gd name="connsiteX1441" fmla="*/ 10882221 w 11817525"/>
              <a:gd name="connsiteY1441" fmla="*/ 2618925 h 6544491"/>
              <a:gd name="connsiteX1442" fmla="*/ 10895109 w 11817525"/>
              <a:gd name="connsiteY1442" fmla="*/ 2617374 h 6544491"/>
              <a:gd name="connsiteX1443" fmla="*/ 10948590 w 11817525"/>
              <a:gd name="connsiteY1443" fmla="*/ 2637649 h 6544491"/>
              <a:gd name="connsiteX1444" fmla="*/ 10997580 w 11817525"/>
              <a:gd name="connsiteY1444" fmla="*/ 2648462 h 6544491"/>
              <a:gd name="connsiteX1445" fmla="*/ 11015969 w 11817525"/>
              <a:gd name="connsiteY1445" fmla="*/ 2643281 h 6544491"/>
              <a:gd name="connsiteX1446" fmla="*/ 11085804 w 11817525"/>
              <a:gd name="connsiteY1446" fmla="*/ 2674095 h 6544491"/>
              <a:gd name="connsiteX1447" fmla="*/ 11045504 w 11817525"/>
              <a:gd name="connsiteY1447" fmla="*/ 2714479 h 6544491"/>
              <a:gd name="connsiteX1448" fmla="*/ 10840386 w 11817525"/>
              <a:gd name="connsiteY1448" fmla="*/ 2841688 h 6544491"/>
              <a:gd name="connsiteX1449" fmla="*/ 10837315 w 11817525"/>
              <a:gd name="connsiteY1449" fmla="*/ 2881051 h 6544491"/>
              <a:gd name="connsiteX1450" fmla="*/ 10882084 w 11817525"/>
              <a:gd name="connsiteY1450" fmla="*/ 2881691 h 6544491"/>
              <a:gd name="connsiteX1451" fmla="*/ 10983333 w 11817525"/>
              <a:gd name="connsiteY1451" fmla="*/ 2842440 h 6544491"/>
              <a:gd name="connsiteX1452" fmla="*/ 11028553 w 11817525"/>
              <a:gd name="connsiteY1452" fmla="*/ 2852420 h 6544491"/>
              <a:gd name="connsiteX1453" fmla="*/ 10993329 w 11817525"/>
              <a:gd name="connsiteY1453" fmla="*/ 2869284 h 6544491"/>
              <a:gd name="connsiteX1454" fmla="*/ 10966293 w 11817525"/>
              <a:gd name="connsiteY1454" fmla="*/ 2875638 h 6544491"/>
              <a:gd name="connsiteX1455" fmla="*/ 10963020 w 11817525"/>
              <a:gd name="connsiteY1455" fmla="*/ 2936517 h 6544491"/>
              <a:gd name="connsiteX1456" fmla="*/ 10969248 w 11817525"/>
              <a:gd name="connsiteY1456" fmla="*/ 2962532 h 6544491"/>
              <a:gd name="connsiteX1457" fmla="*/ 10818196 w 11817525"/>
              <a:gd name="connsiteY1457" fmla="*/ 3077032 h 6544491"/>
              <a:gd name="connsiteX1458" fmla="*/ 10626349 w 11817525"/>
              <a:gd name="connsiteY1458" fmla="*/ 3170207 h 6544491"/>
              <a:gd name="connsiteX1459" fmla="*/ 10577199 w 11817525"/>
              <a:gd name="connsiteY1459" fmla="*/ 3198676 h 6544491"/>
              <a:gd name="connsiteX1460" fmla="*/ 10574095 w 11817525"/>
              <a:gd name="connsiteY1460" fmla="*/ 3200206 h 6544491"/>
              <a:gd name="connsiteX1461" fmla="*/ 10585016 w 11817525"/>
              <a:gd name="connsiteY1461" fmla="*/ 3204330 h 6544491"/>
              <a:gd name="connsiteX1462" fmla="*/ 10602633 w 11817525"/>
              <a:gd name="connsiteY1462" fmla="*/ 3205576 h 6544491"/>
              <a:gd name="connsiteX1463" fmla="*/ 10751900 w 11817525"/>
              <a:gd name="connsiteY1463" fmla="*/ 3238078 h 6544491"/>
              <a:gd name="connsiteX1464" fmla="*/ 10767613 w 11817525"/>
              <a:gd name="connsiteY1464" fmla="*/ 3282397 h 6544491"/>
              <a:gd name="connsiteX1465" fmla="*/ 10731830 w 11817525"/>
              <a:gd name="connsiteY1465" fmla="*/ 3313005 h 6544491"/>
              <a:gd name="connsiteX1466" fmla="*/ 10711884 w 11817525"/>
              <a:gd name="connsiteY1466" fmla="*/ 3339098 h 6544491"/>
              <a:gd name="connsiteX1467" fmla="*/ 10725936 w 11817525"/>
              <a:gd name="connsiteY1467" fmla="*/ 3336961 h 6544491"/>
              <a:gd name="connsiteX1468" fmla="*/ 10748123 w 11817525"/>
              <a:gd name="connsiteY1468" fmla="*/ 3329237 h 6544491"/>
              <a:gd name="connsiteX1469" fmla="*/ 10850728 w 11817525"/>
              <a:gd name="connsiteY1469" fmla="*/ 3287492 h 6544491"/>
              <a:gd name="connsiteX1470" fmla="*/ 11055480 w 11817525"/>
              <a:gd name="connsiteY1470" fmla="*/ 3255686 h 6544491"/>
              <a:gd name="connsiteX1471" fmla="*/ 11103566 w 11817525"/>
              <a:gd name="connsiteY1471" fmla="*/ 3247820 h 6544491"/>
              <a:gd name="connsiteX1472" fmla="*/ 11306964 w 11817525"/>
              <a:gd name="connsiteY1472" fmla="*/ 3187995 h 6544491"/>
              <a:gd name="connsiteX1473" fmla="*/ 11447002 w 11817525"/>
              <a:gd name="connsiteY1473" fmla="*/ 3154221 h 6544491"/>
              <a:gd name="connsiteX1474" fmla="*/ 11515485 w 11817525"/>
              <a:gd name="connsiteY1474" fmla="*/ 3157018 h 6544491"/>
              <a:gd name="connsiteX1475" fmla="*/ 11517739 w 11817525"/>
              <a:gd name="connsiteY1475" fmla="*/ 3203716 h 6544491"/>
              <a:gd name="connsiteX1476" fmla="*/ 11366688 w 11817525"/>
              <a:gd name="connsiteY1476" fmla="*/ 3318216 h 6544491"/>
              <a:gd name="connsiteX1477" fmla="*/ 11571442 w 11817525"/>
              <a:gd name="connsiteY1477" fmla="*/ 3286408 h 6544491"/>
              <a:gd name="connsiteX1478" fmla="*/ 11609778 w 11817525"/>
              <a:gd name="connsiteY1478" fmla="*/ 3282551 h 6544491"/>
              <a:gd name="connsiteX1479" fmla="*/ 11604700 w 11817525"/>
              <a:gd name="connsiteY1479" fmla="*/ 3306069 h 6544491"/>
              <a:gd name="connsiteX1480" fmla="*/ 11617358 w 11817525"/>
              <a:gd name="connsiteY1480" fmla="*/ 3336585 h 6544491"/>
              <a:gd name="connsiteX1481" fmla="*/ 11655243 w 11817525"/>
              <a:gd name="connsiteY1481" fmla="*/ 3323385 h 6544491"/>
              <a:gd name="connsiteX1482" fmla="*/ 11707752 w 11817525"/>
              <a:gd name="connsiteY1482" fmla="*/ 3304175 h 6544491"/>
              <a:gd name="connsiteX1483" fmla="*/ 11761860 w 11817525"/>
              <a:gd name="connsiteY1483" fmla="*/ 3343839 h 6544491"/>
              <a:gd name="connsiteX1484" fmla="*/ 11701364 w 11817525"/>
              <a:gd name="connsiteY1484" fmla="*/ 3352046 h 6544491"/>
              <a:gd name="connsiteX1485" fmla="*/ 11677650 w 11817525"/>
              <a:gd name="connsiteY1485" fmla="*/ 3349892 h 6544491"/>
              <a:gd name="connsiteX1486" fmla="*/ 11709801 w 11817525"/>
              <a:gd name="connsiteY1486" fmla="*/ 3372387 h 6544491"/>
              <a:gd name="connsiteX1487" fmla="*/ 11705177 w 11817525"/>
              <a:gd name="connsiteY1487" fmla="*/ 3405246 h 6544491"/>
              <a:gd name="connsiteX1488" fmla="*/ 11687236 w 11817525"/>
              <a:gd name="connsiteY1488" fmla="*/ 3419770 h 6544491"/>
              <a:gd name="connsiteX1489" fmla="*/ 11662243 w 11817525"/>
              <a:gd name="connsiteY1489" fmla="*/ 3481242 h 6544491"/>
              <a:gd name="connsiteX1490" fmla="*/ 11654605 w 11817525"/>
              <a:gd name="connsiteY1490" fmla="*/ 3491380 h 6544491"/>
              <a:gd name="connsiteX1491" fmla="*/ 11650044 w 11817525"/>
              <a:gd name="connsiteY1491" fmla="*/ 3493918 h 6544491"/>
              <a:gd name="connsiteX1492" fmla="*/ 11649425 w 11817525"/>
              <a:gd name="connsiteY1492" fmla="*/ 3497247 h 6544491"/>
              <a:gd name="connsiteX1493" fmla="*/ 11649796 w 11817525"/>
              <a:gd name="connsiteY1493" fmla="*/ 3497763 h 6544491"/>
              <a:gd name="connsiteX1494" fmla="*/ 11646312 w 11817525"/>
              <a:gd name="connsiteY1494" fmla="*/ 3502390 h 6544491"/>
              <a:gd name="connsiteX1495" fmla="*/ 11618344 w 11817525"/>
              <a:gd name="connsiteY1495" fmla="*/ 3520505 h 6544491"/>
              <a:gd name="connsiteX1496" fmla="*/ 11609082 w 11817525"/>
              <a:gd name="connsiteY1496" fmla="*/ 3524661 h 6544491"/>
              <a:gd name="connsiteX1497" fmla="*/ 11605227 w 11817525"/>
              <a:gd name="connsiteY1497" fmla="*/ 3529791 h 6544491"/>
              <a:gd name="connsiteX1498" fmla="*/ 11612876 w 11817525"/>
              <a:gd name="connsiteY1498" fmla="*/ 3528520 h 6544491"/>
              <a:gd name="connsiteX1499" fmla="*/ 11635253 w 11817525"/>
              <a:gd name="connsiteY1499" fmla="*/ 3515080 h 6544491"/>
              <a:gd name="connsiteX1500" fmla="*/ 11637622 w 11817525"/>
              <a:gd name="connsiteY1500" fmla="*/ 3513923 h 6544491"/>
              <a:gd name="connsiteX1501" fmla="*/ 11621953 w 11817525"/>
              <a:gd name="connsiteY1501" fmla="*/ 3534721 h 6544491"/>
              <a:gd name="connsiteX1502" fmla="*/ 11618896 w 11817525"/>
              <a:gd name="connsiteY1502" fmla="*/ 3538084 h 6544491"/>
              <a:gd name="connsiteX1503" fmla="*/ 11602414 w 11817525"/>
              <a:gd name="connsiteY1503" fmla="*/ 3548160 h 6544491"/>
              <a:gd name="connsiteX1504" fmla="*/ 11600803 w 11817525"/>
              <a:gd name="connsiteY1504" fmla="*/ 3551046 h 6544491"/>
              <a:gd name="connsiteX1505" fmla="*/ 11591193 w 11817525"/>
              <a:gd name="connsiteY1505" fmla="*/ 3559375 h 6544491"/>
              <a:gd name="connsiteX1506" fmla="*/ 11554436 w 11817525"/>
              <a:gd name="connsiteY1506" fmla="*/ 3580816 h 6544491"/>
              <a:gd name="connsiteX1507" fmla="*/ 11543911 w 11817525"/>
              <a:gd name="connsiteY1507" fmla="*/ 3583685 h 6544491"/>
              <a:gd name="connsiteX1508" fmla="*/ 11510723 w 11817525"/>
              <a:gd name="connsiteY1508" fmla="*/ 3595180 h 6544491"/>
              <a:gd name="connsiteX1509" fmla="*/ 11489957 w 11817525"/>
              <a:gd name="connsiteY1509" fmla="*/ 3605735 h 6544491"/>
              <a:gd name="connsiteX1510" fmla="*/ 11449976 w 11817525"/>
              <a:gd name="connsiteY1510" fmla="*/ 3632947 h 6544491"/>
              <a:gd name="connsiteX1511" fmla="*/ 11448364 w 11817525"/>
              <a:gd name="connsiteY1511" fmla="*/ 3635835 h 6544491"/>
              <a:gd name="connsiteX1512" fmla="*/ 11425006 w 11817525"/>
              <a:gd name="connsiteY1512" fmla="*/ 3652806 h 6544491"/>
              <a:gd name="connsiteX1513" fmla="*/ 11395959 w 11817525"/>
              <a:gd name="connsiteY1513" fmla="*/ 3663988 h 6544491"/>
              <a:gd name="connsiteX1514" fmla="*/ 11340396 w 11817525"/>
              <a:gd name="connsiteY1514" fmla="*/ 3688923 h 6544491"/>
              <a:gd name="connsiteX1515" fmla="*/ 11295924 w 11817525"/>
              <a:gd name="connsiteY1515" fmla="*/ 3720623 h 6544491"/>
              <a:gd name="connsiteX1516" fmla="*/ 11267796 w 11817525"/>
              <a:gd name="connsiteY1516" fmla="*/ 3737265 h 6544491"/>
              <a:gd name="connsiteX1517" fmla="*/ 11225632 w 11817525"/>
              <a:gd name="connsiteY1517" fmla="*/ 3757732 h 6544491"/>
              <a:gd name="connsiteX1518" fmla="*/ 11202623 w 11817525"/>
              <a:gd name="connsiteY1518" fmla="*/ 3770530 h 6544491"/>
              <a:gd name="connsiteX1519" fmla="*/ 11191749 w 11817525"/>
              <a:gd name="connsiteY1519" fmla="*/ 3777573 h 6544491"/>
              <a:gd name="connsiteX1520" fmla="*/ 11161375 w 11817525"/>
              <a:gd name="connsiteY1520" fmla="*/ 3796458 h 6544491"/>
              <a:gd name="connsiteX1521" fmla="*/ 11150502 w 11817525"/>
              <a:gd name="connsiteY1521" fmla="*/ 3803501 h 6544491"/>
              <a:gd name="connsiteX1522" fmla="*/ 11129611 w 11817525"/>
              <a:gd name="connsiteY1522" fmla="*/ 3832035 h 6544491"/>
              <a:gd name="connsiteX1523" fmla="*/ 11111312 w 11817525"/>
              <a:gd name="connsiteY1523" fmla="*/ 3854154 h 6544491"/>
              <a:gd name="connsiteX1524" fmla="*/ 11097848 w 11817525"/>
              <a:gd name="connsiteY1524" fmla="*/ 3867612 h 6544491"/>
              <a:gd name="connsiteX1525" fmla="*/ 11091401 w 11817525"/>
              <a:gd name="connsiteY1525" fmla="*/ 3879159 h 6544491"/>
              <a:gd name="connsiteX1526" fmla="*/ 11092665 w 11817525"/>
              <a:gd name="connsiteY1526" fmla="*/ 3880445 h 6544491"/>
              <a:gd name="connsiteX1527" fmla="*/ 11142129 w 11817525"/>
              <a:gd name="connsiteY1527" fmla="*/ 3862882 h 6544491"/>
              <a:gd name="connsiteX1528" fmla="*/ 11291692 w 11817525"/>
              <a:gd name="connsiteY1528" fmla="*/ 3779692 h 6544491"/>
              <a:gd name="connsiteX1529" fmla="*/ 11304461 w 11817525"/>
              <a:gd name="connsiteY1529" fmla="*/ 3774581 h 6544491"/>
              <a:gd name="connsiteX1530" fmla="*/ 11293588 w 11817525"/>
              <a:gd name="connsiteY1530" fmla="*/ 3781623 h 6544491"/>
              <a:gd name="connsiteX1531" fmla="*/ 11260971 w 11817525"/>
              <a:gd name="connsiteY1531" fmla="*/ 3802751 h 6544491"/>
              <a:gd name="connsiteX1532" fmla="*/ 11171396 w 11817525"/>
              <a:gd name="connsiteY1532" fmla="*/ 3865507 h 6544491"/>
              <a:gd name="connsiteX1533" fmla="*/ 11114506 w 11817525"/>
              <a:gd name="connsiteY1533" fmla="*/ 3898147 h 6544491"/>
              <a:gd name="connsiteX1534" fmla="*/ 11077115 w 11817525"/>
              <a:gd name="connsiteY1534" fmla="*/ 3918944 h 6544491"/>
              <a:gd name="connsiteX1535" fmla="*/ 11043864 w 11817525"/>
              <a:gd name="connsiteY1535" fmla="*/ 3939429 h 6544491"/>
              <a:gd name="connsiteX1536" fmla="*/ 11030748 w 11817525"/>
              <a:gd name="connsiteY1536" fmla="*/ 3948714 h 6544491"/>
              <a:gd name="connsiteX1537" fmla="*/ 11046393 w 11817525"/>
              <a:gd name="connsiteY1537" fmla="*/ 3942001 h 6544491"/>
              <a:gd name="connsiteX1538" fmla="*/ 11145797 w 11817525"/>
              <a:gd name="connsiteY1538" fmla="*/ 3884722 h 6544491"/>
              <a:gd name="connsiteX1539" fmla="*/ 11192733 w 11817525"/>
              <a:gd name="connsiteY1539" fmla="*/ 3864585 h 6544491"/>
              <a:gd name="connsiteX1540" fmla="*/ 11193998 w 11817525"/>
              <a:gd name="connsiteY1540" fmla="*/ 3865871 h 6544491"/>
              <a:gd name="connsiteX1541" fmla="*/ 11193649 w 11817525"/>
              <a:gd name="connsiteY1541" fmla="*/ 3870045 h 6544491"/>
              <a:gd name="connsiteX1542" fmla="*/ 11167763 w 11817525"/>
              <a:gd name="connsiteY1542" fmla="*/ 3884444 h 6544491"/>
              <a:gd name="connsiteX1543" fmla="*/ 11151770 w 11817525"/>
              <a:gd name="connsiteY1543" fmla="*/ 3895329 h 6544491"/>
              <a:gd name="connsiteX1544" fmla="*/ 11150157 w 11817525"/>
              <a:gd name="connsiteY1544" fmla="*/ 3898216 h 6544491"/>
              <a:gd name="connsiteX1545" fmla="*/ 11156543 w 11817525"/>
              <a:gd name="connsiteY1545" fmla="*/ 3895660 h 6544491"/>
              <a:gd name="connsiteX1546" fmla="*/ 11182429 w 11817525"/>
              <a:gd name="connsiteY1546" fmla="*/ 3881262 h 6544491"/>
              <a:gd name="connsiteX1547" fmla="*/ 11192321 w 11817525"/>
              <a:gd name="connsiteY1547" fmla="*/ 3877748 h 6544491"/>
              <a:gd name="connsiteX1548" fmla="*/ 11187834 w 11817525"/>
              <a:gd name="connsiteY1548" fmla="*/ 3882234 h 6544491"/>
              <a:gd name="connsiteX1549" fmla="*/ 11156479 w 11817525"/>
              <a:gd name="connsiteY1549" fmla="*/ 3904650 h 6544491"/>
              <a:gd name="connsiteX1550" fmla="*/ 11104360 w 11817525"/>
              <a:gd name="connsiteY1550" fmla="*/ 3937619 h 6544491"/>
              <a:gd name="connsiteX1551" fmla="*/ 11104993 w 11817525"/>
              <a:gd name="connsiteY1551" fmla="*/ 3938263 h 6544491"/>
              <a:gd name="connsiteX1552" fmla="*/ 11106258 w 11817525"/>
              <a:gd name="connsiteY1552" fmla="*/ 3939549 h 6544491"/>
              <a:gd name="connsiteX1553" fmla="*/ 11117763 w 11817525"/>
              <a:gd name="connsiteY1553" fmla="*/ 3933150 h 6544491"/>
              <a:gd name="connsiteX1554" fmla="*/ 11130184 w 11817525"/>
              <a:gd name="connsiteY1554" fmla="*/ 3932210 h 6544491"/>
              <a:gd name="connsiteX1555" fmla="*/ 11134956 w 11817525"/>
              <a:gd name="connsiteY1555" fmla="*/ 3932540 h 6544491"/>
              <a:gd name="connsiteX1556" fmla="*/ 11162739 w 11817525"/>
              <a:gd name="connsiteY1556" fmla="*/ 3920072 h 6544491"/>
              <a:gd name="connsiteX1557" fmla="*/ 11142606 w 11817525"/>
              <a:gd name="connsiteY1557" fmla="*/ 3931271 h 6544491"/>
              <a:gd name="connsiteX1558" fmla="*/ 11141627 w 11817525"/>
              <a:gd name="connsiteY1558" fmla="*/ 3934801 h 6544491"/>
              <a:gd name="connsiteX1559" fmla="*/ 11142890 w 11817525"/>
              <a:gd name="connsiteY1559" fmla="*/ 3936088 h 6544491"/>
              <a:gd name="connsiteX1560" fmla="*/ 11140014 w 11817525"/>
              <a:gd name="connsiteY1560" fmla="*/ 3937687 h 6544491"/>
              <a:gd name="connsiteX1561" fmla="*/ 11110620 w 11817525"/>
              <a:gd name="connsiteY1561" fmla="*/ 3953042 h 6544491"/>
              <a:gd name="connsiteX1562" fmla="*/ 11105500 w 11817525"/>
              <a:gd name="connsiteY1562" fmla="*/ 3956885 h 6544491"/>
              <a:gd name="connsiteX1563" fmla="*/ 11109640 w 11817525"/>
              <a:gd name="connsiteY1563" fmla="*/ 3956572 h 6544491"/>
              <a:gd name="connsiteX1564" fmla="*/ 11129426 w 11817525"/>
              <a:gd name="connsiteY1564" fmla="*/ 3949546 h 6544491"/>
              <a:gd name="connsiteX1565" fmla="*/ 11135462 w 11817525"/>
              <a:gd name="connsiteY1565" fmla="*/ 3951164 h 6544491"/>
              <a:gd name="connsiteX1566" fmla="*/ 11131606 w 11817525"/>
              <a:gd name="connsiteY1566" fmla="*/ 3956293 h 6544491"/>
              <a:gd name="connsiteX1567" fmla="*/ 11117225 w 11817525"/>
              <a:gd name="connsiteY1567" fmla="*/ 3964293 h 6544491"/>
              <a:gd name="connsiteX1568" fmla="*/ 11080183 w 11817525"/>
              <a:gd name="connsiteY1568" fmla="*/ 3980917 h 6544491"/>
              <a:gd name="connsiteX1569" fmla="*/ 11067066 w 11817525"/>
              <a:gd name="connsiteY1569" fmla="*/ 3990202 h 6544491"/>
              <a:gd name="connsiteX1570" fmla="*/ 11062231 w 11817525"/>
              <a:gd name="connsiteY1570" fmla="*/ 3998862 h 6544491"/>
              <a:gd name="connsiteX1571" fmla="*/ 11037608 w 11817525"/>
              <a:gd name="connsiteY1571" fmla="*/ 4014547 h 6544491"/>
              <a:gd name="connsiteX1572" fmla="*/ 11013967 w 11817525"/>
              <a:gd name="connsiteY1572" fmla="*/ 4026702 h 6544491"/>
              <a:gd name="connsiteX1573" fmla="*/ 11010112 w 11817525"/>
              <a:gd name="connsiteY1573" fmla="*/ 4031832 h 6544491"/>
              <a:gd name="connsiteX1574" fmla="*/ 11017760 w 11817525"/>
              <a:gd name="connsiteY1574" fmla="*/ 4030561 h 6544491"/>
              <a:gd name="connsiteX1575" fmla="*/ 11025757 w 11817525"/>
              <a:gd name="connsiteY1575" fmla="*/ 4025120 h 6544491"/>
              <a:gd name="connsiteX1576" fmla="*/ 11062168 w 11817525"/>
              <a:gd name="connsiteY1576" fmla="*/ 4007853 h 6544491"/>
              <a:gd name="connsiteX1577" fmla="*/ 11068836 w 11817525"/>
              <a:gd name="connsiteY1577" fmla="*/ 4010113 h 6544491"/>
              <a:gd name="connsiteX1578" fmla="*/ 11094724 w 11817525"/>
              <a:gd name="connsiteY1578" fmla="*/ 3995715 h 6544491"/>
              <a:gd name="connsiteX1579" fmla="*/ 11118364 w 11817525"/>
              <a:gd name="connsiteY1579" fmla="*/ 3983560 h 6544491"/>
              <a:gd name="connsiteX1580" fmla="*/ 11137865 w 11817525"/>
              <a:gd name="connsiteY1580" fmla="*/ 3971718 h 6544491"/>
              <a:gd name="connsiteX1581" fmla="*/ 11209137 w 11817525"/>
              <a:gd name="connsiteY1581" fmla="*/ 3931078 h 6544491"/>
              <a:gd name="connsiteX1582" fmla="*/ 11240775 w 11817525"/>
              <a:gd name="connsiteY1582" fmla="*/ 3913481 h 6544491"/>
              <a:gd name="connsiteX1583" fmla="*/ 11286512 w 11817525"/>
              <a:gd name="connsiteY1583" fmla="*/ 3883068 h 6544491"/>
              <a:gd name="connsiteX1584" fmla="*/ 11294160 w 11817525"/>
              <a:gd name="connsiteY1584" fmla="*/ 3881799 h 6544491"/>
              <a:gd name="connsiteX1585" fmla="*/ 11326430 w 11817525"/>
              <a:gd name="connsiteY1585" fmla="*/ 3864845 h 6544491"/>
              <a:gd name="connsiteX1586" fmla="*/ 11346912 w 11817525"/>
              <a:gd name="connsiteY1586" fmla="*/ 3849472 h 6544491"/>
              <a:gd name="connsiteX1587" fmla="*/ 11365780 w 11817525"/>
              <a:gd name="connsiteY1587" fmla="*/ 3836987 h 6544491"/>
              <a:gd name="connsiteX1588" fmla="*/ 11411104 w 11817525"/>
              <a:gd name="connsiteY1588" fmla="*/ 3819737 h 6544491"/>
              <a:gd name="connsiteX1589" fmla="*/ 11436643 w 11817525"/>
              <a:gd name="connsiteY1589" fmla="*/ 3809512 h 6544491"/>
              <a:gd name="connsiteX1590" fmla="*/ 11451369 w 11817525"/>
              <a:gd name="connsiteY1590" fmla="*/ 3799488 h 6544491"/>
              <a:gd name="connsiteX1591" fmla="*/ 11453748 w 11817525"/>
              <a:gd name="connsiteY1591" fmla="*/ 3808674 h 6544491"/>
              <a:gd name="connsiteX1592" fmla="*/ 11457242 w 11817525"/>
              <a:gd name="connsiteY1592" fmla="*/ 3815972 h 6544491"/>
              <a:gd name="connsiteX1593" fmla="*/ 11462719 w 11817525"/>
              <a:gd name="connsiteY1593" fmla="*/ 3809792 h 6544491"/>
              <a:gd name="connsiteX1594" fmla="*/ 11548156 w 11817525"/>
              <a:gd name="connsiteY1594" fmla="*/ 3742942 h 6544491"/>
              <a:gd name="connsiteX1595" fmla="*/ 11577451 w 11817525"/>
              <a:gd name="connsiteY1595" fmla="*/ 3728358 h 6544491"/>
              <a:gd name="connsiteX1596" fmla="*/ 11579820 w 11817525"/>
              <a:gd name="connsiteY1596" fmla="*/ 3728880 h 6544491"/>
              <a:gd name="connsiteX1597" fmla="*/ 11589712 w 11817525"/>
              <a:gd name="connsiteY1597" fmla="*/ 3725367 h 6544491"/>
              <a:gd name="connsiteX1598" fmla="*/ 11600655 w 11817525"/>
              <a:gd name="connsiteY1598" fmla="*/ 3716807 h 6544491"/>
              <a:gd name="connsiteX1599" fmla="*/ 11651272 w 11817525"/>
              <a:gd name="connsiteY1599" fmla="*/ 3691607 h 6544491"/>
              <a:gd name="connsiteX1600" fmla="*/ 11707738 w 11817525"/>
              <a:gd name="connsiteY1600" fmla="*/ 3684957 h 6544491"/>
              <a:gd name="connsiteX1601" fmla="*/ 11709492 w 11817525"/>
              <a:gd name="connsiteY1601" fmla="*/ 3685883 h 6544491"/>
              <a:gd name="connsiteX1602" fmla="*/ 11690191 w 11817525"/>
              <a:gd name="connsiteY1602" fmla="*/ 3696343 h 6544491"/>
              <a:gd name="connsiteX1603" fmla="*/ 11681562 w 11817525"/>
              <a:gd name="connsiteY1603" fmla="*/ 3701143 h 6544491"/>
              <a:gd name="connsiteX1604" fmla="*/ 11613799 w 11817525"/>
              <a:gd name="connsiteY1604" fmla="*/ 3740825 h 6544491"/>
              <a:gd name="connsiteX1605" fmla="*/ 11568759 w 11817525"/>
              <a:gd name="connsiteY1605" fmla="*/ 3762892 h 6544491"/>
              <a:gd name="connsiteX1606" fmla="*/ 11527859 w 11817525"/>
              <a:gd name="connsiteY1606" fmla="*/ 3784645 h 6544491"/>
              <a:gd name="connsiteX1607" fmla="*/ 11492367 w 11817525"/>
              <a:gd name="connsiteY1607" fmla="*/ 3807373 h 6544491"/>
              <a:gd name="connsiteX1608" fmla="*/ 11397387 w 11817525"/>
              <a:gd name="connsiteY1608" fmla="*/ 3869156 h 6544491"/>
              <a:gd name="connsiteX1609" fmla="*/ 11339864 w 11817525"/>
              <a:gd name="connsiteY1609" fmla="*/ 3901151 h 6544491"/>
              <a:gd name="connsiteX1610" fmla="*/ 11328992 w 11817525"/>
              <a:gd name="connsiteY1610" fmla="*/ 3908194 h 6544491"/>
              <a:gd name="connsiteX1611" fmla="*/ 11337273 w 11817525"/>
              <a:gd name="connsiteY1611" fmla="*/ 3907568 h 6544491"/>
              <a:gd name="connsiteX1612" fmla="*/ 11371439 w 11817525"/>
              <a:gd name="connsiteY1612" fmla="*/ 3892544 h 6544491"/>
              <a:gd name="connsiteX1613" fmla="*/ 11417111 w 11817525"/>
              <a:gd name="connsiteY1613" fmla="*/ 3871121 h 6544491"/>
              <a:gd name="connsiteX1614" fmla="*/ 11407503 w 11817525"/>
              <a:gd name="connsiteY1614" fmla="*/ 3879450 h 6544491"/>
              <a:gd name="connsiteX1615" fmla="*/ 11381269 w 11817525"/>
              <a:gd name="connsiteY1615" fmla="*/ 3898021 h 6544491"/>
              <a:gd name="connsiteX1616" fmla="*/ 11377414 w 11817525"/>
              <a:gd name="connsiteY1616" fmla="*/ 3903150 h 6544491"/>
              <a:gd name="connsiteX1617" fmla="*/ 11386675 w 11817525"/>
              <a:gd name="connsiteY1617" fmla="*/ 3898994 h 6544491"/>
              <a:gd name="connsiteX1618" fmla="*/ 11398179 w 11817525"/>
              <a:gd name="connsiteY1618" fmla="*/ 3892595 h 6544491"/>
              <a:gd name="connsiteX1619" fmla="*/ 11443566 w 11817525"/>
              <a:gd name="connsiteY1619" fmla="*/ 3866356 h 6544491"/>
              <a:gd name="connsiteX1620" fmla="*/ 11472327 w 11817525"/>
              <a:gd name="connsiteY1620" fmla="*/ 3850358 h 6544491"/>
              <a:gd name="connsiteX1621" fmla="*/ 11499478 w 11817525"/>
              <a:gd name="connsiteY1621" fmla="*/ 3837246 h 6544491"/>
              <a:gd name="connsiteX1622" fmla="*/ 11586398 w 11817525"/>
              <a:gd name="connsiteY1622" fmla="*/ 3789896 h 6544491"/>
              <a:gd name="connsiteX1623" fmla="*/ 11595658 w 11817525"/>
              <a:gd name="connsiteY1623" fmla="*/ 3785739 h 6544491"/>
              <a:gd name="connsiteX1624" fmla="*/ 11602041 w 11817525"/>
              <a:gd name="connsiteY1624" fmla="*/ 3783185 h 6544491"/>
              <a:gd name="connsiteX1625" fmla="*/ 11634027 w 11817525"/>
              <a:gd name="connsiteY1625" fmla="*/ 3761413 h 6544491"/>
              <a:gd name="connsiteX1626" fmla="*/ 11675558 w 11817525"/>
              <a:gd name="connsiteY1626" fmla="*/ 3740302 h 6544491"/>
              <a:gd name="connsiteX1627" fmla="*/ 11681311 w 11817525"/>
              <a:gd name="connsiteY1627" fmla="*/ 3737103 h 6544491"/>
              <a:gd name="connsiteX1628" fmla="*/ 11712949 w 11817525"/>
              <a:gd name="connsiteY1628" fmla="*/ 3719505 h 6544491"/>
              <a:gd name="connsiteX1629" fmla="*/ 11732154 w 11817525"/>
              <a:gd name="connsiteY1629" fmla="*/ 3710191 h 6544491"/>
              <a:gd name="connsiteX1630" fmla="*/ 11739276 w 11817525"/>
              <a:gd name="connsiteY1630" fmla="*/ 3706497 h 6544491"/>
              <a:gd name="connsiteX1631" fmla="*/ 11749475 w 11817525"/>
              <a:gd name="connsiteY1631" fmla="*/ 3718198 h 6544491"/>
              <a:gd name="connsiteX1632" fmla="*/ 11776972 w 11817525"/>
              <a:gd name="connsiteY1632" fmla="*/ 3727062 h 6544491"/>
              <a:gd name="connsiteX1633" fmla="*/ 11804468 w 11817525"/>
              <a:gd name="connsiteY1633" fmla="*/ 3771381 h 6544491"/>
              <a:gd name="connsiteX1634" fmla="*/ 11753404 w 11817525"/>
              <a:gd name="connsiteY1634" fmla="*/ 3815700 h 6544491"/>
              <a:gd name="connsiteX1635" fmla="*/ 11659127 w 11817525"/>
              <a:gd name="connsiteY1635" fmla="*/ 3854112 h 6544491"/>
              <a:gd name="connsiteX1636" fmla="*/ 11643414 w 11817525"/>
              <a:gd name="connsiteY1636" fmla="*/ 3871840 h 6544491"/>
              <a:gd name="connsiteX1637" fmla="*/ 11604133 w 11817525"/>
              <a:gd name="connsiteY1637" fmla="*/ 3916159 h 6544491"/>
              <a:gd name="connsiteX1638" fmla="*/ 11556995 w 11817525"/>
              <a:gd name="connsiteY1638" fmla="*/ 3939797 h 6544491"/>
              <a:gd name="connsiteX1639" fmla="*/ 11419511 w 11817525"/>
              <a:gd name="connsiteY1639" fmla="*/ 4063892 h 6544491"/>
              <a:gd name="connsiteX1640" fmla="*/ 11309032 w 11817525"/>
              <a:gd name="connsiteY1640" fmla="*/ 4144776 h 6544491"/>
              <a:gd name="connsiteX1641" fmla="*/ 11298050 w 11817525"/>
              <a:gd name="connsiteY1641" fmla="*/ 4154235 h 6544491"/>
              <a:gd name="connsiteX1642" fmla="*/ 11299084 w 11817525"/>
              <a:gd name="connsiteY1642" fmla="*/ 4155358 h 6544491"/>
              <a:gd name="connsiteX1643" fmla="*/ 11351132 w 11817525"/>
              <a:gd name="connsiteY1643" fmla="*/ 4156466 h 6544491"/>
              <a:gd name="connsiteX1644" fmla="*/ 11457193 w 11817525"/>
              <a:gd name="connsiteY1644" fmla="*/ 4115100 h 6544491"/>
              <a:gd name="connsiteX1645" fmla="*/ 11571108 w 11817525"/>
              <a:gd name="connsiteY1645" fmla="*/ 4082600 h 6544491"/>
              <a:gd name="connsiteX1646" fmla="*/ 11681097 w 11817525"/>
              <a:gd name="connsiteY1646" fmla="*/ 4067826 h 6544491"/>
              <a:gd name="connsiteX1647" fmla="*/ 11720376 w 11817525"/>
              <a:gd name="connsiteY1647" fmla="*/ 4076689 h 6544491"/>
              <a:gd name="connsiteX1648" fmla="*/ 11704663 w 11817525"/>
              <a:gd name="connsiteY1648" fmla="*/ 4109192 h 6544491"/>
              <a:gd name="connsiteX1649" fmla="*/ 11372122 w 11817525"/>
              <a:gd name="connsiteY1649" fmla="*/ 4303645 h 6544491"/>
              <a:gd name="connsiteX1650" fmla="*/ 11297010 w 11817525"/>
              <a:gd name="connsiteY1650" fmla="*/ 4347868 h 6544491"/>
              <a:gd name="connsiteX1651" fmla="*/ 11366499 w 11817525"/>
              <a:gd name="connsiteY1651" fmla="*/ 4347869 h 6544491"/>
              <a:gd name="connsiteX1652" fmla="*/ 11360239 w 11817525"/>
              <a:gd name="connsiteY1652" fmla="*/ 4352622 h 6544491"/>
              <a:gd name="connsiteX1653" fmla="*/ 11309297 w 11817525"/>
              <a:gd name="connsiteY1653" fmla="*/ 4362522 h 6544491"/>
              <a:gd name="connsiteX1654" fmla="*/ 11281812 w 11817525"/>
              <a:gd name="connsiteY1654" fmla="*/ 4356818 h 6544491"/>
              <a:gd name="connsiteX1655" fmla="*/ 11260782 w 11817525"/>
              <a:gd name="connsiteY1655" fmla="*/ 4369199 h 6544491"/>
              <a:gd name="connsiteX1656" fmla="*/ 11182221 w 11817525"/>
              <a:gd name="connsiteY1656" fmla="*/ 4440112 h 6544491"/>
              <a:gd name="connsiteX1657" fmla="*/ 11170437 w 11817525"/>
              <a:gd name="connsiteY1657" fmla="*/ 4448977 h 6544491"/>
              <a:gd name="connsiteX1658" fmla="*/ 11029024 w 11817525"/>
              <a:gd name="connsiteY1658" fmla="*/ 4537617 h 6544491"/>
              <a:gd name="connsiteX1659" fmla="*/ 11005801 w 11817525"/>
              <a:gd name="connsiteY1659" fmla="*/ 4550363 h 6544491"/>
              <a:gd name="connsiteX1660" fmla="*/ 10996596 w 11817525"/>
              <a:gd name="connsiteY1660" fmla="*/ 4560434 h 6544491"/>
              <a:gd name="connsiteX1661" fmla="*/ 11019716 w 11817525"/>
              <a:gd name="connsiteY1661" fmla="*/ 4564280 h 6544491"/>
              <a:gd name="connsiteX1662" fmla="*/ 11014816 w 11817525"/>
              <a:gd name="connsiteY1662" fmla="*/ 4609358 h 6544491"/>
              <a:gd name="connsiteX1663" fmla="*/ 11009262 w 11817525"/>
              <a:gd name="connsiteY1663" fmla="*/ 4614148 h 6544491"/>
              <a:gd name="connsiteX1664" fmla="*/ 11030736 w 11817525"/>
              <a:gd name="connsiteY1664" fmla="*/ 4614792 h 6544491"/>
              <a:gd name="connsiteX1665" fmla="*/ 11031240 w 11817525"/>
              <a:gd name="connsiteY1665" fmla="*/ 4614622 h 6544491"/>
              <a:gd name="connsiteX1666" fmla="*/ 11042383 w 11817525"/>
              <a:gd name="connsiteY1666" fmla="*/ 4607704 h 6544491"/>
              <a:gd name="connsiteX1667" fmla="*/ 11061155 w 11817525"/>
              <a:gd name="connsiteY1667" fmla="*/ 4602922 h 6544491"/>
              <a:gd name="connsiteX1668" fmla="*/ 11063638 w 11817525"/>
              <a:gd name="connsiteY1668" fmla="*/ 4603716 h 6544491"/>
              <a:gd name="connsiteX1669" fmla="*/ 11072520 w 11817525"/>
              <a:gd name="connsiteY1669" fmla="*/ 4600726 h 6544491"/>
              <a:gd name="connsiteX1670" fmla="*/ 11077760 w 11817525"/>
              <a:gd name="connsiteY1670" fmla="*/ 4597577 h 6544491"/>
              <a:gd name="connsiteX1671" fmla="*/ 11125960 w 11817525"/>
              <a:gd name="connsiteY1671" fmla="*/ 4577184 h 6544491"/>
              <a:gd name="connsiteX1672" fmla="*/ 11174365 w 11817525"/>
              <a:gd name="connsiteY1672" fmla="*/ 4552389 h 6544491"/>
              <a:gd name="connsiteX1673" fmla="*/ 11191697 w 11817525"/>
              <a:gd name="connsiteY1673" fmla="*/ 4545141 h 6544491"/>
              <a:gd name="connsiteX1674" fmla="*/ 11201948 w 11817525"/>
              <a:gd name="connsiteY1674" fmla="*/ 4543586 h 6544491"/>
              <a:gd name="connsiteX1675" fmla="*/ 11208863 w 11817525"/>
              <a:gd name="connsiteY1675" fmla="*/ 4537746 h 6544491"/>
              <a:gd name="connsiteX1676" fmla="*/ 11199533 w 11817525"/>
              <a:gd name="connsiteY1676" fmla="*/ 4510046 h 6544491"/>
              <a:gd name="connsiteX1677" fmla="*/ 11195604 w 11817525"/>
              <a:gd name="connsiteY1677" fmla="*/ 4486408 h 6544491"/>
              <a:gd name="connsiteX1678" fmla="*/ 11223103 w 11817525"/>
              <a:gd name="connsiteY1678" fmla="*/ 4489363 h 6544491"/>
              <a:gd name="connsiteX1679" fmla="*/ 11274170 w 11817525"/>
              <a:gd name="connsiteY1679" fmla="*/ 4486408 h 6544491"/>
              <a:gd name="connsiteX1680" fmla="*/ 11325234 w 11817525"/>
              <a:gd name="connsiteY1680" fmla="*/ 4424359 h 6544491"/>
              <a:gd name="connsiteX1681" fmla="*/ 11344875 w 11817525"/>
              <a:gd name="connsiteY1681" fmla="*/ 4400724 h 6544491"/>
              <a:gd name="connsiteX1682" fmla="*/ 11435222 w 11817525"/>
              <a:gd name="connsiteY1682" fmla="*/ 4356404 h 6544491"/>
              <a:gd name="connsiteX1683" fmla="*/ 11556996 w 11817525"/>
              <a:gd name="connsiteY1683" fmla="*/ 4368221 h 6544491"/>
              <a:gd name="connsiteX1684" fmla="*/ 11608062 w 11817525"/>
              <a:gd name="connsiteY1684" fmla="*/ 4394814 h 6544491"/>
              <a:gd name="connsiteX1685" fmla="*/ 11580562 w 11817525"/>
              <a:gd name="connsiteY1685" fmla="*/ 4427315 h 6544491"/>
              <a:gd name="connsiteX1686" fmla="*/ 11430866 w 11817525"/>
              <a:gd name="connsiteY1686" fmla="*/ 4561521 h 6544491"/>
              <a:gd name="connsiteX1687" fmla="*/ 11382945 w 11817525"/>
              <a:gd name="connsiteY1687" fmla="*/ 4602284 h 6544491"/>
              <a:gd name="connsiteX1688" fmla="*/ 11393850 w 11817525"/>
              <a:gd name="connsiteY1688" fmla="*/ 4600033 h 6544491"/>
              <a:gd name="connsiteX1689" fmla="*/ 11457193 w 11817525"/>
              <a:gd name="connsiteY1689" fmla="*/ 4611481 h 6544491"/>
              <a:gd name="connsiteX1690" fmla="*/ 11476832 w 11817525"/>
              <a:gd name="connsiteY1690" fmla="*/ 4602619 h 6544491"/>
              <a:gd name="connsiteX1691" fmla="*/ 11508257 w 11817525"/>
              <a:gd name="connsiteY1691" fmla="*/ 4584891 h 6544491"/>
              <a:gd name="connsiteX1692" fmla="*/ 11551467 w 11817525"/>
              <a:gd name="connsiteY1692" fmla="*/ 4617392 h 6544491"/>
              <a:gd name="connsiteX1693" fmla="*/ 11626101 w 11817525"/>
              <a:gd name="connsiteY1693" fmla="*/ 4670576 h 6544491"/>
              <a:gd name="connsiteX1694" fmla="*/ 11559323 w 11817525"/>
              <a:gd name="connsiteY1694" fmla="*/ 4773987 h 6544491"/>
              <a:gd name="connsiteX1695" fmla="*/ 11555371 w 11817525"/>
              <a:gd name="connsiteY1695" fmla="*/ 4776115 h 6544491"/>
              <a:gd name="connsiteX1696" fmla="*/ 11254946 w 11817525"/>
              <a:gd name="connsiteY1696" fmla="*/ 4776115 h 6544491"/>
              <a:gd name="connsiteX1697" fmla="*/ 11276074 w 11817525"/>
              <a:gd name="connsiteY1697" fmla="*/ 4785100 h 6544491"/>
              <a:gd name="connsiteX1698" fmla="*/ 11352564 w 11817525"/>
              <a:gd name="connsiteY1698" fmla="*/ 4821470 h 6544491"/>
              <a:gd name="connsiteX1699" fmla="*/ 11367069 w 11817525"/>
              <a:gd name="connsiteY1699" fmla="*/ 4855984 h 6544491"/>
              <a:gd name="connsiteX1700" fmla="*/ 11331948 w 11817525"/>
              <a:gd name="connsiteY1700" fmla="*/ 4859658 h 6544491"/>
              <a:gd name="connsiteX1701" fmla="*/ 11323311 w 11817525"/>
              <a:gd name="connsiteY1701" fmla="*/ 4857135 h 6544491"/>
              <a:gd name="connsiteX1702" fmla="*/ 11307225 w 11817525"/>
              <a:gd name="connsiteY1702" fmla="*/ 4851248 h 6544491"/>
              <a:gd name="connsiteX1703" fmla="*/ 11245101 w 11817525"/>
              <a:gd name="connsiteY1703" fmla="*/ 4827198 h 6544491"/>
              <a:gd name="connsiteX1704" fmla="*/ 11233154 w 11817525"/>
              <a:gd name="connsiteY1704" fmla="*/ 4823243 h 6544491"/>
              <a:gd name="connsiteX1705" fmla="*/ 11222724 w 11817525"/>
              <a:gd name="connsiteY1705" fmla="*/ 4821217 h 6544491"/>
              <a:gd name="connsiteX1706" fmla="*/ 11224222 w 11817525"/>
              <a:gd name="connsiteY1706" fmla="*/ 4822403 h 6544491"/>
              <a:gd name="connsiteX1707" fmla="*/ 11171084 w 11817525"/>
              <a:gd name="connsiteY1707" fmla="*/ 4807208 h 6544491"/>
              <a:gd name="connsiteX1708" fmla="*/ 11140315 w 11817525"/>
              <a:gd name="connsiteY1708" fmla="*/ 4796826 h 6544491"/>
              <a:gd name="connsiteX1709" fmla="*/ 11120487 w 11817525"/>
              <a:gd name="connsiteY1709" fmla="*/ 4787675 h 6544491"/>
              <a:gd name="connsiteX1710" fmla="*/ 11096808 w 11817525"/>
              <a:gd name="connsiteY1710" fmla="*/ 4777862 h 6544491"/>
              <a:gd name="connsiteX1711" fmla="*/ 11093905 w 11817525"/>
              <a:gd name="connsiteY1711" fmla="*/ 4776115 h 6544491"/>
              <a:gd name="connsiteX1712" fmla="*/ 10847679 w 11817525"/>
              <a:gd name="connsiteY1712" fmla="*/ 4776115 h 6544491"/>
              <a:gd name="connsiteX1713" fmla="*/ 10853732 w 11817525"/>
              <a:gd name="connsiteY1713" fmla="*/ 4778977 h 6544491"/>
              <a:gd name="connsiteX1714" fmla="*/ 10856769 w 11817525"/>
              <a:gd name="connsiteY1714" fmla="*/ 4782837 h 6544491"/>
              <a:gd name="connsiteX1715" fmla="*/ 10841344 w 11817525"/>
              <a:gd name="connsiteY1715" fmla="*/ 4778206 h 6544491"/>
              <a:gd name="connsiteX1716" fmla="*/ 10835295 w 11817525"/>
              <a:gd name="connsiteY1716" fmla="*/ 4776115 h 6544491"/>
              <a:gd name="connsiteX1717" fmla="*/ 10767787 w 11817525"/>
              <a:gd name="connsiteY1717" fmla="*/ 4776115 h 6544491"/>
              <a:gd name="connsiteX1718" fmla="*/ 10784174 w 11817525"/>
              <a:gd name="connsiteY1718" fmla="*/ 4782903 h 6544491"/>
              <a:gd name="connsiteX1719" fmla="*/ 10766641 w 11817525"/>
              <a:gd name="connsiteY1719" fmla="*/ 4776115 h 6544491"/>
              <a:gd name="connsiteX1720" fmla="*/ 10749953 w 11817525"/>
              <a:gd name="connsiteY1720" fmla="*/ 4776115 h 6544491"/>
              <a:gd name="connsiteX1721" fmla="*/ 10774171 w 11817525"/>
              <a:gd name="connsiteY1721" fmla="*/ 4786408 h 6544491"/>
              <a:gd name="connsiteX1722" fmla="*/ 10821523 w 11817525"/>
              <a:gd name="connsiteY1722" fmla="*/ 4805411 h 6544491"/>
              <a:gd name="connsiteX1723" fmla="*/ 10900590 w 11817525"/>
              <a:gd name="connsiteY1723" fmla="*/ 4836021 h 6544491"/>
              <a:gd name="connsiteX1724" fmla="*/ 10914056 w 11817525"/>
              <a:gd name="connsiteY1724" fmla="*/ 4841904 h 6544491"/>
              <a:gd name="connsiteX1725" fmla="*/ 10902974 w 11817525"/>
              <a:gd name="connsiteY1725" fmla="*/ 4840296 h 6544491"/>
              <a:gd name="connsiteX1726" fmla="*/ 10877773 w 11817525"/>
              <a:gd name="connsiteY1726" fmla="*/ 4833222 h 6544491"/>
              <a:gd name="connsiteX1727" fmla="*/ 10853877 w 11817525"/>
              <a:gd name="connsiteY1727" fmla="*/ 4825313 h 6544491"/>
              <a:gd name="connsiteX1728" fmla="*/ 10809348 w 11817525"/>
              <a:gd name="connsiteY1728" fmla="*/ 4807406 h 6544491"/>
              <a:gd name="connsiteX1729" fmla="*/ 10784587 w 11817525"/>
              <a:gd name="connsiteY1729" fmla="*/ 4797148 h 6544491"/>
              <a:gd name="connsiteX1730" fmla="*/ 10773506 w 11817525"/>
              <a:gd name="connsiteY1730" fmla="*/ 4795541 h 6544491"/>
              <a:gd name="connsiteX1731" fmla="*/ 10784147 w 11817525"/>
              <a:gd name="connsiteY1731" fmla="*/ 4800332 h 6544491"/>
              <a:gd name="connsiteX1732" fmla="*/ 10884499 w 11817525"/>
              <a:gd name="connsiteY1732" fmla="*/ 4840522 h 6544491"/>
              <a:gd name="connsiteX1733" fmla="*/ 10980511 w 11817525"/>
              <a:gd name="connsiteY1733" fmla="*/ 4877691 h 6544491"/>
              <a:gd name="connsiteX1734" fmla="*/ 10989633 w 11817525"/>
              <a:gd name="connsiteY1734" fmla="*/ 4880552 h 6544491"/>
              <a:gd name="connsiteX1735" fmla="*/ 10985290 w 11817525"/>
              <a:gd name="connsiteY1735" fmla="*/ 4877530 h 6544491"/>
              <a:gd name="connsiteX1736" fmla="*/ 10973130 w 11817525"/>
              <a:gd name="connsiteY1736" fmla="*/ 4870809 h 6544491"/>
              <a:gd name="connsiteX1737" fmla="*/ 10974436 w 11817525"/>
              <a:gd name="connsiteY1737" fmla="*/ 4869973 h 6544491"/>
              <a:gd name="connsiteX1738" fmla="*/ 10992684 w 11817525"/>
              <a:gd name="connsiteY1738" fmla="*/ 4875697 h 6544491"/>
              <a:gd name="connsiteX1739" fmla="*/ 11009188 w 11817525"/>
              <a:gd name="connsiteY1739" fmla="*/ 4885440 h 6544491"/>
              <a:gd name="connsiteX1740" fmla="*/ 11029820 w 11817525"/>
              <a:gd name="connsiteY1740" fmla="*/ 4895439 h 6544491"/>
              <a:gd name="connsiteX1741" fmla="*/ 11060668 w 11817525"/>
              <a:gd name="connsiteY1741" fmla="*/ 4904698 h 6544491"/>
              <a:gd name="connsiteX1742" fmla="*/ 11105423 w 11817525"/>
              <a:gd name="connsiteY1742" fmla="*/ 4916658 h 6544491"/>
              <a:gd name="connsiteX1743" fmla="*/ 11113243 w 11817525"/>
              <a:gd name="connsiteY1743" fmla="*/ 4920356 h 6544491"/>
              <a:gd name="connsiteX1744" fmla="*/ 11108459 w 11817525"/>
              <a:gd name="connsiteY1744" fmla="*/ 4920518 h 6544491"/>
              <a:gd name="connsiteX1745" fmla="*/ 11098684 w 11817525"/>
              <a:gd name="connsiteY1745" fmla="*/ 4918074 h 6544491"/>
              <a:gd name="connsiteX1746" fmla="*/ 11109539 w 11817525"/>
              <a:gd name="connsiteY1746" fmla="*/ 4925631 h 6544491"/>
              <a:gd name="connsiteX1747" fmla="*/ 11127135 w 11817525"/>
              <a:gd name="connsiteY1747" fmla="*/ 4931771 h 6544491"/>
              <a:gd name="connsiteX1748" fmla="*/ 11218588 w 11817525"/>
              <a:gd name="connsiteY1748" fmla="*/ 4963152 h 6544491"/>
              <a:gd name="connsiteX1749" fmla="*/ 11288531 w 11817525"/>
              <a:gd name="connsiteY1749" fmla="*/ 4990899 h 6544491"/>
              <a:gd name="connsiteX1750" fmla="*/ 11292873 w 11817525"/>
              <a:gd name="connsiteY1750" fmla="*/ 4993921 h 6544491"/>
              <a:gd name="connsiteX1751" fmla="*/ 11311775 w 11817525"/>
              <a:gd name="connsiteY1751" fmla="*/ 4999228 h 6544491"/>
              <a:gd name="connsiteX1752" fmla="*/ 11347406 w 11817525"/>
              <a:gd name="connsiteY1752" fmla="*/ 5008326 h 6544491"/>
              <a:gd name="connsiteX1753" fmla="*/ 11382158 w 11817525"/>
              <a:gd name="connsiteY1753" fmla="*/ 5023791 h 6544491"/>
              <a:gd name="connsiteX1754" fmla="*/ 11389322 w 11817525"/>
              <a:gd name="connsiteY1754" fmla="*/ 5027906 h 6544491"/>
              <a:gd name="connsiteX1755" fmla="*/ 11409493 w 11817525"/>
              <a:gd name="connsiteY1755" fmla="*/ 5037057 h 6544491"/>
              <a:gd name="connsiteX1756" fmla="*/ 11398723 w 11817525"/>
              <a:gd name="connsiteY1756" fmla="*/ 5035496 h 6544491"/>
              <a:gd name="connsiteX1757" fmla="*/ 11410884 w 11817525"/>
              <a:gd name="connsiteY1757" fmla="*/ 5042215 h 6544491"/>
              <a:gd name="connsiteX1758" fmla="*/ 11434780 w 11817525"/>
              <a:gd name="connsiteY1758" fmla="*/ 5050125 h 6544491"/>
              <a:gd name="connsiteX1759" fmla="*/ 11448900 w 11817525"/>
              <a:gd name="connsiteY1759" fmla="*/ 5055591 h 6544491"/>
              <a:gd name="connsiteX1760" fmla="*/ 11475334 w 11817525"/>
              <a:gd name="connsiteY1760" fmla="*/ 5067330 h 6544491"/>
              <a:gd name="connsiteX1761" fmla="*/ 11475352 w 11817525"/>
              <a:gd name="connsiteY1761" fmla="*/ 5067483 h 6544491"/>
              <a:gd name="connsiteX1762" fmla="*/ 11470874 w 11817525"/>
              <a:gd name="connsiteY1762" fmla="*/ 5072269 h 6544491"/>
              <a:gd name="connsiteX1763" fmla="*/ 11462352 w 11817525"/>
              <a:gd name="connsiteY1763" fmla="*/ 5070189 h 6544491"/>
              <a:gd name="connsiteX1764" fmla="*/ 11465389 w 11817525"/>
              <a:gd name="connsiteY1764" fmla="*/ 5074047 h 6544491"/>
              <a:gd name="connsiteX1765" fmla="*/ 11467363 w 11817525"/>
              <a:gd name="connsiteY1765" fmla="*/ 5075237 h 6544491"/>
              <a:gd name="connsiteX1766" fmla="*/ 11465117 w 11817525"/>
              <a:gd name="connsiteY1766" fmla="*/ 5075566 h 6544491"/>
              <a:gd name="connsiteX1767" fmla="*/ 11463431 w 11817525"/>
              <a:gd name="connsiteY1767" fmla="*/ 5075302 h 6544491"/>
              <a:gd name="connsiteX1768" fmla="*/ 11455853 w 11817525"/>
              <a:gd name="connsiteY1768" fmla="*/ 5073626 h 6544491"/>
              <a:gd name="connsiteX1769" fmla="*/ 11460790 w 11817525"/>
              <a:gd name="connsiteY1769" fmla="*/ 5076200 h 6544491"/>
              <a:gd name="connsiteX1770" fmla="*/ 11451433 w 11817525"/>
              <a:gd name="connsiteY1770" fmla="*/ 5077572 h 6544491"/>
              <a:gd name="connsiteX1771" fmla="*/ 11424041 w 11817525"/>
              <a:gd name="connsiteY1771" fmla="*/ 5075184 h 6544491"/>
              <a:gd name="connsiteX1772" fmla="*/ 11353924 w 11817525"/>
              <a:gd name="connsiteY1772" fmla="*/ 5058214 h 6544491"/>
              <a:gd name="connsiteX1773" fmla="*/ 11280209 w 11817525"/>
              <a:gd name="connsiteY1773" fmla="*/ 5019449 h 6544491"/>
              <a:gd name="connsiteX1774" fmla="*/ 11253384 w 11817525"/>
              <a:gd name="connsiteY1774" fmla="*/ 5014928 h 6544491"/>
              <a:gd name="connsiteX1775" fmla="*/ 11186318 w 11817525"/>
              <a:gd name="connsiteY1775" fmla="*/ 5003626 h 6544491"/>
              <a:gd name="connsiteX1776" fmla="*/ 11143773 w 11817525"/>
              <a:gd name="connsiteY1776" fmla="*/ 4985003 h 6544491"/>
              <a:gd name="connsiteX1777" fmla="*/ 10948872 w 11817525"/>
              <a:gd name="connsiteY1777" fmla="*/ 4940131 h 6544491"/>
              <a:gd name="connsiteX1778" fmla="*/ 10677756 w 11817525"/>
              <a:gd name="connsiteY1778" fmla="*/ 4866955 h 6544491"/>
              <a:gd name="connsiteX1779" fmla="*/ 10542334 w 11817525"/>
              <a:gd name="connsiteY1779" fmla="*/ 4834398 h 6544491"/>
              <a:gd name="connsiteX1780" fmla="*/ 10515782 w 11817525"/>
              <a:gd name="connsiteY1780" fmla="*/ 4837940 h 6544491"/>
              <a:gd name="connsiteX1781" fmla="*/ 10429555 w 11817525"/>
              <a:gd name="connsiteY1781" fmla="*/ 4851471 h 6544491"/>
              <a:gd name="connsiteX1782" fmla="*/ 10355175 w 11817525"/>
              <a:gd name="connsiteY1782" fmla="*/ 4849246 h 6544491"/>
              <a:gd name="connsiteX1783" fmla="*/ 10311417 w 11817525"/>
              <a:gd name="connsiteY1783" fmla="*/ 4851033 h 6544491"/>
              <a:gd name="connsiteX1784" fmla="*/ 10220154 w 11817525"/>
              <a:gd name="connsiteY1784" fmla="*/ 4824987 h 6544491"/>
              <a:gd name="connsiteX1785" fmla="*/ 10159520 w 11817525"/>
              <a:gd name="connsiteY1785" fmla="*/ 4814286 h 6544491"/>
              <a:gd name="connsiteX1786" fmla="*/ 10179457 w 11817525"/>
              <a:gd name="connsiteY1786" fmla="*/ 4831819 h 6544491"/>
              <a:gd name="connsiteX1787" fmla="*/ 10253320 w 11817525"/>
              <a:gd name="connsiteY1787" fmla="*/ 4868034 h 6544491"/>
              <a:gd name="connsiteX1788" fmla="*/ 10261180 w 11817525"/>
              <a:gd name="connsiteY1788" fmla="*/ 4875084 h 6544491"/>
              <a:gd name="connsiteX1789" fmla="*/ 10273289 w 11817525"/>
              <a:gd name="connsiteY1789" fmla="*/ 4898528 h 6544491"/>
              <a:gd name="connsiteX1790" fmla="*/ 10304057 w 11817525"/>
              <a:gd name="connsiteY1790" fmla="*/ 4917594 h 6544491"/>
              <a:gd name="connsiteX1791" fmla="*/ 10319155 w 11817525"/>
              <a:gd name="connsiteY1791" fmla="*/ 4910750 h 6544491"/>
              <a:gd name="connsiteX1792" fmla="*/ 10348485 w 11817525"/>
              <a:gd name="connsiteY1792" fmla="*/ 4904812 h 6544491"/>
              <a:gd name="connsiteX1793" fmla="*/ 10351809 w 11817525"/>
              <a:gd name="connsiteY1793" fmla="*/ 4918544 h 6544491"/>
              <a:gd name="connsiteX1794" fmla="*/ 10368820 w 11817525"/>
              <a:gd name="connsiteY1794" fmla="*/ 4942600 h 6544491"/>
              <a:gd name="connsiteX1795" fmla="*/ 10461694 w 11817525"/>
              <a:gd name="connsiteY1795" fmla="*/ 4956533 h 6544491"/>
              <a:gd name="connsiteX1796" fmla="*/ 10497123 w 11817525"/>
              <a:gd name="connsiteY1796" fmla="*/ 4961931 h 6544491"/>
              <a:gd name="connsiteX1797" fmla="*/ 10577405 w 11817525"/>
              <a:gd name="connsiteY1797" fmla="*/ 4997794 h 6544491"/>
              <a:gd name="connsiteX1798" fmla="*/ 10593750 w 11817525"/>
              <a:gd name="connsiteY1798" fmla="*/ 5058389 h 6544491"/>
              <a:gd name="connsiteX1799" fmla="*/ 10572827 w 11817525"/>
              <a:gd name="connsiteY1799" fmla="*/ 5087506 h 6544491"/>
              <a:gd name="connsiteX1800" fmla="*/ 10523985 w 11817525"/>
              <a:gd name="connsiteY1800" fmla="*/ 5079848 h 6544491"/>
              <a:gd name="connsiteX1801" fmla="*/ 10379056 w 11817525"/>
              <a:gd name="connsiteY1801" fmla="*/ 5051343 h 6544491"/>
              <a:gd name="connsiteX1802" fmla="*/ 10362657 w 11817525"/>
              <a:gd name="connsiteY1802" fmla="*/ 5046256 h 6544491"/>
              <a:gd name="connsiteX1803" fmla="*/ 10368129 w 11817525"/>
              <a:gd name="connsiteY1803" fmla="*/ 5051165 h 6544491"/>
              <a:gd name="connsiteX1804" fmla="*/ 10358039 w 11817525"/>
              <a:gd name="connsiteY1804" fmla="*/ 5062637 h 6544491"/>
              <a:gd name="connsiteX1805" fmla="*/ 10340167 w 11817525"/>
              <a:gd name="connsiteY1805" fmla="*/ 5097421 h 6544491"/>
              <a:gd name="connsiteX1806" fmla="*/ 10363276 w 11817525"/>
              <a:gd name="connsiteY1806" fmla="*/ 5132813 h 6544491"/>
              <a:gd name="connsiteX1807" fmla="*/ 10548909 w 11817525"/>
              <a:gd name="connsiteY1807" fmla="*/ 5213346 h 6544491"/>
              <a:gd name="connsiteX1808" fmla="*/ 10625399 w 11817525"/>
              <a:gd name="connsiteY1808" fmla="*/ 5249716 h 6544491"/>
              <a:gd name="connsiteX1809" fmla="*/ 10639904 w 11817525"/>
              <a:gd name="connsiteY1809" fmla="*/ 5284230 h 6544491"/>
              <a:gd name="connsiteX1810" fmla="*/ 10604783 w 11817525"/>
              <a:gd name="connsiteY1810" fmla="*/ 5287904 h 6544491"/>
              <a:gd name="connsiteX1811" fmla="*/ 10596147 w 11817525"/>
              <a:gd name="connsiteY1811" fmla="*/ 5285381 h 6544491"/>
              <a:gd name="connsiteX1812" fmla="*/ 10580060 w 11817525"/>
              <a:gd name="connsiteY1812" fmla="*/ 5279494 h 6544491"/>
              <a:gd name="connsiteX1813" fmla="*/ 10517936 w 11817525"/>
              <a:gd name="connsiteY1813" fmla="*/ 5255444 h 6544491"/>
              <a:gd name="connsiteX1814" fmla="*/ 10505989 w 11817525"/>
              <a:gd name="connsiteY1814" fmla="*/ 5251489 h 6544491"/>
              <a:gd name="connsiteX1815" fmla="*/ 10495559 w 11817525"/>
              <a:gd name="connsiteY1815" fmla="*/ 5249463 h 6544491"/>
              <a:gd name="connsiteX1816" fmla="*/ 10497057 w 11817525"/>
              <a:gd name="connsiteY1816" fmla="*/ 5250649 h 6544491"/>
              <a:gd name="connsiteX1817" fmla="*/ 10443919 w 11817525"/>
              <a:gd name="connsiteY1817" fmla="*/ 5235454 h 6544491"/>
              <a:gd name="connsiteX1818" fmla="*/ 10413150 w 11817525"/>
              <a:gd name="connsiteY1818" fmla="*/ 5225072 h 6544491"/>
              <a:gd name="connsiteX1819" fmla="*/ 10393322 w 11817525"/>
              <a:gd name="connsiteY1819" fmla="*/ 5215921 h 6544491"/>
              <a:gd name="connsiteX1820" fmla="*/ 10369643 w 11817525"/>
              <a:gd name="connsiteY1820" fmla="*/ 5206107 h 6544491"/>
              <a:gd name="connsiteX1821" fmla="*/ 10340398 w 11817525"/>
              <a:gd name="connsiteY1821" fmla="*/ 5188516 h 6544491"/>
              <a:gd name="connsiteX1822" fmla="*/ 10311845 w 11817525"/>
              <a:gd name="connsiteY1822" fmla="*/ 5183970 h 6544491"/>
              <a:gd name="connsiteX1823" fmla="*/ 10274422 w 11817525"/>
              <a:gd name="connsiteY1823" fmla="*/ 5170562 h 6544491"/>
              <a:gd name="connsiteX1824" fmla="*/ 10264206 w 11817525"/>
              <a:gd name="connsiteY1824" fmla="*/ 5171302 h 6544491"/>
              <a:gd name="connsiteX1825" fmla="*/ 10265724 w 11817525"/>
              <a:gd name="connsiteY1825" fmla="*/ 5173231 h 6544491"/>
              <a:gd name="connsiteX1826" fmla="*/ 10221410 w 11817525"/>
              <a:gd name="connsiteY1826" fmla="*/ 5158086 h 6544491"/>
              <a:gd name="connsiteX1827" fmla="*/ 10239618 w 11817525"/>
              <a:gd name="connsiteY1827" fmla="*/ 5167279 h 6544491"/>
              <a:gd name="connsiteX1828" fmla="*/ 10171307 w 11817525"/>
              <a:gd name="connsiteY1828" fmla="*/ 5146277 h 6544491"/>
              <a:gd name="connsiteX1829" fmla="*/ 10152340 w 11817525"/>
              <a:gd name="connsiteY1829" fmla="*/ 5148807 h 6544491"/>
              <a:gd name="connsiteX1830" fmla="*/ 10151507 w 11817525"/>
              <a:gd name="connsiteY1830" fmla="*/ 5154495 h 6544491"/>
              <a:gd name="connsiteX1831" fmla="*/ 10135135 w 11817525"/>
              <a:gd name="connsiteY1831" fmla="*/ 5149504 h 6544491"/>
              <a:gd name="connsiteX1832" fmla="*/ 10121016 w 11817525"/>
              <a:gd name="connsiteY1832" fmla="*/ 5144038 h 6544491"/>
              <a:gd name="connsiteX1833" fmla="*/ 10099730 w 11817525"/>
              <a:gd name="connsiteY1833" fmla="*/ 5134457 h 6544491"/>
              <a:gd name="connsiteX1834" fmla="*/ 10083654 w 11817525"/>
              <a:gd name="connsiteY1834" fmla="*/ 5130245 h 6544491"/>
              <a:gd name="connsiteX1835" fmla="*/ 10089514 w 11817525"/>
              <a:gd name="connsiteY1835" fmla="*/ 5135196 h 6544491"/>
              <a:gd name="connsiteX1836" fmla="*/ 10119271 w 11817525"/>
              <a:gd name="connsiteY1836" fmla="*/ 5148058 h 6544491"/>
              <a:gd name="connsiteX1837" fmla="*/ 10170100 w 11817525"/>
              <a:gd name="connsiteY1837" fmla="*/ 5167736 h 6544491"/>
              <a:gd name="connsiteX1838" fmla="*/ 10145551 w 11817525"/>
              <a:gd name="connsiteY1838" fmla="*/ 5160244 h 6544491"/>
              <a:gd name="connsiteX1839" fmla="*/ 10138597 w 11817525"/>
              <a:gd name="connsiteY1839" fmla="*/ 5158894 h 6544491"/>
              <a:gd name="connsiteX1840" fmla="*/ 10145764 w 11817525"/>
              <a:gd name="connsiteY1840" fmla="*/ 5163010 h 6544491"/>
              <a:gd name="connsiteX1841" fmla="*/ 10180953 w 11817525"/>
              <a:gd name="connsiteY1841" fmla="*/ 5175291 h 6544491"/>
              <a:gd name="connsiteX1842" fmla="*/ 10198424 w 11817525"/>
              <a:gd name="connsiteY1842" fmla="*/ 5182054 h 6544491"/>
              <a:gd name="connsiteX1843" fmla="*/ 10199419 w 11817525"/>
              <a:gd name="connsiteY1843" fmla="*/ 5186225 h 6544491"/>
              <a:gd name="connsiteX1844" fmla="*/ 10167914 w 11817525"/>
              <a:gd name="connsiteY1844" fmla="*/ 5174938 h 6544491"/>
              <a:gd name="connsiteX1845" fmla="*/ 10159443 w 11817525"/>
              <a:gd name="connsiteY1845" fmla="*/ 5171659 h 6544491"/>
              <a:gd name="connsiteX1846" fmla="*/ 10145750 w 11817525"/>
              <a:gd name="connsiteY1846" fmla="*/ 5171723 h 6544491"/>
              <a:gd name="connsiteX1847" fmla="*/ 10144445 w 11817525"/>
              <a:gd name="connsiteY1847" fmla="*/ 5172560 h 6544491"/>
              <a:gd name="connsiteX1848" fmla="*/ 10152263 w 11817525"/>
              <a:gd name="connsiteY1848" fmla="*/ 5176257 h 6544491"/>
              <a:gd name="connsiteX1849" fmla="*/ 10180501 w 11817525"/>
              <a:gd name="connsiteY1849" fmla="*/ 5187188 h 6544491"/>
              <a:gd name="connsiteX1850" fmla="*/ 10182020 w 11817525"/>
              <a:gd name="connsiteY1850" fmla="*/ 5189119 h 6544491"/>
              <a:gd name="connsiteX1851" fmla="*/ 10178544 w 11817525"/>
              <a:gd name="connsiteY1851" fmla="*/ 5188443 h 6544491"/>
              <a:gd name="connsiteX1852" fmla="*/ 10150305 w 11817525"/>
              <a:gd name="connsiteY1852" fmla="*/ 5177511 h 6544491"/>
              <a:gd name="connsiteX1853" fmla="*/ 10122067 w 11817525"/>
              <a:gd name="connsiteY1853" fmla="*/ 5166579 h 6544491"/>
              <a:gd name="connsiteX1854" fmla="*/ 10107947 w 11817525"/>
              <a:gd name="connsiteY1854" fmla="*/ 5161113 h 6544491"/>
              <a:gd name="connsiteX1855" fmla="*/ 10082093 w 11817525"/>
              <a:gd name="connsiteY1855" fmla="*/ 5154459 h 6544491"/>
              <a:gd name="connsiteX1856" fmla="*/ 10045597 w 11817525"/>
              <a:gd name="connsiteY1856" fmla="*/ 5143012 h 6544491"/>
              <a:gd name="connsiteX1857" fmla="*/ 10035168 w 11817525"/>
              <a:gd name="connsiteY1857" fmla="*/ 5140987 h 6544491"/>
              <a:gd name="connsiteX1858" fmla="*/ 10042334 w 11817525"/>
              <a:gd name="connsiteY1858" fmla="*/ 5145102 h 6544491"/>
              <a:gd name="connsiteX1859" fmla="*/ 10043199 w 11817525"/>
              <a:gd name="connsiteY1859" fmla="*/ 5147450 h 6544491"/>
              <a:gd name="connsiteX1860" fmla="*/ 10043412 w 11817525"/>
              <a:gd name="connsiteY1860" fmla="*/ 5150215 h 6544491"/>
              <a:gd name="connsiteX1861" fmla="*/ 10041455 w 11817525"/>
              <a:gd name="connsiteY1861" fmla="*/ 5151469 h 6544491"/>
              <a:gd name="connsiteX1862" fmla="*/ 10038631 w 11817525"/>
              <a:gd name="connsiteY1862" fmla="*/ 5150376 h 6544491"/>
              <a:gd name="connsiteX1863" fmla="*/ 10034061 w 11817525"/>
              <a:gd name="connsiteY1863" fmla="*/ 5153302 h 6544491"/>
              <a:gd name="connsiteX1864" fmla="*/ 10052083 w 11817525"/>
              <a:gd name="connsiteY1864" fmla="*/ 5164974 h 6544491"/>
              <a:gd name="connsiteX1865" fmla="*/ 10021887 w 11817525"/>
              <a:gd name="connsiteY1865" fmla="*/ 5155296 h 6544491"/>
              <a:gd name="connsiteX1866" fmla="*/ 10024059 w 11817525"/>
              <a:gd name="connsiteY1866" fmla="*/ 5156808 h 6544491"/>
              <a:gd name="connsiteX1867" fmla="*/ 10137011 w 11817525"/>
              <a:gd name="connsiteY1867" fmla="*/ 5200535 h 6544491"/>
              <a:gd name="connsiteX1868" fmla="*/ 10139180 w 11817525"/>
              <a:gd name="connsiteY1868" fmla="*/ 5202046 h 6544491"/>
              <a:gd name="connsiteX1869" fmla="*/ 10124411 w 11817525"/>
              <a:gd name="connsiteY1869" fmla="*/ 5196998 h 6544491"/>
              <a:gd name="connsiteX1870" fmla="*/ 10098556 w 11817525"/>
              <a:gd name="connsiteY1870" fmla="*/ 5190343 h 6544491"/>
              <a:gd name="connsiteX1871" fmla="*/ 10085302 w 11817525"/>
              <a:gd name="connsiteY1871" fmla="*/ 5187225 h 6544491"/>
              <a:gd name="connsiteX1872" fmla="*/ 10052936 w 11817525"/>
              <a:gd name="connsiteY1872" fmla="*/ 5176036 h 6544491"/>
              <a:gd name="connsiteX1873" fmla="*/ 10045982 w 11817525"/>
              <a:gd name="connsiteY1873" fmla="*/ 5174685 h 6544491"/>
              <a:gd name="connsiteX1874" fmla="*/ 10050977 w 11817525"/>
              <a:gd name="connsiteY1874" fmla="*/ 5177289 h 6544491"/>
              <a:gd name="connsiteX1875" fmla="*/ 10118748 w 11817525"/>
              <a:gd name="connsiteY1875" fmla="*/ 5203526 h 6544491"/>
              <a:gd name="connsiteX1876" fmla="*/ 10126568 w 11817525"/>
              <a:gd name="connsiteY1876" fmla="*/ 5207223 h 6544491"/>
              <a:gd name="connsiteX1877" fmla="*/ 10129604 w 11817525"/>
              <a:gd name="connsiteY1877" fmla="*/ 5211082 h 6544491"/>
              <a:gd name="connsiteX1878" fmla="*/ 10114179 w 11817525"/>
              <a:gd name="connsiteY1878" fmla="*/ 5206453 h 6544491"/>
              <a:gd name="connsiteX1879" fmla="*/ 10081812 w 11817525"/>
              <a:gd name="connsiteY1879" fmla="*/ 5195264 h 6544491"/>
              <a:gd name="connsiteX1880" fmla="*/ 10048140 w 11817525"/>
              <a:gd name="connsiteY1880" fmla="*/ 5184911 h 6544491"/>
              <a:gd name="connsiteX1881" fmla="*/ 10014254 w 11817525"/>
              <a:gd name="connsiteY1881" fmla="*/ 5171791 h 6544491"/>
              <a:gd name="connsiteX1882" fmla="*/ 9989492 w 11817525"/>
              <a:gd name="connsiteY1882" fmla="*/ 5161535 h 6544491"/>
              <a:gd name="connsiteX1883" fmla="*/ 9976239 w 11817525"/>
              <a:gd name="connsiteY1883" fmla="*/ 5158417 h 6544491"/>
              <a:gd name="connsiteX1884" fmla="*/ 9977105 w 11817525"/>
              <a:gd name="connsiteY1884" fmla="*/ 5160764 h 6544491"/>
              <a:gd name="connsiteX1885" fmla="*/ 9991224 w 11817525"/>
              <a:gd name="connsiteY1885" fmla="*/ 5166230 h 6544491"/>
              <a:gd name="connsiteX1886" fmla="*/ 10028586 w 11817525"/>
              <a:gd name="connsiteY1886" fmla="*/ 5180023 h 6544491"/>
              <a:gd name="connsiteX1887" fmla="*/ 10064642 w 11817525"/>
              <a:gd name="connsiteY1887" fmla="*/ 5194653 h 6544491"/>
              <a:gd name="connsiteX1888" fmla="*/ 10075285 w 11817525"/>
              <a:gd name="connsiteY1888" fmla="*/ 5199445 h 6544491"/>
              <a:gd name="connsiteX1889" fmla="*/ 10000561 w 11817525"/>
              <a:gd name="connsiteY1889" fmla="*/ 5171857 h 6544491"/>
              <a:gd name="connsiteX1890" fmla="*/ 9989266 w 11817525"/>
              <a:gd name="connsiteY1890" fmla="*/ 5167484 h 6544491"/>
              <a:gd name="connsiteX1891" fmla="*/ 9973841 w 11817525"/>
              <a:gd name="connsiteY1891" fmla="*/ 5162854 h 6544491"/>
              <a:gd name="connsiteX1892" fmla="*/ 9969058 w 11817525"/>
              <a:gd name="connsiteY1892" fmla="*/ 5163016 h 6544491"/>
              <a:gd name="connsiteX1893" fmla="*/ 9973401 w 11817525"/>
              <a:gd name="connsiteY1893" fmla="*/ 5166038 h 6544491"/>
              <a:gd name="connsiteX1894" fmla="*/ 10015758 w 11817525"/>
              <a:gd name="connsiteY1894" fmla="*/ 5182436 h 6544491"/>
              <a:gd name="connsiteX1895" fmla="*/ 9967967 w 11817525"/>
              <a:gd name="connsiteY1895" fmla="*/ 5166616 h 6544491"/>
              <a:gd name="connsiteX1896" fmla="*/ 9958190 w 11817525"/>
              <a:gd name="connsiteY1896" fmla="*/ 5164174 h 6544491"/>
              <a:gd name="connsiteX1897" fmla="*/ 9968832 w 11817525"/>
              <a:gd name="connsiteY1897" fmla="*/ 5168965 h 6544491"/>
              <a:gd name="connsiteX1898" fmla="*/ 10039427 w 11817525"/>
              <a:gd name="connsiteY1898" fmla="*/ 5196295 h 6544491"/>
              <a:gd name="connsiteX1899" fmla="*/ 10049417 w 11817525"/>
              <a:gd name="connsiteY1899" fmla="*/ 5201502 h 6544491"/>
              <a:gd name="connsiteX1900" fmla="*/ 10029652 w 11817525"/>
              <a:gd name="connsiteY1900" fmla="*/ 5193850 h 6544491"/>
              <a:gd name="connsiteX1901" fmla="*/ 10002279 w 11817525"/>
              <a:gd name="connsiteY1901" fmla="*/ 5185266 h 6544491"/>
              <a:gd name="connsiteX1902" fmla="*/ 9976864 w 11817525"/>
              <a:gd name="connsiteY1902" fmla="*/ 5175427 h 6544491"/>
              <a:gd name="connsiteX1903" fmla="*/ 9966435 w 11817525"/>
              <a:gd name="connsiteY1903" fmla="*/ 5173403 h 6544491"/>
              <a:gd name="connsiteX1904" fmla="*/ 9972948 w 11817525"/>
              <a:gd name="connsiteY1904" fmla="*/ 5177935 h 6544491"/>
              <a:gd name="connsiteX1905" fmla="*/ 10032247 w 11817525"/>
              <a:gd name="connsiteY1905" fmla="*/ 5200893 h 6544491"/>
              <a:gd name="connsiteX1906" fmla="*/ 10057010 w 11817525"/>
              <a:gd name="connsiteY1906" fmla="*/ 5211149 h 6544491"/>
              <a:gd name="connsiteX1907" fmla="*/ 10025949 w 11817525"/>
              <a:gd name="connsiteY1907" fmla="*/ 5199125 h 6544491"/>
              <a:gd name="connsiteX1908" fmla="*/ 10003570 w 11817525"/>
              <a:gd name="connsiteY1908" fmla="*/ 5193144 h 6544491"/>
              <a:gd name="connsiteX1909" fmla="*/ 10001612 w 11817525"/>
              <a:gd name="connsiteY1909" fmla="*/ 5194397 h 6544491"/>
              <a:gd name="connsiteX1910" fmla="*/ 10011601 w 11817525"/>
              <a:gd name="connsiteY1910" fmla="*/ 5199606 h 6544491"/>
              <a:gd name="connsiteX1911" fmla="*/ 10047006 w 11817525"/>
              <a:gd name="connsiteY1911" fmla="*/ 5214654 h 6544491"/>
              <a:gd name="connsiteX1912" fmla="*/ 10094358 w 11817525"/>
              <a:gd name="connsiteY1912" fmla="*/ 5233656 h 6544491"/>
              <a:gd name="connsiteX1913" fmla="*/ 10173425 w 11817525"/>
              <a:gd name="connsiteY1913" fmla="*/ 5264266 h 6544491"/>
              <a:gd name="connsiteX1914" fmla="*/ 10186891 w 11817525"/>
              <a:gd name="connsiteY1914" fmla="*/ 5270149 h 6544491"/>
              <a:gd name="connsiteX1915" fmla="*/ 10175809 w 11817525"/>
              <a:gd name="connsiteY1915" fmla="*/ 5268542 h 6544491"/>
              <a:gd name="connsiteX1916" fmla="*/ 10150608 w 11817525"/>
              <a:gd name="connsiteY1916" fmla="*/ 5261468 h 6544491"/>
              <a:gd name="connsiteX1917" fmla="*/ 10126712 w 11817525"/>
              <a:gd name="connsiteY1917" fmla="*/ 5253559 h 6544491"/>
              <a:gd name="connsiteX1918" fmla="*/ 10082183 w 11817525"/>
              <a:gd name="connsiteY1918" fmla="*/ 5235652 h 6544491"/>
              <a:gd name="connsiteX1919" fmla="*/ 10057422 w 11817525"/>
              <a:gd name="connsiteY1919" fmla="*/ 5225393 h 6544491"/>
              <a:gd name="connsiteX1920" fmla="*/ 10046341 w 11817525"/>
              <a:gd name="connsiteY1920" fmla="*/ 5223787 h 6544491"/>
              <a:gd name="connsiteX1921" fmla="*/ 10056982 w 11817525"/>
              <a:gd name="connsiteY1921" fmla="*/ 5228577 h 6544491"/>
              <a:gd name="connsiteX1922" fmla="*/ 10157334 w 11817525"/>
              <a:gd name="connsiteY1922" fmla="*/ 5268769 h 6544491"/>
              <a:gd name="connsiteX1923" fmla="*/ 10253345 w 11817525"/>
              <a:gd name="connsiteY1923" fmla="*/ 5305937 h 6544491"/>
              <a:gd name="connsiteX1924" fmla="*/ 10262468 w 11817525"/>
              <a:gd name="connsiteY1924" fmla="*/ 5308799 h 6544491"/>
              <a:gd name="connsiteX1925" fmla="*/ 10258125 w 11817525"/>
              <a:gd name="connsiteY1925" fmla="*/ 5305776 h 6544491"/>
              <a:gd name="connsiteX1926" fmla="*/ 10245965 w 11817525"/>
              <a:gd name="connsiteY1926" fmla="*/ 5299056 h 6544491"/>
              <a:gd name="connsiteX1927" fmla="*/ 10247271 w 11817525"/>
              <a:gd name="connsiteY1927" fmla="*/ 5298220 h 6544491"/>
              <a:gd name="connsiteX1928" fmla="*/ 10265519 w 11817525"/>
              <a:gd name="connsiteY1928" fmla="*/ 5303943 h 6544491"/>
              <a:gd name="connsiteX1929" fmla="*/ 10282023 w 11817525"/>
              <a:gd name="connsiteY1929" fmla="*/ 5313685 h 6544491"/>
              <a:gd name="connsiteX1930" fmla="*/ 10302655 w 11817525"/>
              <a:gd name="connsiteY1930" fmla="*/ 5323685 h 6544491"/>
              <a:gd name="connsiteX1931" fmla="*/ 10333503 w 11817525"/>
              <a:gd name="connsiteY1931" fmla="*/ 5332944 h 6544491"/>
              <a:gd name="connsiteX1932" fmla="*/ 10378258 w 11817525"/>
              <a:gd name="connsiteY1932" fmla="*/ 5344904 h 6544491"/>
              <a:gd name="connsiteX1933" fmla="*/ 10386078 w 11817525"/>
              <a:gd name="connsiteY1933" fmla="*/ 5348602 h 6544491"/>
              <a:gd name="connsiteX1934" fmla="*/ 10381294 w 11817525"/>
              <a:gd name="connsiteY1934" fmla="*/ 5348764 h 6544491"/>
              <a:gd name="connsiteX1935" fmla="*/ 10371519 w 11817525"/>
              <a:gd name="connsiteY1935" fmla="*/ 5346319 h 6544491"/>
              <a:gd name="connsiteX1936" fmla="*/ 10382374 w 11817525"/>
              <a:gd name="connsiteY1936" fmla="*/ 5353876 h 6544491"/>
              <a:gd name="connsiteX1937" fmla="*/ 10399970 w 11817525"/>
              <a:gd name="connsiteY1937" fmla="*/ 5360017 h 6544491"/>
              <a:gd name="connsiteX1938" fmla="*/ 10491423 w 11817525"/>
              <a:gd name="connsiteY1938" fmla="*/ 5391397 h 6544491"/>
              <a:gd name="connsiteX1939" fmla="*/ 10561366 w 11817525"/>
              <a:gd name="connsiteY1939" fmla="*/ 5419145 h 6544491"/>
              <a:gd name="connsiteX1940" fmla="*/ 10565708 w 11817525"/>
              <a:gd name="connsiteY1940" fmla="*/ 5422167 h 6544491"/>
              <a:gd name="connsiteX1941" fmla="*/ 10584610 w 11817525"/>
              <a:gd name="connsiteY1941" fmla="*/ 5427473 h 6544491"/>
              <a:gd name="connsiteX1942" fmla="*/ 10620241 w 11817525"/>
              <a:gd name="connsiteY1942" fmla="*/ 5436572 h 6544491"/>
              <a:gd name="connsiteX1943" fmla="*/ 10654993 w 11817525"/>
              <a:gd name="connsiteY1943" fmla="*/ 5452036 h 6544491"/>
              <a:gd name="connsiteX1944" fmla="*/ 10662158 w 11817525"/>
              <a:gd name="connsiteY1944" fmla="*/ 5456152 h 6544491"/>
              <a:gd name="connsiteX1945" fmla="*/ 10682328 w 11817525"/>
              <a:gd name="connsiteY1945" fmla="*/ 5465304 h 6544491"/>
              <a:gd name="connsiteX1946" fmla="*/ 10671558 w 11817525"/>
              <a:gd name="connsiteY1946" fmla="*/ 5463742 h 6544491"/>
              <a:gd name="connsiteX1947" fmla="*/ 10683719 w 11817525"/>
              <a:gd name="connsiteY1947" fmla="*/ 5470461 h 6544491"/>
              <a:gd name="connsiteX1948" fmla="*/ 10707615 w 11817525"/>
              <a:gd name="connsiteY1948" fmla="*/ 5478370 h 6544491"/>
              <a:gd name="connsiteX1949" fmla="*/ 10721735 w 11817525"/>
              <a:gd name="connsiteY1949" fmla="*/ 5483837 h 6544491"/>
              <a:gd name="connsiteX1950" fmla="*/ 10748169 w 11817525"/>
              <a:gd name="connsiteY1950" fmla="*/ 5495576 h 6544491"/>
              <a:gd name="connsiteX1951" fmla="*/ 10748187 w 11817525"/>
              <a:gd name="connsiteY1951" fmla="*/ 5495729 h 6544491"/>
              <a:gd name="connsiteX1952" fmla="*/ 10743709 w 11817525"/>
              <a:gd name="connsiteY1952" fmla="*/ 5500515 h 6544491"/>
              <a:gd name="connsiteX1953" fmla="*/ 10735187 w 11817525"/>
              <a:gd name="connsiteY1953" fmla="*/ 5498435 h 6544491"/>
              <a:gd name="connsiteX1954" fmla="*/ 10738224 w 11817525"/>
              <a:gd name="connsiteY1954" fmla="*/ 5502294 h 6544491"/>
              <a:gd name="connsiteX1955" fmla="*/ 10740198 w 11817525"/>
              <a:gd name="connsiteY1955" fmla="*/ 5503484 h 6544491"/>
              <a:gd name="connsiteX1956" fmla="*/ 10737952 w 11817525"/>
              <a:gd name="connsiteY1956" fmla="*/ 5503811 h 6544491"/>
              <a:gd name="connsiteX1957" fmla="*/ 10736266 w 11817525"/>
              <a:gd name="connsiteY1957" fmla="*/ 5503548 h 6544491"/>
              <a:gd name="connsiteX1958" fmla="*/ 10728688 w 11817525"/>
              <a:gd name="connsiteY1958" fmla="*/ 5501872 h 6544491"/>
              <a:gd name="connsiteX1959" fmla="*/ 10733625 w 11817525"/>
              <a:gd name="connsiteY1959" fmla="*/ 5504446 h 6544491"/>
              <a:gd name="connsiteX1960" fmla="*/ 10724268 w 11817525"/>
              <a:gd name="connsiteY1960" fmla="*/ 5505818 h 6544491"/>
              <a:gd name="connsiteX1961" fmla="*/ 10696876 w 11817525"/>
              <a:gd name="connsiteY1961" fmla="*/ 5503429 h 6544491"/>
              <a:gd name="connsiteX1962" fmla="*/ 10626759 w 11817525"/>
              <a:gd name="connsiteY1962" fmla="*/ 5486459 h 6544491"/>
              <a:gd name="connsiteX1963" fmla="*/ 10553044 w 11817525"/>
              <a:gd name="connsiteY1963" fmla="*/ 5447695 h 6544491"/>
              <a:gd name="connsiteX1964" fmla="*/ 10526219 w 11817525"/>
              <a:gd name="connsiteY1964" fmla="*/ 5443174 h 6544491"/>
              <a:gd name="connsiteX1965" fmla="*/ 10459153 w 11817525"/>
              <a:gd name="connsiteY1965" fmla="*/ 5431872 h 6544491"/>
              <a:gd name="connsiteX1966" fmla="*/ 10416607 w 11817525"/>
              <a:gd name="connsiteY1966" fmla="*/ 5413249 h 6544491"/>
              <a:gd name="connsiteX1967" fmla="*/ 10221707 w 11817525"/>
              <a:gd name="connsiteY1967" fmla="*/ 5368377 h 6544491"/>
              <a:gd name="connsiteX1968" fmla="*/ 9950592 w 11817525"/>
              <a:gd name="connsiteY1968" fmla="*/ 5295201 h 6544491"/>
              <a:gd name="connsiteX1969" fmla="*/ 9815170 w 11817525"/>
              <a:gd name="connsiteY1969" fmla="*/ 5262644 h 6544491"/>
              <a:gd name="connsiteX1970" fmla="*/ 9788617 w 11817525"/>
              <a:gd name="connsiteY1970" fmla="*/ 5266186 h 6544491"/>
              <a:gd name="connsiteX1971" fmla="*/ 9702389 w 11817525"/>
              <a:gd name="connsiteY1971" fmla="*/ 5279717 h 6544491"/>
              <a:gd name="connsiteX1972" fmla="*/ 9628010 w 11817525"/>
              <a:gd name="connsiteY1972" fmla="*/ 5277491 h 6544491"/>
              <a:gd name="connsiteX1973" fmla="*/ 9584252 w 11817525"/>
              <a:gd name="connsiteY1973" fmla="*/ 5279279 h 6544491"/>
              <a:gd name="connsiteX1974" fmla="*/ 9394161 w 11817525"/>
              <a:gd name="connsiteY1974" fmla="*/ 5235791 h 6544491"/>
              <a:gd name="connsiteX1975" fmla="*/ 9358185 w 11817525"/>
              <a:gd name="connsiteY1975" fmla="*/ 5214267 h 6544491"/>
              <a:gd name="connsiteX1976" fmla="*/ 9355867 w 11817525"/>
              <a:gd name="connsiteY1976" fmla="*/ 5210735 h 6544491"/>
              <a:gd name="connsiteX1977" fmla="*/ 9337842 w 11817525"/>
              <a:gd name="connsiteY1977" fmla="*/ 5204158 h 6544491"/>
              <a:gd name="connsiteX1978" fmla="*/ 9332100 w 11817525"/>
              <a:gd name="connsiteY1978" fmla="*/ 5203572 h 6544491"/>
              <a:gd name="connsiteX1979" fmla="*/ 9288614 w 11817525"/>
              <a:gd name="connsiteY1979" fmla="*/ 5213424 h 6544491"/>
              <a:gd name="connsiteX1980" fmla="*/ 9286112 w 11817525"/>
              <a:gd name="connsiteY1980" fmla="*/ 5223883 h 6544491"/>
              <a:gd name="connsiteX1981" fmla="*/ 9355015 w 11817525"/>
              <a:gd name="connsiteY1981" fmla="*/ 5261266 h 6544491"/>
              <a:gd name="connsiteX1982" fmla="*/ 9530008 w 11817525"/>
              <a:gd name="connsiteY1982" fmla="*/ 5337141 h 6544491"/>
              <a:gd name="connsiteX1983" fmla="*/ 9591990 w 11817525"/>
              <a:gd name="connsiteY1983" fmla="*/ 5338997 h 6544491"/>
              <a:gd name="connsiteX1984" fmla="*/ 9621320 w 11817525"/>
              <a:gd name="connsiteY1984" fmla="*/ 5333058 h 6544491"/>
              <a:gd name="connsiteX1985" fmla="*/ 9624644 w 11817525"/>
              <a:gd name="connsiteY1985" fmla="*/ 5346791 h 6544491"/>
              <a:gd name="connsiteX1986" fmla="*/ 9641655 w 11817525"/>
              <a:gd name="connsiteY1986" fmla="*/ 5370845 h 6544491"/>
              <a:gd name="connsiteX1987" fmla="*/ 9734529 w 11817525"/>
              <a:gd name="connsiteY1987" fmla="*/ 5384779 h 6544491"/>
              <a:gd name="connsiteX1988" fmla="*/ 9769958 w 11817525"/>
              <a:gd name="connsiteY1988" fmla="*/ 5390176 h 6544491"/>
              <a:gd name="connsiteX1989" fmla="*/ 9850240 w 11817525"/>
              <a:gd name="connsiteY1989" fmla="*/ 5426040 h 6544491"/>
              <a:gd name="connsiteX1990" fmla="*/ 9866585 w 11817525"/>
              <a:gd name="connsiteY1990" fmla="*/ 5486635 h 6544491"/>
              <a:gd name="connsiteX1991" fmla="*/ 9845662 w 11817525"/>
              <a:gd name="connsiteY1991" fmla="*/ 5515752 h 6544491"/>
              <a:gd name="connsiteX1992" fmla="*/ 9796820 w 11817525"/>
              <a:gd name="connsiteY1992" fmla="*/ 5508093 h 6544491"/>
              <a:gd name="connsiteX1993" fmla="*/ 9517374 w 11817525"/>
              <a:gd name="connsiteY1993" fmla="*/ 5442102 h 6544491"/>
              <a:gd name="connsiteX1994" fmla="*/ 9423742 w 11817525"/>
              <a:gd name="connsiteY1994" fmla="*/ 5416374 h 6544491"/>
              <a:gd name="connsiteX1995" fmla="*/ 9376133 w 11817525"/>
              <a:gd name="connsiteY1995" fmla="*/ 5404596 h 6544491"/>
              <a:gd name="connsiteX1996" fmla="*/ 9433631 w 11817525"/>
              <a:gd name="connsiteY1996" fmla="*/ 5456177 h 6544491"/>
              <a:gd name="connsiteX1997" fmla="*/ 9389011 w 11817525"/>
              <a:gd name="connsiteY1997" fmla="*/ 5516806 h 6544491"/>
              <a:gd name="connsiteX1998" fmla="*/ 9342813 w 11817525"/>
              <a:gd name="connsiteY1998" fmla="*/ 5516896 h 6544491"/>
              <a:gd name="connsiteX1999" fmla="*/ 9304738 w 11817525"/>
              <a:gd name="connsiteY1999" fmla="*/ 5503750 h 6544491"/>
              <a:gd name="connsiteX2000" fmla="*/ 9273101 w 11817525"/>
              <a:gd name="connsiteY2000" fmla="*/ 5497846 h 6544491"/>
              <a:gd name="connsiteX2001" fmla="*/ 9205827 w 11817525"/>
              <a:gd name="connsiteY2001" fmla="*/ 5490875 h 6544491"/>
              <a:gd name="connsiteX2002" fmla="*/ 9177190 w 11817525"/>
              <a:gd name="connsiteY2002" fmla="*/ 5473622 h 6544491"/>
              <a:gd name="connsiteX2003" fmla="*/ 9173673 w 11817525"/>
              <a:gd name="connsiteY2003" fmla="*/ 5475811 h 6544491"/>
              <a:gd name="connsiteX2004" fmla="*/ 9164601 w 11817525"/>
              <a:gd name="connsiteY2004" fmla="*/ 5489172 h 6544491"/>
              <a:gd name="connsiteX2005" fmla="*/ 9123149 w 11817525"/>
              <a:gd name="connsiteY2005" fmla="*/ 5502802 h 6544491"/>
              <a:gd name="connsiteX2006" fmla="*/ 8909283 w 11817525"/>
              <a:gd name="connsiteY2006" fmla="*/ 5460461 h 6544491"/>
              <a:gd name="connsiteX2007" fmla="*/ 8824541 w 11817525"/>
              <a:gd name="connsiteY2007" fmla="*/ 5461644 h 6544491"/>
              <a:gd name="connsiteX2008" fmla="*/ 8851445 w 11817525"/>
              <a:gd name="connsiteY2008" fmla="*/ 5496529 h 6544491"/>
              <a:gd name="connsiteX2009" fmla="*/ 8868257 w 11817525"/>
              <a:gd name="connsiteY2009" fmla="*/ 5542885 h 6544491"/>
              <a:gd name="connsiteX2010" fmla="*/ 8851404 w 11817525"/>
              <a:gd name="connsiteY2010" fmla="*/ 5579560 h 6544491"/>
              <a:gd name="connsiteX2011" fmla="*/ 8848310 w 11817525"/>
              <a:gd name="connsiteY2011" fmla="*/ 5656922 h 6544491"/>
              <a:gd name="connsiteX2012" fmla="*/ 8795478 w 11817525"/>
              <a:gd name="connsiteY2012" fmla="*/ 5672071 h 6544491"/>
              <a:gd name="connsiteX2013" fmla="*/ 8601597 w 11817525"/>
              <a:gd name="connsiteY2013" fmla="*/ 5629089 h 6544491"/>
              <a:gd name="connsiteX2014" fmla="*/ 8533436 w 11817525"/>
              <a:gd name="connsiteY2014" fmla="*/ 5585534 h 6544491"/>
              <a:gd name="connsiteX2015" fmla="*/ 8519747 w 11817525"/>
              <a:gd name="connsiteY2015" fmla="*/ 5575210 h 6544491"/>
              <a:gd name="connsiteX2016" fmla="*/ 8398758 w 11817525"/>
              <a:gd name="connsiteY2016" fmla="*/ 5546804 h 6544491"/>
              <a:gd name="connsiteX2017" fmla="*/ 8452565 w 11817525"/>
              <a:gd name="connsiteY2017" fmla="*/ 5616575 h 6544491"/>
              <a:gd name="connsiteX2018" fmla="*/ 8442474 w 11817525"/>
              <a:gd name="connsiteY2018" fmla="*/ 5628046 h 6544491"/>
              <a:gd name="connsiteX2019" fmla="*/ 8417410 w 11817525"/>
              <a:gd name="connsiteY2019" fmla="*/ 5619240 h 6544491"/>
              <a:gd name="connsiteX2020" fmla="*/ 8402430 w 11817525"/>
              <a:gd name="connsiteY2020" fmla="*/ 5598963 h 6544491"/>
              <a:gd name="connsiteX2021" fmla="*/ 8395863 w 11817525"/>
              <a:gd name="connsiteY2021" fmla="*/ 5601865 h 6544491"/>
              <a:gd name="connsiteX2022" fmla="*/ 8378536 w 11817525"/>
              <a:gd name="connsiteY2022" fmla="*/ 5652777 h 6544491"/>
              <a:gd name="connsiteX2023" fmla="*/ 8402586 w 11817525"/>
              <a:gd name="connsiteY2023" fmla="*/ 5659693 h 6544491"/>
              <a:gd name="connsiteX2024" fmla="*/ 8436998 w 11817525"/>
              <a:gd name="connsiteY2024" fmla="*/ 5663202 h 6544491"/>
              <a:gd name="connsiteX2025" fmla="*/ 8456590 w 11817525"/>
              <a:gd name="connsiteY2025" fmla="*/ 5707164 h 6544491"/>
              <a:gd name="connsiteX2026" fmla="*/ 8480912 w 11817525"/>
              <a:gd name="connsiteY2026" fmla="*/ 5722143 h 6544491"/>
              <a:gd name="connsiteX2027" fmla="*/ 8504963 w 11817525"/>
              <a:gd name="connsiteY2027" fmla="*/ 5729059 h 6544491"/>
              <a:gd name="connsiteX2028" fmla="*/ 8481733 w 11817525"/>
              <a:gd name="connsiteY2028" fmla="*/ 5746333 h 6544491"/>
              <a:gd name="connsiteX2029" fmla="*/ 8451112 w 11817525"/>
              <a:gd name="connsiteY2029" fmla="*/ 5742318 h 6544491"/>
              <a:gd name="connsiteX2030" fmla="*/ 8379708 w 11817525"/>
              <a:gd name="connsiteY2030" fmla="*/ 5715397 h 6544491"/>
              <a:gd name="connsiteX2031" fmla="*/ 8534993 w 11817525"/>
              <a:gd name="connsiteY2031" fmla="*/ 5799977 h 6544491"/>
              <a:gd name="connsiteX2032" fmla="*/ 8513171 w 11817525"/>
              <a:gd name="connsiteY2032" fmla="*/ 5774538 h 6544491"/>
              <a:gd name="connsiteX2033" fmla="*/ 8511335 w 11817525"/>
              <a:gd name="connsiteY2033" fmla="*/ 5748458 h 6544491"/>
              <a:gd name="connsiteX2034" fmla="*/ 8564987 w 11817525"/>
              <a:gd name="connsiteY2034" fmla="*/ 5757500 h 6544491"/>
              <a:gd name="connsiteX2035" fmla="*/ 8706466 w 11817525"/>
              <a:gd name="connsiteY2035" fmla="*/ 5884424 h 6544491"/>
              <a:gd name="connsiteX2036" fmla="*/ 8661846 w 11817525"/>
              <a:gd name="connsiteY2036" fmla="*/ 5945053 h 6544491"/>
              <a:gd name="connsiteX2037" fmla="*/ 8615648 w 11817525"/>
              <a:gd name="connsiteY2037" fmla="*/ 5945141 h 6544491"/>
              <a:gd name="connsiteX2038" fmla="*/ 8577573 w 11817525"/>
              <a:gd name="connsiteY2038" fmla="*/ 5931996 h 6544491"/>
              <a:gd name="connsiteX2039" fmla="*/ 8545936 w 11817525"/>
              <a:gd name="connsiteY2039" fmla="*/ 5926092 h 6544491"/>
              <a:gd name="connsiteX2040" fmla="*/ 8434292 w 11817525"/>
              <a:gd name="connsiteY2040" fmla="*/ 5892388 h 6544491"/>
              <a:gd name="connsiteX2041" fmla="*/ 8377982 w 11817525"/>
              <a:gd name="connsiteY2041" fmla="*/ 5833076 h 6544491"/>
              <a:gd name="connsiteX2042" fmla="*/ 8348104 w 11817525"/>
              <a:gd name="connsiteY2042" fmla="*/ 5822888 h 6544491"/>
              <a:gd name="connsiteX2043" fmla="*/ 8358273 w 11817525"/>
              <a:gd name="connsiteY2043" fmla="*/ 5841781 h 6544491"/>
              <a:gd name="connsiteX2044" fmla="*/ 8360579 w 11817525"/>
              <a:gd name="connsiteY2044" fmla="*/ 5853623 h 6544491"/>
              <a:gd name="connsiteX2045" fmla="*/ 8337547 w 11817525"/>
              <a:gd name="connsiteY2045" fmla="*/ 5848595 h 6544491"/>
              <a:gd name="connsiteX2046" fmla="*/ 8342203 w 11817525"/>
              <a:gd name="connsiteY2046" fmla="*/ 5789250 h 6544491"/>
              <a:gd name="connsiteX2047" fmla="*/ 8251830 w 11817525"/>
              <a:gd name="connsiteY2047" fmla="*/ 5764858 h 6544491"/>
              <a:gd name="connsiteX2048" fmla="*/ 8126774 w 11817525"/>
              <a:gd name="connsiteY2048" fmla="*/ 5728893 h 6544491"/>
              <a:gd name="connsiteX2049" fmla="*/ 8118169 w 11817525"/>
              <a:gd name="connsiteY2049" fmla="*/ 5728016 h 6544491"/>
              <a:gd name="connsiteX2050" fmla="*/ 8087432 w 11817525"/>
              <a:gd name="connsiteY2050" fmla="*/ 5776667 h 6544491"/>
              <a:gd name="connsiteX2051" fmla="*/ 8104909 w 11817525"/>
              <a:gd name="connsiteY2051" fmla="*/ 5786485 h 6544491"/>
              <a:gd name="connsiteX2052" fmla="*/ 8115702 w 11817525"/>
              <a:gd name="connsiteY2052" fmla="*/ 5851871 h 6544491"/>
              <a:gd name="connsiteX2053" fmla="*/ 8111165 w 11817525"/>
              <a:gd name="connsiteY2053" fmla="*/ 5858552 h 6544491"/>
              <a:gd name="connsiteX2054" fmla="*/ 8040659 w 11817525"/>
              <a:gd name="connsiteY2054" fmla="*/ 5886184 h 6544491"/>
              <a:gd name="connsiteX2055" fmla="*/ 8014103 w 11817525"/>
              <a:gd name="connsiteY2055" fmla="*/ 5889727 h 6544491"/>
              <a:gd name="connsiteX2056" fmla="*/ 7972378 w 11817525"/>
              <a:gd name="connsiteY2056" fmla="*/ 5895294 h 6544491"/>
              <a:gd name="connsiteX2057" fmla="*/ 7971360 w 11817525"/>
              <a:gd name="connsiteY2057" fmla="*/ 5895098 h 6544491"/>
              <a:gd name="connsiteX2058" fmla="*/ 7961026 w 11817525"/>
              <a:gd name="connsiteY2058" fmla="*/ 5891286 h 6544491"/>
              <a:gd name="connsiteX2059" fmla="*/ 7955843 w 11817525"/>
              <a:gd name="connsiteY2059" fmla="*/ 5888832 h 6544491"/>
              <a:gd name="connsiteX2060" fmla="*/ 7916959 w 11817525"/>
              <a:gd name="connsiteY2060" fmla="*/ 5870422 h 6544491"/>
              <a:gd name="connsiteX2061" fmla="*/ 7878077 w 11817525"/>
              <a:gd name="connsiteY2061" fmla="*/ 5852014 h 6544491"/>
              <a:gd name="connsiteX2062" fmla="*/ 7762556 w 11817525"/>
              <a:gd name="connsiteY2062" fmla="*/ 5798782 h 6544491"/>
              <a:gd name="connsiteX2063" fmla="*/ 7760697 w 11817525"/>
              <a:gd name="connsiteY2063" fmla="*/ 5797172 h 6544491"/>
              <a:gd name="connsiteX2064" fmla="*/ 7771798 w 11817525"/>
              <a:gd name="connsiteY2064" fmla="*/ 5801697 h 6544491"/>
              <a:gd name="connsiteX2065" fmla="*/ 7775123 w 11817525"/>
              <a:gd name="connsiteY2065" fmla="*/ 5802540 h 6544491"/>
              <a:gd name="connsiteX2066" fmla="*/ 7773996 w 11817525"/>
              <a:gd name="connsiteY2066" fmla="*/ 5800545 h 6544491"/>
              <a:gd name="connsiteX2067" fmla="*/ 7767685 w 11817525"/>
              <a:gd name="connsiteY2067" fmla="*/ 5796097 h 6544491"/>
              <a:gd name="connsiteX2068" fmla="*/ 7725084 w 11817525"/>
              <a:gd name="connsiteY2068" fmla="*/ 5774466 h 6544491"/>
              <a:gd name="connsiteX2069" fmla="*/ 7582515 w 11817525"/>
              <a:gd name="connsiteY2069" fmla="*/ 5706968 h 6544491"/>
              <a:gd name="connsiteX2070" fmla="*/ 7550620 w 11817525"/>
              <a:gd name="connsiteY2070" fmla="*/ 5687484 h 6544491"/>
              <a:gd name="connsiteX2071" fmla="*/ 7563188 w 11817525"/>
              <a:gd name="connsiteY2071" fmla="*/ 5691241 h 6544491"/>
              <a:gd name="connsiteX2072" fmla="*/ 7586179 w 11817525"/>
              <a:gd name="connsiteY2072" fmla="*/ 5705048 h 6544491"/>
              <a:gd name="connsiteX2073" fmla="*/ 7593223 w 11817525"/>
              <a:gd name="connsiteY2073" fmla="*/ 5709114 h 6544491"/>
              <a:gd name="connsiteX2074" fmla="*/ 7619877 w 11817525"/>
              <a:gd name="connsiteY2074" fmla="*/ 5721002 h 6544491"/>
              <a:gd name="connsiteX2075" fmla="*/ 7666144 w 11817525"/>
              <a:gd name="connsiteY2075" fmla="*/ 5740715 h 6544491"/>
              <a:gd name="connsiteX2076" fmla="*/ 7685020 w 11817525"/>
              <a:gd name="connsiteY2076" fmla="*/ 5748921 h 6544491"/>
              <a:gd name="connsiteX2077" fmla="*/ 7713927 w 11817525"/>
              <a:gd name="connsiteY2077" fmla="*/ 5764800 h 6544491"/>
              <a:gd name="connsiteX2078" fmla="*/ 7729479 w 11817525"/>
              <a:gd name="connsiteY2078" fmla="*/ 5772163 h 6544491"/>
              <a:gd name="connsiteX2079" fmla="*/ 7757995 w 11817525"/>
              <a:gd name="connsiteY2079" fmla="*/ 5785663 h 6544491"/>
              <a:gd name="connsiteX2080" fmla="*/ 7779464 w 11817525"/>
              <a:gd name="connsiteY2080" fmla="*/ 5795098 h 6544491"/>
              <a:gd name="connsiteX2081" fmla="*/ 7832379 w 11817525"/>
              <a:gd name="connsiteY2081" fmla="*/ 5816497 h 6544491"/>
              <a:gd name="connsiteX2082" fmla="*/ 7843875 w 11817525"/>
              <a:gd name="connsiteY2082" fmla="*/ 5823400 h 6544491"/>
              <a:gd name="connsiteX2083" fmla="*/ 7879093 w 11817525"/>
              <a:gd name="connsiteY2083" fmla="*/ 5843728 h 6544491"/>
              <a:gd name="connsiteX2084" fmla="*/ 7920567 w 11817525"/>
              <a:gd name="connsiteY2084" fmla="*/ 5863364 h 6544491"/>
              <a:gd name="connsiteX2085" fmla="*/ 7972750 w 11817525"/>
              <a:gd name="connsiteY2085" fmla="*/ 5885146 h 6544491"/>
              <a:gd name="connsiteX2086" fmla="*/ 7985712 w 11817525"/>
              <a:gd name="connsiteY2086" fmla="*/ 5891283 h 6544491"/>
              <a:gd name="connsiteX2087" fmla="*/ 8000869 w 11817525"/>
              <a:gd name="connsiteY2087" fmla="*/ 5896267 h 6544491"/>
              <a:gd name="connsiteX2088" fmla="*/ 7955676 w 11817525"/>
              <a:gd name="connsiteY2088" fmla="*/ 5873409 h 6544491"/>
              <a:gd name="connsiteX2089" fmla="*/ 7898988 w 11817525"/>
              <a:gd name="connsiteY2089" fmla="*/ 5843648 h 6544491"/>
              <a:gd name="connsiteX2090" fmla="*/ 7862304 w 11817525"/>
              <a:gd name="connsiteY2090" fmla="*/ 5824088 h 6544491"/>
              <a:gd name="connsiteX2091" fmla="*/ 7820829 w 11817525"/>
              <a:gd name="connsiteY2091" fmla="*/ 5804452 h 6544491"/>
              <a:gd name="connsiteX2092" fmla="*/ 7788258 w 11817525"/>
              <a:gd name="connsiteY2092" fmla="*/ 5790493 h 6544491"/>
              <a:gd name="connsiteX2093" fmla="*/ 7759743 w 11817525"/>
              <a:gd name="connsiteY2093" fmla="*/ 5776992 h 6544491"/>
              <a:gd name="connsiteX2094" fmla="*/ 7754559 w 11817525"/>
              <a:gd name="connsiteY2094" fmla="*/ 5774539 h 6544491"/>
              <a:gd name="connsiteX2095" fmla="*/ 7716804 w 11817525"/>
              <a:gd name="connsiteY2095" fmla="*/ 5758124 h 6544491"/>
              <a:gd name="connsiteX2096" fmla="*/ 7688629 w 11817525"/>
              <a:gd name="connsiteY2096" fmla="*/ 5741862 h 6544491"/>
              <a:gd name="connsiteX2097" fmla="*/ 7682712 w 11817525"/>
              <a:gd name="connsiteY2097" fmla="*/ 5739791 h 6544491"/>
              <a:gd name="connsiteX2098" fmla="*/ 7674203 w 11817525"/>
              <a:gd name="connsiteY2098" fmla="*/ 5736494 h 6544491"/>
              <a:gd name="connsiteX2099" fmla="*/ 7595705 w 11817525"/>
              <a:gd name="connsiteY2099" fmla="*/ 5700059 h 6544491"/>
              <a:gd name="connsiteX2100" fmla="*/ 7570909 w 11817525"/>
              <a:gd name="connsiteY2100" fmla="*/ 5689782 h 6544491"/>
              <a:gd name="connsiteX2101" fmla="*/ 7544987 w 11817525"/>
              <a:gd name="connsiteY2101" fmla="*/ 5677509 h 6544491"/>
              <a:gd name="connsiteX2102" fmla="*/ 7504246 w 11817525"/>
              <a:gd name="connsiteY2102" fmla="*/ 5657491 h 6544491"/>
              <a:gd name="connsiteX2103" fmla="*/ 7493878 w 11817525"/>
              <a:gd name="connsiteY2103" fmla="*/ 5652581 h 6544491"/>
              <a:gd name="connsiteX2104" fmla="*/ 7485369 w 11817525"/>
              <a:gd name="connsiteY2104" fmla="*/ 5649282 h 6544491"/>
              <a:gd name="connsiteX2105" fmla="*/ 7488355 w 11817525"/>
              <a:gd name="connsiteY2105" fmla="*/ 5652889 h 6544491"/>
              <a:gd name="connsiteX2106" fmla="*/ 7511345 w 11817525"/>
              <a:gd name="connsiteY2106" fmla="*/ 5666697 h 6544491"/>
              <a:gd name="connsiteX2107" fmla="*/ 7519515 w 11817525"/>
              <a:gd name="connsiteY2107" fmla="*/ 5672757 h 6544491"/>
              <a:gd name="connsiteX2108" fmla="*/ 7477702 w 11817525"/>
              <a:gd name="connsiteY2108" fmla="*/ 5655882 h 6544491"/>
              <a:gd name="connsiteX2109" fmla="*/ 7446257 w 11817525"/>
              <a:gd name="connsiteY2109" fmla="*/ 5643917 h 6544491"/>
              <a:gd name="connsiteX2110" fmla="*/ 7438142 w 11817525"/>
              <a:gd name="connsiteY2110" fmla="*/ 5642998 h 6544491"/>
              <a:gd name="connsiteX2111" fmla="*/ 7447778 w 11817525"/>
              <a:gd name="connsiteY2111" fmla="*/ 5648292 h 6544491"/>
              <a:gd name="connsiteX2112" fmla="*/ 7499621 w 11817525"/>
              <a:gd name="connsiteY2112" fmla="*/ 5672836 h 6544491"/>
              <a:gd name="connsiteX2113" fmla="*/ 7583753 w 11817525"/>
              <a:gd name="connsiteY2113" fmla="*/ 5719244 h 6544491"/>
              <a:gd name="connsiteX2114" fmla="*/ 7615252 w 11817525"/>
              <a:gd name="connsiteY2114" fmla="*/ 5736349 h 6544491"/>
              <a:gd name="connsiteX2115" fmla="*/ 7652274 w 11817525"/>
              <a:gd name="connsiteY2115" fmla="*/ 5753146 h 6544491"/>
              <a:gd name="connsiteX2116" fmla="*/ 7693355 w 11817525"/>
              <a:gd name="connsiteY2116" fmla="*/ 5770404 h 6544491"/>
              <a:gd name="connsiteX2117" fmla="*/ 7754102 w 11817525"/>
              <a:gd name="connsiteY2117" fmla="*/ 5800625 h 6544491"/>
              <a:gd name="connsiteX2118" fmla="*/ 7761878 w 11817525"/>
              <a:gd name="connsiteY2118" fmla="*/ 5804308 h 6544491"/>
              <a:gd name="connsiteX2119" fmla="*/ 7824823 w 11817525"/>
              <a:gd name="connsiteY2119" fmla="*/ 5833378 h 6544491"/>
              <a:gd name="connsiteX2120" fmla="*/ 7892220 w 11817525"/>
              <a:gd name="connsiteY2120" fmla="*/ 5865286 h 6544491"/>
              <a:gd name="connsiteX2121" fmla="*/ 7941656 w 11817525"/>
              <a:gd name="connsiteY2121" fmla="*/ 5889364 h 6544491"/>
              <a:gd name="connsiteX2122" fmla="*/ 7934381 w 11817525"/>
              <a:gd name="connsiteY2122" fmla="*/ 5887960 h 6544491"/>
              <a:gd name="connsiteX2123" fmla="*/ 7898469 w 11817525"/>
              <a:gd name="connsiteY2123" fmla="*/ 5878830 h 6544491"/>
              <a:gd name="connsiteX2124" fmla="*/ 7803097 w 11817525"/>
              <a:gd name="connsiteY2124" fmla="*/ 5845742 h 6544491"/>
              <a:gd name="connsiteX2125" fmla="*/ 7781371 w 11817525"/>
              <a:gd name="connsiteY2125" fmla="*/ 5835456 h 6544491"/>
              <a:gd name="connsiteX2126" fmla="*/ 7790285 w 11817525"/>
              <a:gd name="connsiteY2126" fmla="*/ 5841492 h 6544491"/>
              <a:gd name="connsiteX2127" fmla="*/ 7698041 w 11817525"/>
              <a:gd name="connsiteY2127" fmla="*/ 5811408 h 6544491"/>
              <a:gd name="connsiteX2128" fmla="*/ 7603503 w 11817525"/>
              <a:gd name="connsiteY2128" fmla="*/ 5777896 h 6544491"/>
              <a:gd name="connsiteX2129" fmla="*/ 7594277 w 11817525"/>
              <a:gd name="connsiteY2129" fmla="*/ 5773182 h 6544491"/>
              <a:gd name="connsiteX2130" fmla="*/ 7584641 w 11817525"/>
              <a:gd name="connsiteY2130" fmla="*/ 5767889 h 6544491"/>
              <a:gd name="connsiteX2131" fmla="*/ 7576865 w 11817525"/>
              <a:gd name="connsiteY2131" fmla="*/ 5764208 h 6544491"/>
              <a:gd name="connsiteX2132" fmla="*/ 7534658 w 11817525"/>
              <a:gd name="connsiteY2132" fmla="*/ 5744955 h 6544491"/>
              <a:gd name="connsiteX2133" fmla="*/ 7529135 w 11817525"/>
              <a:gd name="connsiteY2133" fmla="*/ 5745263 h 6544491"/>
              <a:gd name="connsiteX2134" fmla="*/ 7525416 w 11817525"/>
              <a:gd name="connsiteY2134" fmla="*/ 5742040 h 6544491"/>
              <a:gd name="connsiteX2135" fmla="*/ 7509863 w 11817525"/>
              <a:gd name="connsiteY2135" fmla="*/ 5734677 h 6544491"/>
              <a:gd name="connsiteX2136" fmla="*/ 7509045 w 11817525"/>
              <a:gd name="connsiteY2136" fmla="*/ 5735751 h 6544491"/>
              <a:gd name="connsiteX2137" fmla="*/ 7505999 w 11817525"/>
              <a:gd name="connsiteY2137" fmla="*/ 5735255 h 6544491"/>
              <a:gd name="connsiteX2138" fmla="*/ 7503396 w 11817525"/>
              <a:gd name="connsiteY2138" fmla="*/ 5734166 h 6544491"/>
              <a:gd name="connsiteX2139" fmla="*/ 7500621 w 11817525"/>
              <a:gd name="connsiteY2139" fmla="*/ 5731763 h 6544491"/>
              <a:gd name="connsiteX2140" fmla="*/ 7487661 w 11817525"/>
              <a:gd name="connsiteY2140" fmla="*/ 5725627 h 6544491"/>
              <a:gd name="connsiteX2141" fmla="*/ 7480279 w 11817525"/>
              <a:gd name="connsiteY2141" fmla="*/ 5724323 h 6544491"/>
              <a:gd name="connsiteX2142" fmla="*/ 7470642 w 11817525"/>
              <a:gd name="connsiteY2142" fmla="*/ 5719030 h 6544491"/>
              <a:gd name="connsiteX2143" fmla="*/ 7451764 w 11817525"/>
              <a:gd name="connsiteY2143" fmla="*/ 5710824 h 6544491"/>
              <a:gd name="connsiteX2144" fmla="*/ 7434353 w 11817525"/>
              <a:gd name="connsiteY2144" fmla="*/ 5701849 h 6544491"/>
              <a:gd name="connsiteX2145" fmla="*/ 7421391 w 11817525"/>
              <a:gd name="connsiteY2145" fmla="*/ 5695713 h 6544491"/>
              <a:gd name="connsiteX2146" fmla="*/ 7390284 w 11817525"/>
              <a:gd name="connsiteY2146" fmla="*/ 5680986 h 6544491"/>
              <a:gd name="connsiteX2147" fmla="*/ 7363630 w 11817525"/>
              <a:gd name="connsiteY2147" fmla="*/ 5669097 h 6544491"/>
              <a:gd name="connsiteX2148" fmla="*/ 7349598 w 11817525"/>
              <a:gd name="connsiteY2148" fmla="*/ 5666107 h 6544491"/>
              <a:gd name="connsiteX2149" fmla="*/ 7332185 w 11817525"/>
              <a:gd name="connsiteY2149" fmla="*/ 5657132 h 6544491"/>
              <a:gd name="connsiteX2150" fmla="*/ 7331791 w 11817525"/>
              <a:gd name="connsiteY2150" fmla="*/ 5654753 h 6544491"/>
              <a:gd name="connsiteX2151" fmla="*/ 7341034 w 11817525"/>
              <a:gd name="connsiteY2151" fmla="*/ 5657669 h 6544491"/>
              <a:gd name="connsiteX2152" fmla="*/ 7364364 w 11817525"/>
              <a:gd name="connsiteY2152" fmla="*/ 5668712 h 6544491"/>
              <a:gd name="connsiteX2153" fmla="*/ 7402457 w 11817525"/>
              <a:gd name="connsiteY2153" fmla="*/ 5682366 h 6544491"/>
              <a:gd name="connsiteX2154" fmla="*/ 7418010 w 11817525"/>
              <a:gd name="connsiteY2154" fmla="*/ 5689729 h 6544491"/>
              <a:gd name="connsiteX2155" fmla="*/ 7497974 w 11817525"/>
              <a:gd name="connsiteY2155" fmla="*/ 5725395 h 6544491"/>
              <a:gd name="connsiteX2156" fmla="*/ 7510541 w 11817525"/>
              <a:gd name="connsiteY2156" fmla="*/ 5729153 h 6544491"/>
              <a:gd name="connsiteX2157" fmla="*/ 7467206 w 11817525"/>
              <a:gd name="connsiteY2157" fmla="*/ 5707905 h 6544491"/>
              <a:gd name="connsiteX2158" fmla="*/ 7467940 w 11817525"/>
              <a:gd name="connsiteY2158" fmla="*/ 5707522 h 6544491"/>
              <a:gd name="connsiteX2159" fmla="*/ 7512007 w 11817525"/>
              <a:gd name="connsiteY2159" fmla="*/ 5728385 h 6544491"/>
              <a:gd name="connsiteX2160" fmla="*/ 7553481 w 11817525"/>
              <a:gd name="connsiteY2160" fmla="*/ 5748021 h 6544491"/>
              <a:gd name="connsiteX2161" fmla="*/ 7564582 w 11817525"/>
              <a:gd name="connsiteY2161" fmla="*/ 5752546 h 6544491"/>
              <a:gd name="connsiteX2162" fmla="*/ 7581206 w 11817525"/>
              <a:gd name="connsiteY2162" fmla="*/ 5756763 h 6544491"/>
              <a:gd name="connsiteX2163" fmla="*/ 7602676 w 11817525"/>
              <a:gd name="connsiteY2163" fmla="*/ 5766198 h 6544491"/>
              <a:gd name="connsiteX2164" fmla="*/ 7620089 w 11817525"/>
              <a:gd name="connsiteY2164" fmla="*/ 5775172 h 6544491"/>
              <a:gd name="connsiteX2165" fmla="*/ 7630457 w 11817525"/>
              <a:gd name="connsiteY2165" fmla="*/ 5780081 h 6544491"/>
              <a:gd name="connsiteX2166" fmla="*/ 7625612 w 11817525"/>
              <a:gd name="connsiteY2166" fmla="*/ 5774865 h 6544491"/>
              <a:gd name="connsiteX2167" fmla="*/ 7633727 w 11817525"/>
              <a:gd name="connsiteY2167" fmla="*/ 5775784 h 6544491"/>
              <a:gd name="connsiteX2168" fmla="*/ 7648887 w 11817525"/>
              <a:gd name="connsiteY2168" fmla="*/ 5780769 h 6544491"/>
              <a:gd name="connsiteX2169" fmla="*/ 7657396 w 11817525"/>
              <a:gd name="connsiteY2169" fmla="*/ 5784067 h 6544491"/>
              <a:gd name="connsiteX2170" fmla="*/ 7694419 w 11817525"/>
              <a:gd name="connsiteY2170" fmla="*/ 5800865 h 6544491"/>
              <a:gd name="connsiteX2171" fmla="*/ 7701068 w 11817525"/>
              <a:gd name="connsiteY2171" fmla="*/ 5802551 h 6544491"/>
              <a:gd name="connsiteX2172" fmla="*/ 7697350 w 11817525"/>
              <a:gd name="connsiteY2172" fmla="*/ 5799330 h 6544491"/>
              <a:gd name="connsiteX2173" fmla="*/ 7666922 w 11817525"/>
              <a:gd name="connsiteY2173" fmla="*/ 5779079 h 6544491"/>
              <a:gd name="connsiteX2174" fmla="*/ 7657679 w 11817525"/>
              <a:gd name="connsiteY2174" fmla="*/ 5776164 h 6544491"/>
              <a:gd name="connsiteX2175" fmla="*/ 7642182 w 11817525"/>
              <a:gd name="connsiteY2175" fmla="*/ 5773941 h 6544491"/>
              <a:gd name="connsiteX2176" fmla="*/ 7633671 w 11817525"/>
              <a:gd name="connsiteY2176" fmla="*/ 5770644 h 6544491"/>
              <a:gd name="connsiteX2177" fmla="*/ 7607356 w 11817525"/>
              <a:gd name="connsiteY2177" fmla="*/ 5755992 h 6544491"/>
              <a:gd name="connsiteX2178" fmla="*/ 7589944 w 11817525"/>
              <a:gd name="connsiteY2178" fmla="*/ 5747018 h 6544491"/>
              <a:gd name="connsiteX2179" fmla="*/ 7575911 w 11817525"/>
              <a:gd name="connsiteY2179" fmla="*/ 5744028 h 6544491"/>
              <a:gd name="connsiteX2180" fmla="*/ 7555176 w 11817525"/>
              <a:gd name="connsiteY2180" fmla="*/ 5734210 h 6544491"/>
              <a:gd name="connsiteX2181" fmla="*/ 7553654 w 11817525"/>
              <a:gd name="connsiteY2181" fmla="*/ 5729837 h 6544491"/>
              <a:gd name="connsiteX2182" fmla="*/ 7542892 w 11817525"/>
              <a:gd name="connsiteY2182" fmla="*/ 5722549 h 6544491"/>
              <a:gd name="connsiteX2183" fmla="*/ 7528804 w 11817525"/>
              <a:gd name="connsiteY2183" fmla="*/ 5714418 h 6544491"/>
              <a:gd name="connsiteX2184" fmla="*/ 7505135 w 11817525"/>
              <a:gd name="connsiteY2184" fmla="*/ 5706135 h 6544491"/>
              <a:gd name="connsiteX2185" fmla="*/ 7462984 w 11817525"/>
              <a:gd name="connsiteY2185" fmla="*/ 5692023 h 6544491"/>
              <a:gd name="connsiteX2186" fmla="*/ 7446303 w 11817525"/>
              <a:gd name="connsiteY2186" fmla="*/ 5682665 h 6544491"/>
              <a:gd name="connsiteX2187" fmla="*/ 7428498 w 11817525"/>
              <a:gd name="connsiteY2187" fmla="*/ 5671312 h 6544491"/>
              <a:gd name="connsiteX2188" fmla="*/ 7399251 w 11817525"/>
              <a:gd name="connsiteY2188" fmla="*/ 5658196 h 6544491"/>
              <a:gd name="connsiteX2189" fmla="*/ 7391869 w 11817525"/>
              <a:gd name="connsiteY2189" fmla="*/ 5656893 h 6544491"/>
              <a:gd name="connsiteX2190" fmla="*/ 7351465 w 11817525"/>
              <a:gd name="connsiteY2190" fmla="*/ 5634111 h 6544491"/>
              <a:gd name="connsiteX2191" fmla="*/ 7322951 w 11817525"/>
              <a:gd name="connsiteY2191" fmla="*/ 5620612 h 6544491"/>
              <a:gd name="connsiteX2192" fmla="*/ 7319523 w 11817525"/>
              <a:gd name="connsiteY2192" fmla="*/ 5618950 h 6544491"/>
              <a:gd name="connsiteX2193" fmla="*/ 7267274 w 11817525"/>
              <a:gd name="connsiteY2193" fmla="*/ 5621285 h 6544491"/>
              <a:gd name="connsiteX2194" fmla="*/ 7275102 w 11817525"/>
              <a:gd name="connsiteY2194" fmla="*/ 5624993 h 6544491"/>
              <a:gd name="connsiteX2195" fmla="*/ 7265718 w 11817525"/>
              <a:gd name="connsiteY2195" fmla="*/ 5621355 h 6544491"/>
              <a:gd name="connsiteX2196" fmla="*/ 7243786 w 11817525"/>
              <a:gd name="connsiteY2196" fmla="*/ 5622336 h 6544491"/>
              <a:gd name="connsiteX2197" fmla="*/ 7266364 w 11817525"/>
              <a:gd name="connsiteY2197" fmla="*/ 5634738 h 6544491"/>
              <a:gd name="connsiteX2198" fmla="*/ 7293808 w 11817525"/>
              <a:gd name="connsiteY2198" fmla="*/ 5651384 h 6544491"/>
              <a:gd name="connsiteX2199" fmla="*/ 7297525 w 11817525"/>
              <a:gd name="connsiteY2199" fmla="*/ 5654606 h 6544491"/>
              <a:gd name="connsiteX2200" fmla="*/ 7288284 w 11817525"/>
              <a:gd name="connsiteY2200" fmla="*/ 5651691 h 6544491"/>
              <a:gd name="connsiteX2201" fmla="*/ 7264955 w 11817525"/>
              <a:gd name="connsiteY2201" fmla="*/ 5640647 h 6544491"/>
              <a:gd name="connsiteX2202" fmla="*/ 7259037 w 11817525"/>
              <a:gd name="connsiteY2202" fmla="*/ 5638575 h 6544491"/>
              <a:gd name="connsiteX2203" fmla="*/ 7260164 w 11817525"/>
              <a:gd name="connsiteY2203" fmla="*/ 5640570 h 6544491"/>
              <a:gd name="connsiteX2204" fmla="*/ 7274251 w 11817525"/>
              <a:gd name="connsiteY2204" fmla="*/ 5648702 h 6544491"/>
              <a:gd name="connsiteX2205" fmla="*/ 7297580 w 11817525"/>
              <a:gd name="connsiteY2205" fmla="*/ 5659746 h 6544491"/>
              <a:gd name="connsiteX2206" fmla="*/ 7297242 w 11817525"/>
              <a:gd name="connsiteY2206" fmla="*/ 5662509 h 6544491"/>
              <a:gd name="connsiteX2207" fmla="*/ 7295777 w 11817525"/>
              <a:gd name="connsiteY2207" fmla="*/ 5663275 h 6544491"/>
              <a:gd name="connsiteX2208" fmla="*/ 7252497 w 11817525"/>
              <a:gd name="connsiteY2208" fmla="*/ 5647170 h 6544491"/>
              <a:gd name="connsiteX2209" fmla="*/ 7204380 w 11817525"/>
              <a:gd name="connsiteY2209" fmla="*/ 5623601 h 6544491"/>
              <a:gd name="connsiteX2210" fmla="*/ 7196806 w 11817525"/>
              <a:gd name="connsiteY2210" fmla="*/ 5623725 h 6544491"/>
              <a:gd name="connsiteX2211" fmla="*/ 7223646 w 11817525"/>
              <a:gd name="connsiteY2211" fmla="*/ 5636432 h 6544491"/>
              <a:gd name="connsiteX2212" fmla="*/ 7274755 w 11817525"/>
              <a:gd name="connsiteY2212" fmla="*/ 5661362 h 6544491"/>
              <a:gd name="connsiteX2213" fmla="*/ 7353364 w 11817525"/>
              <a:gd name="connsiteY2213" fmla="*/ 5708077 h 6544491"/>
              <a:gd name="connsiteX2214" fmla="*/ 7382270 w 11817525"/>
              <a:gd name="connsiteY2214" fmla="*/ 5723954 h 6544491"/>
              <a:gd name="connsiteX2215" fmla="*/ 7388610 w 11817525"/>
              <a:gd name="connsiteY2215" fmla="*/ 5726773 h 6544491"/>
              <a:gd name="connsiteX2216" fmla="*/ 7390860 w 11817525"/>
              <a:gd name="connsiteY2216" fmla="*/ 5728461 h 6544491"/>
              <a:gd name="connsiteX2217" fmla="*/ 7391768 w 11817525"/>
              <a:gd name="connsiteY2217" fmla="*/ 5729223 h 6544491"/>
              <a:gd name="connsiteX2218" fmla="*/ 7385863 w 11817525"/>
              <a:gd name="connsiteY2218" fmla="*/ 5728212 h 6544491"/>
              <a:gd name="connsiteX2219" fmla="*/ 7380073 w 11817525"/>
              <a:gd name="connsiteY2219" fmla="*/ 5725106 h 6544491"/>
              <a:gd name="connsiteX2220" fmla="*/ 7245280 w 11817525"/>
              <a:gd name="connsiteY2220" fmla="*/ 5661290 h 6544491"/>
              <a:gd name="connsiteX2221" fmla="*/ 7199071 w 11817525"/>
              <a:gd name="connsiteY2221" fmla="*/ 5646718 h 6544491"/>
              <a:gd name="connsiteX2222" fmla="*/ 7197605 w 11817525"/>
              <a:gd name="connsiteY2222" fmla="*/ 5647485 h 6544491"/>
              <a:gd name="connsiteX2223" fmla="*/ 7202113 w 11817525"/>
              <a:gd name="connsiteY2223" fmla="*/ 5655464 h 6544491"/>
              <a:gd name="connsiteX2224" fmla="*/ 7213269 w 11817525"/>
              <a:gd name="connsiteY2224" fmla="*/ 5665129 h 6544491"/>
              <a:gd name="connsiteX2225" fmla="*/ 7227805 w 11817525"/>
              <a:gd name="connsiteY2225" fmla="*/ 5680780 h 6544491"/>
              <a:gd name="connsiteX2226" fmla="*/ 7227861 w 11817525"/>
              <a:gd name="connsiteY2226" fmla="*/ 5680913 h 6544491"/>
              <a:gd name="connsiteX2227" fmla="*/ 7253938 w 11817525"/>
              <a:gd name="connsiteY2227" fmla="*/ 5680995 h 6544491"/>
              <a:gd name="connsiteX2228" fmla="*/ 7278406 w 11817525"/>
              <a:gd name="connsiteY2228" fmla="*/ 5689372 h 6544491"/>
              <a:gd name="connsiteX2229" fmla="*/ 7270397 w 11817525"/>
              <a:gd name="connsiteY2229" fmla="*/ 5711859 h 6544491"/>
              <a:gd name="connsiteX2230" fmla="*/ 7266893 w 11817525"/>
              <a:gd name="connsiteY2230" fmla="*/ 5713162 h 6544491"/>
              <a:gd name="connsiteX2231" fmla="*/ 7280546 w 11817525"/>
              <a:gd name="connsiteY2231" fmla="*/ 5720363 h 6544491"/>
              <a:gd name="connsiteX2232" fmla="*/ 7290182 w 11817525"/>
              <a:gd name="connsiteY2232" fmla="*/ 5725656 h 6544491"/>
              <a:gd name="connsiteX2233" fmla="*/ 7310920 w 11817525"/>
              <a:gd name="connsiteY2233" fmla="*/ 5735475 h 6544491"/>
              <a:gd name="connsiteX2234" fmla="*/ 7349408 w 11817525"/>
              <a:gd name="connsiteY2234" fmla="*/ 5751504 h 6544491"/>
              <a:gd name="connsiteX2235" fmla="*/ 7374597 w 11817525"/>
              <a:gd name="connsiteY2235" fmla="*/ 5764160 h 6544491"/>
              <a:gd name="connsiteX2236" fmla="*/ 7413534 w 11817525"/>
              <a:gd name="connsiteY2236" fmla="*/ 5787711 h 6544491"/>
              <a:gd name="connsiteX2237" fmla="*/ 7464590 w 11817525"/>
              <a:gd name="connsiteY2237" fmla="*/ 5807498 h 6544491"/>
              <a:gd name="connsiteX2238" fmla="*/ 7468429 w 11817525"/>
              <a:gd name="connsiteY2238" fmla="*/ 5808493 h 6544491"/>
              <a:gd name="connsiteX2239" fmla="*/ 7474334 w 11817525"/>
              <a:gd name="connsiteY2239" fmla="*/ 5815945 h 6544491"/>
              <a:gd name="connsiteX2240" fmla="*/ 7446097 w 11817525"/>
              <a:gd name="connsiteY2240" fmla="*/ 5854137 h 6544491"/>
              <a:gd name="connsiteX2241" fmla="*/ 7279393 w 11817525"/>
              <a:gd name="connsiteY2241" fmla="*/ 5854105 h 6544491"/>
              <a:gd name="connsiteX2242" fmla="*/ 7160354 w 11817525"/>
              <a:gd name="connsiteY2242" fmla="*/ 5799111 h 6544491"/>
              <a:gd name="connsiteX2243" fmla="*/ 7129463 w 11817525"/>
              <a:gd name="connsiteY2243" fmla="*/ 5787033 h 6544491"/>
              <a:gd name="connsiteX2244" fmla="*/ 7089103 w 11817525"/>
              <a:gd name="connsiteY2244" fmla="*/ 5787703 h 6544491"/>
              <a:gd name="connsiteX2245" fmla="*/ 7067070 w 11817525"/>
              <a:gd name="connsiteY2245" fmla="*/ 5782772 h 6544491"/>
              <a:gd name="connsiteX2246" fmla="*/ 7048323 w 11817525"/>
              <a:gd name="connsiteY2246" fmla="*/ 5797494 h 6544491"/>
              <a:gd name="connsiteX2247" fmla="*/ 7002674 w 11817525"/>
              <a:gd name="connsiteY2247" fmla="*/ 5795607 h 6544491"/>
              <a:gd name="connsiteX2248" fmla="*/ 6803421 w 11817525"/>
              <a:gd name="connsiteY2248" fmla="*/ 5789870 h 6544491"/>
              <a:gd name="connsiteX2249" fmla="*/ 6454153 w 11817525"/>
              <a:gd name="connsiteY2249" fmla="*/ 5781431 h 6544491"/>
              <a:gd name="connsiteX2250" fmla="*/ 6646764 w 11817525"/>
              <a:gd name="connsiteY2250" fmla="*/ 5844363 h 6544491"/>
              <a:gd name="connsiteX2251" fmla="*/ 6844038 w 11817525"/>
              <a:gd name="connsiteY2251" fmla="*/ 5842817 h 6544491"/>
              <a:gd name="connsiteX2252" fmla="*/ 6888702 w 11817525"/>
              <a:gd name="connsiteY2252" fmla="*/ 5858709 h 6544491"/>
              <a:gd name="connsiteX2253" fmla="*/ 6691122 w 11817525"/>
              <a:gd name="connsiteY2253" fmla="*/ 5873965 h 6544491"/>
              <a:gd name="connsiteX2254" fmla="*/ 6764522 w 11817525"/>
              <a:gd name="connsiteY2254" fmla="*/ 5899092 h 6544491"/>
              <a:gd name="connsiteX2255" fmla="*/ 6821464 w 11817525"/>
              <a:gd name="connsiteY2255" fmla="*/ 5893355 h 6544491"/>
              <a:gd name="connsiteX2256" fmla="*/ 6858736 w 11817525"/>
              <a:gd name="connsiteY2256" fmla="*/ 5904313 h 6544491"/>
              <a:gd name="connsiteX2257" fmla="*/ 6836777 w 11817525"/>
              <a:gd name="connsiteY2257" fmla="*/ 5927432 h 6544491"/>
              <a:gd name="connsiteX2258" fmla="*/ 7064153 w 11817525"/>
              <a:gd name="connsiteY2258" fmla="*/ 5969827 h 6544491"/>
              <a:gd name="connsiteX2259" fmla="*/ 7311725 w 11817525"/>
              <a:gd name="connsiteY2259" fmla="*/ 6019737 h 6544491"/>
              <a:gd name="connsiteX2260" fmla="*/ 6689188 w 11817525"/>
              <a:gd name="connsiteY2260" fmla="*/ 6007854 h 6544491"/>
              <a:gd name="connsiteX2261" fmla="*/ 6726152 w 11817525"/>
              <a:gd name="connsiteY2261" fmla="*/ 6032521 h 6544491"/>
              <a:gd name="connsiteX2262" fmla="*/ 6672335 w 11817525"/>
              <a:gd name="connsiteY2262" fmla="*/ 6042330 h 6544491"/>
              <a:gd name="connsiteX2263" fmla="*/ 6396777 w 11817525"/>
              <a:gd name="connsiteY2263" fmla="*/ 6045310 h 6544491"/>
              <a:gd name="connsiteX2264" fmla="*/ 6181067 w 11817525"/>
              <a:gd name="connsiteY2264" fmla="*/ 6008709 h 6544491"/>
              <a:gd name="connsiteX2265" fmla="*/ 6033340 w 11817525"/>
              <a:gd name="connsiteY2265" fmla="*/ 5999584 h 6544491"/>
              <a:gd name="connsiteX2266" fmla="*/ 5889575 w 11817525"/>
              <a:gd name="connsiteY2266" fmla="*/ 6005033 h 6544491"/>
              <a:gd name="connsiteX2267" fmla="*/ 5846276 w 11817525"/>
              <a:gd name="connsiteY2267" fmla="*/ 6023848 h 6544491"/>
              <a:gd name="connsiteX2268" fmla="*/ 5887732 w 11817525"/>
              <a:gd name="connsiteY2268" fmla="*/ 6087293 h 6544491"/>
              <a:gd name="connsiteX2269" fmla="*/ 5944363 w 11817525"/>
              <a:gd name="connsiteY2269" fmla="*/ 6095269 h 6544491"/>
              <a:gd name="connsiteX2270" fmla="*/ 6068371 w 11817525"/>
              <a:gd name="connsiteY2270" fmla="*/ 6158143 h 6544491"/>
              <a:gd name="connsiteX2271" fmla="*/ 6205270 w 11817525"/>
              <a:gd name="connsiteY2271" fmla="*/ 6171969 h 6544491"/>
              <a:gd name="connsiteX2272" fmla="*/ 6181332 w 11817525"/>
              <a:gd name="connsiteY2272" fmla="*/ 6187801 h 6544491"/>
              <a:gd name="connsiteX2273" fmla="*/ 5916292 w 11817525"/>
              <a:gd name="connsiteY2273" fmla="*/ 6199788 h 6544491"/>
              <a:gd name="connsiteX2274" fmla="*/ 5856006 w 11817525"/>
              <a:gd name="connsiteY2274" fmla="*/ 6163532 h 6544491"/>
              <a:gd name="connsiteX2275" fmla="*/ 5793736 w 11817525"/>
              <a:gd name="connsiteY2275" fmla="*/ 6119990 h 6544491"/>
              <a:gd name="connsiteX2276" fmla="*/ 5748764 w 11817525"/>
              <a:gd name="connsiteY2276" fmla="*/ 6117810 h 6544491"/>
              <a:gd name="connsiteX2277" fmla="*/ 5707528 w 11817525"/>
              <a:gd name="connsiteY2277" fmla="*/ 6092282 h 6544491"/>
              <a:gd name="connsiteX2278" fmla="*/ 5736044 w 11817525"/>
              <a:gd name="connsiteY2278" fmla="*/ 6063601 h 6544491"/>
              <a:gd name="connsiteX2279" fmla="*/ 5765395 w 11817525"/>
              <a:gd name="connsiteY2279" fmla="*/ 6045417 h 6544491"/>
              <a:gd name="connsiteX2280" fmla="*/ 5748628 w 11817525"/>
              <a:gd name="connsiteY2280" fmla="*/ 6028264 h 6544491"/>
              <a:gd name="connsiteX2281" fmla="*/ 5720423 w 11817525"/>
              <a:gd name="connsiteY2281" fmla="*/ 6043235 h 6544491"/>
              <a:gd name="connsiteX2282" fmla="*/ 5685658 w 11817525"/>
              <a:gd name="connsiteY2282" fmla="*/ 6063772 h 6544491"/>
              <a:gd name="connsiteX2283" fmla="*/ 5598001 w 11817525"/>
              <a:gd name="connsiteY2283" fmla="*/ 6052987 h 6544491"/>
              <a:gd name="connsiteX2284" fmla="*/ 5504932 w 11817525"/>
              <a:gd name="connsiteY2284" fmla="*/ 6044554 h 6544491"/>
              <a:gd name="connsiteX2285" fmla="*/ 5503787 w 11817525"/>
              <a:gd name="connsiteY2285" fmla="*/ 6047764 h 6544491"/>
              <a:gd name="connsiteX2286" fmla="*/ 5170716 w 11817525"/>
              <a:gd name="connsiteY2286" fmla="*/ 6225076 h 6544491"/>
              <a:gd name="connsiteX2287" fmla="*/ 5020618 w 11817525"/>
              <a:gd name="connsiteY2287" fmla="*/ 6274004 h 6544491"/>
              <a:gd name="connsiteX2288" fmla="*/ 4985857 w 11817525"/>
              <a:gd name="connsiteY2288" fmla="*/ 6294542 h 6544491"/>
              <a:gd name="connsiteX2289" fmla="*/ 4851904 w 11817525"/>
              <a:gd name="connsiteY2289" fmla="*/ 6388045 h 6544491"/>
              <a:gd name="connsiteX2290" fmla="*/ 4664314 w 11817525"/>
              <a:gd name="connsiteY2290" fmla="*/ 6388100 h 6544491"/>
              <a:gd name="connsiteX2291" fmla="*/ 4632541 w 11817525"/>
              <a:gd name="connsiteY2291" fmla="*/ 6323164 h 6544491"/>
              <a:gd name="connsiteX2292" fmla="*/ 4639184 w 11817525"/>
              <a:gd name="connsiteY2292" fmla="*/ 6310493 h 6544491"/>
              <a:gd name="connsiteX2293" fmla="*/ 4643504 w 11817525"/>
              <a:gd name="connsiteY2293" fmla="*/ 6308802 h 6544491"/>
              <a:gd name="connsiteX2294" fmla="*/ 4700957 w 11817525"/>
              <a:gd name="connsiteY2294" fmla="*/ 6275158 h 6544491"/>
              <a:gd name="connsiteX2295" fmla="*/ 4744773 w 11817525"/>
              <a:gd name="connsiteY2295" fmla="*/ 6235116 h 6544491"/>
              <a:gd name="connsiteX2296" fmla="*/ 4773118 w 11817525"/>
              <a:gd name="connsiteY2296" fmla="*/ 6213598 h 6544491"/>
              <a:gd name="connsiteX2297" fmla="*/ 4816427 w 11817525"/>
              <a:gd name="connsiteY2297" fmla="*/ 6186342 h 6544491"/>
              <a:gd name="connsiteX2298" fmla="*/ 4839762 w 11817525"/>
              <a:gd name="connsiteY2298" fmla="*/ 6169648 h 6544491"/>
              <a:gd name="connsiteX2299" fmla="*/ 4850606 w 11817525"/>
              <a:gd name="connsiteY2299" fmla="*/ 6160649 h 6544491"/>
              <a:gd name="connsiteX2300" fmla="*/ 4881043 w 11817525"/>
              <a:gd name="connsiteY2300" fmla="*/ 6136391 h 6544491"/>
              <a:gd name="connsiteX2301" fmla="*/ 4891886 w 11817525"/>
              <a:gd name="connsiteY2301" fmla="*/ 6127392 h 6544491"/>
              <a:gd name="connsiteX2302" fmla="*/ 4909956 w 11817525"/>
              <a:gd name="connsiteY2302" fmla="*/ 6093346 h 6544491"/>
              <a:gd name="connsiteX2303" fmla="*/ 4926312 w 11817525"/>
              <a:gd name="connsiteY2303" fmla="*/ 6066736 h 6544491"/>
              <a:gd name="connsiteX2304" fmla="*/ 4938865 w 11817525"/>
              <a:gd name="connsiteY2304" fmla="*/ 6050302 h 6544491"/>
              <a:gd name="connsiteX2305" fmla="*/ 4943938 w 11817525"/>
              <a:gd name="connsiteY2305" fmla="*/ 6036736 h 6544491"/>
              <a:gd name="connsiteX2306" fmla="*/ 4942289 w 11817525"/>
              <a:gd name="connsiteY2306" fmla="*/ 6035431 h 6544491"/>
              <a:gd name="connsiteX2307" fmla="*/ 4890290 w 11817525"/>
              <a:gd name="connsiteY2307" fmla="*/ 6060207 h 6544491"/>
              <a:gd name="connsiteX2308" fmla="*/ 4738609 w 11817525"/>
              <a:gd name="connsiteY2308" fmla="*/ 6168712 h 6544491"/>
              <a:gd name="connsiteX2309" fmla="*/ 4732093 w 11817525"/>
              <a:gd name="connsiteY2309" fmla="*/ 6173995 h 6544491"/>
              <a:gd name="connsiteX2310" fmla="*/ 4725452 w 11817525"/>
              <a:gd name="connsiteY2310" fmla="*/ 6175713 h 6544491"/>
              <a:gd name="connsiteX2311" fmla="*/ 4726472 w 11817525"/>
              <a:gd name="connsiteY2311" fmla="*/ 6174417 h 6544491"/>
              <a:gd name="connsiteX2312" fmla="*/ 4729004 w 11817525"/>
              <a:gd name="connsiteY2312" fmla="*/ 6171547 h 6544491"/>
              <a:gd name="connsiteX2313" fmla="*/ 4736137 w 11817525"/>
              <a:gd name="connsiteY2313" fmla="*/ 6166755 h 6544491"/>
              <a:gd name="connsiteX2314" fmla="*/ 4768665 w 11817525"/>
              <a:gd name="connsiteY2314" fmla="*/ 6139758 h 6544491"/>
              <a:gd name="connsiteX2315" fmla="*/ 4857122 w 11817525"/>
              <a:gd name="connsiteY2315" fmla="*/ 6060329 h 6544491"/>
              <a:gd name="connsiteX2316" fmla="*/ 4914636 w 11817525"/>
              <a:gd name="connsiteY2316" fmla="*/ 6017942 h 6544491"/>
              <a:gd name="connsiteX2317" fmla="*/ 4952556 w 11817525"/>
              <a:gd name="connsiteY2317" fmla="*/ 5990816 h 6544491"/>
              <a:gd name="connsiteX2318" fmla="*/ 4985910 w 11817525"/>
              <a:gd name="connsiteY2318" fmla="*/ 5964472 h 6544491"/>
              <a:gd name="connsiteX2319" fmla="*/ 4998844 w 11817525"/>
              <a:gd name="connsiteY2319" fmla="*/ 5952733 h 6544491"/>
              <a:gd name="connsiteX2320" fmla="*/ 4982611 w 11817525"/>
              <a:gd name="connsiteY2320" fmla="*/ 5961862 h 6544491"/>
              <a:gd name="connsiteX2321" fmla="*/ 4882168 w 11817525"/>
              <a:gd name="connsiteY2321" fmla="*/ 6036200 h 6544491"/>
              <a:gd name="connsiteX2322" fmla="*/ 4833467 w 11817525"/>
              <a:gd name="connsiteY2322" fmla="*/ 6063585 h 6544491"/>
              <a:gd name="connsiteX2323" fmla="*/ 4831819 w 11817525"/>
              <a:gd name="connsiteY2323" fmla="*/ 6062280 h 6544491"/>
              <a:gd name="connsiteX2324" fmla="*/ 4831437 w 11817525"/>
              <a:gd name="connsiteY2324" fmla="*/ 6057583 h 6544491"/>
              <a:gd name="connsiteX2325" fmla="*/ 4857690 w 11817525"/>
              <a:gd name="connsiteY2325" fmla="*/ 6038804 h 6544491"/>
              <a:gd name="connsiteX2326" fmla="*/ 4873541 w 11817525"/>
              <a:gd name="connsiteY2326" fmla="*/ 6024978 h 6544491"/>
              <a:gd name="connsiteX2327" fmla="*/ 4874810 w 11817525"/>
              <a:gd name="connsiteY2327" fmla="*/ 6021587 h 6544491"/>
              <a:gd name="connsiteX2328" fmla="*/ 4868152 w 11817525"/>
              <a:gd name="connsiteY2328" fmla="*/ 6025108 h 6544491"/>
              <a:gd name="connsiteX2329" fmla="*/ 4841899 w 11817525"/>
              <a:gd name="connsiteY2329" fmla="*/ 6043887 h 6544491"/>
              <a:gd name="connsiteX2330" fmla="*/ 4831500 w 11817525"/>
              <a:gd name="connsiteY2330" fmla="*/ 6048843 h 6544491"/>
              <a:gd name="connsiteX2331" fmla="*/ 4835684 w 11817525"/>
              <a:gd name="connsiteY2331" fmla="*/ 6043364 h 6544491"/>
              <a:gd name="connsiteX2332" fmla="*/ 4866564 w 11817525"/>
              <a:gd name="connsiteY2332" fmla="*/ 6015062 h 6544491"/>
              <a:gd name="connsiteX2333" fmla="*/ 4918687 w 11817525"/>
              <a:gd name="connsiteY2333" fmla="*/ 5972805 h 6544491"/>
              <a:gd name="connsiteX2334" fmla="*/ 4917863 w 11817525"/>
              <a:gd name="connsiteY2334" fmla="*/ 5972153 h 6544491"/>
              <a:gd name="connsiteX2335" fmla="*/ 4916213 w 11817525"/>
              <a:gd name="connsiteY2335" fmla="*/ 5970848 h 6544491"/>
              <a:gd name="connsiteX2336" fmla="*/ 4904545 w 11817525"/>
              <a:gd name="connsiteY2336" fmla="*/ 5979194 h 6544491"/>
              <a:gd name="connsiteX2337" fmla="*/ 4890849 w 11817525"/>
              <a:gd name="connsiteY2337" fmla="*/ 5981540 h 6544491"/>
              <a:gd name="connsiteX2338" fmla="*/ 4885457 w 11817525"/>
              <a:gd name="connsiteY2338" fmla="*/ 5981669 h 6544491"/>
              <a:gd name="connsiteX2339" fmla="*/ 4856731 w 11817525"/>
              <a:gd name="connsiteY2339" fmla="*/ 5998492 h 6544491"/>
              <a:gd name="connsiteX2340" fmla="*/ 4877151 w 11817525"/>
              <a:gd name="connsiteY2340" fmla="*/ 5983885 h 6544491"/>
              <a:gd name="connsiteX2341" fmla="*/ 4877593 w 11817525"/>
              <a:gd name="connsiteY2341" fmla="*/ 5979841 h 6544491"/>
              <a:gd name="connsiteX2342" fmla="*/ 4875945 w 11817525"/>
              <a:gd name="connsiteY2342" fmla="*/ 5978536 h 6544491"/>
              <a:gd name="connsiteX2343" fmla="*/ 4878862 w 11817525"/>
              <a:gd name="connsiteY2343" fmla="*/ 5976449 h 6544491"/>
              <a:gd name="connsiteX2344" fmla="*/ 4908855 w 11817525"/>
              <a:gd name="connsiteY2344" fmla="*/ 5956235 h 6544491"/>
              <a:gd name="connsiteX2345" fmla="*/ 4913863 w 11817525"/>
              <a:gd name="connsiteY2345" fmla="*/ 5951409 h 6544491"/>
              <a:gd name="connsiteX2346" fmla="*/ 4909299 w 11817525"/>
              <a:gd name="connsiteY2346" fmla="*/ 5952191 h 6544491"/>
              <a:gd name="connsiteX2347" fmla="*/ 4888499 w 11817525"/>
              <a:gd name="connsiteY2347" fmla="*/ 5962101 h 6544491"/>
              <a:gd name="connsiteX2348" fmla="*/ 4881459 w 11817525"/>
              <a:gd name="connsiteY2348" fmla="*/ 5960925 h 6544491"/>
              <a:gd name="connsiteX2349" fmla="*/ 4884819 w 11817525"/>
              <a:gd name="connsiteY2349" fmla="*/ 5954795 h 6544491"/>
              <a:gd name="connsiteX2350" fmla="*/ 4899403 w 11817525"/>
              <a:gd name="connsiteY2350" fmla="*/ 5944362 h 6544491"/>
              <a:gd name="connsiteX2351" fmla="*/ 4937703 w 11817525"/>
              <a:gd name="connsiteY2351" fmla="*/ 5921931 h 6544491"/>
              <a:gd name="connsiteX2352" fmla="*/ 4950640 w 11817525"/>
              <a:gd name="connsiteY2352" fmla="*/ 5910193 h 6544491"/>
              <a:gd name="connsiteX2353" fmla="*/ 4954444 w 11817525"/>
              <a:gd name="connsiteY2353" fmla="*/ 5900019 h 6544491"/>
              <a:gd name="connsiteX2354" fmla="*/ 4979048 w 11817525"/>
              <a:gd name="connsiteY2354" fmla="*/ 5879933 h 6544491"/>
              <a:gd name="connsiteX2355" fmla="*/ 5003206 w 11817525"/>
              <a:gd name="connsiteY2355" fmla="*/ 5863893 h 6544491"/>
              <a:gd name="connsiteX2356" fmla="*/ 5006568 w 11817525"/>
              <a:gd name="connsiteY2356" fmla="*/ 5857762 h 6544491"/>
              <a:gd name="connsiteX2357" fmla="*/ 4998260 w 11817525"/>
              <a:gd name="connsiteY2357" fmla="*/ 5859978 h 6544491"/>
              <a:gd name="connsiteX2358" fmla="*/ 4990334 w 11817525"/>
              <a:gd name="connsiteY2358" fmla="*/ 5866890 h 6544491"/>
              <a:gd name="connsiteX2359" fmla="*/ 4952857 w 11817525"/>
              <a:gd name="connsiteY2359" fmla="*/ 5889972 h 6544491"/>
              <a:gd name="connsiteX2360" fmla="*/ 4944992 w 11817525"/>
              <a:gd name="connsiteY2360" fmla="*/ 5888144 h 6544491"/>
              <a:gd name="connsiteX2361" fmla="*/ 4918739 w 11817525"/>
              <a:gd name="connsiteY2361" fmla="*/ 5906924 h 6544491"/>
              <a:gd name="connsiteX2362" fmla="*/ 4894581 w 11817525"/>
              <a:gd name="connsiteY2362" fmla="*/ 5922965 h 6544491"/>
              <a:gd name="connsiteX2363" fmla="*/ 4874987 w 11817525"/>
              <a:gd name="connsiteY2363" fmla="*/ 5938224 h 6544491"/>
              <a:gd name="connsiteX2364" fmla="*/ 4802887 w 11817525"/>
              <a:gd name="connsiteY2364" fmla="*/ 5991044 h 6544491"/>
              <a:gd name="connsiteX2365" fmla="*/ 4770802 w 11817525"/>
              <a:gd name="connsiteY2365" fmla="*/ 6013997 h 6544491"/>
              <a:gd name="connsiteX2366" fmla="*/ 4725337 w 11817525"/>
              <a:gd name="connsiteY2366" fmla="*/ 6052732 h 6544491"/>
              <a:gd name="connsiteX2367" fmla="*/ 4717029 w 11817525"/>
              <a:gd name="connsiteY2367" fmla="*/ 6054948 h 6544491"/>
              <a:gd name="connsiteX2368" fmla="*/ 4684119 w 11817525"/>
              <a:gd name="connsiteY2368" fmla="*/ 6077249 h 6544491"/>
              <a:gd name="connsiteX2369" fmla="*/ 4664082 w 11817525"/>
              <a:gd name="connsiteY2369" fmla="*/ 6096551 h 6544491"/>
              <a:gd name="connsiteX2370" fmla="*/ 4645312 w 11817525"/>
              <a:gd name="connsiteY2370" fmla="*/ 6112463 h 6544491"/>
              <a:gd name="connsiteX2371" fmla="*/ 4597880 w 11817525"/>
              <a:gd name="connsiteY2371" fmla="*/ 6136456 h 6544491"/>
              <a:gd name="connsiteX2372" fmla="*/ 4571244 w 11817525"/>
              <a:gd name="connsiteY2372" fmla="*/ 6150540 h 6544491"/>
              <a:gd name="connsiteX2373" fmla="*/ 4555392 w 11817525"/>
              <a:gd name="connsiteY2373" fmla="*/ 6164365 h 6544491"/>
              <a:gd name="connsiteX2374" fmla="*/ 4543281 w 11817525"/>
              <a:gd name="connsiteY2374" fmla="*/ 6176757 h 6544491"/>
              <a:gd name="connsiteX2375" fmla="*/ 4541569 w 11817525"/>
              <a:gd name="connsiteY2375" fmla="*/ 6184191 h 6544491"/>
              <a:gd name="connsiteX2376" fmla="*/ 4518237 w 11817525"/>
              <a:gd name="connsiteY2376" fmla="*/ 6200885 h 6544491"/>
              <a:gd name="connsiteX2377" fmla="*/ 4502444 w 11817525"/>
              <a:gd name="connsiteY2377" fmla="*/ 6205969 h 6544491"/>
              <a:gd name="connsiteX2378" fmla="*/ 4482851 w 11817525"/>
              <a:gd name="connsiteY2378" fmla="*/ 6221228 h 6544491"/>
              <a:gd name="connsiteX2379" fmla="*/ 4453240 w 11817525"/>
              <a:gd name="connsiteY2379" fmla="*/ 6246139 h 6544491"/>
              <a:gd name="connsiteX2380" fmla="*/ 4443664 w 11817525"/>
              <a:gd name="connsiteY2380" fmla="*/ 6251746 h 6544491"/>
              <a:gd name="connsiteX2381" fmla="*/ 4426223 w 11817525"/>
              <a:gd name="connsiteY2381" fmla="*/ 6255526 h 6544491"/>
              <a:gd name="connsiteX2382" fmla="*/ 4415824 w 11817525"/>
              <a:gd name="connsiteY2382" fmla="*/ 6260480 h 6544491"/>
              <a:gd name="connsiteX2383" fmla="*/ 4381583 w 11817525"/>
              <a:gd name="connsiteY2383" fmla="*/ 6294914 h 6544491"/>
              <a:gd name="connsiteX2384" fmla="*/ 4377398 w 11817525"/>
              <a:gd name="connsiteY2384" fmla="*/ 6300392 h 6544491"/>
              <a:gd name="connsiteX2385" fmla="*/ 4384880 w 11817525"/>
              <a:gd name="connsiteY2385" fmla="*/ 6297524 h 6544491"/>
              <a:gd name="connsiteX2386" fmla="*/ 4426544 w 11817525"/>
              <a:gd name="connsiteY2386" fmla="*/ 6268963 h 6544491"/>
              <a:gd name="connsiteX2387" fmla="*/ 4436118 w 11817525"/>
              <a:gd name="connsiteY2387" fmla="*/ 6263355 h 6544491"/>
              <a:gd name="connsiteX2388" fmla="*/ 4453177 w 11817525"/>
              <a:gd name="connsiteY2388" fmla="*/ 6254879 h 6544491"/>
              <a:gd name="connsiteX2389" fmla="*/ 4462309 w 11817525"/>
              <a:gd name="connsiteY2389" fmla="*/ 6253316 h 6544491"/>
              <a:gd name="connsiteX2390" fmla="*/ 4456857 w 11817525"/>
              <a:gd name="connsiteY2390" fmla="*/ 6262185 h 6544491"/>
              <a:gd name="connsiteX2391" fmla="*/ 4468523 w 11817525"/>
              <a:gd name="connsiteY2391" fmla="*/ 6253839 h 6544491"/>
              <a:gd name="connsiteX2392" fmla="*/ 4488118 w 11817525"/>
              <a:gd name="connsiteY2392" fmla="*/ 6238580 h 6544491"/>
              <a:gd name="connsiteX2393" fmla="*/ 4512278 w 11817525"/>
              <a:gd name="connsiteY2393" fmla="*/ 6222539 h 6544491"/>
              <a:gd name="connsiteX2394" fmla="*/ 4530984 w 11817525"/>
              <a:gd name="connsiteY2394" fmla="*/ 6215369 h 6544491"/>
              <a:gd name="connsiteX2395" fmla="*/ 4543476 w 11817525"/>
              <a:gd name="connsiteY2395" fmla="*/ 6207674 h 6544491"/>
              <a:gd name="connsiteX2396" fmla="*/ 4590146 w 11817525"/>
              <a:gd name="connsiteY2396" fmla="*/ 6174289 h 6544491"/>
              <a:gd name="connsiteX2397" fmla="*/ 4639736 w 11817525"/>
              <a:gd name="connsiteY2397" fmla="*/ 6138814 h 6544491"/>
              <a:gd name="connsiteX2398" fmla="*/ 4640561 w 11817525"/>
              <a:gd name="connsiteY2398" fmla="*/ 6139467 h 6544491"/>
              <a:gd name="connsiteX2399" fmla="*/ 4591796 w 11817525"/>
              <a:gd name="connsiteY2399" fmla="*/ 6175593 h 6544491"/>
              <a:gd name="connsiteX2400" fmla="*/ 4605938 w 11817525"/>
              <a:gd name="connsiteY2400" fmla="*/ 6169205 h 6544491"/>
              <a:gd name="connsiteX2401" fmla="*/ 4695920 w 11817525"/>
              <a:gd name="connsiteY2401" fmla="*/ 6108561 h 6544491"/>
              <a:gd name="connsiteX2402" fmla="*/ 4713421 w 11817525"/>
              <a:gd name="connsiteY2402" fmla="*/ 6096042 h 6544491"/>
              <a:gd name="connsiteX2403" fmla="*/ 4756288 w 11817525"/>
              <a:gd name="connsiteY2403" fmla="*/ 6072829 h 6544491"/>
              <a:gd name="connsiteX2404" fmla="*/ 4782539 w 11817525"/>
              <a:gd name="connsiteY2404" fmla="*/ 6054050 h 6544491"/>
              <a:gd name="connsiteX2405" fmla="*/ 4792940 w 11817525"/>
              <a:gd name="connsiteY2405" fmla="*/ 6049095 h 6544491"/>
              <a:gd name="connsiteX2406" fmla="*/ 4792498 w 11817525"/>
              <a:gd name="connsiteY2406" fmla="*/ 6053139 h 6544491"/>
              <a:gd name="connsiteX2407" fmla="*/ 4772904 w 11817525"/>
              <a:gd name="connsiteY2407" fmla="*/ 6068398 h 6544491"/>
              <a:gd name="connsiteX2408" fmla="*/ 4757113 w 11817525"/>
              <a:gd name="connsiteY2408" fmla="*/ 6073482 h 6544491"/>
              <a:gd name="connsiteX2409" fmla="*/ 4727119 w 11817525"/>
              <a:gd name="connsiteY2409" fmla="*/ 6093696 h 6544491"/>
              <a:gd name="connsiteX2410" fmla="*/ 4692116 w 11817525"/>
              <a:gd name="connsiteY2410" fmla="*/ 6118736 h 6544491"/>
              <a:gd name="connsiteX2411" fmla="*/ 4677531 w 11817525"/>
              <a:gd name="connsiteY2411" fmla="*/ 6129169 h 6544491"/>
              <a:gd name="connsiteX2412" fmla="*/ 4657938 w 11817525"/>
              <a:gd name="connsiteY2412" fmla="*/ 6144429 h 6544491"/>
              <a:gd name="connsiteX2413" fmla="*/ 4636693 w 11817525"/>
              <a:gd name="connsiteY2413" fmla="*/ 6158383 h 6544491"/>
              <a:gd name="connsiteX2414" fmla="*/ 4625851 w 11817525"/>
              <a:gd name="connsiteY2414" fmla="*/ 6167382 h 6544491"/>
              <a:gd name="connsiteX2415" fmla="*/ 4617546 w 11817525"/>
              <a:gd name="connsiteY2415" fmla="*/ 6169598 h 6544491"/>
              <a:gd name="connsiteX2416" fmla="*/ 4602959 w 11817525"/>
              <a:gd name="connsiteY2416" fmla="*/ 6180031 h 6544491"/>
              <a:gd name="connsiteX2417" fmla="*/ 4599836 w 11817525"/>
              <a:gd name="connsiteY2417" fmla="*/ 6184118 h 6544491"/>
              <a:gd name="connsiteX2418" fmla="*/ 4596906 w 11817525"/>
              <a:gd name="connsiteY2418" fmla="*/ 6185968 h 6544491"/>
              <a:gd name="connsiteX2419" fmla="*/ 4593479 w 11817525"/>
              <a:gd name="connsiteY2419" fmla="*/ 6186813 h 6544491"/>
              <a:gd name="connsiteX2420" fmla="*/ 4592558 w 11817525"/>
              <a:gd name="connsiteY2420" fmla="*/ 6184986 h 6544491"/>
              <a:gd name="connsiteX2421" fmla="*/ 4575057 w 11817525"/>
              <a:gd name="connsiteY2421" fmla="*/ 6197506 h 6544491"/>
              <a:gd name="connsiteX2422" fmla="*/ 4570872 w 11817525"/>
              <a:gd name="connsiteY2422" fmla="*/ 6202984 h 6544491"/>
              <a:gd name="connsiteX2423" fmla="*/ 4564658 w 11817525"/>
              <a:gd name="connsiteY2423" fmla="*/ 6202461 h 6544491"/>
              <a:gd name="connsiteX2424" fmla="*/ 4517163 w 11817525"/>
              <a:gd name="connsiteY2424" fmla="*/ 6235195 h 6544491"/>
              <a:gd name="connsiteX2425" fmla="*/ 4508412 w 11817525"/>
              <a:gd name="connsiteY2425" fmla="*/ 6241454 h 6544491"/>
              <a:gd name="connsiteX2426" fmla="*/ 4497569 w 11817525"/>
              <a:gd name="connsiteY2426" fmla="*/ 6250454 h 6544491"/>
              <a:gd name="connsiteX2427" fmla="*/ 4487188 w 11817525"/>
              <a:gd name="connsiteY2427" fmla="*/ 6258470 h 6544491"/>
              <a:gd name="connsiteX2428" fmla="*/ 4380806 w 11817525"/>
              <a:gd name="connsiteY2428" fmla="*/ 6315450 h 6544491"/>
              <a:gd name="connsiteX2429" fmla="*/ 4277005 w 11817525"/>
              <a:gd name="connsiteY2429" fmla="*/ 6366601 h 6544491"/>
              <a:gd name="connsiteX2430" fmla="*/ 4287036 w 11817525"/>
              <a:gd name="connsiteY2430" fmla="*/ 6356337 h 6544491"/>
              <a:gd name="connsiteX2431" fmla="*/ 4262588 w 11817525"/>
              <a:gd name="connsiteY2431" fmla="*/ 6373826 h 6544491"/>
              <a:gd name="connsiteX2432" fmla="*/ 4155268 w 11817525"/>
              <a:gd name="connsiteY2432" fmla="*/ 6430085 h 6544491"/>
              <a:gd name="connsiteX2433" fmla="*/ 4114854 w 11817525"/>
              <a:gd name="connsiteY2433" fmla="*/ 6445609 h 6544491"/>
              <a:gd name="connsiteX2434" fmla="*/ 4106670 w 11817525"/>
              <a:gd name="connsiteY2434" fmla="*/ 6447996 h 6544491"/>
              <a:gd name="connsiteX2435" fmla="*/ 4162299 w 11817525"/>
              <a:gd name="connsiteY2435" fmla="*/ 6407057 h 6544491"/>
              <a:gd name="connsiteX2436" fmla="*/ 4238139 w 11817525"/>
              <a:gd name="connsiteY2436" fmla="*/ 6352805 h 6544491"/>
              <a:gd name="connsiteX2437" fmla="*/ 4308970 w 11817525"/>
              <a:gd name="connsiteY2437" fmla="*/ 6303377 h 6544491"/>
              <a:gd name="connsiteX2438" fmla="*/ 4317721 w 11817525"/>
              <a:gd name="connsiteY2438" fmla="*/ 6297116 h 6544491"/>
              <a:gd name="connsiteX2439" fmla="*/ 4386078 w 11817525"/>
              <a:gd name="connsiteY2439" fmla="*/ 6245732 h 6544491"/>
              <a:gd name="connsiteX2440" fmla="*/ 4432306 w 11817525"/>
              <a:gd name="connsiteY2440" fmla="*/ 6216389 h 6544491"/>
              <a:gd name="connsiteX2441" fmla="*/ 4473967 w 11817525"/>
              <a:gd name="connsiteY2441" fmla="*/ 6187828 h 6544491"/>
              <a:gd name="connsiteX2442" fmla="*/ 4509413 w 11817525"/>
              <a:gd name="connsiteY2442" fmla="*/ 6158745 h 6544491"/>
              <a:gd name="connsiteX2443" fmla="*/ 4604085 w 11817525"/>
              <a:gd name="connsiteY2443" fmla="*/ 6079840 h 6544491"/>
              <a:gd name="connsiteX2444" fmla="*/ 4662423 w 11817525"/>
              <a:gd name="connsiteY2444" fmla="*/ 6038106 h 6544491"/>
              <a:gd name="connsiteX2445" fmla="*/ 4673266 w 11817525"/>
              <a:gd name="connsiteY2445" fmla="*/ 6029107 h 6544491"/>
              <a:gd name="connsiteX2446" fmla="*/ 4664135 w 11817525"/>
              <a:gd name="connsiteY2446" fmla="*/ 6030670 h 6544491"/>
              <a:gd name="connsiteX2447" fmla="*/ 4628750 w 11817525"/>
              <a:gd name="connsiteY2447" fmla="*/ 6051014 h 6544491"/>
              <a:gd name="connsiteX2448" fmla="*/ 4581698 w 11817525"/>
              <a:gd name="connsiteY2448" fmla="*/ 6079704 h 6544491"/>
              <a:gd name="connsiteX2449" fmla="*/ 4590893 w 11817525"/>
              <a:gd name="connsiteY2449" fmla="*/ 6069401 h 6544491"/>
              <a:gd name="connsiteX2450" fmla="*/ 4616763 w 11817525"/>
              <a:gd name="connsiteY2450" fmla="*/ 6045923 h 6544491"/>
              <a:gd name="connsiteX2451" fmla="*/ 4620122 w 11817525"/>
              <a:gd name="connsiteY2451" fmla="*/ 6039793 h 6544491"/>
              <a:gd name="connsiteX2452" fmla="*/ 4610547 w 11817525"/>
              <a:gd name="connsiteY2452" fmla="*/ 6045400 h 6544491"/>
              <a:gd name="connsiteX2453" fmla="*/ 4598881 w 11817525"/>
              <a:gd name="connsiteY2453" fmla="*/ 6053747 h 6544491"/>
              <a:gd name="connsiteX2454" fmla="*/ 4553034 w 11817525"/>
              <a:gd name="connsiteY2454" fmla="*/ 6087785 h 6544491"/>
              <a:gd name="connsiteX2455" fmla="*/ 4523865 w 11817525"/>
              <a:gd name="connsiteY2455" fmla="*/ 6108652 h 6544491"/>
              <a:gd name="connsiteX2456" fmla="*/ 4495962 w 11817525"/>
              <a:gd name="connsiteY2456" fmla="*/ 6126127 h 6544491"/>
              <a:gd name="connsiteX2457" fmla="*/ 4407631 w 11817525"/>
              <a:gd name="connsiteY2457" fmla="*/ 6188075 h 6544491"/>
              <a:gd name="connsiteX2458" fmla="*/ 4398055 w 11817525"/>
              <a:gd name="connsiteY2458" fmla="*/ 6193682 h 6544491"/>
              <a:gd name="connsiteX2459" fmla="*/ 4391397 w 11817525"/>
              <a:gd name="connsiteY2459" fmla="*/ 6197202 h 6544491"/>
              <a:gd name="connsiteX2460" fmla="*/ 4359692 w 11817525"/>
              <a:gd name="connsiteY2460" fmla="*/ 6224853 h 6544491"/>
              <a:gd name="connsiteX2461" fmla="*/ 4317206 w 11817525"/>
              <a:gd name="connsiteY2461" fmla="*/ 6252761 h 6544491"/>
              <a:gd name="connsiteX2462" fmla="*/ 4311372 w 11817525"/>
              <a:gd name="connsiteY2462" fmla="*/ 6256934 h 6544491"/>
              <a:gd name="connsiteX2463" fmla="*/ 4279286 w 11817525"/>
              <a:gd name="connsiteY2463" fmla="*/ 6279888 h 6544491"/>
              <a:gd name="connsiteX2464" fmla="*/ 4242633 w 11817525"/>
              <a:gd name="connsiteY2464" fmla="*/ 6303622 h 6544491"/>
              <a:gd name="connsiteX2465" fmla="*/ 4195964 w 11817525"/>
              <a:gd name="connsiteY2465" fmla="*/ 6337009 h 6544491"/>
              <a:gd name="connsiteX2466" fmla="*/ 4154683 w 11817525"/>
              <a:gd name="connsiteY2466" fmla="*/ 6370266 h 6544491"/>
              <a:gd name="connsiteX2467" fmla="*/ 4090892 w 11817525"/>
              <a:gd name="connsiteY2467" fmla="*/ 6420869 h 6544491"/>
              <a:gd name="connsiteX2468" fmla="*/ 4040037 w 11817525"/>
              <a:gd name="connsiteY2468" fmla="*/ 6459734 h 6544491"/>
              <a:gd name="connsiteX2469" fmla="*/ 4057094 w 11817525"/>
              <a:gd name="connsiteY2469" fmla="*/ 6451260 h 6544491"/>
              <a:gd name="connsiteX2470" fmla="*/ 4071679 w 11817525"/>
              <a:gd name="connsiteY2470" fmla="*/ 6440825 h 6544491"/>
              <a:gd name="connsiteX2471" fmla="*/ 4130399 w 11817525"/>
              <a:gd name="connsiteY2471" fmla="*/ 6403788 h 6544491"/>
              <a:gd name="connsiteX2472" fmla="*/ 4177069 w 11817525"/>
              <a:gd name="connsiteY2472" fmla="*/ 6370402 h 6544491"/>
              <a:gd name="connsiteX2473" fmla="*/ 4216702 w 11817525"/>
              <a:gd name="connsiteY2473" fmla="*/ 6335839 h 6544491"/>
              <a:gd name="connsiteX2474" fmla="*/ 4229637 w 11817525"/>
              <a:gd name="connsiteY2474" fmla="*/ 6324101 h 6544491"/>
              <a:gd name="connsiteX2475" fmla="*/ 4289180 w 11817525"/>
              <a:gd name="connsiteY2475" fmla="*/ 6287718 h 6544491"/>
              <a:gd name="connsiteX2476" fmla="*/ 4313341 w 11817525"/>
              <a:gd name="connsiteY2476" fmla="*/ 6271677 h 6544491"/>
              <a:gd name="connsiteX2477" fmla="*/ 4345428 w 11817525"/>
              <a:gd name="connsiteY2477" fmla="*/ 6248723 h 6544491"/>
              <a:gd name="connsiteX2478" fmla="*/ 4362930 w 11817525"/>
              <a:gd name="connsiteY2478" fmla="*/ 6236203 h 6544491"/>
              <a:gd name="connsiteX2479" fmla="*/ 4395459 w 11817525"/>
              <a:gd name="connsiteY2479" fmla="*/ 6209205 h 6544491"/>
              <a:gd name="connsiteX2480" fmla="*/ 4416700 w 11817525"/>
              <a:gd name="connsiteY2480" fmla="*/ 6195251 h 6544491"/>
              <a:gd name="connsiteX2481" fmla="*/ 4468762 w 11817525"/>
              <a:gd name="connsiteY2481" fmla="*/ 6161736 h 6544491"/>
              <a:gd name="connsiteX2482" fmla="*/ 4498756 w 11817525"/>
              <a:gd name="connsiteY2482" fmla="*/ 6141523 h 6544491"/>
              <a:gd name="connsiteX2483" fmla="*/ 4506682 w 11817525"/>
              <a:gd name="connsiteY2483" fmla="*/ 6134609 h 6544491"/>
              <a:gd name="connsiteX2484" fmla="*/ 4532554 w 11817525"/>
              <a:gd name="connsiteY2484" fmla="*/ 6111133 h 6544491"/>
              <a:gd name="connsiteX2485" fmla="*/ 4546695 w 11817525"/>
              <a:gd name="connsiteY2485" fmla="*/ 6104744 h 6544491"/>
              <a:gd name="connsiteX2486" fmla="*/ 4510805 w 11817525"/>
              <a:gd name="connsiteY2486" fmla="*/ 6137872 h 6544491"/>
              <a:gd name="connsiteX2487" fmla="*/ 4350376 w 11817525"/>
              <a:gd name="connsiteY2487" fmla="*/ 6252638 h 6544491"/>
              <a:gd name="connsiteX2488" fmla="*/ 4302435 w 11817525"/>
              <a:gd name="connsiteY2488" fmla="*/ 6289416 h 6544491"/>
              <a:gd name="connsiteX2489" fmla="*/ 4295334 w 11817525"/>
              <a:gd name="connsiteY2489" fmla="*/ 6296981 h 6544491"/>
              <a:gd name="connsiteX2490" fmla="*/ 4294065 w 11817525"/>
              <a:gd name="connsiteY2490" fmla="*/ 6300372 h 6544491"/>
              <a:gd name="connsiteX2491" fmla="*/ 4297809 w 11817525"/>
              <a:gd name="connsiteY2491" fmla="*/ 6298938 h 6544491"/>
              <a:gd name="connsiteX2492" fmla="*/ 4310299 w 11817525"/>
              <a:gd name="connsiteY2492" fmla="*/ 6291244 h 6544491"/>
              <a:gd name="connsiteX2493" fmla="*/ 4308208 w 11817525"/>
              <a:gd name="connsiteY2493" fmla="*/ 6293983 h 6544491"/>
              <a:gd name="connsiteX2494" fmla="*/ 4178213 w 11817525"/>
              <a:gd name="connsiteY2494" fmla="*/ 6384492 h 6544491"/>
              <a:gd name="connsiteX2495" fmla="*/ 4134461 w 11817525"/>
              <a:gd name="connsiteY2495" fmla="*/ 6415793 h 6544491"/>
              <a:gd name="connsiteX2496" fmla="*/ 4090705 w 11817525"/>
              <a:gd name="connsiteY2496" fmla="*/ 6447092 h 6544491"/>
              <a:gd name="connsiteX2497" fmla="*/ 4084872 w 11817525"/>
              <a:gd name="connsiteY2497" fmla="*/ 6451264 h 6544491"/>
              <a:gd name="connsiteX2498" fmla="*/ 4073243 w 11817525"/>
              <a:gd name="connsiteY2498" fmla="*/ 6457745 h 6544491"/>
              <a:gd name="connsiteX2499" fmla="*/ 4072099 w 11817525"/>
              <a:gd name="connsiteY2499" fmla="*/ 6458079 h 6544491"/>
              <a:gd name="connsiteX2500" fmla="*/ 4025146 w 11817525"/>
              <a:gd name="connsiteY2500" fmla="*/ 6448613 h 6544491"/>
              <a:gd name="connsiteX2501" fmla="*/ 3995264 w 11817525"/>
              <a:gd name="connsiteY2501" fmla="*/ 6442589 h 6544491"/>
              <a:gd name="connsiteX2502" fmla="*/ 3915925 w 11817525"/>
              <a:gd name="connsiteY2502" fmla="*/ 6395606 h 6544491"/>
              <a:gd name="connsiteX2503" fmla="*/ 3910819 w 11817525"/>
              <a:gd name="connsiteY2503" fmla="*/ 6384247 h 6544491"/>
              <a:gd name="connsiteX2504" fmla="*/ 3922963 w 11817525"/>
              <a:gd name="connsiteY2504" fmla="*/ 6273074 h 6544491"/>
              <a:gd name="connsiteX2505" fmla="*/ 3942630 w 11817525"/>
              <a:gd name="connsiteY2505" fmla="*/ 6256381 h 6544491"/>
              <a:gd name="connsiteX2506" fmla="*/ 3908042 w 11817525"/>
              <a:gd name="connsiteY2506" fmla="*/ 6173660 h 6544491"/>
              <a:gd name="connsiteX2507" fmla="*/ 3898360 w 11817525"/>
              <a:gd name="connsiteY2507" fmla="*/ 6175152 h 6544491"/>
              <a:gd name="connsiteX2508" fmla="*/ 3757636 w 11817525"/>
              <a:gd name="connsiteY2508" fmla="*/ 6236302 h 6544491"/>
              <a:gd name="connsiteX2509" fmla="*/ 3655940 w 11817525"/>
              <a:gd name="connsiteY2509" fmla="*/ 6277774 h 6544491"/>
              <a:gd name="connsiteX2510" fmla="*/ 3661179 w 11817525"/>
              <a:gd name="connsiteY2510" fmla="*/ 6378679 h 6544491"/>
              <a:gd name="connsiteX2511" fmla="*/ 3635262 w 11817525"/>
              <a:gd name="connsiteY2511" fmla="*/ 6387227 h 6544491"/>
              <a:gd name="connsiteX2512" fmla="*/ 3637857 w 11817525"/>
              <a:gd name="connsiteY2512" fmla="*/ 6367092 h 6544491"/>
              <a:gd name="connsiteX2513" fmla="*/ 3649300 w 11817525"/>
              <a:gd name="connsiteY2513" fmla="*/ 6334967 h 6544491"/>
              <a:gd name="connsiteX2514" fmla="*/ 3615678 w 11817525"/>
              <a:gd name="connsiteY2514" fmla="*/ 6352289 h 6544491"/>
              <a:gd name="connsiteX2515" fmla="*/ 3552314 w 11817525"/>
              <a:gd name="connsiteY2515" fmla="*/ 6453138 h 6544491"/>
              <a:gd name="connsiteX2516" fmla="*/ 3426682 w 11817525"/>
              <a:gd name="connsiteY2516" fmla="*/ 6510443 h 6544491"/>
              <a:gd name="connsiteX2517" fmla="*/ 3391081 w 11817525"/>
              <a:gd name="connsiteY2517" fmla="*/ 6520482 h 6544491"/>
              <a:gd name="connsiteX2518" fmla="*/ 3296251 w 11817525"/>
              <a:gd name="connsiteY2518" fmla="*/ 6542681 h 6544491"/>
              <a:gd name="connsiteX2519" fmla="*/ 3246041 w 11817525"/>
              <a:gd name="connsiteY2519" fmla="*/ 6439597 h 6544491"/>
              <a:gd name="connsiteX2520" fmla="*/ 3405245 w 11817525"/>
              <a:gd name="connsiteY2520" fmla="*/ 6223791 h 6544491"/>
              <a:gd name="connsiteX2521" fmla="*/ 3465619 w 11817525"/>
              <a:gd name="connsiteY2521" fmla="*/ 6208417 h 6544491"/>
              <a:gd name="connsiteX2522" fmla="*/ 3463554 w 11817525"/>
              <a:gd name="connsiteY2522" fmla="*/ 6252761 h 6544491"/>
              <a:gd name="connsiteX2523" fmla="*/ 3438996 w 11817525"/>
              <a:gd name="connsiteY2523" fmla="*/ 6296014 h 6544491"/>
              <a:gd name="connsiteX2524" fmla="*/ 3613737 w 11817525"/>
              <a:gd name="connsiteY2524" fmla="*/ 6152203 h 6544491"/>
              <a:gd name="connsiteX2525" fmla="*/ 3533386 w 11817525"/>
              <a:gd name="connsiteY2525" fmla="*/ 6197978 h 6544491"/>
              <a:gd name="connsiteX2526" fmla="*/ 3498930 w 11817525"/>
              <a:gd name="connsiteY2526" fmla="*/ 6204804 h 6544491"/>
              <a:gd name="connsiteX2527" fmla="*/ 3472790 w 11817525"/>
              <a:gd name="connsiteY2527" fmla="*/ 6175434 h 6544491"/>
              <a:gd name="connsiteX2528" fmla="*/ 3499854 w 11817525"/>
              <a:gd name="connsiteY2528" fmla="*/ 6163673 h 6544491"/>
              <a:gd name="connsiteX2529" fmla="*/ 3527224 w 11817525"/>
              <a:gd name="connsiteY2529" fmla="*/ 6138206 h 6544491"/>
              <a:gd name="connsiteX2530" fmla="*/ 3549269 w 11817525"/>
              <a:gd name="connsiteY2530" fmla="*/ 6063460 h 6544491"/>
              <a:gd name="connsiteX2531" fmla="*/ 3587994 w 11817525"/>
              <a:gd name="connsiteY2531" fmla="*/ 6057492 h 6544491"/>
              <a:gd name="connsiteX2532" fmla="*/ 3615055 w 11817525"/>
              <a:gd name="connsiteY2532" fmla="*/ 6045733 h 6544491"/>
              <a:gd name="connsiteX2533" fmla="*/ 3595557 w 11817525"/>
              <a:gd name="connsiteY2533" fmla="*/ 5959170 h 6544491"/>
              <a:gd name="connsiteX2534" fmla="*/ 3588167 w 11817525"/>
              <a:gd name="connsiteY2534" fmla="*/ 5954237 h 6544491"/>
              <a:gd name="connsiteX2535" fmla="*/ 3571310 w 11817525"/>
              <a:gd name="connsiteY2535" fmla="*/ 5988712 h 6544491"/>
              <a:gd name="connsiteX2536" fmla="*/ 3543107 w 11817525"/>
              <a:gd name="connsiteY2536" fmla="*/ 6003683 h 6544491"/>
              <a:gd name="connsiteX2537" fmla="*/ 3531752 w 11817525"/>
              <a:gd name="connsiteY2537" fmla="*/ 5984179 h 6544491"/>
              <a:gd name="connsiteX2538" fmla="*/ 3592300 w 11817525"/>
              <a:gd name="connsiteY2538" fmla="*/ 5865550 h 6544491"/>
              <a:gd name="connsiteX2539" fmla="*/ 3456151 w 11817525"/>
              <a:gd name="connsiteY2539" fmla="*/ 5913849 h 6544491"/>
              <a:gd name="connsiteX2540" fmla="*/ 3440749 w 11817525"/>
              <a:gd name="connsiteY2540" fmla="*/ 5931403 h 6544491"/>
              <a:gd name="connsiteX2541" fmla="*/ 3364050 w 11817525"/>
              <a:gd name="connsiteY2541" fmla="*/ 6005458 h 6544491"/>
              <a:gd name="connsiteX2542" fmla="*/ 3145877 w 11817525"/>
              <a:gd name="connsiteY2542" fmla="*/ 6078539 h 6544491"/>
              <a:gd name="connsiteX2543" fmla="*/ 3086426 w 11817525"/>
              <a:gd name="connsiteY2543" fmla="*/ 6052782 h 6544491"/>
              <a:gd name="connsiteX2544" fmla="*/ 3082945 w 11817525"/>
              <a:gd name="connsiteY2544" fmla="*/ 5921245 h 6544491"/>
              <a:gd name="connsiteX2545" fmla="*/ 3063981 w 11817525"/>
              <a:gd name="connsiteY2545" fmla="*/ 5858887 h 6544491"/>
              <a:gd name="connsiteX2546" fmla="*/ 3082898 w 11817525"/>
              <a:gd name="connsiteY2546" fmla="*/ 5780068 h 6544491"/>
              <a:gd name="connsiteX2547" fmla="*/ 3113173 w 11817525"/>
              <a:gd name="connsiteY2547" fmla="*/ 5720755 h 6544491"/>
              <a:gd name="connsiteX2548" fmla="*/ 3017813 w 11817525"/>
              <a:gd name="connsiteY2548" fmla="*/ 5718744 h 6544491"/>
              <a:gd name="connsiteX2549" fmla="*/ 2777154 w 11817525"/>
              <a:gd name="connsiteY2549" fmla="*/ 5790735 h 6544491"/>
              <a:gd name="connsiteX2550" fmla="*/ 2730508 w 11817525"/>
              <a:gd name="connsiteY2550" fmla="*/ 5767559 h 6544491"/>
              <a:gd name="connsiteX2551" fmla="*/ 2720299 w 11817525"/>
              <a:gd name="connsiteY2551" fmla="*/ 5744844 h 6544491"/>
              <a:gd name="connsiteX2552" fmla="*/ 2700277 w 11817525"/>
              <a:gd name="connsiteY2552" fmla="*/ 5726002 h 6544491"/>
              <a:gd name="connsiteX2553" fmla="*/ 2843233 w 11817525"/>
              <a:gd name="connsiteY2553" fmla="*/ 5655102 h 6544491"/>
              <a:gd name="connsiteX2554" fmla="*/ 2892199 w 11817525"/>
              <a:gd name="connsiteY2554" fmla="*/ 5628433 h 6544491"/>
              <a:gd name="connsiteX2555" fmla="*/ 2927159 w 11817525"/>
              <a:gd name="connsiteY2555" fmla="*/ 5611094 h 6544491"/>
              <a:gd name="connsiteX2556" fmla="*/ 2961353 w 11817525"/>
              <a:gd name="connsiteY2556" fmla="*/ 5607514 h 6544491"/>
              <a:gd name="connsiteX2557" fmla="*/ 2997261 w 11817525"/>
              <a:gd name="connsiteY2557" fmla="*/ 5583765 h 6544491"/>
              <a:gd name="connsiteX2558" fmla="*/ 3077834 w 11817525"/>
              <a:gd name="connsiteY2558" fmla="*/ 5575907 h 6544491"/>
              <a:gd name="connsiteX2559" fmla="*/ 3111981 w 11817525"/>
              <a:gd name="connsiteY2559" fmla="*/ 5582792 h 6544491"/>
              <a:gd name="connsiteX2560" fmla="*/ 3115722 w 11817525"/>
              <a:gd name="connsiteY2560" fmla="*/ 5559444 h 6544491"/>
              <a:gd name="connsiteX2561" fmla="*/ 3130286 w 11817525"/>
              <a:gd name="connsiteY2561" fmla="*/ 5531391 h 6544491"/>
              <a:gd name="connsiteX2562" fmla="*/ 3141494 w 11817525"/>
              <a:gd name="connsiteY2562" fmla="*/ 5508959 h 6544491"/>
              <a:gd name="connsiteX2563" fmla="*/ 3136114 w 11817525"/>
              <a:gd name="connsiteY2563" fmla="*/ 5504290 h 6544491"/>
              <a:gd name="connsiteX2564" fmla="*/ 3159451 w 11817525"/>
              <a:gd name="connsiteY2564" fmla="*/ 5492429 h 6544491"/>
              <a:gd name="connsiteX2565" fmla="*/ 3178863 w 11817525"/>
              <a:gd name="connsiteY2565" fmla="*/ 5486527 h 6544491"/>
              <a:gd name="connsiteX2566" fmla="*/ 3218647 w 11817525"/>
              <a:gd name="connsiteY2566" fmla="*/ 5463130 h 6544491"/>
              <a:gd name="connsiteX2567" fmla="*/ 3218654 w 11817525"/>
              <a:gd name="connsiteY2567" fmla="*/ 5462949 h 6544491"/>
              <a:gd name="connsiteX2568" fmla="*/ 3236254 w 11817525"/>
              <a:gd name="connsiteY2568" fmla="*/ 5454220 h 6544491"/>
              <a:gd name="connsiteX2569" fmla="*/ 3302758 w 11817525"/>
              <a:gd name="connsiteY2569" fmla="*/ 5420046 h 6544491"/>
              <a:gd name="connsiteX2570" fmla="*/ 3372620 w 11817525"/>
              <a:gd name="connsiteY2570" fmla="*/ 5384204 h 6544491"/>
              <a:gd name="connsiteX2571" fmla="*/ 3379343 w 11817525"/>
              <a:gd name="connsiteY2571" fmla="*/ 5380869 h 6544491"/>
              <a:gd name="connsiteX2572" fmla="*/ 3398785 w 11817525"/>
              <a:gd name="connsiteY2572" fmla="*/ 5370035 h 6544491"/>
              <a:gd name="connsiteX2573" fmla="*/ 3437667 w 11817525"/>
              <a:gd name="connsiteY2573" fmla="*/ 5348368 h 6544491"/>
              <a:gd name="connsiteX2574" fmla="*/ 3453747 w 11817525"/>
              <a:gd name="connsiteY2574" fmla="*/ 5339200 h 6544491"/>
              <a:gd name="connsiteX2575" fmla="*/ 3477277 w 11817525"/>
              <a:gd name="connsiteY2575" fmla="*/ 5327531 h 6544491"/>
              <a:gd name="connsiteX2576" fmla="*/ 3499352 w 11817525"/>
              <a:gd name="connsiteY2576" fmla="*/ 5314198 h 6544491"/>
              <a:gd name="connsiteX2577" fmla="*/ 3514255 w 11817525"/>
              <a:gd name="connsiteY2577" fmla="*/ 5309190 h 6544491"/>
              <a:gd name="connsiteX2578" fmla="*/ 3518793 w 11817525"/>
              <a:gd name="connsiteY2578" fmla="*/ 5303363 h 6544491"/>
              <a:gd name="connsiteX2579" fmla="*/ 3525516 w 11817525"/>
              <a:gd name="connsiteY2579" fmla="*/ 5300029 h 6544491"/>
              <a:gd name="connsiteX2580" fmla="*/ 3577845 w 11817525"/>
              <a:gd name="connsiteY2580" fmla="*/ 5271692 h 6544491"/>
              <a:gd name="connsiteX2581" fmla="*/ 3616726 w 11817525"/>
              <a:gd name="connsiteY2581" fmla="*/ 5250024 h 6544491"/>
              <a:gd name="connsiteX2582" fmla="*/ 3657065 w 11817525"/>
              <a:gd name="connsiteY2582" fmla="*/ 5230018 h 6544491"/>
              <a:gd name="connsiteX2583" fmla="*/ 3669057 w 11817525"/>
              <a:gd name="connsiteY2583" fmla="*/ 5221687 h 6544491"/>
              <a:gd name="connsiteX2584" fmla="*/ 3684407 w 11817525"/>
              <a:gd name="connsiteY2584" fmla="*/ 5211689 h 6544491"/>
              <a:gd name="connsiteX2585" fmla="*/ 3722112 w 11817525"/>
              <a:gd name="connsiteY2585" fmla="*/ 5194182 h 6544491"/>
              <a:gd name="connsiteX2586" fmla="*/ 3735280 w 11817525"/>
              <a:gd name="connsiteY2586" fmla="*/ 5181691 h 6544491"/>
              <a:gd name="connsiteX2587" fmla="*/ 3742900 w 11817525"/>
              <a:gd name="connsiteY2587" fmla="*/ 5168374 h 6544491"/>
              <a:gd name="connsiteX2588" fmla="*/ 3778423 w 11817525"/>
              <a:gd name="connsiteY2588" fmla="*/ 5148373 h 6544491"/>
              <a:gd name="connsiteX2589" fmla="*/ 3822122 w 11817525"/>
              <a:gd name="connsiteY2589" fmla="*/ 5126700 h 6544491"/>
              <a:gd name="connsiteX2590" fmla="*/ 3862459 w 11817525"/>
              <a:gd name="connsiteY2590" fmla="*/ 5106694 h 6544491"/>
              <a:gd name="connsiteX2591" fmla="*/ 3876356 w 11817525"/>
              <a:gd name="connsiteY2591" fmla="*/ 5095034 h 6544491"/>
              <a:gd name="connsiteX2592" fmla="*/ 3879179 w 11817525"/>
              <a:gd name="connsiteY2592" fmla="*/ 5089312 h 6544491"/>
              <a:gd name="connsiteX2593" fmla="*/ 3865992 w 11817525"/>
              <a:gd name="connsiteY2593" fmla="*/ 5094214 h 6544491"/>
              <a:gd name="connsiteX2594" fmla="*/ 3849185 w 11817525"/>
              <a:gd name="connsiteY2594" fmla="*/ 5102549 h 6544491"/>
              <a:gd name="connsiteX2595" fmla="*/ 3830193 w 11817525"/>
              <a:gd name="connsiteY2595" fmla="*/ 5108393 h 6544491"/>
              <a:gd name="connsiteX2596" fmla="*/ 3806384 w 11817525"/>
              <a:gd name="connsiteY2596" fmla="*/ 5114241 h 6544491"/>
              <a:gd name="connsiteX2597" fmla="*/ 3773947 w 11817525"/>
              <a:gd name="connsiteY2597" fmla="*/ 5126752 h 6544491"/>
              <a:gd name="connsiteX2598" fmla="*/ 3743693 w 11817525"/>
              <a:gd name="connsiteY2598" fmla="*/ 5141758 h 6544491"/>
              <a:gd name="connsiteX2599" fmla="*/ 3697358 w 11817525"/>
              <a:gd name="connsiteY2599" fmla="*/ 5165928 h 6544491"/>
              <a:gd name="connsiteX2600" fmla="*/ 3689908 w 11817525"/>
              <a:gd name="connsiteY2600" fmla="*/ 5168431 h 6544491"/>
              <a:gd name="connsiteX2601" fmla="*/ 3691085 w 11817525"/>
              <a:gd name="connsiteY2601" fmla="*/ 5164272 h 6544491"/>
              <a:gd name="connsiteX2602" fmla="*/ 3709798 w 11817525"/>
              <a:gd name="connsiteY2602" fmla="*/ 5152607 h 6544491"/>
              <a:gd name="connsiteX2603" fmla="*/ 3711424 w 11817525"/>
              <a:gd name="connsiteY2603" fmla="*/ 5143457 h 6544491"/>
              <a:gd name="connsiteX2604" fmla="*/ 3677081 w 11817525"/>
              <a:gd name="connsiteY2604" fmla="*/ 5159297 h 6544491"/>
              <a:gd name="connsiteX2605" fmla="*/ 3689800 w 11817525"/>
              <a:gd name="connsiteY2605" fmla="*/ 5151797 h 6544491"/>
              <a:gd name="connsiteX2606" fmla="*/ 3720054 w 11817525"/>
              <a:gd name="connsiteY2606" fmla="*/ 5136791 h 6544491"/>
              <a:gd name="connsiteX2607" fmla="*/ 3748123 w 11817525"/>
              <a:gd name="connsiteY2607" fmla="*/ 5119295 h 6544491"/>
              <a:gd name="connsiteX2608" fmla="*/ 3750478 w 11817525"/>
              <a:gd name="connsiteY2608" fmla="*/ 5110973 h 6544491"/>
              <a:gd name="connsiteX2609" fmla="*/ 3731486 w 11817525"/>
              <a:gd name="connsiteY2609" fmla="*/ 5116817 h 6544491"/>
              <a:gd name="connsiteX2610" fmla="*/ 3705322 w 11817525"/>
              <a:gd name="connsiteY2610" fmla="*/ 5130987 h 6544491"/>
              <a:gd name="connsiteX2611" fmla="*/ 3649632 w 11817525"/>
              <a:gd name="connsiteY2611" fmla="*/ 5160990 h 6544491"/>
              <a:gd name="connsiteX2612" fmla="*/ 3642181 w 11817525"/>
              <a:gd name="connsiteY2612" fmla="*/ 5163493 h 6544491"/>
              <a:gd name="connsiteX2613" fmla="*/ 3593664 w 11817525"/>
              <a:gd name="connsiteY2613" fmla="*/ 5185172 h 6544491"/>
              <a:gd name="connsiteX2614" fmla="*/ 3521616 w 11817525"/>
              <a:gd name="connsiteY2614" fmla="*/ 5218521 h 6544491"/>
              <a:gd name="connsiteX2615" fmla="*/ 3518253 w 11817525"/>
              <a:gd name="connsiteY2615" fmla="*/ 5220188 h 6544491"/>
              <a:gd name="connsiteX2616" fmla="*/ 3517526 w 11817525"/>
              <a:gd name="connsiteY2616" fmla="*/ 5219357 h 6544491"/>
              <a:gd name="connsiteX2617" fmla="*/ 3519431 w 11817525"/>
              <a:gd name="connsiteY2617" fmla="*/ 5216028 h 6544491"/>
              <a:gd name="connsiteX2618" fmla="*/ 3529516 w 11817525"/>
              <a:gd name="connsiteY2618" fmla="*/ 5211027 h 6544491"/>
              <a:gd name="connsiteX2619" fmla="*/ 3590023 w 11817525"/>
              <a:gd name="connsiteY2619" fmla="*/ 5181017 h 6544491"/>
              <a:gd name="connsiteX2620" fmla="*/ 3598652 w 11817525"/>
              <a:gd name="connsiteY2620" fmla="*/ 5174354 h 6544491"/>
              <a:gd name="connsiteX2621" fmla="*/ 3612547 w 11817525"/>
              <a:gd name="connsiteY2621" fmla="*/ 5162693 h 6544491"/>
              <a:gd name="connsiteX2622" fmla="*/ 3652886 w 11817525"/>
              <a:gd name="connsiteY2622" fmla="*/ 5142688 h 6544491"/>
              <a:gd name="connsiteX2623" fmla="*/ 3681683 w 11817525"/>
              <a:gd name="connsiteY2623" fmla="*/ 5126021 h 6544491"/>
              <a:gd name="connsiteX2624" fmla="*/ 3662693 w 11817525"/>
              <a:gd name="connsiteY2624" fmla="*/ 5131864 h 6544491"/>
              <a:gd name="connsiteX2625" fmla="*/ 3581286 w 11817525"/>
              <a:gd name="connsiteY2625" fmla="*/ 5171046 h 6544491"/>
              <a:gd name="connsiteX2626" fmla="*/ 3453549 w 11817525"/>
              <a:gd name="connsiteY2626" fmla="*/ 5234398 h 6544491"/>
              <a:gd name="connsiteX2627" fmla="*/ 3437469 w 11817525"/>
              <a:gd name="connsiteY2627" fmla="*/ 5243565 h 6544491"/>
              <a:gd name="connsiteX2628" fmla="*/ 3403125 w 11817525"/>
              <a:gd name="connsiteY2628" fmla="*/ 5259406 h 6544491"/>
              <a:gd name="connsiteX2629" fmla="*/ 3370238 w 11817525"/>
              <a:gd name="connsiteY2629" fmla="*/ 5276910 h 6544491"/>
              <a:gd name="connsiteX2630" fmla="*/ 3346707 w 11817525"/>
              <a:gd name="connsiteY2630" fmla="*/ 5288579 h 6544491"/>
              <a:gd name="connsiteX2631" fmla="*/ 3287377 w 11817525"/>
              <a:gd name="connsiteY2631" fmla="*/ 5314429 h 6544491"/>
              <a:gd name="connsiteX2632" fmla="*/ 3275387 w 11817525"/>
              <a:gd name="connsiteY2632" fmla="*/ 5322759 h 6544491"/>
              <a:gd name="connsiteX2633" fmla="*/ 3253761 w 11817525"/>
              <a:gd name="connsiteY2633" fmla="*/ 5331100 h 6544491"/>
              <a:gd name="connsiteX2634" fmla="*/ 3136109 w 11817525"/>
              <a:gd name="connsiteY2634" fmla="*/ 5389452 h 6544491"/>
              <a:gd name="connsiteX2635" fmla="*/ 3034765 w 11817525"/>
              <a:gd name="connsiteY2635" fmla="*/ 5438664 h 6544491"/>
              <a:gd name="connsiteX2636" fmla="*/ 3029349 w 11817525"/>
              <a:gd name="connsiteY2636" fmla="*/ 5440676 h 6544491"/>
              <a:gd name="connsiteX2637" fmla="*/ 2881263 w 11817525"/>
              <a:gd name="connsiteY2637" fmla="*/ 5498405 h 6544491"/>
              <a:gd name="connsiteX2638" fmla="*/ 2665069 w 11817525"/>
              <a:gd name="connsiteY2638" fmla="*/ 5578769 h 6544491"/>
              <a:gd name="connsiteX2639" fmla="*/ 2624362 w 11817525"/>
              <a:gd name="connsiteY2639" fmla="*/ 5577451 h 6544491"/>
              <a:gd name="connsiteX2640" fmla="*/ 2579918 w 11817525"/>
              <a:gd name="connsiteY2640" fmla="*/ 5599480 h 6544491"/>
              <a:gd name="connsiteX2641" fmla="*/ 2555981 w 11817525"/>
              <a:gd name="connsiteY2641" fmla="*/ 5615310 h 6544491"/>
              <a:gd name="connsiteX2642" fmla="*/ 2333538 w 11817525"/>
              <a:gd name="connsiteY2642" fmla="*/ 5687530 h 6544491"/>
              <a:gd name="connsiteX2643" fmla="*/ 2019083 w 11817525"/>
              <a:gd name="connsiteY2643" fmla="*/ 5799732 h 6544491"/>
              <a:gd name="connsiteX2644" fmla="*/ 1964121 w 11817525"/>
              <a:gd name="connsiteY2644" fmla="*/ 5812754 h 6544491"/>
              <a:gd name="connsiteX2645" fmla="*/ 1940576 w 11817525"/>
              <a:gd name="connsiteY2645" fmla="*/ 5763246 h 6544491"/>
              <a:gd name="connsiteX2646" fmla="*/ 1958969 w 11817525"/>
              <a:gd name="connsiteY2646" fmla="*/ 5660219 h 6544491"/>
              <a:gd name="connsiteX2647" fmla="*/ 2049310 w 11817525"/>
              <a:gd name="connsiteY2647" fmla="*/ 5599241 h 6544491"/>
              <a:gd name="connsiteX2648" fmla="*/ 2089177 w 11817525"/>
              <a:gd name="connsiteY2648" fmla="*/ 5590065 h 6544491"/>
              <a:gd name="connsiteX2649" fmla="*/ 2193686 w 11817525"/>
              <a:gd name="connsiteY2649" fmla="*/ 5566374 h 6544491"/>
              <a:gd name="connsiteX2650" fmla="*/ 2212829 w 11817525"/>
              <a:gd name="connsiteY2650" fmla="*/ 5525473 h 6544491"/>
              <a:gd name="connsiteX2651" fmla="*/ 2216569 w 11817525"/>
              <a:gd name="connsiteY2651" fmla="*/ 5502124 h 6544491"/>
              <a:gd name="connsiteX2652" fmla="*/ 2249574 w 11817525"/>
              <a:gd name="connsiteY2652" fmla="*/ 5512221 h 6544491"/>
              <a:gd name="connsiteX2653" fmla="*/ 2319321 w 11817525"/>
              <a:gd name="connsiteY2653" fmla="*/ 5509066 h 6544491"/>
              <a:gd name="connsiteX2654" fmla="*/ 2516238 w 11817525"/>
              <a:gd name="connsiteY2654" fmla="*/ 5380057 h 6544491"/>
              <a:gd name="connsiteX2655" fmla="*/ 2593773 w 11817525"/>
              <a:gd name="connsiteY2655" fmla="*/ 5316498 h 6544491"/>
              <a:gd name="connsiteX2656" fmla="*/ 2590958 w 11817525"/>
              <a:gd name="connsiteY2656" fmla="*/ 5298714 h 6544491"/>
              <a:gd name="connsiteX2657" fmla="*/ 2542025 w 11817525"/>
              <a:gd name="connsiteY2657" fmla="*/ 5281961 h 6544491"/>
              <a:gd name="connsiteX2658" fmla="*/ 2512672 w 11817525"/>
              <a:gd name="connsiteY2658" fmla="*/ 5300147 h 6544491"/>
              <a:gd name="connsiteX2659" fmla="*/ 2472188 w 11817525"/>
              <a:gd name="connsiteY2659" fmla="*/ 5336745 h 6544491"/>
              <a:gd name="connsiteX2660" fmla="*/ 2258282 w 11817525"/>
              <a:gd name="connsiteY2660" fmla="*/ 5410685 h 6544491"/>
              <a:gd name="connsiteX2661" fmla="*/ 2209041 w 11817525"/>
              <a:gd name="connsiteY2661" fmla="*/ 5407645 h 6544491"/>
              <a:gd name="connsiteX2662" fmla="*/ 2125344 w 11817525"/>
              <a:gd name="connsiteY2662" fmla="*/ 5411430 h 6544491"/>
              <a:gd name="connsiteX2663" fmla="*/ 2028314 w 11817525"/>
              <a:gd name="connsiteY2663" fmla="*/ 5388425 h 6544491"/>
              <a:gd name="connsiteX2664" fmla="*/ 1998434 w 11817525"/>
              <a:gd name="connsiteY2664" fmla="*/ 5382401 h 6544491"/>
              <a:gd name="connsiteX2665" fmla="*/ 1846047 w 11817525"/>
              <a:gd name="connsiteY2665" fmla="*/ 5437757 h 6544491"/>
              <a:gd name="connsiteX2666" fmla="*/ 1540963 w 11817525"/>
              <a:gd name="connsiteY2666" fmla="*/ 5562177 h 6544491"/>
              <a:gd name="connsiteX2667" fmla="*/ 1321645 w 11817525"/>
              <a:gd name="connsiteY2667" fmla="*/ 5638470 h 6544491"/>
              <a:gd name="connsiteX2668" fmla="*/ 1273770 w 11817525"/>
              <a:gd name="connsiteY2668" fmla="*/ 5670136 h 6544491"/>
              <a:gd name="connsiteX2669" fmla="*/ 1198300 w 11817525"/>
              <a:gd name="connsiteY2669" fmla="*/ 5689350 h 6544491"/>
              <a:gd name="connsiteX2670" fmla="*/ 1168114 w 11817525"/>
              <a:gd name="connsiteY2670" fmla="*/ 5697037 h 6544491"/>
              <a:gd name="connsiteX2671" fmla="*/ 1085164 w 11817525"/>
              <a:gd name="connsiteY2671" fmla="*/ 5762950 h 6544491"/>
              <a:gd name="connsiteX2672" fmla="*/ 1006263 w 11817525"/>
              <a:gd name="connsiteY2672" fmla="*/ 5791801 h 6544491"/>
              <a:gd name="connsiteX2673" fmla="*/ 975440 w 11817525"/>
              <a:gd name="connsiteY2673" fmla="*/ 5795863 h 6544491"/>
              <a:gd name="connsiteX2674" fmla="*/ 964910 w 11817525"/>
              <a:gd name="connsiteY2674" fmla="*/ 5793531 h 6544491"/>
              <a:gd name="connsiteX2675" fmla="*/ 970465 w 11817525"/>
              <a:gd name="connsiteY2675" fmla="*/ 5789154 h 6544491"/>
              <a:gd name="connsiteX2676" fmla="*/ 961938 w 11817525"/>
              <a:gd name="connsiteY2676" fmla="*/ 5792003 h 6544491"/>
              <a:gd name="connsiteX2677" fmla="*/ 960041 w 11817525"/>
              <a:gd name="connsiteY2677" fmla="*/ 5792452 h 6544491"/>
              <a:gd name="connsiteX2678" fmla="*/ 957513 w 11817525"/>
              <a:gd name="connsiteY2678" fmla="*/ 5791893 h 6544491"/>
              <a:gd name="connsiteX2679" fmla="*/ 959734 w 11817525"/>
              <a:gd name="connsiteY2679" fmla="*/ 5789871 h 6544491"/>
              <a:gd name="connsiteX2680" fmla="*/ 963152 w 11817525"/>
              <a:gd name="connsiteY2680" fmla="*/ 5783310 h 6544491"/>
              <a:gd name="connsiteX2681" fmla="*/ 953562 w 11817525"/>
              <a:gd name="connsiteY2681" fmla="*/ 5786846 h 6544491"/>
              <a:gd name="connsiteX2682" fmla="*/ 948524 w 11817525"/>
              <a:gd name="connsiteY2682" fmla="*/ 5778709 h 6544491"/>
              <a:gd name="connsiteX2683" fmla="*/ 948543 w 11817525"/>
              <a:gd name="connsiteY2683" fmla="*/ 5778449 h 6544491"/>
              <a:gd name="connsiteX2684" fmla="*/ 978289 w 11817525"/>
              <a:gd name="connsiteY2684" fmla="*/ 5758489 h 6544491"/>
              <a:gd name="connsiteX2685" fmla="*/ 994178 w 11817525"/>
              <a:gd name="connsiteY2685" fmla="*/ 5749195 h 6544491"/>
              <a:gd name="connsiteX2686" fmla="*/ 1021068 w 11817525"/>
              <a:gd name="connsiteY2686" fmla="*/ 5735747 h 6544491"/>
              <a:gd name="connsiteX2687" fmla="*/ 1034753 w 11817525"/>
              <a:gd name="connsiteY2687" fmla="*/ 5724321 h 6544491"/>
              <a:gd name="connsiteX2688" fmla="*/ 1022633 w 11817525"/>
              <a:gd name="connsiteY2688" fmla="*/ 5726977 h 6544491"/>
              <a:gd name="connsiteX2689" fmla="*/ 1045330 w 11817525"/>
              <a:gd name="connsiteY2689" fmla="*/ 5711417 h 6544491"/>
              <a:gd name="connsiteX2690" fmla="*/ 1053393 w 11817525"/>
              <a:gd name="connsiteY2690" fmla="*/ 5704421 h 6544491"/>
              <a:gd name="connsiteX2691" fmla="*/ 1092499 w 11817525"/>
              <a:gd name="connsiteY2691" fmla="*/ 5678126 h 6544491"/>
              <a:gd name="connsiteX2692" fmla="*/ 1132594 w 11817525"/>
              <a:gd name="connsiteY2692" fmla="*/ 5662655 h 6544491"/>
              <a:gd name="connsiteX2693" fmla="*/ 1153864 w 11817525"/>
              <a:gd name="connsiteY2693" fmla="*/ 5653634 h 6544491"/>
              <a:gd name="connsiteX2694" fmla="*/ 1158750 w 11817525"/>
              <a:gd name="connsiteY2694" fmla="*/ 5648496 h 6544491"/>
              <a:gd name="connsiteX2695" fmla="*/ 1237456 w 11817525"/>
              <a:gd name="connsiteY2695" fmla="*/ 5601318 h 6544491"/>
              <a:gd name="connsiteX2696" fmla="*/ 1340367 w 11817525"/>
              <a:gd name="connsiteY2696" fmla="*/ 5547961 h 6544491"/>
              <a:gd name="connsiteX2697" fmla="*/ 1360167 w 11817525"/>
              <a:gd name="connsiteY2697" fmla="*/ 5537520 h 6544491"/>
              <a:gd name="connsiteX2698" fmla="*/ 1372382 w 11817525"/>
              <a:gd name="connsiteY2698" fmla="*/ 5524672 h 6544491"/>
              <a:gd name="connsiteX2699" fmla="*/ 1361382 w 11817525"/>
              <a:gd name="connsiteY2699" fmla="*/ 5528827 h 6544491"/>
              <a:gd name="connsiteX2700" fmla="*/ 1355999 w 11817525"/>
              <a:gd name="connsiteY2700" fmla="*/ 5528553 h 6544491"/>
              <a:gd name="connsiteX2701" fmla="*/ 1364798 w 11817525"/>
              <a:gd name="connsiteY2701" fmla="*/ 5522266 h 6544491"/>
              <a:gd name="connsiteX2702" fmla="*/ 1415160 w 11817525"/>
              <a:gd name="connsiteY2702" fmla="*/ 5501930 h 6544491"/>
              <a:gd name="connsiteX2703" fmla="*/ 1449874 w 11817525"/>
              <a:gd name="connsiteY2703" fmla="*/ 5486188 h 6544491"/>
              <a:gd name="connsiteX2704" fmla="*/ 1473091 w 11817525"/>
              <a:gd name="connsiteY2704" fmla="*/ 5469184 h 6544491"/>
              <a:gd name="connsiteX2705" fmla="*/ 1491662 w 11817525"/>
              <a:gd name="connsiteY2705" fmla="*/ 5452620 h 6544491"/>
              <a:gd name="connsiteX2706" fmla="*/ 1512196 w 11817525"/>
              <a:gd name="connsiteY2706" fmla="*/ 5442889 h 6544491"/>
              <a:gd name="connsiteX2707" fmla="*/ 1513666 w 11817525"/>
              <a:gd name="connsiteY2707" fmla="*/ 5444311 h 6544491"/>
              <a:gd name="connsiteX2708" fmla="*/ 1499982 w 11817525"/>
              <a:gd name="connsiteY2708" fmla="*/ 5455737 h 6544491"/>
              <a:gd name="connsiteX2709" fmla="*/ 1495094 w 11817525"/>
              <a:gd name="connsiteY2709" fmla="*/ 5460876 h 6544491"/>
              <a:gd name="connsiteX2710" fmla="*/ 1505361 w 11817525"/>
              <a:gd name="connsiteY2710" fmla="*/ 5456011 h 6544491"/>
              <a:gd name="connsiteX2711" fmla="*/ 1613401 w 11817525"/>
              <a:gd name="connsiteY2711" fmla="*/ 5392815 h 6544491"/>
              <a:gd name="connsiteX2712" fmla="*/ 1726325 w 11817525"/>
              <a:gd name="connsiteY2712" fmla="*/ 5324477 h 6544491"/>
              <a:gd name="connsiteX2713" fmla="*/ 1738300 w 11817525"/>
              <a:gd name="connsiteY2713" fmla="*/ 5316332 h 6544491"/>
              <a:gd name="connsiteX2714" fmla="*/ 1725830 w 11817525"/>
              <a:gd name="connsiteY2714" fmla="*/ 5319065 h 6544491"/>
              <a:gd name="connsiteX2715" fmla="*/ 1697967 w 11817525"/>
              <a:gd name="connsiteY2715" fmla="*/ 5336505 h 6544491"/>
              <a:gd name="connsiteX2716" fmla="*/ 1647859 w 11817525"/>
              <a:gd name="connsiteY2716" fmla="*/ 5366955 h 6544491"/>
              <a:gd name="connsiteX2717" fmla="*/ 1620971 w 11817525"/>
              <a:gd name="connsiteY2717" fmla="*/ 5380402 h 6544491"/>
              <a:gd name="connsiteX2718" fmla="*/ 1592611 w 11817525"/>
              <a:gd name="connsiteY2718" fmla="*/ 5392429 h 6544491"/>
              <a:gd name="connsiteX2719" fmla="*/ 1580141 w 11817525"/>
              <a:gd name="connsiteY2719" fmla="*/ 5395163 h 6544491"/>
              <a:gd name="connsiteX2720" fmla="*/ 1595294 w 11817525"/>
              <a:gd name="connsiteY2720" fmla="*/ 5385158 h 6544491"/>
              <a:gd name="connsiteX2721" fmla="*/ 1684266 w 11817525"/>
              <a:gd name="connsiteY2721" fmla="*/ 5333115 h 6544491"/>
              <a:gd name="connsiteX2722" fmla="*/ 1737552 w 11817525"/>
              <a:gd name="connsiteY2722" fmla="*/ 5300806 h 6544491"/>
              <a:gd name="connsiteX2723" fmla="*/ 1777392 w 11817525"/>
              <a:gd name="connsiteY2723" fmla="*/ 5275220 h 6544491"/>
              <a:gd name="connsiteX2724" fmla="*/ 1788631 w 11817525"/>
              <a:gd name="connsiteY2724" fmla="*/ 5266363 h 6544491"/>
              <a:gd name="connsiteX2725" fmla="*/ 1786430 w 11817525"/>
              <a:gd name="connsiteY2725" fmla="*/ 5264231 h 6544491"/>
              <a:gd name="connsiteX2726" fmla="*/ 1761247 w 11817525"/>
              <a:gd name="connsiteY2726" fmla="*/ 5274400 h 6544491"/>
              <a:gd name="connsiteX2727" fmla="*/ 1726294 w 11817525"/>
              <a:gd name="connsiteY2727" fmla="*/ 5294845 h 6544491"/>
              <a:gd name="connsiteX2728" fmla="*/ 1754158 w 11817525"/>
              <a:gd name="connsiteY2728" fmla="*/ 5277406 h 6544491"/>
              <a:gd name="connsiteX2729" fmla="*/ 1820887 w 11817525"/>
              <a:gd name="connsiteY2729" fmla="*/ 5238374 h 6544491"/>
              <a:gd name="connsiteX2730" fmla="*/ 1828217 w 11817525"/>
              <a:gd name="connsiteY2730" fmla="*/ 5230665 h 6544491"/>
              <a:gd name="connsiteX2731" fmla="*/ 1816481 w 11817525"/>
              <a:gd name="connsiteY2731" fmla="*/ 5234108 h 6544491"/>
              <a:gd name="connsiteX2732" fmla="*/ 1787882 w 11817525"/>
              <a:gd name="connsiteY2732" fmla="*/ 5250837 h 6544491"/>
              <a:gd name="connsiteX2733" fmla="*/ 1757080 w 11817525"/>
              <a:gd name="connsiteY2733" fmla="*/ 5265432 h 6544491"/>
              <a:gd name="connsiteX2734" fmla="*/ 1734838 w 11817525"/>
              <a:gd name="connsiteY2734" fmla="*/ 5278444 h 6544491"/>
              <a:gd name="connsiteX2735" fmla="*/ 1746079 w 11817525"/>
              <a:gd name="connsiteY2735" fmla="*/ 5269587 h 6544491"/>
              <a:gd name="connsiteX2736" fmla="*/ 1825519 w 11817525"/>
              <a:gd name="connsiteY2736" fmla="*/ 5223120 h 6544491"/>
              <a:gd name="connsiteX2737" fmla="*/ 1837495 w 11817525"/>
              <a:gd name="connsiteY2737" fmla="*/ 5214975 h 6544491"/>
              <a:gd name="connsiteX2738" fmla="*/ 1826493 w 11817525"/>
              <a:gd name="connsiteY2738" fmla="*/ 5219128 h 6544491"/>
              <a:gd name="connsiteX2739" fmla="*/ 1772715 w 11817525"/>
              <a:gd name="connsiteY2739" fmla="*/ 5246025 h 6544491"/>
              <a:gd name="connsiteX2740" fmla="*/ 1820377 w 11817525"/>
              <a:gd name="connsiteY2740" fmla="*/ 5218144 h 6544491"/>
              <a:gd name="connsiteX2741" fmla="*/ 1825265 w 11817525"/>
              <a:gd name="connsiteY2741" fmla="*/ 5213004 h 6544491"/>
              <a:gd name="connsiteX2742" fmla="*/ 1819882 w 11817525"/>
              <a:gd name="connsiteY2742" fmla="*/ 5212731 h 6544491"/>
              <a:gd name="connsiteX2743" fmla="*/ 1802525 w 11817525"/>
              <a:gd name="connsiteY2743" fmla="*/ 5220603 h 6544491"/>
              <a:gd name="connsiteX2744" fmla="*/ 1789815 w 11817525"/>
              <a:gd name="connsiteY2744" fmla="*/ 5228039 h 6544491"/>
              <a:gd name="connsiteX2745" fmla="*/ 1705729 w 11817525"/>
              <a:gd name="connsiteY2745" fmla="*/ 5274944 h 6544491"/>
              <a:gd name="connsiteX2746" fmla="*/ 1717704 w 11817525"/>
              <a:gd name="connsiteY2746" fmla="*/ 5266798 h 6544491"/>
              <a:gd name="connsiteX2747" fmla="*/ 1758279 w 11817525"/>
              <a:gd name="connsiteY2747" fmla="*/ 5241923 h 6544491"/>
              <a:gd name="connsiteX2748" fmla="*/ 1800322 w 11817525"/>
              <a:gd name="connsiteY2748" fmla="*/ 5218471 h 6544491"/>
              <a:gd name="connsiteX2749" fmla="*/ 1816210 w 11817525"/>
              <a:gd name="connsiteY2749" fmla="*/ 5209178 h 6544491"/>
              <a:gd name="connsiteX2750" fmla="*/ 1817184 w 11817525"/>
              <a:gd name="connsiteY2750" fmla="*/ 5205186 h 6544491"/>
              <a:gd name="connsiteX2751" fmla="*/ 1802271 w 11817525"/>
              <a:gd name="connsiteY2751" fmla="*/ 5210489 h 6544491"/>
              <a:gd name="connsiteX2752" fmla="*/ 1774406 w 11817525"/>
              <a:gd name="connsiteY2752" fmla="*/ 5227928 h 6544491"/>
              <a:gd name="connsiteX2753" fmla="*/ 1736275 w 11817525"/>
              <a:gd name="connsiteY2753" fmla="*/ 5250233 h 6544491"/>
              <a:gd name="connsiteX2754" fmla="*/ 1698384 w 11817525"/>
              <a:gd name="connsiteY2754" fmla="*/ 5267836 h 6544491"/>
              <a:gd name="connsiteX2755" fmla="*/ 1661962 w 11817525"/>
              <a:gd name="connsiteY2755" fmla="*/ 5286859 h 6544491"/>
              <a:gd name="connsiteX2756" fmla="*/ 1644605 w 11817525"/>
              <a:gd name="connsiteY2756" fmla="*/ 5294732 h 6544491"/>
              <a:gd name="connsiteX2757" fmla="*/ 1648021 w 11817525"/>
              <a:gd name="connsiteY2757" fmla="*/ 5288171 h 6544491"/>
              <a:gd name="connsiteX2758" fmla="*/ 1656821 w 11817525"/>
              <a:gd name="connsiteY2758" fmla="*/ 5281885 h 6544491"/>
              <a:gd name="connsiteX2759" fmla="*/ 1733083 w 11817525"/>
              <a:gd name="connsiteY2759" fmla="*/ 5237275 h 6544491"/>
              <a:gd name="connsiteX2760" fmla="*/ 1738703 w 11817525"/>
              <a:gd name="connsiteY2760" fmla="*/ 5232847 h 6544491"/>
              <a:gd name="connsiteX2761" fmla="*/ 1730879 w 11817525"/>
              <a:gd name="connsiteY2761" fmla="*/ 5235143 h 6544491"/>
              <a:gd name="connsiteX2762" fmla="*/ 1694457 w 11817525"/>
              <a:gd name="connsiteY2762" fmla="*/ 5254167 h 6544491"/>
              <a:gd name="connsiteX2763" fmla="*/ 1679543 w 11817525"/>
              <a:gd name="connsiteY2763" fmla="*/ 5259469 h 6544491"/>
              <a:gd name="connsiteX2764" fmla="*/ 1650450 w 11817525"/>
              <a:gd name="connsiteY2764" fmla="*/ 5270785 h 6544491"/>
              <a:gd name="connsiteX2765" fmla="*/ 1633828 w 11817525"/>
              <a:gd name="connsiteY2765" fmla="*/ 5279368 h 6544491"/>
              <a:gd name="connsiteX2766" fmla="*/ 1636270 w 11817525"/>
              <a:gd name="connsiteY2766" fmla="*/ 5276799 h 6544491"/>
              <a:gd name="connsiteX2767" fmla="*/ 1763374 w 11817525"/>
              <a:gd name="connsiteY2767" fmla="*/ 5202450 h 6544491"/>
              <a:gd name="connsiteX2768" fmla="*/ 1765817 w 11817525"/>
              <a:gd name="connsiteY2768" fmla="*/ 5199880 h 6544491"/>
              <a:gd name="connsiteX2769" fmla="*/ 1731839 w 11817525"/>
              <a:gd name="connsiteY2769" fmla="*/ 5216335 h 6544491"/>
              <a:gd name="connsiteX2770" fmla="*/ 1752118 w 11817525"/>
              <a:gd name="connsiteY2770" fmla="*/ 5196489 h 6544491"/>
              <a:gd name="connsiteX2771" fmla="*/ 1746975 w 11817525"/>
              <a:gd name="connsiteY2771" fmla="*/ 5191514 h 6544491"/>
              <a:gd name="connsiteX2772" fmla="*/ 1743798 w 11817525"/>
              <a:gd name="connsiteY2772" fmla="*/ 5193373 h 6544491"/>
              <a:gd name="connsiteX2773" fmla="*/ 1741595 w 11817525"/>
              <a:gd name="connsiteY2773" fmla="*/ 5191240 h 6544491"/>
              <a:gd name="connsiteX2774" fmla="*/ 1741834 w 11817525"/>
              <a:gd name="connsiteY2774" fmla="*/ 5186538 h 6544491"/>
              <a:gd name="connsiteX2775" fmla="*/ 1742809 w 11817525"/>
              <a:gd name="connsiteY2775" fmla="*/ 5182547 h 6544491"/>
              <a:gd name="connsiteX2776" fmla="*/ 1750872 w 11817525"/>
              <a:gd name="connsiteY2776" fmla="*/ 5175551 h 6544491"/>
              <a:gd name="connsiteX2777" fmla="*/ 1739136 w 11817525"/>
              <a:gd name="connsiteY2777" fmla="*/ 5178994 h 6544491"/>
              <a:gd name="connsiteX2778" fmla="*/ 1698068 w 11817525"/>
              <a:gd name="connsiteY2778" fmla="*/ 5198455 h 6544491"/>
              <a:gd name="connsiteX2779" fmla="*/ 1668975 w 11817525"/>
              <a:gd name="connsiteY2779" fmla="*/ 5209770 h 6544491"/>
              <a:gd name="connsiteX2780" fmla="*/ 1653086 w 11817525"/>
              <a:gd name="connsiteY2780" fmla="*/ 5219065 h 6544491"/>
              <a:gd name="connsiteX2781" fmla="*/ 1621312 w 11817525"/>
              <a:gd name="connsiteY2781" fmla="*/ 5237652 h 6544491"/>
              <a:gd name="connsiteX2782" fmla="*/ 1589535 w 11817525"/>
              <a:gd name="connsiteY2782" fmla="*/ 5256239 h 6544491"/>
              <a:gd name="connsiteX2783" fmla="*/ 1585622 w 11817525"/>
              <a:gd name="connsiteY2783" fmla="*/ 5257387 h 6544491"/>
              <a:gd name="connsiteX2784" fmla="*/ 1587331 w 11817525"/>
              <a:gd name="connsiteY2784" fmla="*/ 5254106 h 6544491"/>
              <a:gd name="connsiteX2785" fmla="*/ 1619107 w 11817525"/>
              <a:gd name="connsiteY2785" fmla="*/ 5235519 h 6544491"/>
              <a:gd name="connsiteX2786" fmla="*/ 1627904 w 11817525"/>
              <a:gd name="connsiteY2786" fmla="*/ 5229233 h 6544491"/>
              <a:gd name="connsiteX2787" fmla="*/ 1626437 w 11817525"/>
              <a:gd name="connsiteY2787" fmla="*/ 5227811 h 6544491"/>
              <a:gd name="connsiteX2788" fmla="*/ 1611027 w 11817525"/>
              <a:gd name="connsiteY2788" fmla="*/ 5227701 h 6544491"/>
              <a:gd name="connsiteX2789" fmla="*/ 1601495 w 11817525"/>
              <a:gd name="connsiteY2789" fmla="*/ 5233277 h 6544491"/>
              <a:gd name="connsiteX2790" fmla="*/ 1566043 w 11817525"/>
              <a:gd name="connsiteY2790" fmla="*/ 5252469 h 6544491"/>
              <a:gd name="connsiteX2791" fmla="*/ 1567163 w 11817525"/>
              <a:gd name="connsiteY2791" fmla="*/ 5245376 h 6544491"/>
              <a:gd name="connsiteX2792" fmla="*/ 1586821 w 11817525"/>
              <a:gd name="connsiteY2792" fmla="*/ 5233877 h 6544491"/>
              <a:gd name="connsiteX2793" fmla="*/ 1626421 w 11817525"/>
              <a:gd name="connsiteY2793" fmla="*/ 5212995 h 6544491"/>
              <a:gd name="connsiteX2794" fmla="*/ 1634485 w 11817525"/>
              <a:gd name="connsiteY2794" fmla="*/ 5205998 h 6544491"/>
              <a:gd name="connsiteX2795" fmla="*/ 1626660 w 11817525"/>
              <a:gd name="connsiteY2795" fmla="*/ 5208293 h 6544491"/>
              <a:gd name="connsiteX2796" fmla="*/ 1599035 w 11817525"/>
              <a:gd name="connsiteY2796" fmla="*/ 5221030 h 6544491"/>
              <a:gd name="connsiteX2797" fmla="*/ 1656232 w 11817525"/>
              <a:gd name="connsiteY2797" fmla="*/ 5187573 h 6544491"/>
              <a:gd name="connsiteX2798" fmla="*/ 1689718 w 11817525"/>
              <a:gd name="connsiteY2798" fmla="*/ 5165705 h 6544491"/>
              <a:gd name="connsiteX2799" fmla="*/ 1696312 w 11817525"/>
              <a:gd name="connsiteY2799" fmla="*/ 5157287 h 6544491"/>
              <a:gd name="connsiteX2800" fmla="*/ 1678222 w 11817525"/>
              <a:gd name="connsiteY2800" fmla="*/ 5164447 h 6544491"/>
              <a:gd name="connsiteX2801" fmla="*/ 1654269 w 11817525"/>
              <a:gd name="connsiteY2801" fmla="*/ 5180739 h 6544491"/>
              <a:gd name="connsiteX2802" fmla="*/ 1638381 w 11817525"/>
              <a:gd name="connsiteY2802" fmla="*/ 5190032 h 6544491"/>
              <a:gd name="connsiteX2803" fmla="*/ 1619959 w 11817525"/>
              <a:gd name="connsiteY2803" fmla="*/ 5198519 h 6544491"/>
              <a:gd name="connsiteX2804" fmla="*/ 1619020 w 11817525"/>
              <a:gd name="connsiteY2804" fmla="*/ 5188847 h 6544491"/>
              <a:gd name="connsiteX2805" fmla="*/ 1597677 w 11817525"/>
              <a:gd name="connsiteY2805" fmla="*/ 5184544 h 6544491"/>
              <a:gd name="connsiteX2806" fmla="*/ 1520808 w 11817525"/>
              <a:gd name="connsiteY2806" fmla="*/ 5220253 h 6544491"/>
              <a:gd name="connsiteX2807" fmla="*/ 1541298 w 11817525"/>
              <a:gd name="connsiteY2807" fmla="*/ 5204625 h 6544491"/>
              <a:gd name="connsiteX2808" fmla="*/ 1491432 w 11817525"/>
              <a:gd name="connsiteY2808" fmla="*/ 5230374 h 6544491"/>
              <a:gd name="connsiteX2809" fmla="*/ 1493140 w 11817525"/>
              <a:gd name="connsiteY2809" fmla="*/ 5227095 h 6544491"/>
              <a:gd name="connsiteX2810" fmla="*/ 1481644 w 11817525"/>
              <a:gd name="connsiteY2810" fmla="*/ 5225835 h 6544491"/>
              <a:gd name="connsiteX2811" fmla="*/ 1439532 w 11817525"/>
              <a:gd name="connsiteY2811" fmla="*/ 5248632 h 6544491"/>
              <a:gd name="connsiteX2812" fmla="*/ 1407401 w 11817525"/>
              <a:gd name="connsiteY2812" fmla="*/ 5256363 h 6544491"/>
              <a:gd name="connsiteX2813" fmla="*/ 1374493 w 11817525"/>
              <a:gd name="connsiteY2813" fmla="*/ 5286274 h 6544491"/>
              <a:gd name="connsiteX2814" fmla="*/ 1347847 w 11817525"/>
              <a:gd name="connsiteY2814" fmla="*/ 5302958 h 6544491"/>
              <a:gd name="connsiteX2815" fmla="*/ 1325535 w 11817525"/>
              <a:gd name="connsiteY2815" fmla="*/ 5318517 h 6544491"/>
              <a:gd name="connsiteX2816" fmla="*/ 1290912 w 11817525"/>
              <a:gd name="connsiteY2816" fmla="*/ 5336170 h 6544491"/>
              <a:gd name="connsiteX2817" fmla="*/ 1231116 w 11817525"/>
              <a:gd name="connsiteY2817" fmla="*/ 5362006 h 6544491"/>
              <a:gd name="connsiteX2818" fmla="*/ 1232801 w 11817525"/>
              <a:gd name="connsiteY2818" fmla="*/ 5359990 h 6544491"/>
              <a:gd name="connsiteX2819" fmla="*/ 1221065 w 11817525"/>
              <a:gd name="connsiteY2819" fmla="*/ 5363434 h 6544491"/>
              <a:gd name="connsiteX2820" fmla="*/ 1207621 w 11817525"/>
              <a:gd name="connsiteY2820" fmla="*/ 5370159 h 6544491"/>
              <a:gd name="connsiteX2821" fmla="*/ 1137714 w 11817525"/>
              <a:gd name="connsiteY2821" fmla="*/ 5411050 h 6544491"/>
              <a:gd name="connsiteX2822" fmla="*/ 1119612 w 11817525"/>
              <a:gd name="connsiteY2822" fmla="*/ 5421060 h 6544491"/>
              <a:gd name="connsiteX2823" fmla="*/ 1109894 w 11817525"/>
              <a:gd name="connsiteY2823" fmla="*/ 5425349 h 6544491"/>
              <a:gd name="connsiteX2824" fmla="*/ 1070372 w 11817525"/>
              <a:gd name="connsiteY2824" fmla="*/ 5419103 h 6544491"/>
              <a:gd name="connsiteX2825" fmla="*/ 1086695 w 11817525"/>
              <a:gd name="connsiteY2825" fmla="*/ 5360420 h 6544491"/>
              <a:gd name="connsiteX2826" fmla="*/ 1172768 w 11817525"/>
              <a:gd name="connsiteY2826" fmla="*/ 5298581 h 6544491"/>
              <a:gd name="connsiteX2827" fmla="*/ 1381657 w 11817525"/>
              <a:gd name="connsiteY2827" fmla="*/ 5161654 h 6544491"/>
              <a:gd name="connsiteX2828" fmla="*/ 1407662 w 11817525"/>
              <a:gd name="connsiteY2828" fmla="*/ 5101477 h 6544491"/>
              <a:gd name="connsiteX2829" fmla="*/ 1387551 w 11817525"/>
              <a:gd name="connsiteY2829" fmla="*/ 5042334 h 6544491"/>
              <a:gd name="connsiteX2830" fmla="*/ 1393885 w 11817525"/>
              <a:gd name="connsiteY2830" fmla="*/ 4998850 h 6544491"/>
              <a:gd name="connsiteX2831" fmla="*/ 1435737 w 11817525"/>
              <a:gd name="connsiteY2831" fmla="*/ 4996959 h 6544491"/>
              <a:gd name="connsiteX2832" fmla="*/ 1473007 w 11817525"/>
              <a:gd name="connsiteY2832" fmla="*/ 5007916 h 6544491"/>
              <a:gd name="connsiteX2833" fmla="*/ 1466758 w 11817525"/>
              <a:gd name="connsiteY2833" fmla="*/ 4999771 h 6544491"/>
              <a:gd name="connsiteX2834" fmla="*/ 1507328 w 11817525"/>
              <a:gd name="connsiteY2834" fmla="*/ 4911543 h 6544491"/>
              <a:gd name="connsiteX2835" fmla="*/ 1579365 w 11817525"/>
              <a:gd name="connsiteY2835" fmla="*/ 4901965 h 6544491"/>
              <a:gd name="connsiteX2836" fmla="*/ 1646160 w 11817525"/>
              <a:gd name="connsiteY2836" fmla="*/ 4791481 h 6544491"/>
              <a:gd name="connsiteX2837" fmla="*/ 1665303 w 11817525"/>
              <a:gd name="connsiteY2837" fmla="*/ 4750580 h 6544491"/>
              <a:gd name="connsiteX2838" fmla="*/ 1655400 w 11817525"/>
              <a:gd name="connsiteY2838" fmla="*/ 4714154 h 6544491"/>
              <a:gd name="connsiteX2839" fmla="*/ 1570780 w 11817525"/>
              <a:gd name="connsiteY2839" fmla="*/ 4759068 h 6544491"/>
              <a:gd name="connsiteX2840" fmla="*/ 1548514 w 11817525"/>
              <a:gd name="connsiteY2840" fmla="*/ 4795897 h 6544491"/>
              <a:gd name="connsiteX2841" fmla="*/ 1528231 w 11817525"/>
              <a:gd name="connsiteY2841" fmla="*/ 4840010 h 6544491"/>
              <a:gd name="connsiteX2842" fmla="*/ 1522511 w 11817525"/>
              <a:gd name="connsiteY2842" fmla="*/ 4856073 h 6544491"/>
              <a:gd name="connsiteX2843" fmla="*/ 1437447 w 11817525"/>
              <a:gd name="connsiteY2843" fmla="*/ 4825152 h 6544491"/>
              <a:gd name="connsiteX2844" fmla="*/ 1447743 w 11817525"/>
              <a:gd name="connsiteY2844" fmla="*/ 4796239 h 6544491"/>
              <a:gd name="connsiteX2845" fmla="*/ 1496545 w 11817525"/>
              <a:gd name="connsiteY2845" fmla="*/ 4723444 h 6544491"/>
              <a:gd name="connsiteX2846" fmla="*/ 1505389 w 11817525"/>
              <a:gd name="connsiteY2846" fmla="*/ 4711455 h 6544491"/>
              <a:gd name="connsiteX2847" fmla="*/ 1657334 w 11817525"/>
              <a:gd name="connsiteY2847" fmla="*/ 4580263 h 6544491"/>
              <a:gd name="connsiteX2848" fmla="*/ 1698651 w 11817525"/>
              <a:gd name="connsiteY2848" fmla="*/ 4554163 h 6544491"/>
              <a:gd name="connsiteX2849" fmla="*/ 1817202 w 11817525"/>
              <a:gd name="connsiteY2849" fmla="*/ 4478212 h 6544491"/>
              <a:gd name="connsiteX2850" fmla="*/ 1843429 w 11817525"/>
              <a:gd name="connsiteY2850" fmla="*/ 4455954 h 6544491"/>
              <a:gd name="connsiteX2851" fmla="*/ 1898169 w 11817525"/>
              <a:gd name="connsiteY2851" fmla="*/ 4405016 h 6544491"/>
              <a:gd name="connsiteX2852" fmla="*/ 1891668 w 11817525"/>
              <a:gd name="connsiteY2852" fmla="*/ 4386545 h 6544491"/>
              <a:gd name="connsiteX2853" fmla="*/ 1890569 w 11817525"/>
              <a:gd name="connsiteY2853" fmla="*/ 4376403 h 6544491"/>
              <a:gd name="connsiteX2854" fmla="*/ 1846152 w 11817525"/>
              <a:gd name="connsiteY2854" fmla="*/ 4400177 h 6544491"/>
              <a:gd name="connsiteX2855" fmla="*/ 1672102 w 11817525"/>
              <a:gd name="connsiteY2855" fmla="*/ 4486676 h 6544491"/>
              <a:gd name="connsiteX2856" fmla="*/ 1570436 w 11817525"/>
              <a:gd name="connsiteY2856" fmla="*/ 4533225 h 6544491"/>
              <a:gd name="connsiteX2857" fmla="*/ 1490871 w 11817525"/>
              <a:gd name="connsiteY2857" fmla="*/ 4529900 h 6544491"/>
              <a:gd name="connsiteX2858" fmla="*/ 1521812 w 11817525"/>
              <a:gd name="connsiteY2858" fmla="*/ 4476701 h 6544491"/>
              <a:gd name="connsiteX2859" fmla="*/ 1535072 w 11817525"/>
              <a:gd name="connsiteY2859" fmla="*/ 4470053 h 6544491"/>
              <a:gd name="connsiteX2860" fmla="*/ 1787030 w 11817525"/>
              <a:gd name="connsiteY2860" fmla="*/ 4327085 h 6544491"/>
              <a:gd name="connsiteX2861" fmla="*/ 1851123 w 11817525"/>
              <a:gd name="connsiteY2861" fmla="*/ 4262249 h 6544491"/>
              <a:gd name="connsiteX2862" fmla="*/ 1861174 w 11817525"/>
              <a:gd name="connsiteY2862" fmla="*/ 4255121 h 6544491"/>
              <a:gd name="connsiteX2863" fmla="*/ 1865605 w 11817525"/>
              <a:gd name="connsiteY2863" fmla="*/ 4244750 h 6544491"/>
              <a:gd name="connsiteX2864" fmla="*/ 1890509 w 11817525"/>
              <a:gd name="connsiteY2864" fmla="*/ 4220990 h 6544491"/>
              <a:gd name="connsiteX2865" fmla="*/ 1928479 w 11817525"/>
              <a:gd name="connsiteY2865" fmla="*/ 4194703 h 6544491"/>
              <a:gd name="connsiteX2866" fmla="*/ 1928481 w 11817525"/>
              <a:gd name="connsiteY2866" fmla="*/ 4190768 h 6544491"/>
              <a:gd name="connsiteX2867" fmla="*/ 1906378 w 11817525"/>
              <a:gd name="connsiteY2867" fmla="*/ 4194092 h 6544491"/>
              <a:gd name="connsiteX2868" fmla="*/ 1844494 w 11817525"/>
              <a:gd name="connsiteY2868" fmla="*/ 4214041 h 6544491"/>
              <a:gd name="connsiteX2869" fmla="*/ 1809078 w 11817525"/>
              <a:gd name="connsiteY2869" fmla="*/ 4210189 h 6544491"/>
              <a:gd name="connsiteX2870" fmla="*/ 1759430 w 11817525"/>
              <a:gd name="connsiteY2870" fmla="*/ 4241067 h 6544491"/>
              <a:gd name="connsiteX2871" fmla="*/ 1720580 w 11817525"/>
              <a:gd name="connsiteY2871" fmla="*/ 4251012 h 6544491"/>
              <a:gd name="connsiteX2872" fmla="*/ 1708660 w 11817525"/>
              <a:gd name="connsiteY2872" fmla="*/ 4244035 h 6544491"/>
              <a:gd name="connsiteX2873" fmla="*/ 1694205 w 11817525"/>
              <a:gd name="connsiteY2873" fmla="*/ 4253938 h 6544491"/>
              <a:gd name="connsiteX2874" fmla="*/ 1428989 w 11817525"/>
              <a:gd name="connsiteY2874" fmla="*/ 4396906 h 6544491"/>
              <a:gd name="connsiteX2875" fmla="*/ 1380364 w 11817525"/>
              <a:gd name="connsiteY2875" fmla="*/ 4436803 h 6544491"/>
              <a:gd name="connsiteX2876" fmla="*/ 1168188 w 11817525"/>
              <a:gd name="connsiteY2876" fmla="*/ 4569795 h 6544491"/>
              <a:gd name="connsiteX2877" fmla="*/ 1057683 w 11817525"/>
              <a:gd name="connsiteY2877" fmla="*/ 4539873 h 6544491"/>
              <a:gd name="connsiteX2878" fmla="*/ 1026740 w 11817525"/>
              <a:gd name="connsiteY2878" fmla="*/ 4529899 h 6544491"/>
              <a:gd name="connsiteX2879" fmla="*/ 995800 w 11817525"/>
              <a:gd name="connsiteY2879" fmla="*/ 4480027 h 6544491"/>
              <a:gd name="connsiteX2880" fmla="*/ 1053261 w 11817525"/>
              <a:gd name="connsiteY2880" fmla="*/ 4430156 h 6544491"/>
              <a:gd name="connsiteX2881" fmla="*/ 1159351 w 11817525"/>
              <a:gd name="connsiteY2881" fmla="*/ 4386932 h 6544491"/>
              <a:gd name="connsiteX2882" fmla="*/ 1177032 w 11817525"/>
              <a:gd name="connsiteY2882" fmla="*/ 4366984 h 6544491"/>
              <a:gd name="connsiteX2883" fmla="*/ 1167115 w 11817525"/>
              <a:gd name="connsiteY2883" fmla="*/ 4345792 h 6544491"/>
              <a:gd name="connsiteX2884" fmla="*/ 1181927 w 11817525"/>
              <a:gd name="connsiteY2884" fmla="*/ 4338414 h 6544491"/>
              <a:gd name="connsiteX2885" fmla="*/ 1188639 w 11817525"/>
              <a:gd name="connsiteY2885" fmla="*/ 4335070 h 6544491"/>
              <a:gd name="connsiteX2886" fmla="*/ 1208478 w 11817525"/>
              <a:gd name="connsiteY2886" fmla="*/ 4321274 h 6544491"/>
              <a:gd name="connsiteX2887" fmla="*/ 1215580 w 11817525"/>
              <a:gd name="connsiteY2887" fmla="*/ 4318218 h 6544491"/>
              <a:gd name="connsiteX2888" fmla="*/ 1221233 w 11817525"/>
              <a:gd name="connsiteY2888" fmla="*/ 4317110 h 6544491"/>
              <a:gd name="connsiteX2889" fmla="*/ 1251071 w 11817525"/>
              <a:gd name="connsiteY2889" fmla="*/ 4308798 h 6544491"/>
              <a:gd name="connsiteX2890" fmla="*/ 1264642 w 11817525"/>
              <a:gd name="connsiteY2890" fmla="*/ 4298105 h 6544491"/>
              <a:gd name="connsiteX2891" fmla="*/ 1277218 w 11817525"/>
              <a:gd name="connsiteY2891" fmla="*/ 4293106 h 6544491"/>
              <a:gd name="connsiteX2892" fmla="*/ 1283268 w 11817525"/>
              <a:gd name="connsiteY2892" fmla="*/ 4289011 h 6544491"/>
              <a:gd name="connsiteX2893" fmla="*/ 1292676 w 11817525"/>
              <a:gd name="connsiteY2893" fmla="*/ 4283245 h 6544491"/>
              <a:gd name="connsiteX2894" fmla="*/ 1392696 w 11817525"/>
              <a:gd name="connsiteY2894" fmla="*/ 4232340 h 6544491"/>
              <a:gd name="connsiteX2895" fmla="*/ 1421579 w 11817525"/>
              <a:gd name="connsiteY2895" fmla="*/ 4215792 h 6544491"/>
              <a:gd name="connsiteX2896" fmla="*/ 1455139 w 11817525"/>
              <a:gd name="connsiteY2896" fmla="*/ 4199076 h 6544491"/>
              <a:gd name="connsiteX2897" fmla="*/ 1509496 w 11817525"/>
              <a:gd name="connsiteY2897" fmla="*/ 4173076 h 6544491"/>
              <a:gd name="connsiteX2898" fmla="*/ 1522920 w 11817525"/>
              <a:gd name="connsiteY2898" fmla="*/ 4166389 h 6544491"/>
              <a:gd name="connsiteX2899" fmla="*/ 1532329 w 11817525"/>
              <a:gd name="connsiteY2899" fmla="*/ 4160623 h 6544491"/>
              <a:gd name="connsiteX2900" fmla="*/ 1523634 w 11817525"/>
              <a:gd name="connsiteY2900" fmla="*/ 4161714 h 6544491"/>
              <a:gd name="connsiteX2901" fmla="*/ 1487431 w 11817525"/>
              <a:gd name="connsiteY2901" fmla="*/ 4175429 h 6544491"/>
              <a:gd name="connsiteX2902" fmla="*/ 1472026 w 11817525"/>
              <a:gd name="connsiteY2902" fmla="*/ 4179865 h 6544491"/>
              <a:gd name="connsiteX2903" fmla="*/ 1519723 w 11817525"/>
              <a:gd name="connsiteY2903" fmla="*/ 4151784 h 6544491"/>
              <a:gd name="connsiteX2904" fmla="*/ 1553999 w 11817525"/>
              <a:gd name="connsiteY2904" fmla="*/ 4130393 h 6544491"/>
              <a:gd name="connsiteX2905" fmla="*/ 1558068 w 11817525"/>
              <a:gd name="connsiteY2905" fmla="*/ 4124047 h 6544491"/>
              <a:gd name="connsiteX2906" fmla="*/ 1543982 w 11817525"/>
              <a:gd name="connsiteY2906" fmla="*/ 4129984 h 6544491"/>
              <a:gd name="connsiteX2907" fmla="*/ 1476862 w 11817525"/>
              <a:gd name="connsiteY2907" fmla="*/ 4163418 h 6544491"/>
              <a:gd name="connsiteX2908" fmla="*/ 1353455 w 11817525"/>
              <a:gd name="connsiteY2908" fmla="*/ 4215176 h 6544491"/>
              <a:gd name="connsiteX2909" fmla="*/ 1338320 w 11817525"/>
              <a:gd name="connsiteY2909" fmla="*/ 4221640 h 6544491"/>
              <a:gd name="connsiteX2910" fmla="*/ 1345002 w 11817525"/>
              <a:gd name="connsiteY2910" fmla="*/ 4214456 h 6544491"/>
              <a:gd name="connsiteX2911" fmla="*/ 1428989 w 11817525"/>
              <a:gd name="connsiteY2911" fmla="*/ 4150868 h 6544491"/>
              <a:gd name="connsiteX2912" fmla="*/ 1489501 w 11817525"/>
              <a:gd name="connsiteY2912" fmla="*/ 4109486 h 6544491"/>
              <a:gd name="connsiteX2913" fmla="*/ 1491564 w 11817525"/>
              <a:gd name="connsiteY2913" fmla="*/ 4107622 h 6544491"/>
              <a:gd name="connsiteX2914" fmla="*/ 1498136 w 11817525"/>
              <a:gd name="connsiteY2914" fmla="*/ 4105311 h 6544491"/>
              <a:gd name="connsiteX2915" fmla="*/ 1534392 w 11817525"/>
              <a:gd name="connsiteY2915" fmla="*/ 4086171 h 6544491"/>
              <a:gd name="connsiteX2916" fmla="*/ 1539122 w 11817525"/>
              <a:gd name="connsiteY2916" fmla="*/ 4080575 h 6544491"/>
              <a:gd name="connsiteX2917" fmla="*/ 1599477 w 11817525"/>
              <a:gd name="connsiteY2917" fmla="*/ 4055908 h 6544491"/>
              <a:gd name="connsiteX2918" fmla="*/ 1636392 w 11817525"/>
              <a:gd name="connsiteY2918" fmla="*/ 4037519 h 6544491"/>
              <a:gd name="connsiteX2919" fmla="*/ 1720953 w 11817525"/>
              <a:gd name="connsiteY2919" fmla="*/ 3996475 h 6544491"/>
              <a:gd name="connsiteX2920" fmla="*/ 1745108 w 11817525"/>
              <a:gd name="connsiteY2920" fmla="*/ 3985522 h 6544491"/>
              <a:gd name="connsiteX2921" fmla="*/ 1771294 w 11817525"/>
              <a:gd name="connsiteY2921" fmla="*/ 3971397 h 6544491"/>
              <a:gd name="connsiteX2922" fmla="*/ 1801500 w 11817525"/>
              <a:gd name="connsiteY2922" fmla="*/ 3956352 h 6544491"/>
              <a:gd name="connsiteX2923" fmla="*/ 1800891 w 11817525"/>
              <a:gd name="connsiteY2923" fmla="*/ 3950175 h 6544491"/>
              <a:gd name="connsiteX2924" fmla="*/ 1839182 w 11817525"/>
              <a:gd name="connsiteY2924" fmla="*/ 3927861 h 6544491"/>
              <a:gd name="connsiteX2925" fmla="*/ 1849910 w 11817525"/>
              <a:gd name="connsiteY2925" fmla="*/ 3923597 h 6544491"/>
              <a:gd name="connsiteX2926" fmla="*/ 1854641 w 11817525"/>
              <a:gd name="connsiteY2926" fmla="*/ 3918001 h 6544491"/>
              <a:gd name="connsiteX2927" fmla="*/ 1845947 w 11817525"/>
              <a:gd name="connsiteY2927" fmla="*/ 3919093 h 6544491"/>
              <a:gd name="connsiteX2928" fmla="*/ 1819760 w 11817525"/>
              <a:gd name="connsiteY2928" fmla="*/ 3933218 h 6544491"/>
              <a:gd name="connsiteX2929" fmla="*/ 1788233 w 11817525"/>
              <a:gd name="connsiteY2929" fmla="*/ 3946762 h 6544491"/>
              <a:gd name="connsiteX2930" fmla="*/ 1774204 w 11817525"/>
              <a:gd name="connsiteY2930" fmla="*/ 3947273 h 6544491"/>
              <a:gd name="connsiteX2931" fmla="*/ 1756100 w 11817525"/>
              <a:gd name="connsiteY2931" fmla="*/ 3954132 h 6544491"/>
              <a:gd name="connsiteX2932" fmla="*/ 1718470 w 11817525"/>
              <a:gd name="connsiteY2932" fmla="*/ 3977196 h 6544491"/>
              <a:gd name="connsiteX2933" fmla="*/ 1701690 w 11817525"/>
              <a:gd name="connsiteY2933" fmla="*/ 3985554 h 6544491"/>
              <a:gd name="connsiteX2934" fmla="*/ 1692998 w 11817525"/>
              <a:gd name="connsiteY2934" fmla="*/ 3986646 h 6544491"/>
              <a:gd name="connsiteX2935" fmla="*/ 1693050 w 11817525"/>
              <a:gd name="connsiteY2935" fmla="*/ 3981221 h 6544491"/>
              <a:gd name="connsiteX2936" fmla="*/ 1696935 w 11817525"/>
              <a:gd name="connsiteY2936" fmla="*/ 3978326 h 6544491"/>
              <a:gd name="connsiteX2937" fmla="*/ 1708203 w 11817525"/>
              <a:gd name="connsiteY2937" fmla="*/ 3972714 h 6544491"/>
              <a:gd name="connsiteX2938" fmla="*/ 1730373 w 11817525"/>
              <a:gd name="connsiteY2938" fmla="*/ 3959510 h 6544491"/>
              <a:gd name="connsiteX2939" fmla="*/ 1777357 w 11817525"/>
              <a:gd name="connsiteY2939" fmla="*/ 3936104 h 6544491"/>
              <a:gd name="connsiteX2940" fmla="*/ 1816916 w 11817525"/>
              <a:gd name="connsiteY2940" fmla="*/ 3920717 h 6544491"/>
              <a:gd name="connsiteX2941" fmla="*/ 1859225 w 11817525"/>
              <a:gd name="connsiteY2941" fmla="*/ 3897483 h 6544491"/>
              <a:gd name="connsiteX2942" fmla="*/ 1861259 w 11817525"/>
              <a:gd name="connsiteY2942" fmla="*/ 3894309 h 6544491"/>
              <a:gd name="connsiteX2943" fmla="*/ 1872701 w 11817525"/>
              <a:gd name="connsiteY2943" fmla="*/ 3885370 h 6544491"/>
              <a:gd name="connsiteX2944" fmla="*/ 1915669 w 11817525"/>
              <a:gd name="connsiteY2944" fmla="*/ 3862886 h 6544491"/>
              <a:gd name="connsiteX2945" fmla="*/ 1927719 w 11817525"/>
              <a:gd name="connsiteY2945" fmla="*/ 3860123 h 6544491"/>
              <a:gd name="connsiteX2946" fmla="*/ 1965904 w 11817525"/>
              <a:gd name="connsiteY2946" fmla="*/ 3848660 h 6544491"/>
              <a:gd name="connsiteX2947" fmla="*/ 1990057 w 11817525"/>
              <a:gd name="connsiteY2947" fmla="*/ 3837708 h 6544491"/>
              <a:gd name="connsiteX2948" fmla="*/ 2037094 w 11817525"/>
              <a:gd name="connsiteY2948" fmla="*/ 3808878 h 6544491"/>
              <a:gd name="connsiteX2949" fmla="*/ 2039128 w 11817525"/>
              <a:gd name="connsiteY2949" fmla="*/ 3805706 h 6544491"/>
              <a:gd name="connsiteX2950" fmla="*/ 2066690 w 11817525"/>
              <a:gd name="connsiteY2950" fmla="*/ 3787655 h 6544491"/>
              <a:gd name="connsiteX2951" fmla="*/ 2100199 w 11817525"/>
              <a:gd name="connsiteY2951" fmla="*/ 3776363 h 6544491"/>
              <a:gd name="connsiteX2952" fmla="*/ 2164570 w 11817525"/>
              <a:gd name="connsiteY2952" fmla="*/ 3750775 h 6544491"/>
              <a:gd name="connsiteX2953" fmla="*/ 2216997 w 11817525"/>
              <a:gd name="connsiteY2953" fmla="*/ 3717099 h 6544491"/>
              <a:gd name="connsiteX2954" fmla="*/ 2249897 w 11817525"/>
              <a:gd name="connsiteY2954" fmla="*/ 3699631 h 6544491"/>
              <a:gd name="connsiteX2955" fmla="*/ 2298864 w 11817525"/>
              <a:gd name="connsiteY2955" fmla="*/ 3678478 h 6544491"/>
              <a:gd name="connsiteX2956" fmla="*/ 2325712 w 11817525"/>
              <a:gd name="connsiteY2956" fmla="*/ 3665104 h 6544491"/>
              <a:gd name="connsiteX2957" fmla="*/ 2338476 w 11817525"/>
              <a:gd name="connsiteY2957" fmla="*/ 3657666 h 6544491"/>
              <a:gd name="connsiteX2958" fmla="*/ 2374071 w 11817525"/>
              <a:gd name="connsiteY2958" fmla="*/ 3637773 h 6544491"/>
              <a:gd name="connsiteX2959" fmla="*/ 2386837 w 11817525"/>
              <a:gd name="connsiteY2959" fmla="*/ 3630337 h 6544491"/>
              <a:gd name="connsiteX2960" fmla="*/ 2412522 w 11817525"/>
              <a:gd name="connsiteY2960" fmla="*/ 3599185 h 6544491"/>
              <a:gd name="connsiteX2961" fmla="*/ 2434797 w 11817525"/>
              <a:gd name="connsiteY2961" fmla="*/ 3575131 h 6544491"/>
              <a:gd name="connsiteX2962" fmla="*/ 2450971 w 11817525"/>
              <a:gd name="connsiteY2962" fmla="*/ 3560596 h 6544491"/>
              <a:gd name="connsiteX2963" fmla="*/ 2459109 w 11817525"/>
              <a:gd name="connsiteY2963" fmla="*/ 3547904 h 6544491"/>
              <a:gd name="connsiteX2964" fmla="*/ 2457787 w 11817525"/>
              <a:gd name="connsiteY2964" fmla="*/ 3546402 h 6544491"/>
              <a:gd name="connsiteX2965" fmla="*/ 2400840 w 11817525"/>
              <a:gd name="connsiteY2965" fmla="*/ 3563970 h 6544491"/>
              <a:gd name="connsiteX2966" fmla="*/ 2226328 w 11817525"/>
              <a:gd name="connsiteY2966" fmla="*/ 3650904 h 6544491"/>
              <a:gd name="connsiteX2967" fmla="*/ 2211582 w 11817525"/>
              <a:gd name="connsiteY2967" fmla="*/ 3656091 h 6544491"/>
              <a:gd name="connsiteX2968" fmla="*/ 2224347 w 11817525"/>
              <a:gd name="connsiteY2968" fmla="*/ 3648652 h 6544491"/>
              <a:gd name="connsiteX2969" fmla="*/ 2262636 w 11817525"/>
              <a:gd name="connsiteY2969" fmla="*/ 3626339 h 6544491"/>
              <a:gd name="connsiteX2970" fmla="*/ 2368154 w 11817525"/>
              <a:gd name="connsiteY2970" fmla="*/ 3559739 h 6544491"/>
              <a:gd name="connsiteX2971" fmla="*/ 2434613 w 11817525"/>
              <a:gd name="connsiteY2971" fmla="*/ 3525552 h 6544491"/>
              <a:gd name="connsiteX2972" fmla="*/ 2478242 w 11817525"/>
              <a:gd name="connsiteY2972" fmla="*/ 3503819 h 6544491"/>
              <a:gd name="connsiteX2973" fmla="*/ 2517193 w 11817525"/>
              <a:gd name="connsiteY2973" fmla="*/ 3482255 h 6544491"/>
              <a:gd name="connsiteX2974" fmla="*/ 2532651 w 11817525"/>
              <a:gd name="connsiteY2974" fmla="*/ 3472396 h 6544491"/>
              <a:gd name="connsiteX2975" fmla="*/ 2514551 w 11817525"/>
              <a:gd name="connsiteY2975" fmla="*/ 3479253 h 6544491"/>
              <a:gd name="connsiteX2976" fmla="*/ 2398410 w 11817525"/>
              <a:gd name="connsiteY2976" fmla="*/ 3539268 h 6544491"/>
              <a:gd name="connsiteX2977" fmla="*/ 2344104 w 11817525"/>
              <a:gd name="connsiteY2977" fmla="*/ 3559841 h 6544491"/>
              <a:gd name="connsiteX2978" fmla="*/ 2342785 w 11817525"/>
              <a:gd name="connsiteY2978" fmla="*/ 3558339 h 6544491"/>
              <a:gd name="connsiteX2979" fmla="*/ 2343500 w 11817525"/>
              <a:gd name="connsiteY2979" fmla="*/ 3553666 h 6544491"/>
              <a:gd name="connsiteX2980" fmla="*/ 2373704 w 11817525"/>
              <a:gd name="connsiteY2980" fmla="*/ 3538618 h 6544491"/>
              <a:gd name="connsiteX2981" fmla="*/ 2392519 w 11817525"/>
              <a:gd name="connsiteY2981" fmla="*/ 3527086 h 6544491"/>
              <a:gd name="connsiteX2982" fmla="*/ 2394555 w 11817525"/>
              <a:gd name="connsiteY2982" fmla="*/ 3523913 h 6544491"/>
              <a:gd name="connsiteX2983" fmla="*/ 2387180 w 11817525"/>
              <a:gd name="connsiteY2983" fmla="*/ 3526505 h 6544491"/>
              <a:gd name="connsiteX2984" fmla="*/ 2356975 w 11817525"/>
              <a:gd name="connsiteY2984" fmla="*/ 3541551 h 6544491"/>
              <a:gd name="connsiteX2985" fmla="*/ 2345588 w 11817525"/>
              <a:gd name="connsiteY2985" fmla="*/ 3545066 h 6544491"/>
              <a:gd name="connsiteX2986" fmla="*/ 2350977 w 11817525"/>
              <a:gd name="connsiteY2986" fmla="*/ 3540221 h 6544491"/>
              <a:gd name="connsiteX2987" fmla="*/ 2387948 w 11817525"/>
              <a:gd name="connsiteY2987" fmla="*/ 3516406 h 6544491"/>
              <a:gd name="connsiteX2988" fmla="*/ 2449070 w 11817525"/>
              <a:gd name="connsiteY2988" fmla="*/ 3481639 h 6544491"/>
              <a:gd name="connsiteX2989" fmla="*/ 2448409 w 11817525"/>
              <a:gd name="connsiteY2989" fmla="*/ 3480888 h 6544491"/>
              <a:gd name="connsiteX2990" fmla="*/ 2447087 w 11817525"/>
              <a:gd name="connsiteY2990" fmla="*/ 3479386 h 6544491"/>
              <a:gd name="connsiteX2991" fmla="*/ 2433664 w 11817525"/>
              <a:gd name="connsiteY2991" fmla="*/ 3486073 h 6544491"/>
              <a:gd name="connsiteX2992" fmla="*/ 2419631 w 11817525"/>
              <a:gd name="connsiteY2992" fmla="*/ 3486585 h 6544491"/>
              <a:gd name="connsiteX2993" fmla="*/ 2414293 w 11817525"/>
              <a:gd name="connsiteY2993" fmla="*/ 3486005 h 6544491"/>
              <a:gd name="connsiteX2994" fmla="*/ 2382107 w 11817525"/>
              <a:gd name="connsiteY2994" fmla="*/ 3498799 h 6544491"/>
              <a:gd name="connsiteX2995" fmla="*/ 2405600 w 11817525"/>
              <a:gd name="connsiteY2995" fmla="*/ 3487097 h 6544491"/>
              <a:gd name="connsiteX2996" fmla="*/ 2406974 w 11817525"/>
              <a:gd name="connsiteY2996" fmla="*/ 3483172 h 6544491"/>
              <a:gd name="connsiteX2997" fmla="*/ 2405652 w 11817525"/>
              <a:gd name="connsiteY2997" fmla="*/ 3481670 h 6544491"/>
              <a:gd name="connsiteX2998" fmla="*/ 2409010 w 11817525"/>
              <a:gd name="connsiteY2998" fmla="*/ 3479999 h 6544491"/>
              <a:gd name="connsiteX2999" fmla="*/ 2443230 w 11817525"/>
              <a:gd name="connsiteY2999" fmla="*/ 3464032 h 6544491"/>
              <a:gd name="connsiteX3000" fmla="*/ 2449280 w 11817525"/>
              <a:gd name="connsiteY3000" fmla="*/ 3459938 h 6544491"/>
              <a:gd name="connsiteX3001" fmla="*/ 2444605 w 11817525"/>
              <a:gd name="connsiteY3001" fmla="*/ 3460109 h 6544491"/>
              <a:gd name="connsiteX3002" fmla="*/ 2421824 w 11817525"/>
              <a:gd name="connsiteY3002" fmla="*/ 3467137 h 6544491"/>
              <a:gd name="connsiteX3003" fmla="*/ 2415167 w 11817525"/>
              <a:gd name="connsiteY3003" fmla="*/ 3465054 h 6544491"/>
              <a:gd name="connsiteX3004" fmla="*/ 2419897 w 11817525"/>
              <a:gd name="connsiteY3004" fmla="*/ 3459459 h 6544491"/>
              <a:gd name="connsiteX3005" fmla="*/ 2436677 w 11817525"/>
              <a:gd name="connsiteY3005" fmla="*/ 3451100 h 6544491"/>
              <a:gd name="connsiteX3006" fmla="*/ 2479589 w 11817525"/>
              <a:gd name="connsiteY3006" fmla="*/ 3434041 h 6544491"/>
              <a:gd name="connsiteX3007" fmla="*/ 2495052 w 11817525"/>
              <a:gd name="connsiteY3007" fmla="*/ 3424181 h 6544491"/>
              <a:gd name="connsiteX3008" fmla="*/ 2501154 w 11817525"/>
              <a:gd name="connsiteY3008" fmla="*/ 3414661 h 6544491"/>
              <a:gd name="connsiteX3009" fmla="*/ 2530038 w 11817525"/>
              <a:gd name="connsiteY3009" fmla="*/ 3398114 h 6544491"/>
              <a:gd name="connsiteX3010" fmla="*/ 2557547 w 11817525"/>
              <a:gd name="connsiteY3010" fmla="*/ 3385491 h 6544491"/>
              <a:gd name="connsiteX3011" fmla="*/ 2562277 w 11817525"/>
              <a:gd name="connsiteY3011" fmla="*/ 3379894 h 6544491"/>
              <a:gd name="connsiteX3012" fmla="*/ 2553582 w 11817525"/>
              <a:gd name="connsiteY3012" fmla="*/ 3380986 h 6544491"/>
              <a:gd name="connsiteX3013" fmla="*/ 2544175 w 11817525"/>
              <a:gd name="connsiteY3013" fmla="*/ 3386752 h 6544491"/>
              <a:gd name="connsiteX3014" fmla="*/ 2501922 w 11817525"/>
              <a:gd name="connsiteY3014" fmla="*/ 3404559 h 6544491"/>
              <a:gd name="connsiteX3015" fmla="*/ 2494601 w 11817525"/>
              <a:gd name="connsiteY3015" fmla="*/ 3401729 h 6544491"/>
              <a:gd name="connsiteX3016" fmla="*/ 2464397 w 11817525"/>
              <a:gd name="connsiteY3016" fmla="*/ 3416775 h 6544491"/>
              <a:gd name="connsiteX3017" fmla="*/ 2436890 w 11817525"/>
              <a:gd name="connsiteY3017" fmla="*/ 3429399 h 6544491"/>
              <a:gd name="connsiteX3018" fmla="*/ 2414056 w 11817525"/>
              <a:gd name="connsiteY3018" fmla="*/ 3441850 h 6544491"/>
              <a:gd name="connsiteX3019" fmla="*/ 2330816 w 11817525"/>
              <a:gd name="connsiteY3019" fmla="*/ 3484398 h 6544491"/>
              <a:gd name="connsiteX3020" fmla="*/ 2293901 w 11817525"/>
              <a:gd name="connsiteY3020" fmla="*/ 3502787 h 6544491"/>
              <a:gd name="connsiteX3021" fmla="*/ 2240151 w 11817525"/>
              <a:gd name="connsiteY3021" fmla="*/ 3534960 h 6544491"/>
              <a:gd name="connsiteX3022" fmla="*/ 2231456 w 11817525"/>
              <a:gd name="connsiteY3022" fmla="*/ 3536052 h 6544491"/>
              <a:gd name="connsiteX3023" fmla="*/ 2193881 w 11817525"/>
              <a:gd name="connsiteY3023" fmla="*/ 3553691 h 6544491"/>
              <a:gd name="connsiteX3024" fmla="*/ 2169672 w 11817525"/>
              <a:gd name="connsiteY3024" fmla="*/ 3570069 h 6544491"/>
              <a:gd name="connsiteX3025" fmla="*/ 2147503 w 11817525"/>
              <a:gd name="connsiteY3025" fmla="*/ 3583272 h 6544491"/>
              <a:gd name="connsiteX3026" fmla="*/ 2095234 w 11817525"/>
              <a:gd name="connsiteY3026" fmla="*/ 3600672 h 6544491"/>
              <a:gd name="connsiteX3027" fmla="*/ 2065744 w 11817525"/>
              <a:gd name="connsiteY3027" fmla="*/ 3611043 h 6544491"/>
              <a:gd name="connsiteX3028" fmla="*/ 2046930 w 11817525"/>
              <a:gd name="connsiteY3028" fmla="*/ 3622575 h 6544491"/>
              <a:gd name="connsiteX3029" fmla="*/ 2032130 w 11817525"/>
              <a:gd name="connsiteY3029" fmla="*/ 3633187 h 6544491"/>
              <a:gd name="connsiteX3030" fmla="*/ 2028720 w 11817525"/>
              <a:gd name="connsiteY3030" fmla="*/ 3640284 h 6544491"/>
              <a:gd name="connsiteX3031" fmla="*/ 2001874 w 11817525"/>
              <a:gd name="connsiteY3031" fmla="*/ 3653657 h 6544491"/>
              <a:gd name="connsiteX3032" fmla="*/ 1985146 w 11817525"/>
              <a:gd name="connsiteY3032" fmla="*/ 3656592 h 6544491"/>
              <a:gd name="connsiteX3033" fmla="*/ 1962313 w 11817525"/>
              <a:gd name="connsiteY3033" fmla="*/ 3669044 h 6544491"/>
              <a:gd name="connsiteX3034" fmla="*/ 1927380 w 11817525"/>
              <a:gd name="connsiteY3034" fmla="*/ 3689687 h 6544491"/>
              <a:gd name="connsiteX3035" fmla="*/ 1916651 w 11817525"/>
              <a:gd name="connsiteY3035" fmla="*/ 3693951 h 6544491"/>
              <a:gd name="connsiteX3036" fmla="*/ 1898602 w 11817525"/>
              <a:gd name="connsiteY3036" fmla="*/ 3695382 h 6544491"/>
              <a:gd name="connsiteX3037" fmla="*/ 1887214 w 11817525"/>
              <a:gd name="connsiteY3037" fmla="*/ 3698897 h 6544491"/>
              <a:gd name="connsiteX3038" fmla="*/ 1845514 w 11817525"/>
              <a:gd name="connsiteY3038" fmla="*/ 3728307 h 6544491"/>
              <a:gd name="connsiteX3039" fmla="*/ 1840121 w 11817525"/>
              <a:gd name="connsiteY3039" fmla="*/ 3733154 h 6544491"/>
              <a:gd name="connsiteX3040" fmla="*/ 1848155 w 11817525"/>
              <a:gd name="connsiteY3040" fmla="*/ 3731311 h 6544491"/>
              <a:gd name="connsiteX3041" fmla="*/ 1895801 w 11817525"/>
              <a:gd name="connsiteY3041" fmla="*/ 3708656 h 6544491"/>
              <a:gd name="connsiteX3042" fmla="*/ 1906529 w 11817525"/>
              <a:gd name="connsiteY3042" fmla="*/ 3704391 h 6544491"/>
              <a:gd name="connsiteX3043" fmla="*/ 1925292 w 11817525"/>
              <a:gd name="connsiteY3043" fmla="*/ 3698285 h 6544491"/>
              <a:gd name="connsiteX3044" fmla="*/ 1934645 w 11817525"/>
              <a:gd name="connsiteY3044" fmla="*/ 3697944 h 6544491"/>
              <a:gd name="connsiteX3045" fmla="*/ 1927221 w 11817525"/>
              <a:gd name="connsiteY3045" fmla="*/ 3705963 h 6544491"/>
              <a:gd name="connsiteX3046" fmla="*/ 1940644 w 11817525"/>
              <a:gd name="connsiteY3046" fmla="*/ 3699276 h 6544491"/>
              <a:gd name="connsiteX3047" fmla="*/ 1963477 w 11817525"/>
              <a:gd name="connsiteY3047" fmla="*/ 3686820 h 6544491"/>
              <a:gd name="connsiteX3048" fmla="*/ 1990986 w 11817525"/>
              <a:gd name="connsiteY3048" fmla="*/ 3674198 h 6544491"/>
              <a:gd name="connsiteX3049" fmla="*/ 2011068 w 11817525"/>
              <a:gd name="connsiteY3049" fmla="*/ 3669593 h 6544491"/>
              <a:gd name="connsiteX3050" fmla="*/ 2025153 w 11817525"/>
              <a:gd name="connsiteY3050" fmla="*/ 3663656 h 6544491"/>
              <a:gd name="connsiteX3051" fmla="*/ 2078849 w 11817525"/>
              <a:gd name="connsiteY3051" fmla="*/ 3636908 h 6544491"/>
              <a:gd name="connsiteX3052" fmla="*/ 2135901 w 11817525"/>
              <a:gd name="connsiteY3052" fmla="*/ 3608488 h 6544491"/>
              <a:gd name="connsiteX3053" fmla="*/ 2136564 w 11817525"/>
              <a:gd name="connsiteY3053" fmla="*/ 3609239 h 6544491"/>
              <a:gd name="connsiteX3054" fmla="*/ 2080170 w 11817525"/>
              <a:gd name="connsiteY3054" fmla="*/ 3638409 h 6544491"/>
              <a:gd name="connsiteX3055" fmla="*/ 2095578 w 11817525"/>
              <a:gd name="connsiteY3055" fmla="*/ 3633975 h 6544491"/>
              <a:gd name="connsiteX3056" fmla="*/ 2198241 w 11817525"/>
              <a:gd name="connsiteY3056" fmla="*/ 3586073 h 6544491"/>
              <a:gd name="connsiteX3057" fmla="*/ 2218375 w 11817525"/>
              <a:gd name="connsiteY3057" fmla="*/ 3576043 h 6544491"/>
              <a:gd name="connsiteX3058" fmla="*/ 2265967 w 11817525"/>
              <a:gd name="connsiteY3058" fmla="*/ 3558813 h 6544491"/>
              <a:gd name="connsiteX3059" fmla="*/ 2296171 w 11817525"/>
              <a:gd name="connsiteY3059" fmla="*/ 3543767 h 6544491"/>
              <a:gd name="connsiteX3060" fmla="*/ 2307562 w 11817525"/>
              <a:gd name="connsiteY3060" fmla="*/ 3540254 h 6544491"/>
              <a:gd name="connsiteX3061" fmla="*/ 2306188 w 11817525"/>
              <a:gd name="connsiteY3061" fmla="*/ 3544177 h 6544491"/>
              <a:gd name="connsiteX3062" fmla="*/ 2283354 w 11817525"/>
              <a:gd name="connsiteY3062" fmla="*/ 3556630 h 6544491"/>
              <a:gd name="connsiteX3063" fmla="*/ 2266627 w 11817525"/>
              <a:gd name="connsiteY3063" fmla="*/ 3559564 h 6544491"/>
              <a:gd name="connsiteX3064" fmla="*/ 2232408 w 11817525"/>
              <a:gd name="connsiteY3064" fmla="*/ 3575530 h 6544491"/>
              <a:gd name="connsiteX3065" fmla="*/ 2192134 w 11817525"/>
              <a:gd name="connsiteY3065" fmla="*/ 3595592 h 6544491"/>
              <a:gd name="connsiteX3066" fmla="*/ 2175355 w 11817525"/>
              <a:gd name="connsiteY3066" fmla="*/ 3603951 h 6544491"/>
              <a:gd name="connsiteX3067" fmla="*/ 2152523 w 11817525"/>
              <a:gd name="connsiteY3067" fmla="*/ 3616405 h 6544491"/>
              <a:gd name="connsiteX3068" fmla="*/ 2128369 w 11817525"/>
              <a:gd name="connsiteY3068" fmla="*/ 3627356 h 6544491"/>
              <a:gd name="connsiteX3069" fmla="*/ 2115606 w 11817525"/>
              <a:gd name="connsiteY3069" fmla="*/ 3634795 h 6544491"/>
              <a:gd name="connsiteX3070" fmla="*/ 2106913 w 11817525"/>
              <a:gd name="connsiteY3070" fmla="*/ 3635886 h 6544491"/>
              <a:gd name="connsiteX3071" fmla="*/ 2090133 w 11817525"/>
              <a:gd name="connsiteY3071" fmla="*/ 3644244 h 6544491"/>
              <a:gd name="connsiteX3072" fmla="*/ 2084742 w 11817525"/>
              <a:gd name="connsiteY3072" fmla="*/ 3649089 h 6544491"/>
              <a:gd name="connsiteX3073" fmla="*/ 2078744 w 11817525"/>
              <a:gd name="connsiteY3073" fmla="*/ 3647758 h 6544491"/>
              <a:gd name="connsiteX3074" fmla="*/ 2058607 w 11817525"/>
              <a:gd name="connsiteY3074" fmla="*/ 3657789 h 6544491"/>
              <a:gd name="connsiteX3075" fmla="*/ 2053217 w 11817525"/>
              <a:gd name="connsiteY3075" fmla="*/ 3662635 h 6544491"/>
              <a:gd name="connsiteX3076" fmla="*/ 2047217 w 11817525"/>
              <a:gd name="connsiteY3076" fmla="*/ 3661304 h 6544491"/>
              <a:gd name="connsiteX3077" fmla="*/ 1992861 w 11817525"/>
              <a:gd name="connsiteY3077" fmla="*/ 3687301 h 6544491"/>
              <a:gd name="connsiteX3078" fmla="*/ 1982794 w 11817525"/>
              <a:gd name="connsiteY3078" fmla="*/ 3692316 h 6544491"/>
              <a:gd name="connsiteX3079" fmla="*/ 1970030 w 11817525"/>
              <a:gd name="connsiteY3079" fmla="*/ 3699755 h 6544491"/>
              <a:gd name="connsiteX3080" fmla="*/ 1941147 w 11817525"/>
              <a:gd name="connsiteY3080" fmla="*/ 3716301 h 6544491"/>
              <a:gd name="connsiteX3081" fmla="*/ 1910943 w 11817525"/>
              <a:gd name="connsiteY3081" fmla="*/ 3731348 h 6544491"/>
              <a:gd name="connsiteX3082" fmla="*/ 1879418 w 11817525"/>
              <a:gd name="connsiteY3082" fmla="*/ 3744893 h 6544491"/>
              <a:gd name="connsiteX3083" fmla="*/ 1855925 w 11817525"/>
              <a:gd name="connsiteY3083" fmla="*/ 3756596 h 6544491"/>
              <a:gd name="connsiteX3084" fmla="*/ 1843820 w 11817525"/>
              <a:gd name="connsiteY3084" fmla="*/ 3764784 h 6544491"/>
              <a:gd name="connsiteX3085" fmla="*/ 1827042 w 11817525"/>
              <a:gd name="connsiteY3085" fmla="*/ 3773143 h 6544491"/>
              <a:gd name="connsiteX3086" fmla="*/ 1796837 w 11817525"/>
              <a:gd name="connsiteY3086" fmla="*/ 3788189 h 6544491"/>
              <a:gd name="connsiteX3087" fmla="*/ 1793481 w 11817525"/>
              <a:gd name="connsiteY3087" fmla="*/ 3789860 h 6544491"/>
              <a:gd name="connsiteX3088" fmla="*/ 1752600 w 11817525"/>
              <a:gd name="connsiteY3088" fmla="*/ 3803746 h 6544491"/>
              <a:gd name="connsiteX3089" fmla="*/ 1751278 w 11817525"/>
              <a:gd name="connsiteY3089" fmla="*/ 3802245 h 6544491"/>
              <a:gd name="connsiteX3090" fmla="*/ 1757384 w 11817525"/>
              <a:gd name="connsiteY3090" fmla="*/ 3792724 h 6544491"/>
              <a:gd name="connsiteX3091" fmla="*/ 1784232 w 11817525"/>
              <a:gd name="connsiteY3091" fmla="*/ 3779351 h 6544491"/>
              <a:gd name="connsiteX3092" fmla="*/ 1792979 w 11817525"/>
              <a:gd name="connsiteY3092" fmla="*/ 3772834 h 6544491"/>
              <a:gd name="connsiteX3093" fmla="*/ 1782251 w 11817525"/>
              <a:gd name="connsiteY3093" fmla="*/ 3777100 h 6544491"/>
              <a:gd name="connsiteX3094" fmla="*/ 1769487 w 11817525"/>
              <a:gd name="connsiteY3094" fmla="*/ 3784536 h 6544491"/>
              <a:gd name="connsiteX3095" fmla="*/ 1752706 w 11817525"/>
              <a:gd name="connsiteY3095" fmla="*/ 3792896 h 6544491"/>
              <a:gd name="connsiteX3096" fmla="*/ 1740013 w 11817525"/>
              <a:gd name="connsiteY3096" fmla="*/ 3798721 h 6544491"/>
              <a:gd name="connsiteX3097" fmla="*/ 1741993 w 11817525"/>
              <a:gd name="connsiteY3097" fmla="*/ 3794410 h 6544491"/>
              <a:gd name="connsiteX3098" fmla="*/ 1703057 w 11817525"/>
              <a:gd name="connsiteY3098" fmla="*/ 3797113 h 6544491"/>
              <a:gd name="connsiteX3099" fmla="*/ 1723375 w 11817525"/>
              <a:gd name="connsiteY3099" fmla="*/ 3786992 h 6544491"/>
              <a:gd name="connsiteX3100" fmla="*/ 1738174 w 11817525"/>
              <a:gd name="connsiteY3100" fmla="*/ 3776381 h 6544491"/>
              <a:gd name="connsiteX3101" fmla="*/ 1695500 w 11817525"/>
              <a:gd name="connsiteY3101" fmla="*/ 3797638 h 6544491"/>
              <a:gd name="connsiteX3102" fmla="*/ 1689230 w 11817525"/>
              <a:gd name="connsiteY3102" fmla="*/ 3798074 h 6544491"/>
              <a:gd name="connsiteX3103" fmla="*/ 1609710 w 11817525"/>
              <a:gd name="connsiteY3103" fmla="*/ 3811838 h 6544491"/>
              <a:gd name="connsiteX3104" fmla="*/ 1577044 w 11817525"/>
              <a:gd name="connsiteY3104" fmla="*/ 3823583 h 6544491"/>
              <a:gd name="connsiteX3105" fmla="*/ 1603589 w 11817525"/>
              <a:gd name="connsiteY3105" fmla="*/ 3809948 h 6544491"/>
              <a:gd name="connsiteX3106" fmla="*/ 1690846 w 11817525"/>
              <a:gd name="connsiteY3106" fmla="*/ 3766481 h 6544491"/>
              <a:gd name="connsiteX3107" fmla="*/ 1772051 w 11817525"/>
              <a:gd name="connsiteY3107" fmla="*/ 3727111 h 6544491"/>
              <a:gd name="connsiteX3108" fmla="*/ 1782120 w 11817525"/>
              <a:gd name="connsiteY3108" fmla="*/ 3722096 h 6544491"/>
              <a:gd name="connsiteX3109" fmla="*/ 1861343 w 11817525"/>
              <a:gd name="connsiteY3109" fmla="*/ 3680471 h 6544491"/>
              <a:gd name="connsiteX3110" fmla="*/ 1913666 w 11817525"/>
              <a:gd name="connsiteY3110" fmla="*/ 3657647 h 6544491"/>
              <a:gd name="connsiteX3111" fmla="*/ 1961309 w 11817525"/>
              <a:gd name="connsiteY3111" fmla="*/ 3634992 h 6544491"/>
              <a:gd name="connsiteX3112" fmla="*/ 2002957 w 11817525"/>
              <a:gd name="connsiteY3112" fmla="*/ 3611007 h 6544491"/>
              <a:gd name="connsiteX3113" fmla="*/ 2114472 w 11817525"/>
              <a:gd name="connsiteY3113" fmla="*/ 3545737 h 6544491"/>
              <a:gd name="connsiteX3114" fmla="*/ 2181593 w 11817525"/>
              <a:gd name="connsiteY3114" fmla="*/ 3512302 h 6544491"/>
              <a:gd name="connsiteX3115" fmla="*/ 2194355 w 11817525"/>
              <a:gd name="connsiteY3115" fmla="*/ 3504863 h 6544491"/>
              <a:gd name="connsiteX3116" fmla="*/ 2185004 w 11817525"/>
              <a:gd name="connsiteY3116" fmla="*/ 3505204 h 6544491"/>
              <a:gd name="connsiteX3117" fmla="*/ 2145443 w 11817525"/>
              <a:gd name="connsiteY3117" fmla="*/ 3520591 h 6544491"/>
              <a:gd name="connsiteX3118" fmla="*/ 2092460 w 11817525"/>
              <a:gd name="connsiteY3118" fmla="*/ 3542666 h 6544491"/>
              <a:gd name="connsiteX3119" fmla="*/ 2103903 w 11817525"/>
              <a:gd name="connsiteY3119" fmla="*/ 3533726 h 6544491"/>
              <a:gd name="connsiteX3120" fmla="*/ 2134822 w 11817525"/>
              <a:gd name="connsiteY3120" fmla="*/ 3514006 h 6544491"/>
              <a:gd name="connsiteX3121" fmla="*/ 2139550 w 11817525"/>
              <a:gd name="connsiteY3121" fmla="*/ 3508409 h 6544491"/>
              <a:gd name="connsiteX3122" fmla="*/ 2128822 w 11817525"/>
              <a:gd name="connsiteY3122" fmla="*/ 3512675 h 6544491"/>
              <a:gd name="connsiteX3123" fmla="*/ 2115397 w 11817525"/>
              <a:gd name="connsiteY3123" fmla="*/ 3519361 h 6544491"/>
              <a:gd name="connsiteX3124" fmla="*/ 2062363 w 11817525"/>
              <a:gd name="connsiteY3124" fmla="*/ 3546862 h 6544491"/>
              <a:gd name="connsiteX3125" fmla="*/ 2028804 w 11817525"/>
              <a:gd name="connsiteY3125" fmla="*/ 3563579 h 6544491"/>
              <a:gd name="connsiteX3126" fmla="*/ 1997277 w 11817525"/>
              <a:gd name="connsiteY3126" fmla="*/ 3577123 h 6544491"/>
              <a:gd name="connsiteX3127" fmla="*/ 1895934 w 11817525"/>
              <a:gd name="connsiteY3127" fmla="*/ 3626527 h 6544491"/>
              <a:gd name="connsiteX3128" fmla="*/ 1885207 w 11817525"/>
              <a:gd name="connsiteY3128" fmla="*/ 3630791 h 6544491"/>
              <a:gd name="connsiteX3129" fmla="*/ 1877832 w 11817525"/>
              <a:gd name="connsiteY3129" fmla="*/ 3633384 h 6544491"/>
              <a:gd name="connsiteX3130" fmla="*/ 1840204 w 11817525"/>
              <a:gd name="connsiteY3130" fmla="*/ 3656449 h 6544491"/>
              <a:gd name="connsiteX3131" fmla="*/ 1791896 w 11817525"/>
              <a:gd name="connsiteY3131" fmla="*/ 3678352 h 6544491"/>
              <a:gd name="connsiteX3132" fmla="*/ 1785186 w 11817525"/>
              <a:gd name="connsiteY3132" fmla="*/ 3681695 h 6544491"/>
              <a:gd name="connsiteX3133" fmla="*/ 1748269 w 11817525"/>
              <a:gd name="connsiteY3133" fmla="*/ 3700085 h 6544491"/>
              <a:gd name="connsiteX3134" fmla="*/ 1706676 w 11817525"/>
              <a:gd name="connsiteY3134" fmla="*/ 3718644 h 6544491"/>
              <a:gd name="connsiteX3135" fmla="*/ 1652979 w 11817525"/>
              <a:gd name="connsiteY3135" fmla="*/ 3745394 h 6544491"/>
              <a:gd name="connsiteX3136" fmla="*/ 1604619 w 11817525"/>
              <a:gd name="connsiteY3136" fmla="*/ 3772723 h 6544491"/>
              <a:gd name="connsiteX3137" fmla="*/ 1530074 w 11817525"/>
              <a:gd name="connsiteY3137" fmla="*/ 3814176 h 6544491"/>
              <a:gd name="connsiteX3138" fmla="*/ 1470987 w 11817525"/>
              <a:gd name="connsiteY3138" fmla="*/ 3845771 h 6544491"/>
              <a:gd name="connsiteX3139" fmla="*/ 1489749 w 11817525"/>
              <a:gd name="connsiteY3139" fmla="*/ 3839663 h 6544491"/>
              <a:gd name="connsiteX3140" fmla="*/ 1506529 w 11817525"/>
              <a:gd name="connsiteY3140" fmla="*/ 3831305 h 6544491"/>
              <a:gd name="connsiteX3141" fmla="*/ 1572936 w 11817525"/>
              <a:gd name="connsiteY3141" fmla="*/ 3802543 h 6544491"/>
              <a:gd name="connsiteX3142" fmla="*/ 1626633 w 11817525"/>
              <a:gd name="connsiteY3142" fmla="*/ 3775795 h 6544491"/>
              <a:gd name="connsiteX3143" fmla="*/ 1673670 w 11817525"/>
              <a:gd name="connsiteY3143" fmla="*/ 3746965 h 6544491"/>
              <a:gd name="connsiteX3144" fmla="*/ 1689129 w 11817525"/>
              <a:gd name="connsiteY3144" fmla="*/ 3737104 h 6544491"/>
              <a:gd name="connsiteX3145" fmla="*/ 1756195 w 11817525"/>
              <a:gd name="connsiteY3145" fmla="*/ 3709093 h 6544491"/>
              <a:gd name="connsiteX3146" fmla="*/ 1783704 w 11817525"/>
              <a:gd name="connsiteY3146" fmla="*/ 3696471 h 6544491"/>
              <a:gd name="connsiteX3147" fmla="*/ 1820623 w 11817525"/>
              <a:gd name="connsiteY3147" fmla="*/ 3678080 h 6544491"/>
              <a:gd name="connsiteX3148" fmla="*/ 1840759 w 11817525"/>
              <a:gd name="connsiteY3148" fmla="*/ 3668050 h 6544491"/>
              <a:gd name="connsiteX3149" fmla="*/ 1879050 w 11817525"/>
              <a:gd name="connsiteY3149" fmla="*/ 3645736 h 6544491"/>
              <a:gd name="connsiteX3150" fmla="*/ 1903201 w 11817525"/>
              <a:gd name="connsiteY3150" fmla="*/ 3634784 h 6544491"/>
              <a:gd name="connsiteX3151" fmla="*/ 1962236 w 11817525"/>
              <a:gd name="connsiteY3151" fmla="*/ 3608615 h 6544491"/>
              <a:gd name="connsiteX3152" fmla="*/ 1996457 w 11817525"/>
              <a:gd name="connsiteY3152" fmla="*/ 3592649 h 6544491"/>
              <a:gd name="connsiteX3153" fmla="*/ 2005864 w 11817525"/>
              <a:gd name="connsiteY3153" fmla="*/ 3586883 h 6544491"/>
              <a:gd name="connsiteX3154" fmla="*/ 2036781 w 11817525"/>
              <a:gd name="connsiteY3154" fmla="*/ 3567163 h 6544491"/>
              <a:gd name="connsiteX3155" fmla="*/ 2052189 w 11817525"/>
              <a:gd name="connsiteY3155" fmla="*/ 3562727 h 6544491"/>
              <a:gd name="connsiteX3156" fmla="*/ 2009167 w 11817525"/>
              <a:gd name="connsiteY3156" fmla="*/ 3590636 h 6544491"/>
              <a:gd name="connsiteX3157" fmla="*/ 1824585 w 11817525"/>
              <a:gd name="connsiteY3157" fmla="*/ 3682585 h 6544491"/>
              <a:gd name="connsiteX3158" fmla="*/ 1768854 w 11817525"/>
              <a:gd name="connsiteY3158" fmla="*/ 3712507 h 6544491"/>
              <a:gd name="connsiteX3159" fmla="*/ 1760107 w 11817525"/>
              <a:gd name="connsiteY3159" fmla="*/ 3719024 h 6544491"/>
              <a:gd name="connsiteX3160" fmla="*/ 1758072 w 11817525"/>
              <a:gd name="connsiteY3160" fmla="*/ 3722196 h 6544491"/>
              <a:gd name="connsiteX3161" fmla="*/ 1762090 w 11817525"/>
              <a:gd name="connsiteY3161" fmla="*/ 3721275 h 6544491"/>
              <a:gd name="connsiteX3162" fmla="*/ 1776175 w 11817525"/>
              <a:gd name="connsiteY3162" fmla="*/ 3715338 h 6544491"/>
              <a:gd name="connsiteX3163" fmla="*/ 1773479 w 11817525"/>
              <a:gd name="connsiteY3163" fmla="*/ 3717760 h 6544491"/>
              <a:gd name="connsiteX3164" fmla="*/ 1624492 w 11817525"/>
              <a:gd name="connsiteY3164" fmla="*/ 3789818 h 6544491"/>
              <a:gd name="connsiteX3165" fmla="*/ 1574152 w 11817525"/>
              <a:gd name="connsiteY3165" fmla="*/ 3814896 h 6544491"/>
              <a:gd name="connsiteX3166" fmla="*/ 1523813 w 11817525"/>
              <a:gd name="connsiteY3166" fmla="*/ 3839973 h 6544491"/>
              <a:gd name="connsiteX3167" fmla="*/ 1517099 w 11817525"/>
              <a:gd name="connsiteY3167" fmla="*/ 3843316 h 6544491"/>
              <a:gd name="connsiteX3168" fmla="*/ 1478861 w 11817525"/>
              <a:gd name="connsiteY3168" fmla="*/ 3860205 h 6544491"/>
              <a:gd name="connsiteX3169" fmla="*/ 1415097 w 11817525"/>
              <a:gd name="connsiteY3169" fmla="*/ 3891969 h 6544491"/>
              <a:gd name="connsiteX3170" fmla="*/ 1409599 w 11817525"/>
              <a:gd name="connsiteY3170" fmla="*/ 3894154 h 6544491"/>
              <a:gd name="connsiteX3171" fmla="*/ 1394635 w 11817525"/>
              <a:gd name="connsiteY3171" fmla="*/ 3898844 h 6544491"/>
              <a:gd name="connsiteX3172" fmla="*/ 1415810 w 11817525"/>
              <a:gd name="connsiteY3172" fmla="*/ 3887294 h 6544491"/>
              <a:gd name="connsiteX3173" fmla="*/ 1438643 w 11817525"/>
              <a:gd name="connsiteY3173" fmla="*/ 3874841 h 6544491"/>
              <a:gd name="connsiteX3174" fmla="*/ 1446067 w 11817525"/>
              <a:gd name="connsiteY3174" fmla="*/ 3866822 h 6544491"/>
              <a:gd name="connsiteX3175" fmla="*/ 1459492 w 11817525"/>
              <a:gd name="connsiteY3175" fmla="*/ 3860135 h 6544491"/>
              <a:gd name="connsiteX3176" fmla="*/ 1457511 w 11817525"/>
              <a:gd name="connsiteY3176" fmla="*/ 3857884 h 6544491"/>
              <a:gd name="connsiteX3177" fmla="*/ 1440729 w 11817525"/>
              <a:gd name="connsiteY3177" fmla="*/ 3866242 h 6544491"/>
              <a:gd name="connsiteX3178" fmla="*/ 1427306 w 11817525"/>
              <a:gd name="connsiteY3178" fmla="*/ 3872930 h 6544491"/>
              <a:gd name="connsiteX3179" fmla="*/ 1416576 w 11817525"/>
              <a:gd name="connsiteY3179" fmla="*/ 3877194 h 6544491"/>
              <a:gd name="connsiteX3180" fmla="*/ 1424662 w 11817525"/>
              <a:gd name="connsiteY3180" fmla="*/ 3869927 h 6544491"/>
              <a:gd name="connsiteX3181" fmla="*/ 1422681 w 11817525"/>
              <a:gd name="connsiteY3181" fmla="*/ 3867674 h 6544491"/>
              <a:gd name="connsiteX3182" fmla="*/ 1393191 w 11817525"/>
              <a:gd name="connsiteY3182" fmla="*/ 3878046 h 6544491"/>
              <a:gd name="connsiteX3183" fmla="*/ 1359281 w 11817525"/>
              <a:gd name="connsiteY3183" fmla="*/ 3896422 h 6544491"/>
              <a:gd name="connsiteX3184" fmla="*/ 1335384 w 11817525"/>
              <a:gd name="connsiteY3184" fmla="*/ 3908832 h 6544491"/>
              <a:gd name="connsiteX3185" fmla="*/ 1332202 w 11817525"/>
              <a:gd name="connsiteY3185" fmla="*/ 3907620 h 6544491"/>
              <a:gd name="connsiteX3186" fmla="*/ 1334184 w 11817525"/>
              <a:gd name="connsiteY3186" fmla="*/ 3890729 h 6544491"/>
              <a:gd name="connsiteX3187" fmla="*/ 1363425 w 11817525"/>
              <a:gd name="connsiteY3187" fmla="*/ 3851909 h 6544491"/>
              <a:gd name="connsiteX3188" fmla="*/ 1372894 w 11817525"/>
              <a:gd name="connsiteY3188" fmla="*/ 3833731 h 6544491"/>
              <a:gd name="connsiteX3189" fmla="*/ 1336160 w 11817525"/>
              <a:gd name="connsiteY3189" fmla="*/ 3835011 h 6544491"/>
              <a:gd name="connsiteX3190" fmla="*/ 1274277 w 11817525"/>
              <a:gd name="connsiteY3190" fmla="*/ 3808411 h 6544491"/>
              <a:gd name="connsiteX3191" fmla="*/ 1216811 w 11817525"/>
              <a:gd name="connsiteY3191" fmla="*/ 3778487 h 6544491"/>
              <a:gd name="connsiteX3192" fmla="*/ 1247756 w 11817525"/>
              <a:gd name="connsiteY3192" fmla="*/ 3741914 h 6544491"/>
              <a:gd name="connsiteX3193" fmla="*/ 1352186 w 11817525"/>
              <a:gd name="connsiteY3193" fmla="*/ 3635937 h 6544491"/>
              <a:gd name="connsiteX3194" fmla="*/ 1354612 w 11817525"/>
              <a:gd name="connsiteY3194" fmla="*/ 3634227 h 6544491"/>
              <a:gd name="connsiteX3195" fmla="*/ 1350136 w 11817525"/>
              <a:gd name="connsiteY3195" fmla="*/ 3628729 h 6544491"/>
              <a:gd name="connsiteX3196" fmla="*/ 1345927 w 11817525"/>
              <a:gd name="connsiteY3196" fmla="*/ 3612582 h 6544491"/>
              <a:gd name="connsiteX3197" fmla="*/ 1372057 w 11817525"/>
              <a:gd name="connsiteY3197" fmla="*/ 3545567 h 6544491"/>
              <a:gd name="connsiteX3198" fmla="*/ 1422614 w 11817525"/>
              <a:gd name="connsiteY3198" fmla="*/ 3463146 h 6544491"/>
              <a:gd name="connsiteX3199" fmla="*/ 1431175 w 11817525"/>
              <a:gd name="connsiteY3199" fmla="*/ 3448572 h 6544491"/>
              <a:gd name="connsiteX3200" fmla="*/ 1429461 w 11817525"/>
              <a:gd name="connsiteY3200" fmla="*/ 3441415 h 6544491"/>
              <a:gd name="connsiteX3201" fmla="*/ 1443381 w 11817525"/>
              <a:gd name="connsiteY3201" fmla="*/ 3434833 h 6544491"/>
              <a:gd name="connsiteX3202" fmla="*/ 1477725 w 11817525"/>
              <a:gd name="connsiteY3202" fmla="*/ 3419020 h 6544491"/>
              <a:gd name="connsiteX3203" fmla="*/ 1511298 w 11817525"/>
              <a:gd name="connsiteY3203" fmla="*/ 3402285 h 6544491"/>
              <a:gd name="connsiteX3204" fmla="*/ 1542490 w 11817525"/>
              <a:gd name="connsiteY3204" fmla="*/ 3388391 h 6544491"/>
              <a:gd name="connsiteX3205" fmla="*/ 1545899 w 11817525"/>
              <a:gd name="connsiteY3205" fmla="*/ 3386780 h 6544491"/>
              <a:gd name="connsiteX3206" fmla="*/ 1548537 w 11817525"/>
              <a:gd name="connsiteY3206" fmla="*/ 3384246 h 6544491"/>
              <a:gd name="connsiteX3207" fmla="*/ 1555866 w 11817525"/>
              <a:gd name="connsiteY3207" fmla="*/ 3381636 h 6544491"/>
              <a:gd name="connsiteX3208" fmla="*/ 1569502 w 11817525"/>
              <a:gd name="connsiteY3208" fmla="*/ 3375187 h 6544491"/>
              <a:gd name="connsiteX3209" fmla="*/ 1576578 w 11817525"/>
              <a:gd name="connsiteY3209" fmla="*/ 3372271 h 6544491"/>
              <a:gd name="connsiteX3210" fmla="*/ 1603075 w 11817525"/>
              <a:gd name="connsiteY3210" fmla="*/ 3358454 h 6544491"/>
              <a:gd name="connsiteX3211" fmla="*/ 1605716 w 11817525"/>
              <a:gd name="connsiteY3211" fmla="*/ 3355918 h 6544491"/>
              <a:gd name="connsiteX3212" fmla="*/ 1619351 w 11817525"/>
              <a:gd name="connsiteY3212" fmla="*/ 3349471 h 6544491"/>
              <a:gd name="connsiteX3213" fmla="*/ 1624299 w 11817525"/>
              <a:gd name="connsiteY3213" fmla="*/ 3349702 h 6544491"/>
              <a:gd name="connsiteX3214" fmla="*/ 1631631 w 11817525"/>
              <a:gd name="connsiteY3214" fmla="*/ 3347094 h 6544491"/>
              <a:gd name="connsiteX3215" fmla="*/ 1645265 w 11817525"/>
              <a:gd name="connsiteY3215" fmla="*/ 3340645 h 6544491"/>
              <a:gd name="connsiteX3216" fmla="*/ 1658899 w 11817525"/>
              <a:gd name="connsiteY3216" fmla="*/ 3334196 h 6544491"/>
              <a:gd name="connsiteX3217" fmla="*/ 1665973 w 11817525"/>
              <a:gd name="connsiteY3217" fmla="*/ 3331279 h 6544491"/>
              <a:gd name="connsiteX3218" fmla="*/ 1687453 w 11817525"/>
              <a:gd name="connsiteY3218" fmla="*/ 3322837 h 6544491"/>
              <a:gd name="connsiteX3219" fmla="*/ 1695297 w 11817525"/>
              <a:gd name="connsiteY3219" fmla="*/ 3320841 h 6544491"/>
              <a:gd name="connsiteX3220" fmla="*/ 1719158 w 11817525"/>
              <a:gd name="connsiteY3220" fmla="*/ 3309556 h 6544491"/>
              <a:gd name="connsiteX3221" fmla="*/ 1723668 w 11817525"/>
              <a:gd name="connsiteY3221" fmla="*/ 3303568 h 6544491"/>
              <a:gd name="connsiteX3222" fmla="*/ 1726562 w 11817525"/>
              <a:gd name="connsiteY3222" fmla="*/ 3301342 h 6544491"/>
              <a:gd name="connsiteX3223" fmla="*/ 1775055 w 11817525"/>
              <a:gd name="connsiteY3223" fmla="*/ 3279694 h 6544491"/>
              <a:gd name="connsiteX3224" fmla="*/ 1798913 w 11817525"/>
              <a:gd name="connsiteY3224" fmla="*/ 3268411 h 6544491"/>
              <a:gd name="connsiteX3225" fmla="*/ 1802066 w 11817525"/>
              <a:gd name="connsiteY3225" fmla="*/ 3266493 h 6544491"/>
              <a:gd name="connsiteX3226" fmla="*/ 1826699 w 11817525"/>
              <a:gd name="connsiteY3226" fmla="*/ 3256128 h 6544491"/>
              <a:gd name="connsiteX3227" fmla="*/ 1856092 w 11817525"/>
              <a:gd name="connsiteY3227" fmla="*/ 3240085 h 6544491"/>
              <a:gd name="connsiteX3228" fmla="*/ 1862397 w 11817525"/>
              <a:gd name="connsiteY3228" fmla="*/ 3236247 h 6544491"/>
              <a:gd name="connsiteX3229" fmla="*/ 1869472 w 11817525"/>
              <a:gd name="connsiteY3229" fmla="*/ 3233330 h 6544491"/>
              <a:gd name="connsiteX3230" fmla="*/ 1899123 w 11817525"/>
              <a:gd name="connsiteY3230" fmla="*/ 3217593 h 6544491"/>
              <a:gd name="connsiteX3231" fmla="*/ 1908836 w 11817525"/>
              <a:gd name="connsiteY3231" fmla="*/ 3212143 h 6544491"/>
              <a:gd name="connsiteX3232" fmla="*/ 1949227 w 11817525"/>
              <a:gd name="connsiteY3232" fmla="*/ 3192183 h 6544491"/>
              <a:gd name="connsiteX3233" fmla="*/ 1952123 w 11817525"/>
              <a:gd name="connsiteY3233" fmla="*/ 3189956 h 6544491"/>
              <a:gd name="connsiteX3234" fmla="*/ 1948456 w 11817525"/>
              <a:gd name="connsiteY3234" fmla="*/ 3191261 h 6544491"/>
              <a:gd name="connsiteX3235" fmla="*/ 1934822 w 11817525"/>
              <a:gd name="connsiteY3235" fmla="*/ 3197711 h 6544491"/>
              <a:gd name="connsiteX3236" fmla="*/ 1924340 w 11817525"/>
              <a:gd name="connsiteY3236" fmla="*/ 3202238 h 6544491"/>
              <a:gd name="connsiteX3237" fmla="*/ 1914912 w 11817525"/>
              <a:gd name="connsiteY3237" fmla="*/ 3205455 h 6544491"/>
              <a:gd name="connsiteX3238" fmla="*/ 1944943 w 11817525"/>
              <a:gd name="connsiteY3238" fmla="*/ 3191192 h 6544491"/>
              <a:gd name="connsiteX3239" fmla="*/ 2023345 w 11817525"/>
              <a:gd name="connsiteY3239" fmla="*/ 3154114 h 6544491"/>
              <a:gd name="connsiteX3240" fmla="*/ 2053637 w 11817525"/>
              <a:gd name="connsiteY3240" fmla="*/ 3139145 h 6544491"/>
              <a:gd name="connsiteX3241" fmla="*/ 2087529 w 11817525"/>
              <a:gd name="connsiteY3241" fmla="*/ 3122794 h 6544491"/>
              <a:gd name="connsiteX3242" fmla="*/ 2131843 w 11817525"/>
              <a:gd name="connsiteY3242" fmla="*/ 3101838 h 6544491"/>
              <a:gd name="connsiteX3243" fmla="*/ 2158922 w 11817525"/>
              <a:gd name="connsiteY3243" fmla="*/ 3088709 h 6544491"/>
              <a:gd name="connsiteX3244" fmla="*/ 2168953 w 11817525"/>
              <a:gd name="connsiteY3244" fmla="*/ 3083643 h 6544491"/>
              <a:gd name="connsiteX3245" fmla="*/ 2209859 w 11817525"/>
              <a:gd name="connsiteY3245" fmla="*/ 3064298 h 6544491"/>
              <a:gd name="connsiteX3246" fmla="*/ 2254174 w 11817525"/>
              <a:gd name="connsiteY3246" fmla="*/ 3043341 h 6544491"/>
              <a:gd name="connsiteX3247" fmla="*/ 2298486 w 11817525"/>
              <a:gd name="connsiteY3247" fmla="*/ 3022385 h 6544491"/>
              <a:gd name="connsiteX3248" fmla="*/ 2318554 w 11817525"/>
              <a:gd name="connsiteY3248" fmla="*/ 3012251 h 6544491"/>
              <a:gd name="connsiteX3249" fmla="*/ 2349231 w 11817525"/>
              <a:gd name="connsiteY3249" fmla="*/ 2997744 h 6544491"/>
              <a:gd name="connsiteX3250" fmla="*/ 2362866 w 11817525"/>
              <a:gd name="connsiteY3250" fmla="*/ 2991294 h 6544491"/>
              <a:gd name="connsiteX3251" fmla="*/ 2400555 w 11817525"/>
              <a:gd name="connsiteY3251" fmla="*/ 2973793 h 6544491"/>
              <a:gd name="connsiteX3252" fmla="*/ 2413611 w 11817525"/>
              <a:gd name="connsiteY3252" fmla="*/ 2966653 h 6544491"/>
              <a:gd name="connsiteX3253" fmla="*/ 2427245 w 11817525"/>
              <a:gd name="connsiteY3253" fmla="*/ 2960204 h 6544491"/>
              <a:gd name="connsiteX3254" fmla="*/ 2430268 w 11817525"/>
              <a:gd name="connsiteY3254" fmla="*/ 2958130 h 6544491"/>
              <a:gd name="connsiteX3255" fmla="*/ 2474581 w 11817525"/>
              <a:gd name="connsiteY3255" fmla="*/ 2937174 h 6544491"/>
              <a:gd name="connsiteX3256" fmla="*/ 2474967 w 11817525"/>
              <a:gd name="connsiteY3256" fmla="*/ 2937636 h 6544491"/>
              <a:gd name="connsiteX3257" fmla="*/ 2560185 w 11817525"/>
              <a:gd name="connsiteY3257" fmla="*/ 2897335 h 6544491"/>
              <a:gd name="connsiteX3258" fmla="*/ 2580637 w 11817525"/>
              <a:gd name="connsiteY3258" fmla="*/ 2887663 h 6544491"/>
              <a:gd name="connsiteX3259" fmla="*/ 2658652 w 11817525"/>
              <a:gd name="connsiteY3259" fmla="*/ 2850123 h 6544491"/>
              <a:gd name="connsiteX3260" fmla="*/ 2658074 w 11817525"/>
              <a:gd name="connsiteY3260" fmla="*/ 2849431 h 6544491"/>
              <a:gd name="connsiteX3261" fmla="*/ 2661288 w 11817525"/>
              <a:gd name="connsiteY3261" fmla="*/ 2847588 h 6544491"/>
              <a:gd name="connsiteX3262" fmla="*/ 2668299 w 11817525"/>
              <a:gd name="connsiteY3262" fmla="*/ 2844595 h 6544491"/>
              <a:gd name="connsiteX3263" fmla="*/ 2733065 w 11817525"/>
              <a:gd name="connsiteY3263" fmla="*/ 2813966 h 6544491"/>
              <a:gd name="connsiteX3264" fmla="*/ 2747085 w 11817525"/>
              <a:gd name="connsiteY3264" fmla="*/ 2807980 h 6544491"/>
              <a:gd name="connsiteX3265" fmla="*/ 2770946 w 11817525"/>
              <a:gd name="connsiteY3265" fmla="*/ 2796696 h 6544491"/>
              <a:gd name="connsiteX3266" fmla="*/ 2794036 w 11817525"/>
              <a:gd name="connsiteY3266" fmla="*/ 2784487 h 6544491"/>
              <a:gd name="connsiteX3267" fmla="*/ 2804069 w 11817525"/>
              <a:gd name="connsiteY3267" fmla="*/ 2779420 h 6544491"/>
              <a:gd name="connsiteX3268" fmla="*/ 2817704 w 11817525"/>
              <a:gd name="connsiteY3268" fmla="*/ 2772973 h 6544491"/>
              <a:gd name="connsiteX3269" fmla="*/ 2820920 w 11817525"/>
              <a:gd name="connsiteY3269" fmla="*/ 2771129 h 6544491"/>
              <a:gd name="connsiteX3270" fmla="*/ 2817124 w 11817525"/>
              <a:gd name="connsiteY3270" fmla="*/ 2772279 h 6544491"/>
              <a:gd name="connsiteX3271" fmla="*/ 2775834 w 11817525"/>
              <a:gd name="connsiteY3271" fmla="*/ 2791161 h 6544491"/>
              <a:gd name="connsiteX3272" fmla="*/ 2765222 w 11817525"/>
              <a:gd name="connsiteY3272" fmla="*/ 2795537 h 6544491"/>
              <a:gd name="connsiteX3273" fmla="*/ 2733771 w 11817525"/>
              <a:gd name="connsiteY3273" fmla="*/ 2809120 h 6544491"/>
              <a:gd name="connsiteX3274" fmla="*/ 2727146 w 11817525"/>
              <a:gd name="connsiteY3274" fmla="*/ 2812574 h 6544491"/>
              <a:gd name="connsiteX3275" fmla="*/ 2719945 w 11817525"/>
              <a:gd name="connsiteY3275" fmla="*/ 2815337 h 6544491"/>
              <a:gd name="connsiteX3276" fmla="*/ 2688302 w 11817525"/>
              <a:gd name="connsiteY3276" fmla="*/ 2828690 h 6544491"/>
              <a:gd name="connsiteX3277" fmla="*/ 2665019 w 11817525"/>
              <a:gd name="connsiteY3277" fmla="*/ 2840668 h 6544491"/>
              <a:gd name="connsiteX3278" fmla="*/ 2661417 w 11817525"/>
              <a:gd name="connsiteY3278" fmla="*/ 2842049 h 6544491"/>
              <a:gd name="connsiteX3279" fmla="*/ 2637555 w 11817525"/>
              <a:gd name="connsiteY3279" fmla="*/ 2853332 h 6544491"/>
              <a:gd name="connsiteX3280" fmla="*/ 2590411 w 11817525"/>
              <a:gd name="connsiteY3280" fmla="*/ 2876594 h 6544491"/>
              <a:gd name="connsiteX3281" fmla="*/ 2586619 w 11817525"/>
              <a:gd name="connsiteY3281" fmla="*/ 2877743 h 6544491"/>
              <a:gd name="connsiteX3282" fmla="*/ 2578065 w 11817525"/>
              <a:gd name="connsiteY3282" fmla="*/ 2878889 h 6544491"/>
              <a:gd name="connsiteX3283" fmla="*/ 2554203 w 11817525"/>
              <a:gd name="connsiteY3283" fmla="*/ 2890174 h 6544491"/>
              <a:gd name="connsiteX3284" fmla="*/ 2548157 w 11817525"/>
              <a:gd name="connsiteY3284" fmla="*/ 2894320 h 6544491"/>
              <a:gd name="connsiteX3285" fmla="*/ 2528477 w 11817525"/>
              <a:gd name="connsiteY3285" fmla="*/ 2904919 h 6544491"/>
              <a:gd name="connsiteX3286" fmla="*/ 2521853 w 11817525"/>
              <a:gd name="connsiteY3286" fmla="*/ 2908372 h 6544491"/>
              <a:gd name="connsiteX3287" fmla="*/ 2508217 w 11817525"/>
              <a:gd name="connsiteY3287" fmla="*/ 2914821 h 6544491"/>
              <a:gd name="connsiteX3288" fmla="*/ 2494583 w 11817525"/>
              <a:gd name="connsiteY3288" fmla="*/ 2921269 h 6544491"/>
              <a:gd name="connsiteX3289" fmla="*/ 2488151 w 11817525"/>
              <a:gd name="connsiteY3289" fmla="*/ 2924955 h 6544491"/>
              <a:gd name="connsiteX3290" fmla="*/ 2485901 w 11817525"/>
              <a:gd name="connsiteY3290" fmla="*/ 2927953 h 6544491"/>
              <a:gd name="connsiteX3291" fmla="*/ 2472266 w 11817525"/>
              <a:gd name="connsiteY3291" fmla="*/ 2934402 h 6544491"/>
              <a:gd name="connsiteX3292" fmla="*/ 2468278 w 11817525"/>
              <a:gd name="connsiteY3292" fmla="*/ 2935321 h 6544491"/>
              <a:gd name="connsiteX3293" fmla="*/ 2440429 w 11817525"/>
              <a:gd name="connsiteY3293" fmla="*/ 2947523 h 6544491"/>
              <a:gd name="connsiteX3294" fmla="*/ 2433804 w 11817525"/>
              <a:gd name="connsiteY3294" fmla="*/ 2950979 h 6544491"/>
              <a:gd name="connsiteX3295" fmla="*/ 2420169 w 11817525"/>
              <a:gd name="connsiteY3295" fmla="*/ 2957427 h 6544491"/>
              <a:gd name="connsiteX3296" fmla="*/ 2413737 w 11817525"/>
              <a:gd name="connsiteY3296" fmla="*/ 2961113 h 6544491"/>
              <a:gd name="connsiteX3297" fmla="*/ 2409750 w 11817525"/>
              <a:gd name="connsiteY3297" fmla="*/ 2962032 h 6544491"/>
              <a:gd name="connsiteX3298" fmla="*/ 2406342 w 11817525"/>
              <a:gd name="connsiteY3298" fmla="*/ 2963644 h 6544491"/>
              <a:gd name="connsiteX3299" fmla="*/ 2376048 w 11817525"/>
              <a:gd name="connsiteY3299" fmla="*/ 2978615 h 6544491"/>
              <a:gd name="connsiteX3300" fmla="*/ 2341577 w 11817525"/>
              <a:gd name="connsiteY3300" fmla="*/ 2994273 h 6544491"/>
              <a:gd name="connsiteX3301" fmla="*/ 2307683 w 11817525"/>
              <a:gd name="connsiteY3301" fmla="*/ 3010624 h 6544491"/>
              <a:gd name="connsiteX3302" fmla="*/ 2266776 w 11817525"/>
              <a:gd name="connsiteY3302" fmla="*/ 3029968 h 6544491"/>
              <a:gd name="connsiteX3303" fmla="*/ 2263368 w 11817525"/>
              <a:gd name="connsiteY3303" fmla="*/ 3031581 h 6544491"/>
              <a:gd name="connsiteX3304" fmla="*/ 2263562 w 11817525"/>
              <a:gd name="connsiteY3304" fmla="*/ 3031811 h 6544491"/>
              <a:gd name="connsiteX3305" fmla="*/ 2274174 w 11817525"/>
              <a:gd name="connsiteY3305" fmla="*/ 3027437 h 6544491"/>
              <a:gd name="connsiteX3306" fmla="*/ 2281377 w 11817525"/>
              <a:gd name="connsiteY3306" fmla="*/ 3024676 h 6544491"/>
              <a:gd name="connsiteX3307" fmla="*/ 2271343 w 11817525"/>
              <a:gd name="connsiteY3307" fmla="*/ 3029742 h 6544491"/>
              <a:gd name="connsiteX3308" fmla="*/ 2295783 w 11817525"/>
              <a:gd name="connsiteY3308" fmla="*/ 3019152 h 6544491"/>
              <a:gd name="connsiteX3309" fmla="*/ 2306397 w 11817525"/>
              <a:gd name="connsiteY3309" fmla="*/ 3014778 h 6544491"/>
              <a:gd name="connsiteX3310" fmla="*/ 2296557 w 11817525"/>
              <a:gd name="connsiteY3310" fmla="*/ 3020076 h 6544491"/>
              <a:gd name="connsiteX3311" fmla="*/ 2272309 w 11817525"/>
              <a:gd name="connsiteY3311" fmla="*/ 3030897 h 6544491"/>
              <a:gd name="connsiteX3312" fmla="*/ 2265492 w 11817525"/>
              <a:gd name="connsiteY3312" fmla="*/ 3034121 h 6544491"/>
              <a:gd name="connsiteX3313" fmla="*/ 2228380 w 11817525"/>
              <a:gd name="connsiteY3313" fmla="*/ 3052316 h 6544491"/>
              <a:gd name="connsiteX3314" fmla="*/ 2204134 w 11817525"/>
              <a:gd name="connsiteY3314" fmla="*/ 3063138 h 6544491"/>
              <a:gd name="connsiteX3315" fmla="*/ 2200726 w 11817525"/>
              <a:gd name="connsiteY3315" fmla="*/ 3064750 h 6544491"/>
              <a:gd name="connsiteX3316" fmla="*/ 2173843 w 11817525"/>
              <a:gd name="connsiteY3316" fmla="*/ 3078109 h 6544491"/>
              <a:gd name="connsiteX3317" fmla="*/ 2135573 w 11817525"/>
              <a:gd name="connsiteY3317" fmla="*/ 3094917 h 6544491"/>
              <a:gd name="connsiteX3318" fmla="*/ 2131585 w 11817525"/>
              <a:gd name="connsiteY3318" fmla="*/ 3095836 h 6544491"/>
              <a:gd name="connsiteX3319" fmla="*/ 2120781 w 11817525"/>
              <a:gd name="connsiteY3319" fmla="*/ 3099979 h 6544491"/>
              <a:gd name="connsiteX3320" fmla="*/ 2069456 w 11817525"/>
              <a:gd name="connsiteY3320" fmla="*/ 3123927 h 6544491"/>
              <a:gd name="connsiteX3321" fmla="*/ 2059231 w 11817525"/>
              <a:gd name="connsiteY3321" fmla="*/ 3128764 h 6544491"/>
              <a:gd name="connsiteX3322" fmla="*/ 2028553 w 11817525"/>
              <a:gd name="connsiteY3322" fmla="*/ 3143272 h 6544491"/>
              <a:gd name="connsiteX3323" fmla="*/ 1997874 w 11817525"/>
              <a:gd name="connsiteY3323" fmla="*/ 3157781 h 6544491"/>
              <a:gd name="connsiteX3324" fmla="*/ 1960572 w 11817525"/>
              <a:gd name="connsiteY3324" fmla="*/ 3175745 h 6544491"/>
              <a:gd name="connsiteX3325" fmla="*/ 1940119 w 11817525"/>
              <a:gd name="connsiteY3325" fmla="*/ 3185417 h 6544491"/>
              <a:gd name="connsiteX3326" fmla="*/ 1923075 w 11817525"/>
              <a:gd name="connsiteY3326" fmla="*/ 3193476 h 6544491"/>
              <a:gd name="connsiteX3327" fmla="*/ 1861719 w 11817525"/>
              <a:gd name="connsiteY3327" fmla="*/ 3222494 h 6544491"/>
              <a:gd name="connsiteX3328" fmla="*/ 1831425 w 11817525"/>
              <a:gd name="connsiteY3328" fmla="*/ 3237464 h 6544491"/>
              <a:gd name="connsiteX3329" fmla="*/ 1824416 w 11817525"/>
              <a:gd name="connsiteY3329" fmla="*/ 3240458 h 6544491"/>
              <a:gd name="connsiteX3330" fmla="*/ 1783509 w 11817525"/>
              <a:gd name="connsiteY3330" fmla="*/ 3259801 h 6544491"/>
              <a:gd name="connsiteX3331" fmla="*/ 1773478 w 11817525"/>
              <a:gd name="connsiteY3331" fmla="*/ 3264868 h 6544491"/>
              <a:gd name="connsiteX3332" fmla="*/ 1735981 w 11817525"/>
              <a:gd name="connsiteY3332" fmla="*/ 3282600 h 6544491"/>
              <a:gd name="connsiteX3333" fmla="*/ 1705110 w 11817525"/>
              <a:gd name="connsiteY3333" fmla="*/ 3296877 h 6544491"/>
              <a:gd name="connsiteX3334" fmla="*/ 1674239 w 11817525"/>
              <a:gd name="connsiteY3334" fmla="*/ 3311155 h 6544491"/>
              <a:gd name="connsiteX3335" fmla="*/ 1686521 w 11817525"/>
              <a:gd name="connsiteY3335" fmla="*/ 3303089 h 6544491"/>
              <a:gd name="connsiteX3336" fmla="*/ 1688450 w 11817525"/>
              <a:gd name="connsiteY3336" fmla="*/ 3300520 h 6544491"/>
              <a:gd name="connsiteX3337" fmla="*/ 1688966 w 11817525"/>
              <a:gd name="connsiteY3337" fmla="*/ 3300323 h 6544491"/>
              <a:gd name="connsiteX3338" fmla="*/ 1690147 w 11817525"/>
              <a:gd name="connsiteY3338" fmla="*/ 3299603 h 6544491"/>
              <a:gd name="connsiteX3339" fmla="*/ 1688773 w 11817525"/>
              <a:gd name="connsiteY3339" fmla="*/ 3300091 h 6544491"/>
              <a:gd name="connsiteX3340" fmla="*/ 1715850 w 11817525"/>
              <a:gd name="connsiteY3340" fmla="*/ 3286963 h 6544491"/>
              <a:gd name="connsiteX3341" fmla="*/ 1722282 w 11817525"/>
              <a:gd name="connsiteY3341" fmla="*/ 3283278 h 6544491"/>
              <a:gd name="connsiteX3342" fmla="*/ 1721317 w 11817525"/>
              <a:gd name="connsiteY3342" fmla="*/ 3282123 h 6544491"/>
              <a:gd name="connsiteX3343" fmla="*/ 1724918 w 11817525"/>
              <a:gd name="connsiteY3343" fmla="*/ 3280742 h 6544491"/>
              <a:gd name="connsiteX3344" fmla="*/ 1729098 w 11817525"/>
              <a:gd name="connsiteY3344" fmla="*/ 3280054 h 6544491"/>
              <a:gd name="connsiteX3345" fmla="*/ 1746527 w 11817525"/>
              <a:gd name="connsiteY3345" fmla="*/ 3272456 h 6544491"/>
              <a:gd name="connsiteX3346" fmla="*/ 1753152 w 11817525"/>
              <a:gd name="connsiteY3346" fmla="*/ 3269002 h 6544491"/>
              <a:gd name="connsiteX3347" fmla="*/ 1769619 w 11817525"/>
              <a:gd name="connsiteY3347" fmla="*/ 3260249 h 6544491"/>
              <a:gd name="connsiteX3348" fmla="*/ 1789105 w 11817525"/>
              <a:gd name="connsiteY3348" fmla="*/ 3249420 h 6544491"/>
              <a:gd name="connsiteX3349" fmla="*/ 1768267 w 11817525"/>
              <a:gd name="connsiteY3349" fmla="*/ 3258630 h 6544491"/>
              <a:gd name="connsiteX3350" fmla="*/ 1757460 w 11817525"/>
              <a:gd name="connsiteY3350" fmla="*/ 3262773 h 6544491"/>
              <a:gd name="connsiteX3351" fmla="*/ 1719387 w 11817525"/>
              <a:gd name="connsiteY3351" fmla="*/ 3279813 h 6544491"/>
              <a:gd name="connsiteX3352" fmla="*/ 1709354 w 11817525"/>
              <a:gd name="connsiteY3352" fmla="*/ 3284880 h 6544491"/>
              <a:gd name="connsiteX3353" fmla="*/ 1689673 w 11817525"/>
              <a:gd name="connsiteY3353" fmla="*/ 3295476 h 6544491"/>
              <a:gd name="connsiteX3354" fmla="*/ 1675845 w 11817525"/>
              <a:gd name="connsiteY3354" fmla="*/ 3301694 h 6544491"/>
              <a:gd name="connsiteX3355" fmla="*/ 1668641 w 11817525"/>
              <a:gd name="connsiteY3355" fmla="*/ 3304456 h 6544491"/>
              <a:gd name="connsiteX3356" fmla="*/ 1640987 w 11817525"/>
              <a:gd name="connsiteY3356" fmla="*/ 3316890 h 6544491"/>
              <a:gd name="connsiteX3357" fmla="*/ 1624135 w 11817525"/>
              <a:gd name="connsiteY3357" fmla="*/ 3325181 h 6544491"/>
              <a:gd name="connsiteX3358" fmla="*/ 1586638 w 11817525"/>
              <a:gd name="connsiteY3358" fmla="*/ 3342913 h 6544491"/>
              <a:gd name="connsiteX3359" fmla="*/ 1573004 w 11817525"/>
              <a:gd name="connsiteY3359" fmla="*/ 3349362 h 6544491"/>
              <a:gd name="connsiteX3360" fmla="*/ 1559368 w 11817525"/>
              <a:gd name="connsiteY3360" fmla="*/ 3355810 h 6544491"/>
              <a:gd name="connsiteX3361" fmla="*/ 1535508 w 11817525"/>
              <a:gd name="connsiteY3361" fmla="*/ 3367094 h 6544491"/>
              <a:gd name="connsiteX3362" fmla="*/ 1526247 w 11817525"/>
              <a:gd name="connsiteY3362" fmla="*/ 3373086 h 6544491"/>
              <a:gd name="connsiteX3363" fmla="*/ 1533837 w 11817525"/>
              <a:gd name="connsiteY3363" fmla="*/ 3370784 h 6544491"/>
              <a:gd name="connsiteX3364" fmla="*/ 1541232 w 11817525"/>
              <a:gd name="connsiteY3364" fmla="*/ 3368254 h 6544491"/>
              <a:gd name="connsiteX3365" fmla="*/ 1551073 w 11817525"/>
              <a:gd name="connsiteY3365" fmla="*/ 3362956 h 6544491"/>
              <a:gd name="connsiteX3366" fmla="*/ 1550879 w 11817525"/>
              <a:gd name="connsiteY3366" fmla="*/ 3362726 h 6544491"/>
              <a:gd name="connsiteX3367" fmla="*/ 1561299 w 11817525"/>
              <a:gd name="connsiteY3367" fmla="*/ 3358121 h 6544491"/>
              <a:gd name="connsiteX3368" fmla="*/ 1576092 w 11817525"/>
              <a:gd name="connsiteY3368" fmla="*/ 3353058 h 6544491"/>
              <a:gd name="connsiteX3369" fmla="*/ 1576672 w 11817525"/>
              <a:gd name="connsiteY3369" fmla="*/ 3353751 h 6544491"/>
              <a:gd name="connsiteX3370" fmla="*/ 1566445 w 11817525"/>
              <a:gd name="connsiteY3370" fmla="*/ 3358587 h 6544491"/>
              <a:gd name="connsiteX3371" fmla="*/ 1555639 w 11817525"/>
              <a:gd name="connsiteY3371" fmla="*/ 3362730 h 6544491"/>
              <a:gd name="connsiteX3372" fmla="*/ 1521359 w 11817525"/>
              <a:gd name="connsiteY3372" fmla="*/ 3378620 h 6544491"/>
              <a:gd name="connsiteX3373" fmla="*/ 1497885 w 11817525"/>
              <a:gd name="connsiteY3373" fmla="*/ 3390366 h 6544491"/>
              <a:gd name="connsiteX3374" fmla="*/ 1481034 w 11817525"/>
              <a:gd name="connsiteY3374" fmla="*/ 3398657 h 6544491"/>
              <a:gd name="connsiteX3375" fmla="*/ 1474023 w 11817525"/>
              <a:gd name="connsiteY3375" fmla="*/ 3401649 h 6544491"/>
              <a:gd name="connsiteX3376" fmla="*/ 1453185 w 11817525"/>
              <a:gd name="connsiteY3376" fmla="*/ 3410860 h 6544491"/>
              <a:gd name="connsiteX3377" fmla="*/ 1436914 w 11817525"/>
              <a:gd name="connsiteY3377" fmla="*/ 3419843 h 6544491"/>
              <a:gd name="connsiteX3378" fmla="*/ 1422699 w 11817525"/>
              <a:gd name="connsiteY3378" fmla="*/ 3425599 h 6544491"/>
              <a:gd name="connsiteX3379" fmla="*/ 1416845 w 11817525"/>
              <a:gd name="connsiteY3379" fmla="*/ 3427843 h 6544491"/>
              <a:gd name="connsiteX3380" fmla="*/ 1408877 w 11817525"/>
              <a:gd name="connsiteY3380" fmla="*/ 3431814 h 6544491"/>
              <a:gd name="connsiteX3381" fmla="*/ 1406066 w 11817525"/>
              <a:gd name="connsiteY3381" fmla="*/ 3431767 h 6544491"/>
              <a:gd name="connsiteX3382" fmla="*/ 1403186 w 11817525"/>
              <a:gd name="connsiteY3382" fmla="*/ 3432656 h 6544491"/>
              <a:gd name="connsiteX3383" fmla="*/ 1405133 w 11817525"/>
              <a:gd name="connsiteY3383" fmla="*/ 3431611 h 6544491"/>
              <a:gd name="connsiteX3384" fmla="*/ 1410542 w 11817525"/>
              <a:gd name="connsiteY3384" fmla="*/ 3428125 h 6544491"/>
              <a:gd name="connsiteX3385" fmla="*/ 1426621 w 11817525"/>
              <a:gd name="connsiteY3385" fmla="*/ 3418909 h 6544491"/>
              <a:gd name="connsiteX3386" fmla="*/ 1433054 w 11817525"/>
              <a:gd name="connsiteY3386" fmla="*/ 3415223 h 6544491"/>
              <a:gd name="connsiteX3387" fmla="*/ 1415431 w 11817525"/>
              <a:gd name="connsiteY3387" fmla="*/ 3422591 h 6544491"/>
              <a:gd name="connsiteX3388" fmla="*/ 1397230 w 11817525"/>
              <a:gd name="connsiteY3388" fmla="*/ 3429265 h 6544491"/>
              <a:gd name="connsiteX3389" fmla="*/ 1393628 w 11817525"/>
              <a:gd name="connsiteY3389" fmla="*/ 3430646 h 6544491"/>
              <a:gd name="connsiteX3390" fmla="*/ 1373369 w 11817525"/>
              <a:gd name="connsiteY3390" fmla="*/ 3440549 h 6544491"/>
              <a:gd name="connsiteX3391" fmla="*/ 1366551 w 11817525"/>
              <a:gd name="connsiteY3391" fmla="*/ 3443773 h 6544491"/>
              <a:gd name="connsiteX3392" fmla="*/ 1348929 w 11817525"/>
              <a:gd name="connsiteY3392" fmla="*/ 3451140 h 6544491"/>
              <a:gd name="connsiteX3393" fmla="*/ 1321659 w 11817525"/>
              <a:gd name="connsiteY3393" fmla="*/ 3464037 h 6544491"/>
              <a:gd name="connsiteX3394" fmla="*/ 1315034 w 11817525"/>
              <a:gd name="connsiteY3394" fmla="*/ 3467492 h 6544491"/>
              <a:gd name="connsiteX3395" fmla="*/ 1318829 w 11817525"/>
              <a:gd name="connsiteY3395" fmla="*/ 3466342 h 6544491"/>
              <a:gd name="connsiteX3396" fmla="*/ 1325647 w 11817525"/>
              <a:gd name="connsiteY3396" fmla="*/ 3463118 h 6544491"/>
              <a:gd name="connsiteX3397" fmla="*/ 1336452 w 11817525"/>
              <a:gd name="connsiteY3397" fmla="*/ 3458975 h 6544491"/>
              <a:gd name="connsiteX3398" fmla="*/ 1319794 w 11817525"/>
              <a:gd name="connsiteY3398" fmla="*/ 3467496 h 6544491"/>
              <a:gd name="connsiteX3399" fmla="*/ 1302750 w 11817525"/>
              <a:gd name="connsiteY3399" fmla="*/ 3475557 h 6544491"/>
              <a:gd name="connsiteX3400" fmla="*/ 1296126 w 11817525"/>
              <a:gd name="connsiteY3400" fmla="*/ 3479012 h 6544491"/>
              <a:gd name="connsiteX3401" fmla="*/ 1266413 w 11817525"/>
              <a:gd name="connsiteY3401" fmla="*/ 3494675 h 6544491"/>
              <a:gd name="connsiteX3402" fmla="*/ 1246538 w 11817525"/>
              <a:gd name="connsiteY3402" fmla="*/ 3505041 h 6544491"/>
              <a:gd name="connsiteX3403" fmla="*/ 1222292 w 11817525"/>
              <a:gd name="connsiteY3403" fmla="*/ 3515863 h 6544491"/>
              <a:gd name="connsiteX3404" fmla="*/ 1181193 w 11817525"/>
              <a:gd name="connsiteY3404" fmla="*/ 3534976 h 6544491"/>
              <a:gd name="connsiteX3405" fmla="*/ 1167559 w 11817525"/>
              <a:gd name="connsiteY3405" fmla="*/ 3541425 h 6544491"/>
              <a:gd name="connsiteX3406" fmla="*/ 1129485 w 11817525"/>
              <a:gd name="connsiteY3406" fmla="*/ 3558464 h 6544491"/>
              <a:gd name="connsiteX3407" fmla="*/ 1130449 w 11817525"/>
              <a:gd name="connsiteY3407" fmla="*/ 3559617 h 6544491"/>
              <a:gd name="connsiteX3408" fmla="*/ 1124020 w 11817525"/>
              <a:gd name="connsiteY3408" fmla="*/ 3563305 h 6544491"/>
              <a:gd name="connsiteX3409" fmla="*/ 1104530 w 11817525"/>
              <a:gd name="connsiteY3409" fmla="*/ 3574132 h 6544491"/>
              <a:gd name="connsiteX3410" fmla="*/ 1094883 w 11817525"/>
              <a:gd name="connsiteY3410" fmla="*/ 3579661 h 6544491"/>
              <a:gd name="connsiteX3411" fmla="*/ 1074046 w 11817525"/>
              <a:gd name="connsiteY3411" fmla="*/ 3588871 h 6544491"/>
              <a:gd name="connsiteX3412" fmla="*/ 1073853 w 11817525"/>
              <a:gd name="connsiteY3412" fmla="*/ 3588640 h 6544491"/>
              <a:gd name="connsiteX3413" fmla="*/ 1062853 w 11817525"/>
              <a:gd name="connsiteY3413" fmla="*/ 3592552 h 6544491"/>
              <a:gd name="connsiteX3414" fmla="*/ 1052485 w 11817525"/>
              <a:gd name="connsiteY3414" fmla="*/ 3597456 h 6544491"/>
              <a:gd name="connsiteX3415" fmla="*/ 1037983 w 11817525"/>
              <a:gd name="connsiteY3415" fmla="*/ 3599200 h 6544491"/>
              <a:gd name="connsiteX3416" fmla="*/ 977801 w 11817525"/>
              <a:gd name="connsiteY3416" fmla="*/ 3576386 h 6544491"/>
              <a:gd name="connsiteX3417" fmla="*/ 922673 w 11817525"/>
              <a:gd name="connsiteY3417" fmla="*/ 3564219 h 6544491"/>
              <a:gd name="connsiteX3418" fmla="*/ 901980 w 11817525"/>
              <a:gd name="connsiteY3418" fmla="*/ 3570048 h 6544491"/>
              <a:gd name="connsiteX3419" fmla="*/ 823396 w 11817525"/>
              <a:gd name="connsiteY3419" fmla="*/ 3535374 h 6544491"/>
              <a:gd name="connsiteX3420" fmla="*/ 868745 w 11817525"/>
              <a:gd name="connsiteY3420" fmla="*/ 3489931 h 6544491"/>
              <a:gd name="connsiteX3421" fmla="*/ 1099561 w 11817525"/>
              <a:gd name="connsiteY3421" fmla="*/ 3346785 h 6544491"/>
              <a:gd name="connsiteX3422" fmla="*/ 1103017 w 11817525"/>
              <a:gd name="connsiteY3422" fmla="*/ 3302491 h 6544491"/>
              <a:gd name="connsiteX3423" fmla="*/ 1052639 w 11817525"/>
              <a:gd name="connsiteY3423" fmla="*/ 3301771 h 6544491"/>
              <a:gd name="connsiteX3424" fmla="*/ 938705 w 11817525"/>
              <a:gd name="connsiteY3424" fmla="*/ 3345939 h 6544491"/>
              <a:gd name="connsiteX3425" fmla="*/ 887821 w 11817525"/>
              <a:gd name="connsiteY3425" fmla="*/ 3334708 h 6544491"/>
              <a:gd name="connsiteX3426" fmla="*/ 927456 w 11817525"/>
              <a:gd name="connsiteY3426" fmla="*/ 3315730 h 6544491"/>
              <a:gd name="connsiteX3427" fmla="*/ 957879 w 11817525"/>
              <a:gd name="connsiteY3427" fmla="*/ 3308581 h 6544491"/>
              <a:gd name="connsiteX3428" fmla="*/ 961563 w 11817525"/>
              <a:gd name="connsiteY3428" fmla="*/ 3240075 h 6544491"/>
              <a:gd name="connsiteX3429" fmla="*/ 954554 w 11817525"/>
              <a:gd name="connsiteY3429" fmla="*/ 3210801 h 6544491"/>
              <a:gd name="connsiteX3430" fmla="*/ 1124531 w 11817525"/>
              <a:gd name="connsiteY3430" fmla="*/ 3081956 h 6544491"/>
              <a:gd name="connsiteX3431" fmla="*/ 1340414 w 11817525"/>
              <a:gd name="connsiteY3431" fmla="*/ 2977107 h 6544491"/>
              <a:gd name="connsiteX3432" fmla="*/ 1395721 w 11817525"/>
              <a:gd name="connsiteY3432" fmla="*/ 2945070 h 6544491"/>
              <a:gd name="connsiteX3433" fmla="*/ 1399215 w 11817525"/>
              <a:gd name="connsiteY3433" fmla="*/ 2943349 h 6544491"/>
              <a:gd name="connsiteX3434" fmla="*/ 1386924 w 11817525"/>
              <a:gd name="connsiteY3434" fmla="*/ 2938710 h 6544491"/>
              <a:gd name="connsiteX3435" fmla="*/ 1367101 w 11817525"/>
              <a:gd name="connsiteY3435" fmla="*/ 2937308 h 6544491"/>
              <a:gd name="connsiteX3436" fmla="*/ 1199133 w 11817525"/>
              <a:gd name="connsiteY3436" fmla="*/ 2900734 h 6544491"/>
              <a:gd name="connsiteX3437" fmla="*/ 1181452 w 11817525"/>
              <a:gd name="connsiteY3437" fmla="*/ 2850862 h 6544491"/>
              <a:gd name="connsiteX3438" fmla="*/ 1221717 w 11817525"/>
              <a:gd name="connsiteY3438" fmla="*/ 2816418 h 6544491"/>
              <a:gd name="connsiteX3439" fmla="*/ 1244163 w 11817525"/>
              <a:gd name="connsiteY3439" fmla="*/ 2787057 h 6544491"/>
              <a:gd name="connsiteX3440" fmla="*/ 1228350 w 11817525"/>
              <a:gd name="connsiteY3440" fmla="*/ 2789463 h 6544491"/>
              <a:gd name="connsiteX3441" fmla="*/ 1203383 w 11817525"/>
              <a:gd name="connsiteY3441" fmla="*/ 2798153 h 6544491"/>
              <a:gd name="connsiteX3442" fmla="*/ 1087923 w 11817525"/>
              <a:gd name="connsiteY3442" fmla="*/ 2845128 h 6544491"/>
              <a:gd name="connsiteX3443" fmla="*/ 857519 w 11817525"/>
              <a:gd name="connsiteY3443" fmla="*/ 2880919 h 6544491"/>
              <a:gd name="connsiteX3444" fmla="*/ 803409 w 11817525"/>
              <a:gd name="connsiteY3444" fmla="*/ 2889771 h 6544491"/>
              <a:gd name="connsiteX3445" fmla="*/ 574527 w 11817525"/>
              <a:gd name="connsiteY3445" fmla="*/ 2957092 h 6544491"/>
              <a:gd name="connsiteX3446" fmla="*/ 416945 w 11817525"/>
              <a:gd name="connsiteY3446" fmla="*/ 2995095 h 6544491"/>
              <a:gd name="connsiteX3447" fmla="*/ 339882 w 11817525"/>
              <a:gd name="connsiteY3447" fmla="*/ 2991949 h 6544491"/>
              <a:gd name="connsiteX3448" fmla="*/ 337346 w 11817525"/>
              <a:gd name="connsiteY3448" fmla="*/ 2939401 h 6544491"/>
              <a:gd name="connsiteX3449" fmla="*/ 507320 w 11817525"/>
              <a:gd name="connsiteY3449" fmla="*/ 2810556 h 6544491"/>
              <a:gd name="connsiteX3450" fmla="*/ 276915 w 11817525"/>
              <a:gd name="connsiteY3450" fmla="*/ 2846349 h 6544491"/>
              <a:gd name="connsiteX3451" fmla="*/ 233777 w 11817525"/>
              <a:gd name="connsiteY3451" fmla="*/ 2850689 h 6544491"/>
              <a:gd name="connsiteX3452" fmla="*/ 239490 w 11817525"/>
              <a:gd name="connsiteY3452" fmla="*/ 2824223 h 6544491"/>
              <a:gd name="connsiteX3453" fmla="*/ 225247 w 11817525"/>
              <a:gd name="connsiteY3453" fmla="*/ 2789884 h 6544491"/>
              <a:gd name="connsiteX3454" fmla="*/ 182614 w 11817525"/>
              <a:gd name="connsiteY3454" fmla="*/ 2804739 h 6544491"/>
              <a:gd name="connsiteX3455" fmla="*/ 123528 w 11817525"/>
              <a:gd name="connsiteY3455" fmla="*/ 2826355 h 6544491"/>
              <a:gd name="connsiteX3456" fmla="*/ 62640 w 11817525"/>
              <a:gd name="connsiteY3456" fmla="*/ 2781722 h 6544491"/>
              <a:gd name="connsiteX3457" fmla="*/ 130716 w 11817525"/>
              <a:gd name="connsiteY3457" fmla="*/ 2772488 h 6544491"/>
              <a:gd name="connsiteX3458" fmla="*/ 157401 w 11817525"/>
              <a:gd name="connsiteY3458" fmla="*/ 2774909 h 6544491"/>
              <a:gd name="connsiteX3459" fmla="*/ 121222 w 11817525"/>
              <a:gd name="connsiteY3459" fmla="*/ 2749597 h 6544491"/>
              <a:gd name="connsiteX3460" fmla="*/ 126425 w 11817525"/>
              <a:gd name="connsiteY3460" fmla="*/ 2712620 h 6544491"/>
              <a:gd name="connsiteX3461" fmla="*/ 146613 w 11817525"/>
              <a:gd name="connsiteY3461" fmla="*/ 2696278 h 6544491"/>
              <a:gd name="connsiteX3462" fmla="*/ 174738 w 11817525"/>
              <a:gd name="connsiteY3462" fmla="*/ 2627104 h 6544491"/>
              <a:gd name="connsiteX3463" fmla="*/ 183333 w 11817525"/>
              <a:gd name="connsiteY3463" fmla="*/ 2615696 h 6544491"/>
              <a:gd name="connsiteX3464" fmla="*/ 188465 w 11817525"/>
              <a:gd name="connsiteY3464" fmla="*/ 2612840 h 6544491"/>
              <a:gd name="connsiteX3465" fmla="*/ 189162 w 11817525"/>
              <a:gd name="connsiteY3465" fmla="*/ 2609094 h 6544491"/>
              <a:gd name="connsiteX3466" fmla="*/ 188744 w 11817525"/>
              <a:gd name="connsiteY3466" fmla="*/ 2608513 h 6544491"/>
              <a:gd name="connsiteX3467" fmla="*/ 192666 w 11817525"/>
              <a:gd name="connsiteY3467" fmla="*/ 2603306 h 6544491"/>
              <a:gd name="connsiteX3468" fmla="*/ 224137 w 11817525"/>
              <a:gd name="connsiteY3468" fmla="*/ 2582923 h 6544491"/>
              <a:gd name="connsiteX3469" fmla="*/ 234559 w 11817525"/>
              <a:gd name="connsiteY3469" fmla="*/ 2578245 h 6544491"/>
              <a:gd name="connsiteX3470" fmla="*/ 238897 w 11817525"/>
              <a:gd name="connsiteY3470" fmla="*/ 2572473 h 6544491"/>
              <a:gd name="connsiteX3471" fmla="*/ 230290 w 11817525"/>
              <a:gd name="connsiteY3471" fmla="*/ 2573903 h 6544491"/>
              <a:gd name="connsiteX3472" fmla="*/ 205110 w 11817525"/>
              <a:gd name="connsiteY3472" fmla="*/ 2589027 h 6544491"/>
              <a:gd name="connsiteX3473" fmla="*/ 202444 w 11817525"/>
              <a:gd name="connsiteY3473" fmla="*/ 2590329 h 6544491"/>
              <a:gd name="connsiteX3474" fmla="*/ 220075 w 11817525"/>
              <a:gd name="connsiteY3474" fmla="*/ 2566925 h 6544491"/>
              <a:gd name="connsiteX3475" fmla="*/ 223517 w 11817525"/>
              <a:gd name="connsiteY3475" fmla="*/ 2563140 h 6544491"/>
              <a:gd name="connsiteX3476" fmla="*/ 242063 w 11817525"/>
              <a:gd name="connsiteY3476" fmla="*/ 2551803 h 6544491"/>
              <a:gd name="connsiteX3477" fmla="*/ 243876 w 11817525"/>
              <a:gd name="connsiteY3477" fmla="*/ 2548555 h 6544491"/>
              <a:gd name="connsiteX3478" fmla="*/ 254689 w 11817525"/>
              <a:gd name="connsiteY3478" fmla="*/ 2539183 h 6544491"/>
              <a:gd name="connsiteX3479" fmla="*/ 296052 w 11817525"/>
              <a:gd name="connsiteY3479" fmla="*/ 2515055 h 6544491"/>
              <a:gd name="connsiteX3480" fmla="*/ 307896 w 11817525"/>
              <a:gd name="connsiteY3480" fmla="*/ 2511826 h 6544491"/>
              <a:gd name="connsiteX3481" fmla="*/ 345241 w 11817525"/>
              <a:gd name="connsiteY3481" fmla="*/ 2498891 h 6544491"/>
              <a:gd name="connsiteX3482" fmla="*/ 368609 w 11817525"/>
              <a:gd name="connsiteY3482" fmla="*/ 2487015 h 6544491"/>
              <a:gd name="connsiteX3483" fmla="*/ 413600 w 11817525"/>
              <a:gd name="connsiteY3483" fmla="*/ 2456392 h 6544491"/>
              <a:gd name="connsiteX3484" fmla="*/ 415413 w 11817525"/>
              <a:gd name="connsiteY3484" fmla="*/ 2453143 h 6544491"/>
              <a:gd name="connsiteX3485" fmla="*/ 441697 w 11817525"/>
              <a:gd name="connsiteY3485" fmla="*/ 2434045 h 6544491"/>
              <a:gd name="connsiteX3486" fmla="*/ 474383 w 11817525"/>
              <a:gd name="connsiteY3486" fmla="*/ 2421464 h 6544491"/>
              <a:gd name="connsiteX3487" fmla="*/ 536908 w 11817525"/>
              <a:gd name="connsiteY3487" fmla="*/ 2393405 h 6544491"/>
              <a:gd name="connsiteX3488" fmla="*/ 586950 w 11817525"/>
              <a:gd name="connsiteY3488" fmla="*/ 2357733 h 6544491"/>
              <a:gd name="connsiteX3489" fmla="*/ 618604 w 11817525"/>
              <a:gd name="connsiteY3489" fmla="*/ 2339006 h 6544491"/>
              <a:gd name="connsiteX3490" fmla="*/ 666050 w 11817525"/>
              <a:gd name="connsiteY3490" fmla="*/ 2315974 h 6544491"/>
              <a:gd name="connsiteX3491" fmla="*/ 691941 w 11817525"/>
              <a:gd name="connsiteY3491" fmla="*/ 2301573 h 6544491"/>
              <a:gd name="connsiteX3492" fmla="*/ 704178 w 11817525"/>
              <a:gd name="connsiteY3492" fmla="*/ 2293647 h 6544491"/>
              <a:gd name="connsiteX3493" fmla="*/ 738357 w 11817525"/>
              <a:gd name="connsiteY3493" fmla="*/ 2272396 h 6544491"/>
              <a:gd name="connsiteX3494" fmla="*/ 750592 w 11817525"/>
              <a:gd name="connsiteY3494" fmla="*/ 2264472 h 6544491"/>
              <a:gd name="connsiteX3495" fmla="*/ 774100 w 11817525"/>
              <a:gd name="connsiteY3495" fmla="*/ 2232363 h 6544491"/>
              <a:gd name="connsiteX3496" fmla="*/ 794692 w 11817525"/>
              <a:gd name="connsiteY3496" fmla="*/ 2207473 h 6544491"/>
              <a:gd name="connsiteX3497" fmla="*/ 809842 w 11817525"/>
              <a:gd name="connsiteY3497" fmla="*/ 2192326 h 6544491"/>
              <a:gd name="connsiteX3498" fmla="*/ 817098 w 11817525"/>
              <a:gd name="connsiteY3498" fmla="*/ 2179334 h 6544491"/>
              <a:gd name="connsiteX3499" fmla="*/ 815675 w 11817525"/>
              <a:gd name="connsiteY3499" fmla="*/ 2177887 h 6544491"/>
              <a:gd name="connsiteX3500" fmla="*/ 760013 w 11817525"/>
              <a:gd name="connsiteY3500" fmla="*/ 2197650 h 6544491"/>
              <a:gd name="connsiteX3501" fmla="*/ 591713 w 11817525"/>
              <a:gd name="connsiteY3501" fmla="*/ 2291262 h 6544491"/>
              <a:gd name="connsiteX3502" fmla="*/ 577345 w 11817525"/>
              <a:gd name="connsiteY3502" fmla="*/ 2297014 h 6544491"/>
              <a:gd name="connsiteX3503" fmla="*/ 589580 w 11817525"/>
              <a:gd name="connsiteY3503" fmla="*/ 2289091 h 6544491"/>
              <a:gd name="connsiteX3504" fmla="*/ 626283 w 11817525"/>
              <a:gd name="connsiteY3504" fmla="*/ 2265315 h 6544491"/>
              <a:gd name="connsiteX3505" fmla="*/ 727079 w 11817525"/>
              <a:gd name="connsiteY3505" fmla="*/ 2194697 h 6544491"/>
              <a:gd name="connsiteX3506" fmla="*/ 791099 w 11817525"/>
              <a:gd name="connsiteY3506" fmla="*/ 2157967 h 6544491"/>
              <a:gd name="connsiteX3507" fmla="*/ 833173 w 11817525"/>
              <a:gd name="connsiteY3507" fmla="*/ 2134564 h 6544491"/>
              <a:gd name="connsiteX3508" fmla="*/ 870590 w 11817525"/>
              <a:gd name="connsiteY3508" fmla="*/ 2111515 h 6544491"/>
              <a:gd name="connsiteX3509" fmla="*/ 885349 w 11817525"/>
              <a:gd name="connsiteY3509" fmla="*/ 2101066 h 6544491"/>
              <a:gd name="connsiteX3510" fmla="*/ 867744 w 11817525"/>
              <a:gd name="connsiteY3510" fmla="*/ 2108619 h 6544491"/>
              <a:gd name="connsiteX3511" fmla="*/ 755886 w 11817525"/>
              <a:gd name="connsiteY3511" fmla="*/ 2173074 h 6544491"/>
              <a:gd name="connsiteX3512" fmla="*/ 703071 w 11817525"/>
              <a:gd name="connsiteY3512" fmla="*/ 2195735 h 6544491"/>
              <a:gd name="connsiteX3513" fmla="*/ 701648 w 11817525"/>
              <a:gd name="connsiteY3513" fmla="*/ 2194286 h 6544491"/>
              <a:gd name="connsiteX3514" fmla="*/ 702039 w 11817525"/>
              <a:gd name="connsiteY3514" fmla="*/ 2189590 h 6544491"/>
              <a:gd name="connsiteX3515" fmla="*/ 731168 w 11817525"/>
              <a:gd name="connsiteY3515" fmla="*/ 2173387 h 6544491"/>
              <a:gd name="connsiteX3516" fmla="*/ 749165 w 11817525"/>
              <a:gd name="connsiteY3516" fmla="*/ 2161139 h 6544491"/>
              <a:gd name="connsiteX3517" fmla="*/ 750980 w 11817525"/>
              <a:gd name="connsiteY3517" fmla="*/ 2157890 h 6544491"/>
              <a:gd name="connsiteX3518" fmla="*/ 743795 w 11817525"/>
              <a:gd name="connsiteY3518" fmla="*/ 2160767 h 6544491"/>
              <a:gd name="connsiteX3519" fmla="*/ 714665 w 11817525"/>
              <a:gd name="connsiteY3519" fmla="*/ 2176969 h 6544491"/>
              <a:gd name="connsiteX3520" fmla="*/ 703534 w 11817525"/>
              <a:gd name="connsiteY3520" fmla="*/ 2180921 h 6544491"/>
              <a:gd name="connsiteX3521" fmla="*/ 708584 w 11817525"/>
              <a:gd name="connsiteY3521" fmla="*/ 2175874 h 6544491"/>
              <a:gd name="connsiteX3522" fmla="*/ 743866 w 11817525"/>
              <a:gd name="connsiteY3522" fmla="*/ 2150651 h 6544491"/>
              <a:gd name="connsiteX3523" fmla="*/ 802515 w 11817525"/>
              <a:gd name="connsiteY3523" fmla="*/ 2113550 h 6544491"/>
              <a:gd name="connsiteX3524" fmla="*/ 801803 w 11817525"/>
              <a:gd name="connsiteY3524" fmla="*/ 2112825 h 6544491"/>
              <a:gd name="connsiteX3525" fmla="*/ 800380 w 11817525"/>
              <a:gd name="connsiteY3525" fmla="*/ 2111379 h 6544491"/>
              <a:gd name="connsiteX3526" fmla="*/ 787433 w 11817525"/>
              <a:gd name="connsiteY3526" fmla="*/ 2118579 h 6544491"/>
              <a:gd name="connsiteX3527" fmla="*/ 773456 w 11817525"/>
              <a:gd name="connsiteY3527" fmla="*/ 2119636 h 6544491"/>
              <a:gd name="connsiteX3528" fmla="*/ 768086 w 11817525"/>
              <a:gd name="connsiteY3528" fmla="*/ 2119266 h 6544491"/>
              <a:gd name="connsiteX3529" fmla="*/ 736822 w 11817525"/>
              <a:gd name="connsiteY3529" fmla="*/ 2133295 h 6544491"/>
              <a:gd name="connsiteX3530" fmla="*/ 759478 w 11817525"/>
              <a:gd name="connsiteY3530" fmla="*/ 2120693 h 6544491"/>
              <a:gd name="connsiteX3531" fmla="*/ 760579 w 11817525"/>
              <a:gd name="connsiteY3531" fmla="*/ 2116721 h 6544491"/>
              <a:gd name="connsiteX3532" fmla="*/ 759158 w 11817525"/>
              <a:gd name="connsiteY3532" fmla="*/ 2115272 h 6544491"/>
              <a:gd name="connsiteX3533" fmla="*/ 762394 w 11817525"/>
              <a:gd name="connsiteY3533" fmla="*/ 2113472 h 6544491"/>
              <a:gd name="connsiteX3534" fmla="*/ 795472 w 11817525"/>
              <a:gd name="connsiteY3534" fmla="*/ 2096196 h 6544491"/>
              <a:gd name="connsiteX3535" fmla="*/ 801232 w 11817525"/>
              <a:gd name="connsiteY3535" fmla="*/ 2091871 h 6544491"/>
              <a:gd name="connsiteX3536" fmla="*/ 796574 w 11817525"/>
              <a:gd name="connsiteY3536" fmla="*/ 2092222 h 6544491"/>
              <a:gd name="connsiteX3537" fmla="*/ 774308 w 11817525"/>
              <a:gd name="connsiteY3537" fmla="*/ 2100129 h 6544491"/>
              <a:gd name="connsiteX3538" fmla="*/ 767516 w 11817525"/>
              <a:gd name="connsiteY3538" fmla="*/ 2098309 h 6544491"/>
              <a:gd name="connsiteX3539" fmla="*/ 771856 w 11817525"/>
              <a:gd name="connsiteY3539" fmla="*/ 2092535 h 6544491"/>
              <a:gd name="connsiteX3540" fmla="*/ 788038 w 11817525"/>
              <a:gd name="connsiteY3540" fmla="*/ 2083535 h 6544491"/>
              <a:gd name="connsiteX3541" fmla="*/ 829722 w 11817525"/>
              <a:gd name="connsiteY3541" fmla="*/ 2064828 h 6544491"/>
              <a:gd name="connsiteX3542" fmla="*/ 844481 w 11817525"/>
              <a:gd name="connsiteY3542" fmla="*/ 2054379 h 6544491"/>
              <a:gd name="connsiteX3543" fmla="*/ 849923 w 11817525"/>
              <a:gd name="connsiteY3543" fmla="*/ 2044634 h 6544491"/>
              <a:gd name="connsiteX3544" fmla="*/ 877631 w 11817525"/>
              <a:gd name="connsiteY3544" fmla="*/ 2026985 h 6544491"/>
              <a:gd name="connsiteX3545" fmla="*/ 904233 w 11817525"/>
              <a:gd name="connsiteY3545" fmla="*/ 2013307 h 6544491"/>
              <a:gd name="connsiteX3546" fmla="*/ 908571 w 11817525"/>
              <a:gd name="connsiteY3546" fmla="*/ 2007534 h 6544491"/>
              <a:gd name="connsiteX3547" fmla="*/ 899964 w 11817525"/>
              <a:gd name="connsiteY3547" fmla="*/ 2008964 h 6544491"/>
              <a:gd name="connsiteX3548" fmla="*/ 890966 w 11817525"/>
              <a:gd name="connsiteY3548" fmla="*/ 2015087 h 6544491"/>
              <a:gd name="connsiteX3549" fmla="*/ 849993 w 11817525"/>
              <a:gd name="connsiteY3549" fmla="*/ 2034517 h 6544491"/>
              <a:gd name="connsiteX3550" fmla="*/ 842490 w 11817525"/>
              <a:gd name="connsiteY3550" fmla="*/ 2031974 h 6544491"/>
              <a:gd name="connsiteX3551" fmla="*/ 813359 w 11817525"/>
              <a:gd name="connsiteY3551" fmla="*/ 2048176 h 6544491"/>
              <a:gd name="connsiteX3552" fmla="*/ 786757 w 11817525"/>
              <a:gd name="connsiteY3552" fmla="*/ 2061853 h 6544491"/>
              <a:gd name="connsiteX3553" fmla="*/ 764813 w 11817525"/>
              <a:gd name="connsiteY3553" fmla="*/ 2075179 h 6544491"/>
              <a:gd name="connsiteX3554" fmla="*/ 684610 w 11817525"/>
              <a:gd name="connsiteY3554" fmla="*/ 2120911 h 6544491"/>
              <a:gd name="connsiteX3555" fmla="*/ 649008 w 11817525"/>
              <a:gd name="connsiteY3555" fmla="*/ 2140713 h 6544491"/>
              <a:gd name="connsiteX3556" fmla="*/ 597543 w 11817525"/>
              <a:gd name="connsiteY3556" fmla="*/ 2174935 h 6544491"/>
              <a:gd name="connsiteX3557" fmla="*/ 588936 w 11817525"/>
              <a:gd name="connsiteY3557" fmla="*/ 2176364 h 6544491"/>
              <a:gd name="connsiteX3558" fmla="*/ 552623 w 11817525"/>
              <a:gd name="connsiteY3558" fmla="*/ 2195442 h 6544491"/>
              <a:gd name="connsiteX3559" fmla="*/ 529576 w 11817525"/>
              <a:gd name="connsiteY3559" fmla="*/ 2212739 h 6544491"/>
              <a:gd name="connsiteX3560" fmla="*/ 508343 w 11817525"/>
              <a:gd name="connsiteY3560" fmla="*/ 2226790 h 6544491"/>
              <a:gd name="connsiteX3561" fmla="*/ 457341 w 11817525"/>
              <a:gd name="connsiteY3561" fmla="*/ 2246200 h 6544491"/>
              <a:gd name="connsiteX3562" fmla="*/ 428602 w 11817525"/>
              <a:gd name="connsiteY3562" fmla="*/ 2257707 h 6544491"/>
              <a:gd name="connsiteX3563" fmla="*/ 412031 w 11817525"/>
              <a:gd name="connsiteY3563" fmla="*/ 2268987 h 6544491"/>
              <a:gd name="connsiteX3564" fmla="*/ 409354 w 11817525"/>
              <a:gd name="connsiteY3564" fmla="*/ 2258649 h 6544491"/>
              <a:gd name="connsiteX3565" fmla="*/ 405422 w 11817525"/>
              <a:gd name="connsiteY3565" fmla="*/ 2250438 h 6544491"/>
              <a:gd name="connsiteX3566" fmla="*/ 399259 w 11817525"/>
              <a:gd name="connsiteY3566" fmla="*/ 2257392 h 6544491"/>
              <a:gd name="connsiteX3567" fmla="*/ 303118 w 11817525"/>
              <a:gd name="connsiteY3567" fmla="*/ 2332617 h 6544491"/>
              <a:gd name="connsiteX3568" fmla="*/ 270153 w 11817525"/>
              <a:gd name="connsiteY3568" fmla="*/ 2349028 h 6544491"/>
              <a:gd name="connsiteX3569" fmla="*/ 267488 w 11817525"/>
              <a:gd name="connsiteY3569" fmla="*/ 2348441 h 6544491"/>
              <a:gd name="connsiteX3570" fmla="*/ 256356 w 11817525"/>
              <a:gd name="connsiteY3570" fmla="*/ 2352395 h 6544491"/>
              <a:gd name="connsiteX3571" fmla="*/ 244042 w 11817525"/>
              <a:gd name="connsiteY3571" fmla="*/ 2362028 h 6544491"/>
              <a:gd name="connsiteX3572" fmla="*/ 187083 w 11817525"/>
              <a:gd name="connsiteY3572" fmla="*/ 2390384 h 6544491"/>
              <a:gd name="connsiteX3573" fmla="*/ 123544 w 11817525"/>
              <a:gd name="connsiteY3573" fmla="*/ 2397867 h 6544491"/>
              <a:gd name="connsiteX3574" fmla="*/ 121569 w 11817525"/>
              <a:gd name="connsiteY3574" fmla="*/ 2396825 h 6544491"/>
              <a:gd name="connsiteX3575" fmla="*/ 143288 w 11817525"/>
              <a:gd name="connsiteY3575" fmla="*/ 2385054 h 6544491"/>
              <a:gd name="connsiteX3576" fmla="*/ 152998 w 11817525"/>
              <a:gd name="connsiteY3576" fmla="*/ 2379653 h 6544491"/>
              <a:gd name="connsiteX3577" fmla="*/ 229252 w 11817525"/>
              <a:gd name="connsiteY3577" fmla="*/ 2335001 h 6544491"/>
              <a:gd name="connsiteX3578" fmla="*/ 279934 w 11817525"/>
              <a:gd name="connsiteY3578" fmla="*/ 2310169 h 6544491"/>
              <a:gd name="connsiteX3579" fmla="*/ 325957 w 11817525"/>
              <a:gd name="connsiteY3579" fmla="*/ 2285689 h 6544491"/>
              <a:gd name="connsiteX3580" fmla="*/ 365897 w 11817525"/>
              <a:gd name="connsiteY3580" fmla="*/ 2260114 h 6544491"/>
              <a:gd name="connsiteX3581" fmla="*/ 472776 w 11817525"/>
              <a:gd name="connsiteY3581" fmla="*/ 2190592 h 6544491"/>
              <a:gd name="connsiteX3582" fmla="*/ 537507 w 11817525"/>
              <a:gd name="connsiteY3582" fmla="*/ 2154587 h 6544491"/>
              <a:gd name="connsiteX3583" fmla="*/ 549740 w 11817525"/>
              <a:gd name="connsiteY3583" fmla="*/ 2146662 h 6544491"/>
              <a:gd name="connsiteX3584" fmla="*/ 540422 w 11817525"/>
              <a:gd name="connsiteY3584" fmla="*/ 2147366 h 6544491"/>
              <a:gd name="connsiteX3585" fmla="*/ 501974 w 11817525"/>
              <a:gd name="connsiteY3585" fmla="*/ 2164272 h 6544491"/>
              <a:gd name="connsiteX3586" fmla="*/ 450581 w 11817525"/>
              <a:gd name="connsiteY3586" fmla="*/ 2188381 h 6544491"/>
              <a:gd name="connsiteX3587" fmla="*/ 461393 w 11817525"/>
              <a:gd name="connsiteY3587" fmla="*/ 2179007 h 6544491"/>
              <a:gd name="connsiteX3588" fmla="*/ 490914 w 11817525"/>
              <a:gd name="connsiteY3588" fmla="*/ 2158109 h 6544491"/>
              <a:gd name="connsiteX3589" fmla="*/ 495252 w 11817525"/>
              <a:gd name="connsiteY3589" fmla="*/ 2152337 h 6544491"/>
              <a:gd name="connsiteX3590" fmla="*/ 484830 w 11817525"/>
              <a:gd name="connsiteY3590" fmla="*/ 2157015 h 6544491"/>
              <a:gd name="connsiteX3591" fmla="*/ 471884 w 11817525"/>
              <a:gd name="connsiteY3591" fmla="*/ 2164216 h 6544491"/>
              <a:gd name="connsiteX3592" fmla="*/ 420812 w 11817525"/>
              <a:gd name="connsiteY3592" fmla="*/ 2193742 h 6544491"/>
              <a:gd name="connsiteX3593" fmla="*/ 388448 w 11817525"/>
              <a:gd name="connsiteY3593" fmla="*/ 2211744 h 6544491"/>
              <a:gd name="connsiteX3594" fmla="*/ 357894 w 11817525"/>
              <a:gd name="connsiteY3594" fmla="*/ 2226499 h 6544491"/>
              <a:gd name="connsiteX3595" fmla="*/ 260086 w 11817525"/>
              <a:gd name="connsiteY3595" fmla="*/ 2279780 h 6544491"/>
              <a:gd name="connsiteX3596" fmla="*/ 249665 w 11817525"/>
              <a:gd name="connsiteY3596" fmla="*/ 2284457 h 6544491"/>
              <a:gd name="connsiteX3597" fmla="*/ 242482 w 11817525"/>
              <a:gd name="connsiteY3597" fmla="*/ 2287333 h 6544491"/>
              <a:gd name="connsiteX3598" fmla="*/ 206489 w 11817525"/>
              <a:gd name="connsiteY3598" fmla="*/ 2311834 h 6544491"/>
              <a:gd name="connsiteX3599" fmla="*/ 159755 w 11817525"/>
              <a:gd name="connsiteY3599" fmla="*/ 2335588 h 6544491"/>
              <a:gd name="connsiteX3600" fmla="*/ 153281 w 11817525"/>
              <a:gd name="connsiteY3600" fmla="*/ 2339189 h 6544491"/>
              <a:gd name="connsiteX3601" fmla="*/ 117679 w 11817525"/>
              <a:gd name="connsiteY3601" fmla="*/ 2358990 h 6544491"/>
              <a:gd name="connsiteX3602" fmla="*/ 96068 w 11817525"/>
              <a:gd name="connsiteY3602" fmla="*/ 2369471 h 6544491"/>
              <a:gd name="connsiteX3603" fmla="*/ 88054 w 11817525"/>
              <a:gd name="connsiteY3603" fmla="*/ 2373629 h 6544491"/>
              <a:gd name="connsiteX3604" fmla="*/ 76577 w 11817525"/>
              <a:gd name="connsiteY3604" fmla="*/ 2360461 h 6544491"/>
              <a:gd name="connsiteX3605" fmla="*/ 45635 w 11817525"/>
              <a:gd name="connsiteY3605" fmla="*/ 2350487 h 6544491"/>
              <a:gd name="connsiteX3606" fmla="*/ 14694 w 11817525"/>
              <a:gd name="connsiteY3606" fmla="*/ 2300617 h 6544491"/>
              <a:gd name="connsiteX3607" fmla="*/ 72156 w 11817525"/>
              <a:gd name="connsiteY3607" fmla="*/ 2250743 h 6544491"/>
              <a:gd name="connsiteX3608" fmla="*/ 178244 w 11817525"/>
              <a:gd name="connsiteY3608" fmla="*/ 2207520 h 6544491"/>
              <a:gd name="connsiteX3609" fmla="*/ 195926 w 11817525"/>
              <a:gd name="connsiteY3609" fmla="*/ 2187570 h 6544491"/>
              <a:gd name="connsiteX3610" fmla="*/ 240128 w 11817525"/>
              <a:gd name="connsiteY3610" fmla="*/ 2137699 h 6544491"/>
              <a:gd name="connsiteX3611" fmla="*/ 293173 w 11817525"/>
              <a:gd name="connsiteY3611" fmla="*/ 2111100 h 6544491"/>
              <a:gd name="connsiteX3612" fmla="*/ 447881 w 11817525"/>
              <a:gd name="connsiteY3612" fmla="*/ 1971457 h 6544491"/>
              <a:gd name="connsiteX3613" fmla="*/ 572201 w 11817525"/>
              <a:gd name="connsiteY3613" fmla="*/ 1880439 h 6544491"/>
              <a:gd name="connsiteX3614" fmla="*/ 584560 w 11817525"/>
              <a:gd name="connsiteY3614" fmla="*/ 1869797 h 6544491"/>
              <a:gd name="connsiteX3615" fmla="*/ 583395 w 11817525"/>
              <a:gd name="connsiteY3615" fmla="*/ 1868532 h 6544491"/>
              <a:gd name="connsiteX3616" fmla="*/ 524827 w 11817525"/>
              <a:gd name="connsiteY3616" fmla="*/ 1867285 h 6544491"/>
              <a:gd name="connsiteX3617" fmla="*/ 405478 w 11817525"/>
              <a:gd name="connsiteY3617" fmla="*/ 1913834 h 6544491"/>
              <a:gd name="connsiteX3618" fmla="*/ 277292 w 11817525"/>
              <a:gd name="connsiteY3618" fmla="*/ 1950406 h 6544491"/>
              <a:gd name="connsiteX3619" fmla="*/ 153523 w 11817525"/>
              <a:gd name="connsiteY3619" fmla="*/ 1967030 h 6544491"/>
              <a:gd name="connsiteX3620" fmla="*/ 109322 w 11817525"/>
              <a:gd name="connsiteY3620" fmla="*/ 1957056 h 6544491"/>
              <a:gd name="connsiteX3621" fmla="*/ 127003 w 11817525"/>
              <a:gd name="connsiteY3621" fmla="*/ 1920483 h 6544491"/>
              <a:gd name="connsiteX3622" fmla="*/ 626495 w 11817525"/>
              <a:gd name="connsiteY3622" fmla="*/ 1627899 h 6544491"/>
              <a:gd name="connsiteX3623" fmla="*/ 685614 w 11817525"/>
              <a:gd name="connsiteY3623" fmla="*/ 1599221 h 6544491"/>
              <a:gd name="connsiteX3624" fmla="*/ 688813 w 11817525"/>
              <a:gd name="connsiteY3624" fmla="*/ 1596294 h 6544491"/>
              <a:gd name="connsiteX3625" fmla="*/ 684235 w 11817525"/>
              <a:gd name="connsiteY3625" fmla="*/ 1590129 h 6544491"/>
              <a:gd name="connsiteX3626" fmla="*/ 685835 w 11817525"/>
              <a:gd name="connsiteY3626" fmla="*/ 1585864 h 6544491"/>
              <a:gd name="connsiteX3627" fmla="*/ 685922 w 11817525"/>
              <a:gd name="connsiteY3627" fmla="*/ 1580058 h 6544491"/>
              <a:gd name="connsiteX3628" fmla="*/ 690523 w 11817525"/>
              <a:gd name="connsiteY3628" fmla="*/ 1585351 h 6544491"/>
              <a:gd name="connsiteX3629" fmla="*/ 694967 w 11817525"/>
              <a:gd name="connsiteY3629" fmla="*/ 1587593 h 6544491"/>
              <a:gd name="connsiteX3630" fmla="*/ 696166 w 11817525"/>
              <a:gd name="connsiteY3630" fmla="*/ 1583031 h 6544491"/>
              <a:gd name="connsiteX3631" fmla="*/ 695145 w 11817525"/>
              <a:gd name="connsiteY3631" fmla="*/ 1578710 h 6544491"/>
              <a:gd name="connsiteX3632" fmla="*/ 701036 w 11817525"/>
              <a:gd name="connsiteY3632" fmla="*/ 1579089 h 6544491"/>
              <a:gd name="connsiteX3633" fmla="*/ 702198 w 11817525"/>
              <a:gd name="connsiteY3633" fmla="*/ 1567373 h 6544491"/>
              <a:gd name="connsiteX3634" fmla="*/ 712267 w 11817525"/>
              <a:gd name="connsiteY3634" fmla="*/ 1559689 h 6544491"/>
              <a:gd name="connsiteX3635" fmla="*/ 714901 w 11817525"/>
              <a:gd name="connsiteY3635" fmla="*/ 1548103 h 6544491"/>
              <a:gd name="connsiteX3636" fmla="*/ 718214 w 11817525"/>
              <a:gd name="connsiteY3636" fmla="*/ 1543114 h 6544491"/>
              <a:gd name="connsiteX3637" fmla="*/ 718962 w 11817525"/>
              <a:gd name="connsiteY3637" fmla="*/ 1542739 h 6544491"/>
              <a:gd name="connsiteX3638" fmla="*/ 717289 w 11817525"/>
              <a:gd name="connsiteY3638" fmla="*/ 1541863 h 6544491"/>
              <a:gd name="connsiteX3639" fmla="*/ 714079 w 11817525"/>
              <a:gd name="connsiteY3639" fmla="*/ 1539486 h 6544491"/>
              <a:gd name="connsiteX3640" fmla="*/ 709730 w 11817525"/>
              <a:gd name="connsiteY3640" fmla="*/ 1539621 h 6544491"/>
              <a:gd name="connsiteX3641" fmla="*/ 702607 w 11817525"/>
              <a:gd name="connsiteY3641" fmla="*/ 1542103 h 6544491"/>
              <a:gd name="connsiteX3642" fmla="*/ 697148 w 11817525"/>
              <a:gd name="connsiteY3642" fmla="*/ 1543722 h 6544491"/>
              <a:gd name="connsiteX3643" fmla="*/ 693353 w 11817525"/>
              <a:gd name="connsiteY3643" fmla="*/ 1541751 h 6544491"/>
              <a:gd name="connsiteX3644" fmla="*/ 690512 w 11817525"/>
              <a:gd name="connsiteY3644" fmla="*/ 1537971 h 6544491"/>
              <a:gd name="connsiteX3645" fmla="*/ 688017 w 11817525"/>
              <a:gd name="connsiteY3645" fmla="*/ 1541992 h 6544491"/>
              <a:gd name="connsiteX3646" fmla="*/ 690304 w 11817525"/>
              <a:gd name="connsiteY3646" fmla="*/ 1547878 h 6544491"/>
              <a:gd name="connsiteX3647" fmla="*/ 679443 w 11817525"/>
              <a:gd name="connsiteY3647" fmla="*/ 1543610 h 6544491"/>
              <a:gd name="connsiteX3648" fmla="*/ 673429 w 11817525"/>
              <a:gd name="connsiteY3648" fmla="*/ 1544608 h 6544491"/>
              <a:gd name="connsiteX3649" fmla="*/ 665446 w 11817525"/>
              <a:gd name="connsiteY3649" fmla="*/ 1551275 h 6544491"/>
              <a:gd name="connsiteX3650" fmla="*/ 661683 w 11817525"/>
              <a:gd name="connsiteY3650" fmla="*/ 1551005 h 6544491"/>
              <a:gd name="connsiteX3651" fmla="*/ 649066 w 11817525"/>
              <a:gd name="connsiteY3651" fmla="*/ 1550678 h 6544491"/>
              <a:gd name="connsiteX3652" fmla="*/ 645953 w 11817525"/>
              <a:gd name="connsiteY3652" fmla="*/ 1553404 h 6544491"/>
              <a:gd name="connsiteX3653" fmla="*/ 640498 w 11817525"/>
              <a:gd name="connsiteY3653" fmla="*/ 1557750 h 6544491"/>
              <a:gd name="connsiteX3654" fmla="*/ 637412 w 11817525"/>
              <a:gd name="connsiteY3654" fmla="*/ 1556723 h 6544491"/>
              <a:gd name="connsiteX3655" fmla="*/ 635528 w 11817525"/>
              <a:gd name="connsiteY3655" fmla="*/ 1553862 h 6544491"/>
              <a:gd name="connsiteX3656" fmla="*/ 634107 w 11817525"/>
              <a:gd name="connsiteY3656" fmla="*/ 1551971 h 6544491"/>
              <a:gd name="connsiteX3657" fmla="*/ 629143 w 11817525"/>
              <a:gd name="connsiteY3657" fmla="*/ 1553536 h 6544491"/>
              <a:gd name="connsiteX3658" fmla="*/ 629609 w 11817525"/>
              <a:gd name="connsiteY3658" fmla="*/ 1557235 h 6544491"/>
              <a:gd name="connsiteX3659" fmla="*/ 627363 w 11817525"/>
              <a:gd name="connsiteY3659" fmla="*/ 1563957 h 6544491"/>
              <a:gd name="connsiteX3660" fmla="*/ 625449 w 11817525"/>
              <a:gd name="connsiteY3660" fmla="*/ 1562120 h 6544491"/>
              <a:gd name="connsiteX3661" fmla="*/ 621312 w 11817525"/>
              <a:gd name="connsiteY3661" fmla="*/ 1557800 h 6544491"/>
              <a:gd name="connsiteX3662" fmla="*/ 616532 w 11817525"/>
              <a:gd name="connsiteY3662" fmla="*/ 1558664 h 6544491"/>
              <a:gd name="connsiteX3663" fmla="*/ 611968 w 11817525"/>
              <a:gd name="connsiteY3663" fmla="*/ 1560525 h 6544491"/>
              <a:gd name="connsiteX3664" fmla="*/ 608666 w 11817525"/>
              <a:gd name="connsiteY3664" fmla="*/ 1558500 h 6544491"/>
              <a:gd name="connsiteX3665" fmla="*/ 605271 w 11817525"/>
              <a:gd name="connsiteY3665" fmla="*/ 1556825 h 6544491"/>
              <a:gd name="connsiteX3666" fmla="*/ 603854 w 11817525"/>
              <a:gd name="connsiteY3666" fmla="*/ 1557662 h 6544491"/>
              <a:gd name="connsiteX3667" fmla="*/ 601231 w 11817525"/>
              <a:gd name="connsiteY3667" fmla="*/ 1557608 h 6544491"/>
              <a:gd name="connsiteX3668" fmla="*/ 600735 w 11817525"/>
              <a:gd name="connsiteY3668" fmla="*/ 1554935 h 6544491"/>
              <a:gd name="connsiteX3669" fmla="*/ 595209 w 11817525"/>
              <a:gd name="connsiteY3669" fmla="*/ 1550425 h 6544491"/>
              <a:gd name="connsiteX3670" fmla="*/ 586557 w 11817525"/>
              <a:gd name="connsiteY3670" fmla="*/ 1532281 h 6544491"/>
              <a:gd name="connsiteX3671" fmla="*/ 592204 w 11817525"/>
              <a:gd name="connsiteY3671" fmla="*/ 1535414 h 6544491"/>
              <a:gd name="connsiteX3672" fmla="*/ 604145 w 11817525"/>
              <a:gd name="connsiteY3672" fmla="*/ 1539223 h 6544491"/>
              <a:gd name="connsiteX3673" fmla="*/ 609386 w 11817525"/>
              <a:gd name="connsiteY3673" fmla="*/ 1536604 h 6544491"/>
              <a:gd name="connsiteX3674" fmla="*/ 611390 w 11817525"/>
              <a:gd name="connsiteY3674" fmla="*/ 1535363 h 6544491"/>
              <a:gd name="connsiteX3675" fmla="*/ 608921 w 11817525"/>
              <a:gd name="connsiteY3675" fmla="*/ 1532906 h 6544491"/>
              <a:gd name="connsiteX3676" fmla="*/ 606667 w 11817525"/>
              <a:gd name="connsiteY3676" fmla="*/ 1531447 h 6544491"/>
              <a:gd name="connsiteX3677" fmla="*/ 603395 w 11817525"/>
              <a:gd name="connsiteY3677" fmla="*/ 1528395 h 6544491"/>
              <a:gd name="connsiteX3678" fmla="*/ 605583 w 11817525"/>
              <a:gd name="connsiteY3678" fmla="*/ 1526453 h 6544491"/>
              <a:gd name="connsiteX3679" fmla="*/ 610765 w 11817525"/>
              <a:gd name="connsiteY3679" fmla="*/ 1525886 h 6544491"/>
              <a:gd name="connsiteX3680" fmla="*/ 618070 w 11817525"/>
              <a:gd name="connsiteY3680" fmla="*/ 1519976 h 6544491"/>
              <a:gd name="connsiteX3681" fmla="*/ 619551 w 11817525"/>
              <a:gd name="connsiteY3681" fmla="*/ 1519814 h 6544491"/>
              <a:gd name="connsiteX3682" fmla="*/ 621586 w 11817525"/>
              <a:gd name="connsiteY3682" fmla="*/ 1520274 h 6544491"/>
              <a:gd name="connsiteX3683" fmla="*/ 622912 w 11817525"/>
              <a:gd name="connsiteY3683" fmla="*/ 1519787 h 6544491"/>
              <a:gd name="connsiteX3684" fmla="*/ 621399 w 11817525"/>
              <a:gd name="connsiteY3684" fmla="*/ 1518248 h 6544491"/>
              <a:gd name="connsiteX3685" fmla="*/ 617725 w 11817525"/>
              <a:gd name="connsiteY3685" fmla="*/ 1514900 h 6544491"/>
              <a:gd name="connsiteX3686" fmla="*/ 616181 w 11817525"/>
              <a:gd name="connsiteY3686" fmla="*/ 1511659 h 6544491"/>
              <a:gd name="connsiteX3687" fmla="*/ 618648 w 11817525"/>
              <a:gd name="connsiteY3687" fmla="*/ 1511390 h 6544491"/>
              <a:gd name="connsiteX3688" fmla="*/ 621148 w 11817525"/>
              <a:gd name="connsiteY3688" fmla="*/ 1512822 h 6544491"/>
              <a:gd name="connsiteX3689" fmla="*/ 627194 w 11817525"/>
              <a:gd name="connsiteY3689" fmla="*/ 1513525 h 6544491"/>
              <a:gd name="connsiteX3690" fmla="*/ 634350 w 11817525"/>
              <a:gd name="connsiteY3690" fmla="*/ 1512743 h 6544491"/>
              <a:gd name="connsiteX3691" fmla="*/ 637403 w 11817525"/>
              <a:gd name="connsiteY3691" fmla="*/ 1512069 h 6544491"/>
              <a:gd name="connsiteX3692" fmla="*/ 634408 w 11817525"/>
              <a:gd name="connsiteY3692" fmla="*/ 1507965 h 6544491"/>
              <a:gd name="connsiteX3693" fmla="*/ 632246 w 11817525"/>
              <a:gd name="connsiteY3693" fmla="*/ 1506155 h 6544491"/>
              <a:gd name="connsiteX3694" fmla="*/ 631750 w 11817525"/>
              <a:gd name="connsiteY3694" fmla="*/ 1503482 h 6544491"/>
              <a:gd name="connsiteX3695" fmla="*/ 637720 w 11817525"/>
              <a:gd name="connsiteY3695" fmla="*/ 1487150 h 6544491"/>
              <a:gd name="connsiteX3696" fmla="*/ 636730 w 11817525"/>
              <a:gd name="connsiteY3696" fmla="*/ 1484531 h 6544491"/>
              <a:gd name="connsiteX3697" fmla="*/ 638300 w 11817525"/>
              <a:gd name="connsiteY3697" fmla="*/ 1481291 h 6544491"/>
              <a:gd name="connsiteX3698" fmla="*/ 651619 w 11817525"/>
              <a:gd name="connsiteY3698" fmla="*/ 1474382 h 6544491"/>
              <a:gd name="connsiteX3699" fmla="*/ 659912 w 11817525"/>
              <a:gd name="connsiteY3699" fmla="*/ 1468363 h 6544491"/>
              <a:gd name="connsiteX3700" fmla="*/ 662406 w 11817525"/>
              <a:gd name="connsiteY3700" fmla="*/ 1464341 h 6544491"/>
              <a:gd name="connsiteX3701" fmla="*/ 664934 w 11817525"/>
              <a:gd name="connsiteY3701" fmla="*/ 1462020 h 6544491"/>
              <a:gd name="connsiteX3702" fmla="*/ 676527 w 11817525"/>
              <a:gd name="connsiteY3702" fmla="*/ 1458026 h 6544491"/>
              <a:gd name="connsiteX3703" fmla="*/ 688767 w 11817525"/>
              <a:gd name="connsiteY3703" fmla="*/ 1451576 h 6544491"/>
              <a:gd name="connsiteX3704" fmla="*/ 690924 w 11817525"/>
              <a:gd name="connsiteY3704" fmla="*/ 1447932 h 6544491"/>
              <a:gd name="connsiteX3705" fmla="*/ 697676 w 11817525"/>
              <a:gd name="connsiteY3705" fmla="*/ 1444127 h 6544491"/>
              <a:gd name="connsiteX3706" fmla="*/ 703443 w 11817525"/>
              <a:gd name="connsiteY3706" fmla="*/ 1443155 h 6544491"/>
              <a:gd name="connsiteX3707" fmla="*/ 718857 w 11817525"/>
              <a:gd name="connsiteY3707" fmla="*/ 1434654 h 6544491"/>
              <a:gd name="connsiteX3708" fmla="*/ 724688 w 11817525"/>
              <a:gd name="connsiteY3708" fmla="*/ 1434358 h 6544491"/>
              <a:gd name="connsiteX3709" fmla="*/ 727185 w 11817525"/>
              <a:gd name="connsiteY3709" fmla="*/ 1433063 h 6544491"/>
              <a:gd name="connsiteX3710" fmla="*/ 733473 w 11817525"/>
              <a:gd name="connsiteY3710" fmla="*/ 1428285 h 6544491"/>
              <a:gd name="connsiteX3711" fmla="*/ 744050 w 11817525"/>
              <a:gd name="connsiteY3711" fmla="*/ 1425425 h 6544491"/>
              <a:gd name="connsiteX3712" fmla="*/ 750959 w 11817525"/>
              <a:gd name="connsiteY3712" fmla="*/ 1424671 h 6544491"/>
              <a:gd name="connsiteX3713" fmla="*/ 759810 w 11817525"/>
              <a:gd name="connsiteY3713" fmla="*/ 1422000 h 6544491"/>
              <a:gd name="connsiteX3714" fmla="*/ 779294 w 11817525"/>
              <a:gd name="connsiteY3714" fmla="*/ 1411690 h 6544491"/>
              <a:gd name="connsiteX3715" fmla="*/ 799338 w 11817525"/>
              <a:gd name="connsiteY3715" fmla="*/ 1404729 h 6544491"/>
              <a:gd name="connsiteX3716" fmla="*/ 861038 w 11817525"/>
              <a:gd name="connsiteY3716" fmla="*/ 1380604 h 6544491"/>
              <a:gd name="connsiteX3717" fmla="*/ 887373 w 11817525"/>
              <a:gd name="connsiteY3717" fmla="*/ 1372955 h 6544491"/>
              <a:gd name="connsiteX3718" fmla="*/ 898928 w 11817525"/>
              <a:gd name="connsiteY3718" fmla="*/ 1370076 h 6544491"/>
              <a:gd name="connsiteX3719" fmla="*/ 898878 w 11817525"/>
              <a:gd name="connsiteY3719" fmla="*/ 1370025 h 6544491"/>
              <a:gd name="connsiteX3720" fmla="*/ 897918 w 11817525"/>
              <a:gd name="connsiteY3720" fmla="*/ 1367731 h 6544491"/>
              <a:gd name="connsiteX3721" fmla="*/ 899733 w 11817525"/>
              <a:gd name="connsiteY3721" fmla="*/ 1367708 h 6544491"/>
              <a:gd name="connsiteX3722" fmla="*/ 901485 w 11817525"/>
              <a:gd name="connsiteY3722" fmla="*/ 1368840 h 6544491"/>
              <a:gd name="connsiteX3723" fmla="*/ 902127 w 11817525"/>
              <a:gd name="connsiteY3723" fmla="*/ 1369279 h 6544491"/>
              <a:gd name="connsiteX3724" fmla="*/ 906360 w 11817525"/>
              <a:gd name="connsiteY3724" fmla="*/ 1368225 h 6544491"/>
              <a:gd name="connsiteX3725" fmla="*/ 901886 w 11817525"/>
              <a:gd name="connsiteY3725" fmla="*/ 1364261 h 6544491"/>
              <a:gd name="connsiteX3726" fmla="*/ 901105 w 11817525"/>
              <a:gd name="connsiteY3726" fmla="*/ 1363388 h 6544491"/>
              <a:gd name="connsiteX3727" fmla="*/ 897390 w 11817525"/>
              <a:gd name="connsiteY3727" fmla="*/ 1358944 h 6544491"/>
              <a:gd name="connsiteX3728" fmla="*/ 897572 w 11817525"/>
              <a:gd name="connsiteY3728" fmla="*/ 1358348 h 6544491"/>
              <a:gd name="connsiteX3729" fmla="*/ 884957 w 11817525"/>
              <a:gd name="connsiteY3729" fmla="*/ 1361629 h 6544491"/>
              <a:gd name="connsiteX3730" fmla="*/ 871265 w 11817525"/>
              <a:gd name="connsiteY3730" fmla="*/ 1364489 h 6544491"/>
              <a:gd name="connsiteX3731" fmla="*/ 857821 w 11817525"/>
              <a:gd name="connsiteY3731" fmla="*/ 1370048 h 6544491"/>
              <a:gd name="connsiteX3732" fmla="*/ 851129 w 11817525"/>
              <a:gd name="connsiteY3732" fmla="*/ 1371801 h 6544491"/>
              <a:gd name="connsiteX3733" fmla="*/ 833025 w 11817525"/>
              <a:gd name="connsiteY3733" fmla="*/ 1374119 h 6544491"/>
              <a:gd name="connsiteX3734" fmla="*/ 812151 w 11817525"/>
              <a:gd name="connsiteY3734" fmla="*/ 1384239 h 6544491"/>
              <a:gd name="connsiteX3735" fmla="*/ 792723 w 11817525"/>
              <a:gd name="connsiteY3735" fmla="*/ 1389770 h 6544491"/>
              <a:gd name="connsiteX3736" fmla="*/ 763306 w 11817525"/>
              <a:gd name="connsiteY3736" fmla="*/ 1400483 h 6544491"/>
              <a:gd name="connsiteX3737" fmla="*/ 757566 w 11817525"/>
              <a:gd name="connsiteY3737" fmla="*/ 1397702 h 6544491"/>
              <a:gd name="connsiteX3738" fmla="*/ 757166 w 11817525"/>
              <a:gd name="connsiteY3738" fmla="*/ 1397404 h 6544491"/>
              <a:gd name="connsiteX3739" fmla="*/ 744913 w 11817525"/>
              <a:gd name="connsiteY3739" fmla="*/ 1390220 h 6544491"/>
              <a:gd name="connsiteX3740" fmla="*/ 739393 w 11817525"/>
              <a:gd name="connsiteY3740" fmla="*/ 1391165 h 6544491"/>
              <a:gd name="connsiteX3741" fmla="*/ 737545 w 11817525"/>
              <a:gd name="connsiteY3741" fmla="*/ 1395457 h 6544491"/>
              <a:gd name="connsiteX3742" fmla="*/ 733286 w 11817525"/>
              <a:gd name="connsiteY3742" fmla="*/ 1392513 h 6544491"/>
              <a:gd name="connsiteX3743" fmla="*/ 728815 w 11817525"/>
              <a:gd name="connsiteY3743" fmla="*/ 1394025 h 6544491"/>
              <a:gd name="connsiteX3744" fmla="*/ 725117 w 11817525"/>
              <a:gd name="connsiteY3744" fmla="*/ 1397156 h 6544491"/>
              <a:gd name="connsiteX3745" fmla="*/ 723143 w 11817525"/>
              <a:gd name="connsiteY3745" fmla="*/ 1397370 h 6544491"/>
              <a:gd name="connsiteX3746" fmla="*/ 703346 w 11817525"/>
              <a:gd name="connsiteY3746" fmla="*/ 1404306 h 6544491"/>
              <a:gd name="connsiteX3747" fmla="*/ 700605 w 11817525"/>
              <a:gd name="connsiteY3747" fmla="*/ 1408355 h 6544491"/>
              <a:gd name="connsiteX3748" fmla="*/ 700236 w 11817525"/>
              <a:gd name="connsiteY3748" fmla="*/ 1409759 h 6544491"/>
              <a:gd name="connsiteX3749" fmla="*/ 691786 w 11817525"/>
              <a:gd name="connsiteY3749" fmla="*/ 1412726 h 6544491"/>
              <a:gd name="connsiteX3750" fmla="*/ 687809 w 11817525"/>
              <a:gd name="connsiteY3750" fmla="*/ 1414184 h 6544491"/>
              <a:gd name="connsiteX3751" fmla="*/ 685092 w 11817525"/>
              <a:gd name="connsiteY3751" fmla="*/ 1411754 h 6544491"/>
              <a:gd name="connsiteX3752" fmla="*/ 683238 w 11817525"/>
              <a:gd name="connsiteY3752" fmla="*/ 1407866 h 6544491"/>
              <a:gd name="connsiteX3753" fmla="*/ 680987 w 11817525"/>
              <a:gd name="connsiteY3753" fmla="*/ 1409134 h 6544491"/>
              <a:gd name="connsiteX3754" fmla="*/ 677194 w 11817525"/>
              <a:gd name="connsiteY3754" fmla="*/ 1409889 h 6544491"/>
              <a:gd name="connsiteX3755" fmla="*/ 656629 w 11817525"/>
              <a:gd name="connsiteY3755" fmla="*/ 1420658 h 6544491"/>
              <a:gd name="connsiteX3756" fmla="*/ 652744 w 11817525"/>
              <a:gd name="connsiteY3756" fmla="*/ 1421764 h 6544491"/>
              <a:gd name="connsiteX3757" fmla="*/ 641362 w 11817525"/>
              <a:gd name="connsiteY3757" fmla="*/ 1421302 h 6544491"/>
              <a:gd name="connsiteX3758" fmla="*/ 630848 w 11817525"/>
              <a:gd name="connsiteY3758" fmla="*/ 1427564 h 6544491"/>
              <a:gd name="connsiteX3759" fmla="*/ 623754 w 11817525"/>
              <a:gd name="connsiteY3759" fmla="*/ 1426294 h 6544491"/>
              <a:gd name="connsiteX3760" fmla="*/ 618049 w 11817525"/>
              <a:gd name="connsiteY3760" fmla="*/ 1427940 h 6544491"/>
              <a:gd name="connsiteX3761" fmla="*/ 614073 w 11817525"/>
              <a:gd name="connsiteY3761" fmla="*/ 1432124 h 6544491"/>
              <a:gd name="connsiteX3762" fmla="*/ 609759 w 11817525"/>
              <a:gd name="connsiteY3762" fmla="*/ 1436686 h 6544491"/>
              <a:gd name="connsiteX3763" fmla="*/ 601952 w 11817525"/>
              <a:gd name="connsiteY3763" fmla="*/ 1434470 h 6544491"/>
              <a:gd name="connsiteX3764" fmla="*/ 599635 w 11817525"/>
              <a:gd name="connsiteY3764" fmla="*/ 1429609 h 6544491"/>
              <a:gd name="connsiteX3765" fmla="*/ 602346 w 11817525"/>
              <a:gd name="connsiteY3765" fmla="*/ 1426587 h 6544491"/>
              <a:gd name="connsiteX3766" fmla="*/ 609621 w 11817525"/>
              <a:gd name="connsiteY3766" fmla="*/ 1421702 h 6544491"/>
              <a:gd name="connsiteX3767" fmla="*/ 609590 w 11817525"/>
              <a:gd name="connsiteY3767" fmla="*/ 1420001 h 6544491"/>
              <a:gd name="connsiteX3768" fmla="*/ 605171 w 11817525"/>
              <a:gd name="connsiteY3768" fmla="*/ 1411280 h 6544491"/>
              <a:gd name="connsiteX3769" fmla="*/ 605109 w 11817525"/>
              <a:gd name="connsiteY3769" fmla="*/ 1410605 h 6544491"/>
              <a:gd name="connsiteX3770" fmla="*/ 611496 w 11817525"/>
              <a:gd name="connsiteY3770" fmla="*/ 1413657 h 6544491"/>
              <a:gd name="connsiteX3771" fmla="*/ 614425 w 11817525"/>
              <a:gd name="connsiteY3771" fmla="*/ 1411632 h 6544491"/>
              <a:gd name="connsiteX3772" fmla="*/ 615410 w 11817525"/>
              <a:gd name="connsiteY3772" fmla="*/ 1408798 h 6544491"/>
              <a:gd name="connsiteX3773" fmla="*/ 617999 w 11817525"/>
              <a:gd name="connsiteY3773" fmla="*/ 1407152 h 6544491"/>
              <a:gd name="connsiteX3774" fmla="*/ 622656 w 11817525"/>
              <a:gd name="connsiteY3774" fmla="*/ 1407665 h 6544491"/>
              <a:gd name="connsiteX3775" fmla="*/ 625864 w 11817525"/>
              <a:gd name="connsiteY3775" fmla="*/ 1407315 h 6544491"/>
              <a:gd name="connsiteX3776" fmla="*/ 630892 w 11817525"/>
              <a:gd name="connsiteY3776" fmla="*/ 1406425 h 6544491"/>
              <a:gd name="connsiteX3777" fmla="*/ 633232 w 11817525"/>
              <a:gd name="connsiteY3777" fmla="*/ 1402079 h 6544491"/>
              <a:gd name="connsiteX3778" fmla="*/ 633135 w 11817525"/>
              <a:gd name="connsiteY3778" fmla="*/ 1396977 h 6544491"/>
              <a:gd name="connsiteX3779" fmla="*/ 640504 w 11817525"/>
              <a:gd name="connsiteY3779" fmla="*/ 1394466 h 6544491"/>
              <a:gd name="connsiteX3780" fmla="*/ 659466 w 11817525"/>
              <a:gd name="connsiteY3780" fmla="*/ 1385236 h 6544491"/>
              <a:gd name="connsiteX3781" fmla="*/ 659399 w 11817525"/>
              <a:gd name="connsiteY3781" fmla="*/ 1379109 h 6544491"/>
              <a:gd name="connsiteX3782" fmla="*/ 656496 w 11817525"/>
              <a:gd name="connsiteY3782" fmla="*/ 1374653 h 6544491"/>
              <a:gd name="connsiteX3783" fmla="*/ 660446 w 11817525"/>
              <a:gd name="connsiteY3783" fmla="*/ 1376948 h 6544491"/>
              <a:gd name="connsiteX3784" fmla="*/ 680713 w 11817525"/>
              <a:gd name="connsiteY3784" fmla="*/ 1379166 h 6544491"/>
              <a:gd name="connsiteX3785" fmla="*/ 686881 w 11817525"/>
              <a:gd name="connsiteY3785" fmla="*/ 1378492 h 6544491"/>
              <a:gd name="connsiteX3786" fmla="*/ 688701 w 11817525"/>
              <a:gd name="connsiteY3786" fmla="*/ 1377953 h 6544491"/>
              <a:gd name="connsiteX3787" fmla="*/ 687373 w 11817525"/>
              <a:gd name="connsiteY3787" fmla="*/ 1375712 h 6544491"/>
              <a:gd name="connsiteX3788" fmla="*/ 686969 w 11817525"/>
              <a:gd name="connsiteY3788" fmla="*/ 1372687 h 6544491"/>
              <a:gd name="connsiteX3789" fmla="*/ 688726 w 11817525"/>
              <a:gd name="connsiteY3789" fmla="*/ 1371473 h 6544491"/>
              <a:gd name="connsiteX3790" fmla="*/ 688198 w 11817525"/>
              <a:gd name="connsiteY3790" fmla="*/ 1367100 h 6544491"/>
              <a:gd name="connsiteX3791" fmla="*/ 686406 w 11817525"/>
              <a:gd name="connsiteY3791" fmla="*/ 1363887 h 6544491"/>
              <a:gd name="connsiteX3792" fmla="*/ 688966 w 11817525"/>
              <a:gd name="connsiteY3792" fmla="*/ 1363267 h 6544491"/>
              <a:gd name="connsiteX3793" fmla="*/ 698469 w 11817525"/>
              <a:gd name="connsiteY3793" fmla="*/ 1366318 h 6544491"/>
              <a:gd name="connsiteX3794" fmla="*/ 699762 w 11817525"/>
              <a:gd name="connsiteY3794" fmla="*/ 1364133 h 6544491"/>
              <a:gd name="connsiteX3795" fmla="*/ 698680 w 11817525"/>
              <a:gd name="connsiteY3795" fmla="*/ 1361865 h 6544491"/>
              <a:gd name="connsiteX3796" fmla="*/ 699635 w 11817525"/>
              <a:gd name="connsiteY3796" fmla="*/ 1360055 h 6544491"/>
              <a:gd name="connsiteX3797" fmla="*/ 705370 w 11817525"/>
              <a:gd name="connsiteY3797" fmla="*/ 1357383 h 6544491"/>
              <a:gd name="connsiteX3798" fmla="*/ 717151 w 11817525"/>
              <a:gd name="connsiteY3798" fmla="*/ 1355415 h 6544491"/>
              <a:gd name="connsiteX3799" fmla="*/ 724613 w 11817525"/>
              <a:gd name="connsiteY3799" fmla="*/ 1352554 h 6544491"/>
              <a:gd name="connsiteX3800" fmla="*/ 736051 w 11817525"/>
              <a:gd name="connsiteY3800" fmla="*/ 1345509 h 6544491"/>
              <a:gd name="connsiteX3801" fmla="*/ 743635 w 11817525"/>
              <a:gd name="connsiteY3801" fmla="*/ 1341272 h 6544491"/>
              <a:gd name="connsiteX3802" fmla="*/ 750051 w 11817525"/>
              <a:gd name="connsiteY3802" fmla="*/ 1340572 h 6544491"/>
              <a:gd name="connsiteX3803" fmla="*/ 752610 w 11817525"/>
              <a:gd name="connsiteY3803" fmla="*/ 1339952 h 6544491"/>
              <a:gd name="connsiteX3804" fmla="*/ 760685 w 11817525"/>
              <a:gd name="connsiteY3804" fmla="*/ 1332933 h 6544491"/>
              <a:gd name="connsiteX3805" fmla="*/ 785447 w 11817525"/>
              <a:gd name="connsiteY3805" fmla="*/ 1324435 h 6544491"/>
              <a:gd name="connsiteX3806" fmla="*/ 801269 w 11817525"/>
              <a:gd name="connsiteY3806" fmla="*/ 1321684 h 6544491"/>
              <a:gd name="connsiteX3807" fmla="*/ 813939 w 11817525"/>
              <a:gd name="connsiteY3807" fmla="*/ 1314504 h 6544491"/>
              <a:gd name="connsiteX3808" fmla="*/ 815943 w 11817525"/>
              <a:gd name="connsiteY3808" fmla="*/ 1313263 h 6544491"/>
              <a:gd name="connsiteX3809" fmla="*/ 843697 w 11817525"/>
              <a:gd name="connsiteY3809" fmla="*/ 1306140 h 6544491"/>
              <a:gd name="connsiteX3810" fmla="*/ 873673 w 11817525"/>
              <a:gd name="connsiteY3810" fmla="*/ 1298776 h 6544491"/>
              <a:gd name="connsiteX3811" fmla="*/ 890259 w 11817525"/>
              <a:gd name="connsiteY3811" fmla="*/ 1295054 h 6544491"/>
              <a:gd name="connsiteX3812" fmla="*/ 895856 w 11817525"/>
              <a:gd name="connsiteY3812" fmla="*/ 1292999 h 6544491"/>
              <a:gd name="connsiteX3813" fmla="*/ 906844 w 11817525"/>
              <a:gd name="connsiteY3813" fmla="*/ 1285150 h 6544491"/>
              <a:gd name="connsiteX3814" fmla="*/ 908402 w 11817525"/>
              <a:gd name="connsiteY3814" fmla="*/ 1283063 h 6544491"/>
              <a:gd name="connsiteX3815" fmla="*/ 904409 w 11817525"/>
              <a:gd name="connsiteY3815" fmla="*/ 1277751 h 6544491"/>
              <a:gd name="connsiteX3816" fmla="*/ 896644 w 11817525"/>
              <a:gd name="connsiteY3816" fmla="*/ 1271413 h 6544491"/>
              <a:gd name="connsiteX3817" fmla="*/ 894041 w 11817525"/>
              <a:gd name="connsiteY3817" fmla="*/ 1269781 h 6544491"/>
              <a:gd name="connsiteX3818" fmla="*/ 892482 w 11817525"/>
              <a:gd name="connsiteY3818" fmla="*/ 1271867 h 6544491"/>
              <a:gd name="connsiteX3819" fmla="*/ 893789 w 11817525"/>
              <a:gd name="connsiteY3819" fmla="*/ 1278432 h 6544491"/>
              <a:gd name="connsiteX3820" fmla="*/ 886980 w 11817525"/>
              <a:gd name="connsiteY3820" fmla="*/ 1274864 h 6544491"/>
              <a:gd name="connsiteX3821" fmla="*/ 882468 w 11817525"/>
              <a:gd name="connsiteY3821" fmla="*/ 1271524 h 6544491"/>
              <a:gd name="connsiteX3822" fmla="*/ 876357 w 11817525"/>
              <a:gd name="connsiteY3822" fmla="*/ 1271713 h 6544491"/>
              <a:gd name="connsiteX3823" fmla="*/ 866345 w 11817525"/>
              <a:gd name="connsiteY3823" fmla="*/ 1275202 h 6544491"/>
              <a:gd name="connsiteX3824" fmla="*/ 858674 w 11817525"/>
              <a:gd name="connsiteY3824" fmla="*/ 1277477 h 6544491"/>
              <a:gd name="connsiteX3825" fmla="*/ 853340 w 11817525"/>
              <a:gd name="connsiteY3825" fmla="*/ 1274706 h 6544491"/>
              <a:gd name="connsiteX3826" fmla="*/ 849346 w 11817525"/>
              <a:gd name="connsiteY3826" fmla="*/ 1269393 h 6544491"/>
              <a:gd name="connsiteX3827" fmla="*/ 845840 w 11817525"/>
              <a:gd name="connsiteY3827" fmla="*/ 1275046 h 6544491"/>
              <a:gd name="connsiteX3828" fmla="*/ 849056 w 11817525"/>
              <a:gd name="connsiteY3828" fmla="*/ 1283318 h 6544491"/>
              <a:gd name="connsiteX3829" fmla="*/ 833791 w 11817525"/>
              <a:gd name="connsiteY3829" fmla="*/ 1277321 h 6544491"/>
              <a:gd name="connsiteX3830" fmla="*/ 825339 w 11817525"/>
              <a:gd name="connsiteY3830" fmla="*/ 1278723 h 6544491"/>
              <a:gd name="connsiteX3831" fmla="*/ 814120 w 11817525"/>
              <a:gd name="connsiteY3831" fmla="*/ 1288093 h 6544491"/>
              <a:gd name="connsiteX3832" fmla="*/ 808830 w 11817525"/>
              <a:gd name="connsiteY3832" fmla="*/ 1287711 h 6544491"/>
              <a:gd name="connsiteX3833" fmla="*/ 791098 w 11817525"/>
              <a:gd name="connsiteY3833" fmla="*/ 1287253 h 6544491"/>
              <a:gd name="connsiteX3834" fmla="*/ 786724 w 11817525"/>
              <a:gd name="connsiteY3834" fmla="*/ 1291084 h 6544491"/>
              <a:gd name="connsiteX3835" fmla="*/ 779057 w 11817525"/>
              <a:gd name="connsiteY3835" fmla="*/ 1297192 h 6544491"/>
              <a:gd name="connsiteX3836" fmla="*/ 774720 w 11817525"/>
              <a:gd name="connsiteY3836" fmla="*/ 1295749 h 6544491"/>
              <a:gd name="connsiteX3837" fmla="*/ 772072 w 11817525"/>
              <a:gd name="connsiteY3837" fmla="*/ 1291726 h 6544491"/>
              <a:gd name="connsiteX3838" fmla="*/ 770075 w 11817525"/>
              <a:gd name="connsiteY3838" fmla="*/ 1289070 h 6544491"/>
              <a:gd name="connsiteX3839" fmla="*/ 763097 w 11817525"/>
              <a:gd name="connsiteY3839" fmla="*/ 1291269 h 6544491"/>
              <a:gd name="connsiteX3840" fmla="*/ 763753 w 11817525"/>
              <a:gd name="connsiteY3840" fmla="*/ 1296468 h 6544491"/>
              <a:gd name="connsiteX3841" fmla="*/ 760597 w 11817525"/>
              <a:gd name="connsiteY3841" fmla="*/ 1305915 h 6544491"/>
              <a:gd name="connsiteX3842" fmla="*/ 757907 w 11817525"/>
              <a:gd name="connsiteY3842" fmla="*/ 1303335 h 6544491"/>
              <a:gd name="connsiteX3843" fmla="*/ 752092 w 11817525"/>
              <a:gd name="connsiteY3843" fmla="*/ 1297263 h 6544491"/>
              <a:gd name="connsiteX3844" fmla="*/ 745374 w 11817525"/>
              <a:gd name="connsiteY3844" fmla="*/ 1298476 h 6544491"/>
              <a:gd name="connsiteX3845" fmla="*/ 738961 w 11817525"/>
              <a:gd name="connsiteY3845" fmla="*/ 1301092 h 6544491"/>
              <a:gd name="connsiteX3846" fmla="*/ 734319 w 11817525"/>
              <a:gd name="connsiteY3846" fmla="*/ 1298246 h 6544491"/>
              <a:gd name="connsiteX3847" fmla="*/ 729549 w 11817525"/>
              <a:gd name="connsiteY3847" fmla="*/ 1295893 h 6544491"/>
              <a:gd name="connsiteX3848" fmla="*/ 727556 w 11817525"/>
              <a:gd name="connsiteY3848" fmla="*/ 1297068 h 6544491"/>
              <a:gd name="connsiteX3849" fmla="*/ 723871 w 11817525"/>
              <a:gd name="connsiteY3849" fmla="*/ 1296991 h 6544491"/>
              <a:gd name="connsiteX3850" fmla="*/ 723173 w 11817525"/>
              <a:gd name="connsiteY3850" fmla="*/ 1293235 h 6544491"/>
              <a:gd name="connsiteX3851" fmla="*/ 715407 w 11817525"/>
              <a:gd name="connsiteY3851" fmla="*/ 1286896 h 6544491"/>
              <a:gd name="connsiteX3852" fmla="*/ 703246 w 11817525"/>
              <a:gd name="connsiteY3852" fmla="*/ 1261397 h 6544491"/>
              <a:gd name="connsiteX3853" fmla="*/ 711183 w 11817525"/>
              <a:gd name="connsiteY3853" fmla="*/ 1265800 h 6544491"/>
              <a:gd name="connsiteX3854" fmla="*/ 727965 w 11817525"/>
              <a:gd name="connsiteY3854" fmla="*/ 1271153 h 6544491"/>
              <a:gd name="connsiteX3855" fmla="*/ 735332 w 11817525"/>
              <a:gd name="connsiteY3855" fmla="*/ 1267474 h 6544491"/>
              <a:gd name="connsiteX3856" fmla="*/ 738148 w 11817525"/>
              <a:gd name="connsiteY3856" fmla="*/ 1265729 h 6544491"/>
              <a:gd name="connsiteX3857" fmla="*/ 734677 w 11817525"/>
              <a:gd name="connsiteY3857" fmla="*/ 1262276 h 6544491"/>
              <a:gd name="connsiteX3858" fmla="*/ 731510 w 11817525"/>
              <a:gd name="connsiteY3858" fmla="*/ 1260226 h 6544491"/>
              <a:gd name="connsiteX3859" fmla="*/ 726911 w 11817525"/>
              <a:gd name="connsiteY3859" fmla="*/ 1255938 h 6544491"/>
              <a:gd name="connsiteX3860" fmla="*/ 729987 w 11817525"/>
              <a:gd name="connsiteY3860" fmla="*/ 1253206 h 6544491"/>
              <a:gd name="connsiteX3861" fmla="*/ 737268 w 11817525"/>
              <a:gd name="connsiteY3861" fmla="*/ 1252411 h 6544491"/>
              <a:gd name="connsiteX3862" fmla="*/ 747536 w 11817525"/>
              <a:gd name="connsiteY3862" fmla="*/ 1244103 h 6544491"/>
              <a:gd name="connsiteX3863" fmla="*/ 749616 w 11817525"/>
              <a:gd name="connsiteY3863" fmla="*/ 1243875 h 6544491"/>
              <a:gd name="connsiteX3864" fmla="*/ 752478 w 11817525"/>
              <a:gd name="connsiteY3864" fmla="*/ 1244521 h 6544491"/>
              <a:gd name="connsiteX3865" fmla="*/ 754342 w 11817525"/>
              <a:gd name="connsiteY3865" fmla="*/ 1243839 h 6544491"/>
              <a:gd name="connsiteX3866" fmla="*/ 752216 w 11817525"/>
              <a:gd name="connsiteY3866" fmla="*/ 1241676 h 6544491"/>
              <a:gd name="connsiteX3867" fmla="*/ 747052 w 11817525"/>
              <a:gd name="connsiteY3867" fmla="*/ 1236969 h 6544491"/>
              <a:gd name="connsiteX3868" fmla="*/ 744881 w 11817525"/>
              <a:gd name="connsiteY3868" fmla="*/ 1232416 h 6544491"/>
              <a:gd name="connsiteX3869" fmla="*/ 748348 w 11817525"/>
              <a:gd name="connsiteY3869" fmla="*/ 1232037 h 6544491"/>
              <a:gd name="connsiteX3870" fmla="*/ 751862 w 11817525"/>
              <a:gd name="connsiteY3870" fmla="*/ 1234049 h 6544491"/>
              <a:gd name="connsiteX3871" fmla="*/ 760359 w 11817525"/>
              <a:gd name="connsiteY3871" fmla="*/ 1235038 h 6544491"/>
              <a:gd name="connsiteX3872" fmla="*/ 770415 w 11817525"/>
              <a:gd name="connsiteY3872" fmla="*/ 1233939 h 6544491"/>
              <a:gd name="connsiteX3873" fmla="*/ 774706 w 11817525"/>
              <a:gd name="connsiteY3873" fmla="*/ 1232991 h 6544491"/>
              <a:gd name="connsiteX3874" fmla="*/ 770496 w 11817525"/>
              <a:gd name="connsiteY3874" fmla="*/ 1227223 h 6544491"/>
              <a:gd name="connsiteX3875" fmla="*/ 767459 w 11817525"/>
              <a:gd name="connsiteY3875" fmla="*/ 1224679 h 6544491"/>
              <a:gd name="connsiteX3876" fmla="*/ 766762 w 11817525"/>
              <a:gd name="connsiteY3876" fmla="*/ 1220923 h 6544491"/>
              <a:gd name="connsiteX3877" fmla="*/ 775152 w 11817525"/>
              <a:gd name="connsiteY3877" fmla="*/ 1197969 h 6544491"/>
              <a:gd name="connsiteX3878" fmla="*/ 773762 w 11817525"/>
              <a:gd name="connsiteY3878" fmla="*/ 1194289 h 6544491"/>
              <a:gd name="connsiteX3879" fmla="*/ 775968 w 11817525"/>
              <a:gd name="connsiteY3879" fmla="*/ 1189736 h 6544491"/>
              <a:gd name="connsiteX3880" fmla="*/ 794686 w 11817525"/>
              <a:gd name="connsiteY3880" fmla="*/ 1180025 h 6544491"/>
              <a:gd name="connsiteX3881" fmla="*/ 806340 w 11817525"/>
              <a:gd name="connsiteY3881" fmla="*/ 1171567 h 6544491"/>
              <a:gd name="connsiteX3882" fmla="*/ 809847 w 11817525"/>
              <a:gd name="connsiteY3882" fmla="*/ 1165914 h 6544491"/>
              <a:gd name="connsiteX3883" fmla="*/ 813398 w 11817525"/>
              <a:gd name="connsiteY3883" fmla="*/ 1162651 h 6544491"/>
              <a:gd name="connsiteX3884" fmla="*/ 829693 w 11817525"/>
              <a:gd name="connsiteY3884" fmla="*/ 1157039 h 6544491"/>
              <a:gd name="connsiteX3885" fmla="*/ 846895 w 11817525"/>
              <a:gd name="connsiteY3885" fmla="*/ 1147974 h 6544491"/>
              <a:gd name="connsiteX3886" fmla="*/ 849925 w 11817525"/>
              <a:gd name="connsiteY3886" fmla="*/ 1142852 h 6544491"/>
              <a:gd name="connsiteX3887" fmla="*/ 859414 w 11817525"/>
              <a:gd name="connsiteY3887" fmla="*/ 1137503 h 6544491"/>
              <a:gd name="connsiteX3888" fmla="*/ 867520 w 11817525"/>
              <a:gd name="connsiteY3888" fmla="*/ 1136139 h 6544491"/>
              <a:gd name="connsiteX3889" fmla="*/ 889185 w 11817525"/>
              <a:gd name="connsiteY3889" fmla="*/ 1124191 h 6544491"/>
              <a:gd name="connsiteX3890" fmla="*/ 897377 w 11817525"/>
              <a:gd name="connsiteY3890" fmla="*/ 1123775 h 6544491"/>
              <a:gd name="connsiteX3891" fmla="*/ 900887 w 11817525"/>
              <a:gd name="connsiteY3891" fmla="*/ 1121955 h 6544491"/>
              <a:gd name="connsiteX3892" fmla="*/ 909725 w 11817525"/>
              <a:gd name="connsiteY3892" fmla="*/ 1115241 h 6544491"/>
              <a:gd name="connsiteX3893" fmla="*/ 924590 w 11817525"/>
              <a:gd name="connsiteY3893" fmla="*/ 1111222 h 6544491"/>
              <a:gd name="connsiteX3894" fmla="*/ 934300 w 11817525"/>
              <a:gd name="connsiteY3894" fmla="*/ 1110161 h 6544491"/>
              <a:gd name="connsiteX3895" fmla="*/ 946738 w 11817525"/>
              <a:gd name="connsiteY3895" fmla="*/ 1106407 h 6544491"/>
              <a:gd name="connsiteX3896" fmla="*/ 974123 w 11817525"/>
              <a:gd name="connsiteY3896" fmla="*/ 1091919 h 6544491"/>
              <a:gd name="connsiteX3897" fmla="*/ 1002292 w 11817525"/>
              <a:gd name="connsiteY3897" fmla="*/ 1082134 h 6544491"/>
              <a:gd name="connsiteX3898" fmla="*/ 1089006 w 11817525"/>
              <a:gd name="connsiteY3898" fmla="*/ 1048229 h 6544491"/>
              <a:gd name="connsiteX3899" fmla="*/ 1126018 w 11817525"/>
              <a:gd name="connsiteY3899" fmla="*/ 1037479 h 6544491"/>
              <a:gd name="connsiteX3900" fmla="*/ 1142258 w 11817525"/>
              <a:gd name="connsiteY3900" fmla="*/ 1033433 h 6544491"/>
              <a:gd name="connsiteX3901" fmla="*/ 1142187 w 11817525"/>
              <a:gd name="connsiteY3901" fmla="*/ 1033362 h 6544491"/>
              <a:gd name="connsiteX3902" fmla="*/ 1140838 w 11817525"/>
              <a:gd name="connsiteY3902" fmla="*/ 1030137 h 6544491"/>
              <a:gd name="connsiteX3903" fmla="*/ 1143389 w 11817525"/>
              <a:gd name="connsiteY3903" fmla="*/ 1030106 h 6544491"/>
              <a:gd name="connsiteX3904" fmla="*/ 1145850 w 11817525"/>
              <a:gd name="connsiteY3904" fmla="*/ 1031695 h 6544491"/>
              <a:gd name="connsiteX3905" fmla="*/ 1146753 w 11817525"/>
              <a:gd name="connsiteY3905" fmla="*/ 1032313 h 6544491"/>
              <a:gd name="connsiteX3906" fmla="*/ 1160256 w 11817525"/>
              <a:gd name="connsiteY3906" fmla="*/ 1028949 h 6544491"/>
              <a:gd name="connsiteX3907" fmla="*/ 1159813 w 11817525"/>
              <a:gd name="connsiteY3907" fmla="*/ 1028282 h 6544491"/>
              <a:gd name="connsiteX3908" fmla="*/ 1157728 w 11817525"/>
              <a:gd name="connsiteY3908" fmla="*/ 1026364 h 6544491"/>
              <a:gd name="connsiteX3909" fmla="*/ 1157415 w 11817525"/>
              <a:gd name="connsiteY3909" fmla="*/ 1023775 h 6544491"/>
              <a:gd name="connsiteX3910" fmla="*/ 1163224 w 11817525"/>
              <a:gd name="connsiteY3910" fmla="*/ 1018193 h 6544491"/>
              <a:gd name="connsiteX3911" fmla="*/ 1164328 w 11817525"/>
              <a:gd name="connsiteY3911" fmla="*/ 1011310 h 6544491"/>
              <a:gd name="connsiteX3912" fmla="*/ 1151183 w 11817525"/>
              <a:gd name="connsiteY3912" fmla="*/ 1014131 h 6544491"/>
              <a:gd name="connsiteX3913" fmla="*/ 1122622 w 11817525"/>
              <a:gd name="connsiteY3913" fmla="*/ 1021562 h 6544491"/>
              <a:gd name="connsiteX3914" fmla="*/ 1103379 w 11817525"/>
              <a:gd name="connsiteY3914" fmla="*/ 1025580 h 6544491"/>
              <a:gd name="connsiteX3915" fmla="*/ 1084484 w 11817525"/>
              <a:gd name="connsiteY3915" fmla="*/ 1033392 h 6544491"/>
              <a:gd name="connsiteX3916" fmla="*/ 1075080 w 11817525"/>
              <a:gd name="connsiteY3916" fmla="*/ 1035857 h 6544491"/>
              <a:gd name="connsiteX3917" fmla="*/ 1049635 w 11817525"/>
              <a:gd name="connsiteY3917" fmla="*/ 1039115 h 6544491"/>
              <a:gd name="connsiteX3918" fmla="*/ 1020300 w 11817525"/>
              <a:gd name="connsiteY3918" fmla="*/ 1053338 h 6544491"/>
              <a:gd name="connsiteX3919" fmla="*/ 992995 w 11817525"/>
              <a:gd name="connsiteY3919" fmla="*/ 1061111 h 6544491"/>
              <a:gd name="connsiteX3920" fmla="*/ 951653 w 11817525"/>
              <a:gd name="connsiteY3920" fmla="*/ 1076167 h 6544491"/>
              <a:gd name="connsiteX3921" fmla="*/ 943586 w 11817525"/>
              <a:gd name="connsiteY3921" fmla="*/ 1072258 h 6544491"/>
              <a:gd name="connsiteX3922" fmla="*/ 943022 w 11817525"/>
              <a:gd name="connsiteY3922" fmla="*/ 1071840 h 6544491"/>
              <a:gd name="connsiteX3923" fmla="*/ 938272 w 11817525"/>
              <a:gd name="connsiteY3923" fmla="*/ 1064761 h 6544491"/>
              <a:gd name="connsiteX3924" fmla="*/ 935300 w 11817525"/>
              <a:gd name="connsiteY3924" fmla="*/ 1062019 h 6544491"/>
              <a:gd name="connsiteX3925" fmla="*/ 1382812 w 11817525"/>
              <a:gd name="connsiteY3925" fmla="*/ 856259 h 6544491"/>
              <a:gd name="connsiteX3926" fmla="*/ 1389355 w 11817525"/>
              <a:gd name="connsiteY3926" fmla="*/ 855301 h 6544491"/>
              <a:gd name="connsiteX3927" fmla="*/ 1420655 w 11817525"/>
              <a:gd name="connsiteY3927" fmla="*/ 851020 h 6544491"/>
              <a:gd name="connsiteX3928" fmla="*/ 1460753 w 11817525"/>
              <a:gd name="connsiteY3928" fmla="*/ 846309 h 6544491"/>
              <a:gd name="connsiteX3929" fmla="*/ 1479216 w 11817525"/>
              <a:gd name="connsiteY3929" fmla="*/ 844458 h 6544491"/>
              <a:gd name="connsiteX3930" fmla="*/ 1497832 w 11817525"/>
              <a:gd name="connsiteY3930" fmla="*/ 843359 h 6544491"/>
              <a:gd name="connsiteX3931" fmla="*/ 1499217 w 11817525"/>
              <a:gd name="connsiteY3931" fmla="*/ 842861 h 6544491"/>
              <a:gd name="connsiteX3932" fmla="*/ 1499914 w 11817525"/>
              <a:gd name="connsiteY3932" fmla="*/ 842260 h 6544491"/>
              <a:gd name="connsiteX3933" fmla="*/ 1504106 w 11817525"/>
              <a:gd name="connsiteY3933" fmla="*/ 840898 h 6544491"/>
              <a:gd name="connsiteX3934" fmla="*/ 1517750 w 11817525"/>
              <a:gd name="connsiteY3934" fmla="*/ 836839 h 6544491"/>
              <a:gd name="connsiteX3935" fmla="*/ 1539895 w 11817525"/>
              <a:gd name="connsiteY3935" fmla="*/ 831141 h 6544491"/>
              <a:gd name="connsiteX3936" fmla="*/ 1571542 w 11817525"/>
              <a:gd name="connsiteY3936" fmla="*/ 824603 h 6544491"/>
              <a:gd name="connsiteX3937" fmla="*/ 1612083 w 11817525"/>
              <a:gd name="connsiteY3937" fmla="*/ 814428 h 6544491"/>
              <a:gd name="connsiteX3938" fmla="*/ 1639148 w 11817525"/>
              <a:gd name="connsiteY3938" fmla="*/ 808102 h 6544491"/>
              <a:gd name="connsiteX3939" fmla="*/ 1709616 w 11817525"/>
              <a:gd name="connsiteY3939" fmla="*/ 778036 h 6544491"/>
              <a:gd name="connsiteX3940" fmla="*/ 2055288 w 11817525"/>
              <a:gd name="connsiteY3940" fmla="*/ 658753 h 6544491"/>
              <a:gd name="connsiteX3941" fmla="*/ 2177062 w 11817525"/>
              <a:gd name="connsiteY3941" fmla="*/ 666575 h 6544491"/>
              <a:gd name="connsiteX3942" fmla="*/ 2263481 w 11817525"/>
              <a:gd name="connsiteY3942" fmla="*/ 690040 h 6544491"/>
              <a:gd name="connsiteX3943" fmla="*/ 2334187 w 11817525"/>
              <a:gd name="connsiteY3943" fmla="*/ 674395 h 6544491"/>
              <a:gd name="connsiteX3944" fmla="*/ 2365611 w 11817525"/>
              <a:gd name="connsiteY3944" fmla="*/ 666574 h 6544491"/>
              <a:gd name="connsiteX3945" fmla="*/ 2479531 w 11817525"/>
              <a:gd name="connsiteY3945" fmla="*/ 627463 h 6544491"/>
              <a:gd name="connsiteX3946" fmla="*/ 2518812 w 11817525"/>
              <a:gd name="connsiteY3946" fmla="*/ 613776 h 6544491"/>
              <a:gd name="connsiteX3947" fmla="*/ 2614069 w 11817525"/>
              <a:gd name="connsiteY3947" fmla="*/ 594954 h 6544491"/>
              <a:gd name="connsiteX3948" fmla="*/ 2629989 w 11817525"/>
              <a:gd name="connsiteY3948" fmla="*/ 592251 h 6544491"/>
              <a:gd name="connsiteX3949" fmla="*/ 2279324 w 11817525"/>
              <a:gd name="connsiteY3949" fmla="*/ 592911 h 6544491"/>
              <a:gd name="connsiteX3950" fmla="*/ 2210771 w 11817525"/>
              <a:gd name="connsiteY3950" fmla="*/ 591864 h 6544491"/>
              <a:gd name="connsiteX3951" fmla="*/ 2169319 w 11817525"/>
              <a:gd name="connsiteY3951" fmla="*/ 578233 h 6544491"/>
              <a:gd name="connsiteX3952" fmla="*/ 2207798 w 11817525"/>
              <a:gd name="connsiteY3952" fmla="*/ 567168 h 6544491"/>
              <a:gd name="connsiteX3953" fmla="*/ 2522794 w 11817525"/>
              <a:gd name="connsiteY3953" fmla="*/ 548445 h 6544491"/>
              <a:gd name="connsiteX3954" fmla="*/ 2970823 w 11817525"/>
              <a:gd name="connsiteY3954" fmla="*/ 539374 h 6544491"/>
              <a:gd name="connsiteX3955" fmla="*/ 3006997 w 11817525"/>
              <a:gd name="connsiteY3955" fmla="*/ 540150 h 6544491"/>
              <a:gd name="connsiteX3956" fmla="*/ 3023459 w 11817525"/>
              <a:gd name="connsiteY3956" fmla="*/ 532221 h 6544491"/>
              <a:gd name="connsiteX3957" fmla="*/ 3007544 w 11817525"/>
              <a:gd name="connsiteY3957" fmla="*/ 524023 h 6544491"/>
              <a:gd name="connsiteX3958" fmla="*/ 2719453 w 11817525"/>
              <a:gd name="connsiteY3958" fmla="*/ 507860 h 6544491"/>
              <a:gd name="connsiteX3959" fmla="*/ 2697710 w 11817525"/>
              <a:gd name="connsiteY3959" fmla="*/ 502933 h 6544491"/>
              <a:gd name="connsiteX3960" fmla="*/ 2704825 w 11817525"/>
              <a:gd name="connsiteY3960" fmla="*/ 489707 h 6544491"/>
              <a:gd name="connsiteX3961" fmla="*/ 2803528 w 11817525"/>
              <a:gd name="connsiteY3961" fmla="*/ 472501 h 6544491"/>
              <a:gd name="connsiteX3962" fmla="*/ 2874660 w 11817525"/>
              <a:gd name="connsiteY3962" fmla="*/ 453643 h 6544491"/>
              <a:gd name="connsiteX3963" fmla="*/ 2942744 w 11817525"/>
              <a:gd name="connsiteY3963" fmla="*/ 440452 h 6544491"/>
              <a:gd name="connsiteX3964" fmla="*/ 3119812 w 11817525"/>
              <a:gd name="connsiteY3964" fmla="*/ 443826 h 6544491"/>
              <a:gd name="connsiteX3965" fmla="*/ 3430196 w 11817525"/>
              <a:gd name="connsiteY3965" fmla="*/ 448789 h 6544491"/>
              <a:gd name="connsiteX3966" fmla="*/ 3259026 w 11817525"/>
              <a:gd name="connsiteY3966" fmla="*/ 411776 h 6544491"/>
              <a:gd name="connsiteX3967" fmla="*/ 3083717 w 11817525"/>
              <a:gd name="connsiteY3967" fmla="*/ 412687 h 6544491"/>
              <a:gd name="connsiteX3968" fmla="*/ 3044026 w 11817525"/>
              <a:gd name="connsiteY3968" fmla="*/ 403339 h 6544491"/>
              <a:gd name="connsiteX3969" fmla="*/ 3219607 w 11817525"/>
              <a:gd name="connsiteY3969" fmla="*/ 394367 h 6544491"/>
              <a:gd name="connsiteX3970" fmla="*/ 3154380 w 11817525"/>
              <a:gd name="connsiteY3970" fmla="*/ 379588 h 6544491"/>
              <a:gd name="connsiteX3971" fmla="*/ 3103777 w 11817525"/>
              <a:gd name="connsiteY3971" fmla="*/ 382962 h 6544491"/>
              <a:gd name="connsiteX3972" fmla="*/ 3070656 w 11817525"/>
              <a:gd name="connsiteY3972" fmla="*/ 376517 h 6544491"/>
              <a:gd name="connsiteX3973" fmla="*/ 3090169 w 11817525"/>
              <a:gd name="connsiteY3973" fmla="*/ 362921 h 6544491"/>
              <a:gd name="connsiteX3974" fmla="*/ 2888109 w 11817525"/>
              <a:gd name="connsiteY3974" fmla="*/ 337986 h 6544491"/>
              <a:gd name="connsiteX3975" fmla="*/ 2668101 w 11817525"/>
              <a:gd name="connsiteY3975" fmla="*/ 308632 h 6544491"/>
              <a:gd name="connsiteX3976" fmla="*/ 3221326 w 11817525"/>
              <a:gd name="connsiteY3976" fmla="*/ 315621 h 6544491"/>
              <a:gd name="connsiteX3977" fmla="*/ 3188478 w 11817525"/>
              <a:gd name="connsiteY3977" fmla="*/ 301113 h 6544491"/>
              <a:gd name="connsiteX3978" fmla="*/ 3236302 w 11817525"/>
              <a:gd name="connsiteY3978" fmla="*/ 295344 h 6544491"/>
              <a:gd name="connsiteX3979" fmla="*/ 3481182 w 11817525"/>
              <a:gd name="connsiteY3979" fmla="*/ 293592 h 6544491"/>
              <a:gd name="connsiteX3980" fmla="*/ 3672875 w 11817525"/>
              <a:gd name="connsiteY3980" fmla="*/ 315118 h 6544491"/>
              <a:gd name="connsiteX3981" fmla="*/ 3804155 w 11817525"/>
              <a:gd name="connsiteY3981" fmla="*/ 320485 h 6544491"/>
              <a:gd name="connsiteX3982" fmla="*/ 3931914 w 11817525"/>
              <a:gd name="connsiteY3982" fmla="*/ 317280 h 6544491"/>
              <a:gd name="connsiteX3983" fmla="*/ 3970391 w 11817525"/>
              <a:gd name="connsiteY3983" fmla="*/ 306214 h 6544491"/>
              <a:gd name="connsiteX3984" fmla="*/ 3933552 w 11817525"/>
              <a:gd name="connsiteY3984" fmla="*/ 268900 h 6544491"/>
              <a:gd name="connsiteX3985" fmla="*/ 3883225 w 11817525"/>
              <a:gd name="connsiteY3985" fmla="*/ 264209 h 6544491"/>
              <a:gd name="connsiteX3986" fmla="*/ 3773024 w 11817525"/>
              <a:gd name="connsiteY3986" fmla="*/ 227230 h 6544491"/>
              <a:gd name="connsiteX3987" fmla="*/ 3651366 w 11817525"/>
              <a:gd name="connsiteY3987" fmla="*/ 219098 h 6544491"/>
              <a:gd name="connsiteX3988" fmla="*/ 3672640 w 11817525"/>
              <a:gd name="connsiteY3988" fmla="*/ 209787 h 6544491"/>
              <a:gd name="connsiteX3989" fmla="*/ 3908170 w 11817525"/>
              <a:gd name="connsiteY3989" fmla="*/ 202737 h 6544491"/>
              <a:gd name="connsiteX3990" fmla="*/ 3961746 w 11817525"/>
              <a:gd name="connsiteY3990" fmla="*/ 224060 h 6544491"/>
              <a:gd name="connsiteX3991" fmla="*/ 4017082 w 11817525"/>
              <a:gd name="connsiteY3991" fmla="*/ 249669 h 6544491"/>
              <a:gd name="connsiteX3992" fmla="*/ 4057048 w 11817525"/>
              <a:gd name="connsiteY3992" fmla="*/ 250951 h 6544491"/>
              <a:gd name="connsiteX3993" fmla="*/ 4093691 w 11817525"/>
              <a:gd name="connsiteY3993" fmla="*/ 265965 h 6544491"/>
              <a:gd name="connsiteX3994" fmla="*/ 4068351 w 11817525"/>
              <a:gd name="connsiteY3994" fmla="*/ 282833 h 6544491"/>
              <a:gd name="connsiteX3995" fmla="*/ 4042267 w 11817525"/>
              <a:gd name="connsiteY3995" fmla="*/ 293528 h 6544491"/>
              <a:gd name="connsiteX3996" fmla="*/ 4057167 w 11817525"/>
              <a:gd name="connsiteY3996" fmla="*/ 303617 h 6544491"/>
              <a:gd name="connsiteX3997" fmla="*/ 4082232 w 11817525"/>
              <a:gd name="connsiteY3997" fmla="*/ 294812 h 6544491"/>
              <a:gd name="connsiteX3998" fmla="*/ 4113127 w 11817525"/>
              <a:gd name="connsiteY3998" fmla="*/ 282733 h 6544491"/>
              <a:gd name="connsiteX3999" fmla="*/ 4191023 w 11817525"/>
              <a:gd name="connsiteY3999" fmla="*/ 289076 h 6544491"/>
              <a:gd name="connsiteX4000" fmla="*/ 4273732 w 11817525"/>
              <a:gd name="connsiteY4000" fmla="*/ 294036 h 6544491"/>
              <a:gd name="connsiteX4001" fmla="*/ 4274748 w 11817525"/>
              <a:gd name="connsiteY4001" fmla="*/ 292148 h 6544491"/>
              <a:gd name="connsiteX4002" fmla="*/ 4570737 w 11817525"/>
              <a:gd name="connsiteY4002" fmla="*/ 187864 h 6544491"/>
              <a:gd name="connsiteX4003" fmla="*/ 4704125 w 11817525"/>
              <a:gd name="connsiteY4003" fmla="*/ 159086 h 6544491"/>
              <a:gd name="connsiteX4004" fmla="*/ 4735015 w 11817525"/>
              <a:gd name="connsiteY4004" fmla="*/ 147007 h 6544491"/>
              <a:gd name="connsiteX4005" fmla="*/ 4854054 w 11817525"/>
              <a:gd name="connsiteY4005" fmla="*/ 92014 h 6544491"/>
              <a:gd name="connsiteX4006" fmla="*/ 5020758 w 11817525"/>
              <a:gd name="connsiteY4006" fmla="*/ 91983 h 6544491"/>
              <a:gd name="connsiteX4007" fmla="*/ 5048995 w 11817525"/>
              <a:gd name="connsiteY4007" fmla="*/ 130174 h 6544491"/>
              <a:gd name="connsiteX4008" fmla="*/ 5043090 w 11817525"/>
              <a:gd name="connsiteY4008" fmla="*/ 137626 h 6544491"/>
              <a:gd name="connsiteX4009" fmla="*/ 5039252 w 11817525"/>
              <a:gd name="connsiteY4009" fmla="*/ 138622 h 6544491"/>
              <a:gd name="connsiteX4010" fmla="*/ 4988196 w 11817525"/>
              <a:gd name="connsiteY4010" fmla="*/ 158409 h 6544491"/>
              <a:gd name="connsiteX4011" fmla="*/ 4949258 w 11817525"/>
              <a:gd name="connsiteY4011" fmla="*/ 181959 h 6544491"/>
              <a:gd name="connsiteX4012" fmla="*/ 4924070 w 11817525"/>
              <a:gd name="connsiteY4012" fmla="*/ 194615 h 6544491"/>
              <a:gd name="connsiteX4013" fmla="*/ 4885580 w 11817525"/>
              <a:gd name="connsiteY4013" fmla="*/ 210646 h 6544491"/>
              <a:gd name="connsiteX4014" fmla="*/ 4864843 w 11817525"/>
              <a:gd name="connsiteY4014" fmla="*/ 220464 h 6544491"/>
              <a:gd name="connsiteX4015" fmla="*/ 4855206 w 11817525"/>
              <a:gd name="connsiteY4015" fmla="*/ 225756 h 6544491"/>
              <a:gd name="connsiteX4016" fmla="*/ 4828159 w 11817525"/>
              <a:gd name="connsiteY4016" fmla="*/ 240023 h 6544491"/>
              <a:gd name="connsiteX4017" fmla="*/ 4818523 w 11817525"/>
              <a:gd name="connsiteY4017" fmla="*/ 245315 h 6544491"/>
              <a:gd name="connsiteX4018" fmla="*/ 4802465 w 11817525"/>
              <a:gd name="connsiteY4018" fmla="*/ 265340 h 6544491"/>
              <a:gd name="connsiteX4019" fmla="*/ 4787930 w 11817525"/>
              <a:gd name="connsiteY4019" fmla="*/ 280990 h 6544491"/>
              <a:gd name="connsiteX4020" fmla="*/ 4776773 w 11817525"/>
              <a:gd name="connsiteY4020" fmla="*/ 290656 h 6544491"/>
              <a:gd name="connsiteX4021" fmla="*/ 4772266 w 11817525"/>
              <a:gd name="connsiteY4021" fmla="*/ 298634 h 6544491"/>
              <a:gd name="connsiteX4022" fmla="*/ 4773732 w 11817525"/>
              <a:gd name="connsiteY4022" fmla="*/ 299402 h 6544491"/>
              <a:gd name="connsiteX4023" fmla="*/ 4819942 w 11817525"/>
              <a:gd name="connsiteY4023" fmla="*/ 284830 h 6544491"/>
              <a:gd name="connsiteX4024" fmla="*/ 4954735 w 11817525"/>
              <a:gd name="connsiteY4024" fmla="*/ 221014 h 6544491"/>
              <a:gd name="connsiteX4025" fmla="*/ 4960525 w 11817525"/>
              <a:gd name="connsiteY4025" fmla="*/ 217907 h 6544491"/>
              <a:gd name="connsiteX4026" fmla="*/ 4966428 w 11817525"/>
              <a:gd name="connsiteY4026" fmla="*/ 216896 h 6544491"/>
              <a:gd name="connsiteX4027" fmla="*/ 4965520 w 11817525"/>
              <a:gd name="connsiteY4027" fmla="*/ 217658 h 6544491"/>
              <a:gd name="connsiteX4028" fmla="*/ 4963271 w 11817525"/>
              <a:gd name="connsiteY4028" fmla="*/ 219346 h 6544491"/>
              <a:gd name="connsiteX4029" fmla="*/ 4956931 w 11817525"/>
              <a:gd name="connsiteY4029" fmla="*/ 222165 h 6544491"/>
              <a:gd name="connsiteX4030" fmla="*/ 4928026 w 11817525"/>
              <a:gd name="connsiteY4030" fmla="*/ 238042 h 6544491"/>
              <a:gd name="connsiteX4031" fmla="*/ 4849417 w 11817525"/>
              <a:gd name="connsiteY4031" fmla="*/ 284757 h 6544491"/>
              <a:gd name="connsiteX4032" fmla="*/ 4798307 w 11817525"/>
              <a:gd name="connsiteY4032" fmla="*/ 309688 h 6544491"/>
              <a:gd name="connsiteX4033" fmla="*/ 4764609 w 11817525"/>
              <a:gd name="connsiteY4033" fmla="*/ 325641 h 6544491"/>
              <a:gd name="connsiteX4034" fmla="*/ 4734967 w 11817525"/>
              <a:gd name="connsiteY4034" fmla="*/ 341137 h 6544491"/>
              <a:gd name="connsiteX4035" fmla="*/ 4723473 w 11817525"/>
              <a:gd name="connsiteY4035" fmla="*/ 348039 h 6544491"/>
              <a:gd name="connsiteX4036" fmla="*/ 4737898 w 11817525"/>
              <a:gd name="connsiteY4036" fmla="*/ 342671 h 6544491"/>
              <a:gd name="connsiteX4037" fmla="*/ 4827158 w 11817525"/>
              <a:gd name="connsiteY4037" fmla="*/ 298949 h 6544491"/>
              <a:gd name="connsiteX4038" fmla="*/ 4870438 w 11817525"/>
              <a:gd name="connsiteY4038" fmla="*/ 282843 h 6544491"/>
              <a:gd name="connsiteX4039" fmla="*/ 4871903 w 11817525"/>
              <a:gd name="connsiteY4039" fmla="*/ 283611 h 6544491"/>
              <a:gd name="connsiteX4040" fmla="*/ 4872241 w 11817525"/>
              <a:gd name="connsiteY4040" fmla="*/ 286374 h 6544491"/>
              <a:gd name="connsiteX4041" fmla="*/ 4848912 w 11817525"/>
              <a:gd name="connsiteY4041" fmla="*/ 297417 h 6544491"/>
              <a:gd name="connsiteX4042" fmla="*/ 4834825 w 11817525"/>
              <a:gd name="connsiteY4042" fmla="*/ 305549 h 6544491"/>
              <a:gd name="connsiteX4043" fmla="*/ 4833697 w 11817525"/>
              <a:gd name="connsiteY4043" fmla="*/ 307544 h 6544491"/>
              <a:gd name="connsiteX4044" fmla="*/ 4839615 w 11817525"/>
              <a:gd name="connsiteY4044" fmla="*/ 305474 h 6544491"/>
              <a:gd name="connsiteX4045" fmla="*/ 4862945 w 11817525"/>
              <a:gd name="connsiteY4045" fmla="*/ 294428 h 6544491"/>
              <a:gd name="connsiteX4046" fmla="*/ 4872186 w 11817525"/>
              <a:gd name="connsiteY4046" fmla="*/ 291513 h 6544491"/>
              <a:gd name="connsiteX4047" fmla="*/ 4868469 w 11817525"/>
              <a:gd name="connsiteY4047" fmla="*/ 294737 h 6544491"/>
              <a:gd name="connsiteX4048" fmla="*/ 4841025 w 11817525"/>
              <a:gd name="connsiteY4048" fmla="*/ 311381 h 6544491"/>
              <a:gd name="connsiteX4049" fmla="*/ 4794706 w 11817525"/>
              <a:gd name="connsiteY4049" fmla="*/ 336235 h 6544491"/>
              <a:gd name="connsiteX4050" fmla="*/ 4795438 w 11817525"/>
              <a:gd name="connsiteY4050" fmla="*/ 336618 h 6544491"/>
              <a:gd name="connsiteX4051" fmla="*/ 4796905 w 11817525"/>
              <a:gd name="connsiteY4051" fmla="*/ 337385 h 6544491"/>
              <a:gd name="connsiteX4052" fmla="*/ 4807273 w 11817525"/>
              <a:gd name="connsiteY4052" fmla="*/ 332478 h 6544491"/>
              <a:gd name="connsiteX4053" fmla="*/ 4819446 w 11817525"/>
              <a:gd name="connsiteY4053" fmla="*/ 331097 h 6544491"/>
              <a:gd name="connsiteX4054" fmla="*/ 4824236 w 11817525"/>
              <a:gd name="connsiteY4054" fmla="*/ 331021 h 6544491"/>
              <a:gd name="connsiteX4055" fmla="*/ 4849763 w 11817525"/>
              <a:gd name="connsiteY4055" fmla="*/ 321127 h 6544491"/>
              <a:gd name="connsiteX4056" fmla="*/ 4831618 w 11817525"/>
              <a:gd name="connsiteY4056" fmla="*/ 329718 h 6544491"/>
              <a:gd name="connsiteX4057" fmla="*/ 4831224 w 11817525"/>
              <a:gd name="connsiteY4057" fmla="*/ 332096 h 6544491"/>
              <a:gd name="connsiteX4058" fmla="*/ 4832690 w 11817525"/>
              <a:gd name="connsiteY4058" fmla="*/ 332863 h 6544491"/>
              <a:gd name="connsiteX4059" fmla="*/ 4830097 w 11817525"/>
              <a:gd name="connsiteY4059" fmla="*/ 334091 h 6544491"/>
              <a:gd name="connsiteX4060" fmla="*/ 4803443 w 11817525"/>
              <a:gd name="connsiteY4060" fmla="*/ 345980 h 6544491"/>
              <a:gd name="connsiteX4061" fmla="*/ 4798992 w 11817525"/>
              <a:gd name="connsiteY4061" fmla="*/ 348818 h 6544491"/>
              <a:gd name="connsiteX4062" fmla="*/ 4803049 w 11817525"/>
              <a:gd name="connsiteY4062" fmla="*/ 348358 h 6544491"/>
              <a:gd name="connsiteX4063" fmla="*/ 4821534 w 11817525"/>
              <a:gd name="connsiteY4063" fmla="*/ 342529 h 6544491"/>
              <a:gd name="connsiteX4064" fmla="*/ 4827789 w 11817525"/>
              <a:gd name="connsiteY4064" fmla="*/ 343221 h 6544491"/>
              <a:gd name="connsiteX4065" fmla="*/ 4824803 w 11817525"/>
              <a:gd name="connsiteY4065" fmla="*/ 346827 h 6544491"/>
              <a:gd name="connsiteX4066" fmla="*/ 4811843 w 11817525"/>
              <a:gd name="connsiteY4066" fmla="*/ 352964 h 6544491"/>
              <a:gd name="connsiteX4067" fmla="*/ 4777806 w 11817525"/>
              <a:gd name="connsiteY4067" fmla="*/ 366155 h 6544491"/>
              <a:gd name="connsiteX4068" fmla="*/ 4766310 w 11817525"/>
              <a:gd name="connsiteY4068" fmla="*/ 373059 h 6544491"/>
              <a:gd name="connsiteX4069" fmla="*/ 4762931 w 11817525"/>
              <a:gd name="connsiteY4069" fmla="*/ 379043 h 6544491"/>
              <a:gd name="connsiteX4070" fmla="*/ 4741066 w 11817525"/>
              <a:gd name="connsiteY4070" fmla="*/ 390857 h 6544491"/>
              <a:gd name="connsiteX4071" fmla="*/ 4719596 w 11817525"/>
              <a:gd name="connsiteY4071" fmla="*/ 400290 h 6544491"/>
              <a:gd name="connsiteX4072" fmla="*/ 4716611 w 11817525"/>
              <a:gd name="connsiteY4072" fmla="*/ 403896 h 6544491"/>
              <a:gd name="connsiteX4073" fmla="*/ 4723994 w 11817525"/>
              <a:gd name="connsiteY4073" fmla="*/ 402592 h 6544491"/>
              <a:gd name="connsiteX4074" fmla="*/ 4731036 w 11817525"/>
              <a:gd name="connsiteY4074" fmla="*/ 398527 h 6544491"/>
              <a:gd name="connsiteX4075" fmla="*/ 4764341 w 11817525"/>
              <a:gd name="connsiteY4075" fmla="*/ 384952 h 6544491"/>
              <a:gd name="connsiteX4076" fmla="*/ 4771329 w 11817525"/>
              <a:gd name="connsiteY4076" fmla="*/ 386027 h 6544491"/>
              <a:gd name="connsiteX4077" fmla="*/ 4794659 w 11817525"/>
              <a:gd name="connsiteY4077" fmla="*/ 374981 h 6544491"/>
              <a:gd name="connsiteX4078" fmla="*/ 4816129 w 11817525"/>
              <a:gd name="connsiteY4078" fmla="*/ 365548 h 6544491"/>
              <a:gd name="connsiteX4079" fmla="*/ 4833541 w 11817525"/>
              <a:gd name="connsiteY4079" fmla="*/ 356573 h 6544491"/>
              <a:gd name="connsiteX4080" fmla="*/ 4897613 w 11817525"/>
              <a:gd name="connsiteY4080" fmla="*/ 325507 h 6544491"/>
              <a:gd name="connsiteX4081" fmla="*/ 4926127 w 11817525"/>
              <a:gd name="connsiteY4081" fmla="*/ 312008 h 6544491"/>
              <a:gd name="connsiteX4082" fmla="*/ 4966531 w 11817525"/>
              <a:gd name="connsiteY4082" fmla="*/ 289226 h 6544491"/>
              <a:gd name="connsiteX4083" fmla="*/ 4973912 w 11817525"/>
              <a:gd name="connsiteY4083" fmla="*/ 287923 h 6544491"/>
              <a:gd name="connsiteX4084" fmla="*/ 5003159 w 11817525"/>
              <a:gd name="connsiteY4084" fmla="*/ 274808 h 6544491"/>
              <a:gd name="connsiteX4085" fmla="*/ 5020965 w 11817525"/>
              <a:gd name="connsiteY4085" fmla="*/ 263454 h 6544491"/>
              <a:gd name="connsiteX4086" fmla="*/ 5037644 w 11817525"/>
              <a:gd name="connsiteY4086" fmla="*/ 254096 h 6544491"/>
              <a:gd name="connsiteX4087" fmla="*/ 5079797 w 11817525"/>
              <a:gd name="connsiteY4087" fmla="*/ 239984 h 6544491"/>
              <a:gd name="connsiteX4088" fmla="*/ 5103465 w 11817525"/>
              <a:gd name="connsiteY4088" fmla="*/ 231701 h 6544491"/>
              <a:gd name="connsiteX4089" fmla="*/ 5117555 w 11817525"/>
              <a:gd name="connsiteY4089" fmla="*/ 223570 h 6544491"/>
              <a:gd name="connsiteX4090" fmla="*/ 5128315 w 11817525"/>
              <a:gd name="connsiteY4090" fmla="*/ 216282 h 6544491"/>
              <a:gd name="connsiteX4091" fmla="*/ 5129837 w 11817525"/>
              <a:gd name="connsiteY4091" fmla="*/ 211909 h 6544491"/>
              <a:gd name="connsiteX4092" fmla="*/ 5150572 w 11817525"/>
              <a:gd name="connsiteY4092" fmla="*/ 202092 h 6544491"/>
              <a:gd name="connsiteX4093" fmla="*/ 5164605 w 11817525"/>
              <a:gd name="connsiteY4093" fmla="*/ 199101 h 6544491"/>
              <a:gd name="connsiteX4094" fmla="*/ 5182018 w 11817525"/>
              <a:gd name="connsiteY4094" fmla="*/ 190127 h 6544491"/>
              <a:gd name="connsiteX4095" fmla="*/ 5208333 w 11817525"/>
              <a:gd name="connsiteY4095" fmla="*/ 175475 h 6544491"/>
              <a:gd name="connsiteX4096" fmla="*/ 5216842 w 11817525"/>
              <a:gd name="connsiteY4096" fmla="*/ 172178 h 6544491"/>
              <a:gd name="connsiteX4097" fmla="*/ 5232340 w 11817525"/>
              <a:gd name="connsiteY4097" fmla="*/ 169955 h 6544491"/>
              <a:gd name="connsiteX4098" fmla="*/ 5241582 w 11817525"/>
              <a:gd name="connsiteY4098" fmla="*/ 167041 h 6544491"/>
              <a:gd name="connsiteX4099" fmla="*/ 5272011 w 11817525"/>
              <a:gd name="connsiteY4099" fmla="*/ 146789 h 6544491"/>
              <a:gd name="connsiteX4100" fmla="*/ 5275729 w 11817525"/>
              <a:gd name="connsiteY4100" fmla="*/ 143567 h 6544491"/>
              <a:gd name="connsiteX4101" fmla="*/ 5269080 w 11817525"/>
              <a:gd name="connsiteY4101" fmla="*/ 145254 h 6544491"/>
              <a:gd name="connsiteX4102" fmla="*/ 5232058 w 11817525"/>
              <a:gd name="connsiteY4102" fmla="*/ 162053 h 6544491"/>
              <a:gd name="connsiteX4103" fmla="*/ 5223548 w 11817525"/>
              <a:gd name="connsiteY4103" fmla="*/ 165351 h 6544491"/>
              <a:gd name="connsiteX4104" fmla="*/ 5208389 w 11817525"/>
              <a:gd name="connsiteY4104" fmla="*/ 170335 h 6544491"/>
              <a:gd name="connsiteX4105" fmla="*/ 5200274 w 11817525"/>
              <a:gd name="connsiteY4105" fmla="*/ 171255 h 6544491"/>
              <a:gd name="connsiteX4106" fmla="*/ 5205119 w 11817525"/>
              <a:gd name="connsiteY4106" fmla="*/ 166038 h 6544491"/>
              <a:gd name="connsiteX4107" fmla="*/ 5194751 w 11817525"/>
              <a:gd name="connsiteY4107" fmla="*/ 170947 h 6544491"/>
              <a:gd name="connsiteX4108" fmla="*/ 5177337 w 11817525"/>
              <a:gd name="connsiteY4108" fmla="*/ 179921 h 6544491"/>
              <a:gd name="connsiteX4109" fmla="*/ 5155868 w 11817525"/>
              <a:gd name="connsiteY4109" fmla="*/ 189356 h 6544491"/>
              <a:gd name="connsiteX4110" fmla="*/ 5139243 w 11817525"/>
              <a:gd name="connsiteY4110" fmla="*/ 193573 h 6544491"/>
              <a:gd name="connsiteX4111" fmla="*/ 5128143 w 11817525"/>
              <a:gd name="connsiteY4111" fmla="*/ 198098 h 6544491"/>
              <a:gd name="connsiteX4112" fmla="*/ 5086668 w 11817525"/>
              <a:gd name="connsiteY4112" fmla="*/ 217734 h 6544491"/>
              <a:gd name="connsiteX4113" fmla="*/ 5042601 w 11817525"/>
              <a:gd name="connsiteY4113" fmla="*/ 238598 h 6544491"/>
              <a:gd name="connsiteX4114" fmla="*/ 5041867 w 11817525"/>
              <a:gd name="connsiteY4114" fmla="*/ 238215 h 6544491"/>
              <a:gd name="connsiteX4115" fmla="*/ 5085202 w 11817525"/>
              <a:gd name="connsiteY4115" fmla="*/ 216967 h 6544491"/>
              <a:gd name="connsiteX4116" fmla="*/ 5072635 w 11817525"/>
              <a:gd name="connsiteY4116" fmla="*/ 220724 h 6544491"/>
              <a:gd name="connsiteX4117" fmla="*/ 4992672 w 11817525"/>
              <a:gd name="connsiteY4117" fmla="*/ 256390 h 6544491"/>
              <a:gd name="connsiteX4118" fmla="*/ 4977118 w 11817525"/>
              <a:gd name="connsiteY4118" fmla="*/ 263754 h 6544491"/>
              <a:gd name="connsiteX4119" fmla="*/ 4939024 w 11817525"/>
              <a:gd name="connsiteY4119" fmla="*/ 277406 h 6544491"/>
              <a:gd name="connsiteX4120" fmla="*/ 4915696 w 11817525"/>
              <a:gd name="connsiteY4120" fmla="*/ 288451 h 6544491"/>
              <a:gd name="connsiteX4121" fmla="*/ 4906452 w 11817525"/>
              <a:gd name="connsiteY4121" fmla="*/ 291366 h 6544491"/>
              <a:gd name="connsiteX4122" fmla="*/ 4906846 w 11817525"/>
              <a:gd name="connsiteY4122" fmla="*/ 288987 h 6544491"/>
              <a:gd name="connsiteX4123" fmla="*/ 4924258 w 11817525"/>
              <a:gd name="connsiteY4123" fmla="*/ 280012 h 6544491"/>
              <a:gd name="connsiteX4124" fmla="*/ 4938290 w 11817525"/>
              <a:gd name="connsiteY4124" fmla="*/ 277022 h 6544491"/>
              <a:gd name="connsiteX4125" fmla="*/ 4964945 w 11817525"/>
              <a:gd name="connsiteY4125" fmla="*/ 265134 h 6544491"/>
              <a:gd name="connsiteX4126" fmla="*/ 4996052 w 11817525"/>
              <a:gd name="connsiteY4126" fmla="*/ 250407 h 6544491"/>
              <a:gd name="connsiteX4127" fmla="*/ 5009013 w 11817525"/>
              <a:gd name="connsiteY4127" fmla="*/ 244270 h 6544491"/>
              <a:gd name="connsiteX4128" fmla="*/ 5026426 w 11817525"/>
              <a:gd name="connsiteY4128" fmla="*/ 235295 h 6544491"/>
              <a:gd name="connsiteX4129" fmla="*/ 5045303 w 11817525"/>
              <a:gd name="connsiteY4129" fmla="*/ 227088 h 6544491"/>
              <a:gd name="connsiteX4130" fmla="*/ 5054940 w 11817525"/>
              <a:gd name="connsiteY4130" fmla="*/ 221796 h 6544491"/>
              <a:gd name="connsiteX4131" fmla="*/ 5062322 w 11817525"/>
              <a:gd name="connsiteY4131" fmla="*/ 220492 h 6544491"/>
              <a:gd name="connsiteX4132" fmla="*/ 5075282 w 11817525"/>
              <a:gd name="connsiteY4132" fmla="*/ 214356 h 6544491"/>
              <a:gd name="connsiteX4133" fmla="*/ 5078057 w 11817525"/>
              <a:gd name="connsiteY4133" fmla="*/ 211953 h 6544491"/>
              <a:gd name="connsiteX4134" fmla="*/ 5080661 w 11817525"/>
              <a:gd name="connsiteY4134" fmla="*/ 210864 h 6544491"/>
              <a:gd name="connsiteX4135" fmla="*/ 5083706 w 11817525"/>
              <a:gd name="connsiteY4135" fmla="*/ 210367 h 6544491"/>
              <a:gd name="connsiteX4136" fmla="*/ 5084524 w 11817525"/>
              <a:gd name="connsiteY4136" fmla="*/ 211442 h 6544491"/>
              <a:gd name="connsiteX4137" fmla="*/ 5100077 w 11817525"/>
              <a:gd name="connsiteY4137" fmla="*/ 204079 h 6544491"/>
              <a:gd name="connsiteX4138" fmla="*/ 5103796 w 11817525"/>
              <a:gd name="connsiteY4138" fmla="*/ 200856 h 6544491"/>
              <a:gd name="connsiteX4139" fmla="*/ 5109319 w 11817525"/>
              <a:gd name="connsiteY4139" fmla="*/ 201164 h 6544491"/>
              <a:gd name="connsiteX4140" fmla="*/ 5151526 w 11817525"/>
              <a:gd name="connsiteY4140" fmla="*/ 181912 h 6544491"/>
              <a:gd name="connsiteX4141" fmla="*/ 5159303 w 11817525"/>
              <a:gd name="connsiteY4141" fmla="*/ 178231 h 6544491"/>
              <a:gd name="connsiteX4142" fmla="*/ 5168938 w 11817525"/>
              <a:gd name="connsiteY4142" fmla="*/ 172938 h 6544491"/>
              <a:gd name="connsiteX4143" fmla="*/ 5178164 w 11817525"/>
              <a:gd name="connsiteY4143" fmla="*/ 168223 h 6544491"/>
              <a:gd name="connsiteX4144" fmla="*/ 5272703 w 11817525"/>
              <a:gd name="connsiteY4144" fmla="*/ 134711 h 6544491"/>
              <a:gd name="connsiteX4145" fmla="*/ 5364946 w 11817525"/>
              <a:gd name="connsiteY4145" fmla="*/ 104627 h 6544491"/>
              <a:gd name="connsiteX4146" fmla="*/ 5356033 w 11817525"/>
              <a:gd name="connsiteY4146" fmla="*/ 110663 h 6544491"/>
              <a:gd name="connsiteX4147" fmla="*/ 5377757 w 11817525"/>
              <a:gd name="connsiteY4147" fmla="*/ 100377 h 6544491"/>
              <a:gd name="connsiteX4148" fmla="*/ 5473131 w 11817525"/>
              <a:gd name="connsiteY4148" fmla="*/ 67289 h 6544491"/>
              <a:gd name="connsiteX4149" fmla="*/ 5509042 w 11817525"/>
              <a:gd name="connsiteY4149" fmla="*/ 58159 h 6544491"/>
              <a:gd name="connsiteX4150" fmla="*/ 5516318 w 11817525"/>
              <a:gd name="connsiteY4150" fmla="*/ 56755 h 6544491"/>
              <a:gd name="connsiteX4151" fmla="*/ 5466882 w 11817525"/>
              <a:gd name="connsiteY4151" fmla="*/ 80833 h 6544491"/>
              <a:gd name="connsiteX4152" fmla="*/ 5399484 w 11817525"/>
              <a:gd name="connsiteY4152" fmla="*/ 112741 h 6544491"/>
              <a:gd name="connsiteX4153" fmla="*/ 5336540 w 11817525"/>
              <a:gd name="connsiteY4153" fmla="*/ 141812 h 6544491"/>
              <a:gd name="connsiteX4154" fmla="*/ 5328763 w 11817525"/>
              <a:gd name="connsiteY4154" fmla="*/ 145495 h 6544491"/>
              <a:gd name="connsiteX4155" fmla="*/ 5268017 w 11817525"/>
              <a:gd name="connsiteY4155" fmla="*/ 175716 h 6544491"/>
              <a:gd name="connsiteX4156" fmla="*/ 5226935 w 11817525"/>
              <a:gd name="connsiteY4156" fmla="*/ 192974 h 6544491"/>
              <a:gd name="connsiteX4157" fmla="*/ 5189914 w 11817525"/>
              <a:gd name="connsiteY4157" fmla="*/ 209771 h 6544491"/>
              <a:gd name="connsiteX4158" fmla="*/ 5158414 w 11817525"/>
              <a:gd name="connsiteY4158" fmla="*/ 226875 h 6544491"/>
              <a:gd name="connsiteX4159" fmla="*/ 5074281 w 11817525"/>
              <a:gd name="connsiteY4159" fmla="*/ 273283 h 6544491"/>
              <a:gd name="connsiteX4160" fmla="*/ 5022439 w 11817525"/>
              <a:gd name="connsiteY4160" fmla="*/ 297828 h 6544491"/>
              <a:gd name="connsiteX4161" fmla="*/ 5012804 w 11817525"/>
              <a:gd name="connsiteY4161" fmla="*/ 303121 h 6544491"/>
              <a:gd name="connsiteX4162" fmla="*/ 5020919 w 11817525"/>
              <a:gd name="connsiteY4162" fmla="*/ 302202 h 6544491"/>
              <a:gd name="connsiteX4163" fmla="*/ 5052364 w 11817525"/>
              <a:gd name="connsiteY4163" fmla="*/ 290237 h 6544491"/>
              <a:gd name="connsiteX4164" fmla="*/ 5094177 w 11817525"/>
              <a:gd name="connsiteY4164" fmla="*/ 273363 h 6544491"/>
              <a:gd name="connsiteX4165" fmla="*/ 5086006 w 11817525"/>
              <a:gd name="connsiteY4165" fmla="*/ 279422 h 6544491"/>
              <a:gd name="connsiteX4166" fmla="*/ 5063016 w 11817525"/>
              <a:gd name="connsiteY4166" fmla="*/ 293232 h 6544491"/>
              <a:gd name="connsiteX4167" fmla="*/ 5060030 w 11817525"/>
              <a:gd name="connsiteY4167" fmla="*/ 296836 h 6544491"/>
              <a:gd name="connsiteX4168" fmla="*/ 5068538 w 11817525"/>
              <a:gd name="connsiteY4168" fmla="*/ 293538 h 6544491"/>
              <a:gd name="connsiteX4169" fmla="*/ 5078907 w 11817525"/>
              <a:gd name="connsiteY4169" fmla="*/ 288629 h 6544491"/>
              <a:gd name="connsiteX4170" fmla="*/ 5119648 w 11817525"/>
              <a:gd name="connsiteY4170" fmla="*/ 268609 h 6544491"/>
              <a:gd name="connsiteX4171" fmla="*/ 5145570 w 11817525"/>
              <a:gd name="connsiteY4171" fmla="*/ 256337 h 6544491"/>
              <a:gd name="connsiteX4172" fmla="*/ 5170367 w 11817525"/>
              <a:gd name="connsiteY4172" fmla="*/ 246060 h 6544491"/>
              <a:gd name="connsiteX4173" fmla="*/ 5248863 w 11817525"/>
              <a:gd name="connsiteY4173" fmla="*/ 209626 h 6544491"/>
              <a:gd name="connsiteX4174" fmla="*/ 5257372 w 11817525"/>
              <a:gd name="connsiteY4174" fmla="*/ 206328 h 6544491"/>
              <a:gd name="connsiteX4175" fmla="*/ 5263289 w 11817525"/>
              <a:gd name="connsiteY4175" fmla="*/ 204257 h 6544491"/>
              <a:gd name="connsiteX4176" fmla="*/ 5291465 w 11817525"/>
              <a:gd name="connsiteY4176" fmla="*/ 187995 h 6544491"/>
              <a:gd name="connsiteX4177" fmla="*/ 5329220 w 11817525"/>
              <a:gd name="connsiteY4177" fmla="*/ 171580 h 6544491"/>
              <a:gd name="connsiteX4178" fmla="*/ 5334404 w 11817525"/>
              <a:gd name="connsiteY4178" fmla="*/ 169126 h 6544491"/>
              <a:gd name="connsiteX4179" fmla="*/ 5362919 w 11817525"/>
              <a:gd name="connsiteY4179" fmla="*/ 155626 h 6544491"/>
              <a:gd name="connsiteX4180" fmla="*/ 5395490 w 11817525"/>
              <a:gd name="connsiteY4180" fmla="*/ 141667 h 6544491"/>
              <a:gd name="connsiteX4181" fmla="*/ 5436965 w 11817525"/>
              <a:gd name="connsiteY4181" fmla="*/ 122031 h 6544491"/>
              <a:gd name="connsiteX4182" fmla="*/ 5473650 w 11817525"/>
              <a:gd name="connsiteY4182" fmla="*/ 102471 h 6544491"/>
              <a:gd name="connsiteX4183" fmla="*/ 5530338 w 11817525"/>
              <a:gd name="connsiteY4183" fmla="*/ 72710 h 6544491"/>
              <a:gd name="connsiteX4184" fmla="*/ 5575530 w 11817525"/>
              <a:gd name="connsiteY4184" fmla="*/ 49851 h 6544491"/>
              <a:gd name="connsiteX4185" fmla="*/ 5560373 w 11817525"/>
              <a:gd name="connsiteY4185" fmla="*/ 54836 h 6544491"/>
              <a:gd name="connsiteX4186" fmla="*/ 5547411 w 11817525"/>
              <a:gd name="connsiteY4186" fmla="*/ 60973 h 6544491"/>
              <a:gd name="connsiteX4187" fmla="*/ 5495229 w 11817525"/>
              <a:gd name="connsiteY4187" fmla="*/ 82755 h 6544491"/>
              <a:gd name="connsiteX4188" fmla="*/ 5453755 w 11817525"/>
              <a:gd name="connsiteY4188" fmla="*/ 102391 h 6544491"/>
              <a:gd name="connsiteX4189" fmla="*/ 5418535 w 11817525"/>
              <a:gd name="connsiteY4189" fmla="*/ 122719 h 6544491"/>
              <a:gd name="connsiteX4190" fmla="*/ 5407041 w 11817525"/>
              <a:gd name="connsiteY4190" fmla="*/ 129624 h 6544491"/>
              <a:gd name="connsiteX4191" fmla="*/ 5354125 w 11817525"/>
              <a:gd name="connsiteY4191" fmla="*/ 151021 h 6544491"/>
              <a:gd name="connsiteX4192" fmla="*/ 5332655 w 11817525"/>
              <a:gd name="connsiteY4192" fmla="*/ 160456 h 6544491"/>
              <a:gd name="connsiteX4193" fmla="*/ 5304141 w 11817525"/>
              <a:gd name="connsiteY4193" fmla="*/ 173956 h 6544491"/>
              <a:gd name="connsiteX4194" fmla="*/ 5288588 w 11817525"/>
              <a:gd name="connsiteY4194" fmla="*/ 181320 h 6544491"/>
              <a:gd name="connsiteX4195" fmla="*/ 5259680 w 11817525"/>
              <a:gd name="connsiteY4195" fmla="*/ 197198 h 6544491"/>
              <a:gd name="connsiteX4196" fmla="*/ 5240805 w 11817525"/>
              <a:gd name="connsiteY4196" fmla="*/ 205404 h 6544491"/>
              <a:gd name="connsiteX4197" fmla="*/ 5194539 w 11817525"/>
              <a:gd name="connsiteY4197" fmla="*/ 225117 h 6544491"/>
              <a:gd name="connsiteX4198" fmla="*/ 5167884 w 11817525"/>
              <a:gd name="connsiteY4198" fmla="*/ 237006 h 6544491"/>
              <a:gd name="connsiteX4199" fmla="*/ 5160840 w 11817525"/>
              <a:gd name="connsiteY4199" fmla="*/ 241071 h 6544491"/>
              <a:gd name="connsiteX4200" fmla="*/ 5137849 w 11817525"/>
              <a:gd name="connsiteY4200" fmla="*/ 254878 h 6544491"/>
              <a:gd name="connsiteX4201" fmla="*/ 5125282 w 11817525"/>
              <a:gd name="connsiteY4201" fmla="*/ 258637 h 6544491"/>
              <a:gd name="connsiteX4202" fmla="*/ 5157176 w 11817525"/>
              <a:gd name="connsiteY4202" fmla="*/ 239152 h 6544491"/>
              <a:gd name="connsiteX4203" fmla="*/ 5299745 w 11817525"/>
              <a:gd name="connsiteY4203" fmla="*/ 171654 h 6544491"/>
              <a:gd name="connsiteX4204" fmla="*/ 5342347 w 11817525"/>
              <a:gd name="connsiteY4204" fmla="*/ 150022 h 6544491"/>
              <a:gd name="connsiteX4205" fmla="*/ 5348658 w 11817525"/>
              <a:gd name="connsiteY4205" fmla="*/ 145573 h 6544491"/>
              <a:gd name="connsiteX4206" fmla="*/ 5349785 w 11817525"/>
              <a:gd name="connsiteY4206" fmla="*/ 143579 h 6544491"/>
              <a:gd name="connsiteX4207" fmla="*/ 5346460 w 11817525"/>
              <a:gd name="connsiteY4207" fmla="*/ 144422 h 6544491"/>
              <a:gd name="connsiteX4208" fmla="*/ 5335358 w 11817525"/>
              <a:gd name="connsiteY4208" fmla="*/ 148948 h 6544491"/>
              <a:gd name="connsiteX4209" fmla="*/ 5337218 w 11817525"/>
              <a:gd name="connsiteY4209" fmla="*/ 147336 h 6544491"/>
              <a:gd name="connsiteX4210" fmla="*/ 5452738 w 11817525"/>
              <a:gd name="connsiteY4210" fmla="*/ 94104 h 6544491"/>
              <a:gd name="connsiteX4211" fmla="*/ 5491620 w 11817525"/>
              <a:gd name="connsiteY4211" fmla="*/ 75696 h 6544491"/>
              <a:gd name="connsiteX4212" fmla="*/ 5530504 w 11817525"/>
              <a:gd name="connsiteY4212" fmla="*/ 57287 h 6544491"/>
              <a:gd name="connsiteX4213" fmla="*/ 5535687 w 11817525"/>
              <a:gd name="connsiteY4213" fmla="*/ 54833 h 6544491"/>
              <a:gd name="connsiteX4214" fmla="*/ 5546021 w 11817525"/>
              <a:gd name="connsiteY4214" fmla="*/ 51023 h 6544491"/>
              <a:gd name="connsiteX4215" fmla="*/ 5547039 w 11817525"/>
              <a:gd name="connsiteY4215" fmla="*/ 50825 h 6544491"/>
              <a:gd name="connsiteX4216" fmla="*/ 5588765 w 11817525"/>
              <a:gd name="connsiteY4216" fmla="*/ 56392 h 6544491"/>
              <a:gd name="connsiteX4217" fmla="*/ 5615319 w 11817525"/>
              <a:gd name="connsiteY4217" fmla="*/ 59936 h 6544491"/>
              <a:gd name="connsiteX4218" fmla="*/ 5685825 w 11817525"/>
              <a:gd name="connsiteY4218" fmla="*/ 87568 h 6544491"/>
              <a:gd name="connsiteX4219" fmla="*/ 5690364 w 11817525"/>
              <a:gd name="connsiteY4219" fmla="*/ 94248 h 6544491"/>
              <a:gd name="connsiteX4220" fmla="*/ 5679570 w 11817525"/>
              <a:gd name="connsiteY4220" fmla="*/ 159634 h 6544491"/>
              <a:gd name="connsiteX4221" fmla="*/ 5662094 w 11817525"/>
              <a:gd name="connsiteY4221" fmla="*/ 169452 h 6544491"/>
              <a:gd name="connsiteX4222" fmla="*/ 5692831 w 11817525"/>
              <a:gd name="connsiteY4222" fmla="*/ 218105 h 6544491"/>
              <a:gd name="connsiteX4223" fmla="*/ 5701434 w 11817525"/>
              <a:gd name="connsiteY4223" fmla="*/ 217226 h 6544491"/>
              <a:gd name="connsiteX4224" fmla="*/ 5826491 w 11817525"/>
              <a:gd name="connsiteY4224" fmla="*/ 181261 h 6544491"/>
              <a:gd name="connsiteX4225" fmla="*/ 5916864 w 11817525"/>
              <a:gd name="connsiteY4225" fmla="*/ 156869 h 6544491"/>
              <a:gd name="connsiteX4226" fmla="*/ 5912208 w 11817525"/>
              <a:gd name="connsiteY4226" fmla="*/ 97523 h 6544491"/>
              <a:gd name="connsiteX4227" fmla="*/ 5935241 w 11817525"/>
              <a:gd name="connsiteY4227" fmla="*/ 92497 h 6544491"/>
              <a:gd name="connsiteX4228" fmla="*/ 5932934 w 11817525"/>
              <a:gd name="connsiteY4228" fmla="*/ 104338 h 6544491"/>
              <a:gd name="connsiteX4229" fmla="*/ 5922765 w 11817525"/>
              <a:gd name="connsiteY4229" fmla="*/ 123232 h 6544491"/>
              <a:gd name="connsiteX4230" fmla="*/ 5952643 w 11817525"/>
              <a:gd name="connsiteY4230" fmla="*/ 113044 h 6544491"/>
              <a:gd name="connsiteX4231" fmla="*/ 6008954 w 11817525"/>
              <a:gd name="connsiteY4231" fmla="*/ 53731 h 6544491"/>
              <a:gd name="connsiteX4232" fmla="*/ 6120597 w 11817525"/>
              <a:gd name="connsiteY4232" fmla="*/ 20028 h 6544491"/>
              <a:gd name="connsiteX4233" fmla="*/ 6152235 w 11817525"/>
              <a:gd name="connsiteY4233" fmla="*/ 14123 h 6544491"/>
              <a:gd name="connsiteX4234" fmla="*/ 6190309 w 11817525"/>
              <a:gd name="connsiteY4234" fmla="*/ 978 h 6544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</a:cxnLst>
            <a:rect l="l" t="t" r="r" b="b"/>
            <a:pathLst>
              <a:path w="11817525" h="6544491">
                <a:moveTo>
                  <a:pt x="1008908" y="5730443"/>
                </a:moveTo>
                <a:lnTo>
                  <a:pt x="965289" y="5758111"/>
                </a:lnTo>
                <a:lnTo>
                  <a:pt x="949397" y="5767407"/>
                </a:lnTo>
                <a:lnTo>
                  <a:pt x="949648" y="5764167"/>
                </a:lnTo>
                <a:lnTo>
                  <a:pt x="951880" y="5762533"/>
                </a:lnTo>
                <a:cubicBezTo>
                  <a:pt x="951146" y="5761824"/>
                  <a:pt x="957499" y="5758105"/>
                  <a:pt x="956766" y="5757396"/>
                </a:cubicBezTo>
                <a:lnTo>
                  <a:pt x="949973" y="5759960"/>
                </a:lnTo>
                <a:lnTo>
                  <a:pt x="950033" y="5759179"/>
                </a:lnTo>
                <a:lnTo>
                  <a:pt x="960749" y="5752911"/>
                </a:lnTo>
                <a:cubicBezTo>
                  <a:pt x="973459" y="5745477"/>
                  <a:pt x="990081" y="5736893"/>
                  <a:pt x="1008908" y="5730443"/>
                </a:cubicBezTo>
                <a:close/>
                <a:moveTo>
                  <a:pt x="10694527" y="5467342"/>
                </a:moveTo>
                <a:cubicBezTo>
                  <a:pt x="10711256" y="5471135"/>
                  <a:pt x="10726028" y="5476184"/>
                  <a:pt x="10737322" y="5480556"/>
                </a:cubicBezTo>
                <a:lnTo>
                  <a:pt x="10746845" y="5484242"/>
                </a:lnTo>
                <a:lnTo>
                  <a:pt x="10746899" y="5484702"/>
                </a:lnTo>
                <a:lnTo>
                  <a:pt x="10740862" y="5483193"/>
                </a:lnTo>
                <a:cubicBezTo>
                  <a:pt x="10740210" y="5483611"/>
                  <a:pt x="10745856" y="5485798"/>
                  <a:pt x="10745204" y="5486215"/>
                </a:cubicBezTo>
                <a:lnTo>
                  <a:pt x="10747187" y="5487176"/>
                </a:lnTo>
                <a:lnTo>
                  <a:pt x="10747410" y="5489082"/>
                </a:lnTo>
                <a:lnTo>
                  <a:pt x="10733288" y="5483615"/>
                </a:lnTo>
                <a:close/>
                <a:moveTo>
                  <a:pt x="8845334" y="5299769"/>
                </a:moveTo>
                <a:cubicBezTo>
                  <a:pt x="8799815" y="5305843"/>
                  <a:pt x="8783332" y="5314877"/>
                  <a:pt x="8794400" y="5330486"/>
                </a:cubicBezTo>
                <a:lnTo>
                  <a:pt x="8795425" y="5331396"/>
                </a:lnTo>
                <a:lnTo>
                  <a:pt x="8804153" y="5334332"/>
                </a:lnTo>
                <a:lnTo>
                  <a:pt x="8800861" y="5336223"/>
                </a:lnTo>
                <a:lnTo>
                  <a:pt x="8814597" y="5348421"/>
                </a:lnTo>
                <a:lnTo>
                  <a:pt x="8824634" y="5354060"/>
                </a:lnTo>
                <a:lnTo>
                  <a:pt x="8829267" y="5355207"/>
                </a:lnTo>
                <a:lnTo>
                  <a:pt x="8828609" y="5356293"/>
                </a:lnTo>
                <a:lnTo>
                  <a:pt x="8832074" y="5358240"/>
                </a:lnTo>
                <a:cubicBezTo>
                  <a:pt x="8837021" y="5363654"/>
                  <a:pt x="8843928" y="5368935"/>
                  <a:pt x="8850566" y="5374187"/>
                </a:cubicBezTo>
                <a:lnTo>
                  <a:pt x="8853769" y="5377182"/>
                </a:lnTo>
                <a:lnTo>
                  <a:pt x="8855945" y="5376453"/>
                </a:lnTo>
                <a:cubicBezTo>
                  <a:pt x="8881209" y="5362956"/>
                  <a:pt x="8914605" y="5364577"/>
                  <a:pt x="8927547" y="5381074"/>
                </a:cubicBezTo>
                <a:cubicBezTo>
                  <a:pt x="8932630" y="5390522"/>
                  <a:pt x="8943268" y="5395177"/>
                  <a:pt x="8959458" y="5395042"/>
                </a:cubicBezTo>
                <a:lnTo>
                  <a:pt x="8989845" y="5397148"/>
                </a:lnTo>
                <a:lnTo>
                  <a:pt x="9020911" y="5407346"/>
                </a:lnTo>
                <a:cubicBezTo>
                  <a:pt x="9034554" y="5413226"/>
                  <a:pt x="9050138" y="5417640"/>
                  <a:pt x="9064426" y="5423030"/>
                </a:cubicBezTo>
                <a:lnTo>
                  <a:pt x="9146425" y="5449945"/>
                </a:lnTo>
                <a:lnTo>
                  <a:pt x="9130458" y="5434866"/>
                </a:lnTo>
                <a:cubicBezTo>
                  <a:pt x="9120125" y="5425107"/>
                  <a:pt x="9110740" y="5415222"/>
                  <a:pt x="9105147" y="5404829"/>
                </a:cubicBezTo>
                <a:cubicBezTo>
                  <a:pt x="9102098" y="5399161"/>
                  <a:pt x="9094239" y="5392110"/>
                  <a:pt x="9075269" y="5394641"/>
                </a:cubicBezTo>
                <a:cubicBezTo>
                  <a:pt x="9071752" y="5403210"/>
                  <a:pt x="9078594" y="5408372"/>
                  <a:pt x="9085438" y="5413535"/>
                </a:cubicBezTo>
                <a:cubicBezTo>
                  <a:pt x="9091264" y="5416807"/>
                  <a:pt x="9098109" y="5421969"/>
                  <a:pt x="9087744" y="5425377"/>
                </a:cubicBezTo>
                <a:cubicBezTo>
                  <a:pt x="9077380" y="5428785"/>
                  <a:pt x="9070539" y="5423623"/>
                  <a:pt x="9064712" y="5420350"/>
                </a:cubicBezTo>
                <a:cubicBezTo>
                  <a:pt x="9031514" y="5396430"/>
                  <a:pt x="9030965" y="5380303"/>
                  <a:pt x="9069368" y="5361004"/>
                </a:cubicBezTo>
                <a:cubicBezTo>
                  <a:pt x="9025608" y="5362793"/>
                  <a:pt x="8996750" y="5354493"/>
                  <a:pt x="8978995" y="5336613"/>
                </a:cubicBezTo>
                <a:cubicBezTo>
                  <a:pt x="8952367" y="5309790"/>
                  <a:pt x="8882328" y="5323184"/>
                  <a:pt x="8853938" y="5300647"/>
                </a:cubicBezTo>
                <a:cubicBezTo>
                  <a:pt x="8852921" y="5298758"/>
                  <a:pt x="8849127" y="5299264"/>
                  <a:pt x="8845334" y="5299769"/>
                </a:cubicBezTo>
                <a:close/>
                <a:moveTo>
                  <a:pt x="11421691" y="5039096"/>
                </a:moveTo>
                <a:cubicBezTo>
                  <a:pt x="11438421" y="5042889"/>
                  <a:pt x="11453193" y="5047937"/>
                  <a:pt x="11464487" y="5052310"/>
                </a:cubicBezTo>
                <a:lnTo>
                  <a:pt x="11474010" y="5055997"/>
                </a:lnTo>
                <a:lnTo>
                  <a:pt x="11474064" y="5056456"/>
                </a:lnTo>
                <a:lnTo>
                  <a:pt x="11468027" y="5054948"/>
                </a:lnTo>
                <a:cubicBezTo>
                  <a:pt x="11467375" y="5055365"/>
                  <a:pt x="11473021" y="5057552"/>
                  <a:pt x="11472369" y="5057969"/>
                </a:cubicBezTo>
                <a:lnTo>
                  <a:pt x="11474352" y="5058931"/>
                </a:lnTo>
                <a:lnTo>
                  <a:pt x="11474575" y="5060836"/>
                </a:lnTo>
                <a:lnTo>
                  <a:pt x="11460454" y="5055369"/>
                </a:lnTo>
                <a:close/>
                <a:moveTo>
                  <a:pt x="10299335" y="5027457"/>
                </a:moveTo>
                <a:lnTo>
                  <a:pt x="10287651" y="5037603"/>
                </a:lnTo>
                <a:cubicBezTo>
                  <a:pt x="10287651" y="5037603"/>
                  <a:pt x="10285890" y="5041889"/>
                  <a:pt x="10282097" y="5042394"/>
                </a:cubicBezTo>
                <a:cubicBezTo>
                  <a:pt x="10301336" y="5047928"/>
                  <a:pt x="10309668" y="5040742"/>
                  <a:pt x="10315219" y="5035950"/>
                </a:cubicBezTo>
                <a:lnTo>
                  <a:pt x="10323026" y="5033962"/>
                </a:lnTo>
                <a:lnTo>
                  <a:pt x="10312943" y="5030834"/>
                </a:lnTo>
                <a:close/>
                <a:moveTo>
                  <a:pt x="1431753" y="4199926"/>
                </a:moveTo>
                <a:cubicBezTo>
                  <a:pt x="1429719" y="4203101"/>
                  <a:pt x="1423007" y="4206444"/>
                  <a:pt x="1420310" y="4208866"/>
                </a:cubicBezTo>
                <a:cubicBezTo>
                  <a:pt x="1401496" y="4220398"/>
                  <a:pt x="1394784" y="4223741"/>
                  <a:pt x="1384109" y="4222581"/>
                </a:cubicBezTo>
                <a:cubicBezTo>
                  <a:pt x="1379430" y="4222751"/>
                  <a:pt x="1376074" y="4224423"/>
                  <a:pt x="1373380" y="4226846"/>
                </a:cubicBezTo>
                <a:cubicBezTo>
                  <a:pt x="1364633" y="4233362"/>
                  <a:pt x="1350548" y="4239299"/>
                  <a:pt x="1340479" y="4244314"/>
                </a:cubicBezTo>
                <a:lnTo>
                  <a:pt x="1292262" y="4271170"/>
                </a:lnTo>
                <a:lnTo>
                  <a:pt x="1306530" y="4255827"/>
                </a:lnTo>
                <a:lnTo>
                  <a:pt x="1380805" y="4218827"/>
                </a:lnTo>
                <a:cubicBezTo>
                  <a:pt x="1400941" y="4208796"/>
                  <a:pt x="1418382" y="4201189"/>
                  <a:pt x="1431753" y="4199926"/>
                </a:cubicBezTo>
                <a:close/>
                <a:moveTo>
                  <a:pt x="1552106" y="3836392"/>
                </a:moveTo>
                <a:lnTo>
                  <a:pt x="1536150" y="3845195"/>
                </a:lnTo>
                <a:lnTo>
                  <a:pt x="1531690" y="3847435"/>
                </a:lnTo>
                <a:lnTo>
                  <a:pt x="1533773" y="3845808"/>
                </a:lnTo>
                <a:close/>
                <a:moveTo>
                  <a:pt x="11452539" y="3762790"/>
                </a:moveTo>
                <a:lnTo>
                  <a:pt x="11452276" y="3763738"/>
                </a:lnTo>
                <a:lnTo>
                  <a:pt x="11451256" y="3771534"/>
                </a:lnTo>
                <a:lnTo>
                  <a:pt x="11423431" y="3787012"/>
                </a:lnTo>
                <a:cubicBezTo>
                  <a:pt x="11409049" y="3795010"/>
                  <a:pt x="11391791" y="3804609"/>
                  <a:pt x="11374534" y="3814208"/>
                </a:cubicBezTo>
                <a:cubicBezTo>
                  <a:pt x="11374534" y="3814208"/>
                  <a:pt x="11373902" y="3813564"/>
                  <a:pt x="11373902" y="3813564"/>
                </a:cubicBezTo>
                <a:cubicBezTo>
                  <a:pt x="11388283" y="3805566"/>
                  <a:pt x="11405541" y="3795967"/>
                  <a:pt x="11422166" y="3785724"/>
                </a:cubicBezTo>
                <a:cubicBezTo>
                  <a:pt x="11415780" y="3788281"/>
                  <a:pt x="11411640" y="3788594"/>
                  <a:pt x="11408764" y="3790193"/>
                </a:cubicBezTo>
                <a:cubicBezTo>
                  <a:pt x="11379370" y="3805548"/>
                  <a:pt x="11348712" y="3819616"/>
                  <a:pt x="11320582" y="3836258"/>
                </a:cubicBezTo>
                <a:cubicBezTo>
                  <a:pt x="11314830" y="3839457"/>
                  <a:pt x="11309077" y="3842657"/>
                  <a:pt x="11303324" y="3845856"/>
                </a:cubicBezTo>
                <a:cubicBezTo>
                  <a:pt x="11286067" y="3855455"/>
                  <a:pt x="11273299" y="3860568"/>
                  <a:pt x="11262142" y="3862795"/>
                </a:cubicBezTo>
                <a:cubicBezTo>
                  <a:pt x="11253513" y="3867593"/>
                  <a:pt x="11244885" y="3872392"/>
                  <a:pt x="11236256" y="3877192"/>
                </a:cubicBezTo>
                <a:cubicBezTo>
                  <a:pt x="11230504" y="3880392"/>
                  <a:pt x="11229871" y="3879748"/>
                  <a:pt x="11226362" y="3880704"/>
                </a:cubicBezTo>
                <a:cubicBezTo>
                  <a:pt x="11222855" y="3881660"/>
                  <a:pt x="11225098" y="3879418"/>
                  <a:pt x="11227342" y="3877174"/>
                </a:cubicBezTo>
                <a:cubicBezTo>
                  <a:pt x="11233442" y="3869801"/>
                  <a:pt x="11233442" y="3869801"/>
                  <a:pt x="11246843" y="3865332"/>
                </a:cubicBezTo>
                <a:cubicBezTo>
                  <a:pt x="11250352" y="3864376"/>
                  <a:pt x="11260878" y="3861506"/>
                  <a:pt x="11261509" y="3862150"/>
                </a:cubicBezTo>
                <a:cubicBezTo>
                  <a:pt x="11271749" y="3854464"/>
                  <a:pt x="11282274" y="3851594"/>
                  <a:pt x="11290903" y="3846796"/>
                </a:cubicBezTo>
                <a:cubicBezTo>
                  <a:pt x="11301145" y="3839109"/>
                  <a:pt x="11315526" y="3831110"/>
                  <a:pt x="11325418" y="3827598"/>
                </a:cubicBezTo>
                <a:cubicBezTo>
                  <a:pt x="11331170" y="3824399"/>
                  <a:pt x="11334679" y="3823442"/>
                  <a:pt x="11339798" y="3819599"/>
                </a:cubicBezTo>
                <a:cubicBezTo>
                  <a:pt x="11345550" y="3816399"/>
                  <a:pt x="11351936" y="3813843"/>
                  <a:pt x="11359299" y="3807757"/>
                </a:cubicBezTo>
                <a:cubicBezTo>
                  <a:pt x="11364420" y="3803914"/>
                  <a:pt x="11374945" y="3801045"/>
                  <a:pt x="11380066" y="3797202"/>
                </a:cubicBezTo>
                <a:cubicBezTo>
                  <a:pt x="11381677" y="3794315"/>
                  <a:pt x="11388062" y="3791759"/>
                  <a:pt x="11390937" y="3790159"/>
                </a:cubicBezTo>
                <a:cubicBezTo>
                  <a:pt x="11396691" y="3786959"/>
                  <a:pt x="11395078" y="3789847"/>
                  <a:pt x="11398586" y="3788889"/>
                </a:cubicBezTo>
                <a:cubicBezTo>
                  <a:pt x="11401463" y="3787290"/>
                  <a:pt x="11407215" y="3784090"/>
                  <a:pt x="11412968" y="3780891"/>
                </a:cubicBezTo>
                <a:cubicBezTo>
                  <a:pt x="11412337" y="3780247"/>
                  <a:pt x="11414580" y="3778005"/>
                  <a:pt x="11417456" y="3776405"/>
                </a:cubicBezTo>
                <a:cubicBezTo>
                  <a:pt x="11423840" y="3773848"/>
                  <a:pt x="11422228" y="3776734"/>
                  <a:pt x="11422861" y="3777378"/>
                </a:cubicBezTo>
                <a:cubicBezTo>
                  <a:pt x="11428613" y="3774179"/>
                  <a:pt x="11434365" y="3770980"/>
                  <a:pt x="11440117" y="3767780"/>
                </a:cubicBezTo>
                <a:cubicBezTo>
                  <a:pt x="11435978" y="3768092"/>
                  <a:pt x="11441730" y="3764892"/>
                  <a:pt x="11444606" y="3763293"/>
                </a:cubicBezTo>
                <a:cubicBezTo>
                  <a:pt x="11450990" y="3760737"/>
                  <a:pt x="11448747" y="3762980"/>
                  <a:pt x="11450011" y="3764266"/>
                </a:cubicBezTo>
                <a:close/>
                <a:moveTo>
                  <a:pt x="11716682" y="3689675"/>
                </a:moveTo>
                <a:lnTo>
                  <a:pt x="11731367" y="3697423"/>
                </a:lnTo>
                <a:lnTo>
                  <a:pt x="11734084" y="3700540"/>
                </a:lnTo>
                <a:lnTo>
                  <a:pt x="11733533" y="3700843"/>
                </a:lnTo>
                <a:cubicBezTo>
                  <a:pt x="11723710" y="3705559"/>
                  <a:pt x="11714134" y="3709393"/>
                  <a:pt x="11705363" y="3711784"/>
                </a:cubicBezTo>
                <a:cubicBezTo>
                  <a:pt x="11695471" y="3715297"/>
                  <a:pt x="11689719" y="3718496"/>
                  <a:pt x="11681721" y="3723939"/>
                </a:cubicBezTo>
                <a:cubicBezTo>
                  <a:pt x="11671482" y="3731625"/>
                  <a:pt x="11662853" y="3736425"/>
                  <a:pt x="11650082" y="3741537"/>
                </a:cubicBezTo>
                <a:cubicBezTo>
                  <a:pt x="11643699" y="3744093"/>
                  <a:pt x="11637947" y="3747292"/>
                  <a:pt x="11632826" y="3751136"/>
                </a:cubicBezTo>
                <a:cubicBezTo>
                  <a:pt x="11625462" y="3757222"/>
                  <a:pt x="11609817" y="3763934"/>
                  <a:pt x="11600208" y="3772263"/>
                </a:cubicBezTo>
                <a:cubicBezTo>
                  <a:pt x="11597964" y="3774506"/>
                  <a:pt x="11585827" y="3780262"/>
                  <a:pt x="11579443" y="3782819"/>
                </a:cubicBezTo>
                <a:cubicBezTo>
                  <a:pt x="11560289" y="3790488"/>
                  <a:pt x="11545907" y="3798487"/>
                  <a:pt x="11528651" y="3808086"/>
                </a:cubicBezTo>
                <a:cubicBezTo>
                  <a:pt x="11520022" y="3812884"/>
                  <a:pt x="11509150" y="3819927"/>
                  <a:pt x="11499257" y="3823440"/>
                </a:cubicBezTo>
                <a:cubicBezTo>
                  <a:pt x="11495747" y="3824397"/>
                  <a:pt x="11492872" y="3825996"/>
                  <a:pt x="11491260" y="3828883"/>
                </a:cubicBezTo>
                <a:cubicBezTo>
                  <a:pt x="11489300" y="3835942"/>
                  <a:pt x="11483549" y="3839141"/>
                  <a:pt x="11465027" y="3847454"/>
                </a:cubicBezTo>
                <a:cubicBezTo>
                  <a:pt x="11461518" y="3848410"/>
                  <a:pt x="11455767" y="3851611"/>
                  <a:pt x="11451626" y="3851922"/>
                </a:cubicBezTo>
                <a:cubicBezTo>
                  <a:pt x="11457094" y="3843906"/>
                  <a:pt x="11470842" y="3835264"/>
                  <a:pt x="11488098" y="3825666"/>
                </a:cubicBezTo>
                <a:cubicBezTo>
                  <a:pt x="11539872" y="3796869"/>
                  <a:pt x="11594519" y="3766473"/>
                  <a:pt x="11646290" y="3737677"/>
                </a:cubicBezTo>
                <a:cubicBezTo>
                  <a:pt x="11663547" y="3728077"/>
                  <a:pt x="11676031" y="3718148"/>
                  <a:pt x="11693922" y="3709194"/>
                </a:cubicBezTo>
                <a:cubicBezTo>
                  <a:pt x="11696798" y="3707594"/>
                  <a:pt x="11698410" y="3704707"/>
                  <a:pt x="11701285" y="3703107"/>
                </a:cubicBezTo>
                <a:cubicBezTo>
                  <a:pt x="11704794" y="3702152"/>
                  <a:pt x="11703530" y="3700865"/>
                  <a:pt x="11702897" y="3700221"/>
                </a:cubicBezTo>
                <a:cubicBezTo>
                  <a:pt x="11702897" y="3700221"/>
                  <a:pt x="11702266" y="3699578"/>
                  <a:pt x="11699389" y="3701177"/>
                </a:cubicBezTo>
                <a:cubicBezTo>
                  <a:pt x="11693637" y="3704376"/>
                  <a:pt x="11691392" y="3706620"/>
                  <a:pt x="11687252" y="3706933"/>
                </a:cubicBezTo>
                <a:cubicBezTo>
                  <a:pt x="11690129" y="3705334"/>
                  <a:pt x="11689497" y="3704690"/>
                  <a:pt x="11689497" y="3704690"/>
                </a:cubicBezTo>
                <a:close/>
                <a:moveTo>
                  <a:pt x="1435787" y="3433879"/>
                </a:moveTo>
                <a:lnTo>
                  <a:pt x="1432389" y="3435906"/>
                </a:lnTo>
                <a:lnTo>
                  <a:pt x="1428618" y="3437894"/>
                </a:lnTo>
                <a:lnTo>
                  <a:pt x="1428469" y="3437269"/>
                </a:lnTo>
                <a:lnTo>
                  <a:pt x="1429607" y="3436714"/>
                </a:lnTo>
                <a:close/>
                <a:moveTo>
                  <a:pt x="1689786" y="3299170"/>
                </a:moveTo>
                <a:cubicBezTo>
                  <a:pt x="1690284" y="3299054"/>
                  <a:pt x="1690381" y="3299170"/>
                  <a:pt x="1688773" y="3300091"/>
                </a:cubicBezTo>
                <a:lnTo>
                  <a:pt x="1688450" y="3300520"/>
                </a:lnTo>
                <a:lnTo>
                  <a:pt x="1685364" y="3301704"/>
                </a:lnTo>
                <a:cubicBezTo>
                  <a:pt x="1685171" y="3301472"/>
                  <a:pt x="1685171" y="3301472"/>
                  <a:pt x="1688387" y="3299629"/>
                </a:cubicBezTo>
                <a:cubicBezTo>
                  <a:pt x="1688387" y="3299629"/>
                  <a:pt x="1689288" y="3299284"/>
                  <a:pt x="1689786" y="3299170"/>
                </a:cubicBezTo>
                <a:close/>
                <a:moveTo>
                  <a:pt x="1796310" y="3262340"/>
                </a:moveTo>
                <a:lnTo>
                  <a:pt x="1795893" y="3262662"/>
                </a:lnTo>
                <a:lnTo>
                  <a:pt x="1792224" y="3264312"/>
                </a:lnTo>
                <a:close/>
                <a:moveTo>
                  <a:pt x="10224840" y="2914978"/>
                </a:moveTo>
                <a:lnTo>
                  <a:pt x="10221212" y="2916731"/>
                </a:lnTo>
                <a:lnTo>
                  <a:pt x="10221581" y="2916444"/>
                </a:lnTo>
                <a:close/>
                <a:moveTo>
                  <a:pt x="10319804" y="2881750"/>
                </a:moveTo>
                <a:cubicBezTo>
                  <a:pt x="10319976" y="2881955"/>
                  <a:pt x="10319976" y="2881955"/>
                  <a:pt x="10317118" y="2883594"/>
                </a:cubicBezTo>
                <a:cubicBezTo>
                  <a:pt x="10317118" y="2883594"/>
                  <a:pt x="10316317" y="2883900"/>
                  <a:pt x="10315874" y="2884003"/>
                </a:cubicBezTo>
                <a:cubicBezTo>
                  <a:pt x="10315432" y="2884104"/>
                  <a:pt x="10315346" y="2884002"/>
                  <a:pt x="10316775" y="2883182"/>
                </a:cubicBezTo>
                <a:lnTo>
                  <a:pt x="10317061" y="2882801"/>
                </a:lnTo>
                <a:close/>
                <a:moveTo>
                  <a:pt x="10547965" y="2760723"/>
                </a:moveTo>
                <a:lnTo>
                  <a:pt x="10548098" y="2761278"/>
                </a:lnTo>
                <a:lnTo>
                  <a:pt x="10547086" y="2761772"/>
                </a:lnTo>
                <a:lnTo>
                  <a:pt x="10541594" y="2764290"/>
                </a:lnTo>
                <a:lnTo>
                  <a:pt x="10544614" y="2762489"/>
                </a:lnTo>
                <a:close/>
                <a:moveTo>
                  <a:pt x="10456369" y="2396777"/>
                </a:moveTo>
                <a:lnTo>
                  <a:pt x="10454518" y="2398225"/>
                </a:lnTo>
                <a:lnTo>
                  <a:pt x="10438226" y="2406591"/>
                </a:lnTo>
                <a:lnTo>
                  <a:pt x="10452405" y="2398769"/>
                </a:lnTo>
                <a:close/>
                <a:moveTo>
                  <a:pt x="411742" y="2209983"/>
                </a:moveTo>
                <a:cubicBezTo>
                  <a:pt x="405589" y="2219003"/>
                  <a:pt x="390119" y="2228729"/>
                  <a:pt x="370700" y="2239530"/>
                </a:cubicBezTo>
                <a:cubicBezTo>
                  <a:pt x="312442" y="2271935"/>
                  <a:pt x="250947" y="2306139"/>
                  <a:pt x="192690" y="2338542"/>
                </a:cubicBezTo>
                <a:cubicBezTo>
                  <a:pt x="173270" y="2349344"/>
                  <a:pt x="159221" y="2360516"/>
                  <a:pt x="139090" y="2370593"/>
                </a:cubicBezTo>
                <a:cubicBezTo>
                  <a:pt x="135854" y="2372394"/>
                  <a:pt x="134039" y="2375643"/>
                  <a:pt x="130804" y="2377442"/>
                </a:cubicBezTo>
                <a:cubicBezTo>
                  <a:pt x="126857" y="2378518"/>
                  <a:pt x="128278" y="2379967"/>
                  <a:pt x="128990" y="2380691"/>
                </a:cubicBezTo>
                <a:cubicBezTo>
                  <a:pt x="128990" y="2380691"/>
                  <a:pt x="129700" y="2381414"/>
                  <a:pt x="132938" y="2379614"/>
                </a:cubicBezTo>
                <a:cubicBezTo>
                  <a:pt x="139412" y="2376015"/>
                  <a:pt x="141936" y="2373490"/>
                  <a:pt x="146595" y="2373137"/>
                </a:cubicBezTo>
                <a:cubicBezTo>
                  <a:pt x="143358" y="2374937"/>
                  <a:pt x="144070" y="2375661"/>
                  <a:pt x="144070" y="2375661"/>
                </a:cubicBezTo>
                <a:lnTo>
                  <a:pt x="113479" y="2392557"/>
                </a:lnTo>
                <a:lnTo>
                  <a:pt x="96952" y="2383839"/>
                </a:lnTo>
                <a:lnTo>
                  <a:pt x="93896" y="2380332"/>
                </a:lnTo>
                <a:lnTo>
                  <a:pt x="94517" y="2379992"/>
                </a:lnTo>
                <a:cubicBezTo>
                  <a:pt x="105569" y="2374683"/>
                  <a:pt x="116345" y="2370370"/>
                  <a:pt x="126216" y="2367679"/>
                </a:cubicBezTo>
                <a:cubicBezTo>
                  <a:pt x="137347" y="2363725"/>
                  <a:pt x="143820" y="2360126"/>
                  <a:pt x="152819" y="2354002"/>
                </a:cubicBezTo>
                <a:cubicBezTo>
                  <a:pt x="164342" y="2345352"/>
                  <a:pt x="174051" y="2339952"/>
                  <a:pt x="188422" y="2334198"/>
                </a:cubicBezTo>
                <a:cubicBezTo>
                  <a:pt x="195606" y="2331322"/>
                  <a:pt x="202078" y="2327722"/>
                  <a:pt x="207840" y="2323398"/>
                </a:cubicBezTo>
                <a:cubicBezTo>
                  <a:pt x="216127" y="2316548"/>
                  <a:pt x="233731" y="2308995"/>
                  <a:pt x="244545" y="2299623"/>
                </a:cubicBezTo>
                <a:cubicBezTo>
                  <a:pt x="247070" y="2297098"/>
                  <a:pt x="260728" y="2290622"/>
                  <a:pt x="267911" y="2287746"/>
                </a:cubicBezTo>
                <a:cubicBezTo>
                  <a:pt x="289465" y="2279115"/>
                  <a:pt x="305649" y="2270114"/>
                  <a:pt x="325067" y="2259311"/>
                </a:cubicBezTo>
                <a:cubicBezTo>
                  <a:pt x="334776" y="2253912"/>
                  <a:pt x="347012" y="2245988"/>
                  <a:pt x="358144" y="2242034"/>
                </a:cubicBezTo>
                <a:cubicBezTo>
                  <a:pt x="362093" y="2240958"/>
                  <a:pt x="365327" y="2239158"/>
                  <a:pt x="367142" y="2235910"/>
                </a:cubicBezTo>
                <a:cubicBezTo>
                  <a:pt x="369349" y="2227965"/>
                  <a:pt x="375820" y="2224364"/>
                  <a:pt x="396662" y="2215011"/>
                </a:cubicBezTo>
                <a:cubicBezTo>
                  <a:pt x="400610" y="2213937"/>
                  <a:pt x="407083" y="2210334"/>
                  <a:pt x="411742" y="2209983"/>
                </a:cubicBezTo>
                <a:close/>
                <a:moveTo>
                  <a:pt x="665228" y="2177595"/>
                </a:moveTo>
                <a:cubicBezTo>
                  <a:pt x="669175" y="2176519"/>
                  <a:pt x="666650" y="2179044"/>
                  <a:pt x="664126" y="2181567"/>
                </a:cubicBezTo>
                <a:cubicBezTo>
                  <a:pt x="657261" y="2189864"/>
                  <a:pt x="657261" y="2189864"/>
                  <a:pt x="642183" y="2194894"/>
                </a:cubicBezTo>
                <a:cubicBezTo>
                  <a:pt x="638232" y="2195969"/>
                  <a:pt x="626388" y="2199198"/>
                  <a:pt x="625678" y="2198474"/>
                </a:cubicBezTo>
                <a:cubicBezTo>
                  <a:pt x="614155" y="2207122"/>
                  <a:pt x="602311" y="2210352"/>
                  <a:pt x="592601" y="2215752"/>
                </a:cubicBezTo>
                <a:cubicBezTo>
                  <a:pt x="581078" y="2224402"/>
                  <a:pt x="564894" y="2233402"/>
                  <a:pt x="553762" y="2237354"/>
                </a:cubicBezTo>
                <a:cubicBezTo>
                  <a:pt x="547290" y="2240956"/>
                  <a:pt x="543341" y="2242031"/>
                  <a:pt x="537580" y="2246356"/>
                </a:cubicBezTo>
                <a:cubicBezTo>
                  <a:pt x="531107" y="2249956"/>
                  <a:pt x="523922" y="2252833"/>
                  <a:pt x="515636" y="2259683"/>
                </a:cubicBezTo>
                <a:cubicBezTo>
                  <a:pt x="509874" y="2264006"/>
                  <a:pt x="498029" y="2267235"/>
                  <a:pt x="492268" y="2271559"/>
                </a:cubicBezTo>
                <a:cubicBezTo>
                  <a:pt x="490454" y="2274808"/>
                  <a:pt x="483270" y="2277685"/>
                  <a:pt x="480034" y="2279484"/>
                </a:cubicBezTo>
                <a:cubicBezTo>
                  <a:pt x="473560" y="2283085"/>
                  <a:pt x="475375" y="2279836"/>
                  <a:pt x="471427" y="2280914"/>
                </a:cubicBezTo>
                <a:cubicBezTo>
                  <a:pt x="468189" y="2282714"/>
                  <a:pt x="461717" y="2286314"/>
                  <a:pt x="455243" y="2289914"/>
                </a:cubicBezTo>
                <a:cubicBezTo>
                  <a:pt x="455954" y="2290639"/>
                  <a:pt x="453429" y="2293162"/>
                  <a:pt x="450193" y="2294963"/>
                </a:cubicBezTo>
                <a:cubicBezTo>
                  <a:pt x="443009" y="2297840"/>
                  <a:pt x="444823" y="2294592"/>
                  <a:pt x="444111" y="2293866"/>
                </a:cubicBezTo>
                <a:cubicBezTo>
                  <a:pt x="437638" y="2297467"/>
                  <a:pt x="431166" y="2301067"/>
                  <a:pt x="424692" y="2304668"/>
                </a:cubicBezTo>
                <a:cubicBezTo>
                  <a:pt x="429351" y="2304316"/>
                  <a:pt x="422878" y="2307917"/>
                  <a:pt x="419642" y="2309716"/>
                </a:cubicBezTo>
                <a:cubicBezTo>
                  <a:pt x="412458" y="2312593"/>
                  <a:pt x="414982" y="2310070"/>
                  <a:pt x="413559" y="2308622"/>
                </a:cubicBezTo>
                <a:lnTo>
                  <a:pt x="410714" y="2310283"/>
                </a:lnTo>
                <a:lnTo>
                  <a:pt x="411010" y="2309215"/>
                </a:lnTo>
                <a:lnTo>
                  <a:pt x="412158" y="2300443"/>
                </a:lnTo>
                <a:lnTo>
                  <a:pt x="443470" y="2283026"/>
                </a:lnTo>
                <a:cubicBezTo>
                  <a:pt x="459653" y="2274027"/>
                  <a:pt x="479073" y="2263225"/>
                  <a:pt x="498492" y="2252422"/>
                </a:cubicBezTo>
                <a:cubicBezTo>
                  <a:pt x="498492" y="2252422"/>
                  <a:pt x="499203" y="2253148"/>
                  <a:pt x="499203" y="2253148"/>
                </a:cubicBezTo>
                <a:cubicBezTo>
                  <a:pt x="483021" y="2262148"/>
                  <a:pt x="463601" y="2272949"/>
                  <a:pt x="444893" y="2284476"/>
                </a:cubicBezTo>
                <a:cubicBezTo>
                  <a:pt x="452078" y="2281597"/>
                  <a:pt x="456737" y="2281246"/>
                  <a:pt x="459974" y="2279447"/>
                </a:cubicBezTo>
                <a:cubicBezTo>
                  <a:pt x="493050" y="2262168"/>
                  <a:pt x="527550" y="2246338"/>
                  <a:pt x="559204" y="2227611"/>
                </a:cubicBezTo>
                <a:cubicBezTo>
                  <a:pt x="565676" y="2224011"/>
                  <a:pt x="572150" y="2220409"/>
                  <a:pt x="578623" y="2216811"/>
                </a:cubicBezTo>
                <a:cubicBezTo>
                  <a:pt x="598043" y="2206008"/>
                  <a:pt x="612411" y="2200255"/>
                  <a:pt x="624966" y="2197749"/>
                </a:cubicBezTo>
                <a:cubicBezTo>
                  <a:pt x="634676" y="2192350"/>
                  <a:pt x="644385" y="2186950"/>
                  <a:pt x="654094" y="2181549"/>
                </a:cubicBezTo>
                <a:cubicBezTo>
                  <a:pt x="660568" y="2177948"/>
                  <a:pt x="661280" y="2178673"/>
                  <a:pt x="665228" y="2177595"/>
                </a:cubicBezTo>
                <a:close/>
                <a:moveTo>
                  <a:pt x="10669139" y="2020219"/>
                </a:moveTo>
                <a:lnTo>
                  <a:pt x="10656460" y="2033855"/>
                </a:lnTo>
                <a:lnTo>
                  <a:pt x="10590455" y="2066735"/>
                </a:lnTo>
                <a:cubicBezTo>
                  <a:pt x="10572561" y="2075649"/>
                  <a:pt x="10557062" y="2082410"/>
                  <a:pt x="10545178" y="2083532"/>
                </a:cubicBezTo>
                <a:cubicBezTo>
                  <a:pt x="10546987" y="2080710"/>
                  <a:pt x="10552952" y="2077740"/>
                  <a:pt x="10555348" y="2075588"/>
                </a:cubicBezTo>
                <a:cubicBezTo>
                  <a:pt x="10572067" y="2065339"/>
                  <a:pt x="10578032" y="2062368"/>
                  <a:pt x="10587519" y="2063399"/>
                </a:cubicBezTo>
                <a:cubicBezTo>
                  <a:pt x="10591676" y="2063248"/>
                  <a:pt x="10594659" y="2061763"/>
                  <a:pt x="10597053" y="2059609"/>
                </a:cubicBezTo>
                <a:cubicBezTo>
                  <a:pt x="10604826" y="2053818"/>
                  <a:pt x="10617343" y="2048543"/>
                  <a:pt x="10626290" y="2044085"/>
                </a:cubicBezTo>
                <a:close/>
                <a:moveTo>
                  <a:pt x="722313" y="1538246"/>
                </a:moveTo>
                <a:cubicBezTo>
                  <a:pt x="721727" y="1538651"/>
                  <a:pt x="720432" y="1538111"/>
                  <a:pt x="721205" y="1539731"/>
                </a:cubicBezTo>
                <a:lnTo>
                  <a:pt x="721546" y="1541444"/>
                </a:lnTo>
                <a:lnTo>
                  <a:pt x="724715" y="1539855"/>
                </a:lnTo>
                <a:lnTo>
                  <a:pt x="724165" y="1539408"/>
                </a:lnTo>
                <a:cubicBezTo>
                  <a:pt x="723794" y="1538084"/>
                  <a:pt x="723054" y="1538165"/>
                  <a:pt x="722313" y="1538246"/>
                </a:cubicBezTo>
                <a:close/>
                <a:moveTo>
                  <a:pt x="908995" y="1361569"/>
                </a:moveTo>
                <a:cubicBezTo>
                  <a:pt x="907260" y="1361758"/>
                  <a:pt x="907088" y="1363693"/>
                  <a:pt x="907481" y="1366046"/>
                </a:cubicBezTo>
                <a:lnTo>
                  <a:pt x="910595" y="1367170"/>
                </a:lnTo>
                <a:lnTo>
                  <a:pt x="911735" y="1366886"/>
                </a:lnTo>
                <a:lnTo>
                  <a:pt x="911420" y="1366410"/>
                </a:lnTo>
                <a:cubicBezTo>
                  <a:pt x="910865" y="1365957"/>
                  <a:pt x="910309" y="1365502"/>
                  <a:pt x="909936" y="1365046"/>
                </a:cubicBezTo>
                <a:cubicBezTo>
                  <a:pt x="909189" y="1364134"/>
                  <a:pt x="908719" y="1363446"/>
                  <a:pt x="909713" y="1363204"/>
                </a:cubicBezTo>
                <a:lnTo>
                  <a:pt x="910230" y="1362708"/>
                </a:lnTo>
                <a:close/>
                <a:moveTo>
                  <a:pt x="10973831" y="690568"/>
                </a:moveTo>
                <a:lnTo>
                  <a:pt x="10973608" y="693447"/>
                </a:lnTo>
                <a:lnTo>
                  <a:pt x="10971625" y="694899"/>
                </a:lnTo>
                <a:cubicBezTo>
                  <a:pt x="10972279" y="695531"/>
                  <a:pt x="10966631" y="698834"/>
                  <a:pt x="10967283" y="699466"/>
                </a:cubicBezTo>
                <a:lnTo>
                  <a:pt x="10973320" y="697187"/>
                </a:lnTo>
                <a:lnTo>
                  <a:pt x="10973265" y="697880"/>
                </a:lnTo>
                <a:lnTo>
                  <a:pt x="10963743" y="703451"/>
                </a:lnTo>
                <a:cubicBezTo>
                  <a:pt x="10952449" y="710057"/>
                  <a:pt x="10937677" y="717685"/>
                  <a:pt x="10920946" y="723417"/>
                </a:cubicBezTo>
                <a:lnTo>
                  <a:pt x="10959709" y="698829"/>
                </a:lnTo>
                <a:close/>
                <a:moveTo>
                  <a:pt x="1887941" y="680148"/>
                </a:moveTo>
                <a:lnTo>
                  <a:pt x="1882451" y="688573"/>
                </a:lnTo>
                <a:cubicBezTo>
                  <a:pt x="1874594" y="692972"/>
                  <a:pt x="1862809" y="695906"/>
                  <a:pt x="1847096" y="697861"/>
                </a:cubicBezTo>
                <a:lnTo>
                  <a:pt x="1844416" y="698282"/>
                </a:lnTo>
                <a:close/>
                <a:moveTo>
                  <a:pt x="3047147" y="598744"/>
                </a:moveTo>
                <a:lnTo>
                  <a:pt x="3049110" y="600088"/>
                </a:lnTo>
                <a:lnTo>
                  <a:pt x="3050695" y="598865"/>
                </a:lnTo>
                <a:close/>
                <a:moveTo>
                  <a:pt x="2892028" y="587585"/>
                </a:moveTo>
                <a:cubicBezTo>
                  <a:pt x="2888235" y="587079"/>
                  <a:pt x="2884440" y="586574"/>
                  <a:pt x="2879631" y="587956"/>
                </a:cubicBezTo>
                <a:lnTo>
                  <a:pt x="2865730" y="595590"/>
                </a:lnTo>
                <a:lnTo>
                  <a:pt x="2864489" y="598132"/>
                </a:lnTo>
                <a:cubicBezTo>
                  <a:pt x="2860560" y="599110"/>
                  <a:pt x="2856631" y="600089"/>
                  <a:pt x="2853195" y="600333"/>
                </a:cubicBezTo>
                <a:lnTo>
                  <a:pt x="2851420" y="599864"/>
                </a:lnTo>
                <a:lnTo>
                  <a:pt x="2847729" y="600849"/>
                </a:lnTo>
                <a:cubicBezTo>
                  <a:pt x="2836566" y="602586"/>
                  <a:pt x="2824971" y="602178"/>
                  <a:pt x="2813226" y="600865"/>
                </a:cubicBezTo>
                <a:lnTo>
                  <a:pt x="2793814" y="597893"/>
                </a:lnTo>
                <a:lnTo>
                  <a:pt x="2789854" y="600088"/>
                </a:lnTo>
                <a:cubicBezTo>
                  <a:pt x="2774141" y="607910"/>
                  <a:pt x="2762356" y="607909"/>
                  <a:pt x="2742716" y="603998"/>
                </a:cubicBezTo>
                <a:cubicBezTo>
                  <a:pt x="2715220" y="600089"/>
                  <a:pt x="2664154" y="619642"/>
                  <a:pt x="2672011" y="633331"/>
                </a:cubicBezTo>
                <a:cubicBezTo>
                  <a:pt x="2674955" y="639196"/>
                  <a:pt x="2680110" y="648363"/>
                  <a:pt x="2694103" y="647629"/>
                </a:cubicBezTo>
                <a:cubicBezTo>
                  <a:pt x="2698770" y="647385"/>
                  <a:pt x="2704415" y="646040"/>
                  <a:pt x="2711290" y="643107"/>
                </a:cubicBezTo>
                <a:cubicBezTo>
                  <a:pt x="2727004" y="635286"/>
                  <a:pt x="2742716" y="639197"/>
                  <a:pt x="2762357" y="641152"/>
                </a:cubicBezTo>
                <a:cubicBezTo>
                  <a:pt x="2809494" y="645064"/>
                  <a:pt x="2856633" y="633332"/>
                  <a:pt x="2903769" y="629420"/>
                </a:cubicBezTo>
                <a:cubicBezTo>
                  <a:pt x="2927337" y="627463"/>
                  <a:pt x="2919484" y="609865"/>
                  <a:pt x="2931268" y="600089"/>
                </a:cubicBezTo>
                <a:lnTo>
                  <a:pt x="2944058" y="590454"/>
                </a:lnTo>
                <a:lnTo>
                  <a:pt x="2927231" y="590163"/>
                </a:lnTo>
                <a:cubicBezTo>
                  <a:pt x="2915232" y="589796"/>
                  <a:pt x="2903408" y="589105"/>
                  <a:pt x="2892028" y="587585"/>
                </a:cubicBezTo>
                <a:close/>
                <a:moveTo>
                  <a:pt x="3132717" y="579453"/>
                </a:moveTo>
                <a:lnTo>
                  <a:pt x="3117805" y="581376"/>
                </a:lnTo>
                <a:lnTo>
                  <a:pt x="3132094" y="587134"/>
                </a:lnTo>
                <a:cubicBezTo>
                  <a:pt x="3137741" y="588233"/>
                  <a:pt x="3144001" y="588538"/>
                  <a:pt x="3150568" y="588324"/>
                </a:cubicBezTo>
                <a:lnTo>
                  <a:pt x="3170884" y="586400"/>
                </a:lnTo>
                <a:lnTo>
                  <a:pt x="3183793" y="585341"/>
                </a:lnTo>
                <a:lnTo>
                  <a:pt x="3162123" y="580877"/>
                </a:lnTo>
                <a:cubicBezTo>
                  <a:pt x="3152092" y="579569"/>
                  <a:pt x="3142315" y="579088"/>
                  <a:pt x="3132717" y="579453"/>
                </a:cubicBezTo>
                <a:close/>
                <a:moveTo>
                  <a:pt x="6438946" y="350194"/>
                </a:moveTo>
                <a:lnTo>
                  <a:pt x="6426065" y="366560"/>
                </a:lnTo>
                <a:cubicBezTo>
                  <a:pt x="6416172" y="377390"/>
                  <a:pt x="6432831" y="391762"/>
                  <a:pt x="6442919" y="403235"/>
                </a:cubicBezTo>
                <a:cubicBezTo>
                  <a:pt x="6461339" y="421891"/>
                  <a:pt x="6458016" y="435623"/>
                  <a:pt x="6426106" y="449590"/>
                </a:cubicBezTo>
                <a:cubicBezTo>
                  <a:pt x="6408626" y="459409"/>
                  <a:pt x="6381526" y="471994"/>
                  <a:pt x="6399202" y="484475"/>
                </a:cubicBezTo>
                <a:lnTo>
                  <a:pt x="6417729" y="491961"/>
                </a:lnTo>
                <a:lnTo>
                  <a:pt x="6421940" y="491877"/>
                </a:lnTo>
                <a:cubicBezTo>
                  <a:pt x="6433090" y="490539"/>
                  <a:pt x="6444398" y="488039"/>
                  <a:pt x="6455914" y="484240"/>
                </a:cubicBezTo>
                <a:cubicBezTo>
                  <a:pt x="6474647" y="477307"/>
                  <a:pt x="6495646" y="475422"/>
                  <a:pt x="6517433" y="475606"/>
                </a:cubicBezTo>
                <a:lnTo>
                  <a:pt x="6525483" y="476067"/>
                </a:lnTo>
                <a:lnTo>
                  <a:pt x="6589557" y="461274"/>
                </a:lnTo>
                <a:lnTo>
                  <a:pt x="6622281" y="455846"/>
                </a:lnTo>
                <a:lnTo>
                  <a:pt x="6622810" y="428006"/>
                </a:lnTo>
                <a:cubicBezTo>
                  <a:pt x="6621280" y="416606"/>
                  <a:pt x="6613391" y="407367"/>
                  <a:pt x="6585312" y="406297"/>
                </a:cubicBezTo>
                <a:cubicBezTo>
                  <a:pt x="6568105" y="408946"/>
                  <a:pt x="6552934" y="405888"/>
                  <a:pt x="6534985" y="399209"/>
                </a:cubicBezTo>
                <a:cubicBezTo>
                  <a:pt x="6515138" y="392149"/>
                  <a:pt x="6497765" y="380997"/>
                  <a:pt x="6480265" y="370202"/>
                </a:cubicBezTo>
                <a:close/>
                <a:moveTo>
                  <a:pt x="6190309" y="978"/>
                </a:moveTo>
                <a:cubicBezTo>
                  <a:pt x="6204891" y="-620"/>
                  <a:pt x="6220826" y="-12"/>
                  <a:pt x="6236507" y="1067"/>
                </a:cubicBezTo>
                <a:cubicBezTo>
                  <a:pt x="6255474" y="3597"/>
                  <a:pt x="6291021" y="50866"/>
                  <a:pt x="6281127" y="61696"/>
                </a:cubicBezTo>
                <a:lnTo>
                  <a:pt x="6139649" y="188620"/>
                </a:lnTo>
                <a:cubicBezTo>
                  <a:pt x="6125963" y="198944"/>
                  <a:pt x="6106724" y="204476"/>
                  <a:pt x="6085996" y="197661"/>
                </a:cubicBezTo>
                <a:cubicBezTo>
                  <a:pt x="6061475" y="190340"/>
                  <a:pt x="6078957" y="180521"/>
                  <a:pt x="6087832" y="171580"/>
                </a:cubicBezTo>
                <a:cubicBezTo>
                  <a:pt x="6091900" y="164023"/>
                  <a:pt x="6107348" y="157984"/>
                  <a:pt x="6109654" y="146142"/>
                </a:cubicBezTo>
                <a:cubicBezTo>
                  <a:pt x="6033712" y="166385"/>
                  <a:pt x="5993669" y="195467"/>
                  <a:pt x="5954370" y="230723"/>
                </a:cubicBezTo>
                <a:cubicBezTo>
                  <a:pt x="5996368" y="228227"/>
                  <a:pt x="6007278" y="215508"/>
                  <a:pt x="6025773" y="203801"/>
                </a:cubicBezTo>
                <a:cubicBezTo>
                  <a:pt x="6032619" y="198640"/>
                  <a:pt x="6042235" y="195872"/>
                  <a:pt x="6056394" y="199786"/>
                </a:cubicBezTo>
                <a:cubicBezTo>
                  <a:pt x="6070550" y="203701"/>
                  <a:pt x="6079896" y="208997"/>
                  <a:pt x="6079624" y="217060"/>
                </a:cubicBezTo>
                <a:cubicBezTo>
                  <a:pt x="6078333" y="227014"/>
                  <a:pt x="6066952" y="225495"/>
                  <a:pt x="6055573" y="223977"/>
                </a:cubicBezTo>
                <a:cubicBezTo>
                  <a:pt x="6030779" y="224719"/>
                  <a:pt x="6027729" y="230386"/>
                  <a:pt x="6031250" y="238957"/>
                </a:cubicBezTo>
                <a:cubicBezTo>
                  <a:pt x="6045877" y="257108"/>
                  <a:pt x="6027380" y="268815"/>
                  <a:pt x="6011659" y="282918"/>
                </a:cubicBezTo>
                <a:cubicBezTo>
                  <a:pt x="6002783" y="291860"/>
                  <a:pt x="5994179" y="292737"/>
                  <a:pt x="5977247" y="286426"/>
                </a:cubicBezTo>
                <a:cubicBezTo>
                  <a:pt x="5960314" y="280117"/>
                  <a:pt x="5953198" y="293343"/>
                  <a:pt x="5953198" y="293343"/>
                </a:cubicBezTo>
                <a:cubicBezTo>
                  <a:pt x="5993635" y="308862"/>
                  <a:pt x="5962469" y="329004"/>
                  <a:pt x="5970524" y="344254"/>
                </a:cubicBezTo>
                <a:cubicBezTo>
                  <a:pt x="5973300" y="346650"/>
                  <a:pt x="5973300" y="346650"/>
                  <a:pt x="5977091" y="347156"/>
                </a:cubicBezTo>
                <a:cubicBezTo>
                  <a:pt x="6002902" y="344525"/>
                  <a:pt x="5984208" y="333931"/>
                  <a:pt x="5992071" y="326880"/>
                </a:cubicBezTo>
                <a:cubicBezTo>
                  <a:pt x="5996137" y="319321"/>
                  <a:pt x="6005756" y="316555"/>
                  <a:pt x="6017136" y="318074"/>
                </a:cubicBezTo>
                <a:cubicBezTo>
                  <a:pt x="6028518" y="319593"/>
                  <a:pt x="6030277" y="323877"/>
                  <a:pt x="6027226" y="329544"/>
                </a:cubicBezTo>
                <a:cubicBezTo>
                  <a:pt x="6022611" y="353229"/>
                  <a:pt x="5992461" y="371482"/>
                  <a:pt x="5973419" y="399315"/>
                </a:cubicBezTo>
                <a:cubicBezTo>
                  <a:pt x="6018741" y="383087"/>
                  <a:pt x="6053426" y="371515"/>
                  <a:pt x="6094410" y="370909"/>
                </a:cubicBezTo>
                <a:cubicBezTo>
                  <a:pt x="6103013" y="370031"/>
                  <a:pt x="6109856" y="364870"/>
                  <a:pt x="6108097" y="360585"/>
                </a:cubicBezTo>
                <a:cubicBezTo>
                  <a:pt x="6108916" y="336394"/>
                  <a:pt x="6149157" y="329612"/>
                  <a:pt x="6176257" y="317030"/>
                </a:cubicBezTo>
                <a:cubicBezTo>
                  <a:pt x="6228696" y="287575"/>
                  <a:pt x="6309370" y="296315"/>
                  <a:pt x="6370139" y="274049"/>
                </a:cubicBezTo>
                <a:cubicBezTo>
                  <a:pt x="6391412" y="264737"/>
                  <a:pt x="6415933" y="272058"/>
                  <a:pt x="6422971" y="289197"/>
                </a:cubicBezTo>
                <a:lnTo>
                  <a:pt x="6435193" y="313963"/>
                </a:lnTo>
                <a:lnTo>
                  <a:pt x="6441403" y="313795"/>
                </a:lnTo>
                <a:cubicBezTo>
                  <a:pt x="6480996" y="311068"/>
                  <a:pt x="6520845" y="307627"/>
                  <a:pt x="6559930" y="306328"/>
                </a:cubicBezTo>
                <a:cubicBezTo>
                  <a:pt x="6588516" y="305970"/>
                  <a:pt x="6613312" y="304850"/>
                  <a:pt x="6613505" y="338545"/>
                </a:cubicBezTo>
                <a:cubicBezTo>
                  <a:pt x="6609167" y="362150"/>
                  <a:pt x="6638496" y="371123"/>
                  <a:pt x="6668842" y="377240"/>
                </a:cubicBezTo>
                <a:cubicBezTo>
                  <a:pt x="6680223" y="379534"/>
                  <a:pt x="6693635" y="376118"/>
                  <a:pt x="6708808" y="379178"/>
                </a:cubicBezTo>
                <a:cubicBezTo>
                  <a:pt x="6728792" y="380146"/>
                  <a:pt x="6741932" y="388915"/>
                  <a:pt x="6745451" y="401862"/>
                </a:cubicBezTo>
                <a:cubicBezTo>
                  <a:pt x="6751748" y="418431"/>
                  <a:pt x="6733524" y="423936"/>
                  <a:pt x="6720111" y="427352"/>
                </a:cubicBezTo>
                <a:cubicBezTo>
                  <a:pt x="6706696" y="430767"/>
                  <a:pt x="6693285" y="434182"/>
                  <a:pt x="6694027" y="443511"/>
                </a:cubicBezTo>
                <a:lnTo>
                  <a:pt x="6694248" y="443908"/>
                </a:lnTo>
                <a:lnTo>
                  <a:pt x="6697810" y="443317"/>
                </a:lnTo>
                <a:cubicBezTo>
                  <a:pt x="6710716" y="442001"/>
                  <a:pt x="6720962" y="441849"/>
                  <a:pt x="6728040" y="443807"/>
                </a:cubicBezTo>
                <a:lnTo>
                  <a:pt x="6731497" y="447854"/>
                </a:lnTo>
                <a:lnTo>
                  <a:pt x="6733993" y="445450"/>
                </a:lnTo>
                <a:cubicBezTo>
                  <a:pt x="6744630" y="438415"/>
                  <a:pt x="6754249" y="434233"/>
                  <a:pt x="6764886" y="427199"/>
                </a:cubicBezTo>
                <a:cubicBezTo>
                  <a:pt x="6795779" y="408949"/>
                  <a:pt x="6820571" y="407829"/>
                  <a:pt x="6842784" y="436784"/>
                </a:cubicBezTo>
                <a:cubicBezTo>
                  <a:pt x="6862221" y="462120"/>
                  <a:pt x="6893583" y="465384"/>
                  <a:pt x="6925492" y="444277"/>
                </a:cubicBezTo>
                <a:lnTo>
                  <a:pt x="6926509" y="441425"/>
                </a:lnTo>
                <a:cubicBezTo>
                  <a:pt x="7005307" y="368577"/>
                  <a:pt x="7116677" y="329837"/>
                  <a:pt x="7222497" y="283853"/>
                </a:cubicBezTo>
                <a:cubicBezTo>
                  <a:pt x="7265784" y="265044"/>
                  <a:pt x="7295190" y="228137"/>
                  <a:pt x="7355884" y="240373"/>
                </a:cubicBezTo>
                <a:cubicBezTo>
                  <a:pt x="7367262" y="242667"/>
                  <a:pt x="7379935" y="229922"/>
                  <a:pt x="7386775" y="222123"/>
                </a:cubicBezTo>
                <a:cubicBezTo>
                  <a:pt x="7413408" y="181595"/>
                  <a:pt x="7455953" y="153456"/>
                  <a:pt x="7505813" y="139030"/>
                </a:cubicBezTo>
                <a:cubicBezTo>
                  <a:pt x="7559465" y="125368"/>
                  <a:pt x="7616439" y="90958"/>
                  <a:pt x="7672518" y="138980"/>
                </a:cubicBezTo>
                <a:cubicBezTo>
                  <a:pt x="7693988" y="158608"/>
                  <a:pt x="7709904" y="170997"/>
                  <a:pt x="7700756" y="196687"/>
                </a:cubicBezTo>
                <a:lnTo>
                  <a:pt x="7694850" y="207947"/>
                </a:lnTo>
                <a:lnTo>
                  <a:pt x="7691011" y="209450"/>
                </a:lnTo>
                <a:cubicBezTo>
                  <a:pt x="7690279" y="208870"/>
                  <a:pt x="7641816" y="236915"/>
                  <a:pt x="7639956" y="239348"/>
                </a:cubicBezTo>
                <a:cubicBezTo>
                  <a:pt x="7629193" y="250360"/>
                  <a:pt x="7611047" y="263340"/>
                  <a:pt x="7601018" y="274932"/>
                </a:cubicBezTo>
                <a:cubicBezTo>
                  <a:pt x="7595440" y="282234"/>
                  <a:pt x="7585804" y="290231"/>
                  <a:pt x="7575829" y="294055"/>
                </a:cubicBezTo>
                <a:cubicBezTo>
                  <a:pt x="7563262" y="299733"/>
                  <a:pt x="7549569" y="308424"/>
                  <a:pt x="7537340" y="318276"/>
                </a:cubicBezTo>
                <a:cubicBezTo>
                  <a:pt x="7532158" y="321984"/>
                  <a:pt x="7524380" y="327548"/>
                  <a:pt x="7516604" y="333111"/>
                </a:cubicBezTo>
                <a:cubicBezTo>
                  <a:pt x="7511420" y="336819"/>
                  <a:pt x="7508826" y="338673"/>
                  <a:pt x="7506967" y="341108"/>
                </a:cubicBezTo>
                <a:cubicBezTo>
                  <a:pt x="7501389" y="348410"/>
                  <a:pt x="7490288" y="355248"/>
                  <a:pt x="7479919" y="362665"/>
                </a:cubicBezTo>
                <a:cubicBezTo>
                  <a:pt x="7477327" y="364519"/>
                  <a:pt x="7471411" y="367649"/>
                  <a:pt x="7470283" y="370662"/>
                </a:cubicBezTo>
                <a:cubicBezTo>
                  <a:pt x="7460987" y="382834"/>
                  <a:pt x="7451688" y="395004"/>
                  <a:pt x="7454225" y="400918"/>
                </a:cubicBezTo>
                <a:cubicBezTo>
                  <a:pt x="7455297" y="405670"/>
                  <a:pt x="7460426" y="409730"/>
                  <a:pt x="7439690" y="424564"/>
                </a:cubicBezTo>
                <a:cubicBezTo>
                  <a:pt x="7431913" y="430127"/>
                  <a:pt x="7426336" y="437429"/>
                  <a:pt x="7428533" y="439170"/>
                </a:cubicBezTo>
                <a:lnTo>
                  <a:pt x="7427537" y="441834"/>
                </a:lnTo>
                <a:lnTo>
                  <a:pt x="7429362" y="444736"/>
                </a:lnTo>
                <a:lnTo>
                  <a:pt x="7433115" y="449393"/>
                </a:lnTo>
                <a:lnTo>
                  <a:pt x="7448999" y="443159"/>
                </a:lnTo>
                <a:cubicBezTo>
                  <a:pt x="7456529" y="439843"/>
                  <a:pt x="7463925" y="435932"/>
                  <a:pt x="7471702" y="430368"/>
                </a:cubicBezTo>
                <a:cubicBezTo>
                  <a:pt x="7518362" y="396991"/>
                  <a:pt x="7562428" y="365466"/>
                  <a:pt x="7606494" y="333943"/>
                </a:cubicBezTo>
                <a:cubicBezTo>
                  <a:pt x="7607791" y="333016"/>
                  <a:pt x="7610017" y="330872"/>
                  <a:pt x="7612285" y="329249"/>
                </a:cubicBezTo>
                <a:lnTo>
                  <a:pt x="7618188" y="327722"/>
                </a:lnTo>
                <a:lnTo>
                  <a:pt x="7617280" y="328873"/>
                </a:lnTo>
                <a:lnTo>
                  <a:pt x="7615031" y="331423"/>
                </a:lnTo>
                <a:cubicBezTo>
                  <a:pt x="7612763" y="333045"/>
                  <a:pt x="7609988" y="334754"/>
                  <a:pt x="7608692" y="335681"/>
                </a:cubicBezTo>
                <a:cubicBezTo>
                  <a:pt x="7598323" y="343100"/>
                  <a:pt x="7587954" y="350517"/>
                  <a:pt x="7579785" y="359673"/>
                </a:cubicBezTo>
                <a:cubicBezTo>
                  <a:pt x="7563050" y="381581"/>
                  <a:pt x="7534142" y="405573"/>
                  <a:pt x="7501177" y="430258"/>
                </a:cubicBezTo>
                <a:cubicBezTo>
                  <a:pt x="7485624" y="441385"/>
                  <a:pt x="7466746" y="453785"/>
                  <a:pt x="7450067" y="467926"/>
                </a:cubicBezTo>
                <a:lnTo>
                  <a:pt x="7446902" y="470190"/>
                </a:lnTo>
                <a:lnTo>
                  <a:pt x="7448880" y="473934"/>
                </a:lnTo>
                <a:lnTo>
                  <a:pt x="7478919" y="451702"/>
                </a:lnTo>
                <a:cubicBezTo>
                  <a:pt x="7494472" y="440575"/>
                  <a:pt x="7505911" y="437912"/>
                  <a:pt x="7522198" y="427366"/>
                </a:cubicBezTo>
                <a:cubicBezTo>
                  <a:pt x="7522198" y="427366"/>
                  <a:pt x="7522931" y="427945"/>
                  <a:pt x="7523664" y="428525"/>
                </a:cubicBezTo>
                <a:cubicBezTo>
                  <a:pt x="7524396" y="429105"/>
                  <a:pt x="7528454" y="428411"/>
                  <a:pt x="7524001" y="432699"/>
                </a:cubicBezTo>
                <a:cubicBezTo>
                  <a:pt x="7516226" y="438262"/>
                  <a:pt x="7508448" y="443825"/>
                  <a:pt x="7500672" y="449387"/>
                </a:cubicBezTo>
                <a:cubicBezTo>
                  <a:pt x="7492894" y="454950"/>
                  <a:pt x="7491769" y="457965"/>
                  <a:pt x="7486586" y="461673"/>
                </a:cubicBezTo>
                <a:cubicBezTo>
                  <a:pt x="7483993" y="463528"/>
                  <a:pt x="7484725" y="464108"/>
                  <a:pt x="7485458" y="464688"/>
                </a:cubicBezTo>
                <a:cubicBezTo>
                  <a:pt x="7486191" y="465267"/>
                  <a:pt x="7488783" y="463414"/>
                  <a:pt x="7491375" y="461558"/>
                </a:cubicBezTo>
                <a:cubicBezTo>
                  <a:pt x="7499153" y="455996"/>
                  <a:pt x="7506929" y="450433"/>
                  <a:pt x="7514706" y="444870"/>
                </a:cubicBezTo>
                <a:cubicBezTo>
                  <a:pt x="7517297" y="443015"/>
                  <a:pt x="7522481" y="439307"/>
                  <a:pt x="7523946" y="440466"/>
                </a:cubicBezTo>
                <a:cubicBezTo>
                  <a:pt x="7524680" y="441047"/>
                  <a:pt x="7519496" y="444756"/>
                  <a:pt x="7520228" y="445335"/>
                </a:cubicBezTo>
                <a:cubicBezTo>
                  <a:pt x="7512058" y="454492"/>
                  <a:pt x="7503155" y="463068"/>
                  <a:pt x="7492786" y="470486"/>
                </a:cubicBezTo>
                <a:cubicBezTo>
                  <a:pt x="7474641" y="483466"/>
                  <a:pt x="7465345" y="495637"/>
                  <a:pt x="7446466" y="508038"/>
                </a:cubicBezTo>
                <a:cubicBezTo>
                  <a:pt x="7446466" y="508038"/>
                  <a:pt x="7447199" y="508618"/>
                  <a:pt x="7447199" y="508618"/>
                </a:cubicBezTo>
                <a:cubicBezTo>
                  <a:pt x="7447931" y="509198"/>
                  <a:pt x="7447931" y="509198"/>
                  <a:pt x="7448664" y="509778"/>
                </a:cubicBezTo>
                <a:cubicBezTo>
                  <a:pt x="7451256" y="507924"/>
                  <a:pt x="7456441" y="504214"/>
                  <a:pt x="7459033" y="502361"/>
                </a:cubicBezTo>
                <a:cubicBezTo>
                  <a:pt x="7470134" y="495523"/>
                  <a:pt x="7470866" y="496103"/>
                  <a:pt x="7471206" y="500276"/>
                </a:cubicBezTo>
                <a:cubicBezTo>
                  <a:pt x="7469346" y="502710"/>
                  <a:pt x="7470079" y="503290"/>
                  <a:pt x="7475996" y="500161"/>
                </a:cubicBezTo>
                <a:cubicBezTo>
                  <a:pt x="7484506" y="495178"/>
                  <a:pt x="7492282" y="489614"/>
                  <a:pt x="7501524" y="485211"/>
                </a:cubicBezTo>
                <a:cubicBezTo>
                  <a:pt x="7493747" y="490775"/>
                  <a:pt x="7488562" y="494483"/>
                  <a:pt x="7483379" y="498192"/>
                </a:cubicBezTo>
                <a:cubicBezTo>
                  <a:pt x="7478194" y="501900"/>
                  <a:pt x="7479661" y="503061"/>
                  <a:pt x="7482985" y="501786"/>
                </a:cubicBezTo>
                <a:cubicBezTo>
                  <a:pt x="7483718" y="502366"/>
                  <a:pt x="7488901" y="498656"/>
                  <a:pt x="7484450" y="502946"/>
                </a:cubicBezTo>
                <a:cubicBezTo>
                  <a:pt x="7484450" y="502946"/>
                  <a:pt x="7482591" y="505379"/>
                  <a:pt x="7481858" y="504800"/>
                </a:cubicBezTo>
                <a:cubicBezTo>
                  <a:pt x="7472616" y="509203"/>
                  <a:pt x="7462979" y="517200"/>
                  <a:pt x="7455204" y="522764"/>
                </a:cubicBezTo>
                <a:cubicBezTo>
                  <a:pt x="7452611" y="524617"/>
                  <a:pt x="7450019" y="526472"/>
                  <a:pt x="7450752" y="527052"/>
                </a:cubicBezTo>
                <a:cubicBezTo>
                  <a:pt x="7451485" y="527631"/>
                  <a:pt x="7451485" y="527631"/>
                  <a:pt x="7454809" y="526356"/>
                </a:cubicBezTo>
                <a:cubicBezTo>
                  <a:pt x="7461459" y="523808"/>
                  <a:pt x="7469237" y="518245"/>
                  <a:pt x="7473294" y="517550"/>
                </a:cubicBezTo>
                <a:cubicBezTo>
                  <a:pt x="7477351" y="516856"/>
                  <a:pt x="7483269" y="513726"/>
                  <a:pt x="7479550" y="518595"/>
                </a:cubicBezTo>
                <a:cubicBezTo>
                  <a:pt x="7477690" y="521029"/>
                  <a:pt x="7479157" y="522190"/>
                  <a:pt x="7476563" y="524044"/>
                </a:cubicBezTo>
                <a:cubicBezTo>
                  <a:pt x="7471379" y="527753"/>
                  <a:pt x="7466927" y="532041"/>
                  <a:pt x="7463603" y="533316"/>
                </a:cubicBezTo>
                <a:cubicBezTo>
                  <a:pt x="7451768" y="539573"/>
                  <a:pt x="7440667" y="546410"/>
                  <a:pt x="7429567" y="553248"/>
                </a:cubicBezTo>
                <a:cubicBezTo>
                  <a:pt x="7420324" y="557652"/>
                  <a:pt x="7421056" y="558232"/>
                  <a:pt x="7418070" y="563679"/>
                </a:cubicBezTo>
                <a:cubicBezTo>
                  <a:pt x="7419536" y="564839"/>
                  <a:pt x="7419142" y="568433"/>
                  <a:pt x="7414690" y="572720"/>
                </a:cubicBezTo>
                <a:cubicBezTo>
                  <a:pt x="7406914" y="578284"/>
                  <a:pt x="7403195" y="583153"/>
                  <a:pt x="7392826" y="590570"/>
                </a:cubicBezTo>
                <a:cubicBezTo>
                  <a:pt x="7386909" y="593698"/>
                  <a:pt x="7379866" y="599841"/>
                  <a:pt x="7371357" y="604824"/>
                </a:cubicBezTo>
                <a:cubicBezTo>
                  <a:pt x="7366172" y="608534"/>
                  <a:pt x="7367638" y="609693"/>
                  <a:pt x="7368370" y="610272"/>
                </a:cubicBezTo>
                <a:cubicBezTo>
                  <a:pt x="7369835" y="611433"/>
                  <a:pt x="7373161" y="610158"/>
                  <a:pt x="7375753" y="608303"/>
                </a:cubicBezTo>
                <a:cubicBezTo>
                  <a:pt x="7380938" y="604595"/>
                  <a:pt x="7380205" y="604016"/>
                  <a:pt x="7382796" y="602161"/>
                </a:cubicBezTo>
                <a:cubicBezTo>
                  <a:pt x="7394291" y="591730"/>
                  <a:pt x="7405393" y="584893"/>
                  <a:pt x="7416100" y="581649"/>
                </a:cubicBezTo>
                <a:cubicBezTo>
                  <a:pt x="7420159" y="580953"/>
                  <a:pt x="7416439" y="585822"/>
                  <a:pt x="7423090" y="583273"/>
                </a:cubicBezTo>
                <a:cubicBezTo>
                  <a:pt x="7430866" y="577710"/>
                  <a:pt x="7438642" y="572148"/>
                  <a:pt x="7446419" y="566584"/>
                </a:cubicBezTo>
                <a:cubicBezTo>
                  <a:pt x="7452336" y="563455"/>
                  <a:pt x="7458646" y="556733"/>
                  <a:pt x="7467889" y="552329"/>
                </a:cubicBezTo>
                <a:cubicBezTo>
                  <a:pt x="7477864" y="548505"/>
                  <a:pt x="7477526" y="544333"/>
                  <a:pt x="7485302" y="538769"/>
                </a:cubicBezTo>
                <a:cubicBezTo>
                  <a:pt x="7509364" y="522660"/>
                  <a:pt x="7527903" y="506086"/>
                  <a:pt x="7549373" y="491830"/>
                </a:cubicBezTo>
                <a:cubicBezTo>
                  <a:pt x="7559741" y="484414"/>
                  <a:pt x="7567517" y="478851"/>
                  <a:pt x="7577887" y="471433"/>
                </a:cubicBezTo>
                <a:cubicBezTo>
                  <a:pt x="7593439" y="460307"/>
                  <a:pt x="7606401" y="451035"/>
                  <a:pt x="7618291" y="437011"/>
                </a:cubicBezTo>
                <a:cubicBezTo>
                  <a:pt x="7621615" y="435735"/>
                  <a:pt x="7623081" y="436895"/>
                  <a:pt x="7625673" y="435041"/>
                </a:cubicBezTo>
                <a:cubicBezTo>
                  <a:pt x="7639704" y="430523"/>
                  <a:pt x="7642296" y="428668"/>
                  <a:pt x="7654918" y="415223"/>
                </a:cubicBezTo>
                <a:cubicBezTo>
                  <a:pt x="7658638" y="410355"/>
                  <a:pt x="7664948" y="403632"/>
                  <a:pt x="7672725" y="398069"/>
                </a:cubicBezTo>
                <a:cubicBezTo>
                  <a:pt x="7679769" y="391927"/>
                  <a:pt x="7683487" y="387058"/>
                  <a:pt x="7689404" y="383929"/>
                </a:cubicBezTo>
                <a:cubicBezTo>
                  <a:pt x="7703832" y="375817"/>
                  <a:pt x="7719385" y="364691"/>
                  <a:pt x="7731557" y="362607"/>
                </a:cubicBezTo>
                <a:cubicBezTo>
                  <a:pt x="7738940" y="360638"/>
                  <a:pt x="7748182" y="356234"/>
                  <a:pt x="7755225" y="350092"/>
                </a:cubicBezTo>
                <a:cubicBezTo>
                  <a:pt x="7758944" y="345222"/>
                  <a:pt x="7764129" y="341513"/>
                  <a:pt x="7769314" y="337806"/>
                </a:cubicBezTo>
                <a:cubicBezTo>
                  <a:pt x="7777089" y="332242"/>
                  <a:pt x="7781540" y="327954"/>
                  <a:pt x="7780075" y="326794"/>
                </a:cubicBezTo>
                <a:cubicBezTo>
                  <a:pt x="7781203" y="323781"/>
                  <a:pt x="7783064" y="321346"/>
                  <a:pt x="7781598" y="320187"/>
                </a:cubicBezTo>
                <a:cubicBezTo>
                  <a:pt x="7783850" y="314159"/>
                  <a:pt x="7794951" y="307321"/>
                  <a:pt x="7802333" y="305351"/>
                </a:cubicBezTo>
                <a:cubicBezTo>
                  <a:pt x="7806391" y="304658"/>
                  <a:pt x="7811181" y="304543"/>
                  <a:pt x="7816365" y="300834"/>
                </a:cubicBezTo>
                <a:cubicBezTo>
                  <a:pt x="7824143" y="295271"/>
                  <a:pt x="7829326" y="291561"/>
                  <a:pt x="7833778" y="287274"/>
                </a:cubicBezTo>
                <a:cubicBezTo>
                  <a:pt x="7840089" y="280551"/>
                  <a:pt x="7854516" y="272439"/>
                  <a:pt x="7860093" y="265137"/>
                </a:cubicBezTo>
                <a:cubicBezTo>
                  <a:pt x="7862686" y="263283"/>
                  <a:pt x="7865278" y="261429"/>
                  <a:pt x="7868602" y="260153"/>
                </a:cubicBezTo>
                <a:cubicBezTo>
                  <a:pt x="7877845" y="255749"/>
                  <a:pt x="7881902" y="255055"/>
                  <a:pt x="7884101" y="256795"/>
                </a:cubicBezTo>
                <a:cubicBezTo>
                  <a:pt x="7884833" y="257375"/>
                  <a:pt x="7888892" y="256679"/>
                  <a:pt x="7893342" y="252392"/>
                </a:cubicBezTo>
                <a:cubicBezTo>
                  <a:pt x="7900780" y="242655"/>
                  <a:pt x="7912275" y="232223"/>
                  <a:pt x="7923772" y="221792"/>
                </a:cubicBezTo>
                <a:cubicBezTo>
                  <a:pt x="7926363" y="219937"/>
                  <a:pt x="7928223" y="217504"/>
                  <a:pt x="7927490" y="216924"/>
                </a:cubicBezTo>
                <a:cubicBezTo>
                  <a:pt x="7926757" y="216345"/>
                  <a:pt x="7924165" y="218198"/>
                  <a:pt x="7920841" y="219473"/>
                </a:cubicBezTo>
                <a:cubicBezTo>
                  <a:pt x="7910471" y="226891"/>
                  <a:pt x="7894580" y="233842"/>
                  <a:pt x="7883817" y="244854"/>
                </a:cubicBezTo>
                <a:cubicBezTo>
                  <a:pt x="7881224" y="246708"/>
                  <a:pt x="7876040" y="250417"/>
                  <a:pt x="7875307" y="249837"/>
                </a:cubicBezTo>
                <a:cubicBezTo>
                  <a:pt x="7873109" y="248098"/>
                  <a:pt x="7865333" y="253660"/>
                  <a:pt x="7860149" y="257369"/>
                </a:cubicBezTo>
                <a:cubicBezTo>
                  <a:pt x="7854965" y="261078"/>
                  <a:pt x="7850907" y="261772"/>
                  <a:pt x="7852034" y="258759"/>
                </a:cubicBezTo>
                <a:cubicBezTo>
                  <a:pt x="7851300" y="258178"/>
                  <a:pt x="7855752" y="253890"/>
                  <a:pt x="7856879" y="250876"/>
                </a:cubicBezTo>
                <a:cubicBezTo>
                  <a:pt x="7851694" y="254585"/>
                  <a:pt x="7848370" y="255859"/>
                  <a:pt x="7846510" y="258293"/>
                </a:cubicBezTo>
                <a:cubicBezTo>
                  <a:pt x="7842792" y="263162"/>
                  <a:pt x="7834282" y="268145"/>
                  <a:pt x="7829097" y="271854"/>
                </a:cubicBezTo>
                <a:cubicBezTo>
                  <a:pt x="7822053" y="277996"/>
                  <a:pt x="7814672" y="279965"/>
                  <a:pt x="7807627" y="286109"/>
                </a:cubicBezTo>
                <a:cubicBezTo>
                  <a:pt x="7797992" y="294105"/>
                  <a:pt x="7797653" y="289932"/>
                  <a:pt x="7791003" y="292481"/>
                </a:cubicBezTo>
                <a:cubicBezTo>
                  <a:pt x="7787678" y="293755"/>
                  <a:pt x="7782493" y="297464"/>
                  <a:pt x="7779902" y="299319"/>
                </a:cubicBezTo>
                <a:cubicBezTo>
                  <a:pt x="7766942" y="308590"/>
                  <a:pt x="7753980" y="317862"/>
                  <a:pt x="7738428" y="328987"/>
                </a:cubicBezTo>
                <a:cubicBezTo>
                  <a:pt x="7725467" y="338259"/>
                  <a:pt x="7709914" y="349385"/>
                  <a:pt x="7694361" y="360512"/>
                </a:cubicBezTo>
                <a:cubicBezTo>
                  <a:pt x="7694361" y="360512"/>
                  <a:pt x="7693627" y="359932"/>
                  <a:pt x="7693627" y="359932"/>
                </a:cubicBezTo>
                <a:cubicBezTo>
                  <a:pt x="7706588" y="350659"/>
                  <a:pt x="7722141" y="339534"/>
                  <a:pt x="7736962" y="327828"/>
                </a:cubicBezTo>
                <a:cubicBezTo>
                  <a:pt x="7731045" y="330957"/>
                  <a:pt x="7726988" y="331652"/>
                  <a:pt x="7724395" y="333505"/>
                </a:cubicBezTo>
                <a:cubicBezTo>
                  <a:pt x="7697741" y="351470"/>
                  <a:pt x="7669620" y="368274"/>
                  <a:pt x="7644431" y="387396"/>
                </a:cubicBezTo>
                <a:cubicBezTo>
                  <a:pt x="7639247" y="391105"/>
                  <a:pt x="7634063" y="394814"/>
                  <a:pt x="7628878" y="398523"/>
                </a:cubicBezTo>
                <a:cubicBezTo>
                  <a:pt x="7613325" y="409649"/>
                  <a:pt x="7601492" y="415907"/>
                  <a:pt x="7590785" y="419151"/>
                </a:cubicBezTo>
                <a:cubicBezTo>
                  <a:pt x="7583008" y="424713"/>
                  <a:pt x="7575231" y="430276"/>
                  <a:pt x="7567456" y="435839"/>
                </a:cubicBezTo>
                <a:cubicBezTo>
                  <a:pt x="7562270" y="439549"/>
                  <a:pt x="7561537" y="438968"/>
                  <a:pt x="7558213" y="440243"/>
                </a:cubicBezTo>
                <a:cubicBezTo>
                  <a:pt x="7554889" y="441517"/>
                  <a:pt x="7556746" y="439083"/>
                  <a:pt x="7558607" y="436649"/>
                </a:cubicBezTo>
                <a:cubicBezTo>
                  <a:pt x="7563452" y="428767"/>
                  <a:pt x="7563452" y="428767"/>
                  <a:pt x="7576019" y="423088"/>
                </a:cubicBezTo>
                <a:cubicBezTo>
                  <a:pt x="7579344" y="421814"/>
                  <a:pt x="7589318" y="417991"/>
                  <a:pt x="7590051" y="418570"/>
                </a:cubicBezTo>
                <a:cubicBezTo>
                  <a:pt x="7598955" y="409994"/>
                  <a:pt x="7608930" y="406170"/>
                  <a:pt x="7616705" y="400607"/>
                </a:cubicBezTo>
                <a:cubicBezTo>
                  <a:pt x="7625609" y="392030"/>
                  <a:pt x="7638569" y="382758"/>
                  <a:pt x="7647812" y="378355"/>
                </a:cubicBezTo>
                <a:cubicBezTo>
                  <a:pt x="7652997" y="374646"/>
                  <a:pt x="7656321" y="373371"/>
                  <a:pt x="7660774" y="369084"/>
                </a:cubicBezTo>
                <a:cubicBezTo>
                  <a:pt x="7665958" y="365375"/>
                  <a:pt x="7671875" y="362245"/>
                  <a:pt x="7678186" y="355522"/>
                </a:cubicBezTo>
                <a:cubicBezTo>
                  <a:pt x="7682637" y="351234"/>
                  <a:pt x="7692610" y="347411"/>
                  <a:pt x="7697063" y="343123"/>
                </a:cubicBezTo>
                <a:cubicBezTo>
                  <a:pt x="7698191" y="340108"/>
                  <a:pt x="7704106" y="336979"/>
                  <a:pt x="7706699" y="335125"/>
                </a:cubicBezTo>
                <a:cubicBezTo>
                  <a:pt x="7711883" y="331416"/>
                  <a:pt x="7710757" y="334431"/>
                  <a:pt x="7714081" y="333155"/>
                </a:cubicBezTo>
                <a:cubicBezTo>
                  <a:pt x="7716673" y="331301"/>
                  <a:pt x="7721857" y="327593"/>
                  <a:pt x="7727042" y="323884"/>
                </a:cubicBezTo>
                <a:lnTo>
                  <a:pt x="7729817" y="320252"/>
                </a:lnTo>
                <a:lnTo>
                  <a:pt x="7732421" y="318608"/>
                </a:lnTo>
                <a:lnTo>
                  <a:pt x="7735466" y="317857"/>
                </a:lnTo>
                <a:cubicBezTo>
                  <a:pt x="7736017" y="318292"/>
                  <a:pt x="7735917" y="319190"/>
                  <a:pt x="7736284" y="319481"/>
                </a:cubicBezTo>
                <a:cubicBezTo>
                  <a:pt x="7741469" y="315772"/>
                  <a:pt x="7746653" y="312064"/>
                  <a:pt x="7751837" y="308355"/>
                </a:cubicBezTo>
                <a:cubicBezTo>
                  <a:pt x="7747780" y="309049"/>
                  <a:pt x="7752964" y="305340"/>
                  <a:pt x="7755556" y="303486"/>
                </a:cubicBezTo>
                <a:cubicBezTo>
                  <a:pt x="7761473" y="300357"/>
                  <a:pt x="7759614" y="302792"/>
                  <a:pt x="7761079" y="303952"/>
                </a:cubicBezTo>
                <a:cubicBezTo>
                  <a:pt x="7774039" y="294679"/>
                  <a:pt x="7788128" y="282393"/>
                  <a:pt x="7803286" y="274862"/>
                </a:cubicBezTo>
                <a:cubicBezTo>
                  <a:pt x="7806612" y="273587"/>
                  <a:pt x="7809204" y="271733"/>
                  <a:pt x="7811063" y="269300"/>
                </a:cubicBezTo>
                <a:cubicBezTo>
                  <a:pt x="7812189" y="266284"/>
                  <a:pt x="7817374" y="262576"/>
                  <a:pt x="7820698" y="261301"/>
                </a:cubicBezTo>
                <a:lnTo>
                  <a:pt x="7829924" y="254178"/>
                </a:lnTo>
                <a:lnTo>
                  <a:pt x="7924462" y="203542"/>
                </a:lnTo>
                <a:lnTo>
                  <a:pt x="8016707" y="158086"/>
                </a:lnTo>
                <a:lnTo>
                  <a:pt x="8007792" y="167207"/>
                </a:lnTo>
                <a:lnTo>
                  <a:pt x="8029517" y="151666"/>
                </a:lnTo>
                <a:lnTo>
                  <a:pt x="8124890" y="101671"/>
                </a:lnTo>
                <a:cubicBezTo>
                  <a:pt x="8135018" y="96063"/>
                  <a:pt x="8147736" y="91741"/>
                  <a:pt x="8160802" y="87874"/>
                </a:cubicBezTo>
                <a:lnTo>
                  <a:pt x="8168077" y="85753"/>
                </a:lnTo>
                <a:lnTo>
                  <a:pt x="8118642" y="122135"/>
                </a:lnTo>
                <a:cubicBezTo>
                  <a:pt x="8096776" y="139984"/>
                  <a:pt x="8075307" y="154238"/>
                  <a:pt x="8051244" y="170347"/>
                </a:cubicBezTo>
                <a:cubicBezTo>
                  <a:pt x="8030508" y="185182"/>
                  <a:pt x="8011235" y="201176"/>
                  <a:pt x="7988299" y="214271"/>
                </a:cubicBezTo>
                <a:cubicBezTo>
                  <a:pt x="7984975" y="215546"/>
                  <a:pt x="7982383" y="217400"/>
                  <a:pt x="7980524" y="219835"/>
                </a:cubicBezTo>
                <a:cubicBezTo>
                  <a:pt x="7961984" y="236409"/>
                  <a:pt x="7939781" y="250084"/>
                  <a:pt x="7919776" y="265497"/>
                </a:cubicBezTo>
                <a:cubicBezTo>
                  <a:pt x="7906817" y="274771"/>
                  <a:pt x="7890531" y="285316"/>
                  <a:pt x="7878696" y="291574"/>
                </a:cubicBezTo>
                <a:cubicBezTo>
                  <a:pt x="7865003" y="300266"/>
                  <a:pt x="7851309" y="308956"/>
                  <a:pt x="7841673" y="316955"/>
                </a:cubicBezTo>
                <a:cubicBezTo>
                  <a:pt x="7832770" y="325532"/>
                  <a:pt x="7819076" y="334223"/>
                  <a:pt x="7810174" y="342800"/>
                </a:cubicBezTo>
                <a:cubicBezTo>
                  <a:pt x="7786056" y="366677"/>
                  <a:pt x="7757148" y="390668"/>
                  <a:pt x="7726041" y="412920"/>
                </a:cubicBezTo>
                <a:cubicBezTo>
                  <a:pt x="7707896" y="425900"/>
                  <a:pt x="7692344" y="437027"/>
                  <a:pt x="7674198" y="450007"/>
                </a:cubicBezTo>
                <a:cubicBezTo>
                  <a:pt x="7671606" y="451862"/>
                  <a:pt x="7665689" y="454990"/>
                  <a:pt x="7664564" y="458005"/>
                </a:cubicBezTo>
                <a:cubicBezTo>
                  <a:pt x="7663437" y="461018"/>
                  <a:pt x="7670086" y="458470"/>
                  <a:pt x="7672678" y="456615"/>
                </a:cubicBezTo>
                <a:cubicBezTo>
                  <a:pt x="7683779" y="449778"/>
                  <a:pt x="7693021" y="445375"/>
                  <a:pt x="7704123" y="438537"/>
                </a:cubicBezTo>
                <a:cubicBezTo>
                  <a:pt x="7717816" y="429845"/>
                  <a:pt x="7730776" y="420574"/>
                  <a:pt x="7745936" y="413042"/>
                </a:cubicBezTo>
                <a:cubicBezTo>
                  <a:pt x="7741485" y="417330"/>
                  <a:pt x="7742951" y="418489"/>
                  <a:pt x="7737766" y="422198"/>
                </a:cubicBezTo>
                <a:cubicBezTo>
                  <a:pt x="7727397" y="429615"/>
                  <a:pt x="7721819" y="436918"/>
                  <a:pt x="7714775" y="443061"/>
                </a:cubicBezTo>
                <a:cubicBezTo>
                  <a:pt x="7712183" y="444915"/>
                  <a:pt x="7711057" y="447929"/>
                  <a:pt x="7711790" y="448509"/>
                </a:cubicBezTo>
                <a:cubicBezTo>
                  <a:pt x="7715848" y="447815"/>
                  <a:pt x="7717706" y="445381"/>
                  <a:pt x="7720298" y="443526"/>
                </a:cubicBezTo>
                <a:cubicBezTo>
                  <a:pt x="7722890" y="441672"/>
                  <a:pt x="7725483" y="439817"/>
                  <a:pt x="7730667" y="436108"/>
                </a:cubicBezTo>
                <a:cubicBezTo>
                  <a:pt x="7745094" y="427996"/>
                  <a:pt x="7755124" y="416405"/>
                  <a:pt x="7771409" y="405859"/>
                </a:cubicBezTo>
                <a:cubicBezTo>
                  <a:pt x="7779185" y="400297"/>
                  <a:pt x="7789555" y="392879"/>
                  <a:pt x="7797330" y="387316"/>
                </a:cubicBezTo>
                <a:cubicBezTo>
                  <a:pt x="7804375" y="381172"/>
                  <a:pt x="7811757" y="379205"/>
                  <a:pt x="7822126" y="371786"/>
                </a:cubicBezTo>
                <a:cubicBezTo>
                  <a:pt x="7846582" y="352083"/>
                  <a:pt x="7875434" y="335859"/>
                  <a:pt x="7900623" y="316735"/>
                </a:cubicBezTo>
                <a:cubicBezTo>
                  <a:pt x="7903215" y="314882"/>
                  <a:pt x="7905807" y="313028"/>
                  <a:pt x="7909133" y="311753"/>
                </a:cubicBezTo>
                <a:cubicBezTo>
                  <a:pt x="7912458" y="310479"/>
                  <a:pt x="7915049" y="308624"/>
                  <a:pt x="7915049" y="308624"/>
                </a:cubicBezTo>
                <a:cubicBezTo>
                  <a:pt x="7923221" y="299467"/>
                  <a:pt x="7934321" y="292630"/>
                  <a:pt x="7943224" y="284052"/>
                </a:cubicBezTo>
                <a:cubicBezTo>
                  <a:pt x="7954720" y="273622"/>
                  <a:pt x="7966948" y="263770"/>
                  <a:pt x="7980980" y="259252"/>
                </a:cubicBezTo>
                <a:cubicBezTo>
                  <a:pt x="7983572" y="257397"/>
                  <a:pt x="7983572" y="257397"/>
                  <a:pt x="7986164" y="255543"/>
                </a:cubicBezTo>
                <a:cubicBezTo>
                  <a:pt x="7996533" y="248126"/>
                  <a:pt x="8007634" y="241288"/>
                  <a:pt x="8014679" y="235145"/>
                </a:cubicBezTo>
                <a:cubicBezTo>
                  <a:pt x="8027638" y="225874"/>
                  <a:pt x="8037614" y="222050"/>
                  <a:pt x="8047250" y="214053"/>
                </a:cubicBezTo>
                <a:cubicBezTo>
                  <a:pt x="8059478" y="204202"/>
                  <a:pt x="8073904" y="196090"/>
                  <a:pt x="8088724" y="184383"/>
                </a:cubicBezTo>
                <a:cubicBezTo>
                  <a:pt x="8100952" y="174531"/>
                  <a:pt x="8113181" y="164680"/>
                  <a:pt x="8125410" y="154829"/>
                </a:cubicBezTo>
                <a:cubicBezTo>
                  <a:pt x="8142088" y="140688"/>
                  <a:pt x="8162093" y="125275"/>
                  <a:pt x="8182097" y="109861"/>
                </a:cubicBezTo>
                <a:cubicBezTo>
                  <a:pt x="8197651" y="98734"/>
                  <a:pt x="8208414" y="87723"/>
                  <a:pt x="8227290" y="75323"/>
                </a:cubicBezTo>
                <a:cubicBezTo>
                  <a:pt x="8223234" y="76016"/>
                  <a:pt x="8219909" y="77291"/>
                  <a:pt x="8212132" y="82854"/>
                </a:cubicBezTo>
                <a:cubicBezTo>
                  <a:pt x="8209540" y="84709"/>
                  <a:pt x="8204355" y="88417"/>
                  <a:pt x="8199171" y="92126"/>
                </a:cubicBezTo>
                <a:cubicBezTo>
                  <a:pt x="8181420" y="101512"/>
                  <a:pt x="8162542" y="113913"/>
                  <a:pt x="8146988" y="125040"/>
                </a:cubicBezTo>
                <a:cubicBezTo>
                  <a:pt x="8134028" y="134311"/>
                  <a:pt x="8118476" y="145437"/>
                  <a:pt x="8105514" y="154709"/>
                </a:cubicBezTo>
                <a:cubicBezTo>
                  <a:pt x="8092555" y="163980"/>
                  <a:pt x="8080325" y="173832"/>
                  <a:pt x="8070295" y="185423"/>
                </a:cubicBezTo>
                <a:cubicBezTo>
                  <a:pt x="8068437" y="187857"/>
                  <a:pt x="8063985" y="192144"/>
                  <a:pt x="8058800" y="195854"/>
                </a:cubicBezTo>
                <a:cubicBezTo>
                  <a:pt x="8041388" y="209414"/>
                  <a:pt x="8022510" y="221815"/>
                  <a:pt x="8005886" y="228187"/>
                </a:cubicBezTo>
                <a:cubicBezTo>
                  <a:pt x="7996643" y="232591"/>
                  <a:pt x="7991459" y="236299"/>
                  <a:pt x="7984416" y="242442"/>
                </a:cubicBezTo>
                <a:cubicBezTo>
                  <a:pt x="7975512" y="251019"/>
                  <a:pt x="7967736" y="256582"/>
                  <a:pt x="7955901" y="262840"/>
                </a:cubicBezTo>
                <a:cubicBezTo>
                  <a:pt x="7949984" y="265969"/>
                  <a:pt x="7944801" y="269677"/>
                  <a:pt x="7940349" y="273966"/>
                </a:cubicBezTo>
                <a:cubicBezTo>
                  <a:pt x="7934038" y="280689"/>
                  <a:pt x="7919612" y="288801"/>
                  <a:pt x="7911441" y="297958"/>
                </a:cubicBezTo>
                <a:cubicBezTo>
                  <a:pt x="7909582" y="300392"/>
                  <a:pt x="7898480" y="307229"/>
                  <a:pt x="7892564" y="310359"/>
                </a:cubicBezTo>
                <a:cubicBezTo>
                  <a:pt x="7874812" y="319744"/>
                  <a:pt x="7861850" y="329016"/>
                  <a:pt x="7846298" y="340143"/>
                </a:cubicBezTo>
                <a:cubicBezTo>
                  <a:pt x="7838521" y="345706"/>
                  <a:pt x="7828885" y="353703"/>
                  <a:pt x="7819643" y="358106"/>
                </a:cubicBezTo>
                <a:cubicBezTo>
                  <a:pt x="7816318" y="359380"/>
                  <a:pt x="7813727" y="361234"/>
                  <a:pt x="7812600" y="364249"/>
                </a:cubicBezTo>
                <a:cubicBezTo>
                  <a:pt x="7811812" y="371436"/>
                  <a:pt x="7806628" y="375145"/>
                  <a:pt x="7789609" y="385111"/>
                </a:cubicBezTo>
                <a:cubicBezTo>
                  <a:pt x="7786285" y="386386"/>
                  <a:pt x="7781100" y="390094"/>
                  <a:pt x="7777041" y="390789"/>
                </a:cubicBezTo>
                <a:cubicBezTo>
                  <a:pt x="7781156" y="382327"/>
                  <a:pt x="7793384" y="372475"/>
                  <a:pt x="7808936" y="361349"/>
                </a:cubicBezTo>
                <a:cubicBezTo>
                  <a:pt x="7855595" y="327971"/>
                  <a:pt x="7904845" y="292740"/>
                  <a:pt x="7951504" y="259361"/>
                </a:cubicBezTo>
                <a:cubicBezTo>
                  <a:pt x="7967057" y="248234"/>
                  <a:pt x="7977821" y="237223"/>
                  <a:pt x="7994107" y="226677"/>
                </a:cubicBezTo>
                <a:cubicBezTo>
                  <a:pt x="7996699" y="224823"/>
                  <a:pt x="7997826" y="221809"/>
                  <a:pt x="8000418" y="219955"/>
                </a:cubicBezTo>
                <a:cubicBezTo>
                  <a:pt x="8003742" y="218680"/>
                  <a:pt x="8002277" y="217521"/>
                  <a:pt x="8001544" y="216941"/>
                </a:cubicBezTo>
                <a:cubicBezTo>
                  <a:pt x="8001544" y="216941"/>
                  <a:pt x="8000812" y="216361"/>
                  <a:pt x="7998220" y="218215"/>
                </a:cubicBezTo>
                <a:cubicBezTo>
                  <a:pt x="7993034" y="221924"/>
                  <a:pt x="7991175" y="224358"/>
                  <a:pt x="7987118" y="225053"/>
                </a:cubicBezTo>
                <a:cubicBezTo>
                  <a:pt x="7989710" y="223198"/>
                  <a:pt x="7988977" y="222619"/>
                  <a:pt x="7988977" y="222619"/>
                </a:cubicBezTo>
                <a:cubicBezTo>
                  <a:pt x="8028592" y="195383"/>
                  <a:pt x="8063417" y="168263"/>
                  <a:pt x="8104498" y="142187"/>
                </a:cubicBezTo>
                <a:cubicBezTo>
                  <a:pt x="8118192" y="133496"/>
                  <a:pt x="8131152" y="124225"/>
                  <a:pt x="8143380" y="114373"/>
                </a:cubicBezTo>
                <a:cubicBezTo>
                  <a:pt x="8155610" y="104521"/>
                  <a:pt x="8171500" y="97568"/>
                  <a:pt x="8182263" y="86556"/>
                </a:cubicBezTo>
                <a:cubicBezTo>
                  <a:pt x="8184855" y="84702"/>
                  <a:pt x="8187447" y="82849"/>
                  <a:pt x="8187447" y="82849"/>
                </a:cubicBezTo>
                <a:lnTo>
                  <a:pt x="8197781" y="77090"/>
                </a:lnTo>
                <a:lnTo>
                  <a:pt x="8198799" y="76793"/>
                </a:lnTo>
                <a:cubicBezTo>
                  <a:pt x="8217021" y="71288"/>
                  <a:pt x="8235247" y="65783"/>
                  <a:pt x="8240524" y="85205"/>
                </a:cubicBezTo>
                <a:cubicBezTo>
                  <a:pt x="8245062" y="95301"/>
                  <a:pt x="8258476" y="91885"/>
                  <a:pt x="8267079" y="90559"/>
                </a:cubicBezTo>
                <a:cubicBezTo>
                  <a:pt x="8319714" y="79751"/>
                  <a:pt x="8339424" y="92905"/>
                  <a:pt x="8337585" y="132310"/>
                </a:cubicBezTo>
                <a:cubicBezTo>
                  <a:pt x="8336568" y="135165"/>
                  <a:pt x="8338331" y="141639"/>
                  <a:pt x="8342123" y="142404"/>
                </a:cubicBezTo>
                <a:cubicBezTo>
                  <a:pt x="8402267" y="179008"/>
                  <a:pt x="8351118" y="208472"/>
                  <a:pt x="8331330" y="241200"/>
                </a:cubicBezTo>
                <a:lnTo>
                  <a:pt x="8313853" y="256035"/>
                </a:lnTo>
                <a:cubicBezTo>
                  <a:pt x="8274826" y="297122"/>
                  <a:pt x="8283898" y="317310"/>
                  <a:pt x="8344590" y="329546"/>
                </a:cubicBezTo>
                <a:cubicBezTo>
                  <a:pt x="8348383" y="330310"/>
                  <a:pt x="8352177" y="331075"/>
                  <a:pt x="8353194" y="328219"/>
                </a:cubicBezTo>
                <a:cubicBezTo>
                  <a:pt x="8381584" y="294168"/>
                  <a:pt x="8451623" y="314405"/>
                  <a:pt x="8478251" y="273878"/>
                </a:cubicBezTo>
                <a:cubicBezTo>
                  <a:pt x="8496006" y="246862"/>
                  <a:pt x="8524865" y="234321"/>
                  <a:pt x="8568624" y="237023"/>
                </a:cubicBezTo>
                <a:cubicBezTo>
                  <a:pt x="8530221" y="207862"/>
                  <a:pt x="8530770" y="183495"/>
                  <a:pt x="8563968" y="147353"/>
                </a:cubicBezTo>
                <a:cubicBezTo>
                  <a:pt x="8569795" y="142407"/>
                  <a:pt x="8576636" y="134606"/>
                  <a:pt x="8587000" y="139756"/>
                </a:cubicBezTo>
                <a:cubicBezTo>
                  <a:pt x="8597366" y="144906"/>
                  <a:pt x="8590521" y="152706"/>
                  <a:pt x="8584694" y="157649"/>
                </a:cubicBezTo>
                <a:cubicBezTo>
                  <a:pt x="8577850" y="165451"/>
                  <a:pt x="8571008" y="173250"/>
                  <a:pt x="8574526" y="186198"/>
                </a:cubicBezTo>
                <a:cubicBezTo>
                  <a:pt x="8593494" y="190021"/>
                  <a:pt x="8601354" y="179369"/>
                  <a:pt x="8604404" y="170804"/>
                </a:cubicBezTo>
                <a:cubicBezTo>
                  <a:pt x="8615589" y="139399"/>
                  <a:pt x="8641944" y="111056"/>
                  <a:pt x="8660713" y="81184"/>
                </a:cubicBezTo>
                <a:cubicBezTo>
                  <a:pt x="8685310" y="46367"/>
                  <a:pt x="8717221" y="25262"/>
                  <a:pt x="8772357" y="30259"/>
                </a:cubicBezTo>
                <a:cubicBezTo>
                  <a:pt x="8784756" y="29697"/>
                  <a:pt x="8796136" y="31991"/>
                  <a:pt x="8803994" y="21337"/>
                </a:cubicBezTo>
                <a:cubicBezTo>
                  <a:pt x="8814260" y="9638"/>
                  <a:pt x="8827488" y="3891"/>
                  <a:pt x="8842069" y="1476"/>
                </a:cubicBezTo>
                <a:cubicBezTo>
                  <a:pt x="8856651" y="-939"/>
                  <a:pt x="8872586" y="-21"/>
                  <a:pt x="8888267" y="1609"/>
                </a:cubicBezTo>
                <a:cubicBezTo>
                  <a:pt x="8907234" y="5433"/>
                  <a:pt x="8942781" y="76856"/>
                  <a:pt x="8932887" y="93218"/>
                </a:cubicBezTo>
                <a:lnTo>
                  <a:pt x="8791408" y="284996"/>
                </a:lnTo>
                <a:cubicBezTo>
                  <a:pt x="8777723" y="300595"/>
                  <a:pt x="8758484" y="308954"/>
                  <a:pt x="8737756" y="298658"/>
                </a:cubicBezTo>
                <a:cubicBezTo>
                  <a:pt x="8713236" y="287595"/>
                  <a:pt x="8730717" y="272760"/>
                  <a:pt x="8739592" y="259252"/>
                </a:cubicBezTo>
                <a:cubicBezTo>
                  <a:pt x="8743660" y="247832"/>
                  <a:pt x="8759108" y="238707"/>
                  <a:pt x="8761414" y="220814"/>
                </a:cubicBezTo>
                <a:cubicBezTo>
                  <a:pt x="8685472" y="251401"/>
                  <a:pt x="8645428" y="295343"/>
                  <a:pt x="8606129" y="348613"/>
                </a:cubicBezTo>
                <a:cubicBezTo>
                  <a:pt x="8648128" y="344842"/>
                  <a:pt x="8659037" y="325625"/>
                  <a:pt x="8677533" y="307935"/>
                </a:cubicBezTo>
                <a:cubicBezTo>
                  <a:pt x="8684379" y="300137"/>
                  <a:pt x="8693996" y="295955"/>
                  <a:pt x="8708154" y="301869"/>
                </a:cubicBezTo>
                <a:cubicBezTo>
                  <a:pt x="8722309" y="307783"/>
                  <a:pt x="8731656" y="315786"/>
                  <a:pt x="8731384" y="327969"/>
                </a:cubicBezTo>
                <a:cubicBezTo>
                  <a:pt x="8730093" y="343009"/>
                  <a:pt x="8718712" y="340715"/>
                  <a:pt x="8707333" y="338421"/>
                </a:cubicBezTo>
                <a:cubicBezTo>
                  <a:pt x="8682539" y="339541"/>
                  <a:pt x="8679489" y="348105"/>
                  <a:pt x="8683010" y="361053"/>
                </a:cubicBezTo>
                <a:cubicBezTo>
                  <a:pt x="8697636" y="388480"/>
                  <a:pt x="8679139" y="406169"/>
                  <a:pt x="8663419" y="427478"/>
                </a:cubicBezTo>
                <a:cubicBezTo>
                  <a:pt x="8654543" y="440988"/>
                  <a:pt x="8645938" y="442314"/>
                  <a:pt x="8629007" y="432779"/>
                </a:cubicBezTo>
                <a:cubicBezTo>
                  <a:pt x="8612074" y="423247"/>
                  <a:pt x="8604957" y="443230"/>
                  <a:pt x="8604957" y="443230"/>
                </a:cubicBezTo>
                <a:cubicBezTo>
                  <a:pt x="8645395" y="466679"/>
                  <a:pt x="8614229" y="497115"/>
                  <a:pt x="8622284" y="520156"/>
                </a:cubicBezTo>
                <a:cubicBezTo>
                  <a:pt x="8625061" y="523776"/>
                  <a:pt x="8625061" y="523776"/>
                  <a:pt x="8628852" y="524539"/>
                </a:cubicBezTo>
                <a:cubicBezTo>
                  <a:pt x="8654662" y="520565"/>
                  <a:pt x="8635968" y="504556"/>
                  <a:pt x="8643831" y="493902"/>
                </a:cubicBezTo>
                <a:cubicBezTo>
                  <a:pt x="8647897" y="482484"/>
                  <a:pt x="8657516" y="478304"/>
                  <a:pt x="8668896" y="480599"/>
                </a:cubicBezTo>
                <a:cubicBezTo>
                  <a:pt x="8680276" y="482893"/>
                  <a:pt x="8682037" y="489367"/>
                  <a:pt x="8678986" y="497930"/>
                </a:cubicBezTo>
                <a:cubicBezTo>
                  <a:pt x="8674372" y="533716"/>
                  <a:pt x="8644221" y="561297"/>
                  <a:pt x="8625178" y="603352"/>
                </a:cubicBezTo>
                <a:cubicBezTo>
                  <a:pt x="8670501" y="578832"/>
                  <a:pt x="8705186" y="561347"/>
                  <a:pt x="8746170" y="560430"/>
                </a:cubicBezTo>
                <a:cubicBezTo>
                  <a:pt x="8754773" y="559105"/>
                  <a:pt x="8761616" y="551304"/>
                  <a:pt x="8759857" y="544832"/>
                </a:cubicBezTo>
                <a:cubicBezTo>
                  <a:pt x="8760676" y="508280"/>
                  <a:pt x="8800916" y="498032"/>
                  <a:pt x="8828017" y="479021"/>
                </a:cubicBezTo>
                <a:cubicBezTo>
                  <a:pt x="8880456" y="434516"/>
                  <a:pt x="8961130" y="447722"/>
                  <a:pt x="9021899" y="414077"/>
                </a:cubicBezTo>
                <a:cubicBezTo>
                  <a:pt x="9043172" y="400006"/>
                  <a:pt x="9067693" y="411069"/>
                  <a:pt x="9074731" y="436965"/>
                </a:cubicBezTo>
                <a:cubicBezTo>
                  <a:pt x="9085293" y="475810"/>
                  <a:pt x="9113056" y="512006"/>
                  <a:pt x="9077825" y="553858"/>
                </a:cubicBezTo>
                <a:cubicBezTo>
                  <a:pt x="9067932" y="570223"/>
                  <a:pt x="9084591" y="591939"/>
                  <a:pt x="9094678" y="609273"/>
                </a:cubicBezTo>
                <a:cubicBezTo>
                  <a:pt x="9113098" y="637463"/>
                  <a:pt x="9109775" y="658212"/>
                  <a:pt x="9077866" y="679317"/>
                </a:cubicBezTo>
                <a:cubicBezTo>
                  <a:pt x="9060386" y="694150"/>
                  <a:pt x="9033286" y="713165"/>
                  <a:pt x="9050962" y="732027"/>
                </a:cubicBezTo>
                <a:cubicBezTo>
                  <a:pt x="9075207" y="755273"/>
                  <a:pt x="9106844" y="746352"/>
                  <a:pt x="9135704" y="733813"/>
                </a:cubicBezTo>
                <a:cubicBezTo>
                  <a:pt x="9205820" y="708170"/>
                  <a:pt x="9275934" y="682530"/>
                  <a:pt x="9349570" y="669837"/>
                </a:cubicBezTo>
                <a:cubicBezTo>
                  <a:pt x="9375381" y="665861"/>
                  <a:pt x="9390554" y="668921"/>
                  <a:pt x="9391022" y="690433"/>
                </a:cubicBezTo>
                <a:cubicBezTo>
                  <a:pt x="9387973" y="698997"/>
                  <a:pt x="9389734" y="705473"/>
                  <a:pt x="9400095" y="710619"/>
                </a:cubicBezTo>
                <a:lnTo>
                  <a:pt x="9417887" y="727363"/>
                </a:lnTo>
                <a:lnTo>
                  <a:pt x="9290847" y="790370"/>
                </a:lnTo>
                <a:cubicBezTo>
                  <a:pt x="9276559" y="798516"/>
                  <a:pt x="9260975" y="805184"/>
                  <a:pt x="9247332" y="814069"/>
                </a:cubicBezTo>
                <a:lnTo>
                  <a:pt x="9216266" y="829477"/>
                </a:lnTo>
                <a:lnTo>
                  <a:pt x="9185879" y="832659"/>
                </a:lnTo>
                <a:cubicBezTo>
                  <a:pt x="9169689" y="832456"/>
                  <a:pt x="9159052" y="839490"/>
                  <a:pt x="9153968" y="853764"/>
                </a:cubicBezTo>
                <a:cubicBezTo>
                  <a:pt x="9141026" y="878692"/>
                  <a:pt x="9107630" y="881140"/>
                  <a:pt x="9082366" y="860748"/>
                </a:cubicBezTo>
                <a:cubicBezTo>
                  <a:pt x="9072004" y="855598"/>
                  <a:pt x="9062656" y="847596"/>
                  <a:pt x="9052021" y="854630"/>
                </a:cubicBezTo>
                <a:cubicBezTo>
                  <a:pt x="9037590" y="860899"/>
                  <a:pt x="9043145" y="868139"/>
                  <a:pt x="9048697" y="875377"/>
                </a:cubicBezTo>
                <a:cubicBezTo>
                  <a:pt x="9063596" y="890620"/>
                  <a:pt x="9056754" y="898419"/>
                  <a:pt x="9035754" y="900307"/>
                </a:cubicBezTo>
                <a:cubicBezTo>
                  <a:pt x="8999884" y="906843"/>
                  <a:pt x="9014388" y="913209"/>
                  <a:pt x="9025794" y="920241"/>
                </a:cubicBezTo>
                <a:lnTo>
                  <a:pt x="9030574" y="924390"/>
                </a:lnTo>
                <a:lnTo>
                  <a:pt x="9009837" y="934931"/>
                </a:lnTo>
                <a:lnTo>
                  <a:pt x="8992586" y="940176"/>
                </a:lnTo>
                <a:cubicBezTo>
                  <a:pt x="8979266" y="944757"/>
                  <a:pt x="8966988" y="950696"/>
                  <a:pt x="8957231" y="960968"/>
                </a:cubicBezTo>
                <a:lnTo>
                  <a:pt x="8957224" y="961130"/>
                </a:lnTo>
                <a:lnTo>
                  <a:pt x="8941584" y="968886"/>
                </a:lnTo>
                <a:cubicBezTo>
                  <a:pt x="8920674" y="979257"/>
                  <a:pt x="8902750" y="988146"/>
                  <a:pt x="8882486" y="999256"/>
                </a:cubicBezTo>
                <a:cubicBezTo>
                  <a:pt x="8862222" y="1010365"/>
                  <a:pt x="8841312" y="1020736"/>
                  <a:pt x="8820400" y="1031108"/>
                </a:cubicBezTo>
                <a:cubicBezTo>
                  <a:pt x="8820400" y="1031108"/>
                  <a:pt x="8817413" y="1032589"/>
                  <a:pt x="8814426" y="1034071"/>
                </a:cubicBezTo>
                <a:cubicBezTo>
                  <a:pt x="8808451" y="1037033"/>
                  <a:pt x="8798842" y="1040740"/>
                  <a:pt x="8797149" y="1043698"/>
                </a:cubicBezTo>
                <a:cubicBezTo>
                  <a:pt x="8785200" y="1049624"/>
                  <a:pt x="8774546" y="1057028"/>
                  <a:pt x="8762596" y="1062954"/>
                </a:cubicBezTo>
                <a:cubicBezTo>
                  <a:pt x="8756621" y="1065917"/>
                  <a:pt x="8753633" y="1067398"/>
                  <a:pt x="8748306" y="1071101"/>
                </a:cubicBezTo>
                <a:cubicBezTo>
                  <a:pt x="8742979" y="1074802"/>
                  <a:pt x="8736356" y="1077027"/>
                  <a:pt x="8727395" y="1081470"/>
                </a:cubicBezTo>
                <a:cubicBezTo>
                  <a:pt x="8721420" y="1084435"/>
                  <a:pt x="8716740" y="1088874"/>
                  <a:pt x="8707778" y="1093319"/>
                </a:cubicBezTo>
                <a:cubicBezTo>
                  <a:pt x="8704790" y="1094801"/>
                  <a:pt x="8701157" y="1095544"/>
                  <a:pt x="8694536" y="1097769"/>
                </a:cubicBezTo>
                <a:cubicBezTo>
                  <a:pt x="8688561" y="1100731"/>
                  <a:pt x="8693489" y="1101465"/>
                  <a:pt x="8690500" y="1102947"/>
                </a:cubicBezTo>
                <a:cubicBezTo>
                  <a:pt x="8687515" y="1104428"/>
                  <a:pt x="8687515" y="1104428"/>
                  <a:pt x="8684528" y="1105910"/>
                </a:cubicBezTo>
                <a:cubicBezTo>
                  <a:pt x="8669590" y="1113318"/>
                  <a:pt x="8652314" y="1122946"/>
                  <a:pt x="8638024" y="1131093"/>
                </a:cubicBezTo>
                <a:cubicBezTo>
                  <a:pt x="8626076" y="1137018"/>
                  <a:pt x="8614774" y="1143683"/>
                  <a:pt x="8603472" y="1150348"/>
                </a:cubicBezTo>
                <a:cubicBezTo>
                  <a:pt x="8586194" y="1159976"/>
                  <a:pt x="8586194" y="1159976"/>
                  <a:pt x="8567625" y="1168126"/>
                </a:cubicBezTo>
                <a:lnTo>
                  <a:pt x="8562816" y="1170003"/>
                </a:lnTo>
                <a:lnTo>
                  <a:pt x="8604067" y="1170004"/>
                </a:lnTo>
                <a:lnTo>
                  <a:pt x="8604067" y="1216872"/>
                </a:lnTo>
                <a:lnTo>
                  <a:pt x="8623968" y="1207980"/>
                </a:lnTo>
                <a:cubicBezTo>
                  <a:pt x="8645525" y="1198347"/>
                  <a:pt x="8667730" y="1189453"/>
                  <a:pt x="8687994" y="1178344"/>
                </a:cubicBezTo>
                <a:cubicBezTo>
                  <a:pt x="8687994" y="1178344"/>
                  <a:pt x="8690982" y="1176862"/>
                  <a:pt x="8690982" y="1176862"/>
                </a:cubicBezTo>
                <a:cubicBezTo>
                  <a:pt x="8691628" y="1177601"/>
                  <a:pt x="8691628" y="1177601"/>
                  <a:pt x="8691628" y="1177601"/>
                </a:cubicBezTo>
                <a:cubicBezTo>
                  <a:pt x="8692275" y="1178339"/>
                  <a:pt x="8692923" y="1179077"/>
                  <a:pt x="8689934" y="1180558"/>
                </a:cubicBezTo>
                <a:cubicBezTo>
                  <a:pt x="8686948" y="1182040"/>
                  <a:pt x="8683960" y="1183523"/>
                  <a:pt x="8680973" y="1185003"/>
                </a:cubicBezTo>
                <a:cubicBezTo>
                  <a:pt x="8663050" y="1193893"/>
                  <a:pt x="8645126" y="1202783"/>
                  <a:pt x="8627201" y="1211672"/>
                </a:cubicBezTo>
                <a:cubicBezTo>
                  <a:pt x="8624215" y="1213154"/>
                  <a:pt x="8618240" y="1216116"/>
                  <a:pt x="8619534" y="1217593"/>
                </a:cubicBezTo>
                <a:cubicBezTo>
                  <a:pt x="8625110" y="1219066"/>
                  <a:pt x="8613160" y="1224992"/>
                  <a:pt x="8607186" y="1227955"/>
                </a:cubicBezTo>
                <a:lnTo>
                  <a:pt x="8604067" y="1229502"/>
                </a:lnTo>
                <a:lnTo>
                  <a:pt x="8604067" y="1235405"/>
                </a:lnTo>
                <a:lnTo>
                  <a:pt x="8634966" y="1220533"/>
                </a:lnTo>
                <a:cubicBezTo>
                  <a:pt x="8673801" y="1201272"/>
                  <a:pt x="8712636" y="1182013"/>
                  <a:pt x="8748482" y="1164233"/>
                </a:cubicBezTo>
                <a:cubicBezTo>
                  <a:pt x="8754456" y="1161270"/>
                  <a:pt x="8755503" y="1157573"/>
                  <a:pt x="8762772" y="1156088"/>
                </a:cubicBezTo>
                <a:cubicBezTo>
                  <a:pt x="8773674" y="1153858"/>
                  <a:pt x="8784330" y="1146454"/>
                  <a:pt x="8793292" y="1142011"/>
                </a:cubicBezTo>
                <a:cubicBezTo>
                  <a:pt x="8802254" y="1137566"/>
                  <a:pt x="8814850" y="1132377"/>
                  <a:pt x="8822517" y="1126456"/>
                </a:cubicBezTo>
                <a:cubicBezTo>
                  <a:pt x="8827844" y="1122755"/>
                  <a:pt x="8837454" y="1119048"/>
                  <a:pt x="8843428" y="1116086"/>
                </a:cubicBezTo>
                <a:cubicBezTo>
                  <a:pt x="8859658" y="1110155"/>
                  <a:pt x="8878228" y="1102004"/>
                  <a:pt x="8896153" y="1093114"/>
                </a:cubicBezTo>
                <a:cubicBezTo>
                  <a:pt x="8902128" y="1090151"/>
                  <a:pt x="8903820" y="1087193"/>
                  <a:pt x="8906808" y="1085710"/>
                </a:cubicBezTo>
                <a:cubicBezTo>
                  <a:pt x="8913430" y="1083486"/>
                  <a:pt x="8920050" y="1081262"/>
                  <a:pt x="8926026" y="1078299"/>
                </a:cubicBezTo>
                <a:cubicBezTo>
                  <a:pt x="8961872" y="1060520"/>
                  <a:pt x="8994733" y="1044222"/>
                  <a:pt x="9030580" y="1026444"/>
                </a:cubicBezTo>
                <a:lnTo>
                  <a:pt x="9120640" y="982711"/>
                </a:lnTo>
                <a:lnTo>
                  <a:pt x="9125454" y="980922"/>
                </a:lnTo>
                <a:cubicBezTo>
                  <a:pt x="9171639" y="963014"/>
                  <a:pt x="9220391" y="943138"/>
                  <a:pt x="9257051" y="929621"/>
                </a:cubicBezTo>
                <a:cubicBezTo>
                  <a:pt x="9314030" y="895211"/>
                  <a:pt x="9392200" y="892613"/>
                  <a:pt x="9449178" y="858204"/>
                </a:cubicBezTo>
                <a:cubicBezTo>
                  <a:pt x="9458796" y="854022"/>
                  <a:pt x="9473970" y="857082"/>
                  <a:pt x="9485350" y="859376"/>
                </a:cubicBezTo>
                <a:cubicBezTo>
                  <a:pt x="9505332" y="860345"/>
                  <a:pt x="9530868" y="868552"/>
                  <a:pt x="9524846" y="839800"/>
                </a:cubicBezTo>
                <a:cubicBezTo>
                  <a:pt x="9524103" y="830471"/>
                  <a:pt x="9537516" y="827056"/>
                  <a:pt x="9546118" y="825732"/>
                </a:cubicBezTo>
                <a:cubicBezTo>
                  <a:pt x="9627066" y="826751"/>
                  <a:pt x="9676730" y="778628"/>
                  <a:pt x="9743796" y="761552"/>
                </a:cubicBezTo>
                <a:cubicBezTo>
                  <a:pt x="9838703" y="734789"/>
                  <a:pt x="9914452" y="670507"/>
                  <a:pt x="10023241" y="661842"/>
                </a:cubicBezTo>
                <a:cubicBezTo>
                  <a:pt x="10039431" y="662046"/>
                  <a:pt x="10053863" y="655778"/>
                  <a:pt x="10072083" y="650271"/>
                </a:cubicBezTo>
                <a:cubicBezTo>
                  <a:pt x="10083190" y="664748"/>
                  <a:pt x="10078107" y="679023"/>
                  <a:pt x="10093006" y="694266"/>
                </a:cubicBezTo>
                <a:cubicBezTo>
                  <a:pt x="10121046" y="718276"/>
                  <a:pt x="10113383" y="762626"/>
                  <a:pt x="10076661" y="785822"/>
                </a:cubicBezTo>
                <a:cubicBezTo>
                  <a:pt x="10046786" y="801217"/>
                  <a:pt x="10007563" y="808608"/>
                  <a:pt x="9996379" y="840011"/>
                </a:cubicBezTo>
                <a:cubicBezTo>
                  <a:pt x="9992311" y="851430"/>
                  <a:pt x="9973346" y="847607"/>
                  <a:pt x="9960950" y="848166"/>
                </a:cubicBezTo>
                <a:cubicBezTo>
                  <a:pt x="9925794" y="844139"/>
                  <a:pt x="9896936" y="856679"/>
                  <a:pt x="9868076" y="869220"/>
                </a:cubicBezTo>
                <a:cubicBezTo>
                  <a:pt x="9844026" y="879671"/>
                  <a:pt x="9833388" y="886704"/>
                  <a:pt x="9851065" y="905566"/>
                </a:cubicBezTo>
                <a:cubicBezTo>
                  <a:pt x="9856618" y="912806"/>
                  <a:pt x="9857363" y="922135"/>
                  <a:pt x="9847742" y="926316"/>
                </a:cubicBezTo>
                <a:cubicBezTo>
                  <a:pt x="9832295" y="935441"/>
                  <a:pt x="9823967" y="924581"/>
                  <a:pt x="9818411" y="917343"/>
                </a:cubicBezTo>
                <a:cubicBezTo>
                  <a:pt x="9794165" y="894096"/>
                  <a:pt x="9774926" y="902455"/>
                  <a:pt x="9756429" y="920147"/>
                </a:cubicBezTo>
                <a:cubicBezTo>
                  <a:pt x="9703990" y="964650"/>
                  <a:pt x="9648774" y="1005531"/>
                  <a:pt x="9581436" y="1034793"/>
                </a:cubicBezTo>
                <a:cubicBezTo>
                  <a:pt x="9551560" y="1050188"/>
                  <a:pt x="9562119" y="1089033"/>
                  <a:pt x="9512534" y="1091276"/>
                </a:cubicBezTo>
                <a:cubicBezTo>
                  <a:pt x="9508741" y="1090511"/>
                  <a:pt x="9512260" y="1103459"/>
                  <a:pt x="9515035" y="1107079"/>
                </a:cubicBezTo>
                <a:cubicBezTo>
                  <a:pt x="9526142" y="1121557"/>
                  <a:pt x="9541314" y="1124616"/>
                  <a:pt x="9558521" y="1121966"/>
                </a:cubicBezTo>
                <a:cubicBezTo>
                  <a:pt x="9570917" y="1121405"/>
                  <a:pt x="9591916" y="1119519"/>
                  <a:pt x="9584606" y="1105805"/>
                </a:cubicBezTo>
                <a:cubicBezTo>
                  <a:pt x="9580341" y="1083527"/>
                  <a:pt x="9601342" y="1081643"/>
                  <a:pt x="9620582" y="1073282"/>
                </a:cubicBezTo>
                <a:cubicBezTo>
                  <a:pt x="9684871" y="1052587"/>
                  <a:pt x="9756471" y="1045603"/>
                  <a:pt x="9810673" y="1007575"/>
                </a:cubicBezTo>
                <a:cubicBezTo>
                  <a:pt x="9827134" y="995594"/>
                  <a:pt x="9840273" y="1004362"/>
                  <a:pt x="9854431" y="1010275"/>
                </a:cubicBezTo>
                <a:cubicBezTo>
                  <a:pt x="9880710" y="1027812"/>
                  <a:pt x="9902727" y="1023072"/>
                  <a:pt x="9928810" y="1006912"/>
                </a:cubicBezTo>
                <a:cubicBezTo>
                  <a:pt x="9970338" y="981628"/>
                  <a:pt x="9996891" y="986982"/>
                  <a:pt x="10015038" y="1027356"/>
                </a:cubicBezTo>
                <a:cubicBezTo>
                  <a:pt x="10025129" y="1044688"/>
                  <a:pt x="10032988" y="1034034"/>
                  <a:pt x="10041591" y="1032709"/>
                </a:cubicBezTo>
                <a:cubicBezTo>
                  <a:pt x="10087657" y="1017519"/>
                  <a:pt x="10133724" y="1002327"/>
                  <a:pt x="10177012" y="983517"/>
                </a:cubicBezTo>
                <a:cubicBezTo>
                  <a:pt x="10267386" y="946660"/>
                  <a:pt x="10366085" y="920663"/>
                  <a:pt x="10448128" y="872949"/>
                </a:cubicBezTo>
                <a:cubicBezTo>
                  <a:pt x="10501312" y="837775"/>
                  <a:pt x="10574944" y="825081"/>
                  <a:pt x="10643028" y="805149"/>
                </a:cubicBezTo>
                <a:cubicBezTo>
                  <a:pt x="10666060" y="797555"/>
                  <a:pt x="10675682" y="793375"/>
                  <a:pt x="10685574" y="777010"/>
                </a:cubicBezTo>
                <a:cubicBezTo>
                  <a:pt x="10699261" y="761412"/>
                  <a:pt x="10711462" y="727153"/>
                  <a:pt x="10752640" y="759934"/>
                </a:cubicBezTo>
                <a:cubicBezTo>
                  <a:pt x="10761986" y="767935"/>
                  <a:pt x="10780211" y="762432"/>
                  <a:pt x="10779464" y="753103"/>
                </a:cubicBezTo>
                <a:cubicBezTo>
                  <a:pt x="10774733" y="709313"/>
                  <a:pt x="10823302" y="709924"/>
                  <a:pt x="10853180" y="694530"/>
                </a:cubicBezTo>
                <a:cubicBezTo>
                  <a:pt x="10877230" y="684081"/>
                  <a:pt x="10900260" y="676484"/>
                  <a:pt x="10923297" y="668889"/>
                </a:cubicBezTo>
                <a:cubicBezTo>
                  <a:pt x="10934304" y="666519"/>
                  <a:pt x="10943382" y="665289"/>
                  <a:pt x="10950689" y="665280"/>
                </a:cubicBezTo>
                <a:lnTo>
                  <a:pt x="10960046" y="667353"/>
                </a:lnTo>
                <a:lnTo>
                  <a:pt x="10955109" y="671242"/>
                </a:lnTo>
                <a:cubicBezTo>
                  <a:pt x="10955354" y="671480"/>
                  <a:pt x="10957798" y="670557"/>
                  <a:pt x="10962686" y="668711"/>
                </a:cubicBezTo>
                <a:lnTo>
                  <a:pt x="10964373" y="668312"/>
                </a:lnTo>
                <a:lnTo>
                  <a:pt x="10966619" y="668808"/>
                </a:lnTo>
                <a:lnTo>
                  <a:pt x="10964645" y="670605"/>
                </a:lnTo>
                <a:cubicBezTo>
                  <a:pt x="10959650" y="674541"/>
                  <a:pt x="10957479" y="676824"/>
                  <a:pt x="10961608" y="676436"/>
                </a:cubicBezTo>
                <a:lnTo>
                  <a:pt x="10970130" y="673294"/>
                </a:lnTo>
                <a:lnTo>
                  <a:pt x="10974608" y="680524"/>
                </a:lnTo>
                <a:lnTo>
                  <a:pt x="10974591" y="680755"/>
                </a:lnTo>
                <a:lnTo>
                  <a:pt x="10948156" y="698494"/>
                </a:lnTo>
                <a:cubicBezTo>
                  <a:pt x="10945332" y="700146"/>
                  <a:pt x="10937514" y="705732"/>
                  <a:pt x="10934036" y="706752"/>
                </a:cubicBezTo>
                <a:cubicBezTo>
                  <a:pt x="10923607" y="709813"/>
                  <a:pt x="10916441" y="716031"/>
                  <a:pt x="10910140" y="718704"/>
                </a:cubicBezTo>
                <a:cubicBezTo>
                  <a:pt x="10901669" y="723659"/>
                  <a:pt x="10896674" y="727594"/>
                  <a:pt x="10897979" y="728856"/>
                </a:cubicBezTo>
                <a:lnTo>
                  <a:pt x="10908749" y="726497"/>
                </a:lnTo>
                <a:lnTo>
                  <a:pt x="10888579" y="740323"/>
                </a:lnTo>
                <a:cubicBezTo>
                  <a:pt x="10885756" y="741974"/>
                  <a:pt x="10883584" y="744258"/>
                  <a:pt x="10881414" y="746542"/>
                </a:cubicBezTo>
                <a:cubicBezTo>
                  <a:pt x="10876205" y="754655"/>
                  <a:pt x="10861433" y="762283"/>
                  <a:pt x="10846662" y="769909"/>
                </a:cubicBezTo>
                <a:cubicBezTo>
                  <a:pt x="10837537" y="774234"/>
                  <a:pt x="10819941" y="783512"/>
                  <a:pt x="10811031" y="783657"/>
                </a:cubicBezTo>
                <a:cubicBezTo>
                  <a:pt x="10809073" y="781763"/>
                  <a:pt x="10799947" y="786086"/>
                  <a:pt x="10792129" y="791674"/>
                </a:cubicBezTo>
                <a:cubicBezTo>
                  <a:pt x="10789959" y="793957"/>
                  <a:pt x="10790612" y="794588"/>
                  <a:pt x="10787787" y="796241"/>
                </a:cubicBezTo>
                <a:cubicBezTo>
                  <a:pt x="10764545" y="808823"/>
                  <a:pt x="10741740" y="826216"/>
                  <a:pt x="10717844" y="838165"/>
                </a:cubicBezTo>
                <a:cubicBezTo>
                  <a:pt x="10688302" y="853421"/>
                  <a:pt x="10658544" y="872853"/>
                  <a:pt x="10626390" y="885582"/>
                </a:cubicBezTo>
                <a:cubicBezTo>
                  <a:pt x="10620090" y="888253"/>
                  <a:pt x="10615095" y="892189"/>
                  <a:pt x="10608795" y="894861"/>
                </a:cubicBezTo>
                <a:cubicBezTo>
                  <a:pt x="10600324" y="899816"/>
                  <a:pt x="10599457" y="903363"/>
                  <a:pt x="10597940" y="906278"/>
                </a:cubicBezTo>
                <a:cubicBezTo>
                  <a:pt x="10595116" y="907929"/>
                  <a:pt x="10602068" y="905890"/>
                  <a:pt x="10607715" y="902586"/>
                </a:cubicBezTo>
                <a:cubicBezTo>
                  <a:pt x="10613364" y="899283"/>
                  <a:pt x="10614671" y="900546"/>
                  <a:pt x="10612499" y="902829"/>
                </a:cubicBezTo>
                <a:cubicBezTo>
                  <a:pt x="10613152" y="903461"/>
                  <a:pt x="10607504" y="906764"/>
                  <a:pt x="10604679" y="908416"/>
                </a:cubicBezTo>
                <a:cubicBezTo>
                  <a:pt x="10588603" y="914780"/>
                  <a:pt x="10572312" y="925322"/>
                  <a:pt x="10559924" y="926487"/>
                </a:cubicBezTo>
                <a:cubicBezTo>
                  <a:pt x="10547977" y="932463"/>
                  <a:pt x="10540370" y="933871"/>
                  <a:pt x="10529076" y="940479"/>
                </a:cubicBezTo>
                <a:cubicBezTo>
                  <a:pt x="10520605" y="945434"/>
                  <a:pt x="10511481" y="949758"/>
                  <a:pt x="10508444" y="955588"/>
                </a:cubicBezTo>
                <a:cubicBezTo>
                  <a:pt x="10507578" y="959135"/>
                  <a:pt x="10496281" y="965742"/>
                  <a:pt x="10491940" y="970308"/>
                </a:cubicBezTo>
                <a:cubicBezTo>
                  <a:pt x="10486945" y="974244"/>
                  <a:pt x="10482163" y="974000"/>
                  <a:pt x="10473692" y="978956"/>
                </a:cubicBezTo>
                <a:cubicBezTo>
                  <a:pt x="10470868" y="980608"/>
                  <a:pt x="10469563" y="979344"/>
                  <a:pt x="10472386" y="977692"/>
                </a:cubicBezTo>
                <a:cubicBezTo>
                  <a:pt x="10477381" y="973757"/>
                  <a:pt x="10479553" y="971474"/>
                  <a:pt x="10484546" y="967538"/>
                </a:cubicBezTo>
                <a:cubicBezTo>
                  <a:pt x="10487371" y="965886"/>
                  <a:pt x="10490194" y="964234"/>
                  <a:pt x="10488889" y="962972"/>
                </a:cubicBezTo>
                <a:cubicBezTo>
                  <a:pt x="10488236" y="962339"/>
                  <a:pt x="10482589" y="965643"/>
                  <a:pt x="10479767" y="967295"/>
                </a:cubicBezTo>
                <a:cubicBezTo>
                  <a:pt x="10448704" y="985465"/>
                  <a:pt x="10414165" y="1004654"/>
                  <a:pt x="10383755" y="1023455"/>
                </a:cubicBezTo>
                <a:cubicBezTo>
                  <a:pt x="10351175" y="1044541"/>
                  <a:pt x="10316638" y="1063730"/>
                  <a:pt x="10283403" y="1084184"/>
                </a:cubicBezTo>
                <a:cubicBezTo>
                  <a:pt x="10277755" y="1087487"/>
                  <a:pt x="10274280" y="1088507"/>
                  <a:pt x="10272762" y="1091422"/>
                </a:cubicBezTo>
                <a:cubicBezTo>
                  <a:pt x="10274068" y="1092686"/>
                  <a:pt x="10281018" y="1090645"/>
                  <a:pt x="10283844" y="1088994"/>
                </a:cubicBezTo>
                <a:cubicBezTo>
                  <a:pt x="10292316" y="1084038"/>
                  <a:pt x="10301438" y="1079714"/>
                  <a:pt x="10308604" y="1073494"/>
                </a:cubicBezTo>
                <a:cubicBezTo>
                  <a:pt x="10321418" y="1063974"/>
                  <a:pt x="10339667" y="1055326"/>
                  <a:pt x="10353133" y="1046436"/>
                </a:cubicBezTo>
                <a:cubicBezTo>
                  <a:pt x="10363563" y="1043376"/>
                  <a:pt x="10371384" y="1037788"/>
                  <a:pt x="10377029" y="1034486"/>
                </a:cubicBezTo>
                <a:cubicBezTo>
                  <a:pt x="10388324" y="1027877"/>
                  <a:pt x="10396797" y="1022923"/>
                  <a:pt x="10402230" y="1023797"/>
                </a:cubicBezTo>
                <a:cubicBezTo>
                  <a:pt x="10403536" y="1025060"/>
                  <a:pt x="10409836" y="1022389"/>
                  <a:pt x="10413312" y="1021369"/>
                </a:cubicBezTo>
                <a:cubicBezTo>
                  <a:pt x="10411794" y="1024283"/>
                  <a:pt x="10402017" y="1027975"/>
                  <a:pt x="10399846" y="1030259"/>
                </a:cubicBezTo>
                <a:cubicBezTo>
                  <a:pt x="10371608" y="1046777"/>
                  <a:pt x="10346194" y="1061642"/>
                  <a:pt x="10320780" y="1076508"/>
                </a:cubicBezTo>
                <a:cubicBezTo>
                  <a:pt x="10303836" y="1086419"/>
                  <a:pt x="10289065" y="1094046"/>
                  <a:pt x="10273428" y="1105220"/>
                </a:cubicBezTo>
                <a:cubicBezTo>
                  <a:pt x="10263438" y="1113091"/>
                  <a:pt x="10252795" y="1120330"/>
                  <a:pt x="10238022" y="1127957"/>
                </a:cubicBezTo>
                <a:cubicBezTo>
                  <a:pt x="10232376" y="1131261"/>
                  <a:pt x="10230204" y="1133544"/>
                  <a:pt x="10228033" y="1135828"/>
                </a:cubicBezTo>
                <a:cubicBezTo>
                  <a:pt x="10225862" y="1138112"/>
                  <a:pt x="10226515" y="1138743"/>
                  <a:pt x="10229991" y="1137723"/>
                </a:cubicBezTo>
                <a:cubicBezTo>
                  <a:pt x="10236944" y="1135682"/>
                  <a:pt x="10241075" y="1135293"/>
                  <a:pt x="10252370" y="1128686"/>
                </a:cubicBezTo>
                <a:cubicBezTo>
                  <a:pt x="10260188" y="1123099"/>
                  <a:pt x="10269312" y="1118775"/>
                  <a:pt x="10283431" y="1110516"/>
                </a:cubicBezTo>
                <a:cubicBezTo>
                  <a:pt x="10273442" y="1118387"/>
                  <a:pt x="10267140" y="1121060"/>
                  <a:pt x="10258669" y="1126014"/>
                </a:cubicBezTo>
                <a:cubicBezTo>
                  <a:pt x="10239555" y="1138208"/>
                  <a:pt x="10219788" y="1149769"/>
                  <a:pt x="10199370" y="1160701"/>
                </a:cubicBezTo>
                <a:cubicBezTo>
                  <a:pt x="10193722" y="1164006"/>
                  <a:pt x="10192204" y="1166920"/>
                  <a:pt x="10192856" y="1167552"/>
                </a:cubicBezTo>
                <a:cubicBezTo>
                  <a:pt x="10194162" y="1168815"/>
                  <a:pt x="10197637" y="1167796"/>
                  <a:pt x="10203285" y="1164491"/>
                </a:cubicBezTo>
                <a:cubicBezTo>
                  <a:pt x="10211757" y="1159537"/>
                  <a:pt x="10222401" y="1152298"/>
                  <a:pt x="10228700" y="1149626"/>
                </a:cubicBezTo>
                <a:cubicBezTo>
                  <a:pt x="10238476" y="1145934"/>
                  <a:pt x="10245644" y="1139715"/>
                  <a:pt x="10256073" y="1136655"/>
                </a:cubicBezTo>
                <a:cubicBezTo>
                  <a:pt x="10259549" y="1135634"/>
                  <a:pt x="10270191" y="1128396"/>
                  <a:pt x="10275839" y="1125092"/>
                </a:cubicBezTo>
                <a:cubicBezTo>
                  <a:pt x="10274973" y="1128639"/>
                  <a:pt x="10268673" y="1131311"/>
                  <a:pt x="10265848" y="1132963"/>
                </a:cubicBezTo>
                <a:cubicBezTo>
                  <a:pt x="10240434" y="1147829"/>
                  <a:pt x="10217844" y="1161043"/>
                  <a:pt x="10195254" y="1174256"/>
                </a:cubicBezTo>
                <a:cubicBezTo>
                  <a:pt x="10189606" y="1177561"/>
                  <a:pt x="10183306" y="1180233"/>
                  <a:pt x="10184611" y="1181495"/>
                </a:cubicBezTo>
                <a:cubicBezTo>
                  <a:pt x="10186570" y="1183391"/>
                  <a:pt x="10192217" y="1180088"/>
                  <a:pt x="10194388" y="1177804"/>
                </a:cubicBezTo>
                <a:cubicBezTo>
                  <a:pt x="10211331" y="1167893"/>
                  <a:pt x="10227408" y="1161529"/>
                  <a:pt x="10242179" y="1153901"/>
                </a:cubicBezTo>
                <a:cubicBezTo>
                  <a:pt x="10228061" y="1162161"/>
                  <a:pt x="10213941" y="1170420"/>
                  <a:pt x="10199822" y="1178679"/>
                </a:cubicBezTo>
                <a:cubicBezTo>
                  <a:pt x="10196998" y="1180331"/>
                  <a:pt x="10194174" y="1181982"/>
                  <a:pt x="10195479" y="1183246"/>
                </a:cubicBezTo>
                <a:cubicBezTo>
                  <a:pt x="10196133" y="1183877"/>
                  <a:pt x="10197439" y="1185141"/>
                  <a:pt x="10200262" y="1183489"/>
                </a:cubicBezTo>
                <a:cubicBezTo>
                  <a:pt x="10205257" y="1179554"/>
                  <a:pt x="10210692" y="1180429"/>
                  <a:pt x="10215687" y="1176493"/>
                </a:cubicBezTo>
                <a:cubicBezTo>
                  <a:pt x="10217858" y="1174210"/>
                  <a:pt x="10224159" y="1171537"/>
                  <a:pt x="10226983" y="1169885"/>
                </a:cubicBezTo>
                <a:cubicBezTo>
                  <a:pt x="10251743" y="1154388"/>
                  <a:pt x="10278463" y="1140785"/>
                  <a:pt x="10301706" y="1128203"/>
                </a:cubicBezTo>
                <a:cubicBezTo>
                  <a:pt x="10300189" y="1131118"/>
                  <a:pt x="10294540" y="1134422"/>
                  <a:pt x="10291064" y="1135441"/>
                </a:cubicBezTo>
                <a:cubicBezTo>
                  <a:pt x="10279116" y="1141418"/>
                  <a:pt x="10270432" y="1150551"/>
                  <a:pt x="10255007" y="1157547"/>
                </a:cubicBezTo>
                <a:cubicBezTo>
                  <a:pt x="10242406" y="1162890"/>
                  <a:pt x="10228940" y="1171780"/>
                  <a:pt x="10217645" y="1178388"/>
                </a:cubicBezTo>
                <a:cubicBezTo>
                  <a:pt x="10211997" y="1181692"/>
                  <a:pt x="10209173" y="1183343"/>
                  <a:pt x="10203526" y="1186646"/>
                </a:cubicBezTo>
                <a:cubicBezTo>
                  <a:pt x="10201354" y="1188931"/>
                  <a:pt x="10202008" y="1189561"/>
                  <a:pt x="10202660" y="1190193"/>
                </a:cubicBezTo>
                <a:cubicBezTo>
                  <a:pt x="10206137" y="1189174"/>
                  <a:pt x="10210266" y="1188784"/>
                  <a:pt x="10215913" y="1185481"/>
                </a:cubicBezTo>
                <a:cubicBezTo>
                  <a:pt x="10223732" y="1179893"/>
                  <a:pt x="10232204" y="1174938"/>
                  <a:pt x="10240676" y="1169984"/>
                </a:cubicBezTo>
                <a:cubicBezTo>
                  <a:pt x="10251971" y="1163376"/>
                  <a:pt x="10263266" y="1156769"/>
                  <a:pt x="10274561" y="1150162"/>
                </a:cubicBezTo>
                <a:cubicBezTo>
                  <a:pt x="10285644" y="1147734"/>
                  <a:pt x="10297151" y="1136949"/>
                  <a:pt x="10308234" y="1134519"/>
                </a:cubicBezTo>
                <a:cubicBezTo>
                  <a:pt x="10318876" y="1127280"/>
                  <a:pt x="10329306" y="1124220"/>
                  <a:pt x="10340601" y="1117614"/>
                </a:cubicBezTo>
                <a:cubicBezTo>
                  <a:pt x="10349073" y="1112658"/>
                  <a:pt x="10352548" y="1111638"/>
                  <a:pt x="10356026" y="1110618"/>
                </a:cubicBezTo>
                <a:cubicBezTo>
                  <a:pt x="10353854" y="1112901"/>
                  <a:pt x="10355160" y="1114164"/>
                  <a:pt x="10352990" y="1116448"/>
                </a:cubicBezTo>
                <a:cubicBezTo>
                  <a:pt x="10353642" y="1117079"/>
                  <a:pt x="10347994" y="1120384"/>
                  <a:pt x="10345169" y="1122035"/>
                </a:cubicBezTo>
                <a:cubicBezTo>
                  <a:pt x="10322580" y="1135250"/>
                  <a:pt x="10299988" y="1148463"/>
                  <a:pt x="10277398" y="1161678"/>
                </a:cubicBezTo>
                <a:cubicBezTo>
                  <a:pt x="10274575" y="1163330"/>
                  <a:pt x="10271098" y="1164350"/>
                  <a:pt x="10272404" y="1165612"/>
                </a:cubicBezTo>
                <a:cubicBezTo>
                  <a:pt x="10273056" y="1166244"/>
                  <a:pt x="10276533" y="1165224"/>
                  <a:pt x="10279357" y="1163572"/>
                </a:cubicBezTo>
                <a:cubicBezTo>
                  <a:pt x="10289786" y="1160513"/>
                  <a:pt x="10300429" y="1153272"/>
                  <a:pt x="10311724" y="1146666"/>
                </a:cubicBezTo>
                <a:cubicBezTo>
                  <a:pt x="10320195" y="1141710"/>
                  <a:pt x="10322366" y="1139428"/>
                  <a:pt x="10324977" y="1141954"/>
                </a:cubicBezTo>
                <a:cubicBezTo>
                  <a:pt x="10330412" y="1142829"/>
                  <a:pt x="10342360" y="1136854"/>
                  <a:pt x="10350832" y="1131898"/>
                </a:cubicBezTo>
                <a:cubicBezTo>
                  <a:pt x="10354307" y="1130878"/>
                  <a:pt x="10359955" y="1127574"/>
                  <a:pt x="10365603" y="1124271"/>
                </a:cubicBezTo>
                <a:cubicBezTo>
                  <a:pt x="10359955" y="1127574"/>
                  <a:pt x="10365603" y="1124271"/>
                  <a:pt x="10363432" y="1126554"/>
                </a:cubicBezTo>
                <a:cubicBezTo>
                  <a:pt x="10323898" y="1149678"/>
                  <a:pt x="10287188" y="1171152"/>
                  <a:pt x="10250479" y="1192625"/>
                </a:cubicBezTo>
                <a:cubicBezTo>
                  <a:pt x="10247655" y="1194277"/>
                  <a:pt x="10248308" y="1194909"/>
                  <a:pt x="10248308" y="1194909"/>
                </a:cubicBezTo>
                <a:cubicBezTo>
                  <a:pt x="10255914" y="1193500"/>
                  <a:pt x="10269381" y="1184610"/>
                  <a:pt x="10278504" y="1180286"/>
                </a:cubicBezTo>
                <a:cubicBezTo>
                  <a:pt x="10275468" y="1186116"/>
                  <a:pt x="10264825" y="1193354"/>
                  <a:pt x="10260482" y="1197923"/>
                </a:cubicBezTo>
                <a:cubicBezTo>
                  <a:pt x="10253969" y="1204771"/>
                  <a:pt x="10253969" y="1204771"/>
                  <a:pt x="10265052" y="1202344"/>
                </a:cubicBezTo>
                <a:cubicBezTo>
                  <a:pt x="10267876" y="1200692"/>
                  <a:pt x="10267876" y="1200692"/>
                  <a:pt x="10267876" y="1200692"/>
                </a:cubicBezTo>
                <a:cubicBezTo>
                  <a:pt x="10268528" y="1201322"/>
                  <a:pt x="10272658" y="1200934"/>
                  <a:pt x="10269833" y="1202587"/>
                </a:cubicBezTo>
                <a:cubicBezTo>
                  <a:pt x="10256368" y="1211477"/>
                  <a:pt x="10265491" y="1207153"/>
                  <a:pt x="10269620" y="1206766"/>
                </a:cubicBezTo>
                <a:cubicBezTo>
                  <a:pt x="10276573" y="1204724"/>
                  <a:pt x="10276573" y="1204724"/>
                  <a:pt x="10268755" y="1210312"/>
                </a:cubicBezTo>
                <a:cubicBezTo>
                  <a:pt x="10263107" y="1213616"/>
                  <a:pt x="10260284" y="1215266"/>
                  <a:pt x="10261588" y="1216529"/>
                </a:cubicBezTo>
                <a:cubicBezTo>
                  <a:pt x="10262894" y="1217794"/>
                  <a:pt x="10263548" y="1218424"/>
                  <a:pt x="10272019" y="1213470"/>
                </a:cubicBezTo>
                <a:cubicBezTo>
                  <a:pt x="10283966" y="1207494"/>
                  <a:pt x="10296567" y="1202151"/>
                  <a:pt x="10308514" y="1196175"/>
                </a:cubicBezTo>
                <a:cubicBezTo>
                  <a:pt x="10317640" y="1191851"/>
                  <a:pt x="10324593" y="1189810"/>
                  <a:pt x="10334369" y="1186120"/>
                </a:cubicBezTo>
                <a:cubicBezTo>
                  <a:pt x="10337194" y="1184467"/>
                  <a:pt x="10342840" y="1181163"/>
                  <a:pt x="10348488" y="1177860"/>
                </a:cubicBezTo>
                <a:cubicBezTo>
                  <a:pt x="10356961" y="1172905"/>
                  <a:pt x="10368255" y="1166297"/>
                  <a:pt x="10376726" y="1161343"/>
                </a:cubicBezTo>
                <a:cubicBezTo>
                  <a:pt x="10385198" y="1156388"/>
                  <a:pt x="10396493" y="1149781"/>
                  <a:pt x="10404964" y="1144825"/>
                </a:cubicBezTo>
                <a:cubicBezTo>
                  <a:pt x="10404964" y="1144825"/>
                  <a:pt x="10405617" y="1145457"/>
                  <a:pt x="10408442" y="1143805"/>
                </a:cubicBezTo>
                <a:cubicBezTo>
                  <a:pt x="10409093" y="1144436"/>
                  <a:pt x="10406922" y="1146720"/>
                  <a:pt x="10406922" y="1146720"/>
                </a:cubicBezTo>
                <a:cubicBezTo>
                  <a:pt x="10399104" y="1152307"/>
                  <a:pt x="10387156" y="1158282"/>
                  <a:pt x="10378684" y="1163238"/>
                </a:cubicBezTo>
                <a:cubicBezTo>
                  <a:pt x="10376512" y="1165522"/>
                  <a:pt x="10373037" y="1166540"/>
                  <a:pt x="10370866" y="1168823"/>
                </a:cubicBezTo>
                <a:cubicBezTo>
                  <a:pt x="10371518" y="1169456"/>
                  <a:pt x="10372172" y="1170088"/>
                  <a:pt x="10372172" y="1170088"/>
                </a:cubicBezTo>
                <a:cubicBezTo>
                  <a:pt x="10386943" y="1162460"/>
                  <a:pt x="10383907" y="1168291"/>
                  <a:pt x="10385864" y="1170186"/>
                </a:cubicBezTo>
                <a:cubicBezTo>
                  <a:pt x="10388689" y="1168534"/>
                  <a:pt x="10391512" y="1166882"/>
                  <a:pt x="10394335" y="1165231"/>
                </a:cubicBezTo>
                <a:lnTo>
                  <a:pt x="10425840" y="1148176"/>
                </a:lnTo>
                <a:lnTo>
                  <a:pt x="10424845" y="1154478"/>
                </a:lnTo>
                <a:lnTo>
                  <a:pt x="10407376" y="1164696"/>
                </a:lnTo>
                <a:cubicBezTo>
                  <a:pt x="10395428" y="1170672"/>
                  <a:pt x="10383480" y="1176646"/>
                  <a:pt x="10372185" y="1183254"/>
                </a:cubicBezTo>
                <a:cubicBezTo>
                  <a:pt x="10369360" y="1184906"/>
                  <a:pt x="10366537" y="1186559"/>
                  <a:pt x="10365018" y="1189473"/>
                </a:cubicBezTo>
                <a:cubicBezTo>
                  <a:pt x="10365672" y="1190104"/>
                  <a:pt x="10371319" y="1186801"/>
                  <a:pt x="10371972" y="1187433"/>
                </a:cubicBezTo>
                <a:cubicBezTo>
                  <a:pt x="10378925" y="1185392"/>
                  <a:pt x="10386746" y="1179806"/>
                  <a:pt x="10396521" y="1176113"/>
                </a:cubicBezTo>
                <a:cubicBezTo>
                  <a:pt x="10376754" y="1187676"/>
                  <a:pt x="10362635" y="1195935"/>
                  <a:pt x="10345693" y="1205846"/>
                </a:cubicBezTo>
                <a:cubicBezTo>
                  <a:pt x="10334396" y="1212452"/>
                  <a:pt x="10326578" y="1218039"/>
                  <a:pt x="10315935" y="1225278"/>
                </a:cubicBezTo>
                <a:cubicBezTo>
                  <a:pt x="10310287" y="1228582"/>
                  <a:pt x="10308770" y="1231497"/>
                  <a:pt x="10310075" y="1232760"/>
                </a:cubicBezTo>
                <a:cubicBezTo>
                  <a:pt x="10311381" y="1234023"/>
                  <a:pt x="10317681" y="1231352"/>
                  <a:pt x="10326151" y="1226397"/>
                </a:cubicBezTo>
                <a:cubicBezTo>
                  <a:pt x="10331147" y="1222461"/>
                  <a:pt x="10340924" y="1218769"/>
                  <a:pt x="10347437" y="1211919"/>
                </a:cubicBezTo>
                <a:cubicBezTo>
                  <a:pt x="10349608" y="1209635"/>
                  <a:pt x="10358731" y="1205312"/>
                  <a:pt x="10361556" y="1203660"/>
                </a:cubicBezTo>
                <a:lnTo>
                  <a:pt x="10377927" y="1196118"/>
                </a:lnTo>
                <a:lnTo>
                  <a:pt x="10378762" y="1204714"/>
                </a:lnTo>
                <a:cubicBezTo>
                  <a:pt x="10385332" y="1209098"/>
                  <a:pt x="10392918" y="1210627"/>
                  <a:pt x="10397727" y="1208537"/>
                </a:cubicBezTo>
                <a:lnTo>
                  <a:pt x="10466039" y="1176804"/>
                </a:lnTo>
                <a:lnTo>
                  <a:pt x="10447830" y="1190692"/>
                </a:lnTo>
                <a:cubicBezTo>
                  <a:pt x="10462388" y="1187243"/>
                  <a:pt x="10477373" y="1175438"/>
                  <a:pt x="10492144" y="1167810"/>
                </a:cubicBezTo>
                <a:cubicBezTo>
                  <a:pt x="10495620" y="1166790"/>
                  <a:pt x="10492798" y="1168442"/>
                  <a:pt x="10490627" y="1170726"/>
                </a:cubicBezTo>
                <a:cubicBezTo>
                  <a:pt x="10484766" y="1178207"/>
                  <a:pt x="10488242" y="1177188"/>
                  <a:pt x="10500843" y="1171843"/>
                </a:cubicBezTo>
                <a:lnTo>
                  <a:pt x="10538266" y="1151585"/>
                </a:lnTo>
                <a:lnTo>
                  <a:pt x="10566819" y="1144715"/>
                </a:lnTo>
                <a:lnTo>
                  <a:pt x="10596064" y="1118134"/>
                </a:lnTo>
                <a:lnTo>
                  <a:pt x="10619743" y="1103307"/>
                </a:lnTo>
                <a:lnTo>
                  <a:pt x="10639571" y="1089481"/>
                </a:lnTo>
                <a:lnTo>
                  <a:pt x="10670340" y="1073792"/>
                </a:lnTo>
                <a:lnTo>
                  <a:pt x="10723478" y="1050834"/>
                </a:lnTo>
                <a:lnTo>
                  <a:pt x="10721980" y="1052625"/>
                </a:lnTo>
                <a:cubicBezTo>
                  <a:pt x="10723285" y="1053888"/>
                  <a:pt x="10729585" y="1051216"/>
                  <a:pt x="10732410" y="1049564"/>
                </a:cubicBezTo>
                <a:cubicBezTo>
                  <a:pt x="10735886" y="1048544"/>
                  <a:pt x="10741533" y="1045242"/>
                  <a:pt x="10744357" y="1043589"/>
                </a:cubicBezTo>
                <a:cubicBezTo>
                  <a:pt x="10764124" y="1032027"/>
                  <a:pt x="10783892" y="1020463"/>
                  <a:pt x="10806482" y="1007251"/>
                </a:cubicBezTo>
                <a:lnTo>
                  <a:pt x="10822568" y="998355"/>
                </a:lnTo>
                <a:lnTo>
                  <a:pt x="10831204" y="994542"/>
                </a:lnTo>
                <a:cubicBezTo>
                  <a:pt x="10842246" y="990650"/>
                  <a:pt x="10853693" y="989897"/>
                  <a:pt x="10866325" y="1000093"/>
                </a:cubicBezTo>
                <a:cubicBezTo>
                  <a:pt x="10891587" y="1020485"/>
                  <a:pt x="10865505" y="1036645"/>
                  <a:pt x="10851820" y="1052243"/>
                </a:cubicBezTo>
                <a:cubicBezTo>
                  <a:pt x="10835081" y="1076407"/>
                  <a:pt x="10807983" y="1095422"/>
                  <a:pt x="10775330" y="1107198"/>
                </a:cubicBezTo>
                <a:cubicBezTo>
                  <a:pt x="10705956" y="1142167"/>
                  <a:pt x="10655276" y="1193146"/>
                  <a:pt x="10589698" y="1228879"/>
                </a:cubicBezTo>
                <a:cubicBezTo>
                  <a:pt x="10569442" y="1240095"/>
                  <a:pt x="10585087" y="1264666"/>
                  <a:pt x="10566588" y="1282356"/>
                </a:cubicBezTo>
                <a:cubicBezTo>
                  <a:pt x="10551884" y="1300809"/>
                  <a:pt x="10544768" y="1320793"/>
                  <a:pt x="10584460" y="1334914"/>
                </a:cubicBezTo>
                <a:cubicBezTo>
                  <a:pt x="10606204" y="1342357"/>
                  <a:pt x="10591499" y="1360811"/>
                  <a:pt x="10578831" y="1373557"/>
                </a:cubicBezTo>
                <a:cubicBezTo>
                  <a:pt x="10567177" y="1383444"/>
                  <a:pt x="10553763" y="1386861"/>
                  <a:pt x="10541640" y="1375237"/>
                </a:cubicBezTo>
                <a:cubicBezTo>
                  <a:pt x="10536089" y="1367998"/>
                  <a:pt x="10527757" y="1357140"/>
                  <a:pt x="10508518" y="1365501"/>
                </a:cubicBezTo>
                <a:cubicBezTo>
                  <a:pt x="10512310" y="1366264"/>
                  <a:pt x="10514072" y="1372739"/>
                  <a:pt x="10514072" y="1372739"/>
                </a:cubicBezTo>
                <a:cubicBezTo>
                  <a:pt x="10558768" y="1418467"/>
                  <a:pt x="10546843" y="1440540"/>
                  <a:pt x="10478018" y="1451143"/>
                </a:cubicBezTo>
                <a:cubicBezTo>
                  <a:pt x="10456002" y="1455884"/>
                  <a:pt x="10423897" y="1443292"/>
                  <a:pt x="10414002" y="1459655"/>
                </a:cubicBezTo>
                <a:cubicBezTo>
                  <a:pt x="10394216" y="1492383"/>
                  <a:pt x="10359255" y="1522053"/>
                  <a:pt x="10354643" y="1557839"/>
                </a:cubicBezTo>
                <a:cubicBezTo>
                  <a:pt x="10353352" y="1572877"/>
                  <a:pt x="10356872" y="1585826"/>
                  <a:pt x="10337631" y="1594185"/>
                </a:cubicBezTo>
                <a:cubicBezTo>
                  <a:pt x="10307755" y="1609581"/>
                  <a:pt x="10332277" y="1620644"/>
                  <a:pt x="10346432" y="1626556"/>
                </a:cubicBezTo>
                <a:cubicBezTo>
                  <a:pt x="10370952" y="1637620"/>
                  <a:pt x="10422098" y="1608153"/>
                  <a:pt x="10421629" y="1586643"/>
                </a:cubicBezTo>
                <a:cubicBezTo>
                  <a:pt x="10419126" y="1570839"/>
                  <a:pt x="10422176" y="1562273"/>
                  <a:pt x="10441417" y="1553914"/>
                </a:cubicBezTo>
                <a:cubicBezTo>
                  <a:pt x="10460658" y="1545554"/>
                  <a:pt x="10499880" y="1538162"/>
                  <a:pt x="10459443" y="1514713"/>
                </a:cubicBezTo>
                <a:cubicBezTo>
                  <a:pt x="10452875" y="1510328"/>
                  <a:pt x="10458700" y="1505383"/>
                  <a:pt x="10464526" y="1500438"/>
                </a:cubicBezTo>
                <a:cubicBezTo>
                  <a:pt x="10499956" y="1492284"/>
                  <a:pt x="10508758" y="1524655"/>
                  <a:pt x="10540119" y="1527916"/>
                </a:cubicBezTo>
                <a:cubicBezTo>
                  <a:pt x="10555293" y="1530976"/>
                  <a:pt x="10538828" y="1542956"/>
                  <a:pt x="10530970" y="1553611"/>
                </a:cubicBezTo>
                <a:cubicBezTo>
                  <a:pt x="10515249" y="1574919"/>
                  <a:pt x="10477786" y="1588783"/>
                  <a:pt x="10487600" y="1618301"/>
                </a:cubicBezTo>
                <a:cubicBezTo>
                  <a:pt x="10490381" y="1621919"/>
                  <a:pt x="10484551" y="1626866"/>
                  <a:pt x="10479741" y="1628955"/>
                </a:cubicBezTo>
                <a:cubicBezTo>
                  <a:pt x="10404073" y="1647357"/>
                  <a:pt x="10403450" y="1717606"/>
                  <a:pt x="10344713" y="1745540"/>
                </a:cubicBezTo>
                <a:cubicBezTo>
                  <a:pt x="10330286" y="1751809"/>
                  <a:pt x="10322422" y="1762465"/>
                  <a:pt x="10307995" y="1768734"/>
                </a:cubicBezTo>
                <a:cubicBezTo>
                  <a:pt x="10261928" y="1783925"/>
                  <a:pt x="10232797" y="1808650"/>
                  <a:pt x="10202644" y="1836228"/>
                </a:cubicBezTo>
                <a:cubicBezTo>
                  <a:pt x="10195802" y="1844027"/>
                  <a:pt x="10186183" y="1848208"/>
                  <a:pt x="10179337" y="1856008"/>
                </a:cubicBezTo>
                <a:cubicBezTo>
                  <a:pt x="10172221" y="1875991"/>
                  <a:pt x="10095613" y="1851369"/>
                  <a:pt x="10130692" y="1901276"/>
                </a:cubicBezTo>
                <a:cubicBezTo>
                  <a:pt x="10133909" y="1906514"/>
                  <a:pt x="10135512" y="1912001"/>
                  <a:pt x="10136470" y="1917691"/>
                </a:cubicBezTo>
                <a:lnTo>
                  <a:pt x="10137446" y="1926703"/>
                </a:lnTo>
                <a:lnTo>
                  <a:pt x="10176919" y="1905576"/>
                </a:lnTo>
                <a:cubicBezTo>
                  <a:pt x="10228474" y="1880784"/>
                  <a:pt x="10284452" y="1859732"/>
                  <a:pt x="10331590" y="1828708"/>
                </a:cubicBezTo>
                <a:cubicBezTo>
                  <a:pt x="10355159" y="1808024"/>
                  <a:pt x="10386584" y="1793252"/>
                  <a:pt x="10421937" y="1787341"/>
                </a:cubicBezTo>
                <a:cubicBezTo>
                  <a:pt x="10445506" y="1781434"/>
                  <a:pt x="10473002" y="1766661"/>
                  <a:pt x="10492643" y="1790296"/>
                </a:cubicBezTo>
                <a:cubicBezTo>
                  <a:pt x="10512286" y="1813935"/>
                  <a:pt x="10476931" y="1822798"/>
                  <a:pt x="10465147" y="1837572"/>
                </a:cubicBezTo>
                <a:cubicBezTo>
                  <a:pt x="10461218" y="1840526"/>
                  <a:pt x="10457289" y="1840526"/>
                  <a:pt x="10453362" y="1843480"/>
                </a:cubicBezTo>
                <a:cubicBezTo>
                  <a:pt x="10370869" y="1878936"/>
                  <a:pt x="10327660" y="1952804"/>
                  <a:pt x="10229457" y="1970531"/>
                </a:cubicBezTo>
                <a:cubicBezTo>
                  <a:pt x="10213745" y="1992690"/>
                  <a:pt x="10194104" y="2011158"/>
                  <a:pt x="10172500" y="2028148"/>
                </a:cubicBezTo>
                <a:lnTo>
                  <a:pt x="10163568" y="2034481"/>
                </a:lnTo>
                <a:cubicBezTo>
                  <a:pt x="10162255" y="2037555"/>
                  <a:pt x="10160942" y="2040627"/>
                  <a:pt x="10159630" y="2043698"/>
                </a:cubicBezTo>
                <a:cubicBezTo>
                  <a:pt x="10154298" y="2051182"/>
                  <a:pt x="10146932" y="2058302"/>
                  <a:pt x="10137499" y="2064814"/>
                </a:cubicBezTo>
                <a:lnTo>
                  <a:pt x="10103756" y="2088174"/>
                </a:lnTo>
                <a:lnTo>
                  <a:pt x="10103755" y="2091671"/>
                </a:lnTo>
                <a:cubicBezTo>
                  <a:pt x="10111614" y="2097581"/>
                  <a:pt x="10119469" y="2094627"/>
                  <a:pt x="10123396" y="2088717"/>
                </a:cubicBezTo>
                <a:cubicBezTo>
                  <a:pt x="10139110" y="2076898"/>
                  <a:pt x="10158752" y="2068036"/>
                  <a:pt x="10178391" y="2070989"/>
                </a:cubicBezTo>
                <a:lnTo>
                  <a:pt x="10209864" y="2074412"/>
                </a:lnTo>
                <a:lnTo>
                  <a:pt x="10253985" y="2046971"/>
                </a:lnTo>
                <a:cubicBezTo>
                  <a:pt x="10266611" y="2038208"/>
                  <a:pt x="10277369" y="2034230"/>
                  <a:pt x="10288508" y="2038134"/>
                </a:cubicBezTo>
                <a:lnTo>
                  <a:pt x="10299102" y="2044335"/>
                </a:lnTo>
                <a:lnTo>
                  <a:pt x="10311948" y="2035533"/>
                </a:lnTo>
                <a:cubicBezTo>
                  <a:pt x="10382653" y="1988259"/>
                  <a:pt x="10457289" y="1938029"/>
                  <a:pt x="10547636" y="1908483"/>
                </a:cubicBezTo>
                <a:cubicBezTo>
                  <a:pt x="10567280" y="1902573"/>
                  <a:pt x="10579062" y="1887800"/>
                  <a:pt x="10590846" y="1873028"/>
                </a:cubicBezTo>
                <a:cubicBezTo>
                  <a:pt x="10637985" y="1819844"/>
                  <a:pt x="10708689" y="1787341"/>
                  <a:pt x="10779400" y="1754843"/>
                </a:cubicBezTo>
                <a:cubicBezTo>
                  <a:pt x="10818682" y="1734159"/>
                  <a:pt x="10857961" y="1748931"/>
                  <a:pt x="10877601" y="1781433"/>
                </a:cubicBezTo>
                <a:cubicBezTo>
                  <a:pt x="10885457" y="1790297"/>
                  <a:pt x="10893313" y="1787341"/>
                  <a:pt x="10905099" y="1790297"/>
                </a:cubicBezTo>
                <a:cubicBezTo>
                  <a:pt x="10948309" y="1793251"/>
                  <a:pt x="10956166" y="1805070"/>
                  <a:pt x="10932595" y="1834616"/>
                </a:cubicBezTo>
                <a:cubicBezTo>
                  <a:pt x="10916884" y="1849391"/>
                  <a:pt x="10901168" y="1864162"/>
                  <a:pt x="10881531" y="1878936"/>
                </a:cubicBezTo>
                <a:cubicBezTo>
                  <a:pt x="10854034" y="1896665"/>
                  <a:pt x="10842248" y="1932121"/>
                  <a:pt x="10787253" y="1917348"/>
                </a:cubicBezTo>
                <a:cubicBezTo>
                  <a:pt x="10775470" y="1914392"/>
                  <a:pt x="10763687" y="1926210"/>
                  <a:pt x="10771540" y="1935075"/>
                </a:cubicBezTo>
                <a:lnTo>
                  <a:pt x="10780353" y="1953906"/>
                </a:lnTo>
                <a:lnTo>
                  <a:pt x="10767191" y="1960462"/>
                </a:lnTo>
                <a:cubicBezTo>
                  <a:pt x="10764208" y="1961949"/>
                  <a:pt x="10764208" y="1961949"/>
                  <a:pt x="10761225" y="1963434"/>
                </a:cubicBezTo>
                <a:cubicBezTo>
                  <a:pt x="10756728" y="1968074"/>
                  <a:pt x="10750605" y="1972083"/>
                  <a:pt x="10743595" y="1975695"/>
                </a:cubicBezTo>
                <a:lnTo>
                  <a:pt x="10737284" y="1978410"/>
                </a:lnTo>
                <a:lnTo>
                  <a:pt x="10732261" y="1979394"/>
                </a:lnTo>
                <a:cubicBezTo>
                  <a:pt x="10720476" y="1980872"/>
                  <a:pt x="10712620" y="1983089"/>
                  <a:pt x="10705745" y="1986783"/>
                </a:cubicBezTo>
                <a:lnTo>
                  <a:pt x="10693685" y="1996284"/>
                </a:lnTo>
                <a:lnTo>
                  <a:pt x="10682509" y="2000727"/>
                </a:lnTo>
                <a:cubicBezTo>
                  <a:pt x="10682509" y="2000727"/>
                  <a:pt x="10679527" y="2002213"/>
                  <a:pt x="10677132" y="2004366"/>
                </a:cubicBezTo>
                <a:cubicBezTo>
                  <a:pt x="10674737" y="2006519"/>
                  <a:pt x="10671754" y="2008004"/>
                  <a:pt x="10668772" y="2009490"/>
                </a:cubicBezTo>
                <a:cubicBezTo>
                  <a:pt x="10638362" y="2023679"/>
                  <a:pt x="10610885" y="2041205"/>
                  <a:pt x="10579888" y="2054727"/>
                </a:cubicBezTo>
                <a:cubicBezTo>
                  <a:pt x="10567958" y="2060669"/>
                  <a:pt x="10563754" y="2065641"/>
                  <a:pt x="10554220" y="2069432"/>
                </a:cubicBezTo>
                <a:cubicBezTo>
                  <a:pt x="10545273" y="2073890"/>
                  <a:pt x="10533343" y="2079832"/>
                  <a:pt x="10524395" y="2084288"/>
                </a:cubicBezTo>
                <a:cubicBezTo>
                  <a:pt x="10507089" y="2093869"/>
                  <a:pt x="10489829" y="2098630"/>
                  <a:pt x="10476093" y="2107394"/>
                </a:cubicBezTo>
                <a:cubicBezTo>
                  <a:pt x="10470126" y="2110365"/>
                  <a:pt x="10467144" y="2111850"/>
                  <a:pt x="10464162" y="2113336"/>
                </a:cubicBezTo>
                <a:cubicBezTo>
                  <a:pt x="10461180" y="2114821"/>
                  <a:pt x="10457609" y="2115639"/>
                  <a:pt x="10455801" y="2118459"/>
                </a:cubicBezTo>
                <a:cubicBezTo>
                  <a:pt x="10456389" y="2119126"/>
                  <a:pt x="10460545" y="2118976"/>
                  <a:pt x="10463528" y="2117489"/>
                </a:cubicBezTo>
                <a:cubicBezTo>
                  <a:pt x="10473063" y="2113699"/>
                  <a:pt x="10483772" y="2111244"/>
                  <a:pt x="10495700" y="2105301"/>
                </a:cubicBezTo>
                <a:cubicBezTo>
                  <a:pt x="10501665" y="2102330"/>
                  <a:pt x="10502840" y="2103663"/>
                  <a:pt x="10509390" y="2101360"/>
                </a:cubicBezTo>
                <a:cubicBezTo>
                  <a:pt x="10496241" y="2110789"/>
                  <a:pt x="10481328" y="2118218"/>
                  <a:pt x="10467003" y="2126313"/>
                </a:cubicBezTo>
                <a:cubicBezTo>
                  <a:pt x="10455660" y="2132923"/>
                  <a:pt x="10447887" y="2138715"/>
                  <a:pt x="10436544" y="2145323"/>
                </a:cubicBezTo>
                <a:cubicBezTo>
                  <a:pt x="10433563" y="2146809"/>
                  <a:pt x="10428771" y="2151116"/>
                  <a:pt x="10432928" y="2150963"/>
                </a:cubicBezTo>
                <a:cubicBezTo>
                  <a:pt x="10437085" y="2150811"/>
                  <a:pt x="10442462" y="2147173"/>
                  <a:pt x="10445445" y="2145688"/>
                </a:cubicBezTo>
                <a:cubicBezTo>
                  <a:pt x="10466322" y="2135288"/>
                  <a:pt x="10484215" y="2126374"/>
                  <a:pt x="10505092" y="2115976"/>
                </a:cubicBezTo>
                <a:cubicBezTo>
                  <a:pt x="10540880" y="2098147"/>
                  <a:pt x="10578432" y="2082320"/>
                  <a:pt x="10614759" y="2069979"/>
                </a:cubicBezTo>
                <a:lnTo>
                  <a:pt x="10628210" y="2064236"/>
                </a:lnTo>
                <a:lnTo>
                  <a:pt x="10622271" y="2070620"/>
                </a:lnTo>
                <a:cubicBezTo>
                  <a:pt x="10600667" y="2092411"/>
                  <a:pt x="10577097" y="2112355"/>
                  <a:pt x="10547636" y="2127128"/>
                </a:cubicBezTo>
                <a:cubicBezTo>
                  <a:pt x="10527013" y="2138946"/>
                  <a:pt x="10509554" y="2151238"/>
                  <a:pt x="10493860" y="2163902"/>
                </a:cubicBezTo>
                <a:lnTo>
                  <a:pt x="10492027" y="2165560"/>
                </a:lnTo>
                <a:lnTo>
                  <a:pt x="10486187" y="2167613"/>
                </a:lnTo>
                <a:cubicBezTo>
                  <a:pt x="10465943" y="2173859"/>
                  <a:pt x="10462962" y="2175344"/>
                  <a:pt x="10453967" y="2184622"/>
                </a:cubicBezTo>
                <a:cubicBezTo>
                  <a:pt x="10450986" y="2186108"/>
                  <a:pt x="10452160" y="2187441"/>
                  <a:pt x="10449764" y="2189596"/>
                </a:cubicBezTo>
                <a:cubicBezTo>
                  <a:pt x="10428935" y="2195174"/>
                  <a:pt x="10414024" y="2202602"/>
                  <a:pt x="10396129" y="2211516"/>
                </a:cubicBezTo>
                <a:cubicBezTo>
                  <a:pt x="10384200" y="2217457"/>
                  <a:pt x="10375252" y="2221916"/>
                  <a:pt x="10363324" y="2227858"/>
                </a:cubicBezTo>
                <a:cubicBezTo>
                  <a:pt x="10340052" y="2240410"/>
                  <a:pt x="10314429" y="2250294"/>
                  <a:pt x="10288176" y="2264332"/>
                </a:cubicBezTo>
                <a:cubicBezTo>
                  <a:pt x="10279229" y="2268789"/>
                  <a:pt x="10273898" y="2267606"/>
                  <a:pt x="10266712" y="2274064"/>
                </a:cubicBezTo>
                <a:cubicBezTo>
                  <a:pt x="10258940" y="2279855"/>
                  <a:pt x="10248818" y="2282979"/>
                  <a:pt x="10243441" y="2286617"/>
                </a:cubicBezTo>
                <a:cubicBezTo>
                  <a:pt x="10234493" y="2291074"/>
                  <a:pt x="10225547" y="2295531"/>
                  <a:pt x="10216598" y="2299987"/>
                </a:cubicBezTo>
                <a:cubicBezTo>
                  <a:pt x="10211809" y="2304294"/>
                  <a:pt x="10218947" y="2302656"/>
                  <a:pt x="10217139" y="2305476"/>
                </a:cubicBezTo>
                <a:cubicBezTo>
                  <a:pt x="10210540" y="2312601"/>
                  <a:pt x="10199198" y="2319212"/>
                  <a:pt x="10183112" y="2325306"/>
                </a:cubicBezTo>
                <a:cubicBezTo>
                  <a:pt x="10180128" y="2326792"/>
                  <a:pt x="10179542" y="2326125"/>
                  <a:pt x="10173578" y="2329096"/>
                </a:cubicBezTo>
                <a:cubicBezTo>
                  <a:pt x="10170595" y="2330582"/>
                  <a:pt x="10168199" y="2332734"/>
                  <a:pt x="10169374" y="2334068"/>
                </a:cubicBezTo>
                <a:cubicBezTo>
                  <a:pt x="10169961" y="2334736"/>
                  <a:pt x="10171134" y="2336070"/>
                  <a:pt x="10177100" y="2333099"/>
                </a:cubicBezTo>
                <a:cubicBezTo>
                  <a:pt x="10185460" y="2327973"/>
                  <a:pt x="10194994" y="2324184"/>
                  <a:pt x="10200371" y="2320546"/>
                </a:cubicBezTo>
                <a:cubicBezTo>
                  <a:pt x="10212302" y="2314603"/>
                  <a:pt x="10219440" y="2312966"/>
                  <a:pt x="10228388" y="2308510"/>
                </a:cubicBezTo>
                <a:cubicBezTo>
                  <a:pt x="10234939" y="2306206"/>
                  <a:pt x="10239682" y="2306720"/>
                  <a:pt x="10240856" y="2308056"/>
                </a:cubicBezTo>
                <a:cubicBezTo>
                  <a:pt x="10248581" y="2307085"/>
                  <a:pt x="10249169" y="2307753"/>
                  <a:pt x="10256944" y="2301961"/>
                </a:cubicBezTo>
                <a:cubicBezTo>
                  <a:pt x="10268285" y="2295351"/>
                  <a:pt x="10279627" y="2288741"/>
                  <a:pt x="10290384" y="2281465"/>
                </a:cubicBezTo>
                <a:cubicBezTo>
                  <a:pt x="10292779" y="2279313"/>
                  <a:pt x="10299330" y="2277007"/>
                  <a:pt x="10305296" y="2274037"/>
                </a:cubicBezTo>
                <a:cubicBezTo>
                  <a:pt x="10308277" y="2272550"/>
                  <a:pt x="10309452" y="2273886"/>
                  <a:pt x="10313020" y="2273066"/>
                </a:cubicBezTo>
                <a:cubicBezTo>
                  <a:pt x="10320159" y="2271429"/>
                  <a:pt x="10314782" y="2275068"/>
                  <a:pt x="10312974" y="2277888"/>
                </a:cubicBezTo>
                <a:lnTo>
                  <a:pt x="10309521" y="2280459"/>
                </a:lnTo>
                <a:lnTo>
                  <a:pt x="10299508" y="2285448"/>
                </a:lnTo>
                <a:cubicBezTo>
                  <a:pt x="10290561" y="2289905"/>
                  <a:pt x="10284596" y="2292876"/>
                  <a:pt x="10279806" y="2297181"/>
                </a:cubicBezTo>
                <a:cubicBezTo>
                  <a:pt x="10267242" y="2307277"/>
                  <a:pt x="10258294" y="2311735"/>
                  <a:pt x="10238053" y="2317982"/>
                </a:cubicBezTo>
                <a:cubicBezTo>
                  <a:pt x="10227931" y="2321104"/>
                  <a:pt x="10215415" y="2326379"/>
                  <a:pt x="10202898" y="2331655"/>
                </a:cubicBezTo>
                <a:cubicBezTo>
                  <a:pt x="10190381" y="2336931"/>
                  <a:pt x="10180213" y="2344875"/>
                  <a:pt x="10165300" y="2352302"/>
                </a:cubicBezTo>
                <a:cubicBezTo>
                  <a:pt x="10165300" y="2352302"/>
                  <a:pt x="10162907" y="2354455"/>
                  <a:pt x="10163491" y="2355122"/>
                </a:cubicBezTo>
                <a:cubicBezTo>
                  <a:pt x="10158116" y="2358760"/>
                  <a:pt x="10155720" y="2360914"/>
                  <a:pt x="10153324" y="2363066"/>
                </a:cubicBezTo>
                <a:cubicBezTo>
                  <a:pt x="10143744" y="2371679"/>
                  <a:pt x="10131813" y="2377621"/>
                  <a:pt x="10115140" y="2383047"/>
                </a:cubicBezTo>
                <a:cubicBezTo>
                  <a:pt x="10111571" y="2383865"/>
                  <a:pt x="10108001" y="2384685"/>
                  <a:pt x="10104432" y="2385502"/>
                </a:cubicBezTo>
                <a:cubicBezTo>
                  <a:pt x="10100276" y="2385655"/>
                  <a:pt x="10073481" y="2394204"/>
                  <a:pt x="10070498" y="2395690"/>
                </a:cubicBezTo>
                <a:cubicBezTo>
                  <a:pt x="10062726" y="2401481"/>
                  <a:pt x="10057395" y="2400298"/>
                  <a:pt x="10049034" y="2405422"/>
                </a:cubicBezTo>
                <a:cubicBezTo>
                  <a:pt x="10034710" y="2413519"/>
                  <a:pt x="10025129" y="2422129"/>
                  <a:pt x="10007235" y="2431043"/>
                </a:cubicBezTo>
                <a:cubicBezTo>
                  <a:pt x="10004252" y="2432527"/>
                  <a:pt x="10004839" y="2433196"/>
                  <a:pt x="10005427" y="2433863"/>
                </a:cubicBezTo>
                <a:cubicBezTo>
                  <a:pt x="9997654" y="2439654"/>
                  <a:pt x="9990467" y="2446112"/>
                  <a:pt x="9980933" y="2449902"/>
                </a:cubicBezTo>
                <a:cubicBezTo>
                  <a:pt x="9971986" y="2454359"/>
                  <a:pt x="9959469" y="2459635"/>
                  <a:pt x="9951156" y="2459937"/>
                </a:cubicBezTo>
                <a:cubicBezTo>
                  <a:pt x="9950570" y="2459270"/>
                  <a:pt x="9896346" y="2480523"/>
                  <a:pt x="9893950" y="2482676"/>
                </a:cubicBezTo>
                <a:cubicBezTo>
                  <a:pt x="9880800" y="2492106"/>
                  <a:pt x="9859924" y="2502506"/>
                  <a:pt x="9847360" y="2512603"/>
                </a:cubicBezTo>
                <a:cubicBezTo>
                  <a:pt x="9840174" y="2519061"/>
                  <a:pt x="9828831" y="2525671"/>
                  <a:pt x="9818123" y="2528126"/>
                </a:cubicBezTo>
                <a:cubicBezTo>
                  <a:pt x="9804433" y="2532068"/>
                  <a:pt x="9788934" y="2538828"/>
                  <a:pt x="9774609" y="2546924"/>
                </a:cubicBezTo>
                <a:cubicBezTo>
                  <a:pt x="9768645" y="2549896"/>
                  <a:pt x="9759697" y="2554354"/>
                  <a:pt x="9750750" y="2558810"/>
                </a:cubicBezTo>
                <a:cubicBezTo>
                  <a:pt x="9744785" y="2561781"/>
                  <a:pt x="9741802" y="2563266"/>
                  <a:pt x="9739407" y="2565419"/>
                </a:cubicBezTo>
                <a:cubicBezTo>
                  <a:pt x="9732221" y="2571877"/>
                  <a:pt x="9719705" y="2577153"/>
                  <a:pt x="9707775" y="2583097"/>
                </a:cubicBezTo>
                <a:cubicBezTo>
                  <a:pt x="9704793" y="2584581"/>
                  <a:pt x="9698241" y="2586886"/>
                  <a:pt x="9696431" y="2589706"/>
                </a:cubicBezTo>
                <a:cubicBezTo>
                  <a:pt x="9684457" y="2600469"/>
                  <a:pt x="9672480" y="2611233"/>
                  <a:pt x="9673606" y="2617389"/>
                </a:cubicBezTo>
                <a:cubicBezTo>
                  <a:pt x="9673560" y="2622210"/>
                  <a:pt x="9677669" y="2626879"/>
                  <a:pt x="9653810" y="2638764"/>
                </a:cubicBezTo>
                <a:cubicBezTo>
                  <a:pt x="9644863" y="2643222"/>
                  <a:pt x="9637677" y="2649680"/>
                  <a:pt x="9639438" y="2651681"/>
                </a:cubicBezTo>
                <a:cubicBezTo>
                  <a:pt x="9638216" y="2655169"/>
                  <a:pt x="9636408" y="2657989"/>
                  <a:pt x="9632204" y="2662961"/>
                </a:cubicBezTo>
                <a:cubicBezTo>
                  <a:pt x="9632792" y="2663628"/>
                  <a:pt x="9633380" y="2664295"/>
                  <a:pt x="9633380" y="2664295"/>
                </a:cubicBezTo>
                <a:cubicBezTo>
                  <a:pt x="9651226" y="2660203"/>
                  <a:pt x="9666091" y="2657596"/>
                  <a:pt x="9683986" y="2648683"/>
                </a:cubicBezTo>
                <a:cubicBezTo>
                  <a:pt x="9737669" y="2621940"/>
                  <a:pt x="9788369" y="2596684"/>
                  <a:pt x="9839069" y="2571429"/>
                </a:cubicBezTo>
                <a:cubicBezTo>
                  <a:pt x="9842052" y="2569943"/>
                  <a:pt x="9849824" y="2564151"/>
                  <a:pt x="9852173" y="2566819"/>
                </a:cubicBezTo>
                <a:cubicBezTo>
                  <a:pt x="9853347" y="2568153"/>
                  <a:pt x="9843812" y="2571942"/>
                  <a:pt x="9840830" y="2573429"/>
                </a:cubicBezTo>
                <a:cubicBezTo>
                  <a:pt x="9828901" y="2579371"/>
                  <a:pt x="9816971" y="2585313"/>
                  <a:pt x="9806804" y="2593257"/>
                </a:cubicBezTo>
                <a:cubicBezTo>
                  <a:pt x="9785245" y="2612632"/>
                  <a:pt x="9751217" y="2632463"/>
                  <a:pt x="9713034" y="2652444"/>
                </a:cubicBezTo>
                <a:cubicBezTo>
                  <a:pt x="9695139" y="2661357"/>
                  <a:pt x="9673676" y="2671090"/>
                  <a:pt x="9653974" y="2682824"/>
                </a:cubicBezTo>
                <a:cubicBezTo>
                  <a:pt x="9643219" y="2690100"/>
                  <a:pt x="9627719" y="2696862"/>
                  <a:pt x="9615202" y="2702137"/>
                </a:cubicBezTo>
                <a:cubicBezTo>
                  <a:pt x="9603272" y="2708079"/>
                  <a:pt x="9593103" y="2716023"/>
                  <a:pt x="9580588" y="2721300"/>
                </a:cubicBezTo>
                <a:cubicBezTo>
                  <a:pt x="9574622" y="2724271"/>
                  <a:pt x="9561519" y="2728879"/>
                  <a:pt x="9566850" y="2730062"/>
                </a:cubicBezTo>
                <a:cubicBezTo>
                  <a:pt x="9568612" y="2732063"/>
                  <a:pt x="9576385" y="2726272"/>
                  <a:pt x="9582936" y="2723968"/>
                </a:cubicBezTo>
                <a:cubicBezTo>
                  <a:pt x="9619312" y="2706807"/>
                  <a:pt x="9650357" y="2688464"/>
                  <a:pt x="9686146" y="2670636"/>
                </a:cubicBezTo>
                <a:cubicBezTo>
                  <a:pt x="9704040" y="2661723"/>
                  <a:pt x="9715922" y="2660599"/>
                  <a:pt x="9734404" y="2652353"/>
                </a:cubicBezTo>
                <a:cubicBezTo>
                  <a:pt x="9734404" y="2652353"/>
                  <a:pt x="9734990" y="2653020"/>
                  <a:pt x="9735577" y="2653688"/>
                </a:cubicBezTo>
                <a:cubicBezTo>
                  <a:pt x="9736165" y="2654354"/>
                  <a:pt x="9740320" y="2654203"/>
                  <a:pt x="9734943" y="2657841"/>
                </a:cubicBezTo>
                <a:cubicBezTo>
                  <a:pt x="9725996" y="2662299"/>
                  <a:pt x="9717048" y="2666755"/>
                  <a:pt x="9708102" y="2671212"/>
                </a:cubicBezTo>
                <a:cubicBezTo>
                  <a:pt x="9699155" y="2675670"/>
                  <a:pt x="9697347" y="2678490"/>
                  <a:pt x="9691381" y="2681459"/>
                </a:cubicBezTo>
                <a:cubicBezTo>
                  <a:pt x="9688399" y="2682946"/>
                  <a:pt x="9688986" y="2683613"/>
                  <a:pt x="9689572" y="2684280"/>
                </a:cubicBezTo>
                <a:cubicBezTo>
                  <a:pt x="9690160" y="2684948"/>
                  <a:pt x="9693143" y="2683462"/>
                  <a:pt x="9696126" y="2681976"/>
                </a:cubicBezTo>
                <a:cubicBezTo>
                  <a:pt x="9705073" y="2677518"/>
                  <a:pt x="9714020" y="2673062"/>
                  <a:pt x="9722967" y="2668607"/>
                </a:cubicBezTo>
                <a:cubicBezTo>
                  <a:pt x="9725948" y="2667120"/>
                  <a:pt x="9731913" y="2664148"/>
                  <a:pt x="9733087" y="2665483"/>
                </a:cubicBezTo>
                <a:cubicBezTo>
                  <a:pt x="9733675" y="2666150"/>
                  <a:pt x="9727710" y="2669121"/>
                  <a:pt x="9728297" y="2669788"/>
                </a:cubicBezTo>
                <a:cubicBezTo>
                  <a:pt x="9718130" y="2677733"/>
                  <a:pt x="9707373" y="2685009"/>
                  <a:pt x="9695443" y="2690952"/>
                </a:cubicBezTo>
                <a:cubicBezTo>
                  <a:pt x="9674568" y="2701351"/>
                  <a:pt x="9662591" y="2712116"/>
                  <a:pt x="9641126" y="2721848"/>
                </a:cubicBezTo>
                <a:cubicBezTo>
                  <a:pt x="9641126" y="2721848"/>
                  <a:pt x="9641714" y="2722515"/>
                  <a:pt x="9641714" y="2722515"/>
                </a:cubicBezTo>
                <a:cubicBezTo>
                  <a:pt x="9642302" y="2723182"/>
                  <a:pt x="9642302" y="2723182"/>
                  <a:pt x="9642888" y="2723850"/>
                </a:cubicBezTo>
                <a:cubicBezTo>
                  <a:pt x="9645871" y="2722364"/>
                  <a:pt x="9651835" y="2719392"/>
                  <a:pt x="9654818" y="2717907"/>
                </a:cubicBezTo>
                <a:cubicBezTo>
                  <a:pt x="9667334" y="2712631"/>
                  <a:pt x="9667920" y="2713299"/>
                  <a:pt x="9667289" y="2717452"/>
                </a:cubicBezTo>
                <a:cubicBezTo>
                  <a:pt x="9664893" y="2719605"/>
                  <a:pt x="9665480" y="2720272"/>
                  <a:pt x="9672031" y="2717969"/>
                </a:cubicBezTo>
                <a:cubicBezTo>
                  <a:pt x="9681564" y="2714179"/>
                  <a:pt x="9690512" y="2709721"/>
                  <a:pt x="9700633" y="2706598"/>
                </a:cubicBezTo>
                <a:cubicBezTo>
                  <a:pt x="9691686" y="2711056"/>
                  <a:pt x="9685721" y="2714026"/>
                  <a:pt x="9679758" y="2716997"/>
                </a:cubicBezTo>
                <a:cubicBezTo>
                  <a:pt x="9673791" y="2719969"/>
                  <a:pt x="9674967" y="2721303"/>
                  <a:pt x="9678535" y="2720485"/>
                </a:cubicBezTo>
                <a:cubicBezTo>
                  <a:pt x="9679123" y="2721152"/>
                  <a:pt x="9685086" y="2718180"/>
                  <a:pt x="9679709" y="2721820"/>
                </a:cubicBezTo>
                <a:cubicBezTo>
                  <a:pt x="9679709" y="2721820"/>
                  <a:pt x="9677315" y="2723972"/>
                  <a:pt x="9676727" y="2723306"/>
                </a:cubicBezTo>
                <a:cubicBezTo>
                  <a:pt x="9666606" y="2726428"/>
                  <a:pt x="9655264" y="2733038"/>
                  <a:pt x="9646316" y="2737494"/>
                </a:cubicBezTo>
                <a:cubicBezTo>
                  <a:pt x="9643334" y="2738981"/>
                  <a:pt x="9640352" y="2740465"/>
                  <a:pt x="9640939" y="2741133"/>
                </a:cubicBezTo>
                <a:cubicBezTo>
                  <a:pt x="9641526" y="2741801"/>
                  <a:pt x="9641526" y="2741801"/>
                  <a:pt x="9645093" y="2740981"/>
                </a:cubicBezTo>
                <a:cubicBezTo>
                  <a:pt x="9652234" y="2739345"/>
                  <a:pt x="9661180" y="2734887"/>
                  <a:pt x="9665338" y="2734736"/>
                </a:cubicBezTo>
                <a:cubicBezTo>
                  <a:pt x="9669494" y="2734586"/>
                  <a:pt x="9676046" y="2732280"/>
                  <a:pt x="9671254" y="2736586"/>
                </a:cubicBezTo>
                <a:cubicBezTo>
                  <a:pt x="9668860" y="2738739"/>
                  <a:pt x="9670034" y="2740073"/>
                  <a:pt x="9667052" y="2741559"/>
                </a:cubicBezTo>
                <a:cubicBezTo>
                  <a:pt x="9661087" y="2744530"/>
                  <a:pt x="9655710" y="2748168"/>
                  <a:pt x="9652140" y="2748987"/>
                </a:cubicBezTo>
                <a:cubicBezTo>
                  <a:pt x="9639036" y="2753595"/>
                  <a:pt x="9626520" y="2758872"/>
                  <a:pt x="9614005" y="2764146"/>
                </a:cubicBezTo>
                <a:cubicBezTo>
                  <a:pt x="9603881" y="2767270"/>
                  <a:pt x="9604469" y="2767936"/>
                  <a:pt x="9600264" y="2772908"/>
                </a:cubicBezTo>
                <a:cubicBezTo>
                  <a:pt x="9601440" y="2774243"/>
                  <a:pt x="9600218" y="2777731"/>
                  <a:pt x="9594840" y="2781368"/>
                </a:cubicBezTo>
                <a:cubicBezTo>
                  <a:pt x="9585894" y="2785826"/>
                  <a:pt x="9581102" y="2790131"/>
                  <a:pt x="9569174" y="2796074"/>
                </a:cubicBezTo>
                <a:cubicBezTo>
                  <a:pt x="9562621" y="2798378"/>
                  <a:pt x="9554261" y="2803502"/>
                  <a:pt x="9544727" y="2807291"/>
                </a:cubicBezTo>
                <a:cubicBezTo>
                  <a:pt x="9538762" y="2810263"/>
                  <a:pt x="9539936" y="2811597"/>
                  <a:pt x="9540524" y="2812265"/>
                </a:cubicBezTo>
                <a:cubicBezTo>
                  <a:pt x="9541697" y="2813599"/>
                  <a:pt x="9545268" y="2812780"/>
                  <a:pt x="9548250" y="2811295"/>
                </a:cubicBezTo>
                <a:cubicBezTo>
                  <a:pt x="9554214" y="2808323"/>
                  <a:pt x="9553627" y="2807657"/>
                  <a:pt x="9556610" y="2806170"/>
                </a:cubicBezTo>
                <a:cubicBezTo>
                  <a:pt x="9570347" y="2797408"/>
                  <a:pt x="9582865" y="2792133"/>
                  <a:pt x="9594160" y="2790345"/>
                </a:cubicBezTo>
                <a:cubicBezTo>
                  <a:pt x="9598316" y="2790192"/>
                  <a:pt x="9593525" y="2794499"/>
                  <a:pt x="9600664" y="2792861"/>
                </a:cubicBezTo>
                <a:cubicBezTo>
                  <a:pt x="9609611" y="2788405"/>
                  <a:pt x="9618558" y="2783947"/>
                  <a:pt x="9627506" y="2779490"/>
                </a:cubicBezTo>
                <a:cubicBezTo>
                  <a:pt x="9634058" y="2777186"/>
                  <a:pt x="9641830" y="2771394"/>
                  <a:pt x="9651952" y="2768273"/>
                </a:cubicBezTo>
                <a:cubicBezTo>
                  <a:pt x="9662661" y="2765816"/>
                  <a:pt x="9663294" y="2761663"/>
                  <a:pt x="9672241" y="2757207"/>
                </a:cubicBezTo>
                <a:cubicBezTo>
                  <a:pt x="9699670" y="2744501"/>
                  <a:pt x="9721768" y="2730615"/>
                  <a:pt x="9746214" y="2719397"/>
                </a:cubicBezTo>
                <a:cubicBezTo>
                  <a:pt x="9758143" y="2713454"/>
                  <a:pt x="9767091" y="2708997"/>
                  <a:pt x="9779020" y="2703054"/>
                </a:cubicBezTo>
                <a:cubicBezTo>
                  <a:pt x="9796915" y="2694141"/>
                  <a:pt x="9811827" y="2686712"/>
                  <a:pt x="9826785" y="2674464"/>
                </a:cubicBezTo>
                <a:cubicBezTo>
                  <a:pt x="9830356" y="2673644"/>
                  <a:pt x="9831529" y="2674978"/>
                  <a:pt x="9834512" y="2673493"/>
                </a:cubicBezTo>
                <a:cubicBezTo>
                  <a:pt x="9849375" y="2670886"/>
                  <a:pt x="9852359" y="2669401"/>
                  <a:pt x="9867904" y="2657818"/>
                </a:cubicBezTo>
                <a:cubicBezTo>
                  <a:pt x="9872696" y="2653513"/>
                  <a:pt x="9880468" y="2647721"/>
                  <a:pt x="9889416" y="2643264"/>
                </a:cubicBezTo>
                <a:cubicBezTo>
                  <a:pt x="9897775" y="2638140"/>
                  <a:pt x="9902567" y="2633834"/>
                  <a:pt x="9909118" y="2631531"/>
                </a:cubicBezTo>
                <a:cubicBezTo>
                  <a:pt x="9925205" y="2625436"/>
                  <a:pt x="9943098" y="2616522"/>
                  <a:pt x="9955567" y="2616067"/>
                </a:cubicBezTo>
                <a:cubicBezTo>
                  <a:pt x="9963294" y="2615098"/>
                  <a:pt x="9973415" y="2611975"/>
                  <a:pt x="9981775" y="2606851"/>
                </a:cubicBezTo>
                <a:cubicBezTo>
                  <a:pt x="9986566" y="2602544"/>
                  <a:pt x="9992529" y="2599574"/>
                  <a:pt x="9998494" y="2596602"/>
                </a:cubicBezTo>
                <a:cubicBezTo>
                  <a:pt x="10007443" y="2592145"/>
                  <a:pt x="10012820" y="2588508"/>
                  <a:pt x="10011646" y="2587173"/>
                </a:cubicBezTo>
                <a:cubicBezTo>
                  <a:pt x="10013455" y="2584353"/>
                  <a:pt x="10015850" y="2582200"/>
                  <a:pt x="10014676" y="2580866"/>
                </a:cubicBezTo>
                <a:cubicBezTo>
                  <a:pt x="10018292" y="2575226"/>
                  <a:pt x="10030808" y="2569951"/>
                  <a:pt x="10038534" y="2568981"/>
                </a:cubicBezTo>
                <a:cubicBezTo>
                  <a:pt x="10042692" y="2568829"/>
                  <a:pt x="10047435" y="2569344"/>
                  <a:pt x="10053399" y="2566373"/>
                </a:cubicBezTo>
                <a:cubicBezTo>
                  <a:pt x="10062346" y="2561916"/>
                  <a:pt x="10068311" y="2558945"/>
                  <a:pt x="10073690" y="2555307"/>
                </a:cubicBezTo>
                <a:cubicBezTo>
                  <a:pt x="10081462" y="2549516"/>
                  <a:pt x="10097548" y="2543422"/>
                  <a:pt x="10104733" y="2536962"/>
                </a:cubicBezTo>
                <a:cubicBezTo>
                  <a:pt x="10107716" y="2535478"/>
                  <a:pt x="10110698" y="2533992"/>
                  <a:pt x="10114268" y="2533173"/>
                </a:cubicBezTo>
                <a:cubicBezTo>
                  <a:pt x="10124390" y="2530050"/>
                  <a:pt x="10128546" y="2529900"/>
                  <a:pt x="10130307" y="2531902"/>
                </a:cubicBezTo>
                <a:cubicBezTo>
                  <a:pt x="10130894" y="2532567"/>
                  <a:pt x="10135051" y="2532416"/>
                  <a:pt x="10140429" y="2528779"/>
                </a:cubicBezTo>
                <a:cubicBezTo>
                  <a:pt x="10150010" y="2520167"/>
                  <a:pt x="10163748" y="2511404"/>
                  <a:pt x="10177485" y="2502642"/>
                </a:cubicBezTo>
                <a:cubicBezTo>
                  <a:pt x="10180467" y="2501157"/>
                  <a:pt x="10182863" y="2499005"/>
                  <a:pt x="10182276" y="2498336"/>
                </a:cubicBezTo>
                <a:cubicBezTo>
                  <a:pt x="10181688" y="2497669"/>
                  <a:pt x="10178706" y="2499156"/>
                  <a:pt x="10175137" y="2499974"/>
                </a:cubicBezTo>
                <a:cubicBezTo>
                  <a:pt x="10163206" y="2505916"/>
                  <a:pt x="10145947" y="2510676"/>
                  <a:pt x="10132796" y="2520106"/>
                </a:cubicBezTo>
                <a:cubicBezTo>
                  <a:pt x="10129813" y="2521591"/>
                  <a:pt x="10123849" y="2524562"/>
                  <a:pt x="10123262" y="2523895"/>
                </a:cubicBezTo>
                <a:cubicBezTo>
                  <a:pt x="10121500" y="2521893"/>
                  <a:pt x="10112554" y="2526352"/>
                  <a:pt x="10106590" y="2529322"/>
                </a:cubicBezTo>
                <a:cubicBezTo>
                  <a:pt x="10100624" y="2532292"/>
                  <a:pt x="10096469" y="2532444"/>
                  <a:pt x="10098277" y="2529626"/>
                </a:cubicBezTo>
                <a:cubicBezTo>
                  <a:pt x="10097688" y="2528958"/>
                  <a:pt x="10103067" y="2525320"/>
                  <a:pt x="10104875" y="2522499"/>
                </a:cubicBezTo>
                <a:cubicBezTo>
                  <a:pt x="10098910" y="2525470"/>
                  <a:pt x="10095341" y="2526289"/>
                  <a:pt x="10092946" y="2528442"/>
                </a:cubicBezTo>
                <a:cubicBezTo>
                  <a:pt x="10088156" y="2532749"/>
                  <a:pt x="10078620" y="2536537"/>
                  <a:pt x="10072655" y="2539510"/>
                </a:cubicBezTo>
                <a:cubicBezTo>
                  <a:pt x="10064296" y="2544634"/>
                  <a:pt x="10056570" y="2545603"/>
                  <a:pt x="10048209" y="2550727"/>
                </a:cubicBezTo>
                <a:cubicBezTo>
                  <a:pt x="10036867" y="2557336"/>
                  <a:pt x="10037502" y="2553183"/>
                  <a:pt x="10030363" y="2554820"/>
                </a:cubicBezTo>
                <a:cubicBezTo>
                  <a:pt x="10026793" y="2555638"/>
                  <a:pt x="10020828" y="2558609"/>
                  <a:pt x="10017846" y="2560095"/>
                </a:cubicBezTo>
                <a:cubicBezTo>
                  <a:pt x="10002935" y="2567523"/>
                  <a:pt x="9988022" y="2574953"/>
                  <a:pt x="9970128" y="2583865"/>
                </a:cubicBezTo>
                <a:cubicBezTo>
                  <a:pt x="9955216" y="2591293"/>
                  <a:pt x="9937322" y="2600207"/>
                  <a:pt x="9919428" y="2609123"/>
                </a:cubicBezTo>
                <a:cubicBezTo>
                  <a:pt x="9919428" y="2609123"/>
                  <a:pt x="9918840" y="2608455"/>
                  <a:pt x="9918840" y="2608455"/>
                </a:cubicBezTo>
                <a:cubicBezTo>
                  <a:pt x="9933752" y="2601026"/>
                  <a:pt x="9951647" y="2592113"/>
                  <a:pt x="9968954" y="2582532"/>
                </a:cubicBezTo>
                <a:cubicBezTo>
                  <a:pt x="9962402" y="2584837"/>
                  <a:pt x="9958245" y="2584988"/>
                  <a:pt x="9955263" y="2586472"/>
                </a:cubicBezTo>
                <a:cubicBezTo>
                  <a:pt x="9924851" y="2600662"/>
                  <a:pt x="9893267" y="2613520"/>
                  <a:pt x="9864030" y="2629041"/>
                </a:cubicBezTo>
                <a:cubicBezTo>
                  <a:pt x="9858066" y="2632012"/>
                  <a:pt x="9852101" y="2634984"/>
                  <a:pt x="9846136" y="2637954"/>
                </a:cubicBezTo>
                <a:cubicBezTo>
                  <a:pt x="9828242" y="2646870"/>
                  <a:pt x="9815138" y="2651478"/>
                  <a:pt x="9803843" y="2653266"/>
                </a:cubicBezTo>
                <a:cubicBezTo>
                  <a:pt x="9794896" y="2657723"/>
                  <a:pt x="9785949" y="2662179"/>
                  <a:pt x="9777002" y="2666637"/>
                </a:cubicBezTo>
                <a:cubicBezTo>
                  <a:pt x="9771037" y="2669609"/>
                  <a:pt x="9770449" y="2668941"/>
                  <a:pt x="9766879" y="2669760"/>
                </a:cubicBezTo>
                <a:cubicBezTo>
                  <a:pt x="9763312" y="2670578"/>
                  <a:pt x="9765705" y="2668425"/>
                  <a:pt x="9768101" y="2666272"/>
                </a:cubicBezTo>
                <a:cubicBezTo>
                  <a:pt x="9774699" y="2659148"/>
                  <a:pt x="9774699" y="2659148"/>
                  <a:pt x="9788391" y="2655206"/>
                </a:cubicBezTo>
                <a:cubicBezTo>
                  <a:pt x="9791961" y="2654388"/>
                  <a:pt x="9802669" y="2651932"/>
                  <a:pt x="9803256" y="2652599"/>
                </a:cubicBezTo>
                <a:cubicBezTo>
                  <a:pt x="9814011" y="2645322"/>
                  <a:pt x="9824720" y="2642867"/>
                  <a:pt x="9833667" y="2638410"/>
                </a:cubicBezTo>
                <a:cubicBezTo>
                  <a:pt x="9844422" y="2631134"/>
                  <a:pt x="9859334" y="2623704"/>
                  <a:pt x="9869456" y="2620582"/>
                </a:cubicBezTo>
                <a:cubicBezTo>
                  <a:pt x="9875421" y="2617610"/>
                  <a:pt x="9878989" y="2616792"/>
                  <a:pt x="9884367" y="2613153"/>
                </a:cubicBezTo>
                <a:cubicBezTo>
                  <a:pt x="9890331" y="2610182"/>
                  <a:pt x="9896884" y="2607877"/>
                  <a:pt x="9904657" y="2602086"/>
                </a:cubicBezTo>
                <a:cubicBezTo>
                  <a:pt x="9910034" y="2598448"/>
                  <a:pt x="9920743" y="2595993"/>
                  <a:pt x="9926121" y="2592355"/>
                </a:cubicBezTo>
                <a:cubicBezTo>
                  <a:pt x="9927929" y="2589535"/>
                  <a:pt x="9934479" y="2587230"/>
                  <a:pt x="9937463" y="2585743"/>
                </a:cubicBezTo>
                <a:cubicBezTo>
                  <a:pt x="9943428" y="2582773"/>
                  <a:pt x="9941620" y="2585593"/>
                  <a:pt x="9945190" y="2584773"/>
                </a:cubicBezTo>
                <a:cubicBezTo>
                  <a:pt x="9948172" y="2583288"/>
                  <a:pt x="9954136" y="2580318"/>
                  <a:pt x="9960100" y="2577346"/>
                </a:cubicBezTo>
                <a:cubicBezTo>
                  <a:pt x="9959514" y="2576679"/>
                  <a:pt x="9961909" y="2574526"/>
                  <a:pt x="9964892" y="2573042"/>
                </a:cubicBezTo>
                <a:cubicBezTo>
                  <a:pt x="9971444" y="2570736"/>
                  <a:pt x="9969635" y="2573556"/>
                  <a:pt x="9970222" y="2574223"/>
                </a:cubicBezTo>
                <a:cubicBezTo>
                  <a:pt x="9976187" y="2571252"/>
                  <a:pt x="9982152" y="2568281"/>
                  <a:pt x="9988117" y="2565309"/>
                </a:cubicBezTo>
                <a:cubicBezTo>
                  <a:pt x="9983960" y="2565460"/>
                  <a:pt x="9989924" y="2562489"/>
                  <a:pt x="9992906" y="2561003"/>
                </a:cubicBezTo>
                <a:cubicBezTo>
                  <a:pt x="9999458" y="2558699"/>
                  <a:pt x="9997064" y="2560852"/>
                  <a:pt x="9998238" y="2562185"/>
                </a:cubicBezTo>
                <a:cubicBezTo>
                  <a:pt x="10013149" y="2554758"/>
                  <a:pt x="10029869" y="2544510"/>
                  <a:pt x="10046543" y="2539083"/>
                </a:cubicBezTo>
                <a:cubicBezTo>
                  <a:pt x="10050112" y="2538265"/>
                  <a:pt x="10053094" y="2536779"/>
                  <a:pt x="10055489" y="2534627"/>
                </a:cubicBezTo>
                <a:cubicBezTo>
                  <a:pt x="10057298" y="2531806"/>
                  <a:pt x="10063262" y="2528835"/>
                  <a:pt x="10066832" y="2528015"/>
                </a:cubicBezTo>
                <a:cubicBezTo>
                  <a:pt x="10075778" y="2523559"/>
                  <a:pt x="10087123" y="2516950"/>
                  <a:pt x="10092499" y="2513312"/>
                </a:cubicBezTo>
                <a:cubicBezTo>
                  <a:pt x="10100274" y="2507520"/>
                  <a:pt x="10109221" y="2503063"/>
                  <a:pt x="10119341" y="2499941"/>
                </a:cubicBezTo>
                <a:cubicBezTo>
                  <a:pt x="10125892" y="2497635"/>
                  <a:pt x="10135427" y="2493846"/>
                  <a:pt x="10147356" y="2487903"/>
                </a:cubicBezTo>
                <a:cubicBezTo>
                  <a:pt x="10152734" y="2484265"/>
                  <a:pt x="10162268" y="2480475"/>
                  <a:pt x="10168234" y="2477505"/>
                </a:cubicBezTo>
                <a:cubicBezTo>
                  <a:pt x="10169455" y="2474018"/>
                  <a:pt x="10176007" y="2471713"/>
                  <a:pt x="10178990" y="2470228"/>
                </a:cubicBezTo>
                <a:cubicBezTo>
                  <a:pt x="10184954" y="2467256"/>
                  <a:pt x="10187937" y="2465769"/>
                  <a:pt x="10193901" y="2462799"/>
                </a:cubicBezTo>
                <a:cubicBezTo>
                  <a:pt x="10201089" y="2456341"/>
                  <a:pt x="10210034" y="2451884"/>
                  <a:pt x="10220742" y="2449428"/>
                </a:cubicBezTo>
                <a:cubicBezTo>
                  <a:pt x="10220742" y="2449428"/>
                  <a:pt x="10223725" y="2447943"/>
                  <a:pt x="10223725" y="2447943"/>
                </a:cubicBezTo>
                <a:cubicBezTo>
                  <a:pt x="10247584" y="2436057"/>
                  <a:pt x="10247584" y="2436057"/>
                  <a:pt x="10260053" y="2435603"/>
                </a:cubicBezTo>
                <a:cubicBezTo>
                  <a:pt x="10260641" y="2436269"/>
                  <a:pt x="10261228" y="2436936"/>
                  <a:pt x="10261228" y="2436936"/>
                </a:cubicBezTo>
                <a:cubicBezTo>
                  <a:pt x="10268953" y="2435967"/>
                  <a:pt x="10267732" y="2439453"/>
                  <a:pt x="10255802" y="2445397"/>
                </a:cubicBezTo>
                <a:cubicBezTo>
                  <a:pt x="10249838" y="2448367"/>
                  <a:pt x="10240891" y="2452824"/>
                  <a:pt x="10231944" y="2457282"/>
                </a:cubicBezTo>
                <a:cubicBezTo>
                  <a:pt x="10225980" y="2460254"/>
                  <a:pt x="10222996" y="2461739"/>
                  <a:pt x="10224170" y="2463074"/>
                </a:cubicBezTo>
                <a:cubicBezTo>
                  <a:pt x="10225345" y="2464407"/>
                  <a:pt x="10227740" y="2462256"/>
                  <a:pt x="10233704" y="2459284"/>
                </a:cubicBezTo>
                <a:cubicBezTo>
                  <a:pt x="10236687" y="2457797"/>
                  <a:pt x="10243239" y="2455493"/>
                  <a:pt x="10245047" y="2452674"/>
                </a:cubicBezTo>
                <a:cubicBezTo>
                  <a:pt x="10250424" y="2449035"/>
                  <a:pt x="10256389" y="2446063"/>
                  <a:pt x="10259960" y="2445245"/>
                </a:cubicBezTo>
                <a:lnTo>
                  <a:pt x="10271239" y="2440069"/>
                </a:lnTo>
                <a:lnTo>
                  <a:pt x="10269481" y="2443899"/>
                </a:lnTo>
                <a:lnTo>
                  <a:pt x="10304082" y="2441497"/>
                </a:lnTo>
                <a:lnTo>
                  <a:pt x="10286025" y="2450491"/>
                </a:lnTo>
                <a:cubicBezTo>
                  <a:pt x="10279474" y="2452797"/>
                  <a:pt x="10274683" y="2457104"/>
                  <a:pt x="10272874" y="2459921"/>
                </a:cubicBezTo>
                <a:lnTo>
                  <a:pt x="10310797" y="2441031"/>
                </a:lnTo>
                <a:lnTo>
                  <a:pt x="10316369" y="2440643"/>
                </a:lnTo>
                <a:cubicBezTo>
                  <a:pt x="10340665" y="2438354"/>
                  <a:pt x="10364293" y="2434834"/>
                  <a:pt x="10387035" y="2428412"/>
                </a:cubicBezTo>
                <a:lnTo>
                  <a:pt x="10416064" y="2417975"/>
                </a:lnTo>
                <a:lnTo>
                  <a:pt x="10392475" y="2430090"/>
                </a:lnTo>
                <a:cubicBezTo>
                  <a:pt x="10366806" y="2444795"/>
                  <a:pt x="10342361" y="2456014"/>
                  <a:pt x="10314932" y="2468718"/>
                </a:cubicBezTo>
                <a:cubicBezTo>
                  <a:pt x="10291074" y="2480603"/>
                  <a:pt x="10268388" y="2493822"/>
                  <a:pt x="10242768" y="2503705"/>
                </a:cubicBezTo>
                <a:cubicBezTo>
                  <a:pt x="10239198" y="2504524"/>
                  <a:pt x="10236217" y="2506010"/>
                  <a:pt x="10233820" y="2508163"/>
                </a:cubicBezTo>
                <a:cubicBezTo>
                  <a:pt x="10211722" y="2522049"/>
                  <a:pt x="10186690" y="2532602"/>
                  <a:pt x="10163418" y="2545153"/>
                </a:cubicBezTo>
                <a:cubicBezTo>
                  <a:pt x="10148506" y="2552582"/>
                  <a:pt x="10130025" y="2560829"/>
                  <a:pt x="10116921" y="2565436"/>
                </a:cubicBezTo>
                <a:cubicBezTo>
                  <a:pt x="10101422" y="2572199"/>
                  <a:pt x="10085923" y="2578959"/>
                  <a:pt x="10074581" y="2585569"/>
                </a:cubicBezTo>
                <a:cubicBezTo>
                  <a:pt x="10063824" y="2592845"/>
                  <a:pt x="10048326" y="2599607"/>
                  <a:pt x="10037571" y="2606884"/>
                </a:cubicBezTo>
                <a:cubicBezTo>
                  <a:pt x="10008286" y="2627230"/>
                  <a:pt x="9974259" y="2647058"/>
                  <a:pt x="9938471" y="2664886"/>
                </a:cubicBezTo>
                <a:cubicBezTo>
                  <a:pt x="9917594" y="2675285"/>
                  <a:pt x="9899700" y="2684199"/>
                  <a:pt x="9878824" y="2694598"/>
                </a:cubicBezTo>
                <a:cubicBezTo>
                  <a:pt x="9875841" y="2696085"/>
                  <a:pt x="9869289" y="2698390"/>
                  <a:pt x="9867482" y="2701209"/>
                </a:cubicBezTo>
                <a:cubicBezTo>
                  <a:pt x="9865672" y="2704028"/>
                  <a:pt x="9872811" y="2702392"/>
                  <a:pt x="9875793" y="2700906"/>
                </a:cubicBezTo>
                <a:cubicBezTo>
                  <a:pt x="9888310" y="2695631"/>
                  <a:pt x="9898432" y="2692508"/>
                  <a:pt x="9910949" y="2687233"/>
                </a:cubicBezTo>
                <a:cubicBezTo>
                  <a:pt x="9926447" y="2680471"/>
                  <a:pt x="9941358" y="2673042"/>
                  <a:pt x="9958032" y="2667615"/>
                </a:cubicBezTo>
                <a:cubicBezTo>
                  <a:pt x="9952655" y="2671255"/>
                  <a:pt x="9953829" y="2672588"/>
                  <a:pt x="9947863" y="2675560"/>
                </a:cubicBezTo>
                <a:cubicBezTo>
                  <a:pt x="9935933" y="2681502"/>
                  <a:pt x="9928749" y="2687960"/>
                  <a:pt x="9920388" y="2693085"/>
                </a:cubicBezTo>
                <a:cubicBezTo>
                  <a:pt x="9917406" y="2694570"/>
                  <a:pt x="9915599" y="2697390"/>
                  <a:pt x="9916186" y="2698057"/>
                </a:cubicBezTo>
                <a:cubicBezTo>
                  <a:pt x="9920341" y="2697907"/>
                  <a:pt x="9922737" y="2695753"/>
                  <a:pt x="9925719" y="2694267"/>
                </a:cubicBezTo>
                <a:cubicBezTo>
                  <a:pt x="9928701" y="2692782"/>
                  <a:pt x="9931684" y="2691296"/>
                  <a:pt x="9937649" y="2688326"/>
                </a:cubicBezTo>
                <a:cubicBezTo>
                  <a:pt x="9953734" y="2682233"/>
                  <a:pt x="9966299" y="2672134"/>
                  <a:pt x="9984779" y="2663888"/>
                </a:cubicBezTo>
                <a:cubicBezTo>
                  <a:pt x="9993727" y="2659430"/>
                  <a:pt x="10005656" y="2653489"/>
                  <a:pt x="10014602" y="2649031"/>
                </a:cubicBezTo>
                <a:cubicBezTo>
                  <a:pt x="10022965" y="2643906"/>
                  <a:pt x="10030690" y="2642937"/>
                  <a:pt x="10042619" y="2636994"/>
                </a:cubicBezTo>
                <a:cubicBezTo>
                  <a:pt x="10071268" y="2620803"/>
                  <a:pt x="10103440" y="2608615"/>
                  <a:pt x="10132678" y="2593091"/>
                </a:cubicBezTo>
                <a:cubicBezTo>
                  <a:pt x="10135660" y="2591606"/>
                  <a:pt x="10138642" y="2590120"/>
                  <a:pt x="10142211" y="2589301"/>
                </a:cubicBezTo>
                <a:cubicBezTo>
                  <a:pt x="10145781" y="2588483"/>
                  <a:pt x="10148765" y="2586998"/>
                  <a:pt x="10148765" y="2586998"/>
                </a:cubicBezTo>
                <a:cubicBezTo>
                  <a:pt x="10158932" y="2579053"/>
                  <a:pt x="10171449" y="2573779"/>
                  <a:pt x="10182204" y="2566500"/>
                </a:cubicBezTo>
                <a:cubicBezTo>
                  <a:pt x="10195942" y="2557738"/>
                  <a:pt x="10210267" y="2549644"/>
                  <a:pt x="10225132" y="2547035"/>
                </a:cubicBezTo>
                <a:cubicBezTo>
                  <a:pt x="10228113" y="2545551"/>
                  <a:pt x="10228113" y="2545551"/>
                  <a:pt x="10231096" y="2544065"/>
                </a:cubicBezTo>
                <a:cubicBezTo>
                  <a:pt x="10243026" y="2538122"/>
                  <a:pt x="10255542" y="2532847"/>
                  <a:pt x="10263902" y="2527722"/>
                </a:cubicBezTo>
                <a:cubicBezTo>
                  <a:pt x="10278814" y="2520294"/>
                  <a:pt x="10289523" y="2517839"/>
                  <a:pt x="10300865" y="2511229"/>
                </a:cubicBezTo>
                <a:cubicBezTo>
                  <a:pt x="10315190" y="2503133"/>
                  <a:pt x="10331276" y="2497040"/>
                  <a:pt x="10348584" y="2487459"/>
                </a:cubicBezTo>
                <a:cubicBezTo>
                  <a:pt x="10362909" y="2479363"/>
                  <a:pt x="10377233" y="2471267"/>
                  <a:pt x="10391558" y="2463172"/>
                </a:cubicBezTo>
                <a:cubicBezTo>
                  <a:pt x="10411260" y="2451438"/>
                  <a:pt x="10434533" y="2438884"/>
                  <a:pt x="10457804" y="2426335"/>
                </a:cubicBezTo>
                <a:cubicBezTo>
                  <a:pt x="10475699" y="2417420"/>
                  <a:pt x="10488849" y="2407990"/>
                  <a:pt x="10510313" y="2398257"/>
                </a:cubicBezTo>
                <a:cubicBezTo>
                  <a:pt x="10506156" y="2398408"/>
                  <a:pt x="10502587" y="2399227"/>
                  <a:pt x="10493640" y="2403684"/>
                </a:cubicBezTo>
                <a:cubicBezTo>
                  <a:pt x="10490658" y="2405169"/>
                  <a:pt x="10484693" y="2408140"/>
                  <a:pt x="10478729" y="2411112"/>
                </a:cubicBezTo>
                <a:cubicBezTo>
                  <a:pt x="10459072" y="2418026"/>
                  <a:pt x="10437609" y="2427759"/>
                  <a:pt x="10419715" y="2436671"/>
                </a:cubicBezTo>
                <a:cubicBezTo>
                  <a:pt x="10404803" y="2444099"/>
                  <a:pt x="10386908" y="2453013"/>
                  <a:pt x="10371996" y="2460443"/>
                </a:cubicBezTo>
                <a:cubicBezTo>
                  <a:pt x="10357085" y="2467870"/>
                  <a:pt x="10342759" y="2475967"/>
                  <a:pt x="10330196" y="2486063"/>
                </a:cubicBezTo>
                <a:cubicBezTo>
                  <a:pt x="10327801" y="2488215"/>
                  <a:pt x="10322423" y="2491853"/>
                  <a:pt x="10316458" y="2494826"/>
                </a:cubicBezTo>
                <a:cubicBezTo>
                  <a:pt x="10296168" y="2505891"/>
                  <a:pt x="10274705" y="2515624"/>
                  <a:pt x="10256859" y="2519716"/>
                </a:cubicBezTo>
                <a:cubicBezTo>
                  <a:pt x="10246737" y="2522840"/>
                  <a:pt x="10240772" y="2525811"/>
                  <a:pt x="10232412" y="2530936"/>
                </a:cubicBezTo>
                <a:cubicBezTo>
                  <a:pt x="10221656" y="2538212"/>
                  <a:pt x="10212710" y="2542670"/>
                  <a:pt x="10199604" y="2547277"/>
                </a:cubicBezTo>
                <a:cubicBezTo>
                  <a:pt x="10193053" y="2549582"/>
                  <a:pt x="10187089" y="2552552"/>
                  <a:pt x="10181710" y="2556191"/>
                </a:cubicBezTo>
                <a:cubicBezTo>
                  <a:pt x="10173938" y="2561982"/>
                  <a:pt x="10157853" y="2568076"/>
                  <a:pt x="10147683" y="2576021"/>
                </a:cubicBezTo>
                <a:cubicBezTo>
                  <a:pt x="10145288" y="2578173"/>
                  <a:pt x="10132771" y="2583449"/>
                  <a:pt x="10126220" y="2585753"/>
                </a:cubicBezTo>
                <a:cubicBezTo>
                  <a:pt x="10106565" y="2592665"/>
                  <a:pt x="10091651" y="2600095"/>
                  <a:pt x="10073758" y="2609008"/>
                </a:cubicBezTo>
                <a:cubicBezTo>
                  <a:pt x="10064812" y="2613466"/>
                  <a:pt x="10053467" y="2620075"/>
                  <a:pt x="10043348" y="2623196"/>
                </a:cubicBezTo>
                <a:cubicBezTo>
                  <a:pt x="10039778" y="2624015"/>
                  <a:pt x="10036796" y="2625501"/>
                  <a:pt x="10034987" y="2628321"/>
                </a:cubicBezTo>
                <a:cubicBezTo>
                  <a:pt x="10032545" y="2635297"/>
                  <a:pt x="10026581" y="2638268"/>
                  <a:pt x="10007512" y="2645846"/>
                </a:cubicBezTo>
                <a:cubicBezTo>
                  <a:pt x="10003943" y="2646665"/>
                  <a:pt x="9997977" y="2649636"/>
                  <a:pt x="9993820" y="2649788"/>
                </a:cubicBezTo>
                <a:cubicBezTo>
                  <a:pt x="9999833" y="2641995"/>
                  <a:pt x="10014158" y="2633899"/>
                  <a:pt x="10032052" y="2624986"/>
                </a:cubicBezTo>
                <a:cubicBezTo>
                  <a:pt x="10085735" y="2598243"/>
                  <a:pt x="10142399" y="2570017"/>
                  <a:pt x="10196082" y="2543273"/>
                </a:cubicBezTo>
                <a:cubicBezTo>
                  <a:pt x="10213977" y="2534361"/>
                  <a:pt x="10227128" y="2524930"/>
                  <a:pt x="10245609" y="2516684"/>
                </a:cubicBezTo>
                <a:cubicBezTo>
                  <a:pt x="10248593" y="2515199"/>
                  <a:pt x="10250400" y="2512379"/>
                  <a:pt x="10253382" y="2510893"/>
                </a:cubicBezTo>
                <a:cubicBezTo>
                  <a:pt x="10256951" y="2510074"/>
                  <a:pt x="10255777" y="2508741"/>
                  <a:pt x="10255191" y="2508073"/>
                </a:cubicBezTo>
                <a:cubicBezTo>
                  <a:pt x="10255191" y="2508073"/>
                  <a:pt x="10254604" y="2507406"/>
                  <a:pt x="10251620" y="2508892"/>
                </a:cubicBezTo>
                <a:cubicBezTo>
                  <a:pt x="10245657" y="2511862"/>
                  <a:pt x="10243261" y="2514015"/>
                  <a:pt x="10239104" y="2514167"/>
                </a:cubicBezTo>
                <a:cubicBezTo>
                  <a:pt x="10242087" y="2512680"/>
                  <a:pt x="10241500" y="2512013"/>
                  <a:pt x="10241500" y="2512013"/>
                </a:cubicBezTo>
                <a:cubicBezTo>
                  <a:pt x="10286823" y="2490397"/>
                  <a:pt x="10327402" y="2468263"/>
                  <a:pt x="10373899" y="2447980"/>
                </a:cubicBezTo>
                <a:cubicBezTo>
                  <a:pt x="10389399" y="2441218"/>
                  <a:pt x="10404310" y="2433791"/>
                  <a:pt x="10418634" y="2425694"/>
                </a:cubicBezTo>
                <a:cubicBezTo>
                  <a:pt x="10432960" y="2417598"/>
                  <a:pt x="10450220" y="2412839"/>
                  <a:pt x="10463370" y="2403409"/>
                </a:cubicBezTo>
                <a:cubicBezTo>
                  <a:pt x="10466353" y="2401924"/>
                  <a:pt x="10469335" y="2400439"/>
                  <a:pt x="10469335" y="2400439"/>
                </a:cubicBezTo>
                <a:cubicBezTo>
                  <a:pt x="10480043" y="2397983"/>
                  <a:pt x="10491386" y="2391374"/>
                  <a:pt x="10503316" y="2385430"/>
                </a:cubicBezTo>
                <a:cubicBezTo>
                  <a:pt x="10521210" y="2376517"/>
                  <a:pt x="10539104" y="2367602"/>
                  <a:pt x="10559980" y="2357203"/>
                </a:cubicBezTo>
                <a:lnTo>
                  <a:pt x="10564866" y="2355262"/>
                </a:lnTo>
                <a:lnTo>
                  <a:pt x="10578164" y="2351093"/>
                </a:lnTo>
                <a:lnTo>
                  <a:pt x="10559347" y="2361357"/>
                </a:lnTo>
                <a:cubicBezTo>
                  <a:pt x="10553077" y="2365200"/>
                  <a:pt x="10546807" y="2369042"/>
                  <a:pt x="10539056" y="2372423"/>
                </a:cubicBezTo>
                <a:cubicBezTo>
                  <a:pt x="10543800" y="2372939"/>
                  <a:pt x="10541405" y="2375092"/>
                  <a:pt x="10532458" y="2379550"/>
                </a:cubicBezTo>
                <a:cubicBezTo>
                  <a:pt x="10526495" y="2382520"/>
                  <a:pt x="10523511" y="2384006"/>
                  <a:pt x="10520529" y="2385492"/>
                </a:cubicBezTo>
                <a:cubicBezTo>
                  <a:pt x="10521116" y="2386159"/>
                  <a:pt x="10521703" y="2386826"/>
                  <a:pt x="10522289" y="2387494"/>
                </a:cubicBezTo>
                <a:cubicBezTo>
                  <a:pt x="10528255" y="2384522"/>
                  <a:pt x="10534219" y="2381550"/>
                  <a:pt x="10537202" y="2380066"/>
                </a:cubicBezTo>
                <a:cubicBezTo>
                  <a:pt x="10543167" y="2377094"/>
                  <a:pt x="10546148" y="2375607"/>
                  <a:pt x="10549132" y="2374123"/>
                </a:cubicBezTo>
                <a:cubicBezTo>
                  <a:pt x="10552113" y="2372636"/>
                  <a:pt x="10557491" y="2368998"/>
                  <a:pt x="10558666" y="2370333"/>
                </a:cubicBezTo>
                <a:cubicBezTo>
                  <a:pt x="10563408" y="2370848"/>
                  <a:pt x="10556857" y="2373153"/>
                  <a:pt x="10551480" y="2376790"/>
                </a:cubicBezTo>
                <a:cubicBezTo>
                  <a:pt x="10549085" y="2378943"/>
                  <a:pt x="10552654" y="2378125"/>
                  <a:pt x="10553241" y="2378792"/>
                </a:cubicBezTo>
                <a:cubicBezTo>
                  <a:pt x="10560966" y="2377822"/>
                  <a:pt x="10569914" y="2373365"/>
                  <a:pt x="10579447" y="2369575"/>
                </a:cubicBezTo>
                <a:cubicBezTo>
                  <a:pt x="10589886" y="2364376"/>
                  <a:pt x="10599884" y="2358675"/>
                  <a:pt x="10609582" y="2353246"/>
                </a:cubicBezTo>
                <a:lnTo>
                  <a:pt x="10630818" y="2342217"/>
                </a:lnTo>
                <a:lnTo>
                  <a:pt x="10633647" y="2343293"/>
                </a:lnTo>
                <a:cubicBezTo>
                  <a:pt x="10636308" y="2346961"/>
                  <a:pt x="10632989" y="2355469"/>
                  <a:pt x="10631885" y="2358304"/>
                </a:cubicBezTo>
                <a:cubicBezTo>
                  <a:pt x="10621532" y="2369109"/>
                  <a:pt x="10613163" y="2380738"/>
                  <a:pt x="10605900" y="2392802"/>
                </a:cubicBezTo>
                <a:lnTo>
                  <a:pt x="10597485" y="2408956"/>
                </a:lnTo>
                <a:lnTo>
                  <a:pt x="10630130" y="2407819"/>
                </a:lnTo>
                <a:cubicBezTo>
                  <a:pt x="10652717" y="2410036"/>
                  <a:pt x="10673339" y="2418162"/>
                  <a:pt x="10685122" y="2431457"/>
                </a:cubicBezTo>
                <a:cubicBezTo>
                  <a:pt x="10700835" y="2446231"/>
                  <a:pt x="10720477" y="2446230"/>
                  <a:pt x="10736190" y="2458050"/>
                </a:cubicBezTo>
                <a:cubicBezTo>
                  <a:pt x="10724403" y="2469869"/>
                  <a:pt x="10712620" y="2478731"/>
                  <a:pt x="10708690" y="2490550"/>
                </a:cubicBezTo>
                <a:cubicBezTo>
                  <a:pt x="10689050" y="2528961"/>
                  <a:pt x="10653697" y="2557768"/>
                  <a:pt x="10615887" y="2584729"/>
                </a:cubicBezTo>
                <a:lnTo>
                  <a:pt x="10613731" y="2586249"/>
                </a:lnTo>
                <a:lnTo>
                  <a:pt x="10617709" y="2591134"/>
                </a:lnTo>
                <a:cubicBezTo>
                  <a:pt x="10619392" y="2595019"/>
                  <a:pt x="10620560" y="2599897"/>
                  <a:pt x="10621449" y="2605484"/>
                </a:cubicBezTo>
                <a:cubicBezTo>
                  <a:pt x="10628783" y="2628662"/>
                  <a:pt x="10605969" y="2645186"/>
                  <a:pt x="10598228" y="2665037"/>
                </a:cubicBezTo>
                <a:cubicBezTo>
                  <a:pt x="10584510" y="2689729"/>
                  <a:pt x="10567021" y="2713590"/>
                  <a:pt x="10553300" y="2738281"/>
                </a:cubicBezTo>
                <a:cubicBezTo>
                  <a:pt x="10551641" y="2742537"/>
                  <a:pt x="10547822" y="2747083"/>
                  <a:pt x="10545693" y="2751233"/>
                </a:cubicBezTo>
                <a:lnTo>
                  <a:pt x="10547215" y="2757593"/>
                </a:lnTo>
                <a:lnTo>
                  <a:pt x="10534846" y="2763443"/>
                </a:lnTo>
                <a:cubicBezTo>
                  <a:pt x="10525302" y="2767194"/>
                  <a:pt x="10513414" y="2773197"/>
                  <a:pt x="10504326" y="2777495"/>
                </a:cubicBezTo>
                <a:cubicBezTo>
                  <a:pt x="10498952" y="2781179"/>
                  <a:pt x="10486150" y="2786090"/>
                  <a:pt x="10474490" y="2792367"/>
                </a:cubicBezTo>
                <a:cubicBezTo>
                  <a:pt x="10466086" y="2797484"/>
                  <a:pt x="10458887" y="2798983"/>
                  <a:pt x="10446771" y="2804713"/>
                </a:cubicBezTo>
                <a:cubicBezTo>
                  <a:pt x="10446771" y="2804713"/>
                  <a:pt x="10446771" y="2804713"/>
                  <a:pt x="10443742" y="2806146"/>
                </a:cubicBezTo>
                <a:cubicBezTo>
                  <a:pt x="10443970" y="2806419"/>
                  <a:pt x="10447228" y="2805260"/>
                  <a:pt x="10441396" y="2808399"/>
                </a:cubicBezTo>
                <a:cubicBezTo>
                  <a:pt x="10438367" y="2809830"/>
                  <a:pt x="10435339" y="2811262"/>
                  <a:pt x="10434883" y="2810717"/>
                </a:cubicBezTo>
                <a:cubicBezTo>
                  <a:pt x="10431854" y="2812150"/>
                  <a:pt x="10425794" y="2815015"/>
                  <a:pt x="10422766" y="2816448"/>
                </a:cubicBezTo>
                <a:cubicBezTo>
                  <a:pt x="10419736" y="2817880"/>
                  <a:pt x="10416706" y="2819313"/>
                  <a:pt x="10416479" y="2819039"/>
                </a:cubicBezTo>
                <a:cubicBezTo>
                  <a:pt x="10407162" y="2823063"/>
                  <a:pt x="10401788" y="2826748"/>
                  <a:pt x="10392931" y="2831319"/>
                </a:cubicBezTo>
                <a:cubicBezTo>
                  <a:pt x="10393159" y="2831592"/>
                  <a:pt x="10396415" y="2830432"/>
                  <a:pt x="10390585" y="2833571"/>
                </a:cubicBezTo>
                <a:cubicBezTo>
                  <a:pt x="10387555" y="2835002"/>
                  <a:pt x="10381497" y="2837867"/>
                  <a:pt x="10378467" y="2839301"/>
                </a:cubicBezTo>
                <a:cubicBezTo>
                  <a:pt x="10374982" y="2840187"/>
                  <a:pt x="10377555" y="2838208"/>
                  <a:pt x="10374070" y="2839095"/>
                </a:cubicBezTo>
                <a:cubicBezTo>
                  <a:pt x="10373614" y="2838549"/>
                  <a:pt x="10373614" y="2838549"/>
                  <a:pt x="10367555" y="2841414"/>
                </a:cubicBezTo>
                <a:cubicBezTo>
                  <a:pt x="10364526" y="2842847"/>
                  <a:pt x="10361497" y="2844278"/>
                  <a:pt x="10355439" y="2847144"/>
                </a:cubicBezTo>
                <a:cubicBezTo>
                  <a:pt x="10352409" y="2848577"/>
                  <a:pt x="10346351" y="2851442"/>
                  <a:pt x="10343322" y="2852874"/>
                </a:cubicBezTo>
                <a:cubicBezTo>
                  <a:pt x="10340293" y="2854307"/>
                  <a:pt x="10337264" y="2855739"/>
                  <a:pt x="10337036" y="2855468"/>
                </a:cubicBezTo>
                <a:cubicBezTo>
                  <a:pt x="10327035" y="2858672"/>
                  <a:pt x="10327035" y="2858672"/>
                  <a:pt x="10317947" y="2862970"/>
                </a:cubicBezTo>
                <a:cubicBezTo>
                  <a:pt x="10305832" y="2868700"/>
                  <a:pt x="10305832" y="2868700"/>
                  <a:pt x="10310977" y="2864743"/>
                </a:cubicBezTo>
                <a:cubicBezTo>
                  <a:pt x="10304919" y="2867608"/>
                  <a:pt x="10292573" y="2873066"/>
                  <a:pt x="10289773" y="2874772"/>
                </a:cubicBezTo>
                <a:cubicBezTo>
                  <a:pt x="10287427" y="2877023"/>
                  <a:pt x="10282053" y="2880707"/>
                  <a:pt x="10285766" y="2880093"/>
                </a:cubicBezTo>
                <a:cubicBezTo>
                  <a:pt x="10285766" y="2880093"/>
                  <a:pt x="10285994" y="2880367"/>
                  <a:pt x="10283193" y="2882072"/>
                </a:cubicBezTo>
                <a:cubicBezTo>
                  <a:pt x="10269936" y="2886437"/>
                  <a:pt x="10255247" y="2894145"/>
                  <a:pt x="10240099" y="2901309"/>
                </a:cubicBezTo>
                <a:cubicBezTo>
                  <a:pt x="10233815" y="2903900"/>
                  <a:pt x="10227984" y="2907039"/>
                  <a:pt x="10218897" y="2911336"/>
                </a:cubicBezTo>
                <a:cubicBezTo>
                  <a:pt x="10219124" y="2911609"/>
                  <a:pt x="10216095" y="2913040"/>
                  <a:pt x="10216095" y="2913040"/>
                </a:cubicBezTo>
                <a:cubicBezTo>
                  <a:pt x="10209580" y="2915361"/>
                  <a:pt x="10200721" y="2919932"/>
                  <a:pt x="10194205" y="2922252"/>
                </a:cubicBezTo>
                <a:cubicBezTo>
                  <a:pt x="10181862" y="2927709"/>
                  <a:pt x="10170202" y="2933984"/>
                  <a:pt x="10168084" y="2936509"/>
                </a:cubicBezTo>
                <a:cubicBezTo>
                  <a:pt x="10168312" y="2936783"/>
                  <a:pt x="10165511" y="2938487"/>
                  <a:pt x="10162482" y="2939919"/>
                </a:cubicBezTo>
                <a:cubicBezTo>
                  <a:pt x="10159680" y="2941626"/>
                  <a:pt x="10156651" y="2943058"/>
                  <a:pt x="10156194" y="2942511"/>
                </a:cubicBezTo>
                <a:cubicBezTo>
                  <a:pt x="10144078" y="2948242"/>
                  <a:pt x="10138704" y="2951926"/>
                  <a:pt x="10129844" y="2956496"/>
                </a:cubicBezTo>
                <a:cubicBezTo>
                  <a:pt x="10130300" y="2957042"/>
                  <a:pt x="10127500" y="2958747"/>
                  <a:pt x="10121213" y="2961340"/>
                </a:cubicBezTo>
                <a:cubicBezTo>
                  <a:pt x="10109095" y="2967071"/>
                  <a:pt x="10097664" y="2973619"/>
                  <a:pt x="10085319" y="2979077"/>
                </a:cubicBezTo>
                <a:cubicBezTo>
                  <a:pt x="10082290" y="2980510"/>
                  <a:pt x="10082517" y="2980782"/>
                  <a:pt x="10082745" y="2981056"/>
                </a:cubicBezTo>
                <a:cubicBezTo>
                  <a:pt x="10082745" y="2981056"/>
                  <a:pt x="10082973" y="2981328"/>
                  <a:pt x="10086002" y="2979896"/>
                </a:cubicBezTo>
                <a:cubicBezTo>
                  <a:pt x="10092061" y="2977031"/>
                  <a:pt x="10095090" y="2975598"/>
                  <a:pt x="10098120" y="2974165"/>
                </a:cubicBezTo>
                <a:cubicBezTo>
                  <a:pt x="10101148" y="2972734"/>
                  <a:pt x="10104178" y="2971301"/>
                  <a:pt x="10107435" y="2970142"/>
                </a:cubicBezTo>
                <a:lnTo>
                  <a:pt x="10115813" y="2967283"/>
                </a:lnTo>
                <a:lnTo>
                  <a:pt x="10089126" y="2979957"/>
                </a:lnTo>
                <a:cubicBezTo>
                  <a:pt x="10067921" y="2989986"/>
                  <a:pt x="10043689" y="3001446"/>
                  <a:pt x="10019453" y="3012907"/>
                </a:cubicBezTo>
                <a:cubicBezTo>
                  <a:pt x="10010365" y="3017204"/>
                  <a:pt x="10001622" y="3021912"/>
                  <a:pt x="9992533" y="3026210"/>
                </a:cubicBezTo>
                <a:cubicBezTo>
                  <a:pt x="9983274" y="3030302"/>
                  <a:pt x="9974358" y="3034805"/>
                  <a:pt x="9962414" y="3040741"/>
                </a:cubicBezTo>
                <a:cubicBezTo>
                  <a:pt x="9950467" y="3046676"/>
                  <a:pt x="9935149" y="3053634"/>
                  <a:pt x="9923034" y="3059365"/>
                </a:cubicBezTo>
                <a:cubicBezTo>
                  <a:pt x="9913947" y="3063662"/>
                  <a:pt x="9907716" y="3066323"/>
                  <a:pt x="9898971" y="3071030"/>
                </a:cubicBezTo>
                <a:cubicBezTo>
                  <a:pt x="9899142" y="3071235"/>
                  <a:pt x="9892912" y="3073895"/>
                  <a:pt x="9890056" y="3075533"/>
                </a:cubicBezTo>
                <a:cubicBezTo>
                  <a:pt x="9878109" y="3081468"/>
                  <a:pt x="9864964" y="3085968"/>
                  <a:pt x="9853705" y="3092724"/>
                </a:cubicBezTo>
                <a:cubicBezTo>
                  <a:pt x="9841588" y="3098453"/>
                  <a:pt x="9829471" y="3104184"/>
                  <a:pt x="9814324" y="3111347"/>
                </a:cubicBezTo>
                <a:cubicBezTo>
                  <a:pt x="9802208" y="3117077"/>
                  <a:pt x="9789919" y="3122602"/>
                  <a:pt x="9774945" y="3129971"/>
                </a:cubicBezTo>
                <a:cubicBezTo>
                  <a:pt x="9768886" y="3132836"/>
                  <a:pt x="9759456" y="3136723"/>
                  <a:pt x="9757112" y="3138976"/>
                </a:cubicBezTo>
                <a:cubicBezTo>
                  <a:pt x="9748197" y="3143478"/>
                  <a:pt x="9739281" y="3147982"/>
                  <a:pt x="9729850" y="3151869"/>
                </a:cubicBezTo>
                <a:cubicBezTo>
                  <a:pt x="9726649" y="3153096"/>
                  <a:pt x="9720591" y="3155962"/>
                  <a:pt x="9717734" y="3157600"/>
                </a:cubicBezTo>
                <a:cubicBezTo>
                  <a:pt x="9705789" y="3163535"/>
                  <a:pt x="9696700" y="3167833"/>
                  <a:pt x="9684240" y="3173152"/>
                </a:cubicBezTo>
                <a:cubicBezTo>
                  <a:pt x="9681210" y="3174584"/>
                  <a:pt x="9675154" y="3177451"/>
                  <a:pt x="9672638" y="3179499"/>
                </a:cubicBezTo>
                <a:cubicBezTo>
                  <a:pt x="9672810" y="3179703"/>
                  <a:pt x="9663549" y="3183795"/>
                  <a:pt x="9660521" y="3185229"/>
                </a:cubicBezTo>
                <a:cubicBezTo>
                  <a:pt x="9660693" y="3185433"/>
                  <a:pt x="9657835" y="3187072"/>
                  <a:pt x="9657835" y="3187072"/>
                </a:cubicBezTo>
                <a:cubicBezTo>
                  <a:pt x="9645718" y="3192802"/>
                  <a:pt x="9633602" y="3198531"/>
                  <a:pt x="9618455" y="3205695"/>
                </a:cubicBezTo>
                <a:cubicBezTo>
                  <a:pt x="9618455" y="3205695"/>
                  <a:pt x="9618284" y="3205490"/>
                  <a:pt x="9618112" y="3205284"/>
                </a:cubicBezTo>
                <a:cubicBezTo>
                  <a:pt x="9593878" y="3216746"/>
                  <a:pt x="9566617" y="3229638"/>
                  <a:pt x="9542382" y="3241097"/>
                </a:cubicBezTo>
                <a:cubicBezTo>
                  <a:pt x="9536667" y="3244373"/>
                  <a:pt x="9530608" y="3247239"/>
                  <a:pt x="9524207" y="3249693"/>
                </a:cubicBezTo>
                <a:cubicBezTo>
                  <a:pt x="9499973" y="3261154"/>
                  <a:pt x="9479284" y="3271798"/>
                  <a:pt x="9454879" y="3283053"/>
                </a:cubicBezTo>
                <a:cubicBezTo>
                  <a:pt x="9455050" y="3283258"/>
                  <a:pt x="9455221" y="3283464"/>
                  <a:pt x="9455392" y="3283669"/>
                </a:cubicBezTo>
                <a:cubicBezTo>
                  <a:pt x="9455563" y="3283874"/>
                  <a:pt x="9455563" y="3283874"/>
                  <a:pt x="9452536" y="3285305"/>
                </a:cubicBezTo>
                <a:cubicBezTo>
                  <a:pt x="9449678" y="3286943"/>
                  <a:pt x="9446477" y="3288171"/>
                  <a:pt x="9446306" y="3287967"/>
                </a:cubicBezTo>
                <a:cubicBezTo>
                  <a:pt x="9428130" y="3296561"/>
                  <a:pt x="9406926" y="3306589"/>
                  <a:pt x="9388750" y="3315185"/>
                </a:cubicBezTo>
                <a:cubicBezTo>
                  <a:pt x="9385549" y="3316412"/>
                  <a:pt x="9376805" y="3321120"/>
                  <a:pt x="9376291" y="3320504"/>
                </a:cubicBezTo>
                <a:cubicBezTo>
                  <a:pt x="9367203" y="3324802"/>
                  <a:pt x="9361146" y="3327667"/>
                  <a:pt x="9355086" y="3330532"/>
                </a:cubicBezTo>
                <a:cubicBezTo>
                  <a:pt x="9345998" y="3334830"/>
                  <a:pt x="9337082" y="3339333"/>
                  <a:pt x="9334567" y="3341381"/>
                </a:cubicBezTo>
                <a:cubicBezTo>
                  <a:pt x="9331710" y="3343018"/>
                  <a:pt x="9328681" y="3344452"/>
                  <a:pt x="9325651" y="3345884"/>
                </a:cubicBezTo>
                <a:cubicBezTo>
                  <a:pt x="9322623" y="3347317"/>
                  <a:pt x="9319593" y="3348749"/>
                  <a:pt x="9313534" y="3351615"/>
                </a:cubicBezTo>
                <a:cubicBezTo>
                  <a:pt x="9310506" y="3353046"/>
                  <a:pt x="9310677" y="3353253"/>
                  <a:pt x="9310677" y="3353253"/>
                </a:cubicBezTo>
                <a:cubicBezTo>
                  <a:pt x="9310848" y="3353457"/>
                  <a:pt x="9311020" y="3353662"/>
                  <a:pt x="9314050" y="3352230"/>
                </a:cubicBezTo>
                <a:cubicBezTo>
                  <a:pt x="9325994" y="3346295"/>
                  <a:pt x="9338625" y="3341180"/>
                  <a:pt x="9350742" y="3335450"/>
                </a:cubicBezTo>
                <a:cubicBezTo>
                  <a:pt x="9356630" y="3332380"/>
                  <a:pt x="9359830" y="3331154"/>
                  <a:pt x="9360173" y="3331563"/>
                </a:cubicBezTo>
                <a:cubicBezTo>
                  <a:pt x="9369433" y="3327471"/>
                  <a:pt x="9376006" y="3325222"/>
                  <a:pt x="9388121" y="3319491"/>
                </a:cubicBezTo>
                <a:cubicBezTo>
                  <a:pt x="9387778" y="3319081"/>
                  <a:pt x="9390808" y="3317648"/>
                  <a:pt x="9394010" y="3316421"/>
                </a:cubicBezTo>
                <a:cubicBezTo>
                  <a:pt x="9397038" y="3314989"/>
                  <a:pt x="9400239" y="3313761"/>
                  <a:pt x="9400410" y="3313966"/>
                </a:cubicBezTo>
                <a:cubicBezTo>
                  <a:pt x="9404125" y="3313355"/>
                  <a:pt x="9416585" y="3308035"/>
                  <a:pt x="9428531" y="3302101"/>
                </a:cubicBezTo>
                <a:cubicBezTo>
                  <a:pt x="9434245" y="3298825"/>
                  <a:pt x="9443506" y="3294732"/>
                  <a:pt x="9449222" y="3291456"/>
                </a:cubicBezTo>
                <a:cubicBezTo>
                  <a:pt x="9449222" y="3291456"/>
                  <a:pt x="9452250" y="3290023"/>
                  <a:pt x="9452422" y="3290228"/>
                </a:cubicBezTo>
                <a:cubicBezTo>
                  <a:pt x="9461509" y="3285931"/>
                  <a:pt x="9467740" y="3283271"/>
                  <a:pt x="9473626" y="3280201"/>
                </a:cubicBezTo>
                <a:cubicBezTo>
                  <a:pt x="9488772" y="3273038"/>
                  <a:pt x="9504261" y="3266286"/>
                  <a:pt x="9515521" y="3259529"/>
                </a:cubicBezTo>
                <a:cubicBezTo>
                  <a:pt x="9518721" y="3258303"/>
                  <a:pt x="9518892" y="3258509"/>
                  <a:pt x="9518892" y="3258509"/>
                </a:cubicBezTo>
                <a:cubicBezTo>
                  <a:pt x="9516378" y="3260556"/>
                  <a:pt x="9522950" y="3258308"/>
                  <a:pt x="9526494" y="3257490"/>
                </a:cubicBezTo>
                <a:cubicBezTo>
                  <a:pt x="9529695" y="3256263"/>
                  <a:pt x="9541640" y="3250327"/>
                  <a:pt x="9547698" y="3247462"/>
                </a:cubicBezTo>
                <a:cubicBezTo>
                  <a:pt x="9540955" y="3249506"/>
                  <a:pt x="9540955" y="3249506"/>
                  <a:pt x="9553071" y="3243775"/>
                </a:cubicBezTo>
                <a:cubicBezTo>
                  <a:pt x="9562158" y="3239479"/>
                  <a:pt x="9562158" y="3239479"/>
                  <a:pt x="9570560" y="3234360"/>
                </a:cubicBezTo>
                <a:cubicBezTo>
                  <a:pt x="9570389" y="3234153"/>
                  <a:pt x="9573418" y="3232721"/>
                  <a:pt x="9576447" y="3231290"/>
                </a:cubicBezTo>
                <a:cubicBezTo>
                  <a:pt x="9579477" y="3229856"/>
                  <a:pt x="9585534" y="3226990"/>
                  <a:pt x="9588564" y="3225559"/>
                </a:cubicBezTo>
                <a:cubicBezTo>
                  <a:pt x="9594623" y="3222693"/>
                  <a:pt x="9597651" y="3221261"/>
                  <a:pt x="9600682" y="3219829"/>
                </a:cubicBezTo>
                <a:cubicBezTo>
                  <a:pt x="9606739" y="3216963"/>
                  <a:pt x="9606739" y="3216963"/>
                  <a:pt x="9606396" y="3216553"/>
                </a:cubicBezTo>
                <a:cubicBezTo>
                  <a:pt x="9609082" y="3214710"/>
                  <a:pt x="9605710" y="3215732"/>
                  <a:pt x="9608396" y="3213888"/>
                </a:cubicBezTo>
                <a:cubicBezTo>
                  <a:pt x="9611426" y="3212456"/>
                  <a:pt x="9617485" y="3209591"/>
                  <a:pt x="9620514" y="3208157"/>
                </a:cubicBezTo>
                <a:cubicBezTo>
                  <a:pt x="9626744" y="3205498"/>
                  <a:pt x="9623886" y="3207136"/>
                  <a:pt x="9624058" y="3207342"/>
                </a:cubicBezTo>
                <a:cubicBezTo>
                  <a:pt x="9633316" y="3203250"/>
                  <a:pt x="9639889" y="3201000"/>
                  <a:pt x="9648805" y="3196498"/>
                </a:cubicBezTo>
                <a:cubicBezTo>
                  <a:pt x="9648634" y="3196291"/>
                  <a:pt x="9651663" y="3194859"/>
                  <a:pt x="9654691" y="3193427"/>
                </a:cubicBezTo>
                <a:cubicBezTo>
                  <a:pt x="9657722" y="3191995"/>
                  <a:pt x="9663780" y="3189129"/>
                  <a:pt x="9666810" y="3187696"/>
                </a:cubicBezTo>
                <a:cubicBezTo>
                  <a:pt x="9666466" y="3187285"/>
                  <a:pt x="9669496" y="3185853"/>
                  <a:pt x="9672525" y="3184420"/>
                </a:cubicBezTo>
                <a:cubicBezTo>
                  <a:pt x="9678755" y="3181762"/>
                  <a:pt x="9675899" y="3183399"/>
                  <a:pt x="9676069" y="3183604"/>
                </a:cubicBezTo>
                <a:cubicBezTo>
                  <a:pt x="9679097" y="3182171"/>
                  <a:pt x="9679097" y="3182171"/>
                  <a:pt x="9679097" y="3182171"/>
                </a:cubicBezTo>
                <a:cubicBezTo>
                  <a:pt x="9691215" y="3176441"/>
                  <a:pt x="9696415" y="3172550"/>
                  <a:pt x="9706018" y="3168867"/>
                </a:cubicBezTo>
                <a:cubicBezTo>
                  <a:pt x="9718477" y="3163549"/>
                  <a:pt x="9730079" y="3157202"/>
                  <a:pt x="9736652" y="3154953"/>
                </a:cubicBezTo>
                <a:cubicBezTo>
                  <a:pt x="9745740" y="3150655"/>
                  <a:pt x="9758028" y="3145131"/>
                  <a:pt x="9766773" y="3140422"/>
                </a:cubicBezTo>
                <a:cubicBezTo>
                  <a:pt x="9778717" y="3134486"/>
                  <a:pt x="9791007" y="3128962"/>
                  <a:pt x="9803124" y="3123231"/>
                </a:cubicBezTo>
                <a:cubicBezTo>
                  <a:pt x="9803124" y="3123231"/>
                  <a:pt x="9806153" y="3121799"/>
                  <a:pt x="9806153" y="3121799"/>
                </a:cubicBezTo>
                <a:cubicBezTo>
                  <a:pt x="9806324" y="3122004"/>
                  <a:pt x="9809182" y="3120366"/>
                  <a:pt x="9805981" y="3121594"/>
                </a:cubicBezTo>
                <a:cubicBezTo>
                  <a:pt x="9805810" y="3121388"/>
                  <a:pt x="9802608" y="3122616"/>
                  <a:pt x="9796551" y="3125480"/>
                </a:cubicBezTo>
                <a:cubicBezTo>
                  <a:pt x="9790493" y="3128345"/>
                  <a:pt x="9787292" y="3129573"/>
                  <a:pt x="9790149" y="3127935"/>
                </a:cubicBezTo>
                <a:cubicBezTo>
                  <a:pt x="9789806" y="3127524"/>
                  <a:pt x="9796036" y="3124864"/>
                  <a:pt x="9799066" y="3123432"/>
                </a:cubicBezTo>
                <a:cubicBezTo>
                  <a:pt x="9795351" y="3124044"/>
                  <a:pt x="9786262" y="3128340"/>
                  <a:pt x="9777347" y="3132845"/>
                </a:cubicBezTo>
                <a:cubicBezTo>
                  <a:pt x="9774145" y="3134071"/>
                  <a:pt x="9771287" y="3135709"/>
                  <a:pt x="9767915" y="3136731"/>
                </a:cubicBezTo>
                <a:cubicBezTo>
                  <a:pt x="9767572" y="3136320"/>
                  <a:pt x="9773803" y="3133661"/>
                  <a:pt x="9776660" y="3132023"/>
                </a:cubicBezTo>
                <a:cubicBezTo>
                  <a:pt x="9785748" y="3127725"/>
                  <a:pt x="9794150" y="3122606"/>
                  <a:pt x="9798207" y="3122406"/>
                </a:cubicBezTo>
                <a:cubicBezTo>
                  <a:pt x="9798207" y="3122406"/>
                  <a:pt x="9804266" y="3119541"/>
                  <a:pt x="9804266" y="3119541"/>
                </a:cubicBezTo>
                <a:cubicBezTo>
                  <a:pt x="9818726" y="3111556"/>
                  <a:pt x="9818726" y="3111556"/>
                  <a:pt x="9837246" y="3103371"/>
                </a:cubicBezTo>
                <a:cubicBezTo>
                  <a:pt x="9843474" y="3100712"/>
                  <a:pt x="9852390" y="3096209"/>
                  <a:pt x="9858792" y="3093755"/>
                </a:cubicBezTo>
                <a:cubicBezTo>
                  <a:pt x="9858792" y="3093755"/>
                  <a:pt x="9858792" y="3093755"/>
                  <a:pt x="9861820" y="3092322"/>
                </a:cubicBezTo>
                <a:cubicBezTo>
                  <a:pt x="9873423" y="3085977"/>
                  <a:pt x="9873595" y="3086181"/>
                  <a:pt x="9885711" y="3080451"/>
                </a:cubicBezTo>
                <a:cubicBezTo>
                  <a:pt x="9897828" y="3074721"/>
                  <a:pt x="9907431" y="3071039"/>
                  <a:pt x="9919720" y="3065514"/>
                </a:cubicBezTo>
                <a:cubicBezTo>
                  <a:pt x="9925777" y="3062649"/>
                  <a:pt x="9923092" y="3064492"/>
                  <a:pt x="9923263" y="3064696"/>
                </a:cubicBezTo>
                <a:cubicBezTo>
                  <a:pt x="9923606" y="3065108"/>
                  <a:pt x="9926635" y="3063676"/>
                  <a:pt x="9932865" y="3061016"/>
                </a:cubicBezTo>
                <a:cubicBezTo>
                  <a:pt x="9948183" y="3054058"/>
                  <a:pt x="9963330" y="3046895"/>
                  <a:pt x="9978475" y="3039732"/>
                </a:cubicBezTo>
                <a:cubicBezTo>
                  <a:pt x="9981504" y="3038301"/>
                  <a:pt x="9987733" y="3035641"/>
                  <a:pt x="9987562" y="3035435"/>
                </a:cubicBezTo>
                <a:cubicBezTo>
                  <a:pt x="9996136" y="3030523"/>
                  <a:pt x="10005567" y="3026635"/>
                  <a:pt x="10014824" y="3022542"/>
                </a:cubicBezTo>
                <a:cubicBezTo>
                  <a:pt x="10024256" y="3018656"/>
                  <a:pt x="10033515" y="3014563"/>
                  <a:pt x="10042088" y="3009649"/>
                </a:cubicBezTo>
                <a:cubicBezTo>
                  <a:pt x="10050661" y="3004735"/>
                  <a:pt x="10065807" y="2997572"/>
                  <a:pt x="10075237" y="2993686"/>
                </a:cubicBezTo>
                <a:cubicBezTo>
                  <a:pt x="10081468" y="2991026"/>
                  <a:pt x="10087698" y="2988366"/>
                  <a:pt x="10093414" y="2985090"/>
                </a:cubicBezTo>
                <a:cubicBezTo>
                  <a:pt x="10096272" y="2983453"/>
                  <a:pt x="10102501" y="2980792"/>
                  <a:pt x="10108558" y="2977927"/>
                </a:cubicBezTo>
                <a:cubicBezTo>
                  <a:pt x="10126734" y="2969331"/>
                  <a:pt x="10144910" y="2960737"/>
                  <a:pt x="10163085" y="2952142"/>
                </a:cubicBezTo>
                <a:cubicBezTo>
                  <a:pt x="10172173" y="2947843"/>
                  <a:pt x="10181432" y="2943750"/>
                  <a:pt x="10190005" y="2938837"/>
                </a:cubicBezTo>
                <a:cubicBezTo>
                  <a:pt x="10190005" y="2938837"/>
                  <a:pt x="10193033" y="2937405"/>
                  <a:pt x="10196234" y="2936178"/>
                </a:cubicBezTo>
                <a:cubicBezTo>
                  <a:pt x="10208694" y="2930858"/>
                  <a:pt x="10220640" y="2924923"/>
                  <a:pt x="10232586" y="2918987"/>
                </a:cubicBezTo>
                <a:cubicBezTo>
                  <a:pt x="10235614" y="2917554"/>
                  <a:pt x="10238471" y="2915917"/>
                  <a:pt x="10241500" y="2914485"/>
                </a:cubicBezTo>
                <a:cubicBezTo>
                  <a:pt x="10254131" y="2909370"/>
                  <a:pt x="10262877" y="2904662"/>
                  <a:pt x="10274822" y="2898727"/>
                </a:cubicBezTo>
                <a:cubicBezTo>
                  <a:pt x="10283909" y="2894429"/>
                  <a:pt x="10292997" y="2890131"/>
                  <a:pt x="10302257" y="2886039"/>
                </a:cubicBezTo>
                <a:cubicBezTo>
                  <a:pt x="10308658" y="2883584"/>
                  <a:pt x="10320604" y="2877648"/>
                  <a:pt x="10329690" y="2873351"/>
                </a:cubicBezTo>
                <a:cubicBezTo>
                  <a:pt x="10330206" y="2873966"/>
                  <a:pt x="10324490" y="2877243"/>
                  <a:pt x="10318775" y="2880518"/>
                </a:cubicBezTo>
                <a:lnTo>
                  <a:pt x="10317061" y="2882801"/>
                </a:lnTo>
                <a:lnTo>
                  <a:pt x="10316603" y="2882977"/>
                </a:lnTo>
                <a:cubicBezTo>
                  <a:pt x="10315088" y="2883694"/>
                  <a:pt x="10315130" y="2883745"/>
                  <a:pt x="10315553" y="2883618"/>
                </a:cubicBezTo>
                <a:cubicBezTo>
                  <a:pt x="10315974" y="2883489"/>
                  <a:pt x="10316775" y="2883182"/>
                  <a:pt x="10316775" y="2883182"/>
                </a:cubicBezTo>
                <a:cubicBezTo>
                  <a:pt x="10307345" y="2887070"/>
                  <a:pt x="10298771" y="2891983"/>
                  <a:pt x="10292712" y="2894849"/>
                </a:cubicBezTo>
                <a:cubicBezTo>
                  <a:pt x="10286655" y="2897713"/>
                  <a:pt x="10286825" y="2897918"/>
                  <a:pt x="10286997" y="2898124"/>
                </a:cubicBezTo>
                <a:cubicBezTo>
                  <a:pt x="10287340" y="2898534"/>
                  <a:pt x="10287512" y="2898740"/>
                  <a:pt x="10287854" y="2899151"/>
                </a:cubicBezTo>
                <a:cubicBezTo>
                  <a:pt x="10284825" y="2900583"/>
                  <a:pt x="10284825" y="2900583"/>
                  <a:pt x="10284654" y="2900378"/>
                </a:cubicBezTo>
                <a:cubicBezTo>
                  <a:pt x="10281282" y="2901399"/>
                  <a:pt x="10286997" y="2898124"/>
                  <a:pt x="10280939" y="2900990"/>
                </a:cubicBezTo>
                <a:cubicBezTo>
                  <a:pt x="10274709" y="2903648"/>
                  <a:pt x="10268651" y="2906514"/>
                  <a:pt x="10265450" y="2907741"/>
                </a:cubicBezTo>
                <a:cubicBezTo>
                  <a:pt x="10262250" y="2908967"/>
                  <a:pt x="10259392" y="2910606"/>
                  <a:pt x="10259563" y="2910812"/>
                </a:cubicBezTo>
                <a:cubicBezTo>
                  <a:pt x="10256877" y="2912653"/>
                  <a:pt x="10254191" y="2914498"/>
                  <a:pt x="10244930" y="2918591"/>
                </a:cubicBezTo>
                <a:cubicBezTo>
                  <a:pt x="10235844" y="2922889"/>
                  <a:pt x="10230299" y="2926368"/>
                  <a:pt x="10227613" y="2928212"/>
                </a:cubicBezTo>
                <a:cubicBezTo>
                  <a:pt x="10234186" y="2925962"/>
                  <a:pt x="10242759" y="2921048"/>
                  <a:pt x="10246131" y="2920028"/>
                </a:cubicBezTo>
                <a:cubicBezTo>
                  <a:pt x="10249675" y="2919211"/>
                  <a:pt x="10252533" y="2917573"/>
                  <a:pt x="10255735" y="2916346"/>
                </a:cubicBezTo>
                <a:cubicBezTo>
                  <a:pt x="10265164" y="2912459"/>
                  <a:pt x="10279967" y="2904885"/>
                  <a:pt x="10289570" y="2901203"/>
                </a:cubicBezTo>
                <a:cubicBezTo>
                  <a:pt x="10292599" y="2899771"/>
                  <a:pt x="10295628" y="2898338"/>
                  <a:pt x="10298485" y="2896700"/>
                </a:cubicBezTo>
                <a:cubicBezTo>
                  <a:pt x="10301173" y="2894858"/>
                  <a:pt x="10310261" y="2890560"/>
                  <a:pt x="10315974" y="2887283"/>
                </a:cubicBezTo>
                <a:cubicBezTo>
                  <a:pt x="10321690" y="2884008"/>
                  <a:pt x="10324720" y="2882575"/>
                  <a:pt x="10328263" y="2881759"/>
                </a:cubicBezTo>
                <a:cubicBezTo>
                  <a:pt x="10328606" y="2882170"/>
                  <a:pt x="10328606" y="2882170"/>
                  <a:pt x="10334665" y="2879304"/>
                </a:cubicBezTo>
                <a:cubicBezTo>
                  <a:pt x="10343753" y="2875007"/>
                  <a:pt x="10352840" y="2870708"/>
                  <a:pt x="10359242" y="2868255"/>
                </a:cubicBezTo>
                <a:cubicBezTo>
                  <a:pt x="10362271" y="2866823"/>
                  <a:pt x="10368330" y="2863957"/>
                  <a:pt x="10374216" y="2860886"/>
                </a:cubicBezTo>
                <a:cubicBezTo>
                  <a:pt x="10385990" y="2854745"/>
                  <a:pt x="10395077" y="2850448"/>
                  <a:pt x="10407538" y="2845128"/>
                </a:cubicBezTo>
                <a:cubicBezTo>
                  <a:pt x="10413768" y="2842468"/>
                  <a:pt x="10416796" y="2841035"/>
                  <a:pt x="10419654" y="2839398"/>
                </a:cubicBezTo>
                <a:cubicBezTo>
                  <a:pt x="10425541" y="2836327"/>
                  <a:pt x="10425541" y="2836327"/>
                  <a:pt x="10431771" y="2833668"/>
                </a:cubicBezTo>
                <a:cubicBezTo>
                  <a:pt x="10438001" y="2831008"/>
                  <a:pt x="10443888" y="2827937"/>
                  <a:pt x="10452976" y="2823640"/>
                </a:cubicBezTo>
                <a:cubicBezTo>
                  <a:pt x="10458862" y="2820570"/>
                  <a:pt x="10458519" y="2820160"/>
                  <a:pt x="10461205" y="2818316"/>
                </a:cubicBezTo>
                <a:cubicBezTo>
                  <a:pt x="10466920" y="2815040"/>
                  <a:pt x="10457661" y="2819132"/>
                  <a:pt x="10454461" y="2820360"/>
                </a:cubicBezTo>
                <a:cubicBezTo>
                  <a:pt x="10451261" y="2821587"/>
                  <a:pt x="10454118" y="2819949"/>
                  <a:pt x="10447889" y="2822609"/>
                </a:cubicBezTo>
                <a:cubicBezTo>
                  <a:pt x="10444859" y="2824042"/>
                  <a:pt x="10442001" y="2825678"/>
                  <a:pt x="10439144" y="2827317"/>
                </a:cubicBezTo>
                <a:cubicBezTo>
                  <a:pt x="10439144" y="2827317"/>
                  <a:pt x="10439316" y="2827521"/>
                  <a:pt x="10439316" y="2827521"/>
                </a:cubicBezTo>
                <a:cubicBezTo>
                  <a:pt x="10433429" y="2830592"/>
                  <a:pt x="10427370" y="2833458"/>
                  <a:pt x="10430056" y="2831614"/>
                </a:cubicBezTo>
                <a:cubicBezTo>
                  <a:pt x="10429370" y="2830794"/>
                  <a:pt x="10417424" y="2836729"/>
                  <a:pt x="10416910" y="2836112"/>
                </a:cubicBezTo>
                <a:cubicBezTo>
                  <a:pt x="10416738" y="2835908"/>
                  <a:pt x="10416566" y="2835704"/>
                  <a:pt x="10416395" y="2835498"/>
                </a:cubicBezTo>
                <a:cubicBezTo>
                  <a:pt x="10422283" y="2832427"/>
                  <a:pt x="10425312" y="2830994"/>
                  <a:pt x="10425483" y="2831200"/>
                </a:cubicBezTo>
                <a:cubicBezTo>
                  <a:pt x="10428855" y="2830178"/>
                  <a:pt x="10429028" y="2830383"/>
                  <a:pt x="10435086" y="2827518"/>
                </a:cubicBezTo>
                <a:cubicBezTo>
                  <a:pt x="10444172" y="2823220"/>
                  <a:pt x="10453088" y="2818717"/>
                  <a:pt x="10465549" y="2813397"/>
                </a:cubicBezTo>
                <a:cubicBezTo>
                  <a:pt x="10471778" y="2810738"/>
                  <a:pt x="10480523" y="2806030"/>
                  <a:pt x="10486410" y="2802959"/>
                </a:cubicBezTo>
                <a:cubicBezTo>
                  <a:pt x="10492298" y="2799888"/>
                  <a:pt x="10495326" y="2798455"/>
                  <a:pt x="10501385" y="2795591"/>
                </a:cubicBezTo>
                <a:cubicBezTo>
                  <a:pt x="10504413" y="2794158"/>
                  <a:pt x="10504413" y="2794158"/>
                  <a:pt x="10507615" y="2792932"/>
                </a:cubicBezTo>
                <a:cubicBezTo>
                  <a:pt x="10511330" y="2792320"/>
                  <a:pt x="10520590" y="2788227"/>
                  <a:pt x="10526134" y="2784747"/>
                </a:cubicBezTo>
                <a:cubicBezTo>
                  <a:pt x="10532020" y="2781677"/>
                  <a:pt x="10537734" y="2778400"/>
                  <a:pt x="10540593" y="2776763"/>
                </a:cubicBezTo>
                <a:cubicBezTo>
                  <a:pt x="10543965" y="2775742"/>
                  <a:pt x="10552710" y="2771033"/>
                  <a:pt x="10553224" y="2771648"/>
                </a:cubicBezTo>
                <a:cubicBezTo>
                  <a:pt x="10553396" y="2771854"/>
                  <a:pt x="10555755" y="2770882"/>
                  <a:pt x="10558426" y="2769654"/>
                </a:cubicBezTo>
                <a:lnTo>
                  <a:pt x="10565508" y="2766125"/>
                </a:lnTo>
                <a:lnTo>
                  <a:pt x="10568006" y="2766167"/>
                </a:lnTo>
                <a:lnTo>
                  <a:pt x="10570565" y="2765377"/>
                </a:lnTo>
                <a:lnTo>
                  <a:pt x="10568835" y="2766306"/>
                </a:lnTo>
                <a:cubicBezTo>
                  <a:pt x="10565913" y="2767868"/>
                  <a:pt x="10563770" y="2769095"/>
                  <a:pt x="10564028" y="2769403"/>
                </a:cubicBezTo>
                <a:cubicBezTo>
                  <a:pt x="10561341" y="2771246"/>
                  <a:pt x="10555454" y="2774318"/>
                  <a:pt x="10549739" y="2777593"/>
                </a:cubicBezTo>
                <a:cubicBezTo>
                  <a:pt x="10546881" y="2779230"/>
                  <a:pt x="10547052" y="2779437"/>
                  <a:pt x="10544023" y="2780869"/>
                </a:cubicBezTo>
                <a:cubicBezTo>
                  <a:pt x="10547394" y="2779846"/>
                  <a:pt x="10550596" y="2778619"/>
                  <a:pt x="10559683" y="2774322"/>
                </a:cubicBezTo>
                <a:cubicBezTo>
                  <a:pt x="10574831" y="2767159"/>
                  <a:pt x="10574831" y="2767159"/>
                  <a:pt x="10575860" y="2768391"/>
                </a:cubicBezTo>
                <a:cubicBezTo>
                  <a:pt x="10579060" y="2767163"/>
                  <a:pt x="10579060" y="2767163"/>
                  <a:pt x="10579060" y="2767163"/>
                </a:cubicBezTo>
                <a:cubicBezTo>
                  <a:pt x="10585290" y="2764503"/>
                  <a:pt x="10587804" y="2762456"/>
                  <a:pt x="10597063" y="2758364"/>
                </a:cubicBezTo>
                <a:cubicBezTo>
                  <a:pt x="10597063" y="2758364"/>
                  <a:pt x="10603123" y="2755498"/>
                  <a:pt x="10603123" y="2755498"/>
                </a:cubicBezTo>
                <a:cubicBezTo>
                  <a:pt x="10603636" y="2756114"/>
                  <a:pt x="10612724" y="2751817"/>
                  <a:pt x="10618782" y="2748951"/>
                </a:cubicBezTo>
                <a:cubicBezTo>
                  <a:pt x="10627871" y="2744654"/>
                  <a:pt x="10636958" y="2740355"/>
                  <a:pt x="10643016" y="2737491"/>
                </a:cubicBezTo>
                <a:cubicBezTo>
                  <a:pt x="10646045" y="2736058"/>
                  <a:pt x="10646045" y="2736058"/>
                  <a:pt x="10648903" y="2734420"/>
                </a:cubicBezTo>
                <a:cubicBezTo>
                  <a:pt x="10648731" y="2734214"/>
                  <a:pt x="10645531" y="2735441"/>
                  <a:pt x="10645531" y="2735441"/>
                </a:cubicBezTo>
                <a:cubicBezTo>
                  <a:pt x="10642502" y="2736875"/>
                  <a:pt x="10642502" y="2736875"/>
                  <a:pt x="10639472" y="2738306"/>
                </a:cubicBezTo>
                <a:cubicBezTo>
                  <a:pt x="10633414" y="2741172"/>
                  <a:pt x="10630213" y="2742399"/>
                  <a:pt x="10629870" y="2741988"/>
                </a:cubicBezTo>
                <a:cubicBezTo>
                  <a:pt x="10626841" y="2743422"/>
                  <a:pt x="10638443" y="2737075"/>
                  <a:pt x="10644673" y="2734415"/>
                </a:cubicBezTo>
                <a:cubicBezTo>
                  <a:pt x="10651246" y="2732165"/>
                  <a:pt x="10654104" y="2730528"/>
                  <a:pt x="10659819" y="2727253"/>
                </a:cubicBezTo>
                <a:cubicBezTo>
                  <a:pt x="10662677" y="2725615"/>
                  <a:pt x="10662677" y="2725615"/>
                  <a:pt x="10665706" y="2724183"/>
                </a:cubicBezTo>
                <a:cubicBezTo>
                  <a:pt x="10674622" y="2719681"/>
                  <a:pt x="10683538" y="2715176"/>
                  <a:pt x="10692112" y="2710263"/>
                </a:cubicBezTo>
                <a:cubicBezTo>
                  <a:pt x="10694971" y="2708625"/>
                  <a:pt x="10704056" y="2704326"/>
                  <a:pt x="10709772" y="2701051"/>
                </a:cubicBezTo>
                <a:cubicBezTo>
                  <a:pt x="10718517" y="2696344"/>
                  <a:pt x="10725091" y="2694094"/>
                  <a:pt x="10731320" y="2691435"/>
                </a:cubicBezTo>
                <a:cubicBezTo>
                  <a:pt x="10743608" y="2685910"/>
                  <a:pt x="10755724" y="2680179"/>
                  <a:pt x="10767842" y="2674449"/>
                </a:cubicBezTo>
                <a:cubicBezTo>
                  <a:pt x="10770871" y="2673015"/>
                  <a:pt x="10776929" y="2670151"/>
                  <a:pt x="10779959" y="2668718"/>
                </a:cubicBezTo>
                <a:cubicBezTo>
                  <a:pt x="10789903" y="2665447"/>
                  <a:pt x="10801676" y="2659306"/>
                  <a:pt x="10813794" y="2653575"/>
                </a:cubicBezTo>
                <a:cubicBezTo>
                  <a:pt x="10813451" y="2653166"/>
                  <a:pt x="10813108" y="2652755"/>
                  <a:pt x="10812937" y="2652552"/>
                </a:cubicBezTo>
                <a:cubicBezTo>
                  <a:pt x="10812764" y="2652344"/>
                  <a:pt x="10812423" y="2651934"/>
                  <a:pt x="10818651" y="2649273"/>
                </a:cubicBezTo>
                <a:cubicBezTo>
                  <a:pt x="10827739" y="2644977"/>
                  <a:pt x="10830254" y="2642929"/>
                  <a:pt x="10835970" y="2639652"/>
                </a:cubicBezTo>
                <a:cubicBezTo>
                  <a:pt x="10838827" y="2638015"/>
                  <a:pt x="10838485" y="2637604"/>
                  <a:pt x="10844544" y="2634739"/>
                </a:cubicBezTo>
                <a:cubicBezTo>
                  <a:pt x="10850601" y="2631874"/>
                  <a:pt x="10853973" y="2630852"/>
                  <a:pt x="10863060" y="2626554"/>
                </a:cubicBezTo>
                <a:cubicBezTo>
                  <a:pt x="10863060" y="2626554"/>
                  <a:pt x="10863060" y="2626554"/>
                  <a:pt x="10863232" y="2626760"/>
                </a:cubicBezTo>
                <a:cubicBezTo>
                  <a:pt x="10860718" y="2628808"/>
                  <a:pt x="10863918" y="2627581"/>
                  <a:pt x="10873006" y="2623282"/>
                </a:cubicBezTo>
                <a:lnTo>
                  <a:pt x="10882221" y="2618925"/>
                </a:lnTo>
                <a:lnTo>
                  <a:pt x="10895109" y="2617374"/>
                </a:lnTo>
                <a:cubicBezTo>
                  <a:pt x="10913448" y="2617573"/>
                  <a:pt x="10931737" y="2623148"/>
                  <a:pt x="10948590" y="2637649"/>
                </a:cubicBezTo>
                <a:cubicBezTo>
                  <a:pt x="10960347" y="2649484"/>
                  <a:pt x="10980294" y="2650809"/>
                  <a:pt x="10997580" y="2648462"/>
                </a:cubicBezTo>
                <a:cubicBezTo>
                  <a:pt x="11002453" y="2646458"/>
                  <a:pt x="11011094" y="2645285"/>
                  <a:pt x="11015969" y="2643281"/>
                </a:cubicBezTo>
                <a:cubicBezTo>
                  <a:pt x="11042346" y="2649102"/>
                  <a:pt x="11077368" y="2653753"/>
                  <a:pt x="11085804" y="2674095"/>
                </a:cubicBezTo>
                <a:cubicBezTo>
                  <a:pt x="11094244" y="2694439"/>
                  <a:pt x="11068767" y="2707296"/>
                  <a:pt x="11045504" y="2714479"/>
                </a:cubicBezTo>
                <a:cubicBezTo>
                  <a:pt x="10967518" y="2746548"/>
                  <a:pt x="10898628" y="2786782"/>
                  <a:pt x="10840386" y="2841688"/>
                </a:cubicBezTo>
                <a:cubicBezTo>
                  <a:pt x="10822447" y="2856207"/>
                  <a:pt x="10826667" y="2866380"/>
                  <a:pt x="10837315" y="2881051"/>
                </a:cubicBezTo>
                <a:cubicBezTo>
                  <a:pt x="10850629" y="2899390"/>
                  <a:pt x="10867463" y="2887704"/>
                  <a:pt x="10882084" y="2881691"/>
                </a:cubicBezTo>
                <a:cubicBezTo>
                  <a:pt x="10916202" y="2867663"/>
                  <a:pt x="10950320" y="2853634"/>
                  <a:pt x="10983333" y="2842440"/>
                </a:cubicBezTo>
                <a:cubicBezTo>
                  <a:pt x="11001723" y="2837258"/>
                  <a:pt x="11022776" y="2835745"/>
                  <a:pt x="11028553" y="2852420"/>
                </a:cubicBezTo>
                <a:cubicBezTo>
                  <a:pt x="11034328" y="2869095"/>
                  <a:pt x="11007949" y="2863274"/>
                  <a:pt x="10993329" y="2869284"/>
                </a:cubicBezTo>
                <a:cubicBezTo>
                  <a:pt x="10984685" y="2870458"/>
                  <a:pt x="10974940" y="2874465"/>
                  <a:pt x="10966293" y="2875638"/>
                </a:cubicBezTo>
                <a:cubicBezTo>
                  <a:pt x="10899165" y="2900862"/>
                  <a:pt x="10898061" y="2903698"/>
                  <a:pt x="10963020" y="2936517"/>
                </a:cubicBezTo>
                <a:cubicBezTo>
                  <a:pt x="10979652" y="2946346"/>
                  <a:pt x="10973671" y="2951188"/>
                  <a:pt x="10969248" y="2962532"/>
                </a:cubicBezTo>
                <a:cubicBezTo>
                  <a:pt x="10936934" y="3013919"/>
                  <a:pt x="10899295" y="3057971"/>
                  <a:pt x="10818196" y="3077032"/>
                </a:cubicBezTo>
                <a:cubicBezTo>
                  <a:pt x="10744636" y="3097756"/>
                  <a:pt x="10682828" y="3130316"/>
                  <a:pt x="10626349" y="3170207"/>
                </a:cubicBezTo>
                <a:cubicBezTo>
                  <a:pt x="10611010" y="3180683"/>
                  <a:pt x="10594368" y="3189906"/>
                  <a:pt x="10577199" y="3198676"/>
                </a:cubicBezTo>
                <a:lnTo>
                  <a:pt x="10574095" y="3200206"/>
                </a:lnTo>
                <a:lnTo>
                  <a:pt x="10585016" y="3204330"/>
                </a:lnTo>
                <a:cubicBezTo>
                  <a:pt x="10590846" y="3205760"/>
                  <a:pt x="10596741" y="3206314"/>
                  <a:pt x="10602633" y="3205576"/>
                </a:cubicBezTo>
                <a:cubicBezTo>
                  <a:pt x="10665481" y="3190802"/>
                  <a:pt x="10704764" y="3220348"/>
                  <a:pt x="10751900" y="3238078"/>
                </a:cubicBezTo>
                <a:cubicBezTo>
                  <a:pt x="10783325" y="3249896"/>
                  <a:pt x="10791183" y="3270578"/>
                  <a:pt x="10767613" y="3282397"/>
                </a:cubicBezTo>
                <a:cubicBezTo>
                  <a:pt x="10752882" y="3291261"/>
                  <a:pt x="10741590" y="3301787"/>
                  <a:pt x="10731830" y="3313005"/>
                </a:cubicBezTo>
                <a:lnTo>
                  <a:pt x="10711884" y="3339098"/>
                </a:lnTo>
                <a:lnTo>
                  <a:pt x="10725936" y="3336961"/>
                </a:lnTo>
                <a:lnTo>
                  <a:pt x="10748123" y="3329237"/>
                </a:lnTo>
                <a:cubicBezTo>
                  <a:pt x="10782990" y="3316239"/>
                  <a:pt x="10817274" y="3302438"/>
                  <a:pt x="10850728" y="3287492"/>
                </a:cubicBezTo>
                <a:cubicBezTo>
                  <a:pt x="10915195" y="3258603"/>
                  <a:pt x="10977453" y="3235383"/>
                  <a:pt x="11055480" y="3255686"/>
                </a:cubicBezTo>
                <a:cubicBezTo>
                  <a:pt x="11070552" y="3259013"/>
                  <a:pt x="11087838" y="3256667"/>
                  <a:pt x="11103566" y="3247820"/>
                </a:cubicBezTo>
                <a:cubicBezTo>
                  <a:pt x="11162706" y="3211593"/>
                  <a:pt x="11235615" y="3203045"/>
                  <a:pt x="11306964" y="3187995"/>
                </a:cubicBezTo>
                <a:cubicBezTo>
                  <a:pt x="11356157" y="3177289"/>
                  <a:pt x="11401579" y="3165756"/>
                  <a:pt x="11447002" y="3154221"/>
                </a:cubicBezTo>
                <a:cubicBezTo>
                  <a:pt x="11469162" y="3149872"/>
                  <a:pt x="11495086" y="3146355"/>
                  <a:pt x="11515485" y="3157018"/>
                </a:cubicBezTo>
                <a:cubicBezTo>
                  <a:pt x="11534777" y="3170515"/>
                  <a:pt x="11554068" y="3184015"/>
                  <a:pt x="11517739" y="3203716"/>
                </a:cubicBezTo>
                <a:cubicBezTo>
                  <a:pt x="11458145" y="3230602"/>
                  <a:pt x="11424275" y="3275486"/>
                  <a:pt x="11366688" y="3318216"/>
                </a:cubicBezTo>
                <a:cubicBezTo>
                  <a:pt x="11446024" y="3314166"/>
                  <a:pt x="11514511" y="3316961"/>
                  <a:pt x="11571442" y="3286408"/>
                </a:cubicBezTo>
                <a:cubicBezTo>
                  <a:pt x="11582294" y="3279565"/>
                  <a:pt x="11595811" y="3276388"/>
                  <a:pt x="11609778" y="3282551"/>
                </a:cubicBezTo>
                <a:cubicBezTo>
                  <a:pt x="11622639" y="3291550"/>
                  <a:pt x="11611785" y="3298394"/>
                  <a:pt x="11604700" y="3306069"/>
                </a:cubicBezTo>
                <a:cubicBezTo>
                  <a:pt x="11595404" y="3319418"/>
                  <a:pt x="11603390" y="3330421"/>
                  <a:pt x="11617358" y="3336585"/>
                </a:cubicBezTo>
                <a:cubicBezTo>
                  <a:pt x="11637755" y="3347246"/>
                  <a:pt x="11650822" y="3334729"/>
                  <a:pt x="11655243" y="3323385"/>
                </a:cubicBezTo>
                <a:cubicBezTo>
                  <a:pt x="11664089" y="3300700"/>
                  <a:pt x="11685143" y="3299185"/>
                  <a:pt x="11707752" y="3304175"/>
                </a:cubicBezTo>
                <a:cubicBezTo>
                  <a:pt x="11739003" y="3307993"/>
                  <a:pt x="11765830" y="3323156"/>
                  <a:pt x="11761860" y="3343839"/>
                </a:cubicBezTo>
                <a:cubicBezTo>
                  <a:pt x="11754119" y="3363691"/>
                  <a:pt x="11725079" y="3354199"/>
                  <a:pt x="11701364" y="3352046"/>
                </a:cubicBezTo>
                <a:cubicBezTo>
                  <a:pt x="11693828" y="3350383"/>
                  <a:pt x="11688953" y="3352388"/>
                  <a:pt x="11677650" y="3349892"/>
                </a:cubicBezTo>
                <a:cubicBezTo>
                  <a:pt x="11678550" y="3368570"/>
                  <a:pt x="11700707" y="3364221"/>
                  <a:pt x="11709801" y="3372387"/>
                </a:cubicBezTo>
                <a:cubicBezTo>
                  <a:pt x="11725325" y="3385055"/>
                  <a:pt x="11740852" y="3397722"/>
                  <a:pt x="11705177" y="3405246"/>
                </a:cubicBezTo>
                <a:cubicBezTo>
                  <a:pt x="11691658" y="3408424"/>
                  <a:pt x="11687893" y="3407592"/>
                  <a:pt x="11687236" y="3419770"/>
                </a:cubicBezTo>
                <a:cubicBezTo>
                  <a:pt x="11682710" y="3441870"/>
                  <a:pt x="11673752" y="3462222"/>
                  <a:pt x="11662243" y="3481242"/>
                </a:cubicBezTo>
                <a:lnTo>
                  <a:pt x="11654605" y="3491380"/>
                </a:lnTo>
                <a:lnTo>
                  <a:pt x="11650044" y="3493918"/>
                </a:lnTo>
                <a:cubicBezTo>
                  <a:pt x="11647800" y="3496161"/>
                  <a:pt x="11648432" y="3496805"/>
                  <a:pt x="11649425" y="3497247"/>
                </a:cubicBezTo>
                <a:lnTo>
                  <a:pt x="11649796" y="3497763"/>
                </a:lnTo>
                <a:lnTo>
                  <a:pt x="11646312" y="3502390"/>
                </a:lnTo>
                <a:lnTo>
                  <a:pt x="11618344" y="3520505"/>
                </a:lnTo>
                <a:cubicBezTo>
                  <a:pt x="11615468" y="3522104"/>
                  <a:pt x="11614835" y="3521461"/>
                  <a:pt x="11609082" y="3524661"/>
                </a:cubicBezTo>
                <a:cubicBezTo>
                  <a:pt x="11606207" y="3526261"/>
                  <a:pt x="11603962" y="3528504"/>
                  <a:pt x="11605227" y="3529791"/>
                </a:cubicBezTo>
                <a:cubicBezTo>
                  <a:pt x="11605859" y="3530434"/>
                  <a:pt x="11607124" y="3531721"/>
                  <a:pt x="11612876" y="3528520"/>
                </a:cubicBezTo>
                <a:cubicBezTo>
                  <a:pt x="11620872" y="3523078"/>
                  <a:pt x="11630132" y="3518923"/>
                  <a:pt x="11635253" y="3515080"/>
                </a:cubicBezTo>
                <a:lnTo>
                  <a:pt x="11637622" y="3513923"/>
                </a:lnTo>
                <a:lnTo>
                  <a:pt x="11621953" y="3534721"/>
                </a:lnTo>
                <a:lnTo>
                  <a:pt x="11618896" y="3538084"/>
                </a:lnTo>
                <a:lnTo>
                  <a:pt x="11602414" y="3548160"/>
                </a:lnTo>
                <a:cubicBezTo>
                  <a:pt x="11602414" y="3548160"/>
                  <a:pt x="11600170" y="3550402"/>
                  <a:pt x="11600803" y="3551046"/>
                </a:cubicBezTo>
                <a:cubicBezTo>
                  <a:pt x="11595683" y="3554889"/>
                  <a:pt x="11593436" y="3557132"/>
                  <a:pt x="11591193" y="3559375"/>
                </a:cubicBezTo>
                <a:cubicBezTo>
                  <a:pt x="11582218" y="3568347"/>
                  <a:pt x="11570713" y="3574746"/>
                  <a:pt x="11554436" y="3580816"/>
                </a:cubicBezTo>
                <a:cubicBezTo>
                  <a:pt x="11550928" y="3581772"/>
                  <a:pt x="11547418" y="3582728"/>
                  <a:pt x="11543911" y="3583685"/>
                </a:cubicBezTo>
                <a:cubicBezTo>
                  <a:pt x="11539770" y="3583997"/>
                  <a:pt x="11513600" y="3593580"/>
                  <a:pt x="11510723" y="3595180"/>
                </a:cubicBezTo>
                <a:cubicBezTo>
                  <a:pt x="11503359" y="3601266"/>
                  <a:pt x="11497954" y="3600292"/>
                  <a:pt x="11489957" y="3605735"/>
                </a:cubicBezTo>
                <a:cubicBezTo>
                  <a:pt x="11476208" y="3614377"/>
                  <a:pt x="11467232" y="3623349"/>
                  <a:pt x="11449976" y="3632947"/>
                </a:cubicBezTo>
                <a:cubicBezTo>
                  <a:pt x="11447099" y="3634548"/>
                  <a:pt x="11447731" y="3635191"/>
                  <a:pt x="11448364" y="3635835"/>
                </a:cubicBezTo>
                <a:cubicBezTo>
                  <a:pt x="11441001" y="3641921"/>
                  <a:pt x="11434267" y="3648650"/>
                  <a:pt x="11425006" y="3652806"/>
                </a:cubicBezTo>
                <a:cubicBezTo>
                  <a:pt x="11416378" y="3657606"/>
                  <a:pt x="11404240" y="3663361"/>
                  <a:pt x="11395959" y="3663988"/>
                </a:cubicBezTo>
                <a:cubicBezTo>
                  <a:pt x="11395328" y="3663344"/>
                  <a:pt x="11342638" y="3686680"/>
                  <a:pt x="11340396" y="3688923"/>
                </a:cubicBezTo>
                <a:cubicBezTo>
                  <a:pt x="11327911" y="3698852"/>
                  <a:pt x="11307777" y="3710052"/>
                  <a:pt x="11295924" y="3720623"/>
                </a:cubicBezTo>
                <a:cubicBezTo>
                  <a:pt x="11289192" y="3727353"/>
                  <a:pt x="11278321" y="3734396"/>
                  <a:pt x="11267796" y="3737265"/>
                </a:cubicBezTo>
                <a:cubicBezTo>
                  <a:pt x="11254393" y="3741734"/>
                  <a:pt x="11239382" y="3749089"/>
                  <a:pt x="11225632" y="3757732"/>
                </a:cubicBezTo>
                <a:cubicBezTo>
                  <a:pt x="11219881" y="3760931"/>
                  <a:pt x="11211251" y="3765730"/>
                  <a:pt x="11202623" y="3770530"/>
                </a:cubicBezTo>
                <a:cubicBezTo>
                  <a:pt x="11196870" y="3773729"/>
                  <a:pt x="11193994" y="3775331"/>
                  <a:pt x="11191749" y="3777573"/>
                </a:cubicBezTo>
                <a:cubicBezTo>
                  <a:pt x="11185018" y="3784302"/>
                  <a:pt x="11172880" y="3790058"/>
                  <a:pt x="11161375" y="3796458"/>
                </a:cubicBezTo>
                <a:cubicBezTo>
                  <a:pt x="11158500" y="3798056"/>
                  <a:pt x="11152116" y="3800613"/>
                  <a:pt x="11150502" y="3803501"/>
                </a:cubicBezTo>
                <a:cubicBezTo>
                  <a:pt x="11139283" y="3814716"/>
                  <a:pt x="11128063" y="3825932"/>
                  <a:pt x="11129611" y="3832035"/>
                </a:cubicBezTo>
                <a:cubicBezTo>
                  <a:pt x="11129897" y="3836852"/>
                  <a:pt x="11134321" y="3841355"/>
                  <a:pt x="11111312" y="3854154"/>
                </a:cubicBezTo>
                <a:cubicBezTo>
                  <a:pt x="11102684" y="3858953"/>
                  <a:pt x="11095951" y="3865682"/>
                  <a:pt x="11097848" y="3867612"/>
                </a:cubicBezTo>
                <a:cubicBezTo>
                  <a:pt x="11096867" y="3871143"/>
                  <a:pt x="11095256" y="3874029"/>
                  <a:pt x="11091401" y="3879159"/>
                </a:cubicBezTo>
                <a:cubicBezTo>
                  <a:pt x="11092032" y="3879801"/>
                  <a:pt x="11092665" y="3880445"/>
                  <a:pt x="11092665" y="3880445"/>
                </a:cubicBezTo>
                <a:cubicBezTo>
                  <a:pt x="11110205" y="3875663"/>
                  <a:pt x="11124872" y="3872482"/>
                  <a:pt x="11142129" y="3862882"/>
                </a:cubicBezTo>
                <a:cubicBezTo>
                  <a:pt x="11193901" y="3834085"/>
                  <a:pt x="11242796" y="3806890"/>
                  <a:pt x="11291692" y="3779692"/>
                </a:cubicBezTo>
                <a:cubicBezTo>
                  <a:pt x="11294568" y="3778093"/>
                  <a:pt x="11301932" y="3772007"/>
                  <a:pt x="11304461" y="3774581"/>
                </a:cubicBezTo>
                <a:cubicBezTo>
                  <a:pt x="11305725" y="3775867"/>
                  <a:pt x="11296464" y="3780022"/>
                  <a:pt x="11293588" y="3781623"/>
                </a:cubicBezTo>
                <a:cubicBezTo>
                  <a:pt x="11282083" y="3788022"/>
                  <a:pt x="11270578" y="3794420"/>
                  <a:pt x="11260971" y="3802751"/>
                </a:cubicBezTo>
                <a:cubicBezTo>
                  <a:pt x="11240774" y="3822939"/>
                  <a:pt x="11208156" y="3844067"/>
                  <a:pt x="11171396" y="3865507"/>
                </a:cubicBezTo>
                <a:cubicBezTo>
                  <a:pt x="11154140" y="3875105"/>
                  <a:pt x="11133375" y="3885661"/>
                  <a:pt x="11114506" y="3898147"/>
                </a:cubicBezTo>
                <a:cubicBezTo>
                  <a:pt x="11104265" y="3905832"/>
                  <a:pt x="11089252" y="3913188"/>
                  <a:pt x="11077115" y="3918944"/>
                </a:cubicBezTo>
                <a:cubicBezTo>
                  <a:pt x="11065610" y="3925344"/>
                  <a:pt x="11056001" y="3933672"/>
                  <a:pt x="11043864" y="3939429"/>
                </a:cubicBezTo>
                <a:cubicBezTo>
                  <a:pt x="11038112" y="3942627"/>
                  <a:pt x="11025342" y="3947740"/>
                  <a:pt x="11030748" y="3948714"/>
                </a:cubicBezTo>
                <a:cubicBezTo>
                  <a:pt x="11032645" y="3950644"/>
                  <a:pt x="11040010" y="3944558"/>
                  <a:pt x="11046393" y="3942001"/>
                </a:cubicBezTo>
                <a:cubicBezTo>
                  <a:pt x="11081541" y="3923449"/>
                  <a:pt x="11111282" y="3903920"/>
                  <a:pt x="11145797" y="3884722"/>
                </a:cubicBezTo>
                <a:cubicBezTo>
                  <a:pt x="11163054" y="3875124"/>
                  <a:pt x="11174843" y="3873541"/>
                  <a:pt x="11192733" y="3864585"/>
                </a:cubicBezTo>
                <a:cubicBezTo>
                  <a:pt x="11192733" y="3864585"/>
                  <a:pt x="11193364" y="3865229"/>
                  <a:pt x="11193998" y="3865871"/>
                </a:cubicBezTo>
                <a:cubicBezTo>
                  <a:pt x="11194629" y="3866515"/>
                  <a:pt x="11198770" y="3866204"/>
                  <a:pt x="11193649" y="3870045"/>
                </a:cubicBezTo>
                <a:cubicBezTo>
                  <a:pt x="11185020" y="3874844"/>
                  <a:pt x="11176391" y="3879644"/>
                  <a:pt x="11167763" y="3884444"/>
                </a:cubicBezTo>
                <a:cubicBezTo>
                  <a:pt x="11159134" y="3889242"/>
                  <a:pt x="11157523" y="3892129"/>
                  <a:pt x="11151770" y="3895329"/>
                </a:cubicBezTo>
                <a:cubicBezTo>
                  <a:pt x="11148894" y="3896929"/>
                  <a:pt x="11149526" y="3897572"/>
                  <a:pt x="11150157" y="3898216"/>
                </a:cubicBezTo>
                <a:cubicBezTo>
                  <a:pt x="11150790" y="3898859"/>
                  <a:pt x="11153667" y="3897259"/>
                  <a:pt x="11156543" y="3895660"/>
                </a:cubicBezTo>
                <a:cubicBezTo>
                  <a:pt x="11165172" y="3890860"/>
                  <a:pt x="11173800" y="3886060"/>
                  <a:pt x="11182429" y="3881262"/>
                </a:cubicBezTo>
                <a:cubicBezTo>
                  <a:pt x="11185305" y="3879662"/>
                  <a:pt x="11191057" y="3876462"/>
                  <a:pt x="11192321" y="3877748"/>
                </a:cubicBezTo>
                <a:cubicBezTo>
                  <a:pt x="11192954" y="3878392"/>
                  <a:pt x="11187201" y="3881592"/>
                  <a:pt x="11187834" y="3882234"/>
                </a:cubicBezTo>
                <a:cubicBezTo>
                  <a:pt x="11178225" y="3890564"/>
                  <a:pt x="11167985" y="3898250"/>
                  <a:pt x="11156479" y="3904650"/>
                </a:cubicBezTo>
                <a:cubicBezTo>
                  <a:pt x="11136346" y="3915848"/>
                  <a:pt x="11125127" y="3927064"/>
                  <a:pt x="11104360" y="3937619"/>
                </a:cubicBezTo>
                <a:cubicBezTo>
                  <a:pt x="11104360" y="3937619"/>
                  <a:pt x="11104993" y="3938263"/>
                  <a:pt x="11104993" y="3938263"/>
                </a:cubicBezTo>
                <a:cubicBezTo>
                  <a:pt x="11105624" y="3938906"/>
                  <a:pt x="11105624" y="3938906"/>
                  <a:pt x="11106258" y="3939549"/>
                </a:cubicBezTo>
                <a:cubicBezTo>
                  <a:pt x="11109134" y="3937949"/>
                  <a:pt x="11114885" y="3934749"/>
                  <a:pt x="11117763" y="3933150"/>
                </a:cubicBezTo>
                <a:cubicBezTo>
                  <a:pt x="11129898" y="3927394"/>
                  <a:pt x="11130531" y="3928037"/>
                  <a:pt x="11130184" y="3932210"/>
                </a:cubicBezTo>
                <a:cubicBezTo>
                  <a:pt x="11127939" y="3934454"/>
                  <a:pt x="11128572" y="3935097"/>
                  <a:pt x="11134956" y="3932540"/>
                </a:cubicBezTo>
                <a:cubicBezTo>
                  <a:pt x="11144217" y="3928386"/>
                  <a:pt x="11152846" y="3923585"/>
                  <a:pt x="11162739" y="3920072"/>
                </a:cubicBezTo>
                <a:cubicBezTo>
                  <a:pt x="11154110" y="3924873"/>
                  <a:pt x="11148357" y="3928072"/>
                  <a:pt x="11142606" y="3931271"/>
                </a:cubicBezTo>
                <a:cubicBezTo>
                  <a:pt x="11136852" y="3934471"/>
                  <a:pt x="11138117" y="3935757"/>
                  <a:pt x="11141627" y="3934801"/>
                </a:cubicBezTo>
                <a:cubicBezTo>
                  <a:pt x="11142257" y="3935444"/>
                  <a:pt x="11148010" y="3932245"/>
                  <a:pt x="11142890" y="3936088"/>
                </a:cubicBezTo>
                <a:cubicBezTo>
                  <a:pt x="11142890" y="3936088"/>
                  <a:pt x="11140646" y="3938332"/>
                  <a:pt x="11140014" y="3937687"/>
                </a:cubicBezTo>
                <a:cubicBezTo>
                  <a:pt x="11130121" y="3941201"/>
                  <a:pt x="11119248" y="3948243"/>
                  <a:pt x="11110620" y="3953042"/>
                </a:cubicBezTo>
                <a:cubicBezTo>
                  <a:pt x="11107743" y="3954642"/>
                  <a:pt x="11104868" y="3956242"/>
                  <a:pt x="11105500" y="3956885"/>
                </a:cubicBezTo>
                <a:cubicBezTo>
                  <a:pt x="11106132" y="3957529"/>
                  <a:pt x="11106132" y="3957529"/>
                  <a:pt x="11109640" y="3956572"/>
                </a:cubicBezTo>
                <a:cubicBezTo>
                  <a:pt x="11116657" y="3954660"/>
                  <a:pt x="11125286" y="3949861"/>
                  <a:pt x="11129426" y="3949546"/>
                </a:cubicBezTo>
                <a:cubicBezTo>
                  <a:pt x="11133565" y="3949234"/>
                  <a:pt x="11139951" y="3946678"/>
                  <a:pt x="11135462" y="3951164"/>
                </a:cubicBezTo>
                <a:cubicBezTo>
                  <a:pt x="11133220" y="3953407"/>
                  <a:pt x="11134483" y="3954693"/>
                  <a:pt x="11131606" y="3956293"/>
                </a:cubicBezTo>
                <a:cubicBezTo>
                  <a:pt x="11125854" y="3959493"/>
                  <a:pt x="11120734" y="3963337"/>
                  <a:pt x="11117225" y="3964293"/>
                </a:cubicBezTo>
                <a:cubicBezTo>
                  <a:pt x="11104456" y="3969405"/>
                  <a:pt x="11092320" y="3975161"/>
                  <a:pt x="11080183" y="3980917"/>
                </a:cubicBezTo>
                <a:cubicBezTo>
                  <a:pt x="11070290" y="3984429"/>
                  <a:pt x="11070921" y="3985072"/>
                  <a:pt x="11067066" y="3990202"/>
                </a:cubicBezTo>
                <a:cubicBezTo>
                  <a:pt x="11068330" y="3991489"/>
                  <a:pt x="11067352" y="3995020"/>
                  <a:pt x="11062231" y="3998862"/>
                </a:cubicBezTo>
                <a:cubicBezTo>
                  <a:pt x="11053602" y="4003661"/>
                  <a:pt x="11049114" y="4008148"/>
                  <a:pt x="11037608" y="4014547"/>
                </a:cubicBezTo>
                <a:cubicBezTo>
                  <a:pt x="11031224" y="4017103"/>
                  <a:pt x="11023228" y="4022545"/>
                  <a:pt x="11013967" y="4026702"/>
                </a:cubicBezTo>
                <a:cubicBezTo>
                  <a:pt x="11008214" y="4029901"/>
                  <a:pt x="11009479" y="4031188"/>
                  <a:pt x="11010112" y="4031832"/>
                </a:cubicBezTo>
                <a:cubicBezTo>
                  <a:pt x="11011377" y="4033119"/>
                  <a:pt x="11014883" y="4032161"/>
                  <a:pt x="11017760" y="4030561"/>
                </a:cubicBezTo>
                <a:cubicBezTo>
                  <a:pt x="11023512" y="4027363"/>
                  <a:pt x="11022881" y="4026719"/>
                  <a:pt x="11025757" y="4025120"/>
                </a:cubicBezTo>
                <a:cubicBezTo>
                  <a:pt x="11038872" y="4015834"/>
                  <a:pt x="11051012" y="4010078"/>
                  <a:pt x="11062168" y="4007853"/>
                </a:cubicBezTo>
                <a:cubicBezTo>
                  <a:pt x="11066310" y="4007539"/>
                  <a:pt x="11061821" y="4012025"/>
                  <a:pt x="11068836" y="4010113"/>
                </a:cubicBezTo>
                <a:cubicBezTo>
                  <a:pt x="11077465" y="4005313"/>
                  <a:pt x="11086094" y="4000514"/>
                  <a:pt x="11094724" y="3995715"/>
                </a:cubicBezTo>
                <a:cubicBezTo>
                  <a:pt x="11101107" y="3993159"/>
                  <a:pt x="11108472" y="3987072"/>
                  <a:pt x="11118364" y="3983560"/>
                </a:cubicBezTo>
                <a:cubicBezTo>
                  <a:pt x="11128890" y="3980690"/>
                  <a:pt x="11129237" y="3976517"/>
                  <a:pt x="11137865" y="3971718"/>
                </a:cubicBezTo>
                <a:cubicBezTo>
                  <a:pt x="11164384" y="3957963"/>
                  <a:pt x="11185497" y="3943233"/>
                  <a:pt x="11209137" y="3931078"/>
                </a:cubicBezTo>
                <a:cubicBezTo>
                  <a:pt x="11220643" y="3924681"/>
                  <a:pt x="11229272" y="3919880"/>
                  <a:pt x="11240775" y="3913481"/>
                </a:cubicBezTo>
                <a:cubicBezTo>
                  <a:pt x="11258033" y="3903882"/>
                  <a:pt x="11272415" y="3895883"/>
                  <a:pt x="11286512" y="3883068"/>
                </a:cubicBezTo>
                <a:cubicBezTo>
                  <a:pt x="11290019" y="3882111"/>
                  <a:pt x="11291284" y="3883398"/>
                  <a:pt x="11294160" y="3881799"/>
                </a:cubicBezTo>
                <a:cubicBezTo>
                  <a:pt x="11308826" y="3878616"/>
                  <a:pt x="11311701" y="3877016"/>
                  <a:pt x="11326430" y="3864845"/>
                </a:cubicBezTo>
                <a:cubicBezTo>
                  <a:pt x="11330918" y="3860358"/>
                  <a:pt x="11338283" y="3854271"/>
                  <a:pt x="11346912" y="3849472"/>
                </a:cubicBezTo>
                <a:cubicBezTo>
                  <a:pt x="11354907" y="3844030"/>
                  <a:pt x="11359397" y="3839543"/>
                  <a:pt x="11365780" y="3836987"/>
                </a:cubicBezTo>
                <a:cubicBezTo>
                  <a:pt x="11381425" y="3830276"/>
                  <a:pt x="11398683" y="3820677"/>
                  <a:pt x="11411104" y="3819737"/>
                </a:cubicBezTo>
                <a:cubicBezTo>
                  <a:pt x="11418754" y="3818468"/>
                  <a:pt x="11428645" y="3814954"/>
                  <a:pt x="11436643" y="3809512"/>
                </a:cubicBezTo>
                <a:lnTo>
                  <a:pt x="11451369" y="3799488"/>
                </a:lnTo>
                <a:lnTo>
                  <a:pt x="11453748" y="3808674"/>
                </a:lnTo>
                <a:lnTo>
                  <a:pt x="11457242" y="3815972"/>
                </a:lnTo>
                <a:lnTo>
                  <a:pt x="11462719" y="3809792"/>
                </a:lnTo>
                <a:cubicBezTo>
                  <a:pt x="11486288" y="3783200"/>
                  <a:pt x="11515749" y="3761779"/>
                  <a:pt x="11548156" y="3742942"/>
                </a:cubicBezTo>
                <a:lnTo>
                  <a:pt x="11577451" y="3728358"/>
                </a:lnTo>
                <a:lnTo>
                  <a:pt x="11579820" y="3728880"/>
                </a:lnTo>
                <a:cubicBezTo>
                  <a:pt x="11580452" y="3729523"/>
                  <a:pt x="11584593" y="3729209"/>
                  <a:pt x="11589712" y="3725367"/>
                </a:cubicBezTo>
                <a:lnTo>
                  <a:pt x="11600655" y="3716807"/>
                </a:lnTo>
                <a:lnTo>
                  <a:pt x="11651272" y="3691607"/>
                </a:lnTo>
                <a:cubicBezTo>
                  <a:pt x="11670912" y="3681265"/>
                  <a:pt x="11690552" y="3679787"/>
                  <a:pt x="11707738" y="3684957"/>
                </a:cubicBezTo>
                <a:lnTo>
                  <a:pt x="11709492" y="3685883"/>
                </a:lnTo>
                <a:lnTo>
                  <a:pt x="11690191" y="3696343"/>
                </a:lnTo>
                <a:cubicBezTo>
                  <a:pt x="11686683" y="3697299"/>
                  <a:pt x="11683807" y="3698900"/>
                  <a:pt x="11681562" y="3701143"/>
                </a:cubicBezTo>
                <a:cubicBezTo>
                  <a:pt x="11660449" y="3715871"/>
                  <a:pt x="11636176" y="3727383"/>
                  <a:pt x="11613799" y="3740825"/>
                </a:cubicBezTo>
                <a:cubicBezTo>
                  <a:pt x="11599418" y="3748824"/>
                  <a:pt x="11581529" y="3757780"/>
                  <a:pt x="11568759" y="3762892"/>
                </a:cubicBezTo>
                <a:cubicBezTo>
                  <a:pt x="11553745" y="3770248"/>
                  <a:pt x="11538732" y="3777602"/>
                  <a:pt x="11527859" y="3784645"/>
                </a:cubicBezTo>
                <a:cubicBezTo>
                  <a:pt x="11517619" y="3792331"/>
                  <a:pt x="11502606" y="3799687"/>
                  <a:pt x="11492367" y="3807373"/>
                </a:cubicBezTo>
                <a:cubicBezTo>
                  <a:pt x="11464520" y="3828830"/>
                  <a:pt x="11431902" y="3849957"/>
                  <a:pt x="11397387" y="3869156"/>
                </a:cubicBezTo>
                <a:cubicBezTo>
                  <a:pt x="11377255" y="3880355"/>
                  <a:pt x="11359998" y="3889953"/>
                  <a:pt x="11339864" y="3901151"/>
                </a:cubicBezTo>
                <a:cubicBezTo>
                  <a:pt x="11336988" y="3902751"/>
                  <a:pt x="11330604" y="3905309"/>
                  <a:pt x="11328992" y="3908194"/>
                </a:cubicBezTo>
                <a:cubicBezTo>
                  <a:pt x="11327380" y="3911080"/>
                  <a:pt x="11334396" y="3909169"/>
                  <a:pt x="11337273" y="3907568"/>
                </a:cubicBezTo>
                <a:cubicBezTo>
                  <a:pt x="11349409" y="3901813"/>
                  <a:pt x="11359302" y="3898299"/>
                  <a:pt x="11371439" y="3892544"/>
                </a:cubicBezTo>
                <a:cubicBezTo>
                  <a:pt x="11386452" y="3885188"/>
                  <a:pt x="11400833" y="3877189"/>
                  <a:pt x="11417111" y="3871121"/>
                </a:cubicBezTo>
                <a:cubicBezTo>
                  <a:pt x="11411991" y="3874963"/>
                  <a:pt x="11413256" y="3876250"/>
                  <a:pt x="11407503" y="3879450"/>
                </a:cubicBezTo>
                <a:cubicBezTo>
                  <a:pt x="11395998" y="3885848"/>
                  <a:pt x="11389266" y="3892579"/>
                  <a:pt x="11381269" y="3898021"/>
                </a:cubicBezTo>
                <a:cubicBezTo>
                  <a:pt x="11378395" y="3899620"/>
                  <a:pt x="11376781" y="3902507"/>
                  <a:pt x="11377414" y="3903150"/>
                </a:cubicBezTo>
                <a:cubicBezTo>
                  <a:pt x="11381554" y="3902837"/>
                  <a:pt x="11383798" y="3900595"/>
                  <a:pt x="11386675" y="3898994"/>
                </a:cubicBezTo>
                <a:cubicBezTo>
                  <a:pt x="11389550" y="3897394"/>
                  <a:pt x="11392427" y="3895795"/>
                  <a:pt x="11398179" y="3892595"/>
                </a:cubicBezTo>
                <a:cubicBezTo>
                  <a:pt x="11413825" y="3885884"/>
                  <a:pt x="11425676" y="3875311"/>
                  <a:pt x="11443566" y="3866356"/>
                </a:cubicBezTo>
                <a:cubicBezTo>
                  <a:pt x="11452194" y="3861556"/>
                  <a:pt x="11463698" y="3855156"/>
                  <a:pt x="11472327" y="3850358"/>
                </a:cubicBezTo>
                <a:cubicBezTo>
                  <a:pt x="11480325" y="3844915"/>
                  <a:pt x="11487974" y="3843645"/>
                  <a:pt x="11499478" y="3837246"/>
                </a:cubicBezTo>
                <a:cubicBezTo>
                  <a:pt x="11526976" y="3819961"/>
                  <a:pt x="11558266" y="3806537"/>
                  <a:pt x="11586398" y="3789896"/>
                </a:cubicBezTo>
                <a:cubicBezTo>
                  <a:pt x="11589272" y="3788296"/>
                  <a:pt x="11592149" y="3786696"/>
                  <a:pt x="11595658" y="3785739"/>
                </a:cubicBezTo>
                <a:cubicBezTo>
                  <a:pt x="11599166" y="3784783"/>
                  <a:pt x="11602041" y="3783185"/>
                  <a:pt x="11602041" y="3783185"/>
                </a:cubicBezTo>
                <a:cubicBezTo>
                  <a:pt x="11611650" y="3774854"/>
                  <a:pt x="11623786" y="3769098"/>
                  <a:pt x="11634027" y="3761413"/>
                </a:cubicBezTo>
                <a:cubicBezTo>
                  <a:pt x="11647145" y="3752127"/>
                  <a:pt x="11660892" y="3743484"/>
                  <a:pt x="11675558" y="3740302"/>
                </a:cubicBezTo>
                <a:cubicBezTo>
                  <a:pt x="11678435" y="3738702"/>
                  <a:pt x="11678435" y="3738702"/>
                  <a:pt x="11681311" y="3737103"/>
                </a:cubicBezTo>
                <a:cubicBezTo>
                  <a:pt x="11692815" y="3730704"/>
                  <a:pt x="11704952" y="3724948"/>
                  <a:pt x="11712949" y="3719505"/>
                </a:cubicBezTo>
                <a:cubicBezTo>
                  <a:pt x="11720141" y="3715506"/>
                  <a:pt x="11726366" y="3712788"/>
                  <a:pt x="11732154" y="3710191"/>
                </a:cubicBezTo>
                <a:lnTo>
                  <a:pt x="11739276" y="3706497"/>
                </a:lnTo>
                <a:lnTo>
                  <a:pt x="11749475" y="3718198"/>
                </a:lnTo>
                <a:cubicBezTo>
                  <a:pt x="11757329" y="3727062"/>
                  <a:pt x="11765187" y="3724107"/>
                  <a:pt x="11776972" y="3727062"/>
                </a:cubicBezTo>
                <a:cubicBezTo>
                  <a:pt x="11820181" y="3730017"/>
                  <a:pt x="11828038" y="3741834"/>
                  <a:pt x="11804468" y="3771381"/>
                </a:cubicBezTo>
                <a:cubicBezTo>
                  <a:pt x="11788754" y="3786155"/>
                  <a:pt x="11773042" y="3800927"/>
                  <a:pt x="11753404" y="3815700"/>
                </a:cubicBezTo>
                <a:cubicBezTo>
                  <a:pt x="11725907" y="3833430"/>
                  <a:pt x="11714120" y="3868885"/>
                  <a:pt x="11659127" y="3854112"/>
                </a:cubicBezTo>
                <a:cubicBezTo>
                  <a:pt x="11647342" y="3851157"/>
                  <a:pt x="11635558" y="3862975"/>
                  <a:pt x="11643414" y="3871840"/>
                </a:cubicBezTo>
                <a:cubicBezTo>
                  <a:pt x="11674842" y="3910250"/>
                  <a:pt x="11627701" y="3910250"/>
                  <a:pt x="11604133" y="3916159"/>
                </a:cubicBezTo>
                <a:cubicBezTo>
                  <a:pt x="11580564" y="3919114"/>
                  <a:pt x="11572706" y="3925024"/>
                  <a:pt x="11556995" y="3939797"/>
                </a:cubicBezTo>
                <a:cubicBezTo>
                  <a:pt x="11513786" y="3984117"/>
                  <a:pt x="11478432" y="4034346"/>
                  <a:pt x="11419511" y="4063892"/>
                </a:cubicBezTo>
                <a:cubicBezTo>
                  <a:pt x="11378265" y="4087529"/>
                  <a:pt x="11342911" y="4115599"/>
                  <a:pt x="11309032" y="4144776"/>
                </a:cubicBezTo>
                <a:lnTo>
                  <a:pt x="11298050" y="4154235"/>
                </a:lnTo>
                <a:lnTo>
                  <a:pt x="11299084" y="4155358"/>
                </a:lnTo>
                <a:cubicBezTo>
                  <a:pt x="11309886" y="4162376"/>
                  <a:pt x="11325600" y="4163853"/>
                  <a:pt x="11351132" y="4156466"/>
                </a:cubicBezTo>
                <a:cubicBezTo>
                  <a:pt x="11386487" y="4144647"/>
                  <a:pt x="11425768" y="4132828"/>
                  <a:pt x="11457193" y="4115100"/>
                </a:cubicBezTo>
                <a:cubicBezTo>
                  <a:pt x="11488618" y="4094419"/>
                  <a:pt x="11523968" y="4082601"/>
                  <a:pt x="11571108" y="4082600"/>
                </a:cubicBezTo>
                <a:cubicBezTo>
                  <a:pt x="11606463" y="4082601"/>
                  <a:pt x="11645741" y="4082601"/>
                  <a:pt x="11681097" y="4067826"/>
                </a:cubicBezTo>
                <a:cubicBezTo>
                  <a:pt x="11696808" y="4061917"/>
                  <a:pt x="11708593" y="4064871"/>
                  <a:pt x="11720376" y="4076689"/>
                </a:cubicBezTo>
                <a:cubicBezTo>
                  <a:pt x="11732162" y="4091464"/>
                  <a:pt x="11724305" y="4100328"/>
                  <a:pt x="11704663" y="4109192"/>
                </a:cubicBezTo>
                <a:cubicBezTo>
                  <a:pt x="11583875" y="4162375"/>
                  <a:pt x="11480761" y="4235503"/>
                  <a:pt x="11372122" y="4303645"/>
                </a:cubicBezTo>
                <a:lnTo>
                  <a:pt x="11297010" y="4347868"/>
                </a:lnTo>
                <a:lnTo>
                  <a:pt x="11366499" y="4347869"/>
                </a:lnTo>
                <a:lnTo>
                  <a:pt x="11360239" y="4352622"/>
                </a:lnTo>
                <a:cubicBezTo>
                  <a:pt x="11346123" y="4360078"/>
                  <a:pt x="11328324" y="4363866"/>
                  <a:pt x="11309297" y="4362522"/>
                </a:cubicBezTo>
                <a:lnTo>
                  <a:pt x="11281812" y="4356818"/>
                </a:lnTo>
                <a:lnTo>
                  <a:pt x="11260782" y="4369199"/>
                </a:lnTo>
                <a:cubicBezTo>
                  <a:pt x="11229359" y="4386929"/>
                  <a:pt x="11178294" y="4395793"/>
                  <a:pt x="11182221" y="4440112"/>
                </a:cubicBezTo>
                <a:cubicBezTo>
                  <a:pt x="11186149" y="4443069"/>
                  <a:pt x="11174366" y="4446022"/>
                  <a:pt x="11170437" y="4448977"/>
                </a:cubicBezTo>
                <a:cubicBezTo>
                  <a:pt x="11127229" y="4484432"/>
                  <a:pt x="11084018" y="4516933"/>
                  <a:pt x="11029024" y="4537617"/>
                </a:cubicBezTo>
                <a:lnTo>
                  <a:pt x="11005801" y="4550363"/>
                </a:lnTo>
                <a:lnTo>
                  <a:pt x="10996596" y="4560434"/>
                </a:lnTo>
                <a:lnTo>
                  <a:pt x="11019716" y="4564280"/>
                </a:lnTo>
                <a:cubicBezTo>
                  <a:pt x="11050010" y="4572768"/>
                  <a:pt x="11048338" y="4586660"/>
                  <a:pt x="11014816" y="4609358"/>
                </a:cubicBezTo>
                <a:cubicBezTo>
                  <a:pt x="11014816" y="4609358"/>
                  <a:pt x="11013056" y="4613643"/>
                  <a:pt x="11009262" y="4614148"/>
                </a:cubicBezTo>
                <a:lnTo>
                  <a:pt x="11030736" y="4614792"/>
                </a:lnTo>
                <a:lnTo>
                  <a:pt x="11031240" y="4614622"/>
                </a:lnTo>
                <a:lnTo>
                  <a:pt x="11042383" y="4607704"/>
                </a:lnTo>
                <a:cubicBezTo>
                  <a:pt x="11048445" y="4603858"/>
                  <a:pt x="11054830" y="4602500"/>
                  <a:pt x="11061155" y="4602922"/>
                </a:cubicBezTo>
                <a:lnTo>
                  <a:pt x="11063638" y="4603716"/>
                </a:lnTo>
                <a:lnTo>
                  <a:pt x="11072520" y="4600726"/>
                </a:lnTo>
                <a:lnTo>
                  <a:pt x="11077760" y="4597577"/>
                </a:lnTo>
                <a:lnTo>
                  <a:pt x="11125960" y="4577184"/>
                </a:lnTo>
                <a:lnTo>
                  <a:pt x="11174365" y="4552389"/>
                </a:lnTo>
                <a:cubicBezTo>
                  <a:pt x="11180258" y="4549066"/>
                  <a:pt x="11186028" y="4546712"/>
                  <a:pt x="11191697" y="4545141"/>
                </a:cubicBezTo>
                <a:lnTo>
                  <a:pt x="11201948" y="4543586"/>
                </a:lnTo>
                <a:lnTo>
                  <a:pt x="11208863" y="4537746"/>
                </a:lnTo>
                <a:cubicBezTo>
                  <a:pt x="11213282" y="4530728"/>
                  <a:pt x="11211319" y="4521864"/>
                  <a:pt x="11199533" y="4510046"/>
                </a:cubicBezTo>
                <a:cubicBezTo>
                  <a:pt x="11191678" y="4504134"/>
                  <a:pt x="11179892" y="4495273"/>
                  <a:pt x="11195604" y="4486408"/>
                </a:cubicBezTo>
                <a:cubicBezTo>
                  <a:pt x="11203463" y="4480498"/>
                  <a:pt x="11215245" y="4483454"/>
                  <a:pt x="11223103" y="4489363"/>
                </a:cubicBezTo>
                <a:cubicBezTo>
                  <a:pt x="11242743" y="4507092"/>
                  <a:pt x="11254527" y="4501181"/>
                  <a:pt x="11274170" y="4486408"/>
                </a:cubicBezTo>
                <a:cubicBezTo>
                  <a:pt x="11297739" y="4468679"/>
                  <a:pt x="11321305" y="4450952"/>
                  <a:pt x="11325234" y="4424359"/>
                </a:cubicBezTo>
                <a:cubicBezTo>
                  <a:pt x="11329161" y="4415498"/>
                  <a:pt x="11329160" y="4400724"/>
                  <a:pt x="11344875" y="4400724"/>
                </a:cubicBezTo>
                <a:cubicBezTo>
                  <a:pt x="11388083" y="4400724"/>
                  <a:pt x="11407724" y="4374130"/>
                  <a:pt x="11435222" y="4356404"/>
                </a:cubicBezTo>
                <a:cubicBezTo>
                  <a:pt x="11474506" y="4335720"/>
                  <a:pt x="11533428" y="4341630"/>
                  <a:pt x="11556996" y="4368221"/>
                </a:cubicBezTo>
                <a:cubicBezTo>
                  <a:pt x="11572708" y="4382995"/>
                  <a:pt x="11592350" y="4382994"/>
                  <a:pt x="11608062" y="4394814"/>
                </a:cubicBezTo>
                <a:cubicBezTo>
                  <a:pt x="11596275" y="4406632"/>
                  <a:pt x="11584492" y="4415497"/>
                  <a:pt x="11580562" y="4427315"/>
                </a:cubicBezTo>
                <a:cubicBezTo>
                  <a:pt x="11551103" y="4484930"/>
                  <a:pt x="11486289" y="4520940"/>
                  <a:pt x="11430866" y="4561521"/>
                </a:cubicBezTo>
                <a:lnTo>
                  <a:pt x="11382945" y="4602284"/>
                </a:lnTo>
                <a:lnTo>
                  <a:pt x="11393850" y="4600033"/>
                </a:lnTo>
                <a:cubicBezTo>
                  <a:pt x="11415945" y="4595969"/>
                  <a:pt x="11437552" y="4595232"/>
                  <a:pt x="11457193" y="4611481"/>
                </a:cubicBezTo>
                <a:cubicBezTo>
                  <a:pt x="11465049" y="4617392"/>
                  <a:pt x="11472906" y="4605573"/>
                  <a:pt x="11476832" y="4602619"/>
                </a:cubicBezTo>
                <a:cubicBezTo>
                  <a:pt x="11484688" y="4593755"/>
                  <a:pt x="11488619" y="4581937"/>
                  <a:pt x="11508257" y="4584891"/>
                </a:cubicBezTo>
                <a:cubicBezTo>
                  <a:pt x="11504330" y="4620345"/>
                  <a:pt x="11504330" y="4620345"/>
                  <a:pt x="11551467" y="4617392"/>
                </a:cubicBezTo>
                <a:cubicBezTo>
                  <a:pt x="11575037" y="4614437"/>
                  <a:pt x="11626101" y="4646939"/>
                  <a:pt x="11626101" y="4670576"/>
                </a:cubicBezTo>
                <a:cubicBezTo>
                  <a:pt x="11626101" y="4711940"/>
                  <a:pt x="11618246" y="4750352"/>
                  <a:pt x="11559323" y="4773987"/>
                </a:cubicBezTo>
                <a:lnTo>
                  <a:pt x="11555371" y="4776115"/>
                </a:lnTo>
                <a:lnTo>
                  <a:pt x="11254946" y="4776115"/>
                </a:lnTo>
                <a:lnTo>
                  <a:pt x="11276074" y="4785100"/>
                </a:lnTo>
                <a:cubicBezTo>
                  <a:pt x="11308727" y="4792893"/>
                  <a:pt x="11335825" y="4805478"/>
                  <a:pt x="11352564" y="4821470"/>
                </a:cubicBezTo>
                <a:cubicBezTo>
                  <a:pt x="11366249" y="4831793"/>
                  <a:pt x="11392331" y="4842489"/>
                  <a:pt x="11367069" y="4855984"/>
                </a:cubicBezTo>
                <a:cubicBezTo>
                  <a:pt x="11354437" y="4862732"/>
                  <a:pt x="11342990" y="4862234"/>
                  <a:pt x="11331948" y="4859658"/>
                </a:cubicBezTo>
                <a:lnTo>
                  <a:pt x="11323311" y="4857135"/>
                </a:lnTo>
                <a:lnTo>
                  <a:pt x="11307225" y="4851248"/>
                </a:lnTo>
                <a:cubicBezTo>
                  <a:pt x="11284637" y="4842503"/>
                  <a:pt x="11264868" y="4834850"/>
                  <a:pt x="11245101" y="4827198"/>
                </a:cubicBezTo>
                <a:cubicBezTo>
                  <a:pt x="11242277" y="4826104"/>
                  <a:pt x="11236630" y="4823918"/>
                  <a:pt x="11233154" y="4823243"/>
                </a:cubicBezTo>
                <a:cubicBezTo>
                  <a:pt x="11230330" y="4822149"/>
                  <a:pt x="11224029" y="4820381"/>
                  <a:pt x="11222724" y="4821217"/>
                </a:cubicBezTo>
                <a:lnTo>
                  <a:pt x="11224222" y="4822403"/>
                </a:lnTo>
                <a:lnTo>
                  <a:pt x="11171084" y="4807208"/>
                </a:lnTo>
                <a:lnTo>
                  <a:pt x="11140315" y="4796826"/>
                </a:lnTo>
                <a:lnTo>
                  <a:pt x="11120487" y="4787675"/>
                </a:lnTo>
                <a:lnTo>
                  <a:pt x="11096808" y="4777862"/>
                </a:lnTo>
                <a:lnTo>
                  <a:pt x="11093905" y="4776115"/>
                </a:lnTo>
                <a:lnTo>
                  <a:pt x="10847679" y="4776115"/>
                </a:lnTo>
                <a:lnTo>
                  <a:pt x="10853732" y="4778977"/>
                </a:lnTo>
                <a:cubicBezTo>
                  <a:pt x="10855902" y="4780490"/>
                  <a:pt x="10854598" y="4781325"/>
                  <a:pt x="10856769" y="4782837"/>
                </a:cubicBezTo>
                <a:cubicBezTo>
                  <a:pt x="10853292" y="4782162"/>
                  <a:pt x="10849816" y="4781485"/>
                  <a:pt x="10841344" y="4778206"/>
                </a:cubicBezTo>
                <a:lnTo>
                  <a:pt x="10835295" y="4776115"/>
                </a:lnTo>
                <a:lnTo>
                  <a:pt x="10767787" y="4776115"/>
                </a:lnTo>
                <a:lnTo>
                  <a:pt x="10784174" y="4782903"/>
                </a:lnTo>
                <a:lnTo>
                  <a:pt x="10766641" y="4776115"/>
                </a:lnTo>
                <a:lnTo>
                  <a:pt x="10749953" y="4776115"/>
                </a:lnTo>
                <a:lnTo>
                  <a:pt x="10774171" y="4786408"/>
                </a:lnTo>
                <a:cubicBezTo>
                  <a:pt x="10789809" y="4793804"/>
                  <a:pt x="10804580" y="4798851"/>
                  <a:pt x="10821523" y="4805411"/>
                </a:cubicBezTo>
                <a:cubicBezTo>
                  <a:pt x="10846937" y="4815250"/>
                  <a:pt x="10872351" y="4825088"/>
                  <a:pt x="10900590" y="4836021"/>
                </a:cubicBezTo>
                <a:cubicBezTo>
                  <a:pt x="10902761" y="4837531"/>
                  <a:pt x="10912538" y="4839974"/>
                  <a:pt x="10914056" y="4841904"/>
                </a:cubicBezTo>
                <a:cubicBezTo>
                  <a:pt x="10910580" y="4841228"/>
                  <a:pt x="10904279" y="4839460"/>
                  <a:pt x="10902974" y="4840296"/>
                </a:cubicBezTo>
                <a:cubicBezTo>
                  <a:pt x="10897540" y="4840875"/>
                  <a:pt x="10889069" y="4837596"/>
                  <a:pt x="10877773" y="4833222"/>
                </a:cubicBezTo>
                <a:cubicBezTo>
                  <a:pt x="10872126" y="4831037"/>
                  <a:pt x="10864306" y="4827339"/>
                  <a:pt x="10853877" y="4825313"/>
                </a:cubicBezTo>
                <a:cubicBezTo>
                  <a:pt x="10840411" y="4819430"/>
                  <a:pt x="10822162" y="4813707"/>
                  <a:pt x="10809348" y="4807406"/>
                </a:cubicBezTo>
                <a:cubicBezTo>
                  <a:pt x="10802182" y="4803289"/>
                  <a:pt x="10793059" y="4800427"/>
                  <a:pt x="10784587" y="4797148"/>
                </a:cubicBezTo>
                <a:cubicBezTo>
                  <a:pt x="10781763" y="4796054"/>
                  <a:pt x="10774810" y="4794704"/>
                  <a:pt x="10773506" y="4795541"/>
                </a:cubicBezTo>
                <a:cubicBezTo>
                  <a:pt x="10775024" y="4797470"/>
                  <a:pt x="10778499" y="4798145"/>
                  <a:pt x="10784147" y="4800332"/>
                </a:cubicBezTo>
                <a:cubicBezTo>
                  <a:pt x="10817381" y="4813868"/>
                  <a:pt x="10851919" y="4826568"/>
                  <a:pt x="10884499" y="4840522"/>
                </a:cubicBezTo>
                <a:cubicBezTo>
                  <a:pt x="10914909" y="4852965"/>
                  <a:pt x="10949448" y="4865665"/>
                  <a:pt x="10980511" y="4877691"/>
                </a:cubicBezTo>
                <a:cubicBezTo>
                  <a:pt x="10983333" y="4878784"/>
                  <a:pt x="10988981" y="4880970"/>
                  <a:pt x="10989633" y="4880552"/>
                </a:cubicBezTo>
                <a:cubicBezTo>
                  <a:pt x="10990938" y="4879717"/>
                  <a:pt x="10988115" y="4878623"/>
                  <a:pt x="10985290" y="4877530"/>
                </a:cubicBezTo>
                <a:cubicBezTo>
                  <a:pt x="10980297" y="4874925"/>
                  <a:pt x="10978125" y="4873414"/>
                  <a:pt x="10973130" y="4870809"/>
                </a:cubicBezTo>
                <a:cubicBezTo>
                  <a:pt x="10970307" y="4869716"/>
                  <a:pt x="10971612" y="4868881"/>
                  <a:pt x="10974436" y="4869973"/>
                </a:cubicBezTo>
                <a:cubicBezTo>
                  <a:pt x="10982907" y="4873253"/>
                  <a:pt x="10987689" y="4873092"/>
                  <a:pt x="10992684" y="4875697"/>
                </a:cubicBezTo>
                <a:cubicBezTo>
                  <a:pt x="10997026" y="4878719"/>
                  <a:pt x="11008322" y="4883092"/>
                  <a:pt x="11009188" y="4885440"/>
                </a:cubicBezTo>
                <a:cubicBezTo>
                  <a:pt x="11012225" y="4889298"/>
                  <a:pt x="11021349" y="4892159"/>
                  <a:pt x="11029820" y="4895439"/>
                </a:cubicBezTo>
                <a:cubicBezTo>
                  <a:pt x="11041114" y="4899812"/>
                  <a:pt x="11048721" y="4900743"/>
                  <a:pt x="11060668" y="4904698"/>
                </a:cubicBezTo>
                <a:cubicBezTo>
                  <a:pt x="11073056" y="4905470"/>
                  <a:pt x="11089346" y="4912446"/>
                  <a:pt x="11105423" y="4916658"/>
                </a:cubicBezTo>
                <a:cubicBezTo>
                  <a:pt x="11108248" y="4917751"/>
                  <a:pt x="11113896" y="4919938"/>
                  <a:pt x="11113243" y="4920356"/>
                </a:cubicBezTo>
                <a:cubicBezTo>
                  <a:pt x="11115413" y="4921867"/>
                  <a:pt x="11114107" y="4922703"/>
                  <a:pt x="11108459" y="4920518"/>
                </a:cubicBezTo>
                <a:cubicBezTo>
                  <a:pt x="11102812" y="4918331"/>
                  <a:pt x="11095860" y="4916980"/>
                  <a:pt x="11098684" y="4918074"/>
                </a:cubicBezTo>
                <a:cubicBezTo>
                  <a:pt x="11100201" y="4920003"/>
                  <a:pt x="11101068" y="4922351"/>
                  <a:pt x="11109539" y="4925631"/>
                </a:cubicBezTo>
                <a:cubicBezTo>
                  <a:pt x="11115839" y="4927398"/>
                  <a:pt x="11120834" y="4930003"/>
                  <a:pt x="11127135" y="4931771"/>
                </a:cubicBezTo>
                <a:cubicBezTo>
                  <a:pt x="11159288" y="4940195"/>
                  <a:pt x="11189046" y="4953055"/>
                  <a:pt x="11218588" y="4963152"/>
                </a:cubicBezTo>
                <a:cubicBezTo>
                  <a:pt x="11242485" y="4971061"/>
                  <a:pt x="11265288" y="4982572"/>
                  <a:pt x="11288531" y="4990899"/>
                </a:cubicBezTo>
                <a:cubicBezTo>
                  <a:pt x="11291356" y="4991993"/>
                  <a:pt x="11290703" y="4992410"/>
                  <a:pt x="11292873" y="4993921"/>
                </a:cubicBezTo>
                <a:cubicBezTo>
                  <a:pt x="11300691" y="4997619"/>
                  <a:pt x="11309817" y="5000480"/>
                  <a:pt x="11311775" y="4999228"/>
                </a:cubicBezTo>
                <a:cubicBezTo>
                  <a:pt x="11320685" y="4999323"/>
                  <a:pt x="11338281" y="5005464"/>
                  <a:pt x="11347406" y="5008326"/>
                </a:cubicBezTo>
                <a:cubicBezTo>
                  <a:pt x="11362177" y="5013373"/>
                  <a:pt x="11376949" y="5018421"/>
                  <a:pt x="11382158" y="5023791"/>
                </a:cubicBezTo>
                <a:cubicBezTo>
                  <a:pt x="11384328" y="5025303"/>
                  <a:pt x="11386500" y="5026814"/>
                  <a:pt x="11389322" y="5027906"/>
                </a:cubicBezTo>
                <a:lnTo>
                  <a:pt x="11409493" y="5037057"/>
                </a:lnTo>
                <a:lnTo>
                  <a:pt x="11398723" y="5035496"/>
                </a:lnTo>
                <a:cubicBezTo>
                  <a:pt x="11397418" y="5036331"/>
                  <a:pt x="11402413" y="5038935"/>
                  <a:pt x="11410884" y="5042215"/>
                </a:cubicBezTo>
                <a:cubicBezTo>
                  <a:pt x="11417185" y="5043984"/>
                  <a:pt x="11424351" y="5048099"/>
                  <a:pt x="11434780" y="5050125"/>
                </a:cubicBezTo>
                <a:cubicBezTo>
                  <a:pt x="11438257" y="5050800"/>
                  <a:pt x="11446076" y="5054497"/>
                  <a:pt x="11448900" y="5055591"/>
                </a:cubicBezTo>
                <a:lnTo>
                  <a:pt x="11475334" y="5067330"/>
                </a:lnTo>
                <a:lnTo>
                  <a:pt x="11475352" y="5067483"/>
                </a:lnTo>
                <a:lnTo>
                  <a:pt x="11470874" y="5072269"/>
                </a:lnTo>
                <a:lnTo>
                  <a:pt x="11462352" y="5070189"/>
                </a:lnTo>
                <a:cubicBezTo>
                  <a:pt x="11458223" y="5069932"/>
                  <a:pt x="11460394" y="5071443"/>
                  <a:pt x="11465389" y="5074047"/>
                </a:cubicBezTo>
                <a:lnTo>
                  <a:pt x="11467363" y="5075237"/>
                </a:lnTo>
                <a:lnTo>
                  <a:pt x="11465117" y="5075566"/>
                </a:lnTo>
                <a:lnTo>
                  <a:pt x="11463431" y="5075302"/>
                </a:lnTo>
                <a:cubicBezTo>
                  <a:pt x="11458542" y="5074079"/>
                  <a:pt x="11456098" y="5073469"/>
                  <a:pt x="11455853" y="5073626"/>
                </a:cubicBezTo>
                <a:lnTo>
                  <a:pt x="11460790" y="5076200"/>
                </a:lnTo>
                <a:lnTo>
                  <a:pt x="11451433" y="5077572"/>
                </a:lnTo>
                <a:cubicBezTo>
                  <a:pt x="11444126" y="5077567"/>
                  <a:pt x="11435048" y="5076753"/>
                  <a:pt x="11424041" y="5075184"/>
                </a:cubicBezTo>
                <a:cubicBezTo>
                  <a:pt x="11401004" y="5070157"/>
                  <a:pt x="11377974" y="5065129"/>
                  <a:pt x="11353924" y="5058214"/>
                </a:cubicBezTo>
                <a:cubicBezTo>
                  <a:pt x="11324046" y="5048026"/>
                  <a:pt x="11275478" y="5048430"/>
                  <a:pt x="11280209" y="5019449"/>
                </a:cubicBezTo>
                <a:cubicBezTo>
                  <a:pt x="11280955" y="5013274"/>
                  <a:pt x="11262731" y="5009631"/>
                  <a:pt x="11253384" y="5014928"/>
                </a:cubicBezTo>
                <a:cubicBezTo>
                  <a:pt x="11212206" y="5036622"/>
                  <a:pt x="11200006" y="5013950"/>
                  <a:pt x="11186318" y="5003626"/>
                </a:cubicBezTo>
                <a:cubicBezTo>
                  <a:pt x="11176426" y="4992795"/>
                  <a:pt x="11166804" y="4990030"/>
                  <a:pt x="11143773" y="4985003"/>
                </a:cubicBezTo>
                <a:cubicBezTo>
                  <a:pt x="11075688" y="4971811"/>
                  <a:pt x="11002055" y="4963411"/>
                  <a:pt x="10948872" y="4940131"/>
                </a:cubicBezTo>
                <a:cubicBezTo>
                  <a:pt x="10866829" y="4908553"/>
                  <a:pt x="10768129" y="4891347"/>
                  <a:pt x="10677756" y="4866955"/>
                </a:cubicBezTo>
                <a:cubicBezTo>
                  <a:pt x="10634468" y="4854506"/>
                  <a:pt x="10588401" y="4844452"/>
                  <a:pt x="10542334" y="4834398"/>
                </a:cubicBezTo>
                <a:cubicBezTo>
                  <a:pt x="10533732" y="4833522"/>
                  <a:pt x="10525873" y="4826470"/>
                  <a:pt x="10515782" y="4837940"/>
                </a:cubicBezTo>
                <a:cubicBezTo>
                  <a:pt x="10497635" y="4864662"/>
                  <a:pt x="10471082" y="4868204"/>
                  <a:pt x="10429555" y="4851471"/>
                </a:cubicBezTo>
                <a:cubicBezTo>
                  <a:pt x="10403471" y="4840776"/>
                  <a:pt x="10381454" y="4837639"/>
                  <a:pt x="10355175" y="4849246"/>
                </a:cubicBezTo>
                <a:cubicBezTo>
                  <a:pt x="10341018" y="4853159"/>
                  <a:pt x="10327877" y="4858963"/>
                  <a:pt x="10311417" y="4851033"/>
                </a:cubicBezTo>
                <a:cubicBezTo>
                  <a:pt x="10284316" y="4838449"/>
                  <a:pt x="10252865" y="4831002"/>
                  <a:pt x="10220154" y="4824987"/>
                </a:cubicBezTo>
                <a:lnTo>
                  <a:pt x="10159520" y="4814286"/>
                </a:lnTo>
                <a:lnTo>
                  <a:pt x="10179457" y="4831819"/>
                </a:lnTo>
                <a:cubicBezTo>
                  <a:pt x="10196413" y="4847276"/>
                  <a:pt x="10215486" y="4861944"/>
                  <a:pt x="10253320" y="4868034"/>
                </a:cubicBezTo>
                <a:cubicBezTo>
                  <a:pt x="10258130" y="4869416"/>
                  <a:pt x="10263961" y="4872690"/>
                  <a:pt x="10261180" y="4875084"/>
                </a:cubicBezTo>
                <a:cubicBezTo>
                  <a:pt x="10256273" y="4884851"/>
                  <a:pt x="10263185" y="4892030"/>
                  <a:pt x="10273289" y="4898528"/>
                </a:cubicBezTo>
                <a:lnTo>
                  <a:pt x="10304057" y="4917594"/>
                </a:lnTo>
                <a:lnTo>
                  <a:pt x="10319155" y="4910750"/>
                </a:lnTo>
                <a:cubicBezTo>
                  <a:pt x="10324711" y="4905960"/>
                  <a:pt x="10333038" y="4898772"/>
                  <a:pt x="10348485" y="4904812"/>
                </a:cubicBezTo>
                <a:cubicBezTo>
                  <a:pt x="10358107" y="4907579"/>
                  <a:pt x="10357362" y="4913753"/>
                  <a:pt x="10351809" y="4918544"/>
                </a:cubicBezTo>
                <a:cubicBezTo>
                  <a:pt x="10334130" y="4931028"/>
                  <a:pt x="10344770" y="4935683"/>
                  <a:pt x="10368820" y="4942600"/>
                </a:cubicBezTo>
                <a:cubicBezTo>
                  <a:pt x="10397680" y="4950899"/>
                  <a:pt x="10426538" y="4959199"/>
                  <a:pt x="10461694" y="4956533"/>
                </a:cubicBezTo>
                <a:cubicBezTo>
                  <a:pt x="10474089" y="4956903"/>
                  <a:pt x="10493055" y="4954373"/>
                  <a:pt x="10497123" y="4961931"/>
                </a:cubicBezTo>
                <a:cubicBezTo>
                  <a:pt x="10508306" y="4982714"/>
                  <a:pt x="10547531" y="4987606"/>
                  <a:pt x="10577405" y="4997794"/>
                </a:cubicBezTo>
                <a:cubicBezTo>
                  <a:pt x="10614126" y="5013146"/>
                  <a:pt x="10621790" y="5042498"/>
                  <a:pt x="10593750" y="5058389"/>
                </a:cubicBezTo>
                <a:cubicBezTo>
                  <a:pt x="10578851" y="5068476"/>
                  <a:pt x="10583935" y="5077925"/>
                  <a:pt x="10572827" y="5087506"/>
                </a:cubicBezTo>
                <a:cubicBezTo>
                  <a:pt x="10554607" y="5083862"/>
                  <a:pt x="10540175" y="5079713"/>
                  <a:pt x="10523985" y="5079848"/>
                </a:cubicBezTo>
                <a:cubicBezTo>
                  <a:pt x="10469590" y="5076980"/>
                  <a:pt x="10423455" y="5064910"/>
                  <a:pt x="10379056" y="5051343"/>
                </a:cubicBezTo>
                <a:lnTo>
                  <a:pt x="10362657" y="5046256"/>
                </a:lnTo>
                <a:lnTo>
                  <a:pt x="10368129" y="5051165"/>
                </a:lnTo>
                <a:cubicBezTo>
                  <a:pt x="10370671" y="5055889"/>
                  <a:pt x="10368911" y="5060173"/>
                  <a:pt x="10358039" y="5062637"/>
                </a:cubicBezTo>
                <a:cubicBezTo>
                  <a:pt x="10318347" y="5071983"/>
                  <a:pt x="10325463" y="5085209"/>
                  <a:pt x="10340167" y="5097421"/>
                </a:cubicBezTo>
                <a:cubicBezTo>
                  <a:pt x="10358665" y="5109129"/>
                  <a:pt x="10343021" y="5125390"/>
                  <a:pt x="10363276" y="5132813"/>
                </a:cubicBezTo>
                <a:cubicBezTo>
                  <a:pt x="10428855" y="5156462"/>
                  <a:pt x="10479535" y="5190201"/>
                  <a:pt x="10548909" y="5213346"/>
                </a:cubicBezTo>
                <a:cubicBezTo>
                  <a:pt x="10581561" y="5221139"/>
                  <a:pt x="10608660" y="5233723"/>
                  <a:pt x="10625399" y="5249716"/>
                </a:cubicBezTo>
                <a:cubicBezTo>
                  <a:pt x="10639084" y="5260039"/>
                  <a:pt x="10665166" y="5270734"/>
                  <a:pt x="10639904" y="5284230"/>
                </a:cubicBezTo>
                <a:cubicBezTo>
                  <a:pt x="10627272" y="5290978"/>
                  <a:pt x="10615825" y="5290480"/>
                  <a:pt x="10604783" y="5287904"/>
                </a:cubicBezTo>
                <a:lnTo>
                  <a:pt x="10596147" y="5285381"/>
                </a:lnTo>
                <a:lnTo>
                  <a:pt x="10580060" y="5279494"/>
                </a:lnTo>
                <a:cubicBezTo>
                  <a:pt x="10557471" y="5270749"/>
                  <a:pt x="10537703" y="5263096"/>
                  <a:pt x="10517936" y="5255444"/>
                </a:cubicBezTo>
                <a:cubicBezTo>
                  <a:pt x="10515112" y="5254350"/>
                  <a:pt x="10509465" y="5252164"/>
                  <a:pt x="10505989" y="5251489"/>
                </a:cubicBezTo>
                <a:cubicBezTo>
                  <a:pt x="10503165" y="5250396"/>
                  <a:pt x="10496864" y="5248627"/>
                  <a:pt x="10495559" y="5249463"/>
                </a:cubicBezTo>
                <a:lnTo>
                  <a:pt x="10497057" y="5250649"/>
                </a:lnTo>
                <a:lnTo>
                  <a:pt x="10443919" y="5235454"/>
                </a:lnTo>
                <a:lnTo>
                  <a:pt x="10413150" y="5225072"/>
                </a:lnTo>
                <a:lnTo>
                  <a:pt x="10393322" y="5215921"/>
                </a:lnTo>
                <a:lnTo>
                  <a:pt x="10369643" y="5206107"/>
                </a:lnTo>
                <a:lnTo>
                  <a:pt x="10340398" y="5188516"/>
                </a:lnTo>
                <a:lnTo>
                  <a:pt x="10311845" y="5183970"/>
                </a:lnTo>
                <a:lnTo>
                  <a:pt x="10274422" y="5170562"/>
                </a:lnTo>
                <a:cubicBezTo>
                  <a:pt x="10261822" y="5167024"/>
                  <a:pt x="10258345" y="5166350"/>
                  <a:pt x="10264206" y="5171302"/>
                </a:cubicBezTo>
                <a:cubicBezTo>
                  <a:pt x="10266377" y="5172812"/>
                  <a:pt x="10269200" y="5173905"/>
                  <a:pt x="10265724" y="5173231"/>
                </a:cubicBezTo>
                <a:cubicBezTo>
                  <a:pt x="10250952" y="5168183"/>
                  <a:pt x="10235966" y="5160369"/>
                  <a:pt x="10221410" y="5158086"/>
                </a:cubicBezTo>
                <a:lnTo>
                  <a:pt x="10239618" y="5167279"/>
                </a:lnTo>
                <a:lnTo>
                  <a:pt x="10171307" y="5146277"/>
                </a:lnTo>
                <a:cubicBezTo>
                  <a:pt x="10166496" y="5144894"/>
                  <a:pt x="10158911" y="5145906"/>
                  <a:pt x="10152340" y="5148807"/>
                </a:cubicBezTo>
                <a:lnTo>
                  <a:pt x="10151507" y="5154495"/>
                </a:lnTo>
                <a:lnTo>
                  <a:pt x="10135135" y="5149504"/>
                </a:lnTo>
                <a:cubicBezTo>
                  <a:pt x="10132311" y="5148410"/>
                  <a:pt x="10123186" y="5145549"/>
                  <a:pt x="10121016" y="5144038"/>
                </a:cubicBezTo>
                <a:cubicBezTo>
                  <a:pt x="10114502" y="5139505"/>
                  <a:pt x="10104726" y="5137061"/>
                  <a:pt x="10099730" y="5134457"/>
                </a:cubicBezTo>
                <a:cubicBezTo>
                  <a:pt x="10091259" y="5131178"/>
                  <a:pt x="10084960" y="5129409"/>
                  <a:pt x="10083654" y="5130245"/>
                </a:cubicBezTo>
                <a:cubicBezTo>
                  <a:pt x="10082349" y="5131081"/>
                  <a:pt x="10083867" y="5133010"/>
                  <a:pt x="10089514" y="5135196"/>
                </a:cubicBezTo>
                <a:cubicBezTo>
                  <a:pt x="10100157" y="5139988"/>
                  <a:pt x="10107975" y="5143685"/>
                  <a:pt x="10119271" y="5148058"/>
                </a:cubicBezTo>
                <a:cubicBezTo>
                  <a:pt x="10136214" y="5154616"/>
                  <a:pt x="10150332" y="5160082"/>
                  <a:pt x="10170100" y="5167736"/>
                </a:cubicBezTo>
                <a:cubicBezTo>
                  <a:pt x="10160323" y="5165292"/>
                  <a:pt x="10152503" y="5161594"/>
                  <a:pt x="10145551" y="5160244"/>
                </a:cubicBezTo>
                <a:cubicBezTo>
                  <a:pt x="10144898" y="5160662"/>
                  <a:pt x="10139251" y="5158476"/>
                  <a:pt x="10138597" y="5158894"/>
                </a:cubicBezTo>
                <a:cubicBezTo>
                  <a:pt x="10140116" y="5160823"/>
                  <a:pt x="10142939" y="5161917"/>
                  <a:pt x="10145764" y="5163010"/>
                </a:cubicBezTo>
                <a:cubicBezTo>
                  <a:pt x="10157059" y="5167382"/>
                  <a:pt x="10169008" y="5171337"/>
                  <a:pt x="10180953" y="5175291"/>
                </a:cubicBezTo>
                <a:lnTo>
                  <a:pt x="10198424" y="5182054"/>
                </a:lnTo>
                <a:lnTo>
                  <a:pt x="10199419" y="5186225"/>
                </a:lnTo>
                <a:lnTo>
                  <a:pt x="10167914" y="5174938"/>
                </a:lnTo>
                <a:cubicBezTo>
                  <a:pt x="10165090" y="5173845"/>
                  <a:pt x="10162268" y="5172752"/>
                  <a:pt x="10159443" y="5171659"/>
                </a:cubicBezTo>
                <a:cubicBezTo>
                  <a:pt x="10157485" y="5172913"/>
                  <a:pt x="10160522" y="5176771"/>
                  <a:pt x="10145750" y="5171723"/>
                </a:cubicBezTo>
                <a:cubicBezTo>
                  <a:pt x="10145750" y="5171723"/>
                  <a:pt x="10145098" y="5172142"/>
                  <a:pt x="10144445" y="5172560"/>
                </a:cubicBezTo>
                <a:cubicBezTo>
                  <a:pt x="10146616" y="5174071"/>
                  <a:pt x="10150091" y="5174746"/>
                  <a:pt x="10152263" y="5176257"/>
                </a:cubicBezTo>
                <a:cubicBezTo>
                  <a:pt x="10160736" y="5179537"/>
                  <a:pt x="10172683" y="5183491"/>
                  <a:pt x="10180501" y="5187188"/>
                </a:cubicBezTo>
                <a:cubicBezTo>
                  <a:pt x="10180501" y="5187188"/>
                  <a:pt x="10182672" y="5188700"/>
                  <a:pt x="10182020" y="5189119"/>
                </a:cubicBezTo>
                <a:cubicBezTo>
                  <a:pt x="10179196" y="5188025"/>
                  <a:pt x="10178544" y="5188443"/>
                  <a:pt x="10178544" y="5188443"/>
                </a:cubicBezTo>
                <a:cubicBezTo>
                  <a:pt x="10170072" y="5185163"/>
                  <a:pt x="10158776" y="5180791"/>
                  <a:pt x="10150305" y="5177511"/>
                </a:cubicBezTo>
                <a:cubicBezTo>
                  <a:pt x="10141834" y="5174232"/>
                  <a:pt x="10130539" y="5169859"/>
                  <a:pt x="10122067" y="5166579"/>
                </a:cubicBezTo>
                <a:cubicBezTo>
                  <a:pt x="10116419" y="5164393"/>
                  <a:pt x="10110772" y="5162206"/>
                  <a:pt x="10107947" y="5161113"/>
                </a:cubicBezTo>
                <a:cubicBezTo>
                  <a:pt x="10098172" y="5158669"/>
                  <a:pt x="10091218" y="5157319"/>
                  <a:pt x="10082093" y="5154459"/>
                </a:cubicBezTo>
                <a:cubicBezTo>
                  <a:pt x="10070146" y="5150503"/>
                  <a:pt x="10057545" y="5146968"/>
                  <a:pt x="10045597" y="5143012"/>
                </a:cubicBezTo>
                <a:cubicBezTo>
                  <a:pt x="10037127" y="5139733"/>
                  <a:pt x="10036473" y="5140151"/>
                  <a:pt x="10035168" y="5140987"/>
                </a:cubicBezTo>
                <a:cubicBezTo>
                  <a:pt x="10033863" y="5141823"/>
                  <a:pt x="10036686" y="5142915"/>
                  <a:pt x="10042334" y="5145102"/>
                </a:cubicBezTo>
                <a:cubicBezTo>
                  <a:pt x="10050153" y="5148801"/>
                  <a:pt x="10050153" y="5148801"/>
                  <a:pt x="10043199" y="5147450"/>
                </a:cubicBezTo>
                <a:cubicBezTo>
                  <a:pt x="10039070" y="5147193"/>
                  <a:pt x="10029947" y="5144331"/>
                  <a:pt x="10043412" y="5150215"/>
                </a:cubicBezTo>
                <a:cubicBezTo>
                  <a:pt x="10046237" y="5151308"/>
                  <a:pt x="10042106" y="5151051"/>
                  <a:pt x="10041455" y="5151469"/>
                </a:cubicBezTo>
                <a:cubicBezTo>
                  <a:pt x="10041455" y="5151469"/>
                  <a:pt x="10041455" y="5151469"/>
                  <a:pt x="10038631" y="5150376"/>
                </a:cubicBezTo>
                <a:cubicBezTo>
                  <a:pt x="10027548" y="5148770"/>
                  <a:pt x="10027548" y="5148770"/>
                  <a:pt x="10034061" y="5153302"/>
                </a:cubicBezTo>
                <a:cubicBezTo>
                  <a:pt x="10038404" y="5156325"/>
                  <a:pt x="10049047" y="5161115"/>
                  <a:pt x="10052083" y="5164974"/>
                </a:cubicBezTo>
                <a:cubicBezTo>
                  <a:pt x="10042959" y="5162113"/>
                  <a:pt x="10029492" y="5156228"/>
                  <a:pt x="10021887" y="5155296"/>
                </a:cubicBezTo>
                <a:cubicBezTo>
                  <a:pt x="10021887" y="5155296"/>
                  <a:pt x="10021234" y="5155715"/>
                  <a:pt x="10024059" y="5156808"/>
                </a:cubicBezTo>
                <a:cubicBezTo>
                  <a:pt x="10060767" y="5171018"/>
                  <a:pt x="10097478" y="5185231"/>
                  <a:pt x="10137011" y="5200535"/>
                </a:cubicBezTo>
                <a:cubicBezTo>
                  <a:pt x="10139180" y="5202046"/>
                  <a:pt x="10133534" y="5199860"/>
                  <a:pt x="10139180" y="5202046"/>
                </a:cubicBezTo>
                <a:cubicBezTo>
                  <a:pt x="10133534" y="5199860"/>
                  <a:pt x="10127885" y="5197673"/>
                  <a:pt x="10124411" y="5196998"/>
                </a:cubicBezTo>
                <a:cubicBezTo>
                  <a:pt x="10115939" y="5193719"/>
                  <a:pt x="10103991" y="5189764"/>
                  <a:pt x="10098556" y="5190343"/>
                </a:cubicBezTo>
                <a:cubicBezTo>
                  <a:pt x="10095945" y="5192015"/>
                  <a:pt x="10093773" y="5190504"/>
                  <a:pt x="10085302" y="5187225"/>
                </a:cubicBezTo>
                <a:cubicBezTo>
                  <a:pt x="10074006" y="5182852"/>
                  <a:pt x="10063365" y="5178060"/>
                  <a:pt x="10052936" y="5176036"/>
                </a:cubicBezTo>
                <a:cubicBezTo>
                  <a:pt x="10050112" y="5174942"/>
                  <a:pt x="10046635" y="5174267"/>
                  <a:pt x="10045982" y="5174685"/>
                </a:cubicBezTo>
                <a:cubicBezTo>
                  <a:pt x="10044677" y="5175522"/>
                  <a:pt x="10048153" y="5176196"/>
                  <a:pt x="10050977" y="5177289"/>
                </a:cubicBezTo>
                <a:cubicBezTo>
                  <a:pt x="10073567" y="5186035"/>
                  <a:pt x="10096159" y="5194780"/>
                  <a:pt x="10118748" y="5203526"/>
                </a:cubicBezTo>
                <a:cubicBezTo>
                  <a:pt x="10121573" y="5204619"/>
                  <a:pt x="10127221" y="5206806"/>
                  <a:pt x="10126568" y="5207223"/>
                </a:cubicBezTo>
                <a:cubicBezTo>
                  <a:pt x="10128738" y="5208736"/>
                  <a:pt x="10127432" y="5209570"/>
                  <a:pt x="10129604" y="5211082"/>
                </a:cubicBezTo>
                <a:cubicBezTo>
                  <a:pt x="10126127" y="5210407"/>
                  <a:pt x="10122651" y="5209732"/>
                  <a:pt x="10114179" y="5206453"/>
                </a:cubicBezTo>
                <a:cubicBezTo>
                  <a:pt x="10102885" y="5202079"/>
                  <a:pt x="10092455" y="5200053"/>
                  <a:pt x="10081812" y="5195264"/>
                </a:cubicBezTo>
                <a:cubicBezTo>
                  <a:pt x="10070730" y="5193655"/>
                  <a:pt x="10059222" y="5186518"/>
                  <a:pt x="10048140" y="5184911"/>
                </a:cubicBezTo>
                <a:cubicBezTo>
                  <a:pt x="10036845" y="5180538"/>
                  <a:pt x="10025550" y="5176165"/>
                  <a:pt x="10014254" y="5171791"/>
                </a:cubicBezTo>
                <a:cubicBezTo>
                  <a:pt x="10005783" y="5168513"/>
                  <a:pt x="9997311" y="5165233"/>
                  <a:pt x="9989492" y="5161535"/>
                </a:cubicBezTo>
                <a:cubicBezTo>
                  <a:pt x="9983845" y="5159350"/>
                  <a:pt x="9979716" y="5159091"/>
                  <a:pt x="9976239" y="5158417"/>
                </a:cubicBezTo>
                <a:cubicBezTo>
                  <a:pt x="9975587" y="5158835"/>
                  <a:pt x="9974933" y="5159252"/>
                  <a:pt x="9977105" y="5160764"/>
                </a:cubicBezTo>
                <a:cubicBezTo>
                  <a:pt x="9982752" y="5162951"/>
                  <a:pt x="9985576" y="5164043"/>
                  <a:pt x="9991224" y="5166230"/>
                </a:cubicBezTo>
                <a:cubicBezTo>
                  <a:pt x="10002519" y="5170604"/>
                  <a:pt x="10015985" y="5176487"/>
                  <a:pt x="10028586" y="5180023"/>
                </a:cubicBezTo>
                <a:cubicBezTo>
                  <a:pt x="10044010" y="5184653"/>
                  <a:pt x="10052694" y="5190698"/>
                  <a:pt x="10064642" y="5194653"/>
                </a:cubicBezTo>
                <a:cubicBezTo>
                  <a:pt x="10068119" y="5195328"/>
                  <a:pt x="10073767" y="5197514"/>
                  <a:pt x="10075285" y="5199445"/>
                </a:cubicBezTo>
                <a:cubicBezTo>
                  <a:pt x="10052042" y="5191116"/>
                  <a:pt x="10025322" y="5182114"/>
                  <a:pt x="10000561" y="5171857"/>
                </a:cubicBezTo>
                <a:cubicBezTo>
                  <a:pt x="9997738" y="5170763"/>
                  <a:pt x="9991437" y="5168995"/>
                  <a:pt x="9989266" y="5167484"/>
                </a:cubicBezTo>
                <a:cubicBezTo>
                  <a:pt x="9984271" y="5164879"/>
                  <a:pt x="9978836" y="5165458"/>
                  <a:pt x="9973841" y="5162854"/>
                </a:cubicBezTo>
                <a:cubicBezTo>
                  <a:pt x="9971018" y="5161761"/>
                  <a:pt x="9969712" y="5162597"/>
                  <a:pt x="9969058" y="5163016"/>
                </a:cubicBezTo>
                <a:cubicBezTo>
                  <a:pt x="9967753" y="5163851"/>
                  <a:pt x="9970577" y="5164945"/>
                  <a:pt x="9973401" y="5166038"/>
                </a:cubicBezTo>
                <a:cubicBezTo>
                  <a:pt x="9987519" y="5171504"/>
                  <a:pt x="10001640" y="5176969"/>
                  <a:pt x="10015758" y="5182436"/>
                </a:cubicBezTo>
                <a:cubicBezTo>
                  <a:pt x="10000986" y="5177388"/>
                  <a:pt x="9984910" y="5173176"/>
                  <a:pt x="9967967" y="5166616"/>
                </a:cubicBezTo>
                <a:cubicBezTo>
                  <a:pt x="9965796" y="5165104"/>
                  <a:pt x="9960148" y="5162919"/>
                  <a:pt x="9958190" y="5164174"/>
                </a:cubicBezTo>
                <a:cubicBezTo>
                  <a:pt x="9956885" y="5165009"/>
                  <a:pt x="9963184" y="5166778"/>
                  <a:pt x="9968832" y="5168965"/>
                </a:cubicBezTo>
                <a:cubicBezTo>
                  <a:pt x="9991424" y="5177710"/>
                  <a:pt x="10014012" y="5186455"/>
                  <a:pt x="10039427" y="5196295"/>
                </a:cubicBezTo>
                <a:cubicBezTo>
                  <a:pt x="10042252" y="5197388"/>
                  <a:pt x="10048552" y="5199155"/>
                  <a:pt x="10049417" y="5201502"/>
                </a:cubicBezTo>
                <a:cubicBezTo>
                  <a:pt x="10043769" y="5199315"/>
                  <a:pt x="10033128" y="5194526"/>
                  <a:pt x="10029652" y="5193850"/>
                </a:cubicBezTo>
                <a:cubicBezTo>
                  <a:pt x="10019222" y="5191824"/>
                  <a:pt x="10012055" y="5187709"/>
                  <a:pt x="10002279" y="5185266"/>
                </a:cubicBezTo>
                <a:cubicBezTo>
                  <a:pt x="9995979" y="5183497"/>
                  <a:pt x="9985336" y="5178707"/>
                  <a:pt x="9976864" y="5175427"/>
                </a:cubicBezTo>
                <a:cubicBezTo>
                  <a:pt x="9971216" y="5173240"/>
                  <a:pt x="9967741" y="5172565"/>
                  <a:pt x="9966435" y="5173403"/>
                </a:cubicBezTo>
                <a:cubicBezTo>
                  <a:pt x="9965783" y="5173819"/>
                  <a:pt x="9967301" y="5175749"/>
                  <a:pt x="9972948" y="5177935"/>
                </a:cubicBezTo>
                <a:cubicBezTo>
                  <a:pt x="9993366" y="5185170"/>
                  <a:pt x="10013135" y="5192823"/>
                  <a:pt x="10032247" y="5200893"/>
                </a:cubicBezTo>
                <a:cubicBezTo>
                  <a:pt x="10040719" y="5204172"/>
                  <a:pt x="10047021" y="5205940"/>
                  <a:pt x="10057010" y="5211149"/>
                </a:cubicBezTo>
                <a:cubicBezTo>
                  <a:pt x="10042891" y="5205683"/>
                  <a:pt x="10033767" y="5202822"/>
                  <a:pt x="10025949" y="5199125"/>
                </a:cubicBezTo>
                <a:cubicBezTo>
                  <a:pt x="10014654" y="5194751"/>
                  <a:pt x="10010523" y="5194493"/>
                  <a:pt x="10003570" y="5193144"/>
                </a:cubicBezTo>
                <a:cubicBezTo>
                  <a:pt x="10000094" y="5192468"/>
                  <a:pt x="9999441" y="5192886"/>
                  <a:pt x="10001612" y="5194397"/>
                </a:cubicBezTo>
                <a:cubicBezTo>
                  <a:pt x="10003783" y="5195910"/>
                  <a:pt x="10005955" y="5197420"/>
                  <a:pt x="10011601" y="5199606"/>
                </a:cubicBezTo>
                <a:cubicBezTo>
                  <a:pt x="10026374" y="5204654"/>
                  <a:pt x="10037017" y="5209446"/>
                  <a:pt x="10047006" y="5214654"/>
                </a:cubicBezTo>
                <a:cubicBezTo>
                  <a:pt x="10062644" y="5222050"/>
                  <a:pt x="10077415" y="5227097"/>
                  <a:pt x="10094358" y="5233656"/>
                </a:cubicBezTo>
                <a:cubicBezTo>
                  <a:pt x="10119772" y="5243496"/>
                  <a:pt x="10145186" y="5253334"/>
                  <a:pt x="10173425" y="5264266"/>
                </a:cubicBezTo>
                <a:cubicBezTo>
                  <a:pt x="10175596" y="5265777"/>
                  <a:pt x="10185373" y="5268221"/>
                  <a:pt x="10186891" y="5270149"/>
                </a:cubicBezTo>
                <a:cubicBezTo>
                  <a:pt x="10183415" y="5269474"/>
                  <a:pt x="10177114" y="5267706"/>
                  <a:pt x="10175809" y="5268542"/>
                </a:cubicBezTo>
                <a:cubicBezTo>
                  <a:pt x="10170375" y="5269121"/>
                  <a:pt x="10161903" y="5265842"/>
                  <a:pt x="10150608" y="5261468"/>
                </a:cubicBezTo>
                <a:cubicBezTo>
                  <a:pt x="10144961" y="5259282"/>
                  <a:pt x="10137141" y="5255585"/>
                  <a:pt x="10126712" y="5253559"/>
                </a:cubicBezTo>
                <a:cubicBezTo>
                  <a:pt x="10113246" y="5247676"/>
                  <a:pt x="10094997" y="5241953"/>
                  <a:pt x="10082183" y="5235652"/>
                </a:cubicBezTo>
                <a:cubicBezTo>
                  <a:pt x="10075017" y="5231535"/>
                  <a:pt x="10065894" y="5228673"/>
                  <a:pt x="10057422" y="5225393"/>
                </a:cubicBezTo>
                <a:cubicBezTo>
                  <a:pt x="10054597" y="5224300"/>
                  <a:pt x="10047646" y="5222950"/>
                  <a:pt x="10046341" y="5223787"/>
                </a:cubicBezTo>
                <a:cubicBezTo>
                  <a:pt x="10047859" y="5225716"/>
                  <a:pt x="10051334" y="5226390"/>
                  <a:pt x="10056982" y="5228577"/>
                </a:cubicBezTo>
                <a:cubicBezTo>
                  <a:pt x="10090216" y="5242114"/>
                  <a:pt x="10124754" y="5254813"/>
                  <a:pt x="10157334" y="5268769"/>
                </a:cubicBezTo>
                <a:cubicBezTo>
                  <a:pt x="10187744" y="5281212"/>
                  <a:pt x="10222283" y="5293911"/>
                  <a:pt x="10253345" y="5305937"/>
                </a:cubicBezTo>
                <a:cubicBezTo>
                  <a:pt x="10256167" y="5307030"/>
                  <a:pt x="10261817" y="5309216"/>
                  <a:pt x="10262468" y="5308799"/>
                </a:cubicBezTo>
                <a:cubicBezTo>
                  <a:pt x="10263773" y="5307962"/>
                  <a:pt x="10260950" y="5306869"/>
                  <a:pt x="10258125" y="5305776"/>
                </a:cubicBezTo>
                <a:cubicBezTo>
                  <a:pt x="10253132" y="5303172"/>
                  <a:pt x="10250960" y="5301660"/>
                  <a:pt x="10245965" y="5299056"/>
                </a:cubicBezTo>
                <a:cubicBezTo>
                  <a:pt x="10243142" y="5297962"/>
                  <a:pt x="10244447" y="5297126"/>
                  <a:pt x="10247271" y="5298220"/>
                </a:cubicBezTo>
                <a:cubicBezTo>
                  <a:pt x="10255742" y="5301499"/>
                  <a:pt x="10260524" y="5301338"/>
                  <a:pt x="10265519" y="5303943"/>
                </a:cubicBezTo>
                <a:cubicBezTo>
                  <a:pt x="10269861" y="5306964"/>
                  <a:pt x="10281158" y="5311338"/>
                  <a:pt x="10282023" y="5313685"/>
                </a:cubicBezTo>
                <a:cubicBezTo>
                  <a:pt x="10285060" y="5317543"/>
                  <a:pt x="10294184" y="5320405"/>
                  <a:pt x="10302655" y="5323685"/>
                </a:cubicBezTo>
                <a:cubicBezTo>
                  <a:pt x="10313949" y="5328057"/>
                  <a:pt x="10321556" y="5328990"/>
                  <a:pt x="10333503" y="5332944"/>
                </a:cubicBezTo>
                <a:cubicBezTo>
                  <a:pt x="10345891" y="5333716"/>
                  <a:pt x="10362182" y="5340693"/>
                  <a:pt x="10378258" y="5344904"/>
                </a:cubicBezTo>
                <a:cubicBezTo>
                  <a:pt x="10381083" y="5345998"/>
                  <a:pt x="10386731" y="5348184"/>
                  <a:pt x="10386078" y="5348602"/>
                </a:cubicBezTo>
                <a:cubicBezTo>
                  <a:pt x="10388248" y="5350114"/>
                  <a:pt x="10386942" y="5350950"/>
                  <a:pt x="10381294" y="5348764"/>
                </a:cubicBezTo>
                <a:cubicBezTo>
                  <a:pt x="10375647" y="5346577"/>
                  <a:pt x="10368695" y="5345227"/>
                  <a:pt x="10371519" y="5346319"/>
                </a:cubicBezTo>
                <a:cubicBezTo>
                  <a:pt x="10373036" y="5348249"/>
                  <a:pt x="10373903" y="5350596"/>
                  <a:pt x="10382374" y="5353876"/>
                </a:cubicBezTo>
                <a:cubicBezTo>
                  <a:pt x="10388674" y="5355645"/>
                  <a:pt x="10393669" y="5358248"/>
                  <a:pt x="10399970" y="5360017"/>
                </a:cubicBezTo>
                <a:cubicBezTo>
                  <a:pt x="10432122" y="5368441"/>
                  <a:pt x="10461881" y="5381302"/>
                  <a:pt x="10491423" y="5391397"/>
                </a:cubicBezTo>
                <a:cubicBezTo>
                  <a:pt x="10515320" y="5399307"/>
                  <a:pt x="10538123" y="5410817"/>
                  <a:pt x="10561366" y="5419145"/>
                </a:cubicBezTo>
                <a:cubicBezTo>
                  <a:pt x="10564191" y="5420238"/>
                  <a:pt x="10563538" y="5420656"/>
                  <a:pt x="10565708" y="5422167"/>
                </a:cubicBezTo>
                <a:cubicBezTo>
                  <a:pt x="10573526" y="5425866"/>
                  <a:pt x="10582653" y="5428727"/>
                  <a:pt x="10584610" y="5427473"/>
                </a:cubicBezTo>
                <a:cubicBezTo>
                  <a:pt x="10593520" y="5427569"/>
                  <a:pt x="10611116" y="5433709"/>
                  <a:pt x="10620241" y="5436572"/>
                </a:cubicBezTo>
                <a:cubicBezTo>
                  <a:pt x="10635012" y="5441620"/>
                  <a:pt x="10649784" y="5446668"/>
                  <a:pt x="10654993" y="5452036"/>
                </a:cubicBezTo>
                <a:cubicBezTo>
                  <a:pt x="10657163" y="5453549"/>
                  <a:pt x="10659335" y="5455061"/>
                  <a:pt x="10662158" y="5456152"/>
                </a:cubicBezTo>
                <a:lnTo>
                  <a:pt x="10682328" y="5465304"/>
                </a:lnTo>
                <a:lnTo>
                  <a:pt x="10671558" y="5463742"/>
                </a:lnTo>
                <a:cubicBezTo>
                  <a:pt x="10670253" y="5464578"/>
                  <a:pt x="10675248" y="5467181"/>
                  <a:pt x="10683719" y="5470461"/>
                </a:cubicBezTo>
                <a:cubicBezTo>
                  <a:pt x="10690020" y="5472229"/>
                  <a:pt x="10697186" y="5476346"/>
                  <a:pt x="10707615" y="5478370"/>
                </a:cubicBezTo>
                <a:cubicBezTo>
                  <a:pt x="10711092" y="5479046"/>
                  <a:pt x="10718911" y="5482743"/>
                  <a:pt x="10721735" y="5483837"/>
                </a:cubicBezTo>
                <a:lnTo>
                  <a:pt x="10748169" y="5495576"/>
                </a:lnTo>
                <a:lnTo>
                  <a:pt x="10748187" y="5495729"/>
                </a:lnTo>
                <a:lnTo>
                  <a:pt x="10743709" y="5500515"/>
                </a:lnTo>
                <a:lnTo>
                  <a:pt x="10735187" y="5498435"/>
                </a:lnTo>
                <a:cubicBezTo>
                  <a:pt x="10731058" y="5498178"/>
                  <a:pt x="10733229" y="5499689"/>
                  <a:pt x="10738224" y="5502294"/>
                </a:cubicBezTo>
                <a:lnTo>
                  <a:pt x="10740198" y="5503484"/>
                </a:lnTo>
                <a:lnTo>
                  <a:pt x="10737952" y="5503811"/>
                </a:lnTo>
                <a:lnTo>
                  <a:pt x="10736266" y="5503548"/>
                </a:lnTo>
                <a:cubicBezTo>
                  <a:pt x="10731377" y="5502326"/>
                  <a:pt x="10728933" y="5501714"/>
                  <a:pt x="10728688" y="5501872"/>
                </a:cubicBezTo>
                <a:lnTo>
                  <a:pt x="10733625" y="5504446"/>
                </a:lnTo>
                <a:lnTo>
                  <a:pt x="10724268" y="5505818"/>
                </a:lnTo>
                <a:cubicBezTo>
                  <a:pt x="10716961" y="5505812"/>
                  <a:pt x="10707883" y="5504998"/>
                  <a:pt x="10696876" y="5503429"/>
                </a:cubicBezTo>
                <a:cubicBezTo>
                  <a:pt x="10673839" y="5498403"/>
                  <a:pt x="10650809" y="5493375"/>
                  <a:pt x="10626759" y="5486459"/>
                </a:cubicBezTo>
                <a:cubicBezTo>
                  <a:pt x="10596881" y="5476271"/>
                  <a:pt x="10548313" y="5476677"/>
                  <a:pt x="10553044" y="5447695"/>
                </a:cubicBezTo>
                <a:cubicBezTo>
                  <a:pt x="10553790" y="5441520"/>
                  <a:pt x="10535566" y="5437878"/>
                  <a:pt x="10526219" y="5443174"/>
                </a:cubicBezTo>
                <a:cubicBezTo>
                  <a:pt x="10485041" y="5464868"/>
                  <a:pt x="10472840" y="5442196"/>
                  <a:pt x="10459153" y="5431872"/>
                </a:cubicBezTo>
                <a:cubicBezTo>
                  <a:pt x="10449261" y="5421042"/>
                  <a:pt x="10439640" y="5418276"/>
                  <a:pt x="10416607" y="5413249"/>
                </a:cubicBezTo>
                <a:cubicBezTo>
                  <a:pt x="10348523" y="5400057"/>
                  <a:pt x="10274890" y="5391657"/>
                  <a:pt x="10221707" y="5368377"/>
                </a:cubicBezTo>
                <a:cubicBezTo>
                  <a:pt x="10139664" y="5336799"/>
                  <a:pt x="10040965" y="5319594"/>
                  <a:pt x="9950592" y="5295201"/>
                </a:cubicBezTo>
                <a:cubicBezTo>
                  <a:pt x="9907303" y="5282751"/>
                  <a:pt x="9861236" y="5272697"/>
                  <a:pt x="9815170" y="5262644"/>
                </a:cubicBezTo>
                <a:cubicBezTo>
                  <a:pt x="9806567" y="5261767"/>
                  <a:pt x="9798708" y="5254716"/>
                  <a:pt x="9788617" y="5266186"/>
                </a:cubicBezTo>
                <a:cubicBezTo>
                  <a:pt x="9770470" y="5292908"/>
                  <a:pt x="9743917" y="5296451"/>
                  <a:pt x="9702389" y="5279717"/>
                </a:cubicBezTo>
                <a:cubicBezTo>
                  <a:pt x="9676306" y="5269022"/>
                  <a:pt x="9654289" y="5265885"/>
                  <a:pt x="9628010" y="5277491"/>
                </a:cubicBezTo>
                <a:cubicBezTo>
                  <a:pt x="9613852" y="5281405"/>
                  <a:pt x="9600712" y="5287208"/>
                  <a:pt x="9584252" y="5279279"/>
                </a:cubicBezTo>
                <a:cubicBezTo>
                  <a:pt x="9530051" y="5254111"/>
                  <a:pt x="9458450" y="5249489"/>
                  <a:pt x="9394161" y="5235791"/>
                </a:cubicBezTo>
                <a:cubicBezTo>
                  <a:pt x="9374920" y="5230258"/>
                  <a:pt x="9353920" y="5229011"/>
                  <a:pt x="9358185" y="5214267"/>
                </a:cubicBezTo>
                <a:lnTo>
                  <a:pt x="9355867" y="5210735"/>
                </a:lnTo>
                <a:lnTo>
                  <a:pt x="9337842" y="5204158"/>
                </a:lnTo>
                <a:lnTo>
                  <a:pt x="9332100" y="5203572"/>
                </a:lnTo>
                <a:cubicBezTo>
                  <a:pt x="9314893" y="5201817"/>
                  <a:pt x="9299721" y="5203843"/>
                  <a:pt x="9288614" y="5213424"/>
                </a:cubicBezTo>
                <a:cubicBezTo>
                  <a:pt x="9285839" y="5215820"/>
                  <a:pt x="9282320" y="5224389"/>
                  <a:pt x="9286112" y="5223883"/>
                </a:cubicBezTo>
                <a:cubicBezTo>
                  <a:pt x="9335698" y="5225367"/>
                  <a:pt x="9325138" y="5251076"/>
                  <a:pt x="9355015" y="5261266"/>
                </a:cubicBezTo>
                <a:cubicBezTo>
                  <a:pt x="9422353" y="5280631"/>
                  <a:pt x="9477569" y="5307688"/>
                  <a:pt x="9530008" y="5337141"/>
                </a:cubicBezTo>
                <a:cubicBezTo>
                  <a:pt x="9548506" y="5348850"/>
                  <a:pt x="9567744" y="5354382"/>
                  <a:pt x="9591990" y="5338997"/>
                </a:cubicBezTo>
                <a:cubicBezTo>
                  <a:pt x="9597546" y="5334206"/>
                  <a:pt x="9605874" y="5327019"/>
                  <a:pt x="9621320" y="5333058"/>
                </a:cubicBezTo>
                <a:cubicBezTo>
                  <a:pt x="9630942" y="5335824"/>
                  <a:pt x="9630197" y="5341999"/>
                  <a:pt x="9624644" y="5346791"/>
                </a:cubicBezTo>
                <a:cubicBezTo>
                  <a:pt x="9606966" y="5359274"/>
                  <a:pt x="9617605" y="5363929"/>
                  <a:pt x="9641655" y="5370845"/>
                </a:cubicBezTo>
                <a:cubicBezTo>
                  <a:pt x="9670515" y="5379145"/>
                  <a:pt x="9699373" y="5387445"/>
                  <a:pt x="9734529" y="5384779"/>
                </a:cubicBezTo>
                <a:cubicBezTo>
                  <a:pt x="9746924" y="5385149"/>
                  <a:pt x="9765890" y="5382619"/>
                  <a:pt x="9769958" y="5390176"/>
                </a:cubicBezTo>
                <a:cubicBezTo>
                  <a:pt x="9781141" y="5410960"/>
                  <a:pt x="9820365" y="5415852"/>
                  <a:pt x="9850240" y="5426040"/>
                </a:cubicBezTo>
                <a:cubicBezTo>
                  <a:pt x="9886961" y="5441392"/>
                  <a:pt x="9894625" y="5470744"/>
                  <a:pt x="9866585" y="5486635"/>
                </a:cubicBezTo>
                <a:cubicBezTo>
                  <a:pt x="9851687" y="5496723"/>
                  <a:pt x="9856769" y="5506171"/>
                  <a:pt x="9845662" y="5515752"/>
                </a:cubicBezTo>
                <a:cubicBezTo>
                  <a:pt x="9827441" y="5512108"/>
                  <a:pt x="9813010" y="5507958"/>
                  <a:pt x="9796820" y="5508093"/>
                </a:cubicBezTo>
                <a:cubicBezTo>
                  <a:pt x="9688030" y="5502359"/>
                  <a:pt x="9612282" y="5459815"/>
                  <a:pt x="9517374" y="5442102"/>
                </a:cubicBezTo>
                <a:cubicBezTo>
                  <a:pt x="9483842" y="5436452"/>
                  <a:pt x="9454660" y="5425665"/>
                  <a:pt x="9423742" y="5416374"/>
                </a:cubicBezTo>
                <a:lnTo>
                  <a:pt x="9376133" y="5404596"/>
                </a:lnTo>
                <a:lnTo>
                  <a:pt x="9433631" y="5456177"/>
                </a:lnTo>
                <a:cubicBezTo>
                  <a:pt x="9443525" y="5467007"/>
                  <a:pt x="9407978" y="5514277"/>
                  <a:pt x="9389011" y="5516806"/>
                </a:cubicBezTo>
                <a:cubicBezTo>
                  <a:pt x="9373330" y="5517885"/>
                  <a:pt x="9357394" y="5518493"/>
                  <a:pt x="9342813" y="5516896"/>
                </a:cubicBezTo>
                <a:cubicBezTo>
                  <a:pt x="9328231" y="5515297"/>
                  <a:pt x="9315004" y="5511493"/>
                  <a:pt x="9304738" y="5503750"/>
                </a:cubicBezTo>
                <a:cubicBezTo>
                  <a:pt x="9296879" y="5496699"/>
                  <a:pt x="9285499" y="5498217"/>
                  <a:pt x="9273101" y="5497846"/>
                </a:cubicBezTo>
                <a:cubicBezTo>
                  <a:pt x="9245533" y="5499499"/>
                  <a:pt x="9223771" y="5496834"/>
                  <a:pt x="9205827" y="5490875"/>
                </a:cubicBezTo>
                <a:lnTo>
                  <a:pt x="9177190" y="5473622"/>
                </a:lnTo>
                <a:lnTo>
                  <a:pt x="9173673" y="5475811"/>
                </a:lnTo>
                <a:cubicBezTo>
                  <a:pt x="9163313" y="5479218"/>
                  <a:pt x="9161552" y="5483503"/>
                  <a:pt x="9164601" y="5489172"/>
                </a:cubicBezTo>
                <a:cubicBezTo>
                  <a:pt x="9164133" y="5503409"/>
                  <a:pt x="9148960" y="5505434"/>
                  <a:pt x="9123149" y="5502802"/>
                </a:cubicBezTo>
                <a:cubicBezTo>
                  <a:pt x="9049513" y="5494401"/>
                  <a:pt x="8979399" y="5477432"/>
                  <a:pt x="8909283" y="5460461"/>
                </a:cubicBezTo>
                <a:cubicBezTo>
                  <a:pt x="8880423" y="5452163"/>
                  <a:pt x="8848786" y="5446258"/>
                  <a:pt x="8824541" y="5461644"/>
                </a:cubicBezTo>
                <a:cubicBezTo>
                  <a:pt x="8806865" y="5474127"/>
                  <a:pt x="8833965" y="5486711"/>
                  <a:pt x="8851445" y="5496529"/>
                </a:cubicBezTo>
                <a:cubicBezTo>
                  <a:pt x="8883353" y="5510496"/>
                  <a:pt x="8886677" y="5524229"/>
                  <a:pt x="8868257" y="5542885"/>
                </a:cubicBezTo>
                <a:cubicBezTo>
                  <a:pt x="8858170" y="5554357"/>
                  <a:pt x="8841511" y="5568729"/>
                  <a:pt x="8851404" y="5579560"/>
                </a:cubicBezTo>
                <a:cubicBezTo>
                  <a:pt x="8886636" y="5607259"/>
                  <a:pt x="8858872" y="5631213"/>
                  <a:pt x="8848310" y="5656922"/>
                </a:cubicBezTo>
                <a:cubicBezTo>
                  <a:pt x="8841272" y="5674062"/>
                  <a:pt x="8816751" y="5681383"/>
                  <a:pt x="8795478" y="5672071"/>
                </a:cubicBezTo>
                <a:cubicBezTo>
                  <a:pt x="8734709" y="5649804"/>
                  <a:pt x="8654035" y="5658543"/>
                  <a:pt x="8601597" y="5629089"/>
                </a:cubicBezTo>
                <a:cubicBezTo>
                  <a:pt x="8574495" y="5616508"/>
                  <a:pt x="8534255" y="5609725"/>
                  <a:pt x="8533436" y="5585534"/>
                </a:cubicBezTo>
                <a:cubicBezTo>
                  <a:pt x="8535195" y="5581250"/>
                  <a:pt x="8528352" y="5576088"/>
                  <a:pt x="8519747" y="5575210"/>
                </a:cubicBezTo>
                <a:cubicBezTo>
                  <a:pt x="8478765" y="5574605"/>
                  <a:pt x="8444080" y="5563032"/>
                  <a:pt x="8398758" y="5546804"/>
                </a:cubicBezTo>
                <a:cubicBezTo>
                  <a:pt x="8417800" y="5574638"/>
                  <a:pt x="8447950" y="5592891"/>
                  <a:pt x="8452565" y="5616575"/>
                </a:cubicBezTo>
                <a:cubicBezTo>
                  <a:pt x="8455615" y="5622243"/>
                  <a:pt x="8453856" y="5626526"/>
                  <a:pt x="8442474" y="5628046"/>
                </a:cubicBezTo>
                <a:cubicBezTo>
                  <a:pt x="8431095" y="5629564"/>
                  <a:pt x="8421476" y="5626797"/>
                  <a:pt x="8417410" y="5619240"/>
                </a:cubicBezTo>
                <a:cubicBezTo>
                  <a:pt x="8409548" y="5612189"/>
                  <a:pt x="8428241" y="5601594"/>
                  <a:pt x="8402430" y="5598963"/>
                </a:cubicBezTo>
                <a:cubicBezTo>
                  <a:pt x="8398639" y="5599469"/>
                  <a:pt x="8398639" y="5599469"/>
                  <a:pt x="8395863" y="5601865"/>
                </a:cubicBezTo>
                <a:cubicBezTo>
                  <a:pt x="8387808" y="5617114"/>
                  <a:pt x="8418973" y="5637258"/>
                  <a:pt x="8378536" y="5652777"/>
                </a:cubicBezTo>
                <a:cubicBezTo>
                  <a:pt x="8378536" y="5652777"/>
                  <a:pt x="8385653" y="5666002"/>
                  <a:pt x="8402586" y="5659693"/>
                </a:cubicBezTo>
                <a:cubicBezTo>
                  <a:pt x="8419517" y="5653383"/>
                  <a:pt x="8428122" y="5654261"/>
                  <a:pt x="8436998" y="5663202"/>
                </a:cubicBezTo>
                <a:cubicBezTo>
                  <a:pt x="8452719" y="5677304"/>
                  <a:pt x="8471215" y="5689011"/>
                  <a:pt x="8456590" y="5707164"/>
                </a:cubicBezTo>
                <a:cubicBezTo>
                  <a:pt x="8453068" y="5715732"/>
                  <a:pt x="8456118" y="5721401"/>
                  <a:pt x="8480912" y="5722143"/>
                </a:cubicBezTo>
                <a:cubicBezTo>
                  <a:pt x="8492291" y="5720624"/>
                  <a:pt x="8503672" y="5719105"/>
                  <a:pt x="8504963" y="5729059"/>
                </a:cubicBezTo>
                <a:cubicBezTo>
                  <a:pt x="8505235" y="5737122"/>
                  <a:pt x="8495888" y="5742419"/>
                  <a:pt x="8481733" y="5746333"/>
                </a:cubicBezTo>
                <a:cubicBezTo>
                  <a:pt x="8467574" y="5750247"/>
                  <a:pt x="8457958" y="5747480"/>
                  <a:pt x="8451112" y="5742318"/>
                </a:cubicBezTo>
                <a:cubicBezTo>
                  <a:pt x="8432616" y="5730611"/>
                  <a:pt x="8421707" y="5717892"/>
                  <a:pt x="8379708" y="5715397"/>
                </a:cubicBezTo>
                <a:cubicBezTo>
                  <a:pt x="8419007" y="5750653"/>
                  <a:pt x="8459050" y="5779734"/>
                  <a:pt x="8534993" y="5799977"/>
                </a:cubicBezTo>
                <a:cubicBezTo>
                  <a:pt x="8532687" y="5788135"/>
                  <a:pt x="8517239" y="5782096"/>
                  <a:pt x="8513171" y="5774538"/>
                </a:cubicBezTo>
                <a:cubicBezTo>
                  <a:pt x="8504296" y="5765598"/>
                  <a:pt x="8486814" y="5755780"/>
                  <a:pt x="8511335" y="5748458"/>
                </a:cubicBezTo>
                <a:cubicBezTo>
                  <a:pt x="8532063" y="5741643"/>
                  <a:pt x="8551302" y="5747176"/>
                  <a:pt x="8564987" y="5757500"/>
                </a:cubicBezTo>
                <a:lnTo>
                  <a:pt x="8706466" y="5884424"/>
                </a:lnTo>
                <a:cubicBezTo>
                  <a:pt x="8716360" y="5895253"/>
                  <a:pt x="8680813" y="5942522"/>
                  <a:pt x="8661846" y="5945053"/>
                </a:cubicBezTo>
                <a:cubicBezTo>
                  <a:pt x="8646165" y="5946132"/>
                  <a:pt x="8630229" y="5946739"/>
                  <a:pt x="8615648" y="5945141"/>
                </a:cubicBezTo>
                <a:cubicBezTo>
                  <a:pt x="8601067" y="5943543"/>
                  <a:pt x="8587839" y="5939739"/>
                  <a:pt x="8577573" y="5931996"/>
                </a:cubicBezTo>
                <a:cubicBezTo>
                  <a:pt x="8569714" y="5924945"/>
                  <a:pt x="8558334" y="5926463"/>
                  <a:pt x="8545936" y="5926092"/>
                </a:cubicBezTo>
                <a:cubicBezTo>
                  <a:pt x="8490800" y="5929398"/>
                  <a:pt x="8458888" y="5915431"/>
                  <a:pt x="8434292" y="5892388"/>
                </a:cubicBezTo>
                <a:cubicBezTo>
                  <a:pt x="8415523" y="5872618"/>
                  <a:pt x="8389168" y="5853860"/>
                  <a:pt x="8377982" y="5833076"/>
                </a:cubicBezTo>
                <a:cubicBezTo>
                  <a:pt x="8374933" y="5827407"/>
                  <a:pt x="8367073" y="5820356"/>
                  <a:pt x="8348104" y="5822888"/>
                </a:cubicBezTo>
                <a:cubicBezTo>
                  <a:pt x="8344587" y="5831456"/>
                  <a:pt x="8351429" y="5836618"/>
                  <a:pt x="8358273" y="5841781"/>
                </a:cubicBezTo>
                <a:cubicBezTo>
                  <a:pt x="8364100" y="5845053"/>
                  <a:pt x="8370944" y="5850215"/>
                  <a:pt x="8360579" y="5853623"/>
                </a:cubicBezTo>
                <a:cubicBezTo>
                  <a:pt x="8350215" y="5857032"/>
                  <a:pt x="8343374" y="5851869"/>
                  <a:pt x="8337547" y="5848595"/>
                </a:cubicBezTo>
                <a:cubicBezTo>
                  <a:pt x="8304349" y="5824676"/>
                  <a:pt x="8303800" y="5808549"/>
                  <a:pt x="8342203" y="5789250"/>
                </a:cubicBezTo>
                <a:cubicBezTo>
                  <a:pt x="8298443" y="5791038"/>
                  <a:pt x="8269585" y="5782738"/>
                  <a:pt x="8251830" y="5764858"/>
                </a:cubicBezTo>
                <a:cubicBezTo>
                  <a:pt x="8225202" y="5738035"/>
                  <a:pt x="8155163" y="5751430"/>
                  <a:pt x="8126774" y="5728893"/>
                </a:cubicBezTo>
                <a:cubicBezTo>
                  <a:pt x="8125756" y="5727003"/>
                  <a:pt x="8121963" y="5727510"/>
                  <a:pt x="8118169" y="5728016"/>
                </a:cubicBezTo>
                <a:cubicBezTo>
                  <a:pt x="8057477" y="5736114"/>
                  <a:pt x="8048404" y="5749474"/>
                  <a:pt x="8087432" y="5776667"/>
                </a:cubicBezTo>
                <a:lnTo>
                  <a:pt x="8104909" y="5786485"/>
                </a:lnTo>
                <a:cubicBezTo>
                  <a:pt x="8124698" y="5808146"/>
                  <a:pt x="8175846" y="5827646"/>
                  <a:pt x="8115702" y="5851871"/>
                </a:cubicBezTo>
                <a:cubicBezTo>
                  <a:pt x="8111910" y="5852377"/>
                  <a:pt x="8110147" y="5856662"/>
                  <a:pt x="8111165" y="5858552"/>
                </a:cubicBezTo>
                <a:cubicBezTo>
                  <a:pt x="8113002" y="5884631"/>
                  <a:pt x="8093294" y="5893336"/>
                  <a:pt x="8040659" y="5886184"/>
                </a:cubicBezTo>
                <a:cubicBezTo>
                  <a:pt x="8032054" y="5885306"/>
                  <a:pt x="8018641" y="5883046"/>
                  <a:pt x="8014103" y="5889727"/>
                </a:cubicBezTo>
                <a:cubicBezTo>
                  <a:pt x="8008827" y="5902581"/>
                  <a:pt x="7990600" y="5898938"/>
                  <a:pt x="7972378" y="5895294"/>
                </a:cubicBezTo>
                <a:lnTo>
                  <a:pt x="7971360" y="5895098"/>
                </a:lnTo>
                <a:lnTo>
                  <a:pt x="7961026" y="5891286"/>
                </a:lnTo>
                <a:cubicBezTo>
                  <a:pt x="7961026" y="5891286"/>
                  <a:pt x="7958435" y="5890060"/>
                  <a:pt x="7955843" y="5888832"/>
                </a:cubicBezTo>
                <a:cubicBezTo>
                  <a:pt x="7945079" y="5881545"/>
                  <a:pt x="7929188" y="5876943"/>
                  <a:pt x="7916959" y="5870422"/>
                </a:cubicBezTo>
                <a:cubicBezTo>
                  <a:pt x="7904731" y="5863903"/>
                  <a:pt x="7891771" y="5857767"/>
                  <a:pt x="7878077" y="5852014"/>
                </a:cubicBezTo>
                <a:cubicBezTo>
                  <a:pt x="7836997" y="5834757"/>
                  <a:pt x="7802171" y="5816808"/>
                  <a:pt x="7762556" y="5798782"/>
                </a:cubicBezTo>
                <a:cubicBezTo>
                  <a:pt x="7762556" y="5798782"/>
                  <a:pt x="7763289" y="5798399"/>
                  <a:pt x="7760697" y="5797172"/>
                </a:cubicBezTo>
                <a:cubicBezTo>
                  <a:pt x="7764754" y="5797631"/>
                  <a:pt x="7766613" y="5799242"/>
                  <a:pt x="7771798" y="5801697"/>
                </a:cubicBezTo>
                <a:cubicBezTo>
                  <a:pt x="7774390" y="5802925"/>
                  <a:pt x="7775123" y="5802540"/>
                  <a:pt x="7775123" y="5802540"/>
                </a:cubicBezTo>
                <a:cubicBezTo>
                  <a:pt x="7775856" y="5802156"/>
                  <a:pt x="7777321" y="5801390"/>
                  <a:pt x="7773996" y="5800545"/>
                </a:cubicBezTo>
                <a:cubicBezTo>
                  <a:pt x="7771404" y="5799319"/>
                  <a:pt x="7770278" y="5797324"/>
                  <a:pt x="7767685" y="5796097"/>
                </a:cubicBezTo>
                <a:cubicBezTo>
                  <a:pt x="7751399" y="5789118"/>
                  <a:pt x="7740636" y="5781830"/>
                  <a:pt x="7725084" y="5774466"/>
                </a:cubicBezTo>
                <a:cubicBezTo>
                  <a:pt x="7678424" y="5752376"/>
                  <a:pt x="7629173" y="5729058"/>
                  <a:pt x="7582515" y="5706968"/>
                </a:cubicBezTo>
                <a:cubicBezTo>
                  <a:pt x="7566962" y="5699604"/>
                  <a:pt x="7554735" y="5693084"/>
                  <a:pt x="7550620" y="5687484"/>
                </a:cubicBezTo>
                <a:cubicBezTo>
                  <a:pt x="7554678" y="5687943"/>
                  <a:pt x="7559863" y="5690398"/>
                  <a:pt x="7563188" y="5691241"/>
                </a:cubicBezTo>
                <a:cubicBezTo>
                  <a:pt x="7580208" y="5697837"/>
                  <a:pt x="7585391" y="5700291"/>
                  <a:pt x="7586179" y="5705048"/>
                </a:cubicBezTo>
                <a:cubicBezTo>
                  <a:pt x="7587306" y="5707044"/>
                  <a:pt x="7589897" y="5708270"/>
                  <a:pt x="7593223" y="5709114"/>
                </a:cubicBezTo>
                <a:cubicBezTo>
                  <a:pt x="7602464" y="5712028"/>
                  <a:pt x="7612100" y="5717321"/>
                  <a:pt x="7619877" y="5721002"/>
                </a:cubicBezTo>
                <a:cubicBezTo>
                  <a:pt x="7635429" y="5728366"/>
                  <a:pt x="7648390" y="5734503"/>
                  <a:pt x="7666144" y="5740715"/>
                </a:cubicBezTo>
                <a:cubicBezTo>
                  <a:pt x="7672059" y="5742786"/>
                  <a:pt x="7683161" y="5747311"/>
                  <a:pt x="7685020" y="5748921"/>
                </a:cubicBezTo>
                <a:cubicBezTo>
                  <a:pt x="7693190" y="5754983"/>
                  <a:pt x="7707617" y="5760351"/>
                  <a:pt x="7713927" y="5764800"/>
                </a:cubicBezTo>
                <a:cubicBezTo>
                  <a:pt x="7718379" y="5767638"/>
                  <a:pt x="7723563" y="5770093"/>
                  <a:pt x="7729479" y="5772163"/>
                </a:cubicBezTo>
                <a:cubicBezTo>
                  <a:pt x="7741315" y="5776305"/>
                  <a:pt x="7749092" y="5779987"/>
                  <a:pt x="7757995" y="5785663"/>
                </a:cubicBezTo>
                <a:cubicBezTo>
                  <a:pt x="7765038" y="5789729"/>
                  <a:pt x="7770223" y="5792183"/>
                  <a:pt x="7779464" y="5795098"/>
                </a:cubicBezTo>
                <a:cubicBezTo>
                  <a:pt x="7796088" y="5799315"/>
                  <a:pt x="7814967" y="5807523"/>
                  <a:pt x="7832379" y="5816497"/>
                </a:cubicBezTo>
                <a:cubicBezTo>
                  <a:pt x="7837564" y="5818951"/>
                  <a:pt x="7842015" y="5821789"/>
                  <a:pt x="7843875" y="5823400"/>
                </a:cubicBezTo>
                <a:cubicBezTo>
                  <a:pt x="7853904" y="5831071"/>
                  <a:pt x="7866134" y="5837592"/>
                  <a:pt x="7879093" y="5843728"/>
                </a:cubicBezTo>
                <a:cubicBezTo>
                  <a:pt x="7892055" y="5849863"/>
                  <a:pt x="7907607" y="5857227"/>
                  <a:pt x="7920567" y="5863364"/>
                </a:cubicBezTo>
                <a:cubicBezTo>
                  <a:pt x="7936121" y="5870728"/>
                  <a:pt x="7954999" y="5878935"/>
                  <a:pt x="7972750" y="5885146"/>
                </a:cubicBezTo>
                <a:cubicBezTo>
                  <a:pt x="7977934" y="5887602"/>
                  <a:pt x="7983118" y="5890055"/>
                  <a:pt x="7985712" y="5891283"/>
                </a:cubicBezTo>
                <a:cubicBezTo>
                  <a:pt x="7993488" y="5894964"/>
                  <a:pt x="7996812" y="5895808"/>
                  <a:pt x="8000869" y="5896267"/>
                </a:cubicBezTo>
                <a:cubicBezTo>
                  <a:pt x="7981992" y="5888060"/>
                  <a:pt x="7971230" y="5880773"/>
                  <a:pt x="7955676" y="5873409"/>
                </a:cubicBezTo>
                <a:cubicBezTo>
                  <a:pt x="7935673" y="5863208"/>
                  <a:pt x="7915667" y="5853006"/>
                  <a:pt x="7898988" y="5843648"/>
                </a:cubicBezTo>
                <a:cubicBezTo>
                  <a:pt x="7886761" y="5837128"/>
                  <a:pt x="7874531" y="5830609"/>
                  <a:pt x="7862304" y="5824088"/>
                </a:cubicBezTo>
                <a:cubicBezTo>
                  <a:pt x="7847482" y="5816340"/>
                  <a:pt x="7833057" y="5810972"/>
                  <a:pt x="7820829" y="5804452"/>
                </a:cubicBezTo>
                <a:cubicBezTo>
                  <a:pt x="7811192" y="5799158"/>
                  <a:pt x="7801217" y="5796629"/>
                  <a:pt x="7788258" y="5790493"/>
                </a:cubicBezTo>
                <a:cubicBezTo>
                  <a:pt x="7781213" y="5786427"/>
                  <a:pt x="7770111" y="5781902"/>
                  <a:pt x="7759743" y="5776992"/>
                </a:cubicBezTo>
                <a:cubicBezTo>
                  <a:pt x="7757152" y="5775766"/>
                  <a:pt x="7757152" y="5775766"/>
                  <a:pt x="7754559" y="5774539"/>
                </a:cubicBezTo>
                <a:cubicBezTo>
                  <a:pt x="7740527" y="5771548"/>
                  <a:pt x="7728300" y="5765028"/>
                  <a:pt x="7716804" y="5758124"/>
                </a:cubicBezTo>
                <a:cubicBezTo>
                  <a:pt x="7707900" y="5752447"/>
                  <a:pt x="7696800" y="5747923"/>
                  <a:pt x="7688629" y="5741862"/>
                </a:cubicBezTo>
                <a:cubicBezTo>
                  <a:pt x="7688629" y="5741862"/>
                  <a:pt x="7686037" y="5740635"/>
                  <a:pt x="7682712" y="5739791"/>
                </a:cubicBezTo>
                <a:cubicBezTo>
                  <a:pt x="7679386" y="5738948"/>
                  <a:pt x="7676794" y="5737720"/>
                  <a:pt x="7674203" y="5736494"/>
                </a:cubicBezTo>
                <a:cubicBezTo>
                  <a:pt x="7649013" y="5723837"/>
                  <a:pt x="7620161" y="5713100"/>
                  <a:pt x="7595705" y="5700059"/>
                </a:cubicBezTo>
                <a:cubicBezTo>
                  <a:pt x="7585336" y="5695150"/>
                  <a:pt x="7577954" y="5693848"/>
                  <a:pt x="7570909" y="5689782"/>
                </a:cubicBezTo>
                <a:cubicBezTo>
                  <a:pt x="7563133" y="5686100"/>
                  <a:pt x="7552764" y="5681192"/>
                  <a:pt x="7544987" y="5677509"/>
                </a:cubicBezTo>
                <a:cubicBezTo>
                  <a:pt x="7528703" y="5670530"/>
                  <a:pt x="7518672" y="5662859"/>
                  <a:pt x="7504246" y="5657491"/>
                </a:cubicBezTo>
                <a:cubicBezTo>
                  <a:pt x="7499061" y="5655035"/>
                  <a:pt x="7496468" y="5653808"/>
                  <a:pt x="7493878" y="5652581"/>
                </a:cubicBezTo>
                <a:cubicBezTo>
                  <a:pt x="7491284" y="5651353"/>
                  <a:pt x="7489426" y="5649743"/>
                  <a:pt x="7485369" y="5649282"/>
                </a:cubicBezTo>
                <a:cubicBezTo>
                  <a:pt x="7484636" y="5649666"/>
                  <a:pt x="7485763" y="5651662"/>
                  <a:pt x="7488355" y="5652889"/>
                </a:cubicBezTo>
                <a:cubicBezTo>
                  <a:pt x="7495399" y="5656954"/>
                  <a:pt x="7500976" y="5661786"/>
                  <a:pt x="7511345" y="5666697"/>
                </a:cubicBezTo>
                <a:cubicBezTo>
                  <a:pt x="7516530" y="5669151"/>
                  <a:pt x="7515065" y="5669918"/>
                  <a:pt x="7519515" y="5672757"/>
                </a:cubicBezTo>
                <a:cubicBezTo>
                  <a:pt x="7504355" y="5667771"/>
                  <a:pt x="7491395" y="5661635"/>
                  <a:pt x="7477702" y="5655882"/>
                </a:cubicBezTo>
                <a:cubicBezTo>
                  <a:pt x="7466600" y="5651357"/>
                  <a:pt x="7457358" y="5648444"/>
                  <a:pt x="7446257" y="5643917"/>
                </a:cubicBezTo>
                <a:cubicBezTo>
                  <a:pt x="7443665" y="5642690"/>
                  <a:pt x="7437015" y="5641004"/>
                  <a:pt x="7438142" y="5642998"/>
                </a:cubicBezTo>
                <a:cubicBezTo>
                  <a:pt x="7439267" y="5644993"/>
                  <a:pt x="7445185" y="5647063"/>
                  <a:pt x="7447778" y="5648292"/>
                </a:cubicBezTo>
                <a:cubicBezTo>
                  <a:pt x="7465923" y="5656882"/>
                  <a:pt x="7481475" y="5664245"/>
                  <a:pt x="7499621" y="5672836"/>
                </a:cubicBezTo>
                <a:cubicBezTo>
                  <a:pt x="7530727" y="5687563"/>
                  <a:pt x="7559635" y="5703441"/>
                  <a:pt x="7583753" y="5719244"/>
                </a:cubicBezTo>
                <a:cubicBezTo>
                  <a:pt x="7592656" y="5724920"/>
                  <a:pt x="7606349" y="5730673"/>
                  <a:pt x="7615252" y="5736349"/>
                </a:cubicBezTo>
                <a:cubicBezTo>
                  <a:pt x="7624887" y="5741642"/>
                  <a:pt x="7638581" y="5747394"/>
                  <a:pt x="7652274" y="5753146"/>
                </a:cubicBezTo>
                <a:cubicBezTo>
                  <a:pt x="7664110" y="5757288"/>
                  <a:pt x="7680395" y="5764267"/>
                  <a:pt x="7693355" y="5770404"/>
                </a:cubicBezTo>
                <a:cubicBezTo>
                  <a:pt x="7713360" y="5780606"/>
                  <a:pt x="7735562" y="5789657"/>
                  <a:pt x="7754102" y="5800625"/>
                </a:cubicBezTo>
                <a:cubicBezTo>
                  <a:pt x="7755961" y="5802237"/>
                  <a:pt x="7758554" y="5803464"/>
                  <a:pt x="7761878" y="5804308"/>
                </a:cubicBezTo>
                <a:cubicBezTo>
                  <a:pt x="7784813" y="5812974"/>
                  <a:pt x="7804086" y="5823560"/>
                  <a:pt x="7824823" y="5833378"/>
                </a:cubicBezTo>
                <a:cubicBezTo>
                  <a:pt x="7848887" y="5844039"/>
                  <a:pt x="7870355" y="5853473"/>
                  <a:pt x="7892220" y="5865286"/>
                </a:cubicBezTo>
                <a:lnTo>
                  <a:pt x="7941656" y="5889364"/>
                </a:lnTo>
                <a:lnTo>
                  <a:pt x="7934381" y="5887960"/>
                </a:lnTo>
                <a:cubicBezTo>
                  <a:pt x="7921315" y="5885400"/>
                  <a:pt x="7908597" y="5882541"/>
                  <a:pt x="7898469" y="5878830"/>
                </a:cubicBezTo>
                <a:lnTo>
                  <a:pt x="7803097" y="5845742"/>
                </a:lnTo>
                <a:lnTo>
                  <a:pt x="7781371" y="5835456"/>
                </a:lnTo>
                <a:lnTo>
                  <a:pt x="7790285" y="5841492"/>
                </a:lnTo>
                <a:lnTo>
                  <a:pt x="7698041" y="5811408"/>
                </a:lnTo>
                <a:lnTo>
                  <a:pt x="7603503" y="5777896"/>
                </a:lnTo>
                <a:lnTo>
                  <a:pt x="7594277" y="5773182"/>
                </a:lnTo>
                <a:cubicBezTo>
                  <a:pt x="7590953" y="5772338"/>
                  <a:pt x="7585768" y="5769884"/>
                  <a:pt x="7584641" y="5767889"/>
                </a:cubicBezTo>
                <a:cubicBezTo>
                  <a:pt x="7582783" y="5766278"/>
                  <a:pt x="7580190" y="5765051"/>
                  <a:pt x="7576865" y="5764208"/>
                </a:cubicBezTo>
                <a:cubicBezTo>
                  <a:pt x="7561706" y="5759222"/>
                  <a:pt x="7547618" y="5751091"/>
                  <a:pt x="7534658" y="5744955"/>
                </a:cubicBezTo>
                <a:cubicBezTo>
                  <a:pt x="7533193" y="5745722"/>
                  <a:pt x="7535052" y="5747333"/>
                  <a:pt x="7529135" y="5745263"/>
                </a:cubicBezTo>
                <a:cubicBezTo>
                  <a:pt x="7526543" y="5744036"/>
                  <a:pt x="7521359" y="5741581"/>
                  <a:pt x="7525416" y="5742040"/>
                </a:cubicBezTo>
                <a:cubicBezTo>
                  <a:pt x="7520232" y="5739586"/>
                  <a:pt x="7515047" y="5737132"/>
                  <a:pt x="7509863" y="5734677"/>
                </a:cubicBezTo>
                <a:cubicBezTo>
                  <a:pt x="7509496" y="5734869"/>
                  <a:pt x="7509595" y="5735463"/>
                  <a:pt x="7509045" y="5735751"/>
                </a:cubicBezTo>
                <a:lnTo>
                  <a:pt x="7505999" y="5735255"/>
                </a:lnTo>
                <a:lnTo>
                  <a:pt x="7503396" y="5734166"/>
                </a:lnTo>
                <a:lnTo>
                  <a:pt x="7500621" y="5731763"/>
                </a:lnTo>
                <a:cubicBezTo>
                  <a:pt x="7495436" y="5729309"/>
                  <a:pt x="7490253" y="5726854"/>
                  <a:pt x="7487661" y="5725627"/>
                </a:cubicBezTo>
                <a:cubicBezTo>
                  <a:pt x="7484335" y="5724783"/>
                  <a:pt x="7485463" y="5726778"/>
                  <a:pt x="7480279" y="5724323"/>
                </a:cubicBezTo>
                <a:cubicBezTo>
                  <a:pt x="7477685" y="5723095"/>
                  <a:pt x="7471769" y="5721025"/>
                  <a:pt x="7470642" y="5719030"/>
                </a:cubicBezTo>
                <a:cubicBezTo>
                  <a:pt x="7466190" y="5716192"/>
                  <a:pt x="7456215" y="5713662"/>
                  <a:pt x="7451764" y="5710824"/>
                </a:cubicBezTo>
                <a:cubicBezTo>
                  <a:pt x="7445453" y="5706374"/>
                  <a:pt x="7439536" y="5704303"/>
                  <a:pt x="7434353" y="5701849"/>
                </a:cubicBezTo>
                <a:cubicBezTo>
                  <a:pt x="7429899" y="5699011"/>
                  <a:pt x="7426576" y="5698167"/>
                  <a:pt x="7421391" y="5695713"/>
                </a:cubicBezTo>
                <a:cubicBezTo>
                  <a:pt x="7412149" y="5692799"/>
                  <a:pt x="7399188" y="5686662"/>
                  <a:pt x="7390284" y="5680986"/>
                </a:cubicBezTo>
                <a:cubicBezTo>
                  <a:pt x="7382508" y="5677304"/>
                  <a:pt x="7372534" y="5674773"/>
                  <a:pt x="7363630" y="5669097"/>
                </a:cubicBezTo>
                <a:cubicBezTo>
                  <a:pt x="7362898" y="5669481"/>
                  <a:pt x="7352924" y="5666950"/>
                  <a:pt x="7349598" y="5666107"/>
                </a:cubicBezTo>
                <a:cubicBezTo>
                  <a:pt x="7337030" y="5662350"/>
                  <a:pt x="7337030" y="5662350"/>
                  <a:pt x="7332185" y="5657132"/>
                </a:cubicBezTo>
                <a:cubicBezTo>
                  <a:pt x="7330326" y="5655521"/>
                  <a:pt x="7328467" y="5653910"/>
                  <a:pt x="7331791" y="5654753"/>
                </a:cubicBezTo>
                <a:cubicBezTo>
                  <a:pt x="7335116" y="5655597"/>
                  <a:pt x="7335849" y="5655214"/>
                  <a:pt x="7341034" y="5657669"/>
                </a:cubicBezTo>
                <a:cubicBezTo>
                  <a:pt x="7348810" y="5661350"/>
                  <a:pt x="7356587" y="5665031"/>
                  <a:pt x="7364364" y="5668712"/>
                </a:cubicBezTo>
                <a:cubicBezTo>
                  <a:pt x="7375071" y="5670860"/>
                  <a:pt x="7386904" y="5675002"/>
                  <a:pt x="7402457" y="5682366"/>
                </a:cubicBezTo>
                <a:cubicBezTo>
                  <a:pt x="7407641" y="5684820"/>
                  <a:pt x="7412826" y="5687274"/>
                  <a:pt x="7418010" y="5689729"/>
                </a:cubicBezTo>
                <a:cubicBezTo>
                  <a:pt x="7443199" y="5702385"/>
                  <a:pt x="7471320" y="5713506"/>
                  <a:pt x="7497974" y="5725395"/>
                </a:cubicBezTo>
                <a:cubicBezTo>
                  <a:pt x="7500566" y="5726622"/>
                  <a:pt x="7504625" y="5727082"/>
                  <a:pt x="7510541" y="5729153"/>
                </a:cubicBezTo>
                <a:cubicBezTo>
                  <a:pt x="7495721" y="5721405"/>
                  <a:pt x="7480167" y="5714043"/>
                  <a:pt x="7467206" y="5707905"/>
                </a:cubicBezTo>
                <a:cubicBezTo>
                  <a:pt x="7467206" y="5707905"/>
                  <a:pt x="7467940" y="5707522"/>
                  <a:pt x="7467940" y="5707522"/>
                </a:cubicBezTo>
                <a:cubicBezTo>
                  <a:pt x="7483494" y="5714885"/>
                  <a:pt x="7499046" y="5722249"/>
                  <a:pt x="7512007" y="5728385"/>
                </a:cubicBezTo>
                <a:cubicBezTo>
                  <a:pt x="7527559" y="5735749"/>
                  <a:pt x="7540521" y="5741885"/>
                  <a:pt x="7553481" y="5748021"/>
                </a:cubicBezTo>
                <a:cubicBezTo>
                  <a:pt x="7556072" y="5749249"/>
                  <a:pt x="7561258" y="5751703"/>
                  <a:pt x="7564582" y="5752546"/>
                </a:cubicBezTo>
                <a:cubicBezTo>
                  <a:pt x="7571232" y="5754233"/>
                  <a:pt x="7571571" y="5751471"/>
                  <a:pt x="7581206" y="5756763"/>
                </a:cubicBezTo>
                <a:cubicBezTo>
                  <a:pt x="7588250" y="5760829"/>
                  <a:pt x="7595632" y="5762133"/>
                  <a:pt x="7602676" y="5766198"/>
                </a:cubicBezTo>
                <a:cubicBezTo>
                  <a:pt x="7607861" y="5768653"/>
                  <a:pt x="7616370" y="5771950"/>
                  <a:pt x="7620089" y="5775172"/>
                </a:cubicBezTo>
                <a:cubicBezTo>
                  <a:pt x="7621948" y="5776784"/>
                  <a:pt x="7625273" y="5777626"/>
                  <a:pt x="7630457" y="5780081"/>
                </a:cubicBezTo>
                <a:cubicBezTo>
                  <a:pt x="7629330" y="5778086"/>
                  <a:pt x="7624879" y="5775249"/>
                  <a:pt x="7625612" y="5774865"/>
                </a:cubicBezTo>
                <a:cubicBezTo>
                  <a:pt x="7624485" y="5772870"/>
                  <a:pt x="7628544" y="5773329"/>
                  <a:pt x="7633727" y="5775784"/>
                </a:cubicBezTo>
                <a:cubicBezTo>
                  <a:pt x="7638912" y="5778239"/>
                  <a:pt x="7646688" y="5781920"/>
                  <a:pt x="7648887" y="5780769"/>
                </a:cubicBezTo>
                <a:cubicBezTo>
                  <a:pt x="7649618" y="5780386"/>
                  <a:pt x="7654803" y="5782840"/>
                  <a:pt x="7657396" y="5784067"/>
                </a:cubicBezTo>
                <a:cubicBezTo>
                  <a:pt x="7668159" y="5791355"/>
                  <a:pt x="7684050" y="5795956"/>
                  <a:pt x="7694419" y="5800865"/>
                </a:cubicBezTo>
                <a:cubicBezTo>
                  <a:pt x="7697744" y="5801708"/>
                  <a:pt x="7700336" y="5802936"/>
                  <a:pt x="7701068" y="5802551"/>
                </a:cubicBezTo>
                <a:cubicBezTo>
                  <a:pt x="7701802" y="5802168"/>
                  <a:pt x="7699941" y="5800558"/>
                  <a:pt x="7697350" y="5799330"/>
                </a:cubicBezTo>
                <a:cubicBezTo>
                  <a:pt x="7685854" y="5792427"/>
                  <a:pt x="7674359" y="5785522"/>
                  <a:pt x="7666922" y="5779079"/>
                </a:cubicBezTo>
                <a:cubicBezTo>
                  <a:pt x="7662470" y="5776240"/>
                  <a:pt x="7658413" y="5775780"/>
                  <a:pt x="7657679" y="5776164"/>
                </a:cubicBezTo>
                <a:cubicBezTo>
                  <a:pt x="7655482" y="5777315"/>
                  <a:pt x="7651425" y="5776856"/>
                  <a:pt x="7642182" y="5773941"/>
                </a:cubicBezTo>
                <a:cubicBezTo>
                  <a:pt x="7638856" y="5773098"/>
                  <a:pt x="7636265" y="5771871"/>
                  <a:pt x="7633671" y="5770644"/>
                </a:cubicBezTo>
                <a:cubicBezTo>
                  <a:pt x="7628094" y="5765811"/>
                  <a:pt x="7613668" y="5760442"/>
                  <a:pt x="7607356" y="5755992"/>
                </a:cubicBezTo>
                <a:cubicBezTo>
                  <a:pt x="7602905" y="5753155"/>
                  <a:pt x="7597721" y="5750700"/>
                  <a:pt x="7589944" y="5747018"/>
                </a:cubicBezTo>
                <a:cubicBezTo>
                  <a:pt x="7584760" y="5744563"/>
                  <a:pt x="7579970" y="5744487"/>
                  <a:pt x="7575911" y="5744028"/>
                </a:cubicBezTo>
                <a:cubicBezTo>
                  <a:pt x="7568530" y="5742724"/>
                  <a:pt x="7557429" y="5738199"/>
                  <a:pt x="7555176" y="5734210"/>
                </a:cubicBezTo>
                <a:cubicBezTo>
                  <a:pt x="7556642" y="5733442"/>
                  <a:pt x="7554781" y="5731832"/>
                  <a:pt x="7553654" y="5729837"/>
                </a:cubicBezTo>
                <a:cubicBezTo>
                  <a:pt x="7555119" y="5729069"/>
                  <a:pt x="7550668" y="5726231"/>
                  <a:pt x="7542892" y="5722549"/>
                </a:cubicBezTo>
                <a:cubicBezTo>
                  <a:pt x="7537708" y="5720095"/>
                  <a:pt x="7532523" y="5717640"/>
                  <a:pt x="7528804" y="5714418"/>
                </a:cubicBezTo>
                <a:cubicBezTo>
                  <a:pt x="7521761" y="5710352"/>
                  <a:pt x="7512519" y="5707438"/>
                  <a:pt x="7505135" y="5706135"/>
                </a:cubicBezTo>
                <a:cubicBezTo>
                  <a:pt x="7492963" y="5704755"/>
                  <a:pt x="7477410" y="5697393"/>
                  <a:pt x="7462984" y="5692023"/>
                </a:cubicBezTo>
                <a:cubicBezTo>
                  <a:pt x="7457067" y="5689953"/>
                  <a:pt x="7453348" y="5686730"/>
                  <a:pt x="7446303" y="5682665"/>
                </a:cubicBezTo>
                <a:cubicBezTo>
                  <a:pt x="7438527" y="5678984"/>
                  <a:pt x="7432217" y="5674535"/>
                  <a:pt x="7428498" y="5671312"/>
                </a:cubicBezTo>
                <a:cubicBezTo>
                  <a:pt x="7415875" y="5662414"/>
                  <a:pt x="7413283" y="5661186"/>
                  <a:pt x="7399251" y="5658196"/>
                </a:cubicBezTo>
                <a:cubicBezTo>
                  <a:pt x="7396660" y="5656969"/>
                  <a:pt x="7395193" y="5657737"/>
                  <a:pt x="7391869" y="5656893"/>
                </a:cubicBezTo>
                <a:cubicBezTo>
                  <a:pt x="7379979" y="5647612"/>
                  <a:pt x="7367018" y="5641475"/>
                  <a:pt x="7351465" y="5634111"/>
                </a:cubicBezTo>
                <a:cubicBezTo>
                  <a:pt x="7341096" y="5629202"/>
                  <a:pt x="7333321" y="5625520"/>
                  <a:pt x="7322951" y="5620612"/>
                </a:cubicBezTo>
                <a:lnTo>
                  <a:pt x="7319523" y="5618950"/>
                </a:lnTo>
                <a:lnTo>
                  <a:pt x="7267274" y="5621285"/>
                </a:lnTo>
                <a:lnTo>
                  <a:pt x="7275102" y="5624993"/>
                </a:lnTo>
                <a:lnTo>
                  <a:pt x="7265718" y="5621355"/>
                </a:lnTo>
                <a:lnTo>
                  <a:pt x="7243786" y="5622336"/>
                </a:lnTo>
                <a:lnTo>
                  <a:pt x="7266364" y="5634738"/>
                </a:lnTo>
                <a:cubicBezTo>
                  <a:pt x="7276734" y="5639647"/>
                  <a:pt x="7285637" y="5645323"/>
                  <a:pt x="7293808" y="5651384"/>
                </a:cubicBezTo>
                <a:cubicBezTo>
                  <a:pt x="7293074" y="5651767"/>
                  <a:pt x="7298260" y="5654221"/>
                  <a:pt x="7297525" y="5654606"/>
                </a:cubicBezTo>
                <a:cubicBezTo>
                  <a:pt x="7296060" y="5655373"/>
                  <a:pt x="7290877" y="5652919"/>
                  <a:pt x="7288284" y="5651691"/>
                </a:cubicBezTo>
                <a:cubicBezTo>
                  <a:pt x="7280508" y="5648010"/>
                  <a:pt x="7272731" y="5644328"/>
                  <a:pt x="7264955" y="5640647"/>
                </a:cubicBezTo>
                <a:cubicBezTo>
                  <a:pt x="7262363" y="5639419"/>
                  <a:pt x="7259771" y="5638192"/>
                  <a:pt x="7259037" y="5638575"/>
                </a:cubicBezTo>
                <a:cubicBezTo>
                  <a:pt x="7258305" y="5638959"/>
                  <a:pt x="7257571" y="5639343"/>
                  <a:pt x="7260164" y="5640570"/>
                </a:cubicBezTo>
                <a:cubicBezTo>
                  <a:pt x="7265347" y="5643025"/>
                  <a:pt x="7266474" y="5645020"/>
                  <a:pt x="7274251" y="5648702"/>
                </a:cubicBezTo>
                <a:cubicBezTo>
                  <a:pt x="7282028" y="5652383"/>
                  <a:pt x="7289805" y="5656064"/>
                  <a:pt x="7297580" y="5659746"/>
                </a:cubicBezTo>
                <a:cubicBezTo>
                  <a:pt x="7302033" y="5662584"/>
                  <a:pt x="7297976" y="5662125"/>
                  <a:pt x="7297242" y="5662509"/>
                </a:cubicBezTo>
                <a:cubicBezTo>
                  <a:pt x="7296510" y="5662892"/>
                  <a:pt x="7295777" y="5663275"/>
                  <a:pt x="7295777" y="5663275"/>
                </a:cubicBezTo>
                <a:cubicBezTo>
                  <a:pt x="7279491" y="5656296"/>
                  <a:pt x="7268051" y="5654533"/>
                  <a:pt x="7252497" y="5647170"/>
                </a:cubicBezTo>
                <a:lnTo>
                  <a:pt x="7204380" y="5623601"/>
                </a:lnTo>
                <a:lnTo>
                  <a:pt x="7196806" y="5623725"/>
                </a:lnTo>
                <a:lnTo>
                  <a:pt x="7223646" y="5636432"/>
                </a:lnTo>
                <a:cubicBezTo>
                  <a:pt x="7240325" y="5645791"/>
                  <a:pt x="7259202" y="5653998"/>
                  <a:pt x="7274755" y="5661362"/>
                </a:cubicBezTo>
                <a:cubicBezTo>
                  <a:pt x="7307722" y="5677699"/>
                  <a:pt x="7336628" y="5693577"/>
                  <a:pt x="7353364" y="5708077"/>
                </a:cubicBezTo>
                <a:cubicBezTo>
                  <a:pt x="7361533" y="5714136"/>
                  <a:pt x="7371903" y="5719046"/>
                  <a:pt x="7382270" y="5723954"/>
                </a:cubicBezTo>
                <a:cubicBezTo>
                  <a:pt x="7383568" y="5724569"/>
                  <a:pt x="7386342" y="5725700"/>
                  <a:pt x="7388610" y="5726773"/>
                </a:cubicBezTo>
                <a:lnTo>
                  <a:pt x="7390860" y="5728461"/>
                </a:lnTo>
                <a:lnTo>
                  <a:pt x="7391768" y="5729223"/>
                </a:lnTo>
                <a:lnTo>
                  <a:pt x="7385863" y="5728212"/>
                </a:lnTo>
                <a:cubicBezTo>
                  <a:pt x="7383595" y="5727138"/>
                  <a:pt x="7381369" y="5725719"/>
                  <a:pt x="7380073" y="5725106"/>
                </a:cubicBezTo>
                <a:cubicBezTo>
                  <a:pt x="7336006" y="5704243"/>
                  <a:pt x="7291940" y="5683379"/>
                  <a:pt x="7245280" y="5661290"/>
                </a:cubicBezTo>
                <a:cubicBezTo>
                  <a:pt x="7229727" y="5653925"/>
                  <a:pt x="7215695" y="5650935"/>
                  <a:pt x="7199071" y="5646718"/>
                </a:cubicBezTo>
                <a:cubicBezTo>
                  <a:pt x="7199071" y="5646718"/>
                  <a:pt x="7198337" y="5647101"/>
                  <a:pt x="7197605" y="5647485"/>
                </a:cubicBezTo>
                <a:cubicBezTo>
                  <a:pt x="7200591" y="5651091"/>
                  <a:pt x="7201718" y="5653086"/>
                  <a:pt x="7202113" y="5655464"/>
                </a:cubicBezTo>
                <a:cubicBezTo>
                  <a:pt x="7199915" y="5656616"/>
                  <a:pt x="7205491" y="5661449"/>
                  <a:pt x="7213269" y="5665129"/>
                </a:cubicBezTo>
                <a:cubicBezTo>
                  <a:pt x="7234006" y="5674948"/>
                  <a:pt x="7228877" y="5677634"/>
                  <a:pt x="7227805" y="5680780"/>
                </a:cubicBezTo>
                <a:lnTo>
                  <a:pt x="7227861" y="5680913"/>
                </a:lnTo>
                <a:lnTo>
                  <a:pt x="7253938" y="5680995"/>
                </a:lnTo>
                <a:cubicBezTo>
                  <a:pt x="7262475" y="5682717"/>
                  <a:pt x="7272158" y="5681225"/>
                  <a:pt x="7278406" y="5689372"/>
                </a:cubicBezTo>
                <a:cubicBezTo>
                  <a:pt x="7283511" y="5700730"/>
                  <a:pt x="7281224" y="5707154"/>
                  <a:pt x="7270397" y="5711859"/>
                </a:cubicBezTo>
                <a:lnTo>
                  <a:pt x="7266893" y="5713162"/>
                </a:lnTo>
                <a:lnTo>
                  <a:pt x="7280546" y="5720363"/>
                </a:lnTo>
                <a:cubicBezTo>
                  <a:pt x="7282406" y="5721975"/>
                  <a:pt x="7284999" y="5723202"/>
                  <a:pt x="7290182" y="5725656"/>
                </a:cubicBezTo>
                <a:cubicBezTo>
                  <a:pt x="7297958" y="5729339"/>
                  <a:pt x="7305736" y="5733020"/>
                  <a:pt x="7310920" y="5735475"/>
                </a:cubicBezTo>
                <a:cubicBezTo>
                  <a:pt x="7323148" y="5741995"/>
                  <a:pt x="7336841" y="5747746"/>
                  <a:pt x="7349408" y="5751504"/>
                </a:cubicBezTo>
                <a:cubicBezTo>
                  <a:pt x="7359383" y="5754035"/>
                  <a:pt x="7369018" y="5759328"/>
                  <a:pt x="7374597" y="5764160"/>
                </a:cubicBezTo>
                <a:cubicBezTo>
                  <a:pt x="7384626" y="5771832"/>
                  <a:pt x="7402773" y="5780423"/>
                  <a:pt x="7413534" y="5787711"/>
                </a:cubicBezTo>
                <a:cubicBezTo>
                  <a:pt x="7415395" y="5789321"/>
                  <a:pt x="7463857" y="5807882"/>
                  <a:pt x="7464590" y="5807498"/>
                </a:cubicBezTo>
                <a:lnTo>
                  <a:pt x="7468429" y="5808493"/>
                </a:lnTo>
                <a:lnTo>
                  <a:pt x="7474334" y="5815945"/>
                </a:lnTo>
                <a:cubicBezTo>
                  <a:pt x="7483483" y="5832948"/>
                  <a:pt x="7467568" y="5841147"/>
                  <a:pt x="7446097" y="5854137"/>
                </a:cubicBezTo>
                <a:cubicBezTo>
                  <a:pt x="7390018" y="5885919"/>
                  <a:pt x="7333043" y="5863146"/>
                  <a:pt x="7279393" y="5854105"/>
                </a:cubicBezTo>
                <a:cubicBezTo>
                  <a:pt x="7229533" y="5844556"/>
                  <a:pt x="7186986" y="5825934"/>
                  <a:pt x="7160354" y="5799111"/>
                </a:cubicBezTo>
                <a:cubicBezTo>
                  <a:pt x="7153513" y="5793949"/>
                  <a:pt x="7140842" y="5785515"/>
                  <a:pt x="7129463" y="5787033"/>
                </a:cubicBezTo>
                <a:cubicBezTo>
                  <a:pt x="7114290" y="5789058"/>
                  <a:pt x="7101071" y="5789049"/>
                  <a:pt x="7089103" y="5787703"/>
                </a:cubicBezTo>
                <a:lnTo>
                  <a:pt x="7067070" y="5782772"/>
                </a:lnTo>
                <a:lnTo>
                  <a:pt x="7048323" y="5797494"/>
                </a:lnTo>
                <a:cubicBezTo>
                  <a:pt x="7036040" y="5801474"/>
                  <a:pt x="7021309" y="5801086"/>
                  <a:pt x="7002674" y="5795607"/>
                </a:cubicBezTo>
                <a:cubicBezTo>
                  <a:pt x="6936666" y="5775414"/>
                  <a:pt x="6868589" y="5799564"/>
                  <a:pt x="6803421" y="5789870"/>
                </a:cubicBezTo>
                <a:cubicBezTo>
                  <a:pt x="6689007" y="5777132"/>
                  <a:pt x="6574200" y="5829734"/>
                  <a:pt x="6454153" y="5781431"/>
                </a:cubicBezTo>
                <a:cubicBezTo>
                  <a:pt x="6491645" y="5830308"/>
                  <a:pt x="6566191" y="5852221"/>
                  <a:pt x="6646764" y="5844363"/>
                </a:cubicBezTo>
                <a:cubicBezTo>
                  <a:pt x="6712244" y="5840349"/>
                  <a:pt x="6776579" y="5839545"/>
                  <a:pt x="6844038" y="5842817"/>
                </a:cubicBezTo>
                <a:cubicBezTo>
                  <a:pt x="6862256" y="5843047"/>
                  <a:pt x="6877349" y="5839204"/>
                  <a:pt x="6888702" y="5858709"/>
                </a:cubicBezTo>
                <a:cubicBezTo>
                  <a:pt x="6824059" y="5873222"/>
                  <a:pt x="6756600" y="5869950"/>
                  <a:pt x="6691122" y="5873965"/>
                </a:cubicBezTo>
                <a:cubicBezTo>
                  <a:pt x="6718404" y="5900123"/>
                  <a:pt x="6726942" y="5901845"/>
                  <a:pt x="6764522" y="5899092"/>
                </a:cubicBezTo>
                <a:cubicBezTo>
                  <a:pt x="6783884" y="5896108"/>
                  <a:pt x="6802103" y="5896338"/>
                  <a:pt x="6821464" y="5893355"/>
                </a:cubicBezTo>
                <a:cubicBezTo>
                  <a:pt x="6840827" y="5890372"/>
                  <a:pt x="6854772" y="5889742"/>
                  <a:pt x="6858736" y="5904313"/>
                </a:cubicBezTo>
                <a:cubicBezTo>
                  <a:pt x="6865823" y="5922955"/>
                  <a:pt x="6847604" y="5922726"/>
                  <a:pt x="6836777" y="5927432"/>
                </a:cubicBezTo>
                <a:cubicBezTo>
                  <a:pt x="6871014" y="5938350"/>
                  <a:pt x="6984996" y="5954442"/>
                  <a:pt x="7064153" y="5969827"/>
                </a:cubicBezTo>
                <a:cubicBezTo>
                  <a:pt x="7153569" y="5949978"/>
                  <a:pt x="7229259" y="5968680"/>
                  <a:pt x="7311725" y="6019737"/>
                </a:cubicBezTo>
                <a:cubicBezTo>
                  <a:pt x="7095926" y="6034764"/>
                  <a:pt x="6892622" y="6066083"/>
                  <a:pt x="6689188" y="6007854"/>
                </a:cubicBezTo>
                <a:cubicBezTo>
                  <a:pt x="6690861" y="6028848"/>
                  <a:pt x="6733016" y="6013247"/>
                  <a:pt x="6726152" y="6032521"/>
                </a:cubicBezTo>
                <a:cubicBezTo>
                  <a:pt x="6719287" y="6051795"/>
                  <a:pt x="6689407" y="6045771"/>
                  <a:pt x="6672335" y="6042330"/>
                </a:cubicBezTo>
                <a:cubicBezTo>
                  <a:pt x="6581552" y="6027472"/>
                  <a:pt x="6489010" y="6043245"/>
                  <a:pt x="6396777" y="6045310"/>
                </a:cubicBezTo>
                <a:cubicBezTo>
                  <a:pt x="6322760" y="6047602"/>
                  <a:pt x="6250197" y="6032973"/>
                  <a:pt x="6181067" y="6008709"/>
                </a:cubicBezTo>
                <a:cubicBezTo>
                  <a:pt x="6133273" y="5988744"/>
                  <a:pt x="6085177" y="5982492"/>
                  <a:pt x="6033340" y="5999584"/>
                </a:cubicBezTo>
                <a:cubicBezTo>
                  <a:pt x="5991182" y="6015188"/>
                  <a:pt x="5938816" y="6008073"/>
                  <a:pt x="5889575" y="6005033"/>
                </a:cubicBezTo>
                <a:cubicBezTo>
                  <a:pt x="5871356" y="6004804"/>
                  <a:pt x="5835228" y="5990634"/>
                  <a:pt x="5846276" y="6023848"/>
                </a:cubicBezTo>
                <a:cubicBezTo>
                  <a:pt x="5852217" y="6045705"/>
                  <a:pt x="5824538" y="6084885"/>
                  <a:pt x="5887732" y="6087293"/>
                </a:cubicBezTo>
                <a:cubicBezTo>
                  <a:pt x="5907093" y="6084312"/>
                  <a:pt x="5924165" y="6087753"/>
                  <a:pt x="5944363" y="6095269"/>
                </a:cubicBezTo>
                <a:cubicBezTo>
                  <a:pt x="5989030" y="6111159"/>
                  <a:pt x="6022561" y="6145463"/>
                  <a:pt x="6068371" y="6158143"/>
                </a:cubicBezTo>
                <a:cubicBezTo>
                  <a:pt x="6109911" y="6169959"/>
                  <a:pt x="6162891" y="6149653"/>
                  <a:pt x="6205270" y="6171969"/>
                </a:cubicBezTo>
                <a:cubicBezTo>
                  <a:pt x="6204961" y="6185680"/>
                  <a:pt x="6195283" y="6187170"/>
                  <a:pt x="6181332" y="6187801"/>
                </a:cubicBezTo>
                <a:cubicBezTo>
                  <a:pt x="6095654" y="6184300"/>
                  <a:pt x="6004256" y="6196862"/>
                  <a:pt x="5916292" y="6199788"/>
                </a:cubicBezTo>
                <a:cubicBezTo>
                  <a:pt x="5884125" y="6200190"/>
                  <a:pt x="5856223" y="6201450"/>
                  <a:pt x="5856006" y="6163532"/>
                </a:cubicBezTo>
                <a:cubicBezTo>
                  <a:pt x="5860886" y="6136971"/>
                  <a:pt x="5827883" y="6126875"/>
                  <a:pt x="5793736" y="6119990"/>
                </a:cubicBezTo>
                <a:cubicBezTo>
                  <a:pt x="5780928" y="6117408"/>
                  <a:pt x="5765837" y="6121254"/>
                  <a:pt x="5748764" y="6117810"/>
                </a:cubicBezTo>
                <a:cubicBezTo>
                  <a:pt x="5726276" y="6116721"/>
                  <a:pt x="5711488" y="6106852"/>
                  <a:pt x="5707528" y="6092282"/>
                </a:cubicBezTo>
                <a:cubicBezTo>
                  <a:pt x="5700444" y="6073640"/>
                  <a:pt x="5720950" y="6067444"/>
                  <a:pt x="5736044" y="6063601"/>
                </a:cubicBezTo>
                <a:cubicBezTo>
                  <a:pt x="5751139" y="6059757"/>
                  <a:pt x="5766229" y="6055914"/>
                  <a:pt x="5765395" y="6045417"/>
                </a:cubicBezTo>
                <a:cubicBezTo>
                  <a:pt x="5763414" y="6038130"/>
                  <a:pt x="5757165" y="6029985"/>
                  <a:pt x="5748628" y="6028264"/>
                </a:cubicBezTo>
                <a:cubicBezTo>
                  <a:pt x="5732699" y="6021609"/>
                  <a:pt x="5731247" y="6038532"/>
                  <a:pt x="5720423" y="6043235"/>
                </a:cubicBezTo>
                <a:cubicBezTo>
                  <a:pt x="5708452" y="6051151"/>
                  <a:pt x="5697628" y="6055856"/>
                  <a:pt x="5685658" y="6063772"/>
                </a:cubicBezTo>
                <a:cubicBezTo>
                  <a:pt x="5650896" y="6084308"/>
                  <a:pt x="5622996" y="6085569"/>
                  <a:pt x="5598001" y="6052987"/>
                </a:cubicBezTo>
                <a:cubicBezTo>
                  <a:pt x="5576129" y="6024475"/>
                  <a:pt x="5540837" y="6020804"/>
                  <a:pt x="5504932" y="6044554"/>
                </a:cubicBezTo>
                <a:lnTo>
                  <a:pt x="5503787" y="6047764"/>
                </a:lnTo>
                <a:cubicBezTo>
                  <a:pt x="5415117" y="6129738"/>
                  <a:pt x="5289793" y="6173333"/>
                  <a:pt x="5170716" y="6225076"/>
                </a:cubicBezTo>
                <a:cubicBezTo>
                  <a:pt x="5122006" y="6246244"/>
                  <a:pt x="5088916" y="6287773"/>
                  <a:pt x="5020618" y="6274004"/>
                </a:cubicBezTo>
                <a:cubicBezTo>
                  <a:pt x="5007813" y="6271424"/>
                  <a:pt x="4993555" y="6285765"/>
                  <a:pt x="4985857" y="6294542"/>
                </a:cubicBezTo>
                <a:cubicBezTo>
                  <a:pt x="4955888" y="6340146"/>
                  <a:pt x="4908012" y="6371811"/>
                  <a:pt x="4851904" y="6388045"/>
                </a:cubicBezTo>
                <a:cubicBezTo>
                  <a:pt x="4791531" y="6403418"/>
                  <a:pt x="4727419" y="6442139"/>
                  <a:pt x="4664314" y="6388100"/>
                </a:cubicBezTo>
                <a:cubicBezTo>
                  <a:pt x="4640154" y="6366013"/>
                  <a:pt x="4622244" y="6352073"/>
                  <a:pt x="4632541" y="6323164"/>
                </a:cubicBezTo>
                <a:lnTo>
                  <a:pt x="4639184" y="6310493"/>
                </a:lnTo>
                <a:lnTo>
                  <a:pt x="4643504" y="6308802"/>
                </a:lnTo>
                <a:cubicBezTo>
                  <a:pt x="4644328" y="6309455"/>
                  <a:pt x="4698863" y="6277896"/>
                  <a:pt x="4700957" y="6275158"/>
                </a:cubicBezTo>
                <a:cubicBezTo>
                  <a:pt x="4713067" y="6262766"/>
                  <a:pt x="4733487" y="6248160"/>
                  <a:pt x="4744773" y="6235116"/>
                </a:cubicBezTo>
                <a:cubicBezTo>
                  <a:pt x="4751049" y="6226899"/>
                  <a:pt x="4761892" y="6217900"/>
                  <a:pt x="4773118" y="6213598"/>
                </a:cubicBezTo>
                <a:cubicBezTo>
                  <a:pt x="4787259" y="6207208"/>
                  <a:pt x="4802667" y="6197427"/>
                  <a:pt x="4816427" y="6186342"/>
                </a:cubicBezTo>
                <a:cubicBezTo>
                  <a:pt x="4822261" y="6182169"/>
                  <a:pt x="4831012" y="6175908"/>
                  <a:pt x="4839762" y="6169648"/>
                </a:cubicBezTo>
                <a:cubicBezTo>
                  <a:pt x="4845596" y="6165476"/>
                  <a:pt x="4848513" y="6163389"/>
                  <a:pt x="4850606" y="6160649"/>
                </a:cubicBezTo>
                <a:cubicBezTo>
                  <a:pt x="4856883" y="6152432"/>
                  <a:pt x="4869375" y="6144738"/>
                  <a:pt x="4881043" y="6136391"/>
                </a:cubicBezTo>
                <a:cubicBezTo>
                  <a:pt x="4883959" y="6134304"/>
                  <a:pt x="4890617" y="6130784"/>
                  <a:pt x="4891886" y="6127392"/>
                </a:cubicBezTo>
                <a:cubicBezTo>
                  <a:pt x="4902347" y="6113696"/>
                  <a:pt x="4912810" y="6100000"/>
                  <a:pt x="4909956" y="6093346"/>
                </a:cubicBezTo>
                <a:cubicBezTo>
                  <a:pt x="4908749" y="6087997"/>
                  <a:pt x="4902977" y="6083430"/>
                  <a:pt x="4926312" y="6066736"/>
                </a:cubicBezTo>
                <a:cubicBezTo>
                  <a:pt x="4935063" y="6060477"/>
                  <a:pt x="4941340" y="6052260"/>
                  <a:pt x="4938865" y="6050302"/>
                </a:cubicBezTo>
                <a:cubicBezTo>
                  <a:pt x="4939311" y="6046260"/>
                  <a:pt x="4940577" y="6042866"/>
                  <a:pt x="4943938" y="6036736"/>
                </a:cubicBezTo>
                <a:cubicBezTo>
                  <a:pt x="4943115" y="6036083"/>
                  <a:pt x="4942289" y="6035431"/>
                  <a:pt x="4942289" y="6035431"/>
                </a:cubicBezTo>
                <a:cubicBezTo>
                  <a:pt x="4923582" y="6042602"/>
                  <a:pt x="4907792" y="6047685"/>
                  <a:pt x="4890290" y="6060207"/>
                </a:cubicBezTo>
                <a:cubicBezTo>
                  <a:pt x="4837785" y="6097765"/>
                  <a:pt x="4788197" y="6133239"/>
                  <a:pt x="4738609" y="6168712"/>
                </a:cubicBezTo>
                <a:cubicBezTo>
                  <a:pt x="4737151" y="6169756"/>
                  <a:pt x="4734647" y="6172169"/>
                  <a:pt x="4732093" y="6173995"/>
                </a:cubicBezTo>
                <a:lnTo>
                  <a:pt x="4725452" y="6175713"/>
                </a:lnTo>
                <a:lnTo>
                  <a:pt x="4726472" y="6174417"/>
                </a:lnTo>
                <a:lnTo>
                  <a:pt x="4729004" y="6171547"/>
                </a:lnTo>
                <a:cubicBezTo>
                  <a:pt x="4731556" y="6169722"/>
                  <a:pt x="4734678" y="6167799"/>
                  <a:pt x="4736137" y="6166755"/>
                </a:cubicBezTo>
                <a:cubicBezTo>
                  <a:pt x="4747804" y="6158408"/>
                  <a:pt x="4759472" y="6150062"/>
                  <a:pt x="4768665" y="6139758"/>
                </a:cubicBezTo>
                <a:cubicBezTo>
                  <a:pt x="4787497" y="6115105"/>
                  <a:pt x="4820026" y="6088107"/>
                  <a:pt x="4857122" y="6060329"/>
                </a:cubicBezTo>
                <a:cubicBezTo>
                  <a:pt x="4874624" y="6047809"/>
                  <a:pt x="4895866" y="6033855"/>
                  <a:pt x="4914636" y="6017942"/>
                </a:cubicBezTo>
                <a:cubicBezTo>
                  <a:pt x="4924654" y="6008292"/>
                  <a:pt x="4940063" y="5998510"/>
                  <a:pt x="4952556" y="5990816"/>
                </a:cubicBezTo>
                <a:cubicBezTo>
                  <a:pt x="4964223" y="5982469"/>
                  <a:pt x="4973419" y="5972166"/>
                  <a:pt x="4985910" y="5964472"/>
                </a:cubicBezTo>
                <a:cubicBezTo>
                  <a:pt x="4991744" y="5960299"/>
                  <a:pt x="5005060" y="5953256"/>
                  <a:pt x="4998844" y="5952733"/>
                </a:cubicBezTo>
                <a:cubicBezTo>
                  <a:pt x="4996372" y="5950776"/>
                  <a:pt x="4989270" y="5958341"/>
                  <a:pt x="4982611" y="5961862"/>
                </a:cubicBezTo>
                <a:cubicBezTo>
                  <a:pt x="4946784" y="5986249"/>
                  <a:pt x="4917172" y="6011160"/>
                  <a:pt x="4882168" y="6036200"/>
                </a:cubicBezTo>
                <a:cubicBezTo>
                  <a:pt x="4864666" y="6048719"/>
                  <a:pt x="4851794" y="6051717"/>
                  <a:pt x="4833467" y="6063585"/>
                </a:cubicBezTo>
                <a:cubicBezTo>
                  <a:pt x="4833467" y="6063585"/>
                  <a:pt x="4832642" y="6062933"/>
                  <a:pt x="4831819" y="6062280"/>
                </a:cubicBezTo>
                <a:cubicBezTo>
                  <a:pt x="4830994" y="6061628"/>
                  <a:pt x="4826428" y="6062409"/>
                  <a:pt x="4831437" y="6057583"/>
                </a:cubicBezTo>
                <a:cubicBezTo>
                  <a:pt x="4840189" y="6051324"/>
                  <a:pt x="4848940" y="6045063"/>
                  <a:pt x="4857690" y="6038804"/>
                </a:cubicBezTo>
                <a:cubicBezTo>
                  <a:pt x="4866442" y="6032545"/>
                  <a:pt x="4867709" y="6029151"/>
                  <a:pt x="4873541" y="6024978"/>
                </a:cubicBezTo>
                <a:cubicBezTo>
                  <a:pt x="4876459" y="6022892"/>
                  <a:pt x="4875635" y="6022239"/>
                  <a:pt x="4874810" y="6021587"/>
                </a:cubicBezTo>
                <a:cubicBezTo>
                  <a:pt x="4873986" y="6020934"/>
                  <a:pt x="4871069" y="6023021"/>
                  <a:pt x="4868152" y="6025108"/>
                </a:cubicBezTo>
                <a:cubicBezTo>
                  <a:pt x="4859399" y="6031368"/>
                  <a:pt x="4850649" y="6037627"/>
                  <a:pt x="4841899" y="6043887"/>
                </a:cubicBezTo>
                <a:cubicBezTo>
                  <a:pt x="4838983" y="6045975"/>
                  <a:pt x="4833149" y="6050147"/>
                  <a:pt x="4831500" y="6048843"/>
                </a:cubicBezTo>
                <a:cubicBezTo>
                  <a:pt x="4830674" y="6048189"/>
                  <a:pt x="4836507" y="6044016"/>
                  <a:pt x="4835684" y="6043364"/>
                </a:cubicBezTo>
                <a:cubicBezTo>
                  <a:pt x="4844877" y="6033060"/>
                  <a:pt x="4854896" y="6023409"/>
                  <a:pt x="4866564" y="6015062"/>
                </a:cubicBezTo>
                <a:cubicBezTo>
                  <a:pt x="4886982" y="6000456"/>
                  <a:pt x="4897444" y="5986761"/>
                  <a:pt x="4918687" y="5972805"/>
                </a:cubicBezTo>
                <a:cubicBezTo>
                  <a:pt x="4918687" y="5972805"/>
                  <a:pt x="4917863" y="5972153"/>
                  <a:pt x="4917863" y="5972153"/>
                </a:cubicBezTo>
                <a:cubicBezTo>
                  <a:pt x="4917038" y="5971501"/>
                  <a:pt x="4917038" y="5971501"/>
                  <a:pt x="4916213" y="5970848"/>
                </a:cubicBezTo>
                <a:cubicBezTo>
                  <a:pt x="4913297" y="5972935"/>
                  <a:pt x="4907463" y="5977108"/>
                  <a:pt x="4904545" y="5979194"/>
                </a:cubicBezTo>
                <a:cubicBezTo>
                  <a:pt x="4892055" y="5986888"/>
                  <a:pt x="4891229" y="5986237"/>
                  <a:pt x="4890849" y="5981540"/>
                </a:cubicBezTo>
                <a:cubicBezTo>
                  <a:pt x="4892940" y="5978800"/>
                  <a:pt x="4892118" y="5978148"/>
                  <a:pt x="4885457" y="5981669"/>
                </a:cubicBezTo>
                <a:cubicBezTo>
                  <a:pt x="4875883" y="5987276"/>
                  <a:pt x="4867130" y="5993537"/>
                  <a:pt x="4856731" y="5998492"/>
                </a:cubicBezTo>
                <a:cubicBezTo>
                  <a:pt x="4865483" y="5992233"/>
                  <a:pt x="4871317" y="5988059"/>
                  <a:pt x="4877151" y="5983885"/>
                </a:cubicBezTo>
                <a:cubicBezTo>
                  <a:pt x="4882985" y="5979712"/>
                  <a:pt x="4881335" y="5978406"/>
                  <a:pt x="4877593" y="5979841"/>
                </a:cubicBezTo>
                <a:cubicBezTo>
                  <a:pt x="4876769" y="5979188"/>
                  <a:pt x="4870935" y="5983362"/>
                  <a:pt x="4875945" y="5978536"/>
                </a:cubicBezTo>
                <a:cubicBezTo>
                  <a:pt x="4875945" y="5978536"/>
                  <a:pt x="4878038" y="5975797"/>
                  <a:pt x="4878862" y="5976449"/>
                </a:cubicBezTo>
                <a:cubicBezTo>
                  <a:pt x="4889261" y="5971495"/>
                  <a:pt x="4900105" y="5962497"/>
                  <a:pt x="4908855" y="5956235"/>
                </a:cubicBezTo>
                <a:cubicBezTo>
                  <a:pt x="4911771" y="5954149"/>
                  <a:pt x="4914689" y="5952062"/>
                  <a:pt x="4913863" y="5951409"/>
                </a:cubicBezTo>
                <a:cubicBezTo>
                  <a:pt x="4913040" y="5950757"/>
                  <a:pt x="4913040" y="5950757"/>
                  <a:pt x="4909299" y="5952191"/>
                </a:cubicBezTo>
                <a:cubicBezTo>
                  <a:pt x="4901816" y="5955059"/>
                  <a:pt x="4893063" y="5961321"/>
                  <a:pt x="4888499" y="5962101"/>
                </a:cubicBezTo>
                <a:cubicBezTo>
                  <a:pt x="4883933" y="5962883"/>
                  <a:pt x="4877273" y="5966404"/>
                  <a:pt x="4881459" y="5960925"/>
                </a:cubicBezTo>
                <a:cubicBezTo>
                  <a:pt x="4883552" y="5958186"/>
                  <a:pt x="4881902" y="5956880"/>
                  <a:pt x="4884819" y="5954795"/>
                </a:cubicBezTo>
                <a:cubicBezTo>
                  <a:pt x="4890654" y="5950621"/>
                  <a:pt x="4895663" y="5945796"/>
                  <a:pt x="4899403" y="5944362"/>
                </a:cubicBezTo>
                <a:cubicBezTo>
                  <a:pt x="4912720" y="5937320"/>
                  <a:pt x="4925213" y="5929625"/>
                  <a:pt x="4937703" y="5921931"/>
                </a:cubicBezTo>
                <a:cubicBezTo>
                  <a:pt x="4948105" y="5916977"/>
                  <a:pt x="4947280" y="5916323"/>
                  <a:pt x="4950640" y="5910193"/>
                </a:cubicBezTo>
                <a:cubicBezTo>
                  <a:pt x="4948992" y="5908888"/>
                  <a:pt x="4949435" y="5904845"/>
                  <a:pt x="4954444" y="5900019"/>
                </a:cubicBezTo>
                <a:cubicBezTo>
                  <a:pt x="4963195" y="5893758"/>
                  <a:pt x="4967380" y="5888279"/>
                  <a:pt x="4979048" y="5879933"/>
                </a:cubicBezTo>
                <a:cubicBezTo>
                  <a:pt x="4985705" y="5876413"/>
                  <a:pt x="4993631" y="5869500"/>
                  <a:pt x="5003206" y="5863893"/>
                </a:cubicBezTo>
                <a:cubicBezTo>
                  <a:pt x="5009042" y="5859719"/>
                  <a:pt x="5007391" y="5858414"/>
                  <a:pt x="5006568" y="5857762"/>
                </a:cubicBezTo>
                <a:cubicBezTo>
                  <a:pt x="5004918" y="5856457"/>
                  <a:pt x="5001177" y="5857891"/>
                  <a:pt x="4998260" y="5859978"/>
                </a:cubicBezTo>
                <a:cubicBezTo>
                  <a:pt x="4992426" y="5864151"/>
                  <a:pt x="4993251" y="5864803"/>
                  <a:pt x="4990334" y="5866890"/>
                </a:cubicBezTo>
                <a:cubicBezTo>
                  <a:pt x="4977398" y="5878630"/>
                  <a:pt x="4964906" y="5886322"/>
                  <a:pt x="4952857" y="5889972"/>
                </a:cubicBezTo>
                <a:cubicBezTo>
                  <a:pt x="4948289" y="5890755"/>
                  <a:pt x="4952475" y="5885275"/>
                  <a:pt x="4944992" y="5888144"/>
                </a:cubicBezTo>
                <a:cubicBezTo>
                  <a:pt x="4936242" y="5894404"/>
                  <a:pt x="4927491" y="5900664"/>
                  <a:pt x="4918739" y="5906924"/>
                </a:cubicBezTo>
                <a:cubicBezTo>
                  <a:pt x="4912081" y="5910445"/>
                  <a:pt x="4904982" y="5918010"/>
                  <a:pt x="4894581" y="5922965"/>
                </a:cubicBezTo>
                <a:cubicBezTo>
                  <a:pt x="4883356" y="5927268"/>
                  <a:pt x="4883736" y="5931964"/>
                  <a:pt x="4874987" y="5938224"/>
                </a:cubicBezTo>
                <a:cubicBezTo>
                  <a:pt x="4847909" y="5956352"/>
                  <a:pt x="4827047" y="5975002"/>
                  <a:pt x="4802887" y="5991044"/>
                </a:cubicBezTo>
                <a:cubicBezTo>
                  <a:pt x="4791221" y="5999390"/>
                  <a:pt x="4782470" y="6005650"/>
                  <a:pt x="4770802" y="6013997"/>
                </a:cubicBezTo>
                <a:cubicBezTo>
                  <a:pt x="4753300" y="6026516"/>
                  <a:pt x="4738715" y="6036950"/>
                  <a:pt x="4725337" y="6052732"/>
                </a:cubicBezTo>
                <a:cubicBezTo>
                  <a:pt x="4721594" y="6054167"/>
                  <a:pt x="4719945" y="6052861"/>
                  <a:pt x="4717029" y="6054948"/>
                </a:cubicBezTo>
                <a:cubicBezTo>
                  <a:pt x="4701240" y="6060032"/>
                  <a:pt x="4698323" y="6062119"/>
                  <a:pt x="4684119" y="6077249"/>
                </a:cubicBezTo>
                <a:cubicBezTo>
                  <a:pt x="4679933" y="6082727"/>
                  <a:pt x="4672833" y="6090292"/>
                  <a:pt x="4664082" y="6096551"/>
                </a:cubicBezTo>
                <a:cubicBezTo>
                  <a:pt x="4656155" y="6103463"/>
                  <a:pt x="4651970" y="6108942"/>
                  <a:pt x="4645312" y="6112463"/>
                </a:cubicBezTo>
                <a:cubicBezTo>
                  <a:pt x="4629077" y="6121592"/>
                  <a:pt x="4611576" y="6134112"/>
                  <a:pt x="4597880" y="6136456"/>
                </a:cubicBezTo>
                <a:cubicBezTo>
                  <a:pt x="4589570" y="6138673"/>
                  <a:pt x="4579171" y="6143628"/>
                  <a:pt x="4571244" y="6150540"/>
                </a:cubicBezTo>
                <a:cubicBezTo>
                  <a:pt x="4567059" y="6156019"/>
                  <a:pt x="4561226" y="6160192"/>
                  <a:pt x="4555392" y="6164365"/>
                </a:cubicBezTo>
                <a:cubicBezTo>
                  <a:pt x="4546642" y="6170626"/>
                  <a:pt x="4541633" y="6175451"/>
                  <a:pt x="4543281" y="6176757"/>
                </a:cubicBezTo>
                <a:cubicBezTo>
                  <a:pt x="4542014" y="6180148"/>
                  <a:pt x="4539919" y="6182887"/>
                  <a:pt x="4541569" y="6184191"/>
                </a:cubicBezTo>
                <a:cubicBezTo>
                  <a:pt x="4539034" y="6190974"/>
                  <a:pt x="4526542" y="6198669"/>
                  <a:pt x="4518237" y="6200885"/>
                </a:cubicBezTo>
                <a:cubicBezTo>
                  <a:pt x="4513669" y="6201666"/>
                  <a:pt x="4508278" y="6201796"/>
                  <a:pt x="4502444" y="6205969"/>
                </a:cubicBezTo>
                <a:cubicBezTo>
                  <a:pt x="4493695" y="6212229"/>
                  <a:pt x="4487860" y="6216403"/>
                  <a:pt x="4482851" y="6221228"/>
                </a:cubicBezTo>
                <a:cubicBezTo>
                  <a:pt x="4475750" y="6228793"/>
                  <a:pt x="4459516" y="6237922"/>
                  <a:pt x="4453240" y="6246139"/>
                </a:cubicBezTo>
                <a:cubicBezTo>
                  <a:pt x="4450322" y="6248225"/>
                  <a:pt x="4447405" y="6250312"/>
                  <a:pt x="4443664" y="6251746"/>
                </a:cubicBezTo>
                <a:cubicBezTo>
                  <a:pt x="4433264" y="6256702"/>
                  <a:pt x="4428697" y="6257483"/>
                  <a:pt x="4426223" y="6255526"/>
                </a:cubicBezTo>
                <a:cubicBezTo>
                  <a:pt x="4425399" y="6254873"/>
                  <a:pt x="4420833" y="6255655"/>
                  <a:pt x="4415824" y="6260480"/>
                </a:cubicBezTo>
                <a:cubicBezTo>
                  <a:pt x="4407455" y="6271437"/>
                  <a:pt x="4394519" y="6283175"/>
                  <a:pt x="4381583" y="6294914"/>
                </a:cubicBezTo>
                <a:cubicBezTo>
                  <a:pt x="4378667" y="6297000"/>
                  <a:pt x="4376573" y="6299739"/>
                  <a:pt x="4377398" y="6300392"/>
                </a:cubicBezTo>
                <a:cubicBezTo>
                  <a:pt x="4378223" y="6301044"/>
                  <a:pt x="4381139" y="6298958"/>
                  <a:pt x="4384880" y="6297524"/>
                </a:cubicBezTo>
                <a:cubicBezTo>
                  <a:pt x="4396550" y="6289176"/>
                  <a:pt x="4414432" y="6281353"/>
                  <a:pt x="4426544" y="6268963"/>
                </a:cubicBezTo>
                <a:cubicBezTo>
                  <a:pt x="4429461" y="6266875"/>
                  <a:pt x="4435295" y="6262702"/>
                  <a:pt x="4436118" y="6263355"/>
                </a:cubicBezTo>
                <a:cubicBezTo>
                  <a:pt x="4438591" y="6265312"/>
                  <a:pt x="4447343" y="6259053"/>
                  <a:pt x="4453177" y="6254879"/>
                </a:cubicBezTo>
                <a:cubicBezTo>
                  <a:pt x="4459010" y="6250707"/>
                  <a:pt x="4463576" y="6249925"/>
                  <a:pt x="4462309" y="6253316"/>
                </a:cubicBezTo>
                <a:cubicBezTo>
                  <a:pt x="4463134" y="6253968"/>
                  <a:pt x="4458124" y="6258794"/>
                  <a:pt x="4456857" y="6262185"/>
                </a:cubicBezTo>
                <a:cubicBezTo>
                  <a:pt x="4462689" y="6258012"/>
                  <a:pt x="4466432" y="6256578"/>
                  <a:pt x="4468523" y="6253839"/>
                </a:cubicBezTo>
                <a:cubicBezTo>
                  <a:pt x="4472709" y="6248361"/>
                  <a:pt x="4482284" y="6242754"/>
                  <a:pt x="4488118" y="6238580"/>
                </a:cubicBezTo>
                <a:cubicBezTo>
                  <a:pt x="4496046" y="6231668"/>
                  <a:pt x="4504352" y="6229452"/>
                  <a:pt x="4512278" y="6222539"/>
                </a:cubicBezTo>
                <a:cubicBezTo>
                  <a:pt x="4523119" y="6213540"/>
                  <a:pt x="4523501" y="6218237"/>
                  <a:pt x="4530984" y="6215369"/>
                </a:cubicBezTo>
                <a:cubicBezTo>
                  <a:pt x="4534726" y="6213935"/>
                  <a:pt x="4540560" y="6209762"/>
                  <a:pt x="4543476" y="6207674"/>
                </a:cubicBezTo>
                <a:cubicBezTo>
                  <a:pt x="4558061" y="6197241"/>
                  <a:pt x="4572645" y="6186808"/>
                  <a:pt x="4590146" y="6174289"/>
                </a:cubicBezTo>
                <a:cubicBezTo>
                  <a:pt x="4604732" y="6163855"/>
                  <a:pt x="4622233" y="6151335"/>
                  <a:pt x="4639736" y="6138814"/>
                </a:cubicBezTo>
                <a:cubicBezTo>
                  <a:pt x="4639736" y="6138814"/>
                  <a:pt x="4640561" y="6139467"/>
                  <a:pt x="4640561" y="6139467"/>
                </a:cubicBezTo>
                <a:cubicBezTo>
                  <a:pt x="4625976" y="6149901"/>
                  <a:pt x="4608474" y="6162422"/>
                  <a:pt x="4591796" y="6175593"/>
                </a:cubicBezTo>
                <a:cubicBezTo>
                  <a:pt x="4598454" y="6172073"/>
                  <a:pt x="4603022" y="6171290"/>
                  <a:pt x="4605938" y="6169205"/>
                </a:cubicBezTo>
                <a:cubicBezTo>
                  <a:pt x="4635931" y="6148989"/>
                  <a:pt x="4667575" y="6130081"/>
                  <a:pt x="4695920" y="6108561"/>
                </a:cubicBezTo>
                <a:cubicBezTo>
                  <a:pt x="4701753" y="6104389"/>
                  <a:pt x="4707587" y="6100215"/>
                  <a:pt x="4713421" y="6096042"/>
                </a:cubicBezTo>
                <a:cubicBezTo>
                  <a:pt x="4730924" y="6083521"/>
                  <a:pt x="4744239" y="6076479"/>
                  <a:pt x="4756288" y="6072829"/>
                </a:cubicBezTo>
                <a:cubicBezTo>
                  <a:pt x="4765039" y="6066570"/>
                  <a:pt x="4773790" y="6060310"/>
                  <a:pt x="4782539" y="6054050"/>
                </a:cubicBezTo>
                <a:cubicBezTo>
                  <a:pt x="4788374" y="6049876"/>
                  <a:pt x="4789199" y="6050529"/>
                  <a:pt x="4792940" y="6049095"/>
                </a:cubicBezTo>
                <a:cubicBezTo>
                  <a:pt x="4796681" y="6047660"/>
                  <a:pt x="4794591" y="6050399"/>
                  <a:pt x="4792498" y="6053139"/>
                </a:cubicBezTo>
                <a:cubicBezTo>
                  <a:pt x="4787046" y="6062009"/>
                  <a:pt x="4787046" y="6062009"/>
                  <a:pt x="4772904" y="6068398"/>
                </a:cubicBezTo>
                <a:cubicBezTo>
                  <a:pt x="4769161" y="6069832"/>
                  <a:pt x="4757938" y="6074135"/>
                  <a:pt x="4757113" y="6073482"/>
                </a:cubicBezTo>
                <a:cubicBezTo>
                  <a:pt x="4747093" y="6083133"/>
                  <a:pt x="4735869" y="6087436"/>
                  <a:pt x="4727119" y="6093696"/>
                </a:cubicBezTo>
                <a:cubicBezTo>
                  <a:pt x="4717100" y="6103347"/>
                  <a:pt x="4702516" y="6113781"/>
                  <a:pt x="4692116" y="6118736"/>
                </a:cubicBezTo>
                <a:cubicBezTo>
                  <a:pt x="4686282" y="6122910"/>
                  <a:pt x="4682542" y="6124345"/>
                  <a:pt x="4677531" y="6129169"/>
                </a:cubicBezTo>
                <a:cubicBezTo>
                  <a:pt x="4671696" y="6133342"/>
                  <a:pt x="4665039" y="6136864"/>
                  <a:pt x="4657938" y="6144429"/>
                </a:cubicBezTo>
                <a:cubicBezTo>
                  <a:pt x="4652927" y="6149254"/>
                  <a:pt x="4641705" y="6153557"/>
                  <a:pt x="4636693" y="6158383"/>
                </a:cubicBezTo>
                <a:cubicBezTo>
                  <a:pt x="4635426" y="6161775"/>
                  <a:pt x="4628769" y="6165295"/>
                  <a:pt x="4625851" y="6167382"/>
                </a:cubicBezTo>
                <a:cubicBezTo>
                  <a:pt x="4620017" y="6171555"/>
                  <a:pt x="4621286" y="6168163"/>
                  <a:pt x="4617546" y="6169598"/>
                </a:cubicBezTo>
                <a:cubicBezTo>
                  <a:pt x="4614627" y="6171685"/>
                  <a:pt x="4608794" y="6175858"/>
                  <a:pt x="4602959" y="6180031"/>
                </a:cubicBezTo>
                <a:lnTo>
                  <a:pt x="4599836" y="6184118"/>
                </a:lnTo>
                <a:lnTo>
                  <a:pt x="4596906" y="6185968"/>
                </a:lnTo>
                <a:lnTo>
                  <a:pt x="4593479" y="6186813"/>
                </a:lnTo>
                <a:cubicBezTo>
                  <a:pt x="4592863" y="6186323"/>
                  <a:pt x="4592971" y="6185313"/>
                  <a:pt x="4592558" y="6184986"/>
                </a:cubicBezTo>
                <a:cubicBezTo>
                  <a:pt x="4586725" y="6189159"/>
                  <a:pt x="4580892" y="6193333"/>
                  <a:pt x="4575057" y="6197506"/>
                </a:cubicBezTo>
                <a:cubicBezTo>
                  <a:pt x="4579624" y="6196724"/>
                  <a:pt x="4573791" y="6200898"/>
                  <a:pt x="4570872" y="6202984"/>
                </a:cubicBezTo>
                <a:cubicBezTo>
                  <a:pt x="4564214" y="6206505"/>
                  <a:pt x="4566307" y="6203766"/>
                  <a:pt x="4564658" y="6202461"/>
                </a:cubicBezTo>
                <a:cubicBezTo>
                  <a:pt x="4550073" y="6212894"/>
                  <a:pt x="4534221" y="6226720"/>
                  <a:pt x="4517163" y="6235195"/>
                </a:cubicBezTo>
                <a:cubicBezTo>
                  <a:pt x="4513420" y="6236630"/>
                  <a:pt x="4510504" y="6238716"/>
                  <a:pt x="4508412" y="6241454"/>
                </a:cubicBezTo>
                <a:cubicBezTo>
                  <a:pt x="4507145" y="6244847"/>
                  <a:pt x="4501311" y="6249021"/>
                  <a:pt x="4497569" y="6250454"/>
                </a:cubicBezTo>
                <a:lnTo>
                  <a:pt x="4487188" y="6258470"/>
                </a:lnTo>
                <a:lnTo>
                  <a:pt x="4380806" y="6315450"/>
                </a:lnTo>
                <a:lnTo>
                  <a:pt x="4277005" y="6366601"/>
                </a:lnTo>
                <a:lnTo>
                  <a:pt x="4287036" y="6356337"/>
                </a:lnTo>
                <a:lnTo>
                  <a:pt x="4262588" y="6373826"/>
                </a:lnTo>
                <a:lnTo>
                  <a:pt x="4155268" y="6430085"/>
                </a:lnTo>
                <a:cubicBezTo>
                  <a:pt x="4143870" y="6436395"/>
                  <a:pt x="4129558" y="6441257"/>
                  <a:pt x="4114854" y="6445609"/>
                </a:cubicBezTo>
                <a:lnTo>
                  <a:pt x="4106670" y="6447996"/>
                </a:lnTo>
                <a:lnTo>
                  <a:pt x="4162299" y="6407057"/>
                </a:lnTo>
                <a:cubicBezTo>
                  <a:pt x="4186903" y="6386972"/>
                  <a:pt x="4211062" y="6370932"/>
                  <a:pt x="4238139" y="6352805"/>
                </a:cubicBezTo>
                <a:cubicBezTo>
                  <a:pt x="4261475" y="6336110"/>
                  <a:pt x="4283161" y="6318113"/>
                  <a:pt x="4308970" y="6303377"/>
                </a:cubicBezTo>
                <a:cubicBezTo>
                  <a:pt x="4312711" y="6301943"/>
                  <a:pt x="4315628" y="6299856"/>
                  <a:pt x="4317721" y="6297116"/>
                </a:cubicBezTo>
                <a:cubicBezTo>
                  <a:pt x="4338584" y="6278466"/>
                  <a:pt x="4363567" y="6263078"/>
                  <a:pt x="4386078" y="6245732"/>
                </a:cubicBezTo>
                <a:cubicBezTo>
                  <a:pt x="4400663" y="6235298"/>
                  <a:pt x="4418989" y="6223431"/>
                  <a:pt x="4432306" y="6216389"/>
                </a:cubicBezTo>
                <a:cubicBezTo>
                  <a:pt x="4447715" y="6206608"/>
                  <a:pt x="4463124" y="6196828"/>
                  <a:pt x="4473967" y="6187828"/>
                </a:cubicBezTo>
                <a:cubicBezTo>
                  <a:pt x="4483985" y="6178177"/>
                  <a:pt x="4499396" y="6168396"/>
                  <a:pt x="4509413" y="6158745"/>
                </a:cubicBezTo>
                <a:cubicBezTo>
                  <a:pt x="4536551" y="6131877"/>
                  <a:pt x="4569081" y="6104880"/>
                  <a:pt x="4604085" y="6079840"/>
                </a:cubicBezTo>
                <a:cubicBezTo>
                  <a:pt x="4624503" y="6065233"/>
                  <a:pt x="4642005" y="6052714"/>
                  <a:pt x="4662423" y="6038106"/>
                </a:cubicBezTo>
                <a:cubicBezTo>
                  <a:pt x="4665340" y="6036020"/>
                  <a:pt x="4671999" y="6032498"/>
                  <a:pt x="4673266" y="6029107"/>
                </a:cubicBezTo>
                <a:cubicBezTo>
                  <a:pt x="4674533" y="6025716"/>
                  <a:pt x="4667052" y="6028584"/>
                  <a:pt x="4664135" y="6030670"/>
                </a:cubicBezTo>
                <a:cubicBezTo>
                  <a:pt x="4651643" y="6038364"/>
                  <a:pt x="4641243" y="6043319"/>
                  <a:pt x="4628750" y="6051014"/>
                </a:cubicBezTo>
                <a:cubicBezTo>
                  <a:pt x="4613341" y="6060796"/>
                  <a:pt x="4598756" y="6071228"/>
                  <a:pt x="4581698" y="6079704"/>
                </a:cubicBezTo>
                <a:cubicBezTo>
                  <a:pt x="4586706" y="6074878"/>
                  <a:pt x="4585058" y="6073573"/>
                  <a:pt x="4590893" y="6069401"/>
                </a:cubicBezTo>
                <a:cubicBezTo>
                  <a:pt x="4602559" y="6061053"/>
                  <a:pt x="4608836" y="6052836"/>
                  <a:pt x="4616763" y="6045923"/>
                </a:cubicBezTo>
                <a:cubicBezTo>
                  <a:pt x="4619679" y="6043837"/>
                  <a:pt x="4620947" y="6040445"/>
                  <a:pt x="4620122" y="6039793"/>
                </a:cubicBezTo>
                <a:cubicBezTo>
                  <a:pt x="4615557" y="6040574"/>
                  <a:pt x="4613466" y="6043313"/>
                  <a:pt x="4610547" y="6045400"/>
                </a:cubicBezTo>
                <a:cubicBezTo>
                  <a:pt x="4607631" y="6047487"/>
                  <a:pt x="4604713" y="6049573"/>
                  <a:pt x="4598881" y="6053747"/>
                </a:cubicBezTo>
                <a:cubicBezTo>
                  <a:pt x="4582646" y="6062875"/>
                  <a:pt x="4571360" y="6075918"/>
                  <a:pt x="4553034" y="6087785"/>
                </a:cubicBezTo>
                <a:cubicBezTo>
                  <a:pt x="4544283" y="6094046"/>
                  <a:pt x="4532616" y="6102392"/>
                  <a:pt x="4523865" y="6108652"/>
                </a:cubicBezTo>
                <a:cubicBezTo>
                  <a:pt x="4515937" y="6115565"/>
                  <a:pt x="4507631" y="6117780"/>
                  <a:pt x="4495962" y="6126127"/>
                </a:cubicBezTo>
                <a:cubicBezTo>
                  <a:pt x="4468444" y="6148299"/>
                  <a:pt x="4435977" y="6166555"/>
                  <a:pt x="4407631" y="6188075"/>
                </a:cubicBezTo>
                <a:cubicBezTo>
                  <a:pt x="4404714" y="6190161"/>
                  <a:pt x="4401797" y="6192248"/>
                  <a:pt x="4398055" y="6193682"/>
                </a:cubicBezTo>
                <a:cubicBezTo>
                  <a:pt x="4394315" y="6195116"/>
                  <a:pt x="4391397" y="6197202"/>
                  <a:pt x="4391397" y="6197202"/>
                </a:cubicBezTo>
                <a:cubicBezTo>
                  <a:pt x="4382204" y="6207507"/>
                  <a:pt x="4369712" y="6215201"/>
                  <a:pt x="4359692" y="6224853"/>
                </a:cubicBezTo>
                <a:cubicBezTo>
                  <a:pt x="4346756" y="6236591"/>
                  <a:pt x="4332997" y="6247676"/>
                  <a:pt x="4317206" y="6252761"/>
                </a:cubicBezTo>
                <a:cubicBezTo>
                  <a:pt x="4314289" y="6254848"/>
                  <a:pt x="4314289" y="6254848"/>
                  <a:pt x="4311372" y="6256934"/>
                </a:cubicBezTo>
                <a:cubicBezTo>
                  <a:pt x="4299705" y="6265281"/>
                  <a:pt x="4287212" y="6272975"/>
                  <a:pt x="4279286" y="6279888"/>
                </a:cubicBezTo>
                <a:cubicBezTo>
                  <a:pt x="4264703" y="6290320"/>
                  <a:pt x="4253478" y="6294624"/>
                  <a:pt x="4242633" y="6303622"/>
                </a:cubicBezTo>
                <a:cubicBezTo>
                  <a:pt x="4228874" y="6314708"/>
                  <a:pt x="4212642" y="6323836"/>
                  <a:pt x="4195964" y="6337009"/>
                </a:cubicBezTo>
                <a:cubicBezTo>
                  <a:pt x="4182204" y="6348095"/>
                  <a:pt x="4168442" y="6359180"/>
                  <a:pt x="4154683" y="6370266"/>
                </a:cubicBezTo>
                <a:cubicBezTo>
                  <a:pt x="4135913" y="6386178"/>
                  <a:pt x="4113403" y="6403523"/>
                  <a:pt x="4090892" y="6420869"/>
                </a:cubicBezTo>
                <a:cubicBezTo>
                  <a:pt x="4073390" y="6433389"/>
                  <a:pt x="4061279" y="6445779"/>
                  <a:pt x="4040037" y="6459734"/>
                </a:cubicBezTo>
                <a:cubicBezTo>
                  <a:pt x="4044602" y="6458953"/>
                  <a:pt x="4048343" y="6457519"/>
                  <a:pt x="4057094" y="6451260"/>
                </a:cubicBezTo>
                <a:cubicBezTo>
                  <a:pt x="4060012" y="6449171"/>
                  <a:pt x="4065845" y="6444998"/>
                  <a:pt x="4071679" y="6440825"/>
                </a:cubicBezTo>
                <a:cubicBezTo>
                  <a:pt x="4091655" y="6430262"/>
                  <a:pt x="4112897" y="6416310"/>
                  <a:pt x="4130399" y="6403788"/>
                </a:cubicBezTo>
                <a:cubicBezTo>
                  <a:pt x="4144983" y="6393355"/>
                  <a:pt x="4162485" y="6380835"/>
                  <a:pt x="4177069" y="6370402"/>
                </a:cubicBezTo>
                <a:cubicBezTo>
                  <a:pt x="4191654" y="6359968"/>
                  <a:pt x="4205415" y="6348883"/>
                  <a:pt x="4216702" y="6335839"/>
                </a:cubicBezTo>
                <a:cubicBezTo>
                  <a:pt x="4218795" y="6333100"/>
                  <a:pt x="4223802" y="6328275"/>
                  <a:pt x="4229637" y="6324101"/>
                </a:cubicBezTo>
                <a:cubicBezTo>
                  <a:pt x="4249231" y="6308842"/>
                  <a:pt x="4270474" y="6294888"/>
                  <a:pt x="4289180" y="6287718"/>
                </a:cubicBezTo>
                <a:cubicBezTo>
                  <a:pt x="4299581" y="6282762"/>
                  <a:pt x="4305414" y="6278589"/>
                  <a:pt x="4313341" y="6271677"/>
                </a:cubicBezTo>
                <a:cubicBezTo>
                  <a:pt x="4323360" y="6262025"/>
                  <a:pt x="4332111" y="6255765"/>
                  <a:pt x="4345428" y="6248723"/>
                </a:cubicBezTo>
                <a:cubicBezTo>
                  <a:pt x="4352086" y="6245202"/>
                  <a:pt x="4357919" y="6241029"/>
                  <a:pt x="4362930" y="6236203"/>
                </a:cubicBezTo>
                <a:cubicBezTo>
                  <a:pt x="4370030" y="6228638"/>
                  <a:pt x="4386264" y="6219510"/>
                  <a:pt x="4395459" y="6209205"/>
                </a:cubicBezTo>
                <a:cubicBezTo>
                  <a:pt x="4397551" y="6206467"/>
                  <a:pt x="4410043" y="6198773"/>
                  <a:pt x="4416700" y="6195251"/>
                </a:cubicBezTo>
                <a:cubicBezTo>
                  <a:pt x="4436676" y="6184689"/>
                  <a:pt x="4451261" y="6174255"/>
                  <a:pt x="4468762" y="6161736"/>
                </a:cubicBezTo>
                <a:cubicBezTo>
                  <a:pt x="4477513" y="6155476"/>
                  <a:pt x="4488357" y="6146476"/>
                  <a:pt x="4498756" y="6141523"/>
                </a:cubicBezTo>
                <a:cubicBezTo>
                  <a:pt x="4502498" y="6140088"/>
                  <a:pt x="4505414" y="6138001"/>
                  <a:pt x="4506682" y="6134609"/>
                </a:cubicBezTo>
                <a:cubicBezTo>
                  <a:pt x="4507569" y="6126521"/>
                  <a:pt x="4513403" y="6122348"/>
                  <a:pt x="4532554" y="6111133"/>
                </a:cubicBezTo>
                <a:cubicBezTo>
                  <a:pt x="4536296" y="6109699"/>
                  <a:pt x="4542129" y="6105525"/>
                  <a:pt x="4546695" y="6104744"/>
                </a:cubicBezTo>
                <a:cubicBezTo>
                  <a:pt x="4542065" y="6114266"/>
                  <a:pt x="4528306" y="6125352"/>
                  <a:pt x="4510805" y="6137872"/>
                </a:cubicBezTo>
                <a:cubicBezTo>
                  <a:pt x="4458301" y="6175432"/>
                  <a:pt x="4402881" y="6215078"/>
                  <a:pt x="4350376" y="6252638"/>
                </a:cubicBezTo>
                <a:cubicBezTo>
                  <a:pt x="4332874" y="6265158"/>
                  <a:pt x="4320762" y="6277549"/>
                  <a:pt x="4302435" y="6289416"/>
                </a:cubicBezTo>
                <a:cubicBezTo>
                  <a:pt x="4299519" y="6291503"/>
                  <a:pt x="4298251" y="6294895"/>
                  <a:pt x="4295334" y="6296981"/>
                </a:cubicBezTo>
                <a:cubicBezTo>
                  <a:pt x="4291592" y="6298416"/>
                  <a:pt x="4293242" y="6299720"/>
                  <a:pt x="4294065" y="6300372"/>
                </a:cubicBezTo>
                <a:cubicBezTo>
                  <a:pt x="4294065" y="6300372"/>
                  <a:pt x="4294892" y="6301025"/>
                  <a:pt x="4297809" y="6298938"/>
                </a:cubicBezTo>
                <a:cubicBezTo>
                  <a:pt x="4303641" y="6294765"/>
                  <a:pt x="4305735" y="6292025"/>
                  <a:pt x="4310299" y="6291244"/>
                </a:cubicBezTo>
                <a:cubicBezTo>
                  <a:pt x="4307382" y="6293331"/>
                  <a:pt x="4308208" y="6293983"/>
                  <a:pt x="4308208" y="6293983"/>
                </a:cubicBezTo>
                <a:cubicBezTo>
                  <a:pt x="4263629" y="6324631"/>
                  <a:pt x="4224441" y="6355149"/>
                  <a:pt x="4178213" y="6384492"/>
                </a:cubicBezTo>
                <a:cubicBezTo>
                  <a:pt x="4162805" y="6394274"/>
                  <a:pt x="4148221" y="6404705"/>
                  <a:pt x="4134461" y="6415793"/>
                </a:cubicBezTo>
                <a:cubicBezTo>
                  <a:pt x="4120699" y="6426877"/>
                  <a:pt x="4102816" y="6434701"/>
                  <a:pt x="4090705" y="6447092"/>
                </a:cubicBezTo>
                <a:cubicBezTo>
                  <a:pt x="4087789" y="6449179"/>
                  <a:pt x="4084872" y="6451264"/>
                  <a:pt x="4084872" y="6451264"/>
                </a:cubicBezTo>
                <a:lnTo>
                  <a:pt x="4073243" y="6457745"/>
                </a:lnTo>
                <a:lnTo>
                  <a:pt x="4072099" y="6458079"/>
                </a:lnTo>
                <a:cubicBezTo>
                  <a:pt x="4051593" y="6464274"/>
                  <a:pt x="4031084" y="6470468"/>
                  <a:pt x="4025146" y="6448613"/>
                </a:cubicBezTo>
                <a:cubicBezTo>
                  <a:pt x="4020040" y="6437253"/>
                  <a:pt x="4004944" y="6441096"/>
                  <a:pt x="3995264" y="6442589"/>
                </a:cubicBezTo>
                <a:cubicBezTo>
                  <a:pt x="3936035" y="6454750"/>
                  <a:pt x="3913856" y="6439947"/>
                  <a:pt x="3915925" y="6395606"/>
                </a:cubicBezTo>
                <a:cubicBezTo>
                  <a:pt x="3917069" y="6392393"/>
                  <a:pt x="3915085" y="6385109"/>
                  <a:pt x="3910819" y="6384247"/>
                </a:cubicBezTo>
                <a:cubicBezTo>
                  <a:pt x="3843139" y="6343059"/>
                  <a:pt x="3900698" y="6309903"/>
                  <a:pt x="3922963" y="6273074"/>
                </a:cubicBezTo>
                <a:lnTo>
                  <a:pt x="3942630" y="6256381"/>
                </a:lnTo>
                <a:cubicBezTo>
                  <a:pt x="3986547" y="6210145"/>
                  <a:pt x="3976338" y="6187429"/>
                  <a:pt x="3908042" y="6173660"/>
                </a:cubicBezTo>
                <a:cubicBezTo>
                  <a:pt x="3903774" y="6172800"/>
                  <a:pt x="3899505" y="6171939"/>
                  <a:pt x="3898360" y="6175152"/>
                </a:cubicBezTo>
                <a:cubicBezTo>
                  <a:pt x="3866414" y="6213471"/>
                  <a:pt x="3787600" y="6190697"/>
                  <a:pt x="3757636" y="6236302"/>
                </a:cubicBezTo>
                <a:cubicBezTo>
                  <a:pt x="3737656" y="6266704"/>
                  <a:pt x="3705183" y="6280815"/>
                  <a:pt x="3655940" y="6277774"/>
                </a:cubicBezTo>
                <a:cubicBezTo>
                  <a:pt x="3699155" y="6310588"/>
                  <a:pt x="3698537" y="6338008"/>
                  <a:pt x="3661179" y="6378679"/>
                </a:cubicBezTo>
                <a:cubicBezTo>
                  <a:pt x="3654622" y="6384244"/>
                  <a:pt x="3646924" y="6393022"/>
                  <a:pt x="3635262" y="6387227"/>
                </a:cubicBezTo>
                <a:cubicBezTo>
                  <a:pt x="3623598" y="6381433"/>
                  <a:pt x="3631301" y="6372655"/>
                  <a:pt x="3637857" y="6367092"/>
                </a:cubicBezTo>
                <a:cubicBezTo>
                  <a:pt x="3645558" y="6358313"/>
                  <a:pt x="3653257" y="6349537"/>
                  <a:pt x="3649300" y="6334967"/>
                </a:cubicBezTo>
                <a:cubicBezTo>
                  <a:pt x="3627954" y="6330664"/>
                  <a:pt x="3619110" y="6342652"/>
                  <a:pt x="3615678" y="6352289"/>
                </a:cubicBezTo>
                <a:cubicBezTo>
                  <a:pt x="3603091" y="6387629"/>
                  <a:pt x="3573434" y="6419523"/>
                  <a:pt x="3552314" y="6453138"/>
                </a:cubicBezTo>
                <a:cubicBezTo>
                  <a:pt x="3524636" y="6492317"/>
                  <a:pt x="3488726" y="6516066"/>
                  <a:pt x="3426682" y="6510443"/>
                </a:cubicBezTo>
                <a:cubicBezTo>
                  <a:pt x="3412731" y="6511075"/>
                  <a:pt x="3399925" y="6508493"/>
                  <a:pt x="3391081" y="6520482"/>
                </a:cubicBezTo>
                <a:cubicBezTo>
                  <a:pt x="3367978" y="6546812"/>
                  <a:pt x="3331541" y="6546352"/>
                  <a:pt x="3296251" y="6542681"/>
                </a:cubicBezTo>
                <a:cubicBezTo>
                  <a:pt x="3274908" y="6538379"/>
                  <a:pt x="3234907" y="6458010"/>
                  <a:pt x="3246041" y="6439597"/>
                </a:cubicBezTo>
                <a:lnTo>
                  <a:pt x="3405245" y="6223791"/>
                </a:lnTo>
                <a:cubicBezTo>
                  <a:pt x="3420644" y="6206238"/>
                  <a:pt x="3442293" y="6196831"/>
                  <a:pt x="3465619" y="6208417"/>
                </a:cubicBezTo>
                <a:cubicBezTo>
                  <a:pt x="3493211" y="6220867"/>
                  <a:pt x="3473539" y="6237560"/>
                  <a:pt x="3463554" y="6252761"/>
                </a:cubicBezTo>
                <a:cubicBezTo>
                  <a:pt x="3458975" y="6265612"/>
                  <a:pt x="3441592" y="6275879"/>
                  <a:pt x="3438996" y="6296014"/>
                </a:cubicBezTo>
                <a:cubicBezTo>
                  <a:pt x="3524454" y="6261596"/>
                  <a:pt x="3569514" y="6212148"/>
                  <a:pt x="3613737" y="6152203"/>
                </a:cubicBezTo>
                <a:cubicBezTo>
                  <a:pt x="3566477" y="6156447"/>
                  <a:pt x="3554201" y="6178072"/>
                  <a:pt x="3533386" y="6197978"/>
                </a:cubicBezTo>
                <a:cubicBezTo>
                  <a:pt x="3525683" y="6206754"/>
                  <a:pt x="3514863" y="6211459"/>
                  <a:pt x="3498930" y="6204804"/>
                </a:cubicBezTo>
                <a:cubicBezTo>
                  <a:pt x="3483000" y="6198149"/>
                  <a:pt x="3472482" y="6189144"/>
                  <a:pt x="3472790" y="6175434"/>
                </a:cubicBezTo>
                <a:cubicBezTo>
                  <a:pt x="3474241" y="6158510"/>
                  <a:pt x="3487048" y="6161092"/>
                  <a:pt x="3499854" y="6163673"/>
                </a:cubicBezTo>
                <a:cubicBezTo>
                  <a:pt x="3527754" y="6162413"/>
                  <a:pt x="3531186" y="6152776"/>
                  <a:pt x="3527224" y="6138206"/>
                </a:cubicBezTo>
                <a:cubicBezTo>
                  <a:pt x="3510764" y="6107342"/>
                  <a:pt x="3531578" y="6087437"/>
                  <a:pt x="3549269" y="6063460"/>
                </a:cubicBezTo>
                <a:cubicBezTo>
                  <a:pt x="3559257" y="6048256"/>
                  <a:pt x="3568940" y="6046764"/>
                  <a:pt x="3587994" y="6057492"/>
                </a:cubicBezTo>
                <a:cubicBezTo>
                  <a:pt x="3607047" y="6068219"/>
                  <a:pt x="3615055" y="6045733"/>
                  <a:pt x="3615055" y="6045733"/>
                </a:cubicBezTo>
                <a:cubicBezTo>
                  <a:pt x="3569553" y="6019347"/>
                  <a:pt x="3604622" y="5985098"/>
                  <a:pt x="3595557" y="5959170"/>
                </a:cubicBezTo>
                <a:cubicBezTo>
                  <a:pt x="3592433" y="5955096"/>
                  <a:pt x="3592433" y="5955096"/>
                  <a:pt x="3588167" y="5954237"/>
                </a:cubicBezTo>
                <a:cubicBezTo>
                  <a:pt x="3559123" y="5958709"/>
                  <a:pt x="3580157" y="5976723"/>
                  <a:pt x="3571310" y="5988712"/>
                </a:cubicBezTo>
                <a:cubicBezTo>
                  <a:pt x="3566735" y="6001562"/>
                  <a:pt x="3555912" y="6006264"/>
                  <a:pt x="3543107" y="6003683"/>
                </a:cubicBezTo>
                <a:cubicBezTo>
                  <a:pt x="3530300" y="6001101"/>
                  <a:pt x="3528318" y="5993816"/>
                  <a:pt x="3531752" y="5984179"/>
                </a:cubicBezTo>
                <a:cubicBezTo>
                  <a:pt x="3536944" y="5943910"/>
                  <a:pt x="3570872" y="5912875"/>
                  <a:pt x="3592300" y="5865550"/>
                </a:cubicBezTo>
                <a:cubicBezTo>
                  <a:pt x="3541299" y="5893143"/>
                  <a:pt x="3502269" y="5912818"/>
                  <a:pt x="3456151" y="5913849"/>
                </a:cubicBezTo>
                <a:cubicBezTo>
                  <a:pt x="3446470" y="5915341"/>
                  <a:pt x="3438770" y="5924118"/>
                  <a:pt x="3440749" y="5931403"/>
                </a:cubicBezTo>
                <a:cubicBezTo>
                  <a:pt x="3439827" y="5972533"/>
                  <a:pt x="3394546" y="5984065"/>
                  <a:pt x="3364050" y="6005458"/>
                </a:cubicBezTo>
                <a:cubicBezTo>
                  <a:pt x="3305041" y="6055539"/>
                  <a:pt x="3214260" y="6040680"/>
                  <a:pt x="3145877" y="6078539"/>
                </a:cubicBezTo>
                <a:cubicBezTo>
                  <a:pt x="3121939" y="6094372"/>
                  <a:pt x="3094345" y="6081923"/>
                  <a:pt x="3086426" y="6052782"/>
                </a:cubicBezTo>
                <a:cubicBezTo>
                  <a:pt x="3074541" y="6009070"/>
                  <a:pt x="3043300" y="5968340"/>
                  <a:pt x="3082945" y="5921245"/>
                </a:cubicBezTo>
                <a:cubicBezTo>
                  <a:pt x="3094076" y="5902829"/>
                  <a:pt x="3075332" y="5878393"/>
                  <a:pt x="3063981" y="5858887"/>
                </a:cubicBezTo>
                <a:cubicBezTo>
                  <a:pt x="3043252" y="5827165"/>
                  <a:pt x="3046991" y="5803818"/>
                  <a:pt x="3082898" y="5780068"/>
                </a:cubicBezTo>
                <a:cubicBezTo>
                  <a:pt x="3102569" y="5763376"/>
                  <a:pt x="3133063" y="5741979"/>
                  <a:pt x="3113173" y="5720755"/>
                </a:cubicBezTo>
                <a:cubicBezTo>
                  <a:pt x="3085889" y="5694595"/>
                  <a:pt x="3050290" y="5704635"/>
                  <a:pt x="3017813" y="5718744"/>
                </a:cubicBezTo>
                <a:cubicBezTo>
                  <a:pt x="2938913" y="5747599"/>
                  <a:pt x="2860015" y="5776452"/>
                  <a:pt x="2777154" y="5790735"/>
                </a:cubicBezTo>
                <a:cubicBezTo>
                  <a:pt x="2748109" y="5795209"/>
                  <a:pt x="2731034" y="5791766"/>
                  <a:pt x="2730508" y="5767559"/>
                </a:cubicBezTo>
                <a:cubicBezTo>
                  <a:pt x="2733940" y="5757922"/>
                  <a:pt x="2731959" y="5750636"/>
                  <a:pt x="2720299" y="5744844"/>
                </a:cubicBezTo>
                <a:lnTo>
                  <a:pt x="2700277" y="5726002"/>
                </a:lnTo>
                <a:lnTo>
                  <a:pt x="2843233" y="5655102"/>
                </a:lnTo>
                <a:cubicBezTo>
                  <a:pt x="2859312" y="5645936"/>
                  <a:pt x="2876848" y="5638431"/>
                  <a:pt x="2892199" y="5628433"/>
                </a:cubicBezTo>
                <a:lnTo>
                  <a:pt x="2927159" y="5611094"/>
                </a:lnTo>
                <a:lnTo>
                  <a:pt x="2961353" y="5607514"/>
                </a:lnTo>
                <a:cubicBezTo>
                  <a:pt x="2979571" y="5607743"/>
                  <a:pt x="2991541" y="5599827"/>
                  <a:pt x="2997261" y="5583765"/>
                </a:cubicBezTo>
                <a:cubicBezTo>
                  <a:pt x="3011825" y="5555715"/>
                  <a:pt x="3049405" y="5552960"/>
                  <a:pt x="3077834" y="5575907"/>
                </a:cubicBezTo>
                <a:cubicBezTo>
                  <a:pt x="3089495" y="5581701"/>
                  <a:pt x="3100015" y="5590707"/>
                  <a:pt x="3111981" y="5582792"/>
                </a:cubicBezTo>
                <a:cubicBezTo>
                  <a:pt x="3128220" y="5575736"/>
                  <a:pt x="3121969" y="5567589"/>
                  <a:pt x="3115722" y="5559444"/>
                </a:cubicBezTo>
                <a:cubicBezTo>
                  <a:pt x="3098956" y="5542292"/>
                  <a:pt x="3106656" y="5533516"/>
                  <a:pt x="3130286" y="5531391"/>
                </a:cubicBezTo>
                <a:cubicBezTo>
                  <a:pt x="3170651" y="5524036"/>
                  <a:pt x="3154330" y="5516872"/>
                  <a:pt x="3141494" y="5508959"/>
                </a:cubicBezTo>
                <a:lnTo>
                  <a:pt x="3136114" y="5504290"/>
                </a:lnTo>
                <a:lnTo>
                  <a:pt x="3159451" y="5492429"/>
                </a:lnTo>
                <a:lnTo>
                  <a:pt x="3178863" y="5486527"/>
                </a:lnTo>
                <a:cubicBezTo>
                  <a:pt x="3193851" y="5481372"/>
                  <a:pt x="3207667" y="5474689"/>
                  <a:pt x="3218647" y="5463130"/>
                </a:cubicBezTo>
                <a:lnTo>
                  <a:pt x="3218654" y="5462949"/>
                </a:lnTo>
                <a:lnTo>
                  <a:pt x="3236254" y="5454220"/>
                </a:lnTo>
                <a:cubicBezTo>
                  <a:pt x="3259783" y="5442551"/>
                  <a:pt x="3279954" y="5432547"/>
                  <a:pt x="3302758" y="5420046"/>
                </a:cubicBezTo>
                <a:cubicBezTo>
                  <a:pt x="3325559" y="5407545"/>
                  <a:pt x="3349089" y="5395874"/>
                  <a:pt x="3372620" y="5384204"/>
                </a:cubicBezTo>
                <a:cubicBezTo>
                  <a:pt x="3372620" y="5384204"/>
                  <a:pt x="3375982" y="5382537"/>
                  <a:pt x="3379343" y="5380869"/>
                </a:cubicBezTo>
                <a:cubicBezTo>
                  <a:pt x="3386067" y="5377535"/>
                  <a:pt x="3396881" y="5373365"/>
                  <a:pt x="3398785" y="5370035"/>
                </a:cubicBezTo>
                <a:cubicBezTo>
                  <a:pt x="3412231" y="5363367"/>
                  <a:pt x="3424221" y="5355036"/>
                  <a:pt x="3437667" y="5348368"/>
                </a:cubicBezTo>
                <a:cubicBezTo>
                  <a:pt x="3444390" y="5345033"/>
                  <a:pt x="3447752" y="5343366"/>
                  <a:pt x="3453747" y="5339200"/>
                </a:cubicBezTo>
                <a:cubicBezTo>
                  <a:pt x="3459742" y="5335035"/>
                  <a:pt x="3467193" y="5332531"/>
                  <a:pt x="3477277" y="5327531"/>
                </a:cubicBezTo>
                <a:cubicBezTo>
                  <a:pt x="3484002" y="5324195"/>
                  <a:pt x="3489267" y="5319199"/>
                  <a:pt x="3499352" y="5314198"/>
                </a:cubicBezTo>
                <a:cubicBezTo>
                  <a:pt x="3502714" y="5312530"/>
                  <a:pt x="3506802" y="5311694"/>
                  <a:pt x="3514255" y="5309190"/>
                </a:cubicBezTo>
                <a:cubicBezTo>
                  <a:pt x="3520977" y="5305857"/>
                  <a:pt x="3515432" y="5305030"/>
                  <a:pt x="3518793" y="5303363"/>
                </a:cubicBezTo>
                <a:cubicBezTo>
                  <a:pt x="3522154" y="5301696"/>
                  <a:pt x="3522154" y="5301696"/>
                  <a:pt x="3525516" y="5300029"/>
                </a:cubicBezTo>
                <a:cubicBezTo>
                  <a:pt x="3542325" y="5291694"/>
                  <a:pt x="3561764" y="5280859"/>
                  <a:pt x="3577845" y="5271692"/>
                </a:cubicBezTo>
                <a:cubicBezTo>
                  <a:pt x="3591291" y="5265024"/>
                  <a:pt x="3604009" y="5257523"/>
                  <a:pt x="3616726" y="5250024"/>
                </a:cubicBezTo>
                <a:cubicBezTo>
                  <a:pt x="3636169" y="5239191"/>
                  <a:pt x="3636169" y="5239191"/>
                  <a:pt x="3657065" y="5230018"/>
                </a:cubicBezTo>
                <a:cubicBezTo>
                  <a:pt x="3664516" y="5227515"/>
                  <a:pt x="3671967" y="5225010"/>
                  <a:pt x="3669057" y="5221687"/>
                </a:cubicBezTo>
                <a:cubicBezTo>
                  <a:pt x="3667599" y="5220025"/>
                  <a:pt x="3676957" y="5214192"/>
                  <a:pt x="3684407" y="5211689"/>
                </a:cubicBezTo>
                <a:cubicBezTo>
                  <a:pt x="3700037" y="5207514"/>
                  <a:pt x="3708665" y="5200851"/>
                  <a:pt x="3722112" y="5194182"/>
                </a:cubicBezTo>
                <a:cubicBezTo>
                  <a:pt x="3729563" y="5191678"/>
                  <a:pt x="3740098" y="5181685"/>
                  <a:pt x="3735280" y="5181691"/>
                </a:cubicBezTo>
                <a:cubicBezTo>
                  <a:pt x="3731640" y="5177536"/>
                  <a:pt x="3732817" y="5173376"/>
                  <a:pt x="3742900" y="5168374"/>
                </a:cubicBezTo>
                <a:cubicBezTo>
                  <a:pt x="3756348" y="5161705"/>
                  <a:pt x="3764976" y="5155042"/>
                  <a:pt x="3778423" y="5148373"/>
                </a:cubicBezTo>
                <a:cubicBezTo>
                  <a:pt x="3791869" y="5141705"/>
                  <a:pt x="3806043" y="5135867"/>
                  <a:pt x="3822122" y="5126700"/>
                </a:cubicBezTo>
                <a:cubicBezTo>
                  <a:pt x="3834839" y="5119200"/>
                  <a:pt x="3848286" y="5112531"/>
                  <a:pt x="3862459" y="5106694"/>
                </a:cubicBezTo>
                <a:cubicBezTo>
                  <a:pt x="3873272" y="5102523"/>
                  <a:pt x="3874451" y="5098363"/>
                  <a:pt x="3876356" y="5095034"/>
                </a:cubicBezTo>
                <a:cubicBezTo>
                  <a:pt x="3880307" y="5091287"/>
                  <a:pt x="3881076" y="5089415"/>
                  <a:pt x="3879179" y="5089312"/>
                </a:cubicBezTo>
                <a:cubicBezTo>
                  <a:pt x="3877282" y="5089211"/>
                  <a:pt x="3872714" y="5090879"/>
                  <a:pt x="3865992" y="5094214"/>
                </a:cubicBezTo>
                <a:cubicBezTo>
                  <a:pt x="3862632" y="5095881"/>
                  <a:pt x="3855908" y="5099215"/>
                  <a:pt x="3849185" y="5102549"/>
                </a:cubicBezTo>
                <a:cubicBezTo>
                  <a:pt x="3841735" y="5105052"/>
                  <a:pt x="3831649" y="5110054"/>
                  <a:pt x="3830193" y="5108393"/>
                </a:cubicBezTo>
                <a:cubicBezTo>
                  <a:pt x="3826553" y="5104237"/>
                  <a:pt x="3816468" y="5109239"/>
                  <a:pt x="3806384" y="5114241"/>
                </a:cubicBezTo>
                <a:cubicBezTo>
                  <a:pt x="3792938" y="5120910"/>
                  <a:pt x="3782853" y="5125910"/>
                  <a:pt x="3773947" y="5126752"/>
                </a:cubicBezTo>
                <a:cubicBezTo>
                  <a:pt x="3765768" y="5128424"/>
                  <a:pt x="3752320" y="5135094"/>
                  <a:pt x="3743693" y="5141758"/>
                </a:cubicBezTo>
                <a:cubicBezTo>
                  <a:pt x="3732431" y="5150918"/>
                  <a:pt x="3714165" y="5157593"/>
                  <a:pt x="3697358" y="5165928"/>
                </a:cubicBezTo>
                <a:cubicBezTo>
                  <a:pt x="3693997" y="5167597"/>
                  <a:pt x="3693270" y="5166765"/>
                  <a:pt x="3689908" y="5168431"/>
                </a:cubicBezTo>
                <a:cubicBezTo>
                  <a:pt x="3685090" y="5168437"/>
                  <a:pt x="3687723" y="5165938"/>
                  <a:pt x="3691085" y="5164272"/>
                </a:cubicBezTo>
                <a:cubicBezTo>
                  <a:pt x="3701170" y="5159270"/>
                  <a:pt x="3707893" y="5155935"/>
                  <a:pt x="3709798" y="5152607"/>
                </a:cubicBezTo>
                <a:cubicBezTo>
                  <a:pt x="3717699" y="5145112"/>
                  <a:pt x="3712881" y="5145117"/>
                  <a:pt x="3711424" y="5143457"/>
                </a:cubicBezTo>
                <a:cubicBezTo>
                  <a:pt x="3701340" y="5148457"/>
                  <a:pt x="3690528" y="5152628"/>
                  <a:pt x="3677081" y="5159297"/>
                </a:cubicBezTo>
                <a:cubicBezTo>
                  <a:pt x="3683077" y="5155132"/>
                  <a:pt x="3686438" y="5153464"/>
                  <a:pt x="3689800" y="5151797"/>
                </a:cubicBezTo>
                <a:cubicBezTo>
                  <a:pt x="3699883" y="5146795"/>
                  <a:pt x="3709242" y="5140963"/>
                  <a:pt x="3720054" y="5136791"/>
                </a:cubicBezTo>
                <a:cubicBezTo>
                  <a:pt x="3734227" y="5130954"/>
                  <a:pt x="3735405" y="5126794"/>
                  <a:pt x="3748123" y="5119295"/>
                </a:cubicBezTo>
                <a:cubicBezTo>
                  <a:pt x="3760841" y="5111794"/>
                  <a:pt x="3760115" y="5110964"/>
                  <a:pt x="3750478" y="5110973"/>
                </a:cubicBezTo>
                <a:cubicBezTo>
                  <a:pt x="3744932" y="5110148"/>
                  <a:pt x="3737481" y="5112653"/>
                  <a:pt x="3731486" y="5116817"/>
                </a:cubicBezTo>
                <a:cubicBezTo>
                  <a:pt x="3722858" y="5123480"/>
                  <a:pt x="3712045" y="5127653"/>
                  <a:pt x="3705322" y="5130987"/>
                </a:cubicBezTo>
                <a:cubicBezTo>
                  <a:pt x="3685880" y="5141820"/>
                  <a:pt x="3667617" y="5148494"/>
                  <a:pt x="3649632" y="5160990"/>
                </a:cubicBezTo>
                <a:cubicBezTo>
                  <a:pt x="3649632" y="5160990"/>
                  <a:pt x="3646270" y="5162658"/>
                  <a:pt x="3642181" y="5163493"/>
                </a:cubicBezTo>
                <a:cubicBezTo>
                  <a:pt x="3623916" y="5170167"/>
                  <a:pt x="3610470" y="5176836"/>
                  <a:pt x="3593664" y="5185172"/>
                </a:cubicBezTo>
                <a:cubicBezTo>
                  <a:pt x="3569405" y="5196011"/>
                  <a:pt x="3544418" y="5206020"/>
                  <a:pt x="3521616" y="5218521"/>
                </a:cubicBezTo>
                <a:cubicBezTo>
                  <a:pt x="3521616" y="5218521"/>
                  <a:pt x="3518253" y="5220188"/>
                  <a:pt x="3518253" y="5220188"/>
                </a:cubicBezTo>
                <a:cubicBezTo>
                  <a:pt x="3517526" y="5219357"/>
                  <a:pt x="3517526" y="5219357"/>
                  <a:pt x="3517526" y="5219357"/>
                </a:cubicBezTo>
                <a:cubicBezTo>
                  <a:pt x="3516797" y="5218527"/>
                  <a:pt x="3516069" y="5217695"/>
                  <a:pt x="3519431" y="5216028"/>
                </a:cubicBezTo>
                <a:cubicBezTo>
                  <a:pt x="3522792" y="5214362"/>
                  <a:pt x="3526154" y="5212693"/>
                  <a:pt x="3529516" y="5211027"/>
                </a:cubicBezTo>
                <a:cubicBezTo>
                  <a:pt x="3549685" y="5201023"/>
                  <a:pt x="3569854" y="5191021"/>
                  <a:pt x="3590023" y="5181017"/>
                </a:cubicBezTo>
                <a:cubicBezTo>
                  <a:pt x="3593385" y="5179350"/>
                  <a:pt x="3600108" y="5176015"/>
                  <a:pt x="3598652" y="5174354"/>
                </a:cubicBezTo>
                <a:cubicBezTo>
                  <a:pt x="3592378" y="5172696"/>
                  <a:pt x="3605825" y="5166028"/>
                  <a:pt x="3612547" y="5162693"/>
                </a:cubicBezTo>
                <a:cubicBezTo>
                  <a:pt x="3625994" y="5156025"/>
                  <a:pt x="3639441" y="5149356"/>
                  <a:pt x="3652886" y="5142688"/>
                </a:cubicBezTo>
                <a:cubicBezTo>
                  <a:pt x="3662969" y="5137686"/>
                  <a:pt x="3672328" y="5131854"/>
                  <a:pt x="3681683" y="5126021"/>
                </a:cubicBezTo>
                <a:cubicBezTo>
                  <a:pt x="3676866" y="5126026"/>
                  <a:pt x="3669415" y="5128529"/>
                  <a:pt x="3662693" y="5131864"/>
                </a:cubicBezTo>
                <a:cubicBezTo>
                  <a:pt x="3635798" y="5145202"/>
                  <a:pt x="3610362" y="5160201"/>
                  <a:pt x="3581286" y="5171046"/>
                </a:cubicBezTo>
                <a:cubicBezTo>
                  <a:pt x="3537586" y="5192719"/>
                  <a:pt x="3493886" y="5214392"/>
                  <a:pt x="3453549" y="5234398"/>
                </a:cubicBezTo>
                <a:cubicBezTo>
                  <a:pt x="3446826" y="5237733"/>
                  <a:pt x="3445648" y="5241893"/>
                  <a:pt x="3437469" y="5243565"/>
                </a:cubicBezTo>
                <a:cubicBezTo>
                  <a:pt x="3425201" y="5246074"/>
                  <a:pt x="3413210" y="5254406"/>
                  <a:pt x="3403125" y="5259406"/>
                </a:cubicBezTo>
                <a:cubicBezTo>
                  <a:pt x="3393040" y="5264408"/>
                  <a:pt x="3378866" y="5270245"/>
                  <a:pt x="3370238" y="5276910"/>
                </a:cubicBezTo>
                <a:cubicBezTo>
                  <a:pt x="3364244" y="5281074"/>
                  <a:pt x="3353429" y="5285245"/>
                  <a:pt x="3346707" y="5288579"/>
                </a:cubicBezTo>
                <a:cubicBezTo>
                  <a:pt x="3328444" y="5295253"/>
                  <a:pt x="3307547" y="5304426"/>
                  <a:pt x="3287377" y="5314429"/>
                </a:cubicBezTo>
                <a:cubicBezTo>
                  <a:pt x="3280653" y="5317762"/>
                  <a:pt x="3278749" y="5321092"/>
                  <a:pt x="3275387" y="5322759"/>
                </a:cubicBezTo>
                <a:cubicBezTo>
                  <a:pt x="3267936" y="5325262"/>
                  <a:pt x="3260485" y="5327766"/>
                  <a:pt x="3253761" y="5331100"/>
                </a:cubicBezTo>
                <a:cubicBezTo>
                  <a:pt x="3213424" y="5351106"/>
                  <a:pt x="3176446" y="5369446"/>
                  <a:pt x="3136109" y="5389452"/>
                </a:cubicBezTo>
                <a:lnTo>
                  <a:pt x="3034765" y="5438664"/>
                </a:lnTo>
                <a:lnTo>
                  <a:pt x="3029349" y="5440676"/>
                </a:lnTo>
                <a:cubicBezTo>
                  <a:pt x="2977376" y="5460828"/>
                  <a:pt x="2922517" y="5483195"/>
                  <a:pt x="2881263" y="5498405"/>
                </a:cubicBezTo>
                <a:cubicBezTo>
                  <a:pt x="2817148" y="5537125"/>
                  <a:pt x="2729184" y="5540049"/>
                  <a:pt x="2665069" y="5578769"/>
                </a:cubicBezTo>
                <a:cubicBezTo>
                  <a:pt x="2654243" y="5583475"/>
                  <a:pt x="2637170" y="5580032"/>
                  <a:pt x="2624362" y="5577451"/>
                </a:cubicBezTo>
                <a:cubicBezTo>
                  <a:pt x="2601877" y="5576360"/>
                  <a:pt x="2573142" y="5567124"/>
                  <a:pt x="2579918" y="5599480"/>
                </a:cubicBezTo>
                <a:cubicBezTo>
                  <a:pt x="2580754" y="5609976"/>
                  <a:pt x="2565662" y="5613819"/>
                  <a:pt x="2555981" y="5615310"/>
                </a:cubicBezTo>
                <a:cubicBezTo>
                  <a:pt x="2464890" y="5614162"/>
                  <a:pt x="2409006" y="5668314"/>
                  <a:pt x="2333538" y="5687530"/>
                </a:cubicBezTo>
                <a:cubicBezTo>
                  <a:pt x="2226740" y="5717646"/>
                  <a:pt x="2141501" y="5789982"/>
                  <a:pt x="2019083" y="5799732"/>
                </a:cubicBezTo>
                <a:cubicBezTo>
                  <a:pt x="2000863" y="5799502"/>
                  <a:pt x="1984625" y="5806556"/>
                  <a:pt x="1964121" y="5812754"/>
                </a:cubicBezTo>
                <a:cubicBezTo>
                  <a:pt x="1951623" y="5796462"/>
                  <a:pt x="1957342" y="5780399"/>
                  <a:pt x="1940576" y="5763246"/>
                </a:cubicBezTo>
                <a:cubicBezTo>
                  <a:pt x="1909023" y="5736227"/>
                  <a:pt x="1917647" y="5686321"/>
                  <a:pt x="1958969" y="5660219"/>
                </a:cubicBezTo>
                <a:cubicBezTo>
                  <a:pt x="1992588" y="5642896"/>
                  <a:pt x="2036726" y="5634579"/>
                  <a:pt x="2049310" y="5599241"/>
                </a:cubicBezTo>
                <a:cubicBezTo>
                  <a:pt x="2053887" y="5586391"/>
                  <a:pt x="2075229" y="5590694"/>
                  <a:pt x="2089177" y="5590065"/>
                </a:cubicBezTo>
                <a:cubicBezTo>
                  <a:pt x="2128737" y="5594597"/>
                  <a:pt x="2161212" y="5580485"/>
                  <a:pt x="2193686" y="5566374"/>
                </a:cubicBezTo>
                <a:cubicBezTo>
                  <a:pt x="2220750" y="5554613"/>
                  <a:pt x="2232721" y="5546698"/>
                  <a:pt x="2212829" y="5525473"/>
                </a:cubicBezTo>
                <a:cubicBezTo>
                  <a:pt x="2206581" y="5517326"/>
                  <a:pt x="2205742" y="5506828"/>
                  <a:pt x="2216569" y="5502124"/>
                </a:cubicBezTo>
                <a:cubicBezTo>
                  <a:pt x="2233951" y="5491855"/>
                  <a:pt x="2243322" y="5504076"/>
                  <a:pt x="2249574" y="5512221"/>
                </a:cubicBezTo>
                <a:cubicBezTo>
                  <a:pt x="2276857" y="5538381"/>
                  <a:pt x="2298508" y="5528974"/>
                  <a:pt x="2319321" y="5509066"/>
                </a:cubicBezTo>
                <a:cubicBezTo>
                  <a:pt x="2378330" y="5458987"/>
                  <a:pt x="2440464" y="5412984"/>
                  <a:pt x="2516238" y="5380057"/>
                </a:cubicBezTo>
                <a:cubicBezTo>
                  <a:pt x="2549858" y="5362732"/>
                  <a:pt x="2537975" y="5319021"/>
                  <a:pt x="2593773" y="5316498"/>
                </a:cubicBezTo>
                <a:cubicBezTo>
                  <a:pt x="2598041" y="5317357"/>
                  <a:pt x="2594081" y="5302787"/>
                  <a:pt x="2590958" y="5298714"/>
                </a:cubicBezTo>
                <a:cubicBezTo>
                  <a:pt x="2578460" y="5282422"/>
                  <a:pt x="2561387" y="5278979"/>
                  <a:pt x="2542025" y="5281961"/>
                </a:cubicBezTo>
                <a:cubicBezTo>
                  <a:pt x="2528076" y="5282593"/>
                  <a:pt x="2504445" y="5284716"/>
                  <a:pt x="2512672" y="5300147"/>
                </a:cubicBezTo>
                <a:cubicBezTo>
                  <a:pt x="2517470" y="5325216"/>
                  <a:pt x="2493839" y="5327337"/>
                  <a:pt x="2472188" y="5336745"/>
                </a:cubicBezTo>
                <a:cubicBezTo>
                  <a:pt x="2399844" y="5360033"/>
                  <a:pt x="2319274" y="5367891"/>
                  <a:pt x="2258282" y="5410685"/>
                </a:cubicBezTo>
                <a:cubicBezTo>
                  <a:pt x="2239759" y="5424167"/>
                  <a:pt x="2224973" y="5414299"/>
                  <a:pt x="2209041" y="5407645"/>
                </a:cubicBezTo>
                <a:cubicBezTo>
                  <a:pt x="2179470" y="5387911"/>
                  <a:pt x="2154695" y="5393246"/>
                  <a:pt x="2125344" y="5411430"/>
                </a:cubicBezTo>
                <a:cubicBezTo>
                  <a:pt x="2078613" y="5439882"/>
                  <a:pt x="2048733" y="5433858"/>
                  <a:pt x="2028314" y="5388425"/>
                </a:cubicBezTo>
                <a:cubicBezTo>
                  <a:pt x="2016957" y="5368921"/>
                  <a:pt x="2008114" y="5380911"/>
                  <a:pt x="1998434" y="5382401"/>
                </a:cubicBezTo>
                <a:cubicBezTo>
                  <a:pt x="1946596" y="5399495"/>
                  <a:pt x="1894757" y="5416590"/>
                  <a:pt x="1846047" y="5437757"/>
                </a:cubicBezTo>
                <a:cubicBezTo>
                  <a:pt x="1744350" y="5479232"/>
                  <a:pt x="1633285" y="5508485"/>
                  <a:pt x="1540963" y="5562177"/>
                </a:cubicBezTo>
                <a:cubicBezTo>
                  <a:pt x="1481116" y="5601758"/>
                  <a:pt x="1398259" y="5616041"/>
                  <a:pt x="1321645" y="5638470"/>
                </a:cubicBezTo>
                <a:cubicBezTo>
                  <a:pt x="1295727" y="5647017"/>
                  <a:pt x="1284900" y="5651721"/>
                  <a:pt x="1273770" y="5670136"/>
                </a:cubicBezTo>
                <a:cubicBezTo>
                  <a:pt x="1258367" y="5687687"/>
                  <a:pt x="1244636" y="5726238"/>
                  <a:pt x="1198300" y="5689350"/>
                </a:cubicBezTo>
                <a:cubicBezTo>
                  <a:pt x="1187784" y="5680346"/>
                  <a:pt x="1167275" y="5686540"/>
                  <a:pt x="1168114" y="5697037"/>
                </a:cubicBezTo>
                <a:cubicBezTo>
                  <a:pt x="1173439" y="5746314"/>
                  <a:pt x="1118785" y="5745626"/>
                  <a:pt x="1085164" y="5762950"/>
                </a:cubicBezTo>
                <a:cubicBezTo>
                  <a:pt x="1058101" y="5774707"/>
                  <a:pt x="1032185" y="5783256"/>
                  <a:pt x="1006263" y="5791801"/>
                </a:cubicBezTo>
                <a:cubicBezTo>
                  <a:pt x="993877" y="5794469"/>
                  <a:pt x="983662" y="5795853"/>
                  <a:pt x="975440" y="5795863"/>
                </a:cubicBezTo>
                <a:lnTo>
                  <a:pt x="964910" y="5793531"/>
                </a:lnTo>
                <a:lnTo>
                  <a:pt x="970465" y="5789154"/>
                </a:lnTo>
                <a:cubicBezTo>
                  <a:pt x="970189" y="5788887"/>
                  <a:pt x="967440" y="5789925"/>
                  <a:pt x="961938" y="5792003"/>
                </a:cubicBezTo>
                <a:lnTo>
                  <a:pt x="960041" y="5792452"/>
                </a:lnTo>
                <a:lnTo>
                  <a:pt x="957513" y="5791893"/>
                </a:lnTo>
                <a:lnTo>
                  <a:pt x="959734" y="5789871"/>
                </a:lnTo>
                <a:cubicBezTo>
                  <a:pt x="965356" y="5785442"/>
                  <a:pt x="967797" y="5782873"/>
                  <a:pt x="963152" y="5783310"/>
                </a:cubicBezTo>
                <a:lnTo>
                  <a:pt x="953562" y="5786846"/>
                </a:lnTo>
                <a:lnTo>
                  <a:pt x="948524" y="5778709"/>
                </a:lnTo>
                <a:lnTo>
                  <a:pt x="948543" y="5778449"/>
                </a:lnTo>
                <a:lnTo>
                  <a:pt x="978289" y="5758489"/>
                </a:lnTo>
                <a:cubicBezTo>
                  <a:pt x="981467" y="5756629"/>
                  <a:pt x="990265" y="5750343"/>
                  <a:pt x="994178" y="5749195"/>
                </a:cubicBezTo>
                <a:cubicBezTo>
                  <a:pt x="1005914" y="5745753"/>
                  <a:pt x="1013978" y="5738754"/>
                  <a:pt x="1021068" y="5735747"/>
                </a:cubicBezTo>
                <a:cubicBezTo>
                  <a:pt x="1030600" y="5730170"/>
                  <a:pt x="1036222" y="5725743"/>
                  <a:pt x="1034753" y="5724321"/>
                </a:cubicBezTo>
                <a:lnTo>
                  <a:pt x="1022633" y="5726977"/>
                </a:lnTo>
                <a:lnTo>
                  <a:pt x="1045330" y="5711417"/>
                </a:lnTo>
                <a:cubicBezTo>
                  <a:pt x="1048507" y="5709560"/>
                  <a:pt x="1050951" y="5706991"/>
                  <a:pt x="1053393" y="5704421"/>
                </a:cubicBezTo>
                <a:cubicBezTo>
                  <a:pt x="1059255" y="5695292"/>
                  <a:pt x="1075878" y="5686707"/>
                  <a:pt x="1092499" y="5678126"/>
                </a:cubicBezTo>
                <a:cubicBezTo>
                  <a:pt x="1102767" y="5673259"/>
                  <a:pt x="1122567" y="5662819"/>
                  <a:pt x="1132594" y="5662655"/>
                </a:cubicBezTo>
                <a:cubicBezTo>
                  <a:pt x="1134797" y="5664787"/>
                  <a:pt x="1145066" y="5659923"/>
                  <a:pt x="1153864" y="5653634"/>
                </a:cubicBezTo>
                <a:cubicBezTo>
                  <a:pt x="1156305" y="5651065"/>
                  <a:pt x="1155571" y="5650355"/>
                  <a:pt x="1158750" y="5648496"/>
                </a:cubicBezTo>
                <a:cubicBezTo>
                  <a:pt x="1184906" y="5634337"/>
                  <a:pt x="1210565" y="5614765"/>
                  <a:pt x="1237456" y="5601318"/>
                </a:cubicBezTo>
                <a:cubicBezTo>
                  <a:pt x="1270699" y="5584152"/>
                  <a:pt x="1304185" y="5562285"/>
                  <a:pt x="1340367" y="5547961"/>
                </a:cubicBezTo>
                <a:cubicBezTo>
                  <a:pt x="1347457" y="5544957"/>
                  <a:pt x="1353077" y="5540527"/>
                  <a:pt x="1360167" y="5537520"/>
                </a:cubicBezTo>
                <a:cubicBezTo>
                  <a:pt x="1369699" y="5531944"/>
                  <a:pt x="1370675" y="5527953"/>
                  <a:pt x="1372382" y="5524672"/>
                </a:cubicBezTo>
                <a:cubicBezTo>
                  <a:pt x="1375560" y="5522815"/>
                  <a:pt x="1367736" y="5525109"/>
                  <a:pt x="1361382" y="5528827"/>
                </a:cubicBezTo>
                <a:cubicBezTo>
                  <a:pt x="1355026" y="5532544"/>
                  <a:pt x="1353556" y="5531123"/>
                  <a:pt x="1355999" y="5528553"/>
                </a:cubicBezTo>
                <a:cubicBezTo>
                  <a:pt x="1355264" y="5527843"/>
                  <a:pt x="1361620" y="5524125"/>
                  <a:pt x="1364798" y="5522266"/>
                </a:cubicBezTo>
                <a:cubicBezTo>
                  <a:pt x="1382889" y="5515105"/>
                  <a:pt x="1401220" y="5503243"/>
                  <a:pt x="1415160" y="5501930"/>
                </a:cubicBezTo>
                <a:cubicBezTo>
                  <a:pt x="1428605" y="5495206"/>
                  <a:pt x="1437165" y="5493621"/>
                  <a:pt x="1449874" y="5486188"/>
                </a:cubicBezTo>
                <a:cubicBezTo>
                  <a:pt x="1459406" y="5480612"/>
                  <a:pt x="1469673" y="5475746"/>
                  <a:pt x="1473091" y="5469184"/>
                </a:cubicBezTo>
                <a:cubicBezTo>
                  <a:pt x="1474065" y="5465193"/>
                  <a:pt x="1486776" y="5457758"/>
                  <a:pt x="1491662" y="5452620"/>
                </a:cubicBezTo>
                <a:cubicBezTo>
                  <a:pt x="1497283" y="5448191"/>
                  <a:pt x="1502664" y="5448465"/>
                  <a:pt x="1512196" y="5442889"/>
                </a:cubicBezTo>
                <a:cubicBezTo>
                  <a:pt x="1515373" y="5441030"/>
                  <a:pt x="1516843" y="5442452"/>
                  <a:pt x="1513666" y="5444311"/>
                </a:cubicBezTo>
                <a:cubicBezTo>
                  <a:pt x="1508045" y="5448739"/>
                  <a:pt x="1505601" y="5451308"/>
                  <a:pt x="1499982" y="5455737"/>
                </a:cubicBezTo>
                <a:cubicBezTo>
                  <a:pt x="1496804" y="5457595"/>
                  <a:pt x="1493626" y="5459454"/>
                  <a:pt x="1495094" y="5460876"/>
                </a:cubicBezTo>
                <a:cubicBezTo>
                  <a:pt x="1495829" y="5461587"/>
                  <a:pt x="1502185" y="5457870"/>
                  <a:pt x="1505361" y="5456011"/>
                </a:cubicBezTo>
                <a:cubicBezTo>
                  <a:pt x="1540315" y="5435564"/>
                  <a:pt x="1579181" y="5413971"/>
                  <a:pt x="1613401" y="5392815"/>
                </a:cubicBezTo>
                <a:cubicBezTo>
                  <a:pt x="1650063" y="5369088"/>
                  <a:pt x="1688927" y="5347494"/>
                  <a:pt x="1726325" y="5324477"/>
                </a:cubicBezTo>
                <a:cubicBezTo>
                  <a:pt x="1732681" y="5320760"/>
                  <a:pt x="1736591" y="5319613"/>
                  <a:pt x="1738300" y="5316332"/>
                </a:cubicBezTo>
                <a:cubicBezTo>
                  <a:pt x="1736831" y="5314910"/>
                  <a:pt x="1729008" y="5317207"/>
                  <a:pt x="1725830" y="5319065"/>
                </a:cubicBezTo>
                <a:cubicBezTo>
                  <a:pt x="1716296" y="5324641"/>
                  <a:pt x="1706031" y="5329507"/>
                  <a:pt x="1697967" y="5336505"/>
                </a:cubicBezTo>
                <a:cubicBezTo>
                  <a:pt x="1683548" y="5347219"/>
                  <a:pt x="1663012" y="5356951"/>
                  <a:pt x="1647859" y="5366955"/>
                </a:cubicBezTo>
                <a:cubicBezTo>
                  <a:pt x="1636123" y="5370398"/>
                  <a:pt x="1627323" y="5376687"/>
                  <a:pt x="1620971" y="5380402"/>
                </a:cubicBezTo>
                <a:cubicBezTo>
                  <a:pt x="1608258" y="5387839"/>
                  <a:pt x="1598725" y="5393414"/>
                  <a:pt x="1592611" y="5392429"/>
                </a:cubicBezTo>
                <a:cubicBezTo>
                  <a:pt x="1591142" y="5391008"/>
                  <a:pt x="1584052" y="5394015"/>
                  <a:pt x="1580141" y="5395163"/>
                </a:cubicBezTo>
                <a:cubicBezTo>
                  <a:pt x="1581850" y="5391882"/>
                  <a:pt x="1592851" y="5387728"/>
                  <a:pt x="1595294" y="5385158"/>
                </a:cubicBezTo>
                <a:cubicBezTo>
                  <a:pt x="1627070" y="5366571"/>
                  <a:pt x="1655668" y="5349844"/>
                  <a:pt x="1684266" y="5333115"/>
                </a:cubicBezTo>
                <a:cubicBezTo>
                  <a:pt x="1703332" y="5321962"/>
                  <a:pt x="1719954" y="5313380"/>
                  <a:pt x="1737552" y="5300806"/>
                </a:cubicBezTo>
                <a:cubicBezTo>
                  <a:pt x="1748792" y="5291949"/>
                  <a:pt x="1760768" y="5283803"/>
                  <a:pt x="1777392" y="5275220"/>
                </a:cubicBezTo>
                <a:cubicBezTo>
                  <a:pt x="1783745" y="5271503"/>
                  <a:pt x="1786189" y="5268933"/>
                  <a:pt x="1788631" y="5266363"/>
                </a:cubicBezTo>
                <a:cubicBezTo>
                  <a:pt x="1791075" y="5263794"/>
                  <a:pt x="1790340" y="5263083"/>
                  <a:pt x="1786430" y="5264231"/>
                </a:cubicBezTo>
                <a:cubicBezTo>
                  <a:pt x="1778605" y="5266527"/>
                  <a:pt x="1773957" y="5266965"/>
                  <a:pt x="1761247" y="5274400"/>
                </a:cubicBezTo>
                <a:cubicBezTo>
                  <a:pt x="1752449" y="5280687"/>
                  <a:pt x="1742182" y="5285552"/>
                  <a:pt x="1726294" y="5294845"/>
                </a:cubicBezTo>
                <a:cubicBezTo>
                  <a:pt x="1737535" y="5285990"/>
                  <a:pt x="1744626" y="5282981"/>
                  <a:pt x="1754158" y="5277406"/>
                </a:cubicBezTo>
                <a:cubicBezTo>
                  <a:pt x="1775667" y="5263686"/>
                  <a:pt x="1797911" y="5250674"/>
                  <a:pt x="1820887" y="5238374"/>
                </a:cubicBezTo>
                <a:cubicBezTo>
                  <a:pt x="1827242" y="5234655"/>
                  <a:pt x="1828950" y="5231375"/>
                  <a:pt x="1828217" y="5230665"/>
                </a:cubicBezTo>
                <a:cubicBezTo>
                  <a:pt x="1826747" y="5229243"/>
                  <a:pt x="1822837" y="5230391"/>
                  <a:pt x="1816481" y="5234108"/>
                </a:cubicBezTo>
                <a:cubicBezTo>
                  <a:pt x="1806948" y="5239684"/>
                  <a:pt x="1794971" y="5247830"/>
                  <a:pt x="1787882" y="5250837"/>
                </a:cubicBezTo>
                <a:cubicBezTo>
                  <a:pt x="1776881" y="5254992"/>
                  <a:pt x="1768815" y="5261989"/>
                  <a:pt x="1757080" y="5265432"/>
                </a:cubicBezTo>
                <a:cubicBezTo>
                  <a:pt x="1753168" y="5266581"/>
                  <a:pt x="1741194" y="5274726"/>
                  <a:pt x="1734838" y="5278444"/>
                </a:cubicBezTo>
                <a:cubicBezTo>
                  <a:pt x="1735812" y="5274453"/>
                  <a:pt x="1742901" y="5271446"/>
                  <a:pt x="1746079" y="5269587"/>
                </a:cubicBezTo>
                <a:cubicBezTo>
                  <a:pt x="1774678" y="5252859"/>
                  <a:pt x="1800096" y="5237989"/>
                  <a:pt x="1825519" y="5223120"/>
                </a:cubicBezTo>
                <a:cubicBezTo>
                  <a:pt x="1831874" y="5219402"/>
                  <a:pt x="1838962" y="5216395"/>
                  <a:pt x="1837495" y="5214975"/>
                </a:cubicBezTo>
                <a:cubicBezTo>
                  <a:pt x="1835291" y="5212842"/>
                  <a:pt x="1828936" y="5216558"/>
                  <a:pt x="1826493" y="5219128"/>
                </a:cubicBezTo>
                <a:cubicBezTo>
                  <a:pt x="1807428" y="5230281"/>
                  <a:pt x="1789336" y="5237442"/>
                  <a:pt x="1772715" y="5246025"/>
                </a:cubicBezTo>
                <a:cubicBezTo>
                  <a:pt x="1788601" y="5236731"/>
                  <a:pt x="1804490" y="5227437"/>
                  <a:pt x="1820377" y="5218144"/>
                </a:cubicBezTo>
                <a:cubicBezTo>
                  <a:pt x="1823557" y="5216285"/>
                  <a:pt x="1826732" y="5214426"/>
                  <a:pt x="1825265" y="5213004"/>
                </a:cubicBezTo>
                <a:cubicBezTo>
                  <a:pt x="1824529" y="5212294"/>
                  <a:pt x="1823060" y="5210872"/>
                  <a:pt x="1819882" y="5212731"/>
                </a:cubicBezTo>
                <a:cubicBezTo>
                  <a:pt x="1814262" y="5217159"/>
                  <a:pt x="1808147" y="5216174"/>
                  <a:pt x="1802525" y="5220603"/>
                </a:cubicBezTo>
                <a:cubicBezTo>
                  <a:pt x="1800083" y="5223173"/>
                  <a:pt x="1792992" y="5226180"/>
                  <a:pt x="1789815" y="5228039"/>
                </a:cubicBezTo>
                <a:cubicBezTo>
                  <a:pt x="1761952" y="5245479"/>
                  <a:pt x="1731884" y="5260785"/>
                  <a:pt x="1705729" y="5274944"/>
                </a:cubicBezTo>
                <a:cubicBezTo>
                  <a:pt x="1707437" y="5271663"/>
                  <a:pt x="1713793" y="5267945"/>
                  <a:pt x="1717704" y="5266798"/>
                </a:cubicBezTo>
                <a:cubicBezTo>
                  <a:pt x="1731150" y="5260074"/>
                  <a:pt x="1740922" y="5249795"/>
                  <a:pt x="1758279" y="5241923"/>
                </a:cubicBezTo>
                <a:cubicBezTo>
                  <a:pt x="1772458" y="5235910"/>
                  <a:pt x="1787612" y="5225906"/>
                  <a:pt x="1800322" y="5218471"/>
                </a:cubicBezTo>
                <a:cubicBezTo>
                  <a:pt x="1806678" y="5214753"/>
                  <a:pt x="1809855" y="5212895"/>
                  <a:pt x="1816210" y="5209178"/>
                </a:cubicBezTo>
                <a:cubicBezTo>
                  <a:pt x="1818654" y="5206607"/>
                  <a:pt x="1817918" y="5205897"/>
                  <a:pt x="1817184" y="5205186"/>
                </a:cubicBezTo>
                <a:cubicBezTo>
                  <a:pt x="1813271" y="5206334"/>
                  <a:pt x="1808625" y="5206773"/>
                  <a:pt x="1802271" y="5210489"/>
                </a:cubicBezTo>
                <a:cubicBezTo>
                  <a:pt x="1793472" y="5216777"/>
                  <a:pt x="1783939" y="5222352"/>
                  <a:pt x="1774406" y="5227928"/>
                </a:cubicBezTo>
                <a:cubicBezTo>
                  <a:pt x="1761696" y="5235363"/>
                  <a:pt x="1748987" y="5242798"/>
                  <a:pt x="1736275" y="5250233"/>
                </a:cubicBezTo>
                <a:cubicBezTo>
                  <a:pt x="1723805" y="5252966"/>
                  <a:pt x="1710855" y="5265101"/>
                  <a:pt x="1698384" y="5267836"/>
                </a:cubicBezTo>
                <a:cubicBezTo>
                  <a:pt x="1686408" y="5275981"/>
                  <a:pt x="1674671" y="5279425"/>
                  <a:pt x="1661962" y="5286859"/>
                </a:cubicBezTo>
                <a:cubicBezTo>
                  <a:pt x="1652429" y="5292436"/>
                  <a:pt x="1648517" y="5293584"/>
                  <a:pt x="1644605" y="5294732"/>
                </a:cubicBezTo>
                <a:cubicBezTo>
                  <a:pt x="1647048" y="5292162"/>
                  <a:pt x="1645579" y="5290741"/>
                  <a:pt x="1648021" y="5288171"/>
                </a:cubicBezTo>
                <a:cubicBezTo>
                  <a:pt x="1647287" y="5287461"/>
                  <a:pt x="1653642" y="5283743"/>
                  <a:pt x="1656821" y="5281885"/>
                </a:cubicBezTo>
                <a:cubicBezTo>
                  <a:pt x="1682240" y="5267014"/>
                  <a:pt x="1707661" y="5252145"/>
                  <a:pt x="1733083" y="5237275"/>
                </a:cubicBezTo>
                <a:cubicBezTo>
                  <a:pt x="1736260" y="5235415"/>
                  <a:pt x="1740171" y="5234268"/>
                  <a:pt x="1738703" y="5232847"/>
                </a:cubicBezTo>
                <a:cubicBezTo>
                  <a:pt x="1737968" y="5232136"/>
                  <a:pt x="1734056" y="5233284"/>
                  <a:pt x="1730879" y="5235143"/>
                </a:cubicBezTo>
                <a:cubicBezTo>
                  <a:pt x="1719143" y="5238586"/>
                  <a:pt x="1707167" y="5246733"/>
                  <a:pt x="1694457" y="5254167"/>
                </a:cubicBezTo>
                <a:cubicBezTo>
                  <a:pt x="1684925" y="5259744"/>
                  <a:pt x="1682480" y="5262312"/>
                  <a:pt x="1679543" y="5259469"/>
                </a:cubicBezTo>
                <a:cubicBezTo>
                  <a:pt x="1673427" y="5258486"/>
                  <a:pt x="1659982" y="5265209"/>
                  <a:pt x="1650450" y="5270785"/>
                </a:cubicBezTo>
                <a:cubicBezTo>
                  <a:pt x="1646539" y="5271933"/>
                  <a:pt x="1640183" y="5275651"/>
                  <a:pt x="1633828" y="5279368"/>
                </a:cubicBezTo>
                <a:cubicBezTo>
                  <a:pt x="1640183" y="5275651"/>
                  <a:pt x="1633828" y="5279368"/>
                  <a:pt x="1636270" y="5276799"/>
                </a:cubicBezTo>
                <a:cubicBezTo>
                  <a:pt x="1680757" y="5250777"/>
                  <a:pt x="1722066" y="5226613"/>
                  <a:pt x="1763374" y="5202450"/>
                </a:cubicBezTo>
                <a:cubicBezTo>
                  <a:pt x="1766552" y="5200591"/>
                  <a:pt x="1765817" y="5199880"/>
                  <a:pt x="1765817" y="5199880"/>
                </a:cubicBezTo>
                <a:cubicBezTo>
                  <a:pt x="1757259" y="5201465"/>
                  <a:pt x="1742106" y="5211470"/>
                  <a:pt x="1731839" y="5216335"/>
                </a:cubicBezTo>
                <a:cubicBezTo>
                  <a:pt x="1735255" y="5209774"/>
                  <a:pt x="1747231" y="5201629"/>
                  <a:pt x="1752118" y="5196489"/>
                </a:cubicBezTo>
                <a:cubicBezTo>
                  <a:pt x="1759448" y="5188783"/>
                  <a:pt x="1759448" y="5188783"/>
                  <a:pt x="1746975" y="5191514"/>
                </a:cubicBezTo>
                <a:cubicBezTo>
                  <a:pt x="1743798" y="5193373"/>
                  <a:pt x="1743798" y="5193373"/>
                  <a:pt x="1743798" y="5193373"/>
                </a:cubicBezTo>
                <a:cubicBezTo>
                  <a:pt x="1743064" y="5192663"/>
                  <a:pt x="1738417" y="5193100"/>
                  <a:pt x="1741595" y="5191240"/>
                </a:cubicBezTo>
                <a:cubicBezTo>
                  <a:pt x="1756748" y="5181237"/>
                  <a:pt x="1746481" y="5186102"/>
                  <a:pt x="1741834" y="5186538"/>
                </a:cubicBezTo>
                <a:cubicBezTo>
                  <a:pt x="1734010" y="5188835"/>
                  <a:pt x="1734010" y="5188835"/>
                  <a:pt x="1742809" y="5182547"/>
                </a:cubicBezTo>
                <a:cubicBezTo>
                  <a:pt x="1749165" y="5178830"/>
                  <a:pt x="1752341" y="5176972"/>
                  <a:pt x="1750872" y="5175551"/>
                </a:cubicBezTo>
                <a:cubicBezTo>
                  <a:pt x="1749403" y="5174128"/>
                  <a:pt x="1748668" y="5173418"/>
                  <a:pt x="1739136" y="5178994"/>
                </a:cubicBezTo>
                <a:cubicBezTo>
                  <a:pt x="1725692" y="5185719"/>
                  <a:pt x="1711513" y="5191731"/>
                  <a:pt x="1698068" y="5198455"/>
                </a:cubicBezTo>
                <a:cubicBezTo>
                  <a:pt x="1687800" y="5203320"/>
                  <a:pt x="1679975" y="5205617"/>
                  <a:pt x="1668975" y="5209770"/>
                </a:cubicBezTo>
                <a:cubicBezTo>
                  <a:pt x="1665796" y="5211630"/>
                  <a:pt x="1659442" y="5215347"/>
                  <a:pt x="1653086" y="5219065"/>
                </a:cubicBezTo>
                <a:cubicBezTo>
                  <a:pt x="1643553" y="5224642"/>
                  <a:pt x="1630843" y="5232076"/>
                  <a:pt x="1621312" y="5237652"/>
                </a:cubicBezTo>
                <a:cubicBezTo>
                  <a:pt x="1611778" y="5243228"/>
                  <a:pt x="1599067" y="5250662"/>
                  <a:pt x="1589535" y="5256239"/>
                </a:cubicBezTo>
                <a:cubicBezTo>
                  <a:pt x="1589535" y="5256239"/>
                  <a:pt x="1588800" y="5255528"/>
                  <a:pt x="1585622" y="5257387"/>
                </a:cubicBezTo>
                <a:cubicBezTo>
                  <a:pt x="1584888" y="5256676"/>
                  <a:pt x="1587331" y="5254106"/>
                  <a:pt x="1587331" y="5254106"/>
                </a:cubicBezTo>
                <a:cubicBezTo>
                  <a:pt x="1596129" y="5247820"/>
                  <a:pt x="1609574" y="5241097"/>
                  <a:pt x="1619107" y="5235519"/>
                </a:cubicBezTo>
                <a:cubicBezTo>
                  <a:pt x="1621551" y="5232949"/>
                  <a:pt x="1625461" y="5231803"/>
                  <a:pt x="1627904" y="5229233"/>
                </a:cubicBezTo>
                <a:cubicBezTo>
                  <a:pt x="1627170" y="5228522"/>
                  <a:pt x="1626437" y="5227811"/>
                  <a:pt x="1626437" y="5227811"/>
                </a:cubicBezTo>
                <a:cubicBezTo>
                  <a:pt x="1609814" y="5236394"/>
                  <a:pt x="1613231" y="5229833"/>
                  <a:pt x="1611027" y="5227701"/>
                </a:cubicBezTo>
                <a:cubicBezTo>
                  <a:pt x="1607849" y="5229561"/>
                  <a:pt x="1604673" y="5231418"/>
                  <a:pt x="1601495" y="5233277"/>
                </a:cubicBezTo>
                <a:lnTo>
                  <a:pt x="1566043" y="5252469"/>
                </a:lnTo>
                <a:lnTo>
                  <a:pt x="1567163" y="5245376"/>
                </a:lnTo>
                <a:lnTo>
                  <a:pt x="1586821" y="5233877"/>
                </a:lnTo>
                <a:cubicBezTo>
                  <a:pt x="1600266" y="5227153"/>
                  <a:pt x="1613710" y="5220430"/>
                  <a:pt x="1626421" y="5212995"/>
                </a:cubicBezTo>
                <a:cubicBezTo>
                  <a:pt x="1629600" y="5211136"/>
                  <a:pt x="1632776" y="5209278"/>
                  <a:pt x="1634485" y="5205998"/>
                </a:cubicBezTo>
                <a:cubicBezTo>
                  <a:pt x="1633750" y="5205287"/>
                  <a:pt x="1627395" y="5209004"/>
                  <a:pt x="1626660" y="5208293"/>
                </a:cubicBezTo>
                <a:cubicBezTo>
                  <a:pt x="1618837" y="5210589"/>
                  <a:pt x="1610037" y="5216876"/>
                  <a:pt x="1599035" y="5221030"/>
                </a:cubicBezTo>
                <a:cubicBezTo>
                  <a:pt x="1621280" y="5208019"/>
                  <a:pt x="1637167" y="5198725"/>
                  <a:pt x="1656232" y="5187573"/>
                </a:cubicBezTo>
                <a:cubicBezTo>
                  <a:pt x="1668944" y="5180139"/>
                  <a:pt x="1677741" y="5173852"/>
                  <a:pt x="1689718" y="5165705"/>
                </a:cubicBezTo>
                <a:cubicBezTo>
                  <a:pt x="1696074" y="5161988"/>
                  <a:pt x="1697781" y="5158708"/>
                  <a:pt x="1696312" y="5157287"/>
                </a:cubicBezTo>
                <a:cubicBezTo>
                  <a:pt x="1694842" y="5155866"/>
                  <a:pt x="1687753" y="5158872"/>
                  <a:pt x="1678222" y="5164447"/>
                </a:cubicBezTo>
                <a:cubicBezTo>
                  <a:pt x="1672600" y="5168877"/>
                  <a:pt x="1661598" y="5173030"/>
                  <a:pt x="1654269" y="5180739"/>
                </a:cubicBezTo>
                <a:cubicBezTo>
                  <a:pt x="1651826" y="5183309"/>
                  <a:pt x="1641559" y="5188174"/>
                  <a:pt x="1638381" y="5190032"/>
                </a:cubicBezTo>
                <a:lnTo>
                  <a:pt x="1619959" y="5198519"/>
                </a:lnTo>
                <a:lnTo>
                  <a:pt x="1619020" y="5188847"/>
                </a:lnTo>
                <a:cubicBezTo>
                  <a:pt x="1611627" y="5183914"/>
                  <a:pt x="1603090" y="5182193"/>
                  <a:pt x="1597677" y="5184544"/>
                </a:cubicBezTo>
                <a:lnTo>
                  <a:pt x="1520808" y="5220253"/>
                </a:lnTo>
                <a:lnTo>
                  <a:pt x="1541298" y="5204625"/>
                </a:lnTo>
                <a:cubicBezTo>
                  <a:pt x="1524917" y="5208506"/>
                  <a:pt x="1508054" y="5221791"/>
                  <a:pt x="1491432" y="5230374"/>
                </a:cubicBezTo>
                <a:cubicBezTo>
                  <a:pt x="1487520" y="5231522"/>
                  <a:pt x="1490697" y="5229662"/>
                  <a:pt x="1493140" y="5227095"/>
                </a:cubicBezTo>
                <a:cubicBezTo>
                  <a:pt x="1499734" y="5218674"/>
                  <a:pt x="1495822" y="5219821"/>
                  <a:pt x="1481644" y="5225835"/>
                </a:cubicBezTo>
                <a:lnTo>
                  <a:pt x="1439532" y="5248632"/>
                </a:lnTo>
                <a:lnTo>
                  <a:pt x="1407401" y="5256363"/>
                </a:lnTo>
                <a:lnTo>
                  <a:pt x="1374493" y="5286274"/>
                </a:lnTo>
                <a:lnTo>
                  <a:pt x="1347847" y="5302958"/>
                </a:lnTo>
                <a:lnTo>
                  <a:pt x="1325535" y="5318517"/>
                </a:lnTo>
                <a:lnTo>
                  <a:pt x="1290912" y="5336170"/>
                </a:lnTo>
                <a:lnTo>
                  <a:pt x="1231116" y="5362006"/>
                </a:lnTo>
                <a:lnTo>
                  <a:pt x="1232801" y="5359990"/>
                </a:lnTo>
                <a:cubicBezTo>
                  <a:pt x="1231333" y="5358570"/>
                  <a:pt x="1224243" y="5361575"/>
                  <a:pt x="1221065" y="5363434"/>
                </a:cubicBezTo>
                <a:cubicBezTo>
                  <a:pt x="1217155" y="5364582"/>
                  <a:pt x="1210799" y="5368299"/>
                  <a:pt x="1207621" y="5370159"/>
                </a:cubicBezTo>
                <a:cubicBezTo>
                  <a:pt x="1185377" y="5383169"/>
                  <a:pt x="1163133" y="5396182"/>
                  <a:pt x="1137714" y="5411050"/>
                </a:cubicBezTo>
                <a:lnTo>
                  <a:pt x="1119612" y="5421060"/>
                </a:lnTo>
                <a:lnTo>
                  <a:pt x="1109894" y="5425349"/>
                </a:lnTo>
                <a:cubicBezTo>
                  <a:pt x="1097468" y="5429731"/>
                  <a:pt x="1084586" y="5430577"/>
                  <a:pt x="1070372" y="5419103"/>
                </a:cubicBezTo>
                <a:cubicBezTo>
                  <a:pt x="1041946" y="5396156"/>
                  <a:pt x="1071295" y="5377972"/>
                  <a:pt x="1086695" y="5360420"/>
                </a:cubicBezTo>
                <a:cubicBezTo>
                  <a:pt x="1105531" y="5333228"/>
                  <a:pt x="1136024" y="5311831"/>
                  <a:pt x="1172768" y="5298581"/>
                </a:cubicBezTo>
                <a:cubicBezTo>
                  <a:pt x="1250833" y="5259229"/>
                  <a:pt x="1307863" y="5201864"/>
                  <a:pt x="1381657" y="5161654"/>
                </a:cubicBezTo>
                <a:cubicBezTo>
                  <a:pt x="1404450" y="5149033"/>
                  <a:pt x="1386846" y="5121383"/>
                  <a:pt x="1407662" y="5101477"/>
                </a:cubicBezTo>
                <a:cubicBezTo>
                  <a:pt x="1424208" y="5080712"/>
                  <a:pt x="1432215" y="5058224"/>
                  <a:pt x="1387551" y="5042334"/>
                </a:cubicBezTo>
                <a:cubicBezTo>
                  <a:pt x="1363083" y="5033958"/>
                  <a:pt x="1379630" y="5013193"/>
                  <a:pt x="1393885" y="4998850"/>
                </a:cubicBezTo>
                <a:cubicBezTo>
                  <a:pt x="1407000" y="4987723"/>
                  <a:pt x="1422094" y="4983880"/>
                  <a:pt x="1435737" y="4996959"/>
                </a:cubicBezTo>
                <a:cubicBezTo>
                  <a:pt x="1441982" y="5005106"/>
                  <a:pt x="1451357" y="5017324"/>
                  <a:pt x="1473007" y="5007916"/>
                </a:cubicBezTo>
                <a:cubicBezTo>
                  <a:pt x="1468740" y="5007056"/>
                  <a:pt x="1466758" y="4999771"/>
                  <a:pt x="1466758" y="4999771"/>
                </a:cubicBezTo>
                <a:cubicBezTo>
                  <a:pt x="1416462" y="4948314"/>
                  <a:pt x="1429882" y="4923475"/>
                  <a:pt x="1507328" y="4911543"/>
                </a:cubicBezTo>
                <a:cubicBezTo>
                  <a:pt x="1532103" y="4906209"/>
                  <a:pt x="1568230" y="4920377"/>
                  <a:pt x="1579365" y="4901965"/>
                </a:cubicBezTo>
                <a:cubicBezTo>
                  <a:pt x="1601629" y="4865137"/>
                  <a:pt x="1640971" y="4831751"/>
                  <a:pt x="1646160" y="4791481"/>
                </a:cubicBezTo>
                <a:cubicBezTo>
                  <a:pt x="1647613" y="4774558"/>
                  <a:pt x="1643652" y="4759987"/>
                  <a:pt x="1665303" y="4750580"/>
                </a:cubicBezTo>
                <a:cubicBezTo>
                  <a:pt x="1698922" y="4733256"/>
                  <a:pt x="1671329" y="4720807"/>
                  <a:pt x="1655400" y="4714154"/>
                </a:cubicBezTo>
                <a:cubicBezTo>
                  <a:pt x="1627807" y="4701704"/>
                  <a:pt x="1570253" y="4734863"/>
                  <a:pt x="1570780" y="4759068"/>
                </a:cubicBezTo>
                <a:cubicBezTo>
                  <a:pt x="1573598" y="4776852"/>
                  <a:pt x="1570166" y="4786490"/>
                  <a:pt x="1548514" y="4795897"/>
                </a:cubicBezTo>
                <a:cubicBezTo>
                  <a:pt x="1526864" y="4805304"/>
                  <a:pt x="1482728" y="4813622"/>
                  <a:pt x="1528231" y="4840010"/>
                </a:cubicBezTo>
                <a:cubicBezTo>
                  <a:pt x="1535622" y="4844944"/>
                  <a:pt x="1529066" y="4850508"/>
                  <a:pt x="1522511" y="4856073"/>
                </a:cubicBezTo>
                <a:cubicBezTo>
                  <a:pt x="1482642" y="4865250"/>
                  <a:pt x="1472738" y="4828822"/>
                  <a:pt x="1437447" y="4825152"/>
                </a:cubicBezTo>
                <a:cubicBezTo>
                  <a:pt x="1420372" y="4821709"/>
                  <a:pt x="1438899" y="4808229"/>
                  <a:pt x="1447743" y="4796239"/>
                </a:cubicBezTo>
                <a:cubicBezTo>
                  <a:pt x="1465432" y="4772260"/>
                  <a:pt x="1507589" y="4756659"/>
                  <a:pt x="1496545" y="4723444"/>
                </a:cubicBezTo>
                <a:cubicBezTo>
                  <a:pt x="1493415" y="4719372"/>
                  <a:pt x="1499978" y="4713806"/>
                  <a:pt x="1505389" y="4711455"/>
                </a:cubicBezTo>
                <a:cubicBezTo>
                  <a:pt x="1590538" y="4690747"/>
                  <a:pt x="1591239" y="4611697"/>
                  <a:pt x="1657334" y="4580263"/>
                </a:cubicBezTo>
                <a:cubicBezTo>
                  <a:pt x="1673569" y="4573208"/>
                  <a:pt x="1682417" y="4561219"/>
                  <a:pt x="1698651" y="4554163"/>
                </a:cubicBezTo>
                <a:cubicBezTo>
                  <a:pt x="1750492" y="4537069"/>
                  <a:pt x="1783273" y="4509246"/>
                  <a:pt x="1817202" y="4478212"/>
                </a:cubicBezTo>
                <a:cubicBezTo>
                  <a:pt x="1824901" y="4469436"/>
                  <a:pt x="1835726" y="4464734"/>
                  <a:pt x="1843429" y="4455954"/>
                </a:cubicBezTo>
                <a:cubicBezTo>
                  <a:pt x="1851438" y="4433468"/>
                  <a:pt x="1937643" y="4461177"/>
                  <a:pt x="1898169" y="4405016"/>
                </a:cubicBezTo>
                <a:cubicBezTo>
                  <a:pt x="1894549" y="4399122"/>
                  <a:pt x="1892746" y="4392948"/>
                  <a:pt x="1891668" y="4386545"/>
                </a:cubicBezTo>
                <a:lnTo>
                  <a:pt x="1890569" y="4376403"/>
                </a:lnTo>
                <a:lnTo>
                  <a:pt x="1846152" y="4400177"/>
                </a:lnTo>
                <a:cubicBezTo>
                  <a:pt x="1788136" y="4428075"/>
                  <a:pt x="1725146" y="4451765"/>
                  <a:pt x="1672102" y="4486676"/>
                </a:cubicBezTo>
                <a:cubicBezTo>
                  <a:pt x="1645580" y="4509951"/>
                  <a:pt x="1610218" y="4526574"/>
                  <a:pt x="1570436" y="4533225"/>
                </a:cubicBezTo>
                <a:cubicBezTo>
                  <a:pt x="1543913" y="4539873"/>
                  <a:pt x="1512973" y="4556497"/>
                  <a:pt x="1490871" y="4529900"/>
                </a:cubicBezTo>
                <a:cubicBezTo>
                  <a:pt x="1468767" y="4503299"/>
                  <a:pt x="1508551" y="4493327"/>
                  <a:pt x="1521812" y="4476701"/>
                </a:cubicBezTo>
                <a:cubicBezTo>
                  <a:pt x="1526233" y="4473377"/>
                  <a:pt x="1530654" y="4473377"/>
                  <a:pt x="1535072" y="4470053"/>
                </a:cubicBezTo>
                <a:cubicBezTo>
                  <a:pt x="1627899" y="4430155"/>
                  <a:pt x="1676524" y="4347033"/>
                  <a:pt x="1787030" y="4327085"/>
                </a:cubicBezTo>
                <a:cubicBezTo>
                  <a:pt x="1804711" y="4302149"/>
                  <a:pt x="1826813" y="4281368"/>
                  <a:pt x="1851123" y="4262249"/>
                </a:cubicBezTo>
                <a:lnTo>
                  <a:pt x="1861174" y="4255121"/>
                </a:lnTo>
                <a:cubicBezTo>
                  <a:pt x="1862652" y="4251664"/>
                  <a:pt x="1864129" y="4248208"/>
                  <a:pt x="1865605" y="4244750"/>
                </a:cubicBezTo>
                <a:cubicBezTo>
                  <a:pt x="1871607" y="4236330"/>
                  <a:pt x="1879894" y="4228318"/>
                  <a:pt x="1890509" y="4220990"/>
                </a:cubicBezTo>
                <a:lnTo>
                  <a:pt x="1928479" y="4194703"/>
                </a:lnTo>
                <a:lnTo>
                  <a:pt x="1928481" y="4190768"/>
                </a:lnTo>
                <a:cubicBezTo>
                  <a:pt x="1919638" y="4184117"/>
                  <a:pt x="1910799" y="4187441"/>
                  <a:pt x="1906378" y="4194092"/>
                </a:cubicBezTo>
                <a:cubicBezTo>
                  <a:pt x="1888697" y="4207391"/>
                  <a:pt x="1866593" y="4217364"/>
                  <a:pt x="1844494" y="4214041"/>
                </a:cubicBezTo>
                <a:lnTo>
                  <a:pt x="1809078" y="4210189"/>
                </a:lnTo>
                <a:lnTo>
                  <a:pt x="1759430" y="4241067"/>
                </a:lnTo>
                <a:cubicBezTo>
                  <a:pt x="1745222" y="4250928"/>
                  <a:pt x="1733116" y="4255404"/>
                  <a:pt x="1720580" y="4251012"/>
                </a:cubicBezTo>
                <a:lnTo>
                  <a:pt x="1708660" y="4244035"/>
                </a:lnTo>
                <a:lnTo>
                  <a:pt x="1694205" y="4253938"/>
                </a:lnTo>
                <a:cubicBezTo>
                  <a:pt x="1614641" y="4307135"/>
                  <a:pt x="1530654" y="4363659"/>
                  <a:pt x="1428989" y="4396906"/>
                </a:cubicBezTo>
                <a:cubicBezTo>
                  <a:pt x="1406884" y="4403557"/>
                  <a:pt x="1393626" y="4420180"/>
                  <a:pt x="1380364" y="4436803"/>
                </a:cubicBezTo>
                <a:cubicBezTo>
                  <a:pt x="1327320" y="4496650"/>
                  <a:pt x="1247756" y="4533225"/>
                  <a:pt x="1168188" y="4569795"/>
                </a:cubicBezTo>
                <a:cubicBezTo>
                  <a:pt x="1123986" y="4593070"/>
                  <a:pt x="1079784" y="4576447"/>
                  <a:pt x="1057683" y="4539873"/>
                </a:cubicBezTo>
                <a:cubicBezTo>
                  <a:pt x="1048844" y="4529899"/>
                  <a:pt x="1040002" y="4533225"/>
                  <a:pt x="1026740" y="4529899"/>
                </a:cubicBezTo>
                <a:cubicBezTo>
                  <a:pt x="978117" y="4526574"/>
                  <a:pt x="969276" y="4513275"/>
                  <a:pt x="995800" y="4480027"/>
                </a:cubicBezTo>
                <a:cubicBezTo>
                  <a:pt x="1013479" y="4463402"/>
                  <a:pt x="1031164" y="4446779"/>
                  <a:pt x="1053261" y="4430156"/>
                </a:cubicBezTo>
                <a:cubicBezTo>
                  <a:pt x="1084203" y="4410205"/>
                  <a:pt x="1097466" y="4370307"/>
                  <a:pt x="1159351" y="4386932"/>
                </a:cubicBezTo>
                <a:cubicBezTo>
                  <a:pt x="1172610" y="4390257"/>
                  <a:pt x="1185869" y="4376957"/>
                  <a:pt x="1177032" y="4366984"/>
                </a:cubicBezTo>
                <a:lnTo>
                  <a:pt x="1167115" y="4345792"/>
                </a:lnTo>
                <a:lnTo>
                  <a:pt x="1181927" y="4338414"/>
                </a:lnTo>
                <a:cubicBezTo>
                  <a:pt x="1185283" y="4336741"/>
                  <a:pt x="1185283" y="4336741"/>
                  <a:pt x="1188639" y="4335070"/>
                </a:cubicBezTo>
                <a:cubicBezTo>
                  <a:pt x="1193700" y="4329850"/>
                  <a:pt x="1200591" y="4325337"/>
                  <a:pt x="1208478" y="4321274"/>
                </a:cubicBezTo>
                <a:lnTo>
                  <a:pt x="1215580" y="4318218"/>
                </a:lnTo>
                <a:lnTo>
                  <a:pt x="1221233" y="4317110"/>
                </a:lnTo>
                <a:cubicBezTo>
                  <a:pt x="1234494" y="4315448"/>
                  <a:pt x="1243334" y="4312953"/>
                  <a:pt x="1251071" y="4308798"/>
                </a:cubicBezTo>
                <a:lnTo>
                  <a:pt x="1264642" y="4298105"/>
                </a:lnTo>
                <a:lnTo>
                  <a:pt x="1277218" y="4293106"/>
                </a:lnTo>
                <a:cubicBezTo>
                  <a:pt x="1277218" y="4293106"/>
                  <a:pt x="1280574" y="4291434"/>
                  <a:pt x="1283268" y="4289011"/>
                </a:cubicBezTo>
                <a:cubicBezTo>
                  <a:pt x="1285963" y="4286588"/>
                  <a:pt x="1289320" y="4284917"/>
                  <a:pt x="1292676" y="4283245"/>
                </a:cubicBezTo>
                <a:cubicBezTo>
                  <a:pt x="1326895" y="4267277"/>
                  <a:pt x="1357815" y="4247556"/>
                  <a:pt x="1392696" y="4232340"/>
                </a:cubicBezTo>
                <a:cubicBezTo>
                  <a:pt x="1406120" y="4225653"/>
                  <a:pt x="1410851" y="4220058"/>
                  <a:pt x="1421579" y="4215792"/>
                </a:cubicBezTo>
                <a:cubicBezTo>
                  <a:pt x="1431647" y="4210778"/>
                  <a:pt x="1445071" y="4204091"/>
                  <a:pt x="1455139" y="4199076"/>
                </a:cubicBezTo>
                <a:cubicBezTo>
                  <a:pt x="1474615" y="4188293"/>
                  <a:pt x="1494038" y="4182937"/>
                  <a:pt x="1509496" y="4173076"/>
                </a:cubicBezTo>
                <a:cubicBezTo>
                  <a:pt x="1516209" y="4169732"/>
                  <a:pt x="1519566" y="4168061"/>
                  <a:pt x="1522920" y="4166389"/>
                </a:cubicBezTo>
                <a:cubicBezTo>
                  <a:pt x="1526276" y="4164718"/>
                  <a:pt x="1530294" y="4163797"/>
                  <a:pt x="1532329" y="4160623"/>
                </a:cubicBezTo>
                <a:cubicBezTo>
                  <a:pt x="1531667" y="4159873"/>
                  <a:pt x="1526990" y="4160042"/>
                  <a:pt x="1523634" y="4161714"/>
                </a:cubicBezTo>
                <a:cubicBezTo>
                  <a:pt x="1512906" y="4165979"/>
                  <a:pt x="1500855" y="4168743"/>
                  <a:pt x="1487431" y="4175429"/>
                </a:cubicBezTo>
                <a:cubicBezTo>
                  <a:pt x="1480719" y="4178773"/>
                  <a:pt x="1479398" y="4177272"/>
                  <a:pt x="1472026" y="4179865"/>
                </a:cubicBezTo>
                <a:cubicBezTo>
                  <a:pt x="1486822" y="4169255"/>
                  <a:pt x="1503603" y="4160894"/>
                  <a:pt x="1519723" y="4151784"/>
                </a:cubicBezTo>
                <a:cubicBezTo>
                  <a:pt x="1532487" y="4144348"/>
                  <a:pt x="1541235" y="4137832"/>
                  <a:pt x="1553999" y="4130393"/>
                </a:cubicBezTo>
                <a:cubicBezTo>
                  <a:pt x="1557353" y="4128722"/>
                  <a:pt x="1562745" y="4123876"/>
                  <a:pt x="1558068" y="4124047"/>
                </a:cubicBezTo>
                <a:cubicBezTo>
                  <a:pt x="1553390" y="4124217"/>
                  <a:pt x="1547339" y="4128311"/>
                  <a:pt x="1543982" y="4129984"/>
                </a:cubicBezTo>
                <a:cubicBezTo>
                  <a:pt x="1520490" y="4141686"/>
                  <a:pt x="1500355" y="4151716"/>
                  <a:pt x="1476862" y="4163418"/>
                </a:cubicBezTo>
                <a:cubicBezTo>
                  <a:pt x="1436590" y="4183480"/>
                  <a:pt x="1394335" y="4201290"/>
                  <a:pt x="1353455" y="4215176"/>
                </a:cubicBezTo>
                <a:lnTo>
                  <a:pt x="1338320" y="4221640"/>
                </a:lnTo>
                <a:lnTo>
                  <a:pt x="1345002" y="4214456"/>
                </a:lnTo>
                <a:cubicBezTo>
                  <a:pt x="1369313" y="4189935"/>
                  <a:pt x="1395836" y="4167492"/>
                  <a:pt x="1428989" y="4150868"/>
                </a:cubicBezTo>
                <a:cubicBezTo>
                  <a:pt x="1452195" y="4137570"/>
                  <a:pt x="1471842" y="4123738"/>
                  <a:pt x="1489501" y="4109486"/>
                </a:cubicBezTo>
                <a:lnTo>
                  <a:pt x="1491564" y="4107622"/>
                </a:lnTo>
                <a:lnTo>
                  <a:pt x="1498136" y="4105311"/>
                </a:lnTo>
                <a:cubicBezTo>
                  <a:pt x="1520914" y="4098283"/>
                  <a:pt x="1524271" y="4096611"/>
                  <a:pt x="1534392" y="4086171"/>
                </a:cubicBezTo>
                <a:cubicBezTo>
                  <a:pt x="1537747" y="4084499"/>
                  <a:pt x="1536426" y="4082998"/>
                  <a:pt x="1539122" y="4080575"/>
                </a:cubicBezTo>
                <a:cubicBezTo>
                  <a:pt x="1562560" y="4074298"/>
                  <a:pt x="1579340" y="4065938"/>
                  <a:pt x="1599477" y="4055908"/>
                </a:cubicBezTo>
                <a:cubicBezTo>
                  <a:pt x="1612900" y="4049221"/>
                  <a:pt x="1622969" y="4044205"/>
                  <a:pt x="1636392" y="4037519"/>
                </a:cubicBezTo>
                <a:cubicBezTo>
                  <a:pt x="1662580" y="4023394"/>
                  <a:pt x="1691412" y="4012271"/>
                  <a:pt x="1720953" y="3996475"/>
                </a:cubicBezTo>
                <a:cubicBezTo>
                  <a:pt x="1731022" y="3991459"/>
                  <a:pt x="1737021" y="3992791"/>
                  <a:pt x="1745108" y="3985522"/>
                </a:cubicBezTo>
                <a:cubicBezTo>
                  <a:pt x="1753853" y="3979005"/>
                  <a:pt x="1765244" y="3975491"/>
                  <a:pt x="1771294" y="3971397"/>
                </a:cubicBezTo>
                <a:cubicBezTo>
                  <a:pt x="1781362" y="3966382"/>
                  <a:pt x="1791430" y="3961367"/>
                  <a:pt x="1801500" y="3956352"/>
                </a:cubicBezTo>
                <a:cubicBezTo>
                  <a:pt x="1806890" y="3951506"/>
                  <a:pt x="1798858" y="3953349"/>
                  <a:pt x="1800891" y="3950175"/>
                </a:cubicBezTo>
                <a:cubicBezTo>
                  <a:pt x="1808317" y="3942157"/>
                  <a:pt x="1821081" y="3934718"/>
                  <a:pt x="1839182" y="3927861"/>
                </a:cubicBezTo>
                <a:cubicBezTo>
                  <a:pt x="1842539" y="3926190"/>
                  <a:pt x="1843199" y="3926941"/>
                  <a:pt x="1849910" y="3923597"/>
                </a:cubicBezTo>
                <a:cubicBezTo>
                  <a:pt x="1853267" y="3921925"/>
                  <a:pt x="1855963" y="3919503"/>
                  <a:pt x="1854641" y="3918001"/>
                </a:cubicBezTo>
                <a:cubicBezTo>
                  <a:pt x="1853981" y="3917250"/>
                  <a:pt x="1852661" y="3915749"/>
                  <a:pt x="1845947" y="3919093"/>
                </a:cubicBezTo>
                <a:cubicBezTo>
                  <a:pt x="1836541" y="3924860"/>
                  <a:pt x="1825811" y="3929124"/>
                  <a:pt x="1819760" y="3933218"/>
                </a:cubicBezTo>
                <a:cubicBezTo>
                  <a:pt x="1806335" y="3939905"/>
                  <a:pt x="1798301" y="3941748"/>
                  <a:pt x="1788233" y="3946762"/>
                </a:cubicBezTo>
                <a:cubicBezTo>
                  <a:pt x="1780861" y="3949356"/>
                  <a:pt x="1775524" y="3948775"/>
                  <a:pt x="1774204" y="3947273"/>
                </a:cubicBezTo>
                <a:cubicBezTo>
                  <a:pt x="1765509" y="3948365"/>
                  <a:pt x="1764847" y="3947614"/>
                  <a:pt x="1756100" y="3954132"/>
                </a:cubicBezTo>
                <a:cubicBezTo>
                  <a:pt x="1743337" y="3961569"/>
                  <a:pt x="1730574" y="3969007"/>
                  <a:pt x="1718470" y="3977196"/>
                </a:cubicBezTo>
                <a:cubicBezTo>
                  <a:pt x="1715775" y="3979618"/>
                  <a:pt x="1708403" y="3982211"/>
                  <a:pt x="1701690" y="3985554"/>
                </a:cubicBezTo>
                <a:cubicBezTo>
                  <a:pt x="1698336" y="3987226"/>
                  <a:pt x="1697013" y="3985725"/>
                  <a:pt x="1692998" y="3986646"/>
                </a:cubicBezTo>
                <a:cubicBezTo>
                  <a:pt x="1684964" y="3988489"/>
                  <a:pt x="1691015" y="3984394"/>
                  <a:pt x="1693050" y="3981221"/>
                </a:cubicBezTo>
                <a:lnTo>
                  <a:pt x="1696935" y="3978326"/>
                </a:lnTo>
                <a:lnTo>
                  <a:pt x="1708203" y="3972714"/>
                </a:lnTo>
                <a:cubicBezTo>
                  <a:pt x="1718271" y="3967698"/>
                  <a:pt x="1724982" y="3964355"/>
                  <a:pt x="1730373" y="3959510"/>
                </a:cubicBezTo>
                <a:cubicBezTo>
                  <a:pt x="1744511" y="3948148"/>
                  <a:pt x="1754580" y="3943133"/>
                  <a:pt x="1777357" y="3936104"/>
                </a:cubicBezTo>
                <a:cubicBezTo>
                  <a:pt x="1788747" y="3932591"/>
                  <a:pt x="1802831" y="3926654"/>
                  <a:pt x="1816916" y="3920717"/>
                </a:cubicBezTo>
                <a:cubicBezTo>
                  <a:pt x="1831002" y="3914781"/>
                  <a:pt x="1842444" y="3905842"/>
                  <a:pt x="1859225" y="3897483"/>
                </a:cubicBezTo>
                <a:cubicBezTo>
                  <a:pt x="1859225" y="3897483"/>
                  <a:pt x="1861920" y="3895060"/>
                  <a:pt x="1861259" y="3894309"/>
                </a:cubicBezTo>
                <a:cubicBezTo>
                  <a:pt x="1867309" y="3890215"/>
                  <a:pt x="1870005" y="3887792"/>
                  <a:pt x="1872701" y="3885370"/>
                </a:cubicBezTo>
                <a:cubicBezTo>
                  <a:pt x="1883482" y="3875680"/>
                  <a:pt x="1896907" y="3868993"/>
                  <a:pt x="1915669" y="3862886"/>
                </a:cubicBezTo>
                <a:cubicBezTo>
                  <a:pt x="1919686" y="3861965"/>
                  <a:pt x="1923702" y="3861044"/>
                  <a:pt x="1927719" y="3860123"/>
                </a:cubicBezTo>
                <a:cubicBezTo>
                  <a:pt x="1932397" y="3859953"/>
                  <a:pt x="1962547" y="3850332"/>
                  <a:pt x="1965904" y="3848660"/>
                </a:cubicBezTo>
                <a:cubicBezTo>
                  <a:pt x="1974650" y="3842144"/>
                  <a:pt x="1980650" y="3843474"/>
                  <a:pt x="1990057" y="3837708"/>
                </a:cubicBezTo>
                <a:cubicBezTo>
                  <a:pt x="2006177" y="3828598"/>
                  <a:pt x="2016957" y="3818908"/>
                  <a:pt x="2037094" y="3808878"/>
                </a:cubicBezTo>
                <a:cubicBezTo>
                  <a:pt x="2040450" y="3807205"/>
                  <a:pt x="2039789" y="3806455"/>
                  <a:pt x="2039128" y="3805706"/>
                </a:cubicBezTo>
                <a:cubicBezTo>
                  <a:pt x="2047875" y="3799188"/>
                  <a:pt x="2055963" y="3791920"/>
                  <a:pt x="2066690" y="3787655"/>
                </a:cubicBezTo>
                <a:cubicBezTo>
                  <a:pt x="2076759" y="3782640"/>
                  <a:pt x="2090844" y="3776704"/>
                  <a:pt x="2100199" y="3776363"/>
                </a:cubicBezTo>
                <a:cubicBezTo>
                  <a:pt x="2100858" y="3777114"/>
                  <a:pt x="2161876" y="3753197"/>
                  <a:pt x="2164570" y="3750775"/>
                </a:cubicBezTo>
                <a:cubicBezTo>
                  <a:pt x="2179368" y="3740164"/>
                  <a:pt x="2202860" y="3728462"/>
                  <a:pt x="2216997" y="3717099"/>
                </a:cubicBezTo>
                <a:cubicBezTo>
                  <a:pt x="2225084" y="3709832"/>
                  <a:pt x="2237850" y="3702394"/>
                  <a:pt x="2249897" y="3699631"/>
                </a:cubicBezTo>
                <a:cubicBezTo>
                  <a:pt x="2265305" y="3695195"/>
                  <a:pt x="2282744" y="3687588"/>
                  <a:pt x="2298864" y="3678478"/>
                </a:cubicBezTo>
                <a:cubicBezTo>
                  <a:pt x="2305575" y="3675135"/>
                  <a:pt x="2315645" y="3670119"/>
                  <a:pt x="2325712" y="3665104"/>
                </a:cubicBezTo>
                <a:cubicBezTo>
                  <a:pt x="2332423" y="3661760"/>
                  <a:pt x="2335781" y="3660088"/>
                  <a:pt x="2338476" y="3657666"/>
                </a:cubicBezTo>
                <a:cubicBezTo>
                  <a:pt x="2346563" y="3650398"/>
                  <a:pt x="2360647" y="3644461"/>
                  <a:pt x="2374071" y="3637773"/>
                </a:cubicBezTo>
                <a:cubicBezTo>
                  <a:pt x="2377426" y="3636103"/>
                  <a:pt x="2384799" y="3633510"/>
                  <a:pt x="2386837" y="3630337"/>
                </a:cubicBezTo>
                <a:cubicBezTo>
                  <a:pt x="2400312" y="3618224"/>
                  <a:pt x="2413789" y="3606111"/>
                  <a:pt x="2412522" y="3599185"/>
                </a:cubicBezTo>
                <a:cubicBezTo>
                  <a:pt x="2412573" y="3593760"/>
                  <a:pt x="2407948" y="3588505"/>
                  <a:pt x="2434797" y="3575131"/>
                </a:cubicBezTo>
                <a:cubicBezTo>
                  <a:pt x="2444865" y="3570115"/>
                  <a:pt x="2452952" y="3562848"/>
                  <a:pt x="2450971" y="3560596"/>
                </a:cubicBezTo>
                <a:cubicBezTo>
                  <a:pt x="2452344" y="3556672"/>
                  <a:pt x="2454380" y="3553498"/>
                  <a:pt x="2459109" y="3547904"/>
                </a:cubicBezTo>
                <a:cubicBezTo>
                  <a:pt x="2458449" y="3547153"/>
                  <a:pt x="2457787" y="3546402"/>
                  <a:pt x="2457787" y="3546402"/>
                </a:cubicBezTo>
                <a:cubicBezTo>
                  <a:pt x="2437705" y="3551007"/>
                  <a:pt x="2420977" y="3553940"/>
                  <a:pt x="2400840" y="3563970"/>
                </a:cubicBezTo>
                <a:cubicBezTo>
                  <a:pt x="2340432" y="3594064"/>
                  <a:pt x="2283380" y="3622485"/>
                  <a:pt x="2226328" y="3650904"/>
                </a:cubicBezTo>
                <a:cubicBezTo>
                  <a:pt x="2222973" y="3652576"/>
                  <a:pt x="2214225" y="3659093"/>
                  <a:pt x="2211582" y="3656091"/>
                </a:cubicBezTo>
                <a:cubicBezTo>
                  <a:pt x="2210261" y="3654589"/>
                  <a:pt x="2220991" y="3650326"/>
                  <a:pt x="2224347" y="3648652"/>
                </a:cubicBezTo>
                <a:cubicBezTo>
                  <a:pt x="2237771" y="3641965"/>
                  <a:pt x="2251194" y="3635279"/>
                  <a:pt x="2262636" y="3626339"/>
                </a:cubicBezTo>
                <a:cubicBezTo>
                  <a:pt x="2286895" y="3604537"/>
                  <a:pt x="2325186" y="3582222"/>
                  <a:pt x="2368154" y="3559739"/>
                </a:cubicBezTo>
                <a:cubicBezTo>
                  <a:pt x="2388289" y="3549708"/>
                  <a:pt x="2412442" y="3538757"/>
                  <a:pt x="2434613" y="3525552"/>
                </a:cubicBezTo>
                <a:cubicBezTo>
                  <a:pt x="2446715" y="3517363"/>
                  <a:pt x="2464157" y="3509755"/>
                  <a:pt x="2478242" y="3503819"/>
                </a:cubicBezTo>
                <a:cubicBezTo>
                  <a:pt x="2491666" y="3497133"/>
                  <a:pt x="2503110" y="3488193"/>
                  <a:pt x="2517193" y="3482255"/>
                </a:cubicBezTo>
                <a:cubicBezTo>
                  <a:pt x="2523905" y="3478913"/>
                  <a:pt x="2538650" y="3473727"/>
                  <a:pt x="2532651" y="3472396"/>
                </a:cubicBezTo>
                <a:cubicBezTo>
                  <a:pt x="2530670" y="3470144"/>
                  <a:pt x="2521922" y="3476661"/>
                  <a:pt x="2514551" y="3479253"/>
                </a:cubicBezTo>
                <a:cubicBezTo>
                  <a:pt x="2473617" y="3498564"/>
                  <a:pt x="2438684" y="3519206"/>
                  <a:pt x="2398410" y="3539268"/>
                </a:cubicBezTo>
                <a:cubicBezTo>
                  <a:pt x="2378274" y="3549297"/>
                  <a:pt x="2364903" y="3550560"/>
                  <a:pt x="2344104" y="3559841"/>
                </a:cubicBezTo>
                <a:cubicBezTo>
                  <a:pt x="2344104" y="3559841"/>
                  <a:pt x="2343446" y="3559089"/>
                  <a:pt x="2342785" y="3558339"/>
                </a:cubicBezTo>
                <a:cubicBezTo>
                  <a:pt x="2342124" y="3557588"/>
                  <a:pt x="2337448" y="3557759"/>
                  <a:pt x="2343500" y="3553666"/>
                </a:cubicBezTo>
                <a:cubicBezTo>
                  <a:pt x="2353568" y="3548649"/>
                  <a:pt x="2363637" y="3543633"/>
                  <a:pt x="2373704" y="3538618"/>
                </a:cubicBezTo>
                <a:cubicBezTo>
                  <a:pt x="2383771" y="3533603"/>
                  <a:pt x="2385806" y="3530430"/>
                  <a:pt x="2392519" y="3527086"/>
                </a:cubicBezTo>
                <a:cubicBezTo>
                  <a:pt x="2395875" y="3525414"/>
                  <a:pt x="2395215" y="3524664"/>
                  <a:pt x="2394555" y="3523913"/>
                </a:cubicBezTo>
                <a:cubicBezTo>
                  <a:pt x="2393893" y="3523162"/>
                  <a:pt x="2390537" y="3524834"/>
                  <a:pt x="2387180" y="3526505"/>
                </a:cubicBezTo>
                <a:cubicBezTo>
                  <a:pt x="2377111" y="3531521"/>
                  <a:pt x="2367043" y="3536536"/>
                  <a:pt x="2356975" y="3541551"/>
                </a:cubicBezTo>
                <a:cubicBezTo>
                  <a:pt x="2353620" y="3543223"/>
                  <a:pt x="2346909" y="3546566"/>
                  <a:pt x="2345588" y="3545066"/>
                </a:cubicBezTo>
                <a:cubicBezTo>
                  <a:pt x="2344926" y="3544314"/>
                  <a:pt x="2351638" y="3540971"/>
                  <a:pt x="2350977" y="3540221"/>
                </a:cubicBezTo>
                <a:cubicBezTo>
                  <a:pt x="2362420" y="3531281"/>
                  <a:pt x="2374525" y="3523093"/>
                  <a:pt x="2387948" y="3516406"/>
                </a:cubicBezTo>
                <a:cubicBezTo>
                  <a:pt x="2411439" y="3504703"/>
                  <a:pt x="2424915" y="3492590"/>
                  <a:pt x="2449070" y="3481639"/>
                </a:cubicBezTo>
                <a:cubicBezTo>
                  <a:pt x="2449070" y="3481639"/>
                  <a:pt x="2448409" y="3480888"/>
                  <a:pt x="2448409" y="3480888"/>
                </a:cubicBezTo>
                <a:cubicBezTo>
                  <a:pt x="2447748" y="3480138"/>
                  <a:pt x="2447748" y="3480138"/>
                  <a:pt x="2447087" y="3479386"/>
                </a:cubicBezTo>
                <a:cubicBezTo>
                  <a:pt x="2443732" y="3481058"/>
                  <a:pt x="2437018" y="3484402"/>
                  <a:pt x="2433664" y="3486073"/>
                </a:cubicBezTo>
                <a:cubicBezTo>
                  <a:pt x="2419578" y="3492010"/>
                  <a:pt x="2418918" y="3491259"/>
                  <a:pt x="2419631" y="3486585"/>
                </a:cubicBezTo>
                <a:cubicBezTo>
                  <a:pt x="2422327" y="3484163"/>
                  <a:pt x="2421665" y="3483412"/>
                  <a:pt x="2414293" y="3486005"/>
                </a:cubicBezTo>
                <a:cubicBezTo>
                  <a:pt x="2403566" y="3490268"/>
                  <a:pt x="2393496" y="3495285"/>
                  <a:pt x="2382107" y="3498799"/>
                </a:cubicBezTo>
                <a:cubicBezTo>
                  <a:pt x="2392176" y="3493784"/>
                  <a:pt x="2398888" y="3490441"/>
                  <a:pt x="2405600" y="3487097"/>
                </a:cubicBezTo>
                <a:cubicBezTo>
                  <a:pt x="2412313" y="3483753"/>
                  <a:pt x="2410990" y="3482252"/>
                  <a:pt x="2406974" y="3483172"/>
                </a:cubicBezTo>
                <a:cubicBezTo>
                  <a:pt x="2406313" y="3482422"/>
                  <a:pt x="2399602" y="3485765"/>
                  <a:pt x="2405652" y="3481670"/>
                </a:cubicBezTo>
                <a:cubicBezTo>
                  <a:pt x="2405652" y="3481670"/>
                  <a:pt x="2408347" y="3479248"/>
                  <a:pt x="2409010" y="3479999"/>
                </a:cubicBezTo>
                <a:cubicBezTo>
                  <a:pt x="2420398" y="3476485"/>
                  <a:pt x="2433161" y="3469047"/>
                  <a:pt x="2443230" y="3464032"/>
                </a:cubicBezTo>
                <a:cubicBezTo>
                  <a:pt x="2446585" y="3462360"/>
                  <a:pt x="2449942" y="3460689"/>
                  <a:pt x="2449280" y="3459938"/>
                </a:cubicBezTo>
                <a:cubicBezTo>
                  <a:pt x="2448620" y="3459187"/>
                  <a:pt x="2448620" y="3459187"/>
                  <a:pt x="2444605" y="3460109"/>
                </a:cubicBezTo>
                <a:cubicBezTo>
                  <a:pt x="2436570" y="3461950"/>
                  <a:pt x="2426503" y="3466966"/>
                  <a:pt x="2421824" y="3467137"/>
                </a:cubicBezTo>
                <a:cubicBezTo>
                  <a:pt x="2417148" y="3467305"/>
                  <a:pt x="2409774" y="3469900"/>
                  <a:pt x="2415167" y="3465054"/>
                </a:cubicBezTo>
                <a:cubicBezTo>
                  <a:pt x="2417861" y="3462632"/>
                  <a:pt x="2416540" y="3461131"/>
                  <a:pt x="2419897" y="3459459"/>
                </a:cubicBezTo>
                <a:cubicBezTo>
                  <a:pt x="2426608" y="3456115"/>
                  <a:pt x="2432660" y="3452021"/>
                  <a:pt x="2436677" y="3451100"/>
                </a:cubicBezTo>
                <a:cubicBezTo>
                  <a:pt x="2451422" y="3445914"/>
                  <a:pt x="2465506" y="3439976"/>
                  <a:pt x="2479589" y="3434041"/>
                </a:cubicBezTo>
                <a:cubicBezTo>
                  <a:pt x="2490982" y="3430527"/>
                  <a:pt x="2490320" y="3429777"/>
                  <a:pt x="2495052" y="3424181"/>
                </a:cubicBezTo>
                <a:cubicBezTo>
                  <a:pt x="2493729" y="3422678"/>
                  <a:pt x="2495103" y="3418755"/>
                  <a:pt x="2501154" y="3414661"/>
                </a:cubicBezTo>
                <a:cubicBezTo>
                  <a:pt x="2511221" y="3409646"/>
                  <a:pt x="2516615" y="3404801"/>
                  <a:pt x="2530038" y="3398114"/>
                </a:cubicBezTo>
                <a:cubicBezTo>
                  <a:pt x="2537410" y="3395521"/>
                  <a:pt x="2546818" y="3389754"/>
                  <a:pt x="2557547" y="3385491"/>
                </a:cubicBezTo>
                <a:cubicBezTo>
                  <a:pt x="2564259" y="3382146"/>
                  <a:pt x="2562937" y="3380646"/>
                  <a:pt x="2562277" y="3379894"/>
                </a:cubicBezTo>
                <a:cubicBezTo>
                  <a:pt x="2560957" y="3378393"/>
                  <a:pt x="2556939" y="3379314"/>
                  <a:pt x="2553582" y="3380986"/>
                </a:cubicBezTo>
                <a:cubicBezTo>
                  <a:pt x="2546870" y="3384329"/>
                  <a:pt x="2547532" y="3385080"/>
                  <a:pt x="2544175" y="3386752"/>
                </a:cubicBezTo>
                <a:cubicBezTo>
                  <a:pt x="2528717" y="3396612"/>
                  <a:pt x="2514632" y="3402548"/>
                  <a:pt x="2501922" y="3404559"/>
                </a:cubicBezTo>
                <a:cubicBezTo>
                  <a:pt x="2497244" y="3404731"/>
                  <a:pt x="2502635" y="3399887"/>
                  <a:pt x="2494601" y="3401729"/>
                </a:cubicBezTo>
                <a:cubicBezTo>
                  <a:pt x="2484533" y="3406744"/>
                  <a:pt x="2474466" y="3411760"/>
                  <a:pt x="2464397" y="3416775"/>
                </a:cubicBezTo>
                <a:cubicBezTo>
                  <a:pt x="2457024" y="3419368"/>
                  <a:pt x="2448279" y="3425885"/>
                  <a:pt x="2436890" y="3429399"/>
                </a:cubicBezTo>
                <a:cubicBezTo>
                  <a:pt x="2424837" y="3432162"/>
                  <a:pt x="2424126" y="3436835"/>
                  <a:pt x="2414056" y="3441850"/>
                </a:cubicBezTo>
                <a:cubicBezTo>
                  <a:pt x="2383191" y="3456147"/>
                  <a:pt x="2358325" y="3471773"/>
                  <a:pt x="2330816" y="3484398"/>
                </a:cubicBezTo>
                <a:cubicBezTo>
                  <a:pt x="2317394" y="3491083"/>
                  <a:pt x="2307325" y="3496100"/>
                  <a:pt x="2293901" y="3502787"/>
                </a:cubicBezTo>
                <a:cubicBezTo>
                  <a:pt x="2273764" y="3512817"/>
                  <a:pt x="2256984" y="3521177"/>
                  <a:pt x="2240151" y="3534960"/>
                </a:cubicBezTo>
                <a:cubicBezTo>
                  <a:pt x="2236133" y="3535883"/>
                  <a:pt x="2234813" y="3534380"/>
                  <a:pt x="2231456" y="3536052"/>
                </a:cubicBezTo>
                <a:cubicBezTo>
                  <a:pt x="2214730" y="3538986"/>
                  <a:pt x="2211373" y="3540658"/>
                  <a:pt x="2193881" y="3553691"/>
                </a:cubicBezTo>
                <a:cubicBezTo>
                  <a:pt x="2188488" y="3558536"/>
                  <a:pt x="2179743" y="3565053"/>
                  <a:pt x="2169672" y="3570069"/>
                </a:cubicBezTo>
                <a:cubicBezTo>
                  <a:pt x="2160267" y="3575835"/>
                  <a:pt x="2154875" y="3580679"/>
                  <a:pt x="2147503" y="3583272"/>
                </a:cubicBezTo>
                <a:cubicBezTo>
                  <a:pt x="2129400" y="3590129"/>
                  <a:pt x="2109266" y="3600160"/>
                  <a:pt x="2095234" y="3600672"/>
                </a:cubicBezTo>
                <a:cubicBezTo>
                  <a:pt x="2086539" y="3601763"/>
                  <a:pt x="2075150" y="3605278"/>
                  <a:pt x="2065744" y="3611043"/>
                </a:cubicBezTo>
                <a:cubicBezTo>
                  <a:pt x="2060352" y="3615889"/>
                  <a:pt x="2053640" y="3619232"/>
                  <a:pt x="2046930" y="3622575"/>
                </a:cubicBezTo>
                <a:cubicBezTo>
                  <a:pt x="2036860" y="3627591"/>
                  <a:pt x="2030809" y="3631684"/>
                  <a:pt x="2032130" y="3633187"/>
                </a:cubicBezTo>
                <a:cubicBezTo>
                  <a:pt x="2030095" y="3636360"/>
                  <a:pt x="2027398" y="3638783"/>
                  <a:pt x="2028720" y="3640284"/>
                </a:cubicBezTo>
                <a:cubicBezTo>
                  <a:pt x="2024651" y="3646629"/>
                  <a:pt x="2010566" y="3652566"/>
                  <a:pt x="2001874" y="3653657"/>
                </a:cubicBezTo>
                <a:cubicBezTo>
                  <a:pt x="1997194" y="3653828"/>
                  <a:pt x="1991857" y="3653248"/>
                  <a:pt x="1985146" y="3656592"/>
                </a:cubicBezTo>
                <a:cubicBezTo>
                  <a:pt x="1975079" y="3661607"/>
                  <a:pt x="1968366" y="3664951"/>
                  <a:pt x="1962313" y="3669044"/>
                </a:cubicBezTo>
                <a:cubicBezTo>
                  <a:pt x="1953568" y="3675561"/>
                  <a:pt x="1935465" y="3682419"/>
                  <a:pt x="1927380" y="3689687"/>
                </a:cubicBezTo>
                <a:cubicBezTo>
                  <a:pt x="1924024" y="3691359"/>
                  <a:pt x="1920668" y="3693030"/>
                  <a:pt x="1916651" y="3693951"/>
                </a:cubicBezTo>
                <a:cubicBezTo>
                  <a:pt x="1905260" y="3697466"/>
                  <a:pt x="1900584" y="3697635"/>
                  <a:pt x="1898602" y="3695382"/>
                </a:cubicBezTo>
                <a:cubicBezTo>
                  <a:pt x="1897942" y="3694632"/>
                  <a:pt x="1893264" y="3694804"/>
                  <a:pt x="1887214" y="3698897"/>
                </a:cubicBezTo>
                <a:cubicBezTo>
                  <a:pt x="1876431" y="3708588"/>
                  <a:pt x="1860972" y="3718448"/>
                  <a:pt x="1845514" y="3728307"/>
                </a:cubicBezTo>
                <a:cubicBezTo>
                  <a:pt x="1842158" y="3729979"/>
                  <a:pt x="1839462" y="3732400"/>
                  <a:pt x="1840121" y="3733154"/>
                </a:cubicBezTo>
                <a:cubicBezTo>
                  <a:pt x="1840783" y="3733904"/>
                  <a:pt x="1844140" y="3732231"/>
                  <a:pt x="1848155" y="3731311"/>
                </a:cubicBezTo>
                <a:cubicBezTo>
                  <a:pt x="1861581" y="3724623"/>
                  <a:pt x="1881004" y="3719268"/>
                  <a:pt x="1895801" y="3708656"/>
                </a:cubicBezTo>
                <a:cubicBezTo>
                  <a:pt x="1899158" y="3706984"/>
                  <a:pt x="1905869" y="3703641"/>
                  <a:pt x="1906529" y="3704391"/>
                </a:cubicBezTo>
                <a:cubicBezTo>
                  <a:pt x="1908513" y="3706644"/>
                  <a:pt x="1918579" y="3701629"/>
                  <a:pt x="1925292" y="3698285"/>
                </a:cubicBezTo>
                <a:cubicBezTo>
                  <a:pt x="1932004" y="3694942"/>
                  <a:pt x="1936681" y="3694772"/>
                  <a:pt x="1934645" y="3697944"/>
                </a:cubicBezTo>
                <a:cubicBezTo>
                  <a:pt x="1935308" y="3698695"/>
                  <a:pt x="1929255" y="3702789"/>
                  <a:pt x="1927221" y="3705963"/>
                </a:cubicBezTo>
                <a:cubicBezTo>
                  <a:pt x="1933932" y="3702619"/>
                  <a:pt x="1937950" y="3701698"/>
                  <a:pt x="1940644" y="3699276"/>
                </a:cubicBezTo>
                <a:cubicBezTo>
                  <a:pt x="1946035" y="3694430"/>
                  <a:pt x="1956765" y="3690166"/>
                  <a:pt x="1963477" y="3686820"/>
                </a:cubicBezTo>
                <a:cubicBezTo>
                  <a:pt x="1972884" y="3681055"/>
                  <a:pt x="1981577" y="3679965"/>
                  <a:pt x="1990986" y="3674198"/>
                </a:cubicBezTo>
                <a:cubicBezTo>
                  <a:pt x="2003749" y="3666761"/>
                  <a:pt x="2003035" y="3671435"/>
                  <a:pt x="2011068" y="3669593"/>
                </a:cubicBezTo>
                <a:cubicBezTo>
                  <a:pt x="2015085" y="3668672"/>
                  <a:pt x="2021795" y="3665329"/>
                  <a:pt x="2025153" y="3663656"/>
                </a:cubicBezTo>
                <a:cubicBezTo>
                  <a:pt x="2041932" y="3655298"/>
                  <a:pt x="2058713" y="3646938"/>
                  <a:pt x="2078849" y="3636908"/>
                </a:cubicBezTo>
                <a:cubicBezTo>
                  <a:pt x="2095629" y="3628549"/>
                  <a:pt x="2115765" y="3618519"/>
                  <a:pt x="2135901" y="3608488"/>
                </a:cubicBezTo>
                <a:cubicBezTo>
                  <a:pt x="2135901" y="3608488"/>
                  <a:pt x="2136564" y="3609239"/>
                  <a:pt x="2136564" y="3609239"/>
                </a:cubicBezTo>
                <a:cubicBezTo>
                  <a:pt x="2119783" y="3617597"/>
                  <a:pt x="2099645" y="3627627"/>
                  <a:pt x="2080170" y="3638409"/>
                </a:cubicBezTo>
                <a:cubicBezTo>
                  <a:pt x="2087543" y="3635816"/>
                  <a:pt x="2092222" y="3635646"/>
                  <a:pt x="2095578" y="3633975"/>
                </a:cubicBezTo>
                <a:cubicBezTo>
                  <a:pt x="2129798" y="3618007"/>
                  <a:pt x="2165339" y="3603540"/>
                  <a:pt x="2198241" y="3586073"/>
                </a:cubicBezTo>
                <a:cubicBezTo>
                  <a:pt x="2204951" y="3582730"/>
                  <a:pt x="2211665" y="3579386"/>
                  <a:pt x="2218375" y="3576043"/>
                </a:cubicBezTo>
                <a:cubicBezTo>
                  <a:pt x="2238512" y="3566011"/>
                  <a:pt x="2253258" y="3560825"/>
                  <a:pt x="2265967" y="3558813"/>
                </a:cubicBezTo>
                <a:cubicBezTo>
                  <a:pt x="2276036" y="3553797"/>
                  <a:pt x="2286103" y="3548782"/>
                  <a:pt x="2296171" y="3543767"/>
                </a:cubicBezTo>
                <a:cubicBezTo>
                  <a:pt x="2302885" y="3540423"/>
                  <a:pt x="2303546" y="3541174"/>
                  <a:pt x="2307562" y="3540254"/>
                </a:cubicBezTo>
                <a:cubicBezTo>
                  <a:pt x="2311576" y="3539332"/>
                  <a:pt x="2308884" y="3541754"/>
                  <a:pt x="2306188" y="3544177"/>
                </a:cubicBezTo>
                <a:cubicBezTo>
                  <a:pt x="2298763" y="3552194"/>
                  <a:pt x="2298763" y="3552194"/>
                  <a:pt x="2283354" y="3556630"/>
                </a:cubicBezTo>
                <a:cubicBezTo>
                  <a:pt x="2279338" y="3557551"/>
                  <a:pt x="2267288" y="3560314"/>
                  <a:pt x="2266627" y="3559564"/>
                </a:cubicBezTo>
                <a:cubicBezTo>
                  <a:pt x="2254525" y="3567752"/>
                  <a:pt x="2242475" y="3570515"/>
                  <a:pt x="2232408" y="3575530"/>
                </a:cubicBezTo>
                <a:cubicBezTo>
                  <a:pt x="2220305" y="3583719"/>
                  <a:pt x="2203524" y="3592078"/>
                  <a:pt x="2192134" y="3595592"/>
                </a:cubicBezTo>
                <a:cubicBezTo>
                  <a:pt x="2185422" y="3598936"/>
                  <a:pt x="2181406" y="3599857"/>
                  <a:pt x="2175355" y="3603951"/>
                </a:cubicBezTo>
                <a:cubicBezTo>
                  <a:pt x="2168643" y="3607295"/>
                  <a:pt x="2161269" y="3609888"/>
                  <a:pt x="2152523" y="3616405"/>
                </a:cubicBezTo>
                <a:cubicBezTo>
                  <a:pt x="2146472" y="3620499"/>
                  <a:pt x="2134422" y="3623261"/>
                  <a:pt x="2128369" y="3627356"/>
                </a:cubicBezTo>
                <a:cubicBezTo>
                  <a:pt x="2126335" y="3630529"/>
                  <a:pt x="2118963" y="3633122"/>
                  <a:pt x="2115606" y="3634795"/>
                </a:cubicBezTo>
                <a:cubicBezTo>
                  <a:pt x="2108896" y="3638137"/>
                  <a:pt x="2110930" y="3634964"/>
                  <a:pt x="2106913" y="3635886"/>
                </a:cubicBezTo>
                <a:cubicBezTo>
                  <a:pt x="2103556" y="3637557"/>
                  <a:pt x="2096846" y="3640901"/>
                  <a:pt x="2090133" y="3644244"/>
                </a:cubicBezTo>
                <a:cubicBezTo>
                  <a:pt x="2090793" y="3644995"/>
                  <a:pt x="2088096" y="3647418"/>
                  <a:pt x="2084742" y="3649089"/>
                </a:cubicBezTo>
                <a:cubicBezTo>
                  <a:pt x="2077369" y="3651682"/>
                  <a:pt x="2079405" y="3648509"/>
                  <a:pt x="2078744" y="3647758"/>
                </a:cubicBezTo>
                <a:cubicBezTo>
                  <a:pt x="2072031" y="3651102"/>
                  <a:pt x="2065319" y="3654445"/>
                  <a:pt x="2058607" y="3657789"/>
                </a:cubicBezTo>
                <a:cubicBezTo>
                  <a:pt x="2063285" y="3657619"/>
                  <a:pt x="2056573" y="3660962"/>
                  <a:pt x="2053217" y="3662635"/>
                </a:cubicBezTo>
                <a:cubicBezTo>
                  <a:pt x="2045846" y="3665227"/>
                  <a:pt x="2048540" y="3662805"/>
                  <a:pt x="2047217" y="3661304"/>
                </a:cubicBezTo>
                <a:cubicBezTo>
                  <a:pt x="2030438" y="3669662"/>
                  <a:pt x="2011623" y="3681195"/>
                  <a:pt x="1992861" y="3687301"/>
                </a:cubicBezTo>
                <a:cubicBezTo>
                  <a:pt x="1988844" y="3688222"/>
                  <a:pt x="1985489" y="3689894"/>
                  <a:pt x="1982794" y="3692316"/>
                </a:cubicBezTo>
                <a:cubicBezTo>
                  <a:pt x="1980758" y="3695490"/>
                  <a:pt x="1974047" y="3698833"/>
                  <a:pt x="1970030" y="3699755"/>
                </a:cubicBezTo>
                <a:cubicBezTo>
                  <a:pt x="1959962" y="3704770"/>
                  <a:pt x="1947198" y="3712208"/>
                  <a:pt x="1941147" y="3716301"/>
                </a:cubicBezTo>
                <a:cubicBezTo>
                  <a:pt x="1932400" y="3722819"/>
                  <a:pt x="1922330" y="3727834"/>
                  <a:pt x="1910943" y="3731348"/>
                </a:cubicBezTo>
                <a:cubicBezTo>
                  <a:pt x="1903570" y="3733941"/>
                  <a:pt x="1892841" y="3738206"/>
                  <a:pt x="1879418" y="3744893"/>
                </a:cubicBezTo>
                <a:cubicBezTo>
                  <a:pt x="1873365" y="3748987"/>
                  <a:pt x="1862638" y="3753251"/>
                  <a:pt x="1855925" y="3756596"/>
                </a:cubicBezTo>
                <a:cubicBezTo>
                  <a:pt x="1854550" y="3760519"/>
                  <a:pt x="1847177" y="3763112"/>
                  <a:pt x="1843820" y="3764784"/>
                </a:cubicBezTo>
                <a:cubicBezTo>
                  <a:pt x="1837109" y="3768128"/>
                  <a:pt x="1833752" y="3769799"/>
                  <a:pt x="1827042" y="3773143"/>
                </a:cubicBezTo>
                <a:cubicBezTo>
                  <a:pt x="1818955" y="3780410"/>
                  <a:pt x="1808886" y="3785425"/>
                  <a:pt x="1796837" y="3788189"/>
                </a:cubicBezTo>
                <a:cubicBezTo>
                  <a:pt x="1796837" y="3788189"/>
                  <a:pt x="1793481" y="3789860"/>
                  <a:pt x="1793481" y="3789860"/>
                </a:cubicBezTo>
                <a:cubicBezTo>
                  <a:pt x="1766632" y="3803235"/>
                  <a:pt x="1766632" y="3803235"/>
                  <a:pt x="1752600" y="3803746"/>
                </a:cubicBezTo>
                <a:cubicBezTo>
                  <a:pt x="1751940" y="3802995"/>
                  <a:pt x="1751278" y="3802245"/>
                  <a:pt x="1751278" y="3802245"/>
                </a:cubicBezTo>
                <a:cubicBezTo>
                  <a:pt x="1742586" y="3803336"/>
                  <a:pt x="1743960" y="3799414"/>
                  <a:pt x="1757384" y="3792724"/>
                </a:cubicBezTo>
                <a:cubicBezTo>
                  <a:pt x="1764096" y="3789382"/>
                  <a:pt x="1774164" y="3784367"/>
                  <a:pt x="1784232" y="3779351"/>
                </a:cubicBezTo>
                <a:cubicBezTo>
                  <a:pt x="1790943" y="3776007"/>
                  <a:pt x="1794301" y="3774335"/>
                  <a:pt x="1792979" y="3772834"/>
                </a:cubicBezTo>
                <a:cubicBezTo>
                  <a:pt x="1791658" y="3771333"/>
                  <a:pt x="1788962" y="3773755"/>
                  <a:pt x="1782251" y="3777100"/>
                </a:cubicBezTo>
                <a:cubicBezTo>
                  <a:pt x="1778894" y="3778771"/>
                  <a:pt x="1771521" y="3781364"/>
                  <a:pt x="1769487" y="3784536"/>
                </a:cubicBezTo>
                <a:cubicBezTo>
                  <a:pt x="1763436" y="3788631"/>
                  <a:pt x="1756724" y="3791975"/>
                  <a:pt x="1752706" y="3792896"/>
                </a:cubicBezTo>
                <a:lnTo>
                  <a:pt x="1740013" y="3798721"/>
                </a:lnTo>
                <a:lnTo>
                  <a:pt x="1741993" y="3794410"/>
                </a:lnTo>
                <a:lnTo>
                  <a:pt x="1703057" y="3797113"/>
                </a:lnTo>
                <a:lnTo>
                  <a:pt x="1723375" y="3786992"/>
                </a:lnTo>
                <a:cubicBezTo>
                  <a:pt x="1730747" y="3784398"/>
                  <a:pt x="1736138" y="3779553"/>
                  <a:pt x="1738174" y="3776381"/>
                </a:cubicBezTo>
                <a:lnTo>
                  <a:pt x="1695500" y="3797638"/>
                </a:lnTo>
                <a:lnTo>
                  <a:pt x="1689230" y="3798074"/>
                </a:lnTo>
                <a:cubicBezTo>
                  <a:pt x="1661889" y="3800650"/>
                  <a:pt x="1635302" y="3804611"/>
                  <a:pt x="1609710" y="3811838"/>
                </a:cubicBezTo>
                <a:lnTo>
                  <a:pt x="1577044" y="3823583"/>
                </a:lnTo>
                <a:lnTo>
                  <a:pt x="1603589" y="3809948"/>
                </a:lnTo>
                <a:cubicBezTo>
                  <a:pt x="1632473" y="3793402"/>
                  <a:pt x="1659981" y="3780778"/>
                  <a:pt x="1690846" y="3766481"/>
                </a:cubicBezTo>
                <a:cubicBezTo>
                  <a:pt x="1717694" y="3753108"/>
                  <a:pt x="1743221" y="3738234"/>
                  <a:pt x="1772051" y="3727111"/>
                </a:cubicBezTo>
                <a:cubicBezTo>
                  <a:pt x="1776069" y="3726190"/>
                  <a:pt x="1779425" y="3724518"/>
                  <a:pt x="1782120" y="3722096"/>
                </a:cubicBezTo>
                <a:cubicBezTo>
                  <a:pt x="1806986" y="3706470"/>
                  <a:pt x="1835155" y="3694595"/>
                  <a:pt x="1861343" y="3680471"/>
                </a:cubicBezTo>
                <a:cubicBezTo>
                  <a:pt x="1878123" y="3672112"/>
                  <a:pt x="1898920" y="3662831"/>
                  <a:pt x="1913666" y="3657647"/>
                </a:cubicBezTo>
                <a:cubicBezTo>
                  <a:pt x="1931106" y="3650037"/>
                  <a:pt x="1948548" y="3642430"/>
                  <a:pt x="1961309" y="3634992"/>
                </a:cubicBezTo>
                <a:cubicBezTo>
                  <a:pt x="1973414" y="3626803"/>
                  <a:pt x="1990854" y="3619195"/>
                  <a:pt x="2002957" y="3611007"/>
                </a:cubicBezTo>
                <a:cubicBezTo>
                  <a:pt x="2035910" y="3588112"/>
                  <a:pt x="2074201" y="3565799"/>
                  <a:pt x="2114472" y="3545737"/>
                </a:cubicBezTo>
                <a:cubicBezTo>
                  <a:pt x="2137965" y="3534035"/>
                  <a:pt x="2158100" y="3524003"/>
                  <a:pt x="2181593" y="3512302"/>
                </a:cubicBezTo>
                <a:cubicBezTo>
                  <a:pt x="2184950" y="3510630"/>
                  <a:pt x="2192322" y="3508038"/>
                  <a:pt x="2194355" y="3504863"/>
                </a:cubicBezTo>
                <a:cubicBezTo>
                  <a:pt x="2196392" y="3501690"/>
                  <a:pt x="2188359" y="3503533"/>
                  <a:pt x="2185004" y="3505204"/>
                </a:cubicBezTo>
                <a:cubicBezTo>
                  <a:pt x="2170918" y="3511141"/>
                  <a:pt x="2159529" y="3514654"/>
                  <a:pt x="2145443" y="3520591"/>
                </a:cubicBezTo>
                <a:cubicBezTo>
                  <a:pt x="2128003" y="3528200"/>
                  <a:pt x="2111223" y="3536559"/>
                  <a:pt x="2092460" y="3542666"/>
                </a:cubicBezTo>
                <a:cubicBezTo>
                  <a:pt x="2098513" y="3538571"/>
                  <a:pt x="2097190" y="3537070"/>
                  <a:pt x="2103903" y="3533726"/>
                </a:cubicBezTo>
                <a:cubicBezTo>
                  <a:pt x="2117329" y="3527039"/>
                  <a:pt x="2125413" y="3519772"/>
                  <a:pt x="2134822" y="3514006"/>
                </a:cubicBezTo>
                <a:cubicBezTo>
                  <a:pt x="2138176" y="3512333"/>
                  <a:pt x="2140211" y="3509160"/>
                  <a:pt x="2139550" y="3508409"/>
                </a:cubicBezTo>
                <a:cubicBezTo>
                  <a:pt x="2134874" y="3508580"/>
                  <a:pt x="2132178" y="3511003"/>
                  <a:pt x="2128822" y="3512675"/>
                </a:cubicBezTo>
                <a:cubicBezTo>
                  <a:pt x="2125466" y="3514347"/>
                  <a:pt x="2122110" y="3516018"/>
                  <a:pt x="2115397" y="3519361"/>
                </a:cubicBezTo>
                <a:cubicBezTo>
                  <a:pt x="2097297" y="3526218"/>
                  <a:pt x="2083158" y="3537580"/>
                  <a:pt x="2062363" y="3546862"/>
                </a:cubicBezTo>
                <a:cubicBezTo>
                  <a:pt x="2052295" y="3551877"/>
                  <a:pt x="2038870" y="3558563"/>
                  <a:pt x="2028804" y="3563579"/>
                </a:cubicBezTo>
                <a:cubicBezTo>
                  <a:pt x="2019394" y="3569344"/>
                  <a:pt x="2010700" y="3570437"/>
                  <a:pt x="1997277" y="3577123"/>
                </a:cubicBezTo>
                <a:cubicBezTo>
                  <a:pt x="1965039" y="3595343"/>
                  <a:pt x="1928836" y="3609058"/>
                  <a:pt x="1895934" y="3626527"/>
                </a:cubicBezTo>
                <a:cubicBezTo>
                  <a:pt x="1892580" y="3628198"/>
                  <a:pt x="1889223" y="3629870"/>
                  <a:pt x="1885207" y="3630791"/>
                </a:cubicBezTo>
                <a:cubicBezTo>
                  <a:pt x="1881189" y="3631713"/>
                  <a:pt x="1877832" y="3633384"/>
                  <a:pt x="1877832" y="3633384"/>
                </a:cubicBezTo>
                <a:cubicBezTo>
                  <a:pt x="1866391" y="3642323"/>
                  <a:pt x="1852306" y="3648259"/>
                  <a:pt x="1840204" y="3656449"/>
                </a:cubicBezTo>
                <a:cubicBezTo>
                  <a:pt x="1824744" y="3666309"/>
                  <a:pt x="1808625" y="3675418"/>
                  <a:pt x="1791896" y="3678352"/>
                </a:cubicBezTo>
                <a:cubicBezTo>
                  <a:pt x="1788541" y="3680024"/>
                  <a:pt x="1788541" y="3680024"/>
                  <a:pt x="1785186" y="3681695"/>
                </a:cubicBezTo>
                <a:cubicBezTo>
                  <a:pt x="1771763" y="3688383"/>
                  <a:pt x="1757677" y="3694319"/>
                  <a:pt x="1748269" y="3700085"/>
                </a:cubicBezTo>
                <a:cubicBezTo>
                  <a:pt x="1731490" y="3708444"/>
                  <a:pt x="1719439" y="3711206"/>
                  <a:pt x="1706676" y="3718644"/>
                </a:cubicBezTo>
                <a:cubicBezTo>
                  <a:pt x="1690557" y="3727756"/>
                  <a:pt x="1672455" y="3734612"/>
                  <a:pt x="1652979" y="3745394"/>
                </a:cubicBezTo>
                <a:cubicBezTo>
                  <a:pt x="1636860" y="3754504"/>
                  <a:pt x="1620740" y="3763613"/>
                  <a:pt x="1604619" y="3772723"/>
                </a:cubicBezTo>
                <a:cubicBezTo>
                  <a:pt x="1582450" y="3785928"/>
                  <a:pt x="1556261" y="3800051"/>
                  <a:pt x="1530074" y="3814176"/>
                </a:cubicBezTo>
                <a:cubicBezTo>
                  <a:pt x="1509937" y="3824206"/>
                  <a:pt x="1495140" y="3834819"/>
                  <a:pt x="1470987" y="3845771"/>
                </a:cubicBezTo>
                <a:cubicBezTo>
                  <a:pt x="1475664" y="3845600"/>
                  <a:pt x="1479681" y="3844679"/>
                  <a:pt x="1489749" y="3839663"/>
                </a:cubicBezTo>
                <a:cubicBezTo>
                  <a:pt x="1493104" y="3837992"/>
                  <a:pt x="1499817" y="3834649"/>
                  <a:pt x="1506529" y="3831305"/>
                </a:cubicBezTo>
                <a:cubicBezTo>
                  <a:pt x="1528648" y="3823526"/>
                  <a:pt x="1552800" y="3812573"/>
                  <a:pt x="1572936" y="3802543"/>
                </a:cubicBezTo>
                <a:cubicBezTo>
                  <a:pt x="1589717" y="3794185"/>
                  <a:pt x="1609852" y="3784154"/>
                  <a:pt x="1626633" y="3775795"/>
                </a:cubicBezTo>
                <a:cubicBezTo>
                  <a:pt x="1643413" y="3767436"/>
                  <a:pt x="1659533" y="3758326"/>
                  <a:pt x="1673670" y="3746965"/>
                </a:cubicBezTo>
                <a:cubicBezTo>
                  <a:pt x="1676365" y="3744542"/>
                  <a:pt x="1682417" y="3740448"/>
                  <a:pt x="1689129" y="3737104"/>
                </a:cubicBezTo>
                <a:cubicBezTo>
                  <a:pt x="1711961" y="3724650"/>
                  <a:pt x="1736113" y="3713700"/>
                  <a:pt x="1756195" y="3709093"/>
                </a:cubicBezTo>
                <a:cubicBezTo>
                  <a:pt x="1767585" y="3705579"/>
                  <a:pt x="1774298" y="3702236"/>
                  <a:pt x="1783704" y="3696471"/>
                </a:cubicBezTo>
                <a:cubicBezTo>
                  <a:pt x="1795808" y="3688281"/>
                  <a:pt x="1805876" y="3683266"/>
                  <a:pt x="1820623" y="3678080"/>
                </a:cubicBezTo>
                <a:cubicBezTo>
                  <a:pt x="1827995" y="3675487"/>
                  <a:pt x="1834706" y="3672144"/>
                  <a:pt x="1840759" y="3668050"/>
                </a:cubicBezTo>
                <a:cubicBezTo>
                  <a:pt x="1849505" y="3661533"/>
                  <a:pt x="1867605" y="3654675"/>
                  <a:pt x="1879050" y="3645736"/>
                </a:cubicBezTo>
                <a:cubicBezTo>
                  <a:pt x="1881745" y="3643314"/>
                  <a:pt x="1895829" y="3637377"/>
                  <a:pt x="1903201" y="3634784"/>
                </a:cubicBezTo>
                <a:cubicBezTo>
                  <a:pt x="1925319" y="3627007"/>
                  <a:pt x="1942101" y="3618646"/>
                  <a:pt x="1962236" y="3608615"/>
                </a:cubicBezTo>
                <a:cubicBezTo>
                  <a:pt x="1972303" y="3603600"/>
                  <a:pt x="1985070" y="3596162"/>
                  <a:pt x="1996457" y="3592649"/>
                </a:cubicBezTo>
                <a:cubicBezTo>
                  <a:pt x="2000474" y="3591728"/>
                  <a:pt x="2003830" y="3590057"/>
                  <a:pt x="2005864" y="3586883"/>
                </a:cubicBezTo>
                <a:cubicBezTo>
                  <a:pt x="2008613" y="3579034"/>
                  <a:pt x="2015324" y="3575690"/>
                  <a:pt x="2036781" y="3567163"/>
                </a:cubicBezTo>
                <a:cubicBezTo>
                  <a:pt x="2040799" y="3566241"/>
                  <a:pt x="2047512" y="3562896"/>
                  <a:pt x="2052189" y="3562727"/>
                </a:cubicBezTo>
                <a:cubicBezTo>
                  <a:pt x="2045422" y="3571495"/>
                  <a:pt x="2029303" y="3580606"/>
                  <a:pt x="2009167" y="3590636"/>
                </a:cubicBezTo>
                <a:cubicBezTo>
                  <a:pt x="1948759" y="3620729"/>
                  <a:pt x="1884995" y="3652492"/>
                  <a:pt x="1824585" y="3682585"/>
                </a:cubicBezTo>
                <a:cubicBezTo>
                  <a:pt x="1804448" y="3692615"/>
                  <a:pt x="1789651" y="3703227"/>
                  <a:pt x="1768854" y="3712507"/>
                </a:cubicBezTo>
                <a:cubicBezTo>
                  <a:pt x="1765497" y="3714177"/>
                  <a:pt x="1763464" y="3717352"/>
                  <a:pt x="1760107" y="3719024"/>
                </a:cubicBezTo>
                <a:cubicBezTo>
                  <a:pt x="1756092" y="3719945"/>
                  <a:pt x="1757412" y="3721446"/>
                  <a:pt x="1758072" y="3722196"/>
                </a:cubicBezTo>
                <a:cubicBezTo>
                  <a:pt x="1758072" y="3722196"/>
                  <a:pt x="1758733" y="3722947"/>
                  <a:pt x="1762090" y="3721275"/>
                </a:cubicBezTo>
                <a:cubicBezTo>
                  <a:pt x="1768801" y="3717932"/>
                  <a:pt x="1771497" y="3715509"/>
                  <a:pt x="1776175" y="3715338"/>
                </a:cubicBezTo>
                <a:cubicBezTo>
                  <a:pt x="1772817" y="3717011"/>
                  <a:pt x="1773479" y="3717760"/>
                  <a:pt x="1773479" y="3717760"/>
                </a:cubicBezTo>
                <a:cubicBezTo>
                  <a:pt x="1722477" y="3742087"/>
                  <a:pt x="1676814" y="3766994"/>
                  <a:pt x="1624492" y="3789818"/>
                </a:cubicBezTo>
                <a:cubicBezTo>
                  <a:pt x="1607050" y="3797427"/>
                  <a:pt x="1590271" y="3805785"/>
                  <a:pt x="1574152" y="3814896"/>
                </a:cubicBezTo>
                <a:cubicBezTo>
                  <a:pt x="1558031" y="3824006"/>
                  <a:pt x="1538609" y="3829362"/>
                  <a:pt x="1523813" y="3839973"/>
                </a:cubicBezTo>
                <a:cubicBezTo>
                  <a:pt x="1520454" y="3841644"/>
                  <a:pt x="1517099" y="3843316"/>
                  <a:pt x="1517099" y="3843316"/>
                </a:cubicBezTo>
                <a:cubicBezTo>
                  <a:pt x="1505049" y="3846079"/>
                  <a:pt x="1492286" y="3853517"/>
                  <a:pt x="1478861" y="3860205"/>
                </a:cubicBezTo>
                <a:cubicBezTo>
                  <a:pt x="1458726" y="3870235"/>
                  <a:pt x="1438589" y="3880266"/>
                  <a:pt x="1415097" y="3891969"/>
                </a:cubicBezTo>
                <a:lnTo>
                  <a:pt x="1409599" y="3894154"/>
                </a:lnTo>
                <a:lnTo>
                  <a:pt x="1394635" y="3898844"/>
                </a:lnTo>
                <a:lnTo>
                  <a:pt x="1415810" y="3887294"/>
                </a:lnTo>
                <a:cubicBezTo>
                  <a:pt x="1422866" y="3882969"/>
                  <a:pt x="1429921" y="3878645"/>
                  <a:pt x="1438643" y="3874841"/>
                </a:cubicBezTo>
                <a:cubicBezTo>
                  <a:pt x="1433304" y="3874260"/>
                  <a:pt x="1435999" y="3871838"/>
                  <a:pt x="1446067" y="3866822"/>
                </a:cubicBezTo>
                <a:cubicBezTo>
                  <a:pt x="1452779" y="3863479"/>
                  <a:pt x="1456136" y="3861807"/>
                  <a:pt x="1459492" y="3860135"/>
                </a:cubicBezTo>
                <a:cubicBezTo>
                  <a:pt x="1458831" y="3859384"/>
                  <a:pt x="1458169" y="3858634"/>
                  <a:pt x="1457511" y="3857884"/>
                </a:cubicBezTo>
                <a:cubicBezTo>
                  <a:pt x="1450798" y="3861227"/>
                  <a:pt x="1444085" y="3864571"/>
                  <a:pt x="1440729" y="3866242"/>
                </a:cubicBezTo>
                <a:cubicBezTo>
                  <a:pt x="1434017" y="3869586"/>
                  <a:pt x="1430662" y="3871258"/>
                  <a:pt x="1427306" y="3872930"/>
                </a:cubicBezTo>
                <a:cubicBezTo>
                  <a:pt x="1423950" y="3874601"/>
                  <a:pt x="1417898" y="3878696"/>
                  <a:pt x="1416576" y="3877194"/>
                </a:cubicBezTo>
                <a:cubicBezTo>
                  <a:pt x="1411240" y="3876613"/>
                  <a:pt x="1418612" y="3874021"/>
                  <a:pt x="1424662" y="3869927"/>
                </a:cubicBezTo>
                <a:cubicBezTo>
                  <a:pt x="1427359" y="3867505"/>
                  <a:pt x="1423342" y="3868425"/>
                  <a:pt x="1422681" y="3867674"/>
                </a:cubicBezTo>
                <a:cubicBezTo>
                  <a:pt x="1413988" y="3868766"/>
                  <a:pt x="1403920" y="3873781"/>
                  <a:pt x="1393191" y="3878046"/>
                </a:cubicBezTo>
                <a:cubicBezTo>
                  <a:pt x="1381445" y="3883897"/>
                  <a:pt x="1370193" y="3890311"/>
                  <a:pt x="1359281" y="3896422"/>
                </a:cubicBezTo>
                <a:lnTo>
                  <a:pt x="1335384" y="3908832"/>
                </a:lnTo>
                <a:lnTo>
                  <a:pt x="1332202" y="3907620"/>
                </a:lnTo>
                <a:cubicBezTo>
                  <a:pt x="1329207" y="3903494"/>
                  <a:pt x="1332941" y="3893920"/>
                  <a:pt x="1334184" y="3890729"/>
                </a:cubicBezTo>
                <a:cubicBezTo>
                  <a:pt x="1345834" y="3878571"/>
                  <a:pt x="1355251" y="3865485"/>
                  <a:pt x="1363425" y="3851909"/>
                </a:cubicBezTo>
                <a:lnTo>
                  <a:pt x="1372894" y="3833731"/>
                </a:lnTo>
                <a:lnTo>
                  <a:pt x="1336160" y="3835011"/>
                </a:lnTo>
                <a:cubicBezTo>
                  <a:pt x="1310742" y="3832516"/>
                  <a:pt x="1287537" y="3823373"/>
                  <a:pt x="1274277" y="3808411"/>
                </a:cubicBezTo>
                <a:cubicBezTo>
                  <a:pt x="1256596" y="3791788"/>
                  <a:pt x="1234493" y="3791787"/>
                  <a:pt x="1216811" y="3778487"/>
                </a:cubicBezTo>
                <a:cubicBezTo>
                  <a:pt x="1230075" y="3765189"/>
                  <a:pt x="1243334" y="3755213"/>
                  <a:pt x="1247756" y="3741914"/>
                </a:cubicBezTo>
                <a:cubicBezTo>
                  <a:pt x="1269857" y="3698692"/>
                  <a:pt x="1309639" y="3666276"/>
                  <a:pt x="1352186" y="3635937"/>
                </a:cubicBezTo>
                <a:lnTo>
                  <a:pt x="1354612" y="3634227"/>
                </a:lnTo>
                <a:lnTo>
                  <a:pt x="1350136" y="3628729"/>
                </a:lnTo>
                <a:cubicBezTo>
                  <a:pt x="1348243" y="3624357"/>
                  <a:pt x="1346929" y="3618869"/>
                  <a:pt x="1345927" y="3612582"/>
                </a:cubicBezTo>
                <a:cubicBezTo>
                  <a:pt x="1337675" y="3586500"/>
                  <a:pt x="1363347" y="3567906"/>
                  <a:pt x="1372057" y="3545567"/>
                </a:cubicBezTo>
                <a:cubicBezTo>
                  <a:pt x="1387495" y="3517781"/>
                  <a:pt x="1407174" y="3490931"/>
                  <a:pt x="1422614" y="3463146"/>
                </a:cubicBezTo>
                <a:cubicBezTo>
                  <a:pt x="1424481" y="3458358"/>
                  <a:pt x="1428779" y="3453242"/>
                  <a:pt x="1431175" y="3448572"/>
                </a:cubicBezTo>
                <a:lnTo>
                  <a:pt x="1429461" y="3441415"/>
                </a:lnTo>
                <a:lnTo>
                  <a:pt x="1443381" y="3434833"/>
                </a:lnTo>
                <a:cubicBezTo>
                  <a:pt x="1454121" y="3430611"/>
                  <a:pt x="1467498" y="3423858"/>
                  <a:pt x="1477725" y="3419020"/>
                </a:cubicBezTo>
                <a:cubicBezTo>
                  <a:pt x="1483772" y="3414874"/>
                  <a:pt x="1498178" y="3409348"/>
                  <a:pt x="1511298" y="3402285"/>
                </a:cubicBezTo>
                <a:cubicBezTo>
                  <a:pt x="1520755" y="3396527"/>
                  <a:pt x="1528857" y="3394839"/>
                  <a:pt x="1542490" y="3388391"/>
                </a:cubicBezTo>
                <a:cubicBezTo>
                  <a:pt x="1542490" y="3388391"/>
                  <a:pt x="1542490" y="3388391"/>
                  <a:pt x="1545899" y="3386780"/>
                </a:cubicBezTo>
                <a:cubicBezTo>
                  <a:pt x="1545641" y="3386473"/>
                  <a:pt x="1541976" y="3387778"/>
                  <a:pt x="1548537" y="3384246"/>
                </a:cubicBezTo>
                <a:cubicBezTo>
                  <a:pt x="1551947" y="3382634"/>
                  <a:pt x="1555355" y="3381022"/>
                  <a:pt x="1555866" y="3381636"/>
                </a:cubicBezTo>
                <a:cubicBezTo>
                  <a:pt x="1559276" y="3380023"/>
                  <a:pt x="1566095" y="3376800"/>
                  <a:pt x="1569502" y="3375187"/>
                </a:cubicBezTo>
                <a:cubicBezTo>
                  <a:pt x="1572912" y="3373575"/>
                  <a:pt x="1576321" y="3371964"/>
                  <a:pt x="1576578" y="3372271"/>
                </a:cubicBezTo>
                <a:cubicBezTo>
                  <a:pt x="1587059" y="3367742"/>
                  <a:pt x="1593108" y="3363596"/>
                  <a:pt x="1603075" y="3358454"/>
                </a:cubicBezTo>
                <a:cubicBezTo>
                  <a:pt x="1602819" y="3358146"/>
                  <a:pt x="1599155" y="3359451"/>
                  <a:pt x="1605716" y="3355918"/>
                </a:cubicBezTo>
                <a:cubicBezTo>
                  <a:pt x="1609125" y="3354308"/>
                  <a:pt x="1615942" y="3351082"/>
                  <a:pt x="1619351" y="3349471"/>
                </a:cubicBezTo>
                <a:cubicBezTo>
                  <a:pt x="1623273" y="3348474"/>
                  <a:pt x="1620378" y="3350700"/>
                  <a:pt x="1624299" y="3349702"/>
                </a:cubicBezTo>
                <a:cubicBezTo>
                  <a:pt x="1624814" y="3350316"/>
                  <a:pt x="1624814" y="3350316"/>
                  <a:pt x="1631631" y="3347094"/>
                </a:cubicBezTo>
                <a:cubicBezTo>
                  <a:pt x="1635039" y="3345481"/>
                  <a:pt x="1638447" y="3343869"/>
                  <a:pt x="1645265" y="3340645"/>
                </a:cubicBezTo>
                <a:cubicBezTo>
                  <a:pt x="1648674" y="3339033"/>
                  <a:pt x="1655491" y="3335809"/>
                  <a:pt x="1658899" y="3334196"/>
                </a:cubicBezTo>
                <a:cubicBezTo>
                  <a:pt x="1662308" y="3332585"/>
                  <a:pt x="1665717" y="3330973"/>
                  <a:pt x="1665973" y="3331279"/>
                </a:cubicBezTo>
                <a:cubicBezTo>
                  <a:pt x="1677227" y="3327672"/>
                  <a:pt x="1677227" y="3327672"/>
                  <a:pt x="1687453" y="3322837"/>
                </a:cubicBezTo>
                <a:cubicBezTo>
                  <a:pt x="1701087" y="3316388"/>
                  <a:pt x="1701087" y="3316388"/>
                  <a:pt x="1695297" y="3320841"/>
                </a:cubicBezTo>
                <a:cubicBezTo>
                  <a:pt x="1702114" y="3317617"/>
                  <a:pt x="1716006" y="3311476"/>
                  <a:pt x="1719158" y="3309556"/>
                </a:cubicBezTo>
                <a:cubicBezTo>
                  <a:pt x="1721797" y="3307023"/>
                  <a:pt x="1727845" y="3302877"/>
                  <a:pt x="1723668" y="3303568"/>
                </a:cubicBezTo>
                <a:cubicBezTo>
                  <a:pt x="1723668" y="3303568"/>
                  <a:pt x="1723409" y="3303261"/>
                  <a:pt x="1726562" y="3301342"/>
                </a:cubicBezTo>
                <a:cubicBezTo>
                  <a:pt x="1741479" y="3296430"/>
                  <a:pt x="1758009" y="3287756"/>
                  <a:pt x="1775055" y="3279694"/>
                </a:cubicBezTo>
                <a:cubicBezTo>
                  <a:pt x="1782127" y="3276778"/>
                  <a:pt x="1788688" y="3273247"/>
                  <a:pt x="1798913" y="3268411"/>
                </a:cubicBezTo>
                <a:cubicBezTo>
                  <a:pt x="1798657" y="3268104"/>
                  <a:pt x="1802066" y="3266493"/>
                  <a:pt x="1802066" y="3266493"/>
                </a:cubicBezTo>
                <a:cubicBezTo>
                  <a:pt x="1809397" y="3263881"/>
                  <a:pt x="1819367" y="3258737"/>
                  <a:pt x="1826699" y="3256128"/>
                </a:cubicBezTo>
                <a:cubicBezTo>
                  <a:pt x="1840588" y="3249987"/>
                  <a:pt x="1853710" y="3242925"/>
                  <a:pt x="1856092" y="3240085"/>
                </a:cubicBezTo>
                <a:cubicBezTo>
                  <a:pt x="1855837" y="3239777"/>
                  <a:pt x="1858988" y="3237860"/>
                  <a:pt x="1862397" y="3236247"/>
                </a:cubicBezTo>
                <a:cubicBezTo>
                  <a:pt x="1865549" y="3234327"/>
                  <a:pt x="1868958" y="3232715"/>
                  <a:pt x="1869472" y="3233330"/>
                </a:cubicBezTo>
                <a:cubicBezTo>
                  <a:pt x="1883106" y="3226882"/>
                  <a:pt x="1889154" y="3222737"/>
                  <a:pt x="1899123" y="3217593"/>
                </a:cubicBezTo>
                <a:cubicBezTo>
                  <a:pt x="1898611" y="3216979"/>
                  <a:pt x="1901761" y="3215059"/>
                  <a:pt x="1908836" y="3212143"/>
                </a:cubicBezTo>
                <a:cubicBezTo>
                  <a:pt x="1922472" y="3205694"/>
                  <a:pt x="1935336" y="3198325"/>
                  <a:pt x="1949227" y="3192183"/>
                </a:cubicBezTo>
                <a:cubicBezTo>
                  <a:pt x="1952635" y="3190570"/>
                  <a:pt x="1952380" y="3190264"/>
                  <a:pt x="1952123" y="3189956"/>
                </a:cubicBezTo>
                <a:cubicBezTo>
                  <a:pt x="1952123" y="3189956"/>
                  <a:pt x="1951866" y="3189650"/>
                  <a:pt x="1948456" y="3191261"/>
                </a:cubicBezTo>
                <a:cubicBezTo>
                  <a:pt x="1941640" y="3194486"/>
                  <a:pt x="1938232" y="3196098"/>
                  <a:pt x="1934822" y="3197711"/>
                </a:cubicBezTo>
                <a:cubicBezTo>
                  <a:pt x="1931414" y="3199321"/>
                  <a:pt x="1928004" y="3200933"/>
                  <a:pt x="1924340" y="3202238"/>
                </a:cubicBezTo>
                <a:lnTo>
                  <a:pt x="1914912" y="3205455"/>
                </a:lnTo>
                <a:lnTo>
                  <a:pt x="1944943" y="3191192"/>
                </a:lnTo>
                <a:cubicBezTo>
                  <a:pt x="1968804" y="3179907"/>
                  <a:pt x="1996073" y="3167013"/>
                  <a:pt x="2023345" y="3154114"/>
                </a:cubicBezTo>
                <a:cubicBezTo>
                  <a:pt x="2033571" y="3149278"/>
                  <a:pt x="2043409" y="3143981"/>
                  <a:pt x="2053637" y="3139145"/>
                </a:cubicBezTo>
                <a:cubicBezTo>
                  <a:pt x="2064056" y="3134540"/>
                  <a:pt x="2074089" y="3129472"/>
                  <a:pt x="2087529" y="3122794"/>
                </a:cubicBezTo>
                <a:cubicBezTo>
                  <a:pt x="2100972" y="3116115"/>
                  <a:pt x="2118209" y="3108285"/>
                  <a:pt x="2131843" y="3101838"/>
                </a:cubicBezTo>
                <a:cubicBezTo>
                  <a:pt x="2142070" y="3097001"/>
                  <a:pt x="2149082" y="3094007"/>
                  <a:pt x="2158922" y="3088709"/>
                </a:cubicBezTo>
                <a:cubicBezTo>
                  <a:pt x="2158728" y="3088479"/>
                  <a:pt x="2165739" y="3085486"/>
                  <a:pt x="2168953" y="3083643"/>
                </a:cubicBezTo>
                <a:cubicBezTo>
                  <a:pt x="2182396" y="3076963"/>
                  <a:pt x="2197189" y="3071901"/>
                  <a:pt x="2209859" y="3064298"/>
                </a:cubicBezTo>
                <a:cubicBezTo>
                  <a:pt x="2223494" y="3057851"/>
                  <a:pt x="2237128" y="3051403"/>
                  <a:pt x="2254174" y="3043341"/>
                </a:cubicBezTo>
                <a:cubicBezTo>
                  <a:pt x="2267808" y="3036895"/>
                  <a:pt x="2281635" y="3030676"/>
                  <a:pt x="2298486" y="3022385"/>
                </a:cubicBezTo>
                <a:cubicBezTo>
                  <a:pt x="2305304" y="3019162"/>
                  <a:pt x="2315914" y="3014787"/>
                  <a:pt x="2318554" y="3012251"/>
                </a:cubicBezTo>
                <a:cubicBezTo>
                  <a:pt x="2328584" y="3007185"/>
                  <a:pt x="2338618" y="3002117"/>
                  <a:pt x="2349231" y="2997744"/>
                </a:cubicBezTo>
                <a:cubicBezTo>
                  <a:pt x="2352833" y="2996362"/>
                  <a:pt x="2359650" y="2993137"/>
                  <a:pt x="2362866" y="2991294"/>
                </a:cubicBezTo>
                <a:cubicBezTo>
                  <a:pt x="2376306" y="2984617"/>
                  <a:pt x="2386534" y="2979780"/>
                  <a:pt x="2400555" y="2973793"/>
                </a:cubicBezTo>
                <a:cubicBezTo>
                  <a:pt x="2403965" y="2972181"/>
                  <a:pt x="2410780" y="2968958"/>
                  <a:pt x="2413611" y="2966653"/>
                </a:cubicBezTo>
                <a:cubicBezTo>
                  <a:pt x="2413417" y="2966421"/>
                  <a:pt x="2423837" y="2961816"/>
                  <a:pt x="2427245" y="2960204"/>
                </a:cubicBezTo>
                <a:cubicBezTo>
                  <a:pt x="2427052" y="2959974"/>
                  <a:pt x="2430268" y="2958130"/>
                  <a:pt x="2430268" y="2958130"/>
                </a:cubicBezTo>
                <a:cubicBezTo>
                  <a:pt x="2443904" y="2951682"/>
                  <a:pt x="2457538" y="2945234"/>
                  <a:pt x="2474581" y="2937174"/>
                </a:cubicBezTo>
                <a:cubicBezTo>
                  <a:pt x="2474581" y="2937174"/>
                  <a:pt x="2474774" y="2937405"/>
                  <a:pt x="2474967" y="2937636"/>
                </a:cubicBezTo>
                <a:cubicBezTo>
                  <a:pt x="2502238" y="2924740"/>
                  <a:pt x="2532914" y="2910233"/>
                  <a:pt x="2560185" y="2897335"/>
                </a:cubicBezTo>
                <a:cubicBezTo>
                  <a:pt x="2566617" y="2893649"/>
                  <a:pt x="2573434" y="2890425"/>
                  <a:pt x="2580637" y="2887663"/>
                </a:cubicBezTo>
                <a:cubicBezTo>
                  <a:pt x="2607907" y="2874766"/>
                  <a:pt x="2631190" y="2862789"/>
                  <a:pt x="2658652" y="2850123"/>
                </a:cubicBezTo>
                <a:cubicBezTo>
                  <a:pt x="2658460" y="2849893"/>
                  <a:pt x="2658267" y="2849661"/>
                  <a:pt x="2658074" y="2849431"/>
                </a:cubicBezTo>
                <a:cubicBezTo>
                  <a:pt x="2657881" y="2849201"/>
                  <a:pt x="2657881" y="2849201"/>
                  <a:pt x="2661288" y="2847588"/>
                </a:cubicBezTo>
                <a:cubicBezTo>
                  <a:pt x="2664504" y="2845745"/>
                  <a:pt x="2668106" y="2844364"/>
                  <a:pt x="2668299" y="2844595"/>
                </a:cubicBezTo>
                <a:cubicBezTo>
                  <a:pt x="2688752" y="2834923"/>
                  <a:pt x="2712612" y="2823638"/>
                  <a:pt x="2733065" y="2813966"/>
                </a:cubicBezTo>
                <a:cubicBezTo>
                  <a:pt x="2736667" y="2812584"/>
                  <a:pt x="2746505" y="2807287"/>
                  <a:pt x="2747085" y="2807980"/>
                </a:cubicBezTo>
                <a:cubicBezTo>
                  <a:pt x="2757312" y="2803144"/>
                  <a:pt x="2764129" y="2799920"/>
                  <a:pt x="2770946" y="2796696"/>
                </a:cubicBezTo>
                <a:cubicBezTo>
                  <a:pt x="2781174" y="2791860"/>
                  <a:pt x="2791207" y="2786792"/>
                  <a:pt x="2794036" y="2784487"/>
                </a:cubicBezTo>
                <a:cubicBezTo>
                  <a:pt x="2797251" y="2782645"/>
                  <a:pt x="2800660" y="2781032"/>
                  <a:pt x="2804069" y="2779420"/>
                </a:cubicBezTo>
                <a:cubicBezTo>
                  <a:pt x="2807478" y="2777809"/>
                  <a:pt x="2810887" y="2776196"/>
                  <a:pt x="2817704" y="2772973"/>
                </a:cubicBezTo>
                <a:cubicBezTo>
                  <a:pt x="2821112" y="2771360"/>
                  <a:pt x="2820920" y="2771129"/>
                  <a:pt x="2820920" y="2771129"/>
                </a:cubicBezTo>
                <a:cubicBezTo>
                  <a:pt x="2820725" y="2770898"/>
                  <a:pt x="2820533" y="2770667"/>
                  <a:pt x="2817124" y="2772279"/>
                </a:cubicBezTo>
                <a:cubicBezTo>
                  <a:pt x="2803683" y="2778958"/>
                  <a:pt x="2789470" y="2784713"/>
                  <a:pt x="2775834" y="2791161"/>
                </a:cubicBezTo>
                <a:cubicBezTo>
                  <a:pt x="2769210" y="2794617"/>
                  <a:pt x="2765608" y="2795997"/>
                  <a:pt x="2765222" y="2795537"/>
                </a:cubicBezTo>
                <a:cubicBezTo>
                  <a:pt x="2754802" y="2800142"/>
                  <a:pt x="2747406" y="2802671"/>
                  <a:pt x="2733771" y="2809120"/>
                </a:cubicBezTo>
                <a:cubicBezTo>
                  <a:pt x="2734158" y="2809581"/>
                  <a:pt x="2730751" y="2811195"/>
                  <a:pt x="2727146" y="2812574"/>
                </a:cubicBezTo>
                <a:cubicBezTo>
                  <a:pt x="2723738" y="2814188"/>
                  <a:pt x="2720137" y="2815569"/>
                  <a:pt x="2719945" y="2815337"/>
                </a:cubicBezTo>
                <a:cubicBezTo>
                  <a:pt x="2715763" y="2816025"/>
                  <a:pt x="2701743" y="2822013"/>
                  <a:pt x="2688302" y="2828690"/>
                </a:cubicBezTo>
                <a:cubicBezTo>
                  <a:pt x="2681870" y="2832376"/>
                  <a:pt x="2671449" y="2836982"/>
                  <a:pt x="2665019" y="2840668"/>
                </a:cubicBezTo>
                <a:cubicBezTo>
                  <a:pt x="2665019" y="2840668"/>
                  <a:pt x="2661610" y="2842280"/>
                  <a:pt x="2661417" y="2842049"/>
                </a:cubicBezTo>
                <a:cubicBezTo>
                  <a:pt x="2651190" y="2846884"/>
                  <a:pt x="2644180" y="2849877"/>
                  <a:pt x="2637555" y="2853332"/>
                </a:cubicBezTo>
                <a:cubicBezTo>
                  <a:pt x="2620511" y="2861393"/>
                  <a:pt x="2603082" y="2868991"/>
                  <a:pt x="2590411" y="2876594"/>
                </a:cubicBezTo>
                <a:cubicBezTo>
                  <a:pt x="2586811" y="2877975"/>
                  <a:pt x="2586619" y="2877743"/>
                  <a:pt x="2586619" y="2877743"/>
                </a:cubicBezTo>
                <a:cubicBezTo>
                  <a:pt x="2589449" y="2875439"/>
                  <a:pt x="2582051" y="2877970"/>
                  <a:pt x="2578065" y="2878889"/>
                </a:cubicBezTo>
                <a:cubicBezTo>
                  <a:pt x="2574462" y="2880270"/>
                  <a:pt x="2561019" y="2886950"/>
                  <a:pt x="2554203" y="2890174"/>
                </a:cubicBezTo>
                <a:cubicBezTo>
                  <a:pt x="2561791" y="2887874"/>
                  <a:pt x="2561791" y="2887874"/>
                  <a:pt x="2548157" y="2894320"/>
                </a:cubicBezTo>
                <a:cubicBezTo>
                  <a:pt x="2537932" y="2899157"/>
                  <a:pt x="2537932" y="2899157"/>
                  <a:pt x="2528477" y="2904919"/>
                </a:cubicBezTo>
                <a:cubicBezTo>
                  <a:pt x="2528670" y="2905149"/>
                  <a:pt x="2525261" y="2906761"/>
                  <a:pt x="2521853" y="2908372"/>
                </a:cubicBezTo>
                <a:cubicBezTo>
                  <a:pt x="2518443" y="2909986"/>
                  <a:pt x="2511627" y="2913209"/>
                  <a:pt x="2508217" y="2914821"/>
                </a:cubicBezTo>
                <a:cubicBezTo>
                  <a:pt x="2501400" y="2918045"/>
                  <a:pt x="2497992" y="2919658"/>
                  <a:pt x="2494583" y="2921269"/>
                </a:cubicBezTo>
                <a:cubicBezTo>
                  <a:pt x="2487765" y="2924494"/>
                  <a:pt x="2487765" y="2924494"/>
                  <a:pt x="2488151" y="2924955"/>
                </a:cubicBezTo>
                <a:cubicBezTo>
                  <a:pt x="2485128" y="2927028"/>
                  <a:pt x="2488923" y="2925879"/>
                  <a:pt x="2485901" y="2927953"/>
                </a:cubicBezTo>
                <a:cubicBezTo>
                  <a:pt x="2482492" y="2929566"/>
                  <a:pt x="2475674" y="2932789"/>
                  <a:pt x="2472266" y="2934402"/>
                </a:cubicBezTo>
                <a:cubicBezTo>
                  <a:pt x="2465255" y="2937395"/>
                  <a:pt x="2468470" y="2935552"/>
                  <a:pt x="2468278" y="2935321"/>
                </a:cubicBezTo>
                <a:cubicBezTo>
                  <a:pt x="2457858" y="2939926"/>
                  <a:pt x="2450462" y="2942456"/>
                  <a:pt x="2440429" y="2947523"/>
                </a:cubicBezTo>
                <a:cubicBezTo>
                  <a:pt x="2440623" y="2947755"/>
                  <a:pt x="2437214" y="2949367"/>
                  <a:pt x="2433804" y="2950979"/>
                </a:cubicBezTo>
                <a:cubicBezTo>
                  <a:pt x="2430396" y="2952590"/>
                  <a:pt x="2423578" y="2955815"/>
                  <a:pt x="2420169" y="2957427"/>
                </a:cubicBezTo>
                <a:cubicBezTo>
                  <a:pt x="2420556" y="2957890"/>
                  <a:pt x="2417146" y="2959503"/>
                  <a:pt x="2413737" y="2961113"/>
                </a:cubicBezTo>
                <a:cubicBezTo>
                  <a:pt x="2406727" y="2964105"/>
                  <a:pt x="2409943" y="2962262"/>
                  <a:pt x="2409750" y="2962032"/>
                </a:cubicBezTo>
                <a:cubicBezTo>
                  <a:pt x="2406342" y="2963644"/>
                  <a:pt x="2406342" y="2963644"/>
                  <a:pt x="2406342" y="2963644"/>
                </a:cubicBezTo>
                <a:cubicBezTo>
                  <a:pt x="2392706" y="2970093"/>
                  <a:pt x="2386854" y="2974471"/>
                  <a:pt x="2376048" y="2978615"/>
                </a:cubicBezTo>
                <a:cubicBezTo>
                  <a:pt x="2362029" y="2984600"/>
                  <a:pt x="2348973" y="2991743"/>
                  <a:pt x="2341577" y="2994273"/>
                </a:cubicBezTo>
                <a:cubicBezTo>
                  <a:pt x="2331350" y="2999109"/>
                  <a:pt x="2317522" y="3005326"/>
                  <a:pt x="2307683" y="3010624"/>
                </a:cubicBezTo>
                <a:cubicBezTo>
                  <a:pt x="2294239" y="3017303"/>
                  <a:pt x="2280411" y="3023520"/>
                  <a:pt x="2266776" y="3029968"/>
                </a:cubicBezTo>
                <a:cubicBezTo>
                  <a:pt x="2266776" y="3029968"/>
                  <a:pt x="2263368" y="3031581"/>
                  <a:pt x="2263368" y="3031581"/>
                </a:cubicBezTo>
                <a:cubicBezTo>
                  <a:pt x="2263175" y="3031350"/>
                  <a:pt x="2259959" y="3033193"/>
                  <a:pt x="2263562" y="3031811"/>
                </a:cubicBezTo>
                <a:cubicBezTo>
                  <a:pt x="2263755" y="3032042"/>
                  <a:pt x="2267357" y="3030661"/>
                  <a:pt x="2274174" y="3027437"/>
                </a:cubicBezTo>
                <a:cubicBezTo>
                  <a:pt x="2280989" y="3024214"/>
                  <a:pt x="2284592" y="3022832"/>
                  <a:pt x="2281377" y="3024676"/>
                </a:cubicBezTo>
                <a:cubicBezTo>
                  <a:pt x="2281763" y="3025138"/>
                  <a:pt x="2274753" y="3028131"/>
                  <a:pt x="2271343" y="3029742"/>
                </a:cubicBezTo>
                <a:cubicBezTo>
                  <a:pt x="2275523" y="3029056"/>
                  <a:pt x="2285752" y="3024218"/>
                  <a:pt x="2295783" y="3019152"/>
                </a:cubicBezTo>
                <a:cubicBezTo>
                  <a:pt x="2299387" y="3017771"/>
                  <a:pt x="2302602" y="3015927"/>
                  <a:pt x="2306397" y="3014778"/>
                </a:cubicBezTo>
                <a:cubicBezTo>
                  <a:pt x="2306784" y="3015239"/>
                  <a:pt x="2299772" y="3018232"/>
                  <a:pt x="2296557" y="3020076"/>
                </a:cubicBezTo>
                <a:cubicBezTo>
                  <a:pt x="2286329" y="3024911"/>
                  <a:pt x="2276874" y="3030672"/>
                  <a:pt x="2272309" y="3030897"/>
                </a:cubicBezTo>
                <a:cubicBezTo>
                  <a:pt x="2272309" y="3030897"/>
                  <a:pt x="2265492" y="3034121"/>
                  <a:pt x="2265492" y="3034121"/>
                </a:cubicBezTo>
                <a:cubicBezTo>
                  <a:pt x="2249221" y="3043106"/>
                  <a:pt x="2249221" y="3043106"/>
                  <a:pt x="2228380" y="3052316"/>
                </a:cubicBezTo>
                <a:cubicBezTo>
                  <a:pt x="2221372" y="3055309"/>
                  <a:pt x="2211338" y="3060376"/>
                  <a:pt x="2204134" y="3063138"/>
                </a:cubicBezTo>
                <a:cubicBezTo>
                  <a:pt x="2204134" y="3063138"/>
                  <a:pt x="2204134" y="3063138"/>
                  <a:pt x="2200726" y="3064750"/>
                </a:cubicBezTo>
                <a:cubicBezTo>
                  <a:pt x="2187670" y="3071891"/>
                  <a:pt x="2187478" y="3071660"/>
                  <a:pt x="2173843" y="3078109"/>
                </a:cubicBezTo>
                <a:cubicBezTo>
                  <a:pt x="2160208" y="3084556"/>
                  <a:pt x="2149401" y="3088701"/>
                  <a:pt x="2135573" y="3094917"/>
                </a:cubicBezTo>
                <a:cubicBezTo>
                  <a:pt x="2128757" y="3098141"/>
                  <a:pt x="2131778" y="3096067"/>
                  <a:pt x="2131585" y="3095836"/>
                </a:cubicBezTo>
                <a:cubicBezTo>
                  <a:pt x="2131199" y="3095375"/>
                  <a:pt x="2127792" y="3096985"/>
                  <a:pt x="2120781" y="3099979"/>
                </a:cubicBezTo>
                <a:cubicBezTo>
                  <a:pt x="2103545" y="3107807"/>
                  <a:pt x="2086499" y="3115869"/>
                  <a:pt x="2069456" y="3123927"/>
                </a:cubicBezTo>
                <a:cubicBezTo>
                  <a:pt x="2066048" y="3125541"/>
                  <a:pt x="2059039" y="3128533"/>
                  <a:pt x="2059231" y="3128764"/>
                </a:cubicBezTo>
                <a:cubicBezTo>
                  <a:pt x="2049584" y="3134293"/>
                  <a:pt x="2038970" y="3138668"/>
                  <a:pt x="2028553" y="3143272"/>
                </a:cubicBezTo>
                <a:cubicBezTo>
                  <a:pt x="2017940" y="3147646"/>
                  <a:pt x="2007521" y="3152252"/>
                  <a:pt x="1997874" y="3157781"/>
                </a:cubicBezTo>
                <a:cubicBezTo>
                  <a:pt x="1988227" y="3163311"/>
                  <a:pt x="1971183" y="3171370"/>
                  <a:pt x="1960572" y="3175745"/>
                </a:cubicBezTo>
                <a:cubicBezTo>
                  <a:pt x="1953560" y="3178738"/>
                  <a:pt x="1946550" y="3181731"/>
                  <a:pt x="1940119" y="3185417"/>
                </a:cubicBezTo>
                <a:cubicBezTo>
                  <a:pt x="1936902" y="3187259"/>
                  <a:pt x="1929892" y="3190252"/>
                  <a:pt x="1923075" y="3193476"/>
                </a:cubicBezTo>
                <a:cubicBezTo>
                  <a:pt x="1902623" y="3203149"/>
                  <a:pt x="1882170" y="3212821"/>
                  <a:pt x="1861719" y="3222494"/>
                </a:cubicBezTo>
                <a:cubicBezTo>
                  <a:pt x="1851492" y="3227331"/>
                  <a:pt x="1841072" y="3231935"/>
                  <a:pt x="1831425" y="3237464"/>
                </a:cubicBezTo>
                <a:cubicBezTo>
                  <a:pt x="1831425" y="3237464"/>
                  <a:pt x="1828017" y="3239076"/>
                  <a:pt x="1824416" y="3240458"/>
                </a:cubicBezTo>
                <a:cubicBezTo>
                  <a:pt x="1810394" y="3246444"/>
                  <a:pt x="1796952" y="3253122"/>
                  <a:pt x="1783509" y="3259801"/>
                </a:cubicBezTo>
                <a:cubicBezTo>
                  <a:pt x="1780101" y="3261414"/>
                  <a:pt x="1776887" y="3263257"/>
                  <a:pt x="1773478" y="3264868"/>
                </a:cubicBezTo>
                <a:cubicBezTo>
                  <a:pt x="1759263" y="3270624"/>
                  <a:pt x="1749423" y="3275921"/>
                  <a:pt x="1735981" y="3282600"/>
                </a:cubicBezTo>
                <a:cubicBezTo>
                  <a:pt x="1725756" y="3287435"/>
                  <a:pt x="1715529" y="3292272"/>
                  <a:pt x="1705110" y="3296877"/>
                </a:cubicBezTo>
                <a:cubicBezTo>
                  <a:pt x="1697906" y="3299640"/>
                  <a:pt x="1684464" y="3306319"/>
                  <a:pt x="1674239" y="3311155"/>
                </a:cubicBezTo>
                <a:cubicBezTo>
                  <a:pt x="1673659" y="3310463"/>
                  <a:pt x="1680091" y="3306775"/>
                  <a:pt x="1686521" y="3303089"/>
                </a:cubicBezTo>
                <a:lnTo>
                  <a:pt x="1688450" y="3300520"/>
                </a:lnTo>
                <a:lnTo>
                  <a:pt x="1688966" y="3300323"/>
                </a:lnTo>
                <a:cubicBezTo>
                  <a:pt x="1690670" y="3299516"/>
                  <a:pt x="1690622" y="3299458"/>
                  <a:pt x="1690147" y="3299603"/>
                </a:cubicBezTo>
                <a:cubicBezTo>
                  <a:pt x="1689673" y="3299746"/>
                  <a:pt x="1688773" y="3300091"/>
                  <a:pt x="1688773" y="3300091"/>
                </a:cubicBezTo>
                <a:cubicBezTo>
                  <a:pt x="1699384" y="3295718"/>
                  <a:pt x="1709032" y="3290188"/>
                  <a:pt x="1715850" y="3286963"/>
                </a:cubicBezTo>
                <a:cubicBezTo>
                  <a:pt x="1722667" y="3283741"/>
                  <a:pt x="1722475" y="3283509"/>
                  <a:pt x="1722282" y="3283278"/>
                </a:cubicBezTo>
                <a:cubicBezTo>
                  <a:pt x="1721896" y="3282816"/>
                  <a:pt x="1721701" y="3282585"/>
                  <a:pt x="1721317" y="3282123"/>
                </a:cubicBezTo>
                <a:cubicBezTo>
                  <a:pt x="1724726" y="3280511"/>
                  <a:pt x="1724726" y="3280511"/>
                  <a:pt x="1724918" y="3280742"/>
                </a:cubicBezTo>
                <a:cubicBezTo>
                  <a:pt x="1728712" y="3279592"/>
                  <a:pt x="1722282" y="3283278"/>
                  <a:pt x="1729098" y="3280054"/>
                </a:cubicBezTo>
                <a:cubicBezTo>
                  <a:pt x="1736109" y="3277061"/>
                  <a:pt x="1742926" y="3273837"/>
                  <a:pt x="1746527" y="3272456"/>
                </a:cubicBezTo>
                <a:cubicBezTo>
                  <a:pt x="1750129" y="3271076"/>
                  <a:pt x="1753345" y="3269232"/>
                  <a:pt x="1753152" y="3269002"/>
                </a:cubicBezTo>
                <a:cubicBezTo>
                  <a:pt x="1756174" y="3266928"/>
                  <a:pt x="1759198" y="3264853"/>
                  <a:pt x="1769619" y="3260249"/>
                </a:cubicBezTo>
                <a:cubicBezTo>
                  <a:pt x="1779843" y="3255411"/>
                  <a:pt x="1786083" y="3251496"/>
                  <a:pt x="1789105" y="3249420"/>
                </a:cubicBezTo>
                <a:cubicBezTo>
                  <a:pt x="1781708" y="3251953"/>
                  <a:pt x="1772062" y="3257482"/>
                  <a:pt x="1768267" y="3258630"/>
                </a:cubicBezTo>
                <a:cubicBezTo>
                  <a:pt x="1764278" y="3259550"/>
                  <a:pt x="1761063" y="3261393"/>
                  <a:pt x="1757460" y="3262773"/>
                </a:cubicBezTo>
                <a:cubicBezTo>
                  <a:pt x="1746849" y="3267147"/>
                  <a:pt x="1730192" y="3275670"/>
                  <a:pt x="1719387" y="3279813"/>
                </a:cubicBezTo>
                <a:cubicBezTo>
                  <a:pt x="1715977" y="3281425"/>
                  <a:pt x="1712568" y="3283037"/>
                  <a:pt x="1709354" y="3284880"/>
                </a:cubicBezTo>
                <a:cubicBezTo>
                  <a:pt x="1706330" y="3286954"/>
                  <a:pt x="1696104" y="3291790"/>
                  <a:pt x="1689673" y="3295476"/>
                </a:cubicBezTo>
                <a:cubicBezTo>
                  <a:pt x="1683242" y="3299161"/>
                  <a:pt x="1679833" y="3300775"/>
                  <a:pt x="1675845" y="3301694"/>
                </a:cubicBezTo>
                <a:cubicBezTo>
                  <a:pt x="1675459" y="3301231"/>
                  <a:pt x="1675459" y="3301231"/>
                  <a:pt x="1668641" y="3304456"/>
                </a:cubicBezTo>
                <a:cubicBezTo>
                  <a:pt x="1658415" y="3309292"/>
                  <a:pt x="1648188" y="3314128"/>
                  <a:pt x="1640987" y="3316890"/>
                </a:cubicBezTo>
                <a:cubicBezTo>
                  <a:pt x="1637577" y="3318501"/>
                  <a:pt x="1630759" y="3321726"/>
                  <a:pt x="1624135" y="3325181"/>
                </a:cubicBezTo>
                <a:cubicBezTo>
                  <a:pt x="1610886" y="3332091"/>
                  <a:pt x="1600660" y="3336927"/>
                  <a:pt x="1586638" y="3342913"/>
                </a:cubicBezTo>
                <a:cubicBezTo>
                  <a:pt x="1579628" y="3345907"/>
                  <a:pt x="1576220" y="3347519"/>
                  <a:pt x="1573004" y="3349362"/>
                </a:cubicBezTo>
                <a:cubicBezTo>
                  <a:pt x="1566380" y="3352817"/>
                  <a:pt x="1566380" y="3352817"/>
                  <a:pt x="1559368" y="3355810"/>
                </a:cubicBezTo>
                <a:cubicBezTo>
                  <a:pt x="1552358" y="3358802"/>
                  <a:pt x="1545734" y="3362258"/>
                  <a:pt x="1535508" y="3367094"/>
                </a:cubicBezTo>
                <a:cubicBezTo>
                  <a:pt x="1528883" y="3370548"/>
                  <a:pt x="1529270" y="3371010"/>
                  <a:pt x="1526247" y="3373086"/>
                </a:cubicBezTo>
                <a:cubicBezTo>
                  <a:pt x="1519818" y="3376771"/>
                  <a:pt x="1530234" y="3372166"/>
                  <a:pt x="1533837" y="3370784"/>
                </a:cubicBezTo>
                <a:cubicBezTo>
                  <a:pt x="1537439" y="3369404"/>
                  <a:pt x="1534223" y="3371248"/>
                  <a:pt x="1541232" y="3368254"/>
                </a:cubicBezTo>
                <a:cubicBezTo>
                  <a:pt x="1544641" y="3366641"/>
                  <a:pt x="1547857" y="3364800"/>
                  <a:pt x="1551073" y="3362956"/>
                </a:cubicBezTo>
                <a:cubicBezTo>
                  <a:pt x="1551073" y="3362956"/>
                  <a:pt x="1550879" y="3362726"/>
                  <a:pt x="1550879" y="3362726"/>
                </a:cubicBezTo>
                <a:cubicBezTo>
                  <a:pt x="1557504" y="3359271"/>
                  <a:pt x="1564322" y="3356045"/>
                  <a:pt x="1561299" y="3358121"/>
                </a:cubicBezTo>
                <a:cubicBezTo>
                  <a:pt x="1562072" y="3359044"/>
                  <a:pt x="1575514" y="3352365"/>
                  <a:pt x="1576092" y="3353058"/>
                </a:cubicBezTo>
                <a:cubicBezTo>
                  <a:pt x="1576286" y="3353288"/>
                  <a:pt x="1576479" y="3353518"/>
                  <a:pt x="1576672" y="3353751"/>
                </a:cubicBezTo>
                <a:cubicBezTo>
                  <a:pt x="1570046" y="3357206"/>
                  <a:pt x="1566638" y="3358818"/>
                  <a:pt x="1566445" y="3358587"/>
                </a:cubicBezTo>
                <a:cubicBezTo>
                  <a:pt x="1562650" y="3359737"/>
                  <a:pt x="1562456" y="3359506"/>
                  <a:pt x="1555639" y="3362730"/>
                </a:cubicBezTo>
                <a:cubicBezTo>
                  <a:pt x="1545413" y="3367566"/>
                  <a:pt x="1535382" y="3372633"/>
                  <a:pt x="1521359" y="3378620"/>
                </a:cubicBezTo>
                <a:cubicBezTo>
                  <a:pt x="1514350" y="3381612"/>
                  <a:pt x="1504509" y="3386910"/>
                  <a:pt x="1497885" y="3390366"/>
                </a:cubicBezTo>
                <a:cubicBezTo>
                  <a:pt x="1491259" y="3393821"/>
                  <a:pt x="1487852" y="3395433"/>
                  <a:pt x="1481034" y="3398657"/>
                </a:cubicBezTo>
                <a:cubicBezTo>
                  <a:pt x="1477626" y="3400269"/>
                  <a:pt x="1477626" y="3400269"/>
                  <a:pt x="1474023" y="3401649"/>
                </a:cubicBezTo>
                <a:cubicBezTo>
                  <a:pt x="1469843" y="3402337"/>
                  <a:pt x="1459423" y="3406943"/>
                  <a:pt x="1453185" y="3410860"/>
                </a:cubicBezTo>
                <a:cubicBezTo>
                  <a:pt x="1446560" y="3414315"/>
                  <a:pt x="1440130" y="3418001"/>
                  <a:pt x="1436914" y="3419843"/>
                </a:cubicBezTo>
                <a:cubicBezTo>
                  <a:pt x="1433120" y="3420994"/>
                  <a:pt x="1423278" y="3426292"/>
                  <a:pt x="1422699" y="3425599"/>
                </a:cubicBezTo>
                <a:cubicBezTo>
                  <a:pt x="1422507" y="3425369"/>
                  <a:pt x="1419853" y="3426462"/>
                  <a:pt x="1416845" y="3427843"/>
                </a:cubicBezTo>
                <a:lnTo>
                  <a:pt x="1408877" y="3431814"/>
                </a:lnTo>
                <a:lnTo>
                  <a:pt x="1406066" y="3431767"/>
                </a:lnTo>
                <a:lnTo>
                  <a:pt x="1403186" y="3432656"/>
                </a:lnTo>
                <a:lnTo>
                  <a:pt x="1405133" y="3431611"/>
                </a:lnTo>
                <a:cubicBezTo>
                  <a:pt x="1408422" y="3429854"/>
                  <a:pt x="1410834" y="3428472"/>
                  <a:pt x="1410542" y="3428125"/>
                </a:cubicBezTo>
                <a:cubicBezTo>
                  <a:pt x="1413566" y="3426051"/>
                  <a:pt x="1420191" y="3422596"/>
                  <a:pt x="1426621" y="3418909"/>
                </a:cubicBezTo>
                <a:cubicBezTo>
                  <a:pt x="1429838" y="3417067"/>
                  <a:pt x="1429646" y="3416834"/>
                  <a:pt x="1433054" y="3415223"/>
                </a:cubicBezTo>
                <a:cubicBezTo>
                  <a:pt x="1429260" y="3416374"/>
                  <a:pt x="1425657" y="3417754"/>
                  <a:pt x="1415431" y="3422591"/>
                </a:cubicBezTo>
                <a:cubicBezTo>
                  <a:pt x="1398385" y="3430651"/>
                  <a:pt x="1398385" y="3430651"/>
                  <a:pt x="1397230" y="3429265"/>
                </a:cubicBezTo>
                <a:cubicBezTo>
                  <a:pt x="1393628" y="3430646"/>
                  <a:pt x="1393628" y="3430646"/>
                  <a:pt x="1393628" y="3430646"/>
                </a:cubicBezTo>
                <a:cubicBezTo>
                  <a:pt x="1386617" y="3433639"/>
                  <a:pt x="1383788" y="3435943"/>
                  <a:pt x="1373369" y="3440549"/>
                </a:cubicBezTo>
                <a:cubicBezTo>
                  <a:pt x="1373369" y="3440549"/>
                  <a:pt x="1366551" y="3443773"/>
                  <a:pt x="1366551" y="3443773"/>
                </a:cubicBezTo>
                <a:cubicBezTo>
                  <a:pt x="1365972" y="3443080"/>
                  <a:pt x="1355745" y="3447916"/>
                  <a:pt x="1348929" y="3451140"/>
                </a:cubicBezTo>
                <a:cubicBezTo>
                  <a:pt x="1338701" y="3455976"/>
                  <a:pt x="1328476" y="3460813"/>
                  <a:pt x="1321659" y="3464037"/>
                </a:cubicBezTo>
                <a:cubicBezTo>
                  <a:pt x="1318250" y="3465648"/>
                  <a:pt x="1318250" y="3465648"/>
                  <a:pt x="1315034" y="3467492"/>
                </a:cubicBezTo>
                <a:cubicBezTo>
                  <a:pt x="1315227" y="3467723"/>
                  <a:pt x="1318829" y="3466342"/>
                  <a:pt x="1318829" y="3466342"/>
                </a:cubicBezTo>
                <a:cubicBezTo>
                  <a:pt x="1322237" y="3464729"/>
                  <a:pt x="1322237" y="3464729"/>
                  <a:pt x="1325647" y="3463118"/>
                </a:cubicBezTo>
                <a:cubicBezTo>
                  <a:pt x="1332463" y="3459893"/>
                  <a:pt x="1336066" y="3458512"/>
                  <a:pt x="1336452" y="3458975"/>
                </a:cubicBezTo>
                <a:cubicBezTo>
                  <a:pt x="1339860" y="3457362"/>
                  <a:pt x="1326804" y="3464503"/>
                  <a:pt x="1319794" y="3467496"/>
                </a:cubicBezTo>
                <a:cubicBezTo>
                  <a:pt x="1312397" y="3470028"/>
                  <a:pt x="1309181" y="3471871"/>
                  <a:pt x="1302750" y="3475557"/>
                </a:cubicBezTo>
                <a:cubicBezTo>
                  <a:pt x="1299534" y="3477400"/>
                  <a:pt x="1299534" y="3477400"/>
                  <a:pt x="1296126" y="3479012"/>
                </a:cubicBezTo>
                <a:cubicBezTo>
                  <a:pt x="1286093" y="3484078"/>
                  <a:pt x="1276059" y="3489146"/>
                  <a:pt x="1266413" y="3494675"/>
                </a:cubicBezTo>
                <a:cubicBezTo>
                  <a:pt x="1263197" y="3496519"/>
                  <a:pt x="1252970" y="3501355"/>
                  <a:pt x="1246538" y="3505041"/>
                </a:cubicBezTo>
                <a:cubicBezTo>
                  <a:pt x="1236699" y="3510340"/>
                  <a:pt x="1229301" y="3512869"/>
                  <a:pt x="1222292" y="3515863"/>
                </a:cubicBezTo>
                <a:cubicBezTo>
                  <a:pt x="1208464" y="3522080"/>
                  <a:pt x="1194830" y="3528527"/>
                  <a:pt x="1181193" y="3534976"/>
                </a:cubicBezTo>
                <a:cubicBezTo>
                  <a:pt x="1177786" y="3536589"/>
                  <a:pt x="1170968" y="3539812"/>
                  <a:pt x="1167559" y="3541425"/>
                </a:cubicBezTo>
                <a:cubicBezTo>
                  <a:pt x="1156369" y="3545106"/>
                  <a:pt x="1143121" y="3552015"/>
                  <a:pt x="1129485" y="3558464"/>
                </a:cubicBezTo>
                <a:cubicBezTo>
                  <a:pt x="1129871" y="3558926"/>
                  <a:pt x="1130257" y="3559387"/>
                  <a:pt x="1130449" y="3559617"/>
                </a:cubicBezTo>
                <a:cubicBezTo>
                  <a:pt x="1130643" y="3559850"/>
                  <a:pt x="1131027" y="3560312"/>
                  <a:pt x="1124020" y="3563305"/>
                </a:cubicBezTo>
                <a:cubicBezTo>
                  <a:pt x="1113792" y="3568141"/>
                  <a:pt x="1110962" y="3570445"/>
                  <a:pt x="1104530" y="3574132"/>
                </a:cubicBezTo>
                <a:cubicBezTo>
                  <a:pt x="1101316" y="3575976"/>
                  <a:pt x="1101701" y="3576437"/>
                  <a:pt x="1094883" y="3579661"/>
                </a:cubicBezTo>
                <a:cubicBezTo>
                  <a:pt x="1088066" y="3582885"/>
                  <a:pt x="1084271" y="3584035"/>
                  <a:pt x="1074046" y="3588871"/>
                </a:cubicBezTo>
                <a:cubicBezTo>
                  <a:pt x="1074046" y="3588871"/>
                  <a:pt x="1074046" y="3588871"/>
                  <a:pt x="1073853" y="3588640"/>
                </a:cubicBezTo>
                <a:cubicBezTo>
                  <a:pt x="1076682" y="3586336"/>
                  <a:pt x="1073081" y="3587716"/>
                  <a:pt x="1062853" y="3592552"/>
                </a:cubicBezTo>
                <a:lnTo>
                  <a:pt x="1052485" y="3597456"/>
                </a:lnTo>
                <a:lnTo>
                  <a:pt x="1037983" y="3599200"/>
                </a:lnTo>
                <a:cubicBezTo>
                  <a:pt x="1017345" y="3598978"/>
                  <a:pt x="996766" y="3592703"/>
                  <a:pt x="977801" y="3576386"/>
                </a:cubicBezTo>
                <a:cubicBezTo>
                  <a:pt x="964571" y="3563070"/>
                  <a:pt x="942125" y="3561579"/>
                  <a:pt x="922673" y="3564219"/>
                </a:cubicBezTo>
                <a:cubicBezTo>
                  <a:pt x="917191" y="3566473"/>
                  <a:pt x="907466" y="3567793"/>
                  <a:pt x="901980" y="3570048"/>
                </a:cubicBezTo>
                <a:cubicBezTo>
                  <a:pt x="872299" y="3563499"/>
                  <a:pt x="832889" y="3558265"/>
                  <a:pt x="823396" y="3535374"/>
                </a:cubicBezTo>
                <a:cubicBezTo>
                  <a:pt x="813898" y="3512483"/>
                  <a:pt x="842567" y="3498014"/>
                  <a:pt x="868745" y="3489931"/>
                </a:cubicBezTo>
                <a:cubicBezTo>
                  <a:pt x="956501" y="3453844"/>
                  <a:pt x="1034022" y="3408569"/>
                  <a:pt x="1099561" y="3346785"/>
                </a:cubicBezTo>
                <a:cubicBezTo>
                  <a:pt x="1119747" y="3330446"/>
                  <a:pt x="1115001" y="3319000"/>
                  <a:pt x="1103017" y="3302491"/>
                </a:cubicBezTo>
                <a:cubicBezTo>
                  <a:pt x="1088035" y="3281854"/>
                  <a:pt x="1069092" y="3295004"/>
                  <a:pt x="1052639" y="3301771"/>
                </a:cubicBezTo>
                <a:cubicBezTo>
                  <a:pt x="1014246" y="3317554"/>
                  <a:pt x="975854" y="3333342"/>
                  <a:pt x="938705" y="3345939"/>
                </a:cubicBezTo>
                <a:cubicBezTo>
                  <a:pt x="918011" y="3351771"/>
                  <a:pt x="894321" y="3353472"/>
                  <a:pt x="887821" y="3334708"/>
                </a:cubicBezTo>
                <a:cubicBezTo>
                  <a:pt x="881322" y="3315944"/>
                  <a:pt x="911005" y="3322495"/>
                  <a:pt x="927456" y="3315730"/>
                </a:cubicBezTo>
                <a:cubicBezTo>
                  <a:pt x="937183" y="3314411"/>
                  <a:pt x="948149" y="3309900"/>
                  <a:pt x="957879" y="3308581"/>
                </a:cubicBezTo>
                <a:cubicBezTo>
                  <a:pt x="1033418" y="3280197"/>
                  <a:pt x="1034661" y="3277006"/>
                  <a:pt x="961563" y="3240075"/>
                </a:cubicBezTo>
                <a:cubicBezTo>
                  <a:pt x="942847" y="3229014"/>
                  <a:pt x="949577" y="3223566"/>
                  <a:pt x="954554" y="3210801"/>
                </a:cubicBezTo>
                <a:cubicBezTo>
                  <a:pt x="990917" y="3152976"/>
                  <a:pt x="1033271" y="3103404"/>
                  <a:pt x="1124531" y="3081956"/>
                </a:cubicBezTo>
                <a:cubicBezTo>
                  <a:pt x="1207307" y="3058636"/>
                  <a:pt x="1276858" y="3021997"/>
                  <a:pt x="1340414" y="2977107"/>
                </a:cubicBezTo>
                <a:cubicBezTo>
                  <a:pt x="1357675" y="2965320"/>
                  <a:pt x="1376402" y="2954940"/>
                  <a:pt x="1395721" y="2945070"/>
                </a:cubicBezTo>
                <a:lnTo>
                  <a:pt x="1399215" y="2943349"/>
                </a:lnTo>
                <a:lnTo>
                  <a:pt x="1386924" y="2938710"/>
                </a:lnTo>
                <a:cubicBezTo>
                  <a:pt x="1380364" y="2937099"/>
                  <a:pt x="1373731" y="2936477"/>
                  <a:pt x="1367101" y="2937308"/>
                </a:cubicBezTo>
                <a:cubicBezTo>
                  <a:pt x="1296379" y="2953931"/>
                  <a:pt x="1252175" y="2920685"/>
                  <a:pt x="1199133" y="2900734"/>
                </a:cubicBezTo>
                <a:cubicBezTo>
                  <a:pt x="1163771" y="2887434"/>
                  <a:pt x="1154928" y="2864161"/>
                  <a:pt x="1181452" y="2850862"/>
                </a:cubicBezTo>
                <a:cubicBezTo>
                  <a:pt x="1198028" y="2840887"/>
                  <a:pt x="1210735" y="2829042"/>
                  <a:pt x="1221717" y="2816418"/>
                </a:cubicBezTo>
                <a:lnTo>
                  <a:pt x="1244163" y="2787057"/>
                </a:lnTo>
                <a:lnTo>
                  <a:pt x="1228350" y="2789463"/>
                </a:lnTo>
                <a:lnTo>
                  <a:pt x="1203383" y="2798153"/>
                </a:lnTo>
                <a:cubicBezTo>
                  <a:pt x="1164148" y="2812780"/>
                  <a:pt x="1125569" y="2828310"/>
                  <a:pt x="1087923" y="2845128"/>
                </a:cubicBezTo>
                <a:cubicBezTo>
                  <a:pt x="1015380" y="2877637"/>
                  <a:pt x="945322" y="2903766"/>
                  <a:pt x="857519" y="2880919"/>
                </a:cubicBezTo>
                <a:cubicBezTo>
                  <a:pt x="840559" y="2877175"/>
                  <a:pt x="821107" y="2879815"/>
                  <a:pt x="803409" y="2889771"/>
                </a:cubicBezTo>
                <a:cubicBezTo>
                  <a:pt x="736859" y="2930537"/>
                  <a:pt x="654816" y="2940156"/>
                  <a:pt x="574527" y="2957092"/>
                </a:cubicBezTo>
                <a:cubicBezTo>
                  <a:pt x="519172" y="2969137"/>
                  <a:pt x="468059" y="2982116"/>
                  <a:pt x="416945" y="2995095"/>
                </a:cubicBezTo>
                <a:cubicBezTo>
                  <a:pt x="392009" y="2999990"/>
                  <a:pt x="362837" y="3003947"/>
                  <a:pt x="339882" y="2991949"/>
                </a:cubicBezTo>
                <a:cubicBezTo>
                  <a:pt x="318174" y="2976761"/>
                  <a:pt x="296465" y="2961571"/>
                  <a:pt x="337346" y="2939401"/>
                </a:cubicBezTo>
                <a:cubicBezTo>
                  <a:pt x="404406" y="2909146"/>
                  <a:pt x="442520" y="2858640"/>
                  <a:pt x="507320" y="2810556"/>
                </a:cubicBezTo>
                <a:cubicBezTo>
                  <a:pt x="418046" y="2815112"/>
                  <a:pt x="340979" y="2811966"/>
                  <a:pt x="276915" y="2846349"/>
                </a:cubicBezTo>
                <a:cubicBezTo>
                  <a:pt x="264704" y="2854050"/>
                  <a:pt x="249492" y="2857623"/>
                  <a:pt x="233777" y="2850689"/>
                </a:cubicBezTo>
                <a:cubicBezTo>
                  <a:pt x="219304" y="2840562"/>
                  <a:pt x="231518" y="2832860"/>
                  <a:pt x="239490" y="2824223"/>
                </a:cubicBezTo>
                <a:cubicBezTo>
                  <a:pt x="249951" y="2809201"/>
                  <a:pt x="240964" y="2796820"/>
                  <a:pt x="225247" y="2789884"/>
                </a:cubicBezTo>
                <a:cubicBezTo>
                  <a:pt x="202294" y="2777888"/>
                  <a:pt x="187589" y="2791974"/>
                  <a:pt x="182614" y="2804739"/>
                </a:cubicBezTo>
                <a:cubicBezTo>
                  <a:pt x="172660" y="2830265"/>
                  <a:pt x="148969" y="2831970"/>
                  <a:pt x="123528" y="2826355"/>
                </a:cubicBezTo>
                <a:cubicBezTo>
                  <a:pt x="88362" y="2822058"/>
                  <a:pt x="58173" y="2804997"/>
                  <a:pt x="62640" y="2781722"/>
                </a:cubicBezTo>
                <a:cubicBezTo>
                  <a:pt x="71352" y="2759382"/>
                  <a:pt x="104029" y="2770062"/>
                  <a:pt x="130716" y="2772488"/>
                </a:cubicBezTo>
                <a:cubicBezTo>
                  <a:pt x="139196" y="2774358"/>
                  <a:pt x="144681" y="2772102"/>
                  <a:pt x="157401" y="2774909"/>
                </a:cubicBezTo>
                <a:cubicBezTo>
                  <a:pt x="156387" y="2753892"/>
                  <a:pt x="131455" y="2758786"/>
                  <a:pt x="121222" y="2749597"/>
                </a:cubicBezTo>
                <a:cubicBezTo>
                  <a:pt x="103754" y="2735341"/>
                  <a:pt x="86281" y="2721088"/>
                  <a:pt x="126425" y="2712620"/>
                </a:cubicBezTo>
                <a:cubicBezTo>
                  <a:pt x="141637" y="2709045"/>
                  <a:pt x="145875" y="2709981"/>
                  <a:pt x="146613" y="2696278"/>
                </a:cubicBezTo>
                <a:cubicBezTo>
                  <a:pt x="151706" y="2671409"/>
                  <a:pt x="161787" y="2648508"/>
                  <a:pt x="174738" y="2627104"/>
                </a:cubicBezTo>
                <a:lnTo>
                  <a:pt x="183333" y="2615696"/>
                </a:lnTo>
                <a:lnTo>
                  <a:pt x="188465" y="2612840"/>
                </a:lnTo>
                <a:cubicBezTo>
                  <a:pt x="190989" y="2610316"/>
                  <a:pt x="190279" y="2609592"/>
                  <a:pt x="189162" y="2609094"/>
                </a:cubicBezTo>
                <a:lnTo>
                  <a:pt x="188744" y="2608513"/>
                </a:lnTo>
                <a:lnTo>
                  <a:pt x="192666" y="2603306"/>
                </a:lnTo>
                <a:lnTo>
                  <a:pt x="224137" y="2582923"/>
                </a:lnTo>
                <a:cubicBezTo>
                  <a:pt x="227373" y="2581122"/>
                  <a:pt x="228085" y="2581846"/>
                  <a:pt x="234559" y="2578245"/>
                </a:cubicBezTo>
                <a:cubicBezTo>
                  <a:pt x="237794" y="2576444"/>
                  <a:pt x="240321" y="2573920"/>
                  <a:pt x="238897" y="2572473"/>
                </a:cubicBezTo>
                <a:cubicBezTo>
                  <a:pt x="238186" y="2571748"/>
                  <a:pt x="236763" y="2570302"/>
                  <a:pt x="230290" y="2573903"/>
                </a:cubicBezTo>
                <a:cubicBezTo>
                  <a:pt x="221292" y="2580026"/>
                  <a:pt x="210871" y="2584704"/>
                  <a:pt x="205110" y="2589027"/>
                </a:cubicBezTo>
                <a:lnTo>
                  <a:pt x="202444" y="2590329"/>
                </a:lnTo>
                <a:lnTo>
                  <a:pt x="220075" y="2566925"/>
                </a:lnTo>
                <a:lnTo>
                  <a:pt x="223517" y="2563140"/>
                </a:lnTo>
                <a:lnTo>
                  <a:pt x="242063" y="2551803"/>
                </a:lnTo>
                <a:cubicBezTo>
                  <a:pt x="242063" y="2551803"/>
                  <a:pt x="244588" y="2549279"/>
                  <a:pt x="243876" y="2548555"/>
                </a:cubicBezTo>
                <a:cubicBezTo>
                  <a:pt x="249637" y="2544230"/>
                  <a:pt x="252166" y="2541708"/>
                  <a:pt x="254689" y="2539183"/>
                </a:cubicBezTo>
                <a:cubicBezTo>
                  <a:pt x="264788" y="2529085"/>
                  <a:pt x="277736" y="2521885"/>
                  <a:pt x="296052" y="2515055"/>
                </a:cubicBezTo>
                <a:cubicBezTo>
                  <a:pt x="300000" y="2513980"/>
                  <a:pt x="303949" y="2512903"/>
                  <a:pt x="307896" y="2511826"/>
                </a:cubicBezTo>
                <a:cubicBezTo>
                  <a:pt x="312555" y="2511475"/>
                  <a:pt x="342003" y="2500693"/>
                  <a:pt x="345241" y="2498891"/>
                </a:cubicBezTo>
                <a:cubicBezTo>
                  <a:pt x="353528" y="2492043"/>
                  <a:pt x="359609" y="2493140"/>
                  <a:pt x="368609" y="2487015"/>
                </a:cubicBezTo>
                <a:cubicBezTo>
                  <a:pt x="384080" y="2477290"/>
                  <a:pt x="394180" y="2467194"/>
                  <a:pt x="413600" y="2456392"/>
                </a:cubicBezTo>
                <a:cubicBezTo>
                  <a:pt x="416837" y="2454592"/>
                  <a:pt x="416125" y="2453868"/>
                  <a:pt x="415413" y="2453143"/>
                </a:cubicBezTo>
                <a:cubicBezTo>
                  <a:pt x="423699" y="2446295"/>
                  <a:pt x="431276" y="2438722"/>
                  <a:pt x="441697" y="2434045"/>
                </a:cubicBezTo>
                <a:cubicBezTo>
                  <a:pt x="451406" y="2428645"/>
                  <a:pt x="465064" y="2422169"/>
                  <a:pt x="474383" y="2421464"/>
                </a:cubicBezTo>
                <a:cubicBezTo>
                  <a:pt x="475094" y="2422187"/>
                  <a:pt x="534384" y="2395927"/>
                  <a:pt x="536908" y="2393405"/>
                </a:cubicBezTo>
                <a:cubicBezTo>
                  <a:pt x="550957" y="2382230"/>
                  <a:pt x="573613" y="2369629"/>
                  <a:pt x="586950" y="2357733"/>
                </a:cubicBezTo>
                <a:cubicBezTo>
                  <a:pt x="594526" y="2350159"/>
                  <a:pt x="606759" y="2342233"/>
                  <a:pt x="618604" y="2339006"/>
                </a:cubicBezTo>
                <a:cubicBezTo>
                  <a:pt x="633684" y="2333976"/>
                  <a:pt x="650577" y="2325699"/>
                  <a:pt x="666050" y="2315974"/>
                </a:cubicBezTo>
                <a:cubicBezTo>
                  <a:pt x="672521" y="2312375"/>
                  <a:pt x="682232" y="2306973"/>
                  <a:pt x="691941" y="2301573"/>
                </a:cubicBezTo>
                <a:cubicBezTo>
                  <a:pt x="698415" y="2297973"/>
                  <a:pt x="701651" y="2296172"/>
                  <a:pt x="704178" y="2293647"/>
                </a:cubicBezTo>
                <a:cubicBezTo>
                  <a:pt x="711752" y="2286076"/>
                  <a:pt x="725410" y="2279599"/>
                  <a:pt x="738357" y="2272396"/>
                </a:cubicBezTo>
                <a:cubicBezTo>
                  <a:pt x="741592" y="2270597"/>
                  <a:pt x="748776" y="2267721"/>
                  <a:pt x="750592" y="2264472"/>
                </a:cubicBezTo>
                <a:cubicBezTo>
                  <a:pt x="763217" y="2251850"/>
                  <a:pt x="775842" y="2239231"/>
                  <a:pt x="774100" y="2232363"/>
                </a:cubicBezTo>
                <a:cubicBezTo>
                  <a:pt x="773778" y="2226942"/>
                  <a:pt x="768800" y="2221875"/>
                  <a:pt x="794692" y="2207473"/>
                </a:cubicBezTo>
                <a:cubicBezTo>
                  <a:pt x="804402" y="2202074"/>
                  <a:pt x="811977" y="2194499"/>
                  <a:pt x="809842" y="2192326"/>
                </a:cubicBezTo>
                <a:cubicBezTo>
                  <a:pt x="810947" y="2188355"/>
                  <a:pt x="812760" y="2185108"/>
                  <a:pt x="817098" y="2179334"/>
                </a:cubicBezTo>
                <a:cubicBezTo>
                  <a:pt x="816387" y="2178612"/>
                  <a:pt x="815675" y="2177887"/>
                  <a:pt x="815675" y="2177887"/>
                </a:cubicBezTo>
                <a:cubicBezTo>
                  <a:pt x="795936" y="2183268"/>
                  <a:pt x="779433" y="2186848"/>
                  <a:pt x="760013" y="2197650"/>
                </a:cubicBezTo>
                <a:cubicBezTo>
                  <a:pt x="701756" y="2230055"/>
                  <a:pt x="646735" y="2260657"/>
                  <a:pt x="591713" y="2291262"/>
                </a:cubicBezTo>
                <a:cubicBezTo>
                  <a:pt x="588477" y="2293062"/>
                  <a:pt x="580191" y="2299911"/>
                  <a:pt x="577345" y="2297014"/>
                </a:cubicBezTo>
                <a:cubicBezTo>
                  <a:pt x="575922" y="2295567"/>
                  <a:pt x="586344" y="2290890"/>
                  <a:pt x="589580" y="2289091"/>
                </a:cubicBezTo>
                <a:cubicBezTo>
                  <a:pt x="602525" y="2281889"/>
                  <a:pt x="615472" y="2274690"/>
                  <a:pt x="626283" y="2265315"/>
                </a:cubicBezTo>
                <a:cubicBezTo>
                  <a:pt x="649010" y="2242598"/>
                  <a:pt x="685715" y="2218824"/>
                  <a:pt x="727079" y="2194697"/>
                </a:cubicBezTo>
                <a:cubicBezTo>
                  <a:pt x="746498" y="2183895"/>
                  <a:pt x="769865" y="2172018"/>
                  <a:pt x="791099" y="2157967"/>
                </a:cubicBezTo>
                <a:cubicBezTo>
                  <a:pt x="802622" y="2149320"/>
                  <a:pt x="819515" y="2141041"/>
                  <a:pt x="833173" y="2134564"/>
                </a:cubicBezTo>
                <a:cubicBezTo>
                  <a:pt x="846119" y="2127364"/>
                  <a:pt x="856932" y="2117990"/>
                  <a:pt x="870590" y="2111515"/>
                </a:cubicBezTo>
                <a:cubicBezTo>
                  <a:pt x="877063" y="2107914"/>
                  <a:pt x="891432" y="2102160"/>
                  <a:pt x="885349" y="2101066"/>
                </a:cubicBezTo>
                <a:cubicBezTo>
                  <a:pt x="883215" y="2098892"/>
                  <a:pt x="874927" y="2105741"/>
                  <a:pt x="867744" y="2108619"/>
                </a:cubicBezTo>
                <a:cubicBezTo>
                  <a:pt x="828192" y="2129496"/>
                  <a:pt x="794726" y="2151472"/>
                  <a:pt x="755886" y="2173074"/>
                </a:cubicBezTo>
                <a:cubicBezTo>
                  <a:pt x="736469" y="2183875"/>
                  <a:pt x="723202" y="2185656"/>
                  <a:pt x="703071" y="2195735"/>
                </a:cubicBezTo>
                <a:cubicBezTo>
                  <a:pt x="703071" y="2195735"/>
                  <a:pt x="702358" y="2195009"/>
                  <a:pt x="701648" y="2194286"/>
                </a:cubicBezTo>
                <a:cubicBezTo>
                  <a:pt x="700937" y="2193561"/>
                  <a:pt x="696277" y="2193914"/>
                  <a:pt x="702039" y="2189590"/>
                </a:cubicBezTo>
                <a:cubicBezTo>
                  <a:pt x="711749" y="2184189"/>
                  <a:pt x="721461" y="2178789"/>
                  <a:pt x="731168" y="2173387"/>
                </a:cubicBezTo>
                <a:cubicBezTo>
                  <a:pt x="740879" y="2167987"/>
                  <a:pt x="742692" y="2164739"/>
                  <a:pt x="749165" y="2161139"/>
                </a:cubicBezTo>
                <a:cubicBezTo>
                  <a:pt x="752401" y="2159339"/>
                  <a:pt x="751692" y="2158614"/>
                  <a:pt x="750980" y="2157890"/>
                </a:cubicBezTo>
                <a:cubicBezTo>
                  <a:pt x="750268" y="2157167"/>
                  <a:pt x="747031" y="2158966"/>
                  <a:pt x="743795" y="2160767"/>
                </a:cubicBezTo>
                <a:cubicBezTo>
                  <a:pt x="734085" y="2166168"/>
                  <a:pt x="724376" y="2171568"/>
                  <a:pt x="714665" y="2176969"/>
                </a:cubicBezTo>
                <a:cubicBezTo>
                  <a:pt x="711429" y="2178769"/>
                  <a:pt x="704956" y="2182370"/>
                  <a:pt x="703534" y="2180921"/>
                </a:cubicBezTo>
                <a:cubicBezTo>
                  <a:pt x="702821" y="2180197"/>
                  <a:pt x="709296" y="2176597"/>
                  <a:pt x="708584" y="2175874"/>
                </a:cubicBezTo>
                <a:cubicBezTo>
                  <a:pt x="719395" y="2166501"/>
                  <a:pt x="730919" y="2157852"/>
                  <a:pt x="743866" y="2150651"/>
                </a:cubicBezTo>
                <a:cubicBezTo>
                  <a:pt x="766521" y="2138049"/>
                  <a:pt x="779147" y="2125428"/>
                  <a:pt x="802515" y="2113550"/>
                </a:cubicBezTo>
                <a:cubicBezTo>
                  <a:pt x="802515" y="2113550"/>
                  <a:pt x="801803" y="2112825"/>
                  <a:pt x="801803" y="2112825"/>
                </a:cubicBezTo>
                <a:cubicBezTo>
                  <a:pt x="801092" y="2112103"/>
                  <a:pt x="801092" y="2112103"/>
                  <a:pt x="800380" y="2111379"/>
                </a:cubicBezTo>
                <a:cubicBezTo>
                  <a:pt x="797143" y="2113179"/>
                  <a:pt x="790671" y="2116780"/>
                  <a:pt x="787433" y="2118579"/>
                </a:cubicBezTo>
                <a:cubicBezTo>
                  <a:pt x="773777" y="2125057"/>
                  <a:pt x="773066" y="2124332"/>
                  <a:pt x="773456" y="2119636"/>
                </a:cubicBezTo>
                <a:cubicBezTo>
                  <a:pt x="775982" y="2117112"/>
                  <a:pt x="775270" y="2116390"/>
                  <a:pt x="768086" y="2119266"/>
                </a:cubicBezTo>
                <a:cubicBezTo>
                  <a:pt x="757665" y="2123940"/>
                  <a:pt x="747956" y="2129341"/>
                  <a:pt x="736822" y="2133295"/>
                </a:cubicBezTo>
                <a:cubicBezTo>
                  <a:pt x="746532" y="2127894"/>
                  <a:pt x="753006" y="2124294"/>
                  <a:pt x="759478" y="2120693"/>
                </a:cubicBezTo>
                <a:cubicBezTo>
                  <a:pt x="765952" y="2117094"/>
                  <a:pt x="764529" y="2115645"/>
                  <a:pt x="760579" y="2116721"/>
                </a:cubicBezTo>
                <a:cubicBezTo>
                  <a:pt x="759870" y="2115998"/>
                  <a:pt x="753397" y="2119598"/>
                  <a:pt x="759158" y="2115272"/>
                </a:cubicBezTo>
                <a:cubicBezTo>
                  <a:pt x="759158" y="2115272"/>
                  <a:pt x="761684" y="2112748"/>
                  <a:pt x="762394" y="2113472"/>
                </a:cubicBezTo>
                <a:cubicBezTo>
                  <a:pt x="773527" y="2109519"/>
                  <a:pt x="785762" y="2101596"/>
                  <a:pt x="795472" y="2096196"/>
                </a:cubicBezTo>
                <a:cubicBezTo>
                  <a:pt x="798709" y="2094394"/>
                  <a:pt x="801945" y="2092594"/>
                  <a:pt x="801232" y="2091871"/>
                </a:cubicBezTo>
                <a:cubicBezTo>
                  <a:pt x="800522" y="2091147"/>
                  <a:pt x="800522" y="2091147"/>
                  <a:pt x="796574" y="2092222"/>
                </a:cubicBezTo>
                <a:cubicBezTo>
                  <a:pt x="788678" y="2094375"/>
                  <a:pt x="778968" y="2099775"/>
                  <a:pt x="774308" y="2100129"/>
                </a:cubicBezTo>
                <a:cubicBezTo>
                  <a:pt x="769651" y="2100480"/>
                  <a:pt x="762465" y="2103358"/>
                  <a:pt x="767516" y="2098309"/>
                </a:cubicBezTo>
                <a:cubicBezTo>
                  <a:pt x="770041" y="2095784"/>
                  <a:pt x="768617" y="2094337"/>
                  <a:pt x="771856" y="2092535"/>
                </a:cubicBezTo>
                <a:cubicBezTo>
                  <a:pt x="778328" y="2088935"/>
                  <a:pt x="784090" y="2084610"/>
                  <a:pt x="788038" y="2083535"/>
                </a:cubicBezTo>
                <a:cubicBezTo>
                  <a:pt x="802407" y="2077782"/>
                  <a:pt x="816064" y="2071305"/>
                  <a:pt x="829722" y="2064828"/>
                </a:cubicBezTo>
                <a:cubicBezTo>
                  <a:pt x="840854" y="2060875"/>
                  <a:pt x="840143" y="2060151"/>
                  <a:pt x="844481" y="2054379"/>
                </a:cubicBezTo>
                <a:cubicBezTo>
                  <a:pt x="843059" y="2052932"/>
                  <a:pt x="844161" y="2048959"/>
                  <a:pt x="849923" y="2044634"/>
                </a:cubicBezTo>
                <a:cubicBezTo>
                  <a:pt x="859633" y="2039234"/>
                  <a:pt x="864683" y="2034184"/>
                  <a:pt x="877631" y="2026985"/>
                </a:cubicBezTo>
                <a:cubicBezTo>
                  <a:pt x="884814" y="2024108"/>
                  <a:pt x="893811" y="2017983"/>
                  <a:pt x="904233" y="2013307"/>
                </a:cubicBezTo>
                <a:cubicBezTo>
                  <a:pt x="910707" y="2009707"/>
                  <a:pt x="909283" y="2008259"/>
                  <a:pt x="908571" y="2007534"/>
                </a:cubicBezTo>
                <a:cubicBezTo>
                  <a:pt x="907149" y="2006087"/>
                  <a:pt x="903202" y="2007162"/>
                  <a:pt x="899964" y="2008964"/>
                </a:cubicBezTo>
                <a:cubicBezTo>
                  <a:pt x="893492" y="2012564"/>
                  <a:pt x="894203" y="2013288"/>
                  <a:pt x="890966" y="2015087"/>
                </a:cubicBezTo>
                <a:cubicBezTo>
                  <a:pt x="876207" y="2025535"/>
                  <a:pt x="862548" y="2032014"/>
                  <a:pt x="849993" y="2034517"/>
                </a:cubicBezTo>
                <a:cubicBezTo>
                  <a:pt x="845334" y="2034871"/>
                  <a:pt x="850384" y="2029823"/>
                  <a:pt x="842490" y="2031974"/>
                </a:cubicBezTo>
                <a:cubicBezTo>
                  <a:pt x="832780" y="2037374"/>
                  <a:pt x="823070" y="2042776"/>
                  <a:pt x="813359" y="2048176"/>
                </a:cubicBezTo>
                <a:cubicBezTo>
                  <a:pt x="806176" y="2051052"/>
                  <a:pt x="797889" y="2057901"/>
                  <a:pt x="786757" y="2061853"/>
                </a:cubicBezTo>
                <a:cubicBezTo>
                  <a:pt x="774912" y="2065084"/>
                  <a:pt x="774522" y="2069778"/>
                  <a:pt x="764813" y="2075179"/>
                </a:cubicBezTo>
                <a:cubicBezTo>
                  <a:pt x="734971" y="2090658"/>
                  <a:pt x="711213" y="2107232"/>
                  <a:pt x="684610" y="2120911"/>
                </a:cubicBezTo>
                <a:cubicBezTo>
                  <a:pt x="671664" y="2128109"/>
                  <a:pt x="661953" y="2133511"/>
                  <a:pt x="649008" y="2140713"/>
                </a:cubicBezTo>
                <a:cubicBezTo>
                  <a:pt x="629589" y="2151513"/>
                  <a:pt x="613406" y="2160516"/>
                  <a:pt x="597543" y="2174935"/>
                </a:cubicBezTo>
                <a:cubicBezTo>
                  <a:pt x="593596" y="2176012"/>
                  <a:pt x="592172" y="2174564"/>
                  <a:pt x="588936" y="2176364"/>
                </a:cubicBezTo>
                <a:cubicBezTo>
                  <a:pt x="572433" y="2179945"/>
                  <a:pt x="569197" y="2181745"/>
                  <a:pt x="552623" y="2195442"/>
                </a:cubicBezTo>
                <a:cubicBezTo>
                  <a:pt x="547573" y="2200490"/>
                  <a:pt x="539285" y="2207340"/>
                  <a:pt x="529576" y="2212739"/>
                </a:cubicBezTo>
                <a:cubicBezTo>
                  <a:pt x="520578" y="2218864"/>
                  <a:pt x="515526" y="2223914"/>
                  <a:pt x="508343" y="2226790"/>
                </a:cubicBezTo>
                <a:cubicBezTo>
                  <a:pt x="490739" y="2234342"/>
                  <a:pt x="471318" y="2245144"/>
                  <a:pt x="457341" y="2246200"/>
                </a:cubicBezTo>
                <a:cubicBezTo>
                  <a:pt x="448732" y="2247630"/>
                  <a:pt x="437602" y="2251583"/>
                  <a:pt x="428602" y="2257707"/>
                </a:cubicBezTo>
                <a:lnTo>
                  <a:pt x="412031" y="2268987"/>
                </a:lnTo>
                <a:lnTo>
                  <a:pt x="409354" y="2258649"/>
                </a:lnTo>
                <a:lnTo>
                  <a:pt x="405422" y="2250438"/>
                </a:lnTo>
                <a:lnTo>
                  <a:pt x="399259" y="2257392"/>
                </a:lnTo>
                <a:cubicBezTo>
                  <a:pt x="372737" y="2287315"/>
                  <a:pt x="339585" y="2311421"/>
                  <a:pt x="303118" y="2332617"/>
                </a:cubicBezTo>
                <a:lnTo>
                  <a:pt x="270153" y="2349028"/>
                </a:lnTo>
                <a:lnTo>
                  <a:pt x="267488" y="2348441"/>
                </a:lnTo>
                <a:cubicBezTo>
                  <a:pt x="266776" y="2347718"/>
                  <a:pt x="262116" y="2348070"/>
                  <a:pt x="256356" y="2352395"/>
                </a:cubicBezTo>
                <a:lnTo>
                  <a:pt x="244042" y="2362028"/>
                </a:lnTo>
                <a:lnTo>
                  <a:pt x="187083" y="2390384"/>
                </a:lnTo>
                <a:cubicBezTo>
                  <a:pt x="164983" y="2402022"/>
                  <a:pt x="142882" y="2403684"/>
                  <a:pt x="123544" y="2397867"/>
                </a:cubicBezTo>
                <a:lnTo>
                  <a:pt x="121569" y="2396825"/>
                </a:lnTo>
                <a:lnTo>
                  <a:pt x="143288" y="2385054"/>
                </a:lnTo>
                <a:cubicBezTo>
                  <a:pt x="147236" y="2383979"/>
                  <a:pt x="150473" y="2382178"/>
                  <a:pt x="152998" y="2379653"/>
                </a:cubicBezTo>
                <a:cubicBezTo>
                  <a:pt x="176756" y="2363080"/>
                  <a:pt x="204072" y="2350125"/>
                  <a:pt x="229252" y="2335001"/>
                </a:cubicBezTo>
                <a:cubicBezTo>
                  <a:pt x="245434" y="2325999"/>
                  <a:pt x="265564" y="2315920"/>
                  <a:pt x="279934" y="2310169"/>
                </a:cubicBezTo>
                <a:cubicBezTo>
                  <a:pt x="296827" y="2301891"/>
                  <a:pt x="313723" y="2293615"/>
                  <a:pt x="325957" y="2285689"/>
                </a:cubicBezTo>
                <a:cubicBezTo>
                  <a:pt x="337481" y="2277042"/>
                  <a:pt x="354375" y="2268763"/>
                  <a:pt x="365897" y="2260114"/>
                </a:cubicBezTo>
                <a:cubicBezTo>
                  <a:pt x="397232" y="2235969"/>
                  <a:pt x="433937" y="2212195"/>
                  <a:pt x="472776" y="2190592"/>
                </a:cubicBezTo>
                <a:cubicBezTo>
                  <a:pt x="495430" y="2177989"/>
                  <a:pt x="514850" y="2167188"/>
                  <a:pt x="537507" y="2154587"/>
                </a:cubicBezTo>
                <a:cubicBezTo>
                  <a:pt x="540742" y="2152787"/>
                  <a:pt x="547927" y="2149909"/>
                  <a:pt x="549740" y="2146662"/>
                </a:cubicBezTo>
                <a:cubicBezTo>
                  <a:pt x="551554" y="2143415"/>
                  <a:pt x="543659" y="2145566"/>
                  <a:pt x="540422" y="2147366"/>
                </a:cubicBezTo>
                <a:cubicBezTo>
                  <a:pt x="526765" y="2153843"/>
                  <a:pt x="515632" y="2157796"/>
                  <a:pt x="501974" y="2164272"/>
                </a:cubicBezTo>
                <a:cubicBezTo>
                  <a:pt x="485081" y="2172551"/>
                  <a:pt x="468899" y="2181552"/>
                  <a:pt x="450581" y="2188381"/>
                </a:cubicBezTo>
                <a:cubicBezTo>
                  <a:pt x="456343" y="2184056"/>
                  <a:pt x="454919" y="2182608"/>
                  <a:pt x="461393" y="2179007"/>
                </a:cubicBezTo>
                <a:cubicBezTo>
                  <a:pt x="474339" y="2171806"/>
                  <a:pt x="481915" y="2164234"/>
                  <a:pt x="490914" y="2158109"/>
                </a:cubicBezTo>
                <a:cubicBezTo>
                  <a:pt x="494149" y="2156309"/>
                  <a:pt x="495964" y="2153062"/>
                  <a:pt x="495252" y="2152337"/>
                </a:cubicBezTo>
                <a:cubicBezTo>
                  <a:pt x="490592" y="2152689"/>
                  <a:pt x="488069" y="2155212"/>
                  <a:pt x="484830" y="2157015"/>
                </a:cubicBezTo>
                <a:cubicBezTo>
                  <a:pt x="481595" y="2158815"/>
                  <a:pt x="478358" y="2160615"/>
                  <a:pt x="471884" y="2164216"/>
                </a:cubicBezTo>
                <a:cubicBezTo>
                  <a:pt x="454280" y="2171768"/>
                  <a:pt x="440943" y="2183665"/>
                  <a:pt x="420812" y="2193742"/>
                </a:cubicBezTo>
                <a:cubicBezTo>
                  <a:pt x="411103" y="2199144"/>
                  <a:pt x="398157" y="2206344"/>
                  <a:pt x="388448" y="2211744"/>
                </a:cubicBezTo>
                <a:cubicBezTo>
                  <a:pt x="379447" y="2217869"/>
                  <a:pt x="370840" y="2219298"/>
                  <a:pt x="357894" y="2226499"/>
                </a:cubicBezTo>
                <a:cubicBezTo>
                  <a:pt x="326952" y="2245949"/>
                  <a:pt x="291742" y="2261054"/>
                  <a:pt x="260086" y="2279780"/>
                </a:cubicBezTo>
                <a:cubicBezTo>
                  <a:pt x="256850" y="2281581"/>
                  <a:pt x="253614" y="2283382"/>
                  <a:pt x="249665" y="2284457"/>
                </a:cubicBezTo>
                <a:cubicBezTo>
                  <a:pt x="245717" y="2285533"/>
                  <a:pt x="242482" y="2287333"/>
                  <a:pt x="242482" y="2287333"/>
                </a:cubicBezTo>
                <a:cubicBezTo>
                  <a:pt x="231669" y="2296707"/>
                  <a:pt x="218012" y="2303185"/>
                  <a:pt x="206489" y="2311834"/>
                </a:cubicBezTo>
                <a:cubicBezTo>
                  <a:pt x="191728" y="2322281"/>
                  <a:pt x="176259" y="2332007"/>
                  <a:pt x="159755" y="2335588"/>
                </a:cubicBezTo>
                <a:cubicBezTo>
                  <a:pt x="156517" y="2337388"/>
                  <a:pt x="156517" y="2337388"/>
                  <a:pt x="153281" y="2339189"/>
                </a:cubicBezTo>
                <a:cubicBezTo>
                  <a:pt x="140336" y="2346388"/>
                  <a:pt x="126677" y="2352866"/>
                  <a:pt x="117679" y="2358990"/>
                </a:cubicBezTo>
                <a:cubicBezTo>
                  <a:pt x="109588" y="2363491"/>
                  <a:pt x="102581" y="2366548"/>
                  <a:pt x="96068" y="2369471"/>
                </a:cubicBezTo>
                <a:lnTo>
                  <a:pt x="88054" y="2373629"/>
                </a:lnTo>
                <a:lnTo>
                  <a:pt x="76577" y="2360461"/>
                </a:lnTo>
                <a:cubicBezTo>
                  <a:pt x="67739" y="2350487"/>
                  <a:pt x="58896" y="2353814"/>
                  <a:pt x="45635" y="2350487"/>
                </a:cubicBezTo>
                <a:cubicBezTo>
                  <a:pt x="-2987" y="2347162"/>
                  <a:pt x="-11829" y="2333864"/>
                  <a:pt x="14694" y="2300617"/>
                </a:cubicBezTo>
                <a:cubicBezTo>
                  <a:pt x="32376" y="2283990"/>
                  <a:pt x="50057" y="2267368"/>
                  <a:pt x="72156" y="2250743"/>
                </a:cubicBezTo>
                <a:cubicBezTo>
                  <a:pt x="103097" y="2230793"/>
                  <a:pt x="116361" y="2190895"/>
                  <a:pt x="178244" y="2207520"/>
                </a:cubicBezTo>
                <a:cubicBezTo>
                  <a:pt x="191505" y="2210845"/>
                  <a:pt x="204766" y="2197546"/>
                  <a:pt x="195926" y="2187570"/>
                </a:cubicBezTo>
                <a:cubicBezTo>
                  <a:pt x="160561" y="2144348"/>
                  <a:pt x="213607" y="2144348"/>
                  <a:pt x="240128" y="2137699"/>
                </a:cubicBezTo>
                <a:cubicBezTo>
                  <a:pt x="266650" y="2134374"/>
                  <a:pt x="275492" y="2127723"/>
                  <a:pt x="293173" y="2111100"/>
                </a:cubicBezTo>
                <a:cubicBezTo>
                  <a:pt x="341794" y="2061228"/>
                  <a:pt x="381578" y="2004705"/>
                  <a:pt x="447881" y="1971457"/>
                </a:cubicBezTo>
                <a:cubicBezTo>
                  <a:pt x="494294" y="1944859"/>
                  <a:pt x="534078" y="1913272"/>
                  <a:pt x="572201" y="1880439"/>
                </a:cubicBezTo>
                <a:lnTo>
                  <a:pt x="584560" y="1869797"/>
                </a:lnTo>
                <a:lnTo>
                  <a:pt x="583395" y="1868532"/>
                </a:lnTo>
                <a:cubicBezTo>
                  <a:pt x="571240" y="1860635"/>
                  <a:pt x="553558" y="1858973"/>
                  <a:pt x="524827" y="1867285"/>
                </a:cubicBezTo>
                <a:cubicBezTo>
                  <a:pt x="485042" y="1880584"/>
                  <a:pt x="440841" y="1893885"/>
                  <a:pt x="405478" y="1913834"/>
                </a:cubicBezTo>
                <a:cubicBezTo>
                  <a:pt x="370116" y="1937107"/>
                  <a:pt x="330336" y="1950406"/>
                  <a:pt x="277292" y="1950406"/>
                </a:cubicBezTo>
                <a:cubicBezTo>
                  <a:pt x="237507" y="1950406"/>
                  <a:pt x="193307" y="1950405"/>
                  <a:pt x="153523" y="1967030"/>
                </a:cubicBezTo>
                <a:cubicBezTo>
                  <a:pt x="135842" y="1973680"/>
                  <a:pt x="122581" y="1970356"/>
                  <a:pt x="109322" y="1957056"/>
                </a:cubicBezTo>
                <a:cubicBezTo>
                  <a:pt x="96058" y="1940431"/>
                  <a:pt x="104900" y="1930457"/>
                  <a:pt x="127003" y="1920483"/>
                </a:cubicBezTo>
                <a:cubicBezTo>
                  <a:pt x="308232" y="1840688"/>
                  <a:pt x="454101" y="1720992"/>
                  <a:pt x="626495" y="1627899"/>
                </a:cubicBezTo>
                <a:cubicBezTo>
                  <a:pt x="644175" y="1617924"/>
                  <a:pt x="667381" y="1610442"/>
                  <a:pt x="685614" y="1599221"/>
                </a:cubicBezTo>
                <a:lnTo>
                  <a:pt x="688813" y="1596294"/>
                </a:lnTo>
                <a:lnTo>
                  <a:pt x="684235" y="1590129"/>
                </a:lnTo>
                <a:cubicBezTo>
                  <a:pt x="683062" y="1588212"/>
                  <a:pt x="684262" y="1586376"/>
                  <a:pt x="685835" y="1585864"/>
                </a:cubicBezTo>
                <a:cubicBezTo>
                  <a:pt x="687501" y="1585000"/>
                  <a:pt x="688517" y="1583866"/>
                  <a:pt x="685922" y="1580058"/>
                </a:cubicBezTo>
                <a:cubicBezTo>
                  <a:pt x="688330" y="1581841"/>
                  <a:pt x="689257" y="1583785"/>
                  <a:pt x="690523" y="1585351"/>
                </a:cubicBezTo>
                <a:cubicBezTo>
                  <a:pt x="692036" y="1586890"/>
                  <a:pt x="693549" y="1588429"/>
                  <a:pt x="694967" y="1587593"/>
                </a:cubicBezTo>
                <a:cubicBezTo>
                  <a:pt x="696539" y="1587080"/>
                  <a:pt x="697804" y="1585920"/>
                  <a:pt x="696166" y="1583031"/>
                </a:cubicBezTo>
                <a:cubicBezTo>
                  <a:pt x="695147" y="1581438"/>
                  <a:pt x="694868" y="1579764"/>
                  <a:pt x="695145" y="1578710"/>
                </a:cubicBezTo>
                <a:cubicBezTo>
                  <a:pt x="696066" y="1575200"/>
                  <a:pt x="697455" y="1575390"/>
                  <a:pt x="701036" y="1579089"/>
                </a:cubicBezTo>
                <a:cubicBezTo>
                  <a:pt x="700754" y="1574689"/>
                  <a:pt x="700875" y="1570586"/>
                  <a:pt x="702198" y="1567373"/>
                </a:cubicBezTo>
                <a:lnTo>
                  <a:pt x="712267" y="1559689"/>
                </a:lnTo>
                <a:lnTo>
                  <a:pt x="714901" y="1548103"/>
                </a:lnTo>
                <a:cubicBezTo>
                  <a:pt x="712690" y="1546439"/>
                  <a:pt x="714900" y="1544777"/>
                  <a:pt x="718214" y="1543114"/>
                </a:cubicBezTo>
                <a:lnTo>
                  <a:pt x="718962" y="1542739"/>
                </a:lnTo>
                <a:lnTo>
                  <a:pt x="717289" y="1541863"/>
                </a:lnTo>
                <a:cubicBezTo>
                  <a:pt x="716487" y="1541268"/>
                  <a:pt x="715282" y="1540378"/>
                  <a:pt x="714079" y="1539486"/>
                </a:cubicBezTo>
                <a:cubicBezTo>
                  <a:pt x="712073" y="1538000"/>
                  <a:pt x="710437" y="1537838"/>
                  <a:pt x="709730" y="1539621"/>
                </a:cubicBezTo>
                <a:cubicBezTo>
                  <a:pt x="708498" y="1542482"/>
                  <a:pt x="705784" y="1542778"/>
                  <a:pt x="702607" y="1542103"/>
                </a:cubicBezTo>
                <a:cubicBezTo>
                  <a:pt x="700232" y="1542021"/>
                  <a:pt x="698505" y="1542210"/>
                  <a:pt x="697148" y="1543722"/>
                </a:cubicBezTo>
                <a:cubicBezTo>
                  <a:pt x="696132" y="1544855"/>
                  <a:pt x="694526" y="1543668"/>
                  <a:pt x="693353" y="1541751"/>
                </a:cubicBezTo>
                <a:cubicBezTo>
                  <a:pt x="692488" y="1540481"/>
                  <a:pt x="692640" y="1538078"/>
                  <a:pt x="690512" y="1537971"/>
                </a:cubicBezTo>
                <a:cubicBezTo>
                  <a:pt x="688785" y="1538159"/>
                  <a:pt x="687521" y="1539320"/>
                  <a:pt x="688017" y="1541992"/>
                </a:cubicBezTo>
                <a:cubicBezTo>
                  <a:pt x="688203" y="1544017"/>
                  <a:pt x="689222" y="1545610"/>
                  <a:pt x="690304" y="1547878"/>
                </a:cubicBezTo>
                <a:cubicBezTo>
                  <a:pt x="686043" y="1542208"/>
                  <a:pt x="682835" y="1542558"/>
                  <a:pt x="679443" y="1543610"/>
                </a:cubicBezTo>
                <a:cubicBezTo>
                  <a:pt x="677377" y="1544176"/>
                  <a:pt x="675248" y="1544069"/>
                  <a:pt x="673429" y="1544608"/>
                </a:cubicBezTo>
                <a:cubicBezTo>
                  <a:pt x="669636" y="1545363"/>
                  <a:pt x="666553" y="1547064"/>
                  <a:pt x="665446" y="1551275"/>
                </a:cubicBezTo>
                <a:cubicBezTo>
                  <a:pt x="665139" y="1553354"/>
                  <a:pt x="663598" y="1552841"/>
                  <a:pt x="661683" y="1551005"/>
                </a:cubicBezTo>
                <a:cubicBezTo>
                  <a:pt x="654829" y="1544254"/>
                  <a:pt x="650974" y="1544334"/>
                  <a:pt x="649066" y="1550678"/>
                </a:cubicBezTo>
                <a:cubicBezTo>
                  <a:pt x="648606" y="1552432"/>
                  <a:pt x="647280" y="1552918"/>
                  <a:pt x="645953" y="1553404"/>
                </a:cubicBezTo>
                <a:cubicBezTo>
                  <a:pt x="643240" y="1553700"/>
                  <a:pt x="640772" y="1553970"/>
                  <a:pt x="640498" y="1557750"/>
                </a:cubicBezTo>
                <a:cubicBezTo>
                  <a:pt x="640684" y="1559775"/>
                  <a:pt x="638616" y="1557614"/>
                  <a:pt x="637412" y="1556723"/>
                </a:cubicBezTo>
                <a:cubicBezTo>
                  <a:pt x="636610" y="1556129"/>
                  <a:pt x="635992" y="1554833"/>
                  <a:pt x="635528" y="1553862"/>
                </a:cubicBezTo>
                <a:cubicBezTo>
                  <a:pt x="635466" y="1553186"/>
                  <a:pt x="634600" y="1551917"/>
                  <a:pt x="634107" y="1551971"/>
                </a:cubicBezTo>
                <a:cubicBezTo>
                  <a:pt x="631825" y="1551539"/>
                  <a:pt x="630407" y="1552375"/>
                  <a:pt x="629143" y="1553536"/>
                </a:cubicBezTo>
                <a:cubicBezTo>
                  <a:pt x="628465" y="1554292"/>
                  <a:pt x="628836" y="1555615"/>
                  <a:pt x="629609" y="1557235"/>
                </a:cubicBezTo>
                <a:cubicBezTo>
                  <a:pt x="631679" y="1562122"/>
                  <a:pt x="631065" y="1563553"/>
                  <a:pt x="627363" y="1563957"/>
                </a:cubicBezTo>
                <a:cubicBezTo>
                  <a:pt x="626222" y="1563740"/>
                  <a:pt x="625420" y="1563147"/>
                  <a:pt x="625449" y="1562120"/>
                </a:cubicBezTo>
                <a:cubicBezTo>
                  <a:pt x="625138" y="1558746"/>
                  <a:pt x="623100" y="1558286"/>
                  <a:pt x="621312" y="1557800"/>
                </a:cubicBezTo>
                <a:cubicBezTo>
                  <a:pt x="619275" y="1557341"/>
                  <a:pt x="617858" y="1558178"/>
                  <a:pt x="616532" y="1558664"/>
                </a:cubicBezTo>
                <a:cubicBezTo>
                  <a:pt x="614959" y="1559176"/>
                  <a:pt x="613232" y="1559365"/>
                  <a:pt x="611968" y="1560525"/>
                </a:cubicBezTo>
                <a:cubicBezTo>
                  <a:pt x="611198" y="1561632"/>
                  <a:pt x="609531" y="1559769"/>
                  <a:pt x="608666" y="1558500"/>
                </a:cubicBezTo>
                <a:cubicBezTo>
                  <a:pt x="607338" y="1556259"/>
                  <a:pt x="606443" y="1556016"/>
                  <a:pt x="605271" y="1556825"/>
                </a:cubicBezTo>
                <a:cubicBezTo>
                  <a:pt x="604932" y="1557203"/>
                  <a:pt x="604594" y="1557581"/>
                  <a:pt x="603854" y="1557662"/>
                </a:cubicBezTo>
                <a:cubicBezTo>
                  <a:pt x="603268" y="1558067"/>
                  <a:pt x="602435" y="1558499"/>
                  <a:pt x="601231" y="1557608"/>
                </a:cubicBezTo>
                <a:cubicBezTo>
                  <a:pt x="600274" y="1556689"/>
                  <a:pt x="600952" y="1555933"/>
                  <a:pt x="600735" y="1554935"/>
                </a:cubicBezTo>
                <a:cubicBezTo>
                  <a:pt x="600331" y="1551911"/>
                  <a:pt x="598818" y="1550372"/>
                  <a:pt x="595209" y="1550425"/>
                </a:cubicBezTo>
                <a:cubicBezTo>
                  <a:pt x="592274" y="1544269"/>
                  <a:pt x="589493" y="1538437"/>
                  <a:pt x="586557" y="1532281"/>
                </a:cubicBezTo>
                <a:cubicBezTo>
                  <a:pt x="588376" y="1531741"/>
                  <a:pt x="590227" y="1532902"/>
                  <a:pt x="592204" y="1535414"/>
                </a:cubicBezTo>
                <a:cubicBezTo>
                  <a:pt x="597269" y="1541678"/>
                  <a:pt x="600756" y="1543002"/>
                  <a:pt x="604145" y="1539223"/>
                </a:cubicBezTo>
                <a:cubicBezTo>
                  <a:pt x="605747" y="1537683"/>
                  <a:pt x="607166" y="1536846"/>
                  <a:pt x="609386" y="1536604"/>
                </a:cubicBezTo>
                <a:cubicBezTo>
                  <a:pt x="610528" y="1536820"/>
                  <a:pt x="611761" y="1536686"/>
                  <a:pt x="611390" y="1535363"/>
                </a:cubicBezTo>
                <a:cubicBezTo>
                  <a:pt x="611266" y="1534014"/>
                  <a:pt x="609723" y="1533499"/>
                  <a:pt x="608921" y="1532906"/>
                </a:cubicBezTo>
                <a:cubicBezTo>
                  <a:pt x="608118" y="1532312"/>
                  <a:pt x="607470" y="1532042"/>
                  <a:pt x="606667" y="1531447"/>
                </a:cubicBezTo>
                <a:cubicBezTo>
                  <a:pt x="605464" y="1530556"/>
                  <a:pt x="603766" y="1529719"/>
                  <a:pt x="603395" y="1528395"/>
                </a:cubicBezTo>
                <a:cubicBezTo>
                  <a:pt x="603116" y="1526722"/>
                  <a:pt x="604597" y="1526561"/>
                  <a:pt x="605583" y="1526453"/>
                </a:cubicBezTo>
                <a:cubicBezTo>
                  <a:pt x="607157" y="1525940"/>
                  <a:pt x="608883" y="1525751"/>
                  <a:pt x="610765" y="1525886"/>
                </a:cubicBezTo>
                <a:cubicBezTo>
                  <a:pt x="614621" y="1525807"/>
                  <a:pt x="617056" y="1523836"/>
                  <a:pt x="618070" y="1519976"/>
                </a:cubicBezTo>
                <a:cubicBezTo>
                  <a:pt x="618254" y="1519274"/>
                  <a:pt x="618748" y="1519219"/>
                  <a:pt x="619551" y="1519814"/>
                </a:cubicBezTo>
                <a:cubicBezTo>
                  <a:pt x="620353" y="1520407"/>
                  <a:pt x="620846" y="1520353"/>
                  <a:pt x="621586" y="1520274"/>
                </a:cubicBezTo>
                <a:cubicBezTo>
                  <a:pt x="622080" y="1520219"/>
                  <a:pt x="622974" y="1520462"/>
                  <a:pt x="622912" y="1519787"/>
                </a:cubicBezTo>
                <a:cubicBezTo>
                  <a:pt x="622696" y="1518789"/>
                  <a:pt x="622047" y="1518518"/>
                  <a:pt x="621399" y="1518248"/>
                </a:cubicBezTo>
                <a:cubicBezTo>
                  <a:pt x="619949" y="1517384"/>
                  <a:pt x="619084" y="1516116"/>
                  <a:pt x="617725" y="1514900"/>
                </a:cubicBezTo>
                <a:cubicBezTo>
                  <a:pt x="616523" y="1514009"/>
                  <a:pt x="615904" y="1512713"/>
                  <a:pt x="616181" y="1511659"/>
                </a:cubicBezTo>
                <a:cubicBezTo>
                  <a:pt x="616550" y="1510256"/>
                  <a:pt x="617444" y="1510499"/>
                  <a:pt x="618648" y="1511390"/>
                </a:cubicBezTo>
                <a:cubicBezTo>
                  <a:pt x="619543" y="1511634"/>
                  <a:pt x="620345" y="1512227"/>
                  <a:pt x="621148" y="1512822"/>
                </a:cubicBezTo>
                <a:cubicBezTo>
                  <a:pt x="624111" y="1515225"/>
                  <a:pt x="625808" y="1516062"/>
                  <a:pt x="627194" y="1513525"/>
                </a:cubicBezTo>
                <a:cubicBezTo>
                  <a:pt x="628240" y="1511365"/>
                  <a:pt x="631420" y="1512041"/>
                  <a:pt x="634350" y="1512743"/>
                </a:cubicBezTo>
                <a:cubicBezTo>
                  <a:pt x="635738" y="1512932"/>
                  <a:pt x="637590" y="1514094"/>
                  <a:pt x="637403" y="1512069"/>
                </a:cubicBezTo>
                <a:cubicBezTo>
                  <a:pt x="637463" y="1510017"/>
                  <a:pt x="636012" y="1509152"/>
                  <a:pt x="634408" y="1507965"/>
                </a:cubicBezTo>
                <a:cubicBezTo>
                  <a:pt x="633605" y="1507371"/>
                  <a:pt x="632802" y="1506776"/>
                  <a:pt x="632246" y="1506155"/>
                </a:cubicBezTo>
                <a:cubicBezTo>
                  <a:pt x="631134" y="1504914"/>
                  <a:pt x="630425" y="1503968"/>
                  <a:pt x="631750" y="1503482"/>
                </a:cubicBezTo>
                <a:cubicBezTo>
                  <a:pt x="637640" y="1501135"/>
                  <a:pt x="637757" y="1494304"/>
                  <a:pt x="637720" y="1487150"/>
                </a:cubicBezTo>
                <a:cubicBezTo>
                  <a:pt x="637657" y="1486475"/>
                  <a:pt x="637194" y="1485502"/>
                  <a:pt x="636730" y="1484531"/>
                </a:cubicBezTo>
                <a:cubicBezTo>
                  <a:pt x="635340" y="1481615"/>
                  <a:pt x="635771" y="1480885"/>
                  <a:pt x="638300" y="1481291"/>
                </a:cubicBezTo>
                <a:cubicBezTo>
                  <a:pt x="645303" y="1482913"/>
                  <a:pt x="649805" y="1480376"/>
                  <a:pt x="651619" y="1474382"/>
                </a:cubicBezTo>
                <a:cubicBezTo>
                  <a:pt x="652726" y="1470171"/>
                  <a:pt x="655098" y="1467526"/>
                  <a:pt x="659912" y="1468363"/>
                </a:cubicBezTo>
                <a:cubicBezTo>
                  <a:pt x="662194" y="1468796"/>
                  <a:pt x="662347" y="1466393"/>
                  <a:pt x="662406" y="1464341"/>
                </a:cubicBezTo>
                <a:cubicBezTo>
                  <a:pt x="662374" y="1462640"/>
                  <a:pt x="663052" y="1461885"/>
                  <a:pt x="664934" y="1462020"/>
                </a:cubicBezTo>
                <a:cubicBezTo>
                  <a:pt x="669838" y="1462506"/>
                  <a:pt x="673260" y="1460429"/>
                  <a:pt x="676527" y="1458026"/>
                </a:cubicBezTo>
                <a:cubicBezTo>
                  <a:pt x="680289" y="1455571"/>
                  <a:pt x="683741" y="1452466"/>
                  <a:pt x="688767" y="1451576"/>
                </a:cubicBezTo>
                <a:cubicBezTo>
                  <a:pt x="690249" y="1451414"/>
                  <a:pt x="690864" y="1449984"/>
                  <a:pt x="690924" y="1447932"/>
                </a:cubicBezTo>
                <a:cubicBezTo>
                  <a:pt x="691320" y="1442776"/>
                  <a:pt x="692399" y="1442317"/>
                  <a:pt x="697676" y="1444127"/>
                </a:cubicBezTo>
                <a:cubicBezTo>
                  <a:pt x="700267" y="1445207"/>
                  <a:pt x="702087" y="1444667"/>
                  <a:pt x="703443" y="1443155"/>
                </a:cubicBezTo>
                <a:cubicBezTo>
                  <a:pt x="707819" y="1439270"/>
                  <a:pt x="714172" y="1437894"/>
                  <a:pt x="718857" y="1434654"/>
                </a:cubicBezTo>
                <a:cubicBezTo>
                  <a:pt x="720368" y="1433467"/>
                  <a:pt x="722496" y="1433575"/>
                  <a:pt x="724688" y="1434358"/>
                </a:cubicBezTo>
                <a:cubicBezTo>
                  <a:pt x="726230" y="1434872"/>
                  <a:pt x="727063" y="1434440"/>
                  <a:pt x="727185" y="1433063"/>
                </a:cubicBezTo>
                <a:cubicBezTo>
                  <a:pt x="727706" y="1429256"/>
                  <a:pt x="729555" y="1427690"/>
                  <a:pt x="733473" y="1428285"/>
                </a:cubicBezTo>
                <a:cubicBezTo>
                  <a:pt x="738038" y="1429150"/>
                  <a:pt x="740813" y="1426802"/>
                  <a:pt x="744050" y="1425425"/>
                </a:cubicBezTo>
                <a:cubicBezTo>
                  <a:pt x="746209" y="1424508"/>
                  <a:pt x="748275" y="1423941"/>
                  <a:pt x="750959" y="1424671"/>
                </a:cubicBezTo>
                <a:cubicBezTo>
                  <a:pt x="755032" y="1425590"/>
                  <a:pt x="758331" y="1424889"/>
                  <a:pt x="759810" y="1422000"/>
                </a:cubicBezTo>
                <a:cubicBezTo>
                  <a:pt x="763473" y="1414441"/>
                  <a:pt x="770905" y="1412608"/>
                  <a:pt x="779294" y="1411690"/>
                </a:cubicBezTo>
                <a:cubicBezTo>
                  <a:pt x="786851" y="1411206"/>
                  <a:pt x="792709" y="1407158"/>
                  <a:pt x="799338" y="1404729"/>
                </a:cubicBezTo>
                <a:cubicBezTo>
                  <a:pt x="819750" y="1396363"/>
                  <a:pt x="839607" y="1387376"/>
                  <a:pt x="861038" y="1380604"/>
                </a:cubicBezTo>
                <a:cubicBezTo>
                  <a:pt x="869765" y="1377947"/>
                  <a:pt x="878531" y="1375370"/>
                  <a:pt x="887373" y="1372955"/>
                </a:cubicBezTo>
                <a:lnTo>
                  <a:pt x="898928" y="1370076"/>
                </a:lnTo>
                <a:lnTo>
                  <a:pt x="898878" y="1370025"/>
                </a:lnTo>
                <a:cubicBezTo>
                  <a:pt x="898046" y="1369344"/>
                  <a:pt x="897662" y="1368426"/>
                  <a:pt x="897918" y="1367731"/>
                </a:cubicBezTo>
                <a:cubicBezTo>
                  <a:pt x="898261" y="1366806"/>
                  <a:pt x="898902" y="1367028"/>
                  <a:pt x="899733" y="1367708"/>
                </a:cubicBezTo>
                <a:cubicBezTo>
                  <a:pt x="900375" y="1367931"/>
                  <a:pt x="900929" y="1368386"/>
                  <a:pt x="901485" y="1368840"/>
                </a:cubicBezTo>
                <a:lnTo>
                  <a:pt x="902127" y="1369279"/>
                </a:lnTo>
                <a:lnTo>
                  <a:pt x="906360" y="1368225"/>
                </a:lnTo>
                <a:lnTo>
                  <a:pt x="901886" y="1364261"/>
                </a:lnTo>
                <a:cubicBezTo>
                  <a:pt x="901669" y="1363805"/>
                  <a:pt x="901452" y="1363351"/>
                  <a:pt x="901105" y="1363388"/>
                </a:cubicBezTo>
                <a:cubicBezTo>
                  <a:pt x="899023" y="1361699"/>
                  <a:pt x="897797" y="1360277"/>
                  <a:pt x="897390" y="1358944"/>
                </a:cubicBezTo>
                <a:lnTo>
                  <a:pt x="897572" y="1358348"/>
                </a:lnTo>
                <a:lnTo>
                  <a:pt x="884957" y="1361629"/>
                </a:lnTo>
                <a:cubicBezTo>
                  <a:pt x="881042" y="1363761"/>
                  <a:pt x="876261" y="1364624"/>
                  <a:pt x="871265" y="1364489"/>
                </a:cubicBezTo>
                <a:cubicBezTo>
                  <a:pt x="865682" y="1364757"/>
                  <a:pt x="861118" y="1366619"/>
                  <a:pt x="857821" y="1370048"/>
                </a:cubicBezTo>
                <a:cubicBezTo>
                  <a:pt x="856127" y="1371937"/>
                  <a:pt x="854214" y="1372827"/>
                  <a:pt x="851129" y="1371801"/>
                </a:cubicBezTo>
                <a:cubicBezTo>
                  <a:pt x="843570" y="1369559"/>
                  <a:pt x="838266" y="1371502"/>
                  <a:pt x="833025" y="1374119"/>
                </a:cubicBezTo>
                <a:cubicBezTo>
                  <a:pt x="826272" y="1377924"/>
                  <a:pt x="819922" y="1382027"/>
                  <a:pt x="812151" y="1384239"/>
                </a:cubicBezTo>
                <a:cubicBezTo>
                  <a:pt x="805706" y="1385967"/>
                  <a:pt x="799015" y="1387721"/>
                  <a:pt x="792723" y="1389770"/>
                </a:cubicBezTo>
                <a:cubicBezTo>
                  <a:pt x="782948" y="1393224"/>
                  <a:pt x="772772" y="1396381"/>
                  <a:pt x="763306" y="1400483"/>
                </a:cubicBezTo>
                <a:cubicBezTo>
                  <a:pt x="761302" y="1401725"/>
                  <a:pt x="759852" y="1400860"/>
                  <a:pt x="757566" y="1397702"/>
                </a:cubicBezTo>
                <a:cubicBezTo>
                  <a:pt x="757412" y="1397378"/>
                  <a:pt x="757166" y="1397404"/>
                  <a:pt x="757166" y="1397404"/>
                </a:cubicBezTo>
                <a:cubicBezTo>
                  <a:pt x="751605" y="1388467"/>
                  <a:pt x="751174" y="1389197"/>
                  <a:pt x="744913" y="1390220"/>
                </a:cubicBezTo>
                <a:cubicBezTo>
                  <a:pt x="743185" y="1390409"/>
                  <a:pt x="741366" y="1390948"/>
                  <a:pt x="739393" y="1391165"/>
                </a:cubicBezTo>
                <a:cubicBezTo>
                  <a:pt x="737666" y="1391353"/>
                  <a:pt x="737605" y="1393405"/>
                  <a:pt x="737545" y="1395457"/>
                </a:cubicBezTo>
                <a:cubicBezTo>
                  <a:pt x="735940" y="1394268"/>
                  <a:pt x="734737" y="1393378"/>
                  <a:pt x="733286" y="1392513"/>
                </a:cubicBezTo>
                <a:cubicBezTo>
                  <a:pt x="729829" y="1390164"/>
                  <a:pt x="728504" y="1390650"/>
                  <a:pt x="728815" y="1394025"/>
                </a:cubicBezTo>
                <a:cubicBezTo>
                  <a:pt x="729127" y="1397399"/>
                  <a:pt x="728111" y="1398533"/>
                  <a:pt x="725117" y="1397156"/>
                </a:cubicBezTo>
                <a:cubicBezTo>
                  <a:pt x="724221" y="1396912"/>
                  <a:pt x="723481" y="1396993"/>
                  <a:pt x="723143" y="1397370"/>
                </a:cubicBezTo>
                <a:cubicBezTo>
                  <a:pt x="717532" y="1401393"/>
                  <a:pt x="710594" y="1403173"/>
                  <a:pt x="703346" y="1404306"/>
                </a:cubicBezTo>
                <a:cubicBezTo>
                  <a:pt x="701372" y="1404521"/>
                  <a:pt x="699954" y="1405358"/>
                  <a:pt x="700605" y="1408355"/>
                </a:cubicBezTo>
                <a:cubicBezTo>
                  <a:pt x="700667" y="1409030"/>
                  <a:pt x="700976" y="1409678"/>
                  <a:pt x="700236" y="1409759"/>
                </a:cubicBezTo>
                <a:cubicBezTo>
                  <a:pt x="696317" y="1409163"/>
                  <a:pt x="694376" y="1411081"/>
                  <a:pt x="691786" y="1412726"/>
                </a:cubicBezTo>
                <a:cubicBezTo>
                  <a:pt x="690460" y="1413212"/>
                  <a:pt x="689289" y="1414022"/>
                  <a:pt x="687809" y="1414184"/>
                </a:cubicBezTo>
                <a:cubicBezTo>
                  <a:pt x="686329" y="1414345"/>
                  <a:pt x="685279" y="1413779"/>
                  <a:pt x="685092" y="1411754"/>
                </a:cubicBezTo>
                <a:cubicBezTo>
                  <a:pt x="684721" y="1410431"/>
                  <a:pt x="684844" y="1409054"/>
                  <a:pt x="683238" y="1407866"/>
                </a:cubicBezTo>
                <a:cubicBezTo>
                  <a:pt x="681788" y="1407001"/>
                  <a:pt x="681418" y="1408405"/>
                  <a:pt x="680987" y="1409134"/>
                </a:cubicBezTo>
                <a:cubicBezTo>
                  <a:pt x="680062" y="1409917"/>
                  <a:pt x="679138" y="1410700"/>
                  <a:pt x="677194" y="1409889"/>
                </a:cubicBezTo>
                <a:cubicBezTo>
                  <a:pt x="664944" y="1405432"/>
                  <a:pt x="659212" y="1410831"/>
                  <a:pt x="656629" y="1420658"/>
                </a:cubicBezTo>
                <a:cubicBezTo>
                  <a:pt x="656076" y="1422764"/>
                  <a:pt x="655398" y="1423519"/>
                  <a:pt x="652744" y="1421764"/>
                </a:cubicBezTo>
                <a:cubicBezTo>
                  <a:pt x="648146" y="1419198"/>
                  <a:pt x="644445" y="1419603"/>
                  <a:pt x="641362" y="1421302"/>
                </a:cubicBezTo>
                <a:cubicBezTo>
                  <a:pt x="637785" y="1423057"/>
                  <a:pt x="634827" y="1426107"/>
                  <a:pt x="630848" y="1427564"/>
                </a:cubicBezTo>
                <a:cubicBezTo>
                  <a:pt x="628691" y="1428481"/>
                  <a:pt x="626655" y="1428022"/>
                  <a:pt x="623754" y="1426294"/>
                </a:cubicBezTo>
                <a:cubicBezTo>
                  <a:pt x="619494" y="1423350"/>
                  <a:pt x="618415" y="1423809"/>
                  <a:pt x="618049" y="1427940"/>
                </a:cubicBezTo>
                <a:cubicBezTo>
                  <a:pt x="617650" y="1430369"/>
                  <a:pt x="616139" y="1431557"/>
                  <a:pt x="614073" y="1432124"/>
                </a:cubicBezTo>
                <a:cubicBezTo>
                  <a:pt x="612162" y="1433014"/>
                  <a:pt x="610651" y="1434202"/>
                  <a:pt x="609759" y="1436686"/>
                </a:cubicBezTo>
                <a:cubicBezTo>
                  <a:pt x="608683" y="1439871"/>
                  <a:pt x="604856" y="1438925"/>
                  <a:pt x="601952" y="1434470"/>
                </a:cubicBezTo>
                <a:cubicBezTo>
                  <a:pt x="600933" y="1432877"/>
                  <a:pt x="600161" y="1431257"/>
                  <a:pt x="599635" y="1429609"/>
                </a:cubicBezTo>
                <a:cubicBezTo>
                  <a:pt x="598337" y="1426343"/>
                  <a:pt x="599354" y="1425210"/>
                  <a:pt x="602346" y="1426587"/>
                </a:cubicBezTo>
                <a:cubicBezTo>
                  <a:pt x="607778" y="1428721"/>
                  <a:pt x="610275" y="1427425"/>
                  <a:pt x="609621" y="1421702"/>
                </a:cubicBezTo>
                <a:cubicBezTo>
                  <a:pt x="609714" y="1421352"/>
                  <a:pt x="609652" y="1420676"/>
                  <a:pt x="609590" y="1420001"/>
                </a:cubicBezTo>
                <a:cubicBezTo>
                  <a:pt x="609400" y="1415249"/>
                  <a:pt x="609400" y="1415249"/>
                  <a:pt x="605171" y="1411280"/>
                </a:cubicBezTo>
                <a:cubicBezTo>
                  <a:pt x="605016" y="1410956"/>
                  <a:pt x="605263" y="1410929"/>
                  <a:pt x="605109" y="1410605"/>
                </a:cubicBezTo>
                <a:cubicBezTo>
                  <a:pt x="607145" y="1411064"/>
                  <a:pt x="609398" y="1412522"/>
                  <a:pt x="611496" y="1413657"/>
                </a:cubicBezTo>
                <a:cubicBezTo>
                  <a:pt x="614891" y="1415331"/>
                  <a:pt x="615229" y="1414953"/>
                  <a:pt x="614425" y="1411632"/>
                </a:cubicBezTo>
                <a:cubicBezTo>
                  <a:pt x="613899" y="1409985"/>
                  <a:pt x="613930" y="1408960"/>
                  <a:pt x="615410" y="1408798"/>
                </a:cubicBezTo>
                <a:cubicBezTo>
                  <a:pt x="616396" y="1408690"/>
                  <a:pt x="617166" y="1407583"/>
                  <a:pt x="617999" y="1407152"/>
                </a:cubicBezTo>
                <a:cubicBezTo>
                  <a:pt x="619016" y="1406017"/>
                  <a:pt x="620651" y="1406180"/>
                  <a:pt x="622656" y="1407665"/>
                </a:cubicBezTo>
                <a:cubicBezTo>
                  <a:pt x="624508" y="1408827"/>
                  <a:pt x="625495" y="1408718"/>
                  <a:pt x="625864" y="1407315"/>
                </a:cubicBezTo>
                <a:cubicBezTo>
                  <a:pt x="626974" y="1405830"/>
                  <a:pt x="628299" y="1405345"/>
                  <a:pt x="630892" y="1406425"/>
                </a:cubicBezTo>
                <a:cubicBezTo>
                  <a:pt x="634132" y="1407775"/>
                  <a:pt x="635178" y="1405615"/>
                  <a:pt x="633232" y="1402079"/>
                </a:cubicBezTo>
                <a:cubicBezTo>
                  <a:pt x="631347" y="1399216"/>
                  <a:pt x="631871" y="1398137"/>
                  <a:pt x="633135" y="1396977"/>
                </a:cubicBezTo>
                <a:cubicBezTo>
                  <a:pt x="635231" y="1395383"/>
                  <a:pt x="638099" y="1395411"/>
                  <a:pt x="640504" y="1394466"/>
                </a:cubicBezTo>
                <a:cubicBezTo>
                  <a:pt x="646825" y="1391390"/>
                  <a:pt x="653145" y="1388314"/>
                  <a:pt x="659466" y="1385236"/>
                </a:cubicBezTo>
                <a:cubicBezTo>
                  <a:pt x="661378" y="1384347"/>
                  <a:pt x="661438" y="1382294"/>
                  <a:pt x="659399" y="1379109"/>
                </a:cubicBezTo>
                <a:cubicBezTo>
                  <a:pt x="658380" y="1377516"/>
                  <a:pt x="657515" y="1376245"/>
                  <a:pt x="656496" y="1374653"/>
                </a:cubicBezTo>
                <a:cubicBezTo>
                  <a:pt x="657883" y="1374842"/>
                  <a:pt x="659149" y="1376409"/>
                  <a:pt x="660446" y="1376948"/>
                </a:cubicBezTo>
                <a:cubicBezTo>
                  <a:pt x="668284" y="1380865"/>
                  <a:pt x="675288" y="1382486"/>
                  <a:pt x="680713" y="1379166"/>
                </a:cubicBezTo>
                <a:cubicBezTo>
                  <a:pt x="682625" y="1378275"/>
                  <a:pt x="684290" y="1377412"/>
                  <a:pt x="686881" y="1378492"/>
                </a:cubicBezTo>
                <a:cubicBezTo>
                  <a:pt x="687777" y="1378736"/>
                  <a:pt x="688672" y="1378979"/>
                  <a:pt x="688701" y="1377953"/>
                </a:cubicBezTo>
                <a:cubicBezTo>
                  <a:pt x="689133" y="1377224"/>
                  <a:pt x="688176" y="1376306"/>
                  <a:pt x="687373" y="1375712"/>
                </a:cubicBezTo>
                <a:cubicBezTo>
                  <a:pt x="685458" y="1373875"/>
                  <a:pt x="685242" y="1372876"/>
                  <a:pt x="686969" y="1372687"/>
                </a:cubicBezTo>
                <a:cubicBezTo>
                  <a:pt x="687709" y="1372608"/>
                  <a:pt x="688140" y="1371878"/>
                  <a:pt x="688726" y="1371473"/>
                </a:cubicBezTo>
                <a:cubicBezTo>
                  <a:pt x="690546" y="1370933"/>
                  <a:pt x="690668" y="1369556"/>
                  <a:pt x="688198" y="1367100"/>
                </a:cubicBezTo>
                <a:cubicBezTo>
                  <a:pt x="687242" y="1366182"/>
                  <a:pt x="686129" y="1364939"/>
                  <a:pt x="686406" y="1363887"/>
                </a:cubicBezTo>
                <a:cubicBezTo>
                  <a:pt x="686682" y="1362833"/>
                  <a:pt x="687825" y="1363050"/>
                  <a:pt x="688966" y="1363267"/>
                </a:cubicBezTo>
                <a:cubicBezTo>
                  <a:pt x="691897" y="1363969"/>
                  <a:pt x="695229" y="1364969"/>
                  <a:pt x="698469" y="1366318"/>
                </a:cubicBezTo>
                <a:cubicBezTo>
                  <a:pt x="701462" y="1367696"/>
                  <a:pt x="701708" y="1367669"/>
                  <a:pt x="699762" y="1364133"/>
                </a:cubicBezTo>
                <a:cubicBezTo>
                  <a:pt x="699454" y="1363484"/>
                  <a:pt x="699144" y="1362835"/>
                  <a:pt x="698680" y="1361865"/>
                </a:cubicBezTo>
                <a:cubicBezTo>
                  <a:pt x="698062" y="1360568"/>
                  <a:pt x="698093" y="1359542"/>
                  <a:pt x="699635" y="1360055"/>
                </a:cubicBezTo>
                <a:cubicBezTo>
                  <a:pt x="702412" y="1360434"/>
                  <a:pt x="704014" y="1358895"/>
                  <a:pt x="705370" y="1357383"/>
                </a:cubicBezTo>
                <a:cubicBezTo>
                  <a:pt x="707927" y="1354037"/>
                  <a:pt x="711010" y="1352336"/>
                  <a:pt x="717151" y="1355415"/>
                </a:cubicBezTo>
                <a:cubicBezTo>
                  <a:pt x="720546" y="1357089"/>
                  <a:pt x="723382" y="1355416"/>
                  <a:pt x="724613" y="1352554"/>
                </a:cubicBezTo>
                <a:cubicBezTo>
                  <a:pt x="726800" y="1347884"/>
                  <a:pt x="730715" y="1345752"/>
                  <a:pt x="736051" y="1345509"/>
                </a:cubicBezTo>
                <a:cubicBezTo>
                  <a:pt x="739660" y="1345457"/>
                  <a:pt x="742312" y="1344486"/>
                  <a:pt x="743635" y="1341272"/>
                </a:cubicBezTo>
                <a:cubicBezTo>
                  <a:pt x="744373" y="1338466"/>
                  <a:pt x="747057" y="1339194"/>
                  <a:pt x="750051" y="1340572"/>
                </a:cubicBezTo>
                <a:cubicBezTo>
                  <a:pt x="751501" y="1341437"/>
                  <a:pt x="752240" y="1341355"/>
                  <a:pt x="752610" y="1339952"/>
                </a:cubicBezTo>
                <a:cubicBezTo>
                  <a:pt x="753717" y="1335740"/>
                  <a:pt x="756490" y="1333392"/>
                  <a:pt x="760685" y="1332933"/>
                </a:cubicBezTo>
                <a:cubicBezTo>
                  <a:pt x="769907" y="1331586"/>
                  <a:pt x="777399" y="1327699"/>
                  <a:pt x="785447" y="1324435"/>
                </a:cubicBezTo>
                <a:cubicBezTo>
                  <a:pt x="790256" y="1322545"/>
                  <a:pt x="795684" y="1321952"/>
                  <a:pt x="801269" y="1321684"/>
                </a:cubicBezTo>
                <a:cubicBezTo>
                  <a:pt x="807097" y="1321388"/>
                  <a:pt x="811970" y="1320173"/>
                  <a:pt x="813939" y="1314504"/>
                </a:cubicBezTo>
                <a:cubicBezTo>
                  <a:pt x="814215" y="1313451"/>
                  <a:pt x="814955" y="1313370"/>
                  <a:pt x="815943" y="1313263"/>
                </a:cubicBezTo>
                <a:cubicBezTo>
                  <a:pt x="826121" y="1312832"/>
                  <a:pt x="835064" y="1309811"/>
                  <a:pt x="843697" y="1306140"/>
                </a:cubicBezTo>
                <a:cubicBezTo>
                  <a:pt x="853071" y="1302389"/>
                  <a:pt x="863372" y="1300583"/>
                  <a:pt x="873673" y="1298776"/>
                </a:cubicBezTo>
                <a:lnTo>
                  <a:pt x="890259" y="1295054"/>
                </a:lnTo>
                <a:lnTo>
                  <a:pt x="895856" y="1292999"/>
                </a:lnTo>
                <a:cubicBezTo>
                  <a:pt x="899935" y="1290935"/>
                  <a:pt x="903639" y="1288375"/>
                  <a:pt x="906844" y="1285150"/>
                </a:cubicBezTo>
                <a:cubicBezTo>
                  <a:pt x="907667" y="1284582"/>
                  <a:pt x="908491" y="1284012"/>
                  <a:pt x="908402" y="1283063"/>
                </a:cubicBezTo>
                <a:cubicBezTo>
                  <a:pt x="908963" y="1279649"/>
                  <a:pt x="907748" y="1277865"/>
                  <a:pt x="904409" y="1277751"/>
                </a:cubicBezTo>
                <a:cubicBezTo>
                  <a:pt x="901071" y="1277636"/>
                  <a:pt x="898340" y="1276498"/>
                  <a:pt x="896644" y="1271413"/>
                </a:cubicBezTo>
                <a:cubicBezTo>
                  <a:pt x="896122" y="1269553"/>
                  <a:pt x="895081" y="1269666"/>
                  <a:pt x="894041" y="1269781"/>
                </a:cubicBezTo>
                <a:cubicBezTo>
                  <a:pt x="893218" y="1270350"/>
                  <a:pt x="891396" y="1269590"/>
                  <a:pt x="892482" y="1271867"/>
                </a:cubicBezTo>
                <a:cubicBezTo>
                  <a:pt x="893568" y="1274143"/>
                  <a:pt x="895435" y="1277294"/>
                  <a:pt x="893789" y="1278432"/>
                </a:cubicBezTo>
                <a:cubicBezTo>
                  <a:pt x="892143" y="1279570"/>
                  <a:pt x="889582" y="1276496"/>
                  <a:pt x="886980" y="1274864"/>
                </a:cubicBezTo>
                <a:cubicBezTo>
                  <a:pt x="885852" y="1274029"/>
                  <a:pt x="884160" y="1272777"/>
                  <a:pt x="882468" y="1271524"/>
                </a:cubicBezTo>
                <a:cubicBezTo>
                  <a:pt x="879649" y="1269437"/>
                  <a:pt x="877351" y="1269208"/>
                  <a:pt x="876357" y="1271713"/>
                </a:cubicBezTo>
                <a:cubicBezTo>
                  <a:pt x="874626" y="1275735"/>
                  <a:pt x="870811" y="1276151"/>
                  <a:pt x="866345" y="1275202"/>
                </a:cubicBezTo>
                <a:cubicBezTo>
                  <a:pt x="863007" y="1275088"/>
                  <a:pt x="860580" y="1275353"/>
                  <a:pt x="858674" y="1277477"/>
                </a:cubicBezTo>
                <a:cubicBezTo>
                  <a:pt x="857245" y="1279070"/>
                  <a:pt x="854990" y="1277400"/>
                  <a:pt x="853340" y="1274706"/>
                </a:cubicBezTo>
                <a:cubicBezTo>
                  <a:pt x="852124" y="1272923"/>
                  <a:pt x="852338" y="1269545"/>
                  <a:pt x="849346" y="1269393"/>
                </a:cubicBezTo>
                <a:cubicBezTo>
                  <a:pt x="846919" y="1269659"/>
                  <a:pt x="845143" y="1271290"/>
                  <a:pt x="845840" y="1275046"/>
                </a:cubicBezTo>
                <a:cubicBezTo>
                  <a:pt x="846103" y="1277892"/>
                  <a:pt x="847535" y="1280130"/>
                  <a:pt x="849056" y="1283318"/>
                </a:cubicBezTo>
                <a:cubicBezTo>
                  <a:pt x="843066" y="1275349"/>
                  <a:pt x="838558" y="1275841"/>
                  <a:pt x="833791" y="1277321"/>
                </a:cubicBezTo>
                <a:cubicBezTo>
                  <a:pt x="830887" y="1278116"/>
                  <a:pt x="827896" y="1277964"/>
                  <a:pt x="825339" y="1278723"/>
                </a:cubicBezTo>
                <a:cubicBezTo>
                  <a:pt x="820007" y="1279784"/>
                  <a:pt x="815674" y="1282173"/>
                  <a:pt x="814120" y="1288093"/>
                </a:cubicBezTo>
                <a:cubicBezTo>
                  <a:pt x="813689" y="1291015"/>
                  <a:pt x="811520" y="1290293"/>
                  <a:pt x="808830" y="1287711"/>
                </a:cubicBezTo>
                <a:cubicBezTo>
                  <a:pt x="799198" y="1278224"/>
                  <a:pt x="793778" y="1278336"/>
                  <a:pt x="791098" y="1287253"/>
                </a:cubicBezTo>
                <a:cubicBezTo>
                  <a:pt x="790451" y="1289719"/>
                  <a:pt x="788587" y="1290401"/>
                  <a:pt x="786724" y="1291084"/>
                </a:cubicBezTo>
                <a:cubicBezTo>
                  <a:pt x="782909" y="1291501"/>
                  <a:pt x="779441" y="1291880"/>
                  <a:pt x="779057" y="1297192"/>
                </a:cubicBezTo>
                <a:cubicBezTo>
                  <a:pt x="779318" y="1300037"/>
                  <a:pt x="776412" y="1297002"/>
                  <a:pt x="774720" y="1295749"/>
                </a:cubicBezTo>
                <a:cubicBezTo>
                  <a:pt x="773592" y="1294914"/>
                  <a:pt x="772723" y="1293093"/>
                  <a:pt x="772072" y="1291726"/>
                </a:cubicBezTo>
                <a:cubicBezTo>
                  <a:pt x="771984" y="1290778"/>
                  <a:pt x="770769" y="1288994"/>
                  <a:pt x="770075" y="1289070"/>
                </a:cubicBezTo>
                <a:cubicBezTo>
                  <a:pt x="766867" y="1288463"/>
                  <a:pt x="764873" y="1289638"/>
                  <a:pt x="763097" y="1291269"/>
                </a:cubicBezTo>
                <a:cubicBezTo>
                  <a:pt x="762145" y="1292332"/>
                  <a:pt x="762667" y="1294191"/>
                  <a:pt x="763753" y="1296468"/>
                </a:cubicBezTo>
                <a:cubicBezTo>
                  <a:pt x="766663" y="1303336"/>
                  <a:pt x="765799" y="1305347"/>
                  <a:pt x="760597" y="1305915"/>
                </a:cubicBezTo>
                <a:cubicBezTo>
                  <a:pt x="758993" y="1305611"/>
                  <a:pt x="757865" y="1304777"/>
                  <a:pt x="757907" y="1303335"/>
                </a:cubicBezTo>
                <a:cubicBezTo>
                  <a:pt x="757468" y="1298592"/>
                  <a:pt x="754607" y="1297946"/>
                  <a:pt x="752092" y="1297263"/>
                </a:cubicBezTo>
                <a:cubicBezTo>
                  <a:pt x="749230" y="1296617"/>
                  <a:pt x="747237" y="1297792"/>
                  <a:pt x="745374" y="1298476"/>
                </a:cubicBezTo>
                <a:cubicBezTo>
                  <a:pt x="743164" y="1299196"/>
                  <a:pt x="740736" y="1299461"/>
                  <a:pt x="738961" y="1301092"/>
                </a:cubicBezTo>
                <a:cubicBezTo>
                  <a:pt x="737877" y="1302648"/>
                  <a:pt x="735534" y="1300029"/>
                  <a:pt x="734319" y="1298246"/>
                </a:cubicBezTo>
                <a:cubicBezTo>
                  <a:pt x="732451" y="1295096"/>
                  <a:pt x="731194" y="1294755"/>
                  <a:pt x="729549" y="1295893"/>
                </a:cubicBezTo>
                <a:cubicBezTo>
                  <a:pt x="729072" y="1296422"/>
                  <a:pt x="728595" y="1296955"/>
                  <a:pt x="727556" y="1297068"/>
                </a:cubicBezTo>
                <a:cubicBezTo>
                  <a:pt x="726732" y="1297637"/>
                  <a:pt x="725563" y="1298244"/>
                  <a:pt x="723871" y="1296991"/>
                </a:cubicBezTo>
                <a:cubicBezTo>
                  <a:pt x="722526" y="1295702"/>
                  <a:pt x="723478" y="1294639"/>
                  <a:pt x="723173" y="1293235"/>
                </a:cubicBezTo>
                <a:cubicBezTo>
                  <a:pt x="722606" y="1288985"/>
                  <a:pt x="720480" y="1286822"/>
                  <a:pt x="715407" y="1286896"/>
                </a:cubicBezTo>
                <a:cubicBezTo>
                  <a:pt x="711282" y="1278245"/>
                  <a:pt x="707373" y="1270049"/>
                  <a:pt x="703246" y="1261397"/>
                </a:cubicBezTo>
                <a:cubicBezTo>
                  <a:pt x="705804" y="1260639"/>
                  <a:pt x="708406" y="1262271"/>
                  <a:pt x="711183" y="1265800"/>
                </a:cubicBezTo>
                <a:cubicBezTo>
                  <a:pt x="718301" y="1274604"/>
                  <a:pt x="723201" y="1276464"/>
                  <a:pt x="727965" y="1271153"/>
                </a:cubicBezTo>
                <a:cubicBezTo>
                  <a:pt x="730217" y="1268990"/>
                  <a:pt x="732211" y="1267815"/>
                  <a:pt x="735332" y="1267474"/>
                </a:cubicBezTo>
                <a:cubicBezTo>
                  <a:pt x="736936" y="1267778"/>
                  <a:pt x="738670" y="1267588"/>
                  <a:pt x="738148" y="1265729"/>
                </a:cubicBezTo>
                <a:cubicBezTo>
                  <a:pt x="737973" y="1263833"/>
                  <a:pt x="735805" y="1263111"/>
                  <a:pt x="734677" y="1262276"/>
                </a:cubicBezTo>
                <a:cubicBezTo>
                  <a:pt x="733549" y="1261440"/>
                  <a:pt x="732638" y="1261061"/>
                  <a:pt x="731510" y="1260226"/>
                </a:cubicBezTo>
                <a:cubicBezTo>
                  <a:pt x="729819" y="1258974"/>
                  <a:pt x="727433" y="1257797"/>
                  <a:pt x="726911" y="1255938"/>
                </a:cubicBezTo>
                <a:cubicBezTo>
                  <a:pt x="726519" y="1253585"/>
                  <a:pt x="728600" y="1253358"/>
                  <a:pt x="729987" y="1253206"/>
                </a:cubicBezTo>
                <a:cubicBezTo>
                  <a:pt x="732197" y="1252485"/>
                  <a:pt x="734624" y="1252220"/>
                  <a:pt x="737268" y="1252411"/>
                </a:cubicBezTo>
                <a:cubicBezTo>
                  <a:pt x="742688" y="1252298"/>
                  <a:pt x="746110" y="1249529"/>
                  <a:pt x="747536" y="1244103"/>
                </a:cubicBezTo>
                <a:cubicBezTo>
                  <a:pt x="747795" y="1243117"/>
                  <a:pt x="748489" y="1243041"/>
                  <a:pt x="749616" y="1243875"/>
                </a:cubicBezTo>
                <a:cubicBezTo>
                  <a:pt x="750744" y="1244711"/>
                  <a:pt x="751437" y="1244634"/>
                  <a:pt x="752478" y="1244521"/>
                </a:cubicBezTo>
                <a:cubicBezTo>
                  <a:pt x="753172" y="1244446"/>
                  <a:pt x="754429" y="1244787"/>
                  <a:pt x="754342" y="1243839"/>
                </a:cubicBezTo>
                <a:cubicBezTo>
                  <a:pt x="754037" y="1242435"/>
                  <a:pt x="753126" y="1242055"/>
                  <a:pt x="752216" y="1241676"/>
                </a:cubicBezTo>
                <a:cubicBezTo>
                  <a:pt x="750177" y="1240461"/>
                  <a:pt x="748962" y="1238678"/>
                  <a:pt x="747052" y="1236969"/>
                </a:cubicBezTo>
                <a:cubicBezTo>
                  <a:pt x="745360" y="1235718"/>
                  <a:pt x="744492" y="1233896"/>
                  <a:pt x="744881" y="1232416"/>
                </a:cubicBezTo>
                <a:cubicBezTo>
                  <a:pt x="745399" y="1230443"/>
                  <a:pt x="746656" y="1230785"/>
                  <a:pt x="748348" y="1232037"/>
                </a:cubicBezTo>
                <a:cubicBezTo>
                  <a:pt x="749606" y="1232379"/>
                  <a:pt x="750734" y="1233214"/>
                  <a:pt x="751862" y="1234049"/>
                </a:cubicBezTo>
                <a:cubicBezTo>
                  <a:pt x="756026" y="1237426"/>
                  <a:pt x="758412" y="1238604"/>
                  <a:pt x="760359" y="1235038"/>
                </a:cubicBezTo>
                <a:cubicBezTo>
                  <a:pt x="761830" y="1232001"/>
                  <a:pt x="766296" y="1232952"/>
                  <a:pt x="770415" y="1233939"/>
                </a:cubicBezTo>
                <a:cubicBezTo>
                  <a:pt x="772366" y="1234204"/>
                  <a:pt x="774970" y="1235838"/>
                  <a:pt x="774706" y="1232991"/>
                </a:cubicBezTo>
                <a:cubicBezTo>
                  <a:pt x="774791" y="1230107"/>
                  <a:pt x="772752" y="1228892"/>
                  <a:pt x="770496" y="1227223"/>
                </a:cubicBezTo>
                <a:cubicBezTo>
                  <a:pt x="769369" y="1226388"/>
                  <a:pt x="768241" y="1225553"/>
                  <a:pt x="767459" y="1224679"/>
                </a:cubicBezTo>
                <a:cubicBezTo>
                  <a:pt x="765897" y="1222934"/>
                  <a:pt x="764899" y="1221606"/>
                  <a:pt x="766762" y="1220923"/>
                </a:cubicBezTo>
                <a:cubicBezTo>
                  <a:pt x="775039" y="1217624"/>
                  <a:pt x="775204" y="1208025"/>
                  <a:pt x="775152" y="1197969"/>
                </a:cubicBezTo>
                <a:cubicBezTo>
                  <a:pt x="775064" y="1197021"/>
                  <a:pt x="774413" y="1195655"/>
                  <a:pt x="773762" y="1194289"/>
                </a:cubicBezTo>
                <a:cubicBezTo>
                  <a:pt x="771807" y="1190191"/>
                  <a:pt x="772413" y="1189166"/>
                  <a:pt x="775968" y="1189736"/>
                </a:cubicBezTo>
                <a:cubicBezTo>
                  <a:pt x="785811" y="1192015"/>
                  <a:pt x="792137" y="1188449"/>
                  <a:pt x="794686" y="1180025"/>
                </a:cubicBezTo>
                <a:cubicBezTo>
                  <a:pt x="796243" y="1174107"/>
                  <a:pt x="799577" y="1170390"/>
                  <a:pt x="806340" y="1171567"/>
                </a:cubicBezTo>
                <a:cubicBezTo>
                  <a:pt x="809549" y="1172175"/>
                  <a:pt x="809762" y="1168798"/>
                  <a:pt x="809847" y="1165914"/>
                </a:cubicBezTo>
                <a:cubicBezTo>
                  <a:pt x="809801" y="1163524"/>
                  <a:pt x="810754" y="1162462"/>
                  <a:pt x="813398" y="1162651"/>
                </a:cubicBezTo>
                <a:cubicBezTo>
                  <a:pt x="820292" y="1163336"/>
                  <a:pt x="825101" y="1160415"/>
                  <a:pt x="829693" y="1157039"/>
                </a:cubicBezTo>
                <a:cubicBezTo>
                  <a:pt x="834979" y="1153586"/>
                  <a:pt x="839830" y="1149225"/>
                  <a:pt x="846895" y="1147974"/>
                </a:cubicBezTo>
                <a:cubicBezTo>
                  <a:pt x="848977" y="1147747"/>
                  <a:pt x="849842" y="1145735"/>
                  <a:pt x="849925" y="1142852"/>
                </a:cubicBezTo>
                <a:cubicBezTo>
                  <a:pt x="850483" y="1135606"/>
                  <a:pt x="851999" y="1134960"/>
                  <a:pt x="859414" y="1137503"/>
                </a:cubicBezTo>
                <a:cubicBezTo>
                  <a:pt x="863058" y="1139023"/>
                  <a:pt x="865614" y="1138264"/>
                  <a:pt x="867520" y="1136139"/>
                </a:cubicBezTo>
                <a:cubicBezTo>
                  <a:pt x="873671" y="1130677"/>
                  <a:pt x="882599" y="1128743"/>
                  <a:pt x="889185" y="1124191"/>
                </a:cubicBezTo>
                <a:cubicBezTo>
                  <a:pt x="891308" y="1122522"/>
                  <a:pt x="894298" y="1122674"/>
                  <a:pt x="897377" y="1123775"/>
                </a:cubicBezTo>
                <a:cubicBezTo>
                  <a:pt x="899545" y="1124497"/>
                  <a:pt x="900716" y="1123890"/>
                  <a:pt x="900887" y="1121955"/>
                </a:cubicBezTo>
                <a:cubicBezTo>
                  <a:pt x="901620" y="1116606"/>
                  <a:pt x="904217" y="1114405"/>
                  <a:pt x="909725" y="1115241"/>
                </a:cubicBezTo>
                <a:cubicBezTo>
                  <a:pt x="916142" y="1116456"/>
                  <a:pt x="920040" y="1113156"/>
                  <a:pt x="924590" y="1111222"/>
                </a:cubicBezTo>
                <a:cubicBezTo>
                  <a:pt x="927624" y="1109932"/>
                  <a:pt x="930528" y="1109136"/>
                  <a:pt x="934300" y="1110161"/>
                </a:cubicBezTo>
                <a:cubicBezTo>
                  <a:pt x="940023" y="1111452"/>
                  <a:pt x="944661" y="1110467"/>
                  <a:pt x="946738" y="1106407"/>
                </a:cubicBezTo>
                <a:cubicBezTo>
                  <a:pt x="951886" y="1095784"/>
                  <a:pt x="962333" y="1093206"/>
                  <a:pt x="974123" y="1091919"/>
                </a:cubicBezTo>
                <a:cubicBezTo>
                  <a:pt x="984743" y="1091237"/>
                  <a:pt x="992975" y="1085547"/>
                  <a:pt x="1002292" y="1082134"/>
                </a:cubicBezTo>
                <a:cubicBezTo>
                  <a:pt x="1030979" y="1070376"/>
                  <a:pt x="1058886" y="1057747"/>
                  <a:pt x="1089006" y="1048229"/>
                </a:cubicBezTo>
                <a:cubicBezTo>
                  <a:pt x="1101271" y="1044494"/>
                  <a:pt x="1113590" y="1040872"/>
                  <a:pt x="1126018" y="1037479"/>
                </a:cubicBezTo>
                <a:lnTo>
                  <a:pt x="1142258" y="1033433"/>
                </a:lnTo>
                <a:lnTo>
                  <a:pt x="1142187" y="1033362"/>
                </a:lnTo>
                <a:cubicBezTo>
                  <a:pt x="1141017" y="1032404"/>
                  <a:pt x="1140477" y="1031114"/>
                  <a:pt x="1140838" y="1030137"/>
                </a:cubicBezTo>
                <a:cubicBezTo>
                  <a:pt x="1141319" y="1028835"/>
                  <a:pt x="1142220" y="1029149"/>
                  <a:pt x="1143389" y="1030106"/>
                </a:cubicBezTo>
                <a:cubicBezTo>
                  <a:pt x="1144290" y="1030420"/>
                  <a:pt x="1145071" y="1031057"/>
                  <a:pt x="1145850" y="1031695"/>
                </a:cubicBezTo>
                <a:lnTo>
                  <a:pt x="1146753" y="1032313"/>
                </a:lnTo>
                <a:lnTo>
                  <a:pt x="1160256" y="1028949"/>
                </a:lnTo>
                <a:lnTo>
                  <a:pt x="1159813" y="1028282"/>
                </a:lnTo>
                <a:cubicBezTo>
                  <a:pt x="1159032" y="1027643"/>
                  <a:pt x="1158253" y="1027005"/>
                  <a:pt x="1157728" y="1026364"/>
                </a:cubicBezTo>
                <a:cubicBezTo>
                  <a:pt x="1156678" y="1025080"/>
                  <a:pt x="1156017" y="1024115"/>
                  <a:pt x="1157415" y="1023775"/>
                </a:cubicBezTo>
                <a:cubicBezTo>
                  <a:pt x="1160522" y="1022926"/>
                  <a:pt x="1162231" y="1020879"/>
                  <a:pt x="1163224" y="1018193"/>
                </a:cubicBezTo>
                <a:lnTo>
                  <a:pt x="1164328" y="1011310"/>
                </a:lnTo>
                <a:lnTo>
                  <a:pt x="1151183" y="1014131"/>
                </a:lnTo>
                <a:cubicBezTo>
                  <a:pt x="1140781" y="1015266"/>
                  <a:pt x="1131376" y="1017731"/>
                  <a:pt x="1122622" y="1021562"/>
                </a:cubicBezTo>
                <a:cubicBezTo>
                  <a:pt x="1117119" y="1024558"/>
                  <a:pt x="1110401" y="1025771"/>
                  <a:pt x="1103379" y="1025580"/>
                </a:cubicBezTo>
                <a:cubicBezTo>
                  <a:pt x="1095532" y="1025958"/>
                  <a:pt x="1089118" y="1028574"/>
                  <a:pt x="1084484" y="1033392"/>
                </a:cubicBezTo>
                <a:cubicBezTo>
                  <a:pt x="1082102" y="1036049"/>
                  <a:pt x="1079416" y="1037300"/>
                  <a:pt x="1075080" y="1035857"/>
                </a:cubicBezTo>
                <a:cubicBezTo>
                  <a:pt x="1064456" y="1032706"/>
                  <a:pt x="1057002" y="1035437"/>
                  <a:pt x="1049635" y="1039115"/>
                </a:cubicBezTo>
                <a:cubicBezTo>
                  <a:pt x="1040147" y="1044464"/>
                  <a:pt x="1031221" y="1050229"/>
                  <a:pt x="1020300" y="1053338"/>
                </a:cubicBezTo>
                <a:cubicBezTo>
                  <a:pt x="1011242" y="1055765"/>
                  <a:pt x="1001836" y="1058229"/>
                  <a:pt x="992995" y="1061111"/>
                </a:cubicBezTo>
                <a:cubicBezTo>
                  <a:pt x="979257" y="1065965"/>
                  <a:pt x="964955" y="1070402"/>
                  <a:pt x="951653" y="1076167"/>
                </a:cubicBezTo>
                <a:cubicBezTo>
                  <a:pt x="948836" y="1077913"/>
                  <a:pt x="946799" y="1076698"/>
                  <a:pt x="943586" y="1072258"/>
                </a:cubicBezTo>
                <a:cubicBezTo>
                  <a:pt x="943368" y="1071802"/>
                  <a:pt x="943022" y="1071840"/>
                  <a:pt x="943022" y="1071840"/>
                </a:cubicBezTo>
                <a:cubicBezTo>
                  <a:pt x="941069" y="1068699"/>
                  <a:pt x="939565" y="1066409"/>
                  <a:pt x="938272" y="1064761"/>
                </a:cubicBezTo>
                <a:lnTo>
                  <a:pt x="935300" y="1062019"/>
                </a:lnTo>
                <a:lnTo>
                  <a:pt x="1382812" y="856259"/>
                </a:lnTo>
                <a:lnTo>
                  <a:pt x="1389355" y="855301"/>
                </a:lnTo>
                <a:cubicBezTo>
                  <a:pt x="1399249" y="852584"/>
                  <a:pt x="1409953" y="851802"/>
                  <a:pt x="1420655" y="851020"/>
                </a:cubicBezTo>
                <a:cubicBezTo>
                  <a:pt x="1434286" y="849879"/>
                  <a:pt x="1447527" y="848418"/>
                  <a:pt x="1460753" y="846309"/>
                </a:cubicBezTo>
                <a:cubicBezTo>
                  <a:pt x="1466727" y="845262"/>
                  <a:pt x="1473107" y="845183"/>
                  <a:pt x="1479216" y="844458"/>
                </a:cubicBezTo>
                <a:lnTo>
                  <a:pt x="1497832" y="843359"/>
                </a:lnTo>
                <a:lnTo>
                  <a:pt x="1499217" y="842861"/>
                </a:lnTo>
                <a:cubicBezTo>
                  <a:pt x="1499438" y="842789"/>
                  <a:pt x="1499472" y="842403"/>
                  <a:pt x="1499914" y="842260"/>
                </a:cubicBezTo>
                <a:cubicBezTo>
                  <a:pt x="1501237" y="841830"/>
                  <a:pt x="1502561" y="841399"/>
                  <a:pt x="1504106" y="840898"/>
                </a:cubicBezTo>
                <a:cubicBezTo>
                  <a:pt x="1508704" y="839777"/>
                  <a:pt x="1513338" y="838272"/>
                  <a:pt x="1517750" y="836839"/>
                </a:cubicBezTo>
                <a:cubicBezTo>
                  <a:pt x="1525403" y="835100"/>
                  <a:pt x="1532649" y="833121"/>
                  <a:pt x="1539895" y="831141"/>
                </a:cubicBezTo>
                <a:cubicBezTo>
                  <a:pt x="1550196" y="828542"/>
                  <a:pt x="1560869" y="826573"/>
                  <a:pt x="1571542" y="824603"/>
                </a:cubicBezTo>
                <a:cubicBezTo>
                  <a:pt x="1585489" y="821945"/>
                  <a:pt x="1599066" y="818658"/>
                  <a:pt x="1612083" y="814428"/>
                </a:cubicBezTo>
                <a:lnTo>
                  <a:pt x="1639148" y="808102"/>
                </a:lnTo>
                <a:lnTo>
                  <a:pt x="1709616" y="778036"/>
                </a:lnTo>
                <a:cubicBezTo>
                  <a:pt x="1815674" y="731105"/>
                  <a:pt x="1937443" y="695905"/>
                  <a:pt x="2055288" y="658753"/>
                </a:cubicBezTo>
                <a:cubicBezTo>
                  <a:pt x="2098498" y="645065"/>
                  <a:pt x="2145638" y="648974"/>
                  <a:pt x="2177062" y="666575"/>
                </a:cubicBezTo>
                <a:cubicBezTo>
                  <a:pt x="2204560" y="682219"/>
                  <a:pt x="2239913" y="680262"/>
                  <a:pt x="2263481" y="690040"/>
                </a:cubicBezTo>
                <a:cubicBezTo>
                  <a:pt x="2318474" y="715460"/>
                  <a:pt x="2306691" y="674396"/>
                  <a:pt x="2334187" y="674395"/>
                </a:cubicBezTo>
                <a:cubicBezTo>
                  <a:pt x="2345974" y="672441"/>
                  <a:pt x="2353831" y="668530"/>
                  <a:pt x="2365611" y="666574"/>
                </a:cubicBezTo>
                <a:cubicBezTo>
                  <a:pt x="2408822" y="656797"/>
                  <a:pt x="2448105" y="647020"/>
                  <a:pt x="2479531" y="627463"/>
                </a:cubicBezTo>
                <a:cubicBezTo>
                  <a:pt x="2491315" y="621599"/>
                  <a:pt x="2507028" y="619642"/>
                  <a:pt x="2518812" y="613776"/>
                </a:cubicBezTo>
                <a:cubicBezTo>
                  <a:pt x="2544344" y="602043"/>
                  <a:pt x="2579698" y="599110"/>
                  <a:pt x="2614069" y="594954"/>
                </a:cubicBezTo>
                <a:lnTo>
                  <a:pt x="2629989" y="592251"/>
                </a:lnTo>
                <a:lnTo>
                  <a:pt x="2279324" y="592911"/>
                </a:lnTo>
                <a:cubicBezTo>
                  <a:pt x="2258324" y="594160"/>
                  <a:pt x="2234545" y="593012"/>
                  <a:pt x="2210771" y="591864"/>
                </a:cubicBezTo>
                <a:cubicBezTo>
                  <a:pt x="2194582" y="591729"/>
                  <a:pt x="2170805" y="590581"/>
                  <a:pt x="2169319" y="578233"/>
                </a:cubicBezTo>
                <a:cubicBezTo>
                  <a:pt x="2170609" y="568281"/>
                  <a:pt x="2195402" y="567538"/>
                  <a:pt x="2207798" y="567168"/>
                </a:cubicBezTo>
                <a:lnTo>
                  <a:pt x="2522794" y="548445"/>
                </a:lnTo>
                <a:cubicBezTo>
                  <a:pt x="2673583" y="540214"/>
                  <a:pt x="2823085" y="541936"/>
                  <a:pt x="2970823" y="539374"/>
                </a:cubicBezTo>
                <a:cubicBezTo>
                  <a:pt x="2982205" y="540891"/>
                  <a:pt x="2994601" y="540520"/>
                  <a:pt x="3006997" y="540150"/>
                </a:cubicBezTo>
                <a:cubicBezTo>
                  <a:pt x="3015600" y="539272"/>
                  <a:pt x="3025220" y="536507"/>
                  <a:pt x="3023459" y="532221"/>
                </a:cubicBezTo>
                <a:cubicBezTo>
                  <a:pt x="3025491" y="528443"/>
                  <a:pt x="3016147" y="523146"/>
                  <a:pt x="3007544" y="524023"/>
                </a:cubicBezTo>
                <a:cubicBezTo>
                  <a:pt x="2907357" y="528880"/>
                  <a:pt x="2816862" y="500607"/>
                  <a:pt x="2719453" y="507860"/>
                </a:cubicBezTo>
                <a:cubicBezTo>
                  <a:pt x="2711866" y="506848"/>
                  <a:pt x="2703263" y="507725"/>
                  <a:pt x="2697710" y="502933"/>
                </a:cubicBezTo>
                <a:cubicBezTo>
                  <a:pt x="2693173" y="496252"/>
                  <a:pt x="2695205" y="492476"/>
                  <a:pt x="2704825" y="489707"/>
                </a:cubicBezTo>
                <a:cubicBezTo>
                  <a:pt x="2737480" y="481915"/>
                  <a:pt x="2767354" y="471726"/>
                  <a:pt x="2803528" y="472501"/>
                </a:cubicBezTo>
                <a:cubicBezTo>
                  <a:pt x="2835909" y="472773"/>
                  <a:pt x="2859958" y="465857"/>
                  <a:pt x="2874660" y="453643"/>
                </a:cubicBezTo>
                <a:cubicBezTo>
                  <a:pt x="2890382" y="439540"/>
                  <a:pt x="2909621" y="434007"/>
                  <a:pt x="2942744" y="440452"/>
                </a:cubicBezTo>
                <a:cubicBezTo>
                  <a:pt x="3001402" y="452328"/>
                  <a:pt x="3061899" y="438125"/>
                  <a:pt x="3119812" y="443826"/>
                </a:cubicBezTo>
                <a:cubicBezTo>
                  <a:pt x="3221488" y="451318"/>
                  <a:pt x="3323511" y="420380"/>
                  <a:pt x="3430196" y="448789"/>
                </a:cubicBezTo>
                <a:cubicBezTo>
                  <a:pt x="3396876" y="420043"/>
                  <a:pt x="3330630" y="407155"/>
                  <a:pt x="3259026" y="411776"/>
                </a:cubicBezTo>
                <a:cubicBezTo>
                  <a:pt x="3200838" y="414138"/>
                  <a:pt x="3143666" y="414610"/>
                  <a:pt x="3083717" y="412687"/>
                </a:cubicBezTo>
                <a:cubicBezTo>
                  <a:pt x="3067527" y="412551"/>
                  <a:pt x="3054114" y="414811"/>
                  <a:pt x="3044026" y="403339"/>
                </a:cubicBezTo>
                <a:cubicBezTo>
                  <a:pt x="3101471" y="394804"/>
                  <a:pt x="3161419" y="396727"/>
                  <a:pt x="3219607" y="394367"/>
                </a:cubicBezTo>
                <a:cubicBezTo>
                  <a:pt x="3195363" y="378981"/>
                  <a:pt x="3187777" y="377970"/>
                  <a:pt x="3154380" y="379588"/>
                </a:cubicBezTo>
                <a:cubicBezTo>
                  <a:pt x="3137173" y="381343"/>
                  <a:pt x="3120983" y="381209"/>
                  <a:pt x="3103777" y="382962"/>
                </a:cubicBezTo>
                <a:cubicBezTo>
                  <a:pt x="3086570" y="384717"/>
                  <a:pt x="3074177" y="385087"/>
                  <a:pt x="3070656" y="376517"/>
                </a:cubicBezTo>
                <a:cubicBezTo>
                  <a:pt x="3064356" y="365553"/>
                  <a:pt x="3080548" y="365688"/>
                  <a:pt x="3090169" y="362921"/>
                </a:cubicBezTo>
                <a:cubicBezTo>
                  <a:pt x="3059744" y="356499"/>
                  <a:pt x="2958453" y="347034"/>
                  <a:pt x="2888109" y="337986"/>
                </a:cubicBezTo>
                <a:cubicBezTo>
                  <a:pt x="2808648" y="349661"/>
                  <a:pt x="2741384" y="338661"/>
                  <a:pt x="2668101" y="308632"/>
                </a:cubicBezTo>
                <a:cubicBezTo>
                  <a:pt x="2859873" y="299794"/>
                  <a:pt x="3040541" y="281374"/>
                  <a:pt x="3221326" y="315621"/>
                </a:cubicBezTo>
                <a:cubicBezTo>
                  <a:pt x="3219840" y="303273"/>
                  <a:pt x="3182378" y="312449"/>
                  <a:pt x="3188478" y="301113"/>
                </a:cubicBezTo>
                <a:cubicBezTo>
                  <a:pt x="3194578" y="289778"/>
                  <a:pt x="3221132" y="293320"/>
                  <a:pt x="3236302" y="295344"/>
                </a:cubicBezTo>
                <a:cubicBezTo>
                  <a:pt x="3316978" y="304083"/>
                  <a:pt x="3399217" y="294805"/>
                  <a:pt x="3481182" y="293592"/>
                </a:cubicBezTo>
                <a:cubicBezTo>
                  <a:pt x="3546957" y="292244"/>
                  <a:pt x="3611442" y="300848"/>
                  <a:pt x="3672875" y="315118"/>
                </a:cubicBezTo>
                <a:cubicBezTo>
                  <a:pt x="3715348" y="326860"/>
                  <a:pt x="3758089" y="330537"/>
                  <a:pt x="3804155" y="320485"/>
                </a:cubicBezTo>
                <a:cubicBezTo>
                  <a:pt x="3841619" y="311307"/>
                  <a:pt x="3888154" y="315491"/>
                  <a:pt x="3931914" y="317280"/>
                </a:cubicBezTo>
                <a:cubicBezTo>
                  <a:pt x="3948102" y="317414"/>
                  <a:pt x="3980210" y="325749"/>
                  <a:pt x="3970391" y="306214"/>
                </a:cubicBezTo>
                <a:cubicBezTo>
                  <a:pt x="3965112" y="293359"/>
                  <a:pt x="3989708" y="270316"/>
                  <a:pt x="3933552" y="268900"/>
                </a:cubicBezTo>
                <a:cubicBezTo>
                  <a:pt x="3916346" y="270653"/>
                  <a:pt x="3901174" y="268629"/>
                  <a:pt x="3883225" y="264209"/>
                </a:cubicBezTo>
                <a:cubicBezTo>
                  <a:pt x="3843531" y="254863"/>
                  <a:pt x="3813733" y="234687"/>
                  <a:pt x="3773024" y="227230"/>
                </a:cubicBezTo>
                <a:cubicBezTo>
                  <a:pt x="3736108" y="220281"/>
                  <a:pt x="3689027" y="232222"/>
                  <a:pt x="3651366" y="219098"/>
                </a:cubicBezTo>
                <a:cubicBezTo>
                  <a:pt x="3651641" y="211034"/>
                  <a:pt x="3660242" y="210159"/>
                  <a:pt x="3672640" y="209787"/>
                </a:cubicBezTo>
                <a:cubicBezTo>
                  <a:pt x="3748779" y="211845"/>
                  <a:pt x="3830000" y="204458"/>
                  <a:pt x="3908170" y="202737"/>
                </a:cubicBezTo>
                <a:cubicBezTo>
                  <a:pt x="3936757" y="202500"/>
                  <a:pt x="3961552" y="201759"/>
                  <a:pt x="3961746" y="224060"/>
                </a:cubicBezTo>
                <a:cubicBezTo>
                  <a:pt x="3957407" y="239682"/>
                  <a:pt x="3986736" y="245620"/>
                  <a:pt x="4017082" y="249669"/>
                </a:cubicBezTo>
                <a:cubicBezTo>
                  <a:pt x="4028463" y="251188"/>
                  <a:pt x="4041874" y="248926"/>
                  <a:pt x="4057048" y="250951"/>
                </a:cubicBezTo>
                <a:cubicBezTo>
                  <a:pt x="4077032" y="251591"/>
                  <a:pt x="4090172" y="257395"/>
                  <a:pt x="4093691" y="265965"/>
                </a:cubicBezTo>
                <a:cubicBezTo>
                  <a:pt x="4099988" y="276929"/>
                  <a:pt x="4081764" y="280573"/>
                  <a:pt x="4068351" y="282833"/>
                </a:cubicBezTo>
                <a:cubicBezTo>
                  <a:pt x="4054936" y="285094"/>
                  <a:pt x="4041526" y="287355"/>
                  <a:pt x="4042267" y="293528"/>
                </a:cubicBezTo>
                <a:cubicBezTo>
                  <a:pt x="4044027" y="297814"/>
                  <a:pt x="4049580" y="302604"/>
                  <a:pt x="4057167" y="303617"/>
                </a:cubicBezTo>
                <a:cubicBezTo>
                  <a:pt x="4071323" y="307530"/>
                  <a:pt x="4072613" y="297578"/>
                  <a:pt x="4082232" y="294812"/>
                </a:cubicBezTo>
                <a:cubicBezTo>
                  <a:pt x="4092870" y="290156"/>
                  <a:pt x="4102490" y="287389"/>
                  <a:pt x="4113127" y="282733"/>
                </a:cubicBezTo>
                <a:cubicBezTo>
                  <a:pt x="4144018" y="270654"/>
                  <a:pt x="4168811" y="269914"/>
                  <a:pt x="4191023" y="289076"/>
                </a:cubicBezTo>
                <a:cubicBezTo>
                  <a:pt x="4210461" y="305845"/>
                  <a:pt x="4241824" y="308005"/>
                  <a:pt x="4273732" y="294036"/>
                </a:cubicBezTo>
                <a:lnTo>
                  <a:pt x="4274748" y="292148"/>
                </a:lnTo>
                <a:cubicBezTo>
                  <a:pt x="4353546" y="243936"/>
                  <a:pt x="4464917" y="218295"/>
                  <a:pt x="4570737" y="187864"/>
                </a:cubicBezTo>
                <a:cubicBezTo>
                  <a:pt x="4614023" y="175414"/>
                  <a:pt x="4643430" y="150988"/>
                  <a:pt x="4704125" y="159086"/>
                </a:cubicBezTo>
                <a:cubicBezTo>
                  <a:pt x="4715502" y="160606"/>
                  <a:pt x="4728174" y="152170"/>
                  <a:pt x="4735015" y="147007"/>
                </a:cubicBezTo>
                <a:cubicBezTo>
                  <a:pt x="4761647" y="120186"/>
                  <a:pt x="4804193" y="101563"/>
                  <a:pt x="4854054" y="92014"/>
                </a:cubicBezTo>
                <a:cubicBezTo>
                  <a:pt x="4907705" y="82973"/>
                  <a:pt x="4964679" y="60200"/>
                  <a:pt x="5020758" y="91983"/>
                </a:cubicBezTo>
                <a:cubicBezTo>
                  <a:pt x="5042228" y="104972"/>
                  <a:pt x="5058144" y="113171"/>
                  <a:pt x="5048995" y="130174"/>
                </a:cubicBezTo>
                <a:lnTo>
                  <a:pt x="5043090" y="137626"/>
                </a:lnTo>
                <a:lnTo>
                  <a:pt x="5039252" y="138622"/>
                </a:lnTo>
                <a:cubicBezTo>
                  <a:pt x="5038519" y="138237"/>
                  <a:pt x="4990055" y="156798"/>
                  <a:pt x="4988196" y="158409"/>
                </a:cubicBezTo>
                <a:cubicBezTo>
                  <a:pt x="4977433" y="165696"/>
                  <a:pt x="4959287" y="174287"/>
                  <a:pt x="4949258" y="181959"/>
                </a:cubicBezTo>
                <a:cubicBezTo>
                  <a:pt x="4943679" y="186791"/>
                  <a:pt x="4934043" y="192084"/>
                  <a:pt x="4924070" y="194615"/>
                </a:cubicBezTo>
                <a:cubicBezTo>
                  <a:pt x="4911502" y="198372"/>
                  <a:pt x="4897809" y="204125"/>
                  <a:pt x="4885580" y="210646"/>
                </a:cubicBezTo>
                <a:cubicBezTo>
                  <a:pt x="4880397" y="213099"/>
                  <a:pt x="4872620" y="216781"/>
                  <a:pt x="4864843" y="220464"/>
                </a:cubicBezTo>
                <a:cubicBezTo>
                  <a:pt x="4859659" y="222917"/>
                  <a:pt x="4857066" y="224144"/>
                  <a:pt x="4855206" y="225756"/>
                </a:cubicBezTo>
                <a:cubicBezTo>
                  <a:pt x="4849629" y="230588"/>
                  <a:pt x="4838528" y="235114"/>
                  <a:pt x="4828159" y="240023"/>
                </a:cubicBezTo>
                <a:cubicBezTo>
                  <a:pt x="4825567" y="241250"/>
                  <a:pt x="4819650" y="243321"/>
                  <a:pt x="4818523" y="245315"/>
                </a:cubicBezTo>
                <a:cubicBezTo>
                  <a:pt x="4809226" y="253371"/>
                  <a:pt x="4799928" y="261425"/>
                  <a:pt x="4802465" y="265340"/>
                </a:cubicBezTo>
                <a:cubicBezTo>
                  <a:pt x="4803537" y="268485"/>
                  <a:pt x="4808667" y="271171"/>
                  <a:pt x="4787930" y="280990"/>
                </a:cubicBezTo>
                <a:cubicBezTo>
                  <a:pt x="4780153" y="284671"/>
                  <a:pt x="4774575" y="289503"/>
                  <a:pt x="4776773" y="290656"/>
                </a:cubicBezTo>
                <a:cubicBezTo>
                  <a:pt x="4776378" y="293034"/>
                  <a:pt x="4775252" y="295028"/>
                  <a:pt x="4772266" y="298634"/>
                </a:cubicBezTo>
                <a:cubicBezTo>
                  <a:pt x="4772999" y="299018"/>
                  <a:pt x="4773732" y="299402"/>
                  <a:pt x="4773732" y="299402"/>
                </a:cubicBezTo>
                <a:cubicBezTo>
                  <a:pt x="4790356" y="295185"/>
                  <a:pt x="4804388" y="292194"/>
                  <a:pt x="4819942" y="284830"/>
                </a:cubicBezTo>
                <a:cubicBezTo>
                  <a:pt x="4866602" y="262740"/>
                  <a:pt x="4910668" y="241876"/>
                  <a:pt x="4954735" y="221014"/>
                </a:cubicBezTo>
                <a:cubicBezTo>
                  <a:pt x="4956030" y="220401"/>
                  <a:pt x="4958256" y="218980"/>
                  <a:pt x="4960525" y="217907"/>
                </a:cubicBezTo>
                <a:lnTo>
                  <a:pt x="4966428" y="216896"/>
                </a:lnTo>
                <a:lnTo>
                  <a:pt x="4965520" y="217658"/>
                </a:lnTo>
                <a:lnTo>
                  <a:pt x="4963271" y="219346"/>
                </a:lnTo>
                <a:cubicBezTo>
                  <a:pt x="4961003" y="220420"/>
                  <a:pt x="4958229" y="221550"/>
                  <a:pt x="4956931" y="222165"/>
                </a:cubicBezTo>
                <a:cubicBezTo>
                  <a:pt x="4946563" y="227073"/>
                  <a:pt x="4936194" y="231983"/>
                  <a:pt x="4928026" y="238042"/>
                </a:cubicBezTo>
                <a:cubicBezTo>
                  <a:pt x="4911289" y="252542"/>
                  <a:pt x="4882382" y="268420"/>
                  <a:pt x="4849417" y="284757"/>
                </a:cubicBezTo>
                <a:cubicBezTo>
                  <a:pt x="4833863" y="292121"/>
                  <a:pt x="4814987" y="300328"/>
                  <a:pt x="4798307" y="309688"/>
                </a:cubicBezTo>
                <a:cubicBezTo>
                  <a:pt x="4789403" y="315363"/>
                  <a:pt x="4775710" y="321116"/>
                  <a:pt x="4764609" y="325641"/>
                </a:cubicBezTo>
                <a:cubicBezTo>
                  <a:pt x="4754239" y="330550"/>
                  <a:pt x="4746069" y="336611"/>
                  <a:pt x="4734967" y="341137"/>
                </a:cubicBezTo>
                <a:cubicBezTo>
                  <a:pt x="4729784" y="343590"/>
                  <a:pt x="4717949" y="347732"/>
                  <a:pt x="4723473" y="348039"/>
                </a:cubicBezTo>
                <a:cubicBezTo>
                  <a:pt x="4725670" y="349191"/>
                  <a:pt x="4731982" y="344741"/>
                  <a:pt x="4737898" y="342671"/>
                </a:cubicBezTo>
                <a:cubicBezTo>
                  <a:pt x="4769737" y="328328"/>
                  <a:pt x="4796053" y="313677"/>
                  <a:pt x="4827158" y="298949"/>
                </a:cubicBezTo>
                <a:cubicBezTo>
                  <a:pt x="4842713" y="291587"/>
                  <a:pt x="4854151" y="289823"/>
                  <a:pt x="4870438" y="282843"/>
                </a:cubicBezTo>
                <a:cubicBezTo>
                  <a:pt x="4870438" y="282843"/>
                  <a:pt x="4871171" y="283226"/>
                  <a:pt x="4871903" y="283611"/>
                </a:cubicBezTo>
                <a:cubicBezTo>
                  <a:pt x="4872637" y="283994"/>
                  <a:pt x="4876694" y="283535"/>
                  <a:pt x="4872241" y="286374"/>
                </a:cubicBezTo>
                <a:cubicBezTo>
                  <a:pt x="4864465" y="290055"/>
                  <a:pt x="4856688" y="293737"/>
                  <a:pt x="4848912" y="297417"/>
                </a:cubicBezTo>
                <a:cubicBezTo>
                  <a:pt x="4841134" y="301099"/>
                  <a:pt x="4840009" y="303095"/>
                  <a:pt x="4834825" y="305549"/>
                </a:cubicBezTo>
                <a:cubicBezTo>
                  <a:pt x="4832233" y="306777"/>
                  <a:pt x="4832966" y="307161"/>
                  <a:pt x="4833697" y="307544"/>
                </a:cubicBezTo>
                <a:cubicBezTo>
                  <a:pt x="4834431" y="307927"/>
                  <a:pt x="4837023" y="306700"/>
                  <a:pt x="4839615" y="305474"/>
                </a:cubicBezTo>
                <a:cubicBezTo>
                  <a:pt x="4847392" y="301791"/>
                  <a:pt x="4855168" y="298111"/>
                  <a:pt x="4862945" y="294428"/>
                </a:cubicBezTo>
                <a:cubicBezTo>
                  <a:pt x="4865537" y="293200"/>
                  <a:pt x="4870721" y="290747"/>
                  <a:pt x="4872186" y="291513"/>
                </a:cubicBezTo>
                <a:cubicBezTo>
                  <a:pt x="4872921" y="291898"/>
                  <a:pt x="4867735" y="294353"/>
                  <a:pt x="4868469" y="294737"/>
                </a:cubicBezTo>
                <a:cubicBezTo>
                  <a:pt x="4860298" y="300796"/>
                  <a:pt x="4851394" y="306472"/>
                  <a:pt x="4841025" y="311381"/>
                </a:cubicBezTo>
                <a:cubicBezTo>
                  <a:pt x="4822881" y="319973"/>
                  <a:pt x="4813585" y="328027"/>
                  <a:pt x="4794706" y="336235"/>
                </a:cubicBezTo>
                <a:cubicBezTo>
                  <a:pt x="4794706" y="336235"/>
                  <a:pt x="4795438" y="336618"/>
                  <a:pt x="4795438" y="336618"/>
                </a:cubicBezTo>
                <a:cubicBezTo>
                  <a:pt x="4796172" y="337001"/>
                  <a:pt x="4796172" y="337001"/>
                  <a:pt x="4796905" y="337385"/>
                </a:cubicBezTo>
                <a:cubicBezTo>
                  <a:pt x="4799496" y="336159"/>
                  <a:pt x="4804681" y="333703"/>
                  <a:pt x="4807273" y="332478"/>
                </a:cubicBezTo>
                <a:cubicBezTo>
                  <a:pt x="4818373" y="327951"/>
                  <a:pt x="4819106" y="328335"/>
                  <a:pt x="4819446" y="331097"/>
                </a:cubicBezTo>
                <a:cubicBezTo>
                  <a:pt x="4817586" y="332708"/>
                  <a:pt x="4818320" y="333092"/>
                  <a:pt x="4824236" y="331021"/>
                </a:cubicBezTo>
                <a:cubicBezTo>
                  <a:pt x="4832746" y="327723"/>
                  <a:pt x="4840522" y="324041"/>
                  <a:pt x="4849763" y="321127"/>
                </a:cubicBezTo>
                <a:cubicBezTo>
                  <a:pt x="4841988" y="324809"/>
                  <a:pt x="4836802" y="327264"/>
                  <a:pt x="4831618" y="329718"/>
                </a:cubicBezTo>
                <a:cubicBezTo>
                  <a:pt x="4826434" y="332172"/>
                  <a:pt x="4827900" y="332940"/>
                  <a:pt x="4831224" y="332096"/>
                </a:cubicBezTo>
                <a:cubicBezTo>
                  <a:pt x="4831957" y="332480"/>
                  <a:pt x="4837141" y="330025"/>
                  <a:pt x="4832690" y="332863"/>
                </a:cubicBezTo>
                <a:cubicBezTo>
                  <a:pt x="4832690" y="332863"/>
                  <a:pt x="4830831" y="334474"/>
                  <a:pt x="4830097" y="334091"/>
                </a:cubicBezTo>
                <a:cubicBezTo>
                  <a:pt x="4820856" y="337005"/>
                  <a:pt x="4811219" y="342298"/>
                  <a:pt x="4803443" y="345980"/>
                </a:cubicBezTo>
                <a:cubicBezTo>
                  <a:pt x="4800851" y="347207"/>
                  <a:pt x="4798260" y="348434"/>
                  <a:pt x="4798992" y="348818"/>
                </a:cubicBezTo>
                <a:cubicBezTo>
                  <a:pt x="4799726" y="349201"/>
                  <a:pt x="4799726" y="349201"/>
                  <a:pt x="4803049" y="348358"/>
                </a:cubicBezTo>
                <a:cubicBezTo>
                  <a:pt x="4809700" y="346671"/>
                  <a:pt x="4817476" y="342990"/>
                  <a:pt x="4821534" y="342529"/>
                </a:cubicBezTo>
                <a:cubicBezTo>
                  <a:pt x="4825591" y="342070"/>
                  <a:pt x="4831509" y="339999"/>
                  <a:pt x="4827789" y="343221"/>
                </a:cubicBezTo>
                <a:cubicBezTo>
                  <a:pt x="4825930" y="344832"/>
                  <a:pt x="4827396" y="345600"/>
                  <a:pt x="4824803" y="346827"/>
                </a:cubicBezTo>
                <a:cubicBezTo>
                  <a:pt x="4819619" y="349281"/>
                  <a:pt x="4815167" y="352120"/>
                  <a:pt x="4811843" y="352964"/>
                </a:cubicBezTo>
                <a:cubicBezTo>
                  <a:pt x="4800009" y="357105"/>
                  <a:pt x="4788907" y="361630"/>
                  <a:pt x="4777806" y="366155"/>
                </a:cubicBezTo>
                <a:cubicBezTo>
                  <a:pt x="4768563" y="369070"/>
                  <a:pt x="4769295" y="369454"/>
                  <a:pt x="4766310" y="373059"/>
                </a:cubicBezTo>
                <a:cubicBezTo>
                  <a:pt x="4767775" y="373827"/>
                  <a:pt x="4767383" y="376205"/>
                  <a:pt x="4762931" y="379043"/>
                </a:cubicBezTo>
                <a:cubicBezTo>
                  <a:pt x="4755155" y="382726"/>
                  <a:pt x="4751436" y="385947"/>
                  <a:pt x="4741066" y="390857"/>
                </a:cubicBezTo>
                <a:cubicBezTo>
                  <a:pt x="4735150" y="392926"/>
                  <a:pt x="4728105" y="396992"/>
                  <a:pt x="4719596" y="400290"/>
                </a:cubicBezTo>
                <a:cubicBezTo>
                  <a:pt x="4714411" y="402744"/>
                  <a:pt x="4715878" y="403512"/>
                  <a:pt x="4716611" y="403896"/>
                </a:cubicBezTo>
                <a:cubicBezTo>
                  <a:pt x="4718076" y="404663"/>
                  <a:pt x="4721401" y="403820"/>
                  <a:pt x="4723994" y="402592"/>
                </a:cubicBezTo>
                <a:cubicBezTo>
                  <a:pt x="4729178" y="400138"/>
                  <a:pt x="4728445" y="399755"/>
                  <a:pt x="4731036" y="398527"/>
                </a:cubicBezTo>
                <a:cubicBezTo>
                  <a:pt x="4742531" y="391624"/>
                  <a:pt x="4753632" y="387098"/>
                  <a:pt x="4764341" y="384952"/>
                </a:cubicBezTo>
                <a:cubicBezTo>
                  <a:pt x="4768399" y="384491"/>
                  <a:pt x="4764679" y="387714"/>
                  <a:pt x="4771329" y="386027"/>
                </a:cubicBezTo>
                <a:cubicBezTo>
                  <a:pt x="4779106" y="382346"/>
                  <a:pt x="4786882" y="378664"/>
                  <a:pt x="4794659" y="374981"/>
                </a:cubicBezTo>
                <a:cubicBezTo>
                  <a:pt x="4800577" y="372911"/>
                  <a:pt x="4806887" y="368462"/>
                  <a:pt x="4816129" y="365548"/>
                </a:cubicBezTo>
                <a:cubicBezTo>
                  <a:pt x="4826104" y="363016"/>
                  <a:pt x="4825765" y="360255"/>
                  <a:pt x="4833541" y="356573"/>
                </a:cubicBezTo>
                <a:cubicBezTo>
                  <a:pt x="4857604" y="345911"/>
                  <a:pt x="4876142" y="334942"/>
                  <a:pt x="4897613" y="325507"/>
                </a:cubicBezTo>
                <a:cubicBezTo>
                  <a:pt x="4907981" y="320599"/>
                  <a:pt x="4915759" y="316917"/>
                  <a:pt x="4926127" y="312008"/>
                </a:cubicBezTo>
                <a:cubicBezTo>
                  <a:pt x="4941680" y="304644"/>
                  <a:pt x="4954640" y="298508"/>
                  <a:pt x="4966531" y="289226"/>
                </a:cubicBezTo>
                <a:cubicBezTo>
                  <a:pt x="4969854" y="288382"/>
                  <a:pt x="4971321" y="289150"/>
                  <a:pt x="4973912" y="287923"/>
                </a:cubicBezTo>
                <a:cubicBezTo>
                  <a:pt x="4987945" y="284933"/>
                  <a:pt x="4990536" y="283705"/>
                  <a:pt x="5003159" y="274808"/>
                </a:cubicBezTo>
                <a:cubicBezTo>
                  <a:pt x="5006878" y="271585"/>
                  <a:pt x="5013190" y="267137"/>
                  <a:pt x="5020965" y="263454"/>
                </a:cubicBezTo>
                <a:cubicBezTo>
                  <a:pt x="5028009" y="259390"/>
                  <a:pt x="5031728" y="256167"/>
                  <a:pt x="5037644" y="254096"/>
                </a:cubicBezTo>
                <a:cubicBezTo>
                  <a:pt x="5052072" y="248727"/>
                  <a:pt x="5067624" y="241363"/>
                  <a:pt x="5079797" y="239984"/>
                </a:cubicBezTo>
                <a:cubicBezTo>
                  <a:pt x="5087181" y="238682"/>
                  <a:pt x="5096422" y="235766"/>
                  <a:pt x="5103465" y="231701"/>
                </a:cubicBezTo>
                <a:cubicBezTo>
                  <a:pt x="5107185" y="228480"/>
                  <a:pt x="5112368" y="226024"/>
                  <a:pt x="5117555" y="223570"/>
                </a:cubicBezTo>
                <a:cubicBezTo>
                  <a:pt x="5125330" y="219888"/>
                  <a:pt x="5129781" y="217051"/>
                  <a:pt x="5128315" y="216282"/>
                </a:cubicBezTo>
                <a:cubicBezTo>
                  <a:pt x="5129443" y="214287"/>
                  <a:pt x="5131304" y="212677"/>
                  <a:pt x="5129837" y="211909"/>
                </a:cubicBezTo>
                <a:cubicBezTo>
                  <a:pt x="5132091" y="207920"/>
                  <a:pt x="5143190" y="203394"/>
                  <a:pt x="5150572" y="202092"/>
                </a:cubicBezTo>
                <a:cubicBezTo>
                  <a:pt x="5154630" y="201632"/>
                  <a:pt x="5159422" y="201556"/>
                  <a:pt x="5164605" y="199101"/>
                </a:cubicBezTo>
                <a:cubicBezTo>
                  <a:pt x="5172382" y="195420"/>
                  <a:pt x="5177566" y="192965"/>
                  <a:pt x="5182018" y="190127"/>
                </a:cubicBezTo>
                <a:cubicBezTo>
                  <a:pt x="5188329" y="185677"/>
                  <a:pt x="5202756" y="180310"/>
                  <a:pt x="5208333" y="175475"/>
                </a:cubicBezTo>
                <a:cubicBezTo>
                  <a:pt x="5210927" y="174248"/>
                  <a:pt x="5213517" y="173021"/>
                  <a:pt x="5216842" y="172178"/>
                </a:cubicBezTo>
                <a:cubicBezTo>
                  <a:pt x="5226086" y="169263"/>
                  <a:pt x="5230142" y="168804"/>
                  <a:pt x="5232340" y="169955"/>
                </a:cubicBezTo>
                <a:cubicBezTo>
                  <a:pt x="5233073" y="170339"/>
                  <a:pt x="5237132" y="169879"/>
                  <a:pt x="5241582" y="167041"/>
                </a:cubicBezTo>
                <a:cubicBezTo>
                  <a:pt x="5249020" y="160598"/>
                  <a:pt x="5260515" y="153693"/>
                  <a:pt x="5272011" y="146789"/>
                </a:cubicBezTo>
                <a:cubicBezTo>
                  <a:pt x="5274603" y="145562"/>
                  <a:pt x="5276463" y="143951"/>
                  <a:pt x="5275729" y="143567"/>
                </a:cubicBezTo>
                <a:cubicBezTo>
                  <a:pt x="5274997" y="143183"/>
                  <a:pt x="5272406" y="144411"/>
                  <a:pt x="5269080" y="145254"/>
                </a:cubicBezTo>
                <a:cubicBezTo>
                  <a:pt x="5258712" y="150164"/>
                  <a:pt x="5242820" y="154764"/>
                  <a:pt x="5232058" y="162053"/>
                </a:cubicBezTo>
                <a:cubicBezTo>
                  <a:pt x="5229464" y="163279"/>
                  <a:pt x="5224280" y="165734"/>
                  <a:pt x="5223548" y="165351"/>
                </a:cubicBezTo>
                <a:cubicBezTo>
                  <a:pt x="5221350" y="164199"/>
                  <a:pt x="5213574" y="167881"/>
                  <a:pt x="5208389" y="170335"/>
                </a:cubicBezTo>
                <a:cubicBezTo>
                  <a:pt x="5203204" y="172790"/>
                  <a:pt x="5199146" y="173250"/>
                  <a:pt x="5200274" y="171255"/>
                </a:cubicBezTo>
                <a:cubicBezTo>
                  <a:pt x="5199540" y="170870"/>
                  <a:pt x="5203991" y="168032"/>
                  <a:pt x="5205119" y="166038"/>
                </a:cubicBezTo>
                <a:cubicBezTo>
                  <a:pt x="5199934" y="168492"/>
                  <a:pt x="5196609" y="169336"/>
                  <a:pt x="5194751" y="170947"/>
                </a:cubicBezTo>
                <a:cubicBezTo>
                  <a:pt x="5191031" y="174169"/>
                  <a:pt x="5182523" y="177467"/>
                  <a:pt x="5177337" y="179921"/>
                </a:cubicBezTo>
                <a:cubicBezTo>
                  <a:pt x="5170293" y="183987"/>
                  <a:pt x="5162911" y="185289"/>
                  <a:pt x="5155868" y="189356"/>
                </a:cubicBezTo>
                <a:cubicBezTo>
                  <a:pt x="5146232" y="194648"/>
                  <a:pt x="5145894" y="191886"/>
                  <a:pt x="5139243" y="193573"/>
                </a:cubicBezTo>
                <a:cubicBezTo>
                  <a:pt x="5135919" y="194416"/>
                  <a:pt x="5130734" y="196870"/>
                  <a:pt x="5128143" y="198098"/>
                </a:cubicBezTo>
                <a:cubicBezTo>
                  <a:pt x="5115181" y="204234"/>
                  <a:pt x="5102220" y="210371"/>
                  <a:pt x="5086668" y="217734"/>
                </a:cubicBezTo>
                <a:cubicBezTo>
                  <a:pt x="5073706" y="223872"/>
                  <a:pt x="5058155" y="231234"/>
                  <a:pt x="5042601" y="238598"/>
                </a:cubicBezTo>
                <a:cubicBezTo>
                  <a:pt x="5042601" y="238598"/>
                  <a:pt x="5041867" y="238215"/>
                  <a:pt x="5041867" y="238215"/>
                </a:cubicBezTo>
                <a:cubicBezTo>
                  <a:pt x="5054828" y="232077"/>
                  <a:pt x="5070382" y="224714"/>
                  <a:pt x="5085202" y="216967"/>
                </a:cubicBezTo>
                <a:cubicBezTo>
                  <a:pt x="5079286" y="219037"/>
                  <a:pt x="5075228" y="219497"/>
                  <a:pt x="5072635" y="220724"/>
                </a:cubicBezTo>
                <a:cubicBezTo>
                  <a:pt x="5045980" y="232613"/>
                  <a:pt x="5017861" y="243734"/>
                  <a:pt x="4992672" y="256390"/>
                </a:cubicBezTo>
                <a:cubicBezTo>
                  <a:pt x="4987487" y="258846"/>
                  <a:pt x="4982302" y="261300"/>
                  <a:pt x="4977118" y="263754"/>
                </a:cubicBezTo>
                <a:cubicBezTo>
                  <a:pt x="4961566" y="271119"/>
                  <a:pt x="4949731" y="275259"/>
                  <a:pt x="4939024" y="277406"/>
                </a:cubicBezTo>
                <a:cubicBezTo>
                  <a:pt x="4931248" y="281088"/>
                  <a:pt x="4923472" y="284770"/>
                  <a:pt x="4915696" y="288451"/>
                </a:cubicBezTo>
                <a:cubicBezTo>
                  <a:pt x="4910511" y="290906"/>
                  <a:pt x="4909776" y="290522"/>
                  <a:pt x="4906452" y="291366"/>
                </a:cubicBezTo>
                <a:cubicBezTo>
                  <a:pt x="4903129" y="292209"/>
                  <a:pt x="4904986" y="290598"/>
                  <a:pt x="4906846" y="288987"/>
                </a:cubicBezTo>
                <a:cubicBezTo>
                  <a:pt x="4911691" y="283770"/>
                  <a:pt x="4911691" y="283770"/>
                  <a:pt x="4924258" y="280012"/>
                </a:cubicBezTo>
                <a:cubicBezTo>
                  <a:pt x="4927584" y="279169"/>
                  <a:pt x="4937558" y="276638"/>
                  <a:pt x="4938290" y="277022"/>
                </a:cubicBezTo>
                <a:cubicBezTo>
                  <a:pt x="4947194" y="271346"/>
                  <a:pt x="4957169" y="268815"/>
                  <a:pt x="4964945" y="265134"/>
                </a:cubicBezTo>
                <a:cubicBezTo>
                  <a:pt x="4973850" y="259457"/>
                  <a:pt x="4986809" y="253322"/>
                  <a:pt x="4996052" y="250407"/>
                </a:cubicBezTo>
                <a:cubicBezTo>
                  <a:pt x="5001238" y="247952"/>
                  <a:pt x="5004561" y="247109"/>
                  <a:pt x="5009013" y="244270"/>
                </a:cubicBezTo>
                <a:cubicBezTo>
                  <a:pt x="5014197" y="241816"/>
                  <a:pt x="5020114" y="239745"/>
                  <a:pt x="5026426" y="235295"/>
                </a:cubicBezTo>
                <a:cubicBezTo>
                  <a:pt x="5030876" y="232457"/>
                  <a:pt x="5040850" y="229926"/>
                  <a:pt x="5045303" y="227088"/>
                </a:cubicBezTo>
                <a:cubicBezTo>
                  <a:pt x="5046430" y="225094"/>
                  <a:pt x="5052346" y="223023"/>
                  <a:pt x="5054940" y="221796"/>
                </a:cubicBezTo>
                <a:cubicBezTo>
                  <a:pt x="5060123" y="219341"/>
                  <a:pt x="5058997" y="221336"/>
                  <a:pt x="5062322" y="220492"/>
                </a:cubicBezTo>
                <a:cubicBezTo>
                  <a:pt x="5064913" y="219265"/>
                  <a:pt x="5070098" y="216811"/>
                  <a:pt x="5075282" y="214356"/>
                </a:cubicBezTo>
                <a:lnTo>
                  <a:pt x="5078057" y="211953"/>
                </a:lnTo>
                <a:lnTo>
                  <a:pt x="5080661" y="210864"/>
                </a:lnTo>
                <a:lnTo>
                  <a:pt x="5083706" y="210367"/>
                </a:lnTo>
                <a:cubicBezTo>
                  <a:pt x="5084257" y="210656"/>
                  <a:pt x="5084157" y="211250"/>
                  <a:pt x="5084524" y="211442"/>
                </a:cubicBezTo>
                <a:cubicBezTo>
                  <a:pt x="5089709" y="208987"/>
                  <a:pt x="5094894" y="206533"/>
                  <a:pt x="5100077" y="204079"/>
                </a:cubicBezTo>
                <a:cubicBezTo>
                  <a:pt x="5096020" y="204538"/>
                  <a:pt x="5101204" y="202083"/>
                  <a:pt x="5103796" y="200856"/>
                </a:cubicBezTo>
                <a:cubicBezTo>
                  <a:pt x="5109713" y="198787"/>
                  <a:pt x="5107854" y="200398"/>
                  <a:pt x="5109319" y="201164"/>
                </a:cubicBezTo>
                <a:cubicBezTo>
                  <a:pt x="5122280" y="195028"/>
                  <a:pt x="5136368" y="186896"/>
                  <a:pt x="5151526" y="181912"/>
                </a:cubicBezTo>
                <a:cubicBezTo>
                  <a:pt x="5154851" y="181069"/>
                  <a:pt x="5157445" y="179842"/>
                  <a:pt x="5159303" y="178231"/>
                </a:cubicBezTo>
                <a:cubicBezTo>
                  <a:pt x="5160429" y="176236"/>
                  <a:pt x="5165613" y="173781"/>
                  <a:pt x="5168938" y="172938"/>
                </a:cubicBezTo>
                <a:lnTo>
                  <a:pt x="5178164" y="168223"/>
                </a:lnTo>
                <a:lnTo>
                  <a:pt x="5272703" y="134711"/>
                </a:lnTo>
                <a:lnTo>
                  <a:pt x="5364946" y="104627"/>
                </a:lnTo>
                <a:lnTo>
                  <a:pt x="5356033" y="110663"/>
                </a:lnTo>
                <a:lnTo>
                  <a:pt x="5377757" y="100377"/>
                </a:lnTo>
                <a:lnTo>
                  <a:pt x="5473131" y="67289"/>
                </a:lnTo>
                <a:cubicBezTo>
                  <a:pt x="5483258" y="63578"/>
                  <a:pt x="5495977" y="60719"/>
                  <a:pt x="5509042" y="58159"/>
                </a:cubicBezTo>
                <a:lnTo>
                  <a:pt x="5516318" y="56755"/>
                </a:lnTo>
                <a:lnTo>
                  <a:pt x="5466882" y="80833"/>
                </a:lnTo>
                <a:cubicBezTo>
                  <a:pt x="5445017" y="92646"/>
                  <a:pt x="5423547" y="102080"/>
                  <a:pt x="5399484" y="112741"/>
                </a:cubicBezTo>
                <a:cubicBezTo>
                  <a:pt x="5378748" y="122560"/>
                  <a:pt x="5359475" y="133146"/>
                  <a:pt x="5336540" y="141812"/>
                </a:cubicBezTo>
                <a:cubicBezTo>
                  <a:pt x="5333215" y="142655"/>
                  <a:pt x="5330622" y="143882"/>
                  <a:pt x="5328763" y="145495"/>
                </a:cubicBezTo>
                <a:cubicBezTo>
                  <a:pt x="5310223" y="156462"/>
                  <a:pt x="5288021" y="165514"/>
                  <a:pt x="5268017" y="175716"/>
                </a:cubicBezTo>
                <a:cubicBezTo>
                  <a:pt x="5255056" y="181851"/>
                  <a:pt x="5238770" y="188831"/>
                  <a:pt x="5226935" y="192974"/>
                </a:cubicBezTo>
                <a:cubicBezTo>
                  <a:pt x="5213243" y="198725"/>
                  <a:pt x="5199548" y="204477"/>
                  <a:pt x="5189914" y="209771"/>
                </a:cubicBezTo>
                <a:cubicBezTo>
                  <a:pt x="5181010" y="215446"/>
                  <a:pt x="5167317" y="221199"/>
                  <a:pt x="5158414" y="226875"/>
                </a:cubicBezTo>
                <a:cubicBezTo>
                  <a:pt x="5134296" y="242678"/>
                  <a:pt x="5105388" y="258556"/>
                  <a:pt x="5074281" y="273283"/>
                </a:cubicBezTo>
                <a:cubicBezTo>
                  <a:pt x="5056137" y="281874"/>
                  <a:pt x="5040584" y="289237"/>
                  <a:pt x="5022439" y="297828"/>
                </a:cubicBezTo>
                <a:cubicBezTo>
                  <a:pt x="5019846" y="299055"/>
                  <a:pt x="5013928" y="301126"/>
                  <a:pt x="5012804" y="303121"/>
                </a:cubicBezTo>
                <a:cubicBezTo>
                  <a:pt x="5011677" y="305115"/>
                  <a:pt x="5018327" y="303429"/>
                  <a:pt x="5020919" y="302202"/>
                </a:cubicBezTo>
                <a:cubicBezTo>
                  <a:pt x="5032020" y="297676"/>
                  <a:pt x="5041261" y="294763"/>
                  <a:pt x="5052364" y="290237"/>
                </a:cubicBezTo>
                <a:cubicBezTo>
                  <a:pt x="5066056" y="284483"/>
                  <a:pt x="5079016" y="278348"/>
                  <a:pt x="5094177" y="273363"/>
                </a:cubicBezTo>
                <a:cubicBezTo>
                  <a:pt x="5089725" y="276201"/>
                  <a:pt x="5091191" y="276969"/>
                  <a:pt x="5086006" y="279422"/>
                </a:cubicBezTo>
                <a:cubicBezTo>
                  <a:pt x="5075637" y="284332"/>
                  <a:pt x="5070059" y="289165"/>
                  <a:pt x="5063016" y="293232"/>
                </a:cubicBezTo>
                <a:cubicBezTo>
                  <a:pt x="5060423" y="294458"/>
                  <a:pt x="5059297" y="296452"/>
                  <a:pt x="5060030" y="296836"/>
                </a:cubicBezTo>
                <a:cubicBezTo>
                  <a:pt x="5064087" y="296376"/>
                  <a:pt x="5065945" y="294765"/>
                  <a:pt x="5068538" y="293538"/>
                </a:cubicBezTo>
                <a:cubicBezTo>
                  <a:pt x="5071129" y="292311"/>
                  <a:pt x="5073722" y="291085"/>
                  <a:pt x="5078907" y="288629"/>
                </a:cubicBezTo>
                <a:cubicBezTo>
                  <a:pt x="5093333" y="283261"/>
                  <a:pt x="5103364" y="275590"/>
                  <a:pt x="5119648" y="268609"/>
                </a:cubicBezTo>
                <a:cubicBezTo>
                  <a:pt x="5127426" y="264928"/>
                  <a:pt x="5137794" y="260019"/>
                  <a:pt x="5145570" y="256337"/>
                </a:cubicBezTo>
                <a:cubicBezTo>
                  <a:pt x="5152615" y="252272"/>
                  <a:pt x="5159998" y="250968"/>
                  <a:pt x="5170367" y="246060"/>
                </a:cubicBezTo>
                <a:cubicBezTo>
                  <a:pt x="5194822" y="233019"/>
                  <a:pt x="5223673" y="222282"/>
                  <a:pt x="5248863" y="209626"/>
                </a:cubicBezTo>
                <a:cubicBezTo>
                  <a:pt x="5251455" y="208398"/>
                  <a:pt x="5254048" y="207172"/>
                  <a:pt x="5257372" y="206328"/>
                </a:cubicBezTo>
                <a:cubicBezTo>
                  <a:pt x="5260698" y="205484"/>
                  <a:pt x="5263289" y="204257"/>
                  <a:pt x="5263289" y="204257"/>
                </a:cubicBezTo>
                <a:cubicBezTo>
                  <a:pt x="5271461" y="198196"/>
                  <a:pt x="5282561" y="193672"/>
                  <a:pt x="5291465" y="187995"/>
                </a:cubicBezTo>
                <a:cubicBezTo>
                  <a:pt x="5302960" y="181091"/>
                  <a:pt x="5315189" y="174571"/>
                  <a:pt x="5329220" y="171580"/>
                </a:cubicBezTo>
                <a:cubicBezTo>
                  <a:pt x="5331813" y="170353"/>
                  <a:pt x="5331813" y="170353"/>
                  <a:pt x="5334404" y="169126"/>
                </a:cubicBezTo>
                <a:cubicBezTo>
                  <a:pt x="5344772" y="164217"/>
                  <a:pt x="5355874" y="159692"/>
                  <a:pt x="5362919" y="155626"/>
                </a:cubicBezTo>
                <a:cubicBezTo>
                  <a:pt x="5375879" y="149491"/>
                  <a:pt x="5385853" y="146960"/>
                  <a:pt x="5395490" y="141667"/>
                </a:cubicBezTo>
                <a:cubicBezTo>
                  <a:pt x="5407718" y="135147"/>
                  <a:pt x="5422143" y="129779"/>
                  <a:pt x="5436965" y="122031"/>
                </a:cubicBezTo>
                <a:cubicBezTo>
                  <a:pt x="5449192" y="115511"/>
                  <a:pt x="5461422" y="108991"/>
                  <a:pt x="5473650" y="102471"/>
                </a:cubicBezTo>
                <a:cubicBezTo>
                  <a:pt x="5490328" y="93112"/>
                  <a:pt x="5510333" y="82911"/>
                  <a:pt x="5530338" y="72710"/>
                </a:cubicBezTo>
                <a:cubicBezTo>
                  <a:pt x="5545891" y="65346"/>
                  <a:pt x="5556653" y="58060"/>
                  <a:pt x="5575530" y="49851"/>
                </a:cubicBezTo>
                <a:cubicBezTo>
                  <a:pt x="5571473" y="50311"/>
                  <a:pt x="5568149" y="51156"/>
                  <a:pt x="5560373" y="54836"/>
                </a:cubicBezTo>
                <a:cubicBezTo>
                  <a:pt x="5557779" y="56064"/>
                  <a:pt x="5552596" y="58519"/>
                  <a:pt x="5547411" y="60973"/>
                </a:cubicBezTo>
                <a:cubicBezTo>
                  <a:pt x="5529661" y="67185"/>
                  <a:pt x="5510782" y="75392"/>
                  <a:pt x="5495229" y="82755"/>
                </a:cubicBezTo>
                <a:cubicBezTo>
                  <a:pt x="5482269" y="88893"/>
                  <a:pt x="5466717" y="96255"/>
                  <a:pt x="5453755" y="102391"/>
                </a:cubicBezTo>
                <a:cubicBezTo>
                  <a:pt x="5440794" y="108528"/>
                  <a:pt x="5428565" y="115049"/>
                  <a:pt x="5418535" y="122719"/>
                </a:cubicBezTo>
                <a:cubicBezTo>
                  <a:pt x="5416677" y="124330"/>
                  <a:pt x="5412226" y="127168"/>
                  <a:pt x="5407041" y="129624"/>
                </a:cubicBezTo>
                <a:cubicBezTo>
                  <a:pt x="5389629" y="138598"/>
                  <a:pt x="5370749" y="146804"/>
                  <a:pt x="5354125" y="151021"/>
                </a:cubicBezTo>
                <a:cubicBezTo>
                  <a:pt x="5344884" y="153936"/>
                  <a:pt x="5339699" y="156390"/>
                  <a:pt x="5332655" y="160456"/>
                </a:cubicBezTo>
                <a:cubicBezTo>
                  <a:pt x="5323753" y="166132"/>
                  <a:pt x="5315977" y="169814"/>
                  <a:pt x="5304141" y="173956"/>
                </a:cubicBezTo>
                <a:cubicBezTo>
                  <a:pt x="5298224" y="176028"/>
                  <a:pt x="5293040" y="178481"/>
                  <a:pt x="5288588" y="181320"/>
                </a:cubicBezTo>
                <a:cubicBezTo>
                  <a:pt x="5282278" y="185769"/>
                  <a:pt x="5267852" y="191137"/>
                  <a:pt x="5259680" y="197198"/>
                </a:cubicBezTo>
                <a:cubicBezTo>
                  <a:pt x="5257821" y="198808"/>
                  <a:pt x="5246719" y="203335"/>
                  <a:pt x="5240805" y="205404"/>
                </a:cubicBezTo>
                <a:cubicBezTo>
                  <a:pt x="5223051" y="211616"/>
                  <a:pt x="5210090" y="217753"/>
                  <a:pt x="5194539" y="225117"/>
                </a:cubicBezTo>
                <a:cubicBezTo>
                  <a:pt x="5186762" y="228798"/>
                  <a:pt x="5177126" y="234091"/>
                  <a:pt x="5167884" y="237006"/>
                </a:cubicBezTo>
                <a:cubicBezTo>
                  <a:pt x="5164558" y="237848"/>
                  <a:pt x="5161967" y="239075"/>
                  <a:pt x="5160840" y="241071"/>
                </a:cubicBezTo>
                <a:cubicBezTo>
                  <a:pt x="5160052" y="245827"/>
                  <a:pt x="5154868" y="248282"/>
                  <a:pt x="5137849" y="254878"/>
                </a:cubicBezTo>
                <a:cubicBezTo>
                  <a:pt x="5134524" y="255722"/>
                  <a:pt x="5129339" y="258176"/>
                  <a:pt x="5125282" y="258637"/>
                </a:cubicBezTo>
                <a:cubicBezTo>
                  <a:pt x="5129396" y="253035"/>
                  <a:pt x="5141623" y="246515"/>
                  <a:pt x="5157176" y="239152"/>
                </a:cubicBezTo>
                <a:cubicBezTo>
                  <a:pt x="5203835" y="217061"/>
                  <a:pt x="5253085" y="193744"/>
                  <a:pt x="5299745" y="171654"/>
                </a:cubicBezTo>
                <a:cubicBezTo>
                  <a:pt x="5315297" y="164290"/>
                  <a:pt x="5326060" y="157002"/>
                  <a:pt x="5342347" y="150022"/>
                </a:cubicBezTo>
                <a:cubicBezTo>
                  <a:pt x="5344938" y="148795"/>
                  <a:pt x="5346065" y="146801"/>
                  <a:pt x="5348658" y="145573"/>
                </a:cubicBezTo>
                <a:cubicBezTo>
                  <a:pt x="5351983" y="144730"/>
                  <a:pt x="5350517" y="143962"/>
                  <a:pt x="5349785" y="143579"/>
                </a:cubicBezTo>
                <a:cubicBezTo>
                  <a:pt x="5349785" y="143579"/>
                  <a:pt x="5349052" y="143195"/>
                  <a:pt x="5346460" y="144422"/>
                </a:cubicBezTo>
                <a:cubicBezTo>
                  <a:pt x="5341275" y="146876"/>
                  <a:pt x="5339417" y="148488"/>
                  <a:pt x="5335358" y="148948"/>
                </a:cubicBezTo>
                <a:cubicBezTo>
                  <a:pt x="5337951" y="147720"/>
                  <a:pt x="5337218" y="147336"/>
                  <a:pt x="5337218" y="147336"/>
                </a:cubicBezTo>
                <a:cubicBezTo>
                  <a:pt x="5376832" y="129311"/>
                  <a:pt x="5411658" y="111362"/>
                  <a:pt x="5452738" y="94104"/>
                </a:cubicBezTo>
                <a:cubicBezTo>
                  <a:pt x="5466432" y="88353"/>
                  <a:pt x="5479392" y="82216"/>
                  <a:pt x="5491620" y="75696"/>
                </a:cubicBezTo>
                <a:cubicBezTo>
                  <a:pt x="5503849" y="69176"/>
                  <a:pt x="5519740" y="64574"/>
                  <a:pt x="5530504" y="57287"/>
                </a:cubicBezTo>
                <a:cubicBezTo>
                  <a:pt x="5533096" y="56059"/>
                  <a:pt x="5535687" y="54833"/>
                  <a:pt x="5535687" y="54833"/>
                </a:cubicBezTo>
                <a:lnTo>
                  <a:pt x="5546021" y="51023"/>
                </a:lnTo>
                <a:lnTo>
                  <a:pt x="5547039" y="50825"/>
                </a:lnTo>
                <a:cubicBezTo>
                  <a:pt x="5565262" y="47182"/>
                  <a:pt x="5583487" y="43538"/>
                  <a:pt x="5588765" y="56392"/>
                </a:cubicBezTo>
                <a:cubicBezTo>
                  <a:pt x="5593302" y="63073"/>
                  <a:pt x="5606715" y="60814"/>
                  <a:pt x="5615319" y="59936"/>
                </a:cubicBezTo>
                <a:cubicBezTo>
                  <a:pt x="5667954" y="52783"/>
                  <a:pt x="5687663" y="61489"/>
                  <a:pt x="5685825" y="87568"/>
                </a:cubicBezTo>
                <a:cubicBezTo>
                  <a:pt x="5684808" y="89457"/>
                  <a:pt x="5686571" y="93742"/>
                  <a:pt x="5690364" y="94248"/>
                </a:cubicBezTo>
                <a:cubicBezTo>
                  <a:pt x="5750507" y="118473"/>
                  <a:pt x="5699358" y="137975"/>
                  <a:pt x="5679570" y="159634"/>
                </a:cubicBezTo>
                <a:lnTo>
                  <a:pt x="5662094" y="169452"/>
                </a:lnTo>
                <a:cubicBezTo>
                  <a:pt x="5623065" y="196645"/>
                  <a:pt x="5632138" y="210005"/>
                  <a:pt x="5692831" y="218105"/>
                </a:cubicBezTo>
                <a:cubicBezTo>
                  <a:pt x="5696623" y="218609"/>
                  <a:pt x="5700417" y="219115"/>
                  <a:pt x="5701434" y="217226"/>
                </a:cubicBezTo>
                <a:cubicBezTo>
                  <a:pt x="5729825" y="194690"/>
                  <a:pt x="5799864" y="208083"/>
                  <a:pt x="5826491" y="181261"/>
                </a:cubicBezTo>
                <a:cubicBezTo>
                  <a:pt x="5844246" y="163380"/>
                  <a:pt x="5873104" y="155081"/>
                  <a:pt x="5916864" y="156869"/>
                </a:cubicBezTo>
                <a:cubicBezTo>
                  <a:pt x="5878461" y="137571"/>
                  <a:pt x="5879010" y="121443"/>
                  <a:pt x="5912208" y="97523"/>
                </a:cubicBezTo>
                <a:cubicBezTo>
                  <a:pt x="5918035" y="94250"/>
                  <a:pt x="5924876" y="89088"/>
                  <a:pt x="5935241" y="92497"/>
                </a:cubicBezTo>
                <a:cubicBezTo>
                  <a:pt x="5945605" y="95905"/>
                  <a:pt x="5938761" y="101066"/>
                  <a:pt x="5932934" y="104338"/>
                </a:cubicBezTo>
                <a:cubicBezTo>
                  <a:pt x="5926090" y="109501"/>
                  <a:pt x="5919248" y="114663"/>
                  <a:pt x="5922765" y="123232"/>
                </a:cubicBezTo>
                <a:cubicBezTo>
                  <a:pt x="5941734" y="125764"/>
                  <a:pt x="5949594" y="118712"/>
                  <a:pt x="5952643" y="113044"/>
                </a:cubicBezTo>
                <a:cubicBezTo>
                  <a:pt x="5963829" y="92259"/>
                  <a:pt x="5990184" y="73501"/>
                  <a:pt x="6008954" y="53731"/>
                </a:cubicBezTo>
                <a:cubicBezTo>
                  <a:pt x="6033549" y="30688"/>
                  <a:pt x="6065462" y="16720"/>
                  <a:pt x="6120597" y="20028"/>
                </a:cubicBezTo>
                <a:cubicBezTo>
                  <a:pt x="6132996" y="19656"/>
                  <a:pt x="6144375" y="21174"/>
                  <a:pt x="6152235" y="14123"/>
                </a:cubicBezTo>
                <a:cubicBezTo>
                  <a:pt x="6162500" y="6380"/>
                  <a:pt x="6175727" y="2576"/>
                  <a:pt x="6190309" y="978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110721704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자유형: 도형 15">
            <a:extLst>
              <a:ext uri="{FF2B5EF4-FFF2-40B4-BE49-F238E27FC236}">
                <a16:creationId xmlns="" xmlns:a16="http://schemas.microsoft.com/office/drawing/2014/main" id="{B9F4F3D4-D24C-4E15-8937-AEA37D536F0F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>
            <a:off x="448954" y="163150"/>
            <a:ext cx="11294090" cy="6531700"/>
          </a:xfrm>
          <a:custGeom>
            <a:avLst/>
            <a:gdLst>
              <a:gd name="connsiteX0" fmla="*/ 9499264 w 11294090"/>
              <a:gd name="connsiteY0" fmla="*/ 6116949 h 6531700"/>
              <a:gd name="connsiteX1" fmla="*/ 9503397 w 11294090"/>
              <a:gd name="connsiteY1" fmla="*/ 6120360 h 6531700"/>
              <a:gd name="connsiteX2" fmla="*/ 9498529 w 11294090"/>
              <a:gd name="connsiteY2" fmla="*/ 6120360 h 6531700"/>
              <a:gd name="connsiteX3" fmla="*/ 7134704 w 11294090"/>
              <a:gd name="connsiteY3" fmla="*/ 0 h 6531700"/>
              <a:gd name="connsiteX4" fmla="*/ 7178514 w 11294090"/>
              <a:gd name="connsiteY4" fmla="*/ 175119 h 6531700"/>
              <a:gd name="connsiteX5" fmla="*/ 7207719 w 11294090"/>
              <a:gd name="connsiteY5" fmla="*/ 135576 h 6531700"/>
              <a:gd name="connsiteX6" fmla="*/ 7275868 w 11294090"/>
              <a:gd name="connsiteY6" fmla="*/ 129928 h 6531700"/>
              <a:gd name="connsiteX7" fmla="*/ 7344016 w 11294090"/>
              <a:gd name="connsiteY7" fmla="*/ 175119 h 6531700"/>
              <a:gd name="connsiteX8" fmla="*/ 7382958 w 11294090"/>
              <a:gd name="connsiteY8" fmla="*/ 67788 h 6531700"/>
              <a:gd name="connsiteX9" fmla="*/ 7455973 w 11294090"/>
              <a:gd name="connsiteY9" fmla="*/ 67788 h 6531700"/>
              <a:gd name="connsiteX10" fmla="*/ 7480312 w 11294090"/>
              <a:gd name="connsiteY10" fmla="*/ 28245 h 6531700"/>
              <a:gd name="connsiteX11" fmla="*/ 7524122 w 11294090"/>
              <a:gd name="connsiteY11" fmla="*/ 45192 h 6531700"/>
              <a:gd name="connsiteX12" fmla="*/ 7553328 w 11294090"/>
              <a:gd name="connsiteY12" fmla="*/ 163822 h 6531700"/>
              <a:gd name="connsiteX13" fmla="*/ 7606873 w 11294090"/>
              <a:gd name="connsiteY13" fmla="*/ 107331 h 6531700"/>
              <a:gd name="connsiteX14" fmla="*/ 7592270 w 11294090"/>
              <a:gd name="connsiteY14" fmla="*/ 305046 h 6531700"/>
              <a:gd name="connsiteX15" fmla="*/ 7694492 w 11294090"/>
              <a:gd name="connsiteY15" fmla="*/ 220311 h 6531700"/>
              <a:gd name="connsiteX16" fmla="*/ 7709095 w 11294090"/>
              <a:gd name="connsiteY16" fmla="*/ 180768 h 6531700"/>
              <a:gd name="connsiteX17" fmla="*/ 7743169 w 11294090"/>
              <a:gd name="connsiteY17" fmla="*/ 135576 h 6531700"/>
              <a:gd name="connsiteX18" fmla="*/ 7772375 w 11294090"/>
              <a:gd name="connsiteY18" fmla="*/ 152523 h 6531700"/>
              <a:gd name="connsiteX19" fmla="*/ 7772375 w 11294090"/>
              <a:gd name="connsiteY19" fmla="*/ 259854 h 6531700"/>
              <a:gd name="connsiteX20" fmla="*/ 7733433 w 11294090"/>
              <a:gd name="connsiteY20" fmla="*/ 271152 h 6531700"/>
              <a:gd name="connsiteX21" fmla="*/ 7806450 w 11294090"/>
              <a:gd name="connsiteY21" fmla="*/ 378483 h 6531700"/>
              <a:gd name="connsiteX22" fmla="*/ 7811318 w 11294090"/>
              <a:gd name="connsiteY22" fmla="*/ 231609 h 6531700"/>
              <a:gd name="connsiteX23" fmla="*/ 7898937 w 11294090"/>
              <a:gd name="connsiteY23" fmla="*/ 220311 h 6531700"/>
              <a:gd name="connsiteX24" fmla="*/ 7957348 w 11294090"/>
              <a:gd name="connsiteY24" fmla="*/ 203364 h 6531700"/>
              <a:gd name="connsiteX25" fmla="*/ 8001158 w 11294090"/>
              <a:gd name="connsiteY25" fmla="*/ 129928 h 6531700"/>
              <a:gd name="connsiteX26" fmla="*/ 8049836 w 11294090"/>
              <a:gd name="connsiteY26" fmla="*/ 56490 h 6531700"/>
              <a:gd name="connsiteX27" fmla="*/ 8083910 w 11294090"/>
              <a:gd name="connsiteY27" fmla="*/ 45192 h 6531700"/>
              <a:gd name="connsiteX28" fmla="*/ 8205603 w 11294090"/>
              <a:gd name="connsiteY28" fmla="*/ 118629 h 6531700"/>
              <a:gd name="connsiteX29" fmla="*/ 8234810 w 11294090"/>
              <a:gd name="connsiteY29" fmla="*/ 135576 h 6531700"/>
              <a:gd name="connsiteX30" fmla="*/ 8264016 w 11294090"/>
              <a:gd name="connsiteY30" fmla="*/ 141225 h 6531700"/>
              <a:gd name="connsiteX31" fmla="*/ 8375972 w 11294090"/>
              <a:gd name="connsiteY31" fmla="*/ 271152 h 6531700"/>
              <a:gd name="connsiteX32" fmla="*/ 8424651 w 11294090"/>
              <a:gd name="connsiteY32" fmla="*/ 242907 h 6531700"/>
              <a:gd name="connsiteX33" fmla="*/ 8453857 w 11294090"/>
              <a:gd name="connsiteY33" fmla="*/ 305046 h 6531700"/>
              <a:gd name="connsiteX34" fmla="*/ 8492798 w 11294090"/>
              <a:gd name="connsiteY34" fmla="*/ 333290 h 6531700"/>
              <a:gd name="connsiteX35" fmla="*/ 8497666 w 11294090"/>
              <a:gd name="connsiteY35" fmla="*/ 276801 h 6531700"/>
              <a:gd name="connsiteX36" fmla="*/ 8483063 w 11294090"/>
              <a:gd name="connsiteY36" fmla="*/ 248555 h 6531700"/>
              <a:gd name="connsiteX37" fmla="*/ 8531740 w 11294090"/>
              <a:gd name="connsiteY37" fmla="*/ 310695 h 6531700"/>
              <a:gd name="connsiteX38" fmla="*/ 8643698 w 11294090"/>
              <a:gd name="connsiteY38" fmla="*/ 265504 h 6531700"/>
              <a:gd name="connsiteX39" fmla="*/ 8741052 w 11294090"/>
              <a:gd name="connsiteY39" fmla="*/ 209013 h 6531700"/>
              <a:gd name="connsiteX40" fmla="*/ 8848142 w 11294090"/>
              <a:gd name="connsiteY40" fmla="*/ 209013 h 6531700"/>
              <a:gd name="connsiteX41" fmla="*/ 8877348 w 11294090"/>
              <a:gd name="connsiteY41" fmla="*/ 231609 h 6531700"/>
              <a:gd name="connsiteX42" fmla="*/ 8891952 w 11294090"/>
              <a:gd name="connsiteY42" fmla="*/ 259854 h 6531700"/>
              <a:gd name="connsiteX43" fmla="*/ 8896820 w 11294090"/>
              <a:gd name="connsiteY43" fmla="*/ 372834 h 6531700"/>
              <a:gd name="connsiteX44" fmla="*/ 8989307 w 11294090"/>
              <a:gd name="connsiteY44" fmla="*/ 434972 h 6531700"/>
              <a:gd name="connsiteX45" fmla="*/ 8989307 w 11294090"/>
              <a:gd name="connsiteY45" fmla="*/ 446271 h 6531700"/>
              <a:gd name="connsiteX46" fmla="*/ 8994174 w 11294090"/>
              <a:gd name="connsiteY46" fmla="*/ 440622 h 6531700"/>
              <a:gd name="connsiteX47" fmla="*/ 9042851 w 11294090"/>
              <a:gd name="connsiteY47" fmla="*/ 338940 h 6531700"/>
              <a:gd name="connsiteX48" fmla="*/ 9067190 w 11294090"/>
              <a:gd name="connsiteY48" fmla="*/ 192066 h 6531700"/>
              <a:gd name="connsiteX49" fmla="*/ 9140206 w 11294090"/>
              <a:gd name="connsiteY49" fmla="*/ 350237 h 6531700"/>
              <a:gd name="connsiteX50" fmla="*/ 9232693 w 11294090"/>
              <a:gd name="connsiteY50" fmla="*/ 265504 h 6531700"/>
              <a:gd name="connsiteX51" fmla="*/ 9257031 w 11294090"/>
              <a:gd name="connsiteY51" fmla="*/ 288099 h 6531700"/>
              <a:gd name="connsiteX52" fmla="*/ 9247296 w 11294090"/>
              <a:gd name="connsiteY52" fmla="*/ 350237 h 6531700"/>
              <a:gd name="connsiteX53" fmla="*/ 9184015 w 11294090"/>
              <a:gd name="connsiteY53" fmla="*/ 463218 h 6531700"/>
              <a:gd name="connsiteX54" fmla="*/ 9193751 w 11294090"/>
              <a:gd name="connsiteY54" fmla="*/ 514059 h 6531700"/>
              <a:gd name="connsiteX55" fmla="*/ 9232693 w 11294090"/>
              <a:gd name="connsiteY55" fmla="*/ 474516 h 6531700"/>
              <a:gd name="connsiteX56" fmla="*/ 9305708 w 11294090"/>
              <a:gd name="connsiteY56" fmla="*/ 451920 h 6531700"/>
              <a:gd name="connsiteX57" fmla="*/ 9320311 w 11294090"/>
              <a:gd name="connsiteY57" fmla="*/ 474516 h 6531700"/>
              <a:gd name="connsiteX58" fmla="*/ 9359254 w 11294090"/>
              <a:gd name="connsiteY58" fmla="*/ 502761 h 6531700"/>
              <a:gd name="connsiteX59" fmla="*/ 9383592 w 11294090"/>
              <a:gd name="connsiteY59" fmla="*/ 384131 h 6531700"/>
              <a:gd name="connsiteX60" fmla="*/ 9412798 w 11294090"/>
              <a:gd name="connsiteY60" fmla="*/ 389781 h 6531700"/>
              <a:gd name="connsiteX61" fmla="*/ 9471211 w 11294090"/>
              <a:gd name="connsiteY61" fmla="*/ 350237 h 6531700"/>
              <a:gd name="connsiteX62" fmla="*/ 9480947 w 11294090"/>
              <a:gd name="connsiteY62" fmla="*/ 344589 h 6531700"/>
              <a:gd name="connsiteX63" fmla="*/ 9524756 w 11294090"/>
              <a:gd name="connsiteY63" fmla="*/ 276801 h 6531700"/>
              <a:gd name="connsiteX64" fmla="*/ 9558830 w 11294090"/>
              <a:gd name="connsiteY64" fmla="*/ 276801 h 6531700"/>
              <a:gd name="connsiteX65" fmla="*/ 9617243 w 11294090"/>
              <a:gd name="connsiteY65" fmla="*/ 271152 h 6531700"/>
              <a:gd name="connsiteX66" fmla="*/ 9631846 w 11294090"/>
              <a:gd name="connsiteY66" fmla="*/ 254205 h 6531700"/>
              <a:gd name="connsiteX67" fmla="*/ 9656184 w 11294090"/>
              <a:gd name="connsiteY67" fmla="*/ 321993 h 6531700"/>
              <a:gd name="connsiteX68" fmla="*/ 9734068 w 11294090"/>
              <a:gd name="connsiteY68" fmla="*/ 316344 h 6531700"/>
              <a:gd name="connsiteX69" fmla="*/ 9743804 w 11294090"/>
              <a:gd name="connsiteY69" fmla="*/ 276801 h 6531700"/>
              <a:gd name="connsiteX70" fmla="*/ 9748671 w 11294090"/>
              <a:gd name="connsiteY70" fmla="*/ 237258 h 6531700"/>
              <a:gd name="connsiteX71" fmla="*/ 9816820 w 11294090"/>
              <a:gd name="connsiteY71" fmla="*/ 225960 h 6531700"/>
              <a:gd name="connsiteX72" fmla="*/ 9811951 w 11294090"/>
              <a:gd name="connsiteY72" fmla="*/ 271152 h 6531700"/>
              <a:gd name="connsiteX73" fmla="*/ 9826555 w 11294090"/>
              <a:gd name="connsiteY73" fmla="*/ 423675 h 6531700"/>
              <a:gd name="connsiteX74" fmla="*/ 9870364 w 11294090"/>
              <a:gd name="connsiteY74" fmla="*/ 429324 h 6531700"/>
              <a:gd name="connsiteX75" fmla="*/ 9884968 w 11294090"/>
              <a:gd name="connsiteY75" fmla="*/ 271152 h 6531700"/>
              <a:gd name="connsiteX76" fmla="*/ 10074809 w 11294090"/>
              <a:gd name="connsiteY76" fmla="*/ 474516 h 6531700"/>
              <a:gd name="connsiteX77" fmla="*/ 10060206 w 11294090"/>
              <a:gd name="connsiteY77" fmla="*/ 395430 h 6531700"/>
              <a:gd name="connsiteX78" fmla="*/ 10099147 w 11294090"/>
              <a:gd name="connsiteY78" fmla="*/ 446271 h 6531700"/>
              <a:gd name="connsiteX79" fmla="*/ 10104016 w 11294090"/>
              <a:gd name="connsiteY79" fmla="*/ 389781 h 6531700"/>
              <a:gd name="connsiteX80" fmla="*/ 10104016 w 11294090"/>
              <a:gd name="connsiteY80" fmla="*/ 367185 h 6531700"/>
              <a:gd name="connsiteX81" fmla="*/ 10138090 w 11294090"/>
              <a:gd name="connsiteY81" fmla="*/ 344589 h 6531700"/>
              <a:gd name="connsiteX82" fmla="*/ 10123486 w 11294090"/>
              <a:gd name="connsiteY82" fmla="*/ 282450 h 6531700"/>
              <a:gd name="connsiteX83" fmla="*/ 10147825 w 11294090"/>
              <a:gd name="connsiteY83" fmla="*/ 276801 h 6531700"/>
              <a:gd name="connsiteX84" fmla="*/ 10162428 w 11294090"/>
              <a:gd name="connsiteY84" fmla="*/ 327642 h 6531700"/>
              <a:gd name="connsiteX85" fmla="*/ 10211106 w 11294090"/>
              <a:gd name="connsiteY85" fmla="*/ 429324 h 6531700"/>
              <a:gd name="connsiteX86" fmla="*/ 10381476 w 11294090"/>
              <a:gd name="connsiteY86" fmla="*/ 519707 h 6531700"/>
              <a:gd name="connsiteX87" fmla="*/ 10420417 w 11294090"/>
              <a:gd name="connsiteY87" fmla="*/ 542304 h 6531700"/>
              <a:gd name="connsiteX88" fmla="*/ 10473963 w 11294090"/>
              <a:gd name="connsiteY88" fmla="*/ 536655 h 6531700"/>
              <a:gd name="connsiteX89" fmla="*/ 10537243 w 11294090"/>
              <a:gd name="connsiteY89" fmla="*/ 536655 h 6531700"/>
              <a:gd name="connsiteX90" fmla="*/ 10581053 w 11294090"/>
              <a:gd name="connsiteY90" fmla="*/ 627039 h 6531700"/>
              <a:gd name="connsiteX91" fmla="*/ 10624862 w 11294090"/>
              <a:gd name="connsiteY91" fmla="*/ 666582 h 6531700"/>
              <a:gd name="connsiteX92" fmla="*/ 10634597 w 11294090"/>
              <a:gd name="connsiteY92" fmla="*/ 683529 h 6531700"/>
              <a:gd name="connsiteX93" fmla="*/ 10659545 w 11294090"/>
              <a:gd name="connsiteY93" fmla="*/ 937734 h 6531700"/>
              <a:gd name="connsiteX94" fmla="*/ 10669237 w 11294090"/>
              <a:gd name="connsiteY94" fmla="*/ 1023894 h 6531700"/>
              <a:gd name="connsiteX95" fmla="*/ 10714370 w 11294090"/>
              <a:gd name="connsiteY95" fmla="*/ 1030471 h 6531700"/>
              <a:gd name="connsiteX96" fmla="*/ 10753311 w 11294090"/>
              <a:gd name="connsiteY96" fmla="*/ 1053068 h 6531700"/>
              <a:gd name="connsiteX97" fmla="*/ 10806856 w 11294090"/>
              <a:gd name="connsiteY97" fmla="*/ 1047419 h 6531700"/>
              <a:gd name="connsiteX98" fmla="*/ 10870137 w 11294090"/>
              <a:gd name="connsiteY98" fmla="*/ 1047419 h 6531700"/>
              <a:gd name="connsiteX99" fmla="*/ 10913946 w 11294090"/>
              <a:gd name="connsiteY99" fmla="*/ 1137802 h 6531700"/>
              <a:gd name="connsiteX100" fmla="*/ 10957756 w 11294090"/>
              <a:gd name="connsiteY100" fmla="*/ 1177346 h 6531700"/>
              <a:gd name="connsiteX101" fmla="*/ 10967491 w 11294090"/>
              <a:gd name="connsiteY101" fmla="*/ 1194293 h 6531700"/>
              <a:gd name="connsiteX102" fmla="*/ 10992438 w 11294090"/>
              <a:gd name="connsiteY102" fmla="*/ 1448498 h 6531700"/>
              <a:gd name="connsiteX103" fmla="*/ 11010167 w 11294090"/>
              <a:gd name="connsiteY103" fmla="*/ 1606082 h 6531700"/>
              <a:gd name="connsiteX104" fmla="*/ 11012887 w 11294090"/>
              <a:gd name="connsiteY104" fmla="*/ 1607350 h 6531700"/>
              <a:gd name="connsiteX105" fmla="*/ 11014531 w 11294090"/>
              <a:gd name="connsiteY105" fmla="*/ 1618283 h 6531700"/>
              <a:gd name="connsiteX106" fmla="*/ 11013189 w 11294090"/>
              <a:gd name="connsiteY106" fmla="*/ 1632952 h 6531700"/>
              <a:gd name="connsiteX107" fmla="*/ 11013682 w 11294090"/>
              <a:gd name="connsiteY107" fmla="*/ 1637328 h 6531700"/>
              <a:gd name="connsiteX108" fmla="*/ 11027338 w 11294090"/>
              <a:gd name="connsiteY108" fmla="*/ 1640978 h 6531700"/>
              <a:gd name="connsiteX109" fmla="*/ 11066356 w 11294090"/>
              <a:gd name="connsiteY109" fmla="*/ 1631446 h 6531700"/>
              <a:gd name="connsiteX110" fmla="*/ 11129636 w 11294090"/>
              <a:gd name="connsiteY110" fmla="*/ 1631446 h 6531700"/>
              <a:gd name="connsiteX111" fmla="*/ 11173446 w 11294090"/>
              <a:gd name="connsiteY111" fmla="*/ 1721830 h 6531700"/>
              <a:gd name="connsiteX112" fmla="*/ 11217255 w 11294090"/>
              <a:gd name="connsiteY112" fmla="*/ 1761373 h 6531700"/>
              <a:gd name="connsiteX113" fmla="*/ 11226990 w 11294090"/>
              <a:gd name="connsiteY113" fmla="*/ 1778320 h 6531700"/>
              <a:gd name="connsiteX114" fmla="*/ 11280536 w 11294090"/>
              <a:gd name="connsiteY114" fmla="*/ 2286730 h 6531700"/>
              <a:gd name="connsiteX115" fmla="*/ 11290271 w 11294090"/>
              <a:gd name="connsiteY115" fmla="*/ 2399709 h 6531700"/>
              <a:gd name="connsiteX116" fmla="*/ 11270800 w 11294090"/>
              <a:gd name="connsiteY116" fmla="*/ 2456200 h 6531700"/>
              <a:gd name="connsiteX117" fmla="*/ 11241594 w 11294090"/>
              <a:gd name="connsiteY117" fmla="*/ 2512689 h 6531700"/>
              <a:gd name="connsiteX118" fmla="*/ 11270800 w 11294090"/>
              <a:gd name="connsiteY118" fmla="*/ 2925066 h 6531700"/>
              <a:gd name="connsiteX119" fmla="*/ 11275667 w 11294090"/>
              <a:gd name="connsiteY119" fmla="*/ 2953311 h 6531700"/>
              <a:gd name="connsiteX120" fmla="*/ 11251329 w 11294090"/>
              <a:gd name="connsiteY120" fmla="*/ 3015450 h 6531700"/>
              <a:gd name="connsiteX121" fmla="*/ 11207520 w 11294090"/>
              <a:gd name="connsiteY121" fmla="*/ 3033103 h 6531700"/>
              <a:gd name="connsiteX122" fmla="*/ 11197399 w 11294090"/>
              <a:gd name="connsiteY122" fmla="*/ 3054229 h 6531700"/>
              <a:gd name="connsiteX123" fmla="*/ 11218463 w 11294090"/>
              <a:gd name="connsiteY123" fmla="*/ 3268866 h 6531700"/>
              <a:gd name="connsiteX124" fmla="*/ 11247061 w 11294090"/>
              <a:gd name="connsiteY124" fmla="*/ 3523071 h 6531700"/>
              <a:gd name="connsiteX125" fmla="*/ 11256795 w 11294090"/>
              <a:gd name="connsiteY125" fmla="*/ 3636051 h 6531700"/>
              <a:gd name="connsiteX126" fmla="*/ 11237325 w 11294090"/>
              <a:gd name="connsiteY126" fmla="*/ 3692541 h 6531700"/>
              <a:gd name="connsiteX127" fmla="*/ 11208118 w 11294090"/>
              <a:gd name="connsiteY127" fmla="*/ 3749031 h 6531700"/>
              <a:gd name="connsiteX128" fmla="*/ 11237325 w 11294090"/>
              <a:gd name="connsiteY128" fmla="*/ 4161408 h 6531700"/>
              <a:gd name="connsiteX129" fmla="*/ 11242192 w 11294090"/>
              <a:gd name="connsiteY129" fmla="*/ 4189653 h 6531700"/>
              <a:gd name="connsiteX130" fmla="*/ 11217854 w 11294090"/>
              <a:gd name="connsiteY130" fmla="*/ 4251792 h 6531700"/>
              <a:gd name="connsiteX131" fmla="*/ 11159441 w 11294090"/>
              <a:gd name="connsiteY131" fmla="*/ 4325228 h 6531700"/>
              <a:gd name="connsiteX132" fmla="*/ 11071822 w 11294090"/>
              <a:gd name="connsiteY132" fmla="*/ 4184003 h 6531700"/>
              <a:gd name="connsiteX133" fmla="*/ 11028012 w 11294090"/>
              <a:gd name="connsiteY133" fmla="*/ 4387368 h 6531700"/>
              <a:gd name="connsiteX134" fmla="*/ 10984204 w 11294090"/>
              <a:gd name="connsiteY134" fmla="*/ 4308281 h 6531700"/>
              <a:gd name="connsiteX135" fmla="*/ 10936232 w 11294090"/>
              <a:gd name="connsiteY135" fmla="*/ 4264500 h 6531700"/>
              <a:gd name="connsiteX136" fmla="*/ 10949790 w 11294090"/>
              <a:gd name="connsiteY136" fmla="*/ 4385025 h 6531700"/>
              <a:gd name="connsiteX137" fmla="*/ 10959525 w 11294090"/>
              <a:gd name="connsiteY137" fmla="*/ 4498005 h 6531700"/>
              <a:gd name="connsiteX138" fmla="*/ 10940055 w 11294090"/>
              <a:gd name="connsiteY138" fmla="*/ 4554495 h 6531700"/>
              <a:gd name="connsiteX139" fmla="*/ 10910848 w 11294090"/>
              <a:gd name="connsiteY139" fmla="*/ 4610985 h 6531700"/>
              <a:gd name="connsiteX140" fmla="*/ 10940055 w 11294090"/>
              <a:gd name="connsiteY140" fmla="*/ 5023362 h 6531700"/>
              <a:gd name="connsiteX141" fmla="*/ 10944922 w 11294090"/>
              <a:gd name="connsiteY141" fmla="*/ 5051607 h 6531700"/>
              <a:gd name="connsiteX142" fmla="*/ 10920584 w 11294090"/>
              <a:gd name="connsiteY142" fmla="*/ 5113746 h 6531700"/>
              <a:gd name="connsiteX143" fmla="*/ 10862171 w 11294090"/>
              <a:gd name="connsiteY143" fmla="*/ 5187182 h 6531700"/>
              <a:gd name="connsiteX144" fmla="*/ 10774552 w 11294090"/>
              <a:gd name="connsiteY144" fmla="*/ 5045957 h 6531700"/>
              <a:gd name="connsiteX145" fmla="*/ 10730742 w 11294090"/>
              <a:gd name="connsiteY145" fmla="*/ 5249322 h 6531700"/>
              <a:gd name="connsiteX146" fmla="*/ 10707013 w 11294090"/>
              <a:gd name="connsiteY146" fmla="*/ 5211898 h 6531700"/>
              <a:gd name="connsiteX147" fmla="*/ 10699585 w 11294090"/>
              <a:gd name="connsiteY147" fmla="*/ 5196486 h 6531700"/>
              <a:gd name="connsiteX148" fmla="*/ 10699095 w 11294090"/>
              <a:gd name="connsiteY148" fmla="*/ 5199865 h 6531700"/>
              <a:gd name="connsiteX149" fmla="*/ 10678407 w 11294090"/>
              <a:gd name="connsiteY149" fmla="*/ 5228110 h 6531700"/>
              <a:gd name="connsiteX150" fmla="*/ 10649200 w 11294090"/>
              <a:gd name="connsiteY150" fmla="*/ 5284600 h 6531700"/>
              <a:gd name="connsiteX151" fmla="*/ 10678407 w 11294090"/>
              <a:gd name="connsiteY151" fmla="*/ 5696977 h 6531700"/>
              <a:gd name="connsiteX152" fmla="*/ 10683274 w 11294090"/>
              <a:gd name="connsiteY152" fmla="*/ 5725222 h 6531700"/>
              <a:gd name="connsiteX153" fmla="*/ 10658936 w 11294090"/>
              <a:gd name="connsiteY153" fmla="*/ 5787360 h 6531700"/>
              <a:gd name="connsiteX154" fmla="*/ 10600523 w 11294090"/>
              <a:gd name="connsiteY154" fmla="*/ 5860797 h 6531700"/>
              <a:gd name="connsiteX155" fmla="*/ 10512904 w 11294090"/>
              <a:gd name="connsiteY155" fmla="*/ 5719572 h 6531700"/>
              <a:gd name="connsiteX156" fmla="*/ 10469094 w 11294090"/>
              <a:gd name="connsiteY156" fmla="*/ 5922936 h 6531700"/>
              <a:gd name="connsiteX157" fmla="*/ 10425286 w 11294090"/>
              <a:gd name="connsiteY157" fmla="*/ 5843850 h 6531700"/>
              <a:gd name="connsiteX158" fmla="*/ 10371512 w 11294090"/>
              <a:gd name="connsiteY158" fmla="*/ 5794775 h 6531700"/>
              <a:gd name="connsiteX159" fmla="*/ 10334513 w 11294090"/>
              <a:gd name="connsiteY159" fmla="*/ 5775889 h 6531700"/>
              <a:gd name="connsiteX160" fmla="*/ 10343688 w 11294090"/>
              <a:gd name="connsiteY160" fmla="*/ 5844266 h 6531700"/>
              <a:gd name="connsiteX161" fmla="*/ 10345513 w 11294090"/>
              <a:gd name="connsiteY161" fmla="*/ 6052572 h 6531700"/>
              <a:gd name="connsiteX162" fmla="*/ 10350381 w 11294090"/>
              <a:gd name="connsiteY162" fmla="*/ 6080818 h 6531700"/>
              <a:gd name="connsiteX163" fmla="*/ 10326042 w 11294090"/>
              <a:gd name="connsiteY163" fmla="*/ 6142956 h 6531700"/>
              <a:gd name="connsiteX164" fmla="*/ 10267630 w 11294090"/>
              <a:gd name="connsiteY164" fmla="*/ 6216393 h 6531700"/>
              <a:gd name="connsiteX165" fmla="*/ 10180010 w 11294090"/>
              <a:gd name="connsiteY165" fmla="*/ 6075168 h 6531700"/>
              <a:gd name="connsiteX166" fmla="*/ 10136201 w 11294090"/>
              <a:gd name="connsiteY166" fmla="*/ 6278532 h 6531700"/>
              <a:gd name="connsiteX167" fmla="*/ 10092392 w 11294090"/>
              <a:gd name="connsiteY167" fmla="*/ 6199446 h 6531700"/>
              <a:gd name="connsiteX168" fmla="*/ 9849006 w 11294090"/>
              <a:gd name="connsiteY168" fmla="*/ 6109062 h 6531700"/>
              <a:gd name="connsiteX169" fmla="*/ 9688370 w 11294090"/>
              <a:gd name="connsiteY169" fmla="*/ 6126009 h 6531700"/>
              <a:gd name="connsiteX170" fmla="*/ 9518000 w 11294090"/>
              <a:gd name="connsiteY170" fmla="*/ 6046924 h 6531700"/>
              <a:gd name="connsiteX171" fmla="*/ 9506439 w 11294090"/>
              <a:gd name="connsiteY171" fmla="*/ 6083643 h 6531700"/>
              <a:gd name="connsiteX172" fmla="*/ 9499264 w 11294090"/>
              <a:gd name="connsiteY172" fmla="*/ 6116949 h 6531700"/>
              <a:gd name="connsiteX173" fmla="*/ 9492065 w 11294090"/>
              <a:gd name="connsiteY173" fmla="*/ 6111005 h 6531700"/>
              <a:gd name="connsiteX174" fmla="*/ 9479058 w 11294090"/>
              <a:gd name="connsiteY174" fmla="*/ 6131659 h 6531700"/>
              <a:gd name="connsiteX175" fmla="*/ 9454720 w 11294090"/>
              <a:gd name="connsiteY175" fmla="*/ 6261585 h 6531700"/>
              <a:gd name="connsiteX176" fmla="*/ 9401174 w 11294090"/>
              <a:gd name="connsiteY176" fmla="*/ 6035625 h 6531700"/>
              <a:gd name="connsiteX177" fmla="*/ 9391439 w 11294090"/>
              <a:gd name="connsiteY177" fmla="*/ 6154254 h 6531700"/>
              <a:gd name="connsiteX178" fmla="*/ 9342762 w 11294090"/>
              <a:gd name="connsiteY178" fmla="*/ 6205095 h 6531700"/>
              <a:gd name="connsiteX179" fmla="*/ 9240540 w 11294090"/>
              <a:gd name="connsiteY179" fmla="*/ 6154254 h 6531700"/>
              <a:gd name="connsiteX180" fmla="*/ 9099376 w 11294090"/>
              <a:gd name="connsiteY180" fmla="*/ 6137307 h 6531700"/>
              <a:gd name="connsiteX181" fmla="*/ 9065301 w 11294090"/>
              <a:gd name="connsiteY181" fmla="*/ 6075168 h 6531700"/>
              <a:gd name="connsiteX182" fmla="*/ 8977683 w 11294090"/>
              <a:gd name="connsiteY182" fmla="*/ 6154254 h 6531700"/>
              <a:gd name="connsiteX183" fmla="*/ 8865725 w 11294090"/>
              <a:gd name="connsiteY183" fmla="*/ 5809666 h 6531700"/>
              <a:gd name="connsiteX184" fmla="*/ 8836518 w 11294090"/>
              <a:gd name="connsiteY184" fmla="*/ 5928295 h 6531700"/>
              <a:gd name="connsiteX185" fmla="*/ 8797577 w 11294090"/>
              <a:gd name="connsiteY185" fmla="*/ 5984784 h 6531700"/>
              <a:gd name="connsiteX186" fmla="*/ 8753767 w 11294090"/>
              <a:gd name="connsiteY186" fmla="*/ 6001731 h 6531700"/>
              <a:gd name="connsiteX187" fmla="*/ 8680751 w 11294090"/>
              <a:gd name="connsiteY187" fmla="*/ 6052572 h 6531700"/>
              <a:gd name="connsiteX188" fmla="*/ 8568794 w 11294090"/>
              <a:gd name="connsiteY188" fmla="*/ 6052572 h 6531700"/>
              <a:gd name="connsiteX189" fmla="*/ 8466571 w 11294090"/>
              <a:gd name="connsiteY189" fmla="*/ 5996083 h 6531700"/>
              <a:gd name="connsiteX190" fmla="*/ 8442233 w 11294090"/>
              <a:gd name="connsiteY190" fmla="*/ 5996083 h 6531700"/>
              <a:gd name="connsiteX191" fmla="*/ 8398423 w 11294090"/>
              <a:gd name="connsiteY191" fmla="*/ 6080818 h 6531700"/>
              <a:gd name="connsiteX192" fmla="*/ 8422762 w 11294090"/>
              <a:gd name="connsiteY192" fmla="*/ 6199446 h 6531700"/>
              <a:gd name="connsiteX193" fmla="*/ 8330275 w 11294090"/>
              <a:gd name="connsiteY193" fmla="*/ 6114712 h 6531700"/>
              <a:gd name="connsiteX194" fmla="*/ 8305936 w 11294090"/>
              <a:gd name="connsiteY194" fmla="*/ 6058221 h 6531700"/>
              <a:gd name="connsiteX195" fmla="*/ 8252392 w 11294090"/>
              <a:gd name="connsiteY195" fmla="*/ 6142956 h 6531700"/>
              <a:gd name="connsiteX196" fmla="*/ 8223185 w 11294090"/>
              <a:gd name="connsiteY196" fmla="*/ 6024327 h 6531700"/>
              <a:gd name="connsiteX197" fmla="*/ 8189111 w 11294090"/>
              <a:gd name="connsiteY197" fmla="*/ 6154254 h 6531700"/>
              <a:gd name="connsiteX198" fmla="*/ 8125830 w 11294090"/>
              <a:gd name="connsiteY198" fmla="*/ 6007380 h 6531700"/>
              <a:gd name="connsiteX199" fmla="*/ 8135566 w 11294090"/>
              <a:gd name="connsiteY199" fmla="*/ 6131659 h 6531700"/>
              <a:gd name="connsiteX200" fmla="*/ 8086888 w 11294090"/>
              <a:gd name="connsiteY200" fmla="*/ 6176850 h 6531700"/>
              <a:gd name="connsiteX201" fmla="*/ 7794826 w 11294090"/>
              <a:gd name="connsiteY201" fmla="*/ 6075168 h 6531700"/>
              <a:gd name="connsiteX202" fmla="*/ 7716942 w 11294090"/>
              <a:gd name="connsiteY202" fmla="*/ 6120360 h 6531700"/>
              <a:gd name="connsiteX203" fmla="*/ 7662180 w 11294090"/>
              <a:gd name="connsiteY203" fmla="*/ 6023445 h 6531700"/>
              <a:gd name="connsiteX204" fmla="*/ 7648894 w 11294090"/>
              <a:gd name="connsiteY204" fmla="*/ 5985074 h 6531700"/>
              <a:gd name="connsiteX205" fmla="*/ 7641099 w 11294090"/>
              <a:gd name="connsiteY205" fmla="*/ 6018970 h 6531700"/>
              <a:gd name="connsiteX206" fmla="*/ 7640946 w 11294090"/>
              <a:gd name="connsiteY206" fmla="*/ 6075459 h 6531700"/>
              <a:gd name="connsiteX207" fmla="*/ 7603222 w 11294090"/>
              <a:gd name="connsiteY207" fmla="*/ 6067692 h 6531700"/>
              <a:gd name="connsiteX208" fmla="*/ 7586619 w 11294090"/>
              <a:gd name="connsiteY208" fmla="*/ 6056516 h 6531700"/>
              <a:gd name="connsiteX209" fmla="*/ 7587339 w 11294090"/>
              <a:gd name="connsiteY209" fmla="*/ 6125303 h 6531700"/>
              <a:gd name="connsiteX210" fmla="*/ 7600116 w 11294090"/>
              <a:gd name="connsiteY210" fmla="*/ 6312426 h 6531700"/>
              <a:gd name="connsiteX211" fmla="*/ 7546572 w 11294090"/>
              <a:gd name="connsiteY211" fmla="*/ 6148606 h 6531700"/>
              <a:gd name="connsiteX212" fmla="*/ 7522234 w 11294090"/>
              <a:gd name="connsiteY212" fmla="*/ 6114712 h 6531700"/>
              <a:gd name="connsiteX213" fmla="*/ 7493027 w 11294090"/>
              <a:gd name="connsiteY213" fmla="*/ 6148606 h 6531700"/>
              <a:gd name="connsiteX214" fmla="*/ 7458953 w 11294090"/>
              <a:gd name="connsiteY214" fmla="*/ 6216393 h 6531700"/>
              <a:gd name="connsiteX215" fmla="*/ 7361598 w 11294090"/>
              <a:gd name="connsiteY215" fmla="*/ 6222042 h 6531700"/>
              <a:gd name="connsiteX216" fmla="*/ 7308054 w 11294090"/>
              <a:gd name="connsiteY216" fmla="*/ 6431055 h 6531700"/>
              <a:gd name="connsiteX217" fmla="*/ 7239905 w 11294090"/>
              <a:gd name="connsiteY217" fmla="*/ 6402810 h 6531700"/>
              <a:gd name="connsiteX218" fmla="*/ 7230170 w 11294090"/>
              <a:gd name="connsiteY218" fmla="*/ 6346320 h 6531700"/>
              <a:gd name="connsiteX219" fmla="*/ 7215567 w 11294090"/>
              <a:gd name="connsiteY219" fmla="*/ 6250287 h 6531700"/>
              <a:gd name="connsiteX220" fmla="*/ 7210699 w 11294090"/>
              <a:gd name="connsiteY220" fmla="*/ 6222042 h 6531700"/>
              <a:gd name="connsiteX221" fmla="*/ 7137683 w 11294090"/>
              <a:gd name="connsiteY221" fmla="*/ 6137307 h 6531700"/>
              <a:gd name="connsiteX222" fmla="*/ 7030593 w 11294090"/>
              <a:gd name="connsiteY222" fmla="*/ 6041274 h 6531700"/>
              <a:gd name="connsiteX223" fmla="*/ 7015990 w 11294090"/>
              <a:gd name="connsiteY223" fmla="*/ 6176850 h 6531700"/>
              <a:gd name="connsiteX224" fmla="*/ 6923504 w 11294090"/>
              <a:gd name="connsiteY224" fmla="*/ 6120360 h 6531700"/>
              <a:gd name="connsiteX225" fmla="*/ 6899165 w 11294090"/>
              <a:gd name="connsiteY225" fmla="*/ 6103413 h 6531700"/>
              <a:gd name="connsiteX226" fmla="*/ 6845620 w 11294090"/>
              <a:gd name="connsiteY226" fmla="*/ 6080818 h 6531700"/>
              <a:gd name="connsiteX227" fmla="*/ 6835884 w 11294090"/>
              <a:gd name="connsiteY227" fmla="*/ 6080818 h 6531700"/>
              <a:gd name="connsiteX228" fmla="*/ 6753133 w 11294090"/>
              <a:gd name="connsiteY228" fmla="*/ 6154254 h 6531700"/>
              <a:gd name="connsiteX229" fmla="*/ 6689852 w 11294090"/>
              <a:gd name="connsiteY229" fmla="*/ 6165553 h 6531700"/>
              <a:gd name="connsiteX230" fmla="*/ 6636308 w 11294090"/>
              <a:gd name="connsiteY230" fmla="*/ 6176850 h 6531700"/>
              <a:gd name="connsiteX231" fmla="*/ 6621704 w 11294090"/>
              <a:gd name="connsiteY231" fmla="*/ 6013030 h 6531700"/>
              <a:gd name="connsiteX232" fmla="*/ 6616837 w 11294090"/>
              <a:gd name="connsiteY232" fmla="*/ 6013030 h 6531700"/>
              <a:gd name="connsiteX233" fmla="*/ 6607101 w 11294090"/>
              <a:gd name="connsiteY233" fmla="*/ 6024327 h 6531700"/>
              <a:gd name="connsiteX234" fmla="*/ 6597365 w 11294090"/>
              <a:gd name="connsiteY234" fmla="*/ 6024327 h 6531700"/>
              <a:gd name="connsiteX235" fmla="*/ 6568159 w 11294090"/>
              <a:gd name="connsiteY235" fmla="*/ 6001731 h 6531700"/>
              <a:gd name="connsiteX236" fmla="*/ 6553556 w 11294090"/>
              <a:gd name="connsiteY236" fmla="*/ 6018678 h 6531700"/>
              <a:gd name="connsiteX237" fmla="*/ 6417260 w 11294090"/>
              <a:gd name="connsiteY237" fmla="*/ 6080818 h 6531700"/>
              <a:gd name="connsiteX238" fmla="*/ 6300435 w 11294090"/>
              <a:gd name="connsiteY238" fmla="*/ 6137307 h 6531700"/>
              <a:gd name="connsiteX239" fmla="*/ 6222551 w 11294090"/>
              <a:gd name="connsiteY239" fmla="*/ 6126009 h 6531700"/>
              <a:gd name="connsiteX240" fmla="*/ 6183609 w 11294090"/>
              <a:gd name="connsiteY240" fmla="*/ 6041274 h 6531700"/>
              <a:gd name="connsiteX241" fmla="*/ 6164138 w 11294090"/>
              <a:gd name="connsiteY241" fmla="*/ 6154254 h 6531700"/>
              <a:gd name="connsiteX242" fmla="*/ 6154402 w 11294090"/>
              <a:gd name="connsiteY242" fmla="*/ 6193797 h 6531700"/>
              <a:gd name="connsiteX243" fmla="*/ 6061916 w 11294090"/>
              <a:gd name="connsiteY243" fmla="*/ 6267234 h 6531700"/>
              <a:gd name="connsiteX244" fmla="*/ 6003504 w 11294090"/>
              <a:gd name="connsiteY244" fmla="*/ 6346320 h 6531700"/>
              <a:gd name="connsiteX245" fmla="*/ 5979165 w 11294090"/>
              <a:gd name="connsiteY245" fmla="*/ 6238989 h 6531700"/>
              <a:gd name="connsiteX246" fmla="*/ 5979165 w 11294090"/>
              <a:gd name="connsiteY246" fmla="*/ 6120360 h 6531700"/>
              <a:gd name="connsiteX247" fmla="*/ 5930488 w 11294090"/>
              <a:gd name="connsiteY247" fmla="*/ 6346320 h 6531700"/>
              <a:gd name="connsiteX248" fmla="*/ 5774721 w 11294090"/>
              <a:gd name="connsiteY248" fmla="*/ 5888751 h 6531700"/>
              <a:gd name="connsiteX249" fmla="*/ 5764985 w 11294090"/>
              <a:gd name="connsiteY249" fmla="*/ 6013030 h 6531700"/>
              <a:gd name="connsiteX250" fmla="*/ 5726043 w 11294090"/>
              <a:gd name="connsiteY250" fmla="*/ 5962189 h 6531700"/>
              <a:gd name="connsiteX251" fmla="*/ 5614086 w 11294090"/>
              <a:gd name="connsiteY251" fmla="*/ 6205095 h 6531700"/>
              <a:gd name="connsiteX252" fmla="*/ 5609218 w 11294090"/>
              <a:gd name="connsiteY252" fmla="*/ 6092115 h 6531700"/>
              <a:gd name="connsiteX253" fmla="*/ 5567842 w 11294090"/>
              <a:gd name="connsiteY253" fmla="*/ 6114712 h 6531700"/>
              <a:gd name="connsiteX254" fmla="*/ 5559486 w 11294090"/>
              <a:gd name="connsiteY254" fmla="*/ 6104614 h 6531700"/>
              <a:gd name="connsiteX255" fmla="*/ 5547826 w 11294090"/>
              <a:gd name="connsiteY255" fmla="*/ 6120652 h 6531700"/>
              <a:gd name="connsiteX256" fmla="*/ 5541936 w 11294090"/>
              <a:gd name="connsiteY256" fmla="*/ 6071494 h 6531700"/>
              <a:gd name="connsiteX257" fmla="*/ 5541069 w 11294090"/>
              <a:gd name="connsiteY257" fmla="*/ 6069519 h 6531700"/>
              <a:gd name="connsiteX258" fmla="*/ 5492392 w 11294090"/>
              <a:gd name="connsiteY258" fmla="*/ 5990433 h 6531700"/>
              <a:gd name="connsiteX259" fmla="*/ 5448583 w 11294090"/>
              <a:gd name="connsiteY259" fmla="*/ 6097765 h 6531700"/>
              <a:gd name="connsiteX260" fmla="*/ 5433979 w 11294090"/>
              <a:gd name="connsiteY260" fmla="*/ 6165553 h 6531700"/>
              <a:gd name="connsiteX261" fmla="*/ 5390170 w 11294090"/>
              <a:gd name="connsiteY261" fmla="*/ 6131659 h 6531700"/>
              <a:gd name="connsiteX262" fmla="*/ 5322022 w 11294090"/>
              <a:gd name="connsiteY262" fmla="*/ 6233340 h 6531700"/>
              <a:gd name="connsiteX263" fmla="*/ 5268479 w 11294090"/>
              <a:gd name="connsiteY263" fmla="*/ 6255936 h 6531700"/>
              <a:gd name="connsiteX264" fmla="*/ 5214933 w 11294090"/>
              <a:gd name="connsiteY264" fmla="*/ 6318075 h 6531700"/>
              <a:gd name="connsiteX265" fmla="*/ 5229536 w 11294090"/>
              <a:gd name="connsiteY265" fmla="*/ 6431055 h 6531700"/>
              <a:gd name="connsiteX266" fmla="*/ 5214933 w 11294090"/>
              <a:gd name="connsiteY266" fmla="*/ 6476248 h 6531700"/>
              <a:gd name="connsiteX267" fmla="*/ 5161388 w 11294090"/>
              <a:gd name="connsiteY267" fmla="*/ 6216393 h 6531700"/>
              <a:gd name="connsiteX268" fmla="*/ 5112710 w 11294090"/>
              <a:gd name="connsiteY268" fmla="*/ 6414108 h 6531700"/>
              <a:gd name="connsiteX269" fmla="*/ 5102974 w 11294090"/>
              <a:gd name="connsiteY269" fmla="*/ 6318075 h 6531700"/>
              <a:gd name="connsiteX270" fmla="*/ 5049430 w 11294090"/>
              <a:gd name="connsiteY270" fmla="*/ 6261585 h 6531700"/>
              <a:gd name="connsiteX271" fmla="*/ 5000752 w 11294090"/>
              <a:gd name="connsiteY271" fmla="*/ 6238989 h 6531700"/>
              <a:gd name="connsiteX272" fmla="*/ 4947207 w 11294090"/>
              <a:gd name="connsiteY272" fmla="*/ 6193797 h 6531700"/>
              <a:gd name="connsiteX273" fmla="*/ 4947207 w 11294090"/>
              <a:gd name="connsiteY273" fmla="*/ 6255936 h 6531700"/>
              <a:gd name="connsiteX274" fmla="*/ 4874191 w 11294090"/>
              <a:gd name="connsiteY274" fmla="*/ 6335022 h 6531700"/>
              <a:gd name="connsiteX275" fmla="*/ 4869323 w 11294090"/>
              <a:gd name="connsiteY275" fmla="*/ 6182499 h 6531700"/>
              <a:gd name="connsiteX276" fmla="*/ 4844985 w 11294090"/>
              <a:gd name="connsiteY276" fmla="*/ 6137307 h 6531700"/>
              <a:gd name="connsiteX277" fmla="*/ 4820646 w 11294090"/>
              <a:gd name="connsiteY277" fmla="*/ 6154254 h 6531700"/>
              <a:gd name="connsiteX278" fmla="*/ 4742764 w 11294090"/>
              <a:gd name="connsiteY278" fmla="*/ 6176850 h 6531700"/>
              <a:gd name="connsiteX279" fmla="*/ 4694086 w 11294090"/>
              <a:gd name="connsiteY279" fmla="*/ 6210744 h 6531700"/>
              <a:gd name="connsiteX280" fmla="*/ 4694086 w 11294090"/>
              <a:gd name="connsiteY280" fmla="*/ 6205095 h 6531700"/>
              <a:gd name="connsiteX281" fmla="*/ 4650278 w 11294090"/>
              <a:gd name="connsiteY281" fmla="*/ 6131659 h 6531700"/>
              <a:gd name="connsiteX282" fmla="*/ 4611334 w 11294090"/>
              <a:gd name="connsiteY282" fmla="*/ 6205095 h 6531700"/>
              <a:gd name="connsiteX283" fmla="*/ 4591864 w 11294090"/>
              <a:gd name="connsiteY283" fmla="*/ 6323725 h 6531700"/>
              <a:gd name="connsiteX284" fmla="*/ 4572393 w 11294090"/>
              <a:gd name="connsiteY284" fmla="*/ 6357619 h 6531700"/>
              <a:gd name="connsiteX285" fmla="*/ 4562656 w 11294090"/>
              <a:gd name="connsiteY285" fmla="*/ 6318075 h 6531700"/>
              <a:gd name="connsiteX286" fmla="*/ 4552922 w 11294090"/>
              <a:gd name="connsiteY286" fmla="*/ 6261585 h 6531700"/>
              <a:gd name="connsiteX287" fmla="*/ 4538319 w 11294090"/>
              <a:gd name="connsiteY287" fmla="*/ 6306778 h 6531700"/>
              <a:gd name="connsiteX288" fmla="*/ 4436097 w 11294090"/>
              <a:gd name="connsiteY288" fmla="*/ 6448002 h 6531700"/>
              <a:gd name="connsiteX289" fmla="*/ 4411758 w 11294090"/>
              <a:gd name="connsiteY289" fmla="*/ 6464949 h 6531700"/>
              <a:gd name="connsiteX290" fmla="*/ 4402023 w 11294090"/>
              <a:gd name="connsiteY290" fmla="*/ 6464949 h 6531700"/>
              <a:gd name="connsiteX291" fmla="*/ 4397155 w 11294090"/>
              <a:gd name="connsiteY291" fmla="*/ 6306778 h 6531700"/>
              <a:gd name="connsiteX292" fmla="*/ 4406890 w 11294090"/>
              <a:gd name="connsiteY292" fmla="*/ 6278532 h 6531700"/>
              <a:gd name="connsiteX293" fmla="*/ 4426360 w 11294090"/>
              <a:gd name="connsiteY293" fmla="*/ 6244638 h 6531700"/>
              <a:gd name="connsiteX294" fmla="*/ 4397155 w 11294090"/>
              <a:gd name="connsiteY294" fmla="*/ 6199446 h 6531700"/>
              <a:gd name="connsiteX295" fmla="*/ 4358213 w 11294090"/>
              <a:gd name="connsiteY295" fmla="*/ 6227691 h 6531700"/>
              <a:gd name="connsiteX296" fmla="*/ 4304668 w 11294090"/>
              <a:gd name="connsiteY296" fmla="*/ 6368916 h 6531700"/>
              <a:gd name="connsiteX297" fmla="*/ 4294933 w 11294090"/>
              <a:gd name="connsiteY297" fmla="*/ 6216393 h 6531700"/>
              <a:gd name="connsiteX298" fmla="*/ 4280329 w 11294090"/>
              <a:gd name="connsiteY298" fmla="*/ 6171201 h 6531700"/>
              <a:gd name="connsiteX299" fmla="*/ 4241388 w 11294090"/>
              <a:gd name="connsiteY299" fmla="*/ 6205095 h 6531700"/>
              <a:gd name="connsiteX300" fmla="*/ 4231653 w 11294090"/>
              <a:gd name="connsiteY300" fmla="*/ 6335022 h 6531700"/>
              <a:gd name="connsiteX301" fmla="*/ 4236520 w 11294090"/>
              <a:gd name="connsiteY301" fmla="*/ 6476248 h 6531700"/>
              <a:gd name="connsiteX302" fmla="*/ 4187842 w 11294090"/>
              <a:gd name="connsiteY302" fmla="*/ 6306778 h 6531700"/>
              <a:gd name="connsiteX303" fmla="*/ 4061280 w 11294090"/>
              <a:gd name="connsiteY303" fmla="*/ 6318075 h 6531700"/>
              <a:gd name="connsiteX304" fmla="*/ 4027207 w 11294090"/>
              <a:gd name="connsiteY304" fmla="*/ 6301128 h 6531700"/>
              <a:gd name="connsiteX305" fmla="*/ 3978529 w 11294090"/>
              <a:gd name="connsiteY305" fmla="*/ 6368916 h 6531700"/>
              <a:gd name="connsiteX306" fmla="*/ 3978529 w 11294090"/>
              <a:gd name="connsiteY306" fmla="*/ 6459301 h 6531700"/>
              <a:gd name="connsiteX307" fmla="*/ 3944456 w 11294090"/>
              <a:gd name="connsiteY307" fmla="*/ 6363267 h 6531700"/>
              <a:gd name="connsiteX308" fmla="*/ 3890911 w 11294090"/>
              <a:gd name="connsiteY308" fmla="*/ 6442354 h 6531700"/>
              <a:gd name="connsiteX309" fmla="*/ 3861704 w 11294090"/>
              <a:gd name="connsiteY309" fmla="*/ 6464949 h 6531700"/>
              <a:gd name="connsiteX310" fmla="*/ 3847101 w 11294090"/>
              <a:gd name="connsiteY310" fmla="*/ 6431055 h 6531700"/>
              <a:gd name="connsiteX311" fmla="*/ 3817895 w 11294090"/>
              <a:gd name="connsiteY311" fmla="*/ 6312426 h 6531700"/>
              <a:gd name="connsiteX312" fmla="*/ 3764350 w 11294090"/>
              <a:gd name="connsiteY312" fmla="*/ 6346320 h 6531700"/>
              <a:gd name="connsiteX313" fmla="*/ 3769218 w 11294090"/>
              <a:gd name="connsiteY313" fmla="*/ 6244638 h 6531700"/>
              <a:gd name="connsiteX314" fmla="*/ 3652393 w 11294090"/>
              <a:gd name="connsiteY314" fmla="*/ 6335022 h 6531700"/>
              <a:gd name="connsiteX315" fmla="*/ 3603715 w 11294090"/>
              <a:gd name="connsiteY315" fmla="*/ 6335022 h 6531700"/>
              <a:gd name="connsiteX316" fmla="*/ 3589112 w 11294090"/>
              <a:gd name="connsiteY316" fmla="*/ 6272884 h 6531700"/>
              <a:gd name="connsiteX317" fmla="*/ 3587742 w 11294090"/>
              <a:gd name="connsiteY317" fmla="*/ 6189473 h 6531700"/>
              <a:gd name="connsiteX318" fmla="*/ 3570039 w 11294090"/>
              <a:gd name="connsiteY318" fmla="*/ 6174259 h 6531700"/>
              <a:gd name="connsiteX319" fmla="*/ 3559906 w 11294090"/>
              <a:gd name="connsiteY319" fmla="*/ 6175345 h 6531700"/>
              <a:gd name="connsiteX320" fmla="*/ 3559906 w 11294090"/>
              <a:gd name="connsiteY320" fmla="*/ 6207214 h 6531700"/>
              <a:gd name="connsiteX321" fmla="*/ 3559906 w 11294090"/>
              <a:gd name="connsiteY321" fmla="*/ 6244638 h 6531700"/>
              <a:gd name="connsiteX322" fmla="*/ 3535568 w 11294090"/>
              <a:gd name="connsiteY322" fmla="*/ 6233340 h 6531700"/>
              <a:gd name="connsiteX323" fmla="*/ 3496626 w 11294090"/>
              <a:gd name="connsiteY323" fmla="*/ 6244638 h 6531700"/>
              <a:gd name="connsiteX324" fmla="*/ 3409007 w 11294090"/>
              <a:gd name="connsiteY324" fmla="*/ 6351969 h 6531700"/>
              <a:gd name="connsiteX325" fmla="*/ 3370066 w 11294090"/>
              <a:gd name="connsiteY325" fmla="*/ 6419757 h 6531700"/>
              <a:gd name="connsiteX326" fmla="*/ 3316520 w 11294090"/>
              <a:gd name="connsiteY326" fmla="*/ 6504492 h 6531700"/>
              <a:gd name="connsiteX327" fmla="*/ 3262975 w 11294090"/>
              <a:gd name="connsiteY327" fmla="*/ 6527088 h 6531700"/>
              <a:gd name="connsiteX328" fmla="*/ 3194827 w 11294090"/>
              <a:gd name="connsiteY328" fmla="*/ 6510141 h 6531700"/>
              <a:gd name="connsiteX329" fmla="*/ 3087737 w 11294090"/>
              <a:gd name="connsiteY329" fmla="*/ 6414108 h 6531700"/>
              <a:gd name="connsiteX330" fmla="*/ 3048795 w 11294090"/>
              <a:gd name="connsiteY330" fmla="*/ 6363267 h 6531700"/>
              <a:gd name="connsiteX331" fmla="*/ 2961176 w 11294090"/>
              <a:gd name="connsiteY331" fmla="*/ 6323725 h 6531700"/>
              <a:gd name="connsiteX332" fmla="*/ 2951441 w 11294090"/>
              <a:gd name="connsiteY332" fmla="*/ 6318075 h 6531700"/>
              <a:gd name="connsiteX333" fmla="*/ 2790806 w 11294090"/>
              <a:gd name="connsiteY333" fmla="*/ 6289831 h 6531700"/>
              <a:gd name="connsiteX334" fmla="*/ 2712923 w 11294090"/>
              <a:gd name="connsiteY334" fmla="*/ 6312426 h 6531700"/>
              <a:gd name="connsiteX335" fmla="*/ 2630171 w 11294090"/>
              <a:gd name="connsiteY335" fmla="*/ 6385863 h 6531700"/>
              <a:gd name="connsiteX336" fmla="*/ 2523081 w 11294090"/>
              <a:gd name="connsiteY336" fmla="*/ 6391513 h 6531700"/>
              <a:gd name="connsiteX337" fmla="*/ 2484139 w 11294090"/>
              <a:gd name="connsiteY337" fmla="*/ 6255936 h 6531700"/>
              <a:gd name="connsiteX338" fmla="*/ 2479271 w 11294090"/>
              <a:gd name="connsiteY338" fmla="*/ 6233340 h 6531700"/>
              <a:gd name="connsiteX339" fmla="*/ 2454933 w 11294090"/>
              <a:gd name="connsiteY339" fmla="*/ 6159903 h 6531700"/>
              <a:gd name="connsiteX340" fmla="*/ 2372182 w 11294090"/>
              <a:gd name="connsiteY340" fmla="*/ 6154254 h 6531700"/>
              <a:gd name="connsiteX341" fmla="*/ 2333240 w 11294090"/>
              <a:gd name="connsiteY341" fmla="*/ 6244638 h 6531700"/>
              <a:gd name="connsiteX342" fmla="*/ 2308901 w 11294090"/>
              <a:gd name="connsiteY342" fmla="*/ 6425407 h 6531700"/>
              <a:gd name="connsiteX343" fmla="*/ 2231018 w 11294090"/>
              <a:gd name="connsiteY343" fmla="*/ 6289831 h 6531700"/>
              <a:gd name="connsiteX344" fmla="*/ 2143398 w 11294090"/>
              <a:gd name="connsiteY344" fmla="*/ 6368916 h 6531700"/>
              <a:gd name="connsiteX345" fmla="*/ 2143398 w 11294090"/>
              <a:gd name="connsiteY345" fmla="*/ 6255936 h 6531700"/>
              <a:gd name="connsiteX346" fmla="*/ 2177472 w 11294090"/>
              <a:gd name="connsiteY346" fmla="*/ 6018678 h 6531700"/>
              <a:gd name="connsiteX347" fmla="*/ 2046044 w 11294090"/>
              <a:gd name="connsiteY347" fmla="*/ 6046924 h 6531700"/>
              <a:gd name="connsiteX348" fmla="*/ 2002235 w 11294090"/>
              <a:gd name="connsiteY348" fmla="*/ 6029977 h 6531700"/>
              <a:gd name="connsiteX349" fmla="*/ 1987631 w 11294090"/>
              <a:gd name="connsiteY349" fmla="*/ 6075168 h 6531700"/>
              <a:gd name="connsiteX350" fmla="*/ 1977896 w 11294090"/>
              <a:gd name="connsiteY350" fmla="*/ 6255936 h 6531700"/>
              <a:gd name="connsiteX351" fmla="*/ 1963293 w 11294090"/>
              <a:gd name="connsiteY351" fmla="*/ 6142956 h 6531700"/>
              <a:gd name="connsiteX352" fmla="*/ 1836732 w 11294090"/>
              <a:gd name="connsiteY352" fmla="*/ 6267234 h 6531700"/>
              <a:gd name="connsiteX353" fmla="*/ 1822129 w 11294090"/>
              <a:gd name="connsiteY353" fmla="*/ 6267234 h 6531700"/>
              <a:gd name="connsiteX354" fmla="*/ 1768584 w 11294090"/>
              <a:gd name="connsiteY354" fmla="*/ 6222042 h 6531700"/>
              <a:gd name="connsiteX355" fmla="*/ 1671229 w 11294090"/>
              <a:gd name="connsiteY355" fmla="*/ 6250287 h 6531700"/>
              <a:gd name="connsiteX356" fmla="*/ 1642022 w 11294090"/>
              <a:gd name="connsiteY356" fmla="*/ 6301128 h 6531700"/>
              <a:gd name="connsiteX357" fmla="*/ 1627419 w 11294090"/>
              <a:gd name="connsiteY357" fmla="*/ 6323725 h 6531700"/>
              <a:gd name="connsiteX358" fmla="*/ 1593345 w 11294090"/>
              <a:gd name="connsiteY358" fmla="*/ 6419757 h 6531700"/>
              <a:gd name="connsiteX359" fmla="*/ 1559271 w 11294090"/>
              <a:gd name="connsiteY359" fmla="*/ 6176850 h 6531700"/>
              <a:gd name="connsiteX360" fmla="*/ 1534932 w 11294090"/>
              <a:gd name="connsiteY360" fmla="*/ 6131659 h 6531700"/>
              <a:gd name="connsiteX361" fmla="*/ 1520329 w 11294090"/>
              <a:gd name="connsiteY361" fmla="*/ 6159903 h 6531700"/>
              <a:gd name="connsiteX362" fmla="*/ 1495991 w 11294090"/>
              <a:gd name="connsiteY362" fmla="*/ 6222042 h 6531700"/>
              <a:gd name="connsiteX363" fmla="*/ 1481388 w 11294090"/>
              <a:gd name="connsiteY363" fmla="*/ 6284181 h 6531700"/>
              <a:gd name="connsiteX364" fmla="*/ 1471652 w 11294090"/>
              <a:gd name="connsiteY364" fmla="*/ 6233340 h 6531700"/>
              <a:gd name="connsiteX365" fmla="*/ 1379166 w 11294090"/>
              <a:gd name="connsiteY365" fmla="*/ 6137307 h 6531700"/>
              <a:gd name="connsiteX366" fmla="*/ 1267208 w 11294090"/>
              <a:gd name="connsiteY366" fmla="*/ 6029977 h 6531700"/>
              <a:gd name="connsiteX367" fmla="*/ 1296414 w 11294090"/>
              <a:gd name="connsiteY367" fmla="*/ 6126009 h 6531700"/>
              <a:gd name="connsiteX368" fmla="*/ 1315885 w 11294090"/>
              <a:gd name="connsiteY368" fmla="*/ 6199446 h 6531700"/>
              <a:gd name="connsiteX369" fmla="*/ 1276943 w 11294090"/>
              <a:gd name="connsiteY369" fmla="*/ 6154254 h 6531700"/>
              <a:gd name="connsiteX370" fmla="*/ 1272075 w 11294090"/>
              <a:gd name="connsiteY370" fmla="*/ 6148606 h 6531700"/>
              <a:gd name="connsiteX371" fmla="*/ 1272075 w 11294090"/>
              <a:gd name="connsiteY371" fmla="*/ 6154254 h 6531700"/>
              <a:gd name="connsiteX372" fmla="*/ 1276943 w 11294090"/>
              <a:gd name="connsiteY372" fmla="*/ 6154254 h 6531700"/>
              <a:gd name="connsiteX373" fmla="*/ 1272075 w 11294090"/>
              <a:gd name="connsiteY373" fmla="*/ 6255936 h 6531700"/>
              <a:gd name="connsiteX374" fmla="*/ 960541 w 11294090"/>
              <a:gd name="connsiteY374" fmla="*/ 6182499 h 6531700"/>
              <a:gd name="connsiteX375" fmla="*/ 950806 w 11294090"/>
              <a:gd name="connsiteY375" fmla="*/ 6103413 h 6531700"/>
              <a:gd name="connsiteX376" fmla="*/ 926467 w 11294090"/>
              <a:gd name="connsiteY376" fmla="*/ 6142956 h 6531700"/>
              <a:gd name="connsiteX377" fmla="*/ 921599 w 11294090"/>
              <a:gd name="connsiteY377" fmla="*/ 6092115 h 6531700"/>
              <a:gd name="connsiteX378" fmla="*/ 906996 w 11294090"/>
              <a:gd name="connsiteY378" fmla="*/ 6114712 h 6531700"/>
              <a:gd name="connsiteX379" fmla="*/ 838848 w 11294090"/>
              <a:gd name="connsiteY379" fmla="*/ 6120360 h 6531700"/>
              <a:gd name="connsiteX380" fmla="*/ 804773 w 11294090"/>
              <a:gd name="connsiteY380" fmla="*/ 6052572 h 6531700"/>
              <a:gd name="connsiteX381" fmla="*/ 756096 w 11294090"/>
              <a:gd name="connsiteY381" fmla="*/ 6013030 h 6531700"/>
              <a:gd name="connsiteX382" fmla="*/ 741493 w 11294090"/>
              <a:gd name="connsiteY382" fmla="*/ 5996083 h 6531700"/>
              <a:gd name="connsiteX383" fmla="*/ 678213 w 11294090"/>
              <a:gd name="connsiteY383" fmla="*/ 5442480 h 6531700"/>
              <a:gd name="connsiteX384" fmla="*/ 673345 w 11294090"/>
              <a:gd name="connsiteY384" fmla="*/ 5408586 h 6531700"/>
              <a:gd name="connsiteX385" fmla="*/ 692816 w 11294090"/>
              <a:gd name="connsiteY385" fmla="*/ 5329501 h 6531700"/>
              <a:gd name="connsiteX386" fmla="*/ 722023 w 11294090"/>
              <a:gd name="connsiteY386" fmla="*/ 5261713 h 6531700"/>
              <a:gd name="connsiteX387" fmla="*/ 683080 w 11294090"/>
              <a:gd name="connsiteY387" fmla="*/ 5097892 h 6531700"/>
              <a:gd name="connsiteX388" fmla="*/ 679362 w 11294090"/>
              <a:gd name="connsiteY388" fmla="*/ 5035740 h 6531700"/>
              <a:gd name="connsiteX389" fmla="*/ 659663 w 11294090"/>
              <a:gd name="connsiteY389" fmla="*/ 5033546 h 6531700"/>
              <a:gd name="connsiteX390" fmla="*/ 569915 w 11294090"/>
              <a:gd name="connsiteY390" fmla="*/ 5087211 h 6531700"/>
              <a:gd name="connsiteX391" fmla="*/ 560179 w 11294090"/>
              <a:gd name="connsiteY391" fmla="*/ 5008126 h 6531700"/>
              <a:gd name="connsiteX392" fmla="*/ 535840 w 11294090"/>
              <a:gd name="connsiteY392" fmla="*/ 5047668 h 6531700"/>
              <a:gd name="connsiteX393" fmla="*/ 530972 w 11294090"/>
              <a:gd name="connsiteY393" fmla="*/ 4996827 h 6531700"/>
              <a:gd name="connsiteX394" fmla="*/ 516369 w 11294090"/>
              <a:gd name="connsiteY394" fmla="*/ 5019424 h 6531700"/>
              <a:gd name="connsiteX395" fmla="*/ 448221 w 11294090"/>
              <a:gd name="connsiteY395" fmla="*/ 5025073 h 6531700"/>
              <a:gd name="connsiteX396" fmla="*/ 414148 w 11294090"/>
              <a:gd name="connsiteY396" fmla="*/ 4957285 h 6531700"/>
              <a:gd name="connsiteX397" fmla="*/ 365470 w 11294090"/>
              <a:gd name="connsiteY397" fmla="*/ 4917742 h 6531700"/>
              <a:gd name="connsiteX398" fmla="*/ 350866 w 11294090"/>
              <a:gd name="connsiteY398" fmla="*/ 4900795 h 6531700"/>
              <a:gd name="connsiteX399" fmla="*/ 287586 w 11294090"/>
              <a:gd name="connsiteY399" fmla="*/ 4347193 h 6531700"/>
              <a:gd name="connsiteX400" fmla="*/ 282719 w 11294090"/>
              <a:gd name="connsiteY400" fmla="*/ 4313299 h 6531700"/>
              <a:gd name="connsiteX401" fmla="*/ 302189 w 11294090"/>
              <a:gd name="connsiteY401" fmla="*/ 4234213 h 6531700"/>
              <a:gd name="connsiteX402" fmla="*/ 331396 w 11294090"/>
              <a:gd name="connsiteY402" fmla="*/ 4166425 h 6531700"/>
              <a:gd name="connsiteX403" fmla="*/ 292454 w 11294090"/>
              <a:gd name="connsiteY403" fmla="*/ 4002604 h 6531700"/>
              <a:gd name="connsiteX404" fmla="*/ 290300 w 11294090"/>
              <a:gd name="connsiteY404" fmla="*/ 3966610 h 6531700"/>
              <a:gd name="connsiteX405" fmla="*/ 283568 w 11294090"/>
              <a:gd name="connsiteY405" fmla="*/ 3969583 h 6531700"/>
              <a:gd name="connsiteX406" fmla="*/ 267824 w 11294090"/>
              <a:gd name="connsiteY406" fmla="*/ 4005331 h 6531700"/>
              <a:gd name="connsiteX407" fmla="*/ 262956 w 11294090"/>
              <a:gd name="connsiteY407" fmla="*/ 3954490 h 6531700"/>
              <a:gd name="connsiteX408" fmla="*/ 248353 w 11294090"/>
              <a:gd name="connsiteY408" fmla="*/ 3977087 h 6531700"/>
              <a:gd name="connsiteX409" fmla="*/ 180204 w 11294090"/>
              <a:gd name="connsiteY409" fmla="*/ 3982735 h 6531700"/>
              <a:gd name="connsiteX410" fmla="*/ 146131 w 11294090"/>
              <a:gd name="connsiteY410" fmla="*/ 3914947 h 6531700"/>
              <a:gd name="connsiteX411" fmla="*/ 97453 w 11294090"/>
              <a:gd name="connsiteY411" fmla="*/ 3875405 h 6531700"/>
              <a:gd name="connsiteX412" fmla="*/ 82850 w 11294090"/>
              <a:gd name="connsiteY412" fmla="*/ 3858458 h 6531700"/>
              <a:gd name="connsiteX413" fmla="*/ 19570 w 11294090"/>
              <a:gd name="connsiteY413" fmla="*/ 3304855 h 6531700"/>
              <a:gd name="connsiteX414" fmla="*/ 14702 w 11294090"/>
              <a:gd name="connsiteY414" fmla="*/ 3270961 h 6531700"/>
              <a:gd name="connsiteX415" fmla="*/ 34173 w 11294090"/>
              <a:gd name="connsiteY415" fmla="*/ 3191876 h 6531700"/>
              <a:gd name="connsiteX416" fmla="*/ 63380 w 11294090"/>
              <a:gd name="connsiteY416" fmla="*/ 3124088 h 6531700"/>
              <a:gd name="connsiteX417" fmla="*/ 24437 w 11294090"/>
              <a:gd name="connsiteY417" fmla="*/ 2960267 h 6531700"/>
              <a:gd name="connsiteX418" fmla="*/ 19570 w 11294090"/>
              <a:gd name="connsiteY418" fmla="*/ 2756904 h 6531700"/>
              <a:gd name="connsiteX419" fmla="*/ 4967 w 11294090"/>
              <a:gd name="connsiteY419" fmla="*/ 2694764 h 6531700"/>
              <a:gd name="connsiteX420" fmla="*/ 39041 w 11294090"/>
              <a:gd name="connsiteY420" fmla="*/ 2632626 h 6531700"/>
              <a:gd name="connsiteX421" fmla="*/ 102321 w 11294090"/>
              <a:gd name="connsiteY421" fmla="*/ 2542241 h 6531700"/>
              <a:gd name="connsiteX422" fmla="*/ 189939 w 11294090"/>
              <a:gd name="connsiteY422" fmla="*/ 2683466 h 6531700"/>
              <a:gd name="connsiteX423" fmla="*/ 228882 w 11294090"/>
              <a:gd name="connsiteY423" fmla="*/ 2463155 h 6531700"/>
              <a:gd name="connsiteX424" fmla="*/ 234052 w 11294090"/>
              <a:gd name="connsiteY424" fmla="*/ 2471286 h 6531700"/>
              <a:gd name="connsiteX425" fmla="*/ 229854 w 11294090"/>
              <a:gd name="connsiteY425" fmla="*/ 2381051 h 6531700"/>
              <a:gd name="connsiteX426" fmla="*/ 224986 w 11294090"/>
              <a:gd name="connsiteY426" fmla="*/ 2347158 h 6531700"/>
              <a:gd name="connsiteX427" fmla="*/ 244457 w 11294090"/>
              <a:gd name="connsiteY427" fmla="*/ 2268072 h 6531700"/>
              <a:gd name="connsiteX428" fmla="*/ 273664 w 11294090"/>
              <a:gd name="connsiteY428" fmla="*/ 2200285 h 6531700"/>
              <a:gd name="connsiteX429" fmla="*/ 234721 w 11294090"/>
              <a:gd name="connsiteY429" fmla="*/ 2036463 h 6531700"/>
              <a:gd name="connsiteX430" fmla="*/ 229854 w 11294090"/>
              <a:gd name="connsiteY430" fmla="*/ 1833099 h 6531700"/>
              <a:gd name="connsiteX431" fmla="*/ 215251 w 11294090"/>
              <a:gd name="connsiteY431" fmla="*/ 1770960 h 6531700"/>
              <a:gd name="connsiteX432" fmla="*/ 249325 w 11294090"/>
              <a:gd name="connsiteY432" fmla="*/ 1708822 h 6531700"/>
              <a:gd name="connsiteX433" fmla="*/ 312605 w 11294090"/>
              <a:gd name="connsiteY433" fmla="*/ 1618438 h 6531700"/>
              <a:gd name="connsiteX434" fmla="*/ 400224 w 11294090"/>
              <a:gd name="connsiteY434" fmla="*/ 1759663 h 6531700"/>
              <a:gd name="connsiteX435" fmla="*/ 439166 w 11294090"/>
              <a:gd name="connsiteY435" fmla="*/ 1539352 h 6531700"/>
              <a:gd name="connsiteX436" fmla="*/ 602235 w 11294090"/>
              <a:gd name="connsiteY436" fmla="*/ 1674221 h 6531700"/>
              <a:gd name="connsiteX437" fmla="*/ 623772 w 11294090"/>
              <a:gd name="connsiteY437" fmla="*/ 1676176 h 6531700"/>
              <a:gd name="connsiteX438" fmla="*/ 620481 w 11294090"/>
              <a:gd name="connsiteY438" fmla="*/ 1641360 h 6531700"/>
              <a:gd name="connsiteX439" fmla="*/ 615612 w 11294090"/>
              <a:gd name="connsiteY439" fmla="*/ 1607466 h 6531700"/>
              <a:gd name="connsiteX440" fmla="*/ 635084 w 11294090"/>
              <a:gd name="connsiteY440" fmla="*/ 1528380 h 6531700"/>
              <a:gd name="connsiteX441" fmla="*/ 664290 w 11294090"/>
              <a:gd name="connsiteY441" fmla="*/ 1460593 h 6531700"/>
              <a:gd name="connsiteX442" fmla="*/ 625348 w 11294090"/>
              <a:gd name="connsiteY442" fmla="*/ 1296771 h 6531700"/>
              <a:gd name="connsiteX443" fmla="*/ 620481 w 11294090"/>
              <a:gd name="connsiteY443" fmla="*/ 1093407 h 6531700"/>
              <a:gd name="connsiteX444" fmla="*/ 605878 w 11294090"/>
              <a:gd name="connsiteY444" fmla="*/ 1031269 h 6531700"/>
              <a:gd name="connsiteX445" fmla="*/ 639951 w 11294090"/>
              <a:gd name="connsiteY445" fmla="*/ 969130 h 6531700"/>
              <a:gd name="connsiteX446" fmla="*/ 703232 w 11294090"/>
              <a:gd name="connsiteY446" fmla="*/ 878746 h 6531700"/>
              <a:gd name="connsiteX447" fmla="*/ 790851 w 11294090"/>
              <a:gd name="connsiteY447" fmla="*/ 1019971 h 6531700"/>
              <a:gd name="connsiteX448" fmla="*/ 829792 w 11294090"/>
              <a:gd name="connsiteY448" fmla="*/ 799660 h 6531700"/>
              <a:gd name="connsiteX449" fmla="*/ 992861 w 11294090"/>
              <a:gd name="connsiteY449" fmla="*/ 934530 h 6531700"/>
              <a:gd name="connsiteX450" fmla="*/ 1028297 w 11294090"/>
              <a:gd name="connsiteY450" fmla="*/ 937745 h 6531700"/>
              <a:gd name="connsiteX451" fmla="*/ 1015975 w 11294090"/>
              <a:gd name="connsiteY451" fmla="*/ 875595 h 6531700"/>
              <a:gd name="connsiteX452" fmla="*/ 1011108 w 11294090"/>
              <a:gd name="connsiteY452" fmla="*/ 672231 h 6531700"/>
              <a:gd name="connsiteX453" fmla="*/ 996504 w 11294090"/>
              <a:gd name="connsiteY453" fmla="*/ 610092 h 6531700"/>
              <a:gd name="connsiteX454" fmla="*/ 1030578 w 11294090"/>
              <a:gd name="connsiteY454" fmla="*/ 547953 h 6531700"/>
              <a:gd name="connsiteX455" fmla="*/ 1093859 w 11294090"/>
              <a:gd name="connsiteY455" fmla="*/ 457569 h 6531700"/>
              <a:gd name="connsiteX456" fmla="*/ 1181478 w 11294090"/>
              <a:gd name="connsiteY456" fmla="*/ 598794 h 6531700"/>
              <a:gd name="connsiteX457" fmla="*/ 1220420 w 11294090"/>
              <a:gd name="connsiteY457" fmla="*/ 378483 h 6531700"/>
              <a:gd name="connsiteX458" fmla="*/ 1590367 w 11294090"/>
              <a:gd name="connsiteY458" fmla="*/ 491462 h 6531700"/>
              <a:gd name="connsiteX459" fmla="*/ 1848356 w 11294090"/>
              <a:gd name="connsiteY459" fmla="*/ 525357 h 6531700"/>
              <a:gd name="connsiteX460" fmla="*/ 1858092 w 11294090"/>
              <a:gd name="connsiteY460" fmla="*/ 468866 h 6531700"/>
              <a:gd name="connsiteX461" fmla="*/ 1887299 w 11294090"/>
              <a:gd name="connsiteY461" fmla="*/ 418026 h 6531700"/>
              <a:gd name="connsiteX462" fmla="*/ 1901902 w 11294090"/>
              <a:gd name="connsiteY462" fmla="*/ 321993 h 6531700"/>
              <a:gd name="connsiteX463" fmla="*/ 1940843 w 11294090"/>
              <a:gd name="connsiteY463" fmla="*/ 423675 h 6531700"/>
              <a:gd name="connsiteX464" fmla="*/ 1974918 w 11294090"/>
              <a:gd name="connsiteY464" fmla="*/ 531006 h 6531700"/>
              <a:gd name="connsiteX465" fmla="*/ 1974918 w 11294090"/>
              <a:gd name="connsiteY465" fmla="*/ 395430 h 6531700"/>
              <a:gd name="connsiteX466" fmla="*/ 2013859 w 11294090"/>
              <a:gd name="connsiteY466" fmla="*/ 350237 h 6531700"/>
              <a:gd name="connsiteX467" fmla="*/ 2125816 w 11294090"/>
              <a:gd name="connsiteY467" fmla="*/ 395430 h 6531700"/>
              <a:gd name="connsiteX468" fmla="*/ 2271849 w 11294090"/>
              <a:gd name="connsiteY468" fmla="*/ 389781 h 6531700"/>
              <a:gd name="connsiteX469" fmla="*/ 2393541 w 11294090"/>
              <a:gd name="connsiteY469" fmla="*/ 372834 h 6531700"/>
              <a:gd name="connsiteX470" fmla="*/ 2486029 w 11294090"/>
              <a:gd name="connsiteY470" fmla="*/ 525357 h 6531700"/>
              <a:gd name="connsiteX471" fmla="*/ 2500631 w 11294090"/>
              <a:gd name="connsiteY471" fmla="*/ 711773 h 6531700"/>
              <a:gd name="connsiteX472" fmla="*/ 2529838 w 11294090"/>
              <a:gd name="connsiteY472" fmla="*/ 621390 h 6531700"/>
              <a:gd name="connsiteX473" fmla="*/ 2583383 w 11294090"/>
              <a:gd name="connsiteY473" fmla="*/ 531006 h 6531700"/>
              <a:gd name="connsiteX474" fmla="*/ 2627192 w 11294090"/>
              <a:gd name="connsiteY474" fmla="*/ 502761 h 6531700"/>
              <a:gd name="connsiteX475" fmla="*/ 2671002 w 11294090"/>
              <a:gd name="connsiteY475" fmla="*/ 446271 h 6531700"/>
              <a:gd name="connsiteX476" fmla="*/ 2904653 w 11294090"/>
              <a:gd name="connsiteY476" fmla="*/ 519707 h 6531700"/>
              <a:gd name="connsiteX477" fmla="*/ 2943594 w 11294090"/>
              <a:gd name="connsiteY477" fmla="*/ 288099 h 6531700"/>
              <a:gd name="connsiteX478" fmla="*/ 3040949 w 11294090"/>
              <a:gd name="connsiteY478" fmla="*/ 395430 h 6531700"/>
              <a:gd name="connsiteX479" fmla="*/ 3065287 w 11294090"/>
              <a:gd name="connsiteY479" fmla="*/ 429324 h 6531700"/>
              <a:gd name="connsiteX480" fmla="*/ 3094495 w 11294090"/>
              <a:gd name="connsiteY480" fmla="*/ 406728 h 6531700"/>
              <a:gd name="connsiteX481" fmla="*/ 3109098 w 11294090"/>
              <a:gd name="connsiteY481" fmla="*/ 361536 h 6531700"/>
              <a:gd name="connsiteX482" fmla="*/ 3113965 w 11294090"/>
              <a:gd name="connsiteY482" fmla="*/ 361536 h 6531700"/>
              <a:gd name="connsiteX483" fmla="*/ 3118833 w 11294090"/>
              <a:gd name="connsiteY483" fmla="*/ 361536 h 6531700"/>
              <a:gd name="connsiteX484" fmla="*/ 3133436 w 11294090"/>
              <a:gd name="connsiteY484" fmla="*/ 451920 h 6531700"/>
              <a:gd name="connsiteX485" fmla="*/ 3162641 w 11294090"/>
              <a:gd name="connsiteY485" fmla="*/ 389781 h 6531700"/>
              <a:gd name="connsiteX486" fmla="*/ 3182113 w 11294090"/>
              <a:gd name="connsiteY486" fmla="*/ 389781 h 6531700"/>
              <a:gd name="connsiteX487" fmla="*/ 3186980 w 11294090"/>
              <a:gd name="connsiteY487" fmla="*/ 457569 h 6531700"/>
              <a:gd name="connsiteX488" fmla="*/ 3225922 w 11294090"/>
              <a:gd name="connsiteY488" fmla="*/ 491462 h 6531700"/>
              <a:gd name="connsiteX489" fmla="*/ 3240525 w 11294090"/>
              <a:gd name="connsiteY489" fmla="*/ 451920 h 6531700"/>
              <a:gd name="connsiteX490" fmla="*/ 3235657 w 11294090"/>
              <a:gd name="connsiteY490" fmla="*/ 389781 h 6531700"/>
              <a:gd name="connsiteX491" fmla="*/ 3303806 w 11294090"/>
              <a:gd name="connsiteY491" fmla="*/ 321993 h 6531700"/>
              <a:gd name="connsiteX492" fmla="*/ 3610472 w 11294090"/>
              <a:gd name="connsiteY492" fmla="*/ 418026 h 6531700"/>
              <a:gd name="connsiteX493" fmla="*/ 3659149 w 11294090"/>
              <a:gd name="connsiteY493" fmla="*/ 423675 h 6531700"/>
              <a:gd name="connsiteX494" fmla="*/ 3712693 w 11294090"/>
              <a:gd name="connsiteY494" fmla="*/ 474516 h 6531700"/>
              <a:gd name="connsiteX495" fmla="*/ 3780843 w 11294090"/>
              <a:gd name="connsiteY495" fmla="*/ 531006 h 6531700"/>
              <a:gd name="connsiteX496" fmla="*/ 3771106 w 11294090"/>
              <a:gd name="connsiteY496" fmla="*/ 254205 h 6531700"/>
              <a:gd name="connsiteX497" fmla="*/ 3824651 w 11294090"/>
              <a:gd name="connsiteY497" fmla="*/ 406728 h 6531700"/>
              <a:gd name="connsiteX498" fmla="*/ 3873329 w 11294090"/>
              <a:gd name="connsiteY498" fmla="*/ 401079 h 6531700"/>
              <a:gd name="connsiteX499" fmla="*/ 3902535 w 11294090"/>
              <a:gd name="connsiteY499" fmla="*/ 321993 h 6531700"/>
              <a:gd name="connsiteX500" fmla="*/ 4024227 w 11294090"/>
              <a:gd name="connsiteY500" fmla="*/ 265504 h 6531700"/>
              <a:gd name="connsiteX501" fmla="*/ 4063170 w 11294090"/>
              <a:gd name="connsiteY501" fmla="*/ 107331 h 6531700"/>
              <a:gd name="connsiteX502" fmla="*/ 4155657 w 11294090"/>
              <a:gd name="connsiteY502" fmla="*/ 158172 h 6531700"/>
              <a:gd name="connsiteX503" fmla="*/ 4126451 w 11294090"/>
              <a:gd name="connsiteY503" fmla="*/ 271152 h 6531700"/>
              <a:gd name="connsiteX504" fmla="*/ 4253013 w 11294090"/>
              <a:gd name="connsiteY504" fmla="*/ 333290 h 6531700"/>
              <a:gd name="connsiteX505" fmla="*/ 4282218 w 11294090"/>
              <a:gd name="connsiteY505" fmla="*/ 180768 h 6531700"/>
              <a:gd name="connsiteX506" fmla="*/ 4301689 w 11294090"/>
              <a:gd name="connsiteY506" fmla="*/ 186417 h 6531700"/>
              <a:gd name="connsiteX507" fmla="*/ 4296822 w 11294090"/>
              <a:gd name="connsiteY507" fmla="*/ 333290 h 6531700"/>
              <a:gd name="connsiteX508" fmla="*/ 4350366 w 11294090"/>
              <a:gd name="connsiteY508" fmla="*/ 429324 h 6531700"/>
              <a:gd name="connsiteX509" fmla="*/ 4360101 w 11294090"/>
              <a:gd name="connsiteY509" fmla="*/ 350237 h 6531700"/>
              <a:gd name="connsiteX510" fmla="*/ 4564545 w 11294090"/>
              <a:gd name="connsiteY510" fmla="*/ 418026 h 6531700"/>
              <a:gd name="connsiteX511" fmla="*/ 4652164 w 11294090"/>
              <a:gd name="connsiteY511" fmla="*/ 333290 h 6531700"/>
              <a:gd name="connsiteX512" fmla="*/ 4734916 w 11294090"/>
              <a:gd name="connsiteY512" fmla="*/ 367185 h 6531700"/>
              <a:gd name="connsiteX513" fmla="*/ 4749520 w 11294090"/>
              <a:gd name="connsiteY513" fmla="*/ 474516 h 6531700"/>
              <a:gd name="connsiteX514" fmla="*/ 4778725 w 11294090"/>
              <a:gd name="connsiteY514" fmla="*/ 412377 h 6531700"/>
              <a:gd name="connsiteX515" fmla="*/ 4778725 w 11294090"/>
              <a:gd name="connsiteY515" fmla="*/ 485813 h 6531700"/>
              <a:gd name="connsiteX516" fmla="*/ 4851741 w 11294090"/>
              <a:gd name="connsiteY516" fmla="*/ 406728 h 6531700"/>
              <a:gd name="connsiteX517" fmla="*/ 4910153 w 11294090"/>
              <a:gd name="connsiteY517" fmla="*/ 412377 h 6531700"/>
              <a:gd name="connsiteX518" fmla="*/ 4988038 w 11294090"/>
              <a:gd name="connsiteY518" fmla="*/ 412377 h 6531700"/>
              <a:gd name="connsiteX519" fmla="*/ 5046451 w 11294090"/>
              <a:gd name="connsiteY519" fmla="*/ 355887 h 6531700"/>
              <a:gd name="connsiteX520" fmla="*/ 5143805 w 11294090"/>
              <a:gd name="connsiteY520" fmla="*/ 361536 h 6531700"/>
              <a:gd name="connsiteX521" fmla="*/ 5192483 w 11294090"/>
              <a:gd name="connsiteY521" fmla="*/ 423675 h 6531700"/>
              <a:gd name="connsiteX522" fmla="*/ 5202218 w 11294090"/>
              <a:gd name="connsiteY522" fmla="*/ 372834 h 6531700"/>
              <a:gd name="connsiteX523" fmla="*/ 5255762 w 11294090"/>
              <a:gd name="connsiteY523" fmla="*/ 282450 h 6531700"/>
              <a:gd name="connsiteX524" fmla="*/ 5289837 w 11294090"/>
              <a:gd name="connsiteY524" fmla="*/ 242907 h 6531700"/>
              <a:gd name="connsiteX525" fmla="*/ 5362853 w 11294090"/>
              <a:gd name="connsiteY525" fmla="*/ 118629 h 6531700"/>
              <a:gd name="connsiteX526" fmla="*/ 5392059 w 11294090"/>
              <a:gd name="connsiteY526" fmla="*/ 231609 h 6531700"/>
              <a:gd name="connsiteX527" fmla="*/ 5396927 w 11294090"/>
              <a:gd name="connsiteY527" fmla="*/ 355887 h 6531700"/>
              <a:gd name="connsiteX528" fmla="*/ 5426134 w 11294090"/>
              <a:gd name="connsiteY528" fmla="*/ 141225 h 6531700"/>
              <a:gd name="connsiteX529" fmla="*/ 5455339 w 11294090"/>
              <a:gd name="connsiteY529" fmla="*/ 175119 h 6531700"/>
              <a:gd name="connsiteX530" fmla="*/ 5513752 w 11294090"/>
              <a:gd name="connsiteY530" fmla="*/ 412377 h 6531700"/>
              <a:gd name="connsiteX531" fmla="*/ 5518620 w 11294090"/>
              <a:gd name="connsiteY531" fmla="*/ 429324 h 6531700"/>
              <a:gd name="connsiteX532" fmla="*/ 5596503 w 11294090"/>
              <a:gd name="connsiteY532" fmla="*/ 593145 h 6531700"/>
              <a:gd name="connsiteX533" fmla="*/ 5601371 w 11294090"/>
              <a:gd name="connsiteY533" fmla="*/ 485813 h 6531700"/>
              <a:gd name="connsiteX534" fmla="*/ 5645180 w 11294090"/>
              <a:gd name="connsiteY534" fmla="*/ 542304 h 6531700"/>
              <a:gd name="connsiteX535" fmla="*/ 5757138 w 11294090"/>
              <a:gd name="connsiteY535" fmla="*/ 276801 h 6531700"/>
              <a:gd name="connsiteX536" fmla="*/ 5757138 w 11294090"/>
              <a:gd name="connsiteY536" fmla="*/ 406728 h 6531700"/>
              <a:gd name="connsiteX537" fmla="*/ 5830153 w 11294090"/>
              <a:gd name="connsiteY537" fmla="*/ 418026 h 6531700"/>
              <a:gd name="connsiteX538" fmla="*/ 5849625 w 11294090"/>
              <a:gd name="connsiteY538" fmla="*/ 474516 h 6531700"/>
              <a:gd name="connsiteX539" fmla="*/ 5858752 w 11294090"/>
              <a:gd name="connsiteY539" fmla="*/ 495699 h 6531700"/>
              <a:gd name="connsiteX540" fmla="*/ 5865291 w 11294090"/>
              <a:gd name="connsiteY540" fmla="*/ 503073 h 6531700"/>
              <a:gd name="connsiteX541" fmla="*/ 5867886 w 11294090"/>
              <a:gd name="connsiteY541" fmla="*/ 494614 h 6531700"/>
              <a:gd name="connsiteX542" fmla="*/ 5870295 w 11294090"/>
              <a:gd name="connsiteY542" fmla="*/ 505793 h 6531700"/>
              <a:gd name="connsiteX543" fmla="*/ 5878831 w 11294090"/>
              <a:gd name="connsiteY543" fmla="*/ 508410 h 6531700"/>
              <a:gd name="connsiteX544" fmla="*/ 5908038 w 11294090"/>
              <a:gd name="connsiteY544" fmla="*/ 468866 h 6531700"/>
              <a:gd name="connsiteX545" fmla="*/ 5922640 w 11294090"/>
              <a:gd name="connsiteY545" fmla="*/ 355887 h 6531700"/>
              <a:gd name="connsiteX546" fmla="*/ 5961582 w 11294090"/>
              <a:gd name="connsiteY546" fmla="*/ 327642 h 6531700"/>
              <a:gd name="connsiteX547" fmla="*/ 6010259 w 11294090"/>
              <a:gd name="connsiteY547" fmla="*/ 305046 h 6531700"/>
              <a:gd name="connsiteX548" fmla="*/ 6054069 w 11294090"/>
              <a:gd name="connsiteY548" fmla="*/ 242907 h 6531700"/>
              <a:gd name="connsiteX549" fmla="*/ 6093011 w 11294090"/>
              <a:gd name="connsiteY549" fmla="*/ 225960 h 6531700"/>
              <a:gd name="connsiteX550" fmla="*/ 6151423 w 11294090"/>
              <a:gd name="connsiteY550" fmla="*/ 163822 h 6531700"/>
              <a:gd name="connsiteX551" fmla="*/ 6136820 w 11294090"/>
              <a:gd name="connsiteY551" fmla="*/ 62139 h 6531700"/>
              <a:gd name="connsiteX552" fmla="*/ 6151423 w 11294090"/>
              <a:gd name="connsiteY552" fmla="*/ 11298 h 6531700"/>
              <a:gd name="connsiteX553" fmla="*/ 6166026 w 11294090"/>
              <a:gd name="connsiteY553" fmla="*/ 135576 h 6531700"/>
              <a:gd name="connsiteX554" fmla="*/ 6204968 w 11294090"/>
              <a:gd name="connsiteY554" fmla="*/ 259854 h 6531700"/>
              <a:gd name="connsiteX555" fmla="*/ 6258513 w 11294090"/>
              <a:gd name="connsiteY555" fmla="*/ 73437 h 6531700"/>
              <a:gd name="connsiteX556" fmla="*/ 6268249 w 11294090"/>
              <a:gd name="connsiteY556" fmla="*/ 186417 h 6531700"/>
              <a:gd name="connsiteX557" fmla="*/ 6331529 w 11294090"/>
              <a:gd name="connsiteY557" fmla="*/ 242907 h 6531700"/>
              <a:gd name="connsiteX558" fmla="*/ 6492164 w 11294090"/>
              <a:gd name="connsiteY558" fmla="*/ 152523 h 6531700"/>
              <a:gd name="connsiteX559" fmla="*/ 6487296 w 11294090"/>
              <a:gd name="connsiteY559" fmla="*/ 316344 h 6531700"/>
              <a:gd name="connsiteX560" fmla="*/ 6482429 w 11294090"/>
              <a:gd name="connsiteY560" fmla="*/ 423675 h 6531700"/>
              <a:gd name="connsiteX561" fmla="*/ 6492164 w 11294090"/>
              <a:gd name="connsiteY561" fmla="*/ 350237 h 6531700"/>
              <a:gd name="connsiteX562" fmla="*/ 6545709 w 11294090"/>
              <a:gd name="connsiteY562" fmla="*/ 333290 h 6531700"/>
              <a:gd name="connsiteX563" fmla="*/ 6618725 w 11294090"/>
              <a:gd name="connsiteY563" fmla="*/ 265504 h 6531700"/>
              <a:gd name="connsiteX564" fmla="*/ 6633328 w 11294090"/>
              <a:gd name="connsiteY564" fmla="*/ 316344 h 6531700"/>
              <a:gd name="connsiteX565" fmla="*/ 6667402 w 11294090"/>
              <a:gd name="connsiteY565" fmla="*/ 254205 h 6531700"/>
              <a:gd name="connsiteX566" fmla="*/ 6677138 w 11294090"/>
              <a:gd name="connsiteY566" fmla="*/ 259854 h 6531700"/>
              <a:gd name="connsiteX567" fmla="*/ 6716079 w 11294090"/>
              <a:gd name="connsiteY567" fmla="*/ 350237 h 6531700"/>
              <a:gd name="connsiteX568" fmla="*/ 6755021 w 11294090"/>
              <a:gd name="connsiteY568" fmla="*/ 259854 h 6531700"/>
              <a:gd name="connsiteX569" fmla="*/ 6789095 w 11294090"/>
              <a:gd name="connsiteY569" fmla="*/ 101682 h 6531700"/>
              <a:gd name="connsiteX570" fmla="*/ 6818302 w 11294090"/>
              <a:gd name="connsiteY570" fmla="*/ 203364 h 6531700"/>
              <a:gd name="connsiteX571" fmla="*/ 6828037 w 11294090"/>
              <a:gd name="connsiteY571" fmla="*/ 186417 h 6531700"/>
              <a:gd name="connsiteX572" fmla="*/ 6935127 w 11294090"/>
              <a:gd name="connsiteY572" fmla="*/ 28245 h 6531700"/>
              <a:gd name="connsiteX573" fmla="*/ 6964334 w 11294090"/>
              <a:gd name="connsiteY573" fmla="*/ 11298 h 6531700"/>
              <a:gd name="connsiteX574" fmla="*/ 6969201 w 11294090"/>
              <a:gd name="connsiteY574" fmla="*/ 16947 h 6531700"/>
              <a:gd name="connsiteX575" fmla="*/ 6969201 w 11294090"/>
              <a:gd name="connsiteY575" fmla="*/ 169470 h 6531700"/>
              <a:gd name="connsiteX576" fmla="*/ 6959465 w 11294090"/>
              <a:gd name="connsiteY576" fmla="*/ 203364 h 6531700"/>
              <a:gd name="connsiteX577" fmla="*/ 6939995 w 11294090"/>
              <a:gd name="connsiteY577" fmla="*/ 231609 h 6531700"/>
              <a:gd name="connsiteX578" fmla="*/ 6969201 w 11294090"/>
              <a:gd name="connsiteY578" fmla="*/ 265504 h 6531700"/>
              <a:gd name="connsiteX579" fmla="*/ 7003275 w 11294090"/>
              <a:gd name="connsiteY579" fmla="*/ 248555 h 6531700"/>
              <a:gd name="connsiteX580" fmla="*/ 7076291 w 11294090"/>
              <a:gd name="connsiteY580" fmla="*/ 107331 h 6531700"/>
              <a:gd name="connsiteX581" fmla="*/ 7076291 w 11294090"/>
              <a:gd name="connsiteY581" fmla="*/ 209013 h 6531700"/>
              <a:gd name="connsiteX582" fmla="*/ 7090894 w 11294090"/>
              <a:gd name="connsiteY582" fmla="*/ 310695 h 6531700"/>
              <a:gd name="connsiteX583" fmla="*/ 7134704 w 11294090"/>
              <a:gd name="connsiteY583" fmla="*/ 0 h 6531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</a:cxnLst>
            <a:rect l="l" t="t" r="r" b="b"/>
            <a:pathLst>
              <a:path w="11294090" h="6531700">
                <a:moveTo>
                  <a:pt x="9499264" y="6116949"/>
                </a:moveTo>
                <a:lnTo>
                  <a:pt x="9503397" y="6120360"/>
                </a:lnTo>
                <a:cubicBezTo>
                  <a:pt x="9503397" y="6120360"/>
                  <a:pt x="9503397" y="6120360"/>
                  <a:pt x="9498529" y="6120360"/>
                </a:cubicBezTo>
                <a:close/>
                <a:moveTo>
                  <a:pt x="7134704" y="0"/>
                </a:moveTo>
                <a:cubicBezTo>
                  <a:pt x="7163910" y="62139"/>
                  <a:pt x="7163910" y="118629"/>
                  <a:pt x="7178514" y="175119"/>
                </a:cubicBezTo>
                <a:cubicBezTo>
                  <a:pt x="7188249" y="158172"/>
                  <a:pt x="7197984" y="146874"/>
                  <a:pt x="7207719" y="135576"/>
                </a:cubicBezTo>
                <a:cubicBezTo>
                  <a:pt x="7227191" y="96033"/>
                  <a:pt x="7251529" y="101682"/>
                  <a:pt x="7275868" y="129928"/>
                </a:cubicBezTo>
                <a:cubicBezTo>
                  <a:pt x="7295339" y="152523"/>
                  <a:pt x="7319677" y="192066"/>
                  <a:pt x="7344016" y="175119"/>
                </a:cubicBezTo>
                <a:cubicBezTo>
                  <a:pt x="7368354" y="158172"/>
                  <a:pt x="7417032" y="135576"/>
                  <a:pt x="7382958" y="67788"/>
                </a:cubicBezTo>
                <a:cubicBezTo>
                  <a:pt x="7417032" y="124278"/>
                  <a:pt x="7436502" y="107331"/>
                  <a:pt x="7455973" y="67788"/>
                </a:cubicBezTo>
                <a:cubicBezTo>
                  <a:pt x="7460841" y="56490"/>
                  <a:pt x="7470577" y="39543"/>
                  <a:pt x="7480312" y="28245"/>
                </a:cubicBezTo>
                <a:cubicBezTo>
                  <a:pt x="7499784" y="5649"/>
                  <a:pt x="7519253" y="-5649"/>
                  <a:pt x="7524122" y="45192"/>
                </a:cubicBezTo>
                <a:cubicBezTo>
                  <a:pt x="7528989" y="84735"/>
                  <a:pt x="7543592" y="124278"/>
                  <a:pt x="7553328" y="163822"/>
                </a:cubicBezTo>
                <a:cubicBezTo>
                  <a:pt x="7582534" y="158172"/>
                  <a:pt x="7577666" y="118629"/>
                  <a:pt x="7606873" y="107331"/>
                </a:cubicBezTo>
                <a:cubicBezTo>
                  <a:pt x="7602005" y="175119"/>
                  <a:pt x="7597138" y="242907"/>
                  <a:pt x="7592270" y="305046"/>
                </a:cubicBezTo>
                <a:cubicBezTo>
                  <a:pt x="7616608" y="265504"/>
                  <a:pt x="7645815" y="231609"/>
                  <a:pt x="7694492" y="220311"/>
                </a:cubicBezTo>
                <a:cubicBezTo>
                  <a:pt x="7704227" y="214661"/>
                  <a:pt x="7718831" y="197714"/>
                  <a:pt x="7709095" y="180768"/>
                </a:cubicBezTo>
                <a:cubicBezTo>
                  <a:pt x="7694492" y="135576"/>
                  <a:pt x="7728566" y="146874"/>
                  <a:pt x="7743169" y="135576"/>
                </a:cubicBezTo>
                <a:cubicBezTo>
                  <a:pt x="7752905" y="118629"/>
                  <a:pt x="7767508" y="141225"/>
                  <a:pt x="7772375" y="152523"/>
                </a:cubicBezTo>
                <a:cubicBezTo>
                  <a:pt x="7801582" y="186417"/>
                  <a:pt x="7777244" y="225960"/>
                  <a:pt x="7772375" y="259854"/>
                </a:cubicBezTo>
                <a:cubicBezTo>
                  <a:pt x="7757772" y="248555"/>
                  <a:pt x="7743169" y="231609"/>
                  <a:pt x="7733433" y="271152"/>
                </a:cubicBezTo>
                <a:cubicBezTo>
                  <a:pt x="7718831" y="338940"/>
                  <a:pt x="7772375" y="338940"/>
                  <a:pt x="7806450" y="378483"/>
                </a:cubicBezTo>
                <a:cubicBezTo>
                  <a:pt x="7806450" y="321993"/>
                  <a:pt x="7806450" y="282450"/>
                  <a:pt x="7811318" y="231609"/>
                </a:cubicBezTo>
                <a:cubicBezTo>
                  <a:pt x="7840524" y="248555"/>
                  <a:pt x="7874598" y="271152"/>
                  <a:pt x="7898937" y="220311"/>
                </a:cubicBezTo>
                <a:cubicBezTo>
                  <a:pt x="7898937" y="220311"/>
                  <a:pt x="7937878" y="203364"/>
                  <a:pt x="7957348" y="203364"/>
                </a:cubicBezTo>
                <a:cubicBezTo>
                  <a:pt x="7996291" y="192066"/>
                  <a:pt x="8006026" y="169470"/>
                  <a:pt x="8001158" y="129928"/>
                </a:cubicBezTo>
                <a:cubicBezTo>
                  <a:pt x="7996291" y="90384"/>
                  <a:pt x="8006026" y="56490"/>
                  <a:pt x="8049836" y="56490"/>
                </a:cubicBezTo>
                <a:cubicBezTo>
                  <a:pt x="8059571" y="56490"/>
                  <a:pt x="8074174" y="50841"/>
                  <a:pt x="8083910" y="45192"/>
                </a:cubicBezTo>
                <a:cubicBezTo>
                  <a:pt x="8156925" y="16947"/>
                  <a:pt x="8186132" y="33894"/>
                  <a:pt x="8205603" y="118629"/>
                </a:cubicBezTo>
                <a:cubicBezTo>
                  <a:pt x="8210470" y="146874"/>
                  <a:pt x="8210470" y="158172"/>
                  <a:pt x="8234810" y="135576"/>
                </a:cubicBezTo>
                <a:cubicBezTo>
                  <a:pt x="8239677" y="135576"/>
                  <a:pt x="8254280" y="141225"/>
                  <a:pt x="8264016" y="141225"/>
                </a:cubicBezTo>
                <a:cubicBezTo>
                  <a:pt x="8302958" y="152523"/>
                  <a:pt x="8371105" y="231609"/>
                  <a:pt x="8375972" y="271152"/>
                </a:cubicBezTo>
                <a:cubicBezTo>
                  <a:pt x="8395444" y="276801"/>
                  <a:pt x="8405179" y="248555"/>
                  <a:pt x="8424651" y="242907"/>
                </a:cubicBezTo>
                <a:cubicBezTo>
                  <a:pt x="8434385" y="265504"/>
                  <a:pt x="8439253" y="288099"/>
                  <a:pt x="8453857" y="305046"/>
                </a:cubicBezTo>
                <a:cubicBezTo>
                  <a:pt x="8463592" y="321993"/>
                  <a:pt x="8473328" y="338940"/>
                  <a:pt x="8492798" y="333290"/>
                </a:cubicBezTo>
                <a:cubicBezTo>
                  <a:pt x="8512270" y="321993"/>
                  <a:pt x="8502534" y="293748"/>
                  <a:pt x="8497666" y="276801"/>
                </a:cubicBezTo>
                <a:cubicBezTo>
                  <a:pt x="8492798" y="265504"/>
                  <a:pt x="8487931" y="259854"/>
                  <a:pt x="8483063" y="248555"/>
                </a:cubicBezTo>
                <a:cubicBezTo>
                  <a:pt x="8526872" y="242907"/>
                  <a:pt x="8522005" y="282450"/>
                  <a:pt x="8531740" y="310695"/>
                </a:cubicBezTo>
                <a:cubicBezTo>
                  <a:pt x="8556079" y="248555"/>
                  <a:pt x="8614491" y="259854"/>
                  <a:pt x="8643698" y="265504"/>
                </a:cubicBezTo>
                <a:cubicBezTo>
                  <a:pt x="8692375" y="271152"/>
                  <a:pt x="8716714" y="237258"/>
                  <a:pt x="8741052" y="209013"/>
                </a:cubicBezTo>
                <a:cubicBezTo>
                  <a:pt x="8789730" y="152523"/>
                  <a:pt x="8799465" y="152523"/>
                  <a:pt x="8848142" y="209013"/>
                </a:cubicBezTo>
                <a:cubicBezTo>
                  <a:pt x="8857878" y="220311"/>
                  <a:pt x="8862745" y="231609"/>
                  <a:pt x="8877348" y="231609"/>
                </a:cubicBezTo>
                <a:cubicBezTo>
                  <a:pt x="8891952" y="231609"/>
                  <a:pt x="8896820" y="237258"/>
                  <a:pt x="8891952" y="259854"/>
                </a:cubicBezTo>
                <a:cubicBezTo>
                  <a:pt x="8877348" y="310695"/>
                  <a:pt x="8882217" y="316344"/>
                  <a:pt x="8896820" y="372834"/>
                </a:cubicBezTo>
                <a:cubicBezTo>
                  <a:pt x="8960100" y="344589"/>
                  <a:pt x="8984438" y="361536"/>
                  <a:pt x="8989307" y="434972"/>
                </a:cubicBezTo>
                <a:cubicBezTo>
                  <a:pt x="8989307" y="440622"/>
                  <a:pt x="8984438" y="446271"/>
                  <a:pt x="8989307" y="446271"/>
                </a:cubicBezTo>
                <a:cubicBezTo>
                  <a:pt x="8994174" y="451920"/>
                  <a:pt x="8994174" y="446271"/>
                  <a:pt x="8994174" y="440622"/>
                </a:cubicBezTo>
                <a:cubicBezTo>
                  <a:pt x="9028248" y="418026"/>
                  <a:pt x="9042851" y="384131"/>
                  <a:pt x="9042851" y="338940"/>
                </a:cubicBezTo>
                <a:cubicBezTo>
                  <a:pt x="9037984" y="288099"/>
                  <a:pt x="8999042" y="225960"/>
                  <a:pt x="9067190" y="192066"/>
                </a:cubicBezTo>
                <a:cubicBezTo>
                  <a:pt x="9081793" y="237258"/>
                  <a:pt x="9130471" y="271152"/>
                  <a:pt x="9140206" y="350237"/>
                </a:cubicBezTo>
                <a:cubicBezTo>
                  <a:pt x="9154809" y="276801"/>
                  <a:pt x="9208354" y="299396"/>
                  <a:pt x="9232693" y="265504"/>
                </a:cubicBezTo>
                <a:cubicBezTo>
                  <a:pt x="9237560" y="254205"/>
                  <a:pt x="9257031" y="276801"/>
                  <a:pt x="9257031" y="288099"/>
                </a:cubicBezTo>
                <a:cubicBezTo>
                  <a:pt x="9252164" y="305046"/>
                  <a:pt x="9281370" y="333290"/>
                  <a:pt x="9247296" y="350237"/>
                </a:cubicBezTo>
                <a:cubicBezTo>
                  <a:pt x="9208354" y="367185"/>
                  <a:pt x="9184015" y="412377"/>
                  <a:pt x="9184015" y="463218"/>
                </a:cubicBezTo>
                <a:cubicBezTo>
                  <a:pt x="9184015" y="480165"/>
                  <a:pt x="9169412" y="508410"/>
                  <a:pt x="9193751" y="514059"/>
                </a:cubicBezTo>
                <a:cubicBezTo>
                  <a:pt x="9213221" y="519707"/>
                  <a:pt x="9227825" y="497112"/>
                  <a:pt x="9232693" y="474516"/>
                </a:cubicBezTo>
                <a:cubicBezTo>
                  <a:pt x="9247296" y="423675"/>
                  <a:pt x="9276502" y="434972"/>
                  <a:pt x="9305708" y="451920"/>
                </a:cubicBezTo>
                <a:cubicBezTo>
                  <a:pt x="9310577" y="457569"/>
                  <a:pt x="9315444" y="468866"/>
                  <a:pt x="9320311" y="474516"/>
                </a:cubicBezTo>
                <a:cubicBezTo>
                  <a:pt x="9325180" y="485813"/>
                  <a:pt x="9334915" y="502761"/>
                  <a:pt x="9359254" y="502761"/>
                </a:cubicBezTo>
                <a:cubicBezTo>
                  <a:pt x="9344650" y="457569"/>
                  <a:pt x="9378724" y="423675"/>
                  <a:pt x="9383592" y="384131"/>
                </a:cubicBezTo>
                <a:cubicBezTo>
                  <a:pt x="9393327" y="355887"/>
                  <a:pt x="9398195" y="406728"/>
                  <a:pt x="9412798" y="389781"/>
                </a:cubicBezTo>
                <a:cubicBezTo>
                  <a:pt x="9432270" y="372834"/>
                  <a:pt x="9446873" y="355887"/>
                  <a:pt x="9471211" y="350237"/>
                </a:cubicBezTo>
                <a:cubicBezTo>
                  <a:pt x="9476079" y="350237"/>
                  <a:pt x="9480947" y="350237"/>
                  <a:pt x="9480947" y="344589"/>
                </a:cubicBezTo>
                <a:cubicBezTo>
                  <a:pt x="9480947" y="310695"/>
                  <a:pt x="9505285" y="293748"/>
                  <a:pt x="9524756" y="276801"/>
                </a:cubicBezTo>
                <a:cubicBezTo>
                  <a:pt x="9539360" y="265504"/>
                  <a:pt x="9553963" y="265504"/>
                  <a:pt x="9558830" y="276801"/>
                </a:cubicBezTo>
                <a:cubicBezTo>
                  <a:pt x="9583169" y="350237"/>
                  <a:pt x="9597772" y="299396"/>
                  <a:pt x="9617243" y="271152"/>
                </a:cubicBezTo>
                <a:cubicBezTo>
                  <a:pt x="9622111" y="265504"/>
                  <a:pt x="9626978" y="259854"/>
                  <a:pt x="9631846" y="254205"/>
                </a:cubicBezTo>
                <a:cubicBezTo>
                  <a:pt x="9661053" y="271152"/>
                  <a:pt x="9626978" y="316344"/>
                  <a:pt x="9656184" y="321993"/>
                </a:cubicBezTo>
                <a:cubicBezTo>
                  <a:pt x="9680523" y="327642"/>
                  <a:pt x="9709730" y="321993"/>
                  <a:pt x="9734068" y="316344"/>
                </a:cubicBezTo>
                <a:cubicBezTo>
                  <a:pt x="9753540" y="305046"/>
                  <a:pt x="9758407" y="293748"/>
                  <a:pt x="9743804" y="276801"/>
                </a:cubicBezTo>
                <a:cubicBezTo>
                  <a:pt x="9734068" y="265504"/>
                  <a:pt x="9719465" y="254205"/>
                  <a:pt x="9748671" y="237258"/>
                </a:cubicBezTo>
                <a:cubicBezTo>
                  <a:pt x="9768143" y="225960"/>
                  <a:pt x="9787613" y="203364"/>
                  <a:pt x="9816820" y="225960"/>
                </a:cubicBezTo>
                <a:cubicBezTo>
                  <a:pt x="9836290" y="242907"/>
                  <a:pt x="9816820" y="254205"/>
                  <a:pt x="9811951" y="271152"/>
                </a:cubicBezTo>
                <a:cubicBezTo>
                  <a:pt x="9792481" y="321993"/>
                  <a:pt x="9811951" y="367185"/>
                  <a:pt x="9826555" y="423675"/>
                </a:cubicBezTo>
                <a:cubicBezTo>
                  <a:pt x="9850894" y="367185"/>
                  <a:pt x="9865497" y="384131"/>
                  <a:pt x="9870364" y="429324"/>
                </a:cubicBezTo>
                <a:cubicBezTo>
                  <a:pt x="9904439" y="378483"/>
                  <a:pt x="9846026" y="316344"/>
                  <a:pt x="9884968" y="271152"/>
                </a:cubicBezTo>
                <a:cubicBezTo>
                  <a:pt x="9923910" y="429324"/>
                  <a:pt x="9977454" y="480165"/>
                  <a:pt x="10074809" y="474516"/>
                </a:cubicBezTo>
                <a:cubicBezTo>
                  <a:pt x="10045603" y="451920"/>
                  <a:pt x="10060206" y="423675"/>
                  <a:pt x="10060206" y="395430"/>
                </a:cubicBezTo>
                <a:cubicBezTo>
                  <a:pt x="10084544" y="401079"/>
                  <a:pt x="10079677" y="434972"/>
                  <a:pt x="10099147" y="446271"/>
                </a:cubicBezTo>
                <a:cubicBezTo>
                  <a:pt x="10108883" y="429324"/>
                  <a:pt x="10099147" y="406728"/>
                  <a:pt x="10104016" y="389781"/>
                </a:cubicBezTo>
                <a:cubicBezTo>
                  <a:pt x="10104016" y="384131"/>
                  <a:pt x="10104016" y="372834"/>
                  <a:pt x="10104016" y="367185"/>
                </a:cubicBezTo>
                <a:cubicBezTo>
                  <a:pt x="10099147" y="327642"/>
                  <a:pt x="10142957" y="384131"/>
                  <a:pt x="10138090" y="344589"/>
                </a:cubicBezTo>
                <a:cubicBezTo>
                  <a:pt x="10133221" y="321993"/>
                  <a:pt x="10123486" y="305046"/>
                  <a:pt x="10123486" y="282450"/>
                </a:cubicBezTo>
                <a:cubicBezTo>
                  <a:pt x="10123486" y="265504"/>
                  <a:pt x="10138090" y="271152"/>
                  <a:pt x="10147825" y="276801"/>
                </a:cubicBezTo>
                <a:cubicBezTo>
                  <a:pt x="10162428" y="288099"/>
                  <a:pt x="10162428" y="310695"/>
                  <a:pt x="10162428" y="327642"/>
                </a:cubicBezTo>
                <a:cubicBezTo>
                  <a:pt x="10147825" y="384131"/>
                  <a:pt x="10181899" y="401079"/>
                  <a:pt x="10211106" y="429324"/>
                </a:cubicBezTo>
                <a:cubicBezTo>
                  <a:pt x="10264650" y="480165"/>
                  <a:pt x="10313327" y="519707"/>
                  <a:pt x="10381476" y="519707"/>
                </a:cubicBezTo>
                <a:cubicBezTo>
                  <a:pt x="10396079" y="519707"/>
                  <a:pt x="10430153" y="480165"/>
                  <a:pt x="10420417" y="542304"/>
                </a:cubicBezTo>
                <a:cubicBezTo>
                  <a:pt x="10439889" y="542304"/>
                  <a:pt x="10459359" y="570549"/>
                  <a:pt x="10473963" y="536655"/>
                </a:cubicBezTo>
                <a:cubicBezTo>
                  <a:pt x="10493433" y="491462"/>
                  <a:pt x="10517772" y="502761"/>
                  <a:pt x="10537243" y="536655"/>
                </a:cubicBezTo>
                <a:cubicBezTo>
                  <a:pt x="10551846" y="564900"/>
                  <a:pt x="10561581" y="598794"/>
                  <a:pt x="10581053" y="627039"/>
                </a:cubicBezTo>
                <a:cubicBezTo>
                  <a:pt x="10590787" y="649635"/>
                  <a:pt x="10585920" y="694827"/>
                  <a:pt x="10624862" y="666582"/>
                </a:cubicBezTo>
                <a:cubicBezTo>
                  <a:pt x="10634597" y="660932"/>
                  <a:pt x="10634597" y="677879"/>
                  <a:pt x="10634597" y="683529"/>
                </a:cubicBezTo>
                <a:cubicBezTo>
                  <a:pt x="10637031" y="768264"/>
                  <a:pt x="10647984" y="852999"/>
                  <a:pt x="10659545" y="937734"/>
                </a:cubicBezTo>
                <a:lnTo>
                  <a:pt x="10669237" y="1023894"/>
                </a:lnTo>
                <a:lnTo>
                  <a:pt x="10714370" y="1030471"/>
                </a:lnTo>
                <a:cubicBezTo>
                  <a:pt x="10728973" y="1030471"/>
                  <a:pt x="10763047" y="990929"/>
                  <a:pt x="10753311" y="1053068"/>
                </a:cubicBezTo>
                <a:cubicBezTo>
                  <a:pt x="10772783" y="1053068"/>
                  <a:pt x="10792253" y="1081312"/>
                  <a:pt x="10806856" y="1047419"/>
                </a:cubicBezTo>
                <a:cubicBezTo>
                  <a:pt x="10826327" y="1002227"/>
                  <a:pt x="10850666" y="1013524"/>
                  <a:pt x="10870137" y="1047419"/>
                </a:cubicBezTo>
                <a:cubicBezTo>
                  <a:pt x="10884740" y="1075664"/>
                  <a:pt x="10894475" y="1109558"/>
                  <a:pt x="10913946" y="1137802"/>
                </a:cubicBezTo>
                <a:cubicBezTo>
                  <a:pt x="10923681" y="1160399"/>
                  <a:pt x="10918814" y="1205591"/>
                  <a:pt x="10957756" y="1177346"/>
                </a:cubicBezTo>
                <a:cubicBezTo>
                  <a:pt x="10967491" y="1171696"/>
                  <a:pt x="10967491" y="1188644"/>
                  <a:pt x="10967491" y="1194293"/>
                </a:cubicBezTo>
                <a:cubicBezTo>
                  <a:pt x="10969925" y="1279028"/>
                  <a:pt x="10980878" y="1363763"/>
                  <a:pt x="10992438" y="1448498"/>
                </a:cubicBezTo>
                <a:lnTo>
                  <a:pt x="11010167" y="1606082"/>
                </a:lnTo>
                <a:lnTo>
                  <a:pt x="11012887" y="1607350"/>
                </a:lnTo>
                <a:cubicBezTo>
                  <a:pt x="11013913" y="1609865"/>
                  <a:pt x="11014503" y="1613417"/>
                  <a:pt x="11014531" y="1618283"/>
                </a:cubicBezTo>
                <a:lnTo>
                  <a:pt x="11013189" y="1632952"/>
                </a:lnTo>
                <a:lnTo>
                  <a:pt x="11013682" y="1637328"/>
                </a:lnTo>
                <a:lnTo>
                  <a:pt x="11027338" y="1640978"/>
                </a:lnTo>
                <a:cubicBezTo>
                  <a:pt x="11041713" y="1647333"/>
                  <a:pt x="11055404" y="1656867"/>
                  <a:pt x="11066356" y="1631446"/>
                </a:cubicBezTo>
                <a:cubicBezTo>
                  <a:pt x="11085826" y="1586254"/>
                  <a:pt x="11110165" y="1597552"/>
                  <a:pt x="11129636" y="1631446"/>
                </a:cubicBezTo>
                <a:cubicBezTo>
                  <a:pt x="11144239" y="1659691"/>
                  <a:pt x="11153974" y="1693585"/>
                  <a:pt x="11173446" y="1721830"/>
                </a:cubicBezTo>
                <a:cubicBezTo>
                  <a:pt x="11183181" y="1744425"/>
                  <a:pt x="11178313" y="1789618"/>
                  <a:pt x="11217255" y="1761373"/>
                </a:cubicBezTo>
                <a:cubicBezTo>
                  <a:pt x="11226990" y="1755724"/>
                  <a:pt x="11226990" y="1772671"/>
                  <a:pt x="11226990" y="1778320"/>
                </a:cubicBezTo>
                <a:cubicBezTo>
                  <a:pt x="11231859" y="1947790"/>
                  <a:pt x="11270800" y="2117260"/>
                  <a:pt x="11280536" y="2286730"/>
                </a:cubicBezTo>
                <a:cubicBezTo>
                  <a:pt x="11280536" y="2320624"/>
                  <a:pt x="11251329" y="2360166"/>
                  <a:pt x="11290271" y="2399709"/>
                </a:cubicBezTo>
                <a:cubicBezTo>
                  <a:pt x="11300006" y="2405359"/>
                  <a:pt x="11290271" y="2450550"/>
                  <a:pt x="11270800" y="2456200"/>
                </a:cubicBezTo>
                <a:cubicBezTo>
                  <a:pt x="11231859" y="2461848"/>
                  <a:pt x="11236726" y="2484444"/>
                  <a:pt x="11241594" y="2512689"/>
                </a:cubicBezTo>
                <a:cubicBezTo>
                  <a:pt x="11256197" y="2648265"/>
                  <a:pt x="11290271" y="2783841"/>
                  <a:pt x="11270800" y="2925066"/>
                </a:cubicBezTo>
                <a:cubicBezTo>
                  <a:pt x="11270800" y="2936365"/>
                  <a:pt x="11270800" y="2942013"/>
                  <a:pt x="11275667" y="2953311"/>
                </a:cubicBezTo>
                <a:cubicBezTo>
                  <a:pt x="11295139" y="2992854"/>
                  <a:pt x="11290271" y="3009801"/>
                  <a:pt x="11251329" y="3015450"/>
                </a:cubicBezTo>
                <a:cubicBezTo>
                  <a:pt x="11231858" y="3015450"/>
                  <a:pt x="11217255" y="3021099"/>
                  <a:pt x="11207520" y="3033103"/>
                </a:cubicBezTo>
                <a:lnTo>
                  <a:pt x="11197399" y="3054229"/>
                </a:lnTo>
                <a:lnTo>
                  <a:pt x="11218463" y="3268866"/>
                </a:lnTo>
                <a:cubicBezTo>
                  <a:pt x="11230024" y="3353601"/>
                  <a:pt x="11242193" y="3438336"/>
                  <a:pt x="11247061" y="3523071"/>
                </a:cubicBezTo>
                <a:cubicBezTo>
                  <a:pt x="11247061" y="3556965"/>
                  <a:pt x="11217854" y="3596508"/>
                  <a:pt x="11256795" y="3636051"/>
                </a:cubicBezTo>
                <a:cubicBezTo>
                  <a:pt x="11266531" y="3641700"/>
                  <a:pt x="11256795" y="3686892"/>
                  <a:pt x="11237325" y="3692541"/>
                </a:cubicBezTo>
                <a:cubicBezTo>
                  <a:pt x="11198384" y="3698190"/>
                  <a:pt x="11203251" y="3720786"/>
                  <a:pt x="11208118" y="3749031"/>
                </a:cubicBezTo>
                <a:cubicBezTo>
                  <a:pt x="11222722" y="3884607"/>
                  <a:pt x="11256795" y="4020183"/>
                  <a:pt x="11237325" y="4161408"/>
                </a:cubicBezTo>
                <a:cubicBezTo>
                  <a:pt x="11237325" y="4172706"/>
                  <a:pt x="11237325" y="4178355"/>
                  <a:pt x="11242192" y="4189653"/>
                </a:cubicBezTo>
                <a:cubicBezTo>
                  <a:pt x="11261664" y="4229196"/>
                  <a:pt x="11256795" y="4246143"/>
                  <a:pt x="11217854" y="4251792"/>
                </a:cubicBezTo>
                <a:cubicBezTo>
                  <a:pt x="11178912" y="4251792"/>
                  <a:pt x="11159441" y="4274388"/>
                  <a:pt x="11159441" y="4325228"/>
                </a:cubicBezTo>
                <a:cubicBezTo>
                  <a:pt x="11120499" y="4280037"/>
                  <a:pt x="11105897" y="4229196"/>
                  <a:pt x="11071822" y="4184003"/>
                </a:cubicBezTo>
                <a:cubicBezTo>
                  <a:pt x="11052351" y="4251792"/>
                  <a:pt x="11076690" y="4330878"/>
                  <a:pt x="11028012" y="4387368"/>
                </a:cubicBezTo>
                <a:cubicBezTo>
                  <a:pt x="11003674" y="4370421"/>
                  <a:pt x="11003674" y="4330878"/>
                  <a:pt x="10984204" y="4308281"/>
                </a:cubicBezTo>
                <a:lnTo>
                  <a:pt x="10936232" y="4264500"/>
                </a:lnTo>
                <a:lnTo>
                  <a:pt x="10949790" y="4385025"/>
                </a:lnTo>
                <a:cubicBezTo>
                  <a:pt x="10949790" y="4418919"/>
                  <a:pt x="10920584" y="4458462"/>
                  <a:pt x="10959525" y="4498005"/>
                </a:cubicBezTo>
                <a:cubicBezTo>
                  <a:pt x="10969261" y="4503654"/>
                  <a:pt x="10959525" y="4548846"/>
                  <a:pt x="10940055" y="4554495"/>
                </a:cubicBezTo>
                <a:cubicBezTo>
                  <a:pt x="10901113" y="4560144"/>
                  <a:pt x="10905981" y="4582740"/>
                  <a:pt x="10910848" y="4610985"/>
                </a:cubicBezTo>
                <a:cubicBezTo>
                  <a:pt x="10925451" y="4746561"/>
                  <a:pt x="10959525" y="4882137"/>
                  <a:pt x="10940055" y="5023362"/>
                </a:cubicBezTo>
                <a:cubicBezTo>
                  <a:pt x="10940055" y="5034660"/>
                  <a:pt x="10940055" y="5040309"/>
                  <a:pt x="10944922" y="5051607"/>
                </a:cubicBezTo>
                <a:cubicBezTo>
                  <a:pt x="10964394" y="5091150"/>
                  <a:pt x="10959525" y="5108097"/>
                  <a:pt x="10920584" y="5113746"/>
                </a:cubicBezTo>
                <a:cubicBezTo>
                  <a:pt x="10881642" y="5113746"/>
                  <a:pt x="10862171" y="5136342"/>
                  <a:pt x="10862171" y="5187182"/>
                </a:cubicBezTo>
                <a:cubicBezTo>
                  <a:pt x="10823229" y="5141991"/>
                  <a:pt x="10808627" y="5091150"/>
                  <a:pt x="10774552" y="5045957"/>
                </a:cubicBezTo>
                <a:cubicBezTo>
                  <a:pt x="10755081" y="5113746"/>
                  <a:pt x="10779420" y="5192832"/>
                  <a:pt x="10730742" y="5249322"/>
                </a:cubicBezTo>
                <a:cubicBezTo>
                  <a:pt x="10718573" y="5240848"/>
                  <a:pt x="10712489" y="5226726"/>
                  <a:pt x="10707013" y="5211898"/>
                </a:cubicBezTo>
                <a:lnTo>
                  <a:pt x="10699585" y="5196486"/>
                </a:lnTo>
                <a:lnTo>
                  <a:pt x="10699095" y="5199865"/>
                </a:lnTo>
                <a:cubicBezTo>
                  <a:pt x="10695444" y="5212575"/>
                  <a:pt x="10688143" y="5225285"/>
                  <a:pt x="10678407" y="5228110"/>
                </a:cubicBezTo>
                <a:cubicBezTo>
                  <a:pt x="10639465" y="5233759"/>
                  <a:pt x="10644333" y="5256355"/>
                  <a:pt x="10649200" y="5284600"/>
                </a:cubicBezTo>
                <a:cubicBezTo>
                  <a:pt x="10663804" y="5420176"/>
                  <a:pt x="10697877" y="5555752"/>
                  <a:pt x="10678407" y="5696977"/>
                </a:cubicBezTo>
                <a:cubicBezTo>
                  <a:pt x="10678407" y="5708275"/>
                  <a:pt x="10678407" y="5713924"/>
                  <a:pt x="10683274" y="5725222"/>
                </a:cubicBezTo>
                <a:cubicBezTo>
                  <a:pt x="10702746" y="5764765"/>
                  <a:pt x="10697877" y="5781712"/>
                  <a:pt x="10658936" y="5787360"/>
                </a:cubicBezTo>
                <a:cubicBezTo>
                  <a:pt x="10619994" y="5787360"/>
                  <a:pt x="10600523" y="5809957"/>
                  <a:pt x="10600523" y="5860797"/>
                </a:cubicBezTo>
                <a:cubicBezTo>
                  <a:pt x="10561581" y="5815606"/>
                  <a:pt x="10546979" y="5764765"/>
                  <a:pt x="10512904" y="5719572"/>
                </a:cubicBezTo>
                <a:cubicBezTo>
                  <a:pt x="10493433" y="5787360"/>
                  <a:pt x="10517772" y="5866447"/>
                  <a:pt x="10469094" y="5922936"/>
                </a:cubicBezTo>
                <a:cubicBezTo>
                  <a:pt x="10444756" y="5905989"/>
                  <a:pt x="10444756" y="5866447"/>
                  <a:pt x="10425286" y="5843850"/>
                </a:cubicBezTo>
                <a:cubicBezTo>
                  <a:pt x="10408249" y="5824079"/>
                  <a:pt x="10390299" y="5807838"/>
                  <a:pt x="10371512" y="5794775"/>
                </a:cubicBezTo>
                <a:lnTo>
                  <a:pt x="10334513" y="5775889"/>
                </a:lnTo>
                <a:lnTo>
                  <a:pt x="10343688" y="5844266"/>
                </a:lnTo>
                <a:cubicBezTo>
                  <a:pt x="10351598" y="5912760"/>
                  <a:pt x="10355248" y="5981960"/>
                  <a:pt x="10345513" y="6052572"/>
                </a:cubicBezTo>
                <a:cubicBezTo>
                  <a:pt x="10345513" y="6063871"/>
                  <a:pt x="10345513" y="6069519"/>
                  <a:pt x="10350381" y="6080818"/>
                </a:cubicBezTo>
                <a:cubicBezTo>
                  <a:pt x="10369852" y="6120360"/>
                  <a:pt x="10364984" y="6137307"/>
                  <a:pt x="10326042" y="6142956"/>
                </a:cubicBezTo>
                <a:cubicBezTo>
                  <a:pt x="10287100" y="6142956"/>
                  <a:pt x="10267630" y="6165553"/>
                  <a:pt x="10267630" y="6216393"/>
                </a:cubicBezTo>
                <a:cubicBezTo>
                  <a:pt x="10228687" y="6171201"/>
                  <a:pt x="10214085" y="6120360"/>
                  <a:pt x="10180010" y="6075168"/>
                </a:cubicBezTo>
                <a:cubicBezTo>
                  <a:pt x="10160540" y="6142956"/>
                  <a:pt x="10184879" y="6222042"/>
                  <a:pt x="10136201" y="6278532"/>
                </a:cubicBezTo>
                <a:cubicBezTo>
                  <a:pt x="10111863" y="6261585"/>
                  <a:pt x="10111863" y="6222042"/>
                  <a:pt x="10092392" y="6199446"/>
                </a:cubicBezTo>
                <a:cubicBezTo>
                  <a:pt x="10024243" y="6120360"/>
                  <a:pt x="9941492" y="6097765"/>
                  <a:pt x="9849006" y="6109062"/>
                </a:cubicBezTo>
                <a:cubicBezTo>
                  <a:pt x="9795460" y="6114712"/>
                  <a:pt x="9741916" y="6126009"/>
                  <a:pt x="9688370" y="6126009"/>
                </a:cubicBezTo>
                <a:cubicBezTo>
                  <a:pt x="9620222" y="6126009"/>
                  <a:pt x="9561810" y="6109062"/>
                  <a:pt x="9518000" y="6046924"/>
                </a:cubicBezTo>
                <a:cubicBezTo>
                  <a:pt x="9508264" y="6058222"/>
                  <a:pt x="9507048" y="6070932"/>
                  <a:pt x="9506439" y="6083643"/>
                </a:cubicBezTo>
                <a:lnTo>
                  <a:pt x="9499264" y="6116949"/>
                </a:lnTo>
                <a:lnTo>
                  <a:pt x="9492065" y="6111005"/>
                </a:lnTo>
                <a:cubicBezTo>
                  <a:pt x="9483622" y="6108357"/>
                  <a:pt x="9482709" y="6123185"/>
                  <a:pt x="9479058" y="6131659"/>
                </a:cubicBezTo>
                <a:cubicBezTo>
                  <a:pt x="9474190" y="6171201"/>
                  <a:pt x="9464455" y="6210744"/>
                  <a:pt x="9454720" y="6261585"/>
                </a:cubicBezTo>
                <a:cubicBezTo>
                  <a:pt x="9435249" y="6182499"/>
                  <a:pt x="9420646" y="6114712"/>
                  <a:pt x="9401174" y="6035625"/>
                </a:cubicBezTo>
                <a:cubicBezTo>
                  <a:pt x="9381704" y="6080818"/>
                  <a:pt x="9381704" y="6120360"/>
                  <a:pt x="9391439" y="6154254"/>
                </a:cubicBezTo>
                <a:cubicBezTo>
                  <a:pt x="9396307" y="6205095"/>
                  <a:pt x="9376836" y="6216393"/>
                  <a:pt x="9342762" y="6205095"/>
                </a:cubicBezTo>
                <a:cubicBezTo>
                  <a:pt x="9303820" y="6199446"/>
                  <a:pt x="9274614" y="6171201"/>
                  <a:pt x="9240540" y="6154254"/>
                </a:cubicBezTo>
                <a:cubicBezTo>
                  <a:pt x="9196730" y="6126009"/>
                  <a:pt x="9157788" y="6103413"/>
                  <a:pt x="9099376" y="6137307"/>
                </a:cubicBezTo>
                <a:cubicBezTo>
                  <a:pt x="9075037" y="6154254"/>
                  <a:pt x="9079904" y="6103413"/>
                  <a:pt x="9065301" y="6075168"/>
                </a:cubicBezTo>
                <a:cubicBezTo>
                  <a:pt x="9040963" y="6114712"/>
                  <a:pt x="8992286" y="6114712"/>
                  <a:pt x="8977683" y="6154254"/>
                </a:cubicBezTo>
                <a:cubicBezTo>
                  <a:pt x="8909534" y="6058221"/>
                  <a:pt x="8836518" y="5962189"/>
                  <a:pt x="8865725" y="5809666"/>
                </a:cubicBezTo>
                <a:cubicBezTo>
                  <a:pt x="8821916" y="5843560"/>
                  <a:pt x="8836518" y="5888751"/>
                  <a:pt x="8836518" y="5928295"/>
                </a:cubicBezTo>
                <a:cubicBezTo>
                  <a:pt x="8841386" y="5967837"/>
                  <a:pt x="8841386" y="5996083"/>
                  <a:pt x="8797577" y="5984784"/>
                </a:cubicBezTo>
                <a:cubicBezTo>
                  <a:pt x="8782974" y="5984784"/>
                  <a:pt x="8768370" y="6001731"/>
                  <a:pt x="8753767" y="6001731"/>
                </a:cubicBezTo>
                <a:cubicBezTo>
                  <a:pt x="8719693" y="6001731"/>
                  <a:pt x="8744031" y="6092115"/>
                  <a:pt x="8680751" y="6052572"/>
                </a:cubicBezTo>
                <a:cubicBezTo>
                  <a:pt x="8651545" y="6035625"/>
                  <a:pt x="8607736" y="6052572"/>
                  <a:pt x="8568794" y="6052572"/>
                </a:cubicBezTo>
                <a:cubicBezTo>
                  <a:pt x="8524984" y="6052572"/>
                  <a:pt x="8490910" y="6035625"/>
                  <a:pt x="8466571" y="5996083"/>
                </a:cubicBezTo>
                <a:cubicBezTo>
                  <a:pt x="8456836" y="5990433"/>
                  <a:pt x="8447101" y="5979136"/>
                  <a:pt x="8442233" y="5996083"/>
                </a:cubicBezTo>
                <a:cubicBezTo>
                  <a:pt x="8437365" y="6029977"/>
                  <a:pt x="8388688" y="6035625"/>
                  <a:pt x="8398423" y="6080818"/>
                </a:cubicBezTo>
                <a:cubicBezTo>
                  <a:pt x="8408158" y="6120360"/>
                  <a:pt x="8413027" y="6159903"/>
                  <a:pt x="8422762" y="6199446"/>
                </a:cubicBezTo>
                <a:cubicBezTo>
                  <a:pt x="8364350" y="6199446"/>
                  <a:pt x="8320540" y="6199446"/>
                  <a:pt x="8330275" y="6114712"/>
                </a:cubicBezTo>
                <a:cubicBezTo>
                  <a:pt x="8330275" y="6092115"/>
                  <a:pt x="8315672" y="6075168"/>
                  <a:pt x="8305936" y="6058221"/>
                </a:cubicBezTo>
                <a:cubicBezTo>
                  <a:pt x="8276730" y="6080818"/>
                  <a:pt x="8266994" y="6114712"/>
                  <a:pt x="8252392" y="6142956"/>
                </a:cubicBezTo>
                <a:cubicBezTo>
                  <a:pt x="8247524" y="6103413"/>
                  <a:pt x="8252392" y="6058221"/>
                  <a:pt x="8223185" y="6024327"/>
                </a:cubicBezTo>
                <a:cubicBezTo>
                  <a:pt x="8213450" y="6069519"/>
                  <a:pt x="8213450" y="6109062"/>
                  <a:pt x="8189111" y="6154254"/>
                </a:cubicBezTo>
                <a:cubicBezTo>
                  <a:pt x="8174508" y="6092115"/>
                  <a:pt x="8213450" y="6013030"/>
                  <a:pt x="8125830" y="6007380"/>
                </a:cubicBezTo>
                <a:cubicBezTo>
                  <a:pt x="8125830" y="6046924"/>
                  <a:pt x="8125830" y="6092115"/>
                  <a:pt x="8135566" y="6131659"/>
                </a:cubicBezTo>
                <a:cubicBezTo>
                  <a:pt x="8145302" y="6188148"/>
                  <a:pt x="8125830" y="6193797"/>
                  <a:pt x="8086888" y="6176850"/>
                </a:cubicBezTo>
                <a:cubicBezTo>
                  <a:pt x="7989534" y="6148606"/>
                  <a:pt x="7892180" y="6109062"/>
                  <a:pt x="7794826" y="6075168"/>
                </a:cubicBezTo>
                <a:cubicBezTo>
                  <a:pt x="7741281" y="6058221"/>
                  <a:pt x="7741281" y="6058221"/>
                  <a:pt x="7716942" y="6120360"/>
                </a:cubicBezTo>
                <a:cubicBezTo>
                  <a:pt x="7720593" y="6073756"/>
                  <a:pt x="7683172" y="6055750"/>
                  <a:pt x="7662180" y="6023445"/>
                </a:cubicBezTo>
                <a:lnTo>
                  <a:pt x="7648894" y="5985074"/>
                </a:lnTo>
                <a:lnTo>
                  <a:pt x="7641099" y="6018970"/>
                </a:lnTo>
                <a:cubicBezTo>
                  <a:pt x="7638817" y="6036975"/>
                  <a:pt x="7638513" y="6055687"/>
                  <a:pt x="7640946" y="6075459"/>
                </a:cubicBezTo>
                <a:cubicBezTo>
                  <a:pt x="7626343" y="6075459"/>
                  <a:pt x="7614174" y="6072634"/>
                  <a:pt x="7603222" y="6067692"/>
                </a:cubicBezTo>
                <a:lnTo>
                  <a:pt x="7586619" y="6056516"/>
                </a:lnTo>
                <a:lnTo>
                  <a:pt x="7587339" y="6125303"/>
                </a:lnTo>
                <a:cubicBezTo>
                  <a:pt x="7590381" y="6185324"/>
                  <a:pt x="7595249" y="6247463"/>
                  <a:pt x="7600116" y="6312426"/>
                </a:cubicBezTo>
                <a:cubicBezTo>
                  <a:pt x="7566042" y="6250287"/>
                  <a:pt x="7570910" y="6193797"/>
                  <a:pt x="7546572" y="6148606"/>
                </a:cubicBezTo>
                <a:cubicBezTo>
                  <a:pt x="7536836" y="6137307"/>
                  <a:pt x="7536836" y="6120360"/>
                  <a:pt x="7522234" y="6114712"/>
                </a:cubicBezTo>
                <a:cubicBezTo>
                  <a:pt x="7502762" y="6114712"/>
                  <a:pt x="7497895" y="6137307"/>
                  <a:pt x="7493027" y="6148606"/>
                </a:cubicBezTo>
                <a:cubicBezTo>
                  <a:pt x="7483291" y="6171201"/>
                  <a:pt x="7473556" y="6193797"/>
                  <a:pt x="7458953" y="6216393"/>
                </a:cubicBezTo>
                <a:cubicBezTo>
                  <a:pt x="7429747" y="6272884"/>
                  <a:pt x="7405408" y="6272884"/>
                  <a:pt x="7361598" y="6222042"/>
                </a:cubicBezTo>
                <a:cubicBezTo>
                  <a:pt x="7332392" y="6289831"/>
                  <a:pt x="7298318" y="6351969"/>
                  <a:pt x="7308054" y="6431055"/>
                </a:cubicBezTo>
                <a:cubicBezTo>
                  <a:pt x="7278847" y="6431055"/>
                  <a:pt x="7259377" y="6419757"/>
                  <a:pt x="7239905" y="6402810"/>
                </a:cubicBezTo>
                <a:cubicBezTo>
                  <a:pt x="7225302" y="6397161"/>
                  <a:pt x="7205831" y="6380214"/>
                  <a:pt x="7230170" y="6346320"/>
                </a:cubicBezTo>
                <a:cubicBezTo>
                  <a:pt x="7244773" y="6323725"/>
                  <a:pt x="7264244" y="6278532"/>
                  <a:pt x="7215567" y="6250287"/>
                </a:cubicBezTo>
                <a:cubicBezTo>
                  <a:pt x="7210699" y="6250287"/>
                  <a:pt x="7210699" y="6233340"/>
                  <a:pt x="7210699" y="6222042"/>
                </a:cubicBezTo>
                <a:cubicBezTo>
                  <a:pt x="7200964" y="6176850"/>
                  <a:pt x="7191228" y="6142956"/>
                  <a:pt x="7137683" y="6137307"/>
                </a:cubicBezTo>
                <a:cubicBezTo>
                  <a:pt x="7093874" y="6137307"/>
                  <a:pt x="7064667" y="6092115"/>
                  <a:pt x="7030593" y="6041274"/>
                </a:cubicBezTo>
                <a:cubicBezTo>
                  <a:pt x="7035461" y="6097765"/>
                  <a:pt x="6962445" y="6114712"/>
                  <a:pt x="7015990" y="6176850"/>
                </a:cubicBezTo>
                <a:cubicBezTo>
                  <a:pt x="6967313" y="6176850"/>
                  <a:pt x="6923504" y="6193797"/>
                  <a:pt x="6923504" y="6120360"/>
                </a:cubicBezTo>
                <a:cubicBezTo>
                  <a:pt x="6923504" y="6103413"/>
                  <a:pt x="6913768" y="6103413"/>
                  <a:pt x="6899165" y="6103413"/>
                </a:cubicBezTo>
                <a:cubicBezTo>
                  <a:pt x="6879694" y="6103413"/>
                  <a:pt x="6855355" y="6114712"/>
                  <a:pt x="6845620" y="6080818"/>
                </a:cubicBezTo>
                <a:cubicBezTo>
                  <a:pt x="6845620" y="6080818"/>
                  <a:pt x="6840752" y="6075168"/>
                  <a:pt x="6835884" y="6080818"/>
                </a:cubicBezTo>
                <a:cubicBezTo>
                  <a:pt x="6811545" y="6103413"/>
                  <a:pt x="6767736" y="6103413"/>
                  <a:pt x="6753133" y="6154254"/>
                </a:cubicBezTo>
                <a:cubicBezTo>
                  <a:pt x="6738530" y="6205095"/>
                  <a:pt x="6723927" y="6210744"/>
                  <a:pt x="6689852" y="6165553"/>
                </a:cubicBezTo>
                <a:cubicBezTo>
                  <a:pt x="6665514" y="6137307"/>
                  <a:pt x="6665514" y="6137307"/>
                  <a:pt x="6636308" y="6176850"/>
                </a:cubicBezTo>
                <a:cubicBezTo>
                  <a:pt x="6631440" y="6126009"/>
                  <a:pt x="6626572" y="6069519"/>
                  <a:pt x="6621704" y="6013030"/>
                </a:cubicBezTo>
                <a:cubicBezTo>
                  <a:pt x="6621704" y="6013030"/>
                  <a:pt x="6616837" y="6013030"/>
                  <a:pt x="6616837" y="6013030"/>
                </a:cubicBezTo>
                <a:cubicBezTo>
                  <a:pt x="6611969" y="6018678"/>
                  <a:pt x="6611969" y="6018678"/>
                  <a:pt x="6607101" y="6024327"/>
                </a:cubicBezTo>
                <a:cubicBezTo>
                  <a:pt x="6602234" y="6024327"/>
                  <a:pt x="6602234" y="6024327"/>
                  <a:pt x="6597365" y="6024327"/>
                </a:cubicBezTo>
                <a:cubicBezTo>
                  <a:pt x="6587630" y="6013030"/>
                  <a:pt x="6607101" y="5967837"/>
                  <a:pt x="6568159" y="6001731"/>
                </a:cubicBezTo>
                <a:cubicBezTo>
                  <a:pt x="6563291" y="6007380"/>
                  <a:pt x="6558424" y="6013030"/>
                  <a:pt x="6553556" y="6018678"/>
                </a:cubicBezTo>
                <a:cubicBezTo>
                  <a:pt x="6524350" y="6086466"/>
                  <a:pt x="6475672" y="6097765"/>
                  <a:pt x="6417260" y="6080818"/>
                </a:cubicBezTo>
                <a:cubicBezTo>
                  <a:pt x="6363715" y="6058221"/>
                  <a:pt x="6334508" y="6114712"/>
                  <a:pt x="6300435" y="6137307"/>
                </a:cubicBezTo>
                <a:cubicBezTo>
                  <a:pt x="6266361" y="6159903"/>
                  <a:pt x="6242022" y="6165553"/>
                  <a:pt x="6222551" y="6126009"/>
                </a:cubicBezTo>
                <a:cubicBezTo>
                  <a:pt x="6212815" y="6097765"/>
                  <a:pt x="6198212" y="6075168"/>
                  <a:pt x="6183609" y="6041274"/>
                </a:cubicBezTo>
                <a:cubicBezTo>
                  <a:pt x="6164138" y="6080818"/>
                  <a:pt x="6164138" y="6120360"/>
                  <a:pt x="6164138" y="6154254"/>
                </a:cubicBezTo>
                <a:cubicBezTo>
                  <a:pt x="6164138" y="6171201"/>
                  <a:pt x="6169006" y="6199446"/>
                  <a:pt x="6154402" y="6193797"/>
                </a:cubicBezTo>
                <a:cubicBezTo>
                  <a:pt x="6091122" y="6165553"/>
                  <a:pt x="6086255" y="6233340"/>
                  <a:pt x="6061916" y="6267234"/>
                </a:cubicBezTo>
                <a:cubicBezTo>
                  <a:pt x="6042445" y="6295479"/>
                  <a:pt x="6037578" y="6357619"/>
                  <a:pt x="6003504" y="6346320"/>
                </a:cubicBezTo>
                <a:cubicBezTo>
                  <a:pt x="5964561" y="6335022"/>
                  <a:pt x="5979165" y="6278532"/>
                  <a:pt x="5979165" y="6238989"/>
                </a:cubicBezTo>
                <a:cubicBezTo>
                  <a:pt x="5974297" y="6199446"/>
                  <a:pt x="5979165" y="6165553"/>
                  <a:pt x="5979165" y="6120360"/>
                </a:cubicBezTo>
                <a:cubicBezTo>
                  <a:pt x="5930488" y="6193797"/>
                  <a:pt x="5959694" y="6272884"/>
                  <a:pt x="5930488" y="6346320"/>
                </a:cubicBezTo>
                <a:cubicBezTo>
                  <a:pt x="5940222" y="6171201"/>
                  <a:pt x="5838001" y="6046924"/>
                  <a:pt x="5774721" y="5888751"/>
                </a:cubicBezTo>
                <a:cubicBezTo>
                  <a:pt x="5760117" y="5939592"/>
                  <a:pt x="5764985" y="5973486"/>
                  <a:pt x="5764985" y="6013030"/>
                </a:cubicBezTo>
                <a:cubicBezTo>
                  <a:pt x="5745514" y="6001731"/>
                  <a:pt x="5745514" y="5973486"/>
                  <a:pt x="5726043" y="5962189"/>
                </a:cubicBezTo>
                <a:cubicBezTo>
                  <a:pt x="5691969" y="6041274"/>
                  <a:pt x="5672498" y="6131659"/>
                  <a:pt x="5614086" y="6205095"/>
                </a:cubicBezTo>
                <a:cubicBezTo>
                  <a:pt x="5599482" y="6165553"/>
                  <a:pt x="5618953" y="6131659"/>
                  <a:pt x="5609218" y="6092115"/>
                </a:cubicBezTo>
                <a:cubicBezTo>
                  <a:pt x="5592181" y="6117536"/>
                  <a:pt x="5578794" y="6121773"/>
                  <a:pt x="5567842" y="6114712"/>
                </a:cubicBezTo>
                <a:lnTo>
                  <a:pt x="5559486" y="6104614"/>
                </a:lnTo>
                <a:lnTo>
                  <a:pt x="5547826" y="6120652"/>
                </a:lnTo>
                <a:lnTo>
                  <a:pt x="5541936" y="6071494"/>
                </a:lnTo>
                <a:lnTo>
                  <a:pt x="5541069" y="6069519"/>
                </a:lnTo>
                <a:cubicBezTo>
                  <a:pt x="5526466" y="6041274"/>
                  <a:pt x="5521598" y="5984784"/>
                  <a:pt x="5492392" y="5990433"/>
                </a:cubicBezTo>
                <a:cubicBezTo>
                  <a:pt x="5448583" y="5996083"/>
                  <a:pt x="5453451" y="6052572"/>
                  <a:pt x="5448583" y="6097765"/>
                </a:cubicBezTo>
                <a:cubicBezTo>
                  <a:pt x="5443715" y="6120360"/>
                  <a:pt x="5453451" y="6142956"/>
                  <a:pt x="5433979" y="6165553"/>
                </a:cubicBezTo>
                <a:cubicBezTo>
                  <a:pt x="5404773" y="6193797"/>
                  <a:pt x="5399906" y="6159903"/>
                  <a:pt x="5390170" y="6131659"/>
                </a:cubicBezTo>
                <a:cubicBezTo>
                  <a:pt x="5365831" y="6171201"/>
                  <a:pt x="5341492" y="6199446"/>
                  <a:pt x="5322022" y="6233340"/>
                </a:cubicBezTo>
                <a:cubicBezTo>
                  <a:pt x="5307419" y="6255936"/>
                  <a:pt x="5287948" y="6267234"/>
                  <a:pt x="5268479" y="6255936"/>
                </a:cubicBezTo>
                <a:cubicBezTo>
                  <a:pt x="5205196" y="6227691"/>
                  <a:pt x="5214933" y="6284181"/>
                  <a:pt x="5214933" y="6318075"/>
                </a:cubicBezTo>
                <a:cubicBezTo>
                  <a:pt x="5214933" y="6357619"/>
                  <a:pt x="5224669" y="6391513"/>
                  <a:pt x="5229536" y="6431055"/>
                </a:cubicBezTo>
                <a:cubicBezTo>
                  <a:pt x="5234403" y="6448002"/>
                  <a:pt x="5234403" y="6459301"/>
                  <a:pt x="5214933" y="6476248"/>
                </a:cubicBezTo>
                <a:cubicBezTo>
                  <a:pt x="5195462" y="6391513"/>
                  <a:pt x="5210064" y="6295479"/>
                  <a:pt x="5161388" y="6216393"/>
                </a:cubicBezTo>
                <a:cubicBezTo>
                  <a:pt x="5137049" y="6278532"/>
                  <a:pt x="5137049" y="6351969"/>
                  <a:pt x="5112710" y="6414108"/>
                </a:cubicBezTo>
                <a:cubicBezTo>
                  <a:pt x="5098106" y="6380214"/>
                  <a:pt x="5098106" y="6351969"/>
                  <a:pt x="5102974" y="6318075"/>
                </a:cubicBezTo>
                <a:cubicBezTo>
                  <a:pt x="5112710" y="6272884"/>
                  <a:pt x="5068901" y="6267234"/>
                  <a:pt x="5049430" y="6261585"/>
                </a:cubicBezTo>
                <a:cubicBezTo>
                  <a:pt x="5034826" y="6250287"/>
                  <a:pt x="5015356" y="6250287"/>
                  <a:pt x="5000752" y="6238989"/>
                </a:cubicBezTo>
                <a:cubicBezTo>
                  <a:pt x="5000752" y="6199446"/>
                  <a:pt x="4952075" y="6227691"/>
                  <a:pt x="4947207" y="6193797"/>
                </a:cubicBezTo>
                <a:cubicBezTo>
                  <a:pt x="4947207" y="6210744"/>
                  <a:pt x="4947207" y="6233340"/>
                  <a:pt x="4947207" y="6255936"/>
                </a:cubicBezTo>
                <a:cubicBezTo>
                  <a:pt x="4908265" y="6250287"/>
                  <a:pt x="4903399" y="6295479"/>
                  <a:pt x="4874191" y="6335022"/>
                </a:cubicBezTo>
                <a:cubicBezTo>
                  <a:pt x="4864456" y="6278532"/>
                  <a:pt x="4840118" y="6233340"/>
                  <a:pt x="4869323" y="6182499"/>
                </a:cubicBezTo>
                <a:cubicBezTo>
                  <a:pt x="4883927" y="6154254"/>
                  <a:pt x="4859589" y="6142956"/>
                  <a:pt x="4844985" y="6137307"/>
                </a:cubicBezTo>
                <a:cubicBezTo>
                  <a:pt x="4825514" y="6120360"/>
                  <a:pt x="4825514" y="6142956"/>
                  <a:pt x="4820646" y="6154254"/>
                </a:cubicBezTo>
                <a:cubicBezTo>
                  <a:pt x="4801175" y="6205095"/>
                  <a:pt x="4781705" y="6205095"/>
                  <a:pt x="4742764" y="6176850"/>
                </a:cubicBezTo>
                <a:cubicBezTo>
                  <a:pt x="4713557" y="6154254"/>
                  <a:pt x="4718425" y="6205095"/>
                  <a:pt x="4694086" y="6210744"/>
                </a:cubicBezTo>
                <a:cubicBezTo>
                  <a:pt x="4694086" y="6210744"/>
                  <a:pt x="4694086" y="6210744"/>
                  <a:pt x="4694086" y="6205095"/>
                </a:cubicBezTo>
                <a:cubicBezTo>
                  <a:pt x="4684350" y="6176850"/>
                  <a:pt x="4684350" y="6126009"/>
                  <a:pt x="4650278" y="6131659"/>
                </a:cubicBezTo>
                <a:cubicBezTo>
                  <a:pt x="4616202" y="6131659"/>
                  <a:pt x="4616202" y="6176850"/>
                  <a:pt x="4611334" y="6205095"/>
                </a:cubicBezTo>
                <a:cubicBezTo>
                  <a:pt x="4606467" y="6244638"/>
                  <a:pt x="4601599" y="6284181"/>
                  <a:pt x="4591864" y="6323725"/>
                </a:cubicBezTo>
                <a:cubicBezTo>
                  <a:pt x="4591864" y="6340672"/>
                  <a:pt x="4591864" y="6363267"/>
                  <a:pt x="4572393" y="6357619"/>
                </a:cubicBezTo>
                <a:cubicBezTo>
                  <a:pt x="4557790" y="6357619"/>
                  <a:pt x="4557790" y="6335022"/>
                  <a:pt x="4562656" y="6318075"/>
                </a:cubicBezTo>
                <a:cubicBezTo>
                  <a:pt x="4572393" y="6301128"/>
                  <a:pt x="4557790" y="6289831"/>
                  <a:pt x="4552922" y="6261585"/>
                </a:cubicBezTo>
                <a:cubicBezTo>
                  <a:pt x="4543186" y="6284181"/>
                  <a:pt x="4543186" y="6295479"/>
                  <a:pt x="4538319" y="6306778"/>
                </a:cubicBezTo>
                <a:cubicBezTo>
                  <a:pt x="4533451" y="6380214"/>
                  <a:pt x="4513980" y="6442354"/>
                  <a:pt x="4436097" y="6448002"/>
                </a:cubicBezTo>
                <a:cubicBezTo>
                  <a:pt x="4426360" y="6448002"/>
                  <a:pt x="4421494" y="6459301"/>
                  <a:pt x="4411758" y="6464949"/>
                </a:cubicBezTo>
                <a:cubicBezTo>
                  <a:pt x="4406890" y="6464949"/>
                  <a:pt x="4406890" y="6464949"/>
                  <a:pt x="4402023" y="6464949"/>
                </a:cubicBezTo>
                <a:cubicBezTo>
                  <a:pt x="4421494" y="6408460"/>
                  <a:pt x="4436097" y="6357619"/>
                  <a:pt x="4397155" y="6306778"/>
                </a:cubicBezTo>
                <a:cubicBezTo>
                  <a:pt x="4392287" y="6295479"/>
                  <a:pt x="4387420" y="6278532"/>
                  <a:pt x="4406890" y="6278532"/>
                </a:cubicBezTo>
                <a:cubicBezTo>
                  <a:pt x="4426360" y="6278532"/>
                  <a:pt x="4431228" y="6267234"/>
                  <a:pt x="4426360" y="6244638"/>
                </a:cubicBezTo>
                <a:cubicBezTo>
                  <a:pt x="4421494" y="6222042"/>
                  <a:pt x="4416626" y="6205095"/>
                  <a:pt x="4397155" y="6199446"/>
                </a:cubicBezTo>
                <a:cubicBezTo>
                  <a:pt x="4377683" y="6193797"/>
                  <a:pt x="4367949" y="6210744"/>
                  <a:pt x="4358213" y="6227691"/>
                </a:cubicBezTo>
                <a:cubicBezTo>
                  <a:pt x="4343609" y="6272884"/>
                  <a:pt x="4324139" y="6318075"/>
                  <a:pt x="4304668" y="6368916"/>
                </a:cubicBezTo>
                <a:cubicBezTo>
                  <a:pt x="4285198" y="6312426"/>
                  <a:pt x="4299800" y="6267234"/>
                  <a:pt x="4294933" y="6216393"/>
                </a:cubicBezTo>
                <a:cubicBezTo>
                  <a:pt x="4290065" y="6199446"/>
                  <a:pt x="4294933" y="6176850"/>
                  <a:pt x="4280329" y="6171201"/>
                </a:cubicBezTo>
                <a:cubicBezTo>
                  <a:pt x="4260859" y="6165553"/>
                  <a:pt x="4246255" y="6188148"/>
                  <a:pt x="4241388" y="6205095"/>
                </a:cubicBezTo>
                <a:cubicBezTo>
                  <a:pt x="4221916" y="6244638"/>
                  <a:pt x="4221916" y="6289831"/>
                  <a:pt x="4231653" y="6335022"/>
                </a:cubicBezTo>
                <a:cubicBezTo>
                  <a:pt x="4236520" y="6380214"/>
                  <a:pt x="4241388" y="6425407"/>
                  <a:pt x="4236520" y="6476248"/>
                </a:cubicBezTo>
                <a:cubicBezTo>
                  <a:pt x="4202445" y="6425407"/>
                  <a:pt x="4212181" y="6363267"/>
                  <a:pt x="4187842" y="6306778"/>
                </a:cubicBezTo>
                <a:cubicBezTo>
                  <a:pt x="4148901" y="6385863"/>
                  <a:pt x="4105091" y="6363267"/>
                  <a:pt x="4061280" y="6318075"/>
                </a:cubicBezTo>
                <a:cubicBezTo>
                  <a:pt x="4051546" y="6306778"/>
                  <a:pt x="4032077" y="6284181"/>
                  <a:pt x="4027207" y="6301128"/>
                </a:cubicBezTo>
                <a:cubicBezTo>
                  <a:pt x="4017472" y="6329373"/>
                  <a:pt x="3968795" y="6323725"/>
                  <a:pt x="3978529" y="6368916"/>
                </a:cubicBezTo>
                <a:cubicBezTo>
                  <a:pt x="3983397" y="6397161"/>
                  <a:pt x="3978529" y="6425407"/>
                  <a:pt x="3978529" y="6459301"/>
                </a:cubicBezTo>
                <a:cubicBezTo>
                  <a:pt x="3954191" y="6436704"/>
                  <a:pt x="3963926" y="6391513"/>
                  <a:pt x="3944456" y="6363267"/>
                </a:cubicBezTo>
                <a:cubicBezTo>
                  <a:pt x="3915250" y="6380214"/>
                  <a:pt x="3915250" y="6425407"/>
                  <a:pt x="3890911" y="6442354"/>
                </a:cubicBezTo>
                <a:cubicBezTo>
                  <a:pt x="3881175" y="6453651"/>
                  <a:pt x="3876308" y="6470598"/>
                  <a:pt x="3861704" y="6464949"/>
                </a:cubicBezTo>
                <a:cubicBezTo>
                  <a:pt x="3842233" y="6464949"/>
                  <a:pt x="3851970" y="6442354"/>
                  <a:pt x="3847101" y="6431055"/>
                </a:cubicBezTo>
                <a:cubicBezTo>
                  <a:pt x="3837367" y="6391513"/>
                  <a:pt x="3827630" y="6351969"/>
                  <a:pt x="3817895" y="6312426"/>
                </a:cubicBezTo>
                <a:cubicBezTo>
                  <a:pt x="3793557" y="6318075"/>
                  <a:pt x="3793557" y="6357619"/>
                  <a:pt x="3764350" y="6346320"/>
                </a:cubicBezTo>
                <a:cubicBezTo>
                  <a:pt x="3769218" y="6318075"/>
                  <a:pt x="3774085" y="6284181"/>
                  <a:pt x="3769218" y="6244638"/>
                </a:cubicBezTo>
                <a:cubicBezTo>
                  <a:pt x="3735143" y="6289831"/>
                  <a:pt x="3701070" y="6323725"/>
                  <a:pt x="3652393" y="6335022"/>
                </a:cubicBezTo>
                <a:cubicBezTo>
                  <a:pt x="3637790" y="6340672"/>
                  <a:pt x="3618319" y="6351969"/>
                  <a:pt x="3603715" y="6335022"/>
                </a:cubicBezTo>
                <a:cubicBezTo>
                  <a:pt x="3584245" y="6318075"/>
                  <a:pt x="3584245" y="6301128"/>
                  <a:pt x="3589112" y="6272884"/>
                </a:cubicBezTo>
                <a:cubicBezTo>
                  <a:pt x="3592763" y="6247463"/>
                  <a:pt x="3604628" y="6215688"/>
                  <a:pt x="3587742" y="6189473"/>
                </a:cubicBezTo>
                <a:lnTo>
                  <a:pt x="3570039" y="6174259"/>
                </a:lnTo>
                <a:lnTo>
                  <a:pt x="3559906" y="6175345"/>
                </a:lnTo>
                <a:lnTo>
                  <a:pt x="3559906" y="6207214"/>
                </a:lnTo>
                <a:cubicBezTo>
                  <a:pt x="3559906" y="6220630"/>
                  <a:pt x="3559906" y="6233340"/>
                  <a:pt x="3559906" y="6244638"/>
                </a:cubicBezTo>
                <a:cubicBezTo>
                  <a:pt x="3545303" y="6250287"/>
                  <a:pt x="3540435" y="6238989"/>
                  <a:pt x="3535568" y="6233340"/>
                </a:cubicBezTo>
                <a:cubicBezTo>
                  <a:pt x="3516097" y="6210744"/>
                  <a:pt x="3496626" y="6205095"/>
                  <a:pt x="3496626" y="6244638"/>
                </a:cubicBezTo>
                <a:cubicBezTo>
                  <a:pt x="3496626" y="6312426"/>
                  <a:pt x="3447949" y="6335022"/>
                  <a:pt x="3409007" y="6351969"/>
                </a:cubicBezTo>
                <a:cubicBezTo>
                  <a:pt x="3374933" y="6368916"/>
                  <a:pt x="3370066" y="6385863"/>
                  <a:pt x="3370066" y="6419757"/>
                </a:cubicBezTo>
                <a:cubicBezTo>
                  <a:pt x="3379801" y="6470598"/>
                  <a:pt x="3365197" y="6498843"/>
                  <a:pt x="3316520" y="6504492"/>
                </a:cubicBezTo>
                <a:cubicBezTo>
                  <a:pt x="3297049" y="6504492"/>
                  <a:pt x="3282446" y="6521439"/>
                  <a:pt x="3262975" y="6527088"/>
                </a:cubicBezTo>
                <a:cubicBezTo>
                  <a:pt x="3238637" y="6532737"/>
                  <a:pt x="3204562" y="6538386"/>
                  <a:pt x="3194827" y="6510141"/>
                </a:cubicBezTo>
                <a:cubicBezTo>
                  <a:pt x="3180224" y="6448002"/>
                  <a:pt x="3136414" y="6431055"/>
                  <a:pt x="3087737" y="6414108"/>
                </a:cubicBezTo>
                <a:cubicBezTo>
                  <a:pt x="3068267" y="6402810"/>
                  <a:pt x="3053663" y="6397161"/>
                  <a:pt x="3048795" y="6363267"/>
                </a:cubicBezTo>
                <a:cubicBezTo>
                  <a:pt x="3039059" y="6278532"/>
                  <a:pt x="3024456" y="6272884"/>
                  <a:pt x="2961176" y="6323725"/>
                </a:cubicBezTo>
                <a:cubicBezTo>
                  <a:pt x="2956308" y="6323725"/>
                  <a:pt x="2951441" y="6323725"/>
                  <a:pt x="2951441" y="6318075"/>
                </a:cubicBezTo>
                <a:cubicBezTo>
                  <a:pt x="2888161" y="6233340"/>
                  <a:pt x="2873557" y="6233340"/>
                  <a:pt x="2790806" y="6289831"/>
                </a:cubicBezTo>
                <a:cubicBezTo>
                  <a:pt x="2766467" y="6306778"/>
                  <a:pt x="2746997" y="6329373"/>
                  <a:pt x="2712923" y="6312426"/>
                </a:cubicBezTo>
                <a:cubicBezTo>
                  <a:pt x="2688584" y="6301128"/>
                  <a:pt x="2649642" y="6346320"/>
                  <a:pt x="2630171" y="6385863"/>
                </a:cubicBezTo>
                <a:cubicBezTo>
                  <a:pt x="2586361" y="6453651"/>
                  <a:pt x="2576626" y="6436704"/>
                  <a:pt x="2523081" y="6391513"/>
                </a:cubicBezTo>
                <a:cubicBezTo>
                  <a:pt x="2474404" y="6346320"/>
                  <a:pt x="2493874" y="6301128"/>
                  <a:pt x="2484139" y="6255936"/>
                </a:cubicBezTo>
                <a:cubicBezTo>
                  <a:pt x="2484139" y="6250287"/>
                  <a:pt x="2484139" y="6238989"/>
                  <a:pt x="2479271" y="6233340"/>
                </a:cubicBezTo>
                <a:cubicBezTo>
                  <a:pt x="2469535" y="6205095"/>
                  <a:pt x="2469535" y="6142956"/>
                  <a:pt x="2454933" y="6159903"/>
                </a:cubicBezTo>
                <a:cubicBezTo>
                  <a:pt x="2415991" y="6188148"/>
                  <a:pt x="2401388" y="6103413"/>
                  <a:pt x="2372182" y="6154254"/>
                </a:cubicBezTo>
                <a:cubicBezTo>
                  <a:pt x="2352711" y="6182499"/>
                  <a:pt x="2333240" y="6210744"/>
                  <a:pt x="2333240" y="6244638"/>
                </a:cubicBezTo>
                <a:cubicBezTo>
                  <a:pt x="2328372" y="6306778"/>
                  <a:pt x="2372182" y="6374566"/>
                  <a:pt x="2308901" y="6425407"/>
                </a:cubicBezTo>
                <a:cubicBezTo>
                  <a:pt x="2299165" y="6374566"/>
                  <a:pt x="2255357" y="6340672"/>
                  <a:pt x="2231018" y="6289831"/>
                </a:cubicBezTo>
                <a:cubicBezTo>
                  <a:pt x="2216414" y="6340672"/>
                  <a:pt x="2143398" y="6289831"/>
                  <a:pt x="2143398" y="6368916"/>
                </a:cubicBezTo>
                <a:cubicBezTo>
                  <a:pt x="2114192" y="6323725"/>
                  <a:pt x="2099589" y="6301128"/>
                  <a:pt x="2143398" y="6255936"/>
                </a:cubicBezTo>
                <a:cubicBezTo>
                  <a:pt x="2201811" y="6199446"/>
                  <a:pt x="2216414" y="6103413"/>
                  <a:pt x="2177472" y="6018678"/>
                </a:cubicBezTo>
                <a:cubicBezTo>
                  <a:pt x="2148266" y="6109062"/>
                  <a:pt x="2109325" y="6120360"/>
                  <a:pt x="2046044" y="6046924"/>
                </a:cubicBezTo>
                <a:cubicBezTo>
                  <a:pt x="2031440" y="6029977"/>
                  <a:pt x="2021705" y="6018678"/>
                  <a:pt x="2002235" y="6029977"/>
                </a:cubicBezTo>
                <a:cubicBezTo>
                  <a:pt x="1982763" y="6041274"/>
                  <a:pt x="1977896" y="6058221"/>
                  <a:pt x="1987631" y="6075168"/>
                </a:cubicBezTo>
                <a:cubicBezTo>
                  <a:pt x="2036308" y="6137307"/>
                  <a:pt x="1997367" y="6193797"/>
                  <a:pt x="1977896" y="6255936"/>
                </a:cubicBezTo>
                <a:cubicBezTo>
                  <a:pt x="1973028" y="6222042"/>
                  <a:pt x="1968161" y="6188148"/>
                  <a:pt x="1963293" y="6142956"/>
                </a:cubicBezTo>
                <a:cubicBezTo>
                  <a:pt x="1929218" y="6205095"/>
                  <a:pt x="1841600" y="6176850"/>
                  <a:pt x="1836732" y="6267234"/>
                </a:cubicBezTo>
                <a:cubicBezTo>
                  <a:pt x="1831864" y="6267234"/>
                  <a:pt x="1826997" y="6267234"/>
                  <a:pt x="1822129" y="6267234"/>
                </a:cubicBezTo>
                <a:cubicBezTo>
                  <a:pt x="1822129" y="6222042"/>
                  <a:pt x="1802658" y="6216393"/>
                  <a:pt x="1768584" y="6222042"/>
                </a:cubicBezTo>
                <a:cubicBezTo>
                  <a:pt x="1734509" y="6227691"/>
                  <a:pt x="1705304" y="6244638"/>
                  <a:pt x="1671229" y="6250287"/>
                </a:cubicBezTo>
                <a:cubicBezTo>
                  <a:pt x="1661493" y="6250287"/>
                  <a:pt x="1603081" y="6238989"/>
                  <a:pt x="1642022" y="6301128"/>
                </a:cubicBezTo>
                <a:cubicBezTo>
                  <a:pt x="1646891" y="6306778"/>
                  <a:pt x="1637155" y="6318075"/>
                  <a:pt x="1627419" y="6323725"/>
                </a:cubicBezTo>
                <a:cubicBezTo>
                  <a:pt x="1598213" y="6340672"/>
                  <a:pt x="1573875" y="6357619"/>
                  <a:pt x="1593345" y="6419757"/>
                </a:cubicBezTo>
                <a:cubicBezTo>
                  <a:pt x="1539800" y="6335022"/>
                  <a:pt x="1583610" y="6250287"/>
                  <a:pt x="1559271" y="6176850"/>
                </a:cubicBezTo>
                <a:cubicBezTo>
                  <a:pt x="1554403" y="6159903"/>
                  <a:pt x="1549536" y="6137307"/>
                  <a:pt x="1534932" y="6131659"/>
                </a:cubicBezTo>
                <a:cubicBezTo>
                  <a:pt x="1515462" y="6120360"/>
                  <a:pt x="1525198" y="6148606"/>
                  <a:pt x="1520329" y="6159903"/>
                </a:cubicBezTo>
                <a:cubicBezTo>
                  <a:pt x="1495991" y="6193797"/>
                  <a:pt x="1495991" y="6188148"/>
                  <a:pt x="1495991" y="6222042"/>
                </a:cubicBezTo>
                <a:cubicBezTo>
                  <a:pt x="1495991" y="6244638"/>
                  <a:pt x="1505726" y="6261585"/>
                  <a:pt x="1481388" y="6284181"/>
                </a:cubicBezTo>
                <a:cubicBezTo>
                  <a:pt x="1481388" y="6267234"/>
                  <a:pt x="1476520" y="6250287"/>
                  <a:pt x="1471652" y="6233340"/>
                </a:cubicBezTo>
                <a:cubicBezTo>
                  <a:pt x="1466785" y="6171201"/>
                  <a:pt x="1432710" y="6131659"/>
                  <a:pt x="1379166" y="6137307"/>
                </a:cubicBezTo>
                <a:cubicBezTo>
                  <a:pt x="1315885" y="6137307"/>
                  <a:pt x="1276943" y="6109062"/>
                  <a:pt x="1267208" y="6029977"/>
                </a:cubicBezTo>
                <a:cubicBezTo>
                  <a:pt x="1262340" y="6075168"/>
                  <a:pt x="1252604" y="6109062"/>
                  <a:pt x="1296414" y="6126009"/>
                </a:cubicBezTo>
                <a:cubicBezTo>
                  <a:pt x="1335356" y="6137307"/>
                  <a:pt x="1320753" y="6171201"/>
                  <a:pt x="1315885" y="6199446"/>
                </a:cubicBezTo>
                <a:cubicBezTo>
                  <a:pt x="1291546" y="6193797"/>
                  <a:pt x="1301282" y="6154254"/>
                  <a:pt x="1276943" y="6154254"/>
                </a:cubicBezTo>
                <a:cubicBezTo>
                  <a:pt x="1276943" y="6154254"/>
                  <a:pt x="1272075" y="6148606"/>
                  <a:pt x="1272075" y="6148606"/>
                </a:cubicBezTo>
                <a:cubicBezTo>
                  <a:pt x="1272075" y="6148606"/>
                  <a:pt x="1267208" y="6148606"/>
                  <a:pt x="1272075" y="6154254"/>
                </a:cubicBezTo>
                <a:cubicBezTo>
                  <a:pt x="1272075" y="6159903"/>
                  <a:pt x="1272075" y="6159903"/>
                  <a:pt x="1276943" y="6154254"/>
                </a:cubicBezTo>
                <a:cubicBezTo>
                  <a:pt x="1262340" y="6188148"/>
                  <a:pt x="1286679" y="6222042"/>
                  <a:pt x="1272075" y="6255936"/>
                </a:cubicBezTo>
                <a:cubicBezTo>
                  <a:pt x="1169853" y="6216393"/>
                  <a:pt x="1091969" y="6041274"/>
                  <a:pt x="960541" y="6182499"/>
                </a:cubicBezTo>
                <a:cubicBezTo>
                  <a:pt x="945938" y="6154254"/>
                  <a:pt x="960541" y="6126009"/>
                  <a:pt x="950806" y="6103413"/>
                </a:cubicBezTo>
                <a:cubicBezTo>
                  <a:pt x="936202" y="6103413"/>
                  <a:pt x="936202" y="6126009"/>
                  <a:pt x="926467" y="6142956"/>
                </a:cubicBezTo>
                <a:cubicBezTo>
                  <a:pt x="911863" y="6126009"/>
                  <a:pt x="936202" y="6109062"/>
                  <a:pt x="921599" y="6092115"/>
                </a:cubicBezTo>
                <a:cubicBezTo>
                  <a:pt x="906996" y="6097765"/>
                  <a:pt x="911863" y="6109062"/>
                  <a:pt x="906996" y="6114712"/>
                </a:cubicBezTo>
                <a:cubicBezTo>
                  <a:pt x="882658" y="6165553"/>
                  <a:pt x="868054" y="6171201"/>
                  <a:pt x="838848" y="6120360"/>
                </a:cubicBezTo>
                <a:cubicBezTo>
                  <a:pt x="824245" y="6097765"/>
                  <a:pt x="814509" y="6075168"/>
                  <a:pt x="804773" y="6052572"/>
                </a:cubicBezTo>
                <a:cubicBezTo>
                  <a:pt x="795039" y="6035625"/>
                  <a:pt x="790170" y="5990433"/>
                  <a:pt x="756096" y="6013030"/>
                </a:cubicBezTo>
                <a:cubicBezTo>
                  <a:pt x="736626" y="6018678"/>
                  <a:pt x="741493" y="6001731"/>
                  <a:pt x="741493" y="5996083"/>
                </a:cubicBezTo>
                <a:cubicBezTo>
                  <a:pt x="731758" y="5809666"/>
                  <a:pt x="673345" y="5628897"/>
                  <a:pt x="678213" y="5442480"/>
                </a:cubicBezTo>
                <a:cubicBezTo>
                  <a:pt x="678213" y="5431183"/>
                  <a:pt x="683080" y="5419885"/>
                  <a:pt x="673345" y="5408586"/>
                </a:cubicBezTo>
                <a:cubicBezTo>
                  <a:pt x="644139" y="5369044"/>
                  <a:pt x="663610" y="5340799"/>
                  <a:pt x="692816" y="5329501"/>
                </a:cubicBezTo>
                <a:cubicBezTo>
                  <a:pt x="731758" y="5318203"/>
                  <a:pt x="726890" y="5295607"/>
                  <a:pt x="722023" y="5261713"/>
                </a:cubicBezTo>
                <a:cubicBezTo>
                  <a:pt x="707419" y="5205223"/>
                  <a:pt x="687949" y="5148733"/>
                  <a:pt x="683080" y="5097892"/>
                </a:cubicBezTo>
                <a:lnTo>
                  <a:pt x="679362" y="5035740"/>
                </a:lnTo>
                <a:lnTo>
                  <a:pt x="659663" y="5033546"/>
                </a:lnTo>
                <a:cubicBezTo>
                  <a:pt x="632282" y="5036370"/>
                  <a:pt x="602771" y="5051905"/>
                  <a:pt x="569915" y="5087211"/>
                </a:cubicBezTo>
                <a:cubicBezTo>
                  <a:pt x="555311" y="5058967"/>
                  <a:pt x="569915" y="5030721"/>
                  <a:pt x="560179" y="5008126"/>
                </a:cubicBezTo>
                <a:cubicBezTo>
                  <a:pt x="545576" y="5008126"/>
                  <a:pt x="545576" y="5030721"/>
                  <a:pt x="535840" y="5047668"/>
                </a:cubicBezTo>
                <a:cubicBezTo>
                  <a:pt x="521238" y="5030721"/>
                  <a:pt x="545576" y="5013774"/>
                  <a:pt x="530972" y="4996827"/>
                </a:cubicBezTo>
                <a:cubicBezTo>
                  <a:pt x="516369" y="5002477"/>
                  <a:pt x="521238" y="5013774"/>
                  <a:pt x="516369" y="5019424"/>
                </a:cubicBezTo>
                <a:cubicBezTo>
                  <a:pt x="492031" y="5070265"/>
                  <a:pt x="477428" y="5075914"/>
                  <a:pt x="448221" y="5025073"/>
                </a:cubicBezTo>
                <a:cubicBezTo>
                  <a:pt x="433618" y="5002477"/>
                  <a:pt x="423882" y="4979880"/>
                  <a:pt x="414148" y="4957285"/>
                </a:cubicBezTo>
                <a:cubicBezTo>
                  <a:pt x="404412" y="4940338"/>
                  <a:pt x="399544" y="4895145"/>
                  <a:pt x="365470" y="4917742"/>
                </a:cubicBezTo>
                <a:cubicBezTo>
                  <a:pt x="345999" y="4923391"/>
                  <a:pt x="350866" y="4906444"/>
                  <a:pt x="350866" y="4900795"/>
                </a:cubicBezTo>
                <a:cubicBezTo>
                  <a:pt x="341132" y="4714378"/>
                  <a:pt x="282719" y="4533610"/>
                  <a:pt x="287586" y="4347193"/>
                </a:cubicBezTo>
                <a:cubicBezTo>
                  <a:pt x="287586" y="4335895"/>
                  <a:pt x="292454" y="4324597"/>
                  <a:pt x="282719" y="4313299"/>
                </a:cubicBezTo>
                <a:cubicBezTo>
                  <a:pt x="253512" y="4273756"/>
                  <a:pt x="272983" y="4245512"/>
                  <a:pt x="302189" y="4234213"/>
                </a:cubicBezTo>
                <a:cubicBezTo>
                  <a:pt x="341132" y="4222915"/>
                  <a:pt x="336263" y="4200319"/>
                  <a:pt x="331396" y="4166425"/>
                </a:cubicBezTo>
                <a:cubicBezTo>
                  <a:pt x="316793" y="4109935"/>
                  <a:pt x="297322" y="4053445"/>
                  <a:pt x="292454" y="4002604"/>
                </a:cubicBezTo>
                <a:lnTo>
                  <a:pt x="290300" y="3966610"/>
                </a:lnTo>
                <a:lnTo>
                  <a:pt x="283568" y="3969583"/>
                </a:lnTo>
                <a:cubicBezTo>
                  <a:pt x="276951" y="3976733"/>
                  <a:pt x="275125" y="3992621"/>
                  <a:pt x="267824" y="4005331"/>
                </a:cubicBezTo>
                <a:cubicBezTo>
                  <a:pt x="253220" y="3988384"/>
                  <a:pt x="277559" y="3971437"/>
                  <a:pt x="262956" y="3954490"/>
                </a:cubicBezTo>
                <a:cubicBezTo>
                  <a:pt x="248353" y="3960140"/>
                  <a:pt x="253220" y="3971437"/>
                  <a:pt x="248353" y="3977087"/>
                </a:cubicBezTo>
                <a:cubicBezTo>
                  <a:pt x="224014" y="4027928"/>
                  <a:pt x="209411" y="4033576"/>
                  <a:pt x="180204" y="3982735"/>
                </a:cubicBezTo>
                <a:cubicBezTo>
                  <a:pt x="165601" y="3960140"/>
                  <a:pt x="155865" y="3937543"/>
                  <a:pt x="146131" y="3914947"/>
                </a:cubicBezTo>
                <a:cubicBezTo>
                  <a:pt x="136395" y="3898000"/>
                  <a:pt x="131527" y="3852808"/>
                  <a:pt x="97453" y="3875405"/>
                </a:cubicBezTo>
                <a:cubicBezTo>
                  <a:pt x="77982" y="3881053"/>
                  <a:pt x="82850" y="3864106"/>
                  <a:pt x="82850" y="3858458"/>
                </a:cubicBezTo>
                <a:cubicBezTo>
                  <a:pt x="73114" y="3672040"/>
                  <a:pt x="14702" y="3491272"/>
                  <a:pt x="19570" y="3304855"/>
                </a:cubicBezTo>
                <a:cubicBezTo>
                  <a:pt x="19570" y="3293558"/>
                  <a:pt x="24437" y="3282259"/>
                  <a:pt x="14702" y="3270961"/>
                </a:cubicBezTo>
                <a:cubicBezTo>
                  <a:pt x="-14505" y="3231419"/>
                  <a:pt x="4967" y="3203174"/>
                  <a:pt x="34173" y="3191876"/>
                </a:cubicBezTo>
                <a:cubicBezTo>
                  <a:pt x="73114" y="3180578"/>
                  <a:pt x="68247" y="3157982"/>
                  <a:pt x="63380" y="3124088"/>
                </a:cubicBezTo>
                <a:cubicBezTo>
                  <a:pt x="48775" y="3067598"/>
                  <a:pt x="29305" y="3011108"/>
                  <a:pt x="24437" y="2960267"/>
                </a:cubicBezTo>
                <a:cubicBezTo>
                  <a:pt x="24437" y="2892478"/>
                  <a:pt x="9834" y="2824691"/>
                  <a:pt x="19570" y="2756904"/>
                </a:cubicBezTo>
                <a:cubicBezTo>
                  <a:pt x="19570" y="2739956"/>
                  <a:pt x="29305" y="2717361"/>
                  <a:pt x="4967" y="2694764"/>
                </a:cubicBezTo>
                <a:cubicBezTo>
                  <a:pt x="-9637" y="2683466"/>
                  <a:pt x="9834" y="2643924"/>
                  <a:pt x="39041" y="2632626"/>
                </a:cubicBezTo>
                <a:cubicBezTo>
                  <a:pt x="92585" y="2610030"/>
                  <a:pt x="92585" y="2610030"/>
                  <a:pt x="102321" y="2542241"/>
                </a:cubicBezTo>
                <a:cubicBezTo>
                  <a:pt x="131527" y="2587433"/>
                  <a:pt x="160733" y="2632626"/>
                  <a:pt x="189939" y="2683466"/>
                </a:cubicBezTo>
                <a:cubicBezTo>
                  <a:pt x="204543" y="2604380"/>
                  <a:pt x="180204" y="2525294"/>
                  <a:pt x="228882" y="2463155"/>
                </a:cubicBezTo>
                <a:lnTo>
                  <a:pt x="234052" y="2471286"/>
                </a:lnTo>
                <a:lnTo>
                  <a:pt x="229854" y="2381051"/>
                </a:lnTo>
                <a:cubicBezTo>
                  <a:pt x="229854" y="2369754"/>
                  <a:pt x="234721" y="2358455"/>
                  <a:pt x="224986" y="2347158"/>
                </a:cubicBezTo>
                <a:cubicBezTo>
                  <a:pt x="195779" y="2307615"/>
                  <a:pt x="215251" y="2279370"/>
                  <a:pt x="244457" y="2268072"/>
                </a:cubicBezTo>
                <a:cubicBezTo>
                  <a:pt x="283398" y="2256774"/>
                  <a:pt x="278531" y="2234179"/>
                  <a:pt x="273664" y="2200285"/>
                </a:cubicBezTo>
                <a:cubicBezTo>
                  <a:pt x="259060" y="2143795"/>
                  <a:pt x="239589" y="2087304"/>
                  <a:pt x="234721" y="2036463"/>
                </a:cubicBezTo>
                <a:cubicBezTo>
                  <a:pt x="234721" y="1968675"/>
                  <a:pt x="220118" y="1900887"/>
                  <a:pt x="229854" y="1833099"/>
                </a:cubicBezTo>
                <a:cubicBezTo>
                  <a:pt x="229854" y="1816152"/>
                  <a:pt x="239589" y="1793557"/>
                  <a:pt x="215251" y="1770960"/>
                </a:cubicBezTo>
                <a:cubicBezTo>
                  <a:pt x="200648" y="1759663"/>
                  <a:pt x="220118" y="1720120"/>
                  <a:pt x="249325" y="1708822"/>
                </a:cubicBezTo>
                <a:cubicBezTo>
                  <a:pt x="302870" y="1686226"/>
                  <a:pt x="302870" y="1686226"/>
                  <a:pt x="312605" y="1618438"/>
                </a:cubicBezTo>
                <a:cubicBezTo>
                  <a:pt x="341811" y="1663629"/>
                  <a:pt x="371018" y="1708822"/>
                  <a:pt x="400224" y="1759663"/>
                </a:cubicBezTo>
                <a:cubicBezTo>
                  <a:pt x="414827" y="1680576"/>
                  <a:pt x="390488" y="1601491"/>
                  <a:pt x="439166" y="1539352"/>
                </a:cubicBezTo>
                <a:cubicBezTo>
                  <a:pt x="482975" y="1624087"/>
                  <a:pt x="538954" y="1662218"/>
                  <a:pt x="602235" y="1674221"/>
                </a:cubicBezTo>
                <a:lnTo>
                  <a:pt x="623772" y="1676176"/>
                </a:lnTo>
                <a:lnTo>
                  <a:pt x="620481" y="1641360"/>
                </a:lnTo>
                <a:cubicBezTo>
                  <a:pt x="620481" y="1630062"/>
                  <a:pt x="625348" y="1618764"/>
                  <a:pt x="615612" y="1607466"/>
                </a:cubicBezTo>
                <a:cubicBezTo>
                  <a:pt x="586406" y="1567924"/>
                  <a:pt x="605878" y="1539678"/>
                  <a:pt x="635084" y="1528380"/>
                </a:cubicBezTo>
                <a:cubicBezTo>
                  <a:pt x="674025" y="1517081"/>
                  <a:pt x="669158" y="1494486"/>
                  <a:pt x="664290" y="1460593"/>
                </a:cubicBezTo>
                <a:cubicBezTo>
                  <a:pt x="649687" y="1404102"/>
                  <a:pt x="630216" y="1347612"/>
                  <a:pt x="625348" y="1296771"/>
                </a:cubicBezTo>
                <a:cubicBezTo>
                  <a:pt x="625348" y="1228983"/>
                  <a:pt x="610745" y="1161195"/>
                  <a:pt x="620481" y="1093407"/>
                </a:cubicBezTo>
                <a:cubicBezTo>
                  <a:pt x="620481" y="1076460"/>
                  <a:pt x="630216" y="1053865"/>
                  <a:pt x="605878" y="1031269"/>
                </a:cubicBezTo>
                <a:cubicBezTo>
                  <a:pt x="591274" y="1019971"/>
                  <a:pt x="610745" y="980428"/>
                  <a:pt x="639951" y="969130"/>
                </a:cubicBezTo>
                <a:cubicBezTo>
                  <a:pt x="693497" y="946534"/>
                  <a:pt x="693497" y="946534"/>
                  <a:pt x="703232" y="878746"/>
                </a:cubicBezTo>
                <a:cubicBezTo>
                  <a:pt x="732438" y="923937"/>
                  <a:pt x="761644" y="969130"/>
                  <a:pt x="790851" y="1019971"/>
                </a:cubicBezTo>
                <a:cubicBezTo>
                  <a:pt x="805454" y="940884"/>
                  <a:pt x="781115" y="861799"/>
                  <a:pt x="829792" y="799660"/>
                </a:cubicBezTo>
                <a:cubicBezTo>
                  <a:pt x="873602" y="884395"/>
                  <a:pt x="929581" y="922526"/>
                  <a:pt x="992861" y="934530"/>
                </a:cubicBezTo>
                <a:lnTo>
                  <a:pt x="1028297" y="937745"/>
                </a:lnTo>
                <a:lnTo>
                  <a:pt x="1015975" y="875595"/>
                </a:lnTo>
                <a:cubicBezTo>
                  <a:pt x="1015975" y="807807"/>
                  <a:pt x="1001372" y="740019"/>
                  <a:pt x="1011108" y="672231"/>
                </a:cubicBezTo>
                <a:cubicBezTo>
                  <a:pt x="1011108" y="655284"/>
                  <a:pt x="1020843" y="632688"/>
                  <a:pt x="996504" y="610092"/>
                </a:cubicBezTo>
                <a:cubicBezTo>
                  <a:pt x="981901" y="598794"/>
                  <a:pt x="1001372" y="559251"/>
                  <a:pt x="1030578" y="547953"/>
                </a:cubicBezTo>
                <a:cubicBezTo>
                  <a:pt x="1084124" y="525357"/>
                  <a:pt x="1084124" y="525357"/>
                  <a:pt x="1093859" y="457569"/>
                </a:cubicBezTo>
                <a:cubicBezTo>
                  <a:pt x="1123065" y="502761"/>
                  <a:pt x="1152271" y="547953"/>
                  <a:pt x="1181478" y="598794"/>
                </a:cubicBezTo>
                <a:cubicBezTo>
                  <a:pt x="1196081" y="519707"/>
                  <a:pt x="1171742" y="440622"/>
                  <a:pt x="1220420" y="378483"/>
                </a:cubicBezTo>
                <a:cubicBezTo>
                  <a:pt x="1308038" y="547953"/>
                  <a:pt x="1444335" y="531006"/>
                  <a:pt x="1590367" y="491462"/>
                </a:cubicBezTo>
                <a:cubicBezTo>
                  <a:pt x="1712061" y="457569"/>
                  <a:pt x="1751001" y="468866"/>
                  <a:pt x="1848356" y="525357"/>
                </a:cubicBezTo>
                <a:cubicBezTo>
                  <a:pt x="1862960" y="508410"/>
                  <a:pt x="1848356" y="468866"/>
                  <a:pt x="1858092" y="468866"/>
                </a:cubicBezTo>
                <a:cubicBezTo>
                  <a:pt x="1882431" y="457569"/>
                  <a:pt x="1882431" y="440622"/>
                  <a:pt x="1887299" y="418026"/>
                </a:cubicBezTo>
                <a:cubicBezTo>
                  <a:pt x="1892166" y="389781"/>
                  <a:pt x="1897034" y="361536"/>
                  <a:pt x="1901902" y="321993"/>
                </a:cubicBezTo>
                <a:cubicBezTo>
                  <a:pt x="1926240" y="355887"/>
                  <a:pt x="1926240" y="395430"/>
                  <a:pt x="1940843" y="423675"/>
                </a:cubicBezTo>
                <a:cubicBezTo>
                  <a:pt x="1950579" y="451920"/>
                  <a:pt x="1945712" y="491462"/>
                  <a:pt x="1974918" y="531006"/>
                </a:cubicBezTo>
                <a:cubicBezTo>
                  <a:pt x="1974918" y="474516"/>
                  <a:pt x="1979785" y="434972"/>
                  <a:pt x="1974918" y="395430"/>
                </a:cubicBezTo>
                <a:cubicBezTo>
                  <a:pt x="1970050" y="355887"/>
                  <a:pt x="1984653" y="344589"/>
                  <a:pt x="2013859" y="350237"/>
                </a:cubicBezTo>
                <a:cubicBezTo>
                  <a:pt x="2057668" y="350237"/>
                  <a:pt x="2091743" y="378483"/>
                  <a:pt x="2125816" y="395430"/>
                </a:cubicBezTo>
                <a:cubicBezTo>
                  <a:pt x="2179362" y="423675"/>
                  <a:pt x="2228039" y="446271"/>
                  <a:pt x="2271849" y="389781"/>
                </a:cubicBezTo>
                <a:cubicBezTo>
                  <a:pt x="2296187" y="468866"/>
                  <a:pt x="2325393" y="463218"/>
                  <a:pt x="2393541" y="372834"/>
                </a:cubicBezTo>
                <a:cubicBezTo>
                  <a:pt x="2408144" y="434972"/>
                  <a:pt x="2461690" y="468866"/>
                  <a:pt x="2486029" y="525357"/>
                </a:cubicBezTo>
                <a:cubicBezTo>
                  <a:pt x="2510367" y="581847"/>
                  <a:pt x="2495764" y="643986"/>
                  <a:pt x="2500631" y="711773"/>
                </a:cubicBezTo>
                <a:cubicBezTo>
                  <a:pt x="2544442" y="694827"/>
                  <a:pt x="2529838" y="649635"/>
                  <a:pt x="2529838" y="621390"/>
                </a:cubicBezTo>
                <a:cubicBezTo>
                  <a:pt x="2529838" y="570549"/>
                  <a:pt x="2520103" y="525357"/>
                  <a:pt x="2583383" y="531006"/>
                </a:cubicBezTo>
                <a:cubicBezTo>
                  <a:pt x="2602854" y="536655"/>
                  <a:pt x="2612589" y="514059"/>
                  <a:pt x="2627192" y="502761"/>
                </a:cubicBezTo>
                <a:cubicBezTo>
                  <a:pt x="2646663" y="491462"/>
                  <a:pt x="2632060" y="434972"/>
                  <a:pt x="2671002" y="446271"/>
                </a:cubicBezTo>
                <a:cubicBezTo>
                  <a:pt x="2748886" y="468866"/>
                  <a:pt x="2855976" y="395430"/>
                  <a:pt x="2904653" y="519707"/>
                </a:cubicBezTo>
                <a:cubicBezTo>
                  <a:pt x="3006875" y="463218"/>
                  <a:pt x="2948462" y="372834"/>
                  <a:pt x="2943594" y="288099"/>
                </a:cubicBezTo>
                <a:cubicBezTo>
                  <a:pt x="2997140" y="305046"/>
                  <a:pt x="3050685" y="310695"/>
                  <a:pt x="3040949" y="395430"/>
                </a:cubicBezTo>
                <a:cubicBezTo>
                  <a:pt x="3036082" y="406728"/>
                  <a:pt x="3045817" y="429324"/>
                  <a:pt x="3065287" y="429324"/>
                </a:cubicBezTo>
                <a:cubicBezTo>
                  <a:pt x="3079891" y="429324"/>
                  <a:pt x="3089627" y="418026"/>
                  <a:pt x="3094495" y="406728"/>
                </a:cubicBezTo>
                <a:cubicBezTo>
                  <a:pt x="3099362" y="389781"/>
                  <a:pt x="3104229" y="378483"/>
                  <a:pt x="3109098" y="361536"/>
                </a:cubicBezTo>
                <a:cubicBezTo>
                  <a:pt x="3113965" y="361536"/>
                  <a:pt x="3113965" y="361536"/>
                  <a:pt x="3113965" y="361536"/>
                </a:cubicBezTo>
                <a:cubicBezTo>
                  <a:pt x="3118833" y="361536"/>
                  <a:pt x="3118833" y="361536"/>
                  <a:pt x="3118833" y="361536"/>
                </a:cubicBezTo>
                <a:cubicBezTo>
                  <a:pt x="3118833" y="389781"/>
                  <a:pt x="3113965" y="423675"/>
                  <a:pt x="3133436" y="451920"/>
                </a:cubicBezTo>
                <a:cubicBezTo>
                  <a:pt x="3157775" y="440622"/>
                  <a:pt x="3152907" y="406728"/>
                  <a:pt x="3162641" y="389781"/>
                </a:cubicBezTo>
                <a:cubicBezTo>
                  <a:pt x="3167510" y="389781"/>
                  <a:pt x="3177246" y="389781"/>
                  <a:pt x="3182113" y="389781"/>
                </a:cubicBezTo>
                <a:cubicBezTo>
                  <a:pt x="3182113" y="412377"/>
                  <a:pt x="3186980" y="434972"/>
                  <a:pt x="3186980" y="457569"/>
                </a:cubicBezTo>
                <a:cubicBezTo>
                  <a:pt x="3186980" y="491462"/>
                  <a:pt x="3206452" y="491462"/>
                  <a:pt x="3225922" y="491462"/>
                </a:cubicBezTo>
                <a:cubicBezTo>
                  <a:pt x="3250262" y="491462"/>
                  <a:pt x="3240525" y="468866"/>
                  <a:pt x="3240525" y="451920"/>
                </a:cubicBezTo>
                <a:cubicBezTo>
                  <a:pt x="3240525" y="434972"/>
                  <a:pt x="3240525" y="412377"/>
                  <a:pt x="3235657" y="389781"/>
                </a:cubicBezTo>
                <a:cubicBezTo>
                  <a:pt x="3225922" y="305046"/>
                  <a:pt x="3225922" y="305046"/>
                  <a:pt x="3303806" y="321993"/>
                </a:cubicBezTo>
                <a:cubicBezTo>
                  <a:pt x="3406028" y="344589"/>
                  <a:pt x="3503383" y="401079"/>
                  <a:pt x="3610472" y="418026"/>
                </a:cubicBezTo>
                <a:cubicBezTo>
                  <a:pt x="3625075" y="423675"/>
                  <a:pt x="3644547" y="429324"/>
                  <a:pt x="3659149" y="423675"/>
                </a:cubicBezTo>
                <a:cubicBezTo>
                  <a:pt x="3693223" y="423675"/>
                  <a:pt x="3707826" y="429324"/>
                  <a:pt x="3712693" y="474516"/>
                </a:cubicBezTo>
                <a:cubicBezTo>
                  <a:pt x="3712693" y="519707"/>
                  <a:pt x="3746768" y="531006"/>
                  <a:pt x="3780843" y="531006"/>
                </a:cubicBezTo>
                <a:cubicBezTo>
                  <a:pt x="3785709" y="440622"/>
                  <a:pt x="3766239" y="350237"/>
                  <a:pt x="3771106" y="254205"/>
                </a:cubicBezTo>
                <a:cubicBezTo>
                  <a:pt x="3795445" y="305046"/>
                  <a:pt x="3800313" y="355887"/>
                  <a:pt x="3824651" y="406728"/>
                </a:cubicBezTo>
                <a:cubicBezTo>
                  <a:pt x="3844123" y="446271"/>
                  <a:pt x="3858725" y="440622"/>
                  <a:pt x="3873329" y="401079"/>
                </a:cubicBezTo>
                <a:cubicBezTo>
                  <a:pt x="3883064" y="378483"/>
                  <a:pt x="3897668" y="350237"/>
                  <a:pt x="3902535" y="321993"/>
                </a:cubicBezTo>
                <a:cubicBezTo>
                  <a:pt x="3926874" y="203364"/>
                  <a:pt x="3936610" y="197714"/>
                  <a:pt x="4024227" y="265504"/>
                </a:cubicBezTo>
                <a:cubicBezTo>
                  <a:pt x="4053434" y="214661"/>
                  <a:pt x="4058303" y="209013"/>
                  <a:pt x="4063170" y="107331"/>
                </a:cubicBezTo>
                <a:cubicBezTo>
                  <a:pt x="4102112" y="107331"/>
                  <a:pt x="4121583" y="152523"/>
                  <a:pt x="4155657" y="158172"/>
                </a:cubicBezTo>
                <a:cubicBezTo>
                  <a:pt x="4131318" y="192066"/>
                  <a:pt x="4111847" y="231609"/>
                  <a:pt x="4126451" y="271152"/>
                </a:cubicBezTo>
                <a:cubicBezTo>
                  <a:pt x="4155657" y="321993"/>
                  <a:pt x="4199466" y="350237"/>
                  <a:pt x="4253013" y="333290"/>
                </a:cubicBezTo>
                <a:cubicBezTo>
                  <a:pt x="4233540" y="276801"/>
                  <a:pt x="4282218" y="231609"/>
                  <a:pt x="4282218" y="180768"/>
                </a:cubicBezTo>
                <a:cubicBezTo>
                  <a:pt x="4282218" y="163822"/>
                  <a:pt x="4301689" y="169470"/>
                  <a:pt x="4301689" y="186417"/>
                </a:cubicBezTo>
                <a:cubicBezTo>
                  <a:pt x="4306557" y="237258"/>
                  <a:pt x="4316292" y="282450"/>
                  <a:pt x="4296822" y="333290"/>
                </a:cubicBezTo>
                <a:cubicBezTo>
                  <a:pt x="4287085" y="367185"/>
                  <a:pt x="4316292" y="429324"/>
                  <a:pt x="4350366" y="429324"/>
                </a:cubicBezTo>
                <a:cubicBezTo>
                  <a:pt x="4403911" y="418026"/>
                  <a:pt x="4360101" y="384131"/>
                  <a:pt x="4360101" y="350237"/>
                </a:cubicBezTo>
                <a:cubicBezTo>
                  <a:pt x="4433118" y="350237"/>
                  <a:pt x="4501265" y="384131"/>
                  <a:pt x="4564545" y="418026"/>
                </a:cubicBezTo>
                <a:cubicBezTo>
                  <a:pt x="4579149" y="372834"/>
                  <a:pt x="4603487" y="327642"/>
                  <a:pt x="4652164" y="333290"/>
                </a:cubicBezTo>
                <a:cubicBezTo>
                  <a:pt x="4676503" y="333290"/>
                  <a:pt x="4700842" y="378483"/>
                  <a:pt x="4734916" y="367185"/>
                </a:cubicBezTo>
                <a:cubicBezTo>
                  <a:pt x="4739783" y="401079"/>
                  <a:pt x="4744652" y="434972"/>
                  <a:pt x="4749520" y="474516"/>
                </a:cubicBezTo>
                <a:cubicBezTo>
                  <a:pt x="4773857" y="463218"/>
                  <a:pt x="4764122" y="434972"/>
                  <a:pt x="4778725" y="412377"/>
                </a:cubicBezTo>
                <a:cubicBezTo>
                  <a:pt x="4778725" y="440622"/>
                  <a:pt x="4778725" y="463218"/>
                  <a:pt x="4778725" y="485813"/>
                </a:cubicBezTo>
                <a:cubicBezTo>
                  <a:pt x="4803065" y="457569"/>
                  <a:pt x="4827404" y="429324"/>
                  <a:pt x="4851741" y="406728"/>
                </a:cubicBezTo>
                <a:cubicBezTo>
                  <a:pt x="4871212" y="389781"/>
                  <a:pt x="4890684" y="378483"/>
                  <a:pt x="4910153" y="412377"/>
                </a:cubicBezTo>
                <a:cubicBezTo>
                  <a:pt x="4934492" y="446271"/>
                  <a:pt x="4963699" y="434972"/>
                  <a:pt x="4988038" y="412377"/>
                </a:cubicBezTo>
                <a:cubicBezTo>
                  <a:pt x="5007508" y="395430"/>
                  <a:pt x="5026979" y="378483"/>
                  <a:pt x="5046451" y="355887"/>
                </a:cubicBezTo>
                <a:cubicBezTo>
                  <a:pt x="5099996" y="305046"/>
                  <a:pt x="5099996" y="305046"/>
                  <a:pt x="5143805" y="361536"/>
                </a:cubicBezTo>
                <a:cubicBezTo>
                  <a:pt x="5158408" y="384131"/>
                  <a:pt x="5168144" y="412377"/>
                  <a:pt x="5192483" y="423675"/>
                </a:cubicBezTo>
                <a:cubicBezTo>
                  <a:pt x="5207085" y="412377"/>
                  <a:pt x="5197350" y="389781"/>
                  <a:pt x="5202218" y="372834"/>
                </a:cubicBezTo>
                <a:cubicBezTo>
                  <a:pt x="5207085" y="333290"/>
                  <a:pt x="5192483" y="276801"/>
                  <a:pt x="5255762" y="282450"/>
                </a:cubicBezTo>
                <a:cubicBezTo>
                  <a:pt x="5265498" y="282450"/>
                  <a:pt x="5280101" y="259854"/>
                  <a:pt x="5289837" y="242907"/>
                </a:cubicBezTo>
                <a:cubicBezTo>
                  <a:pt x="5314176" y="203364"/>
                  <a:pt x="5338513" y="163822"/>
                  <a:pt x="5362853" y="118629"/>
                </a:cubicBezTo>
                <a:cubicBezTo>
                  <a:pt x="5392059" y="152523"/>
                  <a:pt x="5392059" y="192066"/>
                  <a:pt x="5392059" y="231609"/>
                </a:cubicBezTo>
                <a:cubicBezTo>
                  <a:pt x="5392059" y="276801"/>
                  <a:pt x="5392059" y="316344"/>
                  <a:pt x="5396927" y="355887"/>
                </a:cubicBezTo>
                <a:cubicBezTo>
                  <a:pt x="5435869" y="288099"/>
                  <a:pt x="5411529" y="209013"/>
                  <a:pt x="5426134" y="141225"/>
                </a:cubicBezTo>
                <a:cubicBezTo>
                  <a:pt x="5445603" y="141225"/>
                  <a:pt x="5460208" y="158172"/>
                  <a:pt x="5455339" y="175119"/>
                </a:cubicBezTo>
                <a:cubicBezTo>
                  <a:pt x="5445603" y="265504"/>
                  <a:pt x="5460208" y="344589"/>
                  <a:pt x="5513752" y="412377"/>
                </a:cubicBezTo>
                <a:cubicBezTo>
                  <a:pt x="5518620" y="418026"/>
                  <a:pt x="5518620" y="423675"/>
                  <a:pt x="5518620" y="429324"/>
                </a:cubicBezTo>
                <a:cubicBezTo>
                  <a:pt x="5518620" y="497112"/>
                  <a:pt x="5562429" y="536655"/>
                  <a:pt x="5596503" y="593145"/>
                </a:cubicBezTo>
                <a:cubicBezTo>
                  <a:pt x="5606238" y="553602"/>
                  <a:pt x="5601371" y="519707"/>
                  <a:pt x="5601371" y="485813"/>
                </a:cubicBezTo>
                <a:cubicBezTo>
                  <a:pt x="5625710" y="497112"/>
                  <a:pt x="5625710" y="525357"/>
                  <a:pt x="5645180" y="542304"/>
                </a:cubicBezTo>
                <a:cubicBezTo>
                  <a:pt x="5669519" y="446271"/>
                  <a:pt x="5703593" y="361536"/>
                  <a:pt x="5757138" y="276801"/>
                </a:cubicBezTo>
                <a:cubicBezTo>
                  <a:pt x="5757138" y="321993"/>
                  <a:pt x="5757138" y="361536"/>
                  <a:pt x="5757138" y="406728"/>
                </a:cubicBezTo>
                <a:cubicBezTo>
                  <a:pt x="5796079" y="344589"/>
                  <a:pt x="5810683" y="384131"/>
                  <a:pt x="5830153" y="418026"/>
                </a:cubicBezTo>
                <a:cubicBezTo>
                  <a:pt x="5839889" y="434972"/>
                  <a:pt x="5839889" y="457569"/>
                  <a:pt x="5849625" y="474516"/>
                </a:cubicBezTo>
                <a:cubicBezTo>
                  <a:pt x="5852058" y="480165"/>
                  <a:pt x="5854492" y="488638"/>
                  <a:pt x="5858752" y="495699"/>
                </a:cubicBezTo>
                <a:lnTo>
                  <a:pt x="5865291" y="503073"/>
                </a:lnTo>
                <a:lnTo>
                  <a:pt x="5867886" y="494614"/>
                </a:lnTo>
                <a:lnTo>
                  <a:pt x="5870295" y="505793"/>
                </a:lnTo>
                <a:lnTo>
                  <a:pt x="5878831" y="508410"/>
                </a:lnTo>
                <a:cubicBezTo>
                  <a:pt x="5893434" y="502761"/>
                  <a:pt x="5903169" y="485813"/>
                  <a:pt x="5908038" y="468866"/>
                </a:cubicBezTo>
                <a:cubicBezTo>
                  <a:pt x="5917772" y="434972"/>
                  <a:pt x="5927508" y="395430"/>
                  <a:pt x="5922640" y="355887"/>
                </a:cubicBezTo>
                <a:cubicBezTo>
                  <a:pt x="5922640" y="321993"/>
                  <a:pt x="5951846" y="316344"/>
                  <a:pt x="5961582" y="327642"/>
                </a:cubicBezTo>
                <a:cubicBezTo>
                  <a:pt x="5995656" y="378483"/>
                  <a:pt x="6005392" y="321993"/>
                  <a:pt x="6010259" y="305046"/>
                </a:cubicBezTo>
                <a:cubicBezTo>
                  <a:pt x="6019995" y="282450"/>
                  <a:pt x="6034598" y="259854"/>
                  <a:pt x="6054069" y="242907"/>
                </a:cubicBezTo>
                <a:cubicBezTo>
                  <a:pt x="6063805" y="231609"/>
                  <a:pt x="6078408" y="225960"/>
                  <a:pt x="6093011" y="225960"/>
                </a:cubicBezTo>
                <a:cubicBezTo>
                  <a:pt x="6146556" y="237258"/>
                  <a:pt x="6156291" y="225960"/>
                  <a:pt x="6151423" y="163822"/>
                </a:cubicBezTo>
                <a:cubicBezTo>
                  <a:pt x="6146556" y="129928"/>
                  <a:pt x="6141688" y="96033"/>
                  <a:pt x="6136820" y="62139"/>
                </a:cubicBezTo>
                <a:cubicBezTo>
                  <a:pt x="6136820" y="45192"/>
                  <a:pt x="6127085" y="28245"/>
                  <a:pt x="6151423" y="11298"/>
                </a:cubicBezTo>
                <a:cubicBezTo>
                  <a:pt x="6156291" y="56490"/>
                  <a:pt x="6161159" y="96033"/>
                  <a:pt x="6166026" y="135576"/>
                </a:cubicBezTo>
                <a:cubicBezTo>
                  <a:pt x="6170895" y="180768"/>
                  <a:pt x="6175762" y="225960"/>
                  <a:pt x="6204968" y="259854"/>
                </a:cubicBezTo>
                <a:cubicBezTo>
                  <a:pt x="6239042" y="203364"/>
                  <a:pt x="6219572" y="129928"/>
                  <a:pt x="6258513" y="73437"/>
                </a:cubicBezTo>
                <a:cubicBezTo>
                  <a:pt x="6268249" y="112980"/>
                  <a:pt x="6277985" y="146874"/>
                  <a:pt x="6268249" y="186417"/>
                </a:cubicBezTo>
                <a:cubicBezTo>
                  <a:pt x="6258513" y="231609"/>
                  <a:pt x="6312058" y="231609"/>
                  <a:pt x="6331529" y="242907"/>
                </a:cubicBezTo>
                <a:cubicBezTo>
                  <a:pt x="6414281" y="276801"/>
                  <a:pt x="6424016" y="271152"/>
                  <a:pt x="6492164" y="152523"/>
                </a:cubicBezTo>
                <a:cubicBezTo>
                  <a:pt x="6511635" y="214661"/>
                  <a:pt x="6526238" y="259854"/>
                  <a:pt x="6487296" y="316344"/>
                </a:cubicBezTo>
                <a:cubicBezTo>
                  <a:pt x="6467825" y="344589"/>
                  <a:pt x="6453222" y="384131"/>
                  <a:pt x="6482429" y="423675"/>
                </a:cubicBezTo>
                <a:cubicBezTo>
                  <a:pt x="6501899" y="401079"/>
                  <a:pt x="6492164" y="378483"/>
                  <a:pt x="6492164" y="350237"/>
                </a:cubicBezTo>
                <a:cubicBezTo>
                  <a:pt x="6511635" y="361536"/>
                  <a:pt x="6540841" y="389781"/>
                  <a:pt x="6545709" y="333290"/>
                </a:cubicBezTo>
                <a:cubicBezTo>
                  <a:pt x="6545709" y="282450"/>
                  <a:pt x="6574915" y="265504"/>
                  <a:pt x="6618725" y="265504"/>
                </a:cubicBezTo>
                <a:cubicBezTo>
                  <a:pt x="6633328" y="276801"/>
                  <a:pt x="6613858" y="299396"/>
                  <a:pt x="6633328" y="316344"/>
                </a:cubicBezTo>
                <a:cubicBezTo>
                  <a:pt x="6643064" y="293748"/>
                  <a:pt x="6657667" y="276801"/>
                  <a:pt x="6667402" y="254205"/>
                </a:cubicBezTo>
                <a:cubicBezTo>
                  <a:pt x="6672270" y="259854"/>
                  <a:pt x="6677138" y="259854"/>
                  <a:pt x="6677138" y="259854"/>
                </a:cubicBezTo>
                <a:cubicBezTo>
                  <a:pt x="6686873" y="293748"/>
                  <a:pt x="6682005" y="350237"/>
                  <a:pt x="6716079" y="350237"/>
                </a:cubicBezTo>
                <a:cubicBezTo>
                  <a:pt x="6759889" y="350237"/>
                  <a:pt x="6750154" y="293748"/>
                  <a:pt x="6755021" y="259854"/>
                </a:cubicBezTo>
                <a:cubicBezTo>
                  <a:pt x="6769625" y="209013"/>
                  <a:pt x="6769625" y="152523"/>
                  <a:pt x="6789095" y="101682"/>
                </a:cubicBezTo>
                <a:cubicBezTo>
                  <a:pt x="6832905" y="124278"/>
                  <a:pt x="6779359" y="180768"/>
                  <a:pt x="6818302" y="203364"/>
                </a:cubicBezTo>
                <a:cubicBezTo>
                  <a:pt x="6828037" y="203364"/>
                  <a:pt x="6828037" y="192066"/>
                  <a:pt x="6828037" y="186417"/>
                </a:cubicBezTo>
                <a:cubicBezTo>
                  <a:pt x="6828037" y="101682"/>
                  <a:pt x="6852376" y="39543"/>
                  <a:pt x="6935127" y="28245"/>
                </a:cubicBezTo>
                <a:cubicBezTo>
                  <a:pt x="6944862" y="28245"/>
                  <a:pt x="6954598" y="16947"/>
                  <a:pt x="6964334" y="11298"/>
                </a:cubicBezTo>
                <a:cubicBezTo>
                  <a:pt x="6964334" y="16947"/>
                  <a:pt x="6964334" y="16947"/>
                  <a:pt x="6969201" y="16947"/>
                </a:cubicBezTo>
                <a:cubicBezTo>
                  <a:pt x="6939995" y="67788"/>
                  <a:pt x="6944862" y="118629"/>
                  <a:pt x="6969201" y="169470"/>
                </a:cubicBezTo>
                <a:cubicBezTo>
                  <a:pt x="6978937" y="186417"/>
                  <a:pt x="6983804" y="203364"/>
                  <a:pt x="6959465" y="203364"/>
                </a:cubicBezTo>
                <a:cubicBezTo>
                  <a:pt x="6944862" y="203364"/>
                  <a:pt x="6935127" y="209013"/>
                  <a:pt x="6939995" y="231609"/>
                </a:cubicBezTo>
                <a:cubicBezTo>
                  <a:pt x="6944862" y="248555"/>
                  <a:pt x="6954598" y="259854"/>
                  <a:pt x="6969201" y="265504"/>
                </a:cubicBezTo>
                <a:cubicBezTo>
                  <a:pt x="6983804" y="271152"/>
                  <a:pt x="6993539" y="259854"/>
                  <a:pt x="7003275" y="248555"/>
                </a:cubicBezTo>
                <a:cubicBezTo>
                  <a:pt x="7032482" y="209013"/>
                  <a:pt x="7047085" y="152523"/>
                  <a:pt x="7076291" y="107331"/>
                </a:cubicBezTo>
                <a:cubicBezTo>
                  <a:pt x="7076291" y="141225"/>
                  <a:pt x="7076291" y="175119"/>
                  <a:pt x="7076291" y="209013"/>
                </a:cubicBezTo>
                <a:cubicBezTo>
                  <a:pt x="7076291" y="242907"/>
                  <a:pt x="7071424" y="276801"/>
                  <a:pt x="7090894" y="310695"/>
                </a:cubicBezTo>
                <a:cubicBezTo>
                  <a:pt x="7188249" y="225960"/>
                  <a:pt x="7110365" y="107331"/>
                  <a:pt x="7134704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628578543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Images &amp; Contents Layout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9"/>
          <p:cNvSpPr>
            <a:spLocks noGrp="1"/>
          </p:cNvSpPr>
          <p:nvPr>
            <p:ph type="pic" sz="quarter" idx="10" hasCustomPrompt="1"/>
          </p:nvPr>
        </p:nvSpPr>
        <p:spPr>
          <a:xfrm>
            <a:off x="3887755" y="0"/>
            <a:ext cx="4464000" cy="2232000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6" name="Rectangle 5"/>
          <p:cNvSpPr/>
          <p:nvPr userDrawn="1"/>
        </p:nvSpPr>
        <p:spPr>
          <a:xfrm>
            <a:off x="-7360" y="0"/>
            <a:ext cx="3792000" cy="2232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 hasCustomPrompt="1"/>
          </p:nvPr>
        </p:nvSpPr>
        <p:spPr>
          <a:xfrm>
            <a:off x="3887755" y="2313000"/>
            <a:ext cx="4464000" cy="2232000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1" name="Picture Placeholder 9"/>
          <p:cNvSpPr>
            <a:spLocks noGrp="1"/>
          </p:cNvSpPr>
          <p:nvPr>
            <p:ph type="pic" sz="quarter" idx="12" hasCustomPrompt="1"/>
          </p:nvPr>
        </p:nvSpPr>
        <p:spPr>
          <a:xfrm>
            <a:off x="3890009" y="4626000"/>
            <a:ext cx="4464000" cy="2232000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2" name="Rectangle 11"/>
          <p:cNvSpPr/>
          <p:nvPr userDrawn="1"/>
        </p:nvSpPr>
        <p:spPr>
          <a:xfrm>
            <a:off x="-7360" y="2313000"/>
            <a:ext cx="3792000" cy="2232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sp>
        <p:nvSpPr>
          <p:cNvPr id="13" name="Rectangle 12"/>
          <p:cNvSpPr/>
          <p:nvPr userDrawn="1"/>
        </p:nvSpPr>
        <p:spPr>
          <a:xfrm>
            <a:off x="-7360" y="4626000"/>
            <a:ext cx="3792000" cy="2232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</p:spTree>
    <p:extLst>
      <p:ext uri="{BB962C8B-B14F-4D97-AF65-F5344CB8AC3E}">
        <p14:creationId xmlns:p14="http://schemas.microsoft.com/office/powerpoint/2010/main" val="3200163118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0" hasCustomPrompt="1"/>
          </p:nvPr>
        </p:nvSpPr>
        <p:spPr>
          <a:xfrm>
            <a:off x="4751851" y="0"/>
            <a:ext cx="2784309" cy="227687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7" name="Picture Placeholder 5"/>
          <p:cNvSpPr>
            <a:spLocks noGrp="1"/>
          </p:cNvSpPr>
          <p:nvPr>
            <p:ph type="pic" sz="quarter" idx="11" hasCustomPrompt="1"/>
          </p:nvPr>
        </p:nvSpPr>
        <p:spPr>
          <a:xfrm>
            <a:off x="4751850" y="2276873"/>
            <a:ext cx="4646149" cy="229398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9" name="Picture Placeholder 5"/>
          <p:cNvSpPr>
            <a:spLocks noGrp="1"/>
          </p:cNvSpPr>
          <p:nvPr>
            <p:ph type="pic" sz="quarter" idx="13" hasCustomPrompt="1"/>
          </p:nvPr>
        </p:nvSpPr>
        <p:spPr>
          <a:xfrm>
            <a:off x="9379149" y="2276873"/>
            <a:ext cx="2812852" cy="458112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1440000"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="" xmlns:a16="http://schemas.microsoft.com/office/drawing/2014/main" id="{0FF80E2F-BCE8-4055-A4CB-BE5AD0F647E8}"/>
              </a:ext>
            </a:extLst>
          </p:cNvPr>
          <p:cNvSpPr/>
          <p:nvPr userDrawn="1"/>
        </p:nvSpPr>
        <p:spPr>
          <a:xfrm>
            <a:off x="7536160" y="-9525"/>
            <a:ext cx="4655840" cy="2286397"/>
          </a:xfrm>
          <a:prstGeom prst="rect">
            <a:avLst/>
          </a:prstGeom>
          <a:solidFill>
            <a:schemeClr val="accent1">
              <a:alpha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>
              <a:latin typeface="+mn-lt"/>
            </a:endParaRPr>
          </a:p>
        </p:txBody>
      </p:sp>
      <p:sp>
        <p:nvSpPr>
          <p:cNvPr id="11" name="Rectangle 9">
            <a:extLst>
              <a:ext uri="{FF2B5EF4-FFF2-40B4-BE49-F238E27FC236}">
                <a16:creationId xmlns="" xmlns:a16="http://schemas.microsoft.com/office/drawing/2014/main" id="{C87C4850-7BF1-4D16-AC7B-E6ADE804A631}"/>
              </a:ext>
            </a:extLst>
          </p:cNvPr>
          <p:cNvSpPr/>
          <p:nvPr userDrawn="1"/>
        </p:nvSpPr>
        <p:spPr>
          <a:xfrm>
            <a:off x="4751851" y="4571603"/>
            <a:ext cx="4646149" cy="228639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566085701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Images &amp; Contents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Rectangle 34"/>
          <p:cNvSpPr/>
          <p:nvPr userDrawn="1"/>
        </p:nvSpPr>
        <p:spPr>
          <a:xfrm rot="480000">
            <a:off x="853387" y="1807875"/>
            <a:ext cx="2160000" cy="1872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solidFill>
                <a:schemeClr val="tx1">
                  <a:lumMod val="75000"/>
                  <a:lumOff val="25000"/>
                </a:schemeClr>
              </a:solidFill>
              <a:latin typeface="+mn-lt"/>
              <a:cs typeface="Arial" pitchFamily="34" charset="0"/>
            </a:endParaRPr>
          </a:p>
        </p:txBody>
      </p:sp>
      <p:sp>
        <p:nvSpPr>
          <p:cNvPr id="36" name="그림 개체 틀 2"/>
          <p:cNvSpPr>
            <a:spLocks noGrp="1"/>
          </p:cNvSpPr>
          <p:nvPr>
            <p:ph type="pic" sz="quarter" idx="14" hasCustomPrompt="1"/>
          </p:nvPr>
        </p:nvSpPr>
        <p:spPr>
          <a:xfrm>
            <a:off x="832620" y="1826771"/>
            <a:ext cx="2160000" cy="187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39" name="Rectangle 38"/>
          <p:cNvSpPr/>
          <p:nvPr userDrawn="1"/>
        </p:nvSpPr>
        <p:spPr>
          <a:xfrm rot="480000">
            <a:off x="6527528" y="1807875"/>
            <a:ext cx="2160000" cy="1872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solidFill>
                <a:schemeClr val="tx1">
                  <a:lumMod val="75000"/>
                  <a:lumOff val="25000"/>
                </a:schemeClr>
              </a:solidFill>
              <a:latin typeface="+mn-lt"/>
              <a:cs typeface="Arial" pitchFamily="34" charset="0"/>
            </a:endParaRPr>
          </a:p>
        </p:txBody>
      </p:sp>
      <p:sp>
        <p:nvSpPr>
          <p:cNvPr id="40" name="그림 개체 틀 2"/>
          <p:cNvSpPr>
            <a:spLocks noGrp="1"/>
          </p:cNvSpPr>
          <p:nvPr>
            <p:ph type="pic" sz="quarter" idx="41" hasCustomPrompt="1"/>
          </p:nvPr>
        </p:nvSpPr>
        <p:spPr>
          <a:xfrm>
            <a:off x="6506761" y="1826771"/>
            <a:ext cx="2160000" cy="187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43" name="Rectangle 42"/>
          <p:cNvSpPr/>
          <p:nvPr userDrawn="1"/>
        </p:nvSpPr>
        <p:spPr>
          <a:xfrm rot="480000">
            <a:off x="853387" y="4236403"/>
            <a:ext cx="2160000" cy="1872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solidFill>
                <a:schemeClr val="tx1">
                  <a:lumMod val="75000"/>
                  <a:lumOff val="25000"/>
                </a:schemeClr>
              </a:solidFill>
              <a:latin typeface="+mn-lt"/>
              <a:cs typeface="Arial" pitchFamily="34" charset="0"/>
            </a:endParaRPr>
          </a:p>
        </p:txBody>
      </p:sp>
      <p:sp>
        <p:nvSpPr>
          <p:cNvPr id="44" name="그림 개체 틀 2"/>
          <p:cNvSpPr>
            <a:spLocks noGrp="1"/>
          </p:cNvSpPr>
          <p:nvPr>
            <p:ph type="pic" sz="quarter" idx="44" hasCustomPrompt="1"/>
          </p:nvPr>
        </p:nvSpPr>
        <p:spPr>
          <a:xfrm>
            <a:off x="832620" y="4255299"/>
            <a:ext cx="2160000" cy="187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47" name="Rectangle 46"/>
          <p:cNvSpPr/>
          <p:nvPr userDrawn="1"/>
        </p:nvSpPr>
        <p:spPr>
          <a:xfrm rot="480000">
            <a:off x="6527528" y="4236403"/>
            <a:ext cx="2160000" cy="1872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solidFill>
                <a:schemeClr val="tx1">
                  <a:lumMod val="75000"/>
                  <a:lumOff val="25000"/>
                </a:schemeClr>
              </a:solidFill>
              <a:latin typeface="+mn-lt"/>
              <a:cs typeface="Arial" pitchFamily="34" charset="0"/>
            </a:endParaRPr>
          </a:p>
        </p:txBody>
      </p:sp>
      <p:sp>
        <p:nvSpPr>
          <p:cNvPr id="48" name="그림 개체 틀 2"/>
          <p:cNvSpPr>
            <a:spLocks noGrp="1"/>
          </p:cNvSpPr>
          <p:nvPr>
            <p:ph type="pic" sz="quarter" idx="47" hasCustomPrompt="1"/>
          </p:nvPr>
        </p:nvSpPr>
        <p:spPr>
          <a:xfrm>
            <a:off x="6506761" y="4255299"/>
            <a:ext cx="2160000" cy="187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8" name="Text Placeholder 9">
            <a:extLst>
              <a:ext uri="{FF2B5EF4-FFF2-40B4-BE49-F238E27FC236}">
                <a16:creationId xmlns="" xmlns:a16="http://schemas.microsoft.com/office/drawing/2014/main" id="{68C3B3AB-2D1E-48D7-A3C5-875A6FD1D9A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8" y="232114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9" name="Rectangle 10">
            <a:extLst>
              <a:ext uri="{FF2B5EF4-FFF2-40B4-BE49-F238E27FC236}">
                <a16:creationId xmlns="" xmlns:a16="http://schemas.microsoft.com/office/drawing/2014/main" id="{703E5521-3018-4337-9F87-08A7E7ABACA7}"/>
              </a:ext>
            </a:extLst>
          </p:cNvPr>
          <p:cNvSpPr/>
          <p:nvPr userDrawn="1"/>
        </p:nvSpPr>
        <p:spPr>
          <a:xfrm>
            <a:off x="-16239" y="6699564"/>
            <a:ext cx="12192000" cy="158436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800" dirty="0"/>
          </a:p>
        </p:txBody>
      </p:sp>
      <p:sp>
        <p:nvSpPr>
          <p:cNvPr id="20" name="Rectangle 11">
            <a:extLst>
              <a:ext uri="{FF2B5EF4-FFF2-40B4-BE49-F238E27FC236}">
                <a16:creationId xmlns="" xmlns:a16="http://schemas.microsoft.com/office/drawing/2014/main" id="{9AF7CADE-A5DD-4C14-94CE-882F9FC0C863}"/>
              </a:ext>
            </a:extLst>
          </p:cNvPr>
          <p:cNvSpPr/>
          <p:nvPr userDrawn="1"/>
        </p:nvSpPr>
        <p:spPr>
          <a:xfrm>
            <a:off x="0" y="0"/>
            <a:ext cx="12192000" cy="158436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800" dirty="0"/>
          </a:p>
        </p:txBody>
      </p:sp>
    </p:spTree>
    <p:extLst>
      <p:ext uri="{BB962C8B-B14F-4D97-AF65-F5344CB8AC3E}">
        <p14:creationId xmlns:p14="http://schemas.microsoft.com/office/powerpoint/2010/main" val="1294801792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0" y="2349000"/>
            <a:ext cx="12192000" cy="2160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sp>
        <p:nvSpPr>
          <p:cNvPr id="5" name="Picture Placeholder 2"/>
          <p:cNvSpPr>
            <a:spLocks noGrp="1"/>
          </p:cNvSpPr>
          <p:nvPr>
            <p:ph type="pic" idx="16" hasCustomPrompt="1"/>
          </p:nvPr>
        </p:nvSpPr>
        <p:spPr>
          <a:xfrm>
            <a:off x="0" y="0"/>
            <a:ext cx="6012000" cy="223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idx="17" hasCustomPrompt="1"/>
          </p:nvPr>
        </p:nvSpPr>
        <p:spPr>
          <a:xfrm>
            <a:off x="6180000" y="0"/>
            <a:ext cx="6012000" cy="223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idx="18" hasCustomPrompt="1"/>
          </p:nvPr>
        </p:nvSpPr>
        <p:spPr>
          <a:xfrm>
            <a:off x="0" y="4626000"/>
            <a:ext cx="6012000" cy="223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8" name="Picture Placeholder 2"/>
          <p:cNvSpPr>
            <a:spLocks noGrp="1"/>
          </p:cNvSpPr>
          <p:nvPr>
            <p:ph type="pic" idx="19" hasCustomPrompt="1"/>
          </p:nvPr>
        </p:nvSpPr>
        <p:spPr>
          <a:xfrm>
            <a:off x="6180000" y="4626000"/>
            <a:ext cx="6012000" cy="223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889335770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Images &amp; Contents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5115611" cy="6858000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1" name="Picture Placeholder 9"/>
          <p:cNvSpPr>
            <a:spLocks noGrp="1"/>
          </p:cNvSpPr>
          <p:nvPr>
            <p:ph type="pic" sz="quarter" idx="12" hasCustomPrompt="1"/>
          </p:nvPr>
        </p:nvSpPr>
        <p:spPr>
          <a:xfrm>
            <a:off x="3822278" y="2534748"/>
            <a:ext cx="2628000" cy="1800000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3" name="Picture Placeholder 9"/>
          <p:cNvSpPr>
            <a:spLocks noGrp="1"/>
          </p:cNvSpPr>
          <p:nvPr>
            <p:ph type="pic" sz="quarter" idx="14" hasCustomPrompt="1"/>
          </p:nvPr>
        </p:nvSpPr>
        <p:spPr>
          <a:xfrm>
            <a:off x="6693139" y="2534748"/>
            <a:ext cx="2628000" cy="1800000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4" name="Picture Placeholder 9"/>
          <p:cNvSpPr>
            <a:spLocks noGrp="1"/>
          </p:cNvSpPr>
          <p:nvPr>
            <p:ph type="pic" sz="quarter" idx="15" hasCustomPrompt="1"/>
          </p:nvPr>
        </p:nvSpPr>
        <p:spPr>
          <a:xfrm>
            <a:off x="9564000" y="2534748"/>
            <a:ext cx="2628000" cy="1800000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411025061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Images &amp; Contents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" name="Rectangle 79"/>
          <p:cNvSpPr/>
          <p:nvPr userDrawn="1"/>
        </p:nvSpPr>
        <p:spPr>
          <a:xfrm>
            <a:off x="-10107" y="0"/>
            <a:ext cx="12202107" cy="3056709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 dirty="0">
              <a:latin typeface="+mn-lt"/>
              <a:cs typeface="Arial" pitchFamily="34" charset="0"/>
            </a:endParaRPr>
          </a:p>
        </p:txBody>
      </p:sp>
      <p:sp>
        <p:nvSpPr>
          <p:cNvPr id="19" name="Rectangle 18"/>
          <p:cNvSpPr/>
          <p:nvPr userDrawn="1"/>
        </p:nvSpPr>
        <p:spPr>
          <a:xfrm rot="21180000">
            <a:off x="4940387" y="1899873"/>
            <a:ext cx="2268000" cy="2268000"/>
          </a:xfrm>
          <a:prstGeom prst="rect">
            <a:avLst/>
          </a:prstGeom>
          <a:solidFill>
            <a:schemeClr val="accent5"/>
          </a:solidFill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latin typeface="+mn-lt"/>
            </a:endParaRPr>
          </a:p>
        </p:txBody>
      </p:sp>
      <p:sp>
        <p:nvSpPr>
          <p:cNvPr id="20" name="Rectangle 19"/>
          <p:cNvSpPr/>
          <p:nvPr userDrawn="1"/>
        </p:nvSpPr>
        <p:spPr>
          <a:xfrm rot="21180000">
            <a:off x="9681196" y="2151873"/>
            <a:ext cx="1764000" cy="1764000"/>
          </a:xfrm>
          <a:prstGeom prst="rect">
            <a:avLst/>
          </a:prstGeom>
          <a:solidFill>
            <a:schemeClr val="accent1"/>
          </a:solidFill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latin typeface="+mn-lt"/>
            </a:endParaRPr>
          </a:p>
        </p:txBody>
      </p:sp>
      <p:sp>
        <p:nvSpPr>
          <p:cNvPr id="21" name="Rectangle 20"/>
          <p:cNvSpPr/>
          <p:nvPr userDrawn="1"/>
        </p:nvSpPr>
        <p:spPr>
          <a:xfrm rot="21180000">
            <a:off x="7562792" y="2151873"/>
            <a:ext cx="1764000" cy="1764000"/>
          </a:xfrm>
          <a:prstGeom prst="rect">
            <a:avLst/>
          </a:prstGeom>
          <a:solidFill>
            <a:schemeClr val="accent2"/>
          </a:solidFill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latin typeface="+mn-lt"/>
            </a:endParaRPr>
          </a:p>
        </p:txBody>
      </p:sp>
      <p:sp>
        <p:nvSpPr>
          <p:cNvPr id="22" name="Rectangle 21"/>
          <p:cNvSpPr/>
          <p:nvPr userDrawn="1"/>
        </p:nvSpPr>
        <p:spPr>
          <a:xfrm rot="21180000">
            <a:off x="2821982" y="2151873"/>
            <a:ext cx="1764000" cy="1764000"/>
          </a:xfrm>
          <a:prstGeom prst="rect">
            <a:avLst/>
          </a:prstGeom>
          <a:solidFill>
            <a:schemeClr val="accent4"/>
          </a:solidFill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latin typeface="+mn-lt"/>
            </a:endParaRPr>
          </a:p>
        </p:txBody>
      </p:sp>
      <p:sp>
        <p:nvSpPr>
          <p:cNvPr id="23" name="Rectangle 22"/>
          <p:cNvSpPr/>
          <p:nvPr userDrawn="1"/>
        </p:nvSpPr>
        <p:spPr>
          <a:xfrm rot="21180000">
            <a:off x="703577" y="2151873"/>
            <a:ext cx="1764000" cy="1764000"/>
          </a:xfrm>
          <a:prstGeom prst="rect">
            <a:avLst/>
          </a:prstGeom>
          <a:solidFill>
            <a:schemeClr val="accent3"/>
          </a:solidFill>
          <a:ln w="190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latin typeface="+mn-lt"/>
            </a:endParaRPr>
          </a:p>
        </p:txBody>
      </p:sp>
      <p:sp>
        <p:nvSpPr>
          <p:cNvPr id="24" name="그림 개체 틀 2"/>
          <p:cNvSpPr>
            <a:spLocks noGrp="1"/>
          </p:cNvSpPr>
          <p:nvPr>
            <p:ph type="pic" sz="quarter" idx="14" hasCustomPrompt="1"/>
          </p:nvPr>
        </p:nvSpPr>
        <p:spPr>
          <a:xfrm>
            <a:off x="4950660" y="1905519"/>
            <a:ext cx="2268000" cy="2268000"/>
          </a:xfrm>
          <a:prstGeom prst="rect">
            <a:avLst/>
          </a:prstGeom>
          <a:solidFill>
            <a:schemeClr val="bg1">
              <a:lumMod val="95000"/>
            </a:schemeClr>
          </a:solidFill>
          <a:ln w="38100">
            <a:noFill/>
          </a:ln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27" name="그림 개체 틀 2"/>
          <p:cNvSpPr>
            <a:spLocks noGrp="1"/>
          </p:cNvSpPr>
          <p:nvPr>
            <p:ph type="pic" sz="quarter" idx="41" hasCustomPrompt="1"/>
          </p:nvPr>
        </p:nvSpPr>
        <p:spPr>
          <a:xfrm>
            <a:off x="7573513" y="2157519"/>
            <a:ext cx="1764000" cy="176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8100">
            <a:noFill/>
          </a:ln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30" name="그림 개체 틀 2"/>
          <p:cNvSpPr>
            <a:spLocks noGrp="1"/>
          </p:cNvSpPr>
          <p:nvPr>
            <p:ph type="pic" sz="quarter" idx="44" hasCustomPrompt="1"/>
          </p:nvPr>
        </p:nvSpPr>
        <p:spPr>
          <a:xfrm>
            <a:off x="9692365" y="2157519"/>
            <a:ext cx="1764000" cy="176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8100">
            <a:noFill/>
          </a:ln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32" name="그림 개체 틀 2"/>
          <p:cNvSpPr>
            <a:spLocks noGrp="1"/>
          </p:cNvSpPr>
          <p:nvPr>
            <p:ph type="pic" sz="quarter" idx="47" hasCustomPrompt="1"/>
          </p:nvPr>
        </p:nvSpPr>
        <p:spPr>
          <a:xfrm>
            <a:off x="712954" y="2157519"/>
            <a:ext cx="1764000" cy="176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8100">
            <a:noFill/>
          </a:ln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34" name="그림 개체 틀 2"/>
          <p:cNvSpPr>
            <a:spLocks noGrp="1"/>
          </p:cNvSpPr>
          <p:nvPr>
            <p:ph type="pic" sz="quarter" idx="50" hasCustomPrompt="1"/>
          </p:nvPr>
        </p:nvSpPr>
        <p:spPr>
          <a:xfrm>
            <a:off x="2831807" y="2157519"/>
            <a:ext cx="1764000" cy="1764000"/>
          </a:xfrm>
          <a:prstGeom prst="rect">
            <a:avLst/>
          </a:prstGeom>
          <a:solidFill>
            <a:schemeClr val="bg1">
              <a:lumMod val="95000"/>
            </a:schemeClr>
          </a:solidFill>
          <a:ln w="38100">
            <a:noFill/>
          </a:ln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28" name="Text Placeholder 9">
            <a:extLst>
              <a:ext uri="{FF2B5EF4-FFF2-40B4-BE49-F238E27FC236}">
                <a16:creationId xmlns="" xmlns:a16="http://schemas.microsoft.com/office/drawing/2014/main" id="{A94F5625-D256-438A-ADF6-EA9480257270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8" y="232114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29" name="그룹 28">
            <a:extLst>
              <a:ext uri="{FF2B5EF4-FFF2-40B4-BE49-F238E27FC236}">
                <a16:creationId xmlns="" xmlns:a16="http://schemas.microsoft.com/office/drawing/2014/main" id="{19A0D615-4F18-488B-9A22-30C16D5CC20D}"/>
              </a:ext>
            </a:extLst>
          </p:cNvPr>
          <p:cNvGrpSpPr/>
          <p:nvPr userDrawn="1"/>
        </p:nvGrpSpPr>
        <p:grpSpPr>
          <a:xfrm rot="16200000">
            <a:off x="0" y="0"/>
            <a:ext cx="1645920" cy="1645920"/>
            <a:chOff x="10546079" y="0"/>
            <a:chExt cx="1645920" cy="1645920"/>
          </a:xfrm>
        </p:grpSpPr>
        <p:sp>
          <p:nvSpPr>
            <p:cNvPr id="31" name="직각 삼각형 30">
              <a:extLst>
                <a:ext uri="{FF2B5EF4-FFF2-40B4-BE49-F238E27FC236}">
                  <a16:creationId xmlns="" xmlns:a16="http://schemas.microsoft.com/office/drawing/2014/main" id="{51E5E925-FF34-461F-BBE3-E471A5AF96BF}"/>
                </a:ext>
              </a:extLst>
            </p:cNvPr>
            <p:cNvSpPr/>
            <p:nvPr userDrawn="1"/>
          </p:nvSpPr>
          <p:spPr>
            <a:xfrm rot="10800000">
              <a:off x="10546079" y="0"/>
              <a:ext cx="1645920" cy="1645920"/>
            </a:xfrm>
            <a:prstGeom prst="rtTriangl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33" name="화살표: 아래쪽 32">
              <a:extLst>
                <a:ext uri="{FF2B5EF4-FFF2-40B4-BE49-F238E27FC236}">
                  <a16:creationId xmlns="" xmlns:a16="http://schemas.microsoft.com/office/drawing/2014/main" id="{E01DBE4D-6718-4A51-9ADB-48AF8E84058C}"/>
                </a:ext>
              </a:extLst>
            </p:cNvPr>
            <p:cNvSpPr/>
            <p:nvPr userDrawn="1"/>
          </p:nvSpPr>
          <p:spPr>
            <a:xfrm rot="2700000">
              <a:off x="10614445" y="677449"/>
              <a:ext cx="918190" cy="846531"/>
            </a:xfrm>
            <a:prstGeom prst="downArrow">
              <a:avLst>
                <a:gd name="adj1" fmla="val 44506"/>
                <a:gd name="adj2" fmla="val 57344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35" name="직각 삼각형 34">
            <a:extLst>
              <a:ext uri="{FF2B5EF4-FFF2-40B4-BE49-F238E27FC236}">
                <a16:creationId xmlns="" xmlns:a16="http://schemas.microsoft.com/office/drawing/2014/main" id="{1AA7EE2F-5284-4563-8E86-1C77C1C47AED}"/>
              </a:ext>
            </a:extLst>
          </p:cNvPr>
          <p:cNvSpPr/>
          <p:nvPr userDrawn="1"/>
        </p:nvSpPr>
        <p:spPr>
          <a:xfrm rot="16200000">
            <a:off x="10941869" y="5607869"/>
            <a:ext cx="1398758" cy="1101504"/>
          </a:xfrm>
          <a:prstGeom prst="rtTriangl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07661889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4013546"/>
            <a:ext cx="12192000" cy="5760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Thank you</a:t>
            </a:r>
          </a:p>
        </p:txBody>
      </p:sp>
      <p:sp>
        <p:nvSpPr>
          <p:cNvPr id="7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-148" y="4589610"/>
            <a:ext cx="12192000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800" b="0" baseline="0">
                <a:solidFill>
                  <a:schemeClr val="bg1"/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your subtitle here</a:t>
            </a:r>
          </a:p>
        </p:txBody>
      </p:sp>
      <p:sp>
        <p:nvSpPr>
          <p:cNvPr id="4" name="Right Triangle 3"/>
          <p:cNvSpPr/>
          <p:nvPr userDrawn="1"/>
        </p:nvSpPr>
        <p:spPr>
          <a:xfrm>
            <a:off x="0" y="-2330"/>
            <a:ext cx="5065295" cy="6860330"/>
          </a:xfrm>
          <a:prstGeom prst="rtTriangl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ight Triangle 4"/>
          <p:cNvSpPr/>
          <p:nvPr userDrawn="1"/>
        </p:nvSpPr>
        <p:spPr>
          <a:xfrm rot="10800000">
            <a:off x="7126557" y="-2330"/>
            <a:ext cx="5065295" cy="6860330"/>
          </a:xfrm>
          <a:prstGeom prst="rtTriangl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Freeform 7"/>
          <p:cNvSpPr/>
          <p:nvPr userDrawn="1"/>
        </p:nvSpPr>
        <p:spPr>
          <a:xfrm rot="10800000">
            <a:off x="10010274" y="3915235"/>
            <a:ext cx="2181578" cy="2954683"/>
          </a:xfrm>
          <a:custGeom>
            <a:avLst/>
            <a:gdLst>
              <a:gd name="connsiteX0" fmla="*/ 2181578 w 2181578"/>
              <a:gd name="connsiteY0" fmla="*/ 2954683 h 2954683"/>
              <a:gd name="connsiteX1" fmla="*/ 1799797 w 2181578"/>
              <a:gd name="connsiteY1" fmla="*/ 2954683 h 2954683"/>
              <a:gd name="connsiteX2" fmla="*/ 0 w 2181578"/>
              <a:gd name="connsiteY2" fmla="*/ 517075 h 2954683"/>
              <a:gd name="connsiteX3" fmla="*/ 0 w 2181578"/>
              <a:gd name="connsiteY3" fmla="*/ 0 h 29546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1578" h="2954683">
                <a:moveTo>
                  <a:pt x="2181578" y="2954683"/>
                </a:moveTo>
                <a:lnTo>
                  <a:pt x="1799797" y="2954683"/>
                </a:lnTo>
                <a:lnTo>
                  <a:pt x="0" y="517075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Freeform 8"/>
          <p:cNvSpPr/>
          <p:nvPr userDrawn="1"/>
        </p:nvSpPr>
        <p:spPr>
          <a:xfrm>
            <a:off x="-148" y="-486"/>
            <a:ext cx="2181578" cy="2954683"/>
          </a:xfrm>
          <a:custGeom>
            <a:avLst/>
            <a:gdLst>
              <a:gd name="connsiteX0" fmla="*/ 2181578 w 2181578"/>
              <a:gd name="connsiteY0" fmla="*/ 2954683 h 2954683"/>
              <a:gd name="connsiteX1" fmla="*/ 1799797 w 2181578"/>
              <a:gd name="connsiteY1" fmla="*/ 2954683 h 2954683"/>
              <a:gd name="connsiteX2" fmla="*/ 0 w 2181578"/>
              <a:gd name="connsiteY2" fmla="*/ 517075 h 2954683"/>
              <a:gd name="connsiteX3" fmla="*/ 0 w 2181578"/>
              <a:gd name="connsiteY3" fmla="*/ 0 h 29546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1578" h="2954683">
                <a:moveTo>
                  <a:pt x="2181578" y="2954683"/>
                </a:moveTo>
                <a:lnTo>
                  <a:pt x="1799797" y="2954683"/>
                </a:lnTo>
                <a:lnTo>
                  <a:pt x="0" y="517075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95023768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 AND CONTENTS LAYOUT_3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="" xmlns:a16="http://schemas.microsoft.com/office/drawing/2014/main" id="{64767159-F6A9-43AF-B3EC-8F98B8C0BB14}"/>
              </a:ext>
            </a:extLst>
          </p:cNvPr>
          <p:cNvSpPr/>
          <p:nvPr userDrawn="1"/>
        </p:nvSpPr>
        <p:spPr>
          <a:xfrm>
            <a:off x="0" y="0"/>
            <a:ext cx="12192000" cy="392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7" name="그림 개체 틀 2"/>
          <p:cNvSpPr>
            <a:spLocks noGrp="1"/>
          </p:cNvSpPr>
          <p:nvPr>
            <p:ph type="pic" sz="quarter" idx="61" hasCustomPrompt="1"/>
          </p:nvPr>
        </p:nvSpPr>
        <p:spPr>
          <a:xfrm>
            <a:off x="725318" y="1814936"/>
            <a:ext cx="1728000" cy="19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22" name="그림 개체 틀 2"/>
          <p:cNvSpPr>
            <a:spLocks noGrp="1"/>
          </p:cNvSpPr>
          <p:nvPr>
            <p:ph type="pic" sz="quarter" idx="67" hasCustomPrompt="1"/>
          </p:nvPr>
        </p:nvSpPr>
        <p:spPr>
          <a:xfrm>
            <a:off x="4302897" y="1813795"/>
            <a:ext cx="1728000" cy="19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25" name="그림 개체 틀 2"/>
          <p:cNvSpPr>
            <a:spLocks noGrp="1"/>
          </p:cNvSpPr>
          <p:nvPr>
            <p:ph type="pic" sz="quarter" idx="70" hasCustomPrompt="1"/>
          </p:nvPr>
        </p:nvSpPr>
        <p:spPr>
          <a:xfrm>
            <a:off x="7874991" y="1822179"/>
            <a:ext cx="1728000" cy="19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29" name="그림 개체 틀 2"/>
          <p:cNvSpPr>
            <a:spLocks noGrp="1"/>
          </p:cNvSpPr>
          <p:nvPr>
            <p:ph type="pic" sz="quarter" idx="73" hasCustomPrompt="1"/>
          </p:nvPr>
        </p:nvSpPr>
        <p:spPr>
          <a:xfrm>
            <a:off x="719833" y="4082576"/>
            <a:ext cx="1728000" cy="19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33" name="그림 개체 틀 2"/>
          <p:cNvSpPr>
            <a:spLocks noGrp="1"/>
          </p:cNvSpPr>
          <p:nvPr>
            <p:ph type="pic" sz="quarter" idx="76" hasCustomPrompt="1"/>
          </p:nvPr>
        </p:nvSpPr>
        <p:spPr>
          <a:xfrm>
            <a:off x="4297412" y="4081435"/>
            <a:ext cx="1728000" cy="19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37" name="그림 개체 틀 2"/>
          <p:cNvSpPr>
            <a:spLocks noGrp="1"/>
          </p:cNvSpPr>
          <p:nvPr>
            <p:ph type="pic" sz="quarter" idx="79" hasCustomPrompt="1"/>
          </p:nvPr>
        </p:nvSpPr>
        <p:spPr>
          <a:xfrm>
            <a:off x="7874991" y="4089819"/>
            <a:ext cx="1728000" cy="1944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grpSp>
        <p:nvGrpSpPr>
          <p:cNvPr id="3" name="그룹 2">
            <a:extLst>
              <a:ext uri="{FF2B5EF4-FFF2-40B4-BE49-F238E27FC236}">
                <a16:creationId xmlns="" xmlns:a16="http://schemas.microsoft.com/office/drawing/2014/main" id="{BC1C73BF-634F-4A15-B736-29AEE7110B6A}"/>
              </a:ext>
            </a:extLst>
          </p:cNvPr>
          <p:cNvGrpSpPr/>
          <p:nvPr userDrawn="1"/>
        </p:nvGrpSpPr>
        <p:grpSpPr>
          <a:xfrm rot="16200000">
            <a:off x="0" y="0"/>
            <a:ext cx="1645920" cy="1645920"/>
            <a:chOff x="10546079" y="0"/>
            <a:chExt cx="1645920" cy="1645920"/>
          </a:xfrm>
        </p:grpSpPr>
        <p:sp>
          <p:nvSpPr>
            <p:cNvPr id="23" name="직각 삼각형 22">
              <a:extLst>
                <a:ext uri="{FF2B5EF4-FFF2-40B4-BE49-F238E27FC236}">
                  <a16:creationId xmlns="" xmlns:a16="http://schemas.microsoft.com/office/drawing/2014/main" id="{9F724721-DEE6-4409-9509-FB6B24633601}"/>
                </a:ext>
              </a:extLst>
            </p:cNvPr>
            <p:cNvSpPr/>
            <p:nvPr userDrawn="1"/>
          </p:nvSpPr>
          <p:spPr>
            <a:xfrm rot="10800000">
              <a:off x="10546079" y="0"/>
              <a:ext cx="1645920" cy="1645920"/>
            </a:xfrm>
            <a:prstGeom prst="rtTriangl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24" name="화살표: 아래쪽 23">
              <a:extLst>
                <a:ext uri="{FF2B5EF4-FFF2-40B4-BE49-F238E27FC236}">
                  <a16:creationId xmlns="" xmlns:a16="http://schemas.microsoft.com/office/drawing/2014/main" id="{1444540D-922C-4CA3-80DE-34228B99934B}"/>
                </a:ext>
              </a:extLst>
            </p:cNvPr>
            <p:cNvSpPr/>
            <p:nvPr userDrawn="1"/>
          </p:nvSpPr>
          <p:spPr>
            <a:xfrm rot="2700000">
              <a:off x="10614445" y="677449"/>
              <a:ext cx="918190" cy="846531"/>
            </a:xfrm>
            <a:prstGeom prst="downArrow">
              <a:avLst>
                <a:gd name="adj1" fmla="val 44506"/>
                <a:gd name="adj2" fmla="val 57344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26" name="Text Placeholder 9">
            <a:extLst>
              <a:ext uri="{FF2B5EF4-FFF2-40B4-BE49-F238E27FC236}">
                <a16:creationId xmlns="" xmlns:a16="http://schemas.microsoft.com/office/drawing/2014/main" id="{BD22BF14-93E3-4B65-A875-926C21B486FA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8" y="232114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28" name="직각 삼각형 27">
            <a:extLst>
              <a:ext uri="{FF2B5EF4-FFF2-40B4-BE49-F238E27FC236}">
                <a16:creationId xmlns="" xmlns:a16="http://schemas.microsoft.com/office/drawing/2014/main" id="{AB4A7829-3567-492D-B740-D6F2FC596844}"/>
              </a:ext>
            </a:extLst>
          </p:cNvPr>
          <p:cNvSpPr/>
          <p:nvPr userDrawn="1"/>
        </p:nvSpPr>
        <p:spPr>
          <a:xfrm rot="16200000">
            <a:off x="10941869" y="5607869"/>
            <a:ext cx="1398758" cy="1101504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73341312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4438213" y="699652"/>
            <a:ext cx="4651032" cy="1764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4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6821245" y="4426242"/>
            <a:ext cx="4650622" cy="1764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" name="Picture Placeholder 2"/>
          <p:cNvSpPr>
            <a:spLocks noGrp="1"/>
          </p:cNvSpPr>
          <p:nvPr>
            <p:ph type="pic" idx="11" hasCustomPrompt="1"/>
          </p:nvPr>
        </p:nvSpPr>
        <p:spPr>
          <a:xfrm>
            <a:off x="9203867" y="693873"/>
            <a:ext cx="2268000" cy="1764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9203867" y="2562693"/>
            <a:ext cx="2268000" cy="1764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idx="13" hasCustomPrompt="1"/>
          </p:nvPr>
        </p:nvSpPr>
        <p:spPr>
          <a:xfrm>
            <a:off x="6821245" y="2562693"/>
            <a:ext cx="2268000" cy="1764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8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4438213" y="2562693"/>
            <a:ext cx="2268000" cy="1764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9" name="Picture Placeholder 2"/>
          <p:cNvSpPr>
            <a:spLocks noGrp="1"/>
          </p:cNvSpPr>
          <p:nvPr>
            <p:ph type="pic" idx="15" hasCustomPrompt="1"/>
          </p:nvPr>
        </p:nvSpPr>
        <p:spPr>
          <a:xfrm>
            <a:off x="4438213" y="4426242"/>
            <a:ext cx="2268000" cy="1764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1" name="Rectangle 10"/>
          <p:cNvSpPr/>
          <p:nvPr userDrawn="1"/>
        </p:nvSpPr>
        <p:spPr>
          <a:xfrm>
            <a:off x="-16239" y="6400800"/>
            <a:ext cx="12192000" cy="4572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800" dirty="0"/>
          </a:p>
        </p:txBody>
      </p:sp>
      <p:sp>
        <p:nvSpPr>
          <p:cNvPr id="12" name="Rectangle 11"/>
          <p:cNvSpPr/>
          <p:nvPr userDrawn="1"/>
        </p:nvSpPr>
        <p:spPr>
          <a:xfrm>
            <a:off x="0" y="0"/>
            <a:ext cx="12192000" cy="4572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800" dirty="0"/>
          </a:p>
        </p:txBody>
      </p:sp>
    </p:spTree>
    <p:extLst>
      <p:ext uri="{BB962C8B-B14F-4D97-AF65-F5344CB8AC3E}">
        <p14:creationId xmlns:p14="http://schemas.microsoft.com/office/powerpoint/2010/main" val="1899611243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 userDrawn="1"/>
        </p:nvSpPr>
        <p:spPr>
          <a:xfrm>
            <a:off x="0" y="2996952"/>
            <a:ext cx="12192000" cy="1872208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grpSp>
        <p:nvGrpSpPr>
          <p:cNvPr id="21" name="Group 6">
            <a:extLst>
              <a:ext uri="{FF2B5EF4-FFF2-40B4-BE49-F238E27FC236}">
                <a16:creationId xmlns="" xmlns:a16="http://schemas.microsoft.com/office/drawing/2014/main" id="{80567D17-7A1C-40A1-86E5-EDF0F881441D}"/>
              </a:ext>
            </a:extLst>
          </p:cNvPr>
          <p:cNvGrpSpPr/>
          <p:nvPr userDrawn="1"/>
        </p:nvGrpSpPr>
        <p:grpSpPr>
          <a:xfrm>
            <a:off x="4763852" y="1553599"/>
            <a:ext cx="2664296" cy="4683693"/>
            <a:chOff x="445712" y="1449040"/>
            <a:chExt cx="2113018" cy="3924176"/>
          </a:xfrm>
        </p:grpSpPr>
        <p:sp>
          <p:nvSpPr>
            <p:cNvPr id="22" name="Rounded Rectangle 7">
              <a:extLst>
                <a:ext uri="{FF2B5EF4-FFF2-40B4-BE49-F238E27FC236}">
                  <a16:creationId xmlns="" xmlns:a16="http://schemas.microsoft.com/office/drawing/2014/main" id="{FB20EE29-341C-403A-B690-72DD6A19DBD7}"/>
                </a:ext>
              </a:extLst>
            </p:cNvPr>
            <p:cNvSpPr/>
            <p:nvPr userDrawn="1"/>
          </p:nvSpPr>
          <p:spPr>
            <a:xfrm>
              <a:off x="445712" y="1449040"/>
              <a:ext cx="2113018" cy="3924176"/>
            </a:xfrm>
            <a:prstGeom prst="roundRect">
              <a:avLst>
                <a:gd name="adj" fmla="val 13580"/>
              </a:avLst>
            </a:prstGeom>
            <a:solidFill>
              <a:srgbClr val="262626"/>
            </a:solidFill>
            <a:ln w="88900">
              <a:noFill/>
            </a:ln>
            <a:effectLst/>
            <a:scene3d>
              <a:camera prst="perspectiveFront"/>
              <a:lightRig rig="threePt" dir="t"/>
            </a:scene3d>
            <a:sp3d prstMaterial="plastic">
              <a:bevelT w="127000" h="50800"/>
              <a:bevelB w="127000" h="254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23" name="Rectangle 8">
              <a:extLst>
                <a:ext uri="{FF2B5EF4-FFF2-40B4-BE49-F238E27FC236}">
                  <a16:creationId xmlns="" xmlns:a16="http://schemas.microsoft.com/office/drawing/2014/main" id="{46F69D4D-B70B-4500-AB06-402516B3B19A}"/>
                </a:ext>
              </a:extLst>
            </p:cNvPr>
            <p:cNvSpPr/>
            <p:nvPr userDrawn="1"/>
          </p:nvSpPr>
          <p:spPr>
            <a:xfrm>
              <a:off x="1379920" y="1650572"/>
              <a:ext cx="216024" cy="34350"/>
            </a:xfrm>
            <a:prstGeom prst="rect">
              <a:avLst/>
            </a:prstGeom>
            <a:solidFill>
              <a:srgbClr val="B0B0B0"/>
            </a:solidFill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grpSp>
          <p:nvGrpSpPr>
            <p:cNvPr id="24" name="Group 10">
              <a:extLst>
                <a:ext uri="{FF2B5EF4-FFF2-40B4-BE49-F238E27FC236}">
                  <a16:creationId xmlns="" xmlns:a16="http://schemas.microsoft.com/office/drawing/2014/main" id="{23661D6A-F16F-4CD1-A080-4D1586049EF6}"/>
                </a:ext>
              </a:extLst>
            </p:cNvPr>
            <p:cNvGrpSpPr/>
            <p:nvPr userDrawn="1"/>
          </p:nvGrpSpPr>
          <p:grpSpPr>
            <a:xfrm>
              <a:off x="1407705" y="5045834"/>
              <a:ext cx="211967" cy="211967"/>
              <a:chOff x="1549420" y="5712364"/>
              <a:chExt cx="312583" cy="312583"/>
            </a:xfrm>
          </p:grpSpPr>
          <p:sp>
            <p:nvSpPr>
              <p:cNvPr id="25" name="Oval 11">
                <a:extLst>
                  <a:ext uri="{FF2B5EF4-FFF2-40B4-BE49-F238E27FC236}">
                    <a16:creationId xmlns="" xmlns:a16="http://schemas.microsoft.com/office/drawing/2014/main" id="{CDDAE108-8E67-442B-877F-94CCAEED812F}"/>
                  </a:ext>
                </a:extLst>
              </p:cNvPr>
              <p:cNvSpPr/>
              <p:nvPr userDrawn="1"/>
            </p:nvSpPr>
            <p:spPr>
              <a:xfrm>
                <a:off x="1549420" y="5712364"/>
                <a:ext cx="312583" cy="312583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94000"/>
                      <a:lumOff val="6000"/>
                    </a:schemeClr>
                  </a:gs>
                  <a:gs pos="56000">
                    <a:schemeClr val="tx1">
                      <a:lumMod val="65000"/>
                      <a:lumOff val="35000"/>
                    </a:schemeClr>
                  </a:gs>
                  <a:gs pos="91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0800000" scaled="1"/>
                <a:tileRect/>
              </a:gradFill>
              <a:ln w="0">
                <a:solidFill>
                  <a:srgbClr val="262626"/>
                </a:solidFill>
              </a:ln>
              <a:scene3d>
                <a:camera prst="perspectiveFront"/>
                <a:lightRig rig="threePt" dir="t"/>
              </a:scene3d>
              <a:sp3d>
                <a:bevelT w="6350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00"/>
              </a:p>
            </p:txBody>
          </p:sp>
          <p:sp>
            <p:nvSpPr>
              <p:cNvPr id="26" name="Rounded Rectangle 12">
                <a:extLst>
                  <a:ext uri="{FF2B5EF4-FFF2-40B4-BE49-F238E27FC236}">
                    <a16:creationId xmlns="" xmlns:a16="http://schemas.microsoft.com/office/drawing/2014/main" id="{EF66BB8E-AB22-4ACD-9642-5DB952CE21C0}"/>
                  </a:ext>
                </a:extLst>
              </p:cNvPr>
              <p:cNvSpPr/>
              <p:nvPr userDrawn="1"/>
            </p:nvSpPr>
            <p:spPr>
              <a:xfrm>
                <a:off x="1634225" y="5796647"/>
                <a:ext cx="142969" cy="144016"/>
              </a:xfrm>
              <a:prstGeom prst="roundRect">
                <a:avLst/>
              </a:prstGeom>
              <a:solidFill>
                <a:srgbClr val="737373"/>
              </a:solidFill>
              <a:ln w="6350">
                <a:solidFill>
                  <a:srgbClr val="B0B0B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00"/>
              </a:p>
            </p:txBody>
          </p:sp>
        </p:grpSp>
      </p:grpSp>
      <p:sp>
        <p:nvSpPr>
          <p:cNvPr id="27" name="Picture Placeholder 2">
            <a:extLst>
              <a:ext uri="{FF2B5EF4-FFF2-40B4-BE49-F238E27FC236}">
                <a16:creationId xmlns="" xmlns:a16="http://schemas.microsoft.com/office/drawing/2014/main" id="{C39AED22-F542-4C29-B169-4AB5A33E05B8}"/>
              </a:ext>
            </a:extLst>
          </p:cNvPr>
          <p:cNvSpPr>
            <a:spLocks noGrp="1"/>
          </p:cNvSpPr>
          <p:nvPr>
            <p:ph type="pic" idx="11" hasCustomPrompt="1"/>
          </p:nvPr>
        </p:nvSpPr>
        <p:spPr>
          <a:xfrm>
            <a:off x="4951770" y="1965169"/>
            <a:ext cx="2288460" cy="375307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28" name="Text Placeholder 9">
            <a:extLst>
              <a:ext uri="{FF2B5EF4-FFF2-40B4-BE49-F238E27FC236}">
                <a16:creationId xmlns="" xmlns:a16="http://schemas.microsoft.com/office/drawing/2014/main" id="{421CFDFD-50E3-4672-AF99-CCA8CB0CFFD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8" y="232114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2238106916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 userDrawn="1"/>
        </p:nvSpPr>
        <p:spPr>
          <a:xfrm>
            <a:off x="0" y="3657304"/>
            <a:ext cx="12192000" cy="320069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800"/>
          </a:p>
        </p:txBody>
      </p:sp>
      <p:grpSp>
        <p:nvGrpSpPr>
          <p:cNvPr id="17" name="Group 4">
            <a:extLst>
              <a:ext uri="{FF2B5EF4-FFF2-40B4-BE49-F238E27FC236}">
                <a16:creationId xmlns="" xmlns:a16="http://schemas.microsoft.com/office/drawing/2014/main" id="{DB1B1ED7-CF77-41E2-ACE3-900AF1C0D833}"/>
              </a:ext>
            </a:extLst>
          </p:cNvPr>
          <p:cNvGrpSpPr/>
          <p:nvPr userDrawn="1"/>
        </p:nvGrpSpPr>
        <p:grpSpPr>
          <a:xfrm>
            <a:off x="2565530" y="1175361"/>
            <a:ext cx="6920783" cy="3529672"/>
            <a:chOff x="-612576" y="1705002"/>
            <a:chExt cx="5688632" cy="2537858"/>
          </a:xfrm>
        </p:grpSpPr>
        <p:sp>
          <p:nvSpPr>
            <p:cNvPr id="18" name="Oval 5">
              <a:extLst>
                <a:ext uri="{FF2B5EF4-FFF2-40B4-BE49-F238E27FC236}">
                  <a16:creationId xmlns="" xmlns:a16="http://schemas.microsoft.com/office/drawing/2014/main" id="{5F9EB05E-4420-4E1E-B243-AA9A7021A1F8}"/>
                </a:ext>
              </a:extLst>
            </p:cNvPr>
            <p:cNvSpPr/>
            <p:nvPr userDrawn="1"/>
          </p:nvSpPr>
          <p:spPr>
            <a:xfrm>
              <a:off x="-612576" y="3738804"/>
              <a:ext cx="5688632" cy="504056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>
              <a:softEdge rad="2032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pic>
          <p:nvPicPr>
            <p:cNvPr id="19" name="Picture 2" descr="E:\002-KIMS BUSINESS\000-B-KIMS-소스 분류-2014\00-kims-작업건별-재료모음\002-일러-모니터-모바일-타블렛\laptop-01.png">
              <a:extLst>
                <a:ext uri="{FF2B5EF4-FFF2-40B4-BE49-F238E27FC236}">
                  <a16:creationId xmlns="" xmlns:a16="http://schemas.microsoft.com/office/drawing/2014/main" id="{0A1DFAE3-52AC-4021-A27C-5D9C224B2D92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358" y="1705002"/>
              <a:ext cx="4456634" cy="251651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0" name="Picture Placeholder 2">
            <a:extLst>
              <a:ext uri="{FF2B5EF4-FFF2-40B4-BE49-F238E27FC236}">
                <a16:creationId xmlns="" xmlns:a16="http://schemas.microsoft.com/office/drawing/2014/main" id="{9DA9CCE6-23D0-4C4F-97C5-E319A2B2542C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4429864" y="1641028"/>
            <a:ext cx="3336925" cy="245557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1" name="Text Placeholder 9">
            <a:extLst>
              <a:ext uri="{FF2B5EF4-FFF2-40B4-BE49-F238E27FC236}">
                <a16:creationId xmlns="" xmlns:a16="http://schemas.microsoft.com/office/drawing/2014/main" id="{B9E19B45-9F4B-43BA-9CA6-C0DE609AAE94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8" y="232114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1319107044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Images &amp; Contents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 userDrawn="1"/>
        </p:nvSpPr>
        <p:spPr>
          <a:xfrm rot="21302991">
            <a:off x="882574" y="1951962"/>
            <a:ext cx="3348000" cy="3960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>
              <a:solidFill>
                <a:schemeClr val="tx1">
                  <a:lumMod val="75000"/>
                  <a:lumOff val="25000"/>
                </a:schemeClr>
              </a:solidFill>
              <a:latin typeface="+mn-lt"/>
              <a:cs typeface="Arial" pitchFamily="34" charset="0"/>
            </a:endParaRPr>
          </a:p>
        </p:txBody>
      </p:sp>
      <p:sp>
        <p:nvSpPr>
          <p:cNvPr id="9" name="그림 개체 틀 2"/>
          <p:cNvSpPr>
            <a:spLocks noGrp="1"/>
          </p:cNvSpPr>
          <p:nvPr>
            <p:ph type="pic" sz="quarter" idx="14" hasCustomPrompt="1"/>
          </p:nvPr>
        </p:nvSpPr>
        <p:spPr>
          <a:xfrm>
            <a:off x="850038" y="1949753"/>
            <a:ext cx="3348000" cy="396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2" name="Rectangle 11"/>
          <p:cNvSpPr/>
          <p:nvPr userDrawn="1"/>
        </p:nvSpPr>
        <p:spPr>
          <a:xfrm rot="21302991">
            <a:off x="7952739" y="2004430"/>
            <a:ext cx="3348000" cy="3960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>
              <a:solidFill>
                <a:schemeClr val="tx1">
                  <a:lumMod val="75000"/>
                  <a:lumOff val="25000"/>
                </a:schemeClr>
              </a:solidFill>
              <a:latin typeface="+mn-lt"/>
              <a:cs typeface="Arial" pitchFamily="34" charset="0"/>
            </a:endParaRPr>
          </a:p>
        </p:txBody>
      </p:sp>
      <p:sp>
        <p:nvSpPr>
          <p:cNvPr id="13" name="그림 개체 틀 2"/>
          <p:cNvSpPr>
            <a:spLocks noGrp="1"/>
          </p:cNvSpPr>
          <p:nvPr>
            <p:ph type="pic" sz="quarter" idx="41" hasCustomPrompt="1"/>
          </p:nvPr>
        </p:nvSpPr>
        <p:spPr>
          <a:xfrm>
            <a:off x="7920203" y="2002221"/>
            <a:ext cx="3348000" cy="396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8" name="Text Placeholder 9">
            <a:extLst>
              <a:ext uri="{FF2B5EF4-FFF2-40B4-BE49-F238E27FC236}">
                <a16:creationId xmlns="" xmlns:a16="http://schemas.microsoft.com/office/drawing/2014/main" id="{349D5644-C305-4230-97FB-75AC57566D0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8" y="232114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9" name="Rectangle 10">
            <a:extLst>
              <a:ext uri="{FF2B5EF4-FFF2-40B4-BE49-F238E27FC236}">
                <a16:creationId xmlns="" xmlns:a16="http://schemas.microsoft.com/office/drawing/2014/main" id="{F53D477A-A249-4516-8071-C4DE523AFD74}"/>
              </a:ext>
            </a:extLst>
          </p:cNvPr>
          <p:cNvSpPr/>
          <p:nvPr userDrawn="1"/>
        </p:nvSpPr>
        <p:spPr>
          <a:xfrm>
            <a:off x="-16239" y="6699564"/>
            <a:ext cx="12192000" cy="158436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800" dirty="0"/>
          </a:p>
        </p:txBody>
      </p:sp>
      <p:sp>
        <p:nvSpPr>
          <p:cNvPr id="20" name="Rectangle 11">
            <a:extLst>
              <a:ext uri="{FF2B5EF4-FFF2-40B4-BE49-F238E27FC236}">
                <a16:creationId xmlns="" xmlns:a16="http://schemas.microsoft.com/office/drawing/2014/main" id="{3978CDBA-AD0B-4300-93E2-3D296485165E}"/>
              </a:ext>
            </a:extLst>
          </p:cNvPr>
          <p:cNvSpPr/>
          <p:nvPr userDrawn="1"/>
        </p:nvSpPr>
        <p:spPr>
          <a:xfrm>
            <a:off x="0" y="0"/>
            <a:ext cx="12192000" cy="158436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800" dirty="0"/>
          </a:p>
        </p:txBody>
      </p:sp>
    </p:spTree>
    <p:extLst>
      <p:ext uri="{BB962C8B-B14F-4D97-AF65-F5344CB8AC3E}">
        <p14:creationId xmlns:p14="http://schemas.microsoft.com/office/powerpoint/2010/main" val="370709926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8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LAYOUT</a:t>
            </a:r>
          </a:p>
        </p:txBody>
      </p:sp>
    </p:spTree>
    <p:extLst>
      <p:ext uri="{BB962C8B-B14F-4D97-AF65-F5344CB8AC3E}">
        <p14:creationId xmlns:p14="http://schemas.microsoft.com/office/powerpoint/2010/main" val="4255410428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8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354009" y="1131590"/>
            <a:ext cx="3560767" cy="5402561"/>
          </a:xfrm>
          <a:prstGeom prst="roundRect">
            <a:avLst>
              <a:gd name="adj" fmla="val 396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/>
          </a:p>
        </p:txBody>
      </p:sp>
      <p:sp>
        <p:nvSpPr>
          <p:cNvPr id="4" name="Rounded Rectangle 3"/>
          <p:cNvSpPr/>
          <p:nvPr userDrawn="1"/>
        </p:nvSpPr>
        <p:spPr>
          <a:xfrm>
            <a:off x="531933" y="1347500"/>
            <a:ext cx="153868" cy="5015200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bg1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7176" y="1276653"/>
            <a:ext cx="685849" cy="685148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tx1"/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="" xmlns:a16="http://schemas.microsoft.com/office/drawing/2014/main" id="{5644E8BB-F13A-4AE0-889E-633DE4143787}"/>
              </a:ext>
            </a:extLst>
          </p:cNvPr>
          <p:cNvSpPr txBox="1"/>
          <p:nvPr userDrawn="1"/>
        </p:nvSpPr>
        <p:spPr>
          <a:xfrm>
            <a:off x="711704" y="1637213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="" xmlns:a16="http://schemas.microsoft.com/office/drawing/2014/main" id="{F2CE2B8B-ED32-491A-95B2-D28904BC432C}"/>
              </a:ext>
            </a:extLst>
          </p:cNvPr>
          <p:cNvSpPr txBox="1"/>
          <p:nvPr userDrawn="1"/>
        </p:nvSpPr>
        <p:spPr>
          <a:xfrm>
            <a:off x="711704" y="2127462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Change Fill Color &amp;</a:t>
            </a:r>
          </a:p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Line Color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="" xmlns:a16="http://schemas.microsoft.com/office/drawing/2014/main" id="{962A52DF-2523-4479-BFA3-B5ACE9887E1C}"/>
              </a:ext>
            </a:extLst>
          </p:cNvPr>
          <p:cNvSpPr txBox="1"/>
          <p:nvPr userDrawn="1"/>
        </p:nvSpPr>
        <p:spPr>
          <a:xfrm>
            <a:off x="721229" y="5808438"/>
            <a:ext cx="2232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www.allppt.com</a:t>
            </a:r>
            <a:endParaRPr lang="ko-KR" altLang="en-US" sz="14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="" xmlns:a16="http://schemas.microsoft.com/office/drawing/2014/main" id="{BAAC314F-E96A-4408-95DE-A70E9ED054AF}"/>
              </a:ext>
            </a:extLst>
          </p:cNvPr>
          <p:cNvSpPr txBox="1"/>
          <p:nvPr userDrawn="1"/>
        </p:nvSpPr>
        <p:spPr>
          <a:xfrm>
            <a:off x="721229" y="4450323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FREE </a:t>
            </a:r>
          </a:p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898601589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/>
          <p:nvPr userDrawn="1"/>
        </p:nvSpPr>
        <p:spPr>
          <a:xfrm rot="18563358">
            <a:off x="10735285" y="-1139056"/>
            <a:ext cx="1500809" cy="3060118"/>
          </a:xfrm>
          <a:custGeom>
            <a:avLst/>
            <a:gdLst>
              <a:gd name="connsiteX0" fmla="*/ 0 w 1500809"/>
              <a:gd name="connsiteY0" fmla="*/ 0 h 3060118"/>
              <a:gd name="connsiteX1" fmla="*/ 1500809 w 1500809"/>
              <a:gd name="connsiteY1" fmla="*/ 1827810 h 3060118"/>
              <a:gd name="connsiteX2" fmla="*/ 0 w 1500809"/>
              <a:gd name="connsiteY2" fmla="*/ 3060118 h 30601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00809" h="3060118">
                <a:moveTo>
                  <a:pt x="0" y="0"/>
                </a:moveTo>
                <a:lnTo>
                  <a:pt x="1500809" y="1827810"/>
                </a:lnTo>
                <a:lnTo>
                  <a:pt x="0" y="3060118"/>
                </a:lnTo>
                <a:close/>
              </a:path>
            </a:pathLst>
          </a:custGeom>
          <a:solidFill>
            <a:schemeClr val="bg1">
              <a:lumMod val="85000"/>
              <a:alpha val="3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5165558" y="2886075"/>
            <a:ext cx="7026442" cy="67741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SECTION BREAK</a:t>
            </a:r>
          </a:p>
        </p:txBody>
      </p:sp>
      <p:sp>
        <p:nvSpPr>
          <p:cNvPr id="3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5165558" y="3563491"/>
            <a:ext cx="7026442" cy="288032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8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your subtitle here</a:t>
            </a:r>
          </a:p>
        </p:txBody>
      </p:sp>
      <p:sp>
        <p:nvSpPr>
          <p:cNvPr id="13" name="Freeform 12"/>
          <p:cNvSpPr/>
          <p:nvPr userDrawn="1"/>
        </p:nvSpPr>
        <p:spPr>
          <a:xfrm rot="2339116">
            <a:off x="11524189" y="5528157"/>
            <a:ext cx="884997" cy="1809735"/>
          </a:xfrm>
          <a:custGeom>
            <a:avLst/>
            <a:gdLst>
              <a:gd name="connsiteX0" fmla="*/ 0 w 884997"/>
              <a:gd name="connsiteY0" fmla="*/ 0 h 1809735"/>
              <a:gd name="connsiteX1" fmla="*/ 884997 w 884997"/>
              <a:gd name="connsiteY1" fmla="*/ 1093455 h 1809735"/>
              <a:gd name="connsiteX2" fmla="*/ 0 w 884997"/>
              <a:gd name="connsiteY2" fmla="*/ 1809735 h 18097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84997" h="1809735">
                <a:moveTo>
                  <a:pt x="0" y="0"/>
                </a:moveTo>
                <a:lnTo>
                  <a:pt x="884997" y="1093455"/>
                </a:lnTo>
                <a:lnTo>
                  <a:pt x="0" y="1809735"/>
                </a:lnTo>
                <a:close/>
              </a:path>
            </a:pathLst>
          </a:custGeom>
          <a:solidFill>
            <a:schemeClr val="bg1">
              <a:lumMod val="85000"/>
              <a:alpha val="8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26015566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yl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="" xmlns:a16="http://schemas.microsoft.com/office/drawing/2014/main" id="{CEACE4D5-904B-4FA4-8F7F-187F714BA10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615298" y="472401"/>
            <a:ext cx="11389716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266376779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3370790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2382256" y="472401"/>
            <a:ext cx="9622757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264600697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693695" y="400209"/>
            <a:ext cx="8311318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103660958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2382256" y="472401"/>
            <a:ext cx="9622757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5" name="Rounded Rectangle 8">
            <a:extLst>
              <a:ext uri="{FF2B5EF4-FFF2-40B4-BE49-F238E27FC236}">
                <a16:creationId xmlns="" xmlns:a16="http://schemas.microsoft.com/office/drawing/2014/main" id="{0EBFA873-D0E9-403B-A30D-F5BF66208A0C}"/>
              </a:ext>
            </a:extLst>
          </p:cNvPr>
          <p:cNvSpPr>
            <a:spLocks noChangeAspect="1"/>
          </p:cNvSpPr>
          <p:nvPr userDrawn="1"/>
        </p:nvSpPr>
        <p:spPr>
          <a:xfrm rot="4800000" flipH="1">
            <a:off x="913628" y="1843732"/>
            <a:ext cx="2232000" cy="2232000"/>
          </a:xfrm>
          <a:prstGeom prst="diamond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 dirty="0"/>
          </a:p>
        </p:txBody>
      </p:sp>
      <p:sp>
        <p:nvSpPr>
          <p:cNvPr id="8" name="Rounded Rectangle 9">
            <a:extLst>
              <a:ext uri="{FF2B5EF4-FFF2-40B4-BE49-F238E27FC236}">
                <a16:creationId xmlns="" xmlns:a16="http://schemas.microsoft.com/office/drawing/2014/main" id="{053605C4-9C34-430D-B0FB-8036E22546C6}"/>
              </a:ext>
            </a:extLst>
          </p:cNvPr>
          <p:cNvSpPr>
            <a:spLocks noChangeAspect="1"/>
          </p:cNvSpPr>
          <p:nvPr userDrawn="1"/>
        </p:nvSpPr>
        <p:spPr>
          <a:xfrm rot="4800000" flipH="1">
            <a:off x="9138356" y="1843734"/>
            <a:ext cx="2232000" cy="2232000"/>
          </a:xfrm>
          <a:prstGeom prst="diamond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sp>
        <p:nvSpPr>
          <p:cNvPr id="11" name="Rounded Rectangle 10">
            <a:extLst>
              <a:ext uri="{FF2B5EF4-FFF2-40B4-BE49-F238E27FC236}">
                <a16:creationId xmlns="" xmlns:a16="http://schemas.microsoft.com/office/drawing/2014/main" id="{3182E246-FF1F-4AFD-9506-BF2E399C11CC}"/>
              </a:ext>
            </a:extLst>
          </p:cNvPr>
          <p:cNvSpPr>
            <a:spLocks noChangeAspect="1"/>
          </p:cNvSpPr>
          <p:nvPr userDrawn="1"/>
        </p:nvSpPr>
        <p:spPr>
          <a:xfrm rot="4800000" flipH="1">
            <a:off x="5025999" y="1843732"/>
            <a:ext cx="2232000" cy="2232000"/>
          </a:xfrm>
          <a:prstGeom prst="diamond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800" dirty="0"/>
              <a:t>7</a:t>
            </a:r>
            <a:endParaRPr lang="ko-KR" altLang="en-US" sz="1800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="" xmlns:a16="http://schemas.microsoft.com/office/drawing/2014/main" id="{59045E31-B6E3-4510-A04D-566CBB3199D1}"/>
              </a:ext>
            </a:extLst>
          </p:cNvPr>
          <p:cNvSpPr>
            <a:spLocks noGrp="1"/>
          </p:cNvSpPr>
          <p:nvPr userDrawn="1">
            <p:ph type="pic" idx="1" hasCustomPrompt="1"/>
          </p:nvPr>
        </p:nvSpPr>
        <p:spPr>
          <a:xfrm>
            <a:off x="892129" y="1855633"/>
            <a:ext cx="2196000" cy="2196032"/>
          </a:xfrm>
          <a:prstGeom prst="diamond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13" name="Picture Placeholder 2">
            <a:extLst>
              <a:ext uri="{FF2B5EF4-FFF2-40B4-BE49-F238E27FC236}">
                <a16:creationId xmlns="" xmlns:a16="http://schemas.microsoft.com/office/drawing/2014/main" id="{1646AAFC-FC9D-49FC-AB45-F57DFDBFC783}"/>
              </a:ext>
            </a:extLst>
          </p:cNvPr>
          <p:cNvSpPr>
            <a:spLocks noGrp="1"/>
          </p:cNvSpPr>
          <p:nvPr userDrawn="1">
            <p:ph type="pic" idx="11" hasCustomPrompt="1"/>
          </p:nvPr>
        </p:nvSpPr>
        <p:spPr>
          <a:xfrm>
            <a:off x="5004500" y="1855633"/>
            <a:ext cx="2196000" cy="2196032"/>
          </a:xfrm>
          <a:prstGeom prst="diamond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14" name="Picture Placeholder 2">
            <a:extLst>
              <a:ext uri="{FF2B5EF4-FFF2-40B4-BE49-F238E27FC236}">
                <a16:creationId xmlns="" xmlns:a16="http://schemas.microsoft.com/office/drawing/2014/main" id="{D617CC2A-6590-432E-A055-C2395ABE3720}"/>
              </a:ext>
            </a:extLst>
          </p:cNvPr>
          <p:cNvSpPr>
            <a:spLocks noGrp="1"/>
          </p:cNvSpPr>
          <p:nvPr userDrawn="1">
            <p:ph type="pic" idx="12" hasCustomPrompt="1"/>
          </p:nvPr>
        </p:nvSpPr>
        <p:spPr>
          <a:xfrm>
            <a:off x="9116870" y="1855633"/>
            <a:ext cx="2196000" cy="2196032"/>
          </a:xfrm>
          <a:prstGeom prst="diamond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15" name="Rectangle 52">
            <a:extLst>
              <a:ext uri="{FF2B5EF4-FFF2-40B4-BE49-F238E27FC236}">
                <a16:creationId xmlns="" xmlns:a16="http://schemas.microsoft.com/office/drawing/2014/main" id="{9749815A-C9B7-4F60-9703-E953F68F41FB}"/>
              </a:ext>
            </a:extLst>
          </p:cNvPr>
          <p:cNvSpPr/>
          <p:nvPr userDrawn="1"/>
        </p:nvSpPr>
        <p:spPr>
          <a:xfrm>
            <a:off x="0" y="4144514"/>
            <a:ext cx="12192000" cy="82363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 dirty="0"/>
          </a:p>
        </p:txBody>
      </p:sp>
      <p:sp>
        <p:nvSpPr>
          <p:cNvPr id="17" name="직사각형 16">
            <a:extLst>
              <a:ext uri="{FF2B5EF4-FFF2-40B4-BE49-F238E27FC236}">
                <a16:creationId xmlns="" xmlns:a16="http://schemas.microsoft.com/office/drawing/2014/main" id="{DAE9AA55-CDD9-4AE7-9CCB-28DF9D3C22D7}"/>
              </a:ext>
            </a:extLst>
          </p:cNvPr>
          <p:cNvSpPr/>
          <p:nvPr userDrawn="1"/>
        </p:nvSpPr>
        <p:spPr>
          <a:xfrm>
            <a:off x="10710251" y="5232903"/>
            <a:ext cx="1481750" cy="162509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48929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05249994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idx="18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" name="Rectangle 1"/>
          <p:cNvSpPr/>
          <p:nvPr userDrawn="1"/>
        </p:nvSpPr>
        <p:spPr>
          <a:xfrm>
            <a:off x="6836229" y="2276872"/>
            <a:ext cx="5355771" cy="273630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800"/>
          </a:p>
        </p:txBody>
      </p:sp>
    </p:spTree>
    <p:extLst>
      <p:ext uri="{BB962C8B-B14F-4D97-AF65-F5344CB8AC3E}">
        <p14:creationId xmlns:p14="http://schemas.microsoft.com/office/powerpoint/2010/main" val="381065583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5.xml"/><Relationship Id="rId18" Type="http://schemas.openxmlformats.org/officeDocument/2006/relationships/slideLayout" Target="../slideLayouts/slideLayout20.xml"/><Relationship Id="rId3" Type="http://schemas.openxmlformats.org/officeDocument/2006/relationships/slideLayout" Target="../slideLayouts/slideLayout5.xml"/><Relationship Id="rId21" Type="http://schemas.openxmlformats.org/officeDocument/2006/relationships/slideLayout" Target="../slideLayouts/slideLayout23.xml"/><Relationship Id="rId7" Type="http://schemas.openxmlformats.org/officeDocument/2006/relationships/slideLayout" Target="../slideLayouts/slideLayout9.xml"/><Relationship Id="rId12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9.xml"/><Relationship Id="rId25" Type="http://schemas.openxmlformats.org/officeDocument/2006/relationships/theme" Target="../theme/theme2.xml"/><Relationship Id="rId2" Type="http://schemas.openxmlformats.org/officeDocument/2006/relationships/slideLayout" Target="../slideLayouts/slideLayout4.xml"/><Relationship Id="rId16" Type="http://schemas.openxmlformats.org/officeDocument/2006/relationships/slideLayout" Target="../slideLayouts/slideLayout18.xml"/><Relationship Id="rId20" Type="http://schemas.openxmlformats.org/officeDocument/2006/relationships/slideLayout" Target="../slideLayouts/slideLayout22.xml"/><Relationship Id="rId1" Type="http://schemas.openxmlformats.org/officeDocument/2006/relationships/slideLayout" Target="../slideLayouts/slideLayout3.xml"/><Relationship Id="rId6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3.xml"/><Relationship Id="rId24" Type="http://schemas.openxmlformats.org/officeDocument/2006/relationships/slideLayout" Target="../slideLayouts/slideLayout26.xml"/><Relationship Id="rId5" Type="http://schemas.openxmlformats.org/officeDocument/2006/relationships/slideLayout" Target="../slideLayouts/slideLayout7.xml"/><Relationship Id="rId15" Type="http://schemas.openxmlformats.org/officeDocument/2006/relationships/slideLayout" Target="../slideLayouts/slideLayout17.xml"/><Relationship Id="rId23" Type="http://schemas.openxmlformats.org/officeDocument/2006/relationships/slideLayout" Target="../slideLayouts/slideLayout25.xml"/><Relationship Id="rId10" Type="http://schemas.openxmlformats.org/officeDocument/2006/relationships/slideLayout" Target="../slideLayouts/slideLayout12.xml"/><Relationship Id="rId19" Type="http://schemas.openxmlformats.org/officeDocument/2006/relationships/slideLayout" Target="../slideLayouts/slideLayout21.xml"/><Relationship Id="rId4" Type="http://schemas.openxmlformats.org/officeDocument/2006/relationships/slideLayout" Target="../slideLayouts/slideLayout6.xml"/><Relationship Id="rId9" Type="http://schemas.openxmlformats.org/officeDocument/2006/relationships/slideLayout" Target="../slideLayouts/slideLayout11.xml"/><Relationship Id="rId14" Type="http://schemas.openxmlformats.org/officeDocument/2006/relationships/slideLayout" Target="../slideLayouts/slideLayout16.xml"/><Relationship Id="rId22" Type="http://schemas.openxmlformats.org/officeDocument/2006/relationships/slideLayout" Target="../slideLayouts/slideLayout24.xml"/></Relationships>
</file>

<file path=ppt/slideMasters/_rels/slideMaster3.xml.rels><?xml version="1.0" encoding="UTF-8" standalone="yes"?>
<Relationships xmlns="http://schemas.openxmlformats.org/package/2006/relationships"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2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3104658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3" r:id="rId1"/>
    <p:sldLayoutId id="2147483655" r:id="rId2"/>
  </p:sldLayoutIdLst>
  <p:txStyles>
    <p:titleStyle>
      <a:lvl1pPr algn="l" defTabSz="914377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594" indent="-228594" algn="l" defTabSz="914377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8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71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160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349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537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26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914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10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701742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6" r:id="rId1"/>
    <p:sldLayoutId id="2147483688" r:id="rId2"/>
    <p:sldLayoutId id="2147483654" r:id="rId3"/>
    <p:sldLayoutId id="2147483689" r:id="rId4"/>
    <p:sldLayoutId id="2147483690" r:id="rId5"/>
    <p:sldLayoutId id="2147483691" r:id="rId6"/>
    <p:sldLayoutId id="2147483692" r:id="rId7"/>
    <p:sldLayoutId id="2147483694" r:id="rId8"/>
    <p:sldLayoutId id="2147483695" r:id="rId9"/>
    <p:sldLayoutId id="2147483707" r:id="rId10"/>
    <p:sldLayoutId id="2147483708" r:id="rId11"/>
    <p:sldLayoutId id="2147483696" r:id="rId12"/>
    <p:sldLayoutId id="2147483697" r:id="rId13"/>
    <p:sldLayoutId id="2147483698" r:id="rId14"/>
    <p:sldLayoutId id="2147483699" r:id="rId15"/>
    <p:sldLayoutId id="2147483700" r:id="rId16"/>
    <p:sldLayoutId id="2147483701" r:id="rId17"/>
    <p:sldLayoutId id="2147483702" r:id="rId18"/>
    <p:sldLayoutId id="2147483703" r:id="rId19"/>
    <p:sldLayoutId id="2147483704" r:id="rId20"/>
    <p:sldLayoutId id="2147483705" r:id="rId21"/>
    <p:sldLayoutId id="2147483706" r:id="rId22"/>
    <p:sldLayoutId id="2147483709" r:id="rId23"/>
    <p:sldLayoutId id="2147483687" r:id="rId24"/>
  </p:sldLayoutIdLst>
  <p:txStyles>
    <p:titleStyle>
      <a:lvl1pPr algn="l" defTabSz="914377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594" indent="-228594" algn="l" defTabSz="914377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8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71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160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349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537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26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914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10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751781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5" r:id="rId1"/>
  </p:sldLayoutIdLst>
  <p:txStyles>
    <p:titleStyle>
      <a:lvl1pPr algn="l" defTabSz="914377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594" indent="-228594" algn="l" defTabSz="914377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8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71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160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349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537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26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914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10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hyperlink" Target="http://www.free-powerpoint-templates-design.com/" TargetMode="External"/><Relationship Id="rId1" Type="http://schemas.openxmlformats.org/officeDocument/2006/relationships/slideLayout" Target="../slideLayouts/slideLayout1.xml"/><Relationship Id="rId4" Type="http://schemas.microsoft.com/office/2007/relationships/hdphoto" Target="../media/hdphoto1.wdp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13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7" Type="http://schemas.openxmlformats.org/officeDocument/2006/relationships/chart" Target="../charts/chart4.xml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5.xml"/><Relationship Id="rId6" Type="http://schemas.openxmlformats.org/officeDocument/2006/relationships/chart" Target="../charts/chart3.xml"/><Relationship Id="rId5" Type="http://schemas.openxmlformats.org/officeDocument/2006/relationships/chart" Target="../charts/chart2.xml"/><Relationship Id="rId4" Type="http://schemas.openxmlformats.org/officeDocument/2006/relationships/chart" Target="../charts/chart1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3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5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.xml"/><Relationship Id="rId2" Type="http://schemas.openxmlformats.org/officeDocument/2006/relationships/chart" Target="../charts/chart6.xml"/><Relationship Id="rId1" Type="http://schemas.openxmlformats.org/officeDocument/2006/relationships/slideLayout" Target="../slideLayouts/slideLayout5.xml"/><Relationship Id="rId5" Type="http://schemas.openxmlformats.org/officeDocument/2006/relationships/chart" Target="../charts/chart9.xml"/><Relationship Id="rId4" Type="http://schemas.openxmlformats.org/officeDocument/2006/relationships/chart" Target="../charts/chart8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9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5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5.xml"/><Relationship Id="rId4" Type="http://schemas.microsoft.com/office/2007/relationships/hdphoto" Target="../media/hdphoto2.wdp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/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dirty="0"/>
              <a:t>Insert the title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dirty="0"/>
              <a:t>of your presentation here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/>
              <a:t>Free</a:t>
            </a:r>
            <a:br>
              <a:rPr lang="en-US" dirty="0"/>
            </a:br>
            <a:r>
              <a:rPr lang="en-US" dirty="0"/>
              <a:t>PPT Templates</a:t>
            </a:r>
          </a:p>
        </p:txBody>
      </p:sp>
      <p:sp>
        <p:nvSpPr>
          <p:cNvPr id="6" name="TextBox 5">
            <a:hlinkClick r:id="rId2"/>
          </p:cNvPr>
          <p:cNvSpPr txBox="1"/>
          <p:nvPr/>
        </p:nvSpPr>
        <p:spPr>
          <a:xfrm>
            <a:off x="276446" y="6496488"/>
            <a:ext cx="1191540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dirty="0">
                <a:solidFill>
                  <a:schemeClr val="bg1"/>
                </a:solidFill>
                <a:cs typeface="Arial" pitchFamily="34" charset="0"/>
                <a:hlinkClick r:id="rId2"/>
              </a:rPr>
              <a:t>http://www.free-powerpoint-templates-design.com</a:t>
            </a:r>
            <a:endParaRPr lang="ko-KR" altLang="en-US" sz="10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8" name="Group 7"/>
          <p:cNvGrpSpPr/>
          <p:nvPr/>
        </p:nvGrpSpPr>
        <p:grpSpPr>
          <a:xfrm>
            <a:off x="10432097" y="231306"/>
            <a:ext cx="1524871" cy="374750"/>
            <a:chOff x="3275856" y="1242391"/>
            <a:chExt cx="1656184" cy="407020"/>
          </a:xfrm>
        </p:grpSpPr>
        <p:sp>
          <p:nvSpPr>
            <p:cNvPr id="9" name="Rounded Rectangle 8"/>
            <p:cNvSpPr/>
            <p:nvPr/>
          </p:nvSpPr>
          <p:spPr>
            <a:xfrm>
              <a:off x="3275856" y="1242391"/>
              <a:ext cx="1656184" cy="407020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 w="158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pic>
          <p:nvPicPr>
            <p:cNvPr id="10" name="Picture 2" descr="E:\002-KIMS BUSINESS\007-01-ALLPPT.com\011-ALLPPT-LOGO\allppt-logo-e.png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rightnessContrast bright="-2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16120" y="1319622"/>
              <a:ext cx="1187245" cy="24734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403247619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51" name="Freeform 8">
            <a:extLst>
              <a:ext uri="{FF2B5EF4-FFF2-40B4-BE49-F238E27FC236}">
                <a16:creationId xmlns="" xmlns:a16="http://schemas.microsoft.com/office/drawing/2014/main" id="{94AE80ED-B7E1-4418-A62B-2BFFC8CF7B6E}"/>
              </a:ext>
            </a:extLst>
          </p:cNvPr>
          <p:cNvSpPr>
            <a:spLocks noEditPoints="1"/>
          </p:cNvSpPr>
          <p:nvPr/>
        </p:nvSpPr>
        <p:spPr bwMode="auto">
          <a:xfrm>
            <a:off x="826803" y="1719768"/>
            <a:ext cx="3343119" cy="4790368"/>
          </a:xfrm>
          <a:custGeom>
            <a:avLst/>
            <a:gdLst>
              <a:gd name="T0" fmla="*/ 1307 w 2407"/>
              <a:gd name="T1" fmla="*/ 3296 h 3449"/>
              <a:gd name="T2" fmla="*/ 1393 w 2407"/>
              <a:gd name="T3" fmla="*/ 3433 h 3449"/>
              <a:gd name="T4" fmla="*/ 1318 w 2407"/>
              <a:gd name="T5" fmla="*/ 3430 h 3449"/>
              <a:gd name="T6" fmla="*/ 1232 w 2407"/>
              <a:gd name="T7" fmla="*/ 3392 h 3449"/>
              <a:gd name="T8" fmla="*/ 1634 w 2407"/>
              <a:gd name="T9" fmla="*/ 3254 h 3449"/>
              <a:gd name="T10" fmla="*/ 1670 w 2407"/>
              <a:gd name="T11" fmla="*/ 3273 h 3449"/>
              <a:gd name="T12" fmla="*/ 1271 w 2407"/>
              <a:gd name="T13" fmla="*/ 2772 h 3449"/>
              <a:gd name="T14" fmla="*/ 1634 w 2407"/>
              <a:gd name="T15" fmla="*/ 719 h 3449"/>
              <a:gd name="T16" fmla="*/ 1040 w 2407"/>
              <a:gd name="T17" fmla="*/ 126 h 3449"/>
              <a:gd name="T18" fmla="*/ 543 w 2407"/>
              <a:gd name="T19" fmla="*/ 2 h 3449"/>
              <a:gd name="T20" fmla="*/ 509 w 2407"/>
              <a:gd name="T21" fmla="*/ 156 h 3449"/>
              <a:gd name="T22" fmla="*/ 550 w 2407"/>
              <a:gd name="T23" fmla="*/ 68 h 3449"/>
              <a:gd name="T24" fmla="*/ 672 w 2407"/>
              <a:gd name="T25" fmla="*/ 51 h 3449"/>
              <a:gd name="T26" fmla="*/ 1009 w 2407"/>
              <a:gd name="T27" fmla="*/ 100 h 3449"/>
              <a:gd name="T28" fmla="*/ 1065 w 2407"/>
              <a:gd name="T29" fmla="*/ 182 h 3449"/>
              <a:gd name="T30" fmla="*/ 1234 w 2407"/>
              <a:gd name="T31" fmla="*/ 302 h 3449"/>
              <a:gd name="T32" fmla="*/ 1454 w 2407"/>
              <a:gd name="T33" fmla="*/ 346 h 3449"/>
              <a:gd name="T34" fmla="*/ 1562 w 2407"/>
              <a:gd name="T35" fmla="*/ 475 h 3449"/>
              <a:gd name="T36" fmla="*/ 1613 w 2407"/>
              <a:gd name="T37" fmla="*/ 548 h 3449"/>
              <a:gd name="T38" fmla="*/ 1576 w 2407"/>
              <a:gd name="T39" fmla="*/ 711 h 3449"/>
              <a:gd name="T40" fmla="*/ 1869 w 2407"/>
              <a:gd name="T41" fmla="*/ 714 h 3449"/>
              <a:gd name="T42" fmla="*/ 2220 w 2407"/>
              <a:gd name="T43" fmla="*/ 840 h 3449"/>
              <a:gd name="T44" fmla="*/ 2292 w 2407"/>
              <a:gd name="T45" fmla="*/ 1194 h 3449"/>
              <a:gd name="T46" fmla="*/ 2206 w 2407"/>
              <a:gd name="T47" fmla="*/ 1477 h 3449"/>
              <a:gd name="T48" fmla="*/ 2136 w 2407"/>
              <a:gd name="T49" fmla="*/ 1733 h 3449"/>
              <a:gd name="T50" fmla="*/ 1948 w 2407"/>
              <a:gd name="T51" fmla="*/ 1824 h 3449"/>
              <a:gd name="T52" fmla="*/ 1787 w 2407"/>
              <a:gd name="T53" fmla="*/ 1924 h 3449"/>
              <a:gd name="T54" fmla="*/ 1716 w 2407"/>
              <a:gd name="T55" fmla="*/ 2220 h 3449"/>
              <a:gd name="T56" fmla="*/ 1658 w 2407"/>
              <a:gd name="T57" fmla="*/ 2231 h 3449"/>
              <a:gd name="T58" fmla="*/ 1618 w 2407"/>
              <a:gd name="T59" fmla="*/ 2379 h 3449"/>
              <a:gd name="T60" fmla="*/ 1454 w 2407"/>
              <a:gd name="T61" fmla="*/ 2418 h 3449"/>
              <a:gd name="T62" fmla="*/ 1339 w 2407"/>
              <a:gd name="T63" fmla="*/ 2615 h 3449"/>
              <a:gd name="T64" fmla="*/ 1288 w 2407"/>
              <a:gd name="T65" fmla="*/ 2718 h 3449"/>
              <a:gd name="T66" fmla="*/ 1220 w 2407"/>
              <a:gd name="T67" fmla="*/ 2777 h 3449"/>
              <a:gd name="T68" fmla="*/ 1236 w 2407"/>
              <a:gd name="T69" fmla="*/ 2882 h 3449"/>
              <a:gd name="T70" fmla="*/ 1166 w 2407"/>
              <a:gd name="T71" fmla="*/ 2960 h 3449"/>
              <a:gd name="T72" fmla="*/ 1213 w 2407"/>
              <a:gd name="T73" fmla="*/ 3201 h 3449"/>
              <a:gd name="T74" fmla="*/ 1197 w 2407"/>
              <a:gd name="T75" fmla="*/ 3297 h 3449"/>
              <a:gd name="T76" fmla="*/ 1099 w 2407"/>
              <a:gd name="T77" fmla="*/ 3341 h 3449"/>
              <a:gd name="T78" fmla="*/ 1033 w 2407"/>
              <a:gd name="T79" fmla="*/ 3273 h 3449"/>
              <a:gd name="T80" fmla="*/ 983 w 2407"/>
              <a:gd name="T81" fmla="*/ 3219 h 3449"/>
              <a:gd name="T82" fmla="*/ 921 w 2407"/>
              <a:gd name="T83" fmla="*/ 3156 h 3449"/>
              <a:gd name="T84" fmla="*/ 871 w 2407"/>
              <a:gd name="T85" fmla="*/ 3022 h 3449"/>
              <a:gd name="T86" fmla="*/ 817 w 2407"/>
              <a:gd name="T87" fmla="*/ 2964 h 3449"/>
              <a:gd name="T88" fmla="*/ 832 w 2407"/>
              <a:gd name="T89" fmla="*/ 2861 h 3449"/>
              <a:gd name="T90" fmla="*/ 832 w 2407"/>
              <a:gd name="T91" fmla="*/ 2795 h 3449"/>
              <a:gd name="T92" fmla="*/ 775 w 2407"/>
              <a:gd name="T93" fmla="*/ 2803 h 3449"/>
              <a:gd name="T94" fmla="*/ 733 w 2407"/>
              <a:gd name="T95" fmla="*/ 2624 h 3449"/>
              <a:gd name="T96" fmla="*/ 715 w 2407"/>
              <a:gd name="T97" fmla="*/ 2306 h 3449"/>
              <a:gd name="T98" fmla="*/ 672 w 2407"/>
              <a:gd name="T99" fmla="*/ 2086 h 3449"/>
              <a:gd name="T100" fmla="*/ 667 w 2407"/>
              <a:gd name="T101" fmla="*/ 1894 h 3449"/>
              <a:gd name="T102" fmla="*/ 611 w 2407"/>
              <a:gd name="T103" fmla="*/ 1555 h 3449"/>
              <a:gd name="T104" fmla="*/ 349 w 2407"/>
              <a:gd name="T105" fmla="*/ 1397 h 3449"/>
              <a:gd name="T106" fmla="*/ 215 w 2407"/>
              <a:gd name="T107" fmla="*/ 1198 h 3449"/>
              <a:gd name="T108" fmla="*/ 45 w 2407"/>
              <a:gd name="T109" fmla="*/ 962 h 3449"/>
              <a:gd name="T110" fmla="*/ 31 w 2407"/>
              <a:gd name="T111" fmla="*/ 770 h 3449"/>
              <a:gd name="T112" fmla="*/ 61 w 2407"/>
              <a:gd name="T113" fmla="*/ 618 h 3449"/>
              <a:gd name="T114" fmla="*/ 208 w 2407"/>
              <a:gd name="T115" fmla="*/ 414 h 3449"/>
              <a:gd name="T116" fmla="*/ 230 w 2407"/>
              <a:gd name="T117" fmla="*/ 227 h 3449"/>
              <a:gd name="T118" fmla="*/ 244 w 2407"/>
              <a:gd name="T119" fmla="*/ 215 h 3449"/>
              <a:gd name="T120" fmla="*/ 380 w 2407"/>
              <a:gd name="T121" fmla="*/ 73 h 3449"/>
              <a:gd name="T122" fmla="*/ 494 w 2407"/>
              <a:gd name="T123" fmla="*/ 14 h 34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407" h="3449">
                <a:moveTo>
                  <a:pt x="1489" y="3376"/>
                </a:moveTo>
                <a:lnTo>
                  <a:pt x="1539" y="3376"/>
                </a:lnTo>
                <a:lnTo>
                  <a:pt x="1541" y="3379"/>
                </a:lnTo>
                <a:lnTo>
                  <a:pt x="1541" y="3383"/>
                </a:lnTo>
                <a:lnTo>
                  <a:pt x="1543" y="3388"/>
                </a:lnTo>
                <a:lnTo>
                  <a:pt x="1543" y="3395"/>
                </a:lnTo>
                <a:lnTo>
                  <a:pt x="1536" y="3397"/>
                </a:lnTo>
                <a:lnTo>
                  <a:pt x="1527" y="3399"/>
                </a:lnTo>
                <a:lnTo>
                  <a:pt x="1517" y="3399"/>
                </a:lnTo>
                <a:lnTo>
                  <a:pt x="1511" y="3397"/>
                </a:lnTo>
                <a:lnTo>
                  <a:pt x="1506" y="3395"/>
                </a:lnTo>
                <a:lnTo>
                  <a:pt x="1501" y="3395"/>
                </a:lnTo>
                <a:lnTo>
                  <a:pt x="1492" y="3395"/>
                </a:lnTo>
                <a:lnTo>
                  <a:pt x="1489" y="3376"/>
                </a:lnTo>
                <a:close/>
                <a:moveTo>
                  <a:pt x="1271" y="3275"/>
                </a:moveTo>
                <a:lnTo>
                  <a:pt x="1279" y="3282"/>
                </a:lnTo>
                <a:lnTo>
                  <a:pt x="1290" y="3283"/>
                </a:lnTo>
                <a:lnTo>
                  <a:pt x="1300" y="3287"/>
                </a:lnTo>
                <a:lnTo>
                  <a:pt x="1307" y="3296"/>
                </a:lnTo>
                <a:lnTo>
                  <a:pt x="1312" y="3308"/>
                </a:lnTo>
                <a:lnTo>
                  <a:pt x="1319" y="3318"/>
                </a:lnTo>
                <a:lnTo>
                  <a:pt x="1353" y="3337"/>
                </a:lnTo>
                <a:lnTo>
                  <a:pt x="1393" y="3355"/>
                </a:lnTo>
                <a:lnTo>
                  <a:pt x="1436" y="3369"/>
                </a:lnTo>
                <a:lnTo>
                  <a:pt x="1482" y="3379"/>
                </a:lnTo>
                <a:lnTo>
                  <a:pt x="1482" y="3395"/>
                </a:lnTo>
                <a:lnTo>
                  <a:pt x="1473" y="3395"/>
                </a:lnTo>
                <a:lnTo>
                  <a:pt x="1459" y="3400"/>
                </a:lnTo>
                <a:lnTo>
                  <a:pt x="1445" y="3400"/>
                </a:lnTo>
                <a:lnTo>
                  <a:pt x="1431" y="3400"/>
                </a:lnTo>
                <a:lnTo>
                  <a:pt x="1421" y="3402"/>
                </a:lnTo>
                <a:lnTo>
                  <a:pt x="1415" y="3406"/>
                </a:lnTo>
                <a:lnTo>
                  <a:pt x="1412" y="3407"/>
                </a:lnTo>
                <a:lnTo>
                  <a:pt x="1408" y="3411"/>
                </a:lnTo>
                <a:lnTo>
                  <a:pt x="1401" y="3413"/>
                </a:lnTo>
                <a:lnTo>
                  <a:pt x="1389" y="3414"/>
                </a:lnTo>
                <a:lnTo>
                  <a:pt x="1389" y="3433"/>
                </a:lnTo>
                <a:lnTo>
                  <a:pt x="1393" y="3433"/>
                </a:lnTo>
                <a:lnTo>
                  <a:pt x="1396" y="3428"/>
                </a:lnTo>
                <a:lnTo>
                  <a:pt x="1398" y="3425"/>
                </a:lnTo>
                <a:lnTo>
                  <a:pt x="1400" y="3423"/>
                </a:lnTo>
                <a:lnTo>
                  <a:pt x="1403" y="3423"/>
                </a:lnTo>
                <a:lnTo>
                  <a:pt x="1408" y="3421"/>
                </a:lnTo>
                <a:lnTo>
                  <a:pt x="1415" y="3421"/>
                </a:lnTo>
                <a:lnTo>
                  <a:pt x="1415" y="3430"/>
                </a:lnTo>
                <a:lnTo>
                  <a:pt x="1419" y="3433"/>
                </a:lnTo>
                <a:lnTo>
                  <a:pt x="1419" y="3437"/>
                </a:lnTo>
                <a:lnTo>
                  <a:pt x="1419" y="3442"/>
                </a:lnTo>
                <a:lnTo>
                  <a:pt x="1421" y="3449"/>
                </a:lnTo>
                <a:lnTo>
                  <a:pt x="1401" y="3446"/>
                </a:lnTo>
                <a:lnTo>
                  <a:pt x="1387" y="3439"/>
                </a:lnTo>
                <a:lnTo>
                  <a:pt x="1375" y="3432"/>
                </a:lnTo>
                <a:lnTo>
                  <a:pt x="1363" y="3425"/>
                </a:lnTo>
                <a:lnTo>
                  <a:pt x="1354" y="3425"/>
                </a:lnTo>
                <a:lnTo>
                  <a:pt x="1342" y="3427"/>
                </a:lnTo>
                <a:lnTo>
                  <a:pt x="1330" y="3428"/>
                </a:lnTo>
                <a:lnTo>
                  <a:pt x="1318" y="3430"/>
                </a:lnTo>
                <a:lnTo>
                  <a:pt x="1309" y="3430"/>
                </a:lnTo>
                <a:lnTo>
                  <a:pt x="1304" y="3427"/>
                </a:lnTo>
                <a:lnTo>
                  <a:pt x="1300" y="3423"/>
                </a:lnTo>
                <a:lnTo>
                  <a:pt x="1295" y="3418"/>
                </a:lnTo>
                <a:lnTo>
                  <a:pt x="1290" y="3413"/>
                </a:lnTo>
                <a:lnTo>
                  <a:pt x="1286" y="3409"/>
                </a:lnTo>
                <a:lnTo>
                  <a:pt x="1281" y="3406"/>
                </a:lnTo>
                <a:lnTo>
                  <a:pt x="1279" y="3406"/>
                </a:lnTo>
                <a:lnTo>
                  <a:pt x="1277" y="3406"/>
                </a:lnTo>
                <a:lnTo>
                  <a:pt x="1277" y="3407"/>
                </a:lnTo>
                <a:lnTo>
                  <a:pt x="1277" y="3409"/>
                </a:lnTo>
                <a:lnTo>
                  <a:pt x="1277" y="3411"/>
                </a:lnTo>
                <a:lnTo>
                  <a:pt x="1277" y="3413"/>
                </a:lnTo>
                <a:lnTo>
                  <a:pt x="1277" y="3414"/>
                </a:lnTo>
                <a:lnTo>
                  <a:pt x="1262" y="3414"/>
                </a:lnTo>
                <a:lnTo>
                  <a:pt x="1246" y="3409"/>
                </a:lnTo>
                <a:lnTo>
                  <a:pt x="1236" y="3402"/>
                </a:lnTo>
                <a:lnTo>
                  <a:pt x="1232" y="3402"/>
                </a:lnTo>
                <a:lnTo>
                  <a:pt x="1232" y="3392"/>
                </a:lnTo>
                <a:lnTo>
                  <a:pt x="1251" y="3392"/>
                </a:lnTo>
                <a:lnTo>
                  <a:pt x="1251" y="3388"/>
                </a:lnTo>
                <a:lnTo>
                  <a:pt x="1253" y="3386"/>
                </a:lnTo>
                <a:lnTo>
                  <a:pt x="1253" y="3386"/>
                </a:lnTo>
                <a:lnTo>
                  <a:pt x="1253" y="3385"/>
                </a:lnTo>
                <a:lnTo>
                  <a:pt x="1255" y="3383"/>
                </a:lnTo>
                <a:lnTo>
                  <a:pt x="1250" y="3371"/>
                </a:lnTo>
                <a:lnTo>
                  <a:pt x="1243" y="3358"/>
                </a:lnTo>
                <a:lnTo>
                  <a:pt x="1236" y="3346"/>
                </a:lnTo>
                <a:lnTo>
                  <a:pt x="1230" y="3332"/>
                </a:lnTo>
                <a:lnTo>
                  <a:pt x="1232" y="3322"/>
                </a:lnTo>
                <a:lnTo>
                  <a:pt x="1236" y="3310"/>
                </a:lnTo>
                <a:lnTo>
                  <a:pt x="1241" y="3297"/>
                </a:lnTo>
                <a:lnTo>
                  <a:pt x="1246" y="3287"/>
                </a:lnTo>
                <a:lnTo>
                  <a:pt x="1257" y="3278"/>
                </a:lnTo>
                <a:lnTo>
                  <a:pt x="1271" y="3275"/>
                </a:lnTo>
                <a:close/>
                <a:moveTo>
                  <a:pt x="1642" y="3222"/>
                </a:moveTo>
                <a:lnTo>
                  <a:pt x="1641" y="3238"/>
                </a:lnTo>
                <a:lnTo>
                  <a:pt x="1634" y="3254"/>
                </a:lnTo>
                <a:lnTo>
                  <a:pt x="1623" y="3264"/>
                </a:lnTo>
                <a:lnTo>
                  <a:pt x="1621" y="3266"/>
                </a:lnTo>
                <a:lnTo>
                  <a:pt x="1618" y="3269"/>
                </a:lnTo>
                <a:lnTo>
                  <a:pt x="1616" y="3271"/>
                </a:lnTo>
                <a:lnTo>
                  <a:pt x="1581" y="3264"/>
                </a:lnTo>
                <a:lnTo>
                  <a:pt x="1578" y="3238"/>
                </a:lnTo>
                <a:lnTo>
                  <a:pt x="1593" y="3233"/>
                </a:lnTo>
                <a:lnTo>
                  <a:pt x="1606" y="3228"/>
                </a:lnTo>
                <a:lnTo>
                  <a:pt x="1621" y="3224"/>
                </a:lnTo>
                <a:lnTo>
                  <a:pt x="1642" y="3222"/>
                </a:lnTo>
                <a:close/>
                <a:moveTo>
                  <a:pt x="1689" y="3217"/>
                </a:moveTo>
                <a:lnTo>
                  <a:pt x="1728" y="3217"/>
                </a:lnTo>
                <a:lnTo>
                  <a:pt x="1730" y="3228"/>
                </a:lnTo>
                <a:lnTo>
                  <a:pt x="1733" y="3236"/>
                </a:lnTo>
                <a:lnTo>
                  <a:pt x="1735" y="3248"/>
                </a:lnTo>
                <a:lnTo>
                  <a:pt x="1716" y="3254"/>
                </a:lnTo>
                <a:lnTo>
                  <a:pt x="1702" y="3261"/>
                </a:lnTo>
                <a:lnTo>
                  <a:pt x="1688" y="3268"/>
                </a:lnTo>
                <a:lnTo>
                  <a:pt x="1670" y="3273"/>
                </a:lnTo>
                <a:lnTo>
                  <a:pt x="1651" y="3275"/>
                </a:lnTo>
                <a:lnTo>
                  <a:pt x="1649" y="3271"/>
                </a:lnTo>
                <a:lnTo>
                  <a:pt x="1648" y="3269"/>
                </a:lnTo>
                <a:lnTo>
                  <a:pt x="1648" y="3266"/>
                </a:lnTo>
                <a:lnTo>
                  <a:pt x="1646" y="3261"/>
                </a:lnTo>
                <a:lnTo>
                  <a:pt x="1651" y="3255"/>
                </a:lnTo>
                <a:lnTo>
                  <a:pt x="1655" y="3250"/>
                </a:lnTo>
                <a:lnTo>
                  <a:pt x="1656" y="3245"/>
                </a:lnTo>
                <a:lnTo>
                  <a:pt x="1658" y="3240"/>
                </a:lnTo>
                <a:lnTo>
                  <a:pt x="1661" y="3233"/>
                </a:lnTo>
                <a:lnTo>
                  <a:pt x="1665" y="3229"/>
                </a:lnTo>
                <a:lnTo>
                  <a:pt x="1670" y="3228"/>
                </a:lnTo>
                <a:lnTo>
                  <a:pt x="1675" y="3226"/>
                </a:lnTo>
                <a:lnTo>
                  <a:pt x="1681" y="3222"/>
                </a:lnTo>
                <a:lnTo>
                  <a:pt x="1684" y="3221"/>
                </a:lnTo>
                <a:lnTo>
                  <a:pt x="1689" y="3217"/>
                </a:lnTo>
                <a:close/>
                <a:moveTo>
                  <a:pt x="1248" y="2761"/>
                </a:moveTo>
                <a:lnTo>
                  <a:pt x="1267" y="2761"/>
                </a:lnTo>
                <a:lnTo>
                  <a:pt x="1271" y="2772"/>
                </a:lnTo>
                <a:lnTo>
                  <a:pt x="1276" y="2782"/>
                </a:lnTo>
                <a:lnTo>
                  <a:pt x="1277" y="2795"/>
                </a:lnTo>
                <a:lnTo>
                  <a:pt x="1277" y="2810"/>
                </a:lnTo>
                <a:lnTo>
                  <a:pt x="1255" y="2814"/>
                </a:lnTo>
                <a:lnTo>
                  <a:pt x="1251" y="2800"/>
                </a:lnTo>
                <a:lnTo>
                  <a:pt x="1250" y="2788"/>
                </a:lnTo>
                <a:lnTo>
                  <a:pt x="1246" y="2775"/>
                </a:lnTo>
                <a:lnTo>
                  <a:pt x="1248" y="2761"/>
                </a:lnTo>
                <a:close/>
                <a:moveTo>
                  <a:pt x="1635" y="622"/>
                </a:moveTo>
                <a:lnTo>
                  <a:pt x="1635" y="634"/>
                </a:lnTo>
                <a:lnTo>
                  <a:pt x="1665" y="643"/>
                </a:lnTo>
                <a:lnTo>
                  <a:pt x="1696" y="653"/>
                </a:lnTo>
                <a:lnTo>
                  <a:pt x="1696" y="676"/>
                </a:lnTo>
                <a:lnTo>
                  <a:pt x="1688" y="688"/>
                </a:lnTo>
                <a:lnTo>
                  <a:pt x="1682" y="700"/>
                </a:lnTo>
                <a:lnTo>
                  <a:pt x="1674" y="711"/>
                </a:lnTo>
                <a:lnTo>
                  <a:pt x="1661" y="718"/>
                </a:lnTo>
                <a:lnTo>
                  <a:pt x="1649" y="721"/>
                </a:lnTo>
                <a:lnTo>
                  <a:pt x="1634" y="719"/>
                </a:lnTo>
                <a:lnTo>
                  <a:pt x="1618" y="716"/>
                </a:lnTo>
                <a:lnTo>
                  <a:pt x="1602" y="711"/>
                </a:lnTo>
                <a:lnTo>
                  <a:pt x="1588" y="707"/>
                </a:lnTo>
                <a:lnTo>
                  <a:pt x="1588" y="679"/>
                </a:lnTo>
                <a:lnTo>
                  <a:pt x="1586" y="672"/>
                </a:lnTo>
                <a:lnTo>
                  <a:pt x="1585" y="660"/>
                </a:lnTo>
                <a:lnTo>
                  <a:pt x="1585" y="649"/>
                </a:lnTo>
                <a:lnTo>
                  <a:pt x="1604" y="649"/>
                </a:lnTo>
                <a:lnTo>
                  <a:pt x="1607" y="637"/>
                </a:lnTo>
                <a:lnTo>
                  <a:pt x="1613" y="630"/>
                </a:lnTo>
                <a:lnTo>
                  <a:pt x="1621" y="625"/>
                </a:lnTo>
                <a:lnTo>
                  <a:pt x="1635" y="622"/>
                </a:lnTo>
                <a:close/>
                <a:moveTo>
                  <a:pt x="1075" y="89"/>
                </a:moveTo>
                <a:lnTo>
                  <a:pt x="1073" y="100"/>
                </a:lnTo>
                <a:lnTo>
                  <a:pt x="1070" y="114"/>
                </a:lnTo>
                <a:lnTo>
                  <a:pt x="1066" y="124"/>
                </a:lnTo>
                <a:lnTo>
                  <a:pt x="1059" y="131"/>
                </a:lnTo>
                <a:lnTo>
                  <a:pt x="1051" y="128"/>
                </a:lnTo>
                <a:lnTo>
                  <a:pt x="1040" y="126"/>
                </a:lnTo>
                <a:lnTo>
                  <a:pt x="1028" y="126"/>
                </a:lnTo>
                <a:lnTo>
                  <a:pt x="1024" y="119"/>
                </a:lnTo>
                <a:lnTo>
                  <a:pt x="1047" y="119"/>
                </a:lnTo>
                <a:lnTo>
                  <a:pt x="1047" y="112"/>
                </a:lnTo>
                <a:lnTo>
                  <a:pt x="1047" y="107"/>
                </a:lnTo>
                <a:lnTo>
                  <a:pt x="1045" y="101"/>
                </a:lnTo>
                <a:lnTo>
                  <a:pt x="1045" y="98"/>
                </a:lnTo>
                <a:lnTo>
                  <a:pt x="1044" y="93"/>
                </a:lnTo>
                <a:lnTo>
                  <a:pt x="1075" y="89"/>
                </a:lnTo>
                <a:close/>
                <a:moveTo>
                  <a:pt x="925" y="68"/>
                </a:moveTo>
                <a:lnTo>
                  <a:pt x="925" y="89"/>
                </a:lnTo>
                <a:lnTo>
                  <a:pt x="897" y="89"/>
                </a:lnTo>
                <a:lnTo>
                  <a:pt x="897" y="80"/>
                </a:lnTo>
                <a:lnTo>
                  <a:pt x="904" y="77"/>
                </a:lnTo>
                <a:lnTo>
                  <a:pt x="909" y="73"/>
                </a:lnTo>
                <a:lnTo>
                  <a:pt x="916" y="72"/>
                </a:lnTo>
                <a:lnTo>
                  <a:pt x="925" y="68"/>
                </a:lnTo>
                <a:close/>
                <a:moveTo>
                  <a:pt x="527" y="0"/>
                </a:moveTo>
                <a:lnTo>
                  <a:pt x="543" y="2"/>
                </a:lnTo>
                <a:lnTo>
                  <a:pt x="557" y="4"/>
                </a:lnTo>
                <a:lnTo>
                  <a:pt x="557" y="12"/>
                </a:lnTo>
                <a:lnTo>
                  <a:pt x="558" y="16"/>
                </a:lnTo>
                <a:lnTo>
                  <a:pt x="558" y="19"/>
                </a:lnTo>
                <a:lnTo>
                  <a:pt x="560" y="25"/>
                </a:lnTo>
                <a:lnTo>
                  <a:pt x="560" y="32"/>
                </a:lnTo>
                <a:lnTo>
                  <a:pt x="539" y="37"/>
                </a:lnTo>
                <a:lnTo>
                  <a:pt x="509" y="39"/>
                </a:lnTo>
                <a:lnTo>
                  <a:pt x="515" y="54"/>
                </a:lnTo>
                <a:lnTo>
                  <a:pt x="520" y="72"/>
                </a:lnTo>
                <a:lnTo>
                  <a:pt x="523" y="89"/>
                </a:lnTo>
                <a:lnTo>
                  <a:pt x="522" y="107"/>
                </a:lnTo>
                <a:lnTo>
                  <a:pt x="516" y="117"/>
                </a:lnTo>
                <a:lnTo>
                  <a:pt x="509" y="124"/>
                </a:lnTo>
                <a:lnTo>
                  <a:pt x="503" y="131"/>
                </a:lnTo>
                <a:lnTo>
                  <a:pt x="499" y="142"/>
                </a:lnTo>
                <a:lnTo>
                  <a:pt x="503" y="147"/>
                </a:lnTo>
                <a:lnTo>
                  <a:pt x="506" y="150"/>
                </a:lnTo>
                <a:lnTo>
                  <a:pt x="509" y="156"/>
                </a:lnTo>
                <a:lnTo>
                  <a:pt x="511" y="159"/>
                </a:lnTo>
                <a:lnTo>
                  <a:pt x="515" y="163"/>
                </a:lnTo>
                <a:lnTo>
                  <a:pt x="520" y="166"/>
                </a:lnTo>
                <a:lnTo>
                  <a:pt x="525" y="169"/>
                </a:lnTo>
                <a:lnTo>
                  <a:pt x="527" y="169"/>
                </a:lnTo>
                <a:lnTo>
                  <a:pt x="527" y="169"/>
                </a:lnTo>
                <a:lnTo>
                  <a:pt x="527" y="171"/>
                </a:lnTo>
                <a:lnTo>
                  <a:pt x="529" y="169"/>
                </a:lnTo>
                <a:lnTo>
                  <a:pt x="529" y="169"/>
                </a:lnTo>
                <a:lnTo>
                  <a:pt x="536" y="164"/>
                </a:lnTo>
                <a:lnTo>
                  <a:pt x="539" y="157"/>
                </a:lnTo>
                <a:lnTo>
                  <a:pt x="543" y="152"/>
                </a:lnTo>
                <a:lnTo>
                  <a:pt x="548" y="147"/>
                </a:lnTo>
                <a:lnTo>
                  <a:pt x="546" y="133"/>
                </a:lnTo>
                <a:lnTo>
                  <a:pt x="541" y="117"/>
                </a:lnTo>
                <a:lnTo>
                  <a:pt x="536" y="101"/>
                </a:lnTo>
                <a:lnTo>
                  <a:pt x="534" y="87"/>
                </a:lnTo>
                <a:lnTo>
                  <a:pt x="537" y="77"/>
                </a:lnTo>
                <a:lnTo>
                  <a:pt x="550" y="68"/>
                </a:lnTo>
                <a:lnTo>
                  <a:pt x="567" y="63"/>
                </a:lnTo>
                <a:lnTo>
                  <a:pt x="585" y="60"/>
                </a:lnTo>
                <a:lnTo>
                  <a:pt x="600" y="54"/>
                </a:lnTo>
                <a:lnTo>
                  <a:pt x="614" y="46"/>
                </a:lnTo>
                <a:lnTo>
                  <a:pt x="607" y="44"/>
                </a:lnTo>
                <a:lnTo>
                  <a:pt x="604" y="42"/>
                </a:lnTo>
                <a:lnTo>
                  <a:pt x="600" y="40"/>
                </a:lnTo>
                <a:lnTo>
                  <a:pt x="599" y="37"/>
                </a:lnTo>
                <a:lnTo>
                  <a:pt x="597" y="33"/>
                </a:lnTo>
                <a:lnTo>
                  <a:pt x="595" y="26"/>
                </a:lnTo>
                <a:lnTo>
                  <a:pt x="595" y="19"/>
                </a:lnTo>
                <a:lnTo>
                  <a:pt x="597" y="18"/>
                </a:lnTo>
                <a:lnTo>
                  <a:pt x="599" y="16"/>
                </a:lnTo>
                <a:lnTo>
                  <a:pt x="600" y="14"/>
                </a:lnTo>
                <a:lnTo>
                  <a:pt x="602" y="12"/>
                </a:lnTo>
                <a:lnTo>
                  <a:pt x="621" y="16"/>
                </a:lnTo>
                <a:lnTo>
                  <a:pt x="625" y="46"/>
                </a:lnTo>
                <a:lnTo>
                  <a:pt x="649" y="47"/>
                </a:lnTo>
                <a:lnTo>
                  <a:pt x="672" y="51"/>
                </a:lnTo>
                <a:lnTo>
                  <a:pt x="691" y="58"/>
                </a:lnTo>
                <a:lnTo>
                  <a:pt x="696" y="75"/>
                </a:lnTo>
                <a:lnTo>
                  <a:pt x="700" y="87"/>
                </a:lnTo>
                <a:lnTo>
                  <a:pt x="707" y="96"/>
                </a:lnTo>
                <a:lnTo>
                  <a:pt x="715" y="100"/>
                </a:lnTo>
                <a:lnTo>
                  <a:pt x="731" y="101"/>
                </a:lnTo>
                <a:lnTo>
                  <a:pt x="756" y="100"/>
                </a:lnTo>
                <a:lnTo>
                  <a:pt x="770" y="93"/>
                </a:lnTo>
                <a:lnTo>
                  <a:pt x="784" y="93"/>
                </a:lnTo>
                <a:lnTo>
                  <a:pt x="801" y="98"/>
                </a:lnTo>
                <a:lnTo>
                  <a:pt x="818" y="107"/>
                </a:lnTo>
                <a:lnTo>
                  <a:pt x="836" y="115"/>
                </a:lnTo>
                <a:lnTo>
                  <a:pt x="852" y="122"/>
                </a:lnTo>
                <a:lnTo>
                  <a:pt x="867" y="126"/>
                </a:lnTo>
                <a:lnTo>
                  <a:pt x="893" y="108"/>
                </a:lnTo>
                <a:lnTo>
                  <a:pt x="925" y="98"/>
                </a:lnTo>
                <a:lnTo>
                  <a:pt x="963" y="93"/>
                </a:lnTo>
                <a:lnTo>
                  <a:pt x="1009" y="93"/>
                </a:lnTo>
                <a:lnTo>
                  <a:pt x="1009" y="100"/>
                </a:lnTo>
                <a:lnTo>
                  <a:pt x="996" y="100"/>
                </a:lnTo>
                <a:lnTo>
                  <a:pt x="986" y="101"/>
                </a:lnTo>
                <a:lnTo>
                  <a:pt x="979" y="107"/>
                </a:lnTo>
                <a:lnTo>
                  <a:pt x="986" y="114"/>
                </a:lnTo>
                <a:lnTo>
                  <a:pt x="991" y="121"/>
                </a:lnTo>
                <a:lnTo>
                  <a:pt x="996" y="128"/>
                </a:lnTo>
                <a:lnTo>
                  <a:pt x="1003" y="131"/>
                </a:lnTo>
                <a:lnTo>
                  <a:pt x="1017" y="135"/>
                </a:lnTo>
                <a:lnTo>
                  <a:pt x="1026" y="142"/>
                </a:lnTo>
                <a:lnTo>
                  <a:pt x="1037" y="142"/>
                </a:lnTo>
                <a:lnTo>
                  <a:pt x="1049" y="142"/>
                </a:lnTo>
                <a:lnTo>
                  <a:pt x="1063" y="147"/>
                </a:lnTo>
                <a:lnTo>
                  <a:pt x="1066" y="149"/>
                </a:lnTo>
                <a:lnTo>
                  <a:pt x="1070" y="154"/>
                </a:lnTo>
                <a:lnTo>
                  <a:pt x="1073" y="157"/>
                </a:lnTo>
                <a:lnTo>
                  <a:pt x="1079" y="161"/>
                </a:lnTo>
                <a:lnTo>
                  <a:pt x="1079" y="166"/>
                </a:lnTo>
                <a:lnTo>
                  <a:pt x="1075" y="166"/>
                </a:lnTo>
                <a:lnTo>
                  <a:pt x="1065" y="182"/>
                </a:lnTo>
                <a:lnTo>
                  <a:pt x="1052" y="196"/>
                </a:lnTo>
                <a:lnTo>
                  <a:pt x="1040" y="211"/>
                </a:lnTo>
                <a:lnTo>
                  <a:pt x="1051" y="211"/>
                </a:lnTo>
                <a:lnTo>
                  <a:pt x="1068" y="203"/>
                </a:lnTo>
                <a:lnTo>
                  <a:pt x="1087" y="199"/>
                </a:lnTo>
                <a:lnTo>
                  <a:pt x="1106" y="201"/>
                </a:lnTo>
                <a:lnTo>
                  <a:pt x="1127" y="206"/>
                </a:lnTo>
                <a:lnTo>
                  <a:pt x="1148" y="215"/>
                </a:lnTo>
                <a:lnTo>
                  <a:pt x="1166" y="225"/>
                </a:lnTo>
                <a:lnTo>
                  <a:pt x="1178" y="238"/>
                </a:lnTo>
                <a:lnTo>
                  <a:pt x="1185" y="250"/>
                </a:lnTo>
                <a:lnTo>
                  <a:pt x="1192" y="264"/>
                </a:lnTo>
                <a:lnTo>
                  <a:pt x="1190" y="278"/>
                </a:lnTo>
                <a:lnTo>
                  <a:pt x="1185" y="292"/>
                </a:lnTo>
                <a:lnTo>
                  <a:pt x="1199" y="292"/>
                </a:lnTo>
                <a:lnTo>
                  <a:pt x="1213" y="292"/>
                </a:lnTo>
                <a:lnTo>
                  <a:pt x="1223" y="293"/>
                </a:lnTo>
                <a:lnTo>
                  <a:pt x="1232" y="300"/>
                </a:lnTo>
                <a:lnTo>
                  <a:pt x="1234" y="302"/>
                </a:lnTo>
                <a:lnTo>
                  <a:pt x="1234" y="304"/>
                </a:lnTo>
                <a:lnTo>
                  <a:pt x="1234" y="306"/>
                </a:lnTo>
                <a:lnTo>
                  <a:pt x="1236" y="307"/>
                </a:lnTo>
                <a:lnTo>
                  <a:pt x="1236" y="311"/>
                </a:lnTo>
                <a:lnTo>
                  <a:pt x="1251" y="311"/>
                </a:lnTo>
                <a:lnTo>
                  <a:pt x="1251" y="321"/>
                </a:lnTo>
                <a:lnTo>
                  <a:pt x="1251" y="332"/>
                </a:lnTo>
                <a:lnTo>
                  <a:pt x="1255" y="342"/>
                </a:lnTo>
                <a:lnTo>
                  <a:pt x="1264" y="334"/>
                </a:lnTo>
                <a:lnTo>
                  <a:pt x="1274" y="332"/>
                </a:lnTo>
                <a:lnTo>
                  <a:pt x="1284" y="335"/>
                </a:lnTo>
                <a:lnTo>
                  <a:pt x="1297" y="337"/>
                </a:lnTo>
                <a:lnTo>
                  <a:pt x="1312" y="337"/>
                </a:lnTo>
                <a:lnTo>
                  <a:pt x="1333" y="335"/>
                </a:lnTo>
                <a:lnTo>
                  <a:pt x="1360" y="334"/>
                </a:lnTo>
                <a:lnTo>
                  <a:pt x="1386" y="332"/>
                </a:lnTo>
                <a:lnTo>
                  <a:pt x="1412" y="334"/>
                </a:lnTo>
                <a:lnTo>
                  <a:pt x="1435" y="337"/>
                </a:lnTo>
                <a:lnTo>
                  <a:pt x="1454" y="346"/>
                </a:lnTo>
                <a:lnTo>
                  <a:pt x="1469" y="356"/>
                </a:lnTo>
                <a:lnTo>
                  <a:pt x="1483" y="367"/>
                </a:lnTo>
                <a:lnTo>
                  <a:pt x="1499" y="377"/>
                </a:lnTo>
                <a:lnTo>
                  <a:pt x="1517" y="384"/>
                </a:lnTo>
                <a:lnTo>
                  <a:pt x="1517" y="395"/>
                </a:lnTo>
                <a:lnTo>
                  <a:pt x="1531" y="395"/>
                </a:lnTo>
                <a:lnTo>
                  <a:pt x="1532" y="407"/>
                </a:lnTo>
                <a:lnTo>
                  <a:pt x="1534" y="416"/>
                </a:lnTo>
                <a:lnTo>
                  <a:pt x="1531" y="426"/>
                </a:lnTo>
                <a:lnTo>
                  <a:pt x="1536" y="426"/>
                </a:lnTo>
                <a:lnTo>
                  <a:pt x="1538" y="424"/>
                </a:lnTo>
                <a:lnTo>
                  <a:pt x="1539" y="423"/>
                </a:lnTo>
                <a:lnTo>
                  <a:pt x="1539" y="423"/>
                </a:lnTo>
                <a:lnTo>
                  <a:pt x="1539" y="423"/>
                </a:lnTo>
                <a:lnTo>
                  <a:pt x="1541" y="423"/>
                </a:lnTo>
                <a:lnTo>
                  <a:pt x="1543" y="423"/>
                </a:lnTo>
                <a:lnTo>
                  <a:pt x="1553" y="437"/>
                </a:lnTo>
                <a:lnTo>
                  <a:pt x="1559" y="454"/>
                </a:lnTo>
                <a:lnTo>
                  <a:pt x="1562" y="475"/>
                </a:lnTo>
                <a:lnTo>
                  <a:pt x="1565" y="494"/>
                </a:lnTo>
                <a:lnTo>
                  <a:pt x="1571" y="513"/>
                </a:lnTo>
                <a:lnTo>
                  <a:pt x="1581" y="526"/>
                </a:lnTo>
                <a:lnTo>
                  <a:pt x="1583" y="527"/>
                </a:lnTo>
                <a:lnTo>
                  <a:pt x="1585" y="527"/>
                </a:lnTo>
                <a:lnTo>
                  <a:pt x="1585" y="527"/>
                </a:lnTo>
                <a:lnTo>
                  <a:pt x="1586" y="527"/>
                </a:lnTo>
                <a:lnTo>
                  <a:pt x="1588" y="527"/>
                </a:lnTo>
                <a:lnTo>
                  <a:pt x="1593" y="526"/>
                </a:lnTo>
                <a:lnTo>
                  <a:pt x="1593" y="533"/>
                </a:lnTo>
                <a:lnTo>
                  <a:pt x="1593" y="536"/>
                </a:lnTo>
                <a:lnTo>
                  <a:pt x="1595" y="540"/>
                </a:lnTo>
                <a:lnTo>
                  <a:pt x="1597" y="541"/>
                </a:lnTo>
                <a:lnTo>
                  <a:pt x="1600" y="543"/>
                </a:lnTo>
                <a:lnTo>
                  <a:pt x="1604" y="545"/>
                </a:lnTo>
                <a:lnTo>
                  <a:pt x="1606" y="547"/>
                </a:lnTo>
                <a:lnTo>
                  <a:pt x="1607" y="548"/>
                </a:lnTo>
                <a:lnTo>
                  <a:pt x="1609" y="548"/>
                </a:lnTo>
                <a:lnTo>
                  <a:pt x="1613" y="548"/>
                </a:lnTo>
                <a:lnTo>
                  <a:pt x="1616" y="550"/>
                </a:lnTo>
                <a:lnTo>
                  <a:pt x="1618" y="571"/>
                </a:lnTo>
                <a:lnTo>
                  <a:pt x="1614" y="588"/>
                </a:lnTo>
                <a:lnTo>
                  <a:pt x="1607" y="608"/>
                </a:lnTo>
                <a:lnTo>
                  <a:pt x="1604" y="606"/>
                </a:lnTo>
                <a:lnTo>
                  <a:pt x="1602" y="604"/>
                </a:lnTo>
                <a:lnTo>
                  <a:pt x="1599" y="604"/>
                </a:lnTo>
                <a:lnTo>
                  <a:pt x="1593" y="602"/>
                </a:lnTo>
                <a:lnTo>
                  <a:pt x="1576" y="623"/>
                </a:lnTo>
                <a:lnTo>
                  <a:pt x="1560" y="644"/>
                </a:lnTo>
                <a:lnTo>
                  <a:pt x="1546" y="669"/>
                </a:lnTo>
                <a:lnTo>
                  <a:pt x="1553" y="670"/>
                </a:lnTo>
                <a:lnTo>
                  <a:pt x="1559" y="670"/>
                </a:lnTo>
                <a:lnTo>
                  <a:pt x="1564" y="674"/>
                </a:lnTo>
                <a:lnTo>
                  <a:pt x="1567" y="677"/>
                </a:lnTo>
                <a:lnTo>
                  <a:pt x="1569" y="684"/>
                </a:lnTo>
                <a:lnTo>
                  <a:pt x="1572" y="693"/>
                </a:lnTo>
                <a:lnTo>
                  <a:pt x="1574" y="702"/>
                </a:lnTo>
                <a:lnTo>
                  <a:pt x="1576" y="711"/>
                </a:lnTo>
                <a:lnTo>
                  <a:pt x="1581" y="718"/>
                </a:lnTo>
                <a:lnTo>
                  <a:pt x="1602" y="730"/>
                </a:lnTo>
                <a:lnTo>
                  <a:pt x="1628" y="735"/>
                </a:lnTo>
                <a:lnTo>
                  <a:pt x="1658" y="737"/>
                </a:lnTo>
                <a:lnTo>
                  <a:pt x="1663" y="733"/>
                </a:lnTo>
                <a:lnTo>
                  <a:pt x="1668" y="732"/>
                </a:lnTo>
                <a:lnTo>
                  <a:pt x="1675" y="730"/>
                </a:lnTo>
                <a:lnTo>
                  <a:pt x="1681" y="726"/>
                </a:lnTo>
                <a:lnTo>
                  <a:pt x="1691" y="716"/>
                </a:lnTo>
                <a:lnTo>
                  <a:pt x="1698" y="704"/>
                </a:lnTo>
                <a:lnTo>
                  <a:pt x="1705" y="693"/>
                </a:lnTo>
                <a:lnTo>
                  <a:pt x="1716" y="684"/>
                </a:lnTo>
                <a:lnTo>
                  <a:pt x="1730" y="677"/>
                </a:lnTo>
                <a:lnTo>
                  <a:pt x="1749" y="677"/>
                </a:lnTo>
                <a:lnTo>
                  <a:pt x="1773" y="681"/>
                </a:lnTo>
                <a:lnTo>
                  <a:pt x="1798" y="686"/>
                </a:lnTo>
                <a:lnTo>
                  <a:pt x="1824" y="695"/>
                </a:lnTo>
                <a:lnTo>
                  <a:pt x="1847" y="705"/>
                </a:lnTo>
                <a:lnTo>
                  <a:pt x="1869" y="714"/>
                </a:lnTo>
                <a:lnTo>
                  <a:pt x="1885" y="725"/>
                </a:lnTo>
                <a:lnTo>
                  <a:pt x="1895" y="733"/>
                </a:lnTo>
                <a:lnTo>
                  <a:pt x="1908" y="765"/>
                </a:lnTo>
                <a:lnTo>
                  <a:pt x="1920" y="761"/>
                </a:lnTo>
                <a:lnTo>
                  <a:pt x="1920" y="768"/>
                </a:lnTo>
                <a:lnTo>
                  <a:pt x="1923" y="772"/>
                </a:lnTo>
                <a:lnTo>
                  <a:pt x="1958" y="761"/>
                </a:lnTo>
                <a:lnTo>
                  <a:pt x="1974" y="766"/>
                </a:lnTo>
                <a:lnTo>
                  <a:pt x="1991" y="777"/>
                </a:lnTo>
                <a:lnTo>
                  <a:pt x="2007" y="784"/>
                </a:lnTo>
                <a:lnTo>
                  <a:pt x="2045" y="779"/>
                </a:lnTo>
                <a:lnTo>
                  <a:pt x="2058" y="787"/>
                </a:lnTo>
                <a:lnTo>
                  <a:pt x="2080" y="789"/>
                </a:lnTo>
                <a:lnTo>
                  <a:pt x="2103" y="786"/>
                </a:lnTo>
                <a:lnTo>
                  <a:pt x="2124" y="784"/>
                </a:lnTo>
                <a:lnTo>
                  <a:pt x="2145" y="787"/>
                </a:lnTo>
                <a:lnTo>
                  <a:pt x="2173" y="801"/>
                </a:lnTo>
                <a:lnTo>
                  <a:pt x="2197" y="821"/>
                </a:lnTo>
                <a:lnTo>
                  <a:pt x="2220" y="840"/>
                </a:lnTo>
                <a:lnTo>
                  <a:pt x="2243" y="859"/>
                </a:lnTo>
                <a:lnTo>
                  <a:pt x="2269" y="876"/>
                </a:lnTo>
                <a:lnTo>
                  <a:pt x="2283" y="880"/>
                </a:lnTo>
                <a:lnTo>
                  <a:pt x="2302" y="883"/>
                </a:lnTo>
                <a:lnTo>
                  <a:pt x="2327" y="887"/>
                </a:lnTo>
                <a:lnTo>
                  <a:pt x="2349" y="892"/>
                </a:lnTo>
                <a:lnTo>
                  <a:pt x="2367" y="897"/>
                </a:lnTo>
                <a:lnTo>
                  <a:pt x="2375" y="903"/>
                </a:lnTo>
                <a:lnTo>
                  <a:pt x="2382" y="918"/>
                </a:lnTo>
                <a:lnTo>
                  <a:pt x="2386" y="936"/>
                </a:lnTo>
                <a:lnTo>
                  <a:pt x="2391" y="953"/>
                </a:lnTo>
                <a:lnTo>
                  <a:pt x="2403" y="988"/>
                </a:lnTo>
                <a:lnTo>
                  <a:pt x="2407" y="1021"/>
                </a:lnTo>
                <a:lnTo>
                  <a:pt x="2405" y="1051"/>
                </a:lnTo>
                <a:lnTo>
                  <a:pt x="2396" y="1079"/>
                </a:lnTo>
                <a:lnTo>
                  <a:pt x="2384" y="1105"/>
                </a:lnTo>
                <a:lnTo>
                  <a:pt x="2368" y="1129"/>
                </a:lnTo>
                <a:lnTo>
                  <a:pt x="2349" y="1156"/>
                </a:lnTo>
                <a:lnTo>
                  <a:pt x="2292" y="1194"/>
                </a:lnTo>
                <a:lnTo>
                  <a:pt x="2281" y="1215"/>
                </a:lnTo>
                <a:lnTo>
                  <a:pt x="2272" y="1236"/>
                </a:lnTo>
                <a:lnTo>
                  <a:pt x="2265" y="1259"/>
                </a:lnTo>
                <a:lnTo>
                  <a:pt x="2257" y="1273"/>
                </a:lnTo>
                <a:lnTo>
                  <a:pt x="2246" y="1285"/>
                </a:lnTo>
                <a:lnTo>
                  <a:pt x="2237" y="1299"/>
                </a:lnTo>
                <a:lnTo>
                  <a:pt x="2218" y="1302"/>
                </a:lnTo>
                <a:lnTo>
                  <a:pt x="2215" y="1283"/>
                </a:lnTo>
                <a:lnTo>
                  <a:pt x="2208" y="1283"/>
                </a:lnTo>
                <a:lnTo>
                  <a:pt x="2208" y="1321"/>
                </a:lnTo>
                <a:lnTo>
                  <a:pt x="2199" y="1339"/>
                </a:lnTo>
                <a:lnTo>
                  <a:pt x="2197" y="1360"/>
                </a:lnTo>
                <a:lnTo>
                  <a:pt x="2201" y="1383"/>
                </a:lnTo>
                <a:lnTo>
                  <a:pt x="2204" y="1404"/>
                </a:lnTo>
                <a:lnTo>
                  <a:pt x="2211" y="1424"/>
                </a:lnTo>
                <a:lnTo>
                  <a:pt x="2215" y="1440"/>
                </a:lnTo>
                <a:lnTo>
                  <a:pt x="2215" y="1454"/>
                </a:lnTo>
                <a:lnTo>
                  <a:pt x="2211" y="1466"/>
                </a:lnTo>
                <a:lnTo>
                  <a:pt x="2206" y="1477"/>
                </a:lnTo>
                <a:lnTo>
                  <a:pt x="2203" y="1486"/>
                </a:lnTo>
                <a:lnTo>
                  <a:pt x="2208" y="1552"/>
                </a:lnTo>
                <a:lnTo>
                  <a:pt x="2196" y="1557"/>
                </a:lnTo>
                <a:lnTo>
                  <a:pt x="2187" y="1564"/>
                </a:lnTo>
                <a:lnTo>
                  <a:pt x="2182" y="1573"/>
                </a:lnTo>
                <a:lnTo>
                  <a:pt x="2180" y="1590"/>
                </a:lnTo>
                <a:lnTo>
                  <a:pt x="2189" y="1606"/>
                </a:lnTo>
                <a:lnTo>
                  <a:pt x="2192" y="1625"/>
                </a:lnTo>
                <a:lnTo>
                  <a:pt x="2180" y="1637"/>
                </a:lnTo>
                <a:lnTo>
                  <a:pt x="2176" y="1650"/>
                </a:lnTo>
                <a:lnTo>
                  <a:pt x="2171" y="1662"/>
                </a:lnTo>
                <a:lnTo>
                  <a:pt x="2164" y="1678"/>
                </a:lnTo>
                <a:lnTo>
                  <a:pt x="2157" y="1688"/>
                </a:lnTo>
                <a:lnTo>
                  <a:pt x="2152" y="1695"/>
                </a:lnTo>
                <a:lnTo>
                  <a:pt x="2145" y="1700"/>
                </a:lnTo>
                <a:lnTo>
                  <a:pt x="2141" y="1704"/>
                </a:lnTo>
                <a:lnTo>
                  <a:pt x="2138" y="1709"/>
                </a:lnTo>
                <a:lnTo>
                  <a:pt x="2136" y="1719"/>
                </a:lnTo>
                <a:lnTo>
                  <a:pt x="2136" y="1733"/>
                </a:lnTo>
                <a:lnTo>
                  <a:pt x="2138" y="1754"/>
                </a:lnTo>
                <a:lnTo>
                  <a:pt x="2112" y="1768"/>
                </a:lnTo>
                <a:lnTo>
                  <a:pt x="2087" y="1782"/>
                </a:lnTo>
                <a:lnTo>
                  <a:pt x="2091" y="1786"/>
                </a:lnTo>
                <a:lnTo>
                  <a:pt x="2093" y="1789"/>
                </a:lnTo>
                <a:lnTo>
                  <a:pt x="2093" y="1791"/>
                </a:lnTo>
                <a:lnTo>
                  <a:pt x="2093" y="1795"/>
                </a:lnTo>
                <a:lnTo>
                  <a:pt x="2093" y="1796"/>
                </a:lnTo>
                <a:lnTo>
                  <a:pt x="2075" y="1805"/>
                </a:lnTo>
                <a:lnTo>
                  <a:pt x="2058" y="1803"/>
                </a:lnTo>
                <a:lnTo>
                  <a:pt x="2040" y="1800"/>
                </a:lnTo>
                <a:lnTo>
                  <a:pt x="2026" y="1793"/>
                </a:lnTo>
                <a:lnTo>
                  <a:pt x="2018" y="1800"/>
                </a:lnTo>
                <a:lnTo>
                  <a:pt x="2004" y="1803"/>
                </a:lnTo>
                <a:lnTo>
                  <a:pt x="1988" y="1805"/>
                </a:lnTo>
                <a:lnTo>
                  <a:pt x="1972" y="1807"/>
                </a:lnTo>
                <a:lnTo>
                  <a:pt x="1958" y="1808"/>
                </a:lnTo>
                <a:lnTo>
                  <a:pt x="1955" y="1815"/>
                </a:lnTo>
                <a:lnTo>
                  <a:pt x="1948" y="1824"/>
                </a:lnTo>
                <a:lnTo>
                  <a:pt x="1939" y="1835"/>
                </a:lnTo>
                <a:lnTo>
                  <a:pt x="1930" y="1842"/>
                </a:lnTo>
                <a:lnTo>
                  <a:pt x="1923" y="1847"/>
                </a:lnTo>
                <a:lnTo>
                  <a:pt x="1892" y="1843"/>
                </a:lnTo>
                <a:lnTo>
                  <a:pt x="1881" y="1849"/>
                </a:lnTo>
                <a:lnTo>
                  <a:pt x="1867" y="1857"/>
                </a:lnTo>
                <a:lnTo>
                  <a:pt x="1850" y="1870"/>
                </a:lnTo>
                <a:lnTo>
                  <a:pt x="1833" y="1882"/>
                </a:lnTo>
                <a:lnTo>
                  <a:pt x="1820" y="1892"/>
                </a:lnTo>
                <a:lnTo>
                  <a:pt x="1812" y="1901"/>
                </a:lnTo>
                <a:lnTo>
                  <a:pt x="1808" y="1901"/>
                </a:lnTo>
                <a:lnTo>
                  <a:pt x="1805" y="1924"/>
                </a:lnTo>
                <a:lnTo>
                  <a:pt x="1801" y="1925"/>
                </a:lnTo>
                <a:lnTo>
                  <a:pt x="1798" y="1927"/>
                </a:lnTo>
                <a:lnTo>
                  <a:pt x="1796" y="1925"/>
                </a:lnTo>
                <a:lnTo>
                  <a:pt x="1794" y="1925"/>
                </a:lnTo>
                <a:lnTo>
                  <a:pt x="1792" y="1924"/>
                </a:lnTo>
                <a:lnTo>
                  <a:pt x="1789" y="1924"/>
                </a:lnTo>
                <a:lnTo>
                  <a:pt x="1787" y="1924"/>
                </a:lnTo>
                <a:lnTo>
                  <a:pt x="1784" y="1927"/>
                </a:lnTo>
                <a:lnTo>
                  <a:pt x="1780" y="1931"/>
                </a:lnTo>
                <a:lnTo>
                  <a:pt x="1785" y="1946"/>
                </a:lnTo>
                <a:lnTo>
                  <a:pt x="1784" y="1964"/>
                </a:lnTo>
                <a:lnTo>
                  <a:pt x="1780" y="1980"/>
                </a:lnTo>
                <a:lnTo>
                  <a:pt x="1780" y="1997"/>
                </a:lnTo>
                <a:lnTo>
                  <a:pt x="1784" y="2000"/>
                </a:lnTo>
                <a:lnTo>
                  <a:pt x="1787" y="2006"/>
                </a:lnTo>
                <a:lnTo>
                  <a:pt x="1791" y="2009"/>
                </a:lnTo>
                <a:lnTo>
                  <a:pt x="1794" y="2013"/>
                </a:lnTo>
                <a:lnTo>
                  <a:pt x="1798" y="2016"/>
                </a:lnTo>
                <a:lnTo>
                  <a:pt x="1799" y="2020"/>
                </a:lnTo>
                <a:lnTo>
                  <a:pt x="1792" y="2089"/>
                </a:lnTo>
                <a:lnTo>
                  <a:pt x="1773" y="2105"/>
                </a:lnTo>
                <a:lnTo>
                  <a:pt x="1757" y="2124"/>
                </a:lnTo>
                <a:lnTo>
                  <a:pt x="1747" y="2147"/>
                </a:lnTo>
                <a:lnTo>
                  <a:pt x="1738" y="2172"/>
                </a:lnTo>
                <a:lnTo>
                  <a:pt x="1728" y="2196"/>
                </a:lnTo>
                <a:lnTo>
                  <a:pt x="1716" y="2220"/>
                </a:lnTo>
                <a:lnTo>
                  <a:pt x="1707" y="2231"/>
                </a:lnTo>
                <a:lnTo>
                  <a:pt x="1695" y="2240"/>
                </a:lnTo>
                <a:lnTo>
                  <a:pt x="1684" y="2250"/>
                </a:lnTo>
                <a:lnTo>
                  <a:pt x="1681" y="2250"/>
                </a:lnTo>
                <a:lnTo>
                  <a:pt x="1681" y="2240"/>
                </a:lnTo>
                <a:lnTo>
                  <a:pt x="1698" y="2222"/>
                </a:lnTo>
                <a:lnTo>
                  <a:pt x="1712" y="2199"/>
                </a:lnTo>
                <a:lnTo>
                  <a:pt x="1719" y="2173"/>
                </a:lnTo>
                <a:lnTo>
                  <a:pt x="1716" y="2173"/>
                </a:lnTo>
                <a:lnTo>
                  <a:pt x="1716" y="2170"/>
                </a:lnTo>
                <a:lnTo>
                  <a:pt x="1709" y="2172"/>
                </a:lnTo>
                <a:lnTo>
                  <a:pt x="1700" y="2173"/>
                </a:lnTo>
                <a:lnTo>
                  <a:pt x="1689" y="2173"/>
                </a:lnTo>
                <a:lnTo>
                  <a:pt x="1688" y="2194"/>
                </a:lnTo>
                <a:lnTo>
                  <a:pt x="1682" y="2206"/>
                </a:lnTo>
                <a:lnTo>
                  <a:pt x="1677" y="2213"/>
                </a:lnTo>
                <a:lnTo>
                  <a:pt x="1670" y="2219"/>
                </a:lnTo>
                <a:lnTo>
                  <a:pt x="1663" y="2222"/>
                </a:lnTo>
                <a:lnTo>
                  <a:pt x="1658" y="2231"/>
                </a:lnTo>
                <a:lnTo>
                  <a:pt x="1655" y="2245"/>
                </a:lnTo>
                <a:lnTo>
                  <a:pt x="1655" y="2262"/>
                </a:lnTo>
                <a:lnTo>
                  <a:pt x="1658" y="2280"/>
                </a:lnTo>
                <a:lnTo>
                  <a:pt x="1658" y="2295"/>
                </a:lnTo>
                <a:lnTo>
                  <a:pt x="1655" y="2308"/>
                </a:lnTo>
                <a:lnTo>
                  <a:pt x="1649" y="2322"/>
                </a:lnTo>
                <a:lnTo>
                  <a:pt x="1642" y="2329"/>
                </a:lnTo>
                <a:lnTo>
                  <a:pt x="1635" y="2332"/>
                </a:lnTo>
                <a:lnTo>
                  <a:pt x="1628" y="2336"/>
                </a:lnTo>
                <a:lnTo>
                  <a:pt x="1620" y="2343"/>
                </a:lnTo>
                <a:lnTo>
                  <a:pt x="1620" y="2343"/>
                </a:lnTo>
                <a:lnTo>
                  <a:pt x="1621" y="2346"/>
                </a:lnTo>
                <a:lnTo>
                  <a:pt x="1623" y="2351"/>
                </a:lnTo>
                <a:lnTo>
                  <a:pt x="1623" y="2357"/>
                </a:lnTo>
                <a:lnTo>
                  <a:pt x="1623" y="2362"/>
                </a:lnTo>
                <a:lnTo>
                  <a:pt x="1625" y="2365"/>
                </a:lnTo>
                <a:lnTo>
                  <a:pt x="1623" y="2369"/>
                </a:lnTo>
                <a:lnTo>
                  <a:pt x="1621" y="2374"/>
                </a:lnTo>
                <a:lnTo>
                  <a:pt x="1618" y="2379"/>
                </a:lnTo>
                <a:lnTo>
                  <a:pt x="1614" y="2384"/>
                </a:lnTo>
                <a:lnTo>
                  <a:pt x="1609" y="2390"/>
                </a:lnTo>
                <a:lnTo>
                  <a:pt x="1606" y="2393"/>
                </a:lnTo>
                <a:lnTo>
                  <a:pt x="1600" y="2397"/>
                </a:lnTo>
                <a:lnTo>
                  <a:pt x="1579" y="2409"/>
                </a:lnTo>
                <a:lnTo>
                  <a:pt x="1555" y="2414"/>
                </a:lnTo>
                <a:lnTo>
                  <a:pt x="1529" y="2414"/>
                </a:lnTo>
                <a:lnTo>
                  <a:pt x="1501" y="2409"/>
                </a:lnTo>
                <a:lnTo>
                  <a:pt x="1471" y="2402"/>
                </a:lnTo>
                <a:lnTo>
                  <a:pt x="1442" y="2393"/>
                </a:lnTo>
                <a:lnTo>
                  <a:pt x="1415" y="2386"/>
                </a:lnTo>
                <a:lnTo>
                  <a:pt x="1389" y="2381"/>
                </a:lnTo>
                <a:lnTo>
                  <a:pt x="1389" y="2384"/>
                </a:lnTo>
                <a:lnTo>
                  <a:pt x="1393" y="2384"/>
                </a:lnTo>
                <a:lnTo>
                  <a:pt x="1393" y="2388"/>
                </a:lnTo>
                <a:lnTo>
                  <a:pt x="1410" y="2393"/>
                </a:lnTo>
                <a:lnTo>
                  <a:pt x="1426" y="2400"/>
                </a:lnTo>
                <a:lnTo>
                  <a:pt x="1442" y="2407"/>
                </a:lnTo>
                <a:lnTo>
                  <a:pt x="1454" y="2418"/>
                </a:lnTo>
                <a:lnTo>
                  <a:pt x="1463" y="2432"/>
                </a:lnTo>
                <a:lnTo>
                  <a:pt x="1464" y="2435"/>
                </a:lnTo>
                <a:lnTo>
                  <a:pt x="1464" y="2440"/>
                </a:lnTo>
                <a:lnTo>
                  <a:pt x="1464" y="2444"/>
                </a:lnTo>
                <a:lnTo>
                  <a:pt x="1463" y="2451"/>
                </a:lnTo>
                <a:lnTo>
                  <a:pt x="1463" y="2458"/>
                </a:lnTo>
                <a:lnTo>
                  <a:pt x="1475" y="2463"/>
                </a:lnTo>
                <a:lnTo>
                  <a:pt x="1489" y="2472"/>
                </a:lnTo>
                <a:lnTo>
                  <a:pt x="1501" y="2482"/>
                </a:lnTo>
                <a:lnTo>
                  <a:pt x="1508" y="2493"/>
                </a:lnTo>
                <a:lnTo>
                  <a:pt x="1503" y="2510"/>
                </a:lnTo>
                <a:lnTo>
                  <a:pt x="1496" y="2533"/>
                </a:lnTo>
                <a:lnTo>
                  <a:pt x="1489" y="2556"/>
                </a:lnTo>
                <a:lnTo>
                  <a:pt x="1478" y="2576"/>
                </a:lnTo>
                <a:lnTo>
                  <a:pt x="1461" y="2589"/>
                </a:lnTo>
                <a:lnTo>
                  <a:pt x="1436" y="2599"/>
                </a:lnTo>
                <a:lnTo>
                  <a:pt x="1407" y="2608"/>
                </a:lnTo>
                <a:lnTo>
                  <a:pt x="1373" y="2613"/>
                </a:lnTo>
                <a:lnTo>
                  <a:pt x="1339" y="2615"/>
                </a:lnTo>
                <a:lnTo>
                  <a:pt x="1305" y="2615"/>
                </a:lnTo>
                <a:lnTo>
                  <a:pt x="1274" y="2611"/>
                </a:lnTo>
                <a:lnTo>
                  <a:pt x="1274" y="2618"/>
                </a:lnTo>
                <a:lnTo>
                  <a:pt x="1279" y="2622"/>
                </a:lnTo>
                <a:lnTo>
                  <a:pt x="1284" y="2624"/>
                </a:lnTo>
                <a:lnTo>
                  <a:pt x="1288" y="2625"/>
                </a:lnTo>
                <a:lnTo>
                  <a:pt x="1290" y="2629"/>
                </a:lnTo>
                <a:lnTo>
                  <a:pt x="1291" y="2634"/>
                </a:lnTo>
                <a:lnTo>
                  <a:pt x="1293" y="2643"/>
                </a:lnTo>
                <a:lnTo>
                  <a:pt x="1295" y="2650"/>
                </a:lnTo>
                <a:lnTo>
                  <a:pt x="1293" y="2657"/>
                </a:lnTo>
                <a:lnTo>
                  <a:pt x="1290" y="2664"/>
                </a:lnTo>
                <a:lnTo>
                  <a:pt x="1288" y="2671"/>
                </a:lnTo>
                <a:lnTo>
                  <a:pt x="1290" y="2679"/>
                </a:lnTo>
                <a:lnTo>
                  <a:pt x="1293" y="2686"/>
                </a:lnTo>
                <a:lnTo>
                  <a:pt x="1298" y="2692"/>
                </a:lnTo>
                <a:lnTo>
                  <a:pt x="1302" y="2699"/>
                </a:lnTo>
                <a:lnTo>
                  <a:pt x="1305" y="2711"/>
                </a:lnTo>
                <a:lnTo>
                  <a:pt x="1288" y="2718"/>
                </a:lnTo>
                <a:lnTo>
                  <a:pt x="1271" y="2723"/>
                </a:lnTo>
                <a:lnTo>
                  <a:pt x="1250" y="2727"/>
                </a:lnTo>
                <a:lnTo>
                  <a:pt x="1223" y="2727"/>
                </a:lnTo>
                <a:lnTo>
                  <a:pt x="1215" y="2720"/>
                </a:lnTo>
                <a:lnTo>
                  <a:pt x="1202" y="2714"/>
                </a:lnTo>
                <a:lnTo>
                  <a:pt x="1187" y="2711"/>
                </a:lnTo>
                <a:lnTo>
                  <a:pt x="1175" y="2707"/>
                </a:lnTo>
                <a:lnTo>
                  <a:pt x="1175" y="2714"/>
                </a:lnTo>
                <a:lnTo>
                  <a:pt x="1187" y="2730"/>
                </a:lnTo>
                <a:lnTo>
                  <a:pt x="1197" y="2749"/>
                </a:lnTo>
                <a:lnTo>
                  <a:pt x="1197" y="2765"/>
                </a:lnTo>
                <a:lnTo>
                  <a:pt x="1201" y="2768"/>
                </a:lnTo>
                <a:lnTo>
                  <a:pt x="1204" y="2770"/>
                </a:lnTo>
                <a:lnTo>
                  <a:pt x="1208" y="2772"/>
                </a:lnTo>
                <a:lnTo>
                  <a:pt x="1211" y="2772"/>
                </a:lnTo>
                <a:lnTo>
                  <a:pt x="1213" y="2772"/>
                </a:lnTo>
                <a:lnTo>
                  <a:pt x="1216" y="2772"/>
                </a:lnTo>
                <a:lnTo>
                  <a:pt x="1218" y="2774"/>
                </a:lnTo>
                <a:lnTo>
                  <a:pt x="1220" y="2777"/>
                </a:lnTo>
                <a:lnTo>
                  <a:pt x="1223" y="2781"/>
                </a:lnTo>
                <a:lnTo>
                  <a:pt x="1223" y="2788"/>
                </a:lnTo>
                <a:lnTo>
                  <a:pt x="1222" y="2791"/>
                </a:lnTo>
                <a:lnTo>
                  <a:pt x="1222" y="2793"/>
                </a:lnTo>
                <a:lnTo>
                  <a:pt x="1222" y="2795"/>
                </a:lnTo>
                <a:lnTo>
                  <a:pt x="1222" y="2796"/>
                </a:lnTo>
                <a:lnTo>
                  <a:pt x="1223" y="2800"/>
                </a:lnTo>
                <a:lnTo>
                  <a:pt x="1223" y="2803"/>
                </a:lnTo>
                <a:lnTo>
                  <a:pt x="1236" y="2803"/>
                </a:lnTo>
                <a:lnTo>
                  <a:pt x="1234" y="2817"/>
                </a:lnTo>
                <a:lnTo>
                  <a:pt x="1229" y="2826"/>
                </a:lnTo>
                <a:lnTo>
                  <a:pt x="1223" y="2833"/>
                </a:lnTo>
                <a:lnTo>
                  <a:pt x="1220" y="2842"/>
                </a:lnTo>
                <a:lnTo>
                  <a:pt x="1222" y="2849"/>
                </a:lnTo>
                <a:lnTo>
                  <a:pt x="1227" y="2857"/>
                </a:lnTo>
                <a:lnTo>
                  <a:pt x="1232" y="2864"/>
                </a:lnTo>
                <a:lnTo>
                  <a:pt x="1236" y="2871"/>
                </a:lnTo>
                <a:lnTo>
                  <a:pt x="1236" y="2878"/>
                </a:lnTo>
                <a:lnTo>
                  <a:pt x="1236" y="2882"/>
                </a:lnTo>
                <a:lnTo>
                  <a:pt x="1234" y="2885"/>
                </a:lnTo>
                <a:lnTo>
                  <a:pt x="1232" y="2889"/>
                </a:lnTo>
                <a:lnTo>
                  <a:pt x="1230" y="2891"/>
                </a:lnTo>
                <a:lnTo>
                  <a:pt x="1229" y="2894"/>
                </a:lnTo>
                <a:lnTo>
                  <a:pt x="1229" y="2896"/>
                </a:lnTo>
                <a:lnTo>
                  <a:pt x="1229" y="2899"/>
                </a:lnTo>
                <a:lnTo>
                  <a:pt x="1229" y="2901"/>
                </a:lnTo>
                <a:lnTo>
                  <a:pt x="1230" y="2905"/>
                </a:lnTo>
                <a:lnTo>
                  <a:pt x="1232" y="2906"/>
                </a:lnTo>
                <a:lnTo>
                  <a:pt x="1234" y="2910"/>
                </a:lnTo>
                <a:lnTo>
                  <a:pt x="1236" y="2915"/>
                </a:lnTo>
                <a:lnTo>
                  <a:pt x="1202" y="2924"/>
                </a:lnTo>
                <a:lnTo>
                  <a:pt x="1175" y="2938"/>
                </a:lnTo>
                <a:lnTo>
                  <a:pt x="1173" y="2943"/>
                </a:lnTo>
                <a:lnTo>
                  <a:pt x="1171" y="2947"/>
                </a:lnTo>
                <a:lnTo>
                  <a:pt x="1169" y="2952"/>
                </a:lnTo>
                <a:lnTo>
                  <a:pt x="1168" y="2955"/>
                </a:lnTo>
                <a:lnTo>
                  <a:pt x="1166" y="2959"/>
                </a:lnTo>
                <a:lnTo>
                  <a:pt x="1166" y="2960"/>
                </a:lnTo>
                <a:lnTo>
                  <a:pt x="1176" y="2978"/>
                </a:lnTo>
                <a:lnTo>
                  <a:pt x="1190" y="2990"/>
                </a:lnTo>
                <a:lnTo>
                  <a:pt x="1209" y="2999"/>
                </a:lnTo>
                <a:lnTo>
                  <a:pt x="1232" y="3006"/>
                </a:lnTo>
                <a:lnTo>
                  <a:pt x="1255" y="3011"/>
                </a:lnTo>
                <a:lnTo>
                  <a:pt x="1277" y="3015"/>
                </a:lnTo>
                <a:lnTo>
                  <a:pt x="1286" y="3069"/>
                </a:lnTo>
                <a:lnTo>
                  <a:pt x="1271" y="3077"/>
                </a:lnTo>
                <a:lnTo>
                  <a:pt x="1255" y="3091"/>
                </a:lnTo>
                <a:lnTo>
                  <a:pt x="1243" y="3107"/>
                </a:lnTo>
                <a:lnTo>
                  <a:pt x="1236" y="3126"/>
                </a:lnTo>
                <a:lnTo>
                  <a:pt x="1241" y="3137"/>
                </a:lnTo>
                <a:lnTo>
                  <a:pt x="1243" y="3151"/>
                </a:lnTo>
                <a:lnTo>
                  <a:pt x="1243" y="3168"/>
                </a:lnTo>
                <a:lnTo>
                  <a:pt x="1229" y="3172"/>
                </a:lnTo>
                <a:lnTo>
                  <a:pt x="1218" y="3175"/>
                </a:lnTo>
                <a:lnTo>
                  <a:pt x="1204" y="3180"/>
                </a:lnTo>
                <a:lnTo>
                  <a:pt x="1204" y="3194"/>
                </a:lnTo>
                <a:lnTo>
                  <a:pt x="1213" y="3201"/>
                </a:lnTo>
                <a:lnTo>
                  <a:pt x="1223" y="3212"/>
                </a:lnTo>
                <a:lnTo>
                  <a:pt x="1234" y="3226"/>
                </a:lnTo>
                <a:lnTo>
                  <a:pt x="1246" y="3240"/>
                </a:lnTo>
                <a:lnTo>
                  <a:pt x="1255" y="3252"/>
                </a:lnTo>
                <a:lnTo>
                  <a:pt x="1258" y="3261"/>
                </a:lnTo>
                <a:lnTo>
                  <a:pt x="1253" y="3262"/>
                </a:lnTo>
                <a:lnTo>
                  <a:pt x="1250" y="3262"/>
                </a:lnTo>
                <a:lnTo>
                  <a:pt x="1243" y="3264"/>
                </a:lnTo>
                <a:lnTo>
                  <a:pt x="1236" y="3264"/>
                </a:lnTo>
                <a:lnTo>
                  <a:pt x="1234" y="3275"/>
                </a:lnTo>
                <a:lnTo>
                  <a:pt x="1230" y="3285"/>
                </a:lnTo>
                <a:lnTo>
                  <a:pt x="1229" y="3296"/>
                </a:lnTo>
                <a:lnTo>
                  <a:pt x="1222" y="3297"/>
                </a:lnTo>
                <a:lnTo>
                  <a:pt x="1215" y="3303"/>
                </a:lnTo>
                <a:lnTo>
                  <a:pt x="1209" y="3306"/>
                </a:lnTo>
                <a:lnTo>
                  <a:pt x="1204" y="3304"/>
                </a:lnTo>
                <a:lnTo>
                  <a:pt x="1201" y="3303"/>
                </a:lnTo>
                <a:lnTo>
                  <a:pt x="1199" y="3299"/>
                </a:lnTo>
                <a:lnTo>
                  <a:pt x="1197" y="3297"/>
                </a:lnTo>
                <a:lnTo>
                  <a:pt x="1194" y="3296"/>
                </a:lnTo>
                <a:lnTo>
                  <a:pt x="1194" y="3315"/>
                </a:lnTo>
                <a:lnTo>
                  <a:pt x="1202" y="3325"/>
                </a:lnTo>
                <a:lnTo>
                  <a:pt x="1208" y="3341"/>
                </a:lnTo>
                <a:lnTo>
                  <a:pt x="1209" y="3360"/>
                </a:lnTo>
                <a:lnTo>
                  <a:pt x="1188" y="3365"/>
                </a:lnTo>
                <a:lnTo>
                  <a:pt x="1171" y="3371"/>
                </a:lnTo>
                <a:lnTo>
                  <a:pt x="1152" y="3376"/>
                </a:lnTo>
                <a:lnTo>
                  <a:pt x="1152" y="3367"/>
                </a:lnTo>
                <a:lnTo>
                  <a:pt x="1150" y="3365"/>
                </a:lnTo>
                <a:lnTo>
                  <a:pt x="1148" y="3364"/>
                </a:lnTo>
                <a:lnTo>
                  <a:pt x="1148" y="3362"/>
                </a:lnTo>
                <a:lnTo>
                  <a:pt x="1148" y="3360"/>
                </a:lnTo>
                <a:lnTo>
                  <a:pt x="1147" y="3357"/>
                </a:lnTo>
                <a:lnTo>
                  <a:pt x="1134" y="3357"/>
                </a:lnTo>
                <a:lnTo>
                  <a:pt x="1126" y="3355"/>
                </a:lnTo>
                <a:lnTo>
                  <a:pt x="1117" y="3357"/>
                </a:lnTo>
                <a:lnTo>
                  <a:pt x="1105" y="3357"/>
                </a:lnTo>
                <a:lnTo>
                  <a:pt x="1099" y="3341"/>
                </a:lnTo>
                <a:lnTo>
                  <a:pt x="1091" y="3331"/>
                </a:lnTo>
                <a:lnTo>
                  <a:pt x="1080" y="3322"/>
                </a:lnTo>
                <a:lnTo>
                  <a:pt x="1063" y="3318"/>
                </a:lnTo>
                <a:lnTo>
                  <a:pt x="1063" y="3311"/>
                </a:lnTo>
                <a:lnTo>
                  <a:pt x="1063" y="3308"/>
                </a:lnTo>
                <a:lnTo>
                  <a:pt x="1065" y="3304"/>
                </a:lnTo>
                <a:lnTo>
                  <a:pt x="1065" y="3301"/>
                </a:lnTo>
                <a:lnTo>
                  <a:pt x="1063" y="3299"/>
                </a:lnTo>
                <a:lnTo>
                  <a:pt x="1058" y="3296"/>
                </a:lnTo>
                <a:lnTo>
                  <a:pt x="1052" y="3296"/>
                </a:lnTo>
                <a:lnTo>
                  <a:pt x="1049" y="3294"/>
                </a:lnTo>
                <a:lnTo>
                  <a:pt x="1044" y="3294"/>
                </a:lnTo>
                <a:lnTo>
                  <a:pt x="1040" y="3290"/>
                </a:lnTo>
                <a:lnTo>
                  <a:pt x="1037" y="3287"/>
                </a:lnTo>
                <a:lnTo>
                  <a:pt x="1033" y="3283"/>
                </a:lnTo>
                <a:lnTo>
                  <a:pt x="1033" y="3280"/>
                </a:lnTo>
                <a:lnTo>
                  <a:pt x="1033" y="3278"/>
                </a:lnTo>
                <a:lnTo>
                  <a:pt x="1033" y="3275"/>
                </a:lnTo>
                <a:lnTo>
                  <a:pt x="1033" y="3273"/>
                </a:lnTo>
                <a:lnTo>
                  <a:pt x="1033" y="3271"/>
                </a:lnTo>
                <a:lnTo>
                  <a:pt x="1031" y="3269"/>
                </a:lnTo>
                <a:lnTo>
                  <a:pt x="1028" y="3268"/>
                </a:lnTo>
                <a:lnTo>
                  <a:pt x="1024" y="3269"/>
                </a:lnTo>
                <a:lnTo>
                  <a:pt x="1019" y="3269"/>
                </a:lnTo>
                <a:lnTo>
                  <a:pt x="1016" y="3269"/>
                </a:lnTo>
                <a:lnTo>
                  <a:pt x="1012" y="3268"/>
                </a:lnTo>
                <a:lnTo>
                  <a:pt x="1007" y="3266"/>
                </a:lnTo>
                <a:lnTo>
                  <a:pt x="1002" y="3264"/>
                </a:lnTo>
                <a:lnTo>
                  <a:pt x="1002" y="3252"/>
                </a:lnTo>
                <a:lnTo>
                  <a:pt x="989" y="3252"/>
                </a:lnTo>
                <a:lnTo>
                  <a:pt x="991" y="3240"/>
                </a:lnTo>
                <a:lnTo>
                  <a:pt x="995" y="3233"/>
                </a:lnTo>
                <a:lnTo>
                  <a:pt x="1000" y="3226"/>
                </a:lnTo>
                <a:lnTo>
                  <a:pt x="1005" y="3217"/>
                </a:lnTo>
                <a:lnTo>
                  <a:pt x="986" y="3217"/>
                </a:lnTo>
                <a:lnTo>
                  <a:pt x="986" y="3214"/>
                </a:lnTo>
                <a:lnTo>
                  <a:pt x="983" y="3214"/>
                </a:lnTo>
                <a:lnTo>
                  <a:pt x="983" y="3219"/>
                </a:lnTo>
                <a:lnTo>
                  <a:pt x="981" y="3222"/>
                </a:lnTo>
                <a:lnTo>
                  <a:pt x="981" y="3224"/>
                </a:lnTo>
                <a:lnTo>
                  <a:pt x="981" y="3226"/>
                </a:lnTo>
                <a:lnTo>
                  <a:pt x="979" y="3226"/>
                </a:lnTo>
                <a:lnTo>
                  <a:pt x="977" y="3228"/>
                </a:lnTo>
                <a:lnTo>
                  <a:pt x="974" y="3229"/>
                </a:lnTo>
                <a:lnTo>
                  <a:pt x="962" y="3236"/>
                </a:lnTo>
                <a:lnTo>
                  <a:pt x="944" y="3241"/>
                </a:lnTo>
                <a:lnTo>
                  <a:pt x="948" y="3207"/>
                </a:lnTo>
                <a:lnTo>
                  <a:pt x="944" y="3198"/>
                </a:lnTo>
                <a:lnTo>
                  <a:pt x="941" y="3194"/>
                </a:lnTo>
                <a:lnTo>
                  <a:pt x="939" y="3193"/>
                </a:lnTo>
                <a:lnTo>
                  <a:pt x="939" y="3189"/>
                </a:lnTo>
                <a:lnTo>
                  <a:pt x="941" y="3184"/>
                </a:lnTo>
                <a:lnTo>
                  <a:pt x="944" y="3172"/>
                </a:lnTo>
                <a:lnTo>
                  <a:pt x="937" y="3168"/>
                </a:lnTo>
                <a:lnTo>
                  <a:pt x="932" y="3165"/>
                </a:lnTo>
                <a:lnTo>
                  <a:pt x="927" y="3159"/>
                </a:lnTo>
                <a:lnTo>
                  <a:pt x="921" y="3156"/>
                </a:lnTo>
                <a:lnTo>
                  <a:pt x="916" y="3152"/>
                </a:lnTo>
                <a:lnTo>
                  <a:pt x="883" y="3149"/>
                </a:lnTo>
                <a:lnTo>
                  <a:pt x="883" y="3140"/>
                </a:lnTo>
                <a:lnTo>
                  <a:pt x="878" y="3132"/>
                </a:lnTo>
                <a:lnTo>
                  <a:pt x="876" y="3123"/>
                </a:lnTo>
                <a:lnTo>
                  <a:pt x="880" y="3114"/>
                </a:lnTo>
                <a:lnTo>
                  <a:pt x="883" y="3105"/>
                </a:lnTo>
                <a:lnTo>
                  <a:pt x="887" y="3095"/>
                </a:lnTo>
                <a:lnTo>
                  <a:pt x="855" y="3098"/>
                </a:lnTo>
                <a:lnTo>
                  <a:pt x="852" y="3088"/>
                </a:lnTo>
                <a:lnTo>
                  <a:pt x="845" y="3072"/>
                </a:lnTo>
                <a:lnTo>
                  <a:pt x="845" y="3055"/>
                </a:lnTo>
                <a:lnTo>
                  <a:pt x="848" y="3037"/>
                </a:lnTo>
                <a:lnTo>
                  <a:pt x="853" y="3039"/>
                </a:lnTo>
                <a:lnTo>
                  <a:pt x="859" y="3039"/>
                </a:lnTo>
                <a:lnTo>
                  <a:pt x="862" y="3041"/>
                </a:lnTo>
                <a:lnTo>
                  <a:pt x="866" y="3043"/>
                </a:lnTo>
                <a:lnTo>
                  <a:pt x="871" y="3046"/>
                </a:lnTo>
                <a:lnTo>
                  <a:pt x="871" y="3022"/>
                </a:lnTo>
                <a:lnTo>
                  <a:pt x="867" y="3020"/>
                </a:lnTo>
                <a:lnTo>
                  <a:pt x="866" y="3016"/>
                </a:lnTo>
                <a:lnTo>
                  <a:pt x="862" y="3015"/>
                </a:lnTo>
                <a:lnTo>
                  <a:pt x="860" y="3013"/>
                </a:lnTo>
                <a:lnTo>
                  <a:pt x="855" y="3011"/>
                </a:lnTo>
                <a:lnTo>
                  <a:pt x="850" y="3008"/>
                </a:lnTo>
                <a:lnTo>
                  <a:pt x="843" y="3004"/>
                </a:lnTo>
                <a:lnTo>
                  <a:pt x="836" y="3002"/>
                </a:lnTo>
                <a:lnTo>
                  <a:pt x="829" y="2999"/>
                </a:lnTo>
                <a:lnTo>
                  <a:pt x="824" y="3008"/>
                </a:lnTo>
                <a:lnTo>
                  <a:pt x="817" y="3009"/>
                </a:lnTo>
                <a:lnTo>
                  <a:pt x="810" y="3009"/>
                </a:lnTo>
                <a:lnTo>
                  <a:pt x="797" y="3006"/>
                </a:lnTo>
                <a:lnTo>
                  <a:pt x="797" y="2983"/>
                </a:lnTo>
                <a:lnTo>
                  <a:pt x="803" y="2981"/>
                </a:lnTo>
                <a:lnTo>
                  <a:pt x="808" y="2978"/>
                </a:lnTo>
                <a:lnTo>
                  <a:pt x="811" y="2974"/>
                </a:lnTo>
                <a:lnTo>
                  <a:pt x="815" y="2971"/>
                </a:lnTo>
                <a:lnTo>
                  <a:pt x="817" y="2964"/>
                </a:lnTo>
                <a:lnTo>
                  <a:pt x="813" y="2953"/>
                </a:lnTo>
                <a:lnTo>
                  <a:pt x="815" y="2941"/>
                </a:lnTo>
                <a:lnTo>
                  <a:pt x="818" y="2926"/>
                </a:lnTo>
                <a:lnTo>
                  <a:pt x="820" y="2906"/>
                </a:lnTo>
                <a:lnTo>
                  <a:pt x="815" y="2906"/>
                </a:lnTo>
                <a:lnTo>
                  <a:pt x="808" y="2905"/>
                </a:lnTo>
                <a:lnTo>
                  <a:pt x="804" y="2903"/>
                </a:lnTo>
                <a:lnTo>
                  <a:pt x="801" y="2899"/>
                </a:lnTo>
                <a:lnTo>
                  <a:pt x="797" y="2896"/>
                </a:lnTo>
                <a:lnTo>
                  <a:pt x="796" y="2891"/>
                </a:lnTo>
                <a:lnTo>
                  <a:pt x="794" y="2884"/>
                </a:lnTo>
                <a:lnTo>
                  <a:pt x="797" y="2882"/>
                </a:lnTo>
                <a:lnTo>
                  <a:pt x="801" y="2880"/>
                </a:lnTo>
                <a:lnTo>
                  <a:pt x="803" y="2880"/>
                </a:lnTo>
                <a:lnTo>
                  <a:pt x="804" y="2878"/>
                </a:lnTo>
                <a:lnTo>
                  <a:pt x="808" y="2877"/>
                </a:lnTo>
                <a:lnTo>
                  <a:pt x="813" y="2877"/>
                </a:lnTo>
                <a:lnTo>
                  <a:pt x="813" y="2861"/>
                </a:lnTo>
                <a:lnTo>
                  <a:pt x="832" y="2861"/>
                </a:lnTo>
                <a:lnTo>
                  <a:pt x="832" y="2864"/>
                </a:lnTo>
                <a:lnTo>
                  <a:pt x="836" y="2864"/>
                </a:lnTo>
                <a:lnTo>
                  <a:pt x="836" y="2870"/>
                </a:lnTo>
                <a:lnTo>
                  <a:pt x="836" y="2873"/>
                </a:lnTo>
                <a:lnTo>
                  <a:pt x="836" y="2875"/>
                </a:lnTo>
                <a:lnTo>
                  <a:pt x="834" y="2877"/>
                </a:lnTo>
                <a:lnTo>
                  <a:pt x="836" y="2878"/>
                </a:lnTo>
                <a:lnTo>
                  <a:pt x="836" y="2880"/>
                </a:lnTo>
                <a:lnTo>
                  <a:pt x="839" y="2884"/>
                </a:lnTo>
                <a:lnTo>
                  <a:pt x="843" y="2885"/>
                </a:lnTo>
                <a:lnTo>
                  <a:pt x="846" y="2885"/>
                </a:lnTo>
                <a:lnTo>
                  <a:pt x="850" y="2887"/>
                </a:lnTo>
                <a:lnTo>
                  <a:pt x="855" y="2887"/>
                </a:lnTo>
                <a:lnTo>
                  <a:pt x="855" y="2880"/>
                </a:lnTo>
                <a:lnTo>
                  <a:pt x="855" y="2871"/>
                </a:lnTo>
                <a:lnTo>
                  <a:pt x="852" y="2856"/>
                </a:lnTo>
                <a:lnTo>
                  <a:pt x="846" y="2837"/>
                </a:lnTo>
                <a:lnTo>
                  <a:pt x="839" y="2816"/>
                </a:lnTo>
                <a:lnTo>
                  <a:pt x="832" y="2795"/>
                </a:lnTo>
                <a:lnTo>
                  <a:pt x="825" y="2774"/>
                </a:lnTo>
                <a:lnTo>
                  <a:pt x="818" y="2760"/>
                </a:lnTo>
                <a:lnTo>
                  <a:pt x="813" y="2749"/>
                </a:lnTo>
                <a:lnTo>
                  <a:pt x="813" y="2756"/>
                </a:lnTo>
                <a:lnTo>
                  <a:pt x="808" y="2763"/>
                </a:lnTo>
                <a:lnTo>
                  <a:pt x="803" y="2774"/>
                </a:lnTo>
                <a:lnTo>
                  <a:pt x="801" y="2782"/>
                </a:lnTo>
                <a:lnTo>
                  <a:pt x="801" y="2788"/>
                </a:lnTo>
                <a:lnTo>
                  <a:pt x="810" y="2796"/>
                </a:lnTo>
                <a:lnTo>
                  <a:pt x="815" y="2803"/>
                </a:lnTo>
                <a:lnTo>
                  <a:pt x="820" y="2814"/>
                </a:lnTo>
                <a:lnTo>
                  <a:pt x="820" y="2830"/>
                </a:lnTo>
                <a:lnTo>
                  <a:pt x="813" y="2830"/>
                </a:lnTo>
                <a:lnTo>
                  <a:pt x="804" y="2833"/>
                </a:lnTo>
                <a:lnTo>
                  <a:pt x="794" y="2835"/>
                </a:lnTo>
                <a:lnTo>
                  <a:pt x="782" y="2835"/>
                </a:lnTo>
                <a:lnTo>
                  <a:pt x="780" y="2824"/>
                </a:lnTo>
                <a:lnTo>
                  <a:pt x="778" y="2816"/>
                </a:lnTo>
                <a:lnTo>
                  <a:pt x="775" y="2803"/>
                </a:lnTo>
                <a:lnTo>
                  <a:pt x="773" y="2800"/>
                </a:lnTo>
                <a:lnTo>
                  <a:pt x="770" y="2796"/>
                </a:lnTo>
                <a:lnTo>
                  <a:pt x="764" y="2791"/>
                </a:lnTo>
                <a:lnTo>
                  <a:pt x="761" y="2788"/>
                </a:lnTo>
                <a:lnTo>
                  <a:pt x="759" y="2784"/>
                </a:lnTo>
                <a:lnTo>
                  <a:pt x="761" y="2774"/>
                </a:lnTo>
                <a:lnTo>
                  <a:pt x="764" y="2763"/>
                </a:lnTo>
                <a:lnTo>
                  <a:pt x="763" y="2749"/>
                </a:lnTo>
                <a:lnTo>
                  <a:pt x="761" y="2746"/>
                </a:lnTo>
                <a:lnTo>
                  <a:pt x="757" y="2742"/>
                </a:lnTo>
                <a:lnTo>
                  <a:pt x="754" y="2741"/>
                </a:lnTo>
                <a:lnTo>
                  <a:pt x="750" y="2739"/>
                </a:lnTo>
                <a:lnTo>
                  <a:pt x="747" y="2737"/>
                </a:lnTo>
                <a:lnTo>
                  <a:pt x="743" y="2734"/>
                </a:lnTo>
                <a:lnTo>
                  <a:pt x="743" y="2692"/>
                </a:lnTo>
                <a:lnTo>
                  <a:pt x="736" y="2688"/>
                </a:lnTo>
                <a:lnTo>
                  <a:pt x="740" y="2634"/>
                </a:lnTo>
                <a:lnTo>
                  <a:pt x="738" y="2629"/>
                </a:lnTo>
                <a:lnTo>
                  <a:pt x="733" y="2624"/>
                </a:lnTo>
                <a:lnTo>
                  <a:pt x="729" y="2620"/>
                </a:lnTo>
                <a:lnTo>
                  <a:pt x="724" y="2615"/>
                </a:lnTo>
                <a:lnTo>
                  <a:pt x="721" y="2611"/>
                </a:lnTo>
                <a:lnTo>
                  <a:pt x="708" y="2592"/>
                </a:lnTo>
                <a:lnTo>
                  <a:pt x="698" y="2568"/>
                </a:lnTo>
                <a:lnTo>
                  <a:pt x="689" y="2542"/>
                </a:lnTo>
                <a:lnTo>
                  <a:pt x="686" y="2515"/>
                </a:lnTo>
                <a:lnTo>
                  <a:pt x="701" y="2515"/>
                </a:lnTo>
                <a:lnTo>
                  <a:pt x="705" y="2498"/>
                </a:lnTo>
                <a:lnTo>
                  <a:pt x="707" y="2475"/>
                </a:lnTo>
                <a:lnTo>
                  <a:pt x="707" y="2453"/>
                </a:lnTo>
                <a:lnTo>
                  <a:pt x="705" y="2432"/>
                </a:lnTo>
                <a:lnTo>
                  <a:pt x="714" y="2414"/>
                </a:lnTo>
                <a:lnTo>
                  <a:pt x="717" y="2395"/>
                </a:lnTo>
                <a:lnTo>
                  <a:pt x="717" y="2374"/>
                </a:lnTo>
                <a:lnTo>
                  <a:pt x="715" y="2353"/>
                </a:lnTo>
                <a:lnTo>
                  <a:pt x="714" y="2332"/>
                </a:lnTo>
                <a:lnTo>
                  <a:pt x="714" y="2316"/>
                </a:lnTo>
                <a:lnTo>
                  <a:pt x="715" y="2306"/>
                </a:lnTo>
                <a:lnTo>
                  <a:pt x="719" y="2295"/>
                </a:lnTo>
                <a:lnTo>
                  <a:pt x="717" y="2285"/>
                </a:lnTo>
                <a:lnTo>
                  <a:pt x="703" y="2254"/>
                </a:lnTo>
                <a:lnTo>
                  <a:pt x="688" y="2222"/>
                </a:lnTo>
                <a:lnTo>
                  <a:pt x="675" y="2189"/>
                </a:lnTo>
                <a:lnTo>
                  <a:pt x="674" y="2175"/>
                </a:lnTo>
                <a:lnTo>
                  <a:pt x="677" y="2166"/>
                </a:lnTo>
                <a:lnTo>
                  <a:pt x="682" y="2158"/>
                </a:lnTo>
                <a:lnTo>
                  <a:pt x="684" y="2147"/>
                </a:lnTo>
                <a:lnTo>
                  <a:pt x="682" y="2135"/>
                </a:lnTo>
                <a:lnTo>
                  <a:pt x="679" y="2128"/>
                </a:lnTo>
                <a:lnTo>
                  <a:pt x="672" y="2123"/>
                </a:lnTo>
                <a:lnTo>
                  <a:pt x="667" y="2116"/>
                </a:lnTo>
                <a:lnTo>
                  <a:pt x="663" y="2109"/>
                </a:lnTo>
                <a:lnTo>
                  <a:pt x="663" y="2096"/>
                </a:lnTo>
                <a:lnTo>
                  <a:pt x="665" y="2095"/>
                </a:lnTo>
                <a:lnTo>
                  <a:pt x="667" y="2091"/>
                </a:lnTo>
                <a:lnTo>
                  <a:pt x="668" y="2089"/>
                </a:lnTo>
                <a:lnTo>
                  <a:pt x="672" y="2086"/>
                </a:lnTo>
                <a:lnTo>
                  <a:pt x="674" y="2083"/>
                </a:lnTo>
                <a:lnTo>
                  <a:pt x="675" y="2081"/>
                </a:lnTo>
                <a:lnTo>
                  <a:pt x="679" y="1959"/>
                </a:lnTo>
                <a:lnTo>
                  <a:pt x="675" y="1950"/>
                </a:lnTo>
                <a:lnTo>
                  <a:pt x="670" y="1939"/>
                </a:lnTo>
                <a:lnTo>
                  <a:pt x="672" y="1924"/>
                </a:lnTo>
                <a:lnTo>
                  <a:pt x="672" y="1922"/>
                </a:lnTo>
                <a:lnTo>
                  <a:pt x="674" y="1920"/>
                </a:lnTo>
                <a:lnTo>
                  <a:pt x="675" y="1920"/>
                </a:lnTo>
                <a:lnTo>
                  <a:pt x="677" y="1918"/>
                </a:lnTo>
                <a:lnTo>
                  <a:pt x="679" y="1917"/>
                </a:lnTo>
                <a:lnTo>
                  <a:pt x="679" y="1913"/>
                </a:lnTo>
                <a:lnTo>
                  <a:pt x="679" y="1908"/>
                </a:lnTo>
                <a:lnTo>
                  <a:pt x="677" y="1906"/>
                </a:lnTo>
                <a:lnTo>
                  <a:pt x="675" y="1904"/>
                </a:lnTo>
                <a:lnTo>
                  <a:pt x="674" y="1901"/>
                </a:lnTo>
                <a:lnTo>
                  <a:pt x="670" y="1897"/>
                </a:lnTo>
                <a:lnTo>
                  <a:pt x="668" y="1896"/>
                </a:lnTo>
                <a:lnTo>
                  <a:pt x="667" y="1894"/>
                </a:lnTo>
                <a:lnTo>
                  <a:pt x="667" y="1836"/>
                </a:lnTo>
                <a:lnTo>
                  <a:pt x="661" y="1828"/>
                </a:lnTo>
                <a:lnTo>
                  <a:pt x="656" y="1819"/>
                </a:lnTo>
                <a:lnTo>
                  <a:pt x="653" y="1805"/>
                </a:lnTo>
                <a:lnTo>
                  <a:pt x="661" y="1796"/>
                </a:lnTo>
                <a:lnTo>
                  <a:pt x="667" y="1784"/>
                </a:lnTo>
                <a:lnTo>
                  <a:pt x="668" y="1768"/>
                </a:lnTo>
                <a:lnTo>
                  <a:pt x="668" y="1751"/>
                </a:lnTo>
                <a:lnTo>
                  <a:pt x="668" y="1733"/>
                </a:lnTo>
                <a:lnTo>
                  <a:pt x="667" y="1716"/>
                </a:lnTo>
                <a:lnTo>
                  <a:pt x="663" y="1709"/>
                </a:lnTo>
                <a:lnTo>
                  <a:pt x="660" y="1692"/>
                </a:lnTo>
                <a:lnTo>
                  <a:pt x="654" y="1671"/>
                </a:lnTo>
                <a:lnTo>
                  <a:pt x="647" y="1644"/>
                </a:lnTo>
                <a:lnTo>
                  <a:pt x="642" y="1620"/>
                </a:lnTo>
                <a:lnTo>
                  <a:pt x="639" y="1597"/>
                </a:lnTo>
                <a:lnTo>
                  <a:pt x="635" y="1578"/>
                </a:lnTo>
                <a:lnTo>
                  <a:pt x="633" y="1568"/>
                </a:lnTo>
                <a:lnTo>
                  <a:pt x="611" y="1555"/>
                </a:lnTo>
                <a:lnTo>
                  <a:pt x="592" y="1540"/>
                </a:lnTo>
                <a:lnTo>
                  <a:pt x="576" y="1526"/>
                </a:lnTo>
                <a:lnTo>
                  <a:pt x="558" y="1510"/>
                </a:lnTo>
                <a:lnTo>
                  <a:pt x="541" y="1498"/>
                </a:lnTo>
                <a:lnTo>
                  <a:pt x="516" y="1487"/>
                </a:lnTo>
                <a:lnTo>
                  <a:pt x="490" y="1480"/>
                </a:lnTo>
                <a:lnTo>
                  <a:pt x="462" y="1473"/>
                </a:lnTo>
                <a:lnTo>
                  <a:pt x="441" y="1463"/>
                </a:lnTo>
                <a:lnTo>
                  <a:pt x="436" y="1459"/>
                </a:lnTo>
                <a:lnTo>
                  <a:pt x="433" y="1454"/>
                </a:lnTo>
                <a:lnTo>
                  <a:pt x="427" y="1449"/>
                </a:lnTo>
                <a:lnTo>
                  <a:pt x="422" y="1444"/>
                </a:lnTo>
                <a:lnTo>
                  <a:pt x="417" y="1440"/>
                </a:lnTo>
                <a:lnTo>
                  <a:pt x="405" y="1435"/>
                </a:lnTo>
                <a:lnTo>
                  <a:pt x="393" y="1433"/>
                </a:lnTo>
                <a:lnTo>
                  <a:pt x="379" y="1430"/>
                </a:lnTo>
                <a:lnTo>
                  <a:pt x="368" y="1424"/>
                </a:lnTo>
                <a:lnTo>
                  <a:pt x="365" y="1409"/>
                </a:lnTo>
                <a:lnTo>
                  <a:pt x="349" y="1397"/>
                </a:lnTo>
                <a:lnTo>
                  <a:pt x="333" y="1383"/>
                </a:lnTo>
                <a:lnTo>
                  <a:pt x="302" y="1356"/>
                </a:lnTo>
                <a:lnTo>
                  <a:pt x="298" y="1309"/>
                </a:lnTo>
                <a:lnTo>
                  <a:pt x="290" y="1295"/>
                </a:lnTo>
                <a:lnTo>
                  <a:pt x="277" y="1283"/>
                </a:lnTo>
                <a:lnTo>
                  <a:pt x="263" y="1271"/>
                </a:lnTo>
                <a:lnTo>
                  <a:pt x="253" y="1259"/>
                </a:lnTo>
                <a:lnTo>
                  <a:pt x="249" y="1250"/>
                </a:lnTo>
                <a:lnTo>
                  <a:pt x="248" y="1239"/>
                </a:lnTo>
                <a:lnTo>
                  <a:pt x="244" y="1229"/>
                </a:lnTo>
                <a:lnTo>
                  <a:pt x="242" y="1225"/>
                </a:lnTo>
                <a:lnTo>
                  <a:pt x="239" y="1222"/>
                </a:lnTo>
                <a:lnTo>
                  <a:pt x="234" y="1220"/>
                </a:lnTo>
                <a:lnTo>
                  <a:pt x="228" y="1219"/>
                </a:lnTo>
                <a:lnTo>
                  <a:pt x="225" y="1217"/>
                </a:lnTo>
                <a:lnTo>
                  <a:pt x="221" y="1213"/>
                </a:lnTo>
                <a:lnTo>
                  <a:pt x="218" y="1208"/>
                </a:lnTo>
                <a:lnTo>
                  <a:pt x="216" y="1203"/>
                </a:lnTo>
                <a:lnTo>
                  <a:pt x="215" y="1198"/>
                </a:lnTo>
                <a:lnTo>
                  <a:pt x="213" y="1192"/>
                </a:lnTo>
                <a:lnTo>
                  <a:pt x="211" y="1187"/>
                </a:lnTo>
                <a:lnTo>
                  <a:pt x="199" y="1182"/>
                </a:lnTo>
                <a:lnTo>
                  <a:pt x="195" y="1159"/>
                </a:lnTo>
                <a:lnTo>
                  <a:pt x="185" y="1142"/>
                </a:lnTo>
                <a:lnTo>
                  <a:pt x="171" y="1124"/>
                </a:lnTo>
                <a:lnTo>
                  <a:pt x="160" y="1107"/>
                </a:lnTo>
                <a:lnTo>
                  <a:pt x="157" y="1095"/>
                </a:lnTo>
                <a:lnTo>
                  <a:pt x="157" y="1086"/>
                </a:lnTo>
                <a:lnTo>
                  <a:pt x="153" y="1075"/>
                </a:lnTo>
                <a:lnTo>
                  <a:pt x="139" y="1060"/>
                </a:lnTo>
                <a:lnTo>
                  <a:pt x="124" y="1047"/>
                </a:lnTo>
                <a:lnTo>
                  <a:pt x="110" y="1033"/>
                </a:lnTo>
                <a:lnTo>
                  <a:pt x="101" y="1018"/>
                </a:lnTo>
                <a:lnTo>
                  <a:pt x="92" y="1000"/>
                </a:lnTo>
                <a:lnTo>
                  <a:pt x="80" y="983"/>
                </a:lnTo>
                <a:lnTo>
                  <a:pt x="68" y="972"/>
                </a:lnTo>
                <a:lnTo>
                  <a:pt x="56" y="965"/>
                </a:lnTo>
                <a:lnTo>
                  <a:pt x="45" y="962"/>
                </a:lnTo>
                <a:lnTo>
                  <a:pt x="35" y="958"/>
                </a:lnTo>
                <a:lnTo>
                  <a:pt x="26" y="951"/>
                </a:lnTo>
                <a:lnTo>
                  <a:pt x="19" y="943"/>
                </a:lnTo>
                <a:lnTo>
                  <a:pt x="14" y="929"/>
                </a:lnTo>
                <a:lnTo>
                  <a:pt x="19" y="918"/>
                </a:lnTo>
                <a:lnTo>
                  <a:pt x="16" y="908"/>
                </a:lnTo>
                <a:lnTo>
                  <a:pt x="9" y="896"/>
                </a:lnTo>
                <a:lnTo>
                  <a:pt x="2" y="882"/>
                </a:lnTo>
                <a:lnTo>
                  <a:pt x="0" y="868"/>
                </a:lnTo>
                <a:lnTo>
                  <a:pt x="3" y="852"/>
                </a:lnTo>
                <a:lnTo>
                  <a:pt x="14" y="833"/>
                </a:lnTo>
                <a:lnTo>
                  <a:pt x="29" y="815"/>
                </a:lnTo>
                <a:lnTo>
                  <a:pt x="50" y="801"/>
                </a:lnTo>
                <a:lnTo>
                  <a:pt x="71" y="791"/>
                </a:lnTo>
                <a:lnTo>
                  <a:pt x="77" y="772"/>
                </a:lnTo>
                <a:lnTo>
                  <a:pt x="64" y="772"/>
                </a:lnTo>
                <a:lnTo>
                  <a:pt x="52" y="777"/>
                </a:lnTo>
                <a:lnTo>
                  <a:pt x="42" y="775"/>
                </a:lnTo>
                <a:lnTo>
                  <a:pt x="31" y="770"/>
                </a:lnTo>
                <a:lnTo>
                  <a:pt x="21" y="765"/>
                </a:lnTo>
                <a:lnTo>
                  <a:pt x="10" y="761"/>
                </a:lnTo>
                <a:lnTo>
                  <a:pt x="10" y="733"/>
                </a:lnTo>
                <a:lnTo>
                  <a:pt x="16" y="733"/>
                </a:lnTo>
                <a:lnTo>
                  <a:pt x="17" y="732"/>
                </a:lnTo>
                <a:lnTo>
                  <a:pt x="19" y="732"/>
                </a:lnTo>
                <a:lnTo>
                  <a:pt x="19" y="732"/>
                </a:lnTo>
                <a:lnTo>
                  <a:pt x="19" y="732"/>
                </a:lnTo>
                <a:lnTo>
                  <a:pt x="21" y="730"/>
                </a:lnTo>
                <a:lnTo>
                  <a:pt x="23" y="726"/>
                </a:lnTo>
                <a:lnTo>
                  <a:pt x="17" y="714"/>
                </a:lnTo>
                <a:lnTo>
                  <a:pt x="14" y="698"/>
                </a:lnTo>
                <a:lnTo>
                  <a:pt x="14" y="679"/>
                </a:lnTo>
                <a:lnTo>
                  <a:pt x="21" y="674"/>
                </a:lnTo>
                <a:lnTo>
                  <a:pt x="29" y="663"/>
                </a:lnTo>
                <a:lnTo>
                  <a:pt x="40" y="651"/>
                </a:lnTo>
                <a:lnTo>
                  <a:pt x="49" y="637"/>
                </a:lnTo>
                <a:lnTo>
                  <a:pt x="57" y="625"/>
                </a:lnTo>
                <a:lnTo>
                  <a:pt x="61" y="618"/>
                </a:lnTo>
                <a:lnTo>
                  <a:pt x="63" y="604"/>
                </a:lnTo>
                <a:lnTo>
                  <a:pt x="64" y="594"/>
                </a:lnTo>
                <a:lnTo>
                  <a:pt x="68" y="583"/>
                </a:lnTo>
                <a:lnTo>
                  <a:pt x="80" y="578"/>
                </a:lnTo>
                <a:lnTo>
                  <a:pt x="92" y="574"/>
                </a:lnTo>
                <a:lnTo>
                  <a:pt x="106" y="571"/>
                </a:lnTo>
                <a:lnTo>
                  <a:pt x="119" y="564"/>
                </a:lnTo>
                <a:lnTo>
                  <a:pt x="124" y="555"/>
                </a:lnTo>
                <a:lnTo>
                  <a:pt x="131" y="543"/>
                </a:lnTo>
                <a:lnTo>
                  <a:pt x="139" y="529"/>
                </a:lnTo>
                <a:lnTo>
                  <a:pt x="146" y="517"/>
                </a:lnTo>
                <a:lnTo>
                  <a:pt x="153" y="510"/>
                </a:lnTo>
                <a:lnTo>
                  <a:pt x="167" y="505"/>
                </a:lnTo>
                <a:lnTo>
                  <a:pt x="187" y="503"/>
                </a:lnTo>
                <a:lnTo>
                  <a:pt x="195" y="482"/>
                </a:lnTo>
                <a:lnTo>
                  <a:pt x="206" y="463"/>
                </a:lnTo>
                <a:lnTo>
                  <a:pt x="218" y="445"/>
                </a:lnTo>
                <a:lnTo>
                  <a:pt x="211" y="433"/>
                </a:lnTo>
                <a:lnTo>
                  <a:pt x="208" y="414"/>
                </a:lnTo>
                <a:lnTo>
                  <a:pt x="206" y="391"/>
                </a:lnTo>
                <a:lnTo>
                  <a:pt x="206" y="367"/>
                </a:lnTo>
                <a:lnTo>
                  <a:pt x="206" y="346"/>
                </a:lnTo>
                <a:lnTo>
                  <a:pt x="211" y="346"/>
                </a:lnTo>
                <a:lnTo>
                  <a:pt x="213" y="344"/>
                </a:lnTo>
                <a:lnTo>
                  <a:pt x="215" y="344"/>
                </a:lnTo>
                <a:lnTo>
                  <a:pt x="216" y="342"/>
                </a:lnTo>
                <a:lnTo>
                  <a:pt x="218" y="342"/>
                </a:lnTo>
                <a:lnTo>
                  <a:pt x="209" y="332"/>
                </a:lnTo>
                <a:lnTo>
                  <a:pt x="208" y="323"/>
                </a:lnTo>
                <a:lnTo>
                  <a:pt x="211" y="318"/>
                </a:lnTo>
                <a:lnTo>
                  <a:pt x="213" y="313"/>
                </a:lnTo>
                <a:lnTo>
                  <a:pt x="215" y="307"/>
                </a:lnTo>
                <a:lnTo>
                  <a:pt x="209" y="297"/>
                </a:lnTo>
                <a:lnTo>
                  <a:pt x="202" y="288"/>
                </a:lnTo>
                <a:lnTo>
                  <a:pt x="195" y="278"/>
                </a:lnTo>
                <a:lnTo>
                  <a:pt x="192" y="265"/>
                </a:lnTo>
                <a:lnTo>
                  <a:pt x="213" y="248"/>
                </a:lnTo>
                <a:lnTo>
                  <a:pt x="230" y="227"/>
                </a:lnTo>
                <a:lnTo>
                  <a:pt x="225" y="225"/>
                </a:lnTo>
                <a:lnTo>
                  <a:pt x="223" y="224"/>
                </a:lnTo>
                <a:lnTo>
                  <a:pt x="221" y="224"/>
                </a:lnTo>
                <a:lnTo>
                  <a:pt x="220" y="222"/>
                </a:lnTo>
                <a:lnTo>
                  <a:pt x="220" y="220"/>
                </a:lnTo>
                <a:lnTo>
                  <a:pt x="220" y="217"/>
                </a:lnTo>
                <a:lnTo>
                  <a:pt x="218" y="211"/>
                </a:lnTo>
                <a:lnTo>
                  <a:pt x="220" y="208"/>
                </a:lnTo>
                <a:lnTo>
                  <a:pt x="223" y="203"/>
                </a:lnTo>
                <a:lnTo>
                  <a:pt x="225" y="199"/>
                </a:lnTo>
                <a:lnTo>
                  <a:pt x="228" y="199"/>
                </a:lnTo>
                <a:lnTo>
                  <a:pt x="228" y="197"/>
                </a:lnTo>
                <a:lnTo>
                  <a:pt x="230" y="197"/>
                </a:lnTo>
                <a:lnTo>
                  <a:pt x="234" y="197"/>
                </a:lnTo>
                <a:lnTo>
                  <a:pt x="237" y="196"/>
                </a:lnTo>
                <a:lnTo>
                  <a:pt x="239" y="201"/>
                </a:lnTo>
                <a:lnTo>
                  <a:pt x="241" y="204"/>
                </a:lnTo>
                <a:lnTo>
                  <a:pt x="242" y="210"/>
                </a:lnTo>
                <a:lnTo>
                  <a:pt x="244" y="215"/>
                </a:lnTo>
                <a:lnTo>
                  <a:pt x="249" y="215"/>
                </a:lnTo>
                <a:lnTo>
                  <a:pt x="244" y="196"/>
                </a:lnTo>
                <a:lnTo>
                  <a:pt x="256" y="196"/>
                </a:lnTo>
                <a:lnTo>
                  <a:pt x="256" y="183"/>
                </a:lnTo>
                <a:lnTo>
                  <a:pt x="272" y="183"/>
                </a:lnTo>
                <a:lnTo>
                  <a:pt x="277" y="171"/>
                </a:lnTo>
                <a:lnTo>
                  <a:pt x="286" y="163"/>
                </a:lnTo>
                <a:lnTo>
                  <a:pt x="295" y="154"/>
                </a:lnTo>
                <a:lnTo>
                  <a:pt x="311" y="154"/>
                </a:lnTo>
                <a:lnTo>
                  <a:pt x="312" y="138"/>
                </a:lnTo>
                <a:lnTo>
                  <a:pt x="314" y="126"/>
                </a:lnTo>
                <a:lnTo>
                  <a:pt x="316" y="115"/>
                </a:lnTo>
                <a:lnTo>
                  <a:pt x="317" y="100"/>
                </a:lnTo>
                <a:lnTo>
                  <a:pt x="328" y="91"/>
                </a:lnTo>
                <a:lnTo>
                  <a:pt x="337" y="82"/>
                </a:lnTo>
                <a:lnTo>
                  <a:pt x="347" y="75"/>
                </a:lnTo>
                <a:lnTo>
                  <a:pt x="359" y="72"/>
                </a:lnTo>
                <a:lnTo>
                  <a:pt x="379" y="68"/>
                </a:lnTo>
                <a:lnTo>
                  <a:pt x="380" y="73"/>
                </a:lnTo>
                <a:lnTo>
                  <a:pt x="380" y="75"/>
                </a:lnTo>
                <a:lnTo>
                  <a:pt x="380" y="77"/>
                </a:lnTo>
                <a:lnTo>
                  <a:pt x="382" y="79"/>
                </a:lnTo>
                <a:lnTo>
                  <a:pt x="384" y="80"/>
                </a:lnTo>
                <a:lnTo>
                  <a:pt x="384" y="77"/>
                </a:lnTo>
                <a:lnTo>
                  <a:pt x="389" y="68"/>
                </a:lnTo>
                <a:lnTo>
                  <a:pt x="393" y="61"/>
                </a:lnTo>
                <a:lnTo>
                  <a:pt x="396" y="58"/>
                </a:lnTo>
                <a:lnTo>
                  <a:pt x="403" y="54"/>
                </a:lnTo>
                <a:lnTo>
                  <a:pt x="417" y="54"/>
                </a:lnTo>
                <a:lnTo>
                  <a:pt x="426" y="54"/>
                </a:lnTo>
                <a:lnTo>
                  <a:pt x="440" y="51"/>
                </a:lnTo>
                <a:lnTo>
                  <a:pt x="455" y="46"/>
                </a:lnTo>
                <a:lnTo>
                  <a:pt x="471" y="39"/>
                </a:lnTo>
                <a:lnTo>
                  <a:pt x="483" y="32"/>
                </a:lnTo>
                <a:lnTo>
                  <a:pt x="490" y="26"/>
                </a:lnTo>
                <a:lnTo>
                  <a:pt x="492" y="23"/>
                </a:lnTo>
                <a:lnTo>
                  <a:pt x="494" y="19"/>
                </a:lnTo>
                <a:lnTo>
                  <a:pt x="494" y="14"/>
                </a:lnTo>
                <a:lnTo>
                  <a:pt x="496" y="11"/>
                </a:lnTo>
                <a:lnTo>
                  <a:pt x="499" y="7"/>
                </a:lnTo>
                <a:lnTo>
                  <a:pt x="511" y="2"/>
                </a:lnTo>
                <a:lnTo>
                  <a:pt x="527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grpSp>
        <p:nvGrpSpPr>
          <p:cNvPr id="52" name="Group 53">
            <a:extLst>
              <a:ext uri="{FF2B5EF4-FFF2-40B4-BE49-F238E27FC236}">
                <a16:creationId xmlns="" xmlns:a16="http://schemas.microsoft.com/office/drawing/2014/main" id="{F050BC52-73FD-4F36-9450-C82EF0241A61}"/>
              </a:ext>
            </a:extLst>
          </p:cNvPr>
          <p:cNvGrpSpPr/>
          <p:nvPr/>
        </p:nvGrpSpPr>
        <p:grpSpPr>
          <a:xfrm>
            <a:off x="6400365" y="2437854"/>
            <a:ext cx="5112000" cy="1107996"/>
            <a:chOff x="3017861" y="4283314"/>
            <a:chExt cx="1763002" cy="1107996"/>
          </a:xfrm>
        </p:grpSpPr>
        <p:sp>
          <p:nvSpPr>
            <p:cNvPr id="53" name="TextBox 52">
              <a:extLst>
                <a:ext uri="{FF2B5EF4-FFF2-40B4-BE49-F238E27FC236}">
                  <a16:creationId xmlns="" xmlns:a16="http://schemas.microsoft.com/office/drawing/2014/main" id="{B83C70A0-F792-4235-AA35-466DD97840F7}"/>
                </a:ext>
              </a:extLst>
            </p:cNvPr>
            <p:cNvSpPr txBox="1"/>
            <p:nvPr/>
          </p:nvSpPr>
          <p:spPr>
            <a:xfrm>
              <a:off x="3017861" y="4560313"/>
              <a:ext cx="176300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 can simply impress your audience and add a unique zing and appeal to your Reports and Presentations with our Templates.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Easy to change colors, photos and Text. 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4" name="TextBox 53">
              <a:extLst>
                <a:ext uri="{FF2B5EF4-FFF2-40B4-BE49-F238E27FC236}">
                  <a16:creationId xmlns="" xmlns:a16="http://schemas.microsoft.com/office/drawing/2014/main" id="{950B3CCE-BD1E-47A4-B588-44F414E5C252}"/>
                </a:ext>
              </a:extLst>
            </p:cNvPr>
            <p:cNvSpPr txBox="1"/>
            <p:nvPr/>
          </p:nvSpPr>
          <p:spPr>
            <a:xfrm>
              <a:off x="3017861" y="4283314"/>
              <a:ext cx="176300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55" name="TextBox 54">
            <a:extLst>
              <a:ext uri="{FF2B5EF4-FFF2-40B4-BE49-F238E27FC236}">
                <a16:creationId xmlns="" xmlns:a16="http://schemas.microsoft.com/office/drawing/2014/main" id="{1C0C902B-24BC-4F7B-BEF7-69871ABE8B9E}"/>
              </a:ext>
            </a:extLst>
          </p:cNvPr>
          <p:cNvSpPr txBox="1"/>
          <p:nvPr/>
        </p:nvSpPr>
        <p:spPr>
          <a:xfrm>
            <a:off x="5030055" y="2576355"/>
            <a:ext cx="1230068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2"/>
                </a:solidFill>
                <a:cs typeface="Arial" pitchFamily="34" charset="0"/>
              </a:rPr>
              <a:t>70</a:t>
            </a:r>
            <a:r>
              <a:rPr lang="en-US" altLang="ko-KR" sz="2400" b="1" dirty="0">
                <a:solidFill>
                  <a:schemeClr val="accent2"/>
                </a:solidFill>
                <a:cs typeface="Arial" pitchFamily="34" charset="0"/>
              </a:rPr>
              <a:t>%</a:t>
            </a:r>
            <a:endParaRPr lang="ko-KR" altLang="en-US" sz="2400" b="1" dirty="0">
              <a:solidFill>
                <a:schemeClr val="accent2"/>
              </a:solidFill>
              <a:cs typeface="Arial" pitchFamily="34" charset="0"/>
            </a:endParaRPr>
          </a:p>
        </p:txBody>
      </p:sp>
      <p:grpSp>
        <p:nvGrpSpPr>
          <p:cNvPr id="56" name="Group 57">
            <a:extLst>
              <a:ext uri="{FF2B5EF4-FFF2-40B4-BE49-F238E27FC236}">
                <a16:creationId xmlns="" xmlns:a16="http://schemas.microsoft.com/office/drawing/2014/main" id="{202946C9-BD74-4AEB-9517-D4B98A844345}"/>
              </a:ext>
            </a:extLst>
          </p:cNvPr>
          <p:cNvGrpSpPr/>
          <p:nvPr/>
        </p:nvGrpSpPr>
        <p:grpSpPr>
          <a:xfrm>
            <a:off x="6400365" y="4310062"/>
            <a:ext cx="5112000" cy="1107996"/>
            <a:chOff x="3017861" y="4283314"/>
            <a:chExt cx="1763002" cy="1107996"/>
          </a:xfrm>
        </p:grpSpPr>
        <p:sp>
          <p:nvSpPr>
            <p:cNvPr id="57" name="TextBox 56">
              <a:extLst>
                <a:ext uri="{FF2B5EF4-FFF2-40B4-BE49-F238E27FC236}">
                  <a16:creationId xmlns="" xmlns:a16="http://schemas.microsoft.com/office/drawing/2014/main" id="{9E27CDD3-8AB2-43BA-B8B5-16430F216AF1}"/>
                </a:ext>
              </a:extLst>
            </p:cNvPr>
            <p:cNvSpPr txBox="1"/>
            <p:nvPr/>
          </p:nvSpPr>
          <p:spPr>
            <a:xfrm>
              <a:off x="3017861" y="4560313"/>
              <a:ext cx="176300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 can simply impress your audience and add a unique zing and appeal to your Reports and Presentations with our Templates.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Easy to change colors, photos and Text. 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="" xmlns:a16="http://schemas.microsoft.com/office/drawing/2014/main" id="{23DE945B-77F1-4A41-8591-25A0AC82876D}"/>
                </a:ext>
              </a:extLst>
            </p:cNvPr>
            <p:cNvSpPr txBox="1"/>
            <p:nvPr/>
          </p:nvSpPr>
          <p:spPr>
            <a:xfrm>
              <a:off x="3017861" y="4283314"/>
              <a:ext cx="176300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59" name="TextBox 58">
            <a:extLst>
              <a:ext uri="{FF2B5EF4-FFF2-40B4-BE49-F238E27FC236}">
                <a16:creationId xmlns="" xmlns:a16="http://schemas.microsoft.com/office/drawing/2014/main" id="{539713AF-DFCE-4EB9-9B5B-E7C3AC3C9F5E}"/>
              </a:ext>
            </a:extLst>
          </p:cNvPr>
          <p:cNvSpPr txBox="1"/>
          <p:nvPr/>
        </p:nvSpPr>
        <p:spPr>
          <a:xfrm>
            <a:off x="5030055" y="4448563"/>
            <a:ext cx="1230068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1"/>
                </a:solidFill>
                <a:cs typeface="Arial" pitchFamily="34" charset="0"/>
              </a:rPr>
              <a:t>40</a:t>
            </a:r>
            <a:r>
              <a:rPr lang="en-US" altLang="ko-KR" sz="2400" b="1" dirty="0">
                <a:solidFill>
                  <a:schemeClr val="accent1"/>
                </a:solidFill>
                <a:cs typeface="Arial" pitchFamily="34" charset="0"/>
              </a:rPr>
              <a:t>%</a:t>
            </a:r>
            <a:endParaRPr lang="ko-KR" altLang="en-US" sz="2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60" name="Text Placeholder 2">
            <a:extLst>
              <a:ext uri="{FF2B5EF4-FFF2-40B4-BE49-F238E27FC236}">
                <a16:creationId xmlns="" xmlns:a16="http://schemas.microsoft.com/office/drawing/2014/main" id="{BCD87AAA-6BBD-4E9A-A3E1-CEA208C19296}"/>
              </a:ext>
            </a:extLst>
          </p:cNvPr>
          <p:cNvSpPr txBox="1">
            <a:spLocks/>
          </p:cNvSpPr>
          <p:nvPr/>
        </p:nvSpPr>
        <p:spPr>
          <a:xfrm>
            <a:off x="6497078" y="3769777"/>
            <a:ext cx="2821597" cy="384586"/>
          </a:xfrm>
          <a:prstGeom prst="rect">
            <a:avLst/>
          </a:prstGeom>
          <a:solidFill>
            <a:schemeClr val="accent2"/>
          </a:solidFill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Modern PowerPoint  Presentation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1" name="Text Placeholder 2">
            <a:extLst>
              <a:ext uri="{FF2B5EF4-FFF2-40B4-BE49-F238E27FC236}">
                <a16:creationId xmlns="" xmlns:a16="http://schemas.microsoft.com/office/drawing/2014/main" id="{3098014D-12D4-4D3E-AC6F-EC8B74BB2A70}"/>
              </a:ext>
            </a:extLst>
          </p:cNvPr>
          <p:cNvSpPr txBox="1">
            <a:spLocks/>
          </p:cNvSpPr>
          <p:nvPr/>
        </p:nvSpPr>
        <p:spPr>
          <a:xfrm>
            <a:off x="6502415" y="5572339"/>
            <a:ext cx="2821597" cy="384586"/>
          </a:xfrm>
          <a:prstGeom prst="rect">
            <a:avLst/>
          </a:prstGeom>
          <a:solidFill>
            <a:schemeClr val="accent1"/>
          </a:solidFill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Modern PowerPoint  Presentation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2" name="눈물 방울 61">
            <a:extLst>
              <a:ext uri="{FF2B5EF4-FFF2-40B4-BE49-F238E27FC236}">
                <a16:creationId xmlns="" xmlns:a16="http://schemas.microsoft.com/office/drawing/2014/main" id="{C692F25B-F772-4326-B911-1D3E29E5CF28}"/>
              </a:ext>
            </a:extLst>
          </p:cNvPr>
          <p:cNvSpPr/>
          <p:nvPr/>
        </p:nvSpPr>
        <p:spPr>
          <a:xfrm rot="8100000">
            <a:off x="1398688" y="2246881"/>
            <a:ext cx="981902" cy="981902"/>
          </a:xfrm>
          <a:prstGeom prst="teardrop">
            <a:avLst>
              <a:gd name="adj" fmla="val 13799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눈물 방울 62">
            <a:extLst>
              <a:ext uri="{FF2B5EF4-FFF2-40B4-BE49-F238E27FC236}">
                <a16:creationId xmlns="" xmlns:a16="http://schemas.microsoft.com/office/drawing/2014/main" id="{C28CFDB1-98E2-40EF-A18C-06FDB8442DF6}"/>
              </a:ext>
            </a:extLst>
          </p:cNvPr>
          <p:cNvSpPr/>
          <p:nvPr/>
        </p:nvSpPr>
        <p:spPr>
          <a:xfrm rot="8100000">
            <a:off x="2437015" y="3533717"/>
            <a:ext cx="872619" cy="872619"/>
          </a:xfrm>
          <a:prstGeom prst="teardrop">
            <a:avLst>
              <a:gd name="adj" fmla="val 13799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TextBox 63">
            <a:extLst>
              <a:ext uri="{FF2B5EF4-FFF2-40B4-BE49-F238E27FC236}">
                <a16:creationId xmlns="" xmlns:a16="http://schemas.microsoft.com/office/drawing/2014/main" id="{E73B0C17-75F5-4C63-85BA-14E18004A694}"/>
              </a:ext>
            </a:extLst>
          </p:cNvPr>
          <p:cNvSpPr txBox="1"/>
          <p:nvPr/>
        </p:nvSpPr>
        <p:spPr>
          <a:xfrm>
            <a:off x="2491497" y="3728168"/>
            <a:ext cx="746677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40</a:t>
            </a:r>
            <a:r>
              <a:rPr lang="en-US" altLang="ko-KR" b="1" dirty="0">
                <a:solidFill>
                  <a:schemeClr val="bg1"/>
                </a:solidFill>
                <a:cs typeface="Arial" pitchFamily="34" charset="0"/>
              </a:rPr>
              <a:t>%</a:t>
            </a:r>
            <a:endParaRPr lang="ko-KR" altLang="en-US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="" xmlns:a16="http://schemas.microsoft.com/office/drawing/2014/main" id="{48A9FD27-A25D-4651-944F-E8E548B6B64D}"/>
              </a:ext>
            </a:extLst>
          </p:cNvPr>
          <p:cNvSpPr txBox="1"/>
          <p:nvPr/>
        </p:nvSpPr>
        <p:spPr>
          <a:xfrm>
            <a:off x="1508769" y="2465050"/>
            <a:ext cx="746677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70</a:t>
            </a:r>
            <a:r>
              <a:rPr lang="en-US" altLang="ko-KR" b="1" dirty="0">
                <a:solidFill>
                  <a:schemeClr val="bg1"/>
                </a:solidFill>
                <a:cs typeface="Arial" pitchFamily="34" charset="0"/>
              </a:rPr>
              <a:t>%</a:t>
            </a:r>
            <a:endParaRPr lang="ko-KR" altLang="en-US" b="1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38333315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Rounded Rectangle 35">
            <a:extLst>
              <a:ext uri="{FF2B5EF4-FFF2-40B4-BE49-F238E27FC236}">
                <a16:creationId xmlns="" xmlns:a16="http://schemas.microsoft.com/office/drawing/2014/main" id="{9A7CCF0B-67D0-463C-BFB7-A5DB7BE31AC4}"/>
              </a:ext>
            </a:extLst>
          </p:cNvPr>
          <p:cNvSpPr/>
          <p:nvPr/>
        </p:nvSpPr>
        <p:spPr>
          <a:xfrm rot="18291160">
            <a:off x="1425379" y="2265765"/>
            <a:ext cx="1707357" cy="1707357"/>
          </a:xfrm>
          <a:prstGeom prst="roundRect">
            <a:avLst>
              <a:gd name="adj" fmla="val 15614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ounded Rectangle 35">
            <a:extLst>
              <a:ext uri="{FF2B5EF4-FFF2-40B4-BE49-F238E27FC236}">
                <a16:creationId xmlns="" xmlns:a16="http://schemas.microsoft.com/office/drawing/2014/main" id="{1D9EB304-2642-4877-9687-5FF2DDD22B36}"/>
              </a:ext>
            </a:extLst>
          </p:cNvPr>
          <p:cNvSpPr/>
          <p:nvPr/>
        </p:nvSpPr>
        <p:spPr>
          <a:xfrm rot="18900000">
            <a:off x="1462702" y="2275006"/>
            <a:ext cx="1660792" cy="1660792"/>
          </a:xfrm>
          <a:prstGeom prst="roundRect">
            <a:avLst>
              <a:gd name="adj" fmla="val 15614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Rounded Rectangle 36">
            <a:extLst>
              <a:ext uri="{FF2B5EF4-FFF2-40B4-BE49-F238E27FC236}">
                <a16:creationId xmlns="" xmlns:a16="http://schemas.microsoft.com/office/drawing/2014/main" id="{8CE7CB71-56CB-47B2-862C-B72E91F82EF0}"/>
              </a:ext>
            </a:extLst>
          </p:cNvPr>
          <p:cNvSpPr>
            <a:spLocks noChangeAspect="1"/>
          </p:cNvSpPr>
          <p:nvPr/>
        </p:nvSpPr>
        <p:spPr>
          <a:xfrm rot="1836300">
            <a:off x="4954461" y="2954916"/>
            <a:ext cx="792000" cy="792000"/>
          </a:xfrm>
          <a:prstGeom prst="roundRect">
            <a:avLst>
              <a:gd name="adj" fmla="val 15614"/>
            </a:avLst>
          </a:prstGeom>
          <a:solidFill>
            <a:schemeClr val="bg1">
              <a:lumMod val="85000"/>
            </a:schemeClr>
          </a:solidFill>
          <a:ln w="508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Rounded Rectangle 44">
            <a:extLst>
              <a:ext uri="{FF2B5EF4-FFF2-40B4-BE49-F238E27FC236}">
                <a16:creationId xmlns="" xmlns:a16="http://schemas.microsoft.com/office/drawing/2014/main" id="{76909A4D-65CE-4985-86C0-69579E8DE378}"/>
              </a:ext>
            </a:extLst>
          </p:cNvPr>
          <p:cNvSpPr/>
          <p:nvPr/>
        </p:nvSpPr>
        <p:spPr>
          <a:xfrm rot="18900000">
            <a:off x="4970966" y="2971422"/>
            <a:ext cx="763760" cy="763760"/>
          </a:xfrm>
          <a:prstGeom prst="roundRect">
            <a:avLst>
              <a:gd name="adj" fmla="val 15614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Rounded Rectangle 41">
            <a:extLst>
              <a:ext uri="{FF2B5EF4-FFF2-40B4-BE49-F238E27FC236}">
                <a16:creationId xmlns="" xmlns:a16="http://schemas.microsoft.com/office/drawing/2014/main" id="{7FCB2DFF-9780-4AE9-BC3E-1C5ED1C9921D}"/>
              </a:ext>
            </a:extLst>
          </p:cNvPr>
          <p:cNvSpPr>
            <a:spLocks noChangeAspect="1"/>
          </p:cNvSpPr>
          <p:nvPr/>
        </p:nvSpPr>
        <p:spPr>
          <a:xfrm rot="1836300">
            <a:off x="6717773" y="2979576"/>
            <a:ext cx="792000" cy="792000"/>
          </a:xfrm>
          <a:prstGeom prst="roundRect">
            <a:avLst>
              <a:gd name="adj" fmla="val 15614"/>
            </a:avLst>
          </a:prstGeom>
          <a:solidFill>
            <a:schemeClr val="bg1">
              <a:lumMod val="85000"/>
            </a:schemeClr>
          </a:solidFill>
          <a:ln w="508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Rounded Rectangle 45">
            <a:extLst>
              <a:ext uri="{FF2B5EF4-FFF2-40B4-BE49-F238E27FC236}">
                <a16:creationId xmlns="" xmlns:a16="http://schemas.microsoft.com/office/drawing/2014/main" id="{EB8595AB-30D2-4AFB-ACA7-1E1D09E70542}"/>
              </a:ext>
            </a:extLst>
          </p:cNvPr>
          <p:cNvSpPr/>
          <p:nvPr/>
        </p:nvSpPr>
        <p:spPr>
          <a:xfrm rot="18900000">
            <a:off x="6734277" y="2996082"/>
            <a:ext cx="763760" cy="763760"/>
          </a:xfrm>
          <a:prstGeom prst="roundRect">
            <a:avLst>
              <a:gd name="adj" fmla="val 15614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Rounded Rectangle 42">
            <a:extLst>
              <a:ext uri="{FF2B5EF4-FFF2-40B4-BE49-F238E27FC236}">
                <a16:creationId xmlns="" xmlns:a16="http://schemas.microsoft.com/office/drawing/2014/main" id="{4C66EE8E-5EDE-4BAC-AB2A-22ACA58AFCB5}"/>
              </a:ext>
            </a:extLst>
          </p:cNvPr>
          <p:cNvSpPr>
            <a:spLocks noChangeAspect="1"/>
          </p:cNvSpPr>
          <p:nvPr/>
        </p:nvSpPr>
        <p:spPr>
          <a:xfrm rot="1836300">
            <a:off x="8481085" y="3004236"/>
            <a:ext cx="792000" cy="792000"/>
          </a:xfrm>
          <a:prstGeom prst="roundRect">
            <a:avLst>
              <a:gd name="adj" fmla="val 15614"/>
            </a:avLst>
          </a:prstGeom>
          <a:solidFill>
            <a:schemeClr val="bg1">
              <a:lumMod val="85000"/>
            </a:schemeClr>
          </a:solidFill>
          <a:ln w="508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Rounded Rectangle 46">
            <a:extLst>
              <a:ext uri="{FF2B5EF4-FFF2-40B4-BE49-F238E27FC236}">
                <a16:creationId xmlns="" xmlns:a16="http://schemas.microsoft.com/office/drawing/2014/main" id="{3B1731BD-7599-4917-9CBD-73BD4C48476E}"/>
              </a:ext>
            </a:extLst>
          </p:cNvPr>
          <p:cNvSpPr/>
          <p:nvPr/>
        </p:nvSpPr>
        <p:spPr>
          <a:xfrm rot="18900000">
            <a:off x="8497588" y="3020742"/>
            <a:ext cx="763760" cy="763760"/>
          </a:xfrm>
          <a:prstGeom prst="roundRect">
            <a:avLst>
              <a:gd name="adj" fmla="val 15614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Rounded Rectangle 43">
            <a:extLst>
              <a:ext uri="{FF2B5EF4-FFF2-40B4-BE49-F238E27FC236}">
                <a16:creationId xmlns="" xmlns:a16="http://schemas.microsoft.com/office/drawing/2014/main" id="{8AD20FEB-B92F-40B4-A0A9-B251F91F33EF}"/>
              </a:ext>
            </a:extLst>
          </p:cNvPr>
          <p:cNvSpPr>
            <a:spLocks noChangeAspect="1"/>
          </p:cNvSpPr>
          <p:nvPr/>
        </p:nvSpPr>
        <p:spPr>
          <a:xfrm rot="1836300">
            <a:off x="10244398" y="3028896"/>
            <a:ext cx="792000" cy="792000"/>
          </a:xfrm>
          <a:prstGeom prst="roundRect">
            <a:avLst>
              <a:gd name="adj" fmla="val 15614"/>
            </a:avLst>
          </a:prstGeom>
          <a:solidFill>
            <a:schemeClr val="bg1">
              <a:lumMod val="85000"/>
            </a:schemeClr>
          </a:solidFill>
          <a:ln w="508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Rounded Rectangle 47">
            <a:extLst>
              <a:ext uri="{FF2B5EF4-FFF2-40B4-BE49-F238E27FC236}">
                <a16:creationId xmlns="" xmlns:a16="http://schemas.microsoft.com/office/drawing/2014/main" id="{0CCCE4B4-E7ED-4EE9-A408-307EA2CEA808}"/>
              </a:ext>
            </a:extLst>
          </p:cNvPr>
          <p:cNvSpPr/>
          <p:nvPr/>
        </p:nvSpPr>
        <p:spPr>
          <a:xfrm rot="18900000">
            <a:off x="10260904" y="3045402"/>
            <a:ext cx="763760" cy="763760"/>
          </a:xfrm>
          <a:prstGeom prst="roundRect">
            <a:avLst>
              <a:gd name="adj" fmla="val 1561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6" name="Straight Connector 3">
            <a:extLst>
              <a:ext uri="{FF2B5EF4-FFF2-40B4-BE49-F238E27FC236}">
                <a16:creationId xmlns="" xmlns:a16="http://schemas.microsoft.com/office/drawing/2014/main" id="{47787995-8FAC-4751-8F6C-5A9C6C4BD545}"/>
              </a:ext>
            </a:extLst>
          </p:cNvPr>
          <p:cNvCxnSpPr/>
          <p:nvPr/>
        </p:nvCxnSpPr>
        <p:spPr>
          <a:xfrm>
            <a:off x="4209875" y="2385964"/>
            <a:ext cx="11164" cy="3481686"/>
          </a:xfrm>
          <a:prstGeom prst="line">
            <a:avLst/>
          </a:prstGeom>
          <a:ln w="381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" name="Group 57">
            <a:extLst>
              <a:ext uri="{FF2B5EF4-FFF2-40B4-BE49-F238E27FC236}">
                <a16:creationId xmlns="" xmlns:a16="http://schemas.microsoft.com/office/drawing/2014/main" id="{9413770B-9C9B-4D4B-A183-CE17F62FF433}"/>
              </a:ext>
            </a:extLst>
          </p:cNvPr>
          <p:cNvGrpSpPr/>
          <p:nvPr/>
        </p:nvGrpSpPr>
        <p:grpSpPr>
          <a:xfrm>
            <a:off x="888026" y="4475230"/>
            <a:ext cx="2810144" cy="1725858"/>
            <a:chOff x="-475010" y="1114177"/>
            <a:chExt cx="3915564" cy="1725858"/>
          </a:xfrm>
        </p:grpSpPr>
        <p:sp>
          <p:nvSpPr>
            <p:cNvPr id="18" name="TextBox 17">
              <a:extLst>
                <a:ext uri="{FF2B5EF4-FFF2-40B4-BE49-F238E27FC236}">
                  <a16:creationId xmlns="" xmlns:a16="http://schemas.microsoft.com/office/drawing/2014/main" id="{44F79617-9C60-4CEF-8856-5736605FB375}"/>
                </a:ext>
              </a:extLst>
            </p:cNvPr>
            <p:cNvSpPr txBox="1"/>
            <p:nvPr/>
          </p:nvSpPr>
          <p:spPr>
            <a:xfrm>
              <a:off x="-475010" y="1114177"/>
              <a:ext cx="3915564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="" xmlns:a16="http://schemas.microsoft.com/office/drawing/2014/main" id="{1763B211-F93D-4FEB-A06C-D908DCCAC2D3}"/>
                </a:ext>
              </a:extLst>
            </p:cNvPr>
            <p:cNvSpPr txBox="1"/>
            <p:nvPr/>
          </p:nvSpPr>
          <p:spPr>
            <a:xfrm>
              <a:off x="-475010" y="1455040"/>
              <a:ext cx="3901329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You can simply impress your audience and add a unique zing and appeal to your Presentations. </a:t>
              </a:r>
            </a:p>
          </p:txBody>
        </p:sp>
      </p:grpSp>
      <p:grpSp>
        <p:nvGrpSpPr>
          <p:cNvPr id="20" name="Group 63">
            <a:extLst>
              <a:ext uri="{FF2B5EF4-FFF2-40B4-BE49-F238E27FC236}">
                <a16:creationId xmlns="" xmlns:a16="http://schemas.microsoft.com/office/drawing/2014/main" id="{1F4D1616-CB06-4A5D-9960-F66805A74F3B}"/>
              </a:ext>
            </a:extLst>
          </p:cNvPr>
          <p:cNvGrpSpPr/>
          <p:nvPr/>
        </p:nvGrpSpPr>
        <p:grpSpPr>
          <a:xfrm>
            <a:off x="4572000" y="4143054"/>
            <a:ext cx="1398891" cy="1541192"/>
            <a:chOff x="-475010" y="1114177"/>
            <a:chExt cx="4241713" cy="1541192"/>
          </a:xfrm>
        </p:grpSpPr>
        <p:sp>
          <p:nvSpPr>
            <p:cNvPr id="21" name="TextBox 20">
              <a:extLst>
                <a:ext uri="{FF2B5EF4-FFF2-40B4-BE49-F238E27FC236}">
                  <a16:creationId xmlns="" xmlns:a16="http://schemas.microsoft.com/office/drawing/2014/main" id="{21D828A5-5D10-4ABB-99B9-A819A1CEECD1}"/>
                </a:ext>
              </a:extLst>
            </p:cNvPr>
            <p:cNvSpPr txBox="1"/>
            <p:nvPr/>
          </p:nvSpPr>
          <p:spPr>
            <a:xfrm>
              <a:off x="-475010" y="1114177"/>
              <a:ext cx="4241713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="" xmlns:a16="http://schemas.microsoft.com/office/drawing/2014/main" id="{B370D10F-EC2D-4E37-8B79-B542E70CB6EA}"/>
                </a:ext>
              </a:extLst>
            </p:cNvPr>
            <p:cNvSpPr txBox="1"/>
            <p:nvPr/>
          </p:nvSpPr>
          <p:spPr>
            <a:xfrm>
              <a:off x="-475010" y="1455040"/>
              <a:ext cx="4226294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</p:grpSp>
      <p:grpSp>
        <p:nvGrpSpPr>
          <p:cNvPr id="23" name="Group 72">
            <a:extLst>
              <a:ext uri="{FF2B5EF4-FFF2-40B4-BE49-F238E27FC236}">
                <a16:creationId xmlns="" xmlns:a16="http://schemas.microsoft.com/office/drawing/2014/main" id="{334B01C0-0BE5-4056-B2E4-3DC51BA55DED}"/>
              </a:ext>
            </a:extLst>
          </p:cNvPr>
          <p:cNvGrpSpPr/>
          <p:nvPr/>
        </p:nvGrpSpPr>
        <p:grpSpPr>
          <a:xfrm>
            <a:off x="6359771" y="4143054"/>
            <a:ext cx="1398891" cy="1541192"/>
            <a:chOff x="-475010" y="1114177"/>
            <a:chExt cx="4241713" cy="1541192"/>
          </a:xfrm>
        </p:grpSpPr>
        <p:sp>
          <p:nvSpPr>
            <p:cNvPr id="24" name="TextBox 23">
              <a:extLst>
                <a:ext uri="{FF2B5EF4-FFF2-40B4-BE49-F238E27FC236}">
                  <a16:creationId xmlns="" xmlns:a16="http://schemas.microsoft.com/office/drawing/2014/main" id="{7EF01372-FF25-4981-A0E2-3A5E78973891}"/>
                </a:ext>
              </a:extLst>
            </p:cNvPr>
            <p:cNvSpPr txBox="1"/>
            <p:nvPr/>
          </p:nvSpPr>
          <p:spPr>
            <a:xfrm>
              <a:off x="-475010" y="1114177"/>
              <a:ext cx="4241713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="" xmlns:a16="http://schemas.microsoft.com/office/drawing/2014/main" id="{7B63890F-F353-4066-ACBE-D5ACAC7ED581}"/>
                </a:ext>
              </a:extLst>
            </p:cNvPr>
            <p:cNvSpPr txBox="1"/>
            <p:nvPr/>
          </p:nvSpPr>
          <p:spPr>
            <a:xfrm>
              <a:off x="-475010" y="1455040"/>
              <a:ext cx="4226294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</p:grpSp>
      <p:grpSp>
        <p:nvGrpSpPr>
          <p:cNvPr id="26" name="Group 75">
            <a:extLst>
              <a:ext uri="{FF2B5EF4-FFF2-40B4-BE49-F238E27FC236}">
                <a16:creationId xmlns="" xmlns:a16="http://schemas.microsoft.com/office/drawing/2014/main" id="{D880748F-55E3-43D9-A363-626B0EA810BC}"/>
              </a:ext>
            </a:extLst>
          </p:cNvPr>
          <p:cNvGrpSpPr/>
          <p:nvPr/>
        </p:nvGrpSpPr>
        <p:grpSpPr>
          <a:xfrm>
            <a:off x="8147542" y="4143054"/>
            <a:ext cx="1398891" cy="1541192"/>
            <a:chOff x="-475010" y="1114177"/>
            <a:chExt cx="4241713" cy="1541192"/>
          </a:xfrm>
        </p:grpSpPr>
        <p:sp>
          <p:nvSpPr>
            <p:cNvPr id="27" name="TextBox 26">
              <a:extLst>
                <a:ext uri="{FF2B5EF4-FFF2-40B4-BE49-F238E27FC236}">
                  <a16:creationId xmlns="" xmlns:a16="http://schemas.microsoft.com/office/drawing/2014/main" id="{F05F293B-819D-4CAC-8DE9-4E16D59F609E}"/>
                </a:ext>
              </a:extLst>
            </p:cNvPr>
            <p:cNvSpPr txBox="1"/>
            <p:nvPr/>
          </p:nvSpPr>
          <p:spPr>
            <a:xfrm>
              <a:off x="-475010" y="1114177"/>
              <a:ext cx="4241713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="" xmlns:a16="http://schemas.microsoft.com/office/drawing/2014/main" id="{FA6803AD-4C0C-4229-86B2-73FDBC17ACBB}"/>
                </a:ext>
              </a:extLst>
            </p:cNvPr>
            <p:cNvSpPr txBox="1"/>
            <p:nvPr/>
          </p:nvSpPr>
          <p:spPr>
            <a:xfrm>
              <a:off x="-475010" y="1455040"/>
              <a:ext cx="4226294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</p:grpSp>
      <p:grpSp>
        <p:nvGrpSpPr>
          <p:cNvPr id="29" name="Group 78">
            <a:extLst>
              <a:ext uri="{FF2B5EF4-FFF2-40B4-BE49-F238E27FC236}">
                <a16:creationId xmlns="" xmlns:a16="http://schemas.microsoft.com/office/drawing/2014/main" id="{AD3A5AF3-54CD-4A73-A08C-75DC2D02C07B}"/>
              </a:ext>
            </a:extLst>
          </p:cNvPr>
          <p:cNvGrpSpPr/>
          <p:nvPr/>
        </p:nvGrpSpPr>
        <p:grpSpPr>
          <a:xfrm>
            <a:off x="9935313" y="4143054"/>
            <a:ext cx="1414944" cy="1541192"/>
            <a:chOff x="-475010" y="1114177"/>
            <a:chExt cx="4241713" cy="1541192"/>
          </a:xfrm>
        </p:grpSpPr>
        <p:sp>
          <p:nvSpPr>
            <p:cNvPr id="30" name="TextBox 29">
              <a:extLst>
                <a:ext uri="{FF2B5EF4-FFF2-40B4-BE49-F238E27FC236}">
                  <a16:creationId xmlns="" xmlns:a16="http://schemas.microsoft.com/office/drawing/2014/main" id="{664FC06C-40D0-481E-8C7B-1805A472FDC7}"/>
                </a:ext>
              </a:extLst>
            </p:cNvPr>
            <p:cNvSpPr txBox="1"/>
            <p:nvPr/>
          </p:nvSpPr>
          <p:spPr>
            <a:xfrm>
              <a:off x="-475010" y="1114177"/>
              <a:ext cx="4241713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="" xmlns:a16="http://schemas.microsoft.com/office/drawing/2014/main" id="{3A3302BB-8984-482D-A8C7-F1C68B7EA504}"/>
                </a:ext>
              </a:extLst>
            </p:cNvPr>
            <p:cNvSpPr txBox="1"/>
            <p:nvPr/>
          </p:nvSpPr>
          <p:spPr>
            <a:xfrm>
              <a:off x="-475010" y="1455040"/>
              <a:ext cx="4226295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</p:grpSp>
      <p:sp>
        <p:nvSpPr>
          <p:cNvPr id="32" name="Rectangle 7">
            <a:extLst>
              <a:ext uri="{FF2B5EF4-FFF2-40B4-BE49-F238E27FC236}">
                <a16:creationId xmlns="" xmlns:a16="http://schemas.microsoft.com/office/drawing/2014/main" id="{0F88C8AF-BAD3-4FF1-8506-7A9A22217E4D}"/>
              </a:ext>
            </a:extLst>
          </p:cNvPr>
          <p:cNvSpPr/>
          <p:nvPr/>
        </p:nvSpPr>
        <p:spPr>
          <a:xfrm>
            <a:off x="10479193" y="3216643"/>
            <a:ext cx="322040" cy="322040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3" name="Rounded Rectangle 32">
            <a:extLst>
              <a:ext uri="{FF2B5EF4-FFF2-40B4-BE49-F238E27FC236}">
                <a16:creationId xmlns="" xmlns:a16="http://schemas.microsoft.com/office/drawing/2014/main" id="{FC6950B9-AA00-47C2-B08C-43E161BA05C8}"/>
              </a:ext>
            </a:extLst>
          </p:cNvPr>
          <p:cNvSpPr/>
          <p:nvPr/>
        </p:nvSpPr>
        <p:spPr>
          <a:xfrm>
            <a:off x="6957259" y="3216643"/>
            <a:ext cx="322637" cy="32263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4" name="Rectangle 9">
            <a:extLst>
              <a:ext uri="{FF2B5EF4-FFF2-40B4-BE49-F238E27FC236}">
                <a16:creationId xmlns="" xmlns:a16="http://schemas.microsoft.com/office/drawing/2014/main" id="{8A1A8080-AE16-4815-B8A9-475DF95338D3}"/>
              </a:ext>
            </a:extLst>
          </p:cNvPr>
          <p:cNvSpPr/>
          <p:nvPr/>
        </p:nvSpPr>
        <p:spPr>
          <a:xfrm>
            <a:off x="8714736" y="3248418"/>
            <a:ext cx="329463" cy="308407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5" name="Frame 17">
            <a:extLst>
              <a:ext uri="{FF2B5EF4-FFF2-40B4-BE49-F238E27FC236}">
                <a16:creationId xmlns="" xmlns:a16="http://schemas.microsoft.com/office/drawing/2014/main" id="{04CE0258-2BAB-4F56-B505-71F025CE74D2}"/>
              </a:ext>
            </a:extLst>
          </p:cNvPr>
          <p:cNvSpPr/>
          <p:nvPr/>
        </p:nvSpPr>
        <p:spPr>
          <a:xfrm>
            <a:off x="5213537" y="3199393"/>
            <a:ext cx="318434" cy="3184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36" name="Freeform 55">
            <a:extLst>
              <a:ext uri="{FF2B5EF4-FFF2-40B4-BE49-F238E27FC236}">
                <a16:creationId xmlns="" xmlns:a16="http://schemas.microsoft.com/office/drawing/2014/main" id="{18F15391-C0A2-4F71-B84D-7DE23E72FEEF}"/>
              </a:ext>
            </a:extLst>
          </p:cNvPr>
          <p:cNvSpPr/>
          <p:nvPr/>
        </p:nvSpPr>
        <p:spPr>
          <a:xfrm rot="2700000">
            <a:off x="2127576" y="2711671"/>
            <a:ext cx="329710" cy="807900"/>
          </a:xfrm>
          <a:custGeom>
            <a:avLst/>
            <a:gdLst/>
            <a:ahLst/>
            <a:cxnLst/>
            <a:rect l="l" t="t" r="r" b="b"/>
            <a:pathLst>
              <a:path w="1060423" h="2598393">
                <a:moveTo>
                  <a:pt x="511607" y="1989888"/>
                </a:moveTo>
                <a:cubicBezTo>
                  <a:pt x="421916" y="2038892"/>
                  <a:pt x="392123" y="2248491"/>
                  <a:pt x="577615" y="2379095"/>
                </a:cubicBezTo>
                <a:cubicBezTo>
                  <a:pt x="531205" y="2257454"/>
                  <a:pt x="562054" y="2197447"/>
                  <a:pt x="592034" y="2136572"/>
                </a:cubicBezTo>
                <a:cubicBezTo>
                  <a:pt x="592534" y="2167519"/>
                  <a:pt x="560915" y="2234057"/>
                  <a:pt x="638675" y="2272816"/>
                </a:cubicBezTo>
                <a:cubicBezTo>
                  <a:pt x="602283" y="2156226"/>
                  <a:pt x="756001" y="2119500"/>
                  <a:pt x="594605" y="1990756"/>
                </a:cubicBezTo>
                <a:cubicBezTo>
                  <a:pt x="828052" y="2024484"/>
                  <a:pt x="759407" y="2143283"/>
                  <a:pt x="814896" y="2262952"/>
                </a:cubicBezTo>
                <a:cubicBezTo>
                  <a:pt x="774295" y="2270013"/>
                  <a:pt x="715464" y="2161619"/>
                  <a:pt x="728685" y="2212952"/>
                </a:cubicBezTo>
                <a:cubicBezTo>
                  <a:pt x="798068" y="2415798"/>
                  <a:pt x="590532" y="2421590"/>
                  <a:pt x="656442" y="2598393"/>
                </a:cubicBezTo>
                <a:cubicBezTo>
                  <a:pt x="451592" y="2586815"/>
                  <a:pt x="511509" y="2396411"/>
                  <a:pt x="415171" y="2350110"/>
                </a:cubicBezTo>
                <a:cubicBezTo>
                  <a:pt x="389023" y="2345435"/>
                  <a:pt x="357666" y="2366802"/>
                  <a:pt x="415723" y="2461957"/>
                </a:cubicBezTo>
                <a:cubicBezTo>
                  <a:pt x="77590" y="2209980"/>
                  <a:pt x="314998" y="2004011"/>
                  <a:pt x="511607" y="1989888"/>
                </a:cubicBezTo>
                <a:close/>
                <a:moveTo>
                  <a:pt x="344786" y="1884983"/>
                </a:moveTo>
                <a:lnTo>
                  <a:pt x="722598" y="1884983"/>
                </a:lnTo>
                <a:cubicBezTo>
                  <a:pt x="716460" y="1906965"/>
                  <a:pt x="711917" y="1928321"/>
                  <a:pt x="707988" y="1948728"/>
                </a:cubicBezTo>
                <a:lnTo>
                  <a:pt x="357819" y="1948059"/>
                </a:lnTo>
                <a:close/>
                <a:moveTo>
                  <a:pt x="530212" y="651224"/>
                </a:moveTo>
                <a:cubicBezTo>
                  <a:pt x="585486" y="651224"/>
                  <a:pt x="630294" y="696033"/>
                  <a:pt x="630294" y="751307"/>
                </a:cubicBezTo>
                <a:cubicBezTo>
                  <a:pt x="630294" y="806581"/>
                  <a:pt x="585486" y="851389"/>
                  <a:pt x="530212" y="851389"/>
                </a:cubicBezTo>
                <a:cubicBezTo>
                  <a:pt x="474938" y="851389"/>
                  <a:pt x="430129" y="806581"/>
                  <a:pt x="430129" y="751307"/>
                </a:cubicBezTo>
                <a:cubicBezTo>
                  <a:pt x="430129" y="696033"/>
                  <a:pt x="474938" y="651224"/>
                  <a:pt x="530212" y="651224"/>
                </a:cubicBezTo>
                <a:close/>
                <a:moveTo>
                  <a:pt x="530212" y="551141"/>
                </a:moveTo>
                <a:cubicBezTo>
                  <a:pt x="419664" y="551141"/>
                  <a:pt x="330046" y="640759"/>
                  <a:pt x="330046" y="751307"/>
                </a:cubicBezTo>
                <a:cubicBezTo>
                  <a:pt x="330046" y="861855"/>
                  <a:pt x="419664" y="951472"/>
                  <a:pt x="530212" y="951472"/>
                </a:cubicBezTo>
                <a:cubicBezTo>
                  <a:pt x="640760" y="951472"/>
                  <a:pt x="730377" y="861855"/>
                  <a:pt x="730377" y="751307"/>
                </a:cubicBezTo>
                <a:cubicBezTo>
                  <a:pt x="730377" y="640759"/>
                  <a:pt x="640760" y="551141"/>
                  <a:pt x="530212" y="551141"/>
                </a:cubicBezTo>
                <a:close/>
                <a:moveTo>
                  <a:pt x="286245" y="353827"/>
                </a:moveTo>
                <a:cubicBezTo>
                  <a:pt x="438132" y="439406"/>
                  <a:pt x="623290" y="440561"/>
                  <a:pt x="776100" y="356932"/>
                </a:cubicBezTo>
                <a:cubicBezTo>
                  <a:pt x="941305" y="720175"/>
                  <a:pt x="898096" y="1115325"/>
                  <a:pt x="825241" y="1447764"/>
                </a:cubicBezTo>
                <a:lnTo>
                  <a:pt x="1060423" y="1673413"/>
                </a:lnTo>
                <a:lnTo>
                  <a:pt x="1021935" y="1978110"/>
                </a:lnTo>
                <a:lnTo>
                  <a:pt x="745125" y="1786699"/>
                </a:lnTo>
                <a:lnTo>
                  <a:pt x="734250" y="1834148"/>
                </a:lnTo>
                <a:lnTo>
                  <a:pt x="332991" y="1834148"/>
                </a:lnTo>
                <a:cubicBezTo>
                  <a:pt x="330005" y="1820736"/>
                  <a:pt x="326662" y="1807037"/>
                  <a:pt x="323192" y="1793020"/>
                </a:cubicBezTo>
                <a:lnTo>
                  <a:pt x="38489" y="1989888"/>
                </a:lnTo>
                <a:lnTo>
                  <a:pt x="0" y="1685191"/>
                </a:lnTo>
                <a:lnTo>
                  <a:pt x="237343" y="1457469"/>
                </a:lnTo>
                <a:lnTo>
                  <a:pt x="238009" y="1459571"/>
                </a:lnTo>
                <a:lnTo>
                  <a:pt x="242012" y="1446515"/>
                </a:lnTo>
                <a:cubicBezTo>
                  <a:pt x="171205" y="1115067"/>
                  <a:pt x="127758" y="714059"/>
                  <a:pt x="286245" y="353827"/>
                </a:cubicBezTo>
                <a:close/>
                <a:moveTo>
                  <a:pt x="527942" y="0"/>
                </a:moveTo>
                <a:cubicBezTo>
                  <a:pt x="622760" y="95693"/>
                  <a:pt x="695048" y="196745"/>
                  <a:pt x="748164" y="301374"/>
                </a:cubicBezTo>
                <a:cubicBezTo>
                  <a:pt x="612692" y="376844"/>
                  <a:pt x="447588" y="375495"/>
                  <a:pt x="312997" y="298024"/>
                </a:cubicBezTo>
                <a:cubicBezTo>
                  <a:pt x="364591" y="193505"/>
                  <a:pt x="435080" y="93397"/>
                  <a:pt x="52794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7543124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 Placeholder 2">
            <a:extLst>
              <a:ext uri="{FF2B5EF4-FFF2-40B4-BE49-F238E27FC236}">
                <a16:creationId xmlns="" xmlns:a16="http://schemas.microsoft.com/office/drawing/2014/main" id="{2AF474E3-39BC-4942-B95B-0CC09C6F2041}"/>
              </a:ext>
            </a:extLst>
          </p:cNvPr>
          <p:cNvSpPr txBox="1">
            <a:spLocks/>
          </p:cNvSpPr>
          <p:nvPr/>
        </p:nvSpPr>
        <p:spPr>
          <a:xfrm>
            <a:off x="7279379" y="1263080"/>
            <a:ext cx="3096000" cy="396000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600" b="1" kern="1200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cs typeface="Arial" pitchFamily="34" charset="0"/>
              </a:rPr>
              <a:t>Portfolio Presentation</a:t>
            </a:r>
          </a:p>
        </p:txBody>
      </p:sp>
      <p:sp>
        <p:nvSpPr>
          <p:cNvPr id="8" name="Text Placeholder 3">
            <a:extLst>
              <a:ext uri="{FF2B5EF4-FFF2-40B4-BE49-F238E27FC236}">
                <a16:creationId xmlns="" xmlns:a16="http://schemas.microsoft.com/office/drawing/2014/main" id="{C0C63A74-2417-4395-9136-38D0C259F51D}"/>
              </a:ext>
            </a:extLst>
          </p:cNvPr>
          <p:cNvSpPr txBox="1">
            <a:spLocks/>
          </p:cNvSpPr>
          <p:nvPr/>
        </p:nvSpPr>
        <p:spPr>
          <a:xfrm>
            <a:off x="7279378" y="1680068"/>
            <a:ext cx="3790131" cy="1204854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2800" b="1" kern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10000"/>
              </a:lnSpc>
            </a:pPr>
            <a:r>
              <a:rPr lang="en-US" altLang="ko-KR" sz="3600" dirty="0">
                <a:latin typeface="+mj-lt"/>
                <a:cs typeface="Arial" pitchFamily="34" charset="0"/>
              </a:rPr>
              <a:t>Simple Portfolio </a:t>
            </a:r>
            <a:r>
              <a:rPr lang="en-US" altLang="ko-KR" sz="3600" dirty="0">
                <a:solidFill>
                  <a:schemeClr val="bg1"/>
                </a:solidFill>
                <a:latin typeface="+mj-lt"/>
                <a:cs typeface="Arial" pitchFamily="34" charset="0"/>
              </a:rPr>
              <a:t>Presentation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="" xmlns:a16="http://schemas.microsoft.com/office/drawing/2014/main" id="{06E1BF3A-FF15-44B1-8D71-4EFA052AEF5C}"/>
              </a:ext>
            </a:extLst>
          </p:cNvPr>
          <p:cNvSpPr txBox="1"/>
          <p:nvPr/>
        </p:nvSpPr>
        <p:spPr>
          <a:xfrm>
            <a:off x="0" y="1"/>
            <a:ext cx="1190892" cy="1015663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6000" b="1" dirty="0">
                <a:solidFill>
                  <a:schemeClr val="tx1">
                    <a:lumMod val="95000"/>
                    <a:lumOff val="5000"/>
                  </a:schemeClr>
                </a:solidFill>
                <a:cs typeface="Arial" pitchFamily="34" charset="0"/>
              </a:rPr>
              <a:t>0</a:t>
            </a:r>
            <a:endParaRPr lang="ko-KR" altLang="en-US" sz="6000" b="1" dirty="0">
              <a:solidFill>
                <a:schemeClr val="tx1">
                  <a:lumMod val="95000"/>
                  <a:lumOff val="5000"/>
                </a:schemeClr>
              </a:solidFill>
              <a:cs typeface="Arial" pitchFamily="34" charset="0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="" xmlns:a16="http://schemas.microsoft.com/office/drawing/2014/main" id="{F8E5BD68-62C8-4833-8C81-D3AFE66BE127}"/>
              </a:ext>
            </a:extLst>
          </p:cNvPr>
          <p:cNvSpPr/>
          <p:nvPr/>
        </p:nvSpPr>
        <p:spPr>
          <a:xfrm>
            <a:off x="7279378" y="4024561"/>
            <a:ext cx="4343400" cy="19389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Easy to change colors, photos and Text. I hope and I believe that this Template will your Time, Money and Reputation. Easy to </a:t>
            </a:r>
            <a:r>
              <a:rPr lang="en-US" altLang="ko-KR" sz="1200" dirty="0">
                <a:cs typeface="Arial" pitchFamily="34" charset="0"/>
              </a:rPr>
              <a:t>change colors, photos and Text. I hope and I believe that this Template will your Time, Money and Reputation. Easy to change colors, photos and Text. You can simply impress your audience and add a unique zing and appeal to your Presentations.</a:t>
            </a:r>
            <a:endParaRPr lang="ko-KR" altLang="en-US" sz="1200" dirty="0">
              <a:cs typeface="Arial" pitchFamily="34" charset="0"/>
            </a:endParaRPr>
          </a:p>
        </p:txBody>
      </p:sp>
      <p:sp>
        <p:nvSpPr>
          <p:cNvPr id="12" name="Right Triangle 33">
            <a:extLst>
              <a:ext uri="{FF2B5EF4-FFF2-40B4-BE49-F238E27FC236}">
                <a16:creationId xmlns="" xmlns:a16="http://schemas.microsoft.com/office/drawing/2014/main" id="{AD7A762B-DFA8-402C-9646-C712FC72AC37}"/>
              </a:ext>
            </a:extLst>
          </p:cNvPr>
          <p:cNvSpPr/>
          <p:nvPr/>
        </p:nvSpPr>
        <p:spPr>
          <a:xfrm rot="10800000">
            <a:off x="11357541" y="2427399"/>
            <a:ext cx="681113" cy="681113"/>
          </a:xfrm>
          <a:prstGeom prst="rtTriangle">
            <a:avLst/>
          </a:prstGeom>
          <a:solidFill>
            <a:schemeClr val="bg1">
              <a:alpha val="5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8"/>
          </p:nvPr>
        </p:nvSpPr>
        <p:spPr/>
      </p:sp>
    </p:spTree>
    <p:extLst>
      <p:ext uri="{BB962C8B-B14F-4D97-AF65-F5344CB8AC3E}">
        <p14:creationId xmlns:p14="http://schemas.microsoft.com/office/powerpoint/2010/main" val="384193236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막힌 원호 34">
            <a:extLst>
              <a:ext uri="{FF2B5EF4-FFF2-40B4-BE49-F238E27FC236}">
                <a16:creationId xmlns="" xmlns:a16="http://schemas.microsoft.com/office/drawing/2014/main" id="{2D430905-8E64-4D1E-A216-597A77F594DD}"/>
              </a:ext>
            </a:extLst>
          </p:cNvPr>
          <p:cNvSpPr/>
          <p:nvPr/>
        </p:nvSpPr>
        <p:spPr>
          <a:xfrm>
            <a:off x="515867" y="1368007"/>
            <a:ext cx="4061344" cy="4061344"/>
          </a:xfrm>
          <a:prstGeom prst="blockArc">
            <a:avLst>
              <a:gd name="adj1" fmla="val 5315226"/>
              <a:gd name="adj2" fmla="val 10671772"/>
              <a:gd name="adj3" fmla="val 55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8" name="원형: 비어 있음 7">
            <a:extLst>
              <a:ext uri="{FF2B5EF4-FFF2-40B4-BE49-F238E27FC236}">
                <a16:creationId xmlns="" xmlns:a16="http://schemas.microsoft.com/office/drawing/2014/main" id="{C528B059-98DC-43AB-9D0F-BD1A685F3A99}"/>
              </a:ext>
            </a:extLst>
          </p:cNvPr>
          <p:cNvSpPr/>
          <p:nvPr/>
        </p:nvSpPr>
        <p:spPr>
          <a:xfrm>
            <a:off x="919900" y="1772040"/>
            <a:ext cx="3253279" cy="3253279"/>
          </a:xfrm>
          <a:prstGeom prst="donut">
            <a:avLst>
              <a:gd name="adj" fmla="val 1503"/>
            </a:avLst>
          </a:prstGeom>
          <a:solidFill>
            <a:schemeClr val="accent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grpSp>
        <p:nvGrpSpPr>
          <p:cNvPr id="9" name="Group 7">
            <a:extLst>
              <a:ext uri="{FF2B5EF4-FFF2-40B4-BE49-F238E27FC236}">
                <a16:creationId xmlns="" xmlns:a16="http://schemas.microsoft.com/office/drawing/2014/main" id="{AF8F2781-072A-45C8-9691-45B92CF48864}"/>
              </a:ext>
            </a:extLst>
          </p:cNvPr>
          <p:cNvGrpSpPr/>
          <p:nvPr/>
        </p:nvGrpSpPr>
        <p:grpSpPr>
          <a:xfrm>
            <a:off x="1162633" y="2014773"/>
            <a:ext cx="2767812" cy="2767812"/>
            <a:chOff x="1904201" y="1971574"/>
            <a:chExt cx="3456385" cy="3456384"/>
          </a:xfrm>
        </p:grpSpPr>
        <p:sp>
          <p:nvSpPr>
            <p:cNvPr id="10" name="Oval 8">
              <a:extLst>
                <a:ext uri="{FF2B5EF4-FFF2-40B4-BE49-F238E27FC236}">
                  <a16:creationId xmlns="" xmlns:a16="http://schemas.microsoft.com/office/drawing/2014/main" id="{93D8C391-B33E-447F-B61D-5D651435DC06}"/>
                </a:ext>
              </a:extLst>
            </p:cNvPr>
            <p:cNvSpPr/>
            <p:nvPr/>
          </p:nvSpPr>
          <p:spPr>
            <a:xfrm>
              <a:off x="1904201" y="1971574"/>
              <a:ext cx="3456384" cy="3456384"/>
            </a:xfrm>
            <a:prstGeom prst="ellipse">
              <a:avLst/>
            </a:prstGeom>
            <a:solidFill>
              <a:schemeClr val="accent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11" name="Oval 9">
              <a:extLst>
                <a:ext uri="{FF2B5EF4-FFF2-40B4-BE49-F238E27FC236}">
                  <a16:creationId xmlns="" xmlns:a16="http://schemas.microsoft.com/office/drawing/2014/main" id="{0FCC42B8-02B6-4F86-A00D-5B5E5E6E1106}"/>
                </a:ext>
              </a:extLst>
            </p:cNvPr>
            <p:cNvSpPr/>
            <p:nvPr/>
          </p:nvSpPr>
          <p:spPr>
            <a:xfrm>
              <a:off x="1904201" y="1971574"/>
              <a:ext cx="3456385" cy="3456384"/>
            </a:xfrm>
            <a:prstGeom prst="ellipse">
              <a:avLst/>
            </a:prstGeom>
            <a:blipFill>
              <a:blip r:embed="rId2">
                <a:duotone>
                  <a:prstClr val="black"/>
                  <a:schemeClr val="accent5">
                    <a:tint val="45000"/>
                    <a:satMod val="400000"/>
                  </a:schemeClr>
                </a:duotone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rightnessContrast bright="100000"/>
                        </a14:imgEffect>
                      </a14:imgLayer>
                    </a14:imgProps>
                  </a:ext>
                </a:extLst>
              </a:blip>
              <a:srcRect/>
              <a:stretch>
                <a:fillRect l="-23305" r="-42566" b="5592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</p:grpSp>
      <p:sp>
        <p:nvSpPr>
          <p:cNvPr id="15" name="Freeform 9">
            <a:extLst>
              <a:ext uri="{FF2B5EF4-FFF2-40B4-BE49-F238E27FC236}">
                <a16:creationId xmlns="" xmlns:a16="http://schemas.microsoft.com/office/drawing/2014/main" id="{2A956C77-6F32-40BD-ACF6-3091698A90AD}"/>
              </a:ext>
            </a:extLst>
          </p:cNvPr>
          <p:cNvSpPr/>
          <p:nvPr/>
        </p:nvSpPr>
        <p:spPr>
          <a:xfrm>
            <a:off x="2363385" y="4976141"/>
            <a:ext cx="335097" cy="1881859"/>
          </a:xfrm>
          <a:custGeom>
            <a:avLst/>
            <a:gdLst>
              <a:gd name="connsiteX0" fmla="*/ 171450 w 323850"/>
              <a:gd name="connsiteY0" fmla="*/ 28575 h 2152650"/>
              <a:gd name="connsiteX1" fmla="*/ 152400 w 323850"/>
              <a:gd name="connsiteY1" fmla="*/ 647700 h 2152650"/>
              <a:gd name="connsiteX2" fmla="*/ 0 w 323850"/>
              <a:gd name="connsiteY2" fmla="*/ 1457325 h 2152650"/>
              <a:gd name="connsiteX3" fmla="*/ 180975 w 323850"/>
              <a:gd name="connsiteY3" fmla="*/ 2152650 h 2152650"/>
              <a:gd name="connsiteX4" fmla="*/ 323850 w 323850"/>
              <a:gd name="connsiteY4" fmla="*/ 2066925 h 2152650"/>
              <a:gd name="connsiteX5" fmla="*/ 161925 w 323850"/>
              <a:gd name="connsiteY5" fmla="*/ 1419225 h 2152650"/>
              <a:gd name="connsiteX6" fmla="*/ 295275 w 323850"/>
              <a:gd name="connsiteY6" fmla="*/ 628650 h 2152650"/>
              <a:gd name="connsiteX7" fmla="*/ 285750 w 323850"/>
              <a:gd name="connsiteY7" fmla="*/ 542925 h 2152650"/>
              <a:gd name="connsiteX8" fmla="*/ 276225 w 323850"/>
              <a:gd name="connsiteY8" fmla="*/ 0 h 2152650"/>
              <a:gd name="connsiteX9" fmla="*/ 171450 w 323850"/>
              <a:gd name="connsiteY9" fmla="*/ 28575 h 2152650"/>
              <a:gd name="connsiteX0" fmla="*/ 167117 w 323850"/>
              <a:gd name="connsiteY0" fmla="*/ 2573 h 2152650"/>
              <a:gd name="connsiteX1" fmla="*/ 152400 w 323850"/>
              <a:gd name="connsiteY1" fmla="*/ 647700 h 2152650"/>
              <a:gd name="connsiteX2" fmla="*/ 0 w 323850"/>
              <a:gd name="connsiteY2" fmla="*/ 1457325 h 2152650"/>
              <a:gd name="connsiteX3" fmla="*/ 180975 w 323850"/>
              <a:gd name="connsiteY3" fmla="*/ 2152650 h 2152650"/>
              <a:gd name="connsiteX4" fmla="*/ 323850 w 323850"/>
              <a:gd name="connsiteY4" fmla="*/ 2066925 h 2152650"/>
              <a:gd name="connsiteX5" fmla="*/ 161925 w 323850"/>
              <a:gd name="connsiteY5" fmla="*/ 1419225 h 2152650"/>
              <a:gd name="connsiteX6" fmla="*/ 295275 w 323850"/>
              <a:gd name="connsiteY6" fmla="*/ 628650 h 2152650"/>
              <a:gd name="connsiteX7" fmla="*/ 285750 w 323850"/>
              <a:gd name="connsiteY7" fmla="*/ 542925 h 2152650"/>
              <a:gd name="connsiteX8" fmla="*/ 276225 w 323850"/>
              <a:gd name="connsiteY8" fmla="*/ 0 h 2152650"/>
              <a:gd name="connsiteX9" fmla="*/ 167117 w 323850"/>
              <a:gd name="connsiteY9" fmla="*/ 2573 h 2152650"/>
              <a:gd name="connsiteX0" fmla="*/ 167117 w 323850"/>
              <a:gd name="connsiteY0" fmla="*/ 2573 h 2152650"/>
              <a:gd name="connsiteX1" fmla="*/ 152400 w 323850"/>
              <a:gd name="connsiteY1" fmla="*/ 647700 h 2152650"/>
              <a:gd name="connsiteX2" fmla="*/ 0 w 323850"/>
              <a:gd name="connsiteY2" fmla="*/ 1457325 h 2152650"/>
              <a:gd name="connsiteX3" fmla="*/ 180975 w 323850"/>
              <a:gd name="connsiteY3" fmla="*/ 2152650 h 2152650"/>
              <a:gd name="connsiteX4" fmla="*/ 323850 w 323850"/>
              <a:gd name="connsiteY4" fmla="*/ 2066925 h 2152650"/>
              <a:gd name="connsiteX5" fmla="*/ 161925 w 323850"/>
              <a:gd name="connsiteY5" fmla="*/ 1419225 h 2152650"/>
              <a:gd name="connsiteX6" fmla="*/ 295275 w 323850"/>
              <a:gd name="connsiteY6" fmla="*/ 628650 h 2152650"/>
              <a:gd name="connsiteX7" fmla="*/ 285750 w 323850"/>
              <a:gd name="connsiteY7" fmla="*/ 542925 h 2152650"/>
              <a:gd name="connsiteX8" fmla="*/ 276225 w 323850"/>
              <a:gd name="connsiteY8" fmla="*/ 0 h 2152650"/>
              <a:gd name="connsiteX9" fmla="*/ 167117 w 323850"/>
              <a:gd name="connsiteY9" fmla="*/ 2573 h 2152650"/>
              <a:gd name="connsiteX0" fmla="*/ 167117 w 323850"/>
              <a:gd name="connsiteY0" fmla="*/ 2573 h 2152650"/>
              <a:gd name="connsiteX1" fmla="*/ 152400 w 323850"/>
              <a:gd name="connsiteY1" fmla="*/ 647700 h 2152650"/>
              <a:gd name="connsiteX2" fmla="*/ 0 w 323850"/>
              <a:gd name="connsiteY2" fmla="*/ 1457325 h 2152650"/>
              <a:gd name="connsiteX3" fmla="*/ 180975 w 323850"/>
              <a:gd name="connsiteY3" fmla="*/ 2152650 h 2152650"/>
              <a:gd name="connsiteX4" fmla="*/ 323850 w 323850"/>
              <a:gd name="connsiteY4" fmla="*/ 2066925 h 2152650"/>
              <a:gd name="connsiteX5" fmla="*/ 161925 w 323850"/>
              <a:gd name="connsiteY5" fmla="*/ 1419225 h 2152650"/>
              <a:gd name="connsiteX6" fmla="*/ 295275 w 323850"/>
              <a:gd name="connsiteY6" fmla="*/ 628650 h 2152650"/>
              <a:gd name="connsiteX7" fmla="*/ 285750 w 323850"/>
              <a:gd name="connsiteY7" fmla="*/ 542925 h 2152650"/>
              <a:gd name="connsiteX8" fmla="*/ 276225 w 323850"/>
              <a:gd name="connsiteY8" fmla="*/ 0 h 2152650"/>
              <a:gd name="connsiteX9" fmla="*/ 167117 w 323850"/>
              <a:gd name="connsiteY9" fmla="*/ 2573 h 2152650"/>
              <a:gd name="connsiteX0" fmla="*/ 167117 w 323850"/>
              <a:gd name="connsiteY0" fmla="*/ 2573 h 2152650"/>
              <a:gd name="connsiteX1" fmla="*/ 152400 w 323850"/>
              <a:gd name="connsiteY1" fmla="*/ 647700 h 2152650"/>
              <a:gd name="connsiteX2" fmla="*/ 0 w 323850"/>
              <a:gd name="connsiteY2" fmla="*/ 1457325 h 2152650"/>
              <a:gd name="connsiteX3" fmla="*/ 180975 w 323850"/>
              <a:gd name="connsiteY3" fmla="*/ 2152650 h 2152650"/>
              <a:gd name="connsiteX4" fmla="*/ 323850 w 323850"/>
              <a:gd name="connsiteY4" fmla="*/ 2066925 h 2152650"/>
              <a:gd name="connsiteX5" fmla="*/ 161925 w 323850"/>
              <a:gd name="connsiteY5" fmla="*/ 1419225 h 2152650"/>
              <a:gd name="connsiteX6" fmla="*/ 295275 w 323850"/>
              <a:gd name="connsiteY6" fmla="*/ 628650 h 2152650"/>
              <a:gd name="connsiteX7" fmla="*/ 285750 w 323850"/>
              <a:gd name="connsiteY7" fmla="*/ 542925 h 2152650"/>
              <a:gd name="connsiteX8" fmla="*/ 276225 w 323850"/>
              <a:gd name="connsiteY8" fmla="*/ 0 h 2152650"/>
              <a:gd name="connsiteX9" fmla="*/ 167117 w 323850"/>
              <a:gd name="connsiteY9" fmla="*/ 2573 h 2152650"/>
              <a:gd name="connsiteX0" fmla="*/ 167117 w 323850"/>
              <a:gd name="connsiteY0" fmla="*/ 2573 h 2152650"/>
              <a:gd name="connsiteX1" fmla="*/ 152400 w 323850"/>
              <a:gd name="connsiteY1" fmla="*/ 647700 h 2152650"/>
              <a:gd name="connsiteX2" fmla="*/ 0 w 323850"/>
              <a:gd name="connsiteY2" fmla="*/ 1457325 h 2152650"/>
              <a:gd name="connsiteX3" fmla="*/ 180975 w 323850"/>
              <a:gd name="connsiteY3" fmla="*/ 2152650 h 2152650"/>
              <a:gd name="connsiteX4" fmla="*/ 323850 w 323850"/>
              <a:gd name="connsiteY4" fmla="*/ 2066925 h 2152650"/>
              <a:gd name="connsiteX5" fmla="*/ 161925 w 323850"/>
              <a:gd name="connsiteY5" fmla="*/ 1419225 h 2152650"/>
              <a:gd name="connsiteX6" fmla="*/ 295275 w 323850"/>
              <a:gd name="connsiteY6" fmla="*/ 628650 h 2152650"/>
              <a:gd name="connsiteX7" fmla="*/ 276225 w 323850"/>
              <a:gd name="connsiteY7" fmla="*/ 0 h 2152650"/>
              <a:gd name="connsiteX8" fmla="*/ 167117 w 323850"/>
              <a:gd name="connsiteY8" fmla="*/ 2573 h 2152650"/>
              <a:gd name="connsiteX0" fmla="*/ 167117 w 327783"/>
              <a:gd name="connsiteY0" fmla="*/ 2573 h 2152650"/>
              <a:gd name="connsiteX1" fmla="*/ 152400 w 327783"/>
              <a:gd name="connsiteY1" fmla="*/ 647700 h 2152650"/>
              <a:gd name="connsiteX2" fmla="*/ 0 w 327783"/>
              <a:gd name="connsiteY2" fmla="*/ 1457325 h 2152650"/>
              <a:gd name="connsiteX3" fmla="*/ 180975 w 327783"/>
              <a:gd name="connsiteY3" fmla="*/ 2152650 h 2152650"/>
              <a:gd name="connsiteX4" fmla="*/ 323850 w 327783"/>
              <a:gd name="connsiteY4" fmla="*/ 2066925 h 2152650"/>
              <a:gd name="connsiteX5" fmla="*/ 161925 w 327783"/>
              <a:gd name="connsiteY5" fmla="*/ 1419225 h 2152650"/>
              <a:gd name="connsiteX6" fmla="*/ 295275 w 327783"/>
              <a:gd name="connsiteY6" fmla="*/ 628650 h 2152650"/>
              <a:gd name="connsiteX7" fmla="*/ 276225 w 327783"/>
              <a:gd name="connsiteY7" fmla="*/ 0 h 2152650"/>
              <a:gd name="connsiteX8" fmla="*/ 167117 w 327783"/>
              <a:gd name="connsiteY8" fmla="*/ 2573 h 2152650"/>
              <a:gd name="connsiteX0" fmla="*/ 167117 w 349517"/>
              <a:gd name="connsiteY0" fmla="*/ 2573 h 2152650"/>
              <a:gd name="connsiteX1" fmla="*/ 152400 w 349517"/>
              <a:gd name="connsiteY1" fmla="*/ 647700 h 2152650"/>
              <a:gd name="connsiteX2" fmla="*/ 0 w 349517"/>
              <a:gd name="connsiteY2" fmla="*/ 1457325 h 2152650"/>
              <a:gd name="connsiteX3" fmla="*/ 180975 w 349517"/>
              <a:gd name="connsiteY3" fmla="*/ 2152650 h 2152650"/>
              <a:gd name="connsiteX4" fmla="*/ 323850 w 349517"/>
              <a:gd name="connsiteY4" fmla="*/ 2066925 h 2152650"/>
              <a:gd name="connsiteX5" fmla="*/ 161925 w 349517"/>
              <a:gd name="connsiteY5" fmla="*/ 1419225 h 2152650"/>
              <a:gd name="connsiteX6" fmla="*/ 295275 w 349517"/>
              <a:gd name="connsiteY6" fmla="*/ 628650 h 2152650"/>
              <a:gd name="connsiteX7" fmla="*/ 349310 w 349517"/>
              <a:gd name="connsiteY7" fmla="*/ 216050 h 2152650"/>
              <a:gd name="connsiteX8" fmla="*/ 276225 w 349517"/>
              <a:gd name="connsiteY8" fmla="*/ 0 h 2152650"/>
              <a:gd name="connsiteX9" fmla="*/ 167117 w 349517"/>
              <a:gd name="connsiteY9" fmla="*/ 2573 h 2152650"/>
              <a:gd name="connsiteX0" fmla="*/ 167117 w 349517"/>
              <a:gd name="connsiteY0" fmla="*/ 2573 h 2152650"/>
              <a:gd name="connsiteX1" fmla="*/ 152400 w 349517"/>
              <a:gd name="connsiteY1" fmla="*/ 647700 h 2152650"/>
              <a:gd name="connsiteX2" fmla="*/ 0 w 349517"/>
              <a:gd name="connsiteY2" fmla="*/ 1457325 h 2152650"/>
              <a:gd name="connsiteX3" fmla="*/ 180975 w 349517"/>
              <a:gd name="connsiteY3" fmla="*/ 2152650 h 2152650"/>
              <a:gd name="connsiteX4" fmla="*/ 323850 w 349517"/>
              <a:gd name="connsiteY4" fmla="*/ 2066925 h 2152650"/>
              <a:gd name="connsiteX5" fmla="*/ 161925 w 349517"/>
              <a:gd name="connsiteY5" fmla="*/ 1419225 h 2152650"/>
              <a:gd name="connsiteX6" fmla="*/ 295275 w 349517"/>
              <a:gd name="connsiteY6" fmla="*/ 628650 h 2152650"/>
              <a:gd name="connsiteX7" fmla="*/ 349310 w 349517"/>
              <a:gd name="connsiteY7" fmla="*/ 216050 h 2152650"/>
              <a:gd name="connsiteX8" fmla="*/ 276225 w 349517"/>
              <a:gd name="connsiteY8" fmla="*/ 0 h 2152650"/>
              <a:gd name="connsiteX9" fmla="*/ 167117 w 349517"/>
              <a:gd name="connsiteY9" fmla="*/ 2573 h 2152650"/>
              <a:gd name="connsiteX0" fmla="*/ 167117 w 349517"/>
              <a:gd name="connsiteY0" fmla="*/ 2573 h 2152650"/>
              <a:gd name="connsiteX1" fmla="*/ 152400 w 349517"/>
              <a:gd name="connsiteY1" fmla="*/ 647700 h 2152650"/>
              <a:gd name="connsiteX2" fmla="*/ 0 w 349517"/>
              <a:gd name="connsiteY2" fmla="*/ 1457325 h 2152650"/>
              <a:gd name="connsiteX3" fmla="*/ 180975 w 349517"/>
              <a:gd name="connsiteY3" fmla="*/ 2152650 h 2152650"/>
              <a:gd name="connsiteX4" fmla="*/ 323850 w 349517"/>
              <a:gd name="connsiteY4" fmla="*/ 2066925 h 2152650"/>
              <a:gd name="connsiteX5" fmla="*/ 161925 w 349517"/>
              <a:gd name="connsiteY5" fmla="*/ 1419225 h 2152650"/>
              <a:gd name="connsiteX6" fmla="*/ 295275 w 349517"/>
              <a:gd name="connsiteY6" fmla="*/ 628650 h 2152650"/>
              <a:gd name="connsiteX7" fmla="*/ 349310 w 349517"/>
              <a:gd name="connsiteY7" fmla="*/ 216050 h 2152650"/>
              <a:gd name="connsiteX8" fmla="*/ 276225 w 349517"/>
              <a:gd name="connsiteY8" fmla="*/ 0 h 2152650"/>
              <a:gd name="connsiteX9" fmla="*/ 167117 w 349517"/>
              <a:gd name="connsiteY9" fmla="*/ 2573 h 2152650"/>
              <a:gd name="connsiteX0" fmla="*/ 167117 w 349782"/>
              <a:gd name="connsiteY0" fmla="*/ 2573 h 2152650"/>
              <a:gd name="connsiteX1" fmla="*/ 152400 w 349782"/>
              <a:gd name="connsiteY1" fmla="*/ 647700 h 2152650"/>
              <a:gd name="connsiteX2" fmla="*/ 0 w 349782"/>
              <a:gd name="connsiteY2" fmla="*/ 1457325 h 2152650"/>
              <a:gd name="connsiteX3" fmla="*/ 180975 w 349782"/>
              <a:gd name="connsiteY3" fmla="*/ 2152650 h 2152650"/>
              <a:gd name="connsiteX4" fmla="*/ 323850 w 349782"/>
              <a:gd name="connsiteY4" fmla="*/ 2066925 h 2152650"/>
              <a:gd name="connsiteX5" fmla="*/ 161925 w 349782"/>
              <a:gd name="connsiteY5" fmla="*/ 1419225 h 2152650"/>
              <a:gd name="connsiteX6" fmla="*/ 295275 w 349782"/>
              <a:gd name="connsiteY6" fmla="*/ 628650 h 2152650"/>
              <a:gd name="connsiteX7" fmla="*/ 349310 w 349782"/>
              <a:gd name="connsiteY7" fmla="*/ 216050 h 2152650"/>
              <a:gd name="connsiteX8" fmla="*/ 276225 w 349782"/>
              <a:gd name="connsiteY8" fmla="*/ 0 h 2152650"/>
              <a:gd name="connsiteX9" fmla="*/ 167117 w 349782"/>
              <a:gd name="connsiteY9" fmla="*/ 2573 h 2152650"/>
              <a:gd name="connsiteX0" fmla="*/ 167117 w 349782"/>
              <a:gd name="connsiteY0" fmla="*/ 2573 h 2152650"/>
              <a:gd name="connsiteX1" fmla="*/ 152400 w 349782"/>
              <a:gd name="connsiteY1" fmla="*/ 647700 h 2152650"/>
              <a:gd name="connsiteX2" fmla="*/ 0 w 349782"/>
              <a:gd name="connsiteY2" fmla="*/ 1457325 h 2152650"/>
              <a:gd name="connsiteX3" fmla="*/ 180975 w 349782"/>
              <a:gd name="connsiteY3" fmla="*/ 2152650 h 2152650"/>
              <a:gd name="connsiteX4" fmla="*/ 323850 w 349782"/>
              <a:gd name="connsiteY4" fmla="*/ 2066925 h 2152650"/>
              <a:gd name="connsiteX5" fmla="*/ 161925 w 349782"/>
              <a:gd name="connsiteY5" fmla="*/ 1419225 h 2152650"/>
              <a:gd name="connsiteX6" fmla="*/ 295275 w 349782"/>
              <a:gd name="connsiteY6" fmla="*/ 628650 h 2152650"/>
              <a:gd name="connsiteX7" fmla="*/ 349310 w 349782"/>
              <a:gd name="connsiteY7" fmla="*/ 216050 h 2152650"/>
              <a:gd name="connsiteX8" fmla="*/ 276225 w 349782"/>
              <a:gd name="connsiteY8" fmla="*/ 0 h 2152650"/>
              <a:gd name="connsiteX9" fmla="*/ 167117 w 349782"/>
              <a:gd name="connsiteY9" fmla="*/ 2573 h 2152650"/>
              <a:gd name="connsiteX0" fmla="*/ 167117 w 349782"/>
              <a:gd name="connsiteY0" fmla="*/ 2573 h 2152650"/>
              <a:gd name="connsiteX1" fmla="*/ 152400 w 349782"/>
              <a:gd name="connsiteY1" fmla="*/ 647700 h 2152650"/>
              <a:gd name="connsiteX2" fmla="*/ 0 w 349782"/>
              <a:gd name="connsiteY2" fmla="*/ 1457325 h 2152650"/>
              <a:gd name="connsiteX3" fmla="*/ 180975 w 349782"/>
              <a:gd name="connsiteY3" fmla="*/ 2152650 h 2152650"/>
              <a:gd name="connsiteX4" fmla="*/ 323850 w 349782"/>
              <a:gd name="connsiteY4" fmla="*/ 2066925 h 2152650"/>
              <a:gd name="connsiteX5" fmla="*/ 161925 w 349782"/>
              <a:gd name="connsiteY5" fmla="*/ 1419225 h 2152650"/>
              <a:gd name="connsiteX6" fmla="*/ 295275 w 349782"/>
              <a:gd name="connsiteY6" fmla="*/ 628650 h 2152650"/>
              <a:gd name="connsiteX7" fmla="*/ 349310 w 349782"/>
              <a:gd name="connsiteY7" fmla="*/ 216050 h 2152650"/>
              <a:gd name="connsiteX8" fmla="*/ 276225 w 349782"/>
              <a:gd name="connsiteY8" fmla="*/ 0 h 2152650"/>
              <a:gd name="connsiteX9" fmla="*/ 167117 w 349782"/>
              <a:gd name="connsiteY9" fmla="*/ 2573 h 2152650"/>
              <a:gd name="connsiteX0" fmla="*/ 167117 w 349782"/>
              <a:gd name="connsiteY0" fmla="*/ 2573 h 2152650"/>
              <a:gd name="connsiteX1" fmla="*/ 152400 w 349782"/>
              <a:gd name="connsiteY1" fmla="*/ 647700 h 2152650"/>
              <a:gd name="connsiteX2" fmla="*/ 0 w 349782"/>
              <a:gd name="connsiteY2" fmla="*/ 1457325 h 2152650"/>
              <a:gd name="connsiteX3" fmla="*/ 180975 w 349782"/>
              <a:gd name="connsiteY3" fmla="*/ 2152650 h 2152650"/>
              <a:gd name="connsiteX4" fmla="*/ 323850 w 349782"/>
              <a:gd name="connsiteY4" fmla="*/ 2066925 h 2152650"/>
              <a:gd name="connsiteX5" fmla="*/ 161925 w 349782"/>
              <a:gd name="connsiteY5" fmla="*/ 1419225 h 2152650"/>
              <a:gd name="connsiteX6" fmla="*/ 295275 w 349782"/>
              <a:gd name="connsiteY6" fmla="*/ 628650 h 2152650"/>
              <a:gd name="connsiteX7" fmla="*/ 349310 w 349782"/>
              <a:gd name="connsiteY7" fmla="*/ 216050 h 2152650"/>
              <a:gd name="connsiteX8" fmla="*/ 276225 w 349782"/>
              <a:gd name="connsiteY8" fmla="*/ 0 h 2152650"/>
              <a:gd name="connsiteX9" fmla="*/ 167117 w 349782"/>
              <a:gd name="connsiteY9" fmla="*/ 2573 h 2152650"/>
              <a:gd name="connsiteX0" fmla="*/ 178793 w 361458"/>
              <a:gd name="connsiteY0" fmla="*/ 2573 h 2152650"/>
              <a:gd name="connsiteX1" fmla="*/ 164076 w 361458"/>
              <a:gd name="connsiteY1" fmla="*/ 647700 h 2152650"/>
              <a:gd name="connsiteX2" fmla="*/ 11676 w 361458"/>
              <a:gd name="connsiteY2" fmla="*/ 1457325 h 2152650"/>
              <a:gd name="connsiteX3" fmla="*/ 192651 w 361458"/>
              <a:gd name="connsiteY3" fmla="*/ 2152650 h 2152650"/>
              <a:gd name="connsiteX4" fmla="*/ 335526 w 361458"/>
              <a:gd name="connsiteY4" fmla="*/ 2066925 h 2152650"/>
              <a:gd name="connsiteX5" fmla="*/ 173601 w 361458"/>
              <a:gd name="connsiteY5" fmla="*/ 1419225 h 2152650"/>
              <a:gd name="connsiteX6" fmla="*/ 306951 w 361458"/>
              <a:gd name="connsiteY6" fmla="*/ 628650 h 2152650"/>
              <a:gd name="connsiteX7" fmla="*/ 360986 w 361458"/>
              <a:gd name="connsiteY7" fmla="*/ 216050 h 2152650"/>
              <a:gd name="connsiteX8" fmla="*/ 287901 w 361458"/>
              <a:gd name="connsiteY8" fmla="*/ 0 h 2152650"/>
              <a:gd name="connsiteX9" fmla="*/ 178793 w 361458"/>
              <a:gd name="connsiteY9" fmla="*/ 2573 h 2152650"/>
              <a:gd name="connsiteX0" fmla="*/ 178793 w 361849"/>
              <a:gd name="connsiteY0" fmla="*/ 2573 h 2152650"/>
              <a:gd name="connsiteX1" fmla="*/ 164076 w 361849"/>
              <a:gd name="connsiteY1" fmla="*/ 647700 h 2152650"/>
              <a:gd name="connsiteX2" fmla="*/ 11676 w 361849"/>
              <a:gd name="connsiteY2" fmla="*/ 1457325 h 2152650"/>
              <a:gd name="connsiteX3" fmla="*/ 192651 w 361849"/>
              <a:gd name="connsiteY3" fmla="*/ 2152650 h 2152650"/>
              <a:gd name="connsiteX4" fmla="*/ 335526 w 361849"/>
              <a:gd name="connsiteY4" fmla="*/ 2066925 h 2152650"/>
              <a:gd name="connsiteX5" fmla="*/ 173601 w 361849"/>
              <a:gd name="connsiteY5" fmla="*/ 1419225 h 2152650"/>
              <a:gd name="connsiteX6" fmla="*/ 315618 w 361849"/>
              <a:gd name="connsiteY6" fmla="*/ 654652 h 2152650"/>
              <a:gd name="connsiteX7" fmla="*/ 360986 w 361849"/>
              <a:gd name="connsiteY7" fmla="*/ 216050 h 2152650"/>
              <a:gd name="connsiteX8" fmla="*/ 287901 w 361849"/>
              <a:gd name="connsiteY8" fmla="*/ 0 h 2152650"/>
              <a:gd name="connsiteX9" fmla="*/ 178793 w 361849"/>
              <a:gd name="connsiteY9" fmla="*/ 2573 h 2152650"/>
              <a:gd name="connsiteX0" fmla="*/ 178793 w 361849"/>
              <a:gd name="connsiteY0" fmla="*/ 2573 h 2152650"/>
              <a:gd name="connsiteX1" fmla="*/ 164076 w 361849"/>
              <a:gd name="connsiteY1" fmla="*/ 647700 h 2152650"/>
              <a:gd name="connsiteX2" fmla="*/ 11676 w 361849"/>
              <a:gd name="connsiteY2" fmla="*/ 1457325 h 2152650"/>
              <a:gd name="connsiteX3" fmla="*/ 192651 w 361849"/>
              <a:gd name="connsiteY3" fmla="*/ 2152650 h 2152650"/>
              <a:gd name="connsiteX4" fmla="*/ 361528 w 361849"/>
              <a:gd name="connsiteY4" fmla="*/ 2131929 h 2152650"/>
              <a:gd name="connsiteX5" fmla="*/ 173601 w 361849"/>
              <a:gd name="connsiteY5" fmla="*/ 1419225 h 2152650"/>
              <a:gd name="connsiteX6" fmla="*/ 315618 w 361849"/>
              <a:gd name="connsiteY6" fmla="*/ 654652 h 2152650"/>
              <a:gd name="connsiteX7" fmla="*/ 360986 w 361849"/>
              <a:gd name="connsiteY7" fmla="*/ 216050 h 2152650"/>
              <a:gd name="connsiteX8" fmla="*/ 287901 w 361849"/>
              <a:gd name="connsiteY8" fmla="*/ 0 h 2152650"/>
              <a:gd name="connsiteX9" fmla="*/ 178793 w 361849"/>
              <a:gd name="connsiteY9" fmla="*/ 2573 h 2152650"/>
              <a:gd name="connsiteX0" fmla="*/ 178793 w 361528"/>
              <a:gd name="connsiteY0" fmla="*/ 2573 h 2152650"/>
              <a:gd name="connsiteX1" fmla="*/ 164076 w 361528"/>
              <a:gd name="connsiteY1" fmla="*/ 647700 h 2152650"/>
              <a:gd name="connsiteX2" fmla="*/ 11676 w 361528"/>
              <a:gd name="connsiteY2" fmla="*/ 1457325 h 2152650"/>
              <a:gd name="connsiteX3" fmla="*/ 192651 w 361528"/>
              <a:gd name="connsiteY3" fmla="*/ 2152650 h 2152650"/>
              <a:gd name="connsiteX4" fmla="*/ 361528 w 361528"/>
              <a:gd name="connsiteY4" fmla="*/ 2131929 h 2152650"/>
              <a:gd name="connsiteX5" fmla="*/ 173601 w 361528"/>
              <a:gd name="connsiteY5" fmla="*/ 1419225 h 2152650"/>
              <a:gd name="connsiteX6" fmla="*/ 315618 w 361528"/>
              <a:gd name="connsiteY6" fmla="*/ 654652 h 2152650"/>
              <a:gd name="connsiteX7" fmla="*/ 287901 w 361528"/>
              <a:gd name="connsiteY7" fmla="*/ 0 h 2152650"/>
              <a:gd name="connsiteX8" fmla="*/ 178793 w 361528"/>
              <a:gd name="connsiteY8" fmla="*/ 2573 h 2152650"/>
              <a:gd name="connsiteX0" fmla="*/ 178793 w 374776"/>
              <a:gd name="connsiteY0" fmla="*/ 2573 h 2152650"/>
              <a:gd name="connsiteX1" fmla="*/ 164076 w 374776"/>
              <a:gd name="connsiteY1" fmla="*/ 647700 h 2152650"/>
              <a:gd name="connsiteX2" fmla="*/ 11676 w 374776"/>
              <a:gd name="connsiteY2" fmla="*/ 1457325 h 2152650"/>
              <a:gd name="connsiteX3" fmla="*/ 192651 w 374776"/>
              <a:gd name="connsiteY3" fmla="*/ 2152650 h 2152650"/>
              <a:gd name="connsiteX4" fmla="*/ 361528 w 374776"/>
              <a:gd name="connsiteY4" fmla="*/ 2131929 h 2152650"/>
              <a:gd name="connsiteX5" fmla="*/ 173601 w 374776"/>
              <a:gd name="connsiteY5" fmla="*/ 1419225 h 2152650"/>
              <a:gd name="connsiteX6" fmla="*/ 315618 w 374776"/>
              <a:gd name="connsiteY6" fmla="*/ 654652 h 2152650"/>
              <a:gd name="connsiteX7" fmla="*/ 287901 w 374776"/>
              <a:gd name="connsiteY7" fmla="*/ 0 h 2152650"/>
              <a:gd name="connsiteX8" fmla="*/ 178793 w 374776"/>
              <a:gd name="connsiteY8" fmla="*/ 2573 h 2152650"/>
              <a:gd name="connsiteX0" fmla="*/ 178793 w 391181"/>
              <a:gd name="connsiteY0" fmla="*/ 2573 h 2152650"/>
              <a:gd name="connsiteX1" fmla="*/ 164076 w 391181"/>
              <a:gd name="connsiteY1" fmla="*/ 647700 h 2152650"/>
              <a:gd name="connsiteX2" fmla="*/ 11676 w 391181"/>
              <a:gd name="connsiteY2" fmla="*/ 1457325 h 2152650"/>
              <a:gd name="connsiteX3" fmla="*/ 192651 w 391181"/>
              <a:gd name="connsiteY3" fmla="*/ 2152650 h 2152650"/>
              <a:gd name="connsiteX4" fmla="*/ 361528 w 391181"/>
              <a:gd name="connsiteY4" fmla="*/ 2131929 h 2152650"/>
              <a:gd name="connsiteX5" fmla="*/ 173601 w 391181"/>
              <a:gd name="connsiteY5" fmla="*/ 1419225 h 2152650"/>
              <a:gd name="connsiteX6" fmla="*/ 315618 w 391181"/>
              <a:gd name="connsiteY6" fmla="*/ 654652 h 2152650"/>
              <a:gd name="connsiteX7" fmla="*/ 287901 w 391181"/>
              <a:gd name="connsiteY7" fmla="*/ 0 h 2152650"/>
              <a:gd name="connsiteX8" fmla="*/ 178793 w 391181"/>
              <a:gd name="connsiteY8" fmla="*/ 2573 h 2152650"/>
              <a:gd name="connsiteX0" fmla="*/ 148458 w 391181"/>
              <a:gd name="connsiteY0" fmla="*/ 15574 h 2152650"/>
              <a:gd name="connsiteX1" fmla="*/ 164076 w 391181"/>
              <a:gd name="connsiteY1" fmla="*/ 647700 h 2152650"/>
              <a:gd name="connsiteX2" fmla="*/ 11676 w 391181"/>
              <a:gd name="connsiteY2" fmla="*/ 1457325 h 2152650"/>
              <a:gd name="connsiteX3" fmla="*/ 192651 w 391181"/>
              <a:gd name="connsiteY3" fmla="*/ 2152650 h 2152650"/>
              <a:gd name="connsiteX4" fmla="*/ 361528 w 391181"/>
              <a:gd name="connsiteY4" fmla="*/ 2131929 h 2152650"/>
              <a:gd name="connsiteX5" fmla="*/ 173601 w 391181"/>
              <a:gd name="connsiteY5" fmla="*/ 1419225 h 2152650"/>
              <a:gd name="connsiteX6" fmla="*/ 315618 w 391181"/>
              <a:gd name="connsiteY6" fmla="*/ 654652 h 2152650"/>
              <a:gd name="connsiteX7" fmla="*/ 287901 w 391181"/>
              <a:gd name="connsiteY7" fmla="*/ 0 h 2152650"/>
              <a:gd name="connsiteX8" fmla="*/ 148458 w 391181"/>
              <a:gd name="connsiteY8" fmla="*/ 15574 h 2152650"/>
              <a:gd name="connsiteX0" fmla="*/ 148458 w 391181"/>
              <a:gd name="connsiteY0" fmla="*/ 15574 h 2152650"/>
              <a:gd name="connsiteX1" fmla="*/ 164076 w 391181"/>
              <a:gd name="connsiteY1" fmla="*/ 647700 h 2152650"/>
              <a:gd name="connsiteX2" fmla="*/ 11676 w 391181"/>
              <a:gd name="connsiteY2" fmla="*/ 1457325 h 2152650"/>
              <a:gd name="connsiteX3" fmla="*/ 192651 w 391181"/>
              <a:gd name="connsiteY3" fmla="*/ 2152650 h 2152650"/>
              <a:gd name="connsiteX4" fmla="*/ 361528 w 391181"/>
              <a:gd name="connsiteY4" fmla="*/ 2131929 h 2152650"/>
              <a:gd name="connsiteX5" fmla="*/ 173601 w 391181"/>
              <a:gd name="connsiteY5" fmla="*/ 1419225 h 2152650"/>
              <a:gd name="connsiteX6" fmla="*/ 315618 w 391181"/>
              <a:gd name="connsiteY6" fmla="*/ 654652 h 2152650"/>
              <a:gd name="connsiteX7" fmla="*/ 287901 w 391181"/>
              <a:gd name="connsiteY7" fmla="*/ 0 h 2152650"/>
              <a:gd name="connsiteX8" fmla="*/ 148458 w 391181"/>
              <a:gd name="connsiteY8" fmla="*/ 15574 h 2152650"/>
              <a:gd name="connsiteX0" fmla="*/ 148458 w 391181"/>
              <a:gd name="connsiteY0" fmla="*/ 15574 h 2152650"/>
              <a:gd name="connsiteX1" fmla="*/ 164076 w 391181"/>
              <a:gd name="connsiteY1" fmla="*/ 647700 h 2152650"/>
              <a:gd name="connsiteX2" fmla="*/ 11676 w 391181"/>
              <a:gd name="connsiteY2" fmla="*/ 1457325 h 2152650"/>
              <a:gd name="connsiteX3" fmla="*/ 192651 w 391181"/>
              <a:gd name="connsiteY3" fmla="*/ 2152650 h 2152650"/>
              <a:gd name="connsiteX4" fmla="*/ 361528 w 391181"/>
              <a:gd name="connsiteY4" fmla="*/ 2131929 h 2152650"/>
              <a:gd name="connsiteX5" fmla="*/ 173601 w 391181"/>
              <a:gd name="connsiteY5" fmla="*/ 1419225 h 2152650"/>
              <a:gd name="connsiteX6" fmla="*/ 315618 w 391181"/>
              <a:gd name="connsiteY6" fmla="*/ 654652 h 2152650"/>
              <a:gd name="connsiteX7" fmla="*/ 287901 w 391181"/>
              <a:gd name="connsiteY7" fmla="*/ 0 h 2152650"/>
              <a:gd name="connsiteX8" fmla="*/ 148458 w 391181"/>
              <a:gd name="connsiteY8" fmla="*/ 15574 h 2152650"/>
              <a:gd name="connsiteX0" fmla="*/ 150132 w 392855"/>
              <a:gd name="connsiteY0" fmla="*/ 15574 h 2152650"/>
              <a:gd name="connsiteX1" fmla="*/ 148416 w 392855"/>
              <a:gd name="connsiteY1" fmla="*/ 647700 h 2152650"/>
              <a:gd name="connsiteX2" fmla="*/ 13350 w 392855"/>
              <a:gd name="connsiteY2" fmla="*/ 1457325 h 2152650"/>
              <a:gd name="connsiteX3" fmla="*/ 194325 w 392855"/>
              <a:gd name="connsiteY3" fmla="*/ 2152650 h 2152650"/>
              <a:gd name="connsiteX4" fmla="*/ 363202 w 392855"/>
              <a:gd name="connsiteY4" fmla="*/ 2131929 h 2152650"/>
              <a:gd name="connsiteX5" fmla="*/ 175275 w 392855"/>
              <a:gd name="connsiteY5" fmla="*/ 1419225 h 2152650"/>
              <a:gd name="connsiteX6" fmla="*/ 317292 w 392855"/>
              <a:gd name="connsiteY6" fmla="*/ 654652 h 2152650"/>
              <a:gd name="connsiteX7" fmla="*/ 289575 w 392855"/>
              <a:gd name="connsiteY7" fmla="*/ 0 h 2152650"/>
              <a:gd name="connsiteX8" fmla="*/ 150132 w 392855"/>
              <a:gd name="connsiteY8" fmla="*/ 15574 h 2152650"/>
              <a:gd name="connsiteX0" fmla="*/ 132798 w 392855"/>
              <a:gd name="connsiteY0" fmla="*/ 11240 h 2152650"/>
              <a:gd name="connsiteX1" fmla="*/ 148416 w 392855"/>
              <a:gd name="connsiteY1" fmla="*/ 647700 h 2152650"/>
              <a:gd name="connsiteX2" fmla="*/ 13350 w 392855"/>
              <a:gd name="connsiteY2" fmla="*/ 1457325 h 2152650"/>
              <a:gd name="connsiteX3" fmla="*/ 194325 w 392855"/>
              <a:gd name="connsiteY3" fmla="*/ 2152650 h 2152650"/>
              <a:gd name="connsiteX4" fmla="*/ 363202 w 392855"/>
              <a:gd name="connsiteY4" fmla="*/ 2131929 h 2152650"/>
              <a:gd name="connsiteX5" fmla="*/ 175275 w 392855"/>
              <a:gd name="connsiteY5" fmla="*/ 1419225 h 2152650"/>
              <a:gd name="connsiteX6" fmla="*/ 317292 w 392855"/>
              <a:gd name="connsiteY6" fmla="*/ 654652 h 2152650"/>
              <a:gd name="connsiteX7" fmla="*/ 289575 w 392855"/>
              <a:gd name="connsiteY7" fmla="*/ 0 h 2152650"/>
              <a:gd name="connsiteX8" fmla="*/ 132798 w 392855"/>
              <a:gd name="connsiteY8" fmla="*/ 11240 h 2152650"/>
              <a:gd name="connsiteX0" fmla="*/ 115464 w 392855"/>
              <a:gd name="connsiteY0" fmla="*/ 0 h 2158745"/>
              <a:gd name="connsiteX1" fmla="*/ 148416 w 392855"/>
              <a:gd name="connsiteY1" fmla="*/ 653795 h 2158745"/>
              <a:gd name="connsiteX2" fmla="*/ 13350 w 392855"/>
              <a:gd name="connsiteY2" fmla="*/ 1463420 h 2158745"/>
              <a:gd name="connsiteX3" fmla="*/ 194325 w 392855"/>
              <a:gd name="connsiteY3" fmla="*/ 2158745 h 2158745"/>
              <a:gd name="connsiteX4" fmla="*/ 363202 w 392855"/>
              <a:gd name="connsiteY4" fmla="*/ 2138024 h 2158745"/>
              <a:gd name="connsiteX5" fmla="*/ 175275 w 392855"/>
              <a:gd name="connsiteY5" fmla="*/ 1425320 h 2158745"/>
              <a:gd name="connsiteX6" fmla="*/ 317292 w 392855"/>
              <a:gd name="connsiteY6" fmla="*/ 660747 h 2158745"/>
              <a:gd name="connsiteX7" fmla="*/ 289575 w 392855"/>
              <a:gd name="connsiteY7" fmla="*/ 6095 h 2158745"/>
              <a:gd name="connsiteX8" fmla="*/ 115464 w 392855"/>
              <a:gd name="connsiteY8" fmla="*/ 0 h 2158745"/>
              <a:gd name="connsiteX0" fmla="*/ 115464 w 392855"/>
              <a:gd name="connsiteY0" fmla="*/ 0 h 2158745"/>
              <a:gd name="connsiteX1" fmla="*/ 148416 w 392855"/>
              <a:gd name="connsiteY1" fmla="*/ 653795 h 2158745"/>
              <a:gd name="connsiteX2" fmla="*/ 13350 w 392855"/>
              <a:gd name="connsiteY2" fmla="*/ 1463420 h 2158745"/>
              <a:gd name="connsiteX3" fmla="*/ 194325 w 392855"/>
              <a:gd name="connsiteY3" fmla="*/ 2158745 h 2158745"/>
              <a:gd name="connsiteX4" fmla="*/ 363202 w 392855"/>
              <a:gd name="connsiteY4" fmla="*/ 2138024 h 2158745"/>
              <a:gd name="connsiteX5" fmla="*/ 175275 w 392855"/>
              <a:gd name="connsiteY5" fmla="*/ 1425320 h 2158745"/>
              <a:gd name="connsiteX6" fmla="*/ 317292 w 392855"/>
              <a:gd name="connsiteY6" fmla="*/ 660747 h 2158745"/>
              <a:gd name="connsiteX7" fmla="*/ 289575 w 392855"/>
              <a:gd name="connsiteY7" fmla="*/ 6095 h 2158745"/>
              <a:gd name="connsiteX8" fmla="*/ 115464 w 392855"/>
              <a:gd name="connsiteY8" fmla="*/ 0 h 2158745"/>
              <a:gd name="connsiteX0" fmla="*/ 115464 w 387669"/>
              <a:gd name="connsiteY0" fmla="*/ 0 h 2158745"/>
              <a:gd name="connsiteX1" fmla="*/ 148416 w 387669"/>
              <a:gd name="connsiteY1" fmla="*/ 653795 h 2158745"/>
              <a:gd name="connsiteX2" fmla="*/ 13350 w 387669"/>
              <a:gd name="connsiteY2" fmla="*/ 1463420 h 2158745"/>
              <a:gd name="connsiteX3" fmla="*/ 194325 w 387669"/>
              <a:gd name="connsiteY3" fmla="*/ 2158745 h 2158745"/>
              <a:gd name="connsiteX4" fmla="*/ 363202 w 387669"/>
              <a:gd name="connsiteY4" fmla="*/ 2138024 h 2158745"/>
              <a:gd name="connsiteX5" fmla="*/ 175275 w 387669"/>
              <a:gd name="connsiteY5" fmla="*/ 1425320 h 2158745"/>
              <a:gd name="connsiteX6" fmla="*/ 317292 w 387669"/>
              <a:gd name="connsiteY6" fmla="*/ 660747 h 2158745"/>
              <a:gd name="connsiteX7" fmla="*/ 289575 w 387669"/>
              <a:gd name="connsiteY7" fmla="*/ 6095 h 2158745"/>
              <a:gd name="connsiteX8" fmla="*/ 115464 w 387669"/>
              <a:gd name="connsiteY8" fmla="*/ 0 h 2158745"/>
              <a:gd name="connsiteX0" fmla="*/ 115464 w 387669"/>
              <a:gd name="connsiteY0" fmla="*/ 0 h 2158745"/>
              <a:gd name="connsiteX1" fmla="*/ 148416 w 387669"/>
              <a:gd name="connsiteY1" fmla="*/ 653795 h 2158745"/>
              <a:gd name="connsiteX2" fmla="*/ 13350 w 387669"/>
              <a:gd name="connsiteY2" fmla="*/ 1463420 h 2158745"/>
              <a:gd name="connsiteX3" fmla="*/ 194325 w 387669"/>
              <a:gd name="connsiteY3" fmla="*/ 2158745 h 2158745"/>
              <a:gd name="connsiteX4" fmla="*/ 363202 w 387669"/>
              <a:gd name="connsiteY4" fmla="*/ 2138024 h 2158745"/>
              <a:gd name="connsiteX5" fmla="*/ 175275 w 387669"/>
              <a:gd name="connsiteY5" fmla="*/ 1425320 h 2158745"/>
              <a:gd name="connsiteX6" fmla="*/ 317292 w 387669"/>
              <a:gd name="connsiteY6" fmla="*/ 660747 h 2158745"/>
              <a:gd name="connsiteX7" fmla="*/ 289575 w 387669"/>
              <a:gd name="connsiteY7" fmla="*/ 6095 h 2158745"/>
              <a:gd name="connsiteX8" fmla="*/ 115464 w 387669"/>
              <a:gd name="connsiteY8" fmla="*/ 0 h 2158745"/>
              <a:gd name="connsiteX0" fmla="*/ 115464 w 387669"/>
              <a:gd name="connsiteY0" fmla="*/ 0 h 2158745"/>
              <a:gd name="connsiteX1" fmla="*/ 148416 w 387669"/>
              <a:gd name="connsiteY1" fmla="*/ 653795 h 2158745"/>
              <a:gd name="connsiteX2" fmla="*/ 13350 w 387669"/>
              <a:gd name="connsiteY2" fmla="*/ 1463420 h 2158745"/>
              <a:gd name="connsiteX3" fmla="*/ 194325 w 387669"/>
              <a:gd name="connsiteY3" fmla="*/ 2158745 h 2158745"/>
              <a:gd name="connsiteX4" fmla="*/ 363202 w 387669"/>
              <a:gd name="connsiteY4" fmla="*/ 2138024 h 2158745"/>
              <a:gd name="connsiteX5" fmla="*/ 175275 w 387669"/>
              <a:gd name="connsiteY5" fmla="*/ 1425320 h 2158745"/>
              <a:gd name="connsiteX6" fmla="*/ 317292 w 387669"/>
              <a:gd name="connsiteY6" fmla="*/ 660747 h 2158745"/>
              <a:gd name="connsiteX7" fmla="*/ 289575 w 387669"/>
              <a:gd name="connsiteY7" fmla="*/ 6095 h 2158745"/>
              <a:gd name="connsiteX8" fmla="*/ 115464 w 387669"/>
              <a:gd name="connsiteY8" fmla="*/ 0 h 2158745"/>
              <a:gd name="connsiteX0" fmla="*/ 127719 w 399924"/>
              <a:gd name="connsiteY0" fmla="*/ 0 h 2158745"/>
              <a:gd name="connsiteX1" fmla="*/ 160671 w 399924"/>
              <a:gd name="connsiteY1" fmla="*/ 653795 h 2158745"/>
              <a:gd name="connsiteX2" fmla="*/ 25605 w 399924"/>
              <a:gd name="connsiteY2" fmla="*/ 1463420 h 2158745"/>
              <a:gd name="connsiteX3" fmla="*/ 206580 w 399924"/>
              <a:gd name="connsiteY3" fmla="*/ 2158745 h 2158745"/>
              <a:gd name="connsiteX4" fmla="*/ 375457 w 399924"/>
              <a:gd name="connsiteY4" fmla="*/ 2138024 h 2158745"/>
              <a:gd name="connsiteX5" fmla="*/ 187530 w 399924"/>
              <a:gd name="connsiteY5" fmla="*/ 1425320 h 2158745"/>
              <a:gd name="connsiteX6" fmla="*/ 329547 w 399924"/>
              <a:gd name="connsiteY6" fmla="*/ 660747 h 2158745"/>
              <a:gd name="connsiteX7" fmla="*/ 301830 w 399924"/>
              <a:gd name="connsiteY7" fmla="*/ 6095 h 2158745"/>
              <a:gd name="connsiteX8" fmla="*/ 127719 w 399924"/>
              <a:gd name="connsiteY8" fmla="*/ 0 h 2158745"/>
              <a:gd name="connsiteX0" fmla="*/ 127719 w 399924"/>
              <a:gd name="connsiteY0" fmla="*/ 0 h 2158745"/>
              <a:gd name="connsiteX1" fmla="*/ 160671 w 399924"/>
              <a:gd name="connsiteY1" fmla="*/ 653795 h 2158745"/>
              <a:gd name="connsiteX2" fmla="*/ 25605 w 399924"/>
              <a:gd name="connsiteY2" fmla="*/ 1463420 h 2158745"/>
              <a:gd name="connsiteX3" fmla="*/ 206580 w 399924"/>
              <a:gd name="connsiteY3" fmla="*/ 2158745 h 2158745"/>
              <a:gd name="connsiteX4" fmla="*/ 375457 w 399924"/>
              <a:gd name="connsiteY4" fmla="*/ 2138024 h 2158745"/>
              <a:gd name="connsiteX5" fmla="*/ 187530 w 399924"/>
              <a:gd name="connsiteY5" fmla="*/ 1425320 h 2158745"/>
              <a:gd name="connsiteX6" fmla="*/ 329547 w 399924"/>
              <a:gd name="connsiteY6" fmla="*/ 660747 h 2158745"/>
              <a:gd name="connsiteX7" fmla="*/ 301830 w 399924"/>
              <a:gd name="connsiteY7" fmla="*/ 6095 h 2158745"/>
              <a:gd name="connsiteX8" fmla="*/ 127719 w 399924"/>
              <a:gd name="connsiteY8" fmla="*/ 0 h 2158745"/>
              <a:gd name="connsiteX0" fmla="*/ 127719 w 399924"/>
              <a:gd name="connsiteY0" fmla="*/ 0 h 2158745"/>
              <a:gd name="connsiteX1" fmla="*/ 160671 w 399924"/>
              <a:gd name="connsiteY1" fmla="*/ 653795 h 2158745"/>
              <a:gd name="connsiteX2" fmla="*/ 25605 w 399924"/>
              <a:gd name="connsiteY2" fmla="*/ 1463420 h 2158745"/>
              <a:gd name="connsiteX3" fmla="*/ 206580 w 399924"/>
              <a:gd name="connsiteY3" fmla="*/ 2158745 h 2158745"/>
              <a:gd name="connsiteX4" fmla="*/ 375457 w 399924"/>
              <a:gd name="connsiteY4" fmla="*/ 2138024 h 2158745"/>
              <a:gd name="connsiteX5" fmla="*/ 187530 w 399924"/>
              <a:gd name="connsiteY5" fmla="*/ 1425320 h 2158745"/>
              <a:gd name="connsiteX6" fmla="*/ 329547 w 399924"/>
              <a:gd name="connsiteY6" fmla="*/ 660747 h 2158745"/>
              <a:gd name="connsiteX7" fmla="*/ 301830 w 399924"/>
              <a:gd name="connsiteY7" fmla="*/ 6095 h 2158745"/>
              <a:gd name="connsiteX8" fmla="*/ 127719 w 399924"/>
              <a:gd name="connsiteY8" fmla="*/ 0 h 2158745"/>
              <a:gd name="connsiteX0" fmla="*/ 146589 w 418794"/>
              <a:gd name="connsiteY0" fmla="*/ 0 h 2158745"/>
              <a:gd name="connsiteX1" fmla="*/ 179541 w 418794"/>
              <a:gd name="connsiteY1" fmla="*/ 653795 h 2158745"/>
              <a:gd name="connsiteX2" fmla="*/ 22807 w 418794"/>
              <a:gd name="connsiteY2" fmla="*/ 1463420 h 2158745"/>
              <a:gd name="connsiteX3" fmla="*/ 225450 w 418794"/>
              <a:gd name="connsiteY3" fmla="*/ 2158745 h 2158745"/>
              <a:gd name="connsiteX4" fmla="*/ 394327 w 418794"/>
              <a:gd name="connsiteY4" fmla="*/ 2138024 h 2158745"/>
              <a:gd name="connsiteX5" fmla="*/ 206400 w 418794"/>
              <a:gd name="connsiteY5" fmla="*/ 1425320 h 2158745"/>
              <a:gd name="connsiteX6" fmla="*/ 348417 w 418794"/>
              <a:gd name="connsiteY6" fmla="*/ 660747 h 2158745"/>
              <a:gd name="connsiteX7" fmla="*/ 320700 w 418794"/>
              <a:gd name="connsiteY7" fmla="*/ 6095 h 2158745"/>
              <a:gd name="connsiteX8" fmla="*/ 146589 w 418794"/>
              <a:gd name="connsiteY8" fmla="*/ 0 h 2158745"/>
              <a:gd name="connsiteX0" fmla="*/ 136662 w 408867"/>
              <a:gd name="connsiteY0" fmla="*/ 0 h 2158745"/>
              <a:gd name="connsiteX1" fmla="*/ 169614 w 408867"/>
              <a:gd name="connsiteY1" fmla="*/ 653795 h 2158745"/>
              <a:gd name="connsiteX2" fmla="*/ 12880 w 408867"/>
              <a:gd name="connsiteY2" fmla="*/ 1463420 h 2158745"/>
              <a:gd name="connsiteX3" fmla="*/ 215523 w 408867"/>
              <a:gd name="connsiteY3" fmla="*/ 2158745 h 2158745"/>
              <a:gd name="connsiteX4" fmla="*/ 384400 w 408867"/>
              <a:gd name="connsiteY4" fmla="*/ 2138024 h 2158745"/>
              <a:gd name="connsiteX5" fmla="*/ 196473 w 408867"/>
              <a:gd name="connsiteY5" fmla="*/ 1425320 h 2158745"/>
              <a:gd name="connsiteX6" fmla="*/ 338490 w 408867"/>
              <a:gd name="connsiteY6" fmla="*/ 660747 h 2158745"/>
              <a:gd name="connsiteX7" fmla="*/ 310773 w 408867"/>
              <a:gd name="connsiteY7" fmla="*/ 6095 h 2158745"/>
              <a:gd name="connsiteX8" fmla="*/ 136662 w 408867"/>
              <a:gd name="connsiteY8" fmla="*/ 0 h 2158745"/>
              <a:gd name="connsiteX0" fmla="*/ 136662 w 408867"/>
              <a:gd name="connsiteY0" fmla="*/ 0 h 2158745"/>
              <a:gd name="connsiteX1" fmla="*/ 169614 w 408867"/>
              <a:gd name="connsiteY1" fmla="*/ 653795 h 2158745"/>
              <a:gd name="connsiteX2" fmla="*/ 12880 w 408867"/>
              <a:gd name="connsiteY2" fmla="*/ 1463420 h 2158745"/>
              <a:gd name="connsiteX3" fmla="*/ 215523 w 408867"/>
              <a:gd name="connsiteY3" fmla="*/ 2158745 h 2158745"/>
              <a:gd name="connsiteX4" fmla="*/ 384400 w 408867"/>
              <a:gd name="connsiteY4" fmla="*/ 2138024 h 2158745"/>
              <a:gd name="connsiteX5" fmla="*/ 196473 w 408867"/>
              <a:gd name="connsiteY5" fmla="*/ 1425320 h 2158745"/>
              <a:gd name="connsiteX6" fmla="*/ 338490 w 408867"/>
              <a:gd name="connsiteY6" fmla="*/ 660747 h 2158745"/>
              <a:gd name="connsiteX7" fmla="*/ 310773 w 408867"/>
              <a:gd name="connsiteY7" fmla="*/ 6095 h 2158745"/>
              <a:gd name="connsiteX8" fmla="*/ 136662 w 408867"/>
              <a:gd name="connsiteY8" fmla="*/ 0 h 2158745"/>
              <a:gd name="connsiteX0" fmla="*/ 136662 w 408867"/>
              <a:gd name="connsiteY0" fmla="*/ 0 h 2158745"/>
              <a:gd name="connsiteX1" fmla="*/ 169614 w 408867"/>
              <a:gd name="connsiteY1" fmla="*/ 653795 h 2158745"/>
              <a:gd name="connsiteX2" fmla="*/ 12880 w 408867"/>
              <a:gd name="connsiteY2" fmla="*/ 1463420 h 2158745"/>
              <a:gd name="connsiteX3" fmla="*/ 215523 w 408867"/>
              <a:gd name="connsiteY3" fmla="*/ 2158745 h 2158745"/>
              <a:gd name="connsiteX4" fmla="*/ 384400 w 408867"/>
              <a:gd name="connsiteY4" fmla="*/ 2138024 h 2158745"/>
              <a:gd name="connsiteX5" fmla="*/ 196473 w 408867"/>
              <a:gd name="connsiteY5" fmla="*/ 1425320 h 2158745"/>
              <a:gd name="connsiteX6" fmla="*/ 338490 w 408867"/>
              <a:gd name="connsiteY6" fmla="*/ 660747 h 2158745"/>
              <a:gd name="connsiteX7" fmla="*/ 310773 w 408867"/>
              <a:gd name="connsiteY7" fmla="*/ 6095 h 2158745"/>
              <a:gd name="connsiteX8" fmla="*/ 136662 w 408867"/>
              <a:gd name="connsiteY8" fmla="*/ 0 h 2158745"/>
              <a:gd name="connsiteX0" fmla="*/ 136662 w 408867"/>
              <a:gd name="connsiteY0" fmla="*/ 0 h 2158745"/>
              <a:gd name="connsiteX1" fmla="*/ 169614 w 408867"/>
              <a:gd name="connsiteY1" fmla="*/ 653795 h 2158745"/>
              <a:gd name="connsiteX2" fmla="*/ 12880 w 408867"/>
              <a:gd name="connsiteY2" fmla="*/ 1463420 h 2158745"/>
              <a:gd name="connsiteX3" fmla="*/ 215523 w 408867"/>
              <a:gd name="connsiteY3" fmla="*/ 2158745 h 2158745"/>
              <a:gd name="connsiteX4" fmla="*/ 384400 w 408867"/>
              <a:gd name="connsiteY4" fmla="*/ 2138024 h 2158745"/>
              <a:gd name="connsiteX5" fmla="*/ 192139 w 408867"/>
              <a:gd name="connsiteY5" fmla="*/ 1442655 h 2158745"/>
              <a:gd name="connsiteX6" fmla="*/ 338490 w 408867"/>
              <a:gd name="connsiteY6" fmla="*/ 660747 h 2158745"/>
              <a:gd name="connsiteX7" fmla="*/ 310773 w 408867"/>
              <a:gd name="connsiteY7" fmla="*/ 6095 h 2158745"/>
              <a:gd name="connsiteX8" fmla="*/ 136662 w 408867"/>
              <a:gd name="connsiteY8" fmla="*/ 0 h 2158745"/>
              <a:gd name="connsiteX0" fmla="*/ 136662 w 408867"/>
              <a:gd name="connsiteY0" fmla="*/ 0 h 2158745"/>
              <a:gd name="connsiteX1" fmla="*/ 169614 w 408867"/>
              <a:gd name="connsiteY1" fmla="*/ 653795 h 2158745"/>
              <a:gd name="connsiteX2" fmla="*/ 12880 w 408867"/>
              <a:gd name="connsiteY2" fmla="*/ 1463420 h 2158745"/>
              <a:gd name="connsiteX3" fmla="*/ 215523 w 408867"/>
              <a:gd name="connsiteY3" fmla="*/ 2158745 h 2158745"/>
              <a:gd name="connsiteX4" fmla="*/ 384400 w 408867"/>
              <a:gd name="connsiteY4" fmla="*/ 2138024 h 2158745"/>
              <a:gd name="connsiteX5" fmla="*/ 183472 w 408867"/>
              <a:gd name="connsiteY5" fmla="*/ 1464323 h 2158745"/>
              <a:gd name="connsiteX6" fmla="*/ 338490 w 408867"/>
              <a:gd name="connsiteY6" fmla="*/ 660747 h 2158745"/>
              <a:gd name="connsiteX7" fmla="*/ 310773 w 408867"/>
              <a:gd name="connsiteY7" fmla="*/ 6095 h 2158745"/>
              <a:gd name="connsiteX8" fmla="*/ 136662 w 408867"/>
              <a:gd name="connsiteY8" fmla="*/ 0 h 2158745"/>
              <a:gd name="connsiteX0" fmla="*/ 136662 w 408867"/>
              <a:gd name="connsiteY0" fmla="*/ 0 h 2158745"/>
              <a:gd name="connsiteX1" fmla="*/ 169614 w 408867"/>
              <a:gd name="connsiteY1" fmla="*/ 653795 h 2158745"/>
              <a:gd name="connsiteX2" fmla="*/ 12880 w 408867"/>
              <a:gd name="connsiteY2" fmla="*/ 1463420 h 2158745"/>
              <a:gd name="connsiteX3" fmla="*/ 215523 w 408867"/>
              <a:gd name="connsiteY3" fmla="*/ 2158745 h 2158745"/>
              <a:gd name="connsiteX4" fmla="*/ 384400 w 408867"/>
              <a:gd name="connsiteY4" fmla="*/ 2138024 h 2158745"/>
              <a:gd name="connsiteX5" fmla="*/ 183472 w 408867"/>
              <a:gd name="connsiteY5" fmla="*/ 1464323 h 2158745"/>
              <a:gd name="connsiteX6" fmla="*/ 338490 w 408867"/>
              <a:gd name="connsiteY6" fmla="*/ 660747 h 2158745"/>
              <a:gd name="connsiteX7" fmla="*/ 310773 w 408867"/>
              <a:gd name="connsiteY7" fmla="*/ 6095 h 2158745"/>
              <a:gd name="connsiteX8" fmla="*/ 136662 w 408867"/>
              <a:gd name="connsiteY8" fmla="*/ 0 h 2158745"/>
              <a:gd name="connsiteX0" fmla="*/ 136662 w 388246"/>
              <a:gd name="connsiteY0" fmla="*/ 0 h 2158745"/>
              <a:gd name="connsiteX1" fmla="*/ 169614 w 388246"/>
              <a:gd name="connsiteY1" fmla="*/ 653795 h 2158745"/>
              <a:gd name="connsiteX2" fmla="*/ 12880 w 388246"/>
              <a:gd name="connsiteY2" fmla="*/ 1463420 h 2158745"/>
              <a:gd name="connsiteX3" fmla="*/ 215523 w 388246"/>
              <a:gd name="connsiteY3" fmla="*/ 2158745 h 2158745"/>
              <a:gd name="connsiteX4" fmla="*/ 384400 w 388246"/>
              <a:gd name="connsiteY4" fmla="*/ 2138024 h 2158745"/>
              <a:gd name="connsiteX5" fmla="*/ 183472 w 388246"/>
              <a:gd name="connsiteY5" fmla="*/ 1464323 h 2158745"/>
              <a:gd name="connsiteX6" fmla="*/ 338490 w 388246"/>
              <a:gd name="connsiteY6" fmla="*/ 660747 h 2158745"/>
              <a:gd name="connsiteX7" fmla="*/ 266867 w 388246"/>
              <a:gd name="connsiteY7" fmla="*/ 6095 h 2158745"/>
              <a:gd name="connsiteX8" fmla="*/ 136662 w 388246"/>
              <a:gd name="connsiteY8" fmla="*/ 0 h 2158745"/>
              <a:gd name="connsiteX0" fmla="*/ 136662 w 384400"/>
              <a:gd name="connsiteY0" fmla="*/ 0 h 2158745"/>
              <a:gd name="connsiteX1" fmla="*/ 169614 w 384400"/>
              <a:gd name="connsiteY1" fmla="*/ 653795 h 2158745"/>
              <a:gd name="connsiteX2" fmla="*/ 12880 w 384400"/>
              <a:gd name="connsiteY2" fmla="*/ 1463420 h 2158745"/>
              <a:gd name="connsiteX3" fmla="*/ 215523 w 384400"/>
              <a:gd name="connsiteY3" fmla="*/ 2158745 h 2158745"/>
              <a:gd name="connsiteX4" fmla="*/ 384400 w 384400"/>
              <a:gd name="connsiteY4" fmla="*/ 2138024 h 2158745"/>
              <a:gd name="connsiteX5" fmla="*/ 183472 w 384400"/>
              <a:gd name="connsiteY5" fmla="*/ 1464323 h 2158745"/>
              <a:gd name="connsiteX6" fmla="*/ 309219 w 384400"/>
              <a:gd name="connsiteY6" fmla="*/ 631477 h 2158745"/>
              <a:gd name="connsiteX7" fmla="*/ 266867 w 384400"/>
              <a:gd name="connsiteY7" fmla="*/ 6095 h 2158745"/>
              <a:gd name="connsiteX8" fmla="*/ 136662 w 384400"/>
              <a:gd name="connsiteY8" fmla="*/ 0 h 2158745"/>
              <a:gd name="connsiteX0" fmla="*/ 136662 w 384400"/>
              <a:gd name="connsiteY0" fmla="*/ 0 h 2158745"/>
              <a:gd name="connsiteX1" fmla="*/ 169614 w 384400"/>
              <a:gd name="connsiteY1" fmla="*/ 653795 h 2158745"/>
              <a:gd name="connsiteX2" fmla="*/ 12880 w 384400"/>
              <a:gd name="connsiteY2" fmla="*/ 1463420 h 2158745"/>
              <a:gd name="connsiteX3" fmla="*/ 215523 w 384400"/>
              <a:gd name="connsiteY3" fmla="*/ 2158745 h 2158745"/>
              <a:gd name="connsiteX4" fmla="*/ 384400 w 384400"/>
              <a:gd name="connsiteY4" fmla="*/ 2138024 h 2158745"/>
              <a:gd name="connsiteX5" fmla="*/ 139567 w 384400"/>
              <a:gd name="connsiteY5" fmla="*/ 1464322 h 2158745"/>
              <a:gd name="connsiteX6" fmla="*/ 309219 w 384400"/>
              <a:gd name="connsiteY6" fmla="*/ 631477 h 2158745"/>
              <a:gd name="connsiteX7" fmla="*/ 266867 w 384400"/>
              <a:gd name="connsiteY7" fmla="*/ 6095 h 2158745"/>
              <a:gd name="connsiteX8" fmla="*/ 136662 w 384400"/>
              <a:gd name="connsiteY8" fmla="*/ 0 h 21587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84400" h="2158745">
                <a:moveTo>
                  <a:pt x="136662" y="0"/>
                </a:moveTo>
                <a:cubicBezTo>
                  <a:pt x="357106" y="423057"/>
                  <a:pt x="226524" y="447420"/>
                  <a:pt x="169614" y="653795"/>
                </a:cubicBezTo>
                <a:cubicBezTo>
                  <a:pt x="62476" y="928004"/>
                  <a:pt x="-35995" y="1228214"/>
                  <a:pt x="12880" y="1463420"/>
                </a:cubicBezTo>
                <a:cubicBezTo>
                  <a:pt x="90539" y="1695195"/>
                  <a:pt x="124862" y="1909635"/>
                  <a:pt x="215523" y="2158745"/>
                </a:cubicBezTo>
                <a:lnTo>
                  <a:pt x="384400" y="2138024"/>
                </a:lnTo>
                <a:cubicBezTo>
                  <a:pt x="291422" y="1891788"/>
                  <a:pt x="202209" y="1701890"/>
                  <a:pt x="139567" y="1464322"/>
                </a:cubicBezTo>
                <a:cubicBezTo>
                  <a:pt x="80011" y="1200797"/>
                  <a:pt x="191096" y="899335"/>
                  <a:pt x="309219" y="631477"/>
                </a:cubicBezTo>
                <a:cubicBezTo>
                  <a:pt x="380273" y="429608"/>
                  <a:pt x="419680" y="335791"/>
                  <a:pt x="266867" y="6095"/>
                </a:cubicBezTo>
                <a:cubicBezTo>
                  <a:pt x="208830" y="4063"/>
                  <a:pt x="194699" y="2032"/>
                  <a:pt x="13666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" name="Group 2">
            <a:extLst>
              <a:ext uri="{FF2B5EF4-FFF2-40B4-BE49-F238E27FC236}">
                <a16:creationId xmlns="" xmlns:a16="http://schemas.microsoft.com/office/drawing/2014/main" id="{4D4F843F-4DBA-446D-8646-ED546C1B8480}"/>
              </a:ext>
            </a:extLst>
          </p:cNvPr>
          <p:cNvGrpSpPr/>
          <p:nvPr/>
        </p:nvGrpSpPr>
        <p:grpSpPr>
          <a:xfrm rot="16544206">
            <a:off x="938159" y="5234125"/>
            <a:ext cx="1175621" cy="1694211"/>
            <a:chOff x="967240" y="3289369"/>
            <a:chExt cx="1100200" cy="1585520"/>
          </a:xfrm>
        </p:grpSpPr>
        <p:sp>
          <p:nvSpPr>
            <p:cNvPr id="27" name="Freeform 3">
              <a:extLst>
                <a:ext uri="{FF2B5EF4-FFF2-40B4-BE49-F238E27FC236}">
                  <a16:creationId xmlns="" xmlns:a16="http://schemas.microsoft.com/office/drawing/2014/main" id="{29362881-C239-446F-A098-4C3B11F008D9}"/>
                </a:ext>
              </a:extLst>
            </p:cNvPr>
            <p:cNvSpPr/>
            <p:nvPr/>
          </p:nvSpPr>
          <p:spPr>
            <a:xfrm>
              <a:off x="967240" y="3289369"/>
              <a:ext cx="552481" cy="1585520"/>
            </a:xfrm>
            <a:custGeom>
              <a:avLst/>
              <a:gdLst/>
              <a:ahLst/>
              <a:cxnLst/>
              <a:rect l="l" t="t" r="r" b="b"/>
              <a:pathLst>
                <a:path w="552481" h="1585520">
                  <a:moveTo>
                    <a:pt x="550099" y="0"/>
                  </a:moveTo>
                  <a:lnTo>
                    <a:pt x="550454" y="236086"/>
                  </a:lnTo>
                  <a:lnTo>
                    <a:pt x="488816" y="193543"/>
                  </a:lnTo>
                  <a:lnTo>
                    <a:pt x="550466" y="244157"/>
                  </a:lnTo>
                  <a:lnTo>
                    <a:pt x="550735" y="423083"/>
                  </a:lnTo>
                  <a:lnTo>
                    <a:pt x="440807" y="347209"/>
                  </a:lnTo>
                  <a:lnTo>
                    <a:pt x="550756" y="437477"/>
                  </a:lnTo>
                  <a:lnTo>
                    <a:pt x="551026" y="616991"/>
                  </a:lnTo>
                  <a:lnTo>
                    <a:pt x="372197" y="491984"/>
                  </a:lnTo>
                  <a:lnTo>
                    <a:pt x="551056" y="637056"/>
                  </a:lnTo>
                  <a:lnTo>
                    <a:pt x="551331" y="819782"/>
                  </a:lnTo>
                  <a:lnTo>
                    <a:pt x="270832" y="619203"/>
                  </a:lnTo>
                  <a:lnTo>
                    <a:pt x="551364" y="841805"/>
                  </a:lnTo>
                  <a:lnTo>
                    <a:pt x="551613" y="1007603"/>
                  </a:lnTo>
                  <a:lnTo>
                    <a:pt x="184579" y="741931"/>
                  </a:lnTo>
                  <a:lnTo>
                    <a:pt x="551646" y="1029766"/>
                  </a:lnTo>
                  <a:lnTo>
                    <a:pt x="551910" y="1205103"/>
                  </a:lnTo>
                  <a:lnTo>
                    <a:pt x="119129" y="889458"/>
                  </a:lnTo>
                  <a:lnTo>
                    <a:pt x="551942" y="1226335"/>
                  </a:lnTo>
                  <a:lnTo>
                    <a:pt x="552201" y="1398749"/>
                  </a:lnTo>
                  <a:lnTo>
                    <a:pt x="184579" y="1132651"/>
                  </a:lnTo>
                  <a:lnTo>
                    <a:pt x="552234" y="1420947"/>
                  </a:lnTo>
                  <a:lnTo>
                    <a:pt x="552481" y="1585328"/>
                  </a:lnTo>
                  <a:cubicBezTo>
                    <a:pt x="331520" y="1590267"/>
                    <a:pt x="189138" y="1499959"/>
                    <a:pt x="103908" y="1357263"/>
                  </a:cubicBezTo>
                  <a:cubicBezTo>
                    <a:pt x="-144138" y="933499"/>
                    <a:pt x="70524" y="593019"/>
                    <a:pt x="5500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8" name="Freeform 4">
              <a:extLst>
                <a:ext uri="{FF2B5EF4-FFF2-40B4-BE49-F238E27FC236}">
                  <a16:creationId xmlns="" xmlns:a16="http://schemas.microsoft.com/office/drawing/2014/main" id="{9BABEDF0-FD3A-4740-8E8D-E234AD6A67AE}"/>
                </a:ext>
              </a:extLst>
            </p:cNvPr>
            <p:cNvSpPr/>
            <p:nvPr/>
          </p:nvSpPr>
          <p:spPr>
            <a:xfrm flipH="1">
              <a:off x="1514959" y="3289369"/>
              <a:ext cx="552481" cy="1585520"/>
            </a:xfrm>
            <a:custGeom>
              <a:avLst/>
              <a:gdLst/>
              <a:ahLst/>
              <a:cxnLst/>
              <a:rect l="l" t="t" r="r" b="b"/>
              <a:pathLst>
                <a:path w="552481" h="1585520">
                  <a:moveTo>
                    <a:pt x="550099" y="0"/>
                  </a:moveTo>
                  <a:lnTo>
                    <a:pt x="550454" y="236086"/>
                  </a:lnTo>
                  <a:lnTo>
                    <a:pt x="488816" y="193543"/>
                  </a:lnTo>
                  <a:lnTo>
                    <a:pt x="550466" y="244157"/>
                  </a:lnTo>
                  <a:lnTo>
                    <a:pt x="550735" y="423083"/>
                  </a:lnTo>
                  <a:lnTo>
                    <a:pt x="440807" y="347209"/>
                  </a:lnTo>
                  <a:lnTo>
                    <a:pt x="550756" y="437477"/>
                  </a:lnTo>
                  <a:lnTo>
                    <a:pt x="551026" y="616991"/>
                  </a:lnTo>
                  <a:lnTo>
                    <a:pt x="372197" y="491984"/>
                  </a:lnTo>
                  <a:lnTo>
                    <a:pt x="551056" y="637056"/>
                  </a:lnTo>
                  <a:lnTo>
                    <a:pt x="551331" y="819782"/>
                  </a:lnTo>
                  <a:lnTo>
                    <a:pt x="270832" y="619203"/>
                  </a:lnTo>
                  <a:lnTo>
                    <a:pt x="551364" y="841805"/>
                  </a:lnTo>
                  <a:lnTo>
                    <a:pt x="551613" y="1007603"/>
                  </a:lnTo>
                  <a:lnTo>
                    <a:pt x="184579" y="741931"/>
                  </a:lnTo>
                  <a:lnTo>
                    <a:pt x="551646" y="1029766"/>
                  </a:lnTo>
                  <a:lnTo>
                    <a:pt x="551910" y="1205103"/>
                  </a:lnTo>
                  <a:lnTo>
                    <a:pt x="119129" y="889458"/>
                  </a:lnTo>
                  <a:lnTo>
                    <a:pt x="551942" y="1226335"/>
                  </a:lnTo>
                  <a:lnTo>
                    <a:pt x="552201" y="1398749"/>
                  </a:lnTo>
                  <a:lnTo>
                    <a:pt x="184579" y="1132651"/>
                  </a:lnTo>
                  <a:lnTo>
                    <a:pt x="552234" y="1420947"/>
                  </a:lnTo>
                  <a:lnTo>
                    <a:pt x="552481" y="1585328"/>
                  </a:lnTo>
                  <a:cubicBezTo>
                    <a:pt x="331520" y="1590267"/>
                    <a:pt x="189138" y="1499959"/>
                    <a:pt x="103908" y="1357263"/>
                  </a:cubicBezTo>
                  <a:cubicBezTo>
                    <a:pt x="-144138" y="933499"/>
                    <a:pt x="70524" y="593019"/>
                    <a:pt x="550099" y="0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8" name="Freeform 13">
            <a:extLst>
              <a:ext uri="{FF2B5EF4-FFF2-40B4-BE49-F238E27FC236}">
                <a16:creationId xmlns="" xmlns:a16="http://schemas.microsoft.com/office/drawing/2014/main" id="{C87C6A58-4F74-4C4F-A369-9BCD0E277B88}"/>
              </a:ext>
            </a:extLst>
          </p:cNvPr>
          <p:cNvSpPr/>
          <p:nvPr/>
        </p:nvSpPr>
        <p:spPr>
          <a:xfrm rot="4904672">
            <a:off x="2762377" y="5333747"/>
            <a:ext cx="336117" cy="946611"/>
          </a:xfrm>
          <a:custGeom>
            <a:avLst/>
            <a:gdLst>
              <a:gd name="connsiteX0" fmla="*/ 550099 w 552481"/>
              <a:gd name="connsiteY0" fmla="*/ 0 h 1585520"/>
              <a:gd name="connsiteX1" fmla="*/ 550454 w 552481"/>
              <a:gd name="connsiteY1" fmla="*/ 236086 h 1585520"/>
              <a:gd name="connsiteX2" fmla="*/ 488816 w 552481"/>
              <a:gd name="connsiteY2" fmla="*/ 193543 h 1585520"/>
              <a:gd name="connsiteX3" fmla="*/ 550466 w 552481"/>
              <a:gd name="connsiteY3" fmla="*/ 244157 h 1585520"/>
              <a:gd name="connsiteX4" fmla="*/ 550735 w 552481"/>
              <a:gd name="connsiteY4" fmla="*/ 423083 h 1585520"/>
              <a:gd name="connsiteX5" fmla="*/ 440807 w 552481"/>
              <a:gd name="connsiteY5" fmla="*/ 347209 h 1585520"/>
              <a:gd name="connsiteX6" fmla="*/ 550756 w 552481"/>
              <a:gd name="connsiteY6" fmla="*/ 437477 h 1585520"/>
              <a:gd name="connsiteX7" fmla="*/ 551026 w 552481"/>
              <a:gd name="connsiteY7" fmla="*/ 616991 h 1585520"/>
              <a:gd name="connsiteX8" fmla="*/ 372197 w 552481"/>
              <a:gd name="connsiteY8" fmla="*/ 491984 h 1585520"/>
              <a:gd name="connsiteX9" fmla="*/ 551056 w 552481"/>
              <a:gd name="connsiteY9" fmla="*/ 637056 h 1585520"/>
              <a:gd name="connsiteX10" fmla="*/ 551331 w 552481"/>
              <a:gd name="connsiteY10" fmla="*/ 819782 h 1585520"/>
              <a:gd name="connsiteX11" fmla="*/ 270832 w 552481"/>
              <a:gd name="connsiteY11" fmla="*/ 619203 h 1585520"/>
              <a:gd name="connsiteX12" fmla="*/ 551364 w 552481"/>
              <a:gd name="connsiteY12" fmla="*/ 841805 h 1585520"/>
              <a:gd name="connsiteX13" fmla="*/ 551613 w 552481"/>
              <a:gd name="connsiteY13" fmla="*/ 1007603 h 1585520"/>
              <a:gd name="connsiteX14" fmla="*/ 184579 w 552481"/>
              <a:gd name="connsiteY14" fmla="*/ 741931 h 1585520"/>
              <a:gd name="connsiteX15" fmla="*/ 551646 w 552481"/>
              <a:gd name="connsiteY15" fmla="*/ 1029766 h 1585520"/>
              <a:gd name="connsiteX16" fmla="*/ 551910 w 552481"/>
              <a:gd name="connsiteY16" fmla="*/ 1205103 h 1585520"/>
              <a:gd name="connsiteX17" fmla="*/ 119129 w 552481"/>
              <a:gd name="connsiteY17" fmla="*/ 889458 h 1585520"/>
              <a:gd name="connsiteX18" fmla="*/ 551942 w 552481"/>
              <a:gd name="connsiteY18" fmla="*/ 1226335 h 1585520"/>
              <a:gd name="connsiteX19" fmla="*/ 552201 w 552481"/>
              <a:gd name="connsiteY19" fmla="*/ 1398749 h 1585520"/>
              <a:gd name="connsiteX20" fmla="*/ 184579 w 552481"/>
              <a:gd name="connsiteY20" fmla="*/ 1132651 h 1585520"/>
              <a:gd name="connsiteX21" fmla="*/ 552234 w 552481"/>
              <a:gd name="connsiteY21" fmla="*/ 1420947 h 1585520"/>
              <a:gd name="connsiteX22" fmla="*/ 552481 w 552481"/>
              <a:gd name="connsiteY22" fmla="*/ 1585328 h 1585520"/>
              <a:gd name="connsiteX23" fmla="*/ 103908 w 552481"/>
              <a:gd name="connsiteY23" fmla="*/ 1357263 h 1585520"/>
              <a:gd name="connsiteX24" fmla="*/ 550099 w 552481"/>
              <a:gd name="connsiteY24" fmla="*/ 0 h 1585520"/>
              <a:gd name="connsiteX0" fmla="*/ 550099 w 552481"/>
              <a:gd name="connsiteY0" fmla="*/ 0 h 1585520"/>
              <a:gd name="connsiteX1" fmla="*/ 550454 w 552481"/>
              <a:gd name="connsiteY1" fmla="*/ 236086 h 1585520"/>
              <a:gd name="connsiteX2" fmla="*/ 488816 w 552481"/>
              <a:gd name="connsiteY2" fmla="*/ 193543 h 1585520"/>
              <a:gd name="connsiteX3" fmla="*/ 550466 w 552481"/>
              <a:gd name="connsiteY3" fmla="*/ 244157 h 1585520"/>
              <a:gd name="connsiteX4" fmla="*/ 550735 w 552481"/>
              <a:gd name="connsiteY4" fmla="*/ 423083 h 1585520"/>
              <a:gd name="connsiteX5" fmla="*/ 440807 w 552481"/>
              <a:gd name="connsiteY5" fmla="*/ 347209 h 1585520"/>
              <a:gd name="connsiteX6" fmla="*/ 550756 w 552481"/>
              <a:gd name="connsiteY6" fmla="*/ 437477 h 1585520"/>
              <a:gd name="connsiteX7" fmla="*/ 551026 w 552481"/>
              <a:gd name="connsiteY7" fmla="*/ 616991 h 1585520"/>
              <a:gd name="connsiteX8" fmla="*/ 372197 w 552481"/>
              <a:gd name="connsiteY8" fmla="*/ 491984 h 1585520"/>
              <a:gd name="connsiteX9" fmla="*/ 551056 w 552481"/>
              <a:gd name="connsiteY9" fmla="*/ 637056 h 1585520"/>
              <a:gd name="connsiteX10" fmla="*/ 551331 w 552481"/>
              <a:gd name="connsiteY10" fmla="*/ 819782 h 1585520"/>
              <a:gd name="connsiteX11" fmla="*/ 270832 w 552481"/>
              <a:gd name="connsiteY11" fmla="*/ 619203 h 1585520"/>
              <a:gd name="connsiteX12" fmla="*/ 551364 w 552481"/>
              <a:gd name="connsiteY12" fmla="*/ 841805 h 1585520"/>
              <a:gd name="connsiteX13" fmla="*/ 551613 w 552481"/>
              <a:gd name="connsiteY13" fmla="*/ 1007603 h 1585520"/>
              <a:gd name="connsiteX14" fmla="*/ 184579 w 552481"/>
              <a:gd name="connsiteY14" fmla="*/ 741931 h 1585520"/>
              <a:gd name="connsiteX15" fmla="*/ 551646 w 552481"/>
              <a:gd name="connsiteY15" fmla="*/ 1029766 h 1585520"/>
              <a:gd name="connsiteX16" fmla="*/ 551910 w 552481"/>
              <a:gd name="connsiteY16" fmla="*/ 1205103 h 1585520"/>
              <a:gd name="connsiteX17" fmla="*/ 119129 w 552481"/>
              <a:gd name="connsiteY17" fmla="*/ 889458 h 1585520"/>
              <a:gd name="connsiteX18" fmla="*/ 551942 w 552481"/>
              <a:gd name="connsiteY18" fmla="*/ 1226335 h 1585520"/>
              <a:gd name="connsiteX19" fmla="*/ 552201 w 552481"/>
              <a:gd name="connsiteY19" fmla="*/ 1398749 h 1585520"/>
              <a:gd name="connsiteX20" fmla="*/ 184579 w 552481"/>
              <a:gd name="connsiteY20" fmla="*/ 1132651 h 1585520"/>
              <a:gd name="connsiteX21" fmla="*/ 509865 w 552481"/>
              <a:gd name="connsiteY21" fmla="*/ 1387661 h 1585520"/>
              <a:gd name="connsiteX22" fmla="*/ 552481 w 552481"/>
              <a:gd name="connsiteY22" fmla="*/ 1585328 h 1585520"/>
              <a:gd name="connsiteX23" fmla="*/ 103908 w 552481"/>
              <a:gd name="connsiteY23" fmla="*/ 1357263 h 1585520"/>
              <a:gd name="connsiteX24" fmla="*/ 550099 w 552481"/>
              <a:gd name="connsiteY24" fmla="*/ 0 h 1585520"/>
              <a:gd name="connsiteX0" fmla="*/ 550099 w 552481"/>
              <a:gd name="connsiteY0" fmla="*/ 0 h 1585520"/>
              <a:gd name="connsiteX1" fmla="*/ 550454 w 552481"/>
              <a:gd name="connsiteY1" fmla="*/ 236086 h 1585520"/>
              <a:gd name="connsiteX2" fmla="*/ 488816 w 552481"/>
              <a:gd name="connsiteY2" fmla="*/ 193543 h 1585520"/>
              <a:gd name="connsiteX3" fmla="*/ 550466 w 552481"/>
              <a:gd name="connsiteY3" fmla="*/ 244157 h 1585520"/>
              <a:gd name="connsiteX4" fmla="*/ 550735 w 552481"/>
              <a:gd name="connsiteY4" fmla="*/ 423083 h 1585520"/>
              <a:gd name="connsiteX5" fmla="*/ 440807 w 552481"/>
              <a:gd name="connsiteY5" fmla="*/ 347209 h 1585520"/>
              <a:gd name="connsiteX6" fmla="*/ 550756 w 552481"/>
              <a:gd name="connsiteY6" fmla="*/ 437477 h 1585520"/>
              <a:gd name="connsiteX7" fmla="*/ 551026 w 552481"/>
              <a:gd name="connsiteY7" fmla="*/ 616991 h 1585520"/>
              <a:gd name="connsiteX8" fmla="*/ 372197 w 552481"/>
              <a:gd name="connsiteY8" fmla="*/ 491984 h 1585520"/>
              <a:gd name="connsiteX9" fmla="*/ 551056 w 552481"/>
              <a:gd name="connsiteY9" fmla="*/ 637056 h 1585520"/>
              <a:gd name="connsiteX10" fmla="*/ 551331 w 552481"/>
              <a:gd name="connsiteY10" fmla="*/ 819782 h 1585520"/>
              <a:gd name="connsiteX11" fmla="*/ 270832 w 552481"/>
              <a:gd name="connsiteY11" fmla="*/ 619203 h 1585520"/>
              <a:gd name="connsiteX12" fmla="*/ 551364 w 552481"/>
              <a:gd name="connsiteY12" fmla="*/ 841805 h 1585520"/>
              <a:gd name="connsiteX13" fmla="*/ 551613 w 552481"/>
              <a:gd name="connsiteY13" fmla="*/ 1007603 h 1585520"/>
              <a:gd name="connsiteX14" fmla="*/ 184579 w 552481"/>
              <a:gd name="connsiteY14" fmla="*/ 741931 h 1585520"/>
              <a:gd name="connsiteX15" fmla="*/ 551646 w 552481"/>
              <a:gd name="connsiteY15" fmla="*/ 1029766 h 1585520"/>
              <a:gd name="connsiteX16" fmla="*/ 551910 w 552481"/>
              <a:gd name="connsiteY16" fmla="*/ 1205103 h 1585520"/>
              <a:gd name="connsiteX17" fmla="*/ 119129 w 552481"/>
              <a:gd name="connsiteY17" fmla="*/ 889458 h 1585520"/>
              <a:gd name="connsiteX18" fmla="*/ 551942 w 552481"/>
              <a:gd name="connsiteY18" fmla="*/ 1226335 h 1585520"/>
              <a:gd name="connsiteX19" fmla="*/ 519836 w 552481"/>
              <a:gd name="connsiteY19" fmla="*/ 1370630 h 1585520"/>
              <a:gd name="connsiteX20" fmla="*/ 184579 w 552481"/>
              <a:gd name="connsiteY20" fmla="*/ 1132651 h 1585520"/>
              <a:gd name="connsiteX21" fmla="*/ 509865 w 552481"/>
              <a:gd name="connsiteY21" fmla="*/ 1387661 h 1585520"/>
              <a:gd name="connsiteX22" fmla="*/ 552481 w 552481"/>
              <a:gd name="connsiteY22" fmla="*/ 1585328 h 1585520"/>
              <a:gd name="connsiteX23" fmla="*/ 103908 w 552481"/>
              <a:gd name="connsiteY23" fmla="*/ 1357263 h 1585520"/>
              <a:gd name="connsiteX24" fmla="*/ 550099 w 552481"/>
              <a:gd name="connsiteY24" fmla="*/ 0 h 1585520"/>
              <a:gd name="connsiteX0" fmla="*/ 550099 w 552481"/>
              <a:gd name="connsiteY0" fmla="*/ 0 h 1585520"/>
              <a:gd name="connsiteX1" fmla="*/ 550454 w 552481"/>
              <a:gd name="connsiteY1" fmla="*/ 236086 h 1585520"/>
              <a:gd name="connsiteX2" fmla="*/ 488816 w 552481"/>
              <a:gd name="connsiteY2" fmla="*/ 193543 h 1585520"/>
              <a:gd name="connsiteX3" fmla="*/ 550466 w 552481"/>
              <a:gd name="connsiteY3" fmla="*/ 244157 h 1585520"/>
              <a:gd name="connsiteX4" fmla="*/ 550735 w 552481"/>
              <a:gd name="connsiteY4" fmla="*/ 423083 h 1585520"/>
              <a:gd name="connsiteX5" fmla="*/ 440807 w 552481"/>
              <a:gd name="connsiteY5" fmla="*/ 347209 h 1585520"/>
              <a:gd name="connsiteX6" fmla="*/ 550756 w 552481"/>
              <a:gd name="connsiteY6" fmla="*/ 437477 h 1585520"/>
              <a:gd name="connsiteX7" fmla="*/ 551026 w 552481"/>
              <a:gd name="connsiteY7" fmla="*/ 616991 h 1585520"/>
              <a:gd name="connsiteX8" fmla="*/ 372197 w 552481"/>
              <a:gd name="connsiteY8" fmla="*/ 491984 h 1585520"/>
              <a:gd name="connsiteX9" fmla="*/ 551056 w 552481"/>
              <a:gd name="connsiteY9" fmla="*/ 637056 h 1585520"/>
              <a:gd name="connsiteX10" fmla="*/ 551331 w 552481"/>
              <a:gd name="connsiteY10" fmla="*/ 819782 h 1585520"/>
              <a:gd name="connsiteX11" fmla="*/ 270832 w 552481"/>
              <a:gd name="connsiteY11" fmla="*/ 619203 h 1585520"/>
              <a:gd name="connsiteX12" fmla="*/ 551364 w 552481"/>
              <a:gd name="connsiteY12" fmla="*/ 841805 h 1585520"/>
              <a:gd name="connsiteX13" fmla="*/ 551613 w 552481"/>
              <a:gd name="connsiteY13" fmla="*/ 1007603 h 1585520"/>
              <a:gd name="connsiteX14" fmla="*/ 184579 w 552481"/>
              <a:gd name="connsiteY14" fmla="*/ 741931 h 1585520"/>
              <a:gd name="connsiteX15" fmla="*/ 551646 w 552481"/>
              <a:gd name="connsiteY15" fmla="*/ 1029766 h 1585520"/>
              <a:gd name="connsiteX16" fmla="*/ 551910 w 552481"/>
              <a:gd name="connsiteY16" fmla="*/ 1205103 h 1585520"/>
              <a:gd name="connsiteX17" fmla="*/ 119129 w 552481"/>
              <a:gd name="connsiteY17" fmla="*/ 889458 h 1585520"/>
              <a:gd name="connsiteX18" fmla="*/ 504472 w 552481"/>
              <a:gd name="connsiteY18" fmla="*/ 1198018 h 1585520"/>
              <a:gd name="connsiteX19" fmla="*/ 519836 w 552481"/>
              <a:gd name="connsiteY19" fmla="*/ 1370630 h 1585520"/>
              <a:gd name="connsiteX20" fmla="*/ 184579 w 552481"/>
              <a:gd name="connsiteY20" fmla="*/ 1132651 h 1585520"/>
              <a:gd name="connsiteX21" fmla="*/ 509865 w 552481"/>
              <a:gd name="connsiteY21" fmla="*/ 1387661 h 1585520"/>
              <a:gd name="connsiteX22" fmla="*/ 552481 w 552481"/>
              <a:gd name="connsiteY22" fmla="*/ 1585328 h 1585520"/>
              <a:gd name="connsiteX23" fmla="*/ 103908 w 552481"/>
              <a:gd name="connsiteY23" fmla="*/ 1357263 h 1585520"/>
              <a:gd name="connsiteX24" fmla="*/ 550099 w 552481"/>
              <a:gd name="connsiteY24" fmla="*/ 0 h 1585520"/>
              <a:gd name="connsiteX0" fmla="*/ 550099 w 552481"/>
              <a:gd name="connsiteY0" fmla="*/ 0 h 1585520"/>
              <a:gd name="connsiteX1" fmla="*/ 550454 w 552481"/>
              <a:gd name="connsiteY1" fmla="*/ 236086 h 1585520"/>
              <a:gd name="connsiteX2" fmla="*/ 488816 w 552481"/>
              <a:gd name="connsiteY2" fmla="*/ 193543 h 1585520"/>
              <a:gd name="connsiteX3" fmla="*/ 550466 w 552481"/>
              <a:gd name="connsiteY3" fmla="*/ 244157 h 1585520"/>
              <a:gd name="connsiteX4" fmla="*/ 550735 w 552481"/>
              <a:gd name="connsiteY4" fmla="*/ 423083 h 1585520"/>
              <a:gd name="connsiteX5" fmla="*/ 440807 w 552481"/>
              <a:gd name="connsiteY5" fmla="*/ 347209 h 1585520"/>
              <a:gd name="connsiteX6" fmla="*/ 550756 w 552481"/>
              <a:gd name="connsiteY6" fmla="*/ 437477 h 1585520"/>
              <a:gd name="connsiteX7" fmla="*/ 551026 w 552481"/>
              <a:gd name="connsiteY7" fmla="*/ 616991 h 1585520"/>
              <a:gd name="connsiteX8" fmla="*/ 372197 w 552481"/>
              <a:gd name="connsiteY8" fmla="*/ 491984 h 1585520"/>
              <a:gd name="connsiteX9" fmla="*/ 551056 w 552481"/>
              <a:gd name="connsiteY9" fmla="*/ 637056 h 1585520"/>
              <a:gd name="connsiteX10" fmla="*/ 551331 w 552481"/>
              <a:gd name="connsiteY10" fmla="*/ 819782 h 1585520"/>
              <a:gd name="connsiteX11" fmla="*/ 270832 w 552481"/>
              <a:gd name="connsiteY11" fmla="*/ 619203 h 1585520"/>
              <a:gd name="connsiteX12" fmla="*/ 551364 w 552481"/>
              <a:gd name="connsiteY12" fmla="*/ 841805 h 1585520"/>
              <a:gd name="connsiteX13" fmla="*/ 551613 w 552481"/>
              <a:gd name="connsiteY13" fmla="*/ 1007603 h 1585520"/>
              <a:gd name="connsiteX14" fmla="*/ 184579 w 552481"/>
              <a:gd name="connsiteY14" fmla="*/ 741931 h 1585520"/>
              <a:gd name="connsiteX15" fmla="*/ 551646 w 552481"/>
              <a:gd name="connsiteY15" fmla="*/ 1029766 h 1585520"/>
              <a:gd name="connsiteX16" fmla="*/ 507056 w 552481"/>
              <a:gd name="connsiteY16" fmla="*/ 1169267 h 1585520"/>
              <a:gd name="connsiteX17" fmla="*/ 119129 w 552481"/>
              <a:gd name="connsiteY17" fmla="*/ 889458 h 1585520"/>
              <a:gd name="connsiteX18" fmla="*/ 504472 w 552481"/>
              <a:gd name="connsiteY18" fmla="*/ 1198018 h 1585520"/>
              <a:gd name="connsiteX19" fmla="*/ 519836 w 552481"/>
              <a:gd name="connsiteY19" fmla="*/ 1370630 h 1585520"/>
              <a:gd name="connsiteX20" fmla="*/ 184579 w 552481"/>
              <a:gd name="connsiteY20" fmla="*/ 1132651 h 1585520"/>
              <a:gd name="connsiteX21" fmla="*/ 509865 w 552481"/>
              <a:gd name="connsiteY21" fmla="*/ 1387661 h 1585520"/>
              <a:gd name="connsiteX22" fmla="*/ 552481 w 552481"/>
              <a:gd name="connsiteY22" fmla="*/ 1585328 h 1585520"/>
              <a:gd name="connsiteX23" fmla="*/ 103908 w 552481"/>
              <a:gd name="connsiteY23" fmla="*/ 1357263 h 1585520"/>
              <a:gd name="connsiteX24" fmla="*/ 550099 w 552481"/>
              <a:gd name="connsiteY24" fmla="*/ 0 h 1585520"/>
              <a:gd name="connsiteX0" fmla="*/ 550099 w 552481"/>
              <a:gd name="connsiteY0" fmla="*/ 0 h 1585520"/>
              <a:gd name="connsiteX1" fmla="*/ 550454 w 552481"/>
              <a:gd name="connsiteY1" fmla="*/ 236086 h 1585520"/>
              <a:gd name="connsiteX2" fmla="*/ 488816 w 552481"/>
              <a:gd name="connsiteY2" fmla="*/ 193543 h 1585520"/>
              <a:gd name="connsiteX3" fmla="*/ 550466 w 552481"/>
              <a:gd name="connsiteY3" fmla="*/ 244157 h 1585520"/>
              <a:gd name="connsiteX4" fmla="*/ 550735 w 552481"/>
              <a:gd name="connsiteY4" fmla="*/ 423083 h 1585520"/>
              <a:gd name="connsiteX5" fmla="*/ 440807 w 552481"/>
              <a:gd name="connsiteY5" fmla="*/ 347209 h 1585520"/>
              <a:gd name="connsiteX6" fmla="*/ 550756 w 552481"/>
              <a:gd name="connsiteY6" fmla="*/ 437477 h 1585520"/>
              <a:gd name="connsiteX7" fmla="*/ 551026 w 552481"/>
              <a:gd name="connsiteY7" fmla="*/ 616991 h 1585520"/>
              <a:gd name="connsiteX8" fmla="*/ 372197 w 552481"/>
              <a:gd name="connsiteY8" fmla="*/ 491984 h 1585520"/>
              <a:gd name="connsiteX9" fmla="*/ 551056 w 552481"/>
              <a:gd name="connsiteY9" fmla="*/ 637056 h 1585520"/>
              <a:gd name="connsiteX10" fmla="*/ 551331 w 552481"/>
              <a:gd name="connsiteY10" fmla="*/ 819782 h 1585520"/>
              <a:gd name="connsiteX11" fmla="*/ 270832 w 552481"/>
              <a:gd name="connsiteY11" fmla="*/ 619203 h 1585520"/>
              <a:gd name="connsiteX12" fmla="*/ 551364 w 552481"/>
              <a:gd name="connsiteY12" fmla="*/ 841805 h 1585520"/>
              <a:gd name="connsiteX13" fmla="*/ 551613 w 552481"/>
              <a:gd name="connsiteY13" fmla="*/ 1007603 h 1585520"/>
              <a:gd name="connsiteX14" fmla="*/ 184579 w 552481"/>
              <a:gd name="connsiteY14" fmla="*/ 741931 h 1585520"/>
              <a:gd name="connsiteX15" fmla="*/ 521700 w 552481"/>
              <a:gd name="connsiteY15" fmla="*/ 1009232 h 1585520"/>
              <a:gd name="connsiteX16" fmla="*/ 507056 w 552481"/>
              <a:gd name="connsiteY16" fmla="*/ 1169267 h 1585520"/>
              <a:gd name="connsiteX17" fmla="*/ 119129 w 552481"/>
              <a:gd name="connsiteY17" fmla="*/ 889458 h 1585520"/>
              <a:gd name="connsiteX18" fmla="*/ 504472 w 552481"/>
              <a:gd name="connsiteY18" fmla="*/ 1198018 h 1585520"/>
              <a:gd name="connsiteX19" fmla="*/ 519836 w 552481"/>
              <a:gd name="connsiteY19" fmla="*/ 1370630 h 1585520"/>
              <a:gd name="connsiteX20" fmla="*/ 184579 w 552481"/>
              <a:gd name="connsiteY20" fmla="*/ 1132651 h 1585520"/>
              <a:gd name="connsiteX21" fmla="*/ 509865 w 552481"/>
              <a:gd name="connsiteY21" fmla="*/ 1387661 h 1585520"/>
              <a:gd name="connsiteX22" fmla="*/ 552481 w 552481"/>
              <a:gd name="connsiteY22" fmla="*/ 1585328 h 1585520"/>
              <a:gd name="connsiteX23" fmla="*/ 103908 w 552481"/>
              <a:gd name="connsiteY23" fmla="*/ 1357263 h 1585520"/>
              <a:gd name="connsiteX24" fmla="*/ 550099 w 552481"/>
              <a:gd name="connsiteY24" fmla="*/ 0 h 1585520"/>
              <a:gd name="connsiteX0" fmla="*/ 550099 w 552481"/>
              <a:gd name="connsiteY0" fmla="*/ 0 h 1585520"/>
              <a:gd name="connsiteX1" fmla="*/ 550454 w 552481"/>
              <a:gd name="connsiteY1" fmla="*/ 236086 h 1585520"/>
              <a:gd name="connsiteX2" fmla="*/ 488816 w 552481"/>
              <a:gd name="connsiteY2" fmla="*/ 193543 h 1585520"/>
              <a:gd name="connsiteX3" fmla="*/ 550466 w 552481"/>
              <a:gd name="connsiteY3" fmla="*/ 244157 h 1585520"/>
              <a:gd name="connsiteX4" fmla="*/ 550735 w 552481"/>
              <a:gd name="connsiteY4" fmla="*/ 423083 h 1585520"/>
              <a:gd name="connsiteX5" fmla="*/ 440807 w 552481"/>
              <a:gd name="connsiteY5" fmla="*/ 347209 h 1585520"/>
              <a:gd name="connsiteX6" fmla="*/ 550756 w 552481"/>
              <a:gd name="connsiteY6" fmla="*/ 437477 h 1585520"/>
              <a:gd name="connsiteX7" fmla="*/ 551026 w 552481"/>
              <a:gd name="connsiteY7" fmla="*/ 616991 h 1585520"/>
              <a:gd name="connsiteX8" fmla="*/ 372197 w 552481"/>
              <a:gd name="connsiteY8" fmla="*/ 491984 h 1585520"/>
              <a:gd name="connsiteX9" fmla="*/ 551056 w 552481"/>
              <a:gd name="connsiteY9" fmla="*/ 637056 h 1585520"/>
              <a:gd name="connsiteX10" fmla="*/ 551331 w 552481"/>
              <a:gd name="connsiteY10" fmla="*/ 819782 h 1585520"/>
              <a:gd name="connsiteX11" fmla="*/ 270832 w 552481"/>
              <a:gd name="connsiteY11" fmla="*/ 619203 h 1585520"/>
              <a:gd name="connsiteX12" fmla="*/ 551364 w 552481"/>
              <a:gd name="connsiteY12" fmla="*/ 841805 h 1585520"/>
              <a:gd name="connsiteX13" fmla="*/ 534221 w 552481"/>
              <a:gd name="connsiteY13" fmla="*/ 989751 h 1585520"/>
              <a:gd name="connsiteX14" fmla="*/ 184579 w 552481"/>
              <a:gd name="connsiteY14" fmla="*/ 741931 h 1585520"/>
              <a:gd name="connsiteX15" fmla="*/ 521700 w 552481"/>
              <a:gd name="connsiteY15" fmla="*/ 1009232 h 1585520"/>
              <a:gd name="connsiteX16" fmla="*/ 507056 w 552481"/>
              <a:gd name="connsiteY16" fmla="*/ 1169267 h 1585520"/>
              <a:gd name="connsiteX17" fmla="*/ 119129 w 552481"/>
              <a:gd name="connsiteY17" fmla="*/ 889458 h 1585520"/>
              <a:gd name="connsiteX18" fmla="*/ 504472 w 552481"/>
              <a:gd name="connsiteY18" fmla="*/ 1198018 h 1585520"/>
              <a:gd name="connsiteX19" fmla="*/ 519836 w 552481"/>
              <a:gd name="connsiteY19" fmla="*/ 1370630 h 1585520"/>
              <a:gd name="connsiteX20" fmla="*/ 184579 w 552481"/>
              <a:gd name="connsiteY20" fmla="*/ 1132651 h 1585520"/>
              <a:gd name="connsiteX21" fmla="*/ 509865 w 552481"/>
              <a:gd name="connsiteY21" fmla="*/ 1387661 h 1585520"/>
              <a:gd name="connsiteX22" fmla="*/ 552481 w 552481"/>
              <a:gd name="connsiteY22" fmla="*/ 1585328 h 1585520"/>
              <a:gd name="connsiteX23" fmla="*/ 103908 w 552481"/>
              <a:gd name="connsiteY23" fmla="*/ 1357263 h 1585520"/>
              <a:gd name="connsiteX24" fmla="*/ 550099 w 552481"/>
              <a:gd name="connsiteY24" fmla="*/ 0 h 1585520"/>
              <a:gd name="connsiteX0" fmla="*/ 550099 w 552481"/>
              <a:gd name="connsiteY0" fmla="*/ 0 h 1585520"/>
              <a:gd name="connsiteX1" fmla="*/ 550454 w 552481"/>
              <a:gd name="connsiteY1" fmla="*/ 236086 h 1585520"/>
              <a:gd name="connsiteX2" fmla="*/ 488816 w 552481"/>
              <a:gd name="connsiteY2" fmla="*/ 193543 h 1585520"/>
              <a:gd name="connsiteX3" fmla="*/ 550466 w 552481"/>
              <a:gd name="connsiteY3" fmla="*/ 244157 h 1585520"/>
              <a:gd name="connsiteX4" fmla="*/ 550735 w 552481"/>
              <a:gd name="connsiteY4" fmla="*/ 423083 h 1585520"/>
              <a:gd name="connsiteX5" fmla="*/ 440807 w 552481"/>
              <a:gd name="connsiteY5" fmla="*/ 347209 h 1585520"/>
              <a:gd name="connsiteX6" fmla="*/ 550756 w 552481"/>
              <a:gd name="connsiteY6" fmla="*/ 437477 h 1585520"/>
              <a:gd name="connsiteX7" fmla="*/ 551026 w 552481"/>
              <a:gd name="connsiteY7" fmla="*/ 616991 h 1585520"/>
              <a:gd name="connsiteX8" fmla="*/ 372197 w 552481"/>
              <a:gd name="connsiteY8" fmla="*/ 491984 h 1585520"/>
              <a:gd name="connsiteX9" fmla="*/ 551056 w 552481"/>
              <a:gd name="connsiteY9" fmla="*/ 637056 h 1585520"/>
              <a:gd name="connsiteX10" fmla="*/ 551331 w 552481"/>
              <a:gd name="connsiteY10" fmla="*/ 819782 h 1585520"/>
              <a:gd name="connsiteX11" fmla="*/ 270832 w 552481"/>
              <a:gd name="connsiteY11" fmla="*/ 619203 h 1585520"/>
              <a:gd name="connsiteX12" fmla="*/ 501344 w 552481"/>
              <a:gd name="connsiteY12" fmla="*/ 815973 h 1585520"/>
              <a:gd name="connsiteX13" fmla="*/ 534221 w 552481"/>
              <a:gd name="connsiteY13" fmla="*/ 989751 h 1585520"/>
              <a:gd name="connsiteX14" fmla="*/ 184579 w 552481"/>
              <a:gd name="connsiteY14" fmla="*/ 741931 h 1585520"/>
              <a:gd name="connsiteX15" fmla="*/ 521700 w 552481"/>
              <a:gd name="connsiteY15" fmla="*/ 1009232 h 1585520"/>
              <a:gd name="connsiteX16" fmla="*/ 507056 w 552481"/>
              <a:gd name="connsiteY16" fmla="*/ 1169267 h 1585520"/>
              <a:gd name="connsiteX17" fmla="*/ 119129 w 552481"/>
              <a:gd name="connsiteY17" fmla="*/ 889458 h 1585520"/>
              <a:gd name="connsiteX18" fmla="*/ 504472 w 552481"/>
              <a:gd name="connsiteY18" fmla="*/ 1198018 h 1585520"/>
              <a:gd name="connsiteX19" fmla="*/ 519836 w 552481"/>
              <a:gd name="connsiteY19" fmla="*/ 1370630 h 1585520"/>
              <a:gd name="connsiteX20" fmla="*/ 184579 w 552481"/>
              <a:gd name="connsiteY20" fmla="*/ 1132651 h 1585520"/>
              <a:gd name="connsiteX21" fmla="*/ 509865 w 552481"/>
              <a:gd name="connsiteY21" fmla="*/ 1387661 h 1585520"/>
              <a:gd name="connsiteX22" fmla="*/ 552481 w 552481"/>
              <a:gd name="connsiteY22" fmla="*/ 1585328 h 1585520"/>
              <a:gd name="connsiteX23" fmla="*/ 103908 w 552481"/>
              <a:gd name="connsiteY23" fmla="*/ 1357263 h 1585520"/>
              <a:gd name="connsiteX24" fmla="*/ 550099 w 552481"/>
              <a:gd name="connsiteY24" fmla="*/ 0 h 1585520"/>
              <a:gd name="connsiteX0" fmla="*/ 550099 w 552481"/>
              <a:gd name="connsiteY0" fmla="*/ 0 h 1585520"/>
              <a:gd name="connsiteX1" fmla="*/ 550454 w 552481"/>
              <a:gd name="connsiteY1" fmla="*/ 236086 h 1585520"/>
              <a:gd name="connsiteX2" fmla="*/ 488816 w 552481"/>
              <a:gd name="connsiteY2" fmla="*/ 193543 h 1585520"/>
              <a:gd name="connsiteX3" fmla="*/ 550466 w 552481"/>
              <a:gd name="connsiteY3" fmla="*/ 244157 h 1585520"/>
              <a:gd name="connsiteX4" fmla="*/ 550735 w 552481"/>
              <a:gd name="connsiteY4" fmla="*/ 423083 h 1585520"/>
              <a:gd name="connsiteX5" fmla="*/ 440807 w 552481"/>
              <a:gd name="connsiteY5" fmla="*/ 347209 h 1585520"/>
              <a:gd name="connsiteX6" fmla="*/ 550756 w 552481"/>
              <a:gd name="connsiteY6" fmla="*/ 437477 h 1585520"/>
              <a:gd name="connsiteX7" fmla="*/ 551026 w 552481"/>
              <a:gd name="connsiteY7" fmla="*/ 616991 h 1585520"/>
              <a:gd name="connsiteX8" fmla="*/ 372197 w 552481"/>
              <a:gd name="connsiteY8" fmla="*/ 491984 h 1585520"/>
              <a:gd name="connsiteX9" fmla="*/ 551056 w 552481"/>
              <a:gd name="connsiteY9" fmla="*/ 637056 h 1585520"/>
              <a:gd name="connsiteX10" fmla="*/ 508896 w 552481"/>
              <a:gd name="connsiteY10" fmla="*/ 791532 h 1585520"/>
              <a:gd name="connsiteX11" fmla="*/ 270832 w 552481"/>
              <a:gd name="connsiteY11" fmla="*/ 619203 h 1585520"/>
              <a:gd name="connsiteX12" fmla="*/ 501344 w 552481"/>
              <a:gd name="connsiteY12" fmla="*/ 815973 h 1585520"/>
              <a:gd name="connsiteX13" fmla="*/ 534221 w 552481"/>
              <a:gd name="connsiteY13" fmla="*/ 989751 h 1585520"/>
              <a:gd name="connsiteX14" fmla="*/ 184579 w 552481"/>
              <a:gd name="connsiteY14" fmla="*/ 741931 h 1585520"/>
              <a:gd name="connsiteX15" fmla="*/ 521700 w 552481"/>
              <a:gd name="connsiteY15" fmla="*/ 1009232 h 1585520"/>
              <a:gd name="connsiteX16" fmla="*/ 507056 w 552481"/>
              <a:gd name="connsiteY16" fmla="*/ 1169267 h 1585520"/>
              <a:gd name="connsiteX17" fmla="*/ 119129 w 552481"/>
              <a:gd name="connsiteY17" fmla="*/ 889458 h 1585520"/>
              <a:gd name="connsiteX18" fmla="*/ 504472 w 552481"/>
              <a:gd name="connsiteY18" fmla="*/ 1198018 h 1585520"/>
              <a:gd name="connsiteX19" fmla="*/ 519836 w 552481"/>
              <a:gd name="connsiteY19" fmla="*/ 1370630 h 1585520"/>
              <a:gd name="connsiteX20" fmla="*/ 184579 w 552481"/>
              <a:gd name="connsiteY20" fmla="*/ 1132651 h 1585520"/>
              <a:gd name="connsiteX21" fmla="*/ 509865 w 552481"/>
              <a:gd name="connsiteY21" fmla="*/ 1387661 h 1585520"/>
              <a:gd name="connsiteX22" fmla="*/ 552481 w 552481"/>
              <a:gd name="connsiteY22" fmla="*/ 1585328 h 1585520"/>
              <a:gd name="connsiteX23" fmla="*/ 103908 w 552481"/>
              <a:gd name="connsiteY23" fmla="*/ 1357263 h 1585520"/>
              <a:gd name="connsiteX24" fmla="*/ 550099 w 552481"/>
              <a:gd name="connsiteY24" fmla="*/ 0 h 1585520"/>
              <a:gd name="connsiteX0" fmla="*/ 550099 w 552481"/>
              <a:gd name="connsiteY0" fmla="*/ 0 h 1585520"/>
              <a:gd name="connsiteX1" fmla="*/ 550454 w 552481"/>
              <a:gd name="connsiteY1" fmla="*/ 236086 h 1585520"/>
              <a:gd name="connsiteX2" fmla="*/ 488816 w 552481"/>
              <a:gd name="connsiteY2" fmla="*/ 193543 h 1585520"/>
              <a:gd name="connsiteX3" fmla="*/ 550466 w 552481"/>
              <a:gd name="connsiteY3" fmla="*/ 244157 h 1585520"/>
              <a:gd name="connsiteX4" fmla="*/ 550735 w 552481"/>
              <a:gd name="connsiteY4" fmla="*/ 423083 h 1585520"/>
              <a:gd name="connsiteX5" fmla="*/ 440807 w 552481"/>
              <a:gd name="connsiteY5" fmla="*/ 347209 h 1585520"/>
              <a:gd name="connsiteX6" fmla="*/ 550756 w 552481"/>
              <a:gd name="connsiteY6" fmla="*/ 437477 h 1585520"/>
              <a:gd name="connsiteX7" fmla="*/ 551026 w 552481"/>
              <a:gd name="connsiteY7" fmla="*/ 616991 h 1585520"/>
              <a:gd name="connsiteX8" fmla="*/ 372197 w 552481"/>
              <a:gd name="connsiteY8" fmla="*/ 491984 h 1585520"/>
              <a:gd name="connsiteX9" fmla="*/ 521176 w 552481"/>
              <a:gd name="connsiteY9" fmla="*/ 611487 h 1585520"/>
              <a:gd name="connsiteX10" fmla="*/ 508896 w 552481"/>
              <a:gd name="connsiteY10" fmla="*/ 791532 h 1585520"/>
              <a:gd name="connsiteX11" fmla="*/ 270832 w 552481"/>
              <a:gd name="connsiteY11" fmla="*/ 619203 h 1585520"/>
              <a:gd name="connsiteX12" fmla="*/ 501344 w 552481"/>
              <a:gd name="connsiteY12" fmla="*/ 815973 h 1585520"/>
              <a:gd name="connsiteX13" fmla="*/ 534221 w 552481"/>
              <a:gd name="connsiteY13" fmla="*/ 989751 h 1585520"/>
              <a:gd name="connsiteX14" fmla="*/ 184579 w 552481"/>
              <a:gd name="connsiteY14" fmla="*/ 741931 h 1585520"/>
              <a:gd name="connsiteX15" fmla="*/ 521700 w 552481"/>
              <a:gd name="connsiteY15" fmla="*/ 1009232 h 1585520"/>
              <a:gd name="connsiteX16" fmla="*/ 507056 w 552481"/>
              <a:gd name="connsiteY16" fmla="*/ 1169267 h 1585520"/>
              <a:gd name="connsiteX17" fmla="*/ 119129 w 552481"/>
              <a:gd name="connsiteY17" fmla="*/ 889458 h 1585520"/>
              <a:gd name="connsiteX18" fmla="*/ 504472 w 552481"/>
              <a:gd name="connsiteY18" fmla="*/ 1198018 h 1585520"/>
              <a:gd name="connsiteX19" fmla="*/ 519836 w 552481"/>
              <a:gd name="connsiteY19" fmla="*/ 1370630 h 1585520"/>
              <a:gd name="connsiteX20" fmla="*/ 184579 w 552481"/>
              <a:gd name="connsiteY20" fmla="*/ 1132651 h 1585520"/>
              <a:gd name="connsiteX21" fmla="*/ 509865 w 552481"/>
              <a:gd name="connsiteY21" fmla="*/ 1387661 h 1585520"/>
              <a:gd name="connsiteX22" fmla="*/ 552481 w 552481"/>
              <a:gd name="connsiteY22" fmla="*/ 1585328 h 1585520"/>
              <a:gd name="connsiteX23" fmla="*/ 103908 w 552481"/>
              <a:gd name="connsiteY23" fmla="*/ 1357263 h 1585520"/>
              <a:gd name="connsiteX24" fmla="*/ 550099 w 552481"/>
              <a:gd name="connsiteY24" fmla="*/ 0 h 1585520"/>
              <a:gd name="connsiteX0" fmla="*/ 550099 w 552481"/>
              <a:gd name="connsiteY0" fmla="*/ 0 h 1585520"/>
              <a:gd name="connsiteX1" fmla="*/ 550454 w 552481"/>
              <a:gd name="connsiteY1" fmla="*/ 236086 h 1585520"/>
              <a:gd name="connsiteX2" fmla="*/ 488816 w 552481"/>
              <a:gd name="connsiteY2" fmla="*/ 193543 h 1585520"/>
              <a:gd name="connsiteX3" fmla="*/ 550466 w 552481"/>
              <a:gd name="connsiteY3" fmla="*/ 244157 h 1585520"/>
              <a:gd name="connsiteX4" fmla="*/ 550735 w 552481"/>
              <a:gd name="connsiteY4" fmla="*/ 423083 h 1585520"/>
              <a:gd name="connsiteX5" fmla="*/ 440807 w 552481"/>
              <a:gd name="connsiteY5" fmla="*/ 347209 h 1585520"/>
              <a:gd name="connsiteX6" fmla="*/ 550756 w 552481"/>
              <a:gd name="connsiteY6" fmla="*/ 437477 h 1585520"/>
              <a:gd name="connsiteX7" fmla="*/ 523630 w 552481"/>
              <a:gd name="connsiteY7" fmla="*/ 593972 h 1585520"/>
              <a:gd name="connsiteX8" fmla="*/ 372197 w 552481"/>
              <a:gd name="connsiteY8" fmla="*/ 491984 h 1585520"/>
              <a:gd name="connsiteX9" fmla="*/ 521176 w 552481"/>
              <a:gd name="connsiteY9" fmla="*/ 611487 h 1585520"/>
              <a:gd name="connsiteX10" fmla="*/ 508896 w 552481"/>
              <a:gd name="connsiteY10" fmla="*/ 791532 h 1585520"/>
              <a:gd name="connsiteX11" fmla="*/ 270832 w 552481"/>
              <a:gd name="connsiteY11" fmla="*/ 619203 h 1585520"/>
              <a:gd name="connsiteX12" fmla="*/ 501344 w 552481"/>
              <a:gd name="connsiteY12" fmla="*/ 815973 h 1585520"/>
              <a:gd name="connsiteX13" fmla="*/ 534221 w 552481"/>
              <a:gd name="connsiteY13" fmla="*/ 989751 h 1585520"/>
              <a:gd name="connsiteX14" fmla="*/ 184579 w 552481"/>
              <a:gd name="connsiteY14" fmla="*/ 741931 h 1585520"/>
              <a:gd name="connsiteX15" fmla="*/ 521700 w 552481"/>
              <a:gd name="connsiteY15" fmla="*/ 1009232 h 1585520"/>
              <a:gd name="connsiteX16" fmla="*/ 507056 w 552481"/>
              <a:gd name="connsiteY16" fmla="*/ 1169267 h 1585520"/>
              <a:gd name="connsiteX17" fmla="*/ 119129 w 552481"/>
              <a:gd name="connsiteY17" fmla="*/ 889458 h 1585520"/>
              <a:gd name="connsiteX18" fmla="*/ 504472 w 552481"/>
              <a:gd name="connsiteY18" fmla="*/ 1198018 h 1585520"/>
              <a:gd name="connsiteX19" fmla="*/ 519836 w 552481"/>
              <a:gd name="connsiteY19" fmla="*/ 1370630 h 1585520"/>
              <a:gd name="connsiteX20" fmla="*/ 184579 w 552481"/>
              <a:gd name="connsiteY20" fmla="*/ 1132651 h 1585520"/>
              <a:gd name="connsiteX21" fmla="*/ 509865 w 552481"/>
              <a:gd name="connsiteY21" fmla="*/ 1387661 h 1585520"/>
              <a:gd name="connsiteX22" fmla="*/ 552481 w 552481"/>
              <a:gd name="connsiteY22" fmla="*/ 1585328 h 1585520"/>
              <a:gd name="connsiteX23" fmla="*/ 103908 w 552481"/>
              <a:gd name="connsiteY23" fmla="*/ 1357263 h 1585520"/>
              <a:gd name="connsiteX24" fmla="*/ 550099 w 552481"/>
              <a:gd name="connsiteY24" fmla="*/ 0 h 1585520"/>
              <a:gd name="connsiteX0" fmla="*/ 550099 w 552481"/>
              <a:gd name="connsiteY0" fmla="*/ 0 h 1585520"/>
              <a:gd name="connsiteX1" fmla="*/ 550454 w 552481"/>
              <a:gd name="connsiteY1" fmla="*/ 236086 h 1585520"/>
              <a:gd name="connsiteX2" fmla="*/ 488816 w 552481"/>
              <a:gd name="connsiteY2" fmla="*/ 193543 h 1585520"/>
              <a:gd name="connsiteX3" fmla="*/ 550466 w 552481"/>
              <a:gd name="connsiteY3" fmla="*/ 244157 h 1585520"/>
              <a:gd name="connsiteX4" fmla="*/ 550735 w 552481"/>
              <a:gd name="connsiteY4" fmla="*/ 423083 h 1585520"/>
              <a:gd name="connsiteX5" fmla="*/ 440807 w 552481"/>
              <a:gd name="connsiteY5" fmla="*/ 347209 h 1585520"/>
              <a:gd name="connsiteX6" fmla="*/ 530748 w 552481"/>
              <a:gd name="connsiteY6" fmla="*/ 427144 h 1585520"/>
              <a:gd name="connsiteX7" fmla="*/ 523630 w 552481"/>
              <a:gd name="connsiteY7" fmla="*/ 593972 h 1585520"/>
              <a:gd name="connsiteX8" fmla="*/ 372197 w 552481"/>
              <a:gd name="connsiteY8" fmla="*/ 491984 h 1585520"/>
              <a:gd name="connsiteX9" fmla="*/ 521176 w 552481"/>
              <a:gd name="connsiteY9" fmla="*/ 611487 h 1585520"/>
              <a:gd name="connsiteX10" fmla="*/ 508896 w 552481"/>
              <a:gd name="connsiteY10" fmla="*/ 791532 h 1585520"/>
              <a:gd name="connsiteX11" fmla="*/ 270832 w 552481"/>
              <a:gd name="connsiteY11" fmla="*/ 619203 h 1585520"/>
              <a:gd name="connsiteX12" fmla="*/ 501344 w 552481"/>
              <a:gd name="connsiteY12" fmla="*/ 815973 h 1585520"/>
              <a:gd name="connsiteX13" fmla="*/ 534221 w 552481"/>
              <a:gd name="connsiteY13" fmla="*/ 989751 h 1585520"/>
              <a:gd name="connsiteX14" fmla="*/ 184579 w 552481"/>
              <a:gd name="connsiteY14" fmla="*/ 741931 h 1585520"/>
              <a:gd name="connsiteX15" fmla="*/ 521700 w 552481"/>
              <a:gd name="connsiteY15" fmla="*/ 1009232 h 1585520"/>
              <a:gd name="connsiteX16" fmla="*/ 507056 w 552481"/>
              <a:gd name="connsiteY16" fmla="*/ 1169267 h 1585520"/>
              <a:gd name="connsiteX17" fmla="*/ 119129 w 552481"/>
              <a:gd name="connsiteY17" fmla="*/ 889458 h 1585520"/>
              <a:gd name="connsiteX18" fmla="*/ 504472 w 552481"/>
              <a:gd name="connsiteY18" fmla="*/ 1198018 h 1585520"/>
              <a:gd name="connsiteX19" fmla="*/ 519836 w 552481"/>
              <a:gd name="connsiteY19" fmla="*/ 1370630 h 1585520"/>
              <a:gd name="connsiteX20" fmla="*/ 184579 w 552481"/>
              <a:gd name="connsiteY20" fmla="*/ 1132651 h 1585520"/>
              <a:gd name="connsiteX21" fmla="*/ 509865 w 552481"/>
              <a:gd name="connsiteY21" fmla="*/ 1387661 h 1585520"/>
              <a:gd name="connsiteX22" fmla="*/ 552481 w 552481"/>
              <a:gd name="connsiteY22" fmla="*/ 1585328 h 1585520"/>
              <a:gd name="connsiteX23" fmla="*/ 103908 w 552481"/>
              <a:gd name="connsiteY23" fmla="*/ 1357263 h 1585520"/>
              <a:gd name="connsiteX24" fmla="*/ 550099 w 552481"/>
              <a:gd name="connsiteY24" fmla="*/ 0 h 1585520"/>
              <a:gd name="connsiteX0" fmla="*/ 550099 w 552481"/>
              <a:gd name="connsiteY0" fmla="*/ 0 h 1585520"/>
              <a:gd name="connsiteX1" fmla="*/ 550454 w 552481"/>
              <a:gd name="connsiteY1" fmla="*/ 236086 h 1585520"/>
              <a:gd name="connsiteX2" fmla="*/ 488816 w 552481"/>
              <a:gd name="connsiteY2" fmla="*/ 193543 h 1585520"/>
              <a:gd name="connsiteX3" fmla="*/ 550466 w 552481"/>
              <a:gd name="connsiteY3" fmla="*/ 244157 h 1585520"/>
              <a:gd name="connsiteX4" fmla="*/ 528440 w 552481"/>
              <a:gd name="connsiteY4" fmla="*/ 395095 h 1585520"/>
              <a:gd name="connsiteX5" fmla="*/ 440807 w 552481"/>
              <a:gd name="connsiteY5" fmla="*/ 347209 h 1585520"/>
              <a:gd name="connsiteX6" fmla="*/ 530748 w 552481"/>
              <a:gd name="connsiteY6" fmla="*/ 427144 h 1585520"/>
              <a:gd name="connsiteX7" fmla="*/ 523630 w 552481"/>
              <a:gd name="connsiteY7" fmla="*/ 593972 h 1585520"/>
              <a:gd name="connsiteX8" fmla="*/ 372197 w 552481"/>
              <a:gd name="connsiteY8" fmla="*/ 491984 h 1585520"/>
              <a:gd name="connsiteX9" fmla="*/ 521176 w 552481"/>
              <a:gd name="connsiteY9" fmla="*/ 611487 h 1585520"/>
              <a:gd name="connsiteX10" fmla="*/ 508896 w 552481"/>
              <a:gd name="connsiteY10" fmla="*/ 791532 h 1585520"/>
              <a:gd name="connsiteX11" fmla="*/ 270832 w 552481"/>
              <a:gd name="connsiteY11" fmla="*/ 619203 h 1585520"/>
              <a:gd name="connsiteX12" fmla="*/ 501344 w 552481"/>
              <a:gd name="connsiteY12" fmla="*/ 815973 h 1585520"/>
              <a:gd name="connsiteX13" fmla="*/ 534221 w 552481"/>
              <a:gd name="connsiteY13" fmla="*/ 989751 h 1585520"/>
              <a:gd name="connsiteX14" fmla="*/ 184579 w 552481"/>
              <a:gd name="connsiteY14" fmla="*/ 741931 h 1585520"/>
              <a:gd name="connsiteX15" fmla="*/ 521700 w 552481"/>
              <a:gd name="connsiteY15" fmla="*/ 1009232 h 1585520"/>
              <a:gd name="connsiteX16" fmla="*/ 507056 w 552481"/>
              <a:gd name="connsiteY16" fmla="*/ 1169267 h 1585520"/>
              <a:gd name="connsiteX17" fmla="*/ 119129 w 552481"/>
              <a:gd name="connsiteY17" fmla="*/ 889458 h 1585520"/>
              <a:gd name="connsiteX18" fmla="*/ 504472 w 552481"/>
              <a:gd name="connsiteY18" fmla="*/ 1198018 h 1585520"/>
              <a:gd name="connsiteX19" fmla="*/ 519836 w 552481"/>
              <a:gd name="connsiteY19" fmla="*/ 1370630 h 1585520"/>
              <a:gd name="connsiteX20" fmla="*/ 184579 w 552481"/>
              <a:gd name="connsiteY20" fmla="*/ 1132651 h 1585520"/>
              <a:gd name="connsiteX21" fmla="*/ 509865 w 552481"/>
              <a:gd name="connsiteY21" fmla="*/ 1387661 h 1585520"/>
              <a:gd name="connsiteX22" fmla="*/ 552481 w 552481"/>
              <a:gd name="connsiteY22" fmla="*/ 1585328 h 1585520"/>
              <a:gd name="connsiteX23" fmla="*/ 103908 w 552481"/>
              <a:gd name="connsiteY23" fmla="*/ 1357263 h 1585520"/>
              <a:gd name="connsiteX24" fmla="*/ 550099 w 552481"/>
              <a:gd name="connsiteY24" fmla="*/ 0 h 1585520"/>
              <a:gd name="connsiteX0" fmla="*/ 550099 w 552481"/>
              <a:gd name="connsiteY0" fmla="*/ 0 h 1585520"/>
              <a:gd name="connsiteX1" fmla="*/ 550454 w 552481"/>
              <a:gd name="connsiteY1" fmla="*/ 236086 h 1585520"/>
              <a:gd name="connsiteX2" fmla="*/ 488816 w 552481"/>
              <a:gd name="connsiteY2" fmla="*/ 193543 h 1585520"/>
              <a:gd name="connsiteX3" fmla="*/ 532877 w 552481"/>
              <a:gd name="connsiteY3" fmla="*/ 241409 h 1585520"/>
              <a:gd name="connsiteX4" fmla="*/ 528440 w 552481"/>
              <a:gd name="connsiteY4" fmla="*/ 395095 h 1585520"/>
              <a:gd name="connsiteX5" fmla="*/ 440807 w 552481"/>
              <a:gd name="connsiteY5" fmla="*/ 347209 h 1585520"/>
              <a:gd name="connsiteX6" fmla="*/ 530748 w 552481"/>
              <a:gd name="connsiteY6" fmla="*/ 427144 h 1585520"/>
              <a:gd name="connsiteX7" fmla="*/ 523630 w 552481"/>
              <a:gd name="connsiteY7" fmla="*/ 593972 h 1585520"/>
              <a:gd name="connsiteX8" fmla="*/ 372197 w 552481"/>
              <a:gd name="connsiteY8" fmla="*/ 491984 h 1585520"/>
              <a:gd name="connsiteX9" fmla="*/ 521176 w 552481"/>
              <a:gd name="connsiteY9" fmla="*/ 611487 h 1585520"/>
              <a:gd name="connsiteX10" fmla="*/ 508896 w 552481"/>
              <a:gd name="connsiteY10" fmla="*/ 791532 h 1585520"/>
              <a:gd name="connsiteX11" fmla="*/ 270832 w 552481"/>
              <a:gd name="connsiteY11" fmla="*/ 619203 h 1585520"/>
              <a:gd name="connsiteX12" fmla="*/ 501344 w 552481"/>
              <a:gd name="connsiteY12" fmla="*/ 815973 h 1585520"/>
              <a:gd name="connsiteX13" fmla="*/ 534221 w 552481"/>
              <a:gd name="connsiteY13" fmla="*/ 989751 h 1585520"/>
              <a:gd name="connsiteX14" fmla="*/ 184579 w 552481"/>
              <a:gd name="connsiteY14" fmla="*/ 741931 h 1585520"/>
              <a:gd name="connsiteX15" fmla="*/ 521700 w 552481"/>
              <a:gd name="connsiteY15" fmla="*/ 1009232 h 1585520"/>
              <a:gd name="connsiteX16" fmla="*/ 507056 w 552481"/>
              <a:gd name="connsiteY16" fmla="*/ 1169267 h 1585520"/>
              <a:gd name="connsiteX17" fmla="*/ 119129 w 552481"/>
              <a:gd name="connsiteY17" fmla="*/ 889458 h 1585520"/>
              <a:gd name="connsiteX18" fmla="*/ 504472 w 552481"/>
              <a:gd name="connsiteY18" fmla="*/ 1198018 h 1585520"/>
              <a:gd name="connsiteX19" fmla="*/ 519836 w 552481"/>
              <a:gd name="connsiteY19" fmla="*/ 1370630 h 1585520"/>
              <a:gd name="connsiteX20" fmla="*/ 184579 w 552481"/>
              <a:gd name="connsiteY20" fmla="*/ 1132651 h 1585520"/>
              <a:gd name="connsiteX21" fmla="*/ 509865 w 552481"/>
              <a:gd name="connsiteY21" fmla="*/ 1387661 h 1585520"/>
              <a:gd name="connsiteX22" fmla="*/ 552481 w 552481"/>
              <a:gd name="connsiteY22" fmla="*/ 1585328 h 1585520"/>
              <a:gd name="connsiteX23" fmla="*/ 103908 w 552481"/>
              <a:gd name="connsiteY23" fmla="*/ 1357263 h 1585520"/>
              <a:gd name="connsiteX24" fmla="*/ 550099 w 552481"/>
              <a:gd name="connsiteY24" fmla="*/ 0 h 1585520"/>
              <a:gd name="connsiteX0" fmla="*/ 550099 w 580141"/>
              <a:gd name="connsiteY0" fmla="*/ 54739 h 1640259"/>
              <a:gd name="connsiteX1" fmla="*/ 536842 w 580141"/>
              <a:gd name="connsiteY1" fmla="*/ 262901 h 1640259"/>
              <a:gd name="connsiteX2" fmla="*/ 550454 w 580141"/>
              <a:gd name="connsiteY2" fmla="*/ 290825 h 1640259"/>
              <a:gd name="connsiteX3" fmla="*/ 488816 w 580141"/>
              <a:gd name="connsiteY3" fmla="*/ 248282 h 1640259"/>
              <a:gd name="connsiteX4" fmla="*/ 532877 w 580141"/>
              <a:gd name="connsiteY4" fmla="*/ 296148 h 1640259"/>
              <a:gd name="connsiteX5" fmla="*/ 528440 w 580141"/>
              <a:gd name="connsiteY5" fmla="*/ 449834 h 1640259"/>
              <a:gd name="connsiteX6" fmla="*/ 440807 w 580141"/>
              <a:gd name="connsiteY6" fmla="*/ 401948 h 1640259"/>
              <a:gd name="connsiteX7" fmla="*/ 530748 w 580141"/>
              <a:gd name="connsiteY7" fmla="*/ 481883 h 1640259"/>
              <a:gd name="connsiteX8" fmla="*/ 523630 w 580141"/>
              <a:gd name="connsiteY8" fmla="*/ 648711 h 1640259"/>
              <a:gd name="connsiteX9" fmla="*/ 372197 w 580141"/>
              <a:gd name="connsiteY9" fmla="*/ 546723 h 1640259"/>
              <a:gd name="connsiteX10" fmla="*/ 521176 w 580141"/>
              <a:gd name="connsiteY10" fmla="*/ 666226 h 1640259"/>
              <a:gd name="connsiteX11" fmla="*/ 508896 w 580141"/>
              <a:gd name="connsiteY11" fmla="*/ 846271 h 1640259"/>
              <a:gd name="connsiteX12" fmla="*/ 270832 w 580141"/>
              <a:gd name="connsiteY12" fmla="*/ 673942 h 1640259"/>
              <a:gd name="connsiteX13" fmla="*/ 501344 w 580141"/>
              <a:gd name="connsiteY13" fmla="*/ 870712 h 1640259"/>
              <a:gd name="connsiteX14" fmla="*/ 534221 w 580141"/>
              <a:gd name="connsiteY14" fmla="*/ 1044490 h 1640259"/>
              <a:gd name="connsiteX15" fmla="*/ 184579 w 580141"/>
              <a:gd name="connsiteY15" fmla="*/ 796670 h 1640259"/>
              <a:gd name="connsiteX16" fmla="*/ 521700 w 580141"/>
              <a:gd name="connsiteY16" fmla="*/ 1063971 h 1640259"/>
              <a:gd name="connsiteX17" fmla="*/ 507056 w 580141"/>
              <a:gd name="connsiteY17" fmla="*/ 1224006 h 1640259"/>
              <a:gd name="connsiteX18" fmla="*/ 119129 w 580141"/>
              <a:gd name="connsiteY18" fmla="*/ 944197 h 1640259"/>
              <a:gd name="connsiteX19" fmla="*/ 504472 w 580141"/>
              <a:gd name="connsiteY19" fmla="*/ 1252757 h 1640259"/>
              <a:gd name="connsiteX20" fmla="*/ 519836 w 580141"/>
              <a:gd name="connsiteY20" fmla="*/ 1425369 h 1640259"/>
              <a:gd name="connsiteX21" fmla="*/ 184579 w 580141"/>
              <a:gd name="connsiteY21" fmla="*/ 1187390 h 1640259"/>
              <a:gd name="connsiteX22" fmla="*/ 509865 w 580141"/>
              <a:gd name="connsiteY22" fmla="*/ 1442400 h 1640259"/>
              <a:gd name="connsiteX23" fmla="*/ 552481 w 580141"/>
              <a:gd name="connsiteY23" fmla="*/ 1640067 h 1640259"/>
              <a:gd name="connsiteX24" fmla="*/ 103908 w 580141"/>
              <a:gd name="connsiteY24" fmla="*/ 1412002 h 1640259"/>
              <a:gd name="connsiteX25" fmla="*/ 550099 w 580141"/>
              <a:gd name="connsiteY25" fmla="*/ 54739 h 1640259"/>
              <a:gd name="connsiteX0" fmla="*/ 550099 w 580141"/>
              <a:gd name="connsiteY0" fmla="*/ 54739 h 1640259"/>
              <a:gd name="connsiteX1" fmla="*/ 536842 w 580141"/>
              <a:gd name="connsiteY1" fmla="*/ 262901 h 1640259"/>
              <a:gd name="connsiteX2" fmla="*/ 550454 w 580141"/>
              <a:gd name="connsiteY2" fmla="*/ 290825 h 1640259"/>
              <a:gd name="connsiteX3" fmla="*/ 488816 w 580141"/>
              <a:gd name="connsiteY3" fmla="*/ 248282 h 1640259"/>
              <a:gd name="connsiteX4" fmla="*/ 532877 w 580141"/>
              <a:gd name="connsiteY4" fmla="*/ 296148 h 1640259"/>
              <a:gd name="connsiteX5" fmla="*/ 528440 w 580141"/>
              <a:gd name="connsiteY5" fmla="*/ 449834 h 1640259"/>
              <a:gd name="connsiteX6" fmla="*/ 440807 w 580141"/>
              <a:gd name="connsiteY6" fmla="*/ 401948 h 1640259"/>
              <a:gd name="connsiteX7" fmla="*/ 530748 w 580141"/>
              <a:gd name="connsiteY7" fmla="*/ 481883 h 1640259"/>
              <a:gd name="connsiteX8" fmla="*/ 523630 w 580141"/>
              <a:gd name="connsiteY8" fmla="*/ 648711 h 1640259"/>
              <a:gd name="connsiteX9" fmla="*/ 372197 w 580141"/>
              <a:gd name="connsiteY9" fmla="*/ 546723 h 1640259"/>
              <a:gd name="connsiteX10" fmla="*/ 521176 w 580141"/>
              <a:gd name="connsiteY10" fmla="*/ 666226 h 1640259"/>
              <a:gd name="connsiteX11" fmla="*/ 508896 w 580141"/>
              <a:gd name="connsiteY11" fmla="*/ 846271 h 1640259"/>
              <a:gd name="connsiteX12" fmla="*/ 270832 w 580141"/>
              <a:gd name="connsiteY12" fmla="*/ 673942 h 1640259"/>
              <a:gd name="connsiteX13" fmla="*/ 501344 w 580141"/>
              <a:gd name="connsiteY13" fmla="*/ 870712 h 1640259"/>
              <a:gd name="connsiteX14" fmla="*/ 484201 w 580141"/>
              <a:gd name="connsiteY14" fmla="*/ 1018658 h 1640259"/>
              <a:gd name="connsiteX15" fmla="*/ 184579 w 580141"/>
              <a:gd name="connsiteY15" fmla="*/ 796670 h 1640259"/>
              <a:gd name="connsiteX16" fmla="*/ 521700 w 580141"/>
              <a:gd name="connsiteY16" fmla="*/ 1063971 h 1640259"/>
              <a:gd name="connsiteX17" fmla="*/ 507056 w 580141"/>
              <a:gd name="connsiteY17" fmla="*/ 1224006 h 1640259"/>
              <a:gd name="connsiteX18" fmla="*/ 119129 w 580141"/>
              <a:gd name="connsiteY18" fmla="*/ 944197 h 1640259"/>
              <a:gd name="connsiteX19" fmla="*/ 504472 w 580141"/>
              <a:gd name="connsiteY19" fmla="*/ 1252757 h 1640259"/>
              <a:gd name="connsiteX20" fmla="*/ 519836 w 580141"/>
              <a:gd name="connsiteY20" fmla="*/ 1425369 h 1640259"/>
              <a:gd name="connsiteX21" fmla="*/ 184579 w 580141"/>
              <a:gd name="connsiteY21" fmla="*/ 1187390 h 1640259"/>
              <a:gd name="connsiteX22" fmla="*/ 509865 w 580141"/>
              <a:gd name="connsiteY22" fmla="*/ 1442400 h 1640259"/>
              <a:gd name="connsiteX23" fmla="*/ 552481 w 580141"/>
              <a:gd name="connsiteY23" fmla="*/ 1640067 h 1640259"/>
              <a:gd name="connsiteX24" fmla="*/ 103908 w 580141"/>
              <a:gd name="connsiteY24" fmla="*/ 1412002 h 1640259"/>
              <a:gd name="connsiteX25" fmla="*/ 550099 w 580141"/>
              <a:gd name="connsiteY25" fmla="*/ 54739 h 1640259"/>
              <a:gd name="connsiteX0" fmla="*/ 550099 w 580141"/>
              <a:gd name="connsiteY0" fmla="*/ 54739 h 1640259"/>
              <a:gd name="connsiteX1" fmla="*/ 536842 w 580141"/>
              <a:gd name="connsiteY1" fmla="*/ 262901 h 1640259"/>
              <a:gd name="connsiteX2" fmla="*/ 550454 w 580141"/>
              <a:gd name="connsiteY2" fmla="*/ 290825 h 1640259"/>
              <a:gd name="connsiteX3" fmla="*/ 488816 w 580141"/>
              <a:gd name="connsiteY3" fmla="*/ 248282 h 1640259"/>
              <a:gd name="connsiteX4" fmla="*/ 532877 w 580141"/>
              <a:gd name="connsiteY4" fmla="*/ 296148 h 1640259"/>
              <a:gd name="connsiteX5" fmla="*/ 528440 w 580141"/>
              <a:gd name="connsiteY5" fmla="*/ 449834 h 1640259"/>
              <a:gd name="connsiteX6" fmla="*/ 440807 w 580141"/>
              <a:gd name="connsiteY6" fmla="*/ 401948 h 1640259"/>
              <a:gd name="connsiteX7" fmla="*/ 530748 w 580141"/>
              <a:gd name="connsiteY7" fmla="*/ 481883 h 1640259"/>
              <a:gd name="connsiteX8" fmla="*/ 523630 w 580141"/>
              <a:gd name="connsiteY8" fmla="*/ 648711 h 1640259"/>
              <a:gd name="connsiteX9" fmla="*/ 372197 w 580141"/>
              <a:gd name="connsiteY9" fmla="*/ 546723 h 1640259"/>
              <a:gd name="connsiteX10" fmla="*/ 521176 w 580141"/>
              <a:gd name="connsiteY10" fmla="*/ 666226 h 1640259"/>
              <a:gd name="connsiteX11" fmla="*/ 508896 w 580141"/>
              <a:gd name="connsiteY11" fmla="*/ 846271 h 1640259"/>
              <a:gd name="connsiteX12" fmla="*/ 270832 w 580141"/>
              <a:gd name="connsiteY12" fmla="*/ 673942 h 1640259"/>
              <a:gd name="connsiteX13" fmla="*/ 501344 w 580141"/>
              <a:gd name="connsiteY13" fmla="*/ 870712 h 1640259"/>
              <a:gd name="connsiteX14" fmla="*/ 484201 w 580141"/>
              <a:gd name="connsiteY14" fmla="*/ 1018658 h 1640259"/>
              <a:gd name="connsiteX15" fmla="*/ 184579 w 580141"/>
              <a:gd name="connsiteY15" fmla="*/ 796670 h 1640259"/>
              <a:gd name="connsiteX16" fmla="*/ 479002 w 580141"/>
              <a:gd name="connsiteY16" fmla="*/ 1055860 h 1640259"/>
              <a:gd name="connsiteX17" fmla="*/ 507056 w 580141"/>
              <a:gd name="connsiteY17" fmla="*/ 1224006 h 1640259"/>
              <a:gd name="connsiteX18" fmla="*/ 119129 w 580141"/>
              <a:gd name="connsiteY18" fmla="*/ 944197 h 1640259"/>
              <a:gd name="connsiteX19" fmla="*/ 504472 w 580141"/>
              <a:gd name="connsiteY19" fmla="*/ 1252757 h 1640259"/>
              <a:gd name="connsiteX20" fmla="*/ 519836 w 580141"/>
              <a:gd name="connsiteY20" fmla="*/ 1425369 h 1640259"/>
              <a:gd name="connsiteX21" fmla="*/ 184579 w 580141"/>
              <a:gd name="connsiteY21" fmla="*/ 1187390 h 1640259"/>
              <a:gd name="connsiteX22" fmla="*/ 509865 w 580141"/>
              <a:gd name="connsiteY22" fmla="*/ 1442400 h 1640259"/>
              <a:gd name="connsiteX23" fmla="*/ 552481 w 580141"/>
              <a:gd name="connsiteY23" fmla="*/ 1640067 h 1640259"/>
              <a:gd name="connsiteX24" fmla="*/ 103908 w 580141"/>
              <a:gd name="connsiteY24" fmla="*/ 1412002 h 1640259"/>
              <a:gd name="connsiteX25" fmla="*/ 550099 w 580141"/>
              <a:gd name="connsiteY25" fmla="*/ 54739 h 1640259"/>
              <a:gd name="connsiteX0" fmla="*/ 550099 w 580141"/>
              <a:gd name="connsiteY0" fmla="*/ 54739 h 1640259"/>
              <a:gd name="connsiteX1" fmla="*/ 536842 w 580141"/>
              <a:gd name="connsiteY1" fmla="*/ 262901 h 1640259"/>
              <a:gd name="connsiteX2" fmla="*/ 550454 w 580141"/>
              <a:gd name="connsiteY2" fmla="*/ 290825 h 1640259"/>
              <a:gd name="connsiteX3" fmla="*/ 488816 w 580141"/>
              <a:gd name="connsiteY3" fmla="*/ 248282 h 1640259"/>
              <a:gd name="connsiteX4" fmla="*/ 532877 w 580141"/>
              <a:gd name="connsiteY4" fmla="*/ 296148 h 1640259"/>
              <a:gd name="connsiteX5" fmla="*/ 528440 w 580141"/>
              <a:gd name="connsiteY5" fmla="*/ 449834 h 1640259"/>
              <a:gd name="connsiteX6" fmla="*/ 440807 w 580141"/>
              <a:gd name="connsiteY6" fmla="*/ 401948 h 1640259"/>
              <a:gd name="connsiteX7" fmla="*/ 530748 w 580141"/>
              <a:gd name="connsiteY7" fmla="*/ 481883 h 1640259"/>
              <a:gd name="connsiteX8" fmla="*/ 523630 w 580141"/>
              <a:gd name="connsiteY8" fmla="*/ 648711 h 1640259"/>
              <a:gd name="connsiteX9" fmla="*/ 372197 w 580141"/>
              <a:gd name="connsiteY9" fmla="*/ 546723 h 1640259"/>
              <a:gd name="connsiteX10" fmla="*/ 521176 w 580141"/>
              <a:gd name="connsiteY10" fmla="*/ 666226 h 1640259"/>
              <a:gd name="connsiteX11" fmla="*/ 508896 w 580141"/>
              <a:gd name="connsiteY11" fmla="*/ 846271 h 1640259"/>
              <a:gd name="connsiteX12" fmla="*/ 270832 w 580141"/>
              <a:gd name="connsiteY12" fmla="*/ 673942 h 1640259"/>
              <a:gd name="connsiteX13" fmla="*/ 501344 w 580141"/>
              <a:gd name="connsiteY13" fmla="*/ 870712 h 1640259"/>
              <a:gd name="connsiteX14" fmla="*/ 484201 w 580141"/>
              <a:gd name="connsiteY14" fmla="*/ 1018658 h 1640259"/>
              <a:gd name="connsiteX15" fmla="*/ 184579 w 580141"/>
              <a:gd name="connsiteY15" fmla="*/ 796670 h 1640259"/>
              <a:gd name="connsiteX16" fmla="*/ 479002 w 580141"/>
              <a:gd name="connsiteY16" fmla="*/ 1055860 h 1640259"/>
              <a:gd name="connsiteX17" fmla="*/ 474625 w 580141"/>
              <a:gd name="connsiteY17" fmla="*/ 1200922 h 1640259"/>
              <a:gd name="connsiteX18" fmla="*/ 119129 w 580141"/>
              <a:gd name="connsiteY18" fmla="*/ 944197 h 1640259"/>
              <a:gd name="connsiteX19" fmla="*/ 504472 w 580141"/>
              <a:gd name="connsiteY19" fmla="*/ 1252757 h 1640259"/>
              <a:gd name="connsiteX20" fmla="*/ 519836 w 580141"/>
              <a:gd name="connsiteY20" fmla="*/ 1425369 h 1640259"/>
              <a:gd name="connsiteX21" fmla="*/ 184579 w 580141"/>
              <a:gd name="connsiteY21" fmla="*/ 1187390 h 1640259"/>
              <a:gd name="connsiteX22" fmla="*/ 509865 w 580141"/>
              <a:gd name="connsiteY22" fmla="*/ 1442400 h 1640259"/>
              <a:gd name="connsiteX23" fmla="*/ 552481 w 580141"/>
              <a:gd name="connsiteY23" fmla="*/ 1640067 h 1640259"/>
              <a:gd name="connsiteX24" fmla="*/ 103908 w 580141"/>
              <a:gd name="connsiteY24" fmla="*/ 1412002 h 1640259"/>
              <a:gd name="connsiteX25" fmla="*/ 550099 w 580141"/>
              <a:gd name="connsiteY25" fmla="*/ 54739 h 1640259"/>
              <a:gd name="connsiteX0" fmla="*/ 550099 w 580141"/>
              <a:gd name="connsiteY0" fmla="*/ 54739 h 1640259"/>
              <a:gd name="connsiteX1" fmla="*/ 536842 w 580141"/>
              <a:gd name="connsiteY1" fmla="*/ 262901 h 1640259"/>
              <a:gd name="connsiteX2" fmla="*/ 550454 w 580141"/>
              <a:gd name="connsiteY2" fmla="*/ 290825 h 1640259"/>
              <a:gd name="connsiteX3" fmla="*/ 488816 w 580141"/>
              <a:gd name="connsiteY3" fmla="*/ 248282 h 1640259"/>
              <a:gd name="connsiteX4" fmla="*/ 532877 w 580141"/>
              <a:gd name="connsiteY4" fmla="*/ 296148 h 1640259"/>
              <a:gd name="connsiteX5" fmla="*/ 528440 w 580141"/>
              <a:gd name="connsiteY5" fmla="*/ 449834 h 1640259"/>
              <a:gd name="connsiteX6" fmla="*/ 440807 w 580141"/>
              <a:gd name="connsiteY6" fmla="*/ 401948 h 1640259"/>
              <a:gd name="connsiteX7" fmla="*/ 530748 w 580141"/>
              <a:gd name="connsiteY7" fmla="*/ 481883 h 1640259"/>
              <a:gd name="connsiteX8" fmla="*/ 523630 w 580141"/>
              <a:gd name="connsiteY8" fmla="*/ 648711 h 1640259"/>
              <a:gd name="connsiteX9" fmla="*/ 372197 w 580141"/>
              <a:gd name="connsiteY9" fmla="*/ 546723 h 1640259"/>
              <a:gd name="connsiteX10" fmla="*/ 521176 w 580141"/>
              <a:gd name="connsiteY10" fmla="*/ 666226 h 1640259"/>
              <a:gd name="connsiteX11" fmla="*/ 508896 w 580141"/>
              <a:gd name="connsiteY11" fmla="*/ 846271 h 1640259"/>
              <a:gd name="connsiteX12" fmla="*/ 270832 w 580141"/>
              <a:gd name="connsiteY12" fmla="*/ 673942 h 1640259"/>
              <a:gd name="connsiteX13" fmla="*/ 501344 w 580141"/>
              <a:gd name="connsiteY13" fmla="*/ 870712 h 1640259"/>
              <a:gd name="connsiteX14" fmla="*/ 484201 w 580141"/>
              <a:gd name="connsiteY14" fmla="*/ 1018658 h 1640259"/>
              <a:gd name="connsiteX15" fmla="*/ 184579 w 580141"/>
              <a:gd name="connsiteY15" fmla="*/ 796670 h 1640259"/>
              <a:gd name="connsiteX16" fmla="*/ 479002 w 580141"/>
              <a:gd name="connsiteY16" fmla="*/ 1055860 h 1640259"/>
              <a:gd name="connsiteX17" fmla="*/ 474625 w 580141"/>
              <a:gd name="connsiteY17" fmla="*/ 1200922 h 1640259"/>
              <a:gd name="connsiteX18" fmla="*/ 119129 w 580141"/>
              <a:gd name="connsiteY18" fmla="*/ 944197 h 1640259"/>
              <a:gd name="connsiteX19" fmla="*/ 467006 w 580141"/>
              <a:gd name="connsiteY19" fmla="*/ 1229607 h 1640259"/>
              <a:gd name="connsiteX20" fmla="*/ 519836 w 580141"/>
              <a:gd name="connsiteY20" fmla="*/ 1425369 h 1640259"/>
              <a:gd name="connsiteX21" fmla="*/ 184579 w 580141"/>
              <a:gd name="connsiteY21" fmla="*/ 1187390 h 1640259"/>
              <a:gd name="connsiteX22" fmla="*/ 509865 w 580141"/>
              <a:gd name="connsiteY22" fmla="*/ 1442400 h 1640259"/>
              <a:gd name="connsiteX23" fmla="*/ 552481 w 580141"/>
              <a:gd name="connsiteY23" fmla="*/ 1640067 h 1640259"/>
              <a:gd name="connsiteX24" fmla="*/ 103908 w 580141"/>
              <a:gd name="connsiteY24" fmla="*/ 1412002 h 1640259"/>
              <a:gd name="connsiteX25" fmla="*/ 550099 w 580141"/>
              <a:gd name="connsiteY25" fmla="*/ 54739 h 1640259"/>
              <a:gd name="connsiteX0" fmla="*/ 550099 w 580141"/>
              <a:gd name="connsiteY0" fmla="*/ 54739 h 1640259"/>
              <a:gd name="connsiteX1" fmla="*/ 536842 w 580141"/>
              <a:gd name="connsiteY1" fmla="*/ 262901 h 1640259"/>
              <a:gd name="connsiteX2" fmla="*/ 550454 w 580141"/>
              <a:gd name="connsiteY2" fmla="*/ 290825 h 1640259"/>
              <a:gd name="connsiteX3" fmla="*/ 488816 w 580141"/>
              <a:gd name="connsiteY3" fmla="*/ 248282 h 1640259"/>
              <a:gd name="connsiteX4" fmla="*/ 532877 w 580141"/>
              <a:gd name="connsiteY4" fmla="*/ 296148 h 1640259"/>
              <a:gd name="connsiteX5" fmla="*/ 528440 w 580141"/>
              <a:gd name="connsiteY5" fmla="*/ 449834 h 1640259"/>
              <a:gd name="connsiteX6" fmla="*/ 440807 w 580141"/>
              <a:gd name="connsiteY6" fmla="*/ 401948 h 1640259"/>
              <a:gd name="connsiteX7" fmla="*/ 530748 w 580141"/>
              <a:gd name="connsiteY7" fmla="*/ 481883 h 1640259"/>
              <a:gd name="connsiteX8" fmla="*/ 523630 w 580141"/>
              <a:gd name="connsiteY8" fmla="*/ 648711 h 1640259"/>
              <a:gd name="connsiteX9" fmla="*/ 372197 w 580141"/>
              <a:gd name="connsiteY9" fmla="*/ 546723 h 1640259"/>
              <a:gd name="connsiteX10" fmla="*/ 521176 w 580141"/>
              <a:gd name="connsiteY10" fmla="*/ 666226 h 1640259"/>
              <a:gd name="connsiteX11" fmla="*/ 508896 w 580141"/>
              <a:gd name="connsiteY11" fmla="*/ 846271 h 1640259"/>
              <a:gd name="connsiteX12" fmla="*/ 270832 w 580141"/>
              <a:gd name="connsiteY12" fmla="*/ 673942 h 1640259"/>
              <a:gd name="connsiteX13" fmla="*/ 501344 w 580141"/>
              <a:gd name="connsiteY13" fmla="*/ 870712 h 1640259"/>
              <a:gd name="connsiteX14" fmla="*/ 484201 w 580141"/>
              <a:gd name="connsiteY14" fmla="*/ 1018658 h 1640259"/>
              <a:gd name="connsiteX15" fmla="*/ 184579 w 580141"/>
              <a:gd name="connsiteY15" fmla="*/ 796670 h 1640259"/>
              <a:gd name="connsiteX16" fmla="*/ 479002 w 580141"/>
              <a:gd name="connsiteY16" fmla="*/ 1055860 h 1640259"/>
              <a:gd name="connsiteX17" fmla="*/ 474625 w 580141"/>
              <a:gd name="connsiteY17" fmla="*/ 1200922 h 1640259"/>
              <a:gd name="connsiteX18" fmla="*/ 119129 w 580141"/>
              <a:gd name="connsiteY18" fmla="*/ 944197 h 1640259"/>
              <a:gd name="connsiteX19" fmla="*/ 467006 w 580141"/>
              <a:gd name="connsiteY19" fmla="*/ 1229607 h 1640259"/>
              <a:gd name="connsiteX20" fmla="*/ 519836 w 580141"/>
              <a:gd name="connsiteY20" fmla="*/ 1425369 h 1640259"/>
              <a:gd name="connsiteX21" fmla="*/ 184579 w 580141"/>
              <a:gd name="connsiteY21" fmla="*/ 1187390 h 1640259"/>
              <a:gd name="connsiteX22" fmla="*/ 480050 w 580141"/>
              <a:gd name="connsiteY22" fmla="*/ 1411796 h 1640259"/>
              <a:gd name="connsiteX23" fmla="*/ 552481 w 580141"/>
              <a:gd name="connsiteY23" fmla="*/ 1640067 h 1640259"/>
              <a:gd name="connsiteX24" fmla="*/ 103908 w 580141"/>
              <a:gd name="connsiteY24" fmla="*/ 1412002 h 1640259"/>
              <a:gd name="connsiteX25" fmla="*/ 550099 w 580141"/>
              <a:gd name="connsiteY25" fmla="*/ 54739 h 1640259"/>
              <a:gd name="connsiteX0" fmla="*/ 550099 w 580141"/>
              <a:gd name="connsiteY0" fmla="*/ 54739 h 1640259"/>
              <a:gd name="connsiteX1" fmla="*/ 536842 w 580141"/>
              <a:gd name="connsiteY1" fmla="*/ 262901 h 1640259"/>
              <a:gd name="connsiteX2" fmla="*/ 550454 w 580141"/>
              <a:gd name="connsiteY2" fmla="*/ 290825 h 1640259"/>
              <a:gd name="connsiteX3" fmla="*/ 488816 w 580141"/>
              <a:gd name="connsiteY3" fmla="*/ 248282 h 1640259"/>
              <a:gd name="connsiteX4" fmla="*/ 532877 w 580141"/>
              <a:gd name="connsiteY4" fmla="*/ 296148 h 1640259"/>
              <a:gd name="connsiteX5" fmla="*/ 528440 w 580141"/>
              <a:gd name="connsiteY5" fmla="*/ 449834 h 1640259"/>
              <a:gd name="connsiteX6" fmla="*/ 440807 w 580141"/>
              <a:gd name="connsiteY6" fmla="*/ 401948 h 1640259"/>
              <a:gd name="connsiteX7" fmla="*/ 530748 w 580141"/>
              <a:gd name="connsiteY7" fmla="*/ 481883 h 1640259"/>
              <a:gd name="connsiteX8" fmla="*/ 523630 w 580141"/>
              <a:gd name="connsiteY8" fmla="*/ 648711 h 1640259"/>
              <a:gd name="connsiteX9" fmla="*/ 372197 w 580141"/>
              <a:gd name="connsiteY9" fmla="*/ 546723 h 1640259"/>
              <a:gd name="connsiteX10" fmla="*/ 521176 w 580141"/>
              <a:gd name="connsiteY10" fmla="*/ 666226 h 1640259"/>
              <a:gd name="connsiteX11" fmla="*/ 508896 w 580141"/>
              <a:gd name="connsiteY11" fmla="*/ 846271 h 1640259"/>
              <a:gd name="connsiteX12" fmla="*/ 270832 w 580141"/>
              <a:gd name="connsiteY12" fmla="*/ 673942 h 1640259"/>
              <a:gd name="connsiteX13" fmla="*/ 501344 w 580141"/>
              <a:gd name="connsiteY13" fmla="*/ 870712 h 1640259"/>
              <a:gd name="connsiteX14" fmla="*/ 484201 w 580141"/>
              <a:gd name="connsiteY14" fmla="*/ 1018658 h 1640259"/>
              <a:gd name="connsiteX15" fmla="*/ 184579 w 580141"/>
              <a:gd name="connsiteY15" fmla="*/ 796670 h 1640259"/>
              <a:gd name="connsiteX16" fmla="*/ 479002 w 580141"/>
              <a:gd name="connsiteY16" fmla="*/ 1055860 h 1640259"/>
              <a:gd name="connsiteX17" fmla="*/ 474625 w 580141"/>
              <a:gd name="connsiteY17" fmla="*/ 1200922 h 1640259"/>
              <a:gd name="connsiteX18" fmla="*/ 119129 w 580141"/>
              <a:gd name="connsiteY18" fmla="*/ 944197 h 1640259"/>
              <a:gd name="connsiteX19" fmla="*/ 467006 w 580141"/>
              <a:gd name="connsiteY19" fmla="*/ 1229607 h 1640259"/>
              <a:gd name="connsiteX20" fmla="*/ 487405 w 580141"/>
              <a:gd name="connsiteY20" fmla="*/ 1402284 h 1640259"/>
              <a:gd name="connsiteX21" fmla="*/ 184579 w 580141"/>
              <a:gd name="connsiteY21" fmla="*/ 1187390 h 1640259"/>
              <a:gd name="connsiteX22" fmla="*/ 480050 w 580141"/>
              <a:gd name="connsiteY22" fmla="*/ 1411796 h 1640259"/>
              <a:gd name="connsiteX23" fmla="*/ 552481 w 580141"/>
              <a:gd name="connsiteY23" fmla="*/ 1640067 h 1640259"/>
              <a:gd name="connsiteX24" fmla="*/ 103908 w 580141"/>
              <a:gd name="connsiteY24" fmla="*/ 1412002 h 1640259"/>
              <a:gd name="connsiteX25" fmla="*/ 550099 w 580141"/>
              <a:gd name="connsiteY25" fmla="*/ 54739 h 1640259"/>
              <a:gd name="connsiteX0" fmla="*/ 550099 w 580141"/>
              <a:gd name="connsiteY0" fmla="*/ 54739 h 1640259"/>
              <a:gd name="connsiteX1" fmla="*/ 536842 w 580141"/>
              <a:gd name="connsiteY1" fmla="*/ 262901 h 1640259"/>
              <a:gd name="connsiteX2" fmla="*/ 550454 w 580141"/>
              <a:gd name="connsiteY2" fmla="*/ 290825 h 1640259"/>
              <a:gd name="connsiteX3" fmla="*/ 488816 w 580141"/>
              <a:gd name="connsiteY3" fmla="*/ 248282 h 1640259"/>
              <a:gd name="connsiteX4" fmla="*/ 532877 w 580141"/>
              <a:gd name="connsiteY4" fmla="*/ 296148 h 1640259"/>
              <a:gd name="connsiteX5" fmla="*/ 528440 w 580141"/>
              <a:gd name="connsiteY5" fmla="*/ 449834 h 1640259"/>
              <a:gd name="connsiteX6" fmla="*/ 440807 w 580141"/>
              <a:gd name="connsiteY6" fmla="*/ 401948 h 1640259"/>
              <a:gd name="connsiteX7" fmla="*/ 530748 w 580141"/>
              <a:gd name="connsiteY7" fmla="*/ 481883 h 1640259"/>
              <a:gd name="connsiteX8" fmla="*/ 523630 w 580141"/>
              <a:gd name="connsiteY8" fmla="*/ 648711 h 1640259"/>
              <a:gd name="connsiteX9" fmla="*/ 372197 w 580141"/>
              <a:gd name="connsiteY9" fmla="*/ 546723 h 1640259"/>
              <a:gd name="connsiteX10" fmla="*/ 521176 w 580141"/>
              <a:gd name="connsiteY10" fmla="*/ 666226 h 1640259"/>
              <a:gd name="connsiteX11" fmla="*/ 508896 w 580141"/>
              <a:gd name="connsiteY11" fmla="*/ 846271 h 1640259"/>
              <a:gd name="connsiteX12" fmla="*/ 270832 w 580141"/>
              <a:gd name="connsiteY12" fmla="*/ 673942 h 1640259"/>
              <a:gd name="connsiteX13" fmla="*/ 501344 w 580141"/>
              <a:gd name="connsiteY13" fmla="*/ 870712 h 1640259"/>
              <a:gd name="connsiteX14" fmla="*/ 484201 w 580141"/>
              <a:gd name="connsiteY14" fmla="*/ 1018658 h 1640259"/>
              <a:gd name="connsiteX15" fmla="*/ 184579 w 580141"/>
              <a:gd name="connsiteY15" fmla="*/ 796670 h 1640259"/>
              <a:gd name="connsiteX16" fmla="*/ 479002 w 580141"/>
              <a:gd name="connsiteY16" fmla="*/ 1055860 h 1640259"/>
              <a:gd name="connsiteX17" fmla="*/ 474625 w 580141"/>
              <a:gd name="connsiteY17" fmla="*/ 1200922 h 1640259"/>
              <a:gd name="connsiteX18" fmla="*/ 119129 w 580141"/>
              <a:gd name="connsiteY18" fmla="*/ 944197 h 1640259"/>
              <a:gd name="connsiteX19" fmla="*/ 467006 w 580141"/>
              <a:gd name="connsiteY19" fmla="*/ 1229607 h 1640259"/>
              <a:gd name="connsiteX20" fmla="*/ 480083 w 580141"/>
              <a:gd name="connsiteY20" fmla="*/ 1384563 h 1640259"/>
              <a:gd name="connsiteX21" fmla="*/ 184579 w 580141"/>
              <a:gd name="connsiteY21" fmla="*/ 1187390 h 1640259"/>
              <a:gd name="connsiteX22" fmla="*/ 480050 w 580141"/>
              <a:gd name="connsiteY22" fmla="*/ 1411796 h 1640259"/>
              <a:gd name="connsiteX23" fmla="*/ 552481 w 580141"/>
              <a:gd name="connsiteY23" fmla="*/ 1640067 h 1640259"/>
              <a:gd name="connsiteX24" fmla="*/ 103908 w 580141"/>
              <a:gd name="connsiteY24" fmla="*/ 1412002 h 1640259"/>
              <a:gd name="connsiteX25" fmla="*/ 550099 w 580141"/>
              <a:gd name="connsiteY25" fmla="*/ 54739 h 1640259"/>
              <a:gd name="connsiteX0" fmla="*/ 550099 w 580141"/>
              <a:gd name="connsiteY0" fmla="*/ 54739 h 1640259"/>
              <a:gd name="connsiteX1" fmla="*/ 536842 w 580141"/>
              <a:gd name="connsiteY1" fmla="*/ 262901 h 1640259"/>
              <a:gd name="connsiteX2" fmla="*/ 550454 w 580141"/>
              <a:gd name="connsiteY2" fmla="*/ 290825 h 1640259"/>
              <a:gd name="connsiteX3" fmla="*/ 488816 w 580141"/>
              <a:gd name="connsiteY3" fmla="*/ 248282 h 1640259"/>
              <a:gd name="connsiteX4" fmla="*/ 532877 w 580141"/>
              <a:gd name="connsiteY4" fmla="*/ 296148 h 1640259"/>
              <a:gd name="connsiteX5" fmla="*/ 528440 w 580141"/>
              <a:gd name="connsiteY5" fmla="*/ 449834 h 1640259"/>
              <a:gd name="connsiteX6" fmla="*/ 440807 w 580141"/>
              <a:gd name="connsiteY6" fmla="*/ 401948 h 1640259"/>
              <a:gd name="connsiteX7" fmla="*/ 530748 w 580141"/>
              <a:gd name="connsiteY7" fmla="*/ 481883 h 1640259"/>
              <a:gd name="connsiteX8" fmla="*/ 523630 w 580141"/>
              <a:gd name="connsiteY8" fmla="*/ 648711 h 1640259"/>
              <a:gd name="connsiteX9" fmla="*/ 372197 w 580141"/>
              <a:gd name="connsiteY9" fmla="*/ 546723 h 1640259"/>
              <a:gd name="connsiteX10" fmla="*/ 498617 w 580141"/>
              <a:gd name="connsiteY10" fmla="*/ 658378 h 1640259"/>
              <a:gd name="connsiteX11" fmla="*/ 508896 w 580141"/>
              <a:gd name="connsiteY11" fmla="*/ 846271 h 1640259"/>
              <a:gd name="connsiteX12" fmla="*/ 270832 w 580141"/>
              <a:gd name="connsiteY12" fmla="*/ 673942 h 1640259"/>
              <a:gd name="connsiteX13" fmla="*/ 501344 w 580141"/>
              <a:gd name="connsiteY13" fmla="*/ 870712 h 1640259"/>
              <a:gd name="connsiteX14" fmla="*/ 484201 w 580141"/>
              <a:gd name="connsiteY14" fmla="*/ 1018658 h 1640259"/>
              <a:gd name="connsiteX15" fmla="*/ 184579 w 580141"/>
              <a:gd name="connsiteY15" fmla="*/ 796670 h 1640259"/>
              <a:gd name="connsiteX16" fmla="*/ 479002 w 580141"/>
              <a:gd name="connsiteY16" fmla="*/ 1055860 h 1640259"/>
              <a:gd name="connsiteX17" fmla="*/ 474625 w 580141"/>
              <a:gd name="connsiteY17" fmla="*/ 1200922 h 1640259"/>
              <a:gd name="connsiteX18" fmla="*/ 119129 w 580141"/>
              <a:gd name="connsiteY18" fmla="*/ 944197 h 1640259"/>
              <a:gd name="connsiteX19" fmla="*/ 467006 w 580141"/>
              <a:gd name="connsiteY19" fmla="*/ 1229607 h 1640259"/>
              <a:gd name="connsiteX20" fmla="*/ 480083 w 580141"/>
              <a:gd name="connsiteY20" fmla="*/ 1384563 h 1640259"/>
              <a:gd name="connsiteX21" fmla="*/ 184579 w 580141"/>
              <a:gd name="connsiteY21" fmla="*/ 1187390 h 1640259"/>
              <a:gd name="connsiteX22" fmla="*/ 480050 w 580141"/>
              <a:gd name="connsiteY22" fmla="*/ 1411796 h 1640259"/>
              <a:gd name="connsiteX23" fmla="*/ 552481 w 580141"/>
              <a:gd name="connsiteY23" fmla="*/ 1640067 h 1640259"/>
              <a:gd name="connsiteX24" fmla="*/ 103908 w 580141"/>
              <a:gd name="connsiteY24" fmla="*/ 1412002 h 1640259"/>
              <a:gd name="connsiteX25" fmla="*/ 550099 w 580141"/>
              <a:gd name="connsiteY25" fmla="*/ 54739 h 1640259"/>
              <a:gd name="connsiteX0" fmla="*/ 550099 w 580141"/>
              <a:gd name="connsiteY0" fmla="*/ 54739 h 1640259"/>
              <a:gd name="connsiteX1" fmla="*/ 536842 w 580141"/>
              <a:gd name="connsiteY1" fmla="*/ 262901 h 1640259"/>
              <a:gd name="connsiteX2" fmla="*/ 550454 w 580141"/>
              <a:gd name="connsiteY2" fmla="*/ 290825 h 1640259"/>
              <a:gd name="connsiteX3" fmla="*/ 488816 w 580141"/>
              <a:gd name="connsiteY3" fmla="*/ 248282 h 1640259"/>
              <a:gd name="connsiteX4" fmla="*/ 532877 w 580141"/>
              <a:gd name="connsiteY4" fmla="*/ 296148 h 1640259"/>
              <a:gd name="connsiteX5" fmla="*/ 528440 w 580141"/>
              <a:gd name="connsiteY5" fmla="*/ 449834 h 1640259"/>
              <a:gd name="connsiteX6" fmla="*/ 440807 w 580141"/>
              <a:gd name="connsiteY6" fmla="*/ 401948 h 1640259"/>
              <a:gd name="connsiteX7" fmla="*/ 530748 w 580141"/>
              <a:gd name="connsiteY7" fmla="*/ 481883 h 1640259"/>
              <a:gd name="connsiteX8" fmla="*/ 498587 w 580141"/>
              <a:gd name="connsiteY8" fmla="*/ 638313 h 1640259"/>
              <a:gd name="connsiteX9" fmla="*/ 372197 w 580141"/>
              <a:gd name="connsiteY9" fmla="*/ 546723 h 1640259"/>
              <a:gd name="connsiteX10" fmla="*/ 498617 w 580141"/>
              <a:gd name="connsiteY10" fmla="*/ 658378 h 1640259"/>
              <a:gd name="connsiteX11" fmla="*/ 508896 w 580141"/>
              <a:gd name="connsiteY11" fmla="*/ 846271 h 1640259"/>
              <a:gd name="connsiteX12" fmla="*/ 270832 w 580141"/>
              <a:gd name="connsiteY12" fmla="*/ 673942 h 1640259"/>
              <a:gd name="connsiteX13" fmla="*/ 501344 w 580141"/>
              <a:gd name="connsiteY13" fmla="*/ 870712 h 1640259"/>
              <a:gd name="connsiteX14" fmla="*/ 484201 w 580141"/>
              <a:gd name="connsiteY14" fmla="*/ 1018658 h 1640259"/>
              <a:gd name="connsiteX15" fmla="*/ 184579 w 580141"/>
              <a:gd name="connsiteY15" fmla="*/ 796670 h 1640259"/>
              <a:gd name="connsiteX16" fmla="*/ 479002 w 580141"/>
              <a:gd name="connsiteY16" fmla="*/ 1055860 h 1640259"/>
              <a:gd name="connsiteX17" fmla="*/ 474625 w 580141"/>
              <a:gd name="connsiteY17" fmla="*/ 1200922 h 1640259"/>
              <a:gd name="connsiteX18" fmla="*/ 119129 w 580141"/>
              <a:gd name="connsiteY18" fmla="*/ 944197 h 1640259"/>
              <a:gd name="connsiteX19" fmla="*/ 467006 w 580141"/>
              <a:gd name="connsiteY19" fmla="*/ 1229607 h 1640259"/>
              <a:gd name="connsiteX20" fmla="*/ 480083 w 580141"/>
              <a:gd name="connsiteY20" fmla="*/ 1384563 h 1640259"/>
              <a:gd name="connsiteX21" fmla="*/ 184579 w 580141"/>
              <a:gd name="connsiteY21" fmla="*/ 1187390 h 1640259"/>
              <a:gd name="connsiteX22" fmla="*/ 480050 w 580141"/>
              <a:gd name="connsiteY22" fmla="*/ 1411796 h 1640259"/>
              <a:gd name="connsiteX23" fmla="*/ 552481 w 580141"/>
              <a:gd name="connsiteY23" fmla="*/ 1640067 h 1640259"/>
              <a:gd name="connsiteX24" fmla="*/ 103908 w 580141"/>
              <a:gd name="connsiteY24" fmla="*/ 1412002 h 1640259"/>
              <a:gd name="connsiteX25" fmla="*/ 550099 w 580141"/>
              <a:gd name="connsiteY25" fmla="*/ 54739 h 1640259"/>
              <a:gd name="connsiteX0" fmla="*/ 550099 w 580141"/>
              <a:gd name="connsiteY0" fmla="*/ 54739 h 1640259"/>
              <a:gd name="connsiteX1" fmla="*/ 536842 w 580141"/>
              <a:gd name="connsiteY1" fmla="*/ 262901 h 1640259"/>
              <a:gd name="connsiteX2" fmla="*/ 550454 w 580141"/>
              <a:gd name="connsiteY2" fmla="*/ 290825 h 1640259"/>
              <a:gd name="connsiteX3" fmla="*/ 488816 w 580141"/>
              <a:gd name="connsiteY3" fmla="*/ 248282 h 1640259"/>
              <a:gd name="connsiteX4" fmla="*/ 532877 w 580141"/>
              <a:gd name="connsiteY4" fmla="*/ 296148 h 1640259"/>
              <a:gd name="connsiteX5" fmla="*/ 528440 w 580141"/>
              <a:gd name="connsiteY5" fmla="*/ 449834 h 1640259"/>
              <a:gd name="connsiteX6" fmla="*/ 440807 w 580141"/>
              <a:gd name="connsiteY6" fmla="*/ 401948 h 1640259"/>
              <a:gd name="connsiteX7" fmla="*/ 518260 w 580141"/>
              <a:gd name="connsiteY7" fmla="*/ 474167 h 1640259"/>
              <a:gd name="connsiteX8" fmla="*/ 498587 w 580141"/>
              <a:gd name="connsiteY8" fmla="*/ 638313 h 1640259"/>
              <a:gd name="connsiteX9" fmla="*/ 372197 w 580141"/>
              <a:gd name="connsiteY9" fmla="*/ 546723 h 1640259"/>
              <a:gd name="connsiteX10" fmla="*/ 498617 w 580141"/>
              <a:gd name="connsiteY10" fmla="*/ 658378 h 1640259"/>
              <a:gd name="connsiteX11" fmla="*/ 508896 w 580141"/>
              <a:gd name="connsiteY11" fmla="*/ 846271 h 1640259"/>
              <a:gd name="connsiteX12" fmla="*/ 270832 w 580141"/>
              <a:gd name="connsiteY12" fmla="*/ 673942 h 1640259"/>
              <a:gd name="connsiteX13" fmla="*/ 501344 w 580141"/>
              <a:gd name="connsiteY13" fmla="*/ 870712 h 1640259"/>
              <a:gd name="connsiteX14" fmla="*/ 484201 w 580141"/>
              <a:gd name="connsiteY14" fmla="*/ 1018658 h 1640259"/>
              <a:gd name="connsiteX15" fmla="*/ 184579 w 580141"/>
              <a:gd name="connsiteY15" fmla="*/ 796670 h 1640259"/>
              <a:gd name="connsiteX16" fmla="*/ 479002 w 580141"/>
              <a:gd name="connsiteY16" fmla="*/ 1055860 h 1640259"/>
              <a:gd name="connsiteX17" fmla="*/ 474625 w 580141"/>
              <a:gd name="connsiteY17" fmla="*/ 1200922 h 1640259"/>
              <a:gd name="connsiteX18" fmla="*/ 119129 w 580141"/>
              <a:gd name="connsiteY18" fmla="*/ 944197 h 1640259"/>
              <a:gd name="connsiteX19" fmla="*/ 467006 w 580141"/>
              <a:gd name="connsiteY19" fmla="*/ 1229607 h 1640259"/>
              <a:gd name="connsiteX20" fmla="*/ 480083 w 580141"/>
              <a:gd name="connsiteY20" fmla="*/ 1384563 h 1640259"/>
              <a:gd name="connsiteX21" fmla="*/ 184579 w 580141"/>
              <a:gd name="connsiteY21" fmla="*/ 1187390 h 1640259"/>
              <a:gd name="connsiteX22" fmla="*/ 480050 w 580141"/>
              <a:gd name="connsiteY22" fmla="*/ 1411796 h 1640259"/>
              <a:gd name="connsiteX23" fmla="*/ 552481 w 580141"/>
              <a:gd name="connsiteY23" fmla="*/ 1640067 h 1640259"/>
              <a:gd name="connsiteX24" fmla="*/ 103908 w 580141"/>
              <a:gd name="connsiteY24" fmla="*/ 1412002 h 1640259"/>
              <a:gd name="connsiteX25" fmla="*/ 550099 w 580141"/>
              <a:gd name="connsiteY25" fmla="*/ 54739 h 1640259"/>
              <a:gd name="connsiteX0" fmla="*/ 550099 w 580141"/>
              <a:gd name="connsiteY0" fmla="*/ 54739 h 1640259"/>
              <a:gd name="connsiteX1" fmla="*/ 536842 w 580141"/>
              <a:gd name="connsiteY1" fmla="*/ 262901 h 1640259"/>
              <a:gd name="connsiteX2" fmla="*/ 550454 w 580141"/>
              <a:gd name="connsiteY2" fmla="*/ 290825 h 1640259"/>
              <a:gd name="connsiteX3" fmla="*/ 488816 w 580141"/>
              <a:gd name="connsiteY3" fmla="*/ 248282 h 1640259"/>
              <a:gd name="connsiteX4" fmla="*/ 532877 w 580141"/>
              <a:gd name="connsiteY4" fmla="*/ 296148 h 1640259"/>
              <a:gd name="connsiteX5" fmla="*/ 528440 w 580141"/>
              <a:gd name="connsiteY5" fmla="*/ 449834 h 1640259"/>
              <a:gd name="connsiteX6" fmla="*/ 440807 w 580141"/>
              <a:gd name="connsiteY6" fmla="*/ 401948 h 1640259"/>
              <a:gd name="connsiteX7" fmla="*/ 518260 w 580141"/>
              <a:gd name="connsiteY7" fmla="*/ 474167 h 1640259"/>
              <a:gd name="connsiteX8" fmla="*/ 498587 w 580141"/>
              <a:gd name="connsiteY8" fmla="*/ 638313 h 1640259"/>
              <a:gd name="connsiteX9" fmla="*/ 372197 w 580141"/>
              <a:gd name="connsiteY9" fmla="*/ 546723 h 1640259"/>
              <a:gd name="connsiteX10" fmla="*/ 498617 w 580141"/>
              <a:gd name="connsiteY10" fmla="*/ 658378 h 1640259"/>
              <a:gd name="connsiteX11" fmla="*/ 484050 w 580141"/>
              <a:gd name="connsiteY11" fmla="*/ 820768 h 1640259"/>
              <a:gd name="connsiteX12" fmla="*/ 270832 w 580141"/>
              <a:gd name="connsiteY12" fmla="*/ 673942 h 1640259"/>
              <a:gd name="connsiteX13" fmla="*/ 501344 w 580141"/>
              <a:gd name="connsiteY13" fmla="*/ 870712 h 1640259"/>
              <a:gd name="connsiteX14" fmla="*/ 484201 w 580141"/>
              <a:gd name="connsiteY14" fmla="*/ 1018658 h 1640259"/>
              <a:gd name="connsiteX15" fmla="*/ 184579 w 580141"/>
              <a:gd name="connsiteY15" fmla="*/ 796670 h 1640259"/>
              <a:gd name="connsiteX16" fmla="*/ 479002 w 580141"/>
              <a:gd name="connsiteY16" fmla="*/ 1055860 h 1640259"/>
              <a:gd name="connsiteX17" fmla="*/ 474625 w 580141"/>
              <a:gd name="connsiteY17" fmla="*/ 1200922 h 1640259"/>
              <a:gd name="connsiteX18" fmla="*/ 119129 w 580141"/>
              <a:gd name="connsiteY18" fmla="*/ 944197 h 1640259"/>
              <a:gd name="connsiteX19" fmla="*/ 467006 w 580141"/>
              <a:gd name="connsiteY19" fmla="*/ 1229607 h 1640259"/>
              <a:gd name="connsiteX20" fmla="*/ 480083 w 580141"/>
              <a:gd name="connsiteY20" fmla="*/ 1384563 h 1640259"/>
              <a:gd name="connsiteX21" fmla="*/ 184579 w 580141"/>
              <a:gd name="connsiteY21" fmla="*/ 1187390 h 1640259"/>
              <a:gd name="connsiteX22" fmla="*/ 480050 w 580141"/>
              <a:gd name="connsiteY22" fmla="*/ 1411796 h 1640259"/>
              <a:gd name="connsiteX23" fmla="*/ 552481 w 580141"/>
              <a:gd name="connsiteY23" fmla="*/ 1640067 h 1640259"/>
              <a:gd name="connsiteX24" fmla="*/ 103908 w 580141"/>
              <a:gd name="connsiteY24" fmla="*/ 1412002 h 1640259"/>
              <a:gd name="connsiteX25" fmla="*/ 550099 w 580141"/>
              <a:gd name="connsiteY25" fmla="*/ 54739 h 1640259"/>
              <a:gd name="connsiteX0" fmla="*/ 550099 w 580141"/>
              <a:gd name="connsiteY0" fmla="*/ 54739 h 1640259"/>
              <a:gd name="connsiteX1" fmla="*/ 536842 w 580141"/>
              <a:gd name="connsiteY1" fmla="*/ 262901 h 1640259"/>
              <a:gd name="connsiteX2" fmla="*/ 550454 w 580141"/>
              <a:gd name="connsiteY2" fmla="*/ 290825 h 1640259"/>
              <a:gd name="connsiteX3" fmla="*/ 488816 w 580141"/>
              <a:gd name="connsiteY3" fmla="*/ 248282 h 1640259"/>
              <a:gd name="connsiteX4" fmla="*/ 532877 w 580141"/>
              <a:gd name="connsiteY4" fmla="*/ 296148 h 1640259"/>
              <a:gd name="connsiteX5" fmla="*/ 528440 w 580141"/>
              <a:gd name="connsiteY5" fmla="*/ 449834 h 1640259"/>
              <a:gd name="connsiteX6" fmla="*/ 440807 w 580141"/>
              <a:gd name="connsiteY6" fmla="*/ 401948 h 1640259"/>
              <a:gd name="connsiteX7" fmla="*/ 518260 w 580141"/>
              <a:gd name="connsiteY7" fmla="*/ 474167 h 1640259"/>
              <a:gd name="connsiteX8" fmla="*/ 498587 w 580141"/>
              <a:gd name="connsiteY8" fmla="*/ 638313 h 1640259"/>
              <a:gd name="connsiteX9" fmla="*/ 372197 w 580141"/>
              <a:gd name="connsiteY9" fmla="*/ 546723 h 1640259"/>
              <a:gd name="connsiteX10" fmla="*/ 498617 w 580141"/>
              <a:gd name="connsiteY10" fmla="*/ 658378 h 1640259"/>
              <a:gd name="connsiteX11" fmla="*/ 484050 w 580141"/>
              <a:gd name="connsiteY11" fmla="*/ 820768 h 1640259"/>
              <a:gd name="connsiteX12" fmla="*/ 270832 w 580141"/>
              <a:gd name="connsiteY12" fmla="*/ 673942 h 1640259"/>
              <a:gd name="connsiteX13" fmla="*/ 478917 w 580141"/>
              <a:gd name="connsiteY13" fmla="*/ 852794 h 1640259"/>
              <a:gd name="connsiteX14" fmla="*/ 484201 w 580141"/>
              <a:gd name="connsiteY14" fmla="*/ 1018658 h 1640259"/>
              <a:gd name="connsiteX15" fmla="*/ 184579 w 580141"/>
              <a:gd name="connsiteY15" fmla="*/ 796670 h 1640259"/>
              <a:gd name="connsiteX16" fmla="*/ 479002 w 580141"/>
              <a:gd name="connsiteY16" fmla="*/ 1055860 h 1640259"/>
              <a:gd name="connsiteX17" fmla="*/ 474625 w 580141"/>
              <a:gd name="connsiteY17" fmla="*/ 1200922 h 1640259"/>
              <a:gd name="connsiteX18" fmla="*/ 119129 w 580141"/>
              <a:gd name="connsiteY18" fmla="*/ 944197 h 1640259"/>
              <a:gd name="connsiteX19" fmla="*/ 467006 w 580141"/>
              <a:gd name="connsiteY19" fmla="*/ 1229607 h 1640259"/>
              <a:gd name="connsiteX20" fmla="*/ 480083 w 580141"/>
              <a:gd name="connsiteY20" fmla="*/ 1384563 h 1640259"/>
              <a:gd name="connsiteX21" fmla="*/ 184579 w 580141"/>
              <a:gd name="connsiteY21" fmla="*/ 1187390 h 1640259"/>
              <a:gd name="connsiteX22" fmla="*/ 480050 w 580141"/>
              <a:gd name="connsiteY22" fmla="*/ 1411796 h 1640259"/>
              <a:gd name="connsiteX23" fmla="*/ 552481 w 580141"/>
              <a:gd name="connsiteY23" fmla="*/ 1640067 h 1640259"/>
              <a:gd name="connsiteX24" fmla="*/ 103908 w 580141"/>
              <a:gd name="connsiteY24" fmla="*/ 1412002 h 1640259"/>
              <a:gd name="connsiteX25" fmla="*/ 550099 w 580141"/>
              <a:gd name="connsiteY25" fmla="*/ 54739 h 1640259"/>
              <a:gd name="connsiteX0" fmla="*/ 550099 w 580141"/>
              <a:gd name="connsiteY0" fmla="*/ 54739 h 1640259"/>
              <a:gd name="connsiteX1" fmla="*/ 536842 w 580141"/>
              <a:gd name="connsiteY1" fmla="*/ 262901 h 1640259"/>
              <a:gd name="connsiteX2" fmla="*/ 550454 w 580141"/>
              <a:gd name="connsiteY2" fmla="*/ 290825 h 1640259"/>
              <a:gd name="connsiteX3" fmla="*/ 488816 w 580141"/>
              <a:gd name="connsiteY3" fmla="*/ 248282 h 1640259"/>
              <a:gd name="connsiteX4" fmla="*/ 532877 w 580141"/>
              <a:gd name="connsiteY4" fmla="*/ 296148 h 1640259"/>
              <a:gd name="connsiteX5" fmla="*/ 528440 w 580141"/>
              <a:gd name="connsiteY5" fmla="*/ 449834 h 1640259"/>
              <a:gd name="connsiteX6" fmla="*/ 440807 w 580141"/>
              <a:gd name="connsiteY6" fmla="*/ 401948 h 1640259"/>
              <a:gd name="connsiteX7" fmla="*/ 518260 w 580141"/>
              <a:gd name="connsiteY7" fmla="*/ 474167 h 1640259"/>
              <a:gd name="connsiteX8" fmla="*/ 498587 w 580141"/>
              <a:gd name="connsiteY8" fmla="*/ 638313 h 1640259"/>
              <a:gd name="connsiteX9" fmla="*/ 372197 w 580141"/>
              <a:gd name="connsiteY9" fmla="*/ 546723 h 1640259"/>
              <a:gd name="connsiteX10" fmla="*/ 498617 w 580141"/>
              <a:gd name="connsiteY10" fmla="*/ 658378 h 1640259"/>
              <a:gd name="connsiteX11" fmla="*/ 484050 w 580141"/>
              <a:gd name="connsiteY11" fmla="*/ 820768 h 1640259"/>
              <a:gd name="connsiteX12" fmla="*/ 270832 w 580141"/>
              <a:gd name="connsiteY12" fmla="*/ 673942 h 1640259"/>
              <a:gd name="connsiteX13" fmla="*/ 478917 w 580141"/>
              <a:gd name="connsiteY13" fmla="*/ 852794 h 1640259"/>
              <a:gd name="connsiteX14" fmla="*/ 484201 w 580141"/>
              <a:gd name="connsiteY14" fmla="*/ 1018658 h 1640259"/>
              <a:gd name="connsiteX15" fmla="*/ 184579 w 580141"/>
              <a:gd name="connsiteY15" fmla="*/ 796670 h 1640259"/>
              <a:gd name="connsiteX16" fmla="*/ 479002 w 580141"/>
              <a:gd name="connsiteY16" fmla="*/ 1055860 h 1640259"/>
              <a:gd name="connsiteX17" fmla="*/ 459783 w 580141"/>
              <a:gd name="connsiteY17" fmla="*/ 1180585 h 1640259"/>
              <a:gd name="connsiteX18" fmla="*/ 119129 w 580141"/>
              <a:gd name="connsiteY18" fmla="*/ 944197 h 1640259"/>
              <a:gd name="connsiteX19" fmla="*/ 467006 w 580141"/>
              <a:gd name="connsiteY19" fmla="*/ 1229607 h 1640259"/>
              <a:gd name="connsiteX20" fmla="*/ 480083 w 580141"/>
              <a:gd name="connsiteY20" fmla="*/ 1384563 h 1640259"/>
              <a:gd name="connsiteX21" fmla="*/ 184579 w 580141"/>
              <a:gd name="connsiteY21" fmla="*/ 1187390 h 1640259"/>
              <a:gd name="connsiteX22" fmla="*/ 480050 w 580141"/>
              <a:gd name="connsiteY22" fmla="*/ 1411796 h 1640259"/>
              <a:gd name="connsiteX23" fmla="*/ 552481 w 580141"/>
              <a:gd name="connsiteY23" fmla="*/ 1640067 h 1640259"/>
              <a:gd name="connsiteX24" fmla="*/ 103908 w 580141"/>
              <a:gd name="connsiteY24" fmla="*/ 1412002 h 1640259"/>
              <a:gd name="connsiteX25" fmla="*/ 550099 w 580141"/>
              <a:gd name="connsiteY25" fmla="*/ 54739 h 1640259"/>
              <a:gd name="connsiteX0" fmla="*/ 550099 w 580141"/>
              <a:gd name="connsiteY0" fmla="*/ 54739 h 1640259"/>
              <a:gd name="connsiteX1" fmla="*/ 536842 w 580141"/>
              <a:gd name="connsiteY1" fmla="*/ 262901 h 1640259"/>
              <a:gd name="connsiteX2" fmla="*/ 550454 w 580141"/>
              <a:gd name="connsiteY2" fmla="*/ 290825 h 1640259"/>
              <a:gd name="connsiteX3" fmla="*/ 488816 w 580141"/>
              <a:gd name="connsiteY3" fmla="*/ 248282 h 1640259"/>
              <a:gd name="connsiteX4" fmla="*/ 532877 w 580141"/>
              <a:gd name="connsiteY4" fmla="*/ 296148 h 1640259"/>
              <a:gd name="connsiteX5" fmla="*/ 528440 w 580141"/>
              <a:gd name="connsiteY5" fmla="*/ 449834 h 1640259"/>
              <a:gd name="connsiteX6" fmla="*/ 440807 w 580141"/>
              <a:gd name="connsiteY6" fmla="*/ 401948 h 1640259"/>
              <a:gd name="connsiteX7" fmla="*/ 518260 w 580141"/>
              <a:gd name="connsiteY7" fmla="*/ 474167 h 1640259"/>
              <a:gd name="connsiteX8" fmla="*/ 498587 w 580141"/>
              <a:gd name="connsiteY8" fmla="*/ 638313 h 1640259"/>
              <a:gd name="connsiteX9" fmla="*/ 372197 w 580141"/>
              <a:gd name="connsiteY9" fmla="*/ 546723 h 1640259"/>
              <a:gd name="connsiteX10" fmla="*/ 498617 w 580141"/>
              <a:gd name="connsiteY10" fmla="*/ 658378 h 1640259"/>
              <a:gd name="connsiteX11" fmla="*/ 484050 w 580141"/>
              <a:gd name="connsiteY11" fmla="*/ 820768 h 1640259"/>
              <a:gd name="connsiteX12" fmla="*/ 270832 w 580141"/>
              <a:gd name="connsiteY12" fmla="*/ 673942 h 1640259"/>
              <a:gd name="connsiteX13" fmla="*/ 478917 w 580141"/>
              <a:gd name="connsiteY13" fmla="*/ 852794 h 1640259"/>
              <a:gd name="connsiteX14" fmla="*/ 484201 w 580141"/>
              <a:gd name="connsiteY14" fmla="*/ 1018658 h 1640259"/>
              <a:gd name="connsiteX15" fmla="*/ 184579 w 580141"/>
              <a:gd name="connsiteY15" fmla="*/ 796670 h 1640259"/>
              <a:gd name="connsiteX16" fmla="*/ 466579 w 580141"/>
              <a:gd name="connsiteY16" fmla="*/ 1043108 h 1640259"/>
              <a:gd name="connsiteX17" fmla="*/ 459783 w 580141"/>
              <a:gd name="connsiteY17" fmla="*/ 1180585 h 1640259"/>
              <a:gd name="connsiteX18" fmla="*/ 119129 w 580141"/>
              <a:gd name="connsiteY18" fmla="*/ 944197 h 1640259"/>
              <a:gd name="connsiteX19" fmla="*/ 467006 w 580141"/>
              <a:gd name="connsiteY19" fmla="*/ 1229607 h 1640259"/>
              <a:gd name="connsiteX20" fmla="*/ 480083 w 580141"/>
              <a:gd name="connsiteY20" fmla="*/ 1384563 h 1640259"/>
              <a:gd name="connsiteX21" fmla="*/ 184579 w 580141"/>
              <a:gd name="connsiteY21" fmla="*/ 1187390 h 1640259"/>
              <a:gd name="connsiteX22" fmla="*/ 480050 w 580141"/>
              <a:gd name="connsiteY22" fmla="*/ 1411796 h 1640259"/>
              <a:gd name="connsiteX23" fmla="*/ 552481 w 580141"/>
              <a:gd name="connsiteY23" fmla="*/ 1640067 h 1640259"/>
              <a:gd name="connsiteX24" fmla="*/ 103908 w 580141"/>
              <a:gd name="connsiteY24" fmla="*/ 1412002 h 1640259"/>
              <a:gd name="connsiteX25" fmla="*/ 550099 w 580141"/>
              <a:gd name="connsiteY25" fmla="*/ 54739 h 1640259"/>
              <a:gd name="connsiteX0" fmla="*/ 550099 w 580141"/>
              <a:gd name="connsiteY0" fmla="*/ 54739 h 1640259"/>
              <a:gd name="connsiteX1" fmla="*/ 536842 w 580141"/>
              <a:gd name="connsiteY1" fmla="*/ 262901 h 1640259"/>
              <a:gd name="connsiteX2" fmla="*/ 550454 w 580141"/>
              <a:gd name="connsiteY2" fmla="*/ 290825 h 1640259"/>
              <a:gd name="connsiteX3" fmla="*/ 488816 w 580141"/>
              <a:gd name="connsiteY3" fmla="*/ 248282 h 1640259"/>
              <a:gd name="connsiteX4" fmla="*/ 532877 w 580141"/>
              <a:gd name="connsiteY4" fmla="*/ 296148 h 1640259"/>
              <a:gd name="connsiteX5" fmla="*/ 528440 w 580141"/>
              <a:gd name="connsiteY5" fmla="*/ 449834 h 1640259"/>
              <a:gd name="connsiteX6" fmla="*/ 440807 w 580141"/>
              <a:gd name="connsiteY6" fmla="*/ 401948 h 1640259"/>
              <a:gd name="connsiteX7" fmla="*/ 518260 w 580141"/>
              <a:gd name="connsiteY7" fmla="*/ 474167 h 1640259"/>
              <a:gd name="connsiteX8" fmla="*/ 498587 w 580141"/>
              <a:gd name="connsiteY8" fmla="*/ 638313 h 1640259"/>
              <a:gd name="connsiteX9" fmla="*/ 372197 w 580141"/>
              <a:gd name="connsiteY9" fmla="*/ 546723 h 1640259"/>
              <a:gd name="connsiteX10" fmla="*/ 498617 w 580141"/>
              <a:gd name="connsiteY10" fmla="*/ 658378 h 1640259"/>
              <a:gd name="connsiteX11" fmla="*/ 484050 w 580141"/>
              <a:gd name="connsiteY11" fmla="*/ 820768 h 1640259"/>
              <a:gd name="connsiteX12" fmla="*/ 270832 w 580141"/>
              <a:gd name="connsiteY12" fmla="*/ 673942 h 1640259"/>
              <a:gd name="connsiteX13" fmla="*/ 478917 w 580141"/>
              <a:gd name="connsiteY13" fmla="*/ 852794 h 1640259"/>
              <a:gd name="connsiteX14" fmla="*/ 469294 w 580141"/>
              <a:gd name="connsiteY14" fmla="*/ 1003356 h 1640259"/>
              <a:gd name="connsiteX15" fmla="*/ 184579 w 580141"/>
              <a:gd name="connsiteY15" fmla="*/ 796670 h 1640259"/>
              <a:gd name="connsiteX16" fmla="*/ 466579 w 580141"/>
              <a:gd name="connsiteY16" fmla="*/ 1043108 h 1640259"/>
              <a:gd name="connsiteX17" fmla="*/ 459783 w 580141"/>
              <a:gd name="connsiteY17" fmla="*/ 1180585 h 1640259"/>
              <a:gd name="connsiteX18" fmla="*/ 119129 w 580141"/>
              <a:gd name="connsiteY18" fmla="*/ 944197 h 1640259"/>
              <a:gd name="connsiteX19" fmla="*/ 467006 w 580141"/>
              <a:gd name="connsiteY19" fmla="*/ 1229607 h 1640259"/>
              <a:gd name="connsiteX20" fmla="*/ 480083 w 580141"/>
              <a:gd name="connsiteY20" fmla="*/ 1384563 h 1640259"/>
              <a:gd name="connsiteX21" fmla="*/ 184579 w 580141"/>
              <a:gd name="connsiteY21" fmla="*/ 1187390 h 1640259"/>
              <a:gd name="connsiteX22" fmla="*/ 480050 w 580141"/>
              <a:gd name="connsiteY22" fmla="*/ 1411796 h 1640259"/>
              <a:gd name="connsiteX23" fmla="*/ 552481 w 580141"/>
              <a:gd name="connsiteY23" fmla="*/ 1640067 h 1640259"/>
              <a:gd name="connsiteX24" fmla="*/ 103908 w 580141"/>
              <a:gd name="connsiteY24" fmla="*/ 1412002 h 1640259"/>
              <a:gd name="connsiteX25" fmla="*/ 550099 w 580141"/>
              <a:gd name="connsiteY25" fmla="*/ 54739 h 1640259"/>
              <a:gd name="connsiteX0" fmla="*/ 550099 w 580141"/>
              <a:gd name="connsiteY0" fmla="*/ 54739 h 1640259"/>
              <a:gd name="connsiteX1" fmla="*/ 536842 w 580141"/>
              <a:gd name="connsiteY1" fmla="*/ 262901 h 1640259"/>
              <a:gd name="connsiteX2" fmla="*/ 550454 w 580141"/>
              <a:gd name="connsiteY2" fmla="*/ 290825 h 1640259"/>
              <a:gd name="connsiteX3" fmla="*/ 488816 w 580141"/>
              <a:gd name="connsiteY3" fmla="*/ 248282 h 1640259"/>
              <a:gd name="connsiteX4" fmla="*/ 532877 w 580141"/>
              <a:gd name="connsiteY4" fmla="*/ 296148 h 1640259"/>
              <a:gd name="connsiteX5" fmla="*/ 511048 w 580141"/>
              <a:gd name="connsiteY5" fmla="*/ 431982 h 1640259"/>
              <a:gd name="connsiteX6" fmla="*/ 440807 w 580141"/>
              <a:gd name="connsiteY6" fmla="*/ 401948 h 1640259"/>
              <a:gd name="connsiteX7" fmla="*/ 518260 w 580141"/>
              <a:gd name="connsiteY7" fmla="*/ 474167 h 1640259"/>
              <a:gd name="connsiteX8" fmla="*/ 498587 w 580141"/>
              <a:gd name="connsiteY8" fmla="*/ 638313 h 1640259"/>
              <a:gd name="connsiteX9" fmla="*/ 372197 w 580141"/>
              <a:gd name="connsiteY9" fmla="*/ 546723 h 1640259"/>
              <a:gd name="connsiteX10" fmla="*/ 498617 w 580141"/>
              <a:gd name="connsiteY10" fmla="*/ 658378 h 1640259"/>
              <a:gd name="connsiteX11" fmla="*/ 484050 w 580141"/>
              <a:gd name="connsiteY11" fmla="*/ 820768 h 1640259"/>
              <a:gd name="connsiteX12" fmla="*/ 270832 w 580141"/>
              <a:gd name="connsiteY12" fmla="*/ 673942 h 1640259"/>
              <a:gd name="connsiteX13" fmla="*/ 478917 w 580141"/>
              <a:gd name="connsiteY13" fmla="*/ 852794 h 1640259"/>
              <a:gd name="connsiteX14" fmla="*/ 469294 w 580141"/>
              <a:gd name="connsiteY14" fmla="*/ 1003356 h 1640259"/>
              <a:gd name="connsiteX15" fmla="*/ 184579 w 580141"/>
              <a:gd name="connsiteY15" fmla="*/ 796670 h 1640259"/>
              <a:gd name="connsiteX16" fmla="*/ 466579 w 580141"/>
              <a:gd name="connsiteY16" fmla="*/ 1043108 h 1640259"/>
              <a:gd name="connsiteX17" fmla="*/ 459783 w 580141"/>
              <a:gd name="connsiteY17" fmla="*/ 1180585 h 1640259"/>
              <a:gd name="connsiteX18" fmla="*/ 119129 w 580141"/>
              <a:gd name="connsiteY18" fmla="*/ 944197 h 1640259"/>
              <a:gd name="connsiteX19" fmla="*/ 467006 w 580141"/>
              <a:gd name="connsiteY19" fmla="*/ 1229607 h 1640259"/>
              <a:gd name="connsiteX20" fmla="*/ 480083 w 580141"/>
              <a:gd name="connsiteY20" fmla="*/ 1384563 h 1640259"/>
              <a:gd name="connsiteX21" fmla="*/ 184579 w 580141"/>
              <a:gd name="connsiteY21" fmla="*/ 1187390 h 1640259"/>
              <a:gd name="connsiteX22" fmla="*/ 480050 w 580141"/>
              <a:gd name="connsiteY22" fmla="*/ 1411796 h 1640259"/>
              <a:gd name="connsiteX23" fmla="*/ 552481 w 580141"/>
              <a:gd name="connsiteY23" fmla="*/ 1640067 h 1640259"/>
              <a:gd name="connsiteX24" fmla="*/ 103908 w 580141"/>
              <a:gd name="connsiteY24" fmla="*/ 1412002 h 1640259"/>
              <a:gd name="connsiteX25" fmla="*/ 550099 w 580141"/>
              <a:gd name="connsiteY25" fmla="*/ 54739 h 1640259"/>
              <a:gd name="connsiteX0" fmla="*/ 550099 w 582162"/>
              <a:gd name="connsiteY0" fmla="*/ 54028 h 1639548"/>
              <a:gd name="connsiteX1" fmla="*/ 536842 w 582162"/>
              <a:gd name="connsiteY1" fmla="*/ 262190 h 1639548"/>
              <a:gd name="connsiteX2" fmla="*/ 488816 w 582162"/>
              <a:gd name="connsiteY2" fmla="*/ 247571 h 1639548"/>
              <a:gd name="connsiteX3" fmla="*/ 532877 w 582162"/>
              <a:gd name="connsiteY3" fmla="*/ 295437 h 1639548"/>
              <a:gd name="connsiteX4" fmla="*/ 511048 w 582162"/>
              <a:gd name="connsiteY4" fmla="*/ 431271 h 1639548"/>
              <a:gd name="connsiteX5" fmla="*/ 440807 w 582162"/>
              <a:gd name="connsiteY5" fmla="*/ 401237 h 1639548"/>
              <a:gd name="connsiteX6" fmla="*/ 518260 w 582162"/>
              <a:gd name="connsiteY6" fmla="*/ 473456 h 1639548"/>
              <a:gd name="connsiteX7" fmla="*/ 498587 w 582162"/>
              <a:gd name="connsiteY7" fmla="*/ 637602 h 1639548"/>
              <a:gd name="connsiteX8" fmla="*/ 372197 w 582162"/>
              <a:gd name="connsiteY8" fmla="*/ 546012 h 1639548"/>
              <a:gd name="connsiteX9" fmla="*/ 498617 w 582162"/>
              <a:gd name="connsiteY9" fmla="*/ 657667 h 1639548"/>
              <a:gd name="connsiteX10" fmla="*/ 484050 w 582162"/>
              <a:gd name="connsiteY10" fmla="*/ 820057 h 1639548"/>
              <a:gd name="connsiteX11" fmla="*/ 270832 w 582162"/>
              <a:gd name="connsiteY11" fmla="*/ 673231 h 1639548"/>
              <a:gd name="connsiteX12" fmla="*/ 478917 w 582162"/>
              <a:gd name="connsiteY12" fmla="*/ 852083 h 1639548"/>
              <a:gd name="connsiteX13" fmla="*/ 469294 w 582162"/>
              <a:gd name="connsiteY13" fmla="*/ 1002645 h 1639548"/>
              <a:gd name="connsiteX14" fmla="*/ 184579 w 582162"/>
              <a:gd name="connsiteY14" fmla="*/ 795959 h 1639548"/>
              <a:gd name="connsiteX15" fmla="*/ 466579 w 582162"/>
              <a:gd name="connsiteY15" fmla="*/ 1042397 h 1639548"/>
              <a:gd name="connsiteX16" fmla="*/ 459783 w 582162"/>
              <a:gd name="connsiteY16" fmla="*/ 1179874 h 1639548"/>
              <a:gd name="connsiteX17" fmla="*/ 119129 w 582162"/>
              <a:gd name="connsiteY17" fmla="*/ 943486 h 1639548"/>
              <a:gd name="connsiteX18" fmla="*/ 467006 w 582162"/>
              <a:gd name="connsiteY18" fmla="*/ 1228896 h 1639548"/>
              <a:gd name="connsiteX19" fmla="*/ 480083 w 582162"/>
              <a:gd name="connsiteY19" fmla="*/ 1383852 h 1639548"/>
              <a:gd name="connsiteX20" fmla="*/ 184579 w 582162"/>
              <a:gd name="connsiteY20" fmla="*/ 1186679 h 1639548"/>
              <a:gd name="connsiteX21" fmla="*/ 480050 w 582162"/>
              <a:gd name="connsiteY21" fmla="*/ 1411085 h 1639548"/>
              <a:gd name="connsiteX22" fmla="*/ 552481 w 582162"/>
              <a:gd name="connsiteY22" fmla="*/ 1639356 h 1639548"/>
              <a:gd name="connsiteX23" fmla="*/ 103908 w 582162"/>
              <a:gd name="connsiteY23" fmla="*/ 1411291 h 1639548"/>
              <a:gd name="connsiteX24" fmla="*/ 550099 w 582162"/>
              <a:gd name="connsiteY24" fmla="*/ 54028 h 1639548"/>
              <a:gd name="connsiteX0" fmla="*/ 550099 w 582162"/>
              <a:gd name="connsiteY0" fmla="*/ 54028 h 1639548"/>
              <a:gd name="connsiteX1" fmla="*/ 536842 w 582162"/>
              <a:gd name="connsiteY1" fmla="*/ 262190 h 1639548"/>
              <a:gd name="connsiteX2" fmla="*/ 488816 w 582162"/>
              <a:gd name="connsiteY2" fmla="*/ 247571 h 1639548"/>
              <a:gd name="connsiteX3" fmla="*/ 532877 w 582162"/>
              <a:gd name="connsiteY3" fmla="*/ 295437 h 1639548"/>
              <a:gd name="connsiteX4" fmla="*/ 526021 w 582162"/>
              <a:gd name="connsiteY4" fmla="*/ 441538 h 1639548"/>
              <a:gd name="connsiteX5" fmla="*/ 440807 w 582162"/>
              <a:gd name="connsiteY5" fmla="*/ 401237 h 1639548"/>
              <a:gd name="connsiteX6" fmla="*/ 518260 w 582162"/>
              <a:gd name="connsiteY6" fmla="*/ 473456 h 1639548"/>
              <a:gd name="connsiteX7" fmla="*/ 498587 w 582162"/>
              <a:gd name="connsiteY7" fmla="*/ 637602 h 1639548"/>
              <a:gd name="connsiteX8" fmla="*/ 372197 w 582162"/>
              <a:gd name="connsiteY8" fmla="*/ 546012 h 1639548"/>
              <a:gd name="connsiteX9" fmla="*/ 498617 w 582162"/>
              <a:gd name="connsiteY9" fmla="*/ 657667 h 1639548"/>
              <a:gd name="connsiteX10" fmla="*/ 484050 w 582162"/>
              <a:gd name="connsiteY10" fmla="*/ 820057 h 1639548"/>
              <a:gd name="connsiteX11" fmla="*/ 270832 w 582162"/>
              <a:gd name="connsiteY11" fmla="*/ 673231 h 1639548"/>
              <a:gd name="connsiteX12" fmla="*/ 478917 w 582162"/>
              <a:gd name="connsiteY12" fmla="*/ 852083 h 1639548"/>
              <a:gd name="connsiteX13" fmla="*/ 469294 w 582162"/>
              <a:gd name="connsiteY13" fmla="*/ 1002645 h 1639548"/>
              <a:gd name="connsiteX14" fmla="*/ 184579 w 582162"/>
              <a:gd name="connsiteY14" fmla="*/ 795959 h 1639548"/>
              <a:gd name="connsiteX15" fmla="*/ 466579 w 582162"/>
              <a:gd name="connsiteY15" fmla="*/ 1042397 h 1639548"/>
              <a:gd name="connsiteX16" fmla="*/ 459783 w 582162"/>
              <a:gd name="connsiteY16" fmla="*/ 1179874 h 1639548"/>
              <a:gd name="connsiteX17" fmla="*/ 119129 w 582162"/>
              <a:gd name="connsiteY17" fmla="*/ 943486 h 1639548"/>
              <a:gd name="connsiteX18" fmla="*/ 467006 w 582162"/>
              <a:gd name="connsiteY18" fmla="*/ 1228896 h 1639548"/>
              <a:gd name="connsiteX19" fmla="*/ 480083 w 582162"/>
              <a:gd name="connsiteY19" fmla="*/ 1383852 h 1639548"/>
              <a:gd name="connsiteX20" fmla="*/ 184579 w 582162"/>
              <a:gd name="connsiteY20" fmla="*/ 1186679 h 1639548"/>
              <a:gd name="connsiteX21" fmla="*/ 480050 w 582162"/>
              <a:gd name="connsiteY21" fmla="*/ 1411085 h 1639548"/>
              <a:gd name="connsiteX22" fmla="*/ 552481 w 582162"/>
              <a:gd name="connsiteY22" fmla="*/ 1639356 h 1639548"/>
              <a:gd name="connsiteX23" fmla="*/ 103908 w 582162"/>
              <a:gd name="connsiteY23" fmla="*/ 1411291 h 1639548"/>
              <a:gd name="connsiteX24" fmla="*/ 550099 w 582162"/>
              <a:gd name="connsiteY24" fmla="*/ 54028 h 16395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582162" h="1639548">
                <a:moveTo>
                  <a:pt x="550099" y="54028"/>
                </a:moveTo>
                <a:cubicBezTo>
                  <a:pt x="624739" y="-134938"/>
                  <a:pt x="547056" y="229933"/>
                  <a:pt x="536842" y="262190"/>
                </a:cubicBezTo>
                <a:cubicBezTo>
                  <a:pt x="526628" y="294447"/>
                  <a:pt x="489477" y="242030"/>
                  <a:pt x="488816" y="247571"/>
                </a:cubicBezTo>
                <a:lnTo>
                  <a:pt x="532877" y="295437"/>
                </a:lnTo>
                <a:cubicBezTo>
                  <a:pt x="532967" y="355079"/>
                  <a:pt x="525931" y="381896"/>
                  <a:pt x="526021" y="441538"/>
                </a:cubicBezTo>
                <a:lnTo>
                  <a:pt x="440807" y="401237"/>
                </a:lnTo>
                <a:lnTo>
                  <a:pt x="518260" y="473456"/>
                </a:lnTo>
                <a:lnTo>
                  <a:pt x="498587" y="637602"/>
                </a:lnTo>
                <a:lnTo>
                  <a:pt x="372197" y="546012"/>
                </a:lnTo>
                <a:lnTo>
                  <a:pt x="498617" y="657667"/>
                </a:lnTo>
                <a:cubicBezTo>
                  <a:pt x="498709" y="718576"/>
                  <a:pt x="483958" y="759148"/>
                  <a:pt x="484050" y="820057"/>
                </a:cubicBezTo>
                <a:lnTo>
                  <a:pt x="270832" y="673231"/>
                </a:lnTo>
                <a:lnTo>
                  <a:pt x="478917" y="852083"/>
                </a:lnTo>
                <a:lnTo>
                  <a:pt x="469294" y="1002645"/>
                </a:lnTo>
                <a:lnTo>
                  <a:pt x="184579" y="795959"/>
                </a:lnTo>
                <a:lnTo>
                  <a:pt x="466579" y="1042397"/>
                </a:lnTo>
                <a:lnTo>
                  <a:pt x="459783" y="1179874"/>
                </a:lnTo>
                <a:lnTo>
                  <a:pt x="119129" y="943486"/>
                </a:lnTo>
                <a:lnTo>
                  <a:pt x="467006" y="1228896"/>
                </a:lnTo>
                <a:cubicBezTo>
                  <a:pt x="467092" y="1286367"/>
                  <a:pt x="479997" y="1326381"/>
                  <a:pt x="480083" y="1383852"/>
                </a:cubicBezTo>
                <a:lnTo>
                  <a:pt x="184579" y="1186679"/>
                </a:lnTo>
                <a:lnTo>
                  <a:pt x="480050" y="1411085"/>
                </a:lnTo>
                <a:cubicBezTo>
                  <a:pt x="480132" y="1465879"/>
                  <a:pt x="497607" y="1538525"/>
                  <a:pt x="552481" y="1639356"/>
                </a:cubicBezTo>
                <a:cubicBezTo>
                  <a:pt x="331520" y="1644295"/>
                  <a:pt x="189138" y="1553987"/>
                  <a:pt x="103908" y="1411291"/>
                </a:cubicBezTo>
                <a:cubicBezTo>
                  <a:pt x="-144138" y="987527"/>
                  <a:pt x="70524" y="647047"/>
                  <a:pt x="550099" y="54028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9" name="Group 15">
            <a:extLst>
              <a:ext uri="{FF2B5EF4-FFF2-40B4-BE49-F238E27FC236}">
                <a16:creationId xmlns="" xmlns:a16="http://schemas.microsoft.com/office/drawing/2014/main" id="{5F71BBDE-1619-48AA-A093-1D8F52D74B72}"/>
              </a:ext>
            </a:extLst>
          </p:cNvPr>
          <p:cNvGrpSpPr/>
          <p:nvPr/>
        </p:nvGrpSpPr>
        <p:grpSpPr>
          <a:xfrm rot="3111980">
            <a:off x="2750726" y="3488474"/>
            <a:ext cx="1504316" cy="2167896"/>
            <a:chOff x="967240" y="3289369"/>
            <a:chExt cx="1100200" cy="1585520"/>
          </a:xfrm>
        </p:grpSpPr>
        <p:sp>
          <p:nvSpPr>
            <p:cNvPr id="25" name="Freeform 16">
              <a:extLst>
                <a:ext uri="{FF2B5EF4-FFF2-40B4-BE49-F238E27FC236}">
                  <a16:creationId xmlns="" xmlns:a16="http://schemas.microsoft.com/office/drawing/2014/main" id="{9AEFD4AB-56EC-4ADB-960D-3D2D04C3B478}"/>
                </a:ext>
              </a:extLst>
            </p:cNvPr>
            <p:cNvSpPr/>
            <p:nvPr/>
          </p:nvSpPr>
          <p:spPr>
            <a:xfrm>
              <a:off x="967240" y="3289369"/>
              <a:ext cx="552481" cy="1585520"/>
            </a:xfrm>
            <a:custGeom>
              <a:avLst/>
              <a:gdLst/>
              <a:ahLst/>
              <a:cxnLst/>
              <a:rect l="l" t="t" r="r" b="b"/>
              <a:pathLst>
                <a:path w="552481" h="1585520">
                  <a:moveTo>
                    <a:pt x="550099" y="0"/>
                  </a:moveTo>
                  <a:lnTo>
                    <a:pt x="550454" y="236086"/>
                  </a:lnTo>
                  <a:lnTo>
                    <a:pt x="488816" y="193543"/>
                  </a:lnTo>
                  <a:lnTo>
                    <a:pt x="550466" y="244157"/>
                  </a:lnTo>
                  <a:lnTo>
                    <a:pt x="550735" y="423083"/>
                  </a:lnTo>
                  <a:lnTo>
                    <a:pt x="440807" y="347209"/>
                  </a:lnTo>
                  <a:lnTo>
                    <a:pt x="550756" y="437477"/>
                  </a:lnTo>
                  <a:lnTo>
                    <a:pt x="551026" y="616991"/>
                  </a:lnTo>
                  <a:lnTo>
                    <a:pt x="372197" y="491984"/>
                  </a:lnTo>
                  <a:lnTo>
                    <a:pt x="551056" y="637056"/>
                  </a:lnTo>
                  <a:lnTo>
                    <a:pt x="551331" y="819782"/>
                  </a:lnTo>
                  <a:lnTo>
                    <a:pt x="270832" y="619203"/>
                  </a:lnTo>
                  <a:lnTo>
                    <a:pt x="551364" y="841805"/>
                  </a:lnTo>
                  <a:lnTo>
                    <a:pt x="551613" y="1007603"/>
                  </a:lnTo>
                  <a:lnTo>
                    <a:pt x="184579" y="741931"/>
                  </a:lnTo>
                  <a:lnTo>
                    <a:pt x="551646" y="1029766"/>
                  </a:lnTo>
                  <a:lnTo>
                    <a:pt x="551910" y="1205103"/>
                  </a:lnTo>
                  <a:lnTo>
                    <a:pt x="119129" y="889458"/>
                  </a:lnTo>
                  <a:lnTo>
                    <a:pt x="551942" y="1226335"/>
                  </a:lnTo>
                  <a:lnTo>
                    <a:pt x="552201" y="1398749"/>
                  </a:lnTo>
                  <a:lnTo>
                    <a:pt x="184579" y="1132651"/>
                  </a:lnTo>
                  <a:lnTo>
                    <a:pt x="552234" y="1420947"/>
                  </a:lnTo>
                  <a:lnTo>
                    <a:pt x="552481" y="1585328"/>
                  </a:lnTo>
                  <a:cubicBezTo>
                    <a:pt x="331520" y="1590267"/>
                    <a:pt x="189138" y="1499959"/>
                    <a:pt x="103908" y="1357263"/>
                  </a:cubicBezTo>
                  <a:cubicBezTo>
                    <a:pt x="-144138" y="933499"/>
                    <a:pt x="70524" y="593019"/>
                    <a:pt x="5500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6" name="Freeform 17">
              <a:extLst>
                <a:ext uri="{FF2B5EF4-FFF2-40B4-BE49-F238E27FC236}">
                  <a16:creationId xmlns="" xmlns:a16="http://schemas.microsoft.com/office/drawing/2014/main" id="{4B6433BB-0B75-4822-B928-3A435B49AAF2}"/>
                </a:ext>
              </a:extLst>
            </p:cNvPr>
            <p:cNvSpPr/>
            <p:nvPr/>
          </p:nvSpPr>
          <p:spPr>
            <a:xfrm flipH="1">
              <a:off x="1514959" y="3289369"/>
              <a:ext cx="552481" cy="1585520"/>
            </a:xfrm>
            <a:custGeom>
              <a:avLst/>
              <a:gdLst/>
              <a:ahLst/>
              <a:cxnLst/>
              <a:rect l="l" t="t" r="r" b="b"/>
              <a:pathLst>
                <a:path w="552481" h="1585520">
                  <a:moveTo>
                    <a:pt x="550099" y="0"/>
                  </a:moveTo>
                  <a:lnTo>
                    <a:pt x="550454" y="236086"/>
                  </a:lnTo>
                  <a:lnTo>
                    <a:pt x="488816" y="193543"/>
                  </a:lnTo>
                  <a:lnTo>
                    <a:pt x="550466" y="244157"/>
                  </a:lnTo>
                  <a:lnTo>
                    <a:pt x="550735" y="423083"/>
                  </a:lnTo>
                  <a:lnTo>
                    <a:pt x="440807" y="347209"/>
                  </a:lnTo>
                  <a:lnTo>
                    <a:pt x="550756" y="437477"/>
                  </a:lnTo>
                  <a:lnTo>
                    <a:pt x="551026" y="616991"/>
                  </a:lnTo>
                  <a:lnTo>
                    <a:pt x="372197" y="491984"/>
                  </a:lnTo>
                  <a:lnTo>
                    <a:pt x="551056" y="637056"/>
                  </a:lnTo>
                  <a:lnTo>
                    <a:pt x="551331" y="819782"/>
                  </a:lnTo>
                  <a:lnTo>
                    <a:pt x="270832" y="619203"/>
                  </a:lnTo>
                  <a:lnTo>
                    <a:pt x="551364" y="841805"/>
                  </a:lnTo>
                  <a:lnTo>
                    <a:pt x="551613" y="1007603"/>
                  </a:lnTo>
                  <a:lnTo>
                    <a:pt x="184579" y="741931"/>
                  </a:lnTo>
                  <a:lnTo>
                    <a:pt x="551646" y="1029766"/>
                  </a:lnTo>
                  <a:lnTo>
                    <a:pt x="551910" y="1205103"/>
                  </a:lnTo>
                  <a:lnTo>
                    <a:pt x="119129" y="889458"/>
                  </a:lnTo>
                  <a:lnTo>
                    <a:pt x="551942" y="1226335"/>
                  </a:lnTo>
                  <a:lnTo>
                    <a:pt x="552201" y="1398749"/>
                  </a:lnTo>
                  <a:lnTo>
                    <a:pt x="184579" y="1132651"/>
                  </a:lnTo>
                  <a:lnTo>
                    <a:pt x="552234" y="1420947"/>
                  </a:lnTo>
                  <a:lnTo>
                    <a:pt x="552481" y="1585328"/>
                  </a:lnTo>
                  <a:cubicBezTo>
                    <a:pt x="331520" y="1590267"/>
                    <a:pt x="189138" y="1499959"/>
                    <a:pt x="103908" y="1357263"/>
                  </a:cubicBezTo>
                  <a:cubicBezTo>
                    <a:pt x="-144138" y="933499"/>
                    <a:pt x="70524" y="593019"/>
                    <a:pt x="550099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20" name="Freeform 19">
            <a:extLst>
              <a:ext uri="{FF2B5EF4-FFF2-40B4-BE49-F238E27FC236}">
                <a16:creationId xmlns="" xmlns:a16="http://schemas.microsoft.com/office/drawing/2014/main" id="{1E477C50-B55D-4242-82C1-E17FA8AF8D24}"/>
              </a:ext>
            </a:extLst>
          </p:cNvPr>
          <p:cNvSpPr/>
          <p:nvPr/>
        </p:nvSpPr>
        <p:spPr>
          <a:xfrm rot="3762166">
            <a:off x="3004136" y="5558414"/>
            <a:ext cx="535048" cy="1506856"/>
          </a:xfrm>
          <a:custGeom>
            <a:avLst/>
            <a:gdLst>
              <a:gd name="connsiteX0" fmla="*/ 550099 w 552481"/>
              <a:gd name="connsiteY0" fmla="*/ 0 h 1585520"/>
              <a:gd name="connsiteX1" fmla="*/ 550454 w 552481"/>
              <a:gd name="connsiteY1" fmla="*/ 236086 h 1585520"/>
              <a:gd name="connsiteX2" fmla="*/ 488816 w 552481"/>
              <a:gd name="connsiteY2" fmla="*/ 193543 h 1585520"/>
              <a:gd name="connsiteX3" fmla="*/ 550466 w 552481"/>
              <a:gd name="connsiteY3" fmla="*/ 244157 h 1585520"/>
              <a:gd name="connsiteX4" fmla="*/ 550735 w 552481"/>
              <a:gd name="connsiteY4" fmla="*/ 423083 h 1585520"/>
              <a:gd name="connsiteX5" fmla="*/ 440807 w 552481"/>
              <a:gd name="connsiteY5" fmla="*/ 347209 h 1585520"/>
              <a:gd name="connsiteX6" fmla="*/ 550756 w 552481"/>
              <a:gd name="connsiteY6" fmla="*/ 437477 h 1585520"/>
              <a:gd name="connsiteX7" fmla="*/ 551026 w 552481"/>
              <a:gd name="connsiteY7" fmla="*/ 616991 h 1585520"/>
              <a:gd name="connsiteX8" fmla="*/ 372197 w 552481"/>
              <a:gd name="connsiteY8" fmla="*/ 491984 h 1585520"/>
              <a:gd name="connsiteX9" fmla="*/ 551056 w 552481"/>
              <a:gd name="connsiteY9" fmla="*/ 637056 h 1585520"/>
              <a:gd name="connsiteX10" fmla="*/ 551331 w 552481"/>
              <a:gd name="connsiteY10" fmla="*/ 819782 h 1585520"/>
              <a:gd name="connsiteX11" fmla="*/ 270832 w 552481"/>
              <a:gd name="connsiteY11" fmla="*/ 619203 h 1585520"/>
              <a:gd name="connsiteX12" fmla="*/ 551364 w 552481"/>
              <a:gd name="connsiteY12" fmla="*/ 841805 h 1585520"/>
              <a:gd name="connsiteX13" fmla="*/ 551613 w 552481"/>
              <a:gd name="connsiteY13" fmla="*/ 1007603 h 1585520"/>
              <a:gd name="connsiteX14" fmla="*/ 184579 w 552481"/>
              <a:gd name="connsiteY14" fmla="*/ 741931 h 1585520"/>
              <a:gd name="connsiteX15" fmla="*/ 551646 w 552481"/>
              <a:gd name="connsiteY15" fmla="*/ 1029766 h 1585520"/>
              <a:gd name="connsiteX16" fmla="*/ 551910 w 552481"/>
              <a:gd name="connsiteY16" fmla="*/ 1205103 h 1585520"/>
              <a:gd name="connsiteX17" fmla="*/ 119129 w 552481"/>
              <a:gd name="connsiteY17" fmla="*/ 889458 h 1585520"/>
              <a:gd name="connsiteX18" fmla="*/ 551942 w 552481"/>
              <a:gd name="connsiteY18" fmla="*/ 1226335 h 1585520"/>
              <a:gd name="connsiteX19" fmla="*/ 552201 w 552481"/>
              <a:gd name="connsiteY19" fmla="*/ 1398749 h 1585520"/>
              <a:gd name="connsiteX20" fmla="*/ 184579 w 552481"/>
              <a:gd name="connsiteY20" fmla="*/ 1132651 h 1585520"/>
              <a:gd name="connsiteX21" fmla="*/ 552234 w 552481"/>
              <a:gd name="connsiteY21" fmla="*/ 1420947 h 1585520"/>
              <a:gd name="connsiteX22" fmla="*/ 552481 w 552481"/>
              <a:gd name="connsiteY22" fmla="*/ 1585328 h 1585520"/>
              <a:gd name="connsiteX23" fmla="*/ 103908 w 552481"/>
              <a:gd name="connsiteY23" fmla="*/ 1357263 h 1585520"/>
              <a:gd name="connsiteX24" fmla="*/ 550099 w 552481"/>
              <a:gd name="connsiteY24" fmla="*/ 0 h 1585520"/>
              <a:gd name="connsiteX0" fmla="*/ 550099 w 552481"/>
              <a:gd name="connsiteY0" fmla="*/ 0 h 1585520"/>
              <a:gd name="connsiteX1" fmla="*/ 550454 w 552481"/>
              <a:gd name="connsiteY1" fmla="*/ 236086 h 1585520"/>
              <a:gd name="connsiteX2" fmla="*/ 488816 w 552481"/>
              <a:gd name="connsiteY2" fmla="*/ 193543 h 1585520"/>
              <a:gd name="connsiteX3" fmla="*/ 550466 w 552481"/>
              <a:gd name="connsiteY3" fmla="*/ 244157 h 1585520"/>
              <a:gd name="connsiteX4" fmla="*/ 550735 w 552481"/>
              <a:gd name="connsiteY4" fmla="*/ 423083 h 1585520"/>
              <a:gd name="connsiteX5" fmla="*/ 440807 w 552481"/>
              <a:gd name="connsiteY5" fmla="*/ 347209 h 1585520"/>
              <a:gd name="connsiteX6" fmla="*/ 550756 w 552481"/>
              <a:gd name="connsiteY6" fmla="*/ 437477 h 1585520"/>
              <a:gd name="connsiteX7" fmla="*/ 551026 w 552481"/>
              <a:gd name="connsiteY7" fmla="*/ 616991 h 1585520"/>
              <a:gd name="connsiteX8" fmla="*/ 372197 w 552481"/>
              <a:gd name="connsiteY8" fmla="*/ 491984 h 1585520"/>
              <a:gd name="connsiteX9" fmla="*/ 551056 w 552481"/>
              <a:gd name="connsiteY9" fmla="*/ 637056 h 1585520"/>
              <a:gd name="connsiteX10" fmla="*/ 551331 w 552481"/>
              <a:gd name="connsiteY10" fmla="*/ 819782 h 1585520"/>
              <a:gd name="connsiteX11" fmla="*/ 270832 w 552481"/>
              <a:gd name="connsiteY11" fmla="*/ 619203 h 1585520"/>
              <a:gd name="connsiteX12" fmla="*/ 551364 w 552481"/>
              <a:gd name="connsiteY12" fmla="*/ 841805 h 1585520"/>
              <a:gd name="connsiteX13" fmla="*/ 551613 w 552481"/>
              <a:gd name="connsiteY13" fmla="*/ 1007603 h 1585520"/>
              <a:gd name="connsiteX14" fmla="*/ 184579 w 552481"/>
              <a:gd name="connsiteY14" fmla="*/ 741931 h 1585520"/>
              <a:gd name="connsiteX15" fmla="*/ 551646 w 552481"/>
              <a:gd name="connsiteY15" fmla="*/ 1029766 h 1585520"/>
              <a:gd name="connsiteX16" fmla="*/ 551910 w 552481"/>
              <a:gd name="connsiteY16" fmla="*/ 1205103 h 1585520"/>
              <a:gd name="connsiteX17" fmla="*/ 119129 w 552481"/>
              <a:gd name="connsiteY17" fmla="*/ 889458 h 1585520"/>
              <a:gd name="connsiteX18" fmla="*/ 551942 w 552481"/>
              <a:gd name="connsiteY18" fmla="*/ 1226335 h 1585520"/>
              <a:gd name="connsiteX19" fmla="*/ 552201 w 552481"/>
              <a:gd name="connsiteY19" fmla="*/ 1398749 h 1585520"/>
              <a:gd name="connsiteX20" fmla="*/ 184579 w 552481"/>
              <a:gd name="connsiteY20" fmla="*/ 1132651 h 1585520"/>
              <a:gd name="connsiteX21" fmla="*/ 509865 w 552481"/>
              <a:gd name="connsiteY21" fmla="*/ 1387661 h 1585520"/>
              <a:gd name="connsiteX22" fmla="*/ 552481 w 552481"/>
              <a:gd name="connsiteY22" fmla="*/ 1585328 h 1585520"/>
              <a:gd name="connsiteX23" fmla="*/ 103908 w 552481"/>
              <a:gd name="connsiteY23" fmla="*/ 1357263 h 1585520"/>
              <a:gd name="connsiteX24" fmla="*/ 550099 w 552481"/>
              <a:gd name="connsiteY24" fmla="*/ 0 h 1585520"/>
              <a:gd name="connsiteX0" fmla="*/ 550099 w 552481"/>
              <a:gd name="connsiteY0" fmla="*/ 0 h 1585520"/>
              <a:gd name="connsiteX1" fmla="*/ 550454 w 552481"/>
              <a:gd name="connsiteY1" fmla="*/ 236086 h 1585520"/>
              <a:gd name="connsiteX2" fmla="*/ 488816 w 552481"/>
              <a:gd name="connsiteY2" fmla="*/ 193543 h 1585520"/>
              <a:gd name="connsiteX3" fmla="*/ 550466 w 552481"/>
              <a:gd name="connsiteY3" fmla="*/ 244157 h 1585520"/>
              <a:gd name="connsiteX4" fmla="*/ 550735 w 552481"/>
              <a:gd name="connsiteY4" fmla="*/ 423083 h 1585520"/>
              <a:gd name="connsiteX5" fmla="*/ 440807 w 552481"/>
              <a:gd name="connsiteY5" fmla="*/ 347209 h 1585520"/>
              <a:gd name="connsiteX6" fmla="*/ 550756 w 552481"/>
              <a:gd name="connsiteY6" fmla="*/ 437477 h 1585520"/>
              <a:gd name="connsiteX7" fmla="*/ 551026 w 552481"/>
              <a:gd name="connsiteY7" fmla="*/ 616991 h 1585520"/>
              <a:gd name="connsiteX8" fmla="*/ 372197 w 552481"/>
              <a:gd name="connsiteY8" fmla="*/ 491984 h 1585520"/>
              <a:gd name="connsiteX9" fmla="*/ 551056 w 552481"/>
              <a:gd name="connsiteY9" fmla="*/ 637056 h 1585520"/>
              <a:gd name="connsiteX10" fmla="*/ 551331 w 552481"/>
              <a:gd name="connsiteY10" fmla="*/ 819782 h 1585520"/>
              <a:gd name="connsiteX11" fmla="*/ 270832 w 552481"/>
              <a:gd name="connsiteY11" fmla="*/ 619203 h 1585520"/>
              <a:gd name="connsiteX12" fmla="*/ 551364 w 552481"/>
              <a:gd name="connsiteY12" fmla="*/ 841805 h 1585520"/>
              <a:gd name="connsiteX13" fmla="*/ 551613 w 552481"/>
              <a:gd name="connsiteY13" fmla="*/ 1007603 h 1585520"/>
              <a:gd name="connsiteX14" fmla="*/ 184579 w 552481"/>
              <a:gd name="connsiteY14" fmla="*/ 741931 h 1585520"/>
              <a:gd name="connsiteX15" fmla="*/ 551646 w 552481"/>
              <a:gd name="connsiteY15" fmla="*/ 1029766 h 1585520"/>
              <a:gd name="connsiteX16" fmla="*/ 551910 w 552481"/>
              <a:gd name="connsiteY16" fmla="*/ 1205103 h 1585520"/>
              <a:gd name="connsiteX17" fmla="*/ 119129 w 552481"/>
              <a:gd name="connsiteY17" fmla="*/ 889458 h 1585520"/>
              <a:gd name="connsiteX18" fmla="*/ 551942 w 552481"/>
              <a:gd name="connsiteY18" fmla="*/ 1226335 h 1585520"/>
              <a:gd name="connsiteX19" fmla="*/ 519836 w 552481"/>
              <a:gd name="connsiteY19" fmla="*/ 1370630 h 1585520"/>
              <a:gd name="connsiteX20" fmla="*/ 184579 w 552481"/>
              <a:gd name="connsiteY20" fmla="*/ 1132651 h 1585520"/>
              <a:gd name="connsiteX21" fmla="*/ 509865 w 552481"/>
              <a:gd name="connsiteY21" fmla="*/ 1387661 h 1585520"/>
              <a:gd name="connsiteX22" fmla="*/ 552481 w 552481"/>
              <a:gd name="connsiteY22" fmla="*/ 1585328 h 1585520"/>
              <a:gd name="connsiteX23" fmla="*/ 103908 w 552481"/>
              <a:gd name="connsiteY23" fmla="*/ 1357263 h 1585520"/>
              <a:gd name="connsiteX24" fmla="*/ 550099 w 552481"/>
              <a:gd name="connsiteY24" fmla="*/ 0 h 1585520"/>
              <a:gd name="connsiteX0" fmla="*/ 550099 w 552481"/>
              <a:gd name="connsiteY0" fmla="*/ 0 h 1585520"/>
              <a:gd name="connsiteX1" fmla="*/ 550454 w 552481"/>
              <a:gd name="connsiteY1" fmla="*/ 236086 h 1585520"/>
              <a:gd name="connsiteX2" fmla="*/ 488816 w 552481"/>
              <a:gd name="connsiteY2" fmla="*/ 193543 h 1585520"/>
              <a:gd name="connsiteX3" fmla="*/ 550466 w 552481"/>
              <a:gd name="connsiteY3" fmla="*/ 244157 h 1585520"/>
              <a:gd name="connsiteX4" fmla="*/ 550735 w 552481"/>
              <a:gd name="connsiteY4" fmla="*/ 423083 h 1585520"/>
              <a:gd name="connsiteX5" fmla="*/ 440807 w 552481"/>
              <a:gd name="connsiteY5" fmla="*/ 347209 h 1585520"/>
              <a:gd name="connsiteX6" fmla="*/ 550756 w 552481"/>
              <a:gd name="connsiteY6" fmla="*/ 437477 h 1585520"/>
              <a:gd name="connsiteX7" fmla="*/ 551026 w 552481"/>
              <a:gd name="connsiteY7" fmla="*/ 616991 h 1585520"/>
              <a:gd name="connsiteX8" fmla="*/ 372197 w 552481"/>
              <a:gd name="connsiteY8" fmla="*/ 491984 h 1585520"/>
              <a:gd name="connsiteX9" fmla="*/ 551056 w 552481"/>
              <a:gd name="connsiteY9" fmla="*/ 637056 h 1585520"/>
              <a:gd name="connsiteX10" fmla="*/ 551331 w 552481"/>
              <a:gd name="connsiteY10" fmla="*/ 819782 h 1585520"/>
              <a:gd name="connsiteX11" fmla="*/ 270832 w 552481"/>
              <a:gd name="connsiteY11" fmla="*/ 619203 h 1585520"/>
              <a:gd name="connsiteX12" fmla="*/ 551364 w 552481"/>
              <a:gd name="connsiteY12" fmla="*/ 841805 h 1585520"/>
              <a:gd name="connsiteX13" fmla="*/ 551613 w 552481"/>
              <a:gd name="connsiteY13" fmla="*/ 1007603 h 1585520"/>
              <a:gd name="connsiteX14" fmla="*/ 184579 w 552481"/>
              <a:gd name="connsiteY14" fmla="*/ 741931 h 1585520"/>
              <a:gd name="connsiteX15" fmla="*/ 551646 w 552481"/>
              <a:gd name="connsiteY15" fmla="*/ 1029766 h 1585520"/>
              <a:gd name="connsiteX16" fmla="*/ 551910 w 552481"/>
              <a:gd name="connsiteY16" fmla="*/ 1205103 h 1585520"/>
              <a:gd name="connsiteX17" fmla="*/ 119129 w 552481"/>
              <a:gd name="connsiteY17" fmla="*/ 889458 h 1585520"/>
              <a:gd name="connsiteX18" fmla="*/ 504472 w 552481"/>
              <a:gd name="connsiteY18" fmla="*/ 1198018 h 1585520"/>
              <a:gd name="connsiteX19" fmla="*/ 519836 w 552481"/>
              <a:gd name="connsiteY19" fmla="*/ 1370630 h 1585520"/>
              <a:gd name="connsiteX20" fmla="*/ 184579 w 552481"/>
              <a:gd name="connsiteY20" fmla="*/ 1132651 h 1585520"/>
              <a:gd name="connsiteX21" fmla="*/ 509865 w 552481"/>
              <a:gd name="connsiteY21" fmla="*/ 1387661 h 1585520"/>
              <a:gd name="connsiteX22" fmla="*/ 552481 w 552481"/>
              <a:gd name="connsiteY22" fmla="*/ 1585328 h 1585520"/>
              <a:gd name="connsiteX23" fmla="*/ 103908 w 552481"/>
              <a:gd name="connsiteY23" fmla="*/ 1357263 h 1585520"/>
              <a:gd name="connsiteX24" fmla="*/ 550099 w 552481"/>
              <a:gd name="connsiteY24" fmla="*/ 0 h 1585520"/>
              <a:gd name="connsiteX0" fmla="*/ 550099 w 552481"/>
              <a:gd name="connsiteY0" fmla="*/ 0 h 1585520"/>
              <a:gd name="connsiteX1" fmla="*/ 550454 w 552481"/>
              <a:gd name="connsiteY1" fmla="*/ 236086 h 1585520"/>
              <a:gd name="connsiteX2" fmla="*/ 488816 w 552481"/>
              <a:gd name="connsiteY2" fmla="*/ 193543 h 1585520"/>
              <a:gd name="connsiteX3" fmla="*/ 550466 w 552481"/>
              <a:gd name="connsiteY3" fmla="*/ 244157 h 1585520"/>
              <a:gd name="connsiteX4" fmla="*/ 550735 w 552481"/>
              <a:gd name="connsiteY4" fmla="*/ 423083 h 1585520"/>
              <a:gd name="connsiteX5" fmla="*/ 440807 w 552481"/>
              <a:gd name="connsiteY5" fmla="*/ 347209 h 1585520"/>
              <a:gd name="connsiteX6" fmla="*/ 550756 w 552481"/>
              <a:gd name="connsiteY6" fmla="*/ 437477 h 1585520"/>
              <a:gd name="connsiteX7" fmla="*/ 551026 w 552481"/>
              <a:gd name="connsiteY7" fmla="*/ 616991 h 1585520"/>
              <a:gd name="connsiteX8" fmla="*/ 372197 w 552481"/>
              <a:gd name="connsiteY8" fmla="*/ 491984 h 1585520"/>
              <a:gd name="connsiteX9" fmla="*/ 551056 w 552481"/>
              <a:gd name="connsiteY9" fmla="*/ 637056 h 1585520"/>
              <a:gd name="connsiteX10" fmla="*/ 551331 w 552481"/>
              <a:gd name="connsiteY10" fmla="*/ 819782 h 1585520"/>
              <a:gd name="connsiteX11" fmla="*/ 270832 w 552481"/>
              <a:gd name="connsiteY11" fmla="*/ 619203 h 1585520"/>
              <a:gd name="connsiteX12" fmla="*/ 551364 w 552481"/>
              <a:gd name="connsiteY12" fmla="*/ 841805 h 1585520"/>
              <a:gd name="connsiteX13" fmla="*/ 551613 w 552481"/>
              <a:gd name="connsiteY13" fmla="*/ 1007603 h 1585520"/>
              <a:gd name="connsiteX14" fmla="*/ 184579 w 552481"/>
              <a:gd name="connsiteY14" fmla="*/ 741931 h 1585520"/>
              <a:gd name="connsiteX15" fmla="*/ 551646 w 552481"/>
              <a:gd name="connsiteY15" fmla="*/ 1029766 h 1585520"/>
              <a:gd name="connsiteX16" fmla="*/ 507056 w 552481"/>
              <a:gd name="connsiteY16" fmla="*/ 1169267 h 1585520"/>
              <a:gd name="connsiteX17" fmla="*/ 119129 w 552481"/>
              <a:gd name="connsiteY17" fmla="*/ 889458 h 1585520"/>
              <a:gd name="connsiteX18" fmla="*/ 504472 w 552481"/>
              <a:gd name="connsiteY18" fmla="*/ 1198018 h 1585520"/>
              <a:gd name="connsiteX19" fmla="*/ 519836 w 552481"/>
              <a:gd name="connsiteY19" fmla="*/ 1370630 h 1585520"/>
              <a:gd name="connsiteX20" fmla="*/ 184579 w 552481"/>
              <a:gd name="connsiteY20" fmla="*/ 1132651 h 1585520"/>
              <a:gd name="connsiteX21" fmla="*/ 509865 w 552481"/>
              <a:gd name="connsiteY21" fmla="*/ 1387661 h 1585520"/>
              <a:gd name="connsiteX22" fmla="*/ 552481 w 552481"/>
              <a:gd name="connsiteY22" fmla="*/ 1585328 h 1585520"/>
              <a:gd name="connsiteX23" fmla="*/ 103908 w 552481"/>
              <a:gd name="connsiteY23" fmla="*/ 1357263 h 1585520"/>
              <a:gd name="connsiteX24" fmla="*/ 550099 w 552481"/>
              <a:gd name="connsiteY24" fmla="*/ 0 h 1585520"/>
              <a:gd name="connsiteX0" fmla="*/ 550099 w 552481"/>
              <a:gd name="connsiteY0" fmla="*/ 0 h 1585520"/>
              <a:gd name="connsiteX1" fmla="*/ 550454 w 552481"/>
              <a:gd name="connsiteY1" fmla="*/ 236086 h 1585520"/>
              <a:gd name="connsiteX2" fmla="*/ 488816 w 552481"/>
              <a:gd name="connsiteY2" fmla="*/ 193543 h 1585520"/>
              <a:gd name="connsiteX3" fmla="*/ 550466 w 552481"/>
              <a:gd name="connsiteY3" fmla="*/ 244157 h 1585520"/>
              <a:gd name="connsiteX4" fmla="*/ 550735 w 552481"/>
              <a:gd name="connsiteY4" fmla="*/ 423083 h 1585520"/>
              <a:gd name="connsiteX5" fmla="*/ 440807 w 552481"/>
              <a:gd name="connsiteY5" fmla="*/ 347209 h 1585520"/>
              <a:gd name="connsiteX6" fmla="*/ 550756 w 552481"/>
              <a:gd name="connsiteY6" fmla="*/ 437477 h 1585520"/>
              <a:gd name="connsiteX7" fmla="*/ 551026 w 552481"/>
              <a:gd name="connsiteY7" fmla="*/ 616991 h 1585520"/>
              <a:gd name="connsiteX8" fmla="*/ 372197 w 552481"/>
              <a:gd name="connsiteY8" fmla="*/ 491984 h 1585520"/>
              <a:gd name="connsiteX9" fmla="*/ 551056 w 552481"/>
              <a:gd name="connsiteY9" fmla="*/ 637056 h 1585520"/>
              <a:gd name="connsiteX10" fmla="*/ 551331 w 552481"/>
              <a:gd name="connsiteY10" fmla="*/ 819782 h 1585520"/>
              <a:gd name="connsiteX11" fmla="*/ 270832 w 552481"/>
              <a:gd name="connsiteY11" fmla="*/ 619203 h 1585520"/>
              <a:gd name="connsiteX12" fmla="*/ 551364 w 552481"/>
              <a:gd name="connsiteY12" fmla="*/ 841805 h 1585520"/>
              <a:gd name="connsiteX13" fmla="*/ 551613 w 552481"/>
              <a:gd name="connsiteY13" fmla="*/ 1007603 h 1585520"/>
              <a:gd name="connsiteX14" fmla="*/ 184579 w 552481"/>
              <a:gd name="connsiteY14" fmla="*/ 741931 h 1585520"/>
              <a:gd name="connsiteX15" fmla="*/ 521700 w 552481"/>
              <a:gd name="connsiteY15" fmla="*/ 1009232 h 1585520"/>
              <a:gd name="connsiteX16" fmla="*/ 507056 w 552481"/>
              <a:gd name="connsiteY16" fmla="*/ 1169267 h 1585520"/>
              <a:gd name="connsiteX17" fmla="*/ 119129 w 552481"/>
              <a:gd name="connsiteY17" fmla="*/ 889458 h 1585520"/>
              <a:gd name="connsiteX18" fmla="*/ 504472 w 552481"/>
              <a:gd name="connsiteY18" fmla="*/ 1198018 h 1585520"/>
              <a:gd name="connsiteX19" fmla="*/ 519836 w 552481"/>
              <a:gd name="connsiteY19" fmla="*/ 1370630 h 1585520"/>
              <a:gd name="connsiteX20" fmla="*/ 184579 w 552481"/>
              <a:gd name="connsiteY20" fmla="*/ 1132651 h 1585520"/>
              <a:gd name="connsiteX21" fmla="*/ 509865 w 552481"/>
              <a:gd name="connsiteY21" fmla="*/ 1387661 h 1585520"/>
              <a:gd name="connsiteX22" fmla="*/ 552481 w 552481"/>
              <a:gd name="connsiteY22" fmla="*/ 1585328 h 1585520"/>
              <a:gd name="connsiteX23" fmla="*/ 103908 w 552481"/>
              <a:gd name="connsiteY23" fmla="*/ 1357263 h 1585520"/>
              <a:gd name="connsiteX24" fmla="*/ 550099 w 552481"/>
              <a:gd name="connsiteY24" fmla="*/ 0 h 1585520"/>
              <a:gd name="connsiteX0" fmla="*/ 550099 w 552481"/>
              <a:gd name="connsiteY0" fmla="*/ 0 h 1585520"/>
              <a:gd name="connsiteX1" fmla="*/ 550454 w 552481"/>
              <a:gd name="connsiteY1" fmla="*/ 236086 h 1585520"/>
              <a:gd name="connsiteX2" fmla="*/ 488816 w 552481"/>
              <a:gd name="connsiteY2" fmla="*/ 193543 h 1585520"/>
              <a:gd name="connsiteX3" fmla="*/ 550466 w 552481"/>
              <a:gd name="connsiteY3" fmla="*/ 244157 h 1585520"/>
              <a:gd name="connsiteX4" fmla="*/ 550735 w 552481"/>
              <a:gd name="connsiteY4" fmla="*/ 423083 h 1585520"/>
              <a:gd name="connsiteX5" fmla="*/ 440807 w 552481"/>
              <a:gd name="connsiteY5" fmla="*/ 347209 h 1585520"/>
              <a:gd name="connsiteX6" fmla="*/ 550756 w 552481"/>
              <a:gd name="connsiteY6" fmla="*/ 437477 h 1585520"/>
              <a:gd name="connsiteX7" fmla="*/ 551026 w 552481"/>
              <a:gd name="connsiteY7" fmla="*/ 616991 h 1585520"/>
              <a:gd name="connsiteX8" fmla="*/ 372197 w 552481"/>
              <a:gd name="connsiteY8" fmla="*/ 491984 h 1585520"/>
              <a:gd name="connsiteX9" fmla="*/ 551056 w 552481"/>
              <a:gd name="connsiteY9" fmla="*/ 637056 h 1585520"/>
              <a:gd name="connsiteX10" fmla="*/ 551331 w 552481"/>
              <a:gd name="connsiteY10" fmla="*/ 819782 h 1585520"/>
              <a:gd name="connsiteX11" fmla="*/ 270832 w 552481"/>
              <a:gd name="connsiteY11" fmla="*/ 619203 h 1585520"/>
              <a:gd name="connsiteX12" fmla="*/ 551364 w 552481"/>
              <a:gd name="connsiteY12" fmla="*/ 841805 h 1585520"/>
              <a:gd name="connsiteX13" fmla="*/ 534221 w 552481"/>
              <a:gd name="connsiteY13" fmla="*/ 989751 h 1585520"/>
              <a:gd name="connsiteX14" fmla="*/ 184579 w 552481"/>
              <a:gd name="connsiteY14" fmla="*/ 741931 h 1585520"/>
              <a:gd name="connsiteX15" fmla="*/ 521700 w 552481"/>
              <a:gd name="connsiteY15" fmla="*/ 1009232 h 1585520"/>
              <a:gd name="connsiteX16" fmla="*/ 507056 w 552481"/>
              <a:gd name="connsiteY16" fmla="*/ 1169267 h 1585520"/>
              <a:gd name="connsiteX17" fmla="*/ 119129 w 552481"/>
              <a:gd name="connsiteY17" fmla="*/ 889458 h 1585520"/>
              <a:gd name="connsiteX18" fmla="*/ 504472 w 552481"/>
              <a:gd name="connsiteY18" fmla="*/ 1198018 h 1585520"/>
              <a:gd name="connsiteX19" fmla="*/ 519836 w 552481"/>
              <a:gd name="connsiteY19" fmla="*/ 1370630 h 1585520"/>
              <a:gd name="connsiteX20" fmla="*/ 184579 w 552481"/>
              <a:gd name="connsiteY20" fmla="*/ 1132651 h 1585520"/>
              <a:gd name="connsiteX21" fmla="*/ 509865 w 552481"/>
              <a:gd name="connsiteY21" fmla="*/ 1387661 h 1585520"/>
              <a:gd name="connsiteX22" fmla="*/ 552481 w 552481"/>
              <a:gd name="connsiteY22" fmla="*/ 1585328 h 1585520"/>
              <a:gd name="connsiteX23" fmla="*/ 103908 w 552481"/>
              <a:gd name="connsiteY23" fmla="*/ 1357263 h 1585520"/>
              <a:gd name="connsiteX24" fmla="*/ 550099 w 552481"/>
              <a:gd name="connsiteY24" fmla="*/ 0 h 1585520"/>
              <a:gd name="connsiteX0" fmla="*/ 550099 w 552481"/>
              <a:gd name="connsiteY0" fmla="*/ 0 h 1585520"/>
              <a:gd name="connsiteX1" fmla="*/ 550454 w 552481"/>
              <a:gd name="connsiteY1" fmla="*/ 236086 h 1585520"/>
              <a:gd name="connsiteX2" fmla="*/ 488816 w 552481"/>
              <a:gd name="connsiteY2" fmla="*/ 193543 h 1585520"/>
              <a:gd name="connsiteX3" fmla="*/ 550466 w 552481"/>
              <a:gd name="connsiteY3" fmla="*/ 244157 h 1585520"/>
              <a:gd name="connsiteX4" fmla="*/ 550735 w 552481"/>
              <a:gd name="connsiteY4" fmla="*/ 423083 h 1585520"/>
              <a:gd name="connsiteX5" fmla="*/ 440807 w 552481"/>
              <a:gd name="connsiteY5" fmla="*/ 347209 h 1585520"/>
              <a:gd name="connsiteX6" fmla="*/ 550756 w 552481"/>
              <a:gd name="connsiteY6" fmla="*/ 437477 h 1585520"/>
              <a:gd name="connsiteX7" fmla="*/ 551026 w 552481"/>
              <a:gd name="connsiteY7" fmla="*/ 616991 h 1585520"/>
              <a:gd name="connsiteX8" fmla="*/ 372197 w 552481"/>
              <a:gd name="connsiteY8" fmla="*/ 491984 h 1585520"/>
              <a:gd name="connsiteX9" fmla="*/ 551056 w 552481"/>
              <a:gd name="connsiteY9" fmla="*/ 637056 h 1585520"/>
              <a:gd name="connsiteX10" fmla="*/ 551331 w 552481"/>
              <a:gd name="connsiteY10" fmla="*/ 819782 h 1585520"/>
              <a:gd name="connsiteX11" fmla="*/ 270832 w 552481"/>
              <a:gd name="connsiteY11" fmla="*/ 619203 h 1585520"/>
              <a:gd name="connsiteX12" fmla="*/ 501344 w 552481"/>
              <a:gd name="connsiteY12" fmla="*/ 815973 h 1585520"/>
              <a:gd name="connsiteX13" fmla="*/ 534221 w 552481"/>
              <a:gd name="connsiteY13" fmla="*/ 989751 h 1585520"/>
              <a:gd name="connsiteX14" fmla="*/ 184579 w 552481"/>
              <a:gd name="connsiteY14" fmla="*/ 741931 h 1585520"/>
              <a:gd name="connsiteX15" fmla="*/ 521700 w 552481"/>
              <a:gd name="connsiteY15" fmla="*/ 1009232 h 1585520"/>
              <a:gd name="connsiteX16" fmla="*/ 507056 w 552481"/>
              <a:gd name="connsiteY16" fmla="*/ 1169267 h 1585520"/>
              <a:gd name="connsiteX17" fmla="*/ 119129 w 552481"/>
              <a:gd name="connsiteY17" fmla="*/ 889458 h 1585520"/>
              <a:gd name="connsiteX18" fmla="*/ 504472 w 552481"/>
              <a:gd name="connsiteY18" fmla="*/ 1198018 h 1585520"/>
              <a:gd name="connsiteX19" fmla="*/ 519836 w 552481"/>
              <a:gd name="connsiteY19" fmla="*/ 1370630 h 1585520"/>
              <a:gd name="connsiteX20" fmla="*/ 184579 w 552481"/>
              <a:gd name="connsiteY20" fmla="*/ 1132651 h 1585520"/>
              <a:gd name="connsiteX21" fmla="*/ 509865 w 552481"/>
              <a:gd name="connsiteY21" fmla="*/ 1387661 h 1585520"/>
              <a:gd name="connsiteX22" fmla="*/ 552481 w 552481"/>
              <a:gd name="connsiteY22" fmla="*/ 1585328 h 1585520"/>
              <a:gd name="connsiteX23" fmla="*/ 103908 w 552481"/>
              <a:gd name="connsiteY23" fmla="*/ 1357263 h 1585520"/>
              <a:gd name="connsiteX24" fmla="*/ 550099 w 552481"/>
              <a:gd name="connsiteY24" fmla="*/ 0 h 1585520"/>
              <a:gd name="connsiteX0" fmla="*/ 550099 w 552481"/>
              <a:gd name="connsiteY0" fmla="*/ 0 h 1585520"/>
              <a:gd name="connsiteX1" fmla="*/ 550454 w 552481"/>
              <a:gd name="connsiteY1" fmla="*/ 236086 h 1585520"/>
              <a:gd name="connsiteX2" fmla="*/ 488816 w 552481"/>
              <a:gd name="connsiteY2" fmla="*/ 193543 h 1585520"/>
              <a:gd name="connsiteX3" fmla="*/ 550466 w 552481"/>
              <a:gd name="connsiteY3" fmla="*/ 244157 h 1585520"/>
              <a:gd name="connsiteX4" fmla="*/ 550735 w 552481"/>
              <a:gd name="connsiteY4" fmla="*/ 423083 h 1585520"/>
              <a:gd name="connsiteX5" fmla="*/ 440807 w 552481"/>
              <a:gd name="connsiteY5" fmla="*/ 347209 h 1585520"/>
              <a:gd name="connsiteX6" fmla="*/ 550756 w 552481"/>
              <a:gd name="connsiteY6" fmla="*/ 437477 h 1585520"/>
              <a:gd name="connsiteX7" fmla="*/ 551026 w 552481"/>
              <a:gd name="connsiteY7" fmla="*/ 616991 h 1585520"/>
              <a:gd name="connsiteX8" fmla="*/ 372197 w 552481"/>
              <a:gd name="connsiteY8" fmla="*/ 491984 h 1585520"/>
              <a:gd name="connsiteX9" fmla="*/ 551056 w 552481"/>
              <a:gd name="connsiteY9" fmla="*/ 637056 h 1585520"/>
              <a:gd name="connsiteX10" fmla="*/ 508896 w 552481"/>
              <a:gd name="connsiteY10" fmla="*/ 791532 h 1585520"/>
              <a:gd name="connsiteX11" fmla="*/ 270832 w 552481"/>
              <a:gd name="connsiteY11" fmla="*/ 619203 h 1585520"/>
              <a:gd name="connsiteX12" fmla="*/ 501344 w 552481"/>
              <a:gd name="connsiteY12" fmla="*/ 815973 h 1585520"/>
              <a:gd name="connsiteX13" fmla="*/ 534221 w 552481"/>
              <a:gd name="connsiteY13" fmla="*/ 989751 h 1585520"/>
              <a:gd name="connsiteX14" fmla="*/ 184579 w 552481"/>
              <a:gd name="connsiteY14" fmla="*/ 741931 h 1585520"/>
              <a:gd name="connsiteX15" fmla="*/ 521700 w 552481"/>
              <a:gd name="connsiteY15" fmla="*/ 1009232 h 1585520"/>
              <a:gd name="connsiteX16" fmla="*/ 507056 w 552481"/>
              <a:gd name="connsiteY16" fmla="*/ 1169267 h 1585520"/>
              <a:gd name="connsiteX17" fmla="*/ 119129 w 552481"/>
              <a:gd name="connsiteY17" fmla="*/ 889458 h 1585520"/>
              <a:gd name="connsiteX18" fmla="*/ 504472 w 552481"/>
              <a:gd name="connsiteY18" fmla="*/ 1198018 h 1585520"/>
              <a:gd name="connsiteX19" fmla="*/ 519836 w 552481"/>
              <a:gd name="connsiteY19" fmla="*/ 1370630 h 1585520"/>
              <a:gd name="connsiteX20" fmla="*/ 184579 w 552481"/>
              <a:gd name="connsiteY20" fmla="*/ 1132651 h 1585520"/>
              <a:gd name="connsiteX21" fmla="*/ 509865 w 552481"/>
              <a:gd name="connsiteY21" fmla="*/ 1387661 h 1585520"/>
              <a:gd name="connsiteX22" fmla="*/ 552481 w 552481"/>
              <a:gd name="connsiteY22" fmla="*/ 1585328 h 1585520"/>
              <a:gd name="connsiteX23" fmla="*/ 103908 w 552481"/>
              <a:gd name="connsiteY23" fmla="*/ 1357263 h 1585520"/>
              <a:gd name="connsiteX24" fmla="*/ 550099 w 552481"/>
              <a:gd name="connsiteY24" fmla="*/ 0 h 1585520"/>
              <a:gd name="connsiteX0" fmla="*/ 550099 w 552481"/>
              <a:gd name="connsiteY0" fmla="*/ 0 h 1585520"/>
              <a:gd name="connsiteX1" fmla="*/ 550454 w 552481"/>
              <a:gd name="connsiteY1" fmla="*/ 236086 h 1585520"/>
              <a:gd name="connsiteX2" fmla="*/ 488816 w 552481"/>
              <a:gd name="connsiteY2" fmla="*/ 193543 h 1585520"/>
              <a:gd name="connsiteX3" fmla="*/ 550466 w 552481"/>
              <a:gd name="connsiteY3" fmla="*/ 244157 h 1585520"/>
              <a:gd name="connsiteX4" fmla="*/ 550735 w 552481"/>
              <a:gd name="connsiteY4" fmla="*/ 423083 h 1585520"/>
              <a:gd name="connsiteX5" fmla="*/ 440807 w 552481"/>
              <a:gd name="connsiteY5" fmla="*/ 347209 h 1585520"/>
              <a:gd name="connsiteX6" fmla="*/ 550756 w 552481"/>
              <a:gd name="connsiteY6" fmla="*/ 437477 h 1585520"/>
              <a:gd name="connsiteX7" fmla="*/ 551026 w 552481"/>
              <a:gd name="connsiteY7" fmla="*/ 616991 h 1585520"/>
              <a:gd name="connsiteX8" fmla="*/ 372197 w 552481"/>
              <a:gd name="connsiteY8" fmla="*/ 491984 h 1585520"/>
              <a:gd name="connsiteX9" fmla="*/ 521176 w 552481"/>
              <a:gd name="connsiteY9" fmla="*/ 611487 h 1585520"/>
              <a:gd name="connsiteX10" fmla="*/ 508896 w 552481"/>
              <a:gd name="connsiteY10" fmla="*/ 791532 h 1585520"/>
              <a:gd name="connsiteX11" fmla="*/ 270832 w 552481"/>
              <a:gd name="connsiteY11" fmla="*/ 619203 h 1585520"/>
              <a:gd name="connsiteX12" fmla="*/ 501344 w 552481"/>
              <a:gd name="connsiteY12" fmla="*/ 815973 h 1585520"/>
              <a:gd name="connsiteX13" fmla="*/ 534221 w 552481"/>
              <a:gd name="connsiteY13" fmla="*/ 989751 h 1585520"/>
              <a:gd name="connsiteX14" fmla="*/ 184579 w 552481"/>
              <a:gd name="connsiteY14" fmla="*/ 741931 h 1585520"/>
              <a:gd name="connsiteX15" fmla="*/ 521700 w 552481"/>
              <a:gd name="connsiteY15" fmla="*/ 1009232 h 1585520"/>
              <a:gd name="connsiteX16" fmla="*/ 507056 w 552481"/>
              <a:gd name="connsiteY16" fmla="*/ 1169267 h 1585520"/>
              <a:gd name="connsiteX17" fmla="*/ 119129 w 552481"/>
              <a:gd name="connsiteY17" fmla="*/ 889458 h 1585520"/>
              <a:gd name="connsiteX18" fmla="*/ 504472 w 552481"/>
              <a:gd name="connsiteY18" fmla="*/ 1198018 h 1585520"/>
              <a:gd name="connsiteX19" fmla="*/ 519836 w 552481"/>
              <a:gd name="connsiteY19" fmla="*/ 1370630 h 1585520"/>
              <a:gd name="connsiteX20" fmla="*/ 184579 w 552481"/>
              <a:gd name="connsiteY20" fmla="*/ 1132651 h 1585520"/>
              <a:gd name="connsiteX21" fmla="*/ 509865 w 552481"/>
              <a:gd name="connsiteY21" fmla="*/ 1387661 h 1585520"/>
              <a:gd name="connsiteX22" fmla="*/ 552481 w 552481"/>
              <a:gd name="connsiteY22" fmla="*/ 1585328 h 1585520"/>
              <a:gd name="connsiteX23" fmla="*/ 103908 w 552481"/>
              <a:gd name="connsiteY23" fmla="*/ 1357263 h 1585520"/>
              <a:gd name="connsiteX24" fmla="*/ 550099 w 552481"/>
              <a:gd name="connsiteY24" fmla="*/ 0 h 1585520"/>
              <a:gd name="connsiteX0" fmla="*/ 550099 w 552481"/>
              <a:gd name="connsiteY0" fmla="*/ 0 h 1585520"/>
              <a:gd name="connsiteX1" fmla="*/ 550454 w 552481"/>
              <a:gd name="connsiteY1" fmla="*/ 236086 h 1585520"/>
              <a:gd name="connsiteX2" fmla="*/ 488816 w 552481"/>
              <a:gd name="connsiteY2" fmla="*/ 193543 h 1585520"/>
              <a:gd name="connsiteX3" fmla="*/ 550466 w 552481"/>
              <a:gd name="connsiteY3" fmla="*/ 244157 h 1585520"/>
              <a:gd name="connsiteX4" fmla="*/ 550735 w 552481"/>
              <a:gd name="connsiteY4" fmla="*/ 423083 h 1585520"/>
              <a:gd name="connsiteX5" fmla="*/ 440807 w 552481"/>
              <a:gd name="connsiteY5" fmla="*/ 347209 h 1585520"/>
              <a:gd name="connsiteX6" fmla="*/ 550756 w 552481"/>
              <a:gd name="connsiteY6" fmla="*/ 437477 h 1585520"/>
              <a:gd name="connsiteX7" fmla="*/ 523630 w 552481"/>
              <a:gd name="connsiteY7" fmla="*/ 593972 h 1585520"/>
              <a:gd name="connsiteX8" fmla="*/ 372197 w 552481"/>
              <a:gd name="connsiteY8" fmla="*/ 491984 h 1585520"/>
              <a:gd name="connsiteX9" fmla="*/ 521176 w 552481"/>
              <a:gd name="connsiteY9" fmla="*/ 611487 h 1585520"/>
              <a:gd name="connsiteX10" fmla="*/ 508896 w 552481"/>
              <a:gd name="connsiteY10" fmla="*/ 791532 h 1585520"/>
              <a:gd name="connsiteX11" fmla="*/ 270832 w 552481"/>
              <a:gd name="connsiteY11" fmla="*/ 619203 h 1585520"/>
              <a:gd name="connsiteX12" fmla="*/ 501344 w 552481"/>
              <a:gd name="connsiteY12" fmla="*/ 815973 h 1585520"/>
              <a:gd name="connsiteX13" fmla="*/ 534221 w 552481"/>
              <a:gd name="connsiteY13" fmla="*/ 989751 h 1585520"/>
              <a:gd name="connsiteX14" fmla="*/ 184579 w 552481"/>
              <a:gd name="connsiteY14" fmla="*/ 741931 h 1585520"/>
              <a:gd name="connsiteX15" fmla="*/ 521700 w 552481"/>
              <a:gd name="connsiteY15" fmla="*/ 1009232 h 1585520"/>
              <a:gd name="connsiteX16" fmla="*/ 507056 w 552481"/>
              <a:gd name="connsiteY16" fmla="*/ 1169267 h 1585520"/>
              <a:gd name="connsiteX17" fmla="*/ 119129 w 552481"/>
              <a:gd name="connsiteY17" fmla="*/ 889458 h 1585520"/>
              <a:gd name="connsiteX18" fmla="*/ 504472 w 552481"/>
              <a:gd name="connsiteY18" fmla="*/ 1198018 h 1585520"/>
              <a:gd name="connsiteX19" fmla="*/ 519836 w 552481"/>
              <a:gd name="connsiteY19" fmla="*/ 1370630 h 1585520"/>
              <a:gd name="connsiteX20" fmla="*/ 184579 w 552481"/>
              <a:gd name="connsiteY20" fmla="*/ 1132651 h 1585520"/>
              <a:gd name="connsiteX21" fmla="*/ 509865 w 552481"/>
              <a:gd name="connsiteY21" fmla="*/ 1387661 h 1585520"/>
              <a:gd name="connsiteX22" fmla="*/ 552481 w 552481"/>
              <a:gd name="connsiteY22" fmla="*/ 1585328 h 1585520"/>
              <a:gd name="connsiteX23" fmla="*/ 103908 w 552481"/>
              <a:gd name="connsiteY23" fmla="*/ 1357263 h 1585520"/>
              <a:gd name="connsiteX24" fmla="*/ 550099 w 552481"/>
              <a:gd name="connsiteY24" fmla="*/ 0 h 1585520"/>
              <a:gd name="connsiteX0" fmla="*/ 550099 w 552481"/>
              <a:gd name="connsiteY0" fmla="*/ 0 h 1585520"/>
              <a:gd name="connsiteX1" fmla="*/ 550454 w 552481"/>
              <a:gd name="connsiteY1" fmla="*/ 236086 h 1585520"/>
              <a:gd name="connsiteX2" fmla="*/ 488816 w 552481"/>
              <a:gd name="connsiteY2" fmla="*/ 193543 h 1585520"/>
              <a:gd name="connsiteX3" fmla="*/ 550466 w 552481"/>
              <a:gd name="connsiteY3" fmla="*/ 244157 h 1585520"/>
              <a:gd name="connsiteX4" fmla="*/ 550735 w 552481"/>
              <a:gd name="connsiteY4" fmla="*/ 423083 h 1585520"/>
              <a:gd name="connsiteX5" fmla="*/ 440807 w 552481"/>
              <a:gd name="connsiteY5" fmla="*/ 347209 h 1585520"/>
              <a:gd name="connsiteX6" fmla="*/ 530748 w 552481"/>
              <a:gd name="connsiteY6" fmla="*/ 427144 h 1585520"/>
              <a:gd name="connsiteX7" fmla="*/ 523630 w 552481"/>
              <a:gd name="connsiteY7" fmla="*/ 593972 h 1585520"/>
              <a:gd name="connsiteX8" fmla="*/ 372197 w 552481"/>
              <a:gd name="connsiteY8" fmla="*/ 491984 h 1585520"/>
              <a:gd name="connsiteX9" fmla="*/ 521176 w 552481"/>
              <a:gd name="connsiteY9" fmla="*/ 611487 h 1585520"/>
              <a:gd name="connsiteX10" fmla="*/ 508896 w 552481"/>
              <a:gd name="connsiteY10" fmla="*/ 791532 h 1585520"/>
              <a:gd name="connsiteX11" fmla="*/ 270832 w 552481"/>
              <a:gd name="connsiteY11" fmla="*/ 619203 h 1585520"/>
              <a:gd name="connsiteX12" fmla="*/ 501344 w 552481"/>
              <a:gd name="connsiteY12" fmla="*/ 815973 h 1585520"/>
              <a:gd name="connsiteX13" fmla="*/ 534221 w 552481"/>
              <a:gd name="connsiteY13" fmla="*/ 989751 h 1585520"/>
              <a:gd name="connsiteX14" fmla="*/ 184579 w 552481"/>
              <a:gd name="connsiteY14" fmla="*/ 741931 h 1585520"/>
              <a:gd name="connsiteX15" fmla="*/ 521700 w 552481"/>
              <a:gd name="connsiteY15" fmla="*/ 1009232 h 1585520"/>
              <a:gd name="connsiteX16" fmla="*/ 507056 w 552481"/>
              <a:gd name="connsiteY16" fmla="*/ 1169267 h 1585520"/>
              <a:gd name="connsiteX17" fmla="*/ 119129 w 552481"/>
              <a:gd name="connsiteY17" fmla="*/ 889458 h 1585520"/>
              <a:gd name="connsiteX18" fmla="*/ 504472 w 552481"/>
              <a:gd name="connsiteY18" fmla="*/ 1198018 h 1585520"/>
              <a:gd name="connsiteX19" fmla="*/ 519836 w 552481"/>
              <a:gd name="connsiteY19" fmla="*/ 1370630 h 1585520"/>
              <a:gd name="connsiteX20" fmla="*/ 184579 w 552481"/>
              <a:gd name="connsiteY20" fmla="*/ 1132651 h 1585520"/>
              <a:gd name="connsiteX21" fmla="*/ 509865 w 552481"/>
              <a:gd name="connsiteY21" fmla="*/ 1387661 h 1585520"/>
              <a:gd name="connsiteX22" fmla="*/ 552481 w 552481"/>
              <a:gd name="connsiteY22" fmla="*/ 1585328 h 1585520"/>
              <a:gd name="connsiteX23" fmla="*/ 103908 w 552481"/>
              <a:gd name="connsiteY23" fmla="*/ 1357263 h 1585520"/>
              <a:gd name="connsiteX24" fmla="*/ 550099 w 552481"/>
              <a:gd name="connsiteY24" fmla="*/ 0 h 1585520"/>
              <a:gd name="connsiteX0" fmla="*/ 550099 w 552481"/>
              <a:gd name="connsiteY0" fmla="*/ 0 h 1585520"/>
              <a:gd name="connsiteX1" fmla="*/ 550454 w 552481"/>
              <a:gd name="connsiteY1" fmla="*/ 236086 h 1585520"/>
              <a:gd name="connsiteX2" fmla="*/ 488816 w 552481"/>
              <a:gd name="connsiteY2" fmla="*/ 193543 h 1585520"/>
              <a:gd name="connsiteX3" fmla="*/ 550466 w 552481"/>
              <a:gd name="connsiteY3" fmla="*/ 244157 h 1585520"/>
              <a:gd name="connsiteX4" fmla="*/ 528440 w 552481"/>
              <a:gd name="connsiteY4" fmla="*/ 395095 h 1585520"/>
              <a:gd name="connsiteX5" fmla="*/ 440807 w 552481"/>
              <a:gd name="connsiteY5" fmla="*/ 347209 h 1585520"/>
              <a:gd name="connsiteX6" fmla="*/ 530748 w 552481"/>
              <a:gd name="connsiteY6" fmla="*/ 427144 h 1585520"/>
              <a:gd name="connsiteX7" fmla="*/ 523630 w 552481"/>
              <a:gd name="connsiteY7" fmla="*/ 593972 h 1585520"/>
              <a:gd name="connsiteX8" fmla="*/ 372197 w 552481"/>
              <a:gd name="connsiteY8" fmla="*/ 491984 h 1585520"/>
              <a:gd name="connsiteX9" fmla="*/ 521176 w 552481"/>
              <a:gd name="connsiteY9" fmla="*/ 611487 h 1585520"/>
              <a:gd name="connsiteX10" fmla="*/ 508896 w 552481"/>
              <a:gd name="connsiteY10" fmla="*/ 791532 h 1585520"/>
              <a:gd name="connsiteX11" fmla="*/ 270832 w 552481"/>
              <a:gd name="connsiteY11" fmla="*/ 619203 h 1585520"/>
              <a:gd name="connsiteX12" fmla="*/ 501344 w 552481"/>
              <a:gd name="connsiteY12" fmla="*/ 815973 h 1585520"/>
              <a:gd name="connsiteX13" fmla="*/ 534221 w 552481"/>
              <a:gd name="connsiteY13" fmla="*/ 989751 h 1585520"/>
              <a:gd name="connsiteX14" fmla="*/ 184579 w 552481"/>
              <a:gd name="connsiteY14" fmla="*/ 741931 h 1585520"/>
              <a:gd name="connsiteX15" fmla="*/ 521700 w 552481"/>
              <a:gd name="connsiteY15" fmla="*/ 1009232 h 1585520"/>
              <a:gd name="connsiteX16" fmla="*/ 507056 w 552481"/>
              <a:gd name="connsiteY16" fmla="*/ 1169267 h 1585520"/>
              <a:gd name="connsiteX17" fmla="*/ 119129 w 552481"/>
              <a:gd name="connsiteY17" fmla="*/ 889458 h 1585520"/>
              <a:gd name="connsiteX18" fmla="*/ 504472 w 552481"/>
              <a:gd name="connsiteY18" fmla="*/ 1198018 h 1585520"/>
              <a:gd name="connsiteX19" fmla="*/ 519836 w 552481"/>
              <a:gd name="connsiteY19" fmla="*/ 1370630 h 1585520"/>
              <a:gd name="connsiteX20" fmla="*/ 184579 w 552481"/>
              <a:gd name="connsiteY20" fmla="*/ 1132651 h 1585520"/>
              <a:gd name="connsiteX21" fmla="*/ 509865 w 552481"/>
              <a:gd name="connsiteY21" fmla="*/ 1387661 h 1585520"/>
              <a:gd name="connsiteX22" fmla="*/ 552481 w 552481"/>
              <a:gd name="connsiteY22" fmla="*/ 1585328 h 1585520"/>
              <a:gd name="connsiteX23" fmla="*/ 103908 w 552481"/>
              <a:gd name="connsiteY23" fmla="*/ 1357263 h 1585520"/>
              <a:gd name="connsiteX24" fmla="*/ 550099 w 552481"/>
              <a:gd name="connsiteY24" fmla="*/ 0 h 1585520"/>
              <a:gd name="connsiteX0" fmla="*/ 550099 w 552481"/>
              <a:gd name="connsiteY0" fmla="*/ 0 h 1585520"/>
              <a:gd name="connsiteX1" fmla="*/ 550454 w 552481"/>
              <a:gd name="connsiteY1" fmla="*/ 236086 h 1585520"/>
              <a:gd name="connsiteX2" fmla="*/ 488816 w 552481"/>
              <a:gd name="connsiteY2" fmla="*/ 193543 h 1585520"/>
              <a:gd name="connsiteX3" fmla="*/ 532877 w 552481"/>
              <a:gd name="connsiteY3" fmla="*/ 241409 h 1585520"/>
              <a:gd name="connsiteX4" fmla="*/ 528440 w 552481"/>
              <a:gd name="connsiteY4" fmla="*/ 395095 h 1585520"/>
              <a:gd name="connsiteX5" fmla="*/ 440807 w 552481"/>
              <a:gd name="connsiteY5" fmla="*/ 347209 h 1585520"/>
              <a:gd name="connsiteX6" fmla="*/ 530748 w 552481"/>
              <a:gd name="connsiteY6" fmla="*/ 427144 h 1585520"/>
              <a:gd name="connsiteX7" fmla="*/ 523630 w 552481"/>
              <a:gd name="connsiteY7" fmla="*/ 593972 h 1585520"/>
              <a:gd name="connsiteX8" fmla="*/ 372197 w 552481"/>
              <a:gd name="connsiteY8" fmla="*/ 491984 h 1585520"/>
              <a:gd name="connsiteX9" fmla="*/ 521176 w 552481"/>
              <a:gd name="connsiteY9" fmla="*/ 611487 h 1585520"/>
              <a:gd name="connsiteX10" fmla="*/ 508896 w 552481"/>
              <a:gd name="connsiteY10" fmla="*/ 791532 h 1585520"/>
              <a:gd name="connsiteX11" fmla="*/ 270832 w 552481"/>
              <a:gd name="connsiteY11" fmla="*/ 619203 h 1585520"/>
              <a:gd name="connsiteX12" fmla="*/ 501344 w 552481"/>
              <a:gd name="connsiteY12" fmla="*/ 815973 h 1585520"/>
              <a:gd name="connsiteX13" fmla="*/ 534221 w 552481"/>
              <a:gd name="connsiteY13" fmla="*/ 989751 h 1585520"/>
              <a:gd name="connsiteX14" fmla="*/ 184579 w 552481"/>
              <a:gd name="connsiteY14" fmla="*/ 741931 h 1585520"/>
              <a:gd name="connsiteX15" fmla="*/ 521700 w 552481"/>
              <a:gd name="connsiteY15" fmla="*/ 1009232 h 1585520"/>
              <a:gd name="connsiteX16" fmla="*/ 507056 w 552481"/>
              <a:gd name="connsiteY16" fmla="*/ 1169267 h 1585520"/>
              <a:gd name="connsiteX17" fmla="*/ 119129 w 552481"/>
              <a:gd name="connsiteY17" fmla="*/ 889458 h 1585520"/>
              <a:gd name="connsiteX18" fmla="*/ 504472 w 552481"/>
              <a:gd name="connsiteY18" fmla="*/ 1198018 h 1585520"/>
              <a:gd name="connsiteX19" fmla="*/ 519836 w 552481"/>
              <a:gd name="connsiteY19" fmla="*/ 1370630 h 1585520"/>
              <a:gd name="connsiteX20" fmla="*/ 184579 w 552481"/>
              <a:gd name="connsiteY20" fmla="*/ 1132651 h 1585520"/>
              <a:gd name="connsiteX21" fmla="*/ 509865 w 552481"/>
              <a:gd name="connsiteY21" fmla="*/ 1387661 h 1585520"/>
              <a:gd name="connsiteX22" fmla="*/ 552481 w 552481"/>
              <a:gd name="connsiteY22" fmla="*/ 1585328 h 1585520"/>
              <a:gd name="connsiteX23" fmla="*/ 103908 w 552481"/>
              <a:gd name="connsiteY23" fmla="*/ 1357263 h 1585520"/>
              <a:gd name="connsiteX24" fmla="*/ 550099 w 552481"/>
              <a:gd name="connsiteY24" fmla="*/ 0 h 1585520"/>
              <a:gd name="connsiteX0" fmla="*/ 550099 w 580141"/>
              <a:gd name="connsiteY0" fmla="*/ 54739 h 1640259"/>
              <a:gd name="connsiteX1" fmla="*/ 536842 w 580141"/>
              <a:gd name="connsiteY1" fmla="*/ 262901 h 1640259"/>
              <a:gd name="connsiteX2" fmla="*/ 550454 w 580141"/>
              <a:gd name="connsiteY2" fmla="*/ 290825 h 1640259"/>
              <a:gd name="connsiteX3" fmla="*/ 488816 w 580141"/>
              <a:gd name="connsiteY3" fmla="*/ 248282 h 1640259"/>
              <a:gd name="connsiteX4" fmla="*/ 532877 w 580141"/>
              <a:gd name="connsiteY4" fmla="*/ 296148 h 1640259"/>
              <a:gd name="connsiteX5" fmla="*/ 528440 w 580141"/>
              <a:gd name="connsiteY5" fmla="*/ 449834 h 1640259"/>
              <a:gd name="connsiteX6" fmla="*/ 440807 w 580141"/>
              <a:gd name="connsiteY6" fmla="*/ 401948 h 1640259"/>
              <a:gd name="connsiteX7" fmla="*/ 530748 w 580141"/>
              <a:gd name="connsiteY7" fmla="*/ 481883 h 1640259"/>
              <a:gd name="connsiteX8" fmla="*/ 523630 w 580141"/>
              <a:gd name="connsiteY8" fmla="*/ 648711 h 1640259"/>
              <a:gd name="connsiteX9" fmla="*/ 372197 w 580141"/>
              <a:gd name="connsiteY9" fmla="*/ 546723 h 1640259"/>
              <a:gd name="connsiteX10" fmla="*/ 521176 w 580141"/>
              <a:gd name="connsiteY10" fmla="*/ 666226 h 1640259"/>
              <a:gd name="connsiteX11" fmla="*/ 508896 w 580141"/>
              <a:gd name="connsiteY11" fmla="*/ 846271 h 1640259"/>
              <a:gd name="connsiteX12" fmla="*/ 270832 w 580141"/>
              <a:gd name="connsiteY12" fmla="*/ 673942 h 1640259"/>
              <a:gd name="connsiteX13" fmla="*/ 501344 w 580141"/>
              <a:gd name="connsiteY13" fmla="*/ 870712 h 1640259"/>
              <a:gd name="connsiteX14" fmla="*/ 534221 w 580141"/>
              <a:gd name="connsiteY14" fmla="*/ 1044490 h 1640259"/>
              <a:gd name="connsiteX15" fmla="*/ 184579 w 580141"/>
              <a:gd name="connsiteY15" fmla="*/ 796670 h 1640259"/>
              <a:gd name="connsiteX16" fmla="*/ 521700 w 580141"/>
              <a:gd name="connsiteY16" fmla="*/ 1063971 h 1640259"/>
              <a:gd name="connsiteX17" fmla="*/ 507056 w 580141"/>
              <a:gd name="connsiteY17" fmla="*/ 1224006 h 1640259"/>
              <a:gd name="connsiteX18" fmla="*/ 119129 w 580141"/>
              <a:gd name="connsiteY18" fmla="*/ 944197 h 1640259"/>
              <a:gd name="connsiteX19" fmla="*/ 504472 w 580141"/>
              <a:gd name="connsiteY19" fmla="*/ 1252757 h 1640259"/>
              <a:gd name="connsiteX20" fmla="*/ 519836 w 580141"/>
              <a:gd name="connsiteY20" fmla="*/ 1425369 h 1640259"/>
              <a:gd name="connsiteX21" fmla="*/ 184579 w 580141"/>
              <a:gd name="connsiteY21" fmla="*/ 1187390 h 1640259"/>
              <a:gd name="connsiteX22" fmla="*/ 509865 w 580141"/>
              <a:gd name="connsiteY22" fmla="*/ 1442400 h 1640259"/>
              <a:gd name="connsiteX23" fmla="*/ 552481 w 580141"/>
              <a:gd name="connsiteY23" fmla="*/ 1640067 h 1640259"/>
              <a:gd name="connsiteX24" fmla="*/ 103908 w 580141"/>
              <a:gd name="connsiteY24" fmla="*/ 1412002 h 1640259"/>
              <a:gd name="connsiteX25" fmla="*/ 550099 w 580141"/>
              <a:gd name="connsiteY25" fmla="*/ 54739 h 1640259"/>
              <a:gd name="connsiteX0" fmla="*/ 550099 w 580141"/>
              <a:gd name="connsiteY0" fmla="*/ 54739 h 1640259"/>
              <a:gd name="connsiteX1" fmla="*/ 536842 w 580141"/>
              <a:gd name="connsiteY1" fmla="*/ 262901 h 1640259"/>
              <a:gd name="connsiteX2" fmla="*/ 550454 w 580141"/>
              <a:gd name="connsiteY2" fmla="*/ 290825 h 1640259"/>
              <a:gd name="connsiteX3" fmla="*/ 488816 w 580141"/>
              <a:gd name="connsiteY3" fmla="*/ 248282 h 1640259"/>
              <a:gd name="connsiteX4" fmla="*/ 532877 w 580141"/>
              <a:gd name="connsiteY4" fmla="*/ 296148 h 1640259"/>
              <a:gd name="connsiteX5" fmla="*/ 528440 w 580141"/>
              <a:gd name="connsiteY5" fmla="*/ 449834 h 1640259"/>
              <a:gd name="connsiteX6" fmla="*/ 440807 w 580141"/>
              <a:gd name="connsiteY6" fmla="*/ 401948 h 1640259"/>
              <a:gd name="connsiteX7" fmla="*/ 530748 w 580141"/>
              <a:gd name="connsiteY7" fmla="*/ 481883 h 1640259"/>
              <a:gd name="connsiteX8" fmla="*/ 523630 w 580141"/>
              <a:gd name="connsiteY8" fmla="*/ 648711 h 1640259"/>
              <a:gd name="connsiteX9" fmla="*/ 372197 w 580141"/>
              <a:gd name="connsiteY9" fmla="*/ 546723 h 1640259"/>
              <a:gd name="connsiteX10" fmla="*/ 521176 w 580141"/>
              <a:gd name="connsiteY10" fmla="*/ 666226 h 1640259"/>
              <a:gd name="connsiteX11" fmla="*/ 508896 w 580141"/>
              <a:gd name="connsiteY11" fmla="*/ 846271 h 1640259"/>
              <a:gd name="connsiteX12" fmla="*/ 270832 w 580141"/>
              <a:gd name="connsiteY12" fmla="*/ 673942 h 1640259"/>
              <a:gd name="connsiteX13" fmla="*/ 501344 w 580141"/>
              <a:gd name="connsiteY13" fmla="*/ 870712 h 1640259"/>
              <a:gd name="connsiteX14" fmla="*/ 484201 w 580141"/>
              <a:gd name="connsiteY14" fmla="*/ 1018658 h 1640259"/>
              <a:gd name="connsiteX15" fmla="*/ 184579 w 580141"/>
              <a:gd name="connsiteY15" fmla="*/ 796670 h 1640259"/>
              <a:gd name="connsiteX16" fmla="*/ 521700 w 580141"/>
              <a:gd name="connsiteY16" fmla="*/ 1063971 h 1640259"/>
              <a:gd name="connsiteX17" fmla="*/ 507056 w 580141"/>
              <a:gd name="connsiteY17" fmla="*/ 1224006 h 1640259"/>
              <a:gd name="connsiteX18" fmla="*/ 119129 w 580141"/>
              <a:gd name="connsiteY18" fmla="*/ 944197 h 1640259"/>
              <a:gd name="connsiteX19" fmla="*/ 504472 w 580141"/>
              <a:gd name="connsiteY19" fmla="*/ 1252757 h 1640259"/>
              <a:gd name="connsiteX20" fmla="*/ 519836 w 580141"/>
              <a:gd name="connsiteY20" fmla="*/ 1425369 h 1640259"/>
              <a:gd name="connsiteX21" fmla="*/ 184579 w 580141"/>
              <a:gd name="connsiteY21" fmla="*/ 1187390 h 1640259"/>
              <a:gd name="connsiteX22" fmla="*/ 509865 w 580141"/>
              <a:gd name="connsiteY22" fmla="*/ 1442400 h 1640259"/>
              <a:gd name="connsiteX23" fmla="*/ 552481 w 580141"/>
              <a:gd name="connsiteY23" fmla="*/ 1640067 h 1640259"/>
              <a:gd name="connsiteX24" fmla="*/ 103908 w 580141"/>
              <a:gd name="connsiteY24" fmla="*/ 1412002 h 1640259"/>
              <a:gd name="connsiteX25" fmla="*/ 550099 w 580141"/>
              <a:gd name="connsiteY25" fmla="*/ 54739 h 1640259"/>
              <a:gd name="connsiteX0" fmla="*/ 550099 w 580141"/>
              <a:gd name="connsiteY0" fmla="*/ 54739 h 1640259"/>
              <a:gd name="connsiteX1" fmla="*/ 536842 w 580141"/>
              <a:gd name="connsiteY1" fmla="*/ 262901 h 1640259"/>
              <a:gd name="connsiteX2" fmla="*/ 550454 w 580141"/>
              <a:gd name="connsiteY2" fmla="*/ 290825 h 1640259"/>
              <a:gd name="connsiteX3" fmla="*/ 488816 w 580141"/>
              <a:gd name="connsiteY3" fmla="*/ 248282 h 1640259"/>
              <a:gd name="connsiteX4" fmla="*/ 532877 w 580141"/>
              <a:gd name="connsiteY4" fmla="*/ 296148 h 1640259"/>
              <a:gd name="connsiteX5" fmla="*/ 528440 w 580141"/>
              <a:gd name="connsiteY5" fmla="*/ 449834 h 1640259"/>
              <a:gd name="connsiteX6" fmla="*/ 440807 w 580141"/>
              <a:gd name="connsiteY6" fmla="*/ 401948 h 1640259"/>
              <a:gd name="connsiteX7" fmla="*/ 530748 w 580141"/>
              <a:gd name="connsiteY7" fmla="*/ 481883 h 1640259"/>
              <a:gd name="connsiteX8" fmla="*/ 523630 w 580141"/>
              <a:gd name="connsiteY8" fmla="*/ 648711 h 1640259"/>
              <a:gd name="connsiteX9" fmla="*/ 372197 w 580141"/>
              <a:gd name="connsiteY9" fmla="*/ 546723 h 1640259"/>
              <a:gd name="connsiteX10" fmla="*/ 521176 w 580141"/>
              <a:gd name="connsiteY10" fmla="*/ 666226 h 1640259"/>
              <a:gd name="connsiteX11" fmla="*/ 508896 w 580141"/>
              <a:gd name="connsiteY11" fmla="*/ 846271 h 1640259"/>
              <a:gd name="connsiteX12" fmla="*/ 270832 w 580141"/>
              <a:gd name="connsiteY12" fmla="*/ 673942 h 1640259"/>
              <a:gd name="connsiteX13" fmla="*/ 501344 w 580141"/>
              <a:gd name="connsiteY13" fmla="*/ 870712 h 1640259"/>
              <a:gd name="connsiteX14" fmla="*/ 484201 w 580141"/>
              <a:gd name="connsiteY14" fmla="*/ 1018658 h 1640259"/>
              <a:gd name="connsiteX15" fmla="*/ 184579 w 580141"/>
              <a:gd name="connsiteY15" fmla="*/ 796670 h 1640259"/>
              <a:gd name="connsiteX16" fmla="*/ 479002 w 580141"/>
              <a:gd name="connsiteY16" fmla="*/ 1055860 h 1640259"/>
              <a:gd name="connsiteX17" fmla="*/ 507056 w 580141"/>
              <a:gd name="connsiteY17" fmla="*/ 1224006 h 1640259"/>
              <a:gd name="connsiteX18" fmla="*/ 119129 w 580141"/>
              <a:gd name="connsiteY18" fmla="*/ 944197 h 1640259"/>
              <a:gd name="connsiteX19" fmla="*/ 504472 w 580141"/>
              <a:gd name="connsiteY19" fmla="*/ 1252757 h 1640259"/>
              <a:gd name="connsiteX20" fmla="*/ 519836 w 580141"/>
              <a:gd name="connsiteY20" fmla="*/ 1425369 h 1640259"/>
              <a:gd name="connsiteX21" fmla="*/ 184579 w 580141"/>
              <a:gd name="connsiteY21" fmla="*/ 1187390 h 1640259"/>
              <a:gd name="connsiteX22" fmla="*/ 509865 w 580141"/>
              <a:gd name="connsiteY22" fmla="*/ 1442400 h 1640259"/>
              <a:gd name="connsiteX23" fmla="*/ 552481 w 580141"/>
              <a:gd name="connsiteY23" fmla="*/ 1640067 h 1640259"/>
              <a:gd name="connsiteX24" fmla="*/ 103908 w 580141"/>
              <a:gd name="connsiteY24" fmla="*/ 1412002 h 1640259"/>
              <a:gd name="connsiteX25" fmla="*/ 550099 w 580141"/>
              <a:gd name="connsiteY25" fmla="*/ 54739 h 1640259"/>
              <a:gd name="connsiteX0" fmla="*/ 550099 w 580141"/>
              <a:gd name="connsiteY0" fmla="*/ 54739 h 1640259"/>
              <a:gd name="connsiteX1" fmla="*/ 536842 w 580141"/>
              <a:gd name="connsiteY1" fmla="*/ 262901 h 1640259"/>
              <a:gd name="connsiteX2" fmla="*/ 550454 w 580141"/>
              <a:gd name="connsiteY2" fmla="*/ 290825 h 1640259"/>
              <a:gd name="connsiteX3" fmla="*/ 488816 w 580141"/>
              <a:gd name="connsiteY3" fmla="*/ 248282 h 1640259"/>
              <a:gd name="connsiteX4" fmla="*/ 532877 w 580141"/>
              <a:gd name="connsiteY4" fmla="*/ 296148 h 1640259"/>
              <a:gd name="connsiteX5" fmla="*/ 528440 w 580141"/>
              <a:gd name="connsiteY5" fmla="*/ 449834 h 1640259"/>
              <a:gd name="connsiteX6" fmla="*/ 440807 w 580141"/>
              <a:gd name="connsiteY6" fmla="*/ 401948 h 1640259"/>
              <a:gd name="connsiteX7" fmla="*/ 530748 w 580141"/>
              <a:gd name="connsiteY7" fmla="*/ 481883 h 1640259"/>
              <a:gd name="connsiteX8" fmla="*/ 523630 w 580141"/>
              <a:gd name="connsiteY8" fmla="*/ 648711 h 1640259"/>
              <a:gd name="connsiteX9" fmla="*/ 372197 w 580141"/>
              <a:gd name="connsiteY9" fmla="*/ 546723 h 1640259"/>
              <a:gd name="connsiteX10" fmla="*/ 521176 w 580141"/>
              <a:gd name="connsiteY10" fmla="*/ 666226 h 1640259"/>
              <a:gd name="connsiteX11" fmla="*/ 508896 w 580141"/>
              <a:gd name="connsiteY11" fmla="*/ 846271 h 1640259"/>
              <a:gd name="connsiteX12" fmla="*/ 270832 w 580141"/>
              <a:gd name="connsiteY12" fmla="*/ 673942 h 1640259"/>
              <a:gd name="connsiteX13" fmla="*/ 501344 w 580141"/>
              <a:gd name="connsiteY13" fmla="*/ 870712 h 1640259"/>
              <a:gd name="connsiteX14" fmla="*/ 484201 w 580141"/>
              <a:gd name="connsiteY14" fmla="*/ 1018658 h 1640259"/>
              <a:gd name="connsiteX15" fmla="*/ 184579 w 580141"/>
              <a:gd name="connsiteY15" fmla="*/ 796670 h 1640259"/>
              <a:gd name="connsiteX16" fmla="*/ 479002 w 580141"/>
              <a:gd name="connsiteY16" fmla="*/ 1055860 h 1640259"/>
              <a:gd name="connsiteX17" fmla="*/ 474625 w 580141"/>
              <a:gd name="connsiteY17" fmla="*/ 1200922 h 1640259"/>
              <a:gd name="connsiteX18" fmla="*/ 119129 w 580141"/>
              <a:gd name="connsiteY18" fmla="*/ 944197 h 1640259"/>
              <a:gd name="connsiteX19" fmla="*/ 504472 w 580141"/>
              <a:gd name="connsiteY19" fmla="*/ 1252757 h 1640259"/>
              <a:gd name="connsiteX20" fmla="*/ 519836 w 580141"/>
              <a:gd name="connsiteY20" fmla="*/ 1425369 h 1640259"/>
              <a:gd name="connsiteX21" fmla="*/ 184579 w 580141"/>
              <a:gd name="connsiteY21" fmla="*/ 1187390 h 1640259"/>
              <a:gd name="connsiteX22" fmla="*/ 509865 w 580141"/>
              <a:gd name="connsiteY22" fmla="*/ 1442400 h 1640259"/>
              <a:gd name="connsiteX23" fmla="*/ 552481 w 580141"/>
              <a:gd name="connsiteY23" fmla="*/ 1640067 h 1640259"/>
              <a:gd name="connsiteX24" fmla="*/ 103908 w 580141"/>
              <a:gd name="connsiteY24" fmla="*/ 1412002 h 1640259"/>
              <a:gd name="connsiteX25" fmla="*/ 550099 w 580141"/>
              <a:gd name="connsiteY25" fmla="*/ 54739 h 1640259"/>
              <a:gd name="connsiteX0" fmla="*/ 550099 w 580141"/>
              <a:gd name="connsiteY0" fmla="*/ 54739 h 1640259"/>
              <a:gd name="connsiteX1" fmla="*/ 536842 w 580141"/>
              <a:gd name="connsiteY1" fmla="*/ 262901 h 1640259"/>
              <a:gd name="connsiteX2" fmla="*/ 550454 w 580141"/>
              <a:gd name="connsiteY2" fmla="*/ 290825 h 1640259"/>
              <a:gd name="connsiteX3" fmla="*/ 488816 w 580141"/>
              <a:gd name="connsiteY3" fmla="*/ 248282 h 1640259"/>
              <a:gd name="connsiteX4" fmla="*/ 532877 w 580141"/>
              <a:gd name="connsiteY4" fmla="*/ 296148 h 1640259"/>
              <a:gd name="connsiteX5" fmla="*/ 528440 w 580141"/>
              <a:gd name="connsiteY5" fmla="*/ 449834 h 1640259"/>
              <a:gd name="connsiteX6" fmla="*/ 440807 w 580141"/>
              <a:gd name="connsiteY6" fmla="*/ 401948 h 1640259"/>
              <a:gd name="connsiteX7" fmla="*/ 530748 w 580141"/>
              <a:gd name="connsiteY7" fmla="*/ 481883 h 1640259"/>
              <a:gd name="connsiteX8" fmla="*/ 523630 w 580141"/>
              <a:gd name="connsiteY8" fmla="*/ 648711 h 1640259"/>
              <a:gd name="connsiteX9" fmla="*/ 372197 w 580141"/>
              <a:gd name="connsiteY9" fmla="*/ 546723 h 1640259"/>
              <a:gd name="connsiteX10" fmla="*/ 521176 w 580141"/>
              <a:gd name="connsiteY10" fmla="*/ 666226 h 1640259"/>
              <a:gd name="connsiteX11" fmla="*/ 508896 w 580141"/>
              <a:gd name="connsiteY11" fmla="*/ 846271 h 1640259"/>
              <a:gd name="connsiteX12" fmla="*/ 270832 w 580141"/>
              <a:gd name="connsiteY12" fmla="*/ 673942 h 1640259"/>
              <a:gd name="connsiteX13" fmla="*/ 501344 w 580141"/>
              <a:gd name="connsiteY13" fmla="*/ 870712 h 1640259"/>
              <a:gd name="connsiteX14" fmla="*/ 484201 w 580141"/>
              <a:gd name="connsiteY14" fmla="*/ 1018658 h 1640259"/>
              <a:gd name="connsiteX15" fmla="*/ 184579 w 580141"/>
              <a:gd name="connsiteY15" fmla="*/ 796670 h 1640259"/>
              <a:gd name="connsiteX16" fmla="*/ 479002 w 580141"/>
              <a:gd name="connsiteY16" fmla="*/ 1055860 h 1640259"/>
              <a:gd name="connsiteX17" fmla="*/ 474625 w 580141"/>
              <a:gd name="connsiteY17" fmla="*/ 1200922 h 1640259"/>
              <a:gd name="connsiteX18" fmla="*/ 119129 w 580141"/>
              <a:gd name="connsiteY18" fmla="*/ 944197 h 1640259"/>
              <a:gd name="connsiteX19" fmla="*/ 467006 w 580141"/>
              <a:gd name="connsiteY19" fmla="*/ 1229607 h 1640259"/>
              <a:gd name="connsiteX20" fmla="*/ 519836 w 580141"/>
              <a:gd name="connsiteY20" fmla="*/ 1425369 h 1640259"/>
              <a:gd name="connsiteX21" fmla="*/ 184579 w 580141"/>
              <a:gd name="connsiteY21" fmla="*/ 1187390 h 1640259"/>
              <a:gd name="connsiteX22" fmla="*/ 509865 w 580141"/>
              <a:gd name="connsiteY22" fmla="*/ 1442400 h 1640259"/>
              <a:gd name="connsiteX23" fmla="*/ 552481 w 580141"/>
              <a:gd name="connsiteY23" fmla="*/ 1640067 h 1640259"/>
              <a:gd name="connsiteX24" fmla="*/ 103908 w 580141"/>
              <a:gd name="connsiteY24" fmla="*/ 1412002 h 1640259"/>
              <a:gd name="connsiteX25" fmla="*/ 550099 w 580141"/>
              <a:gd name="connsiteY25" fmla="*/ 54739 h 1640259"/>
              <a:gd name="connsiteX0" fmla="*/ 550099 w 580141"/>
              <a:gd name="connsiteY0" fmla="*/ 54739 h 1640259"/>
              <a:gd name="connsiteX1" fmla="*/ 536842 w 580141"/>
              <a:gd name="connsiteY1" fmla="*/ 262901 h 1640259"/>
              <a:gd name="connsiteX2" fmla="*/ 550454 w 580141"/>
              <a:gd name="connsiteY2" fmla="*/ 290825 h 1640259"/>
              <a:gd name="connsiteX3" fmla="*/ 488816 w 580141"/>
              <a:gd name="connsiteY3" fmla="*/ 248282 h 1640259"/>
              <a:gd name="connsiteX4" fmla="*/ 532877 w 580141"/>
              <a:gd name="connsiteY4" fmla="*/ 296148 h 1640259"/>
              <a:gd name="connsiteX5" fmla="*/ 528440 w 580141"/>
              <a:gd name="connsiteY5" fmla="*/ 449834 h 1640259"/>
              <a:gd name="connsiteX6" fmla="*/ 440807 w 580141"/>
              <a:gd name="connsiteY6" fmla="*/ 401948 h 1640259"/>
              <a:gd name="connsiteX7" fmla="*/ 530748 w 580141"/>
              <a:gd name="connsiteY7" fmla="*/ 481883 h 1640259"/>
              <a:gd name="connsiteX8" fmla="*/ 523630 w 580141"/>
              <a:gd name="connsiteY8" fmla="*/ 648711 h 1640259"/>
              <a:gd name="connsiteX9" fmla="*/ 372197 w 580141"/>
              <a:gd name="connsiteY9" fmla="*/ 546723 h 1640259"/>
              <a:gd name="connsiteX10" fmla="*/ 521176 w 580141"/>
              <a:gd name="connsiteY10" fmla="*/ 666226 h 1640259"/>
              <a:gd name="connsiteX11" fmla="*/ 508896 w 580141"/>
              <a:gd name="connsiteY11" fmla="*/ 846271 h 1640259"/>
              <a:gd name="connsiteX12" fmla="*/ 270832 w 580141"/>
              <a:gd name="connsiteY12" fmla="*/ 673942 h 1640259"/>
              <a:gd name="connsiteX13" fmla="*/ 501344 w 580141"/>
              <a:gd name="connsiteY13" fmla="*/ 870712 h 1640259"/>
              <a:gd name="connsiteX14" fmla="*/ 484201 w 580141"/>
              <a:gd name="connsiteY14" fmla="*/ 1018658 h 1640259"/>
              <a:gd name="connsiteX15" fmla="*/ 184579 w 580141"/>
              <a:gd name="connsiteY15" fmla="*/ 796670 h 1640259"/>
              <a:gd name="connsiteX16" fmla="*/ 479002 w 580141"/>
              <a:gd name="connsiteY16" fmla="*/ 1055860 h 1640259"/>
              <a:gd name="connsiteX17" fmla="*/ 474625 w 580141"/>
              <a:gd name="connsiteY17" fmla="*/ 1200922 h 1640259"/>
              <a:gd name="connsiteX18" fmla="*/ 119129 w 580141"/>
              <a:gd name="connsiteY18" fmla="*/ 944197 h 1640259"/>
              <a:gd name="connsiteX19" fmla="*/ 467006 w 580141"/>
              <a:gd name="connsiteY19" fmla="*/ 1229607 h 1640259"/>
              <a:gd name="connsiteX20" fmla="*/ 519836 w 580141"/>
              <a:gd name="connsiteY20" fmla="*/ 1425369 h 1640259"/>
              <a:gd name="connsiteX21" fmla="*/ 184579 w 580141"/>
              <a:gd name="connsiteY21" fmla="*/ 1187390 h 1640259"/>
              <a:gd name="connsiteX22" fmla="*/ 480050 w 580141"/>
              <a:gd name="connsiteY22" fmla="*/ 1411796 h 1640259"/>
              <a:gd name="connsiteX23" fmla="*/ 552481 w 580141"/>
              <a:gd name="connsiteY23" fmla="*/ 1640067 h 1640259"/>
              <a:gd name="connsiteX24" fmla="*/ 103908 w 580141"/>
              <a:gd name="connsiteY24" fmla="*/ 1412002 h 1640259"/>
              <a:gd name="connsiteX25" fmla="*/ 550099 w 580141"/>
              <a:gd name="connsiteY25" fmla="*/ 54739 h 1640259"/>
              <a:gd name="connsiteX0" fmla="*/ 550099 w 580141"/>
              <a:gd name="connsiteY0" fmla="*/ 54739 h 1640259"/>
              <a:gd name="connsiteX1" fmla="*/ 536842 w 580141"/>
              <a:gd name="connsiteY1" fmla="*/ 262901 h 1640259"/>
              <a:gd name="connsiteX2" fmla="*/ 550454 w 580141"/>
              <a:gd name="connsiteY2" fmla="*/ 290825 h 1640259"/>
              <a:gd name="connsiteX3" fmla="*/ 488816 w 580141"/>
              <a:gd name="connsiteY3" fmla="*/ 248282 h 1640259"/>
              <a:gd name="connsiteX4" fmla="*/ 532877 w 580141"/>
              <a:gd name="connsiteY4" fmla="*/ 296148 h 1640259"/>
              <a:gd name="connsiteX5" fmla="*/ 528440 w 580141"/>
              <a:gd name="connsiteY5" fmla="*/ 449834 h 1640259"/>
              <a:gd name="connsiteX6" fmla="*/ 440807 w 580141"/>
              <a:gd name="connsiteY6" fmla="*/ 401948 h 1640259"/>
              <a:gd name="connsiteX7" fmla="*/ 530748 w 580141"/>
              <a:gd name="connsiteY7" fmla="*/ 481883 h 1640259"/>
              <a:gd name="connsiteX8" fmla="*/ 523630 w 580141"/>
              <a:gd name="connsiteY8" fmla="*/ 648711 h 1640259"/>
              <a:gd name="connsiteX9" fmla="*/ 372197 w 580141"/>
              <a:gd name="connsiteY9" fmla="*/ 546723 h 1640259"/>
              <a:gd name="connsiteX10" fmla="*/ 521176 w 580141"/>
              <a:gd name="connsiteY10" fmla="*/ 666226 h 1640259"/>
              <a:gd name="connsiteX11" fmla="*/ 508896 w 580141"/>
              <a:gd name="connsiteY11" fmla="*/ 846271 h 1640259"/>
              <a:gd name="connsiteX12" fmla="*/ 270832 w 580141"/>
              <a:gd name="connsiteY12" fmla="*/ 673942 h 1640259"/>
              <a:gd name="connsiteX13" fmla="*/ 501344 w 580141"/>
              <a:gd name="connsiteY13" fmla="*/ 870712 h 1640259"/>
              <a:gd name="connsiteX14" fmla="*/ 484201 w 580141"/>
              <a:gd name="connsiteY14" fmla="*/ 1018658 h 1640259"/>
              <a:gd name="connsiteX15" fmla="*/ 184579 w 580141"/>
              <a:gd name="connsiteY15" fmla="*/ 796670 h 1640259"/>
              <a:gd name="connsiteX16" fmla="*/ 479002 w 580141"/>
              <a:gd name="connsiteY16" fmla="*/ 1055860 h 1640259"/>
              <a:gd name="connsiteX17" fmla="*/ 474625 w 580141"/>
              <a:gd name="connsiteY17" fmla="*/ 1200922 h 1640259"/>
              <a:gd name="connsiteX18" fmla="*/ 119129 w 580141"/>
              <a:gd name="connsiteY18" fmla="*/ 944197 h 1640259"/>
              <a:gd name="connsiteX19" fmla="*/ 467006 w 580141"/>
              <a:gd name="connsiteY19" fmla="*/ 1229607 h 1640259"/>
              <a:gd name="connsiteX20" fmla="*/ 487405 w 580141"/>
              <a:gd name="connsiteY20" fmla="*/ 1402284 h 1640259"/>
              <a:gd name="connsiteX21" fmla="*/ 184579 w 580141"/>
              <a:gd name="connsiteY21" fmla="*/ 1187390 h 1640259"/>
              <a:gd name="connsiteX22" fmla="*/ 480050 w 580141"/>
              <a:gd name="connsiteY22" fmla="*/ 1411796 h 1640259"/>
              <a:gd name="connsiteX23" fmla="*/ 552481 w 580141"/>
              <a:gd name="connsiteY23" fmla="*/ 1640067 h 1640259"/>
              <a:gd name="connsiteX24" fmla="*/ 103908 w 580141"/>
              <a:gd name="connsiteY24" fmla="*/ 1412002 h 1640259"/>
              <a:gd name="connsiteX25" fmla="*/ 550099 w 580141"/>
              <a:gd name="connsiteY25" fmla="*/ 54739 h 1640259"/>
              <a:gd name="connsiteX0" fmla="*/ 550099 w 580141"/>
              <a:gd name="connsiteY0" fmla="*/ 54739 h 1640259"/>
              <a:gd name="connsiteX1" fmla="*/ 536842 w 580141"/>
              <a:gd name="connsiteY1" fmla="*/ 262901 h 1640259"/>
              <a:gd name="connsiteX2" fmla="*/ 550454 w 580141"/>
              <a:gd name="connsiteY2" fmla="*/ 290825 h 1640259"/>
              <a:gd name="connsiteX3" fmla="*/ 488816 w 580141"/>
              <a:gd name="connsiteY3" fmla="*/ 248282 h 1640259"/>
              <a:gd name="connsiteX4" fmla="*/ 532877 w 580141"/>
              <a:gd name="connsiteY4" fmla="*/ 296148 h 1640259"/>
              <a:gd name="connsiteX5" fmla="*/ 528440 w 580141"/>
              <a:gd name="connsiteY5" fmla="*/ 449834 h 1640259"/>
              <a:gd name="connsiteX6" fmla="*/ 440807 w 580141"/>
              <a:gd name="connsiteY6" fmla="*/ 401948 h 1640259"/>
              <a:gd name="connsiteX7" fmla="*/ 530748 w 580141"/>
              <a:gd name="connsiteY7" fmla="*/ 481883 h 1640259"/>
              <a:gd name="connsiteX8" fmla="*/ 523630 w 580141"/>
              <a:gd name="connsiteY8" fmla="*/ 648711 h 1640259"/>
              <a:gd name="connsiteX9" fmla="*/ 372197 w 580141"/>
              <a:gd name="connsiteY9" fmla="*/ 546723 h 1640259"/>
              <a:gd name="connsiteX10" fmla="*/ 521176 w 580141"/>
              <a:gd name="connsiteY10" fmla="*/ 666226 h 1640259"/>
              <a:gd name="connsiteX11" fmla="*/ 508896 w 580141"/>
              <a:gd name="connsiteY11" fmla="*/ 846271 h 1640259"/>
              <a:gd name="connsiteX12" fmla="*/ 270832 w 580141"/>
              <a:gd name="connsiteY12" fmla="*/ 673942 h 1640259"/>
              <a:gd name="connsiteX13" fmla="*/ 501344 w 580141"/>
              <a:gd name="connsiteY13" fmla="*/ 870712 h 1640259"/>
              <a:gd name="connsiteX14" fmla="*/ 484201 w 580141"/>
              <a:gd name="connsiteY14" fmla="*/ 1018658 h 1640259"/>
              <a:gd name="connsiteX15" fmla="*/ 184579 w 580141"/>
              <a:gd name="connsiteY15" fmla="*/ 796670 h 1640259"/>
              <a:gd name="connsiteX16" fmla="*/ 479002 w 580141"/>
              <a:gd name="connsiteY16" fmla="*/ 1055860 h 1640259"/>
              <a:gd name="connsiteX17" fmla="*/ 474625 w 580141"/>
              <a:gd name="connsiteY17" fmla="*/ 1200922 h 1640259"/>
              <a:gd name="connsiteX18" fmla="*/ 119129 w 580141"/>
              <a:gd name="connsiteY18" fmla="*/ 944197 h 1640259"/>
              <a:gd name="connsiteX19" fmla="*/ 467006 w 580141"/>
              <a:gd name="connsiteY19" fmla="*/ 1229607 h 1640259"/>
              <a:gd name="connsiteX20" fmla="*/ 480083 w 580141"/>
              <a:gd name="connsiteY20" fmla="*/ 1384563 h 1640259"/>
              <a:gd name="connsiteX21" fmla="*/ 184579 w 580141"/>
              <a:gd name="connsiteY21" fmla="*/ 1187390 h 1640259"/>
              <a:gd name="connsiteX22" fmla="*/ 480050 w 580141"/>
              <a:gd name="connsiteY22" fmla="*/ 1411796 h 1640259"/>
              <a:gd name="connsiteX23" fmla="*/ 552481 w 580141"/>
              <a:gd name="connsiteY23" fmla="*/ 1640067 h 1640259"/>
              <a:gd name="connsiteX24" fmla="*/ 103908 w 580141"/>
              <a:gd name="connsiteY24" fmla="*/ 1412002 h 1640259"/>
              <a:gd name="connsiteX25" fmla="*/ 550099 w 580141"/>
              <a:gd name="connsiteY25" fmla="*/ 54739 h 1640259"/>
              <a:gd name="connsiteX0" fmla="*/ 550099 w 580141"/>
              <a:gd name="connsiteY0" fmla="*/ 54739 h 1640259"/>
              <a:gd name="connsiteX1" fmla="*/ 536842 w 580141"/>
              <a:gd name="connsiteY1" fmla="*/ 262901 h 1640259"/>
              <a:gd name="connsiteX2" fmla="*/ 550454 w 580141"/>
              <a:gd name="connsiteY2" fmla="*/ 290825 h 1640259"/>
              <a:gd name="connsiteX3" fmla="*/ 488816 w 580141"/>
              <a:gd name="connsiteY3" fmla="*/ 248282 h 1640259"/>
              <a:gd name="connsiteX4" fmla="*/ 532877 w 580141"/>
              <a:gd name="connsiteY4" fmla="*/ 296148 h 1640259"/>
              <a:gd name="connsiteX5" fmla="*/ 528440 w 580141"/>
              <a:gd name="connsiteY5" fmla="*/ 449834 h 1640259"/>
              <a:gd name="connsiteX6" fmla="*/ 440807 w 580141"/>
              <a:gd name="connsiteY6" fmla="*/ 401948 h 1640259"/>
              <a:gd name="connsiteX7" fmla="*/ 530748 w 580141"/>
              <a:gd name="connsiteY7" fmla="*/ 481883 h 1640259"/>
              <a:gd name="connsiteX8" fmla="*/ 523630 w 580141"/>
              <a:gd name="connsiteY8" fmla="*/ 648711 h 1640259"/>
              <a:gd name="connsiteX9" fmla="*/ 372197 w 580141"/>
              <a:gd name="connsiteY9" fmla="*/ 546723 h 1640259"/>
              <a:gd name="connsiteX10" fmla="*/ 498617 w 580141"/>
              <a:gd name="connsiteY10" fmla="*/ 658378 h 1640259"/>
              <a:gd name="connsiteX11" fmla="*/ 508896 w 580141"/>
              <a:gd name="connsiteY11" fmla="*/ 846271 h 1640259"/>
              <a:gd name="connsiteX12" fmla="*/ 270832 w 580141"/>
              <a:gd name="connsiteY12" fmla="*/ 673942 h 1640259"/>
              <a:gd name="connsiteX13" fmla="*/ 501344 w 580141"/>
              <a:gd name="connsiteY13" fmla="*/ 870712 h 1640259"/>
              <a:gd name="connsiteX14" fmla="*/ 484201 w 580141"/>
              <a:gd name="connsiteY14" fmla="*/ 1018658 h 1640259"/>
              <a:gd name="connsiteX15" fmla="*/ 184579 w 580141"/>
              <a:gd name="connsiteY15" fmla="*/ 796670 h 1640259"/>
              <a:gd name="connsiteX16" fmla="*/ 479002 w 580141"/>
              <a:gd name="connsiteY16" fmla="*/ 1055860 h 1640259"/>
              <a:gd name="connsiteX17" fmla="*/ 474625 w 580141"/>
              <a:gd name="connsiteY17" fmla="*/ 1200922 h 1640259"/>
              <a:gd name="connsiteX18" fmla="*/ 119129 w 580141"/>
              <a:gd name="connsiteY18" fmla="*/ 944197 h 1640259"/>
              <a:gd name="connsiteX19" fmla="*/ 467006 w 580141"/>
              <a:gd name="connsiteY19" fmla="*/ 1229607 h 1640259"/>
              <a:gd name="connsiteX20" fmla="*/ 480083 w 580141"/>
              <a:gd name="connsiteY20" fmla="*/ 1384563 h 1640259"/>
              <a:gd name="connsiteX21" fmla="*/ 184579 w 580141"/>
              <a:gd name="connsiteY21" fmla="*/ 1187390 h 1640259"/>
              <a:gd name="connsiteX22" fmla="*/ 480050 w 580141"/>
              <a:gd name="connsiteY22" fmla="*/ 1411796 h 1640259"/>
              <a:gd name="connsiteX23" fmla="*/ 552481 w 580141"/>
              <a:gd name="connsiteY23" fmla="*/ 1640067 h 1640259"/>
              <a:gd name="connsiteX24" fmla="*/ 103908 w 580141"/>
              <a:gd name="connsiteY24" fmla="*/ 1412002 h 1640259"/>
              <a:gd name="connsiteX25" fmla="*/ 550099 w 580141"/>
              <a:gd name="connsiteY25" fmla="*/ 54739 h 1640259"/>
              <a:gd name="connsiteX0" fmla="*/ 550099 w 580141"/>
              <a:gd name="connsiteY0" fmla="*/ 54739 h 1640259"/>
              <a:gd name="connsiteX1" fmla="*/ 536842 w 580141"/>
              <a:gd name="connsiteY1" fmla="*/ 262901 h 1640259"/>
              <a:gd name="connsiteX2" fmla="*/ 550454 w 580141"/>
              <a:gd name="connsiteY2" fmla="*/ 290825 h 1640259"/>
              <a:gd name="connsiteX3" fmla="*/ 488816 w 580141"/>
              <a:gd name="connsiteY3" fmla="*/ 248282 h 1640259"/>
              <a:gd name="connsiteX4" fmla="*/ 532877 w 580141"/>
              <a:gd name="connsiteY4" fmla="*/ 296148 h 1640259"/>
              <a:gd name="connsiteX5" fmla="*/ 528440 w 580141"/>
              <a:gd name="connsiteY5" fmla="*/ 449834 h 1640259"/>
              <a:gd name="connsiteX6" fmla="*/ 440807 w 580141"/>
              <a:gd name="connsiteY6" fmla="*/ 401948 h 1640259"/>
              <a:gd name="connsiteX7" fmla="*/ 530748 w 580141"/>
              <a:gd name="connsiteY7" fmla="*/ 481883 h 1640259"/>
              <a:gd name="connsiteX8" fmla="*/ 498587 w 580141"/>
              <a:gd name="connsiteY8" fmla="*/ 638313 h 1640259"/>
              <a:gd name="connsiteX9" fmla="*/ 372197 w 580141"/>
              <a:gd name="connsiteY9" fmla="*/ 546723 h 1640259"/>
              <a:gd name="connsiteX10" fmla="*/ 498617 w 580141"/>
              <a:gd name="connsiteY10" fmla="*/ 658378 h 1640259"/>
              <a:gd name="connsiteX11" fmla="*/ 508896 w 580141"/>
              <a:gd name="connsiteY11" fmla="*/ 846271 h 1640259"/>
              <a:gd name="connsiteX12" fmla="*/ 270832 w 580141"/>
              <a:gd name="connsiteY12" fmla="*/ 673942 h 1640259"/>
              <a:gd name="connsiteX13" fmla="*/ 501344 w 580141"/>
              <a:gd name="connsiteY13" fmla="*/ 870712 h 1640259"/>
              <a:gd name="connsiteX14" fmla="*/ 484201 w 580141"/>
              <a:gd name="connsiteY14" fmla="*/ 1018658 h 1640259"/>
              <a:gd name="connsiteX15" fmla="*/ 184579 w 580141"/>
              <a:gd name="connsiteY15" fmla="*/ 796670 h 1640259"/>
              <a:gd name="connsiteX16" fmla="*/ 479002 w 580141"/>
              <a:gd name="connsiteY16" fmla="*/ 1055860 h 1640259"/>
              <a:gd name="connsiteX17" fmla="*/ 474625 w 580141"/>
              <a:gd name="connsiteY17" fmla="*/ 1200922 h 1640259"/>
              <a:gd name="connsiteX18" fmla="*/ 119129 w 580141"/>
              <a:gd name="connsiteY18" fmla="*/ 944197 h 1640259"/>
              <a:gd name="connsiteX19" fmla="*/ 467006 w 580141"/>
              <a:gd name="connsiteY19" fmla="*/ 1229607 h 1640259"/>
              <a:gd name="connsiteX20" fmla="*/ 480083 w 580141"/>
              <a:gd name="connsiteY20" fmla="*/ 1384563 h 1640259"/>
              <a:gd name="connsiteX21" fmla="*/ 184579 w 580141"/>
              <a:gd name="connsiteY21" fmla="*/ 1187390 h 1640259"/>
              <a:gd name="connsiteX22" fmla="*/ 480050 w 580141"/>
              <a:gd name="connsiteY22" fmla="*/ 1411796 h 1640259"/>
              <a:gd name="connsiteX23" fmla="*/ 552481 w 580141"/>
              <a:gd name="connsiteY23" fmla="*/ 1640067 h 1640259"/>
              <a:gd name="connsiteX24" fmla="*/ 103908 w 580141"/>
              <a:gd name="connsiteY24" fmla="*/ 1412002 h 1640259"/>
              <a:gd name="connsiteX25" fmla="*/ 550099 w 580141"/>
              <a:gd name="connsiteY25" fmla="*/ 54739 h 1640259"/>
              <a:gd name="connsiteX0" fmla="*/ 550099 w 580141"/>
              <a:gd name="connsiteY0" fmla="*/ 54739 h 1640259"/>
              <a:gd name="connsiteX1" fmla="*/ 536842 w 580141"/>
              <a:gd name="connsiteY1" fmla="*/ 262901 h 1640259"/>
              <a:gd name="connsiteX2" fmla="*/ 550454 w 580141"/>
              <a:gd name="connsiteY2" fmla="*/ 290825 h 1640259"/>
              <a:gd name="connsiteX3" fmla="*/ 488816 w 580141"/>
              <a:gd name="connsiteY3" fmla="*/ 248282 h 1640259"/>
              <a:gd name="connsiteX4" fmla="*/ 532877 w 580141"/>
              <a:gd name="connsiteY4" fmla="*/ 296148 h 1640259"/>
              <a:gd name="connsiteX5" fmla="*/ 528440 w 580141"/>
              <a:gd name="connsiteY5" fmla="*/ 449834 h 1640259"/>
              <a:gd name="connsiteX6" fmla="*/ 440807 w 580141"/>
              <a:gd name="connsiteY6" fmla="*/ 401948 h 1640259"/>
              <a:gd name="connsiteX7" fmla="*/ 518260 w 580141"/>
              <a:gd name="connsiteY7" fmla="*/ 474167 h 1640259"/>
              <a:gd name="connsiteX8" fmla="*/ 498587 w 580141"/>
              <a:gd name="connsiteY8" fmla="*/ 638313 h 1640259"/>
              <a:gd name="connsiteX9" fmla="*/ 372197 w 580141"/>
              <a:gd name="connsiteY9" fmla="*/ 546723 h 1640259"/>
              <a:gd name="connsiteX10" fmla="*/ 498617 w 580141"/>
              <a:gd name="connsiteY10" fmla="*/ 658378 h 1640259"/>
              <a:gd name="connsiteX11" fmla="*/ 508896 w 580141"/>
              <a:gd name="connsiteY11" fmla="*/ 846271 h 1640259"/>
              <a:gd name="connsiteX12" fmla="*/ 270832 w 580141"/>
              <a:gd name="connsiteY12" fmla="*/ 673942 h 1640259"/>
              <a:gd name="connsiteX13" fmla="*/ 501344 w 580141"/>
              <a:gd name="connsiteY13" fmla="*/ 870712 h 1640259"/>
              <a:gd name="connsiteX14" fmla="*/ 484201 w 580141"/>
              <a:gd name="connsiteY14" fmla="*/ 1018658 h 1640259"/>
              <a:gd name="connsiteX15" fmla="*/ 184579 w 580141"/>
              <a:gd name="connsiteY15" fmla="*/ 796670 h 1640259"/>
              <a:gd name="connsiteX16" fmla="*/ 479002 w 580141"/>
              <a:gd name="connsiteY16" fmla="*/ 1055860 h 1640259"/>
              <a:gd name="connsiteX17" fmla="*/ 474625 w 580141"/>
              <a:gd name="connsiteY17" fmla="*/ 1200922 h 1640259"/>
              <a:gd name="connsiteX18" fmla="*/ 119129 w 580141"/>
              <a:gd name="connsiteY18" fmla="*/ 944197 h 1640259"/>
              <a:gd name="connsiteX19" fmla="*/ 467006 w 580141"/>
              <a:gd name="connsiteY19" fmla="*/ 1229607 h 1640259"/>
              <a:gd name="connsiteX20" fmla="*/ 480083 w 580141"/>
              <a:gd name="connsiteY20" fmla="*/ 1384563 h 1640259"/>
              <a:gd name="connsiteX21" fmla="*/ 184579 w 580141"/>
              <a:gd name="connsiteY21" fmla="*/ 1187390 h 1640259"/>
              <a:gd name="connsiteX22" fmla="*/ 480050 w 580141"/>
              <a:gd name="connsiteY22" fmla="*/ 1411796 h 1640259"/>
              <a:gd name="connsiteX23" fmla="*/ 552481 w 580141"/>
              <a:gd name="connsiteY23" fmla="*/ 1640067 h 1640259"/>
              <a:gd name="connsiteX24" fmla="*/ 103908 w 580141"/>
              <a:gd name="connsiteY24" fmla="*/ 1412002 h 1640259"/>
              <a:gd name="connsiteX25" fmla="*/ 550099 w 580141"/>
              <a:gd name="connsiteY25" fmla="*/ 54739 h 1640259"/>
              <a:gd name="connsiteX0" fmla="*/ 550099 w 580141"/>
              <a:gd name="connsiteY0" fmla="*/ 54739 h 1640259"/>
              <a:gd name="connsiteX1" fmla="*/ 536842 w 580141"/>
              <a:gd name="connsiteY1" fmla="*/ 262901 h 1640259"/>
              <a:gd name="connsiteX2" fmla="*/ 550454 w 580141"/>
              <a:gd name="connsiteY2" fmla="*/ 290825 h 1640259"/>
              <a:gd name="connsiteX3" fmla="*/ 488816 w 580141"/>
              <a:gd name="connsiteY3" fmla="*/ 248282 h 1640259"/>
              <a:gd name="connsiteX4" fmla="*/ 532877 w 580141"/>
              <a:gd name="connsiteY4" fmla="*/ 296148 h 1640259"/>
              <a:gd name="connsiteX5" fmla="*/ 528440 w 580141"/>
              <a:gd name="connsiteY5" fmla="*/ 449834 h 1640259"/>
              <a:gd name="connsiteX6" fmla="*/ 440807 w 580141"/>
              <a:gd name="connsiteY6" fmla="*/ 401948 h 1640259"/>
              <a:gd name="connsiteX7" fmla="*/ 518260 w 580141"/>
              <a:gd name="connsiteY7" fmla="*/ 474167 h 1640259"/>
              <a:gd name="connsiteX8" fmla="*/ 498587 w 580141"/>
              <a:gd name="connsiteY8" fmla="*/ 638313 h 1640259"/>
              <a:gd name="connsiteX9" fmla="*/ 372197 w 580141"/>
              <a:gd name="connsiteY9" fmla="*/ 546723 h 1640259"/>
              <a:gd name="connsiteX10" fmla="*/ 498617 w 580141"/>
              <a:gd name="connsiteY10" fmla="*/ 658378 h 1640259"/>
              <a:gd name="connsiteX11" fmla="*/ 484050 w 580141"/>
              <a:gd name="connsiteY11" fmla="*/ 820768 h 1640259"/>
              <a:gd name="connsiteX12" fmla="*/ 270832 w 580141"/>
              <a:gd name="connsiteY12" fmla="*/ 673942 h 1640259"/>
              <a:gd name="connsiteX13" fmla="*/ 501344 w 580141"/>
              <a:gd name="connsiteY13" fmla="*/ 870712 h 1640259"/>
              <a:gd name="connsiteX14" fmla="*/ 484201 w 580141"/>
              <a:gd name="connsiteY14" fmla="*/ 1018658 h 1640259"/>
              <a:gd name="connsiteX15" fmla="*/ 184579 w 580141"/>
              <a:gd name="connsiteY15" fmla="*/ 796670 h 1640259"/>
              <a:gd name="connsiteX16" fmla="*/ 479002 w 580141"/>
              <a:gd name="connsiteY16" fmla="*/ 1055860 h 1640259"/>
              <a:gd name="connsiteX17" fmla="*/ 474625 w 580141"/>
              <a:gd name="connsiteY17" fmla="*/ 1200922 h 1640259"/>
              <a:gd name="connsiteX18" fmla="*/ 119129 w 580141"/>
              <a:gd name="connsiteY18" fmla="*/ 944197 h 1640259"/>
              <a:gd name="connsiteX19" fmla="*/ 467006 w 580141"/>
              <a:gd name="connsiteY19" fmla="*/ 1229607 h 1640259"/>
              <a:gd name="connsiteX20" fmla="*/ 480083 w 580141"/>
              <a:gd name="connsiteY20" fmla="*/ 1384563 h 1640259"/>
              <a:gd name="connsiteX21" fmla="*/ 184579 w 580141"/>
              <a:gd name="connsiteY21" fmla="*/ 1187390 h 1640259"/>
              <a:gd name="connsiteX22" fmla="*/ 480050 w 580141"/>
              <a:gd name="connsiteY22" fmla="*/ 1411796 h 1640259"/>
              <a:gd name="connsiteX23" fmla="*/ 552481 w 580141"/>
              <a:gd name="connsiteY23" fmla="*/ 1640067 h 1640259"/>
              <a:gd name="connsiteX24" fmla="*/ 103908 w 580141"/>
              <a:gd name="connsiteY24" fmla="*/ 1412002 h 1640259"/>
              <a:gd name="connsiteX25" fmla="*/ 550099 w 580141"/>
              <a:gd name="connsiteY25" fmla="*/ 54739 h 1640259"/>
              <a:gd name="connsiteX0" fmla="*/ 550099 w 580141"/>
              <a:gd name="connsiteY0" fmla="*/ 54739 h 1640259"/>
              <a:gd name="connsiteX1" fmla="*/ 536842 w 580141"/>
              <a:gd name="connsiteY1" fmla="*/ 262901 h 1640259"/>
              <a:gd name="connsiteX2" fmla="*/ 550454 w 580141"/>
              <a:gd name="connsiteY2" fmla="*/ 290825 h 1640259"/>
              <a:gd name="connsiteX3" fmla="*/ 488816 w 580141"/>
              <a:gd name="connsiteY3" fmla="*/ 248282 h 1640259"/>
              <a:gd name="connsiteX4" fmla="*/ 532877 w 580141"/>
              <a:gd name="connsiteY4" fmla="*/ 296148 h 1640259"/>
              <a:gd name="connsiteX5" fmla="*/ 528440 w 580141"/>
              <a:gd name="connsiteY5" fmla="*/ 449834 h 1640259"/>
              <a:gd name="connsiteX6" fmla="*/ 440807 w 580141"/>
              <a:gd name="connsiteY6" fmla="*/ 401948 h 1640259"/>
              <a:gd name="connsiteX7" fmla="*/ 518260 w 580141"/>
              <a:gd name="connsiteY7" fmla="*/ 474167 h 1640259"/>
              <a:gd name="connsiteX8" fmla="*/ 498587 w 580141"/>
              <a:gd name="connsiteY8" fmla="*/ 638313 h 1640259"/>
              <a:gd name="connsiteX9" fmla="*/ 372197 w 580141"/>
              <a:gd name="connsiteY9" fmla="*/ 546723 h 1640259"/>
              <a:gd name="connsiteX10" fmla="*/ 498617 w 580141"/>
              <a:gd name="connsiteY10" fmla="*/ 658378 h 1640259"/>
              <a:gd name="connsiteX11" fmla="*/ 484050 w 580141"/>
              <a:gd name="connsiteY11" fmla="*/ 820768 h 1640259"/>
              <a:gd name="connsiteX12" fmla="*/ 270832 w 580141"/>
              <a:gd name="connsiteY12" fmla="*/ 673942 h 1640259"/>
              <a:gd name="connsiteX13" fmla="*/ 478917 w 580141"/>
              <a:gd name="connsiteY13" fmla="*/ 852794 h 1640259"/>
              <a:gd name="connsiteX14" fmla="*/ 484201 w 580141"/>
              <a:gd name="connsiteY14" fmla="*/ 1018658 h 1640259"/>
              <a:gd name="connsiteX15" fmla="*/ 184579 w 580141"/>
              <a:gd name="connsiteY15" fmla="*/ 796670 h 1640259"/>
              <a:gd name="connsiteX16" fmla="*/ 479002 w 580141"/>
              <a:gd name="connsiteY16" fmla="*/ 1055860 h 1640259"/>
              <a:gd name="connsiteX17" fmla="*/ 474625 w 580141"/>
              <a:gd name="connsiteY17" fmla="*/ 1200922 h 1640259"/>
              <a:gd name="connsiteX18" fmla="*/ 119129 w 580141"/>
              <a:gd name="connsiteY18" fmla="*/ 944197 h 1640259"/>
              <a:gd name="connsiteX19" fmla="*/ 467006 w 580141"/>
              <a:gd name="connsiteY19" fmla="*/ 1229607 h 1640259"/>
              <a:gd name="connsiteX20" fmla="*/ 480083 w 580141"/>
              <a:gd name="connsiteY20" fmla="*/ 1384563 h 1640259"/>
              <a:gd name="connsiteX21" fmla="*/ 184579 w 580141"/>
              <a:gd name="connsiteY21" fmla="*/ 1187390 h 1640259"/>
              <a:gd name="connsiteX22" fmla="*/ 480050 w 580141"/>
              <a:gd name="connsiteY22" fmla="*/ 1411796 h 1640259"/>
              <a:gd name="connsiteX23" fmla="*/ 552481 w 580141"/>
              <a:gd name="connsiteY23" fmla="*/ 1640067 h 1640259"/>
              <a:gd name="connsiteX24" fmla="*/ 103908 w 580141"/>
              <a:gd name="connsiteY24" fmla="*/ 1412002 h 1640259"/>
              <a:gd name="connsiteX25" fmla="*/ 550099 w 580141"/>
              <a:gd name="connsiteY25" fmla="*/ 54739 h 1640259"/>
              <a:gd name="connsiteX0" fmla="*/ 550099 w 580141"/>
              <a:gd name="connsiteY0" fmla="*/ 54739 h 1640259"/>
              <a:gd name="connsiteX1" fmla="*/ 536842 w 580141"/>
              <a:gd name="connsiteY1" fmla="*/ 262901 h 1640259"/>
              <a:gd name="connsiteX2" fmla="*/ 550454 w 580141"/>
              <a:gd name="connsiteY2" fmla="*/ 290825 h 1640259"/>
              <a:gd name="connsiteX3" fmla="*/ 488816 w 580141"/>
              <a:gd name="connsiteY3" fmla="*/ 248282 h 1640259"/>
              <a:gd name="connsiteX4" fmla="*/ 532877 w 580141"/>
              <a:gd name="connsiteY4" fmla="*/ 296148 h 1640259"/>
              <a:gd name="connsiteX5" fmla="*/ 528440 w 580141"/>
              <a:gd name="connsiteY5" fmla="*/ 449834 h 1640259"/>
              <a:gd name="connsiteX6" fmla="*/ 440807 w 580141"/>
              <a:gd name="connsiteY6" fmla="*/ 401948 h 1640259"/>
              <a:gd name="connsiteX7" fmla="*/ 518260 w 580141"/>
              <a:gd name="connsiteY7" fmla="*/ 474167 h 1640259"/>
              <a:gd name="connsiteX8" fmla="*/ 498587 w 580141"/>
              <a:gd name="connsiteY8" fmla="*/ 638313 h 1640259"/>
              <a:gd name="connsiteX9" fmla="*/ 372197 w 580141"/>
              <a:gd name="connsiteY9" fmla="*/ 546723 h 1640259"/>
              <a:gd name="connsiteX10" fmla="*/ 498617 w 580141"/>
              <a:gd name="connsiteY10" fmla="*/ 658378 h 1640259"/>
              <a:gd name="connsiteX11" fmla="*/ 484050 w 580141"/>
              <a:gd name="connsiteY11" fmla="*/ 820768 h 1640259"/>
              <a:gd name="connsiteX12" fmla="*/ 270832 w 580141"/>
              <a:gd name="connsiteY12" fmla="*/ 673942 h 1640259"/>
              <a:gd name="connsiteX13" fmla="*/ 478917 w 580141"/>
              <a:gd name="connsiteY13" fmla="*/ 852794 h 1640259"/>
              <a:gd name="connsiteX14" fmla="*/ 484201 w 580141"/>
              <a:gd name="connsiteY14" fmla="*/ 1018658 h 1640259"/>
              <a:gd name="connsiteX15" fmla="*/ 184579 w 580141"/>
              <a:gd name="connsiteY15" fmla="*/ 796670 h 1640259"/>
              <a:gd name="connsiteX16" fmla="*/ 479002 w 580141"/>
              <a:gd name="connsiteY16" fmla="*/ 1055860 h 1640259"/>
              <a:gd name="connsiteX17" fmla="*/ 459783 w 580141"/>
              <a:gd name="connsiteY17" fmla="*/ 1180585 h 1640259"/>
              <a:gd name="connsiteX18" fmla="*/ 119129 w 580141"/>
              <a:gd name="connsiteY18" fmla="*/ 944197 h 1640259"/>
              <a:gd name="connsiteX19" fmla="*/ 467006 w 580141"/>
              <a:gd name="connsiteY19" fmla="*/ 1229607 h 1640259"/>
              <a:gd name="connsiteX20" fmla="*/ 480083 w 580141"/>
              <a:gd name="connsiteY20" fmla="*/ 1384563 h 1640259"/>
              <a:gd name="connsiteX21" fmla="*/ 184579 w 580141"/>
              <a:gd name="connsiteY21" fmla="*/ 1187390 h 1640259"/>
              <a:gd name="connsiteX22" fmla="*/ 480050 w 580141"/>
              <a:gd name="connsiteY22" fmla="*/ 1411796 h 1640259"/>
              <a:gd name="connsiteX23" fmla="*/ 552481 w 580141"/>
              <a:gd name="connsiteY23" fmla="*/ 1640067 h 1640259"/>
              <a:gd name="connsiteX24" fmla="*/ 103908 w 580141"/>
              <a:gd name="connsiteY24" fmla="*/ 1412002 h 1640259"/>
              <a:gd name="connsiteX25" fmla="*/ 550099 w 580141"/>
              <a:gd name="connsiteY25" fmla="*/ 54739 h 1640259"/>
              <a:gd name="connsiteX0" fmla="*/ 550099 w 580141"/>
              <a:gd name="connsiteY0" fmla="*/ 54739 h 1640259"/>
              <a:gd name="connsiteX1" fmla="*/ 536842 w 580141"/>
              <a:gd name="connsiteY1" fmla="*/ 262901 h 1640259"/>
              <a:gd name="connsiteX2" fmla="*/ 550454 w 580141"/>
              <a:gd name="connsiteY2" fmla="*/ 290825 h 1640259"/>
              <a:gd name="connsiteX3" fmla="*/ 488816 w 580141"/>
              <a:gd name="connsiteY3" fmla="*/ 248282 h 1640259"/>
              <a:gd name="connsiteX4" fmla="*/ 532877 w 580141"/>
              <a:gd name="connsiteY4" fmla="*/ 296148 h 1640259"/>
              <a:gd name="connsiteX5" fmla="*/ 528440 w 580141"/>
              <a:gd name="connsiteY5" fmla="*/ 449834 h 1640259"/>
              <a:gd name="connsiteX6" fmla="*/ 440807 w 580141"/>
              <a:gd name="connsiteY6" fmla="*/ 401948 h 1640259"/>
              <a:gd name="connsiteX7" fmla="*/ 518260 w 580141"/>
              <a:gd name="connsiteY7" fmla="*/ 474167 h 1640259"/>
              <a:gd name="connsiteX8" fmla="*/ 498587 w 580141"/>
              <a:gd name="connsiteY8" fmla="*/ 638313 h 1640259"/>
              <a:gd name="connsiteX9" fmla="*/ 372197 w 580141"/>
              <a:gd name="connsiteY9" fmla="*/ 546723 h 1640259"/>
              <a:gd name="connsiteX10" fmla="*/ 498617 w 580141"/>
              <a:gd name="connsiteY10" fmla="*/ 658378 h 1640259"/>
              <a:gd name="connsiteX11" fmla="*/ 484050 w 580141"/>
              <a:gd name="connsiteY11" fmla="*/ 820768 h 1640259"/>
              <a:gd name="connsiteX12" fmla="*/ 270832 w 580141"/>
              <a:gd name="connsiteY12" fmla="*/ 673942 h 1640259"/>
              <a:gd name="connsiteX13" fmla="*/ 478917 w 580141"/>
              <a:gd name="connsiteY13" fmla="*/ 852794 h 1640259"/>
              <a:gd name="connsiteX14" fmla="*/ 484201 w 580141"/>
              <a:gd name="connsiteY14" fmla="*/ 1018658 h 1640259"/>
              <a:gd name="connsiteX15" fmla="*/ 184579 w 580141"/>
              <a:gd name="connsiteY15" fmla="*/ 796670 h 1640259"/>
              <a:gd name="connsiteX16" fmla="*/ 466579 w 580141"/>
              <a:gd name="connsiteY16" fmla="*/ 1043108 h 1640259"/>
              <a:gd name="connsiteX17" fmla="*/ 459783 w 580141"/>
              <a:gd name="connsiteY17" fmla="*/ 1180585 h 1640259"/>
              <a:gd name="connsiteX18" fmla="*/ 119129 w 580141"/>
              <a:gd name="connsiteY18" fmla="*/ 944197 h 1640259"/>
              <a:gd name="connsiteX19" fmla="*/ 467006 w 580141"/>
              <a:gd name="connsiteY19" fmla="*/ 1229607 h 1640259"/>
              <a:gd name="connsiteX20" fmla="*/ 480083 w 580141"/>
              <a:gd name="connsiteY20" fmla="*/ 1384563 h 1640259"/>
              <a:gd name="connsiteX21" fmla="*/ 184579 w 580141"/>
              <a:gd name="connsiteY21" fmla="*/ 1187390 h 1640259"/>
              <a:gd name="connsiteX22" fmla="*/ 480050 w 580141"/>
              <a:gd name="connsiteY22" fmla="*/ 1411796 h 1640259"/>
              <a:gd name="connsiteX23" fmla="*/ 552481 w 580141"/>
              <a:gd name="connsiteY23" fmla="*/ 1640067 h 1640259"/>
              <a:gd name="connsiteX24" fmla="*/ 103908 w 580141"/>
              <a:gd name="connsiteY24" fmla="*/ 1412002 h 1640259"/>
              <a:gd name="connsiteX25" fmla="*/ 550099 w 580141"/>
              <a:gd name="connsiteY25" fmla="*/ 54739 h 1640259"/>
              <a:gd name="connsiteX0" fmla="*/ 550099 w 580141"/>
              <a:gd name="connsiteY0" fmla="*/ 54739 h 1640259"/>
              <a:gd name="connsiteX1" fmla="*/ 536842 w 580141"/>
              <a:gd name="connsiteY1" fmla="*/ 262901 h 1640259"/>
              <a:gd name="connsiteX2" fmla="*/ 550454 w 580141"/>
              <a:gd name="connsiteY2" fmla="*/ 290825 h 1640259"/>
              <a:gd name="connsiteX3" fmla="*/ 488816 w 580141"/>
              <a:gd name="connsiteY3" fmla="*/ 248282 h 1640259"/>
              <a:gd name="connsiteX4" fmla="*/ 532877 w 580141"/>
              <a:gd name="connsiteY4" fmla="*/ 296148 h 1640259"/>
              <a:gd name="connsiteX5" fmla="*/ 528440 w 580141"/>
              <a:gd name="connsiteY5" fmla="*/ 449834 h 1640259"/>
              <a:gd name="connsiteX6" fmla="*/ 440807 w 580141"/>
              <a:gd name="connsiteY6" fmla="*/ 401948 h 1640259"/>
              <a:gd name="connsiteX7" fmla="*/ 518260 w 580141"/>
              <a:gd name="connsiteY7" fmla="*/ 474167 h 1640259"/>
              <a:gd name="connsiteX8" fmla="*/ 498587 w 580141"/>
              <a:gd name="connsiteY8" fmla="*/ 638313 h 1640259"/>
              <a:gd name="connsiteX9" fmla="*/ 372197 w 580141"/>
              <a:gd name="connsiteY9" fmla="*/ 546723 h 1640259"/>
              <a:gd name="connsiteX10" fmla="*/ 498617 w 580141"/>
              <a:gd name="connsiteY10" fmla="*/ 658378 h 1640259"/>
              <a:gd name="connsiteX11" fmla="*/ 484050 w 580141"/>
              <a:gd name="connsiteY11" fmla="*/ 820768 h 1640259"/>
              <a:gd name="connsiteX12" fmla="*/ 270832 w 580141"/>
              <a:gd name="connsiteY12" fmla="*/ 673942 h 1640259"/>
              <a:gd name="connsiteX13" fmla="*/ 478917 w 580141"/>
              <a:gd name="connsiteY13" fmla="*/ 852794 h 1640259"/>
              <a:gd name="connsiteX14" fmla="*/ 469294 w 580141"/>
              <a:gd name="connsiteY14" fmla="*/ 1003356 h 1640259"/>
              <a:gd name="connsiteX15" fmla="*/ 184579 w 580141"/>
              <a:gd name="connsiteY15" fmla="*/ 796670 h 1640259"/>
              <a:gd name="connsiteX16" fmla="*/ 466579 w 580141"/>
              <a:gd name="connsiteY16" fmla="*/ 1043108 h 1640259"/>
              <a:gd name="connsiteX17" fmla="*/ 459783 w 580141"/>
              <a:gd name="connsiteY17" fmla="*/ 1180585 h 1640259"/>
              <a:gd name="connsiteX18" fmla="*/ 119129 w 580141"/>
              <a:gd name="connsiteY18" fmla="*/ 944197 h 1640259"/>
              <a:gd name="connsiteX19" fmla="*/ 467006 w 580141"/>
              <a:gd name="connsiteY19" fmla="*/ 1229607 h 1640259"/>
              <a:gd name="connsiteX20" fmla="*/ 480083 w 580141"/>
              <a:gd name="connsiteY20" fmla="*/ 1384563 h 1640259"/>
              <a:gd name="connsiteX21" fmla="*/ 184579 w 580141"/>
              <a:gd name="connsiteY21" fmla="*/ 1187390 h 1640259"/>
              <a:gd name="connsiteX22" fmla="*/ 480050 w 580141"/>
              <a:gd name="connsiteY22" fmla="*/ 1411796 h 1640259"/>
              <a:gd name="connsiteX23" fmla="*/ 552481 w 580141"/>
              <a:gd name="connsiteY23" fmla="*/ 1640067 h 1640259"/>
              <a:gd name="connsiteX24" fmla="*/ 103908 w 580141"/>
              <a:gd name="connsiteY24" fmla="*/ 1412002 h 1640259"/>
              <a:gd name="connsiteX25" fmla="*/ 550099 w 580141"/>
              <a:gd name="connsiteY25" fmla="*/ 54739 h 1640259"/>
              <a:gd name="connsiteX0" fmla="*/ 550099 w 580141"/>
              <a:gd name="connsiteY0" fmla="*/ 54739 h 1640259"/>
              <a:gd name="connsiteX1" fmla="*/ 536842 w 580141"/>
              <a:gd name="connsiteY1" fmla="*/ 262901 h 1640259"/>
              <a:gd name="connsiteX2" fmla="*/ 550454 w 580141"/>
              <a:gd name="connsiteY2" fmla="*/ 290825 h 1640259"/>
              <a:gd name="connsiteX3" fmla="*/ 488816 w 580141"/>
              <a:gd name="connsiteY3" fmla="*/ 248282 h 1640259"/>
              <a:gd name="connsiteX4" fmla="*/ 532877 w 580141"/>
              <a:gd name="connsiteY4" fmla="*/ 296148 h 1640259"/>
              <a:gd name="connsiteX5" fmla="*/ 511048 w 580141"/>
              <a:gd name="connsiteY5" fmla="*/ 431982 h 1640259"/>
              <a:gd name="connsiteX6" fmla="*/ 440807 w 580141"/>
              <a:gd name="connsiteY6" fmla="*/ 401948 h 1640259"/>
              <a:gd name="connsiteX7" fmla="*/ 518260 w 580141"/>
              <a:gd name="connsiteY7" fmla="*/ 474167 h 1640259"/>
              <a:gd name="connsiteX8" fmla="*/ 498587 w 580141"/>
              <a:gd name="connsiteY8" fmla="*/ 638313 h 1640259"/>
              <a:gd name="connsiteX9" fmla="*/ 372197 w 580141"/>
              <a:gd name="connsiteY9" fmla="*/ 546723 h 1640259"/>
              <a:gd name="connsiteX10" fmla="*/ 498617 w 580141"/>
              <a:gd name="connsiteY10" fmla="*/ 658378 h 1640259"/>
              <a:gd name="connsiteX11" fmla="*/ 484050 w 580141"/>
              <a:gd name="connsiteY11" fmla="*/ 820768 h 1640259"/>
              <a:gd name="connsiteX12" fmla="*/ 270832 w 580141"/>
              <a:gd name="connsiteY12" fmla="*/ 673942 h 1640259"/>
              <a:gd name="connsiteX13" fmla="*/ 478917 w 580141"/>
              <a:gd name="connsiteY13" fmla="*/ 852794 h 1640259"/>
              <a:gd name="connsiteX14" fmla="*/ 469294 w 580141"/>
              <a:gd name="connsiteY14" fmla="*/ 1003356 h 1640259"/>
              <a:gd name="connsiteX15" fmla="*/ 184579 w 580141"/>
              <a:gd name="connsiteY15" fmla="*/ 796670 h 1640259"/>
              <a:gd name="connsiteX16" fmla="*/ 466579 w 580141"/>
              <a:gd name="connsiteY16" fmla="*/ 1043108 h 1640259"/>
              <a:gd name="connsiteX17" fmla="*/ 459783 w 580141"/>
              <a:gd name="connsiteY17" fmla="*/ 1180585 h 1640259"/>
              <a:gd name="connsiteX18" fmla="*/ 119129 w 580141"/>
              <a:gd name="connsiteY18" fmla="*/ 944197 h 1640259"/>
              <a:gd name="connsiteX19" fmla="*/ 467006 w 580141"/>
              <a:gd name="connsiteY19" fmla="*/ 1229607 h 1640259"/>
              <a:gd name="connsiteX20" fmla="*/ 480083 w 580141"/>
              <a:gd name="connsiteY20" fmla="*/ 1384563 h 1640259"/>
              <a:gd name="connsiteX21" fmla="*/ 184579 w 580141"/>
              <a:gd name="connsiteY21" fmla="*/ 1187390 h 1640259"/>
              <a:gd name="connsiteX22" fmla="*/ 480050 w 580141"/>
              <a:gd name="connsiteY22" fmla="*/ 1411796 h 1640259"/>
              <a:gd name="connsiteX23" fmla="*/ 552481 w 580141"/>
              <a:gd name="connsiteY23" fmla="*/ 1640067 h 1640259"/>
              <a:gd name="connsiteX24" fmla="*/ 103908 w 580141"/>
              <a:gd name="connsiteY24" fmla="*/ 1412002 h 1640259"/>
              <a:gd name="connsiteX25" fmla="*/ 550099 w 580141"/>
              <a:gd name="connsiteY25" fmla="*/ 54739 h 1640259"/>
              <a:gd name="connsiteX0" fmla="*/ 550099 w 582162"/>
              <a:gd name="connsiteY0" fmla="*/ 54028 h 1639548"/>
              <a:gd name="connsiteX1" fmla="*/ 536842 w 582162"/>
              <a:gd name="connsiteY1" fmla="*/ 262190 h 1639548"/>
              <a:gd name="connsiteX2" fmla="*/ 488816 w 582162"/>
              <a:gd name="connsiteY2" fmla="*/ 247571 h 1639548"/>
              <a:gd name="connsiteX3" fmla="*/ 532877 w 582162"/>
              <a:gd name="connsiteY3" fmla="*/ 295437 h 1639548"/>
              <a:gd name="connsiteX4" fmla="*/ 511048 w 582162"/>
              <a:gd name="connsiteY4" fmla="*/ 431271 h 1639548"/>
              <a:gd name="connsiteX5" fmla="*/ 440807 w 582162"/>
              <a:gd name="connsiteY5" fmla="*/ 401237 h 1639548"/>
              <a:gd name="connsiteX6" fmla="*/ 518260 w 582162"/>
              <a:gd name="connsiteY6" fmla="*/ 473456 h 1639548"/>
              <a:gd name="connsiteX7" fmla="*/ 498587 w 582162"/>
              <a:gd name="connsiteY7" fmla="*/ 637602 h 1639548"/>
              <a:gd name="connsiteX8" fmla="*/ 372197 w 582162"/>
              <a:gd name="connsiteY8" fmla="*/ 546012 h 1639548"/>
              <a:gd name="connsiteX9" fmla="*/ 498617 w 582162"/>
              <a:gd name="connsiteY9" fmla="*/ 657667 h 1639548"/>
              <a:gd name="connsiteX10" fmla="*/ 484050 w 582162"/>
              <a:gd name="connsiteY10" fmla="*/ 820057 h 1639548"/>
              <a:gd name="connsiteX11" fmla="*/ 270832 w 582162"/>
              <a:gd name="connsiteY11" fmla="*/ 673231 h 1639548"/>
              <a:gd name="connsiteX12" fmla="*/ 478917 w 582162"/>
              <a:gd name="connsiteY12" fmla="*/ 852083 h 1639548"/>
              <a:gd name="connsiteX13" fmla="*/ 469294 w 582162"/>
              <a:gd name="connsiteY13" fmla="*/ 1002645 h 1639548"/>
              <a:gd name="connsiteX14" fmla="*/ 184579 w 582162"/>
              <a:gd name="connsiteY14" fmla="*/ 795959 h 1639548"/>
              <a:gd name="connsiteX15" fmla="*/ 466579 w 582162"/>
              <a:gd name="connsiteY15" fmla="*/ 1042397 h 1639548"/>
              <a:gd name="connsiteX16" fmla="*/ 459783 w 582162"/>
              <a:gd name="connsiteY16" fmla="*/ 1179874 h 1639548"/>
              <a:gd name="connsiteX17" fmla="*/ 119129 w 582162"/>
              <a:gd name="connsiteY17" fmla="*/ 943486 h 1639548"/>
              <a:gd name="connsiteX18" fmla="*/ 467006 w 582162"/>
              <a:gd name="connsiteY18" fmla="*/ 1228896 h 1639548"/>
              <a:gd name="connsiteX19" fmla="*/ 480083 w 582162"/>
              <a:gd name="connsiteY19" fmla="*/ 1383852 h 1639548"/>
              <a:gd name="connsiteX20" fmla="*/ 184579 w 582162"/>
              <a:gd name="connsiteY20" fmla="*/ 1186679 h 1639548"/>
              <a:gd name="connsiteX21" fmla="*/ 480050 w 582162"/>
              <a:gd name="connsiteY21" fmla="*/ 1411085 h 1639548"/>
              <a:gd name="connsiteX22" fmla="*/ 552481 w 582162"/>
              <a:gd name="connsiteY22" fmla="*/ 1639356 h 1639548"/>
              <a:gd name="connsiteX23" fmla="*/ 103908 w 582162"/>
              <a:gd name="connsiteY23" fmla="*/ 1411291 h 1639548"/>
              <a:gd name="connsiteX24" fmla="*/ 550099 w 582162"/>
              <a:gd name="connsiteY24" fmla="*/ 54028 h 1639548"/>
              <a:gd name="connsiteX0" fmla="*/ 550099 w 582162"/>
              <a:gd name="connsiteY0" fmla="*/ 54028 h 1639548"/>
              <a:gd name="connsiteX1" fmla="*/ 536842 w 582162"/>
              <a:gd name="connsiteY1" fmla="*/ 262190 h 1639548"/>
              <a:gd name="connsiteX2" fmla="*/ 488816 w 582162"/>
              <a:gd name="connsiteY2" fmla="*/ 247571 h 1639548"/>
              <a:gd name="connsiteX3" fmla="*/ 532877 w 582162"/>
              <a:gd name="connsiteY3" fmla="*/ 295437 h 1639548"/>
              <a:gd name="connsiteX4" fmla="*/ 526021 w 582162"/>
              <a:gd name="connsiteY4" fmla="*/ 441538 h 1639548"/>
              <a:gd name="connsiteX5" fmla="*/ 440807 w 582162"/>
              <a:gd name="connsiteY5" fmla="*/ 401237 h 1639548"/>
              <a:gd name="connsiteX6" fmla="*/ 518260 w 582162"/>
              <a:gd name="connsiteY6" fmla="*/ 473456 h 1639548"/>
              <a:gd name="connsiteX7" fmla="*/ 498587 w 582162"/>
              <a:gd name="connsiteY7" fmla="*/ 637602 h 1639548"/>
              <a:gd name="connsiteX8" fmla="*/ 372197 w 582162"/>
              <a:gd name="connsiteY8" fmla="*/ 546012 h 1639548"/>
              <a:gd name="connsiteX9" fmla="*/ 498617 w 582162"/>
              <a:gd name="connsiteY9" fmla="*/ 657667 h 1639548"/>
              <a:gd name="connsiteX10" fmla="*/ 484050 w 582162"/>
              <a:gd name="connsiteY10" fmla="*/ 820057 h 1639548"/>
              <a:gd name="connsiteX11" fmla="*/ 270832 w 582162"/>
              <a:gd name="connsiteY11" fmla="*/ 673231 h 1639548"/>
              <a:gd name="connsiteX12" fmla="*/ 478917 w 582162"/>
              <a:gd name="connsiteY12" fmla="*/ 852083 h 1639548"/>
              <a:gd name="connsiteX13" fmla="*/ 469294 w 582162"/>
              <a:gd name="connsiteY13" fmla="*/ 1002645 h 1639548"/>
              <a:gd name="connsiteX14" fmla="*/ 184579 w 582162"/>
              <a:gd name="connsiteY14" fmla="*/ 795959 h 1639548"/>
              <a:gd name="connsiteX15" fmla="*/ 466579 w 582162"/>
              <a:gd name="connsiteY15" fmla="*/ 1042397 h 1639548"/>
              <a:gd name="connsiteX16" fmla="*/ 459783 w 582162"/>
              <a:gd name="connsiteY16" fmla="*/ 1179874 h 1639548"/>
              <a:gd name="connsiteX17" fmla="*/ 119129 w 582162"/>
              <a:gd name="connsiteY17" fmla="*/ 943486 h 1639548"/>
              <a:gd name="connsiteX18" fmla="*/ 467006 w 582162"/>
              <a:gd name="connsiteY18" fmla="*/ 1228896 h 1639548"/>
              <a:gd name="connsiteX19" fmla="*/ 480083 w 582162"/>
              <a:gd name="connsiteY19" fmla="*/ 1383852 h 1639548"/>
              <a:gd name="connsiteX20" fmla="*/ 184579 w 582162"/>
              <a:gd name="connsiteY20" fmla="*/ 1186679 h 1639548"/>
              <a:gd name="connsiteX21" fmla="*/ 480050 w 582162"/>
              <a:gd name="connsiteY21" fmla="*/ 1411085 h 1639548"/>
              <a:gd name="connsiteX22" fmla="*/ 552481 w 582162"/>
              <a:gd name="connsiteY22" fmla="*/ 1639356 h 1639548"/>
              <a:gd name="connsiteX23" fmla="*/ 103908 w 582162"/>
              <a:gd name="connsiteY23" fmla="*/ 1411291 h 1639548"/>
              <a:gd name="connsiteX24" fmla="*/ 550099 w 582162"/>
              <a:gd name="connsiteY24" fmla="*/ 54028 h 16395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582162" h="1639548">
                <a:moveTo>
                  <a:pt x="550099" y="54028"/>
                </a:moveTo>
                <a:cubicBezTo>
                  <a:pt x="624739" y="-134938"/>
                  <a:pt x="547056" y="229933"/>
                  <a:pt x="536842" y="262190"/>
                </a:cubicBezTo>
                <a:cubicBezTo>
                  <a:pt x="526628" y="294447"/>
                  <a:pt x="489477" y="242030"/>
                  <a:pt x="488816" y="247571"/>
                </a:cubicBezTo>
                <a:lnTo>
                  <a:pt x="532877" y="295437"/>
                </a:lnTo>
                <a:cubicBezTo>
                  <a:pt x="532967" y="355079"/>
                  <a:pt x="525931" y="381896"/>
                  <a:pt x="526021" y="441538"/>
                </a:cubicBezTo>
                <a:lnTo>
                  <a:pt x="440807" y="401237"/>
                </a:lnTo>
                <a:lnTo>
                  <a:pt x="518260" y="473456"/>
                </a:lnTo>
                <a:lnTo>
                  <a:pt x="498587" y="637602"/>
                </a:lnTo>
                <a:lnTo>
                  <a:pt x="372197" y="546012"/>
                </a:lnTo>
                <a:lnTo>
                  <a:pt x="498617" y="657667"/>
                </a:lnTo>
                <a:cubicBezTo>
                  <a:pt x="498709" y="718576"/>
                  <a:pt x="483958" y="759148"/>
                  <a:pt x="484050" y="820057"/>
                </a:cubicBezTo>
                <a:lnTo>
                  <a:pt x="270832" y="673231"/>
                </a:lnTo>
                <a:lnTo>
                  <a:pt x="478917" y="852083"/>
                </a:lnTo>
                <a:lnTo>
                  <a:pt x="469294" y="1002645"/>
                </a:lnTo>
                <a:lnTo>
                  <a:pt x="184579" y="795959"/>
                </a:lnTo>
                <a:lnTo>
                  <a:pt x="466579" y="1042397"/>
                </a:lnTo>
                <a:lnTo>
                  <a:pt x="459783" y="1179874"/>
                </a:lnTo>
                <a:lnTo>
                  <a:pt x="119129" y="943486"/>
                </a:lnTo>
                <a:lnTo>
                  <a:pt x="467006" y="1228896"/>
                </a:lnTo>
                <a:cubicBezTo>
                  <a:pt x="467092" y="1286367"/>
                  <a:pt x="479997" y="1326381"/>
                  <a:pt x="480083" y="1383852"/>
                </a:cubicBezTo>
                <a:lnTo>
                  <a:pt x="184579" y="1186679"/>
                </a:lnTo>
                <a:lnTo>
                  <a:pt x="480050" y="1411085"/>
                </a:lnTo>
                <a:cubicBezTo>
                  <a:pt x="480132" y="1465879"/>
                  <a:pt x="497607" y="1538525"/>
                  <a:pt x="552481" y="1639356"/>
                </a:cubicBezTo>
                <a:cubicBezTo>
                  <a:pt x="331520" y="1644295"/>
                  <a:pt x="189138" y="1553987"/>
                  <a:pt x="103908" y="1411291"/>
                </a:cubicBezTo>
                <a:cubicBezTo>
                  <a:pt x="-144138" y="987527"/>
                  <a:pt x="70524" y="647047"/>
                  <a:pt x="550099" y="5402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6" name="그룹 5">
            <a:extLst>
              <a:ext uri="{FF2B5EF4-FFF2-40B4-BE49-F238E27FC236}">
                <a16:creationId xmlns="" xmlns:a16="http://schemas.microsoft.com/office/drawing/2014/main" id="{D81DE270-BB24-41BD-84F7-FC390908F2FB}"/>
              </a:ext>
            </a:extLst>
          </p:cNvPr>
          <p:cNvGrpSpPr/>
          <p:nvPr/>
        </p:nvGrpSpPr>
        <p:grpSpPr>
          <a:xfrm>
            <a:off x="6328887" y="1850811"/>
            <a:ext cx="5350385" cy="863505"/>
            <a:chOff x="6328887" y="1915749"/>
            <a:chExt cx="5350385" cy="863505"/>
          </a:xfrm>
        </p:grpSpPr>
        <p:sp>
          <p:nvSpPr>
            <p:cNvPr id="71" name="직사각형 70">
              <a:extLst>
                <a:ext uri="{FF2B5EF4-FFF2-40B4-BE49-F238E27FC236}">
                  <a16:creationId xmlns="" xmlns:a16="http://schemas.microsoft.com/office/drawing/2014/main" id="{31F06A0C-7BB1-4434-8E98-9D5625EBD942}"/>
                </a:ext>
              </a:extLst>
            </p:cNvPr>
            <p:cNvSpPr/>
            <p:nvPr/>
          </p:nvSpPr>
          <p:spPr>
            <a:xfrm>
              <a:off x="6422668" y="1915749"/>
              <a:ext cx="1656184" cy="360000"/>
            </a:xfrm>
            <a:prstGeom prst="rect">
              <a:avLst/>
            </a:prstGeom>
            <a:solidFill>
              <a:schemeClr val="accent1">
                <a:alpha val="80000"/>
              </a:schemeClr>
            </a:solidFill>
            <a:ln w="12700"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ko-KR" sz="2000" b="1" dirty="0">
                  <a:solidFill>
                    <a:schemeClr val="bg1"/>
                  </a:solidFill>
                </a:rPr>
                <a:t>40% </a:t>
              </a:r>
              <a:r>
                <a:rPr lang="en-US" altLang="ko-KR" sz="1400" b="1" dirty="0">
                  <a:solidFill>
                    <a:schemeClr val="bg1"/>
                  </a:solidFill>
                </a:rPr>
                <a:t>Content</a:t>
              </a:r>
              <a:endParaRPr lang="ko-KR" altLang="en-US" sz="2000" b="1" dirty="0">
                <a:solidFill>
                  <a:schemeClr val="bg1"/>
                </a:solidFill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="" xmlns:a16="http://schemas.microsoft.com/office/drawing/2014/main" id="{D26D2F70-3B1F-484A-8A54-59313EB33248}"/>
                </a:ext>
              </a:extLst>
            </p:cNvPr>
            <p:cNvSpPr txBox="1"/>
            <p:nvPr/>
          </p:nvSpPr>
          <p:spPr>
            <a:xfrm>
              <a:off x="6328887" y="2317589"/>
              <a:ext cx="535038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 can simply impress your audience and add a unique zing and appeal to your Reports and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="" xmlns:a16="http://schemas.microsoft.com/office/drawing/2014/main" id="{EC2D4B11-FE29-4BF1-977C-5261F547186C}"/>
              </a:ext>
            </a:extLst>
          </p:cNvPr>
          <p:cNvGrpSpPr/>
          <p:nvPr/>
        </p:nvGrpSpPr>
        <p:grpSpPr>
          <a:xfrm>
            <a:off x="6328890" y="3005255"/>
            <a:ext cx="5350384" cy="863505"/>
            <a:chOff x="6328890" y="3050599"/>
            <a:chExt cx="5350384" cy="863505"/>
          </a:xfrm>
        </p:grpSpPr>
        <p:sp>
          <p:nvSpPr>
            <p:cNvPr id="73" name="직사각형 72">
              <a:extLst>
                <a:ext uri="{FF2B5EF4-FFF2-40B4-BE49-F238E27FC236}">
                  <a16:creationId xmlns="" xmlns:a16="http://schemas.microsoft.com/office/drawing/2014/main" id="{E1DF1CBF-26C5-402D-B168-F063DF17BFC3}"/>
                </a:ext>
              </a:extLst>
            </p:cNvPr>
            <p:cNvSpPr/>
            <p:nvPr/>
          </p:nvSpPr>
          <p:spPr>
            <a:xfrm>
              <a:off x="6422669" y="3050599"/>
              <a:ext cx="1656184" cy="360000"/>
            </a:xfrm>
            <a:prstGeom prst="rect">
              <a:avLst/>
            </a:prstGeom>
            <a:solidFill>
              <a:schemeClr val="accent4">
                <a:alpha val="80000"/>
              </a:schemeClr>
            </a:solidFill>
            <a:ln w="12700"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ko-KR" sz="2000" b="1" dirty="0"/>
                <a:t>50% </a:t>
              </a:r>
              <a:r>
                <a:rPr lang="en-US" altLang="ko-KR" sz="1400" b="1" dirty="0">
                  <a:solidFill>
                    <a:schemeClr val="bg1"/>
                  </a:solidFill>
                </a:rPr>
                <a:t>Content</a:t>
              </a:r>
              <a:endParaRPr lang="ko-KR" altLang="en-US" sz="1400" b="1" dirty="0"/>
            </a:p>
          </p:txBody>
        </p:sp>
        <p:sp>
          <p:nvSpPr>
            <p:cNvPr id="74" name="TextBox 73">
              <a:extLst>
                <a:ext uri="{FF2B5EF4-FFF2-40B4-BE49-F238E27FC236}">
                  <a16:creationId xmlns="" xmlns:a16="http://schemas.microsoft.com/office/drawing/2014/main" id="{AE68BF1B-867B-46A4-99EA-C22F32AB886D}"/>
                </a:ext>
              </a:extLst>
            </p:cNvPr>
            <p:cNvSpPr txBox="1"/>
            <p:nvPr/>
          </p:nvSpPr>
          <p:spPr>
            <a:xfrm>
              <a:off x="6328890" y="3452439"/>
              <a:ext cx="535038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 can simply impress your audience and add a unique zing and appeal to your Reports and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="" xmlns:a16="http://schemas.microsoft.com/office/drawing/2014/main" id="{A869FCF8-E09F-4F07-B4A2-09314D3C6535}"/>
              </a:ext>
            </a:extLst>
          </p:cNvPr>
          <p:cNvGrpSpPr/>
          <p:nvPr/>
        </p:nvGrpSpPr>
        <p:grpSpPr>
          <a:xfrm>
            <a:off x="6328891" y="4159699"/>
            <a:ext cx="5350384" cy="863505"/>
            <a:chOff x="6328891" y="4185449"/>
            <a:chExt cx="5350384" cy="863505"/>
          </a:xfrm>
        </p:grpSpPr>
        <p:sp>
          <p:nvSpPr>
            <p:cNvPr id="75" name="직사각형 74">
              <a:extLst>
                <a:ext uri="{FF2B5EF4-FFF2-40B4-BE49-F238E27FC236}">
                  <a16:creationId xmlns="" xmlns:a16="http://schemas.microsoft.com/office/drawing/2014/main" id="{816AD795-DF27-4F3E-861F-AE9855FBE55C}"/>
                </a:ext>
              </a:extLst>
            </p:cNvPr>
            <p:cNvSpPr/>
            <p:nvPr/>
          </p:nvSpPr>
          <p:spPr>
            <a:xfrm>
              <a:off x="6422670" y="4185449"/>
              <a:ext cx="1656184" cy="360000"/>
            </a:xfrm>
            <a:prstGeom prst="rect">
              <a:avLst/>
            </a:prstGeom>
            <a:solidFill>
              <a:schemeClr val="accent3">
                <a:alpha val="80000"/>
              </a:schemeClr>
            </a:solidFill>
            <a:ln w="12700"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ko-KR" sz="2000" dirty="0"/>
                <a:t>70% </a:t>
              </a:r>
              <a:r>
                <a:rPr lang="en-US" altLang="ko-KR" sz="1400" b="1" dirty="0">
                  <a:solidFill>
                    <a:schemeClr val="bg1"/>
                  </a:solidFill>
                </a:rPr>
                <a:t>Content</a:t>
              </a:r>
              <a:endParaRPr lang="ko-KR" altLang="en-US" sz="1400" b="1" dirty="0"/>
            </a:p>
          </p:txBody>
        </p:sp>
        <p:sp>
          <p:nvSpPr>
            <p:cNvPr id="76" name="TextBox 75">
              <a:extLst>
                <a:ext uri="{FF2B5EF4-FFF2-40B4-BE49-F238E27FC236}">
                  <a16:creationId xmlns="" xmlns:a16="http://schemas.microsoft.com/office/drawing/2014/main" id="{904AD2E3-207A-44A1-9AFC-6034F6670F94}"/>
                </a:ext>
              </a:extLst>
            </p:cNvPr>
            <p:cNvSpPr txBox="1"/>
            <p:nvPr/>
          </p:nvSpPr>
          <p:spPr>
            <a:xfrm>
              <a:off x="6328891" y="4587289"/>
              <a:ext cx="535038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 can simply impress your audience and add a unique zing and appeal to your Reports and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="" xmlns:a16="http://schemas.microsoft.com/office/drawing/2014/main" id="{C4DFBB5E-B479-476C-AAE8-CF1B3DF307B4}"/>
              </a:ext>
            </a:extLst>
          </p:cNvPr>
          <p:cNvGrpSpPr/>
          <p:nvPr/>
        </p:nvGrpSpPr>
        <p:grpSpPr>
          <a:xfrm>
            <a:off x="6328889" y="5314144"/>
            <a:ext cx="5350384" cy="863505"/>
            <a:chOff x="6328889" y="5320299"/>
            <a:chExt cx="5350384" cy="863505"/>
          </a:xfrm>
        </p:grpSpPr>
        <p:sp>
          <p:nvSpPr>
            <p:cNvPr id="77" name="직사각형 76">
              <a:extLst>
                <a:ext uri="{FF2B5EF4-FFF2-40B4-BE49-F238E27FC236}">
                  <a16:creationId xmlns="" xmlns:a16="http://schemas.microsoft.com/office/drawing/2014/main" id="{AED4212A-E381-4D2F-9E50-E22F34E27A1A}"/>
                </a:ext>
              </a:extLst>
            </p:cNvPr>
            <p:cNvSpPr/>
            <p:nvPr/>
          </p:nvSpPr>
          <p:spPr>
            <a:xfrm>
              <a:off x="6422668" y="5320299"/>
              <a:ext cx="1656184" cy="360000"/>
            </a:xfrm>
            <a:prstGeom prst="rect">
              <a:avLst/>
            </a:prstGeom>
            <a:solidFill>
              <a:schemeClr val="accent2">
                <a:alpha val="80000"/>
              </a:schemeClr>
            </a:solidFill>
            <a:ln w="12700">
              <a:solidFill>
                <a:schemeClr val="bg1">
                  <a:lumMod val="9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r>
                <a:rPr lang="en-US" altLang="ko-KR" sz="2000" b="1" dirty="0"/>
                <a:t>92% </a:t>
              </a:r>
              <a:r>
                <a:rPr lang="en-US" altLang="ko-KR" sz="1400" b="1" dirty="0">
                  <a:solidFill>
                    <a:schemeClr val="bg1"/>
                  </a:solidFill>
                </a:rPr>
                <a:t>Content</a:t>
              </a:r>
              <a:endParaRPr lang="ko-KR" altLang="en-US" sz="1400" b="1" dirty="0"/>
            </a:p>
          </p:txBody>
        </p:sp>
        <p:sp>
          <p:nvSpPr>
            <p:cNvPr id="78" name="TextBox 77">
              <a:extLst>
                <a:ext uri="{FF2B5EF4-FFF2-40B4-BE49-F238E27FC236}">
                  <a16:creationId xmlns="" xmlns:a16="http://schemas.microsoft.com/office/drawing/2014/main" id="{64859D47-1E70-4EAC-B8C7-D81D6FE6F7A1}"/>
                </a:ext>
              </a:extLst>
            </p:cNvPr>
            <p:cNvSpPr txBox="1"/>
            <p:nvPr/>
          </p:nvSpPr>
          <p:spPr>
            <a:xfrm>
              <a:off x="6328889" y="5722139"/>
              <a:ext cx="535038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 can simply impress your audience and add a unique zing and appeal to your Reports and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aphicFrame>
        <p:nvGraphicFramePr>
          <p:cNvPr id="79" name="Chart 7">
            <a:extLst>
              <a:ext uri="{FF2B5EF4-FFF2-40B4-BE49-F238E27FC236}">
                <a16:creationId xmlns="" xmlns:a16="http://schemas.microsoft.com/office/drawing/2014/main" id="{B5114401-CDCC-444F-BD6B-8096CD4CC8B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47260114"/>
              </p:ext>
            </p:extLst>
          </p:nvPr>
        </p:nvGraphicFramePr>
        <p:xfrm>
          <a:off x="5157265" y="2925657"/>
          <a:ext cx="986741" cy="102270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80" name="Chart 7">
            <a:extLst>
              <a:ext uri="{FF2B5EF4-FFF2-40B4-BE49-F238E27FC236}">
                <a16:creationId xmlns="" xmlns:a16="http://schemas.microsoft.com/office/drawing/2014/main" id="{C6309923-2562-4D12-BF4E-8E3B513BEB4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73234684"/>
              </p:ext>
            </p:extLst>
          </p:nvPr>
        </p:nvGraphicFramePr>
        <p:xfrm>
          <a:off x="5157265" y="4080101"/>
          <a:ext cx="986741" cy="102270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81" name="Chart 7">
            <a:extLst>
              <a:ext uri="{FF2B5EF4-FFF2-40B4-BE49-F238E27FC236}">
                <a16:creationId xmlns="" xmlns:a16="http://schemas.microsoft.com/office/drawing/2014/main" id="{54CCB4ED-408F-42F7-B744-50C7A15A1EB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65335790"/>
              </p:ext>
            </p:extLst>
          </p:nvPr>
        </p:nvGraphicFramePr>
        <p:xfrm>
          <a:off x="5157265" y="5234546"/>
          <a:ext cx="986741" cy="102270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82" name="Chart 7">
            <a:extLst>
              <a:ext uri="{FF2B5EF4-FFF2-40B4-BE49-F238E27FC236}">
                <a16:creationId xmlns="" xmlns:a16="http://schemas.microsoft.com/office/drawing/2014/main" id="{03218850-CB43-4BBB-8D6F-DB7378B078A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02659854"/>
              </p:ext>
            </p:extLst>
          </p:nvPr>
        </p:nvGraphicFramePr>
        <p:xfrm>
          <a:off x="5157265" y="1771213"/>
          <a:ext cx="986741" cy="102270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83" name="Rectangle 16">
            <a:extLst>
              <a:ext uri="{FF2B5EF4-FFF2-40B4-BE49-F238E27FC236}">
                <a16:creationId xmlns="" xmlns:a16="http://schemas.microsoft.com/office/drawing/2014/main" id="{9CFB739B-A154-49D0-8FE8-6AEDFDF55BA0}"/>
              </a:ext>
            </a:extLst>
          </p:cNvPr>
          <p:cNvSpPr/>
          <p:nvPr/>
        </p:nvSpPr>
        <p:spPr>
          <a:xfrm rot="2700000">
            <a:off x="5499252" y="5505140"/>
            <a:ext cx="268580" cy="48151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84" name="Rectangle 9">
            <a:extLst>
              <a:ext uri="{FF2B5EF4-FFF2-40B4-BE49-F238E27FC236}">
                <a16:creationId xmlns="" xmlns:a16="http://schemas.microsoft.com/office/drawing/2014/main" id="{900FC358-AB99-4B7E-973D-B5FB00DE66F3}"/>
              </a:ext>
            </a:extLst>
          </p:cNvPr>
          <p:cNvSpPr/>
          <p:nvPr/>
        </p:nvSpPr>
        <p:spPr>
          <a:xfrm>
            <a:off x="5477356" y="2126817"/>
            <a:ext cx="332759" cy="311492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85" name="Oval 7">
            <a:extLst>
              <a:ext uri="{FF2B5EF4-FFF2-40B4-BE49-F238E27FC236}">
                <a16:creationId xmlns="" xmlns:a16="http://schemas.microsoft.com/office/drawing/2014/main" id="{0A272ACA-ED81-4A1B-BB6A-34F813A7D28A}"/>
              </a:ext>
            </a:extLst>
          </p:cNvPr>
          <p:cNvSpPr/>
          <p:nvPr/>
        </p:nvSpPr>
        <p:spPr>
          <a:xfrm>
            <a:off x="5476593" y="4400161"/>
            <a:ext cx="364891" cy="364891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86" name="Rounded Rectangle 27">
            <a:extLst>
              <a:ext uri="{FF2B5EF4-FFF2-40B4-BE49-F238E27FC236}">
                <a16:creationId xmlns="" xmlns:a16="http://schemas.microsoft.com/office/drawing/2014/main" id="{FF2F77CB-8F4B-4067-8585-4DE2CD5F6D2B}"/>
              </a:ext>
            </a:extLst>
          </p:cNvPr>
          <p:cNvSpPr/>
          <p:nvPr/>
        </p:nvSpPr>
        <p:spPr>
          <a:xfrm>
            <a:off x="5477356" y="3284864"/>
            <a:ext cx="349863" cy="268742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502679506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135" name="그룹 134">
            <a:extLst>
              <a:ext uri="{FF2B5EF4-FFF2-40B4-BE49-F238E27FC236}">
                <a16:creationId xmlns="" xmlns:a16="http://schemas.microsoft.com/office/drawing/2014/main" id="{1A5E8486-4829-4835-BB14-F4D440816D23}"/>
              </a:ext>
            </a:extLst>
          </p:cNvPr>
          <p:cNvGrpSpPr/>
          <p:nvPr/>
        </p:nvGrpSpPr>
        <p:grpSpPr>
          <a:xfrm>
            <a:off x="9868552" y="3365028"/>
            <a:ext cx="1340178" cy="1340178"/>
            <a:chOff x="9940915" y="3465037"/>
            <a:chExt cx="1200999" cy="1200999"/>
          </a:xfrm>
        </p:grpSpPr>
        <p:sp>
          <p:nvSpPr>
            <p:cNvPr id="125" name="Oval 123">
              <a:extLst>
                <a:ext uri="{FF2B5EF4-FFF2-40B4-BE49-F238E27FC236}">
                  <a16:creationId xmlns="" xmlns:a16="http://schemas.microsoft.com/office/drawing/2014/main" id="{149A4CDD-6CFB-4B79-B06B-389250C8E0D8}"/>
                </a:ext>
              </a:extLst>
            </p:cNvPr>
            <p:cNvSpPr/>
            <p:nvPr/>
          </p:nvSpPr>
          <p:spPr>
            <a:xfrm rot="4800000">
              <a:off x="9940915" y="3465037"/>
              <a:ext cx="1200999" cy="1200999"/>
            </a:xfrm>
            <a:prstGeom prst="diamond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Oval 123">
              <a:extLst>
                <a:ext uri="{FF2B5EF4-FFF2-40B4-BE49-F238E27FC236}">
                  <a16:creationId xmlns="" xmlns:a16="http://schemas.microsoft.com/office/drawing/2014/main" id="{B740A027-1CB3-4B5C-BCB5-1DBBC4CCB44A}"/>
                </a:ext>
              </a:extLst>
            </p:cNvPr>
            <p:cNvSpPr/>
            <p:nvPr/>
          </p:nvSpPr>
          <p:spPr>
            <a:xfrm>
              <a:off x="9957308" y="3490987"/>
              <a:ext cx="1152000" cy="1152000"/>
            </a:xfrm>
            <a:prstGeom prst="diamond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64" name="Block Arc 42">
            <a:extLst>
              <a:ext uri="{FF2B5EF4-FFF2-40B4-BE49-F238E27FC236}">
                <a16:creationId xmlns="" xmlns:a16="http://schemas.microsoft.com/office/drawing/2014/main" id="{A6798AA9-2B27-4CF0-B703-EDE0EE070A03}"/>
              </a:ext>
            </a:extLst>
          </p:cNvPr>
          <p:cNvSpPr/>
          <p:nvPr/>
        </p:nvSpPr>
        <p:spPr>
          <a:xfrm rot="5400000">
            <a:off x="2774244" y="2737854"/>
            <a:ext cx="914400" cy="914400"/>
          </a:xfrm>
          <a:prstGeom prst="blockArc">
            <a:avLst>
              <a:gd name="adj1" fmla="val 16153352"/>
              <a:gd name="adj2" fmla="val 50347"/>
              <a:gd name="adj3" fmla="val 13999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5" name="Rectangle 43">
            <a:extLst>
              <a:ext uri="{FF2B5EF4-FFF2-40B4-BE49-F238E27FC236}">
                <a16:creationId xmlns="" xmlns:a16="http://schemas.microsoft.com/office/drawing/2014/main" id="{ACABD5B3-E8DA-442C-98BE-A9334AE5A5D0}"/>
              </a:ext>
            </a:extLst>
          </p:cNvPr>
          <p:cNvSpPr/>
          <p:nvPr/>
        </p:nvSpPr>
        <p:spPr>
          <a:xfrm>
            <a:off x="-1" y="3525628"/>
            <a:ext cx="3244331" cy="126626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Isosceles Triangle 64">
            <a:extLst>
              <a:ext uri="{FF2B5EF4-FFF2-40B4-BE49-F238E27FC236}">
                <a16:creationId xmlns="" xmlns:a16="http://schemas.microsoft.com/office/drawing/2014/main" id="{A2C85156-C018-4E04-8B03-648E11C79A68}"/>
              </a:ext>
            </a:extLst>
          </p:cNvPr>
          <p:cNvSpPr/>
          <p:nvPr/>
        </p:nvSpPr>
        <p:spPr>
          <a:xfrm>
            <a:off x="3497469" y="2975918"/>
            <a:ext cx="258081" cy="222484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Block Arc 46">
            <a:extLst>
              <a:ext uri="{FF2B5EF4-FFF2-40B4-BE49-F238E27FC236}">
                <a16:creationId xmlns="" xmlns:a16="http://schemas.microsoft.com/office/drawing/2014/main" id="{04CF458A-DECF-4D66-809E-C1EBB619C2C7}"/>
              </a:ext>
            </a:extLst>
          </p:cNvPr>
          <p:cNvSpPr/>
          <p:nvPr/>
        </p:nvSpPr>
        <p:spPr>
          <a:xfrm rot="5400000">
            <a:off x="5382527" y="2890254"/>
            <a:ext cx="914400" cy="914400"/>
          </a:xfrm>
          <a:prstGeom prst="blockArc">
            <a:avLst>
              <a:gd name="adj1" fmla="val 16184359"/>
              <a:gd name="adj2" fmla="val 164567"/>
              <a:gd name="adj3" fmla="val 13962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8" name="Rectangle 47">
            <a:extLst>
              <a:ext uri="{FF2B5EF4-FFF2-40B4-BE49-F238E27FC236}">
                <a16:creationId xmlns="" xmlns:a16="http://schemas.microsoft.com/office/drawing/2014/main" id="{9509FD3A-1F87-40AA-AA49-C310E7885D32}"/>
              </a:ext>
            </a:extLst>
          </p:cNvPr>
          <p:cNvSpPr/>
          <p:nvPr/>
        </p:nvSpPr>
        <p:spPr>
          <a:xfrm>
            <a:off x="-1" y="3678028"/>
            <a:ext cx="5841305" cy="12662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Rectangle 48">
            <a:extLst>
              <a:ext uri="{FF2B5EF4-FFF2-40B4-BE49-F238E27FC236}">
                <a16:creationId xmlns="" xmlns:a16="http://schemas.microsoft.com/office/drawing/2014/main" id="{83D547D6-4D71-4099-935D-4443FB76163D}"/>
              </a:ext>
            </a:extLst>
          </p:cNvPr>
          <p:cNvSpPr/>
          <p:nvPr/>
        </p:nvSpPr>
        <p:spPr>
          <a:xfrm rot="16200000">
            <a:off x="6151758" y="3215156"/>
            <a:ext cx="166037" cy="12662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Isosceles Triangle 65">
            <a:extLst>
              <a:ext uri="{FF2B5EF4-FFF2-40B4-BE49-F238E27FC236}">
                <a16:creationId xmlns="" xmlns:a16="http://schemas.microsoft.com/office/drawing/2014/main" id="{D9A51E3F-4E93-4E26-A22A-DA74736B29B7}"/>
              </a:ext>
            </a:extLst>
          </p:cNvPr>
          <p:cNvSpPr/>
          <p:nvPr/>
        </p:nvSpPr>
        <p:spPr>
          <a:xfrm>
            <a:off x="6108453" y="2986700"/>
            <a:ext cx="258081" cy="222484"/>
          </a:xfrm>
          <a:prstGeom prst="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Block Arc 50">
            <a:extLst>
              <a:ext uri="{FF2B5EF4-FFF2-40B4-BE49-F238E27FC236}">
                <a16:creationId xmlns="" xmlns:a16="http://schemas.microsoft.com/office/drawing/2014/main" id="{9E1DE17C-18F6-44D4-A263-830DBA911080}"/>
              </a:ext>
            </a:extLst>
          </p:cNvPr>
          <p:cNvSpPr/>
          <p:nvPr/>
        </p:nvSpPr>
        <p:spPr>
          <a:xfrm rot="5400000">
            <a:off x="8043376" y="3042654"/>
            <a:ext cx="914400" cy="914400"/>
          </a:xfrm>
          <a:prstGeom prst="blockArc">
            <a:avLst>
              <a:gd name="adj1" fmla="val 16260309"/>
              <a:gd name="adj2" fmla="val 21515221"/>
              <a:gd name="adj3" fmla="val 13992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2" name="Rectangle 51">
            <a:extLst>
              <a:ext uri="{FF2B5EF4-FFF2-40B4-BE49-F238E27FC236}">
                <a16:creationId xmlns="" xmlns:a16="http://schemas.microsoft.com/office/drawing/2014/main" id="{F79EBF1E-06D2-4568-AD5F-8B2BE40839EF}"/>
              </a:ext>
            </a:extLst>
          </p:cNvPr>
          <p:cNvSpPr/>
          <p:nvPr/>
        </p:nvSpPr>
        <p:spPr>
          <a:xfrm>
            <a:off x="1" y="3830428"/>
            <a:ext cx="8542848" cy="126626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Rectangle 52">
            <a:extLst>
              <a:ext uri="{FF2B5EF4-FFF2-40B4-BE49-F238E27FC236}">
                <a16:creationId xmlns="" xmlns:a16="http://schemas.microsoft.com/office/drawing/2014/main" id="{B9540740-45CD-41A0-9145-4D176CFE9FA8}"/>
              </a:ext>
            </a:extLst>
          </p:cNvPr>
          <p:cNvSpPr/>
          <p:nvPr/>
        </p:nvSpPr>
        <p:spPr>
          <a:xfrm rot="16200000">
            <a:off x="8733580" y="3298176"/>
            <a:ext cx="327314" cy="126626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Isosceles Triangle 66">
            <a:extLst>
              <a:ext uri="{FF2B5EF4-FFF2-40B4-BE49-F238E27FC236}">
                <a16:creationId xmlns="" xmlns:a16="http://schemas.microsoft.com/office/drawing/2014/main" id="{0FF86ECE-76E3-437D-ABA8-BBDA9DC40991}"/>
              </a:ext>
            </a:extLst>
          </p:cNvPr>
          <p:cNvSpPr/>
          <p:nvPr/>
        </p:nvSpPr>
        <p:spPr>
          <a:xfrm>
            <a:off x="8768196" y="2986700"/>
            <a:ext cx="258081" cy="222484"/>
          </a:xfrm>
          <a:prstGeom prst="triangl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Rectangle 44">
            <a:extLst>
              <a:ext uri="{FF2B5EF4-FFF2-40B4-BE49-F238E27FC236}">
                <a16:creationId xmlns="" xmlns:a16="http://schemas.microsoft.com/office/drawing/2014/main" id="{A72DBE86-077D-4D1C-954A-AC5F8FF04B5B}"/>
              </a:ext>
            </a:extLst>
          </p:cNvPr>
          <p:cNvSpPr/>
          <p:nvPr/>
        </p:nvSpPr>
        <p:spPr>
          <a:xfrm>
            <a:off x="0" y="3987333"/>
            <a:ext cx="9514847" cy="126626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6" name="Isosceles Triangle 67">
            <a:extLst>
              <a:ext uri="{FF2B5EF4-FFF2-40B4-BE49-F238E27FC236}">
                <a16:creationId xmlns="" xmlns:a16="http://schemas.microsoft.com/office/drawing/2014/main" id="{2C99FE2E-7A5A-4F10-AFE4-77426847B981}"/>
              </a:ext>
            </a:extLst>
          </p:cNvPr>
          <p:cNvSpPr/>
          <p:nvPr/>
        </p:nvSpPr>
        <p:spPr>
          <a:xfrm rot="5400000">
            <a:off x="9464416" y="3939404"/>
            <a:ext cx="258081" cy="222484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7" name="Block Arc 61">
            <a:extLst>
              <a:ext uri="{FF2B5EF4-FFF2-40B4-BE49-F238E27FC236}">
                <a16:creationId xmlns="" xmlns:a16="http://schemas.microsoft.com/office/drawing/2014/main" id="{6D7F6144-7A5A-4B3E-AA2E-10C214D6EF70}"/>
              </a:ext>
            </a:extLst>
          </p:cNvPr>
          <p:cNvSpPr/>
          <p:nvPr/>
        </p:nvSpPr>
        <p:spPr>
          <a:xfrm rot="16200000" flipV="1">
            <a:off x="8048815" y="4141982"/>
            <a:ext cx="914400" cy="914400"/>
          </a:xfrm>
          <a:prstGeom prst="blockArc">
            <a:avLst>
              <a:gd name="adj1" fmla="val 16260309"/>
              <a:gd name="adj2" fmla="val 110065"/>
              <a:gd name="adj3" fmla="val 13985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8" name="Rectangle 62">
            <a:extLst>
              <a:ext uri="{FF2B5EF4-FFF2-40B4-BE49-F238E27FC236}">
                <a16:creationId xmlns="" xmlns:a16="http://schemas.microsoft.com/office/drawing/2014/main" id="{9988DBAD-9219-49F4-A905-410942B37FE3}"/>
              </a:ext>
            </a:extLst>
          </p:cNvPr>
          <p:cNvSpPr/>
          <p:nvPr/>
        </p:nvSpPr>
        <p:spPr>
          <a:xfrm flipV="1">
            <a:off x="1" y="4141982"/>
            <a:ext cx="8506848" cy="126626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9" name="Rectangle 63">
            <a:extLst>
              <a:ext uri="{FF2B5EF4-FFF2-40B4-BE49-F238E27FC236}">
                <a16:creationId xmlns="" xmlns:a16="http://schemas.microsoft.com/office/drawing/2014/main" id="{35E6A6E0-4D52-49E7-A17C-F0EFBA1D4DE5}"/>
              </a:ext>
            </a:extLst>
          </p:cNvPr>
          <p:cNvSpPr/>
          <p:nvPr/>
        </p:nvSpPr>
        <p:spPr>
          <a:xfrm rot="16200000">
            <a:off x="8733580" y="4676812"/>
            <a:ext cx="327314" cy="126626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0" name="Isosceles Triangle 68">
            <a:extLst>
              <a:ext uri="{FF2B5EF4-FFF2-40B4-BE49-F238E27FC236}">
                <a16:creationId xmlns="" xmlns:a16="http://schemas.microsoft.com/office/drawing/2014/main" id="{DAA5CE72-7772-4FC5-9666-0A93BC5AC561}"/>
              </a:ext>
            </a:extLst>
          </p:cNvPr>
          <p:cNvSpPr/>
          <p:nvPr/>
        </p:nvSpPr>
        <p:spPr>
          <a:xfrm rot="10800000">
            <a:off x="8768196" y="4892107"/>
            <a:ext cx="258081" cy="222484"/>
          </a:xfrm>
          <a:prstGeom prst="triangl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1" name="Block Arc 57">
            <a:extLst>
              <a:ext uri="{FF2B5EF4-FFF2-40B4-BE49-F238E27FC236}">
                <a16:creationId xmlns="" xmlns:a16="http://schemas.microsoft.com/office/drawing/2014/main" id="{5D8E88F6-29C1-482E-B8D9-E1BC5B72329E}"/>
              </a:ext>
            </a:extLst>
          </p:cNvPr>
          <p:cNvSpPr/>
          <p:nvPr/>
        </p:nvSpPr>
        <p:spPr>
          <a:xfrm rot="16200000" flipV="1">
            <a:off x="5383690" y="4299317"/>
            <a:ext cx="914400" cy="914400"/>
          </a:xfrm>
          <a:prstGeom prst="blockArc">
            <a:avLst>
              <a:gd name="adj1" fmla="val 16184359"/>
              <a:gd name="adj2" fmla="val 164567"/>
              <a:gd name="adj3" fmla="val 13962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82" name="Rectangle 58">
            <a:extLst>
              <a:ext uri="{FF2B5EF4-FFF2-40B4-BE49-F238E27FC236}">
                <a16:creationId xmlns="" xmlns:a16="http://schemas.microsoft.com/office/drawing/2014/main" id="{3DA2F7F8-BF75-4458-822C-91A60FF2BBA8}"/>
              </a:ext>
            </a:extLst>
          </p:cNvPr>
          <p:cNvSpPr/>
          <p:nvPr/>
        </p:nvSpPr>
        <p:spPr>
          <a:xfrm flipV="1">
            <a:off x="-1" y="4299317"/>
            <a:ext cx="5841305" cy="12662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3" name="Rectangle 59">
            <a:extLst>
              <a:ext uri="{FF2B5EF4-FFF2-40B4-BE49-F238E27FC236}">
                <a16:creationId xmlns="" xmlns:a16="http://schemas.microsoft.com/office/drawing/2014/main" id="{334FDC07-0817-4B1C-AD38-6AF7CC4BFCD4}"/>
              </a:ext>
            </a:extLst>
          </p:cNvPr>
          <p:cNvSpPr/>
          <p:nvPr/>
        </p:nvSpPr>
        <p:spPr>
          <a:xfrm rot="16200000">
            <a:off x="6158776" y="4758970"/>
            <a:ext cx="152002" cy="12662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Isosceles Triangle 69">
            <a:extLst>
              <a:ext uri="{FF2B5EF4-FFF2-40B4-BE49-F238E27FC236}">
                <a16:creationId xmlns="" xmlns:a16="http://schemas.microsoft.com/office/drawing/2014/main" id="{637E079B-80EC-456C-8019-4E266D676860}"/>
              </a:ext>
            </a:extLst>
          </p:cNvPr>
          <p:cNvSpPr/>
          <p:nvPr/>
        </p:nvSpPr>
        <p:spPr>
          <a:xfrm rot="10800000">
            <a:off x="6115131" y="4898339"/>
            <a:ext cx="258081" cy="222484"/>
          </a:xfrm>
          <a:prstGeom prst="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Block Arc 54">
            <a:extLst>
              <a:ext uri="{FF2B5EF4-FFF2-40B4-BE49-F238E27FC236}">
                <a16:creationId xmlns="" xmlns:a16="http://schemas.microsoft.com/office/drawing/2014/main" id="{CBB6D398-573C-4B54-89E1-042B76BF03ED}"/>
              </a:ext>
            </a:extLst>
          </p:cNvPr>
          <p:cNvSpPr/>
          <p:nvPr/>
        </p:nvSpPr>
        <p:spPr>
          <a:xfrm rot="16200000" flipV="1">
            <a:off x="2774244" y="4458336"/>
            <a:ext cx="914400" cy="914400"/>
          </a:xfrm>
          <a:prstGeom prst="blockArc">
            <a:avLst>
              <a:gd name="adj1" fmla="val 16153352"/>
              <a:gd name="adj2" fmla="val 21526963"/>
              <a:gd name="adj3" fmla="val 13831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86" name="Rectangle 55">
            <a:extLst>
              <a:ext uri="{FF2B5EF4-FFF2-40B4-BE49-F238E27FC236}">
                <a16:creationId xmlns="" xmlns:a16="http://schemas.microsoft.com/office/drawing/2014/main" id="{90D98527-35BB-4595-AC43-63880B0E533C}"/>
              </a:ext>
            </a:extLst>
          </p:cNvPr>
          <p:cNvSpPr/>
          <p:nvPr/>
        </p:nvSpPr>
        <p:spPr>
          <a:xfrm flipV="1">
            <a:off x="0" y="4458335"/>
            <a:ext cx="3244331" cy="126626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Isosceles Triangle 70">
            <a:extLst>
              <a:ext uri="{FF2B5EF4-FFF2-40B4-BE49-F238E27FC236}">
                <a16:creationId xmlns="" xmlns:a16="http://schemas.microsoft.com/office/drawing/2014/main" id="{4D53206B-D148-4ED5-A578-4F3F2FDC91EF}"/>
              </a:ext>
            </a:extLst>
          </p:cNvPr>
          <p:cNvSpPr/>
          <p:nvPr/>
        </p:nvSpPr>
        <p:spPr>
          <a:xfrm rot="10800000">
            <a:off x="3497469" y="4898284"/>
            <a:ext cx="258081" cy="222484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48" name="그룹 147">
            <a:extLst>
              <a:ext uri="{FF2B5EF4-FFF2-40B4-BE49-F238E27FC236}">
                <a16:creationId xmlns="" xmlns:a16="http://schemas.microsoft.com/office/drawing/2014/main" id="{653EB4E0-B05B-475B-BA15-40CC0B28AC89}"/>
              </a:ext>
            </a:extLst>
          </p:cNvPr>
          <p:cNvGrpSpPr/>
          <p:nvPr/>
        </p:nvGrpSpPr>
        <p:grpSpPr>
          <a:xfrm>
            <a:off x="3170724" y="5197612"/>
            <a:ext cx="825687" cy="825687"/>
            <a:chOff x="3170724" y="5197612"/>
            <a:chExt cx="825687" cy="825687"/>
          </a:xfrm>
        </p:grpSpPr>
        <p:sp>
          <p:nvSpPr>
            <p:cNvPr id="126" name="Oval 71">
              <a:extLst>
                <a:ext uri="{FF2B5EF4-FFF2-40B4-BE49-F238E27FC236}">
                  <a16:creationId xmlns="" xmlns:a16="http://schemas.microsoft.com/office/drawing/2014/main" id="{D6C67A9D-CCD3-4CD0-B535-4828FE4B4AEC}"/>
                </a:ext>
              </a:extLst>
            </p:cNvPr>
            <p:cNvSpPr/>
            <p:nvPr/>
          </p:nvSpPr>
          <p:spPr>
            <a:xfrm rot="4800000">
              <a:off x="3170724" y="5197612"/>
              <a:ext cx="825687" cy="825687"/>
            </a:xfrm>
            <a:prstGeom prst="diamond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8" name="Oval 71">
              <a:extLst>
                <a:ext uri="{FF2B5EF4-FFF2-40B4-BE49-F238E27FC236}">
                  <a16:creationId xmlns="" xmlns:a16="http://schemas.microsoft.com/office/drawing/2014/main" id="{098960B3-32B8-4DF0-B218-1BF3E62AFB4D}"/>
                </a:ext>
              </a:extLst>
            </p:cNvPr>
            <p:cNvSpPr/>
            <p:nvPr/>
          </p:nvSpPr>
          <p:spPr>
            <a:xfrm>
              <a:off x="3188437" y="5221961"/>
              <a:ext cx="792000" cy="792000"/>
            </a:xfrm>
            <a:prstGeom prst="diamond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43" name="그룹 142">
            <a:extLst>
              <a:ext uri="{FF2B5EF4-FFF2-40B4-BE49-F238E27FC236}">
                <a16:creationId xmlns="" xmlns:a16="http://schemas.microsoft.com/office/drawing/2014/main" id="{839F1C56-53E1-4847-85CA-B395173F8448}"/>
              </a:ext>
            </a:extLst>
          </p:cNvPr>
          <p:cNvGrpSpPr/>
          <p:nvPr/>
        </p:nvGrpSpPr>
        <p:grpSpPr>
          <a:xfrm>
            <a:off x="3170724" y="2044218"/>
            <a:ext cx="825687" cy="825687"/>
            <a:chOff x="3170724" y="2044218"/>
            <a:chExt cx="825687" cy="825687"/>
          </a:xfrm>
        </p:grpSpPr>
        <p:sp>
          <p:nvSpPr>
            <p:cNvPr id="127" name="Oval 72">
              <a:extLst>
                <a:ext uri="{FF2B5EF4-FFF2-40B4-BE49-F238E27FC236}">
                  <a16:creationId xmlns="" xmlns:a16="http://schemas.microsoft.com/office/drawing/2014/main" id="{D2779E87-3538-4FD8-825F-6414EA707699}"/>
                </a:ext>
              </a:extLst>
            </p:cNvPr>
            <p:cNvSpPr/>
            <p:nvPr/>
          </p:nvSpPr>
          <p:spPr>
            <a:xfrm rot="4800000">
              <a:off x="3170724" y="2044218"/>
              <a:ext cx="825687" cy="825687"/>
            </a:xfrm>
            <a:prstGeom prst="diamond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Oval 72">
              <a:extLst>
                <a:ext uri="{FF2B5EF4-FFF2-40B4-BE49-F238E27FC236}">
                  <a16:creationId xmlns="" xmlns:a16="http://schemas.microsoft.com/office/drawing/2014/main" id="{1D136EB7-BC93-4245-82C0-32D5275BE755}"/>
                </a:ext>
              </a:extLst>
            </p:cNvPr>
            <p:cNvSpPr/>
            <p:nvPr/>
          </p:nvSpPr>
          <p:spPr>
            <a:xfrm>
              <a:off x="3188437" y="2068567"/>
              <a:ext cx="792000" cy="792000"/>
            </a:xfrm>
            <a:prstGeom prst="diamond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44" name="그룹 143">
            <a:extLst>
              <a:ext uri="{FF2B5EF4-FFF2-40B4-BE49-F238E27FC236}">
                <a16:creationId xmlns="" xmlns:a16="http://schemas.microsoft.com/office/drawing/2014/main" id="{19BCB5FA-C9C5-41FA-ABBA-A897B5E1E841}"/>
              </a:ext>
            </a:extLst>
          </p:cNvPr>
          <p:cNvGrpSpPr/>
          <p:nvPr/>
        </p:nvGrpSpPr>
        <p:grpSpPr>
          <a:xfrm>
            <a:off x="5823592" y="2044218"/>
            <a:ext cx="825687" cy="825687"/>
            <a:chOff x="5823592" y="2044218"/>
            <a:chExt cx="825687" cy="825687"/>
          </a:xfrm>
        </p:grpSpPr>
        <p:sp>
          <p:nvSpPr>
            <p:cNvPr id="128" name="Oval 73">
              <a:extLst>
                <a:ext uri="{FF2B5EF4-FFF2-40B4-BE49-F238E27FC236}">
                  <a16:creationId xmlns="" xmlns:a16="http://schemas.microsoft.com/office/drawing/2014/main" id="{6A7BCE14-5823-4419-A10E-25E501A89E9C}"/>
                </a:ext>
              </a:extLst>
            </p:cNvPr>
            <p:cNvSpPr/>
            <p:nvPr/>
          </p:nvSpPr>
          <p:spPr>
            <a:xfrm rot="4800000">
              <a:off x="5823592" y="2044218"/>
              <a:ext cx="825687" cy="825687"/>
            </a:xfrm>
            <a:prstGeom prst="diamond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0" name="Oval 73">
              <a:extLst>
                <a:ext uri="{FF2B5EF4-FFF2-40B4-BE49-F238E27FC236}">
                  <a16:creationId xmlns="" xmlns:a16="http://schemas.microsoft.com/office/drawing/2014/main" id="{58BED7E3-49AF-4380-B489-FDA18E4EA1E3}"/>
                </a:ext>
              </a:extLst>
            </p:cNvPr>
            <p:cNvSpPr/>
            <p:nvPr/>
          </p:nvSpPr>
          <p:spPr>
            <a:xfrm>
              <a:off x="5841305" y="2068567"/>
              <a:ext cx="792000" cy="792000"/>
            </a:xfrm>
            <a:prstGeom prst="diamond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45" name="그룹 144">
            <a:extLst>
              <a:ext uri="{FF2B5EF4-FFF2-40B4-BE49-F238E27FC236}">
                <a16:creationId xmlns="" xmlns:a16="http://schemas.microsoft.com/office/drawing/2014/main" id="{DD473F57-F40D-4777-BDB9-43F9165BF2B0}"/>
              </a:ext>
            </a:extLst>
          </p:cNvPr>
          <p:cNvGrpSpPr/>
          <p:nvPr/>
        </p:nvGrpSpPr>
        <p:grpSpPr>
          <a:xfrm>
            <a:off x="8476460" y="2044218"/>
            <a:ext cx="825687" cy="825687"/>
            <a:chOff x="8476460" y="2044218"/>
            <a:chExt cx="825687" cy="825687"/>
          </a:xfrm>
        </p:grpSpPr>
        <p:sp>
          <p:nvSpPr>
            <p:cNvPr id="129" name="Oval 74">
              <a:extLst>
                <a:ext uri="{FF2B5EF4-FFF2-40B4-BE49-F238E27FC236}">
                  <a16:creationId xmlns="" xmlns:a16="http://schemas.microsoft.com/office/drawing/2014/main" id="{6EB06004-C711-452E-A513-BBA6602A0638}"/>
                </a:ext>
              </a:extLst>
            </p:cNvPr>
            <p:cNvSpPr/>
            <p:nvPr/>
          </p:nvSpPr>
          <p:spPr>
            <a:xfrm rot="4800000">
              <a:off x="8476460" y="2044218"/>
              <a:ext cx="825687" cy="825687"/>
            </a:xfrm>
            <a:prstGeom prst="diamond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1" name="Oval 74">
              <a:extLst>
                <a:ext uri="{FF2B5EF4-FFF2-40B4-BE49-F238E27FC236}">
                  <a16:creationId xmlns="" xmlns:a16="http://schemas.microsoft.com/office/drawing/2014/main" id="{35D38D61-D59C-4683-AF29-51BAE09222B3}"/>
                </a:ext>
              </a:extLst>
            </p:cNvPr>
            <p:cNvSpPr/>
            <p:nvPr/>
          </p:nvSpPr>
          <p:spPr>
            <a:xfrm>
              <a:off x="8494173" y="2068567"/>
              <a:ext cx="792000" cy="792000"/>
            </a:xfrm>
            <a:prstGeom prst="diamond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46" name="그룹 145">
            <a:extLst>
              <a:ext uri="{FF2B5EF4-FFF2-40B4-BE49-F238E27FC236}">
                <a16:creationId xmlns="" xmlns:a16="http://schemas.microsoft.com/office/drawing/2014/main" id="{AB9BB5E6-E386-4776-82BF-56153EEDB46F}"/>
              </a:ext>
            </a:extLst>
          </p:cNvPr>
          <p:cNvGrpSpPr/>
          <p:nvPr/>
        </p:nvGrpSpPr>
        <p:grpSpPr>
          <a:xfrm>
            <a:off x="5823592" y="5197612"/>
            <a:ext cx="825687" cy="825687"/>
            <a:chOff x="5823592" y="5197612"/>
            <a:chExt cx="825687" cy="825687"/>
          </a:xfrm>
        </p:grpSpPr>
        <p:sp>
          <p:nvSpPr>
            <p:cNvPr id="130" name="Oval 75">
              <a:extLst>
                <a:ext uri="{FF2B5EF4-FFF2-40B4-BE49-F238E27FC236}">
                  <a16:creationId xmlns="" xmlns:a16="http://schemas.microsoft.com/office/drawing/2014/main" id="{49DC6176-D147-4572-BA15-112E02F0C0F9}"/>
                </a:ext>
              </a:extLst>
            </p:cNvPr>
            <p:cNvSpPr/>
            <p:nvPr/>
          </p:nvSpPr>
          <p:spPr>
            <a:xfrm rot="4800000">
              <a:off x="5823592" y="5197612"/>
              <a:ext cx="825687" cy="825687"/>
            </a:xfrm>
            <a:prstGeom prst="diamond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2" name="Oval 75">
              <a:extLst>
                <a:ext uri="{FF2B5EF4-FFF2-40B4-BE49-F238E27FC236}">
                  <a16:creationId xmlns="" xmlns:a16="http://schemas.microsoft.com/office/drawing/2014/main" id="{E09DEF60-0782-4C4D-A274-1619607B79E0}"/>
                </a:ext>
              </a:extLst>
            </p:cNvPr>
            <p:cNvSpPr/>
            <p:nvPr/>
          </p:nvSpPr>
          <p:spPr>
            <a:xfrm>
              <a:off x="5841305" y="5221961"/>
              <a:ext cx="792000" cy="792000"/>
            </a:xfrm>
            <a:prstGeom prst="diamond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47" name="그룹 146">
            <a:extLst>
              <a:ext uri="{FF2B5EF4-FFF2-40B4-BE49-F238E27FC236}">
                <a16:creationId xmlns="" xmlns:a16="http://schemas.microsoft.com/office/drawing/2014/main" id="{54C9D678-9ED2-4FE4-B0F9-A198BBBECB96}"/>
              </a:ext>
            </a:extLst>
          </p:cNvPr>
          <p:cNvGrpSpPr/>
          <p:nvPr/>
        </p:nvGrpSpPr>
        <p:grpSpPr>
          <a:xfrm>
            <a:off x="8476460" y="5197612"/>
            <a:ext cx="825687" cy="825687"/>
            <a:chOff x="8476460" y="5197612"/>
            <a:chExt cx="825687" cy="825687"/>
          </a:xfrm>
        </p:grpSpPr>
        <p:sp>
          <p:nvSpPr>
            <p:cNvPr id="131" name="Oval 76">
              <a:extLst>
                <a:ext uri="{FF2B5EF4-FFF2-40B4-BE49-F238E27FC236}">
                  <a16:creationId xmlns="" xmlns:a16="http://schemas.microsoft.com/office/drawing/2014/main" id="{68F567A0-0C9F-470B-8B23-ADFA82F9B03C}"/>
                </a:ext>
              </a:extLst>
            </p:cNvPr>
            <p:cNvSpPr/>
            <p:nvPr/>
          </p:nvSpPr>
          <p:spPr>
            <a:xfrm rot="4800000">
              <a:off x="8476460" y="5197612"/>
              <a:ext cx="825687" cy="825687"/>
            </a:xfrm>
            <a:prstGeom prst="diamond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3" name="Oval 76">
              <a:extLst>
                <a:ext uri="{FF2B5EF4-FFF2-40B4-BE49-F238E27FC236}">
                  <a16:creationId xmlns="" xmlns:a16="http://schemas.microsoft.com/office/drawing/2014/main" id="{5B7F1A2C-6E8D-4A35-AD43-8324C559322D}"/>
                </a:ext>
              </a:extLst>
            </p:cNvPr>
            <p:cNvSpPr/>
            <p:nvPr/>
          </p:nvSpPr>
          <p:spPr>
            <a:xfrm>
              <a:off x="8494173" y="5221961"/>
              <a:ext cx="792000" cy="792000"/>
            </a:xfrm>
            <a:prstGeom prst="diamond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94" name="Group 83">
            <a:extLst>
              <a:ext uri="{FF2B5EF4-FFF2-40B4-BE49-F238E27FC236}">
                <a16:creationId xmlns="" xmlns:a16="http://schemas.microsoft.com/office/drawing/2014/main" id="{741823CF-F03A-4848-9004-212C678EE6CD}"/>
              </a:ext>
            </a:extLst>
          </p:cNvPr>
          <p:cNvGrpSpPr/>
          <p:nvPr/>
        </p:nvGrpSpPr>
        <p:grpSpPr>
          <a:xfrm>
            <a:off x="9732775" y="4702979"/>
            <a:ext cx="1601067" cy="678649"/>
            <a:chOff x="1391543" y="3698889"/>
            <a:chExt cx="1601067" cy="678649"/>
          </a:xfrm>
        </p:grpSpPr>
        <p:sp>
          <p:nvSpPr>
            <p:cNvPr id="95" name="TextBox 94">
              <a:extLst>
                <a:ext uri="{FF2B5EF4-FFF2-40B4-BE49-F238E27FC236}">
                  <a16:creationId xmlns="" xmlns:a16="http://schemas.microsoft.com/office/drawing/2014/main" id="{50479998-0F67-43E9-B89B-8656B8D8B763}"/>
                </a:ext>
              </a:extLst>
            </p:cNvPr>
            <p:cNvSpPr txBox="1"/>
            <p:nvPr/>
          </p:nvSpPr>
          <p:spPr>
            <a:xfrm>
              <a:off x="1391543" y="3698889"/>
              <a:ext cx="159154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6" name="TextBox 95">
              <a:extLst>
                <a:ext uri="{FF2B5EF4-FFF2-40B4-BE49-F238E27FC236}">
                  <a16:creationId xmlns="" xmlns:a16="http://schemas.microsoft.com/office/drawing/2014/main" id="{43C472FE-548B-4C9C-A312-D1375F10D006}"/>
                </a:ext>
              </a:extLst>
            </p:cNvPr>
            <p:cNvSpPr txBox="1"/>
            <p:nvPr/>
          </p:nvSpPr>
          <p:spPr>
            <a:xfrm>
              <a:off x="1401068" y="3915873"/>
              <a:ext cx="159154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 Presentation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97" name="Group 86">
            <a:extLst>
              <a:ext uri="{FF2B5EF4-FFF2-40B4-BE49-F238E27FC236}">
                <a16:creationId xmlns="" xmlns:a16="http://schemas.microsoft.com/office/drawing/2014/main" id="{E12B9F03-2324-49AD-ACCE-6DFBC9C9B8D1}"/>
              </a:ext>
            </a:extLst>
          </p:cNvPr>
          <p:cNvGrpSpPr/>
          <p:nvPr/>
        </p:nvGrpSpPr>
        <p:grpSpPr>
          <a:xfrm>
            <a:off x="6787023" y="1939154"/>
            <a:ext cx="1609587" cy="1107996"/>
            <a:chOff x="2717227" y="4009798"/>
            <a:chExt cx="1314570" cy="1107996"/>
          </a:xfrm>
        </p:grpSpPr>
        <p:sp>
          <p:nvSpPr>
            <p:cNvPr id="98" name="TextBox 97">
              <a:extLst>
                <a:ext uri="{FF2B5EF4-FFF2-40B4-BE49-F238E27FC236}">
                  <a16:creationId xmlns="" xmlns:a16="http://schemas.microsoft.com/office/drawing/2014/main" id="{9FF10C2B-7DDA-4A7F-9F57-9877795E8369}"/>
                </a:ext>
              </a:extLst>
            </p:cNvPr>
            <p:cNvSpPr txBox="1"/>
            <p:nvPr/>
          </p:nvSpPr>
          <p:spPr>
            <a:xfrm>
              <a:off x="2718646" y="4286797"/>
              <a:ext cx="1313151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9" name="TextBox 98">
              <a:extLst>
                <a:ext uri="{FF2B5EF4-FFF2-40B4-BE49-F238E27FC236}">
                  <a16:creationId xmlns="" xmlns:a16="http://schemas.microsoft.com/office/drawing/2014/main" id="{94684ADD-5E59-4263-B229-625CC0569300}"/>
                </a:ext>
              </a:extLst>
            </p:cNvPr>
            <p:cNvSpPr txBox="1"/>
            <p:nvPr/>
          </p:nvSpPr>
          <p:spPr>
            <a:xfrm>
              <a:off x="2717227" y="4009798"/>
              <a:ext cx="130198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00" name="Group 90">
            <a:extLst>
              <a:ext uri="{FF2B5EF4-FFF2-40B4-BE49-F238E27FC236}">
                <a16:creationId xmlns="" xmlns:a16="http://schemas.microsoft.com/office/drawing/2014/main" id="{850AF934-10D5-4993-A253-860886CC9353}"/>
              </a:ext>
            </a:extLst>
          </p:cNvPr>
          <p:cNvGrpSpPr/>
          <p:nvPr/>
        </p:nvGrpSpPr>
        <p:grpSpPr>
          <a:xfrm>
            <a:off x="4084946" y="1939154"/>
            <a:ext cx="1609587" cy="1107996"/>
            <a:chOff x="2717227" y="4009798"/>
            <a:chExt cx="1314570" cy="1107996"/>
          </a:xfrm>
        </p:grpSpPr>
        <p:sp>
          <p:nvSpPr>
            <p:cNvPr id="101" name="TextBox 100">
              <a:extLst>
                <a:ext uri="{FF2B5EF4-FFF2-40B4-BE49-F238E27FC236}">
                  <a16:creationId xmlns="" xmlns:a16="http://schemas.microsoft.com/office/drawing/2014/main" id="{81CECB51-C1C4-44B7-8007-818094B4DDDE}"/>
                </a:ext>
              </a:extLst>
            </p:cNvPr>
            <p:cNvSpPr txBox="1"/>
            <p:nvPr/>
          </p:nvSpPr>
          <p:spPr>
            <a:xfrm>
              <a:off x="2718646" y="4286797"/>
              <a:ext cx="1313151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02" name="TextBox 101">
              <a:extLst>
                <a:ext uri="{FF2B5EF4-FFF2-40B4-BE49-F238E27FC236}">
                  <a16:creationId xmlns="" xmlns:a16="http://schemas.microsoft.com/office/drawing/2014/main" id="{0CF2C482-AC9A-40FF-96EF-BA5D7CDED739}"/>
                </a:ext>
              </a:extLst>
            </p:cNvPr>
            <p:cNvSpPr txBox="1"/>
            <p:nvPr/>
          </p:nvSpPr>
          <p:spPr>
            <a:xfrm>
              <a:off x="2717227" y="4009798"/>
              <a:ext cx="130198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03" name="Group 93">
            <a:extLst>
              <a:ext uri="{FF2B5EF4-FFF2-40B4-BE49-F238E27FC236}">
                <a16:creationId xmlns="" xmlns:a16="http://schemas.microsoft.com/office/drawing/2014/main" id="{2B0A1C36-723B-42B7-93BF-A8792051579F}"/>
              </a:ext>
            </a:extLst>
          </p:cNvPr>
          <p:cNvGrpSpPr/>
          <p:nvPr/>
        </p:nvGrpSpPr>
        <p:grpSpPr>
          <a:xfrm>
            <a:off x="1441988" y="1939154"/>
            <a:ext cx="1609587" cy="1107996"/>
            <a:chOff x="2717227" y="4009798"/>
            <a:chExt cx="1314570" cy="1107996"/>
          </a:xfrm>
        </p:grpSpPr>
        <p:sp>
          <p:nvSpPr>
            <p:cNvPr id="104" name="TextBox 103">
              <a:extLst>
                <a:ext uri="{FF2B5EF4-FFF2-40B4-BE49-F238E27FC236}">
                  <a16:creationId xmlns="" xmlns:a16="http://schemas.microsoft.com/office/drawing/2014/main" id="{EA95E631-7208-436C-AC21-38757589FEBE}"/>
                </a:ext>
              </a:extLst>
            </p:cNvPr>
            <p:cNvSpPr txBox="1"/>
            <p:nvPr/>
          </p:nvSpPr>
          <p:spPr>
            <a:xfrm>
              <a:off x="2718646" y="4286797"/>
              <a:ext cx="1313151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="" xmlns:a16="http://schemas.microsoft.com/office/drawing/2014/main" id="{17DB270F-A9E9-457E-84BE-3E60A9308CB4}"/>
                </a:ext>
              </a:extLst>
            </p:cNvPr>
            <p:cNvSpPr txBox="1"/>
            <p:nvPr/>
          </p:nvSpPr>
          <p:spPr>
            <a:xfrm>
              <a:off x="2717227" y="4009798"/>
              <a:ext cx="130198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06" name="Group 96">
            <a:extLst>
              <a:ext uri="{FF2B5EF4-FFF2-40B4-BE49-F238E27FC236}">
                <a16:creationId xmlns="" xmlns:a16="http://schemas.microsoft.com/office/drawing/2014/main" id="{599731E5-EA4E-4E8E-A290-3C1FEF53EF54}"/>
              </a:ext>
            </a:extLst>
          </p:cNvPr>
          <p:cNvGrpSpPr/>
          <p:nvPr/>
        </p:nvGrpSpPr>
        <p:grpSpPr>
          <a:xfrm>
            <a:off x="6787023" y="5048711"/>
            <a:ext cx="1609587" cy="1107996"/>
            <a:chOff x="2717227" y="4009798"/>
            <a:chExt cx="1314570" cy="1107996"/>
          </a:xfrm>
        </p:grpSpPr>
        <p:sp>
          <p:nvSpPr>
            <p:cNvPr id="107" name="TextBox 106">
              <a:extLst>
                <a:ext uri="{FF2B5EF4-FFF2-40B4-BE49-F238E27FC236}">
                  <a16:creationId xmlns="" xmlns:a16="http://schemas.microsoft.com/office/drawing/2014/main" id="{282878F8-0548-48CE-A948-480D026C378A}"/>
                </a:ext>
              </a:extLst>
            </p:cNvPr>
            <p:cNvSpPr txBox="1"/>
            <p:nvPr/>
          </p:nvSpPr>
          <p:spPr>
            <a:xfrm>
              <a:off x="2718646" y="4286797"/>
              <a:ext cx="1313151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="" xmlns:a16="http://schemas.microsoft.com/office/drawing/2014/main" id="{8B8A2DE4-FEF9-4E1D-A8ED-42235807F521}"/>
                </a:ext>
              </a:extLst>
            </p:cNvPr>
            <p:cNvSpPr txBox="1"/>
            <p:nvPr/>
          </p:nvSpPr>
          <p:spPr>
            <a:xfrm>
              <a:off x="2717227" y="4009798"/>
              <a:ext cx="130198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09" name="Group 99">
            <a:extLst>
              <a:ext uri="{FF2B5EF4-FFF2-40B4-BE49-F238E27FC236}">
                <a16:creationId xmlns="" xmlns:a16="http://schemas.microsoft.com/office/drawing/2014/main" id="{E376E977-DE3F-4591-9D62-BB453459E6D0}"/>
              </a:ext>
            </a:extLst>
          </p:cNvPr>
          <p:cNvGrpSpPr/>
          <p:nvPr/>
        </p:nvGrpSpPr>
        <p:grpSpPr>
          <a:xfrm>
            <a:off x="4084946" y="5048711"/>
            <a:ext cx="1609587" cy="1107996"/>
            <a:chOff x="2717227" y="4009798"/>
            <a:chExt cx="1314570" cy="1107996"/>
          </a:xfrm>
        </p:grpSpPr>
        <p:sp>
          <p:nvSpPr>
            <p:cNvPr id="110" name="TextBox 109">
              <a:extLst>
                <a:ext uri="{FF2B5EF4-FFF2-40B4-BE49-F238E27FC236}">
                  <a16:creationId xmlns="" xmlns:a16="http://schemas.microsoft.com/office/drawing/2014/main" id="{74D3D801-592B-4EC2-AF24-BB7D5CFBE6A3}"/>
                </a:ext>
              </a:extLst>
            </p:cNvPr>
            <p:cNvSpPr txBox="1"/>
            <p:nvPr/>
          </p:nvSpPr>
          <p:spPr>
            <a:xfrm>
              <a:off x="2718646" y="4286797"/>
              <a:ext cx="1313151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11" name="TextBox 110">
              <a:extLst>
                <a:ext uri="{FF2B5EF4-FFF2-40B4-BE49-F238E27FC236}">
                  <a16:creationId xmlns="" xmlns:a16="http://schemas.microsoft.com/office/drawing/2014/main" id="{0C7C8BD8-86C5-47A0-AFDD-7072A76F2217}"/>
                </a:ext>
              </a:extLst>
            </p:cNvPr>
            <p:cNvSpPr txBox="1"/>
            <p:nvPr/>
          </p:nvSpPr>
          <p:spPr>
            <a:xfrm>
              <a:off x="2717227" y="4009798"/>
              <a:ext cx="130198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12" name="Group 102">
            <a:extLst>
              <a:ext uri="{FF2B5EF4-FFF2-40B4-BE49-F238E27FC236}">
                <a16:creationId xmlns="" xmlns:a16="http://schemas.microsoft.com/office/drawing/2014/main" id="{49CFAB65-E3F9-473D-89BF-999E0C582E19}"/>
              </a:ext>
            </a:extLst>
          </p:cNvPr>
          <p:cNvGrpSpPr/>
          <p:nvPr/>
        </p:nvGrpSpPr>
        <p:grpSpPr>
          <a:xfrm>
            <a:off x="1441988" y="5048711"/>
            <a:ext cx="1609587" cy="1107996"/>
            <a:chOff x="2717227" y="4009798"/>
            <a:chExt cx="1314570" cy="1107996"/>
          </a:xfrm>
        </p:grpSpPr>
        <p:sp>
          <p:nvSpPr>
            <p:cNvPr id="113" name="TextBox 112">
              <a:extLst>
                <a:ext uri="{FF2B5EF4-FFF2-40B4-BE49-F238E27FC236}">
                  <a16:creationId xmlns="" xmlns:a16="http://schemas.microsoft.com/office/drawing/2014/main" id="{1F3EC470-B880-4505-8793-467E6EE58455}"/>
                </a:ext>
              </a:extLst>
            </p:cNvPr>
            <p:cNvSpPr txBox="1"/>
            <p:nvPr/>
          </p:nvSpPr>
          <p:spPr>
            <a:xfrm>
              <a:off x="2718646" y="4286797"/>
              <a:ext cx="1313151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Get a modern PowerPoint  Presentation that is beautifully designed .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14" name="TextBox 113">
              <a:extLst>
                <a:ext uri="{FF2B5EF4-FFF2-40B4-BE49-F238E27FC236}">
                  <a16:creationId xmlns="" xmlns:a16="http://schemas.microsoft.com/office/drawing/2014/main" id="{E0960633-9317-4767-9B6C-447460DA4343}"/>
                </a:ext>
              </a:extLst>
            </p:cNvPr>
            <p:cNvSpPr txBox="1"/>
            <p:nvPr/>
          </p:nvSpPr>
          <p:spPr>
            <a:xfrm>
              <a:off x="2717227" y="4009798"/>
              <a:ext cx="130198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36" name="Rectangle 23">
            <a:extLst>
              <a:ext uri="{FF2B5EF4-FFF2-40B4-BE49-F238E27FC236}">
                <a16:creationId xmlns="" xmlns:a16="http://schemas.microsoft.com/office/drawing/2014/main" id="{AD550CA5-E9F5-455D-8E29-4B973FFE7EE2}"/>
              </a:ext>
            </a:extLst>
          </p:cNvPr>
          <p:cNvSpPr/>
          <p:nvPr/>
        </p:nvSpPr>
        <p:spPr>
          <a:xfrm>
            <a:off x="3406795" y="5513374"/>
            <a:ext cx="354450" cy="208496"/>
          </a:xfrm>
          <a:custGeom>
            <a:avLst/>
            <a:gdLst/>
            <a:ahLst/>
            <a:cxnLst/>
            <a:rect l="l" t="t" r="r" b="b"/>
            <a:pathLst>
              <a:path w="4529836" h="2664566">
                <a:moveTo>
                  <a:pt x="1861969" y="0"/>
                </a:moveTo>
                <a:cubicBezTo>
                  <a:pt x="2177122" y="0"/>
                  <a:pt x="2455874" y="155855"/>
                  <a:pt x="2611443" y="404565"/>
                </a:cubicBezTo>
                <a:cubicBezTo>
                  <a:pt x="2709453" y="315054"/>
                  <a:pt x="2840684" y="266178"/>
                  <a:pt x="2983336" y="266178"/>
                </a:cubicBezTo>
                <a:cubicBezTo>
                  <a:pt x="3293144" y="266178"/>
                  <a:pt x="3549108" y="496718"/>
                  <a:pt x="3578241" y="797044"/>
                </a:cubicBezTo>
                <a:cubicBezTo>
                  <a:pt x="3583592" y="793823"/>
                  <a:pt x="3589010" y="793774"/>
                  <a:pt x="3594440" y="793774"/>
                </a:cubicBezTo>
                <a:cubicBezTo>
                  <a:pt x="4111042" y="793774"/>
                  <a:pt x="4529836" y="1212568"/>
                  <a:pt x="4529836" y="1729170"/>
                </a:cubicBezTo>
                <a:cubicBezTo>
                  <a:pt x="4529836" y="2216938"/>
                  <a:pt x="4156487" y="2617512"/>
                  <a:pt x="3679930" y="2660249"/>
                </a:cubicBezTo>
                <a:lnTo>
                  <a:pt x="3679930" y="2664566"/>
                </a:lnTo>
                <a:lnTo>
                  <a:pt x="3594440" y="2664566"/>
                </a:lnTo>
                <a:lnTo>
                  <a:pt x="1043912" y="2664566"/>
                </a:lnTo>
                <a:lnTo>
                  <a:pt x="1043912" y="2657589"/>
                </a:lnTo>
                <a:cubicBezTo>
                  <a:pt x="1008374" y="2662448"/>
                  <a:pt x="972132" y="2664566"/>
                  <a:pt x="935396" y="2664566"/>
                </a:cubicBezTo>
                <a:cubicBezTo>
                  <a:pt x="418794" y="2664566"/>
                  <a:pt x="0" y="2245772"/>
                  <a:pt x="0" y="1729170"/>
                </a:cubicBezTo>
                <a:cubicBezTo>
                  <a:pt x="0" y="1212568"/>
                  <a:pt x="418794" y="793774"/>
                  <a:pt x="935396" y="793774"/>
                </a:cubicBezTo>
                <a:lnTo>
                  <a:pt x="954395" y="797612"/>
                </a:lnTo>
                <a:cubicBezTo>
                  <a:pt x="1004779" y="344999"/>
                  <a:pt x="1393085" y="0"/>
                  <a:pt x="186196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7" name="Oval 31">
            <a:extLst>
              <a:ext uri="{FF2B5EF4-FFF2-40B4-BE49-F238E27FC236}">
                <a16:creationId xmlns="" xmlns:a16="http://schemas.microsoft.com/office/drawing/2014/main" id="{415ED7E6-0374-447F-901F-47FA6AFF6367}"/>
              </a:ext>
            </a:extLst>
          </p:cNvPr>
          <p:cNvSpPr/>
          <p:nvPr/>
        </p:nvSpPr>
        <p:spPr>
          <a:xfrm>
            <a:off x="8754887" y="2331204"/>
            <a:ext cx="263710" cy="266192"/>
          </a:xfrm>
          <a:custGeom>
            <a:avLst/>
            <a:gdLst/>
            <a:ahLst/>
            <a:cxnLst/>
            <a:rect l="l" t="t" r="r" b="b"/>
            <a:pathLst>
              <a:path w="3187187" h="3217189">
                <a:moveTo>
                  <a:pt x="2136560" y="2669280"/>
                </a:moveTo>
                <a:cubicBezTo>
                  <a:pt x="2154235" y="2662847"/>
                  <a:pt x="2173778" y="2671961"/>
                  <a:pt x="2180211" y="2689635"/>
                </a:cubicBezTo>
                <a:lnTo>
                  <a:pt x="2338628" y="3124881"/>
                </a:lnTo>
                <a:cubicBezTo>
                  <a:pt x="2345061" y="3142556"/>
                  <a:pt x="2335948" y="3162099"/>
                  <a:pt x="2318273" y="3168533"/>
                </a:cubicBezTo>
                <a:lnTo>
                  <a:pt x="2190259" y="3215126"/>
                </a:lnTo>
                <a:cubicBezTo>
                  <a:pt x="2172585" y="3221559"/>
                  <a:pt x="2153041" y="3212445"/>
                  <a:pt x="2146608" y="3194771"/>
                </a:cubicBezTo>
                <a:lnTo>
                  <a:pt x="1988192" y="2759525"/>
                </a:lnTo>
                <a:cubicBezTo>
                  <a:pt x="1981759" y="2741850"/>
                  <a:pt x="1990872" y="2722307"/>
                  <a:pt x="2008547" y="2715873"/>
                </a:cubicBezTo>
                <a:close/>
                <a:moveTo>
                  <a:pt x="1050626" y="2669280"/>
                </a:moveTo>
                <a:lnTo>
                  <a:pt x="1178640" y="2715873"/>
                </a:lnTo>
                <a:cubicBezTo>
                  <a:pt x="1196314" y="2722307"/>
                  <a:pt x="1205428" y="2741850"/>
                  <a:pt x="1198995" y="2759525"/>
                </a:cubicBezTo>
                <a:lnTo>
                  <a:pt x="1040578" y="3194771"/>
                </a:lnTo>
                <a:cubicBezTo>
                  <a:pt x="1034145" y="3212445"/>
                  <a:pt x="1014601" y="3221559"/>
                  <a:pt x="996927" y="3215126"/>
                </a:cubicBezTo>
                <a:lnTo>
                  <a:pt x="868913" y="3168533"/>
                </a:lnTo>
                <a:cubicBezTo>
                  <a:pt x="851239" y="3162099"/>
                  <a:pt x="842125" y="3142556"/>
                  <a:pt x="848558" y="3124881"/>
                </a:cubicBezTo>
                <a:lnTo>
                  <a:pt x="1006975" y="2689635"/>
                </a:lnTo>
                <a:cubicBezTo>
                  <a:pt x="1013408" y="2671961"/>
                  <a:pt x="1032952" y="2662847"/>
                  <a:pt x="1050626" y="2669280"/>
                </a:cubicBezTo>
                <a:close/>
                <a:moveTo>
                  <a:pt x="2647909" y="2029882"/>
                </a:moveTo>
                <a:cubicBezTo>
                  <a:pt x="2656328" y="2027626"/>
                  <a:pt x="2665608" y="2028582"/>
                  <a:pt x="2673752" y="2033284"/>
                </a:cubicBezTo>
                <a:lnTo>
                  <a:pt x="3074877" y="2264874"/>
                </a:lnTo>
                <a:cubicBezTo>
                  <a:pt x="3091166" y="2274278"/>
                  <a:pt x="3096747" y="2295107"/>
                  <a:pt x="3087343" y="2311396"/>
                </a:cubicBezTo>
                <a:lnTo>
                  <a:pt x="3019228" y="2429374"/>
                </a:lnTo>
                <a:cubicBezTo>
                  <a:pt x="3009824" y="2445663"/>
                  <a:pt x="2988995" y="2451244"/>
                  <a:pt x="2972706" y="2441840"/>
                </a:cubicBezTo>
                <a:lnTo>
                  <a:pt x="2571581" y="2210250"/>
                </a:lnTo>
                <a:cubicBezTo>
                  <a:pt x="2555292" y="2200846"/>
                  <a:pt x="2549710" y="2180017"/>
                  <a:pt x="2559115" y="2163728"/>
                </a:cubicBezTo>
                <a:lnTo>
                  <a:pt x="2627229" y="2045750"/>
                </a:lnTo>
                <a:cubicBezTo>
                  <a:pt x="2631932" y="2037605"/>
                  <a:pt x="2639490" y="2032138"/>
                  <a:pt x="2647909" y="2029882"/>
                </a:cubicBezTo>
                <a:close/>
                <a:moveTo>
                  <a:pt x="539277" y="2029882"/>
                </a:moveTo>
                <a:cubicBezTo>
                  <a:pt x="547696" y="2032138"/>
                  <a:pt x="555255" y="2037605"/>
                  <a:pt x="559957" y="2045750"/>
                </a:cubicBezTo>
                <a:lnTo>
                  <a:pt x="628071" y="2163728"/>
                </a:lnTo>
                <a:cubicBezTo>
                  <a:pt x="637476" y="2180017"/>
                  <a:pt x="631895" y="2200846"/>
                  <a:pt x="615606" y="2210250"/>
                </a:cubicBezTo>
                <a:lnTo>
                  <a:pt x="214481" y="2441840"/>
                </a:lnTo>
                <a:cubicBezTo>
                  <a:pt x="198192" y="2451244"/>
                  <a:pt x="177363" y="2445663"/>
                  <a:pt x="167958" y="2429374"/>
                </a:cubicBezTo>
                <a:lnTo>
                  <a:pt x="99844" y="2311396"/>
                </a:lnTo>
                <a:cubicBezTo>
                  <a:pt x="90439" y="2295107"/>
                  <a:pt x="96020" y="2274278"/>
                  <a:pt x="112309" y="2264874"/>
                </a:cubicBezTo>
                <a:lnTo>
                  <a:pt x="513434" y="2033284"/>
                </a:lnTo>
                <a:cubicBezTo>
                  <a:pt x="521579" y="2028582"/>
                  <a:pt x="530858" y="2027626"/>
                  <a:pt x="539277" y="2029882"/>
                </a:cubicBezTo>
                <a:close/>
                <a:moveTo>
                  <a:pt x="3094879" y="918289"/>
                </a:moveTo>
                <a:cubicBezTo>
                  <a:pt x="3112554" y="911856"/>
                  <a:pt x="3132097" y="920969"/>
                  <a:pt x="3138531" y="938644"/>
                </a:cubicBezTo>
                <a:lnTo>
                  <a:pt x="3185124" y="1066657"/>
                </a:lnTo>
                <a:cubicBezTo>
                  <a:pt x="3191557" y="1084332"/>
                  <a:pt x="3182443" y="1103875"/>
                  <a:pt x="3164769" y="1110308"/>
                </a:cubicBezTo>
                <a:lnTo>
                  <a:pt x="2729523" y="1268725"/>
                </a:lnTo>
                <a:cubicBezTo>
                  <a:pt x="2711848" y="1275158"/>
                  <a:pt x="2692304" y="1266045"/>
                  <a:pt x="2685871" y="1248370"/>
                </a:cubicBezTo>
                <a:lnTo>
                  <a:pt x="2639278" y="1120357"/>
                </a:lnTo>
                <a:cubicBezTo>
                  <a:pt x="2632845" y="1102682"/>
                  <a:pt x="2641959" y="1083138"/>
                  <a:pt x="2659633" y="1076705"/>
                </a:cubicBezTo>
                <a:close/>
                <a:moveTo>
                  <a:pt x="92307" y="918289"/>
                </a:moveTo>
                <a:lnTo>
                  <a:pt x="527553" y="1076705"/>
                </a:lnTo>
                <a:cubicBezTo>
                  <a:pt x="545228" y="1083138"/>
                  <a:pt x="554341" y="1102682"/>
                  <a:pt x="547908" y="1120357"/>
                </a:cubicBezTo>
                <a:lnTo>
                  <a:pt x="501315" y="1248370"/>
                </a:lnTo>
                <a:cubicBezTo>
                  <a:pt x="494882" y="1266045"/>
                  <a:pt x="475338" y="1275158"/>
                  <a:pt x="457664" y="1268725"/>
                </a:cubicBezTo>
                <a:lnTo>
                  <a:pt x="22418" y="1110308"/>
                </a:lnTo>
                <a:cubicBezTo>
                  <a:pt x="4743" y="1103875"/>
                  <a:pt x="-4370" y="1084332"/>
                  <a:pt x="2063" y="1066657"/>
                </a:cubicBezTo>
                <a:lnTo>
                  <a:pt x="48656" y="938644"/>
                </a:lnTo>
                <a:cubicBezTo>
                  <a:pt x="55089" y="920969"/>
                  <a:pt x="74633" y="911856"/>
                  <a:pt x="92307" y="918289"/>
                </a:cubicBezTo>
                <a:close/>
                <a:moveTo>
                  <a:pt x="1593593" y="658644"/>
                </a:moveTo>
                <a:cubicBezTo>
                  <a:pt x="2116495" y="658644"/>
                  <a:pt x="2540391" y="1082540"/>
                  <a:pt x="2540391" y="1605442"/>
                </a:cubicBezTo>
                <a:cubicBezTo>
                  <a:pt x="2540391" y="2128344"/>
                  <a:pt x="2116495" y="2552240"/>
                  <a:pt x="1593593" y="2552240"/>
                </a:cubicBezTo>
                <a:cubicBezTo>
                  <a:pt x="1070691" y="2552240"/>
                  <a:pt x="646795" y="2128344"/>
                  <a:pt x="646795" y="1605442"/>
                </a:cubicBezTo>
                <a:cubicBezTo>
                  <a:pt x="646795" y="1082540"/>
                  <a:pt x="1070691" y="658644"/>
                  <a:pt x="1593593" y="658644"/>
                </a:cubicBezTo>
                <a:close/>
                <a:moveTo>
                  <a:pt x="2246117" y="1165"/>
                </a:moveTo>
                <a:cubicBezTo>
                  <a:pt x="2254536" y="-1090"/>
                  <a:pt x="2263815" y="-135"/>
                  <a:pt x="2271960" y="4568"/>
                </a:cubicBezTo>
                <a:lnTo>
                  <a:pt x="2389938" y="72682"/>
                </a:lnTo>
                <a:cubicBezTo>
                  <a:pt x="2406227" y="82087"/>
                  <a:pt x="2411808" y="102916"/>
                  <a:pt x="2402403" y="119205"/>
                </a:cubicBezTo>
                <a:lnTo>
                  <a:pt x="2170814" y="520330"/>
                </a:lnTo>
                <a:cubicBezTo>
                  <a:pt x="2161409" y="536619"/>
                  <a:pt x="2140580" y="542200"/>
                  <a:pt x="2124291" y="532795"/>
                </a:cubicBezTo>
                <a:lnTo>
                  <a:pt x="2006313" y="464681"/>
                </a:lnTo>
                <a:cubicBezTo>
                  <a:pt x="1990024" y="455276"/>
                  <a:pt x="1984443" y="434447"/>
                  <a:pt x="1993848" y="418158"/>
                </a:cubicBezTo>
                <a:lnTo>
                  <a:pt x="2225437" y="17033"/>
                </a:lnTo>
                <a:cubicBezTo>
                  <a:pt x="2230139" y="8889"/>
                  <a:pt x="2237698" y="3421"/>
                  <a:pt x="2246117" y="1165"/>
                </a:cubicBezTo>
                <a:close/>
                <a:moveTo>
                  <a:pt x="941069" y="1165"/>
                </a:moveTo>
                <a:cubicBezTo>
                  <a:pt x="949488" y="3421"/>
                  <a:pt x="957047" y="8889"/>
                  <a:pt x="961749" y="17033"/>
                </a:cubicBezTo>
                <a:lnTo>
                  <a:pt x="1193338" y="418158"/>
                </a:lnTo>
                <a:cubicBezTo>
                  <a:pt x="1202743" y="434447"/>
                  <a:pt x="1197162" y="455276"/>
                  <a:pt x="1180873" y="464681"/>
                </a:cubicBezTo>
                <a:lnTo>
                  <a:pt x="1062895" y="532795"/>
                </a:lnTo>
                <a:cubicBezTo>
                  <a:pt x="1046606" y="542200"/>
                  <a:pt x="1025777" y="536619"/>
                  <a:pt x="1016372" y="520330"/>
                </a:cubicBezTo>
                <a:lnTo>
                  <a:pt x="784783" y="119205"/>
                </a:lnTo>
                <a:cubicBezTo>
                  <a:pt x="775378" y="102916"/>
                  <a:pt x="780959" y="82087"/>
                  <a:pt x="797248" y="72682"/>
                </a:cubicBezTo>
                <a:lnTo>
                  <a:pt x="915226" y="4568"/>
                </a:lnTo>
                <a:cubicBezTo>
                  <a:pt x="923371" y="-135"/>
                  <a:pt x="932650" y="-1090"/>
                  <a:pt x="941069" y="116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Rectangle 23">
            <a:extLst>
              <a:ext uri="{FF2B5EF4-FFF2-40B4-BE49-F238E27FC236}">
                <a16:creationId xmlns="" xmlns:a16="http://schemas.microsoft.com/office/drawing/2014/main" id="{166EB32F-7BF4-4484-83BC-6EE0F7C57956}"/>
              </a:ext>
            </a:extLst>
          </p:cNvPr>
          <p:cNvSpPr/>
          <p:nvPr/>
        </p:nvSpPr>
        <p:spPr>
          <a:xfrm>
            <a:off x="6031229" y="2329234"/>
            <a:ext cx="361653" cy="233072"/>
          </a:xfrm>
          <a:custGeom>
            <a:avLst/>
            <a:gdLst/>
            <a:ahLst/>
            <a:cxnLst/>
            <a:rect l="l" t="t" r="r" b="b"/>
            <a:pathLst>
              <a:path w="3224845" h="2078296">
                <a:moveTo>
                  <a:pt x="1153236" y="427959"/>
                </a:moveTo>
                <a:cubicBezTo>
                  <a:pt x="1348431" y="427959"/>
                  <a:pt x="1521080" y="524490"/>
                  <a:pt x="1617434" y="678532"/>
                </a:cubicBezTo>
                <a:cubicBezTo>
                  <a:pt x="1678138" y="623092"/>
                  <a:pt x="1759417" y="592820"/>
                  <a:pt x="1847771" y="592820"/>
                </a:cubicBezTo>
                <a:cubicBezTo>
                  <a:pt x="2039655" y="592820"/>
                  <a:pt x="2198190" y="735609"/>
                  <a:pt x="2216233" y="921620"/>
                </a:cubicBezTo>
                <a:cubicBezTo>
                  <a:pt x="2219548" y="919625"/>
                  <a:pt x="2222903" y="919594"/>
                  <a:pt x="2226267" y="919594"/>
                </a:cubicBezTo>
                <a:cubicBezTo>
                  <a:pt x="2546231" y="919594"/>
                  <a:pt x="2805617" y="1178981"/>
                  <a:pt x="2805617" y="1498945"/>
                </a:cubicBezTo>
                <a:cubicBezTo>
                  <a:pt x="2805617" y="1801051"/>
                  <a:pt x="2574378" y="2049153"/>
                  <a:pt x="2279216" y="2075622"/>
                </a:cubicBezTo>
                <a:lnTo>
                  <a:pt x="2279216" y="2078296"/>
                </a:lnTo>
                <a:lnTo>
                  <a:pt x="2226267" y="2078296"/>
                </a:lnTo>
                <a:lnTo>
                  <a:pt x="646561" y="2078296"/>
                </a:lnTo>
                <a:lnTo>
                  <a:pt x="646561" y="2073975"/>
                </a:lnTo>
                <a:cubicBezTo>
                  <a:pt x="624550" y="2076984"/>
                  <a:pt x="602103" y="2078296"/>
                  <a:pt x="579350" y="2078296"/>
                </a:cubicBezTo>
                <a:cubicBezTo>
                  <a:pt x="259386" y="2078296"/>
                  <a:pt x="0" y="1818910"/>
                  <a:pt x="0" y="1498945"/>
                </a:cubicBezTo>
                <a:cubicBezTo>
                  <a:pt x="0" y="1178981"/>
                  <a:pt x="259386" y="919594"/>
                  <a:pt x="579350" y="919594"/>
                </a:cubicBezTo>
                <a:lnTo>
                  <a:pt x="591118" y="921972"/>
                </a:lnTo>
                <a:cubicBezTo>
                  <a:pt x="622324" y="641639"/>
                  <a:pt x="862826" y="427959"/>
                  <a:pt x="1153236" y="427959"/>
                </a:cubicBezTo>
                <a:close/>
                <a:moveTo>
                  <a:pt x="1844671" y="0"/>
                </a:moveTo>
                <a:cubicBezTo>
                  <a:pt x="2007709" y="0"/>
                  <a:pt x="2151917" y="80629"/>
                  <a:pt x="2232398" y="209295"/>
                </a:cubicBezTo>
                <a:cubicBezTo>
                  <a:pt x="2283102" y="162988"/>
                  <a:pt x="2350992" y="137703"/>
                  <a:pt x="2424790" y="137703"/>
                </a:cubicBezTo>
                <a:cubicBezTo>
                  <a:pt x="2585064" y="137703"/>
                  <a:pt x="2717483" y="256969"/>
                  <a:pt x="2732554" y="412337"/>
                </a:cubicBezTo>
                <a:cubicBezTo>
                  <a:pt x="2735322" y="410671"/>
                  <a:pt x="2738125" y="410646"/>
                  <a:pt x="2740934" y="410646"/>
                </a:cubicBezTo>
                <a:cubicBezTo>
                  <a:pt x="3008189" y="410646"/>
                  <a:pt x="3224845" y="627302"/>
                  <a:pt x="3224845" y="894557"/>
                </a:cubicBezTo>
                <a:cubicBezTo>
                  <a:pt x="3224845" y="1096996"/>
                  <a:pt x="3100535" y="1270403"/>
                  <a:pt x="2923312" y="1340619"/>
                </a:cubicBezTo>
                <a:cubicBezTo>
                  <a:pt x="2866347" y="1049229"/>
                  <a:pt x="2609521" y="829523"/>
                  <a:pt x="2301383" y="829523"/>
                </a:cubicBezTo>
                <a:cubicBezTo>
                  <a:pt x="2297701" y="829523"/>
                  <a:pt x="2294026" y="829557"/>
                  <a:pt x="2290397" y="831741"/>
                </a:cubicBezTo>
                <a:cubicBezTo>
                  <a:pt x="2270640" y="628070"/>
                  <a:pt x="2097054" y="471725"/>
                  <a:pt x="1886953" y="471725"/>
                </a:cubicBezTo>
                <a:cubicBezTo>
                  <a:pt x="1790211" y="471725"/>
                  <a:pt x="1701214" y="504871"/>
                  <a:pt x="1634747" y="565575"/>
                </a:cubicBezTo>
                <a:cubicBezTo>
                  <a:pt x="1575570" y="470966"/>
                  <a:pt x="1490108" y="396171"/>
                  <a:pt x="1388252" y="349790"/>
                </a:cubicBezTo>
                <a:cubicBezTo>
                  <a:pt x="1438607" y="147092"/>
                  <a:pt x="1624461" y="0"/>
                  <a:pt x="184467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Oval 31">
            <a:extLst>
              <a:ext uri="{FF2B5EF4-FFF2-40B4-BE49-F238E27FC236}">
                <a16:creationId xmlns="" xmlns:a16="http://schemas.microsoft.com/office/drawing/2014/main" id="{07DAC167-76E9-4B60-B6B9-6221F5013A53}"/>
              </a:ext>
            </a:extLst>
          </p:cNvPr>
          <p:cNvSpPr/>
          <p:nvPr/>
        </p:nvSpPr>
        <p:spPr>
          <a:xfrm>
            <a:off x="6083534" y="5458788"/>
            <a:ext cx="303105" cy="299033"/>
          </a:xfrm>
          <a:custGeom>
            <a:avLst/>
            <a:gdLst/>
            <a:ahLst/>
            <a:cxnLst/>
            <a:rect l="l" t="t" r="r" b="b"/>
            <a:pathLst>
              <a:path w="3240076" h="3196551">
                <a:moveTo>
                  <a:pt x="2810300" y="1617710"/>
                </a:moveTo>
                <a:cubicBezTo>
                  <a:pt x="2817009" y="1615912"/>
                  <a:pt x="2824405" y="1616674"/>
                  <a:pt x="2830895" y="1620421"/>
                </a:cubicBezTo>
                <a:lnTo>
                  <a:pt x="3150571" y="1804986"/>
                </a:lnTo>
                <a:cubicBezTo>
                  <a:pt x="3163552" y="1812480"/>
                  <a:pt x="3168000" y="1829080"/>
                  <a:pt x="3160506" y="1842062"/>
                </a:cubicBezTo>
                <a:lnTo>
                  <a:pt x="3106222" y="1936084"/>
                </a:lnTo>
                <a:cubicBezTo>
                  <a:pt x="3098727" y="1949065"/>
                  <a:pt x="3082128" y="1953513"/>
                  <a:pt x="3069146" y="1946019"/>
                </a:cubicBezTo>
                <a:lnTo>
                  <a:pt x="2749470" y="1761453"/>
                </a:lnTo>
                <a:cubicBezTo>
                  <a:pt x="2736489" y="1753959"/>
                  <a:pt x="2732040" y="1737359"/>
                  <a:pt x="2739536" y="1724378"/>
                </a:cubicBezTo>
                <a:lnTo>
                  <a:pt x="2793819" y="1630356"/>
                </a:lnTo>
                <a:cubicBezTo>
                  <a:pt x="2797567" y="1623864"/>
                  <a:pt x="2803590" y="1619508"/>
                  <a:pt x="2810300" y="1617710"/>
                </a:cubicBezTo>
                <a:close/>
                <a:moveTo>
                  <a:pt x="1308278" y="1324343"/>
                </a:moveTo>
                <a:cubicBezTo>
                  <a:pt x="1529714" y="1324343"/>
                  <a:pt x="1725574" y="1433852"/>
                  <a:pt x="1834882" y="1608603"/>
                </a:cubicBezTo>
                <a:cubicBezTo>
                  <a:pt x="1903747" y="1545710"/>
                  <a:pt x="1995954" y="1511368"/>
                  <a:pt x="2096186" y="1511368"/>
                </a:cubicBezTo>
                <a:cubicBezTo>
                  <a:pt x="2313867" y="1511368"/>
                  <a:pt x="2493715" y="1673353"/>
                  <a:pt x="2514185" y="1884371"/>
                </a:cubicBezTo>
                <a:cubicBezTo>
                  <a:pt x="2517944" y="1882108"/>
                  <a:pt x="2521751" y="1882074"/>
                  <a:pt x="2525567" y="1882074"/>
                </a:cubicBezTo>
                <a:cubicBezTo>
                  <a:pt x="2888547" y="1882074"/>
                  <a:pt x="3182805" y="2176332"/>
                  <a:pt x="3182805" y="2539312"/>
                </a:cubicBezTo>
                <a:cubicBezTo>
                  <a:pt x="3182805" y="2882034"/>
                  <a:pt x="2920478" y="3163490"/>
                  <a:pt x="2585635" y="3193518"/>
                </a:cubicBezTo>
                <a:lnTo>
                  <a:pt x="2585635" y="3196551"/>
                </a:lnTo>
                <a:lnTo>
                  <a:pt x="2525567" y="3196551"/>
                </a:lnTo>
                <a:lnTo>
                  <a:pt x="733485" y="3196551"/>
                </a:lnTo>
                <a:lnTo>
                  <a:pt x="733485" y="3191649"/>
                </a:lnTo>
                <a:cubicBezTo>
                  <a:pt x="708515" y="3195063"/>
                  <a:pt x="683050" y="3196551"/>
                  <a:pt x="657239" y="3196551"/>
                </a:cubicBezTo>
                <a:cubicBezTo>
                  <a:pt x="294258" y="3196551"/>
                  <a:pt x="0" y="2902293"/>
                  <a:pt x="0" y="2539312"/>
                </a:cubicBezTo>
                <a:cubicBezTo>
                  <a:pt x="0" y="2176332"/>
                  <a:pt x="294258" y="1882074"/>
                  <a:pt x="657239" y="1882074"/>
                </a:cubicBezTo>
                <a:lnTo>
                  <a:pt x="670588" y="1884770"/>
                </a:lnTo>
                <a:cubicBezTo>
                  <a:pt x="705989" y="1566750"/>
                  <a:pt x="978825" y="1324343"/>
                  <a:pt x="1308278" y="1324343"/>
                </a:cubicBezTo>
                <a:close/>
                <a:moveTo>
                  <a:pt x="3166512" y="731828"/>
                </a:moveTo>
                <a:cubicBezTo>
                  <a:pt x="3180598" y="726701"/>
                  <a:pt x="3196172" y="733964"/>
                  <a:pt x="3201300" y="748050"/>
                </a:cubicBezTo>
                <a:lnTo>
                  <a:pt x="3238432" y="850070"/>
                </a:lnTo>
                <a:cubicBezTo>
                  <a:pt x="3243559" y="864156"/>
                  <a:pt x="3236295" y="879731"/>
                  <a:pt x="3222210" y="884857"/>
                </a:cubicBezTo>
                <a:lnTo>
                  <a:pt x="2875342" y="1011107"/>
                </a:lnTo>
                <a:cubicBezTo>
                  <a:pt x="2861256" y="1016234"/>
                  <a:pt x="2845680" y="1008972"/>
                  <a:pt x="2840554" y="994886"/>
                </a:cubicBezTo>
                <a:lnTo>
                  <a:pt x="2803421" y="892866"/>
                </a:lnTo>
                <a:cubicBezTo>
                  <a:pt x="2798295" y="878780"/>
                  <a:pt x="2805558" y="863204"/>
                  <a:pt x="2819643" y="858077"/>
                </a:cubicBezTo>
                <a:close/>
                <a:moveTo>
                  <a:pt x="773619" y="731828"/>
                </a:moveTo>
                <a:lnTo>
                  <a:pt x="1120487" y="858077"/>
                </a:lnTo>
                <a:cubicBezTo>
                  <a:pt x="1134573" y="863204"/>
                  <a:pt x="1141836" y="878780"/>
                  <a:pt x="1136709" y="892866"/>
                </a:cubicBezTo>
                <a:lnTo>
                  <a:pt x="1099577" y="994886"/>
                </a:lnTo>
                <a:cubicBezTo>
                  <a:pt x="1094450" y="1008972"/>
                  <a:pt x="1078875" y="1016234"/>
                  <a:pt x="1064789" y="1011107"/>
                </a:cubicBezTo>
                <a:lnTo>
                  <a:pt x="717921" y="884857"/>
                </a:lnTo>
                <a:cubicBezTo>
                  <a:pt x="703835" y="879731"/>
                  <a:pt x="696572" y="864156"/>
                  <a:pt x="701699" y="850070"/>
                </a:cubicBezTo>
                <a:lnTo>
                  <a:pt x="738831" y="748050"/>
                </a:lnTo>
                <a:cubicBezTo>
                  <a:pt x="743958" y="733964"/>
                  <a:pt x="759534" y="726701"/>
                  <a:pt x="773619" y="731828"/>
                </a:cubicBezTo>
                <a:close/>
                <a:moveTo>
                  <a:pt x="1970065" y="524905"/>
                </a:moveTo>
                <a:cubicBezTo>
                  <a:pt x="2386791" y="524905"/>
                  <a:pt x="2724614" y="862728"/>
                  <a:pt x="2724614" y="1279453"/>
                </a:cubicBezTo>
                <a:cubicBezTo>
                  <a:pt x="2724614" y="1453368"/>
                  <a:pt x="2665775" y="1613540"/>
                  <a:pt x="2564463" y="1739247"/>
                </a:cubicBezTo>
                <a:cubicBezTo>
                  <a:pt x="2529951" y="1545877"/>
                  <a:pt x="2358485" y="1402176"/>
                  <a:pt x="2153457" y="1402176"/>
                </a:cubicBezTo>
                <a:cubicBezTo>
                  <a:pt x="2053225" y="1402176"/>
                  <a:pt x="1961018" y="1436518"/>
                  <a:pt x="1892153" y="1499411"/>
                </a:cubicBezTo>
                <a:cubicBezTo>
                  <a:pt x="1782845" y="1324660"/>
                  <a:pt x="1586985" y="1215151"/>
                  <a:pt x="1365549" y="1215151"/>
                </a:cubicBezTo>
                <a:cubicBezTo>
                  <a:pt x="1314582" y="1215151"/>
                  <a:pt x="1264970" y="1220953"/>
                  <a:pt x="1217820" y="1233835"/>
                </a:cubicBezTo>
                <a:cubicBezTo>
                  <a:pt x="1240489" y="838320"/>
                  <a:pt x="1568676" y="524905"/>
                  <a:pt x="1970065" y="524905"/>
                </a:cubicBezTo>
                <a:close/>
                <a:moveTo>
                  <a:pt x="2490093" y="928"/>
                </a:moveTo>
                <a:cubicBezTo>
                  <a:pt x="2496802" y="-869"/>
                  <a:pt x="2504197" y="-108"/>
                  <a:pt x="2510688" y="3640"/>
                </a:cubicBezTo>
                <a:lnTo>
                  <a:pt x="2604711" y="57924"/>
                </a:lnTo>
                <a:cubicBezTo>
                  <a:pt x="2617692" y="65419"/>
                  <a:pt x="2622140" y="82019"/>
                  <a:pt x="2614644" y="95000"/>
                </a:cubicBezTo>
                <a:lnTo>
                  <a:pt x="2430080" y="414676"/>
                </a:lnTo>
                <a:cubicBezTo>
                  <a:pt x="2422585" y="427657"/>
                  <a:pt x="2405985" y="432105"/>
                  <a:pt x="2393004" y="424610"/>
                </a:cubicBezTo>
                <a:lnTo>
                  <a:pt x="2298982" y="370326"/>
                </a:lnTo>
                <a:cubicBezTo>
                  <a:pt x="2286000" y="362831"/>
                  <a:pt x="2281552" y="346232"/>
                  <a:pt x="2289048" y="333250"/>
                </a:cubicBezTo>
                <a:lnTo>
                  <a:pt x="2473612" y="13574"/>
                </a:lnTo>
                <a:cubicBezTo>
                  <a:pt x="2477359" y="7084"/>
                  <a:pt x="2483383" y="2726"/>
                  <a:pt x="2490093" y="928"/>
                </a:cubicBezTo>
                <a:close/>
                <a:moveTo>
                  <a:pt x="1450038" y="928"/>
                </a:moveTo>
                <a:cubicBezTo>
                  <a:pt x="1456747" y="2726"/>
                  <a:pt x="1462771" y="7084"/>
                  <a:pt x="1466519" y="13574"/>
                </a:cubicBezTo>
                <a:lnTo>
                  <a:pt x="1651083" y="333250"/>
                </a:lnTo>
                <a:cubicBezTo>
                  <a:pt x="1658578" y="346232"/>
                  <a:pt x="1654131" y="362831"/>
                  <a:pt x="1641149" y="370326"/>
                </a:cubicBezTo>
                <a:lnTo>
                  <a:pt x="1547127" y="424610"/>
                </a:lnTo>
                <a:cubicBezTo>
                  <a:pt x="1534145" y="432105"/>
                  <a:pt x="1517546" y="427657"/>
                  <a:pt x="1510050" y="414676"/>
                </a:cubicBezTo>
                <a:lnTo>
                  <a:pt x="1325486" y="95000"/>
                </a:lnTo>
                <a:cubicBezTo>
                  <a:pt x="1317991" y="82019"/>
                  <a:pt x="1322439" y="65419"/>
                  <a:pt x="1335420" y="57924"/>
                </a:cubicBezTo>
                <a:lnTo>
                  <a:pt x="1429442" y="3640"/>
                </a:lnTo>
                <a:cubicBezTo>
                  <a:pt x="1435933" y="-108"/>
                  <a:pt x="1443328" y="-869"/>
                  <a:pt x="1450038" y="9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0" name="Teardrop 17">
            <a:extLst>
              <a:ext uri="{FF2B5EF4-FFF2-40B4-BE49-F238E27FC236}">
                <a16:creationId xmlns="" xmlns:a16="http://schemas.microsoft.com/office/drawing/2014/main" id="{84B2F413-5028-46D0-A1DA-028E235E2F9B}"/>
              </a:ext>
            </a:extLst>
          </p:cNvPr>
          <p:cNvSpPr/>
          <p:nvPr/>
        </p:nvSpPr>
        <p:spPr>
          <a:xfrm rot="18900000">
            <a:off x="3463271" y="2361420"/>
            <a:ext cx="247577" cy="251467"/>
          </a:xfrm>
          <a:custGeom>
            <a:avLst/>
            <a:gdLst/>
            <a:ahLst/>
            <a:cxnLst/>
            <a:rect l="l" t="t" r="r" b="b"/>
            <a:pathLst>
              <a:path w="2646489" h="2688071">
                <a:moveTo>
                  <a:pt x="306023" y="2382048"/>
                </a:moveTo>
                <a:cubicBezTo>
                  <a:pt x="271732" y="2441625"/>
                  <a:pt x="254586" y="2501201"/>
                  <a:pt x="254586" y="2560778"/>
                </a:cubicBezTo>
                <a:cubicBezTo>
                  <a:pt x="254586" y="2631080"/>
                  <a:pt x="197595" y="2688071"/>
                  <a:pt x="127293" y="2688071"/>
                </a:cubicBezTo>
                <a:cubicBezTo>
                  <a:pt x="56991" y="2688071"/>
                  <a:pt x="0" y="2631081"/>
                  <a:pt x="0" y="2560778"/>
                </a:cubicBezTo>
                <a:cubicBezTo>
                  <a:pt x="0" y="2490477"/>
                  <a:pt x="56991" y="2433485"/>
                  <a:pt x="127293" y="2433485"/>
                </a:cubicBezTo>
                <a:cubicBezTo>
                  <a:pt x="186870" y="2433486"/>
                  <a:pt x="246446" y="2416340"/>
                  <a:pt x="306023" y="2382048"/>
                </a:cubicBezTo>
                <a:close/>
                <a:moveTo>
                  <a:pt x="812224" y="2334103"/>
                </a:moveTo>
                <a:cubicBezTo>
                  <a:pt x="777933" y="2393681"/>
                  <a:pt x="760787" y="2453256"/>
                  <a:pt x="760787" y="2512834"/>
                </a:cubicBezTo>
                <a:cubicBezTo>
                  <a:pt x="760787" y="2583136"/>
                  <a:pt x="703796" y="2640127"/>
                  <a:pt x="633494" y="2640127"/>
                </a:cubicBezTo>
                <a:cubicBezTo>
                  <a:pt x="563192" y="2640127"/>
                  <a:pt x="506201" y="2583136"/>
                  <a:pt x="506201" y="2512834"/>
                </a:cubicBezTo>
                <a:cubicBezTo>
                  <a:pt x="506201" y="2442532"/>
                  <a:pt x="563192" y="2385541"/>
                  <a:pt x="633494" y="2385541"/>
                </a:cubicBezTo>
                <a:cubicBezTo>
                  <a:pt x="693071" y="2385540"/>
                  <a:pt x="752647" y="2368395"/>
                  <a:pt x="812224" y="2334103"/>
                </a:cubicBezTo>
                <a:close/>
                <a:moveTo>
                  <a:pt x="353968" y="1875848"/>
                </a:moveTo>
                <a:cubicBezTo>
                  <a:pt x="319677" y="1935424"/>
                  <a:pt x="302531" y="1995001"/>
                  <a:pt x="302530" y="2054578"/>
                </a:cubicBezTo>
                <a:cubicBezTo>
                  <a:pt x="302530" y="2124880"/>
                  <a:pt x="245539" y="2181871"/>
                  <a:pt x="175237" y="2181871"/>
                </a:cubicBezTo>
                <a:cubicBezTo>
                  <a:pt x="104935" y="2181871"/>
                  <a:pt x="47945" y="2124880"/>
                  <a:pt x="47944" y="2054578"/>
                </a:cubicBezTo>
                <a:cubicBezTo>
                  <a:pt x="47944" y="1984276"/>
                  <a:pt x="104935" y="1927285"/>
                  <a:pt x="175237" y="1927285"/>
                </a:cubicBezTo>
                <a:cubicBezTo>
                  <a:pt x="234815" y="1927285"/>
                  <a:pt x="294391" y="1910139"/>
                  <a:pt x="353968" y="1875848"/>
                </a:cubicBezTo>
                <a:close/>
                <a:moveTo>
                  <a:pt x="401912" y="1369646"/>
                </a:moveTo>
                <a:cubicBezTo>
                  <a:pt x="367621" y="1429223"/>
                  <a:pt x="350475" y="1488799"/>
                  <a:pt x="350475" y="1548377"/>
                </a:cubicBezTo>
                <a:cubicBezTo>
                  <a:pt x="350475" y="1618679"/>
                  <a:pt x="293484" y="1675670"/>
                  <a:pt x="223182" y="1675670"/>
                </a:cubicBezTo>
                <a:cubicBezTo>
                  <a:pt x="152880" y="1675670"/>
                  <a:pt x="95889" y="1618679"/>
                  <a:pt x="95889" y="1548377"/>
                </a:cubicBezTo>
                <a:cubicBezTo>
                  <a:pt x="95889" y="1478075"/>
                  <a:pt x="152880" y="1421084"/>
                  <a:pt x="223182" y="1421084"/>
                </a:cubicBezTo>
                <a:cubicBezTo>
                  <a:pt x="282759" y="1421084"/>
                  <a:pt x="342335" y="1403938"/>
                  <a:pt x="401912" y="1369646"/>
                </a:cubicBezTo>
                <a:close/>
                <a:moveTo>
                  <a:pt x="1318425" y="2286158"/>
                </a:moveTo>
                <a:cubicBezTo>
                  <a:pt x="1284134" y="2345735"/>
                  <a:pt x="1266988" y="2405312"/>
                  <a:pt x="1266987" y="2464888"/>
                </a:cubicBezTo>
                <a:cubicBezTo>
                  <a:pt x="1266987" y="2535190"/>
                  <a:pt x="1209996" y="2592182"/>
                  <a:pt x="1139694" y="2592182"/>
                </a:cubicBezTo>
                <a:cubicBezTo>
                  <a:pt x="1069392" y="2592182"/>
                  <a:pt x="1012402" y="2535191"/>
                  <a:pt x="1012401" y="2464888"/>
                </a:cubicBezTo>
                <a:cubicBezTo>
                  <a:pt x="1012401" y="2394586"/>
                  <a:pt x="1069392" y="2337595"/>
                  <a:pt x="1139694" y="2337595"/>
                </a:cubicBezTo>
                <a:cubicBezTo>
                  <a:pt x="1199271" y="2337596"/>
                  <a:pt x="1258848" y="2320449"/>
                  <a:pt x="1318425" y="2286158"/>
                </a:cubicBezTo>
                <a:close/>
                <a:moveTo>
                  <a:pt x="860169" y="1827902"/>
                </a:moveTo>
                <a:cubicBezTo>
                  <a:pt x="825878" y="1887479"/>
                  <a:pt x="808731" y="1947056"/>
                  <a:pt x="808731" y="2006633"/>
                </a:cubicBezTo>
                <a:cubicBezTo>
                  <a:pt x="808731" y="2076935"/>
                  <a:pt x="751740" y="2133926"/>
                  <a:pt x="681438" y="2133926"/>
                </a:cubicBezTo>
                <a:cubicBezTo>
                  <a:pt x="611136" y="2133926"/>
                  <a:pt x="554146" y="2076935"/>
                  <a:pt x="554145" y="2006633"/>
                </a:cubicBezTo>
                <a:cubicBezTo>
                  <a:pt x="554145" y="1936331"/>
                  <a:pt x="611136" y="1879340"/>
                  <a:pt x="681438" y="1879340"/>
                </a:cubicBezTo>
                <a:cubicBezTo>
                  <a:pt x="741015" y="1879340"/>
                  <a:pt x="800591" y="1862193"/>
                  <a:pt x="860169" y="1827902"/>
                </a:cubicBezTo>
                <a:close/>
                <a:moveTo>
                  <a:pt x="2096803" y="190871"/>
                </a:moveTo>
                <a:cubicBezTo>
                  <a:pt x="2253382" y="347450"/>
                  <a:pt x="2314442" y="563378"/>
                  <a:pt x="2268166" y="764238"/>
                </a:cubicBezTo>
                <a:cubicBezTo>
                  <a:pt x="2361334" y="768461"/>
                  <a:pt x="2450817" y="809378"/>
                  <a:pt x="2521691" y="880252"/>
                </a:cubicBezTo>
                <a:cubicBezTo>
                  <a:pt x="2675615" y="1034176"/>
                  <a:pt x="2688247" y="1275888"/>
                  <a:pt x="2553508" y="1439575"/>
                </a:cubicBezTo>
                <a:cubicBezTo>
                  <a:pt x="2557767" y="1440633"/>
                  <a:pt x="2560483" y="1443301"/>
                  <a:pt x="2563181" y="1445999"/>
                </a:cubicBezTo>
                <a:cubicBezTo>
                  <a:pt x="2819847" y="1702665"/>
                  <a:pt x="2819847" y="2118808"/>
                  <a:pt x="2563181" y="2375474"/>
                </a:cubicBezTo>
                <a:cubicBezTo>
                  <a:pt x="2320841" y="2617815"/>
                  <a:pt x="1936328" y="2631341"/>
                  <a:pt x="1678325" y="2415804"/>
                </a:cubicBezTo>
                <a:lnTo>
                  <a:pt x="1676180" y="2417949"/>
                </a:lnTo>
                <a:lnTo>
                  <a:pt x="1633705" y="2375475"/>
                </a:lnTo>
                <a:lnTo>
                  <a:pt x="366513" y="1108282"/>
                </a:lnTo>
                <a:lnTo>
                  <a:pt x="369979" y="1104815"/>
                </a:lnTo>
                <a:cubicBezTo>
                  <a:pt x="349908" y="1089573"/>
                  <a:pt x="330850" y="1072619"/>
                  <a:pt x="312598" y="1054367"/>
                </a:cubicBezTo>
                <a:cubicBezTo>
                  <a:pt x="55932" y="797701"/>
                  <a:pt x="55932" y="381558"/>
                  <a:pt x="312598" y="124891"/>
                </a:cubicBezTo>
                <a:cubicBezTo>
                  <a:pt x="569264" y="-131775"/>
                  <a:pt x="985408" y="-131775"/>
                  <a:pt x="1242074" y="124891"/>
                </a:cubicBezTo>
                <a:lnTo>
                  <a:pt x="1249606" y="136238"/>
                </a:lnTo>
                <a:cubicBezTo>
                  <a:pt x="1499513" y="-63604"/>
                  <a:pt x="1863845" y="-42087"/>
                  <a:pt x="2096803" y="19087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1" name="Rectangle 23">
            <a:extLst>
              <a:ext uri="{FF2B5EF4-FFF2-40B4-BE49-F238E27FC236}">
                <a16:creationId xmlns="" xmlns:a16="http://schemas.microsoft.com/office/drawing/2014/main" id="{C79945E7-8DB2-4B49-ACED-CC638AEE24F5}"/>
              </a:ext>
            </a:extLst>
          </p:cNvPr>
          <p:cNvSpPr/>
          <p:nvPr/>
        </p:nvSpPr>
        <p:spPr>
          <a:xfrm>
            <a:off x="8753621" y="5418773"/>
            <a:ext cx="301315" cy="303097"/>
          </a:xfrm>
          <a:custGeom>
            <a:avLst/>
            <a:gdLst/>
            <a:ahLst/>
            <a:cxnLst/>
            <a:rect l="l" t="t" r="r" b="b"/>
            <a:pathLst>
              <a:path w="3220951" h="3240001">
                <a:moveTo>
                  <a:pt x="1308278" y="1367793"/>
                </a:moveTo>
                <a:cubicBezTo>
                  <a:pt x="1529714" y="1367793"/>
                  <a:pt x="1725574" y="1477302"/>
                  <a:pt x="1834882" y="1652053"/>
                </a:cubicBezTo>
                <a:cubicBezTo>
                  <a:pt x="1903747" y="1589160"/>
                  <a:pt x="1995954" y="1554818"/>
                  <a:pt x="2096186" y="1554818"/>
                </a:cubicBezTo>
                <a:cubicBezTo>
                  <a:pt x="2313867" y="1554818"/>
                  <a:pt x="2493715" y="1716803"/>
                  <a:pt x="2514185" y="1927821"/>
                </a:cubicBezTo>
                <a:cubicBezTo>
                  <a:pt x="2517944" y="1925558"/>
                  <a:pt x="2521751" y="1925524"/>
                  <a:pt x="2525567" y="1925524"/>
                </a:cubicBezTo>
                <a:cubicBezTo>
                  <a:pt x="2888547" y="1925524"/>
                  <a:pt x="3182805" y="2219782"/>
                  <a:pt x="3182805" y="2582762"/>
                </a:cubicBezTo>
                <a:cubicBezTo>
                  <a:pt x="3182805" y="2925484"/>
                  <a:pt x="2920478" y="3206940"/>
                  <a:pt x="2585635" y="3236968"/>
                </a:cubicBezTo>
                <a:lnTo>
                  <a:pt x="2585635" y="3240001"/>
                </a:lnTo>
                <a:lnTo>
                  <a:pt x="2525567" y="3240001"/>
                </a:lnTo>
                <a:lnTo>
                  <a:pt x="733485" y="3240001"/>
                </a:lnTo>
                <a:lnTo>
                  <a:pt x="733485" y="3235099"/>
                </a:lnTo>
                <a:cubicBezTo>
                  <a:pt x="708515" y="3238513"/>
                  <a:pt x="683051" y="3240001"/>
                  <a:pt x="657239" y="3240001"/>
                </a:cubicBezTo>
                <a:cubicBezTo>
                  <a:pt x="294258" y="3240001"/>
                  <a:pt x="0" y="2945743"/>
                  <a:pt x="0" y="2582762"/>
                </a:cubicBezTo>
                <a:cubicBezTo>
                  <a:pt x="0" y="2219782"/>
                  <a:pt x="294258" y="1925524"/>
                  <a:pt x="657239" y="1925524"/>
                </a:cubicBezTo>
                <a:lnTo>
                  <a:pt x="670588" y="1928221"/>
                </a:lnTo>
                <a:cubicBezTo>
                  <a:pt x="705989" y="1610200"/>
                  <a:pt x="978825" y="1367793"/>
                  <a:pt x="1308278" y="1367793"/>
                </a:cubicBezTo>
                <a:close/>
                <a:moveTo>
                  <a:pt x="1589786" y="0"/>
                </a:moveTo>
                <a:cubicBezTo>
                  <a:pt x="1520182" y="453314"/>
                  <a:pt x="1668069" y="912942"/>
                  <a:pt x="1988957" y="1240613"/>
                </a:cubicBezTo>
                <a:cubicBezTo>
                  <a:pt x="2309845" y="1568285"/>
                  <a:pt x="2766281" y="1725754"/>
                  <a:pt x="3220951" y="1665645"/>
                </a:cubicBezTo>
                <a:cubicBezTo>
                  <a:pt x="3108976" y="1775302"/>
                  <a:pt x="2980523" y="1857805"/>
                  <a:pt x="2843553" y="1912752"/>
                </a:cubicBezTo>
                <a:cubicBezTo>
                  <a:pt x="2756367" y="1866073"/>
                  <a:pt x="2656598" y="1841175"/>
                  <a:pt x="2551012" y="1841175"/>
                </a:cubicBezTo>
                <a:cubicBezTo>
                  <a:pt x="2547197" y="1841176"/>
                  <a:pt x="2543390" y="1841210"/>
                  <a:pt x="2539631" y="1843473"/>
                </a:cubicBezTo>
                <a:cubicBezTo>
                  <a:pt x="2519161" y="1632454"/>
                  <a:pt x="2339312" y="1470470"/>
                  <a:pt x="2121631" y="1470470"/>
                </a:cubicBezTo>
                <a:cubicBezTo>
                  <a:pt x="2021400" y="1470470"/>
                  <a:pt x="1929192" y="1504812"/>
                  <a:pt x="1860327" y="1567705"/>
                </a:cubicBezTo>
                <a:cubicBezTo>
                  <a:pt x="1751020" y="1392954"/>
                  <a:pt x="1555160" y="1283445"/>
                  <a:pt x="1333723" y="1283445"/>
                </a:cubicBezTo>
                <a:lnTo>
                  <a:pt x="1331160" y="1283679"/>
                </a:lnTo>
                <a:cubicBezTo>
                  <a:pt x="1150898" y="856385"/>
                  <a:pt x="1238290" y="344219"/>
                  <a:pt x="158978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2" name="Oval 32">
            <a:extLst>
              <a:ext uri="{FF2B5EF4-FFF2-40B4-BE49-F238E27FC236}">
                <a16:creationId xmlns="" xmlns:a16="http://schemas.microsoft.com/office/drawing/2014/main" id="{0574A2A4-FEBA-4E53-A1A1-1F843D931BF4}"/>
              </a:ext>
            </a:extLst>
          </p:cNvPr>
          <p:cNvSpPr/>
          <p:nvPr/>
        </p:nvSpPr>
        <p:spPr>
          <a:xfrm>
            <a:off x="10359485" y="3803273"/>
            <a:ext cx="385436" cy="463687"/>
          </a:xfrm>
          <a:custGeom>
            <a:avLst/>
            <a:gdLst/>
            <a:ahLst/>
            <a:cxnLst/>
            <a:rect l="l" t="t" r="r" b="b"/>
            <a:pathLst>
              <a:path w="2671236" h="3213546">
                <a:moveTo>
                  <a:pt x="1336943" y="151152"/>
                </a:moveTo>
                <a:cubicBezTo>
                  <a:pt x="1223677" y="151152"/>
                  <a:pt x="1131857" y="242973"/>
                  <a:pt x="1131857" y="356239"/>
                </a:cubicBezTo>
                <a:cubicBezTo>
                  <a:pt x="1131857" y="469506"/>
                  <a:pt x="1223677" y="561326"/>
                  <a:pt x="1336943" y="561326"/>
                </a:cubicBezTo>
                <a:cubicBezTo>
                  <a:pt x="1450210" y="561326"/>
                  <a:pt x="1542030" y="469506"/>
                  <a:pt x="1542030" y="356239"/>
                </a:cubicBezTo>
                <a:cubicBezTo>
                  <a:pt x="1542030" y="242973"/>
                  <a:pt x="1450210" y="151152"/>
                  <a:pt x="1336943" y="151152"/>
                </a:cubicBezTo>
                <a:close/>
                <a:moveTo>
                  <a:pt x="1336943" y="0"/>
                </a:moveTo>
                <a:cubicBezTo>
                  <a:pt x="1533689" y="0"/>
                  <a:pt x="1693182" y="159493"/>
                  <a:pt x="1693182" y="356239"/>
                </a:cubicBezTo>
                <a:cubicBezTo>
                  <a:pt x="1693182" y="499348"/>
                  <a:pt x="1608797" y="622748"/>
                  <a:pt x="1486649" y="678491"/>
                </a:cubicBezTo>
                <a:lnTo>
                  <a:pt x="1504985" y="861628"/>
                </a:lnTo>
                <a:lnTo>
                  <a:pt x="2050955" y="861628"/>
                </a:lnTo>
                <a:cubicBezTo>
                  <a:pt x="2073924" y="808095"/>
                  <a:pt x="2127168" y="770742"/>
                  <a:pt x="2189136" y="770742"/>
                </a:cubicBezTo>
                <a:cubicBezTo>
                  <a:pt x="2272476" y="770742"/>
                  <a:pt x="2340037" y="838303"/>
                  <a:pt x="2340037" y="921643"/>
                </a:cubicBezTo>
                <a:cubicBezTo>
                  <a:pt x="2340037" y="1004983"/>
                  <a:pt x="2272476" y="1072544"/>
                  <a:pt x="2189136" y="1072544"/>
                </a:cubicBezTo>
                <a:cubicBezTo>
                  <a:pt x="2127168" y="1072544"/>
                  <a:pt x="2073924" y="1035191"/>
                  <a:pt x="2050955" y="981658"/>
                </a:cubicBezTo>
                <a:lnTo>
                  <a:pt x="1517002" y="981658"/>
                </a:lnTo>
                <a:lnTo>
                  <a:pt x="1678124" y="2590970"/>
                </a:lnTo>
                <a:cubicBezTo>
                  <a:pt x="2063444" y="2451708"/>
                  <a:pt x="2360829" y="2287813"/>
                  <a:pt x="2381761" y="1860600"/>
                </a:cubicBezTo>
                <a:cubicBezTo>
                  <a:pt x="2329006" y="1862811"/>
                  <a:pt x="2276981" y="1871755"/>
                  <a:pt x="2228094" y="1886075"/>
                </a:cubicBezTo>
                <a:cubicBezTo>
                  <a:pt x="2324645" y="1771974"/>
                  <a:pt x="2415523" y="1665436"/>
                  <a:pt x="2449665" y="1504055"/>
                </a:cubicBezTo>
                <a:cubicBezTo>
                  <a:pt x="2485699" y="1663545"/>
                  <a:pt x="2574685" y="1764408"/>
                  <a:pt x="2671236" y="1886075"/>
                </a:cubicBezTo>
                <a:cubicBezTo>
                  <a:pt x="2622475" y="1872164"/>
                  <a:pt x="2568855" y="1862858"/>
                  <a:pt x="2513341" y="1860541"/>
                </a:cubicBezTo>
                <a:cubicBezTo>
                  <a:pt x="2486075" y="2436981"/>
                  <a:pt x="2151724" y="2992040"/>
                  <a:pt x="1522375" y="3040581"/>
                </a:cubicBezTo>
                <a:cubicBezTo>
                  <a:pt x="1427529" y="3119259"/>
                  <a:pt x="1392747" y="3155891"/>
                  <a:pt x="1336943" y="3213546"/>
                </a:cubicBezTo>
                <a:cubicBezTo>
                  <a:pt x="1284048" y="3153728"/>
                  <a:pt x="1252174" y="3120936"/>
                  <a:pt x="1157234" y="3046101"/>
                </a:cubicBezTo>
                <a:cubicBezTo>
                  <a:pt x="592479" y="2980043"/>
                  <a:pt x="187829" y="2438320"/>
                  <a:pt x="160409" y="1860193"/>
                </a:cubicBezTo>
                <a:cubicBezTo>
                  <a:pt x="105366" y="1862056"/>
                  <a:pt x="50978" y="1871143"/>
                  <a:pt x="0" y="1886075"/>
                </a:cubicBezTo>
                <a:cubicBezTo>
                  <a:pt x="96552" y="1771974"/>
                  <a:pt x="187429" y="1665436"/>
                  <a:pt x="221571" y="1504055"/>
                </a:cubicBezTo>
                <a:cubicBezTo>
                  <a:pt x="257605" y="1663545"/>
                  <a:pt x="346591" y="1764408"/>
                  <a:pt x="443143" y="1886075"/>
                </a:cubicBezTo>
                <a:cubicBezTo>
                  <a:pt x="396276" y="1872705"/>
                  <a:pt x="344922" y="1863589"/>
                  <a:pt x="291687" y="1860996"/>
                </a:cubicBezTo>
                <a:cubicBezTo>
                  <a:pt x="313360" y="2289054"/>
                  <a:pt x="617325" y="2454996"/>
                  <a:pt x="1001768" y="2593980"/>
                </a:cubicBezTo>
                <a:lnTo>
                  <a:pt x="1157883" y="981658"/>
                </a:lnTo>
                <a:lnTo>
                  <a:pt x="666108" y="981658"/>
                </a:lnTo>
                <a:cubicBezTo>
                  <a:pt x="643139" y="1035191"/>
                  <a:pt x="589896" y="1072543"/>
                  <a:pt x="527928" y="1072543"/>
                </a:cubicBezTo>
                <a:cubicBezTo>
                  <a:pt x="444588" y="1072543"/>
                  <a:pt x="377027" y="1004982"/>
                  <a:pt x="377027" y="921642"/>
                </a:cubicBezTo>
                <a:cubicBezTo>
                  <a:pt x="377027" y="838302"/>
                  <a:pt x="444588" y="770741"/>
                  <a:pt x="527928" y="770741"/>
                </a:cubicBezTo>
                <a:cubicBezTo>
                  <a:pt x="589896" y="770741"/>
                  <a:pt x="643141" y="808095"/>
                  <a:pt x="666110" y="861628"/>
                </a:cubicBezTo>
                <a:lnTo>
                  <a:pt x="1169505" y="861628"/>
                </a:lnTo>
                <a:lnTo>
                  <a:pt x="1187237" y="678491"/>
                </a:lnTo>
                <a:cubicBezTo>
                  <a:pt x="1065090" y="622748"/>
                  <a:pt x="980704" y="499348"/>
                  <a:pt x="980704" y="356239"/>
                </a:cubicBezTo>
                <a:cubicBezTo>
                  <a:pt x="980704" y="159493"/>
                  <a:pt x="1140198" y="0"/>
                  <a:pt x="133694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6706504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idx="10"/>
          </p:nvPr>
        </p:nvSpPr>
        <p:spPr/>
      </p:sp>
      <p:sp>
        <p:nvSpPr>
          <p:cNvPr id="17" name="TextBox 16"/>
          <p:cNvSpPr txBox="1"/>
          <p:nvPr/>
        </p:nvSpPr>
        <p:spPr>
          <a:xfrm>
            <a:off x="699865" y="5480399"/>
            <a:ext cx="1063185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You can simply impress your audience and add a unique zing and appeal to your Presentations. Easy to change colors, photos and Text. </a:t>
            </a:r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Easy to change colors, photos and Text. I hope and I believe that this Template will your Time, Money and Reputation.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Get a modern PowerPoint  Presentation that is beautifully designed. </a:t>
            </a:r>
          </a:p>
        </p:txBody>
      </p:sp>
      <p:sp>
        <p:nvSpPr>
          <p:cNvPr id="25" name="Text Placeholder 13"/>
          <p:cNvSpPr txBox="1">
            <a:spLocks/>
          </p:cNvSpPr>
          <p:nvPr/>
        </p:nvSpPr>
        <p:spPr>
          <a:xfrm>
            <a:off x="699865" y="4015855"/>
            <a:ext cx="4646240" cy="1224136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10000"/>
              </a:lnSpc>
              <a:buNone/>
            </a:pPr>
            <a:r>
              <a:rPr lang="en-US" altLang="ko-KR" sz="40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Simple           </a:t>
            </a:r>
            <a:r>
              <a:rPr lang="en-US" altLang="ko-KR" sz="4000" dirty="0">
                <a:solidFill>
                  <a:schemeClr val="accent2"/>
                </a:solidFill>
                <a:latin typeface="+mj-lt"/>
                <a:cs typeface="Arial" pitchFamily="34" charset="0"/>
              </a:rPr>
              <a:t>Images</a:t>
            </a:r>
            <a:r>
              <a:rPr lang="en-US" altLang="ko-KR" sz="4000" dirty="0">
                <a:solidFill>
                  <a:srgbClr val="F5679D"/>
                </a:solidFill>
                <a:latin typeface="+mj-lt"/>
                <a:cs typeface="Arial" pitchFamily="34" charset="0"/>
              </a:rPr>
              <a:t> </a:t>
            </a:r>
            <a:r>
              <a:rPr lang="en-US" altLang="ko-KR" sz="40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&amp; Contents    </a:t>
            </a:r>
          </a:p>
        </p:txBody>
      </p:sp>
      <p:sp>
        <p:nvSpPr>
          <p:cNvPr id="8" name="Diamond 2">
            <a:extLst>
              <a:ext uri="{FF2B5EF4-FFF2-40B4-BE49-F238E27FC236}">
                <a16:creationId xmlns="" xmlns:a16="http://schemas.microsoft.com/office/drawing/2014/main" id="{A07F9265-218C-4257-BE13-51F07A336C44}"/>
              </a:ext>
            </a:extLst>
          </p:cNvPr>
          <p:cNvSpPr/>
          <p:nvPr/>
        </p:nvSpPr>
        <p:spPr>
          <a:xfrm>
            <a:off x="7870677" y="3812808"/>
            <a:ext cx="3161944" cy="1315769"/>
          </a:xfrm>
          <a:custGeom>
            <a:avLst/>
            <a:gdLst/>
            <a:ahLst/>
            <a:cxnLst/>
            <a:rect l="l" t="t" r="r" b="b"/>
            <a:pathLst>
              <a:path w="2688688" h="1344344">
                <a:moveTo>
                  <a:pt x="0" y="0"/>
                </a:moveTo>
                <a:lnTo>
                  <a:pt x="141890" y="0"/>
                </a:lnTo>
                <a:lnTo>
                  <a:pt x="1344344" y="1202455"/>
                </a:lnTo>
                <a:lnTo>
                  <a:pt x="2546799" y="0"/>
                </a:lnTo>
                <a:lnTo>
                  <a:pt x="2688688" y="0"/>
                </a:lnTo>
                <a:lnTo>
                  <a:pt x="1344344" y="1344344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Picture Placeholder 1"/>
          <p:cNvSpPr>
            <a:spLocks noGrp="1"/>
          </p:cNvSpPr>
          <p:nvPr>
            <p:ph type="pic" idx="1"/>
          </p:nvPr>
        </p:nvSpPr>
        <p:spPr/>
      </p:sp>
    </p:spTree>
    <p:extLst>
      <p:ext uri="{BB962C8B-B14F-4D97-AF65-F5344CB8AC3E}">
        <p14:creationId xmlns:p14="http://schemas.microsoft.com/office/powerpoint/2010/main" val="2725463293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16" name="Group 20">
            <a:extLst>
              <a:ext uri="{FF2B5EF4-FFF2-40B4-BE49-F238E27FC236}">
                <a16:creationId xmlns="" xmlns:a16="http://schemas.microsoft.com/office/drawing/2014/main" id="{8153C6EA-751F-4B24-9D2E-6E104C248388}"/>
              </a:ext>
            </a:extLst>
          </p:cNvPr>
          <p:cNvGrpSpPr/>
          <p:nvPr/>
        </p:nvGrpSpPr>
        <p:grpSpPr>
          <a:xfrm>
            <a:off x="8773575" y="5092359"/>
            <a:ext cx="2236415" cy="1113093"/>
            <a:chOff x="2079598" y="4324401"/>
            <a:chExt cx="3476763" cy="1113093"/>
          </a:xfrm>
        </p:grpSpPr>
        <p:sp>
          <p:nvSpPr>
            <p:cNvPr id="17" name="TextBox 16">
              <a:extLst>
                <a:ext uri="{FF2B5EF4-FFF2-40B4-BE49-F238E27FC236}">
                  <a16:creationId xmlns="" xmlns:a16="http://schemas.microsoft.com/office/drawing/2014/main" id="{D89104D2-54A9-4F61-8CD1-40283852D9F8}"/>
                </a:ext>
              </a:extLst>
            </p:cNvPr>
            <p:cNvSpPr txBox="1"/>
            <p:nvPr/>
          </p:nvSpPr>
          <p:spPr>
            <a:xfrm>
              <a:off x="2079598" y="4606497"/>
              <a:ext cx="3476763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="" xmlns:a16="http://schemas.microsoft.com/office/drawing/2014/main" id="{D2B2E27C-4B56-4D5B-9542-ED08348483E9}"/>
                </a:ext>
              </a:extLst>
            </p:cNvPr>
            <p:cNvSpPr txBox="1"/>
            <p:nvPr/>
          </p:nvSpPr>
          <p:spPr>
            <a:xfrm>
              <a:off x="2079598" y="4324401"/>
              <a:ext cx="347676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9" name="Group 26">
            <a:extLst>
              <a:ext uri="{FF2B5EF4-FFF2-40B4-BE49-F238E27FC236}">
                <a16:creationId xmlns="" xmlns:a16="http://schemas.microsoft.com/office/drawing/2014/main" id="{0A880FAC-D08C-442C-A7C5-D8FF30D1CC66}"/>
              </a:ext>
            </a:extLst>
          </p:cNvPr>
          <p:cNvGrpSpPr/>
          <p:nvPr/>
        </p:nvGrpSpPr>
        <p:grpSpPr>
          <a:xfrm>
            <a:off x="1163924" y="2087405"/>
            <a:ext cx="2236415" cy="1113093"/>
            <a:chOff x="2079598" y="4324401"/>
            <a:chExt cx="3476763" cy="1113093"/>
          </a:xfrm>
        </p:grpSpPr>
        <p:sp>
          <p:nvSpPr>
            <p:cNvPr id="20" name="TextBox 19">
              <a:extLst>
                <a:ext uri="{FF2B5EF4-FFF2-40B4-BE49-F238E27FC236}">
                  <a16:creationId xmlns="" xmlns:a16="http://schemas.microsoft.com/office/drawing/2014/main" id="{C3871528-DBCB-40E8-ACCC-20C47AF2FC54}"/>
                </a:ext>
              </a:extLst>
            </p:cNvPr>
            <p:cNvSpPr txBox="1"/>
            <p:nvPr/>
          </p:nvSpPr>
          <p:spPr>
            <a:xfrm>
              <a:off x="2079598" y="4606497"/>
              <a:ext cx="3476763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="" xmlns:a16="http://schemas.microsoft.com/office/drawing/2014/main" id="{330766F5-C7F4-4C6B-860B-C5A237FF8D80}"/>
                </a:ext>
              </a:extLst>
            </p:cNvPr>
            <p:cNvSpPr txBox="1"/>
            <p:nvPr/>
          </p:nvSpPr>
          <p:spPr>
            <a:xfrm>
              <a:off x="2079598" y="4324401"/>
              <a:ext cx="347676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8" name="자유형: 도형 27">
            <a:extLst>
              <a:ext uri="{FF2B5EF4-FFF2-40B4-BE49-F238E27FC236}">
                <a16:creationId xmlns="" xmlns:a16="http://schemas.microsoft.com/office/drawing/2014/main" id="{651D9EF4-4C87-4DA7-BC3F-B6017045E306}"/>
              </a:ext>
            </a:extLst>
          </p:cNvPr>
          <p:cNvSpPr/>
          <p:nvPr/>
        </p:nvSpPr>
        <p:spPr>
          <a:xfrm rot="20807002">
            <a:off x="1385105" y="3484703"/>
            <a:ext cx="1994301" cy="2165843"/>
          </a:xfrm>
          <a:custGeom>
            <a:avLst/>
            <a:gdLst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187208 w 3248648"/>
              <a:gd name="connsiteY94" fmla="*/ 1396872 h 3496775"/>
              <a:gd name="connsiteX95" fmla="*/ 1962055 w 3248648"/>
              <a:gd name="connsiteY95" fmla="*/ 1419847 h 3496775"/>
              <a:gd name="connsiteX96" fmla="*/ 1658786 w 3248648"/>
              <a:gd name="connsiteY96" fmla="*/ 1452012 h 3496775"/>
              <a:gd name="connsiteX97" fmla="*/ 514638 w 3248648"/>
              <a:gd name="connsiteY97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187208 w 3248648"/>
              <a:gd name="connsiteY94" fmla="*/ 1396872 h 3496775"/>
              <a:gd name="connsiteX95" fmla="*/ 1962055 w 3248648"/>
              <a:gd name="connsiteY95" fmla="*/ 1419847 h 3496775"/>
              <a:gd name="connsiteX96" fmla="*/ 1658786 w 3248648"/>
              <a:gd name="connsiteY96" fmla="*/ 1452012 h 3496775"/>
              <a:gd name="connsiteX97" fmla="*/ 514638 w 3248648"/>
              <a:gd name="connsiteY97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187208 w 3248648"/>
              <a:gd name="connsiteY94" fmla="*/ 1396872 h 3496775"/>
              <a:gd name="connsiteX95" fmla="*/ 1962055 w 3248648"/>
              <a:gd name="connsiteY95" fmla="*/ 1419847 h 3496775"/>
              <a:gd name="connsiteX96" fmla="*/ 1658786 w 3248648"/>
              <a:gd name="connsiteY96" fmla="*/ 1452012 h 3496775"/>
              <a:gd name="connsiteX97" fmla="*/ 514638 w 3248648"/>
              <a:gd name="connsiteY97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9078 w 3248648"/>
              <a:gd name="connsiteY89" fmla="*/ 904754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9078 w 3248648"/>
              <a:gd name="connsiteY89" fmla="*/ 904754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9078 w 3248648"/>
              <a:gd name="connsiteY89" fmla="*/ 904754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26206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26456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26456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4590 h 3497733"/>
              <a:gd name="connsiteX1" fmla="*/ 514638 w 3248648"/>
              <a:gd name="connsiteY1" fmla="*/ 1434590 h 3497733"/>
              <a:gd name="connsiteX2" fmla="*/ 202179 w 3248648"/>
              <a:gd name="connsiteY2" fmla="*/ 1604604 h 3497733"/>
              <a:gd name="connsiteX3" fmla="*/ 18380 w 3248648"/>
              <a:gd name="connsiteY3" fmla="*/ 1788403 h 3497733"/>
              <a:gd name="connsiteX4" fmla="*/ 0 w 3248648"/>
              <a:gd name="connsiteY4" fmla="*/ 2064101 h 3497733"/>
              <a:gd name="connsiteX5" fmla="*/ 151635 w 3248648"/>
              <a:gd name="connsiteY5" fmla="*/ 1953822 h 3497733"/>
              <a:gd name="connsiteX6" fmla="*/ 188394 w 3248648"/>
              <a:gd name="connsiteY6" fmla="*/ 2004367 h 3497733"/>
              <a:gd name="connsiteX7" fmla="*/ 202179 w 3248648"/>
              <a:gd name="connsiteY7" fmla="*/ 1857327 h 3497733"/>
              <a:gd name="connsiteX8" fmla="*/ 280294 w 3248648"/>
              <a:gd name="connsiteY8" fmla="*/ 2270875 h 3497733"/>
              <a:gd name="connsiteX9" fmla="*/ 36760 w 3248648"/>
              <a:gd name="connsiteY9" fmla="*/ 2551169 h 3497733"/>
              <a:gd name="connsiteX10" fmla="*/ 45950 w 3248648"/>
              <a:gd name="connsiteY10" fmla="*/ 3364479 h 3497733"/>
              <a:gd name="connsiteX11" fmla="*/ 105685 w 3248648"/>
              <a:gd name="connsiteY11" fmla="*/ 3327719 h 3497733"/>
              <a:gd name="connsiteX12" fmla="*/ 133255 w 3248648"/>
              <a:gd name="connsiteY12" fmla="*/ 3470164 h 3497733"/>
              <a:gd name="connsiteX13" fmla="*/ 298674 w 3248648"/>
              <a:gd name="connsiteY13" fmla="*/ 3465569 h 3497733"/>
              <a:gd name="connsiteX14" fmla="*/ 353813 w 3248648"/>
              <a:gd name="connsiteY14" fmla="*/ 3428809 h 3497733"/>
              <a:gd name="connsiteX15" fmla="*/ 174609 w 3248648"/>
              <a:gd name="connsiteY15" fmla="*/ 3277175 h 3497733"/>
              <a:gd name="connsiteX16" fmla="*/ 170014 w 3248648"/>
              <a:gd name="connsiteY16" fmla="*/ 2721183 h 3497733"/>
              <a:gd name="connsiteX17" fmla="*/ 390573 w 3248648"/>
              <a:gd name="connsiteY17" fmla="*/ 2606308 h 3497733"/>
              <a:gd name="connsiteX18" fmla="*/ 298674 w 3248648"/>
              <a:gd name="connsiteY18" fmla="*/ 2734968 h 3497733"/>
              <a:gd name="connsiteX19" fmla="*/ 680057 w 3248648"/>
              <a:gd name="connsiteY19" fmla="*/ 3295555 h 3497733"/>
              <a:gd name="connsiteX20" fmla="*/ 721411 w 3248648"/>
              <a:gd name="connsiteY20" fmla="*/ 3263390 h 3497733"/>
              <a:gd name="connsiteX21" fmla="*/ 735196 w 3248648"/>
              <a:gd name="connsiteY21" fmla="*/ 3364479 h 3497733"/>
              <a:gd name="connsiteX22" fmla="*/ 928185 w 3248648"/>
              <a:gd name="connsiteY22" fmla="*/ 3364479 h 3497733"/>
              <a:gd name="connsiteX23" fmla="*/ 974135 w 3248648"/>
              <a:gd name="connsiteY23" fmla="*/ 3332314 h 3497733"/>
              <a:gd name="connsiteX24" fmla="*/ 758171 w 3248648"/>
              <a:gd name="connsiteY24" fmla="*/ 3194465 h 3497733"/>
              <a:gd name="connsiteX25" fmla="*/ 510043 w 3248648"/>
              <a:gd name="connsiteY25" fmla="*/ 2822272 h 3497733"/>
              <a:gd name="connsiteX26" fmla="*/ 519233 w 3248648"/>
              <a:gd name="connsiteY26" fmla="*/ 2739563 h 3497733"/>
              <a:gd name="connsiteX27" fmla="*/ 914400 w 3248648"/>
              <a:gd name="connsiteY27" fmla="*/ 2335205 h 3497733"/>
              <a:gd name="connsiteX28" fmla="*/ 1709331 w 3248648"/>
              <a:gd name="connsiteY28" fmla="*/ 2381155 h 3497733"/>
              <a:gd name="connsiteX29" fmla="*/ 1585267 w 3248648"/>
              <a:gd name="connsiteY29" fmla="*/ 3249605 h 3497733"/>
              <a:gd name="connsiteX30" fmla="*/ 1622026 w 3248648"/>
              <a:gd name="connsiteY30" fmla="*/ 3240415 h 3497733"/>
              <a:gd name="connsiteX31" fmla="*/ 1617432 w 3248648"/>
              <a:gd name="connsiteY31" fmla="*/ 3387454 h 3497733"/>
              <a:gd name="connsiteX32" fmla="*/ 1824205 w 3248648"/>
              <a:gd name="connsiteY32" fmla="*/ 3451784 h 3497733"/>
              <a:gd name="connsiteX33" fmla="*/ 1856370 w 3248648"/>
              <a:gd name="connsiteY33" fmla="*/ 3392049 h 3497733"/>
              <a:gd name="connsiteX34" fmla="*/ 1718521 w 3248648"/>
              <a:gd name="connsiteY34" fmla="*/ 3304744 h 3497733"/>
              <a:gd name="connsiteX35" fmla="*/ 1746091 w 3248648"/>
              <a:gd name="connsiteY35" fmla="*/ 2909577 h 3497733"/>
              <a:gd name="connsiteX36" fmla="*/ 1870155 w 3248648"/>
              <a:gd name="connsiteY36" fmla="*/ 2624688 h 3497733"/>
              <a:gd name="connsiteX37" fmla="*/ 1975840 w 3248648"/>
              <a:gd name="connsiteY37" fmla="*/ 2845247 h 3497733"/>
              <a:gd name="connsiteX38" fmla="*/ 2058549 w 3248648"/>
              <a:gd name="connsiteY38" fmla="*/ 3061211 h 3497733"/>
              <a:gd name="connsiteX39" fmla="*/ 2104499 w 3248648"/>
              <a:gd name="connsiteY39" fmla="*/ 3359884 h 3497733"/>
              <a:gd name="connsiteX40" fmla="*/ 2141259 w 3248648"/>
              <a:gd name="connsiteY40" fmla="*/ 3327719 h 3497733"/>
              <a:gd name="connsiteX41" fmla="*/ 2168828 w 3248648"/>
              <a:gd name="connsiteY41" fmla="*/ 3497733 h 3497733"/>
              <a:gd name="connsiteX42" fmla="*/ 2325058 w 3248648"/>
              <a:gd name="connsiteY42" fmla="*/ 3497733 h 3497733"/>
              <a:gd name="connsiteX43" fmla="*/ 2380197 w 3248648"/>
              <a:gd name="connsiteY43" fmla="*/ 3456379 h 3497733"/>
              <a:gd name="connsiteX44" fmla="*/ 2219373 w 3248648"/>
              <a:gd name="connsiteY44" fmla="*/ 3359884 h 3497733"/>
              <a:gd name="connsiteX45" fmla="*/ 2145854 w 3248648"/>
              <a:gd name="connsiteY45" fmla="*/ 3088781 h 3497733"/>
              <a:gd name="connsiteX46" fmla="*/ 2072334 w 3248648"/>
              <a:gd name="connsiteY46" fmla="*/ 2610903 h 3497733"/>
              <a:gd name="connsiteX47" fmla="*/ 2072334 w 3248648"/>
              <a:gd name="connsiteY47" fmla="*/ 2358180 h 3497733"/>
              <a:gd name="connsiteX48" fmla="*/ 2348033 w 3248648"/>
              <a:gd name="connsiteY48" fmla="*/ 2174381 h 3497733"/>
              <a:gd name="connsiteX49" fmla="*/ 2609946 w 3248648"/>
              <a:gd name="connsiteY49" fmla="*/ 1788403 h 3497733"/>
              <a:gd name="connsiteX50" fmla="*/ 2651301 w 3248648"/>
              <a:gd name="connsiteY50" fmla="*/ 1439185 h 3497733"/>
              <a:gd name="connsiteX51" fmla="*/ 2798340 w 3248648"/>
              <a:gd name="connsiteY51" fmla="*/ 1388640 h 3497733"/>
              <a:gd name="connsiteX52" fmla="*/ 2779960 w 3248648"/>
              <a:gd name="connsiteY52" fmla="*/ 1292145 h 3497733"/>
              <a:gd name="connsiteX53" fmla="*/ 2770770 w 3248648"/>
              <a:gd name="connsiteY53" fmla="*/ 1232411 h 3497733"/>
              <a:gd name="connsiteX54" fmla="*/ 2775365 w 3248648"/>
              <a:gd name="connsiteY54" fmla="*/ 1103751 h 3497733"/>
              <a:gd name="connsiteX55" fmla="*/ 2853480 w 3248648"/>
              <a:gd name="connsiteY55" fmla="*/ 1186461 h 3497733"/>
              <a:gd name="connsiteX56" fmla="*/ 2807530 w 3248648"/>
              <a:gd name="connsiteY56" fmla="*/ 1066992 h 3497733"/>
              <a:gd name="connsiteX57" fmla="*/ 2835100 w 3248648"/>
              <a:gd name="connsiteY57" fmla="*/ 1021042 h 3497733"/>
              <a:gd name="connsiteX58" fmla="*/ 2986734 w 3248648"/>
              <a:gd name="connsiteY58" fmla="*/ 772913 h 3497733"/>
              <a:gd name="connsiteX59" fmla="*/ 2729415 w 3248648"/>
              <a:gd name="connsiteY59" fmla="*/ 869408 h 3497733"/>
              <a:gd name="connsiteX60" fmla="*/ 3074039 w 3248648"/>
              <a:gd name="connsiteY60" fmla="*/ 497215 h 3497733"/>
              <a:gd name="connsiteX61" fmla="*/ 3248648 w 3248648"/>
              <a:gd name="connsiteY61" fmla="*/ 28527 h 3497733"/>
              <a:gd name="connsiteX62" fmla="*/ 3119988 w 3248648"/>
              <a:gd name="connsiteY62" fmla="*/ 313416 h 3497733"/>
              <a:gd name="connsiteX63" fmla="*/ 3074039 w 3248648"/>
              <a:gd name="connsiteY63" fmla="*/ 28527 h 3497733"/>
              <a:gd name="connsiteX64" fmla="*/ 3046469 w 3248648"/>
              <a:gd name="connsiteY64" fmla="*/ 386935 h 3497733"/>
              <a:gd name="connsiteX65" fmla="*/ 2968354 w 3248648"/>
              <a:gd name="connsiteY65" fmla="*/ 465050 h 3497733"/>
              <a:gd name="connsiteX66" fmla="*/ 2844290 w 3248648"/>
              <a:gd name="connsiteY66" fmla="*/ 74477 h 3497733"/>
              <a:gd name="connsiteX67" fmla="*/ 2876455 w 3248648"/>
              <a:gd name="connsiteY67" fmla="*/ 524785 h 3497733"/>
              <a:gd name="connsiteX68" fmla="*/ 2715630 w 3248648"/>
              <a:gd name="connsiteY68" fmla="*/ 731559 h 3497733"/>
              <a:gd name="connsiteX69" fmla="*/ 2660491 w 3248648"/>
              <a:gd name="connsiteY69" fmla="*/ 584519 h 3497733"/>
              <a:gd name="connsiteX70" fmla="*/ 2660491 w 3248648"/>
              <a:gd name="connsiteY70" fmla="*/ 442075 h 3497733"/>
              <a:gd name="connsiteX71" fmla="*/ 2586971 w 3248648"/>
              <a:gd name="connsiteY71" fmla="*/ 644254 h 3497733"/>
              <a:gd name="connsiteX72" fmla="*/ 2637516 w 3248648"/>
              <a:gd name="connsiteY72" fmla="*/ 777508 h 3497733"/>
              <a:gd name="connsiteX73" fmla="*/ 2632921 w 3248648"/>
              <a:gd name="connsiteY73" fmla="*/ 837243 h 3497733"/>
              <a:gd name="connsiteX74" fmla="*/ 2481287 w 3248648"/>
              <a:gd name="connsiteY74" fmla="*/ 855623 h 3497733"/>
              <a:gd name="connsiteX75" fmla="*/ 2393982 w 3248648"/>
              <a:gd name="connsiteY75" fmla="*/ 754533 h 3497733"/>
              <a:gd name="connsiteX76" fmla="*/ 2439932 w 3248648"/>
              <a:gd name="connsiteY76" fmla="*/ 598304 h 3497733"/>
              <a:gd name="connsiteX77" fmla="*/ 2430742 w 3248648"/>
              <a:gd name="connsiteY77" fmla="*/ 432885 h 3497733"/>
              <a:gd name="connsiteX78" fmla="*/ 2325058 w 3248648"/>
              <a:gd name="connsiteY78" fmla="*/ 690204 h 3497733"/>
              <a:gd name="connsiteX79" fmla="*/ 2040169 w 3248648"/>
              <a:gd name="connsiteY79" fmla="*/ 460455 h 3497733"/>
              <a:gd name="connsiteX80" fmla="*/ 2063144 w 3248648"/>
              <a:gd name="connsiteY80" fmla="*/ 396125 h 3497733"/>
              <a:gd name="connsiteX81" fmla="*/ 2348033 w 3248648"/>
              <a:gd name="connsiteY81" fmla="*/ 207731 h 3497733"/>
              <a:gd name="connsiteX82" fmla="*/ 2035574 w 3248648"/>
              <a:gd name="connsiteY82" fmla="*/ 308821 h 3497733"/>
              <a:gd name="connsiteX83" fmla="*/ 2126456 w 3248648"/>
              <a:gd name="connsiteY83" fmla="*/ 958 h 3497733"/>
              <a:gd name="connsiteX84" fmla="*/ 1966650 w 3248648"/>
              <a:gd name="connsiteY84" fmla="*/ 258276 h 3497733"/>
              <a:gd name="connsiteX85" fmla="*/ 1936870 w 3248648"/>
              <a:gd name="connsiteY85" fmla="*/ 33122 h 3497733"/>
              <a:gd name="connsiteX86" fmla="*/ 1901275 w 3248648"/>
              <a:gd name="connsiteY86" fmla="*/ 209714 h 3497733"/>
              <a:gd name="connsiteX87" fmla="*/ 1931363 w 3248648"/>
              <a:gd name="connsiteY87" fmla="*/ 368273 h 3497733"/>
              <a:gd name="connsiteX88" fmla="*/ 1837294 w 3248648"/>
              <a:gd name="connsiteY88" fmla="*/ 289691 h 3497733"/>
              <a:gd name="connsiteX89" fmla="*/ 1776782 w 3248648"/>
              <a:gd name="connsiteY89" fmla="*/ 139088 h 3497733"/>
              <a:gd name="connsiteX90" fmla="*/ 1812524 w 3248648"/>
              <a:gd name="connsiteY90" fmla="*/ 364309 h 3497733"/>
              <a:gd name="connsiteX91" fmla="*/ 2358415 w 3248648"/>
              <a:gd name="connsiteY91" fmla="*/ 908378 h 3497733"/>
              <a:gd name="connsiteX92" fmla="*/ 2235543 w 3248648"/>
              <a:gd name="connsiteY92" fmla="*/ 831737 h 3497733"/>
              <a:gd name="connsiteX93" fmla="*/ 2065635 w 3248648"/>
              <a:gd name="connsiteY93" fmla="*/ 747272 h 3497733"/>
              <a:gd name="connsiteX94" fmla="*/ 2108531 w 3248648"/>
              <a:gd name="connsiteY94" fmla="*/ 999152 h 3497733"/>
              <a:gd name="connsiteX95" fmla="*/ 2259254 w 3248648"/>
              <a:gd name="connsiteY95" fmla="*/ 1068185 h 3497733"/>
              <a:gd name="connsiteX96" fmla="*/ 2285163 w 3248648"/>
              <a:gd name="connsiteY96" fmla="*/ 1145441 h 3497733"/>
              <a:gd name="connsiteX97" fmla="*/ 2187208 w 3248648"/>
              <a:gd name="connsiteY97" fmla="*/ 1397830 h 3497733"/>
              <a:gd name="connsiteX98" fmla="*/ 1962055 w 3248648"/>
              <a:gd name="connsiteY98" fmla="*/ 1420805 h 3497733"/>
              <a:gd name="connsiteX99" fmla="*/ 1658786 w 3248648"/>
              <a:gd name="connsiteY99" fmla="*/ 1452970 h 3497733"/>
              <a:gd name="connsiteX100" fmla="*/ 514638 w 3248648"/>
              <a:gd name="connsiteY100" fmla="*/ 1434590 h 3497733"/>
              <a:gd name="connsiteX0" fmla="*/ 514638 w 3248648"/>
              <a:gd name="connsiteY0" fmla="*/ 1434733 h 3497876"/>
              <a:gd name="connsiteX1" fmla="*/ 514638 w 3248648"/>
              <a:gd name="connsiteY1" fmla="*/ 1434733 h 3497876"/>
              <a:gd name="connsiteX2" fmla="*/ 202179 w 3248648"/>
              <a:gd name="connsiteY2" fmla="*/ 1604747 h 3497876"/>
              <a:gd name="connsiteX3" fmla="*/ 18380 w 3248648"/>
              <a:gd name="connsiteY3" fmla="*/ 1788546 h 3497876"/>
              <a:gd name="connsiteX4" fmla="*/ 0 w 3248648"/>
              <a:gd name="connsiteY4" fmla="*/ 2064244 h 3497876"/>
              <a:gd name="connsiteX5" fmla="*/ 151635 w 3248648"/>
              <a:gd name="connsiteY5" fmla="*/ 1953965 h 3497876"/>
              <a:gd name="connsiteX6" fmla="*/ 188394 w 3248648"/>
              <a:gd name="connsiteY6" fmla="*/ 2004510 h 3497876"/>
              <a:gd name="connsiteX7" fmla="*/ 202179 w 3248648"/>
              <a:gd name="connsiteY7" fmla="*/ 1857470 h 3497876"/>
              <a:gd name="connsiteX8" fmla="*/ 280294 w 3248648"/>
              <a:gd name="connsiteY8" fmla="*/ 2271018 h 3497876"/>
              <a:gd name="connsiteX9" fmla="*/ 36760 w 3248648"/>
              <a:gd name="connsiteY9" fmla="*/ 2551312 h 3497876"/>
              <a:gd name="connsiteX10" fmla="*/ 45950 w 3248648"/>
              <a:gd name="connsiteY10" fmla="*/ 3364622 h 3497876"/>
              <a:gd name="connsiteX11" fmla="*/ 105685 w 3248648"/>
              <a:gd name="connsiteY11" fmla="*/ 3327862 h 3497876"/>
              <a:gd name="connsiteX12" fmla="*/ 133255 w 3248648"/>
              <a:gd name="connsiteY12" fmla="*/ 3470307 h 3497876"/>
              <a:gd name="connsiteX13" fmla="*/ 298674 w 3248648"/>
              <a:gd name="connsiteY13" fmla="*/ 3465712 h 3497876"/>
              <a:gd name="connsiteX14" fmla="*/ 353813 w 3248648"/>
              <a:gd name="connsiteY14" fmla="*/ 3428952 h 3497876"/>
              <a:gd name="connsiteX15" fmla="*/ 174609 w 3248648"/>
              <a:gd name="connsiteY15" fmla="*/ 3277318 h 3497876"/>
              <a:gd name="connsiteX16" fmla="*/ 170014 w 3248648"/>
              <a:gd name="connsiteY16" fmla="*/ 2721326 h 3497876"/>
              <a:gd name="connsiteX17" fmla="*/ 390573 w 3248648"/>
              <a:gd name="connsiteY17" fmla="*/ 2606451 h 3497876"/>
              <a:gd name="connsiteX18" fmla="*/ 298674 w 3248648"/>
              <a:gd name="connsiteY18" fmla="*/ 2735111 h 3497876"/>
              <a:gd name="connsiteX19" fmla="*/ 680057 w 3248648"/>
              <a:gd name="connsiteY19" fmla="*/ 3295698 h 3497876"/>
              <a:gd name="connsiteX20" fmla="*/ 721411 w 3248648"/>
              <a:gd name="connsiteY20" fmla="*/ 3263533 h 3497876"/>
              <a:gd name="connsiteX21" fmla="*/ 735196 w 3248648"/>
              <a:gd name="connsiteY21" fmla="*/ 3364622 h 3497876"/>
              <a:gd name="connsiteX22" fmla="*/ 928185 w 3248648"/>
              <a:gd name="connsiteY22" fmla="*/ 3364622 h 3497876"/>
              <a:gd name="connsiteX23" fmla="*/ 974135 w 3248648"/>
              <a:gd name="connsiteY23" fmla="*/ 3332457 h 3497876"/>
              <a:gd name="connsiteX24" fmla="*/ 758171 w 3248648"/>
              <a:gd name="connsiteY24" fmla="*/ 3194608 h 3497876"/>
              <a:gd name="connsiteX25" fmla="*/ 510043 w 3248648"/>
              <a:gd name="connsiteY25" fmla="*/ 2822415 h 3497876"/>
              <a:gd name="connsiteX26" fmla="*/ 519233 w 3248648"/>
              <a:gd name="connsiteY26" fmla="*/ 2739706 h 3497876"/>
              <a:gd name="connsiteX27" fmla="*/ 914400 w 3248648"/>
              <a:gd name="connsiteY27" fmla="*/ 2335348 h 3497876"/>
              <a:gd name="connsiteX28" fmla="*/ 1709331 w 3248648"/>
              <a:gd name="connsiteY28" fmla="*/ 2381298 h 3497876"/>
              <a:gd name="connsiteX29" fmla="*/ 1585267 w 3248648"/>
              <a:gd name="connsiteY29" fmla="*/ 3249748 h 3497876"/>
              <a:gd name="connsiteX30" fmla="*/ 1622026 w 3248648"/>
              <a:gd name="connsiteY30" fmla="*/ 3240558 h 3497876"/>
              <a:gd name="connsiteX31" fmla="*/ 1617432 w 3248648"/>
              <a:gd name="connsiteY31" fmla="*/ 3387597 h 3497876"/>
              <a:gd name="connsiteX32" fmla="*/ 1824205 w 3248648"/>
              <a:gd name="connsiteY32" fmla="*/ 3451927 h 3497876"/>
              <a:gd name="connsiteX33" fmla="*/ 1856370 w 3248648"/>
              <a:gd name="connsiteY33" fmla="*/ 3392192 h 3497876"/>
              <a:gd name="connsiteX34" fmla="*/ 1718521 w 3248648"/>
              <a:gd name="connsiteY34" fmla="*/ 3304887 h 3497876"/>
              <a:gd name="connsiteX35" fmla="*/ 1746091 w 3248648"/>
              <a:gd name="connsiteY35" fmla="*/ 2909720 h 3497876"/>
              <a:gd name="connsiteX36" fmla="*/ 1870155 w 3248648"/>
              <a:gd name="connsiteY36" fmla="*/ 2624831 h 3497876"/>
              <a:gd name="connsiteX37" fmla="*/ 1975840 w 3248648"/>
              <a:gd name="connsiteY37" fmla="*/ 2845390 h 3497876"/>
              <a:gd name="connsiteX38" fmla="*/ 2058549 w 3248648"/>
              <a:gd name="connsiteY38" fmla="*/ 3061354 h 3497876"/>
              <a:gd name="connsiteX39" fmla="*/ 2104499 w 3248648"/>
              <a:gd name="connsiteY39" fmla="*/ 3360027 h 3497876"/>
              <a:gd name="connsiteX40" fmla="*/ 2141259 w 3248648"/>
              <a:gd name="connsiteY40" fmla="*/ 3327862 h 3497876"/>
              <a:gd name="connsiteX41" fmla="*/ 2168828 w 3248648"/>
              <a:gd name="connsiteY41" fmla="*/ 3497876 h 3497876"/>
              <a:gd name="connsiteX42" fmla="*/ 2325058 w 3248648"/>
              <a:gd name="connsiteY42" fmla="*/ 3497876 h 3497876"/>
              <a:gd name="connsiteX43" fmla="*/ 2380197 w 3248648"/>
              <a:gd name="connsiteY43" fmla="*/ 3456522 h 3497876"/>
              <a:gd name="connsiteX44" fmla="*/ 2219373 w 3248648"/>
              <a:gd name="connsiteY44" fmla="*/ 3360027 h 3497876"/>
              <a:gd name="connsiteX45" fmla="*/ 2145854 w 3248648"/>
              <a:gd name="connsiteY45" fmla="*/ 3088924 h 3497876"/>
              <a:gd name="connsiteX46" fmla="*/ 2072334 w 3248648"/>
              <a:gd name="connsiteY46" fmla="*/ 2611046 h 3497876"/>
              <a:gd name="connsiteX47" fmla="*/ 2072334 w 3248648"/>
              <a:gd name="connsiteY47" fmla="*/ 2358323 h 3497876"/>
              <a:gd name="connsiteX48" fmla="*/ 2348033 w 3248648"/>
              <a:gd name="connsiteY48" fmla="*/ 2174524 h 3497876"/>
              <a:gd name="connsiteX49" fmla="*/ 2609946 w 3248648"/>
              <a:gd name="connsiteY49" fmla="*/ 1788546 h 3497876"/>
              <a:gd name="connsiteX50" fmla="*/ 2651301 w 3248648"/>
              <a:gd name="connsiteY50" fmla="*/ 1439328 h 3497876"/>
              <a:gd name="connsiteX51" fmla="*/ 2798340 w 3248648"/>
              <a:gd name="connsiteY51" fmla="*/ 1388783 h 3497876"/>
              <a:gd name="connsiteX52" fmla="*/ 2779960 w 3248648"/>
              <a:gd name="connsiteY52" fmla="*/ 1292288 h 3497876"/>
              <a:gd name="connsiteX53" fmla="*/ 2770770 w 3248648"/>
              <a:gd name="connsiteY53" fmla="*/ 1232554 h 3497876"/>
              <a:gd name="connsiteX54" fmla="*/ 2775365 w 3248648"/>
              <a:gd name="connsiteY54" fmla="*/ 1103894 h 3497876"/>
              <a:gd name="connsiteX55" fmla="*/ 2853480 w 3248648"/>
              <a:gd name="connsiteY55" fmla="*/ 1186604 h 3497876"/>
              <a:gd name="connsiteX56" fmla="*/ 2807530 w 3248648"/>
              <a:gd name="connsiteY56" fmla="*/ 1067135 h 3497876"/>
              <a:gd name="connsiteX57" fmla="*/ 2835100 w 3248648"/>
              <a:gd name="connsiteY57" fmla="*/ 1021185 h 3497876"/>
              <a:gd name="connsiteX58" fmla="*/ 2986734 w 3248648"/>
              <a:gd name="connsiteY58" fmla="*/ 773056 h 3497876"/>
              <a:gd name="connsiteX59" fmla="*/ 2729415 w 3248648"/>
              <a:gd name="connsiteY59" fmla="*/ 869551 h 3497876"/>
              <a:gd name="connsiteX60" fmla="*/ 3074039 w 3248648"/>
              <a:gd name="connsiteY60" fmla="*/ 497358 h 3497876"/>
              <a:gd name="connsiteX61" fmla="*/ 3248648 w 3248648"/>
              <a:gd name="connsiteY61" fmla="*/ 28670 h 3497876"/>
              <a:gd name="connsiteX62" fmla="*/ 3119988 w 3248648"/>
              <a:gd name="connsiteY62" fmla="*/ 313559 h 3497876"/>
              <a:gd name="connsiteX63" fmla="*/ 3074039 w 3248648"/>
              <a:gd name="connsiteY63" fmla="*/ 28670 h 3497876"/>
              <a:gd name="connsiteX64" fmla="*/ 3046469 w 3248648"/>
              <a:gd name="connsiteY64" fmla="*/ 387078 h 3497876"/>
              <a:gd name="connsiteX65" fmla="*/ 2968354 w 3248648"/>
              <a:gd name="connsiteY65" fmla="*/ 465193 h 3497876"/>
              <a:gd name="connsiteX66" fmla="*/ 2844290 w 3248648"/>
              <a:gd name="connsiteY66" fmla="*/ 74620 h 3497876"/>
              <a:gd name="connsiteX67" fmla="*/ 2876455 w 3248648"/>
              <a:gd name="connsiteY67" fmla="*/ 524928 h 3497876"/>
              <a:gd name="connsiteX68" fmla="*/ 2715630 w 3248648"/>
              <a:gd name="connsiteY68" fmla="*/ 731702 h 3497876"/>
              <a:gd name="connsiteX69" fmla="*/ 2660491 w 3248648"/>
              <a:gd name="connsiteY69" fmla="*/ 584662 h 3497876"/>
              <a:gd name="connsiteX70" fmla="*/ 2660491 w 3248648"/>
              <a:gd name="connsiteY70" fmla="*/ 442218 h 3497876"/>
              <a:gd name="connsiteX71" fmla="*/ 2586971 w 3248648"/>
              <a:gd name="connsiteY71" fmla="*/ 644397 h 3497876"/>
              <a:gd name="connsiteX72" fmla="*/ 2637516 w 3248648"/>
              <a:gd name="connsiteY72" fmla="*/ 777651 h 3497876"/>
              <a:gd name="connsiteX73" fmla="*/ 2632921 w 3248648"/>
              <a:gd name="connsiteY73" fmla="*/ 837386 h 3497876"/>
              <a:gd name="connsiteX74" fmla="*/ 2481287 w 3248648"/>
              <a:gd name="connsiteY74" fmla="*/ 855766 h 3497876"/>
              <a:gd name="connsiteX75" fmla="*/ 2393982 w 3248648"/>
              <a:gd name="connsiteY75" fmla="*/ 754676 h 3497876"/>
              <a:gd name="connsiteX76" fmla="*/ 2439932 w 3248648"/>
              <a:gd name="connsiteY76" fmla="*/ 598447 h 3497876"/>
              <a:gd name="connsiteX77" fmla="*/ 2430742 w 3248648"/>
              <a:gd name="connsiteY77" fmla="*/ 433028 h 3497876"/>
              <a:gd name="connsiteX78" fmla="*/ 2325058 w 3248648"/>
              <a:gd name="connsiteY78" fmla="*/ 690347 h 3497876"/>
              <a:gd name="connsiteX79" fmla="*/ 2040169 w 3248648"/>
              <a:gd name="connsiteY79" fmla="*/ 460598 h 3497876"/>
              <a:gd name="connsiteX80" fmla="*/ 2063144 w 3248648"/>
              <a:gd name="connsiteY80" fmla="*/ 396268 h 3497876"/>
              <a:gd name="connsiteX81" fmla="*/ 2348033 w 3248648"/>
              <a:gd name="connsiteY81" fmla="*/ 207874 h 3497876"/>
              <a:gd name="connsiteX82" fmla="*/ 2035574 w 3248648"/>
              <a:gd name="connsiteY82" fmla="*/ 308964 h 3497876"/>
              <a:gd name="connsiteX83" fmla="*/ 2047899 w 3248648"/>
              <a:gd name="connsiteY83" fmla="*/ 175200 h 3497876"/>
              <a:gd name="connsiteX84" fmla="*/ 2126456 w 3248648"/>
              <a:gd name="connsiteY84" fmla="*/ 1101 h 3497876"/>
              <a:gd name="connsiteX85" fmla="*/ 1966650 w 3248648"/>
              <a:gd name="connsiteY85" fmla="*/ 258419 h 3497876"/>
              <a:gd name="connsiteX86" fmla="*/ 1936870 w 3248648"/>
              <a:gd name="connsiteY86" fmla="*/ 33265 h 3497876"/>
              <a:gd name="connsiteX87" fmla="*/ 1901275 w 3248648"/>
              <a:gd name="connsiteY87" fmla="*/ 209857 h 3497876"/>
              <a:gd name="connsiteX88" fmla="*/ 1931363 w 3248648"/>
              <a:gd name="connsiteY88" fmla="*/ 368416 h 3497876"/>
              <a:gd name="connsiteX89" fmla="*/ 1837294 w 3248648"/>
              <a:gd name="connsiteY89" fmla="*/ 289834 h 3497876"/>
              <a:gd name="connsiteX90" fmla="*/ 1776782 w 3248648"/>
              <a:gd name="connsiteY90" fmla="*/ 139231 h 3497876"/>
              <a:gd name="connsiteX91" fmla="*/ 1812524 w 3248648"/>
              <a:gd name="connsiteY91" fmla="*/ 364452 h 3497876"/>
              <a:gd name="connsiteX92" fmla="*/ 2358415 w 3248648"/>
              <a:gd name="connsiteY92" fmla="*/ 908521 h 3497876"/>
              <a:gd name="connsiteX93" fmla="*/ 2235543 w 3248648"/>
              <a:gd name="connsiteY93" fmla="*/ 831880 h 3497876"/>
              <a:gd name="connsiteX94" fmla="*/ 2065635 w 3248648"/>
              <a:gd name="connsiteY94" fmla="*/ 747415 h 3497876"/>
              <a:gd name="connsiteX95" fmla="*/ 2108531 w 3248648"/>
              <a:gd name="connsiteY95" fmla="*/ 999295 h 3497876"/>
              <a:gd name="connsiteX96" fmla="*/ 2259254 w 3248648"/>
              <a:gd name="connsiteY96" fmla="*/ 1068328 h 3497876"/>
              <a:gd name="connsiteX97" fmla="*/ 2285163 w 3248648"/>
              <a:gd name="connsiteY97" fmla="*/ 1145584 h 3497876"/>
              <a:gd name="connsiteX98" fmla="*/ 2187208 w 3248648"/>
              <a:gd name="connsiteY98" fmla="*/ 1397973 h 3497876"/>
              <a:gd name="connsiteX99" fmla="*/ 1962055 w 3248648"/>
              <a:gd name="connsiteY99" fmla="*/ 1420948 h 3497876"/>
              <a:gd name="connsiteX100" fmla="*/ 1658786 w 3248648"/>
              <a:gd name="connsiteY100" fmla="*/ 1453113 h 3497876"/>
              <a:gd name="connsiteX101" fmla="*/ 514638 w 3248648"/>
              <a:gd name="connsiteY101" fmla="*/ 1434733 h 3497876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48917 w 3248648"/>
              <a:gd name="connsiteY73" fmla="*/ 846949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48917 w 3248648"/>
              <a:gd name="connsiteY73" fmla="*/ 846949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48917 w 3248648"/>
              <a:gd name="connsiteY73" fmla="*/ 846949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70462 w 3248648"/>
              <a:gd name="connsiteY64" fmla="*/ 375313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25320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25320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25320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27321"/>
              <a:gd name="connsiteY0" fmla="*/ 1433632 h 3496775"/>
              <a:gd name="connsiteX1" fmla="*/ 514638 w 3227321"/>
              <a:gd name="connsiteY1" fmla="*/ 1433632 h 3496775"/>
              <a:gd name="connsiteX2" fmla="*/ 202179 w 3227321"/>
              <a:gd name="connsiteY2" fmla="*/ 1603646 h 3496775"/>
              <a:gd name="connsiteX3" fmla="*/ 18380 w 3227321"/>
              <a:gd name="connsiteY3" fmla="*/ 1787445 h 3496775"/>
              <a:gd name="connsiteX4" fmla="*/ 0 w 3227321"/>
              <a:gd name="connsiteY4" fmla="*/ 2063143 h 3496775"/>
              <a:gd name="connsiteX5" fmla="*/ 151635 w 3227321"/>
              <a:gd name="connsiteY5" fmla="*/ 1952864 h 3496775"/>
              <a:gd name="connsiteX6" fmla="*/ 188394 w 3227321"/>
              <a:gd name="connsiteY6" fmla="*/ 2003409 h 3496775"/>
              <a:gd name="connsiteX7" fmla="*/ 202179 w 3227321"/>
              <a:gd name="connsiteY7" fmla="*/ 1856369 h 3496775"/>
              <a:gd name="connsiteX8" fmla="*/ 280294 w 3227321"/>
              <a:gd name="connsiteY8" fmla="*/ 2269917 h 3496775"/>
              <a:gd name="connsiteX9" fmla="*/ 36760 w 3227321"/>
              <a:gd name="connsiteY9" fmla="*/ 2550211 h 3496775"/>
              <a:gd name="connsiteX10" fmla="*/ 45950 w 3227321"/>
              <a:gd name="connsiteY10" fmla="*/ 3363521 h 3496775"/>
              <a:gd name="connsiteX11" fmla="*/ 105685 w 3227321"/>
              <a:gd name="connsiteY11" fmla="*/ 3326761 h 3496775"/>
              <a:gd name="connsiteX12" fmla="*/ 133255 w 3227321"/>
              <a:gd name="connsiteY12" fmla="*/ 3469206 h 3496775"/>
              <a:gd name="connsiteX13" fmla="*/ 298674 w 3227321"/>
              <a:gd name="connsiteY13" fmla="*/ 3464611 h 3496775"/>
              <a:gd name="connsiteX14" fmla="*/ 353813 w 3227321"/>
              <a:gd name="connsiteY14" fmla="*/ 3427851 h 3496775"/>
              <a:gd name="connsiteX15" fmla="*/ 174609 w 3227321"/>
              <a:gd name="connsiteY15" fmla="*/ 3276217 h 3496775"/>
              <a:gd name="connsiteX16" fmla="*/ 170014 w 3227321"/>
              <a:gd name="connsiteY16" fmla="*/ 2720225 h 3496775"/>
              <a:gd name="connsiteX17" fmla="*/ 390573 w 3227321"/>
              <a:gd name="connsiteY17" fmla="*/ 2605350 h 3496775"/>
              <a:gd name="connsiteX18" fmla="*/ 298674 w 3227321"/>
              <a:gd name="connsiteY18" fmla="*/ 2734010 h 3496775"/>
              <a:gd name="connsiteX19" fmla="*/ 680057 w 3227321"/>
              <a:gd name="connsiteY19" fmla="*/ 3294597 h 3496775"/>
              <a:gd name="connsiteX20" fmla="*/ 721411 w 3227321"/>
              <a:gd name="connsiteY20" fmla="*/ 3262432 h 3496775"/>
              <a:gd name="connsiteX21" fmla="*/ 735196 w 3227321"/>
              <a:gd name="connsiteY21" fmla="*/ 3363521 h 3496775"/>
              <a:gd name="connsiteX22" fmla="*/ 928185 w 3227321"/>
              <a:gd name="connsiteY22" fmla="*/ 3363521 h 3496775"/>
              <a:gd name="connsiteX23" fmla="*/ 974135 w 3227321"/>
              <a:gd name="connsiteY23" fmla="*/ 3331356 h 3496775"/>
              <a:gd name="connsiteX24" fmla="*/ 758171 w 3227321"/>
              <a:gd name="connsiteY24" fmla="*/ 3193507 h 3496775"/>
              <a:gd name="connsiteX25" fmla="*/ 510043 w 3227321"/>
              <a:gd name="connsiteY25" fmla="*/ 2821314 h 3496775"/>
              <a:gd name="connsiteX26" fmla="*/ 519233 w 3227321"/>
              <a:gd name="connsiteY26" fmla="*/ 2738605 h 3496775"/>
              <a:gd name="connsiteX27" fmla="*/ 914400 w 3227321"/>
              <a:gd name="connsiteY27" fmla="*/ 2334247 h 3496775"/>
              <a:gd name="connsiteX28" fmla="*/ 1709331 w 3227321"/>
              <a:gd name="connsiteY28" fmla="*/ 2380197 h 3496775"/>
              <a:gd name="connsiteX29" fmla="*/ 1585267 w 3227321"/>
              <a:gd name="connsiteY29" fmla="*/ 3248647 h 3496775"/>
              <a:gd name="connsiteX30" fmla="*/ 1622026 w 3227321"/>
              <a:gd name="connsiteY30" fmla="*/ 3239457 h 3496775"/>
              <a:gd name="connsiteX31" fmla="*/ 1617432 w 3227321"/>
              <a:gd name="connsiteY31" fmla="*/ 3386496 h 3496775"/>
              <a:gd name="connsiteX32" fmla="*/ 1824205 w 3227321"/>
              <a:gd name="connsiteY32" fmla="*/ 3450826 h 3496775"/>
              <a:gd name="connsiteX33" fmla="*/ 1856370 w 3227321"/>
              <a:gd name="connsiteY33" fmla="*/ 3391091 h 3496775"/>
              <a:gd name="connsiteX34" fmla="*/ 1718521 w 3227321"/>
              <a:gd name="connsiteY34" fmla="*/ 3303786 h 3496775"/>
              <a:gd name="connsiteX35" fmla="*/ 1746091 w 3227321"/>
              <a:gd name="connsiteY35" fmla="*/ 2908619 h 3496775"/>
              <a:gd name="connsiteX36" fmla="*/ 1870155 w 3227321"/>
              <a:gd name="connsiteY36" fmla="*/ 2623730 h 3496775"/>
              <a:gd name="connsiteX37" fmla="*/ 1975840 w 3227321"/>
              <a:gd name="connsiteY37" fmla="*/ 2844289 h 3496775"/>
              <a:gd name="connsiteX38" fmla="*/ 2058549 w 3227321"/>
              <a:gd name="connsiteY38" fmla="*/ 3060253 h 3496775"/>
              <a:gd name="connsiteX39" fmla="*/ 2104499 w 3227321"/>
              <a:gd name="connsiteY39" fmla="*/ 3358926 h 3496775"/>
              <a:gd name="connsiteX40" fmla="*/ 2141259 w 3227321"/>
              <a:gd name="connsiteY40" fmla="*/ 3326761 h 3496775"/>
              <a:gd name="connsiteX41" fmla="*/ 2168828 w 3227321"/>
              <a:gd name="connsiteY41" fmla="*/ 3496775 h 3496775"/>
              <a:gd name="connsiteX42" fmla="*/ 2325058 w 3227321"/>
              <a:gd name="connsiteY42" fmla="*/ 3496775 h 3496775"/>
              <a:gd name="connsiteX43" fmla="*/ 2380197 w 3227321"/>
              <a:gd name="connsiteY43" fmla="*/ 3455421 h 3496775"/>
              <a:gd name="connsiteX44" fmla="*/ 2219373 w 3227321"/>
              <a:gd name="connsiteY44" fmla="*/ 3358926 h 3496775"/>
              <a:gd name="connsiteX45" fmla="*/ 2145854 w 3227321"/>
              <a:gd name="connsiteY45" fmla="*/ 3087823 h 3496775"/>
              <a:gd name="connsiteX46" fmla="*/ 2072334 w 3227321"/>
              <a:gd name="connsiteY46" fmla="*/ 2609945 h 3496775"/>
              <a:gd name="connsiteX47" fmla="*/ 2072334 w 3227321"/>
              <a:gd name="connsiteY47" fmla="*/ 2357222 h 3496775"/>
              <a:gd name="connsiteX48" fmla="*/ 2348033 w 3227321"/>
              <a:gd name="connsiteY48" fmla="*/ 2173423 h 3496775"/>
              <a:gd name="connsiteX49" fmla="*/ 2609946 w 3227321"/>
              <a:gd name="connsiteY49" fmla="*/ 1787445 h 3496775"/>
              <a:gd name="connsiteX50" fmla="*/ 2651301 w 3227321"/>
              <a:gd name="connsiteY50" fmla="*/ 1438227 h 3496775"/>
              <a:gd name="connsiteX51" fmla="*/ 2798340 w 3227321"/>
              <a:gd name="connsiteY51" fmla="*/ 1387682 h 3496775"/>
              <a:gd name="connsiteX52" fmla="*/ 2779960 w 3227321"/>
              <a:gd name="connsiteY52" fmla="*/ 1291187 h 3496775"/>
              <a:gd name="connsiteX53" fmla="*/ 2770770 w 3227321"/>
              <a:gd name="connsiteY53" fmla="*/ 1231453 h 3496775"/>
              <a:gd name="connsiteX54" fmla="*/ 2775365 w 3227321"/>
              <a:gd name="connsiteY54" fmla="*/ 1102793 h 3496775"/>
              <a:gd name="connsiteX55" fmla="*/ 2853480 w 3227321"/>
              <a:gd name="connsiteY55" fmla="*/ 1185503 h 3496775"/>
              <a:gd name="connsiteX56" fmla="*/ 2807530 w 3227321"/>
              <a:gd name="connsiteY56" fmla="*/ 1066034 h 3496775"/>
              <a:gd name="connsiteX57" fmla="*/ 2835100 w 3227321"/>
              <a:gd name="connsiteY57" fmla="*/ 1020084 h 3496775"/>
              <a:gd name="connsiteX58" fmla="*/ 2986734 w 3227321"/>
              <a:gd name="connsiteY58" fmla="*/ 771955 h 3496775"/>
              <a:gd name="connsiteX59" fmla="*/ 2729415 w 3227321"/>
              <a:gd name="connsiteY59" fmla="*/ 868450 h 3496775"/>
              <a:gd name="connsiteX60" fmla="*/ 3074039 w 3227321"/>
              <a:gd name="connsiteY60" fmla="*/ 496257 h 3496775"/>
              <a:gd name="connsiteX61" fmla="*/ 3227321 w 3227321"/>
              <a:gd name="connsiteY61" fmla="*/ 48897 h 3496775"/>
              <a:gd name="connsiteX62" fmla="*/ 3119988 w 3227321"/>
              <a:gd name="connsiteY62" fmla="*/ 328453 h 3496775"/>
              <a:gd name="connsiteX63" fmla="*/ 3079371 w 3227321"/>
              <a:gd name="connsiteY63" fmla="*/ 38232 h 3496775"/>
              <a:gd name="connsiteX64" fmla="*/ 3059798 w 3227321"/>
              <a:gd name="connsiteY64" fmla="*/ 388642 h 3496775"/>
              <a:gd name="connsiteX65" fmla="*/ 2963023 w 3227321"/>
              <a:gd name="connsiteY65" fmla="*/ 482754 h 3496775"/>
              <a:gd name="connsiteX66" fmla="*/ 2822963 w 3227321"/>
              <a:gd name="connsiteY66" fmla="*/ 60189 h 3496775"/>
              <a:gd name="connsiteX67" fmla="*/ 2887119 w 3227321"/>
              <a:gd name="connsiteY67" fmla="*/ 521161 h 3496775"/>
              <a:gd name="connsiteX68" fmla="*/ 2715630 w 3227321"/>
              <a:gd name="connsiteY68" fmla="*/ 730601 h 3496775"/>
              <a:gd name="connsiteX69" fmla="*/ 2649828 w 3227321"/>
              <a:gd name="connsiteY69" fmla="*/ 620884 h 3496775"/>
              <a:gd name="connsiteX70" fmla="*/ 2633832 w 3227321"/>
              <a:gd name="connsiteY70" fmla="*/ 446449 h 3496775"/>
              <a:gd name="connsiteX71" fmla="*/ 2586971 w 3227321"/>
              <a:gd name="connsiteY71" fmla="*/ 643296 h 3496775"/>
              <a:gd name="connsiteX72" fmla="*/ 2650846 w 3227321"/>
              <a:gd name="connsiteY72" fmla="*/ 771218 h 3496775"/>
              <a:gd name="connsiteX73" fmla="*/ 2632922 w 3227321"/>
              <a:gd name="connsiteY73" fmla="*/ 854946 h 3496775"/>
              <a:gd name="connsiteX74" fmla="*/ 2481287 w 3227321"/>
              <a:gd name="connsiteY74" fmla="*/ 854665 h 3496775"/>
              <a:gd name="connsiteX75" fmla="*/ 2393982 w 3227321"/>
              <a:gd name="connsiteY75" fmla="*/ 753575 h 3496775"/>
              <a:gd name="connsiteX76" fmla="*/ 2447929 w 3227321"/>
              <a:gd name="connsiteY76" fmla="*/ 605344 h 3496775"/>
              <a:gd name="connsiteX77" fmla="*/ 2420079 w 3227321"/>
              <a:gd name="connsiteY77" fmla="*/ 458586 h 3496775"/>
              <a:gd name="connsiteX78" fmla="*/ 2330389 w 3227321"/>
              <a:gd name="connsiteY78" fmla="*/ 702575 h 3496775"/>
              <a:gd name="connsiteX79" fmla="*/ 2045501 w 3227321"/>
              <a:gd name="connsiteY79" fmla="*/ 470160 h 3496775"/>
              <a:gd name="connsiteX80" fmla="*/ 2079139 w 3227321"/>
              <a:gd name="connsiteY80" fmla="*/ 379171 h 3496775"/>
              <a:gd name="connsiteX81" fmla="*/ 2305379 w 3227321"/>
              <a:gd name="connsiteY81" fmla="*/ 238764 h 3496775"/>
              <a:gd name="connsiteX82" fmla="*/ 2167863 w 3227321"/>
              <a:gd name="connsiteY82" fmla="*/ 296731 h 3496775"/>
              <a:gd name="connsiteX83" fmla="*/ 2035574 w 3227321"/>
              <a:gd name="connsiteY83" fmla="*/ 307863 h 3496775"/>
              <a:gd name="connsiteX84" fmla="*/ 2047899 w 3227321"/>
              <a:gd name="connsiteY84" fmla="*/ 174099 h 3496775"/>
              <a:gd name="connsiteX85" fmla="*/ 2126456 w 3227321"/>
              <a:gd name="connsiteY85" fmla="*/ 0 h 3496775"/>
              <a:gd name="connsiteX86" fmla="*/ 1966650 w 3227321"/>
              <a:gd name="connsiteY86" fmla="*/ 257318 h 3496775"/>
              <a:gd name="connsiteX87" fmla="*/ 1936870 w 3227321"/>
              <a:gd name="connsiteY87" fmla="*/ 32164 h 3496775"/>
              <a:gd name="connsiteX88" fmla="*/ 1901275 w 3227321"/>
              <a:gd name="connsiteY88" fmla="*/ 208756 h 3496775"/>
              <a:gd name="connsiteX89" fmla="*/ 1931363 w 3227321"/>
              <a:gd name="connsiteY89" fmla="*/ 367315 h 3496775"/>
              <a:gd name="connsiteX90" fmla="*/ 1837294 w 3227321"/>
              <a:gd name="connsiteY90" fmla="*/ 288733 h 3496775"/>
              <a:gd name="connsiteX91" fmla="*/ 1776782 w 3227321"/>
              <a:gd name="connsiteY91" fmla="*/ 138130 h 3496775"/>
              <a:gd name="connsiteX92" fmla="*/ 1812524 w 3227321"/>
              <a:gd name="connsiteY92" fmla="*/ 363351 h 3496775"/>
              <a:gd name="connsiteX93" fmla="*/ 2358415 w 3227321"/>
              <a:gd name="connsiteY93" fmla="*/ 907420 h 3496775"/>
              <a:gd name="connsiteX94" fmla="*/ 2235543 w 3227321"/>
              <a:gd name="connsiteY94" fmla="*/ 830779 h 3496775"/>
              <a:gd name="connsiteX95" fmla="*/ 2065635 w 3227321"/>
              <a:gd name="connsiteY95" fmla="*/ 746314 h 3496775"/>
              <a:gd name="connsiteX96" fmla="*/ 2108531 w 3227321"/>
              <a:gd name="connsiteY96" fmla="*/ 998194 h 3496775"/>
              <a:gd name="connsiteX97" fmla="*/ 2259254 w 3227321"/>
              <a:gd name="connsiteY97" fmla="*/ 1067227 h 3496775"/>
              <a:gd name="connsiteX98" fmla="*/ 2285163 w 3227321"/>
              <a:gd name="connsiteY98" fmla="*/ 1144483 h 3496775"/>
              <a:gd name="connsiteX99" fmla="*/ 2187208 w 3227321"/>
              <a:gd name="connsiteY99" fmla="*/ 1396872 h 3496775"/>
              <a:gd name="connsiteX100" fmla="*/ 1962055 w 3227321"/>
              <a:gd name="connsiteY100" fmla="*/ 1419847 h 3496775"/>
              <a:gd name="connsiteX101" fmla="*/ 1658786 w 3227321"/>
              <a:gd name="connsiteY101" fmla="*/ 1452012 h 3496775"/>
              <a:gd name="connsiteX102" fmla="*/ 514638 w 3227321"/>
              <a:gd name="connsiteY102" fmla="*/ 1433632 h 3496775"/>
              <a:gd name="connsiteX0" fmla="*/ 514638 w 3239679"/>
              <a:gd name="connsiteY0" fmla="*/ 1433632 h 3496775"/>
              <a:gd name="connsiteX1" fmla="*/ 514638 w 3239679"/>
              <a:gd name="connsiteY1" fmla="*/ 1433632 h 3496775"/>
              <a:gd name="connsiteX2" fmla="*/ 202179 w 3239679"/>
              <a:gd name="connsiteY2" fmla="*/ 1603646 h 3496775"/>
              <a:gd name="connsiteX3" fmla="*/ 18380 w 3239679"/>
              <a:gd name="connsiteY3" fmla="*/ 1787445 h 3496775"/>
              <a:gd name="connsiteX4" fmla="*/ 0 w 3239679"/>
              <a:gd name="connsiteY4" fmla="*/ 2063143 h 3496775"/>
              <a:gd name="connsiteX5" fmla="*/ 151635 w 3239679"/>
              <a:gd name="connsiteY5" fmla="*/ 1952864 h 3496775"/>
              <a:gd name="connsiteX6" fmla="*/ 188394 w 3239679"/>
              <a:gd name="connsiteY6" fmla="*/ 2003409 h 3496775"/>
              <a:gd name="connsiteX7" fmla="*/ 202179 w 3239679"/>
              <a:gd name="connsiteY7" fmla="*/ 1856369 h 3496775"/>
              <a:gd name="connsiteX8" fmla="*/ 280294 w 3239679"/>
              <a:gd name="connsiteY8" fmla="*/ 2269917 h 3496775"/>
              <a:gd name="connsiteX9" fmla="*/ 36760 w 3239679"/>
              <a:gd name="connsiteY9" fmla="*/ 2550211 h 3496775"/>
              <a:gd name="connsiteX10" fmla="*/ 45950 w 3239679"/>
              <a:gd name="connsiteY10" fmla="*/ 3363521 h 3496775"/>
              <a:gd name="connsiteX11" fmla="*/ 105685 w 3239679"/>
              <a:gd name="connsiteY11" fmla="*/ 3326761 h 3496775"/>
              <a:gd name="connsiteX12" fmla="*/ 133255 w 3239679"/>
              <a:gd name="connsiteY12" fmla="*/ 3469206 h 3496775"/>
              <a:gd name="connsiteX13" fmla="*/ 298674 w 3239679"/>
              <a:gd name="connsiteY13" fmla="*/ 3464611 h 3496775"/>
              <a:gd name="connsiteX14" fmla="*/ 353813 w 3239679"/>
              <a:gd name="connsiteY14" fmla="*/ 3427851 h 3496775"/>
              <a:gd name="connsiteX15" fmla="*/ 174609 w 3239679"/>
              <a:gd name="connsiteY15" fmla="*/ 3276217 h 3496775"/>
              <a:gd name="connsiteX16" fmla="*/ 170014 w 3239679"/>
              <a:gd name="connsiteY16" fmla="*/ 2720225 h 3496775"/>
              <a:gd name="connsiteX17" fmla="*/ 390573 w 3239679"/>
              <a:gd name="connsiteY17" fmla="*/ 2605350 h 3496775"/>
              <a:gd name="connsiteX18" fmla="*/ 298674 w 3239679"/>
              <a:gd name="connsiteY18" fmla="*/ 2734010 h 3496775"/>
              <a:gd name="connsiteX19" fmla="*/ 680057 w 3239679"/>
              <a:gd name="connsiteY19" fmla="*/ 3294597 h 3496775"/>
              <a:gd name="connsiteX20" fmla="*/ 721411 w 3239679"/>
              <a:gd name="connsiteY20" fmla="*/ 3262432 h 3496775"/>
              <a:gd name="connsiteX21" fmla="*/ 735196 w 3239679"/>
              <a:gd name="connsiteY21" fmla="*/ 3363521 h 3496775"/>
              <a:gd name="connsiteX22" fmla="*/ 928185 w 3239679"/>
              <a:gd name="connsiteY22" fmla="*/ 3363521 h 3496775"/>
              <a:gd name="connsiteX23" fmla="*/ 974135 w 3239679"/>
              <a:gd name="connsiteY23" fmla="*/ 3331356 h 3496775"/>
              <a:gd name="connsiteX24" fmla="*/ 758171 w 3239679"/>
              <a:gd name="connsiteY24" fmla="*/ 3193507 h 3496775"/>
              <a:gd name="connsiteX25" fmla="*/ 510043 w 3239679"/>
              <a:gd name="connsiteY25" fmla="*/ 2821314 h 3496775"/>
              <a:gd name="connsiteX26" fmla="*/ 519233 w 3239679"/>
              <a:gd name="connsiteY26" fmla="*/ 2738605 h 3496775"/>
              <a:gd name="connsiteX27" fmla="*/ 914400 w 3239679"/>
              <a:gd name="connsiteY27" fmla="*/ 2334247 h 3496775"/>
              <a:gd name="connsiteX28" fmla="*/ 1709331 w 3239679"/>
              <a:gd name="connsiteY28" fmla="*/ 2380197 h 3496775"/>
              <a:gd name="connsiteX29" fmla="*/ 1585267 w 3239679"/>
              <a:gd name="connsiteY29" fmla="*/ 3248647 h 3496775"/>
              <a:gd name="connsiteX30" fmla="*/ 1622026 w 3239679"/>
              <a:gd name="connsiteY30" fmla="*/ 3239457 h 3496775"/>
              <a:gd name="connsiteX31" fmla="*/ 1617432 w 3239679"/>
              <a:gd name="connsiteY31" fmla="*/ 3386496 h 3496775"/>
              <a:gd name="connsiteX32" fmla="*/ 1824205 w 3239679"/>
              <a:gd name="connsiteY32" fmla="*/ 3450826 h 3496775"/>
              <a:gd name="connsiteX33" fmla="*/ 1856370 w 3239679"/>
              <a:gd name="connsiteY33" fmla="*/ 3391091 h 3496775"/>
              <a:gd name="connsiteX34" fmla="*/ 1718521 w 3239679"/>
              <a:gd name="connsiteY34" fmla="*/ 3303786 h 3496775"/>
              <a:gd name="connsiteX35" fmla="*/ 1746091 w 3239679"/>
              <a:gd name="connsiteY35" fmla="*/ 2908619 h 3496775"/>
              <a:gd name="connsiteX36" fmla="*/ 1870155 w 3239679"/>
              <a:gd name="connsiteY36" fmla="*/ 2623730 h 3496775"/>
              <a:gd name="connsiteX37" fmla="*/ 1975840 w 3239679"/>
              <a:gd name="connsiteY37" fmla="*/ 2844289 h 3496775"/>
              <a:gd name="connsiteX38" fmla="*/ 2058549 w 3239679"/>
              <a:gd name="connsiteY38" fmla="*/ 3060253 h 3496775"/>
              <a:gd name="connsiteX39" fmla="*/ 2104499 w 3239679"/>
              <a:gd name="connsiteY39" fmla="*/ 3358926 h 3496775"/>
              <a:gd name="connsiteX40" fmla="*/ 2141259 w 3239679"/>
              <a:gd name="connsiteY40" fmla="*/ 3326761 h 3496775"/>
              <a:gd name="connsiteX41" fmla="*/ 2168828 w 3239679"/>
              <a:gd name="connsiteY41" fmla="*/ 3496775 h 3496775"/>
              <a:gd name="connsiteX42" fmla="*/ 2325058 w 3239679"/>
              <a:gd name="connsiteY42" fmla="*/ 3496775 h 3496775"/>
              <a:gd name="connsiteX43" fmla="*/ 2380197 w 3239679"/>
              <a:gd name="connsiteY43" fmla="*/ 3455421 h 3496775"/>
              <a:gd name="connsiteX44" fmla="*/ 2219373 w 3239679"/>
              <a:gd name="connsiteY44" fmla="*/ 3358926 h 3496775"/>
              <a:gd name="connsiteX45" fmla="*/ 2145854 w 3239679"/>
              <a:gd name="connsiteY45" fmla="*/ 3087823 h 3496775"/>
              <a:gd name="connsiteX46" fmla="*/ 2072334 w 3239679"/>
              <a:gd name="connsiteY46" fmla="*/ 2609945 h 3496775"/>
              <a:gd name="connsiteX47" fmla="*/ 2072334 w 3239679"/>
              <a:gd name="connsiteY47" fmla="*/ 2357222 h 3496775"/>
              <a:gd name="connsiteX48" fmla="*/ 2348033 w 3239679"/>
              <a:gd name="connsiteY48" fmla="*/ 2173423 h 3496775"/>
              <a:gd name="connsiteX49" fmla="*/ 2609946 w 3239679"/>
              <a:gd name="connsiteY49" fmla="*/ 1787445 h 3496775"/>
              <a:gd name="connsiteX50" fmla="*/ 2651301 w 3239679"/>
              <a:gd name="connsiteY50" fmla="*/ 1438227 h 3496775"/>
              <a:gd name="connsiteX51" fmla="*/ 2798340 w 3239679"/>
              <a:gd name="connsiteY51" fmla="*/ 1387682 h 3496775"/>
              <a:gd name="connsiteX52" fmla="*/ 2779960 w 3239679"/>
              <a:gd name="connsiteY52" fmla="*/ 1291187 h 3496775"/>
              <a:gd name="connsiteX53" fmla="*/ 2770770 w 3239679"/>
              <a:gd name="connsiteY53" fmla="*/ 1231453 h 3496775"/>
              <a:gd name="connsiteX54" fmla="*/ 2775365 w 3239679"/>
              <a:gd name="connsiteY54" fmla="*/ 1102793 h 3496775"/>
              <a:gd name="connsiteX55" fmla="*/ 2853480 w 3239679"/>
              <a:gd name="connsiteY55" fmla="*/ 1185503 h 3496775"/>
              <a:gd name="connsiteX56" fmla="*/ 2807530 w 3239679"/>
              <a:gd name="connsiteY56" fmla="*/ 1066034 h 3496775"/>
              <a:gd name="connsiteX57" fmla="*/ 2835100 w 3239679"/>
              <a:gd name="connsiteY57" fmla="*/ 1020084 h 3496775"/>
              <a:gd name="connsiteX58" fmla="*/ 2986734 w 3239679"/>
              <a:gd name="connsiteY58" fmla="*/ 771955 h 3496775"/>
              <a:gd name="connsiteX59" fmla="*/ 2729415 w 3239679"/>
              <a:gd name="connsiteY59" fmla="*/ 868450 h 3496775"/>
              <a:gd name="connsiteX60" fmla="*/ 3074039 w 3239679"/>
              <a:gd name="connsiteY60" fmla="*/ 496257 h 3496775"/>
              <a:gd name="connsiteX61" fmla="*/ 3227321 w 3239679"/>
              <a:gd name="connsiteY61" fmla="*/ 48897 h 3496775"/>
              <a:gd name="connsiteX62" fmla="*/ 3119988 w 3239679"/>
              <a:gd name="connsiteY62" fmla="*/ 328453 h 3496775"/>
              <a:gd name="connsiteX63" fmla="*/ 3079371 w 3239679"/>
              <a:gd name="connsiteY63" fmla="*/ 38232 h 3496775"/>
              <a:gd name="connsiteX64" fmla="*/ 3059798 w 3239679"/>
              <a:gd name="connsiteY64" fmla="*/ 388642 h 3496775"/>
              <a:gd name="connsiteX65" fmla="*/ 2963023 w 3239679"/>
              <a:gd name="connsiteY65" fmla="*/ 482754 h 3496775"/>
              <a:gd name="connsiteX66" fmla="*/ 2822963 w 3239679"/>
              <a:gd name="connsiteY66" fmla="*/ 60189 h 3496775"/>
              <a:gd name="connsiteX67" fmla="*/ 2887119 w 3239679"/>
              <a:gd name="connsiteY67" fmla="*/ 521161 h 3496775"/>
              <a:gd name="connsiteX68" fmla="*/ 2715630 w 3239679"/>
              <a:gd name="connsiteY68" fmla="*/ 730601 h 3496775"/>
              <a:gd name="connsiteX69" fmla="*/ 2649828 w 3239679"/>
              <a:gd name="connsiteY69" fmla="*/ 620884 h 3496775"/>
              <a:gd name="connsiteX70" fmla="*/ 2633832 w 3239679"/>
              <a:gd name="connsiteY70" fmla="*/ 446449 h 3496775"/>
              <a:gd name="connsiteX71" fmla="*/ 2586971 w 3239679"/>
              <a:gd name="connsiteY71" fmla="*/ 643296 h 3496775"/>
              <a:gd name="connsiteX72" fmla="*/ 2650846 w 3239679"/>
              <a:gd name="connsiteY72" fmla="*/ 771218 h 3496775"/>
              <a:gd name="connsiteX73" fmla="*/ 2632922 w 3239679"/>
              <a:gd name="connsiteY73" fmla="*/ 854946 h 3496775"/>
              <a:gd name="connsiteX74" fmla="*/ 2481287 w 3239679"/>
              <a:gd name="connsiteY74" fmla="*/ 854665 h 3496775"/>
              <a:gd name="connsiteX75" fmla="*/ 2393982 w 3239679"/>
              <a:gd name="connsiteY75" fmla="*/ 753575 h 3496775"/>
              <a:gd name="connsiteX76" fmla="*/ 2447929 w 3239679"/>
              <a:gd name="connsiteY76" fmla="*/ 605344 h 3496775"/>
              <a:gd name="connsiteX77" fmla="*/ 2420079 w 3239679"/>
              <a:gd name="connsiteY77" fmla="*/ 458586 h 3496775"/>
              <a:gd name="connsiteX78" fmla="*/ 2330389 w 3239679"/>
              <a:gd name="connsiteY78" fmla="*/ 702575 h 3496775"/>
              <a:gd name="connsiteX79" fmla="*/ 2045501 w 3239679"/>
              <a:gd name="connsiteY79" fmla="*/ 470160 h 3496775"/>
              <a:gd name="connsiteX80" fmla="*/ 2079139 w 3239679"/>
              <a:gd name="connsiteY80" fmla="*/ 379171 h 3496775"/>
              <a:gd name="connsiteX81" fmla="*/ 2305379 w 3239679"/>
              <a:gd name="connsiteY81" fmla="*/ 238764 h 3496775"/>
              <a:gd name="connsiteX82" fmla="*/ 2167863 w 3239679"/>
              <a:gd name="connsiteY82" fmla="*/ 296731 h 3496775"/>
              <a:gd name="connsiteX83" fmla="*/ 2035574 w 3239679"/>
              <a:gd name="connsiteY83" fmla="*/ 307863 h 3496775"/>
              <a:gd name="connsiteX84" fmla="*/ 2047899 w 3239679"/>
              <a:gd name="connsiteY84" fmla="*/ 174099 h 3496775"/>
              <a:gd name="connsiteX85" fmla="*/ 2126456 w 3239679"/>
              <a:gd name="connsiteY85" fmla="*/ 0 h 3496775"/>
              <a:gd name="connsiteX86" fmla="*/ 1966650 w 3239679"/>
              <a:gd name="connsiteY86" fmla="*/ 257318 h 3496775"/>
              <a:gd name="connsiteX87" fmla="*/ 1936870 w 3239679"/>
              <a:gd name="connsiteY87" fmla="*/ 32164 h 3496775"/>
              <a:gd name="connsiteX88" fmla="*/ 1901275 w 3239679"/>
              <a:gd name="connsiteY88" fmla="*/ 208756 h 3496775"/>
              <a:gd name="connsiteX89" fmla="*/ 1931363 w 3239679"/>
              <a:gd name="connsiteY89" fmla="*/ 367315 h 3496775"/>
              <a:gd name="connsiteX90" fmla="*/ 1837294 w 3239679"/>
              <a:gd name="connsiteY90" fmla="*/ 288733 h 3496775"/>
              <a:gd name="connsiteX91" fmla="*/ 1776782 w 3239679"/>
              <a:gd name="connsiteY91" fmla="*/ 138130 h 3496775"/>
              <a:gd name="connsiteX92" fmla="*/ 1812524 w 3239679"/>
              <a:gd name="connsiteY92" fmla="*/ 363351 h 3496775"/>
              <a:gd name="connsiteX93" fmla="*/ 2358415 w 3239679"/>
              <a:gd name="connsiteY93" fmla="*/ 907420 h 3496775"/>
              <a:gd name="connsiteX94" fmla="*/ 2235543 w 3239679"/>
              <a:gd name="connsiteY94" fmla="*/ 830779 h 3496775"/>
              <a:gd name="connsiteX95" fmla="*/ 2065635 w 3239679"/>
              <a:gd name="connsiteY95" fmla="*/ 746314 h 3496775"/>
              <a:gd name="connsiteX96" fmla="*/ 2108531 w 3239679"/>
              <a:gd name="connsiteY96" fmla="*/ 998194 h 3496775"/>
              <a:gd name="connsiteX97" fmla="*/ 2259254 w 3239679"/>
              <a:gd name="connsiteY97" fmla="*/ 1067227 h 3496775"/>
              <a:gd name="connsiteX98" fmla="*/ 2285163 w 3239679"/>
              <a:gd name="connsiteY98" fmla="*/ 1144483 h 3496775"/>
              <a:gd name="connsiteX99" fmla="*/ 2187208 w 3239679"/>
              <a:gd name="connsiteY99" fmla="*/ 1396872 h 3496775"/>
              <a:gd name="connsiteX100" fmla="*/ 1962055 w 3239679"/>
              <a:gd name="connsiteY100" fmla="*/ 1419847 h 3496775"/>
              <a:gd name="connsiteX101" fmla="*/ 1658786 w 3239679"/>
              <a:gd name="connsiteY101" fmla="*/ 1452012 h 3496775"/>
              <a:gd name="connsiteX102" fmla="*/ 514638 w 3239679"/>
              <a:gd name="connsiteY102" fmla="*/ 1433632 h 3496775"/>
              <a:gd name="connsiteX0" fmla="*/ 514638 w 3227321"/>
              <a:gd name="connsiteY0" fmla="*/ 1433632 h 3496775"/>
              <a:gd name="connsiteX1" fmla="*/ 514638 w 3227321"/>
              <a:gd name="connsiteY1" fmla="*/ 1433632 h 3496775"/>
              <a:gd name="connsiteX2" fmla="*/ 202179 w 3227321"/>
              <a:gd name="connsiteY2" fmla="*/ 1603646 h 3496775"/>
              <a:gd name="connsiteX3" fmla="*/ 18380 w 3227321"/>
              <a:gd name="connsiteY3" fmla="*/ 1787445 h 3496775"/>
              <a:gd name="connsiteX4" fmla="*/ 0 w 3227321"/>
              <a:gd name="connsiteY4" fmla="*/ 2063143 h 3496775"/>
              <a:gd name="connsiteX5" fmla="*/ 151635 w 3227321"/>
              <a:gd name="connsiteY5" fmla="*/ 1952864 h 3496775"/>
              <a:gd name="connsiteX6" fmla="*/ 188394 w 3227321"/>
              <a:gd name="connsiteY6" fmla="*/ 2003409 h 3496775"/>
              <a:gd name="connsiteX7" fmla="*/ 202179 w 3227321"/>
              <a:gd name="connsiteY7" fmla="*/ 1856369 h 3496775"/>
              <a:gd name="connsiteX8" fmla="*/ 280294 w 3227321"/>
              <a:gd name="connsiteY8" fmla="*/ 2269917 h 3496775"/>
              <a:gd name="connsiteX9" fmla="*/ 36760 w 3227321"/>
              <a:gd name="connsiteY9" fmla="*/ 2550211 h 3496775"/>
              <a:gd name="connsiteX10" fmla="*/ 45950 w 3227321"/>
              <a:gd name="connsiteY10" fmla="*/ 3363521 h 3496775"/>
              <a:gd name="connsiteX11" fmla="*/ 105685 w 3227321"/>
              <a:gd name="connsiteY11" fmla="*/ 3326761 h 3496775"/>
              <a:gd name="connsiteX12" fmla="*/ 133255 w 3227321"/>
              <a:gd name="connsiteY12" fmla="*/ 3469206 h 3496775"/>
              <a:gd name="connsiteX13" fmla="*/ 298674 w 3227321"/>
              <a:gd name="connsiteY13" fmla="*/ 3464611 h 3496775"/>
              <a:gd name="connsiteX14" fmla="*/ 353813 w 3227321"/>
              <a:gd name="connsiteY14" fmla="*/ 3427851 h 3496775"/>
              <a:gd name="connsiteX15" fmla="*/ 174609 w 3227321"/>
              <a:gd name="connsiteY15" fmla="*/ 3276217 h 3496775"/>
              <a:gd name="connsiteX16" fmla="*/ 170014 w 3227321"/>
              <a:gd name="connsiteY16" fmla="*/ 2720225 h 3496775"/>
              <a:gd name="connsiteX17" fmla="*/ 390573 w 3227321"/>
              <a:gd name="connsiteY17" fmla="*/ 2605350 h 3496775"/>
              <a:gd name="connsiteX18" fmla="*/ 298674 w 3227321"/>
              <a:gd name="connsiteY18" fmla="*/ 2734010 h 3496775"/>
              <a:gd name="connsiteX19" fmla="*/ 680057 w 3227321"/>
              <a:gd name="connsiteY19" fmla="*/ 3294597 h 3496775"/>
              <a:gd name="connsiteX20" fmla="*/ 721411 w 3227321"/>
              <a:gd name="connsiteY20" fmla="*/ 3262432 h 3496775"/>
              <a:gd name="connsiteX21" fmla="*/ 735196 w 3227321"/>
              <a:gd name="connsiteY21" fmla="*/ 3363521 h 3496775"/>
              <a:gd name="connsiteX22" fmla="*/ 928185 w 3227321"/>
              <a:gd name="connsiteY22" fmla="*/ 3363521 h 3496775"/>
              <a:gd name="connsiteX23" fmla="*/ 974135 w 3227321"/>
              <a:gd name="connsiteY23" fmla="*/ 3331356 h 3496775"/>
              <a:gd name="connsiteX24" fmla="*/ 758171 w 3227321"/>
              <a:gd name="connsiteY24" fmla="*/ 3193507 h 3496775"/>
              <a:gd name="connsiteX25" fmla="*/ 510043 w 3227321"/>
              <a:gd name="connsiteY25" fmla="*/ 2821314 h 3496775"/>
              <a:gd name="connsiteX26" fmla="*/ 519233 w 3227321"/>
              <a:gd name="connsiteY26" fmla="*/ 2738605 h 3496775"/>
              <a:gd name="connsiteX27" fmla="*/ 914400 w 3227321"/>
              <a:gd name="connsiteY27" fmla="*/ 2334247 h 3496775"/>
              <a:gd name="connsiteX28" fmla="*/ 1709331 w 3227321"/>
              <a:gd name="connsiteY28" fmla="*/ 2380197 h 3496775"/>
              <a:gd name="connsiteX29" fmla="*/ 1585267 w 3227321"/>
              <a:gd name="connsiteY29" fmla="*/ 3248647 h 3496775"/>
              <a:gd name="connsiteX30" fmla="*/ 1622026 w 3227321"/>
              <a:gd name="connsiteY30" fmla="*/ 3239457 h 3496775"/>
              <a:gd name="connsiteX31" fmla="*/ 1617432 w 3227321"/>
              <a:gd name="connsiteY31" fmla="*/ 3386496 h 3496775"/>
              <a:gd name="connsiteX32" fmla="*/ 1824205 w 3227321"/>
              <a:gd name="connsiteY32" fmla="*/ 3450826 h 3496775"/>
              <a:gd name="connsiteX33" fmla="*/ 1856370 w 3227321"/>
              <a:gd name="connsiteY33" fmla="*/ 3391091 h 3496775"/>
              <a:gd name="connsiteX34" fmla="*/ 1718521 w 3227321"/>
              <a:gd name="connsiteY34" fmla="*/ 3303786 h 3496775"/>
              <a:gd name="connsiteX35" fmla="*/ 1746091 w 3227321"/>
              <a:gd name="connsiteY35" fmla="*/ 2908619 h 3496775"/>
              <a:gd name="connsiteX36" fmla="*/ 1870155 w 3227321"/>
              <a:gd name="connsiteY36" fmla="*/ 2623730 h 3496775"/>
              <a:gd name="connsiteX37" fmla="*/ 1975840 w 3227321"/>
              <a:gd name="connsiteY37" fmla="*/ 2844289 h 3496775"/>
              <a:gd name="connsiteX38" fmla="*/ 2058549 w 3227321"/>
              <a:gd name="connsiteY38" fmla="*/ 3060253 h 3496775"/>
              <a:gd name="connsiteX39" fmla="*/ 2104499 w 3227321"/>
              <a:gd name="connsiteY39" fmla="*/ 3358926 h 3496775"/>
              <a:gd name="connsiteX40" fmla="*/ 2141259 w 3227321"/>
              <a:gd name="connsiteY40" fmla="*/ 3326761 h 3496775"/>
              <a:gd name="connsiteX41" fmla="*/ 2168828 w 3227321"/>
              <a:gd name="connsiteY41" fmla="*/ 3496775 h 3496775"/>
              <a:gd name="connsiteX42" fmla="*/ 2325058 w 3227321"/>
              <a:gd name="connsiteY42" fmla="*/ 3496775 h 3496775"/>
              <a:gd name="connsiteX43" fmla="*/ 2380197 w 3227321"/>
              <a:gd name="connsiteY43" fmla="*/ 3455421 h 3496775"/>
              <a:gd name="connsiteX44" fmla="*/ 2219373 w 3227321"/>
              <a:gd name="connsiteY44" fmla="*/ 3358926 h 3496775"/>
              <a:gd name="connsiteX45" fmla="*/ 2145854 w 3227321"/>
              <a:gd name="connsiteY45" fmla="*/ 3087823 h 3496775"/>
              <a:gd name="connsiteX46" fmla="*/ 2072334 w 3227321"/>
              <a:gd name="connsiteY46" fmla="*/ 2609945 h 3496775"/>
              <a:gd name="connsiteX47" fmla="*/ 2072334 w 3227321"/>
              <a:gd name="connsiteY47" fmla="*/ 2357222 h 3496775"/>
              <a:gd name="connsiteX48" fmla="*/ 2348033 w 3227321"/>
              <a:gd name="connsiteY48" fmla="*/ 2173423 h 3496775"/>
              <a:gd name="connsiteX49" fmla="*/ 2609946 w 3227321"/>
              <a:gd name="connsiteY49" fmla="*/ 1787445 h 3496775"/>
              <a:gd name="connsiteX50" fmla="*/ 2651301 w 3227321"/>
              <a:gd name="connsiteY50" fmla="*/ 1438227 h 3496775"/>
              <a:gd name="connsiteX51" fmla="*/ 2798340 w 3227321"/>
              <a:gd name="connsiteY51" fmla="*/ 1387682 h 3496775"/>
              <a:gd name="connsiteX52" fmla="*/ 2779960 w 3227321"/>
              <a:gd name="connsiteY52" fmla="*/ 1291187 h 3496775"/>
              <a:gd name="connsiteX53" fmla="*/ 2770770 w 3227321"/>
              <a:gd name="connsiteY53" fmla="*/ 1231453 h 3496775"/>
              <a:gd name="connsiteX54" fmla="*/ 2775365 w 3227321"/>
              <a:gd name="connsiteY54" fmla="*/ 1102793 h 3496775"/>
              <a:gd name="connsiteX55" fmla="*/ 2853480 w 3227321"/>
              <a:gd name="connsiteY55" fmla="*/ 1185503 h 3496775"/>
              <a:gd name="connsiteX56" fmla="*/ 2807530 w 3227321"/>
              <a:gd name="connsiteY56" fmla="*/ 1066034 h 3496775"/>
              <a:gd name="connsiteX57" fmla="*/ 2835100 w 3227321"/>
              <a:gd name="connsiteY57" fmla="*/ 1020084 h 3496775"/>
              <a:gd name="connsiteX58" fmla="*/ 2986734 w 3227321"/>
              <a:gd name="connsiteY58" fmla="*/ 771955 h 3496775"/>
              <a:gd name="connsiteX59" fmla="*/ 2729415 w 3227321"/>
              <a:gd name="connsiteY59" fmla="*/ 868450 h 3496775"/>
              <a:gd name="connsiteX60" fmla="*/ 3074039 w 3227321"/>
              <a:gd name="connsiteY60" fmla="*/ 496257 h 3496775"/>
              <a:gd name="connsiteX61" fmla="*/ 3227321 w 3227321"/>
              <a:gd name="connsiteY61" fmla="*/ 48897 h 3496775"/>
              <a:gd name="connsiteX62" fmla="*/ 3119988 w 3227321"/>
              <a:gd name="connsiteY62" fmla="*/ 328453 h 3496775"/>
              <a:gd name="connsiteX63" fmla="*/ 3079371 w 3227321"/>
              <a:gd name="connsiteY63" fmla="*/ 38232 h 3496775"/>
              <a:gd name="connsiteX64" fmla="*/ 3059798 w 3227321"/>
              <a:gd name="connsiteY64" fmla="*/ 388642 h 3496775"/>
              <a:gd name="connsiteX65" fmla="*/ 2963023 w 3227321"/>
              <a:gd name="connsiteY65" fmla="*/ 482754 h 3496775"/>
              <a:gd name="connsiteX66" fmla="*/ 2822963 w 3227321"/>
              <a:gd name="connsiteY66" fmla="*/ 60189 h 3496775"/>
              <a:gd name="connsiteX67" fmla="*/ 2887119 w 3227321"/>
              <a:gd name="connsiteY67" fmla="*/ 521161 h 3496775"/>
              <a:gd name="connsiteX68" fmla="*/ 2715630 w 3227321"/>
              <a:gd name="connsiteY68" fmla="*/ 730601 h 3496775"/>
              <a:gd name="connsiteX69" fmla="*/ 2649828 w 3227321"/>
              <a:gd name="connsiteY69" fmla="*/ 620884 h 3496775"/>
              <a:gd name="connsiteX70" fmla="*/ 2633832 w 3227321"/>
              <a:gd name="connsiteY70" fmla="*/ 446449 h 3496775"/>
              <a:gd name="connsiteX71" fmla="*/ 2586971 w 3227321"/>
              <a:gd name="connsiteY71" fmla="*/ 643296 h 3496775"/>
              <a:gd name="connsiteX72" fmla="*/ 2650846 w 3227321"/>
              <a:gd name="connsiteY72" fmla="*/ 771218 h 3496775"/>
              <a:gd name="connsiteX73" fmla="*/ 2632922 w 3227321"/>
              <a:gd name="connsiteY73" fmla="*/ 854946 h 3496775"/>
              <a:gd name="connsiteX74" fmla="*/ 2481287 w 3227321"/>
              <a:gd name="connsiteY74" fmla="*/ 854665 h 3496775"/>
              <a:gd name="connsiteX75" fmla="*/ 2393982 w 3227321"/>
              <a:gd name="connsiteY75" fmla="*/ 753575 h 3496775"/>
              <a:gd name="connsiteX76" fmla="*/ 2447929 w 3227321"/>
              <a:gd name="connsiteY76" fmla="*/ 605344 h 3496775"/>
              <a:gd name="connsiteX77" fmla="*/ 2420079 w 3227321"/>
              <a:gd name="connsiteY77" fmla="*/ 458586 h 3496775"/>
              <a:gd name="connsiteX78" fmla="*/ 2330389 w 3227321"/>
              <a:gd name="connsiteY78" fmla="*/ 702575 h 3496775"/>
              <a:gd name="connsiteX79" fmla="*/ 2045501 w 3227321"/>
              <a:gd name="connsiteY79" fmla="*/ 470160 h 3496775"/>
              <a:gd name="connsiteX80" fmla="*/ 2079139 w 3227321"/>
              <a:gd name="connsiteY80" fmla="*/ 379171 h 3496775"/>
              <a:gd name="connsiteX81" fmla="*/ 2305379 w 3227321"/>
              <a:gd name="connsiteY81" fmla="*/ 238764 h 3496775"/>
              <a:gd name="connsiteX82" fmla="*/ 2167863 w 3227321"/>
              <a:gd name="connsiteY82" fmla="*/ 296731 h 3496775"/>
              <a:gd name="connsiteX83" fmla="*/ 2035574 w 3227321"/>
              <a:gd name="connsiteY83" fmla="*/ 307863 h 3496775"/>
              <a:gd name="connsiteX84" fmla="*/ 2047899 w 3227321"/>
              <a:gd name="connsiteY84" fmla="*/ 174099 h 3496775"/>
              <a:gd name="connsiteX85" fmla="*/ 2126456 w 3227321"/>
              <a:gd name="connsiteY85" fmla="*/ 0 h 3496775"/>
              <a:gd name="connsiteX86" fmla="*/ 1966650 w 3227321"/>
              <a:gd name="connsiteY86" fmla="*/ 257318 h 3496775"/>
              <a:gd name="connsiteX87" fmla="*/ 1936870 w 3227321"/>
              <a:gd name="connsiteY87" fmla="*/ 32164 h 3496775"/>
              <a:gd name="connsiteX88" fmla="*/ 1901275 w 3227321"/>
              <a:gd name="connsiteY88" fmla="*/ 208756 h 3496775"/>
              <a:gd name="connsiteX89" fmla="*/ 1931363 w 3227321"/>
              <a:gd name="connsiteY89" fmla="*/ 367315 h 3496775"/>
              <a:gd name="connsiteX90" fmla="*/ 1837294 w 3227321"/>
              <a:gd name="connsiteY90" fmla="*/ 288733 h 3496775"/>
              <a:gd name="connsiteX91" fmla="*/ 1776782 w 3227321"/>
              <a:gd name="connsiteY91" fmla="*/ 138130 h 3496775"/>
              <a:gd name="connsiteX92" fmla="*/ 1812524 w 3227321"/>
              <a:gd name="connsiteY92" fmla="*/ 363351 h 3496775"/>
              <a:gd name="connsiteX93" fmla="*/ 2358415 w 3227321"/>
              <a:gd name="connsiteY93" fmla="*/ 907420 h 3496775"/>
              <a:gd name="connsiteX94" fmla="*/ 2235543 w 3227321"/>
              <a:gd name="connsiteY94" fmla="*/ 830779 h 3496775"/>
              <a:gd name="connsiteX95" fmla="*/ 2065635 w 3227321"/>
              <a:gd name="connsiteY95" fmla="*/ 746314 h 3496775"/>
              <a:gd name="connsiteX96" fmla="*/ 2108531 w 3227321"/>
              <a:gd name="connsiteY96" fmla="*/ 998194 h 3496775"/>
              <a:gd name="connsiteX97" fmla="*/ 2259254 w 3227321"/>
              <a:gd name="connsiteY97" fmla="*/ 1067227 h 3496775"/>
              <a:gd name="connsiteX98" fmla="*/ 2285163 w 3227321"/>
              <a:gd name="connsiteY98" fmla="*/ 1144483 h 3496775"/>
              <a:gd name="connsiteX99" fmla="*/ 2187208 w 3227321"/>
              <a:gd name="connsiteY99" fmla="*/ 1396872 h 3496775"/>
              <a:gd name="connsiteX100" fmla="*/ 1962055 w 3227321"/>
              <a:gd name="connsiteY100" fmla="*/ 1419847 h 3496775"/>
              <a:gd name="connsiteX101" fmla="*/ 1658786 w 3227321"/>
              <a:gd name="connsiteY101" fmla="*/ 1452012 h 3496775"/>
              <a:gd name="connsiteX102" fmla="*/ 514638 w 3227321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3991"/>
              <a:gd name="connsiteY0" fmla="*/ 1433632 h 3496775"/>
              <a:gd name="connsiteX1" fmla="*/ 514638 w 3243991"/>
              <a:gd name="connsiteY1" fmla="*/ 1433632 h 3496775"/>
              <a:gd name="connsiteX2" fmla="*/ 202179 w 3243991"/>
              <a:gd name="connsiteY2" fmla="*/ 1603646 h 3496775"/>
              <a:gd name="connsiteX3" fmla="*/ 18380 w 3243991"/>
              <a:gd name="connsiteY3" fmla="*/ 1787445 h 3496775"/>
              <a:gd name="connsiteX4" fmla="*/ 0 w 3243991"/>
              <a:gd name="connsiteY4" fmla="*/ 2063143 h 3496775"/>
              <a:gd name="connsiteX5" fmla="*/ 151635 w 3243991"/>
              <a:gd name="connsiteY5" fmla="*/ 1952864 h 3496775"/>
              <a:gd name="connsiteX6" fmla="*/ 188394 w 3243991"/>
              <a:gd name="connsiteY6" fmla="*/ 2003409 h 3496775"/>
              <a:gd name="connsiteX7" fmla="*/ 202179 w 3243991"/>
              <a:gd name="connsiteY7" fmla="*/ 1856369 h 3496775"/>
              <a:gd name="connsiteX8" fmla="*/ 280294 w 3243991"/>
              <a:gd name="connsiteY8" fmla="*/ 2269917 h 3496775"/>
              <a:gd name="connsiteX9" fmla="*/ 36760 w 3243991"/>
              <a:gd name="connsiteY9" fmla="*/ 2550211 h 3496775"/>
              <a:gd name="connsiteX10" fmla="*/ 45950 w 3243991"/>
              <a:gd name="connsiteY10" fmla="*/ 3363521 h 3496775"/>
              <a:gd name="connsiteX11" fmla="*/ 105685 w 3243991"/>
              <a:gd name="connsiteY11" fmla="*/ 3326761 h 3496775"/>
              <a:gd name="connsiteX12" fmla="*/ 133255 w 3243991"/>
              <a:gd name="connsiteY12" fmla="*/ 3469206 h 3496775"/>
              <a:gd name="connsiteX13" fmla="*/ 298674 w 3243991"/>
              <a:gd name="connsiteY13" fmla="*/ 3464611 h 3496775"/>
              <a:gd name="connsiteX14" fmla="*/ 353813 w 3243991"/>
              <a:gd name="connsiteY14" fmla="*/ 3427851 h 3496775"/>
              <a:gd name="connsiteX15" fmla="*/ 174609 w 3243991"/>
              <a:gd name="connsiteY15" fmla="*/ 3276217 h 3496775"/>
              <a:gd name="connsiteX16" fmla="*/ 170014 w 3243991"/>
              <a:gd name="connsiteY16" fmla="*/ 2720225 h 3496775"/>
              <a:gd name="connsiteX17" fmla="*/ 390573 w 3243991"/>
              <a:gd name="connsiteY17" fmla="*/ 2605350 h 3496775"/>
              <a:gd name="connsiteX18" fmla="*/ 298674 w 3243991"/>
              <a:gd name="connsiteY18" fmla="*/ 2734010 h 3496775"/>
              <a:gd name="connsiteX19" fmla="*/ 680057 w 3243991"/>
              <a:gd name="connsiteY19" fmla="*/ 3294597 h 3496775"/>
              <a:gd name="connsiteX20" fmla="*/ 721411 w 3243991"/>
              <a:gd name="connsiteY20" fmla="*/ 3262432 h 3496775"/>
              <a:gd name="connsiteX21" fmla="*/ 735196 w 3243991"/>
              <a:gd name="connsiteY21" fmla="*/ 3363521 h 3496775"/>
              <a:gd name="connsiteX22" fmla="*/ 928185 w 3243991"/>
              <a:gd name="connsiteY22" fmla="*/ 3363521 h 3496775"/>
              <a:gd name="connsiteX23" fmla="*/ 974135 w 3243991"/>
              <a:gd name="connsiteY23" fmla="*/ 3331356 h 3496775"/>
              <a:gd name="connsiteX24" fmla="*/ 758171 w 3243991"/>
              <a:gd name="connsiteY24" fmla="*/ 3193507 h 3496775"/>
              <a:gd name="connsiteX25" fmla="*/ 510043 w 3243991"/>
              <a:gd name="connsiteY25" fmla="*/ 2821314 h 3496775"/>
              <a:gd name="connsiteX26" fmla="*/ 519233 w 3243991"/>
              <a:gd name="connsiteY26" fmla="*/ 2738605 h 3496775"/>
              <a:gd name="connsiteX27" fmla="*/ 914400 w 3243991"/>
              <a:gd name="connsiteY27" fmla="*/ 2334247 h 3496775"/>
              <a:gd name="connsiteX28" fmla="*/ 1709331 w 3243991"/>
              <a:gd name="connsiteY28" fmla="*/ 2380197 h 3496775"/>
              <a:gd name="connsiteX29" fmla="*/ 1585267 w 3243991"/>
              <a:gd name="connsiteY29" fmla="*/ 3248647 h 3496775"/>
              <a:gd name="connsiteX30" fmla="*/ 1622026 w 3243991"/>
              <a:gd name="connsiteY30" fmla="*/ 3239457 h 3496775"/>
              <a:gd name="connsiteX31" fmla="*/ 1617432 w 3243991"/>
              <a:gd name="connsiteY31" fmla="*/ 3386496 h 3496775"/>
              <a:gd name="connsiteX32" fmla="*/ 1824205 w 3243991"/>
              <a:gd name="connsiteY32" fmla="*/ 3450826 h 3496775"/>
              <a:gd name="connsiteX33" fmla="*/ 1856370 w 3243991"/>
              <a:gd name="connsiteY33" fmla="*/ 3391091 h 3496775"/>
              <a:gd name="connsiteX34" fmla="*/ 1718521 w 3243991"/>
              <a:gd name="connsiteY34" fmla="*/ 3303786 h 3496775"/>
              <a:gd name="connsiteX35" fmla="*/ 1746091 w 3243991"/>
              <a:gd name="connsiteY35" fmla="*/ 2908619 h 3496775"/>
              <a:gd name="connsiteX36" fmla="*/ 1870155 w 3243991"/>
              <a:gd name="connsiteY36" fmla="*/ 2623730 h 3496775"/>
              <a:gd name="connsiteX37" fmla="*/ 1975840 w 3243991"/>
              <a:gd name="connsiteY37" fmla="*/ 2844289 h 3496775"/>
              <a:gd name="connsiteX38" fmla="*/ 2058549 w 3243991"/>
              <a:gd name="connsiteY38" fmla="*/ 3060253 h 3496775"/>
              <a:gd name="connsiteX39" fmla="*/ 2104499 w 3243991"/>
              <a:gd name="connsiteY39" fmla="*/ 3358926 h 3496775"/>
              <a:gd name="connsiteX40" fmla="*/ 2141259 w 3243991"/>
              <a:gd name="connsiteY40" fmla="*/ 3326761 h 3496775"/>
              <a:gd name="connsiteX41" fmla="*/ 2168828 w 3243991"/>
              <a:gd name="connsiteY41" fmla="*/ 3496775 h 3496775"/>
              <a:gd name="connsiteX42" fmla="*/ 2325058 w 3243991"/>
              <a:gd name="connsiteY42" fmla="*/ 3496775 h 3496775"/>
              <a:gd name="connsiteX43" fmla="*/ 2380197 w 3243991"/>
              <a:gd name="connsiteY43" fmla="*/ 3455421 h 3496775"/>
              <a:gd name="connsiteX44" fmla="*/ 2219373 w 3243991"/>
              <a:gd name="connsiteY44" fmla="*/ 3358926 h 3496775"/>
              <a:gd name="connsiteX45" fmla="*/ 2145854 w 3243991"/>
              <a:gd name="connsiteY45" fmla="*/ 3087823 h 3496775"/>
              <a:gd name="connsiteX46" fmla="*/ 2072334 w 3243991"/>
              <a:gd name="connsiteY46" fmla="*/ 2609945 h 3496775"/>
              <a:gd name="connsiteX47" fmla="*/ 2072334 w 3243991"/>
              <a:gd name="connsiteY47" fmla="*/ 2357222 h 3496775"/>
              <a:gd name="connsiteX48" fmla="*/ 2348033 w 3243991"/>
              <a:gd name="connsiteY48" fmla="*/ 2173423 h 3496775"/>
              <a:gd name="connsiteX49" fmla="*/ 2609946 w 3243991"/>
              <a:gd name="connsiteY49" fmla="*/ 1787445 h 3496775"/>
              <a:gd name="connsiteX50" fmla="*/ 2651301 w 3243991"/>
              <a:gd name="connsiteY50" fmla="*/ 1438227 h 3496775"/>
              <a:gd name="connsiteX51" fmla="*/ 2798340 w 3243991"/>
              <a:gd name="connsiteY51" fmla="*/ 1387682 h 3496775"/>
              <a:gd name="connsiteX52" fmla="*/ 2779960 w 3243991"/>
              <a:gd name="connsiteY52" fmla="*/ 1291187 h 3496775"/>
              <a:gd name="connsiteX53" fmla="*/ 2770770 w 3243991"/>
              <a:gd name="connsiteY53" fmla="*/ 1231453 h 3496775"/>
              <a:gd name="connsiteX54" fmla="*/ 2775365 w 3243991"/>
              <a:gd name="connsiteY54" fmla="*/ 1102793 h 3496775"/>
              <a:gd name="connsiteX55" fmla="*/ 2853480 w 3243991"/>
              <a:gd name="connsiteY55" fmla="*/ 1185503 h 3496775"/>
              <a:gd name="connsiteX56" fmla="*/ 2807530 w 3243991"/>
              <a:gd name="connsiteY56" fmla="*/ 1066034 h 3496775"/>
              <a:gd name="connsiteX57" fmla="*/ 2835100 w 3243991"/>
              <a:gd name="connsiteY57" fmla="*/ 1020084 h 3496775"/>
              <a:gd name="connsiteX58" fmla="*/ 2986734 w 3243991"/>
              <a:gd name="connsiteY58" fmla="*/ 771955 h 3496775"/>
              <a:gd name="connsiteX59" fmla="*/ 2729415 w 3243991"/>
              <a:gd name="connsiteY59" fmla="*/ 868450 h 3496775"/>
              <a:gd name="connsiteX60" fmla="*/ 3074039 w 3243991"/>
              <a:gd name="connsiteY60" fmla="*/ 496257 h 3496775"/>
              <a:gd name="connsiteX61" fmla="*/ 3219323 w 3243991"/>
              <a:gd name="connsiteY61" fmla="*/ 46231 h 3496775"/>
              <a:gd name="connsiteX62" fmla="*/ 3119988 w 3243991"/>
              <a:gd name="connsiteY62" fmla="*/ 328453 h 3496775"/>
              <a:gd name="connsiteX63" fmla="*/ 3079371 w 3243991"/>
              <a:gd name="connsiteY63" fmla="*/ 38232 h 3496775"/>
              <a:gd name="connsiteX64" fmla="*/ 3059798 w 3243991"/>
              <a:gd name="connsiteY64" fmla="*/ 388642 h 3496775"/>
              <a:gd name="connsiteX65" fmla="*/ 2963023 w 3243991"/>
              <a:gd name="connsiteY65" fmla="*/ 482754 h 3496775"/>
              <a:gd name="connsiteX66" fmla="*/ 2822963 w 3243991"/>
              <a:gd name="connsiteY66" fmla="*/ 60189 h 3496775"/>
              <a:gd name="connsiteX67" fmla="*/ 2887119 w 3243991"/>
              <a:gd name="connsiteY67" fmla="*/ 521161 h 3496775"/>
              <a:gd name="connsiteX68" fmla="*/ 2715630 w 3243991"/>
              <a:gd name="connsiteY68" fmla="*/ 730601 h 3496775"/>
              <a:gd name="connsiteX69" fmla="*/ 2649828 w 3243991"/>
              <a:gd name="connsiteY69" fmla="*/ 620884 h 3496775"/>
              <a:gd name="connsiteX70" fmla="*/ 2633832 w 3243991"/>
              <a:gd name="connsiteY70" fmla="*/ 446449 h 3496775"/>
              <a:gd name="connsiteX71" fmla="*/ 2586971 w 3243991"/>
              <a:gd name="connsiteY71" fmla="*/ 643296 h 3496775"/>
              <a:gd name="connsiteX72" fmla="*/ 2650846 w 3243991"/>
              <a:gd name="connsiteY72" fmla="*/ 771218 h 3496775"/>
              <a:gd name="connsiteX73" fmla="*/ 2632922 w 3243991"/>
              <a:gd name="connsiteY73" fmla="*/ 854946 h 3496775"/>
              <a:gd name="connsiteX74" fmla="*/ 2481287 w 3243991"/>
              <a:gd name="connsiteY74" fmla="*/ 854665 h 3496775"/>
              <a:gd name="connsiteX75" fmla="*/ 2393982 w 3243991"/>
              <a:gd name="connsiteY75" fmla="*/ 753575 h 3496775"/>
              <a:gd name="connsiteX76" fmla="*/ 2447929 w 3243991"/>
              <a:gd name="connsiteY76" fmla="*/ 605344 h 3496775"/>
              <a:gd name="connsiteX77" fmla="*/ 2420079 w 3243991"/>
              <a:gd name="connsiteY77" fmla="*/ 458586 h 3496775"/>
              <a:gd name="connsiteX78" fmla="*/ 2330389 w 3243991"/>
              <a:gd name="connsiteY78" fmla="*/ 702575 h 3496775"/>
              <a:gd name="connsiteX79" fmla="*/ 2045501 w 3243991"/>
              <a:gd name="connsiteY79" fmla="*/ 470160 h 3496775"/>
              <a:gd name="connsiteX80" fmla="*/ 2079139 w 3243991"/>
              <a:gd name="connsiteY80" fmla="*/ 379171 h 3496775"/>
              <a:gd name="connsiteX81" fmla="*/ 2305379 w 3243991"/>
              <a:gd name="connsiteY81" fmla="*/ 238764 h 3496775"/>
              <a:gd name="connsiteX82" fmla="*/ 2167863 w 3243991"/>
              <a:gd name="connsiteY82" fmla="*/ 296731 h 3496775"/>
              <a:gd name="connsiteX83" fmla="*/ 2035574 w 3243991"/>
              <a:gd name="connsiteY83" fmla="*/ 307863 h 3496775"/>
              <a:gd name="connsiteX84" fmla="*/ 2047899 w 3243991"/>
              <a:gd name="connsiteY84" fmla="*/ 174099 h 3496775"/>
              <a:gd name="connsiteX85" fmla="*/ 2126456 w 3243991"/>
              <a:gd name="connsiteY85" fmla="*/ 0 h 3496775"/>
              <a:gd name="connsiteX86" fmla="*/ 1966650 w 3243991"/>
              <a:gd name="connsiteY86" fmla="*/ 257318 h 3496775"/>
              <a:gd name="connsiteX87" fmla="*/ 1936870 w 3243991"/>
              <a:gd name="connsiteY87" fmla="*/ 32164 h 3496775"/>
              <a:gd name="connsiteX88" fmla="*/ 1901275 w 3243991"/>
              <a:gd name="connsiteY88" fmla="*/ 208756 h 3496775"/>
              <a:gd name="connsiteX89" fmla="*/ 1931363 w 3243991"/>
              <a:gd name="connsiteY89" fmla="*/ 367315 h 3496775"/>
              <a:gd name="connsiteX90" fmla="*/ 1837294 w 3243991"/>
              <a:gd name="connsiteY90" fmla="*/ 288733 h 3496775"/>
              <a:gd name="connsiteX91" fmla="*/ 1776782 w 3243991"/>
              <a:gd name="connsiteY91" fmla="*/ 138130 h 3496775"/>
              <a:gd name="connsiteX92" fmla="*/ 1812524 w 3243991"/>
              <a:gd name="connsiteY92" fmla="*/ 363351 h 3496775"/>
              <a:gd name="connsiteX93" fmla="*/ 2358415 w 3243991"/>
              <a:gd name="connsiteY93" fmla="*/ 907420 h 3496775"/>
              <a:gd name="connsiteX94" fmla="*/ 2235543 w 3243991"/>
              <a:gd name="connsiteY94" fmla="*/ 830779 h 3496775"/>
              <a:gd name="connsiteX95" fmla="*/ 2065635 w 3243991"/>
              <a:gd name="connsiteY95" fmla="*/ 746314 h 3496775"/>
              <a:gd name="connsiteX96" fmla="*/ 2108531 w 3243991"/>
              <a:gd name="connsiteY96" fmla="*/ 998194 h 3496775"/>
              <a:gd name="connsiteX97" fmla="*/ 2259254 w 3243991"/>
              <a:gd name="connsiteY97" fmla="*/ 1067227 h 3496775"/>
              <a:gd name="connsiteX98" fmla="*/ 2285163 w 3243991"/>
              <a:gd name="connsiteY98" fmla="*/ 1144483 h 3496775"/>
              <a:gd name="connsiteX99" fmla="*/ 2187208 w 3243991"/>
              <a:gd name="connsiteY99" fmla="*/ 1396872 h 3496775"/>
              <a:gd name="connsiteX100" fmla="*/ 1962055 w 3243991"/>
              <a:gd name="connsiteY100" fmla="*/ 1419847 h 3496775"/>
              <a:gd name="connsiteX101" fmla="*/ 1658786 w 3243991"/>
              <a:gd name="connsiteY101" fmla="*/ 1452012 h 3496775"/>
              <a:gd name="connsiteX102" fmla="*/ 514638 w 3243991"/>
              <a:gd name="connsiteY102" fmla="*/ 1433632 h 3496775"/>
              <a:gd name="connsiteX0" fmla="*/ 514638 w 3243991"/>
              <a:gd name="connsiteY0" fmla="*/ 1433632 h 3496775"/>
              <a:gd name="connsiteX1" fmla="*/ 514638 w 3243991"/>
              <a:gd name="connsiteY1" fmla="*/ 1433632 h 3496775"/>
              <a:gd name="connsiteX2" fmla="*/ 202179 w 3243991"/>
              <a:gd name="connsiteY2" fmla="*/ 1603646 h 3496775"/>
              <a:gd name="connsiteX3" fmla="*/ 18380 w 3243991"/>
              <a:gd name="connsiteY3" fmla="*/ 1787445 h 3496775"/>
              <a:gd name="connsiteX4" fmla="*/ 0 w 3243991"/>
              <a:gd name="connsiteY4" fmla="*/ 2063143 h 3496775"/>
              <a:gd name="connsiteX5" fmla="*/ 151635 w 3243991"/>
              <a:gd name="connsiteY5" fmla="*/ 1952864 h 3496775"/>
              <a:gd name="connsiteX6" fmla="*/ 188394 w 3243991"/>
              <a:gd name="connsiteY6" fmla="*/ 2003409 h 3496775"/>
              <a:gd name="connsiteX7" fmla="*/ 202179 w 3243991"/>
              <a:gd name="connsiteY7" fmla="*/ 1856369 h 3496775"/>
              <a:gd name="connsiteX8" fmla="*/ 280294 w 3243991"/>
              <a:gd name="connsiteY8" fmla="*/ 2269917 h 3496775"/>
              <a:gd name="connsiteX9" fmla="*/ 36760 w 3243991"/>
              <a:gd name="connsiteY9" fmla="*/ 2550211 h 3496775"/>
              <a:gd name="connsiteX10" fmla="*/ 45950 w 3243991"/>
              <a:gd name="connsiteY10" fmla="*/ 3363521 h 3496775"/>
              <a:gd name="connsiteX11" fmla="*/ 105685 w 3243991"/>
              <a:gd name="connsiteY11" fmla="*/ 3326761 h 3496775"/>
              <a:gd name="connsiteX12" fmla="*/ 133255 w 3243991"/>
              <a:gd name="connsiteY12" fmla="*/ 3469206 h 3496775"/>
              <a:gd name="connsiteX13" fmla="*/ 298674 w 3243991"/>
              <a:gd name="connsiteY13" fmla="*/ 3464611 h 3496775"/>
              <a:gd name="connsiteX14" fmla="*/ 353813 w 3243991"/>
              <a:gd name="connsiteY14" fmla="*/ 3427851 h 3496775"/>
              <a:gd name="connsiteX15" fmla="*/ 174609 w 3243991"/>
              <a:gd name="connsiteY15" fmla="*/ 3276217 h 3496775"/>
              <a:gd name="connsiteX16" fmla="*/ 170014 w 3243991"/>
              <a:gd name="connsiteY16" fmla="*/ 2720225 h 3496775"/>
              <a:gd name="connsiteX17" fmla="*/ 390573 w 3243991"/>
              <a:gd name="connsiteY17" fmla="*/ 2605350 h 3496775"/>
              <a:gd name="connsiteX18" fmla="*/ 298674 w 3243991"/>
              <a:gd name="connsiteY18" fmla="*/ 2734010 h 3496775"/>
              <a:gd name="connsiteX19" fmla="*/ 680057 w 3243991"/>
              <a:gd name="connsiteY19" fmla="*/ 3294597 h 3496775"/>
              <a:gd name="connsiteX20" fmla="*/ 721411 w 3243991"/>
              <a:gd name="connsiteY20" fmla="*/ 3262432 h 3496775"/>
              <a:gd name="connsiteX21" fmla="*/ 735196 w 3243991"/>
              <a:gd name="connsiteY21" fmla="*/ 3363521 h 3496775"/>
              <a:gd name="connsiteX22" fmla="*/ 928185 w 3243991"/>
              <a:gd name="connsiteY22" fmla="*/ 3363521 h 3496775"/>
              <a:gd name="connsiteX23" fmla="*/ 974135 w 3243991"/>
              <a:gd name="connsiteY23" fmla="*/ 3331356 h 3496775"/>
              <a:gd name="connsiteX24" fmla="*/ 758171 w 3243991"/>
              <a:gd name="connsiteY24" fmla="*/ 3193507 h 3496775"/>
              <a:gd name="connsiteX25" fmla="*/ 510043 w 3243991"/>
              <a:gd name="connsiteY25" fmla="*/ 2821314 h 3496775"/>
              <a:gd name="connsiteX26" fmla="*/ 519233 w 3243991"/>
              <a:gd name="connsiteY26" fmla="*/ 2738605 h 3496775"/>
              <a:gd name="connsiteX27" fmla="*/ 914400 w 3243991"/>
              <a:gd name="connsiteY27" fmla="*/ 2334247 h 3496775"/>
              <a:gd name="connsiteX28" fmla="*/ 1709331 w 3243991"/>
              <a:gd name="connsiteY28" fmla="*/ 2380197 h 3496775"/>
              <a:gd name="connsiteX29" fmla="*/ 1585267 w 3243991"/>
              <a:gd name="connsiteY29" fmla="*/ 3248647 h 3496775"/>
              <a:gd name="connsiteX30" fmla="*/ 1622026 w 3243991"/>
              <a:gd name="connsiteY30" fmla="*/ 3239457 h 3496775"/>
              <a:gd name="connsiteX31" fmla="*/ 1617432 w 3243991"/>
              <a:gd name="connsiteY31" fmla="*/ 3386496 h 3496775"/>
              <a:gd name="connsiteX32" fmla="*/ 1824205 w 3243991"/>
              <a:gd name="connsiteY32" fmla="*/ 3450826 h 3496775"/>
              <a:gd name="connsiteX33" fmla="*/ 1856370 w 3243991"/>
              <a:gd name="connsiteY33" fmla="*/ 3391091 h 3496775"/>
              <a:gd name="connsiteX34" fmla="*/ 1718521 w 3243991"/>
              <a:gd name="connsiteY34" fmla="*/ 3303786 h 3496775"/>
              <a:gd name="connsiteX35" fmla="*/ 1746091 w 3243991"/>
              <a:gd name="connsiteY35" fmla="*/ 2908619 h 3496775"/>
              <a:gd name="connsiteX36" fmla="*/ 1870155 w 3243991"/>
              <a:gd name="connsiteY36" fmla="*/ 2623730 h 3496775"/>
              <a:gd name="connsiteX37" fmla="*/ 1975840 w 3243991"/>
              <a:gd name="connsiteY37" fmla="*/ 2844289 h 3496775"/>
              <a:gd name="connsiteX38" fmla="*/ 2058549 w 3243991"/>
              <a:gd name="connsiteY38" fmla="*/ 3060253 h 3496775"/>
              <a:gd name="connsiteX39" fmla="*/ 2104499 w 3243991"/>
              <a:gd name="connsiteY39" fmla="*/ 3358926 h 3496775"/>
              <a:gd name="connsiteX40" fmla="*/ 2141259 w 3243991"/>
              <a:gd name="connsiteY40" fmla="*/ 3326761 h 3496775"/>
              <a:gd name="connsiteX41" fmla="*/ 2168828 w 3243991"/>
              <a:gd name="connsiteY41" fmla="*/ 3496775 h 3496775"/>
              <a:gd name="connsiteX42" fmla="*/ 2325058 w 3243991"/>
              <a:gd name="connsiteY42" fmla="*/ 3496775 h 3496775"/>
              <a:gd name="connsiteX43" fmla="*/ 2380197 w 3243991"/>
              <a:gd name="connsiteY43" fmla="*/ 3455421 h 3496775"/>
              <a:gd name="connsiteX44" fmla="*/ 2219373 w 3243991"/>
              <a:gd name="connsiteY44" fmla="*/ 3358926 h 3496775"/>
              <a:gd name="connsiteX45" fmla="*/ 2145854 w 3243991"/>
              <a:gd name="connsiteY45" fmla="*/ 3087823 h 3496775"/>
              <a:gd name="connsiteX46" fmla="*/ 2072334 w 3243991"/>
              <a:gd name="connsiteY46" fmla="*/ 2609945 h 3496775"/>
              <a:gd name="connsiteX47" fmla="*/ 2072334 w 3243991"/>
              <a:gd name="connsiteY47" fmla="*/ 2357222 h 3496775"/>
              <a:gd name="connsiteX48" fmla="*/ 2348033 w 3243991"/>
              <a:gd name="connsiteY48" fmla="*/ 2173423 h 3496775"/>
              <a:gd name="connsiteX49" fmla="*/ 2609946 w 3243991"/>
              <a:gd name="connsiteY49" fmla="*/ 1787445 h 3496775"/>
              <a:gd name="connsiteX50" fmla="*/ 2651301 w 3243991"/>
              <a:gd name="connsiteY50" fmla="*/ 1438227 h 3496775"/>
              <a:gd name="connsiteX51" fmla="*/ 2798340 w 3243991"/>
              <a:gd name="connsiteY51" fmla="*/ 1387682 h 3496775"/>
              <a:gd name="connsiteX52" fmla="*/ 2779960 w 3243991"/>
              <a:gd name="connsiteY52" fmla="*/ 1291187 h 3496775"/>
              <a:gd name="connsiteX53" fmla="*/ 2770770 w 3243991"/>
              <a:gd name="connsiteY53" fmla="*/ 1231453 h 3496775"/>
              <a:gd name="connsiteX54" fmla="*/ 2775365 w 3243991"/>
              <a:gd name="connsiteY54" fmla="*/ 1102793 h 3496775"/>
              <a:gd name="connsiteX55" fmla="*/ 2853480 w 3243991"/>
              <a:gd name="connsiteY55" fmla="*/ 1185503 h 3496775"/>
              <a:gd name="connsiteX56" fmla="*/ 2807530 w 3243991"/>
              <a:gd name="connsiteY56" fmla="*/ 1066034 h 3496775"/>
              <a:gd name="connsiteX57" fmla="*/ 2835100 w 3243991"/>
              <a:gd name="connsiteY57" fmla="*/ 1020084 h 3496775"/>
              <a:gd name="connsiteX58" fmla="*/ 2986734 w 3243991"/>
              <a:gd name="connsiteY58" fmla="*/ 771955 h 3496775"/>
              <a:gd name="connsiteX59" fmla="*/ 2729415 w 3243991"/>
              <a:gd name="connsiteY59" fmla="*/ 868450 h 3496775"/>
              <a:gd name="connsiteX60" fmla="*/ 3074039 w 3243991"/>
              <a:gd name="connsiteY60" fmla="*/ 496257 h 3496775"/>
              <a:gd name="connsiteX61" fmla="*/ 3219323 w 3243991"/>
              <a:gd name="connsiteY61" fmla="*/ 46231 h 3496775"/>
              <a:gd name="connsiteX62" fmla="*/ 3119988 w 3243991"/>
              <a:gd name="connsiteY62" fmla="*/ 328453 h 3496775"/>
              <a:gd name="connsiteX63" fmla="*/ 3079371 w 3243991"/>
              <a:gd name="connsiteY63" fmla="*/ 38232 h 3496775"/>
              <a:gd name="connsiteX64" fmla="*/ 3059798 w 3243991"/>
              <a:gd name="connsiteY64" fmla="*/ 388642 h 3496775"/>
              <a:gd name="connsiteX65" fmla="*/ 2963023 w 3243991"/>
              <a:gd name="connsiteY65" fmla="*/ 482754 h 3496775"/>
              <a:gd name="connsiteX66" fmla="*/ 2822963 w 3243991"/>
              <a:gd name="connsiteY66" fmla="*/ 60189 h 3496775"/>
              <a:gd name="connsiteX67" fmla="*/ 2887119 w 3243991"/>
              <a:gd name="connsiteY67" fmla="*/ 521161 h 3496775"/>
              <a:gd name="connsiteX68" fmla="*/ 2715630 w 3243991"/>
              <a:gd name="connsiteY68" fmla="*/ 730601 h 3496775"/>
              <a:gd name="connsiteX69" fmla="*/ 2649828 w 3243991"/>
              <a:gd name="connsiteY69" fmla="*/ 620884 h 3496775"/>
              <a:gd name="connsiteX70" fmla="*/ 2633832 w 3243991"/>
              <a:gd name="connsiteY70" fmla="*/ 446449 h 3496775"/>
              <a:gd name="connsiteX71" fmla="*/ 2586971 w 3243991"/>
              <a:gd name="connsiteY71" fmla="*/ 643296 h 3496775"/>
              <a:gd name="connsiteX72" fmla="*/ 2650846 w 3243991"/>
              <a:gd name="connsiteY72" fmla="*/ 771218 h 3496775"/>
              <a:gd name="connsiteX73" fmla="*/ 2632922 w 3243991"/>
              <a:gd name="connsiteY73" fmla="*/ 854946 h 3496775"/>
              <a:gd name="connsiteX74" fmla="*/ 2481287 w 3243991"/>
              <a:gd name="connsiteY74" fmla="*/ 854665 h 3496775"/>
              <a:gd name="connsiteX75" fmla="*/ 2393982 w 3243991"/>
              <a:gd name="connsiteY75" fmla="*/ 753575 h 3496775"/>
              <a:gd name="connsiteX76" fmla="*/ 2447929 w 3243991"/>
              <a:gd name="connsiteY76" fmla="*/ 605344 h 3496775"/>
              <a:gd name="connsiteX77" fmla="*/ 2420079 w 3243991"/>
              <a:gd name="connsiteY77" fmla="*/ 458586 h 3496775"/>
              <a:gd name="connsiteX78" fmla="*/ 2330389 w 3243991"/>
              <a:gd name="connsiteY78" fmla="*/ 702575 h 3496775"/>
              <a:gd name="connsiteX79" fmla="*/ 2045501 w 3243991"/>
              <a:gd name="connsiteY79" fmla="*/ 470160 h 3496775"/>
              <a:gd name="connsiteX80" fmla="*/ 2079139 w 3243991"/>
              <a:gd name="connsiteY80" fmla="*/ 379171 h 3496775"/>
              <a:gd name="connsiteX81" fmla="*/ 2305379 w 3243991"/>
              <a:gd name="connsiteY81" fmla="*/ 238764 h 3496775"/>
              <a:gd name="connsiteX82" fmla="*/ 2167863 w 3243991"/>
              <a:gd name="connsiteY82" fmla="*/ 296731 h 3496775"/>
              <a:gd name="connsiteX83" fmla="*/ 2035574 w 3243991"/>
              <a:gd name="connsiteY83" fmla="*/ 307863 h 3496775"/>
              <a:gd name="connsiteX84" fmla="*/ 2047899 w 3243991"/>
              <a:gd name="connsiteY84" fmla="*/ 174099 h 3496775"/>
              <a:gd name="connsiteX85" fmla="*/ 2126456 w 3243991"/>
              <a:gd name="connsiteY85" fmla="*/ 0 h 3496775"/>
              <a:gd name="connsiteX86" fmla="*/ 1966650 w 3243991"/>
              <a:gd name="connsiteY86" fmla="*/ 257318 h 3496775"/>
              <a:gd name="connsiteX87" fmla="*/ 1936870 w 3243991"/>
              <a:gd name="connsiteY87" fmla="*/ 32164 h 3496775"/>
              <a:gd name="connsiteX88" fmla="*/ 1901275 w 3243991"/>
              <a:gd name="connsiteY88" fmla="*/ 208756 h 3496775"/>
              <a:gd name="connsiteX89" fmla="*/ 1931363 w 3243991"/>
              <a:gd name="connsiteY89" fmla="*/ 367315 h 3496775"/>
              <a:gd name="connsiteX90" fmla="*/ 1837294 w 3243991"/>
              <a:gd name="connsiteY90" fmla="*/ 288733 h 3496775"/>
              <a:gd name="connsiteX91" fmla="*/ 1776782 w 3243991"/>
              <a:gd name="connsiteY91" fmla="*/ 138130 h 3496775"/>
              <a:gd name="connsiteX92" fmla="*/ 1812524 w 3243991"/>
              <a:gd name="connsiteY92" fmla="*/ 363351 h 3496775"/>
              <a:gd name="connsiteX93" fmla="*/ 2358415 w 3243991"/>
              <a:gd name="connsiteY93" fmla="*/ 907420 h 3496775"/>
              <a:gd name="connsiteX94" fmla="*/ 2235543 w 3243991"/>
              <a:gd name="connsiteY94" fmla="*/ 830779 h 3496775"/>
              <a:gd name="connsiteX95" fmla="*/ 2065635 w 3243991"/>
              <a:gd name="connsiteY95" fmla="*/ 746314 h 3496775"/>
              <a:gd name="connsiteX96" fmla="*/ 2108531 w 3243991"/>
              <a:gd name="connsiteY96" fmla="*/ 998194 h 3496775"/>
              <a:gd name="connsiteX97" fmla="*/ 2259254 w 3243991"/>
              <a:gd name="connsiteY97" fmla="*/ 1067227 h 3496775"/>
              <a:gd name="connsiteX98" fmla="*/ 2285163 w 3243991"/>
              <a:gd name="connsiteY98" fmla="*/ 1144483 h 3496775"/>
              <a:gd name="connsiteX99" fmla="*/ 2187208 w 3243991"/>
              <a:gd name="connsiteY99" fmla="*/ 1396872 h 3496775"/>
              <a:gd name="connsiteX100" fmla="*/ 1962055 w 3243991"/>
              <a:gd name="connsiteY100" fmla="*/ 1419847 h 3496775"/>
              <a:gd name="connsiteX101" fmla="*/ 1658786 w 3243991"/>
              <a:gd name="connsiteY101" fmla="*/ 1452012 h 3496775"/>
              <a:gd name="connsiteX102" fmla="*/ 514638 w 3243991"/>
              <a:gd name="connsiteY102" fmla="*/ 1433632 h 3496775"/>
              <a:gd name="connsiteX0" fmla="*/ 514638 w 3246359"/>
              <a:gd name="connsiteY0" fmla="*/ 1433632 h 3496775"/>
              <a:gd name="connsiteX1" fmla="*/ 514638 w 3246359"/>
              <a:gd name="connsiteY1" fmla="*/ 1433632 h 3496775"/>
              <a:gd name="connsiteX2" fmla="*/ 202179 w 3246359"/>
              <a:gd name="connsiteY2" fmla="*/ 1603646 h 3496775"/>
              <a:gd name="connsiteX3" fmla="*/ 18380 w 3246359"/>
              <a:gd name="connsiteY3" fmla="*/ 1787445 h 3496775"/>
              <a:gd name="connsiteX4" fmla="*/ 0 w 3246359"/>
              <a:gd name="connsiteY4" fmla="*/ 2063143 h 3496775"/>
              <a:gd name="connsiteX5" fmla="*/ 151635 w 3246359"/>
              <a:gd name="connsiteY5" fmla="*/ 1952864 h 3496775"/>
              <a:gd name="connsiteX6" fmla="*/ 188394 w 3246359"/>
              <a:gd name="connsiteY6" fmla="*/ 2003409 h 3496775"/>
              <a:gd name="connsiteX7" fmla="*/ 202179 w 3246359"/>
              <a:gd name="connsiteY7" fmla="*/ 1856369 h 3496775"/>
              <a:gd name="connsiteX8" fmla="*/ 280294 w 3246359"/>
              <a:gd name="connsiteY8" fmla="*/ 2269917 h 3496775"/>
              <a:gd name="connsiteX9" fmla="*/ 36760 w 3246359"/>
              <a:gd name="connsiteY9" fmla="*/ 2550211 h 3496775"/>
              <a:gd name="connsiteX10" fmla="*/ 45950 w 3246359"/>
              <a:gd name="connsiteY10" fmla="*/ 3363521 h 3496775"/>
              <a:gd name="connsiteX11" fmla="*/ 105685 w 3246359"/>
              <a:gd name="connsiteY11" fmla="*/ 3326761 h 3496775"/>
              <a:gd name="connsiteX12" fmla="*/ 133255 w 3246359"/>
              <a:gd name="connsiteY12" fmla="*/ 3469206 h 3496775"/>
              <a:gd name="connsiteX13" fmla="*/ 298674 w 3246359"/>
              <a:gd name="connsiteY13" fmla="*/ 3464611 h 3496775"/>
              <a:gd name="connsiteX14" fmla="*/ 353813 w 3246359"/>
              <a:gd name="connsiteY14" fmla="*/ 3427851 h 3496775"/>
              <a:gd name="connsiteX15" fmla="*/ 174609 w 3246359"/>
              <a:gd name="connsiteY15" fmla="*/ 3276217 h 3496775"/>
              <a:gd name="connsiteX16" fmla="*/ 170014 w 3246359"/>
              <a:gd name="connsiteY16" fmla="*/ 2720225 h 3496775"/>
              <a:gd name="connsiteX17" fmla="*/ 390573 w 3246359"/>
              <a:gd name="connsiteY17" fmla="*/ 2605350 h 3496775"/>
              <a:gd name="connsiteX18" fmla="*/ 298674 w 3246359"/>
              <a:gd name="connsiteY18" fmla="*/ 2734010 h 3496775"/>
              <a:gd name="connsiteX19" fmla="*/ 680057 w 3246359"/>
              <a:gd name="connsiteY19" fmla="*/ 3294597 h 3496775"/>
              <a:gd name="connsiteX20" fmla="*/ 721411 w 3246359"/>
              <a:gd name="connsiteY20" fmla="*/ 3262432 h 3496775"/>
              <a:gd name="connsiteX21" fmla="*/ 735196 w 3246359"/>
              <a:gd name="connsiteY21" fmla="*/ 3363521 h 3496775"/>
              <a:gd name="connsiteX22" fmla="*/ 928185 w 3246359"/>
              <a:gd name="connsiteY22" fmla="*/ 3363521 h 3496775"/>
              <a:gd name="connsiteX23" fmla="*/ 974135 w 3246359"/>
              <a:gd name="connsiteY23" fmla="*/ 3331356 h 3496775"/>
              <a:gd name="connsiteX24" fmla="*/ 758171 w 3246359"/>
              <a:gd name="connsiteY24" fmla="*/ 3193507 h 3496775"/>
              <a:gd name="connsiteX25" fmla="*/ 510043 w 3246359"/>
              <a:gd name="connsiteY25" fmla="*/ 2821314 h 3496775"/>
              <a:gd name="connsiteX26" fmla="*/ 519233 w 3246359"/>
              <a:gd name="connsiteY26" fmla="*/ 2738605 h 3496775"/>
              <a:gd name="connsiteX27" fmla="*/ 914400 w 3246359"/>
              <a:gd name="connsiteY27" fmla="*/ 2334247 h 3496775"/>
              <a:gd name="connsiteX28" fmla="*/ 1709331 w 3246359"/>
              <a:gd name="connsiteY28" fmla="*/ 2380197 h 3496775"/>
              <a:gd name="connsiteX29" fmla="*/ 1585267 w 3246359"/>
              <a:gd name="connsiteY29" fmla="*/ 3248647 h 3496775"/>
              <a:gd name="connsiteX30" fmla="*/ 1622026 w 3246359"/>
              <a:gd name="connsiteY30" fmla="*/ 3239457 h 3496775"/>
              <a:gd name="connsiteX31" fmla="*/ 1617432 w 3246359"/>
              <a:gd name="connsiteY31" fmla="*/ 3386496 h 3496775"/>
              <a:gd name="connsiteX32" fmla="*/ 1824205 w 3246359"/>
              <a:gd name="connsiteY32" fmla="*/ 3450826 h 3496775"/>
              <a:gd name="connsiteX33" fmla="*/ 1856370 w 3246359"/>
              <a:gd name="connsiteY33" fmla="*/ 3391091 h 3496775"/>
              <a:gd name="connsiteX34" fmla="*/ 1718521 w 3246359"/>
              <a:gd name="connsiteY34" fmla="*/ 3303786 h 3496775"/>
              <a:gd name="connsiteX35" fmla="*/ 1746091 w 3246359"/>
              <a:gd name="connsiteY35" fmla="*/ 2908619 h 3496775"/>
              <a:gd name="connsiteX36" fmla="*/ 1870155 w 3246359"/>
              <a:gd name="connsiteY36" fmla="*/ 2623730 h 3496775"/>
              <a:gd name="connsiteX37" fmla="*/ 1975840 w 3246359"/>
              <a:gd name="connsiteY37" fmla="*/ 2844289 h 3496775"/>
              <a:gd name="connsiteX38" fmla="*/ 2058549 w 3246359"/>
              <a:gd name="connsiteY38" fmla="*/ 3060253 h 3496775"/>
              <a:gd name="connsiteX39" fmla="*/ 2104499 w 3246359"/>
              <a:gd name="connsiteY39" fmla="*/ 3358926 h 3496775"/>
              <a:gd name="connsiteX40" fmla="*/ 2141259 w 3246359"/>
              <a:gd name="connsiteY40" fmla="*/ 3326761 h 3496775"/>
              <a:gd name="connsiteX41" fmla="*/ 2168828 w 3246359"/>
              <a:gd name="connsiteY41" fmla="*/ 3496775 h 3496775"/>
              <a:gd name="connsiteX42" fmla="*/ 2325058 w 3246359"/>
              <a:gd name="connsiteY42" fmla="*/ 3496775 h 3496775"/>
              <a:gd name="connsiteX43" fmla="*/ 2380197 w 3246359"/>
              <a:gd name="connsiteY43" fmla="*/ 3455421 h 3496775"/>
              <a:gd name="connsiteX44" fmla="*/ 2219373 w 3246359"/>
              <a:gd name="connsiteY44" fmla="*/ 3358926 h 3496775"/>
              <a:gd name="connsiteX45" fmla="*/ 2145854 w 3246359"/>
              <a:gd name="connsiteY45" fmla="*/ 3087823 h 3496775"/>
              <a:gd name="connsiteX46" fmla="*/ 2072334 w 3246359"/>
              <a:gd name="connsiteY46" fmla="*/ 2609945 h 3496775"/>
              <a:gd name="connsiteX47" fmla="*/ 2072334 w 3246359"/>
              <a:gd name="connsiteY47" fmla="*/ 2357222 h 3496775"/>
              <a:gd name="connsiteX48" fmla="*/ 2348033 w 3246359"/>
              <a:gd name="connsiteY48" fmla="*/ 2173423 h 3496775"/>
              <a:gd name="connsiteX49" fmla="*/ 2609946 w 3246359"/>
              <a:gd name="connsiteY49" fmla="*/ 1787445 h 3496775"/>
              <a:gd name="connsiteX50" fmla="*/ 2651301 w 3246359"/>
              <a:gd name="connsiteY50" fmla="*/ 1438227 h 3496775"/>
              <a:gd name="connsiteX51" fmla="*/ 2798340 w 3246359"/>
              <a:gd name="connsiteY51" fmla="*/ 1387682 h 3496775"/>
              <a:gd name="connsiteX52" fmla="*/ 2779960 w 3246359"/>
              <a:gd name="connsiteY52" fmla="*/ 1291187 h 3496775"/>
              <a:gd name="connsiteX53" fmla="*/ 2770770 w 3246359"/>
              <a:gd name="connsiteY53" fmla="*/ 1231453 h 3496775"/>
              <a:gd name="connsiteX54" fmla="*/ 2775365 w 3246359"/>
              <a:gd name="connsiteY54" fmla="*/ 1102793 h 3496775"/>
              <a:gd name="connsiteX55" fmla="*/ 2853480 w 3246359"/>
              <a:gd name="connsiteY55" fmla="*/ 1185503 h 3496775"/>
              <a:gd name="connsiteX56" fmla="*/ 2807530 w 3246359"/>
              <a:gd name="connsiteY56" fmla="*/ 1066034 h 3496775"/>
              <a:gd name="connsiteX57" fmla="*/ 2835100 w 3246359"/>
              <a:gd name="connsiteY57" fmla="*/ 1020084 h 3496775"/>
              <a:gd name="connsiteX58" fmla="*/ 2986734 w 3246359"/>
              <a:gd name="connsiteY58" fmla="*/ 771955 h 3496775"/>
              <a:gd name="connsiteX59" fmla="*/ 2729415 w 3246359"/>
              <a:gd name="connsiteY59" fmla="*/ 868450 h 3496775"/>
              <a:gd name="connsiteX60" fmla="*/ 3074039 w 3246359"/>
              <a:gd name="connsiteY60" fmla="*/ 496257 h 3496775"/>
              <a:gd name="connsiteX61" fmla="*/ 3219323 w 3246359"/>
              <a:gd name="connsiteY61" fmla="*/ 46231 h 3496775"/>
              <a:gd name="connsiteX62" fmla="*/ 3119988 w 3246359"/>
              <a:gd name="connsiteY62" fmla="*/ 328453 h 3496775"/>
              <a:gd name="connsiteX63" fmla="*/ 3079371 w 3246359"/>
              <a:gd name="connsiteY63" fmla="*/ 38232 h 3496775"/>
              <a:gd name="connsiteX64" fmla="*/ 3059798 w 3246359"/>
              <a:gd name="connsiteY64" fmla="*/ 388642 h 3496775"/>
              <a:gd name="connsiteX65" fmla="*/ 2963023 w 3246359"/>
              <a:gd name="connsiteY65" fmla="*/ 482754 h 3496775"/>
              <a:gd name="connsiteX66" fmla="*/ 2822963 w 3246359"/>
              <a:gd name="connsiteY66" fmla="*/ 60189 h 3496775"/>
              <a:gd name="connsiteX67" fmla="*/ 2887119 w 3246359"/>
              <a:gd name="connsiteY67" fmla="*/ 521161 h 3496775"/>
              <a:gd name="connsiteX68" fmla="*/ 2715630 w 3246359"/>
              <a:gd name="connsiteY68" fmla="*/ 730601 h 3496775"/>
              <a:gd name="connsiteX69" fmla="*/ 2649828 w 3246359"/>
              <a:gd name="connsiteY69" fmla="*/ 620884 h 3496775"/>
              <a:gd name="connsiteX70" fmla="*/ 2633832 w 3246359"/>
              <a:gd name="connsiteY70" fmla="*/ 446449 h 3496775"/>
              <a:gd name="connsiteX71" fmla="*/ 2586971 w 3246359"/>
              <a:gd name="connsiteY71" fmla="*/ 643296 h 3496775"/>
              <a:gd name="connsiteX72" fmla="*/ 2650846 w 3246359"/>
              <a:gd name="connsiteY72" fmla="*/ 771218 h 3496775"/>
              <a:gd name="connsiteX73" fmla="*/ 2632922 w 3246359"/>
              <a:gd name="connsiteY73" fmla="*/ 854946 h 3496775"/>
              <a:gd name="connsiteX74" fmla="*/ 2481287 w 3246359"/>
              <a:gd name="connsiteY74" fmla="*/ 854665 h 3496775"/>
              <a:gd name="connsiteX75" fmla="*/ 2393982 w 3246359"/>
              <a:gd name="connsiteY75" fmla="*/ 753575 h 3496775"/>
              <a:gd name="connsiteX76" fmla="*/ 2447929 w 3246359"/>
              <a:gd name="connsiteY76" fmla="*/ 605344 h 3496775"/>
              <a:gd name="connsiteX77" fmla="*/ 2420079 w 3246359"/>
              <a:gd name="connsiteY77" fmla="*/ 458586 h 3496775"/>
              <a:gd name="connsiteX78" fmla="*/ 2330389 w 3246359"/>
              <a:gd name="connsiteY78" fmla="*/ 702575 h 3496775"/>
              <a:gd name="connsiteX79" fmla="*/ 2045501 w 3246359"/>
              <a:gd name="connsiteY79" fmla="*/ 470160 h 3496775"/>
              <a:gd name="connsiteX80" fmla="*/ 2079139 w 3246359"/>
              <a:gd name="connsiteY80" fmla="*/ 379171 h 3496775"/>
              <a:gd name="connsiteX81" fmla="*/ 2305379 w 3246359"/>
              <a:gd name="connsiteY81" fmla="*/ 238764 h 3496775"/>
              <a:gd name="connsiteX82" fmla="*/ 2167863 w 3246359"/>
              <a:gd name="connsiteY82" fmla="*/ 296731 h 3496775"/>
              <a:gd name="connsiteX83" fmla="*/ 2035574 w 3246359"/>
              <a:gd name="connsiteY83" fmla="*/ 307863 h 3496775"/>
              <a:gd name="connsiteX84" fmla="*/ 2047899 w 3246359"/>
              <a:gd name="connsiteY84" fmla="*/ 174099 h 3496775"/>
              <a:gd name="connsiteX85" fmla="*/ 2126456 w 3246359"/>
              <a:gd name="connsiteY85" fmla="*/ 0 h 3496775"/>
              <a:gd name="connsiteX86" fmla="*/ 1966650 w 3246359"/>
              <a:gd name="connsiteY86" fmla="*/ 257318 h 3496775"/>
              <a:gd name="connsiteX87" fmla="*/ 1936870 w 3246359"/>
              <a:gd name="connsiteY87" fmla="*/ 32164 h 3496775"/>
              <a:gd name="connsiteX88" fmla="*/ 1901275 w 3246359"/>
              <a:gd name="connsiteY88" fmla="*/ 208756 h 3496775"/>
              <a:gd name="connsiteX89" fmla="*/ 1931363 w 3246359"/>
              <a:gd name="connsiteY89" fmla="*/ 367315 h 3496775"/>
              <a:gd name="connsiteX90" fmla="*/ 1837294 w 3246359"/>
              <a:gd name="connsiteY90" fmla="*/ 288733 h 3496775"/>
              <a:gd name="connsiteX91" fmla="*/ 1776782 w 3246359"/>
              <a:gd name="connsiteY91" fmla="*/ 138130 h 3496775"/>
              <a:gd name="connsiteX92" fmla="*/ 1812524 w 3246359"/>
              <a:gd name="connsiteY92" fmla="*/ 363351 h 3496775"/>
              <a:gd name="connsiteX93" fmla="*/ 2358415 w 3246359"/>
              <a:gd name="connsiteY93" fmla="*/ 907420 h 3496775"/>
              <a:gd name="connsiteX94" fmla="*/ 2235543 w 3246359"/>
              <a:gd name="connsiteY94" fmla="*/ 830779 h 3496775"/>
              <a:gd name="connsiteX95" fmla="*/ 2065635 w 3246359"/>
              <a:gd name="connsiteY95" fmla="*/ 746314 h 3496775"/>
              <a:gd name="connsiteX96" fmla="*/ 2108531 w 3246359"/>
              <a:gd name="connsiteY96" fmla="*/ 998194 h 3496775"/>
              <a:gd name="connsiteX97" fmla="*/ 2259254 w 3246359"/>
              <a:gd name="connsiteY97" fmla="*/ 1067227 h 3496775"/>
              <a:gd name="connsiteX98" fmla="*/ 2285163 w 3246359"/>
              <a:gd name="connsiteY98" fmla="*/ 1144483 h 3496775"/>
              <a:gd name="connsiteX99" fmla="*/ 2187208 w 3246359"/>
              <a:gd name="connsiteY99" fmla="*/ 1396872 h 3496775"/>
              <a:gd name="connsiteX100" fmla="*/ 1962055 w 3246359"/>
              <a:gd name="connsiteY100" fmla="*/ 1419847 h 3496775"/>
              <a:gd name="connsiteX101" fmla="*/ 1658786 w 3246359"/>
              <a:gd name="connsiteY101" fmla="*/ 1452012 h 3496775"/>
              <a:gd name="connsiteX102" fmla="*/ 514638 w 3246359"/>
              <a:gd name="connsiteY102" fmla="*/ 1433632 h 3496775"/>
              <a:gd name="connsiteX0" fmla="*/ 514638 w 3241806"/>
              <a:gd name="connsiteY0" fmla="*/ 1433632 h 3496775"/>
              <a:gd name="connsiteX1" fmla="*/ 514638 w 3241806"/>
              <a:gd name="connsiteY1" fmla="*/ 1433632 h 3496775"/>
              <a:gd name="connsiteX2" fmla="*/ 202179 w 3241806"/>
              <a:gd name="connsiteY2" fmla="*/ 1603646 h 3496775"/>
              <a:gd name="connsiteX3" fmla="*/ 18380 w 3241806"/>
              <a:gd name="connsiteY3" fmla="*/ 1787445 h 3496775"/>
              <a:gd name="connsiteX4" fmla="*/ 0 w 3241806"/>
              <a:gd name="connsiteY4" fmla="*/ 2063143 h 3496775"/>
              <a:gd name="connsiteX5" fmla="*/ 151635 w 3241806"/>
              <a:gd name="connsiteY5" fmla="*/ 1952864 h 3496775"/>
              <a:gd name="connsiteX6" fmla="*/ 188394 w 3241806"/>
              <a:gd name="connsiteY6" fmla="*/ 2003409 h 3496775"/>
              <a:gd name="connsiteX7" fmla="*/ 202179 w 3241806"/>
              <a:gd name="connsiteY7" fmla="*/ 1856369 h 3496775"/>
              <a:gd name="connsiteX8" fmla="*/ 280294 w 3241806"/>
              <a:gd name="connsiteY8" fmla="*/ 2269917 h 3496775"/>
              <a:gd name="connsiteX9" fmla="*/ 36760 w 3241806"/>
              <a:gd name="connsiteY9" fmla="*/ 2550211 h 3496775"/>
              <a:gd name="connsiteX10" fmla="*/ 45950 w 3241806"/>
              <a:gd name="connsiteY10" fmla="*/ 3363521 h 3496775"/>
              <a:gd name="connsiteX11" fmla="*/ 105685 w 3241806"/>
              <a:gd name="connsiteY11" fmla="*/ 3326761 h 3496775"/>
              <a:gd name="connsiteX12" fmla="*/ 133255 w 3241806"/>
              <a:gd name="connsiteY12" fmla="*/ 3469206 h 3496775"/>
              <a:gd name="connsiteX13" fmla="*/ 298674 w 3241806"/>
              <a:gd name="connsiteY13" fmla="*/ 3464611 h 3496775"/>
              <a:gd name="connsiteX14" fmla="*/ 353813 w 3241806"/>
              <a:gd name="connsiteY14" fmla="*/ 3427851 h 3496775"/>
              <a:gd name="connsiteX15" fmla="*/ 174609 w 3241806"/>
              <a:gd name="connsiteY15" fmla="*/ 3276217 h 3496775"/>
              <a:gd name="connsiteX16" fmla="*/ 170014 w 3241806"/>
              <a:gd name="connsiteY16" fmla="*/ 2720225 h 3496775"/>
              <a:gd name="connsiteX17" fmla="*/ 390573 w 3241806"/>
              <a:gd name="connsiteY17" fmla="*/ 2605350 h 3496775"/>
              <a:gd name="connsiteX18" fmla="*/ 298674 w 3241806"/>
              <a:gd name="connsiteY18" fmla="*/ 2734010 h 3496775"/>
              <a:gd name="connsiteX19" fmla="*/ 680057 w 3241806"/>
              <a:gd name="connsiteY19" fmla="*/ 3294597 h 3496775"/>
              <a:gd name="connsiteX20" fmla="*/ 721411 w 3241806"/>
              <a:gd name="connsiteY20" fmla="*/ 3262432 h 3496775"/>
              <a:gd name="connsiteX21" fmla="*/ 735196 w 3241806"/>
              <a:gd name="connsiteY21" fmla="*/ 3363521 h 3496775"/>
              <a:gd name="connsiteX22" fmla="*/ 928185 w 3241806"/>
              <a:gd name="connsiteY22" fmla="*/ 3363521 h 3496775"/>
              <a:gd name="connsiteX23" fmla="*/ 974135 w 3241806"/>
              <a:gd name="connsiteY23" fmla="*/ 3331356 h 3496775"/>
              <a:gd name="connsiteX24" fmla="*/ 758171 w 3241806"/>
              <a:gd name="connsiteY24" fmla="*/ 3193507 h 3496775"/>
              <a:gd name="connsiteX25" fmla="*/ 510043 w 3241806"/>
              <a:gd name="connsiteY25" fmla="*/ 2821314 h 3496775"/>
              <a:gd name="connsiteX26" fmla="*/ 519233 w 3241806"/>
              <a:gd name="connsiteY26" fmla="*/ 2738605 h 3496775"/>
              <a:gd name="connsiteX27" fmla="*/ 914400 w 3241806"/>
              <a:gd name="connsiteY27" fmla="*/ 2334247 h 3496775"/>
              <a:gd name="connsiteX28" fmla="*/ 1709331 w 3241806"/>
              <a:gd name="connsiteY28" fmla="*/ 2380197 h 3496775"/>
              <a:gd name="connsiteX29" fmla="*/ 1585267 w 3241806"/>
              <a:gd name="connsiteY29" fmla="*/ 3248647 h 3496775"/>
              <a:gd name="connsiteX30" fmla="*/ 1622026 w 3241806"/>
              <a:gd name="connsiteY30" fmla="*/ 3239457 h 3496775"/>
              <a:gd name="connsiteX31" fmla="*/ 1617432 w 3241806"/>
              <a:gd name="connsiteY31" fmla="*/ 3386496 h 3496775"/>
              <a:gd name="connsiteX32" fmla="*/ 1824205 w 3241806"/>
              <a:gd name="connsiteY32" fmla="*/ 3450826 h 3496775"/>
              <a:gd name="connsiteX33" fmla="*/ 1856370 w 3241806"/>
              <a:gd name="connsiteY33" fmla="*/ 3391091 h 3496775"/>
              <a:gd name="connsiteX34" fmla="*/ 1718521 w 3241806"/>
              <a:gd name="connsiteY34" fmla="*/ 3303786 h 3496775"/>
              <a:gd name="connsiteX35" fmla="*/ 1746091 w 3241806"/>
              <a:gd name="connsiteY35" fmla="*/ 2908619 h 3496775"/>
              <a:gd name="connsiteX36" fmla="*/ 1870155 w 3241806"/>
              <a:gd name="connsiteY36" fmla="*/ 2623730 h 3496775"/>
              <a:gd name="connsiteX37" fmla="*/ 1975840 w 3241806"/>
              <a:gd name="connsiteY37" fmla="*/ 2844289 h 3496775"/>
              <a:gd name="connsiteX38" fmla="*/ 2058549 w 3241806"/>
              <a:gd name="connsiteY38" fmla="*/ 3060253 h 3496775"/>
              <a:gd name="connsiteX39" fmla="*/ 2104499 w 3241806"/>
              <a:gd name="connsiteY39" fmla="*/ 3358926 h 3496775"/>
              <a:gd name="connsiteX40" fmla="*/ 2141259 w 3241806"/>
              <a:gd name="connsiteY40" fmla="*/ 3326761 h 3496775"/>
              <a:gd name="connsiteX41" fmla="*/ 2168828 w 3241806"/>
              <a:gd name="connsiteY41" fmla="*/ 3496775 h 3496775"/>
              <a:gd name="connsiteX42" fmla="*/ 2325058 w 3241806"/>
              <a:gd name="connsiteY42" fmla="*/ 3496775 h 3496775"/>
              <a:gd name="connsiteX43" fmla="*/ 2380197 w 3241806"/>
              <a:gd name="connsiteY43" fmla="*/ 3455421 h 3496775"/>
              <a:gd name="connsiteX44" fmla="*/ 2219373 w 3241806"/>
              <a:gd name="connsiteY44" fmla="*/ 3358926 h 3496775"/>
              <a:gd name="connsiteX45" fmla="*/ 2145854 w 3241806"/>
              <a:gd name="connsiteY45" fmla="*/ 3087823 h 3496775"/>
              <a:gd name="connsiteX46" fmla="*/ 2072334 w 3241806"/>
              <a:gd name="connsiteY46" fmla="*/ 2609945 h 3496775"/>
              <a:gd name="connsiteX47" fmla="*/ 2072334 w 3241806"/>
              <a:gd name="connsiteY47" fmla="*/ 2357222 h 3496775"/>
              <a:gd name="connsiteX48" fmla="*/ 2348033 w 3241806"/>
              <a:gd name="connsiteY48" fmla="*/ 2173423 h 3496775"/>
              <a:gd name="connsiteX49" fmla="*/ 2609946 w 3241806"/>
              <a:gd name="connsiteY49" fmla="*/ 1787445 h 3496775"/>
              <a:gd name="connsiteX50" fmla="*/ 2651301 w 3241806"/>
              <a:gd name="connsiteY50" fmla="*/ 1438227 h 3496775"/>
              <a:gd name="connsiteX51" fmla="*/ 2798340 w 3241806"/>
              <a:gd name="connsiteY51" fmla="*/ 1387682 h 3496775"/>
              <a:gd name="connsiteX52" fmla="*/ 2779960 w 3241806"/>
              <a:gd name="connsiteY52" fmla="*/ 1291187 h 3496775"/>
              <a:gd name="connsiteX53" fmla="*/ 2770770 w 3241806"/>
              <a:gd name="connsiteY53" fmla="*/ 1231453 h 3496775"/>
              <a:gd name="connsiteX54" fmla="*/ 2775365 w 3241806"/>
              <a:gd name="connsiteY54" fmla="*/ 1102793 h 3496775"/>
              <a:gd name="connsiteX55" fmla="*/ 2853480 w 3241806"/>
              <a:gd name="connsiteY55" fmla="*/ 1185503 h 3496775"/>
              <a:gd name="connsiteX56" fmla="*/ 2807530 w 3241806"/>
              <a:gd name="connsiteY56" fmla="*/ 1066034 h 3496775"/>
              <a:gd name="connsiteX57" fmla="*/ 2835100 w 3241806"/>
              <a:gd name="connsiteY57" fmla="*/ 1020084 h 3496775"/>
              <a:gd name="connsiteX58" fmla="*/ 2986734 w 3241806"/>
              <a:gd name="connsiteY58" fmla="*/ 771955 h 3496775"/>
              <a:gd name="connsiteX59" fmla="*/ 2729415 w 3241806"/>
              <a:gd name="connsiteY59" fmla="*/ 868450 h 3496775"/>
              <a:gd name="connsiteX60" fmla="*/ 3074039 w 3241806"/>
              <a:gd name="connsiteY60" fmla="*/ 496257 h 3496775"/>
              <a:gd name="connsiteX61" fmla="*/ 3219323 w 3241806"/>
              <a:gd name="connsiteY61" fmla="*/ 46231 h 3496775"/>
              <a:gd name="connsiteX62" fmla="*/ 3119988 w 3241806"/>
              <a:gd name="connsiteY62" fmla="*/ 328453 h 3496775"/>
              <a:gd name="connsiteX63" fmla="*/ 3079371 w 3241806"/>
              <a:gd name="connsiteY63" fmla="*/ 38232 h 3496775"/>
              <a:gd name="connsiteX64" fmla="*/ 3059798 w 3241806"/>
              <a:gd name="connsiteY64" fmla="*/ 388642 h 3496775"/>
              <a:gd name="connsiteX65" fmla="*/ 2963023 w 3241806"/>
              <a:gd name="connsiteY65" fmla="*/ 482754 h 3496775"/>
              <a:gd name="connsiteX66" fmla="*/ 2822963 w 3241806"/>
              <a:gd name="connsiteY66" fmla="*/ 60189 h 3496775"/>
              <a:gd name="connsiteX67" fmla="*/ 2887119 w 3241806"/>
              <a:gd name="connsiteY67" fmla="*/ 521161 h 3496775"/>
              <a:gd name="connsiteX68" fmla="*/ 2715630 w 3241806"/>
              <a:gd name="connsiteY68" fmla="*/ 730601 h 3496775"/>
              <a:gd name="connsiteX69" fmla="*/ 2649828 w 3241806"/>
              <a:gd name="connsiteY69" fmla="*/ 620884 h 3496775"/>
              <a:gd name="connsiteX70" fmla="*/ 2633832 w 3241806"/>
              <a:gd name="connsiteY70" fmla="*/ 446449 h 3496775"/>
              <a:gd name="connsiteX71" fmla="*/ 2586971 w 3241806"/>
              <a:gd name="connsiteY71" fmla="*/ 643296 h 3496775"/>
              <a:gd name="connsiteX72" fmla="*/ 2650846 w 3241806"/>
              <a:gd name="connsiteY72" fmla="*/ 771218 h 3496775"/>
              <a:gd name="connsiteX73" fmla="*/ 2632922 w 3241806"/>
              <a:gd name="connsiteY73" fmla="*/ 854946 h 3496775"/>
              <a:gd name="connsiteX74" fmla="*/ 2481287 w 3241806"/>
              <a:gd name="connsiteY74" fmla="*/ 854665 h 3496775"/>
              <a:gd name="connsiteX75" fmla="*/ 2393982 w 3241806"/>
              <a:gd name="connsiteY75" fmla="*/ 753575 h 3496775"/>
              <a:gd name="connsiteX76" fmla="*/ 2447929 w 3241806"/>
              <a:gd name="connsiteY76" fmla="*/ 605344 h 3496775"/>
              <a:gd name="connsiteX77" fmla="*/ 2420079 w 3241806"/>
              <a:gd name="connsiteY77" fmla="*/ 458586 h 3496775"/>
              <a:gd name="connsiteX78" fmla="*/ 2330389 w 3241806"/>
              <a:gd name="connsiteY78" fmla="*/ 702575 h 3496775"/>
              <a:gd name="connsiteX79" fmla="*/ 2045501 w 3241806"/>
              <a:gd name="connsiteY79" fmla="*/ 470160 h 3496775"/>
              <a:gd name="connsiteX80" fmla="*/ 2079139 w 3241806"/>
              <a:gd name="connsiteY80" fmla="*/ 379171 h 3496775"/>
              <a:gd name="connsiteX81" fmla="*/ 2305379 w 3241806"/>
              <a:gd name="connsiteY81" fmla="*/ 238764 h 3496775"/>
              <a:gd name="connsiteX82" fmla="*/ 2167863 w 3241806"/>
              <a:gd name="connsiteY82" fmla="*/ 296731 h 3496775"/>
              <a:gd name="connsiteX83" fmla="*/ 2035574 w 3241806"/>
              <a:gd name="connsiteY83" fmla="*/ 307863 h 3496775"/>
              <a:gd name="connsiteX84" fmla="*/ 2047899 w 3241806"/>
              <a:gd name="connsiteY84" fmla="*/ 174099 h 3496775"/>
              <a:gd name="connsiteX85" fmla="*/ 2126456 w 3241806"/>
              <a:gd name="connsiteY85" fmla="*/ 0 h 3496775"/>
              <a:gd name="connsiteX86" fmla="*/ 1966650 w 3241806"/>
              <a:gd name="connsiteY86" fmla="*/ 257318 h 3496775"/>
              <a:gd name="connsiteX87" fmla="*/ 1936870 w 3241806"/>
              <a:gd name="connsiteY87" fmla="*/ 32164 h 3496775"/>
              <a:gd name="connsiteX88" fmla="*/ 1901275 w 3241806"/>
              <a:gd name="connsiteY88" fmla="*/ 208756 h 3496775"/>
              <a:gd name="connsiteX89" fmla="*/ 1931363 w 3241806"/>
              <a:gd name="connsiteY89" fmla="*/ 367315 h 3496775"/>
              <a:gd name="connsiteX90" fmla="*/ 1837294 w 3241806"/>
              <a:gd name="connsiteY90" fmla="*/ 288733 h 3496775"/>
              <a:gd name="connsiteX91" fmla="*/ 1776782 w 3241806"/>
              <a:gd name="connsiteY91" fmla="*/ 138130 h 3496775"/>
              <a:gd name="connsiteX92" fmla="*/ 1812524 w 3241806"/>
              <a:gd name="connsiteY92" fmla="*/ 363351 h 3496775"/>
              <a:gd name="connsiteX93" fmla="*/ 2358415 w 3241806"/>
              <a:gd name="connsiteY93" fmla="*/ 907420 h 3496775"/>
              <a:gd name="connsiteX94" fmla="*/ 2235543 w 3241806"/>
              <a:gd name="connsiteY94" fmla="*/ 830779 h 3496775"/>
              <a:gd name="connsiteX95" fmla="*/ 2065635 w 3241806"/>
              <a:gd name="connsiteY95" fmla="*/ 746314 h 3496775"/>
              <a:gd name="connsiteX96" fmla="*/ 2108531 w 3241806"/>
              <a:gd name="connsiteY96" fmla="*/ 998194 h 3496775"/>
              <a:gd name="connsiteX97" fmla="*/ 2259254 w 3241806"/>
              <a:gd name="connsiteY97" fmla="*/ 1067227 h 3496775"/>
              <a:gd name="connsiteX98" fmla="*/ 2285163 w 3241806"/>
              <a:gd name="connsiteY98" fmla="*/ 1144483 h 3496775"/>
              <a:gd name="connsiteX99" fmla="*/ 2187208 w 3241806"/>
              <a:gd name="connsiteY99" fmla="*/ 1396872 h 3496775"/>
              <a:gd name="connsiteX100" fmla="*/ 1962055 w 3241806"/>
              <a:gd name="connsiteY100" fmla="*/ 1419847 h 3496775"/>
              <a:gd name="connsiteX101" fmla="*/ 1658786 w 3241806"/>
              <a:gd name="connsiteY101" fmla="*/ 1452012 h 3496775"/>
              <a:gd name="connsiteX102" fmla="*/ 514638 w 3241806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45410 w 3241295"/>
              <a:gd name="connsiteY59" fmla="*/ 865784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45410 w 3241295"/>
              <a:gd name="connsiteY59" fmla="*/ 865784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35420"/>
              <a:gd name="connsiteY0" fmla="*/ 1433632 h 3496775"/>
              <a:gd name="connsiteX1" fmla="*/ 514638 w 3235420"/>
              <a:gd name="connsiteY1" fmla="*/ 1433632 h 3496775"/>
              <a:gd name="connsiteX2" fmla="*/ 202179 w 3235420"/>
              <a:gd name="connsiteY2" fmla="*/ 1603646 h 3496775"/>
              <a:gd name="connsiteX3" fmla="*/ 18380 w 3235420"/>
              <a:gd name="connsiteY3" fmla="*/ 1787445 h 3496775"/>
              <a:gd name="connsiteX4" fmla="*/ 0 w 3235420"/>
              <a:gd name="connsiteY4" fmla="*/ 2063143 h 3496775"/>
              <a:gd name="connsiteX5" fmla="*/ 151635 w 3235420"/>
              <a:gd name="connsiteY5" fmla="*/ 1952864 h 3496775"/>
              <a:gd name="connsiteX6" fmla="*/ 188394 w 3235420"/>
              <a:gd name="connsiteY6" fmla="*/ 2003409 h 3496775"/>
              <a:gd name="connsiteX7" fmla="*/ 202179 w 3235420"/>
              <a:gd name="connsiteY7" fmla="*/ 1856369 h 3496775"/>
              <a:gd name="connsiteX8" fmla="*/ 280294 w 3235420"/>
              <a:gd name="connsiteY8" fmla="*/ 2269917 h 3496775"/>
              <a:gd name="connsiteX9" fmla="*/ 36760 w 3235420"/>
              <a:gd name="connsiteY9" fmla="*/ 2550211 h 3496775"/>
              <a:gd name="connsiteX10" fmla="*/ 45950 w 3235420"/>
              <a:gd name="connsiteY10" fmla="*/ 3363521 h 3496775"/>
              <a:gd name="connsiteX11" fmla="*/ 105685 w 3235420"/>
              <a:gd name="connsiteY11" fmla="*/ 3326761 h 3496775"/>
              <a:gd name="connsiteX12" fmla="*/ 133255 w 3235420"/>
              <a:gd name="connsiteY12" fmla="*/ 3469206 h 3496775"/>
              <a:gd name="connsiteX13" fmla="*/ 298674 w 3235420"/>
              <a:gd name="connsiteY13" fmla="*/ 3464611 h 3496775"/>
              <a:gd name="connsiteX14" fmla="*/ 353813 w 3235420"/>
              <a:gd name="connsiteY14" fmla="*/ 3427851 h 3496775"/>
              <a:gd name="connsiteX15" fmla="*/ 174609 w 3235420"/>
              <a:gd name="connsiteY15" fmla="*/ 3276217 h 3496775"/>
              <a:gd name="connsiteX16" fmla="*/ 170014 w 3235420"/>
              <a:gd name="connsiteY16" fmla="*/ 2720225 h 3496775"/>
              <a:gd name="connsiteX17" fmla="*/ 390573 w 3235420"/>
              <a:gd name="connsiteY17" fmla="*/ 2605350 h 3496775"/>
              <a:gd name="connsiteX18" fmla="*/ 298674 w 3235420"/>
              <a:gd name="connsiteY18" fmla="*/ 2734010 h 3496775"/>
              <a:gd name="connsiteX19" fmla="*/ 680057 w 3235420"/>
              <a:gd name="connsiteY19" fmla="*/ 3294597 h 3496775"/>
              <a:gd name="connsiteX20" fmla="*/ 721411 w 3235420"/>
              <a:gd name="connsiteY20" fmla="*/ 3262432 h 3496775"/>
              <a:gd name="connsiteX21" fmla="*/ 735196 w 3235420"/>
              <a:gd name="connsiteY21" fmla="*/ 3363521 h 3496775"/>
              <a:gd name="connsiteX22" fmla="*/ 928185 w 3235420"/>
              <a:gd name="connsiteY22" fmla="*/ 3363521 h 3496775"/>
              <a:gd name="connsiteX23" fmla="*/ 974135 w 3235420"/>
              <a:gd name="connsiteY23" fmla="*/ 3331356 h 3496775"/>
              <a:gd name="connsiteX24" fmla="*/ 758171 w 3235420"/>
              <a:gd name="connsiteY24" fmla="*/ 3193507 h 3496775"/>
              <a:gd name="connsiteX25" fmla="*/ 510043 w 3235420"/>
              <a:gd name="connsiteY25" fmla="*/ 2821314 h 3496775"/>
              <a:gd name="connsiteX26" fmla="*/ 519233 w 3235420"/>
              <a:gd name="connsiteY26" fmla="*/ 2738605 h 3496775"/>
              <a:gd name="connsiteX27" fmla="*/ 914400 w 3235420"/>
              <a:gd name="connsiteY27" fmla="*/ 2334247 h 3496775"/>
              <a:gd name="connsiteX28" fmla="*/ 1709331 w 3235420"/>
              <a:gd name="connsiteY28" fmla="*/ 2380197 h 3496775"/>
              <a:gd name="connsiteX29" fmla="*/ 1585267 w 3235420"/>
              <a:gd name="connsiteY29" fmla="*/ 3248647 h 3496775"/>
              <a:gd name="connsiteX30" fmla="*/ 1622026 w 3235420"/>
              <a:gd name="connsiteY30" fmla="*/ 3239457 h 3496775"/>
              <a:gd name="connsiteX31" fmla="*/ 1617432 w 3235420"/>
              <a:gd name="connsiteY31" fmla="*/ 3386496 h 3496775"/>
              <a:gd name="connsiteX32" fmla="*/ 1824205 w 3235420"/>
              <a:gd name="connsiteY32" fmla="*/ 3450826 h 3496775"/>
              <a:gd name="connsiteX33" fmla="*/ 1856370 w 3235420"/>
              <a:gd name="connsiteY33" fmla="*/ 3391091 h 3496775"/>
              <a:gd name="connsiteX34" fmla="*/ 1718521 w 3235420"/>
              <a:gd name="connsiteY34" fmla="*/ 3303786 h 3496775"/>
              <a:gd name="connsiteX35" fmla="*/ 1746091 w 3235420"/>
              <a:gd name="connsiteY35" fmla="*/ 2908619 h 3496775"/>
              <a:gd name="connsiteX36" fmla="*/ 1870155 w 3235420"/>
              <a:gd name="connsiteY36" fmla="*/ 2623730 h 3496775"/>
              <a:gd name="connsiteX37" fmla="*/ 1975840 w 3235420"/>
              <a:gd name="connsiteY37" fmla="*/ 2844289 h 3496775"/>
              <a:gd name="connsiteX38" fmla="*/ 2058549 w 3235420"/>
              <a:gd name="connsiteY38" fmla="*/ 3060253 h 3496775"/>
              <a:gd name="connsiteX39" fmla="*/ 2104499 w 3235420"/>
              <a:gd name="connsiteY39" fmla="*/ 3358926 h 3496775"/>
              <a:gd name="connsiteX40" fmla="*/ 2141259 w 3235420"/>
              <a:gd name="connsiteY40" fmla="*/ 3326761 h 3496775"/>
              <a:gd name="connsiteX41" fmla="*/ 2168828 w 3235420"/>
              <a:gd name="connsiteY41" fmla="*/ 3496775 h 3496775"/>
              <a:gd name="connsiteX42" fmla="*/ 2325058 w 3235420"/>
              <a:gd name="connsiteY42" fmla="*/ 3496775 h 3496775"/>
              <a:gd name="connsiteX43" fmla="*/ 2380197 w 3235420"/>
              <a:gd name="connsiteY43" fmla="*/ 3455421 h 3496775"/>
              <a:gd name="connsiteX44" fmla="*/ 2219373 w 3235420"/>
              <a:gd name="connsiteY44" fmla="*/ 3358926 h 3496775"/>
              <a:gd name="connsiteX45" fmla="*/ 2145854 w 3235420"/>
              <a:gd name="connsiteY45" fmla="*/ 3087823 h 3496775"/>
              <a:gd name="connsiteX46" fmla="*/ 2072334 w 3235420"/>
              <a:gd name="connsiteY46" fmla="*/ 2609945 h 3496775"/>
              <a:gd name="connsiteX47" fmla="*/ 2072334 w 3235420"/>
              <a:gd name="connsiteY47" fmla="*/ 2357222 h 3496775"/>
              <a:gd name="connsiteX48" fmla="*/ 2348033 w 3235420"/>
              <a:gd name="connsiteY48" fmla="*/ 2173423 h 3496775"/>
              <a:gd name="connsiteX49" fmla="*/ 2609946 w 3235420"/>
              <a:gd name="connsiteY49" fmla="*/ 1787445 h 3496775"/>
              <a:gd name="connsiteX50" fmla="*/ 2651301 w 3235420"/>
              <a:gd name="connsiteY50" fmla="*/ 1438227 h 3496775"/>
              <a:gd name="connsiteX51" fmla="*/ 2798340 w 3235420"/>
              <a:gd name="connsiteY51" fmla="*/ 1387682 h 3496775"/>
              <a:gd name="connsiteX52" fmla="*/ 2779960 w 3235420"/>
              <a:gd name="connsiteY52" fmla="*/ 1291187 h 3496775"/>
              <a:gd name="connsiteX53" fmla="*/ 2770770 w 3235420"/>
              <a:gd name="connsiteY53" fmla="*/ 1231453 h 3496775"/>
              <a:gd name="connsiteX54" fmla="*/ 2775365 w 3235420"/>
              <a:gd name="connsiteY54" fmla="*/ 1102793 h 3496775"/>
              <a:gd name="connsiteX55" fmla="*/ 2853480 w 3235420"/>
              <a:gd name="connsiteY55" fmla="*/ 1185503 h 3496775"/>
              <a:gd name="connsiteX56" fmla="*/ 2807530 w 3235420"/>
              <a:gd name="connsiteY56" fmla="*/ 1066034 h 3496775"/>
              <a:gd name="connsiteX57" fmla="*/ 2835100 w 3235420"/>
              <a:gd name="connsiteY57" fmla="*/ 1020084 h 3496775"/>
              <a:gd name="connsiteX58" fmla="*/ 2986734 w 3235420"/>
              <a:gd name="connsiteY58" fmla="*/ 771955 h 3496775"/>
              <a:gd name="connsiteX59" fmla="*/ 2745410 w 3235420"/>
              <a:gd name="connsiteY59" fmla="*/ 865784 h 3496775"/>
              <a:gd name="connsiteX60" fmla="*/ 3074039 w 3235420"/>
              <a:gd name="connsiteY60" fmla="*/ 501589 h 3496775"/>
              <a:gd name="connsiteX61" fmla="*/ 3219323 w 3235420"/>
              <a:gd name="connsiteY61" fmla="*/ 46231 h 3496775"/>
              <a:gd name="connsiteX62" fmla="*/ 3119988 w 3235420"/>
              <a:gd name="connsiteY62" fmla="*/ 328453 h 3496775"/>
              <a:gd name="connsiteX63" fmla="*/ 3079371 w 3235420"/>
              <a:gd name="connsiteY63" fmla="*/ 38232 h 3496775"/>
              <a:gd name="connsiteX64" fmla="*/ 3059798 w 3235420"/>
              <a:gd name="connsiteY64" fmla="*/ 388642 h 3496775"/>
              <a:gd name="connsiteX65" fmla="*/ 2963023 w 3235420"/>
              <a:gd name="connsiteY65" fmla="*/ 482754 h 3496775"/>
              <a:gd name="connsiteX66" fmla="*/ 2822963 w 3235420"/>
              <a:gd name="connsiteY66" fmla="*/ 60189 h 3496775"/>
              <a:gd name="connsiteX67" fmla="*/ 2887119 w 3235420"/>
              <a:gd name="connsiteY67" fmla="*/ 521161 h 3496775"/>
              <a:gd name="connsiteX68" fmla="*/ 2715630 w 3235420"/>
              <a:gd name="connsiteY68" fmla="*/ 730601 h 3496775"/>
              <a:gd name="connsiteX69" fmla="*/ 2649828 w 3235420"/>
              <a:gd name="connsiteY69" fmla="*/ 620884 h 3496775"/>
              <a:gd name="connsiteX70" fmla="*/ 2633832 w 3235420"/>
              <a:gd name="connsiteY70" fmla="*/ 446449 h 3496775"/>
              <a:gd name="connsiteX71" fmla="*/ 2586971 w 3235420"/>
              <a:gd name="connsiteY71" fmla="*/ 643296 h 3496775"/>
              <a:gd name="connsiteX72" fmla="*/ 2650846 w 3235420"/>
              <a:gd name="connsiteY72" fmla="*/ 771218 h 3496775"/>
              <a:gd name="connsiteX73" fmla="*/ 2632922 w 3235420"/>
              <a:gd name="connsiteY73" fmla="*/ 854946 h 3496775"/>
              <a:gd name="connsiteX74" fmla="*/ 2481287 w 3235420"/>
              <a:gd name="connsiteY74" fmla="*/ 854665 h 3496775"/>
              <a:gd name="connsiteX75" fmla="*/ 2393982 w 3235420"/>
              <a:gd name="connsiteY75" fmla="*/ 753575 h 3496775"/>
              <a:gd name="connsiteX76" fmla="*/ 2447929 w 3235420"/>
              <a:gd name="connsiteY76" fmla="*/ 605344 h 3496775"/>
              <a:gd name="connsiteX77" fmla="*/ 2420079 w 3235420"/>
              <a:gd name="connsiteY77" fmla="*/ 458586 h 3496775"/>
              <a:gd name="connsiteX78" fmla="*/ 2330389 w 3235420"/>
              <a:gd name="connsiteY78" fmla="*/ 702575 h 3496775"/>
              <a:gd name="connsiteX79" fmla="*/ 2045501 w 3235420"/>
              <a:gd name="connsiteY79" fmla="*/ 470160 h 3496775"/>
              <a:gd name="connsiteX80" fmla="*/ 2079139 w 3235420"/>
              <a:gd name="connsiteY80" fmla="*/ 379171 h 3496775"/>
              <a:gd name="connsiteX81" fmla="*/ 2305379 w 3235420"/>
              <a:gd name="connsiteY81" fmla="*/ 238764 h 3496775"/>
              <a:gd name="connsiteX82" fmla="*/ 2167863 w 3235420"/>
              <a:gd name="connsiteY82" fmla="*/ 296731 h 3496775"/>
              <a:gd name="connsiteX83" fmla="*/ 2035574 w 3235420"/>
              <a:gd name="connsiteY83" fmla="*/ 307863 h 3496775"/>
              <a:gd name="connsiteX84" fmla="*/ 2047899 w 3235420"/>
              <a:gd name="connsiteY84" fmla="*/ 174099 h 3496775"/>
              <a:gd name="connsiteX85" fmla="*/ 2126456 w 3235420"/>
              <a:gd name="connsiteY85" fmla="*/ 0 h 3496775"/>
              <a:gd name="connsiteX86" fmla="*/ 1966650 w 3235420"/>
              <a:gd name="connsiteY86" fmla="*/ 257318 h 3496775"/>
              <a:gd name="connsiteX87" fmla="*/ 1936870 w 3235420"/>
              <a:gd name="connsiteY87" fmla="*/ 32164 h 3496775"/>
              <a:gd name="connsiteX88" fmla="*/ 1901275 w 3235420"/>
              <a:gd name="connsiteY88" fmla="*/ 208756 h 3496775"/>
              <a:gd name="connsiteX89" fmla="*/ 1931363 w 3235420"/>
              <a:gd name="connsiteY89" fmla="*/ 367315 h 3496775"/>
              <a:gd name="connsiteX90" fmla="*/ 1837294 w 3235420"/>
              <a:gd name="connsiteY90" fmla="*/ 288733 h 3496775"/>
              <a:gd name="connsiteX91" fmla="*/ 1776782 w 3235420"/>
              <a:gd name="connsiteY91" fmla="*/ 138130 h 3496775"/>
              <a:gd name="connsiteX92" fmla="*/ 1812524 w 3235420"/>
              <a:gd name="connsiteY92" fmla="*/ 363351 h 3496775"/>
              <a:gd name="connsiteX93" fmla="*/ 2358415 w 3235420"/>
              <a:gd name="connsiteY93" fmla="*/ 907420 h 3496775"/>
              <a:gd name="connsiteX94" fmla="*/ 2235543 w 3235420"/>
              <a:gd name="connsiteY94" fmla="*/ 830779 h 3496775"/>
              <a:gd name="connsiteX95" fmla="*/ 2065635 w 3235420"/>
              <a:gd name="connsiteY95" fmla="*/ 746314 h 3496775"/>
              <a:gd name="connsiteX96" fmla="*/ 2108531 w 3235420"/>
              <a:gd name="connsiteY96" fmla="*/ 998194 h 3496775"/>
              <a:gd name="connsiteX97" fmla="*/ 2259254 w 3235420"/>
              <a:gd name="connsiteY97" fmla="*/ 1067227 h 3496775"/>
              <a:gd name="connsiteX98" fmla="*/ 2285163 w 3235420"/>
              <a:gd name="connsiteY98" fmla="*/ 1144483 h 3496775"/>
              <a:gd name="connsiteX99" fmla="*/ 2187208 w 3235420"/>
              <a:gd name="connsiteY99" fmla="*/ 1396872 h 3496775"/>
              <a:gd name="connsiteX100" fmla="*/ 1962055 w 3235420"/>
              <a:gd name="connsiteY100" fmla="*/ 1419847 h 3496775"/>
              <a:gd name="connsiteX101" fmla="*/ 1658786 w 3235420"/>
              <a:gd name="connsiteY101" fmla="*/ 1452012 h 3496775"/>
              <a:gd name="connsiteX102" fmla="*/ 514638 w 3235420"/>
              <a:gd name="connsiteY102" fmla="*/ 1433632 h 3496775"/>
              <a:gd name="connsiteX0" fmla="*/ 514638 w 3243238"/>
              <a:gd name="connsiteY0" fmla="*/ 1433632 h 3496775"/>
              <a:gd name="connsiteX1" fmla="*/ 514638 w 3243238"/>
              <a:gd name="connsiteY1" fmla="*/ 1433632 h 3496775"/>
              <a:gd name="connsiteX2" fmla="*/ 202179 w 3243238"/>
              <a:gd name="connsiteY2" fmla="*/ 1603646 h 3496775"/>
              <a:gd name="connsiteX3" fmla="*/ 18380 w 3243238"/>
              <a:gd name="connsiteY3" fmla="*/ 1787445 h 3496775"/>
              <a:gd name="connsiteX4" fmla="*/ 0 w 3243238"/>
              <a:gd name="connsiteY4" fmla="*/ 2063143 h 3496775"/>
              <a:gd name="connsiteX5" fmla="*/ 151635 w 3243238"/>
              <a:gd name="connsiteY5" fmla="*/ 1952864 h 3496775"/>
              <a:gd name="connsiteX6" fmla="*/ 188394 w 3243238"/>
              <a:gd name="connsiteY6" fmla="*/ 2003409 h 3496775"/>
              <a:gd name="connsiteX7" fmla="*/ 202179 w 3243238"/>
              <a:gd name="connsiteY7" fmla="*/ 1856369 h 3496775"/>
              <a:gd name="connsiteX8" fmla="*/ 280294 w 3243238"/>
              <a:gd name="connsiteY8" fmla="*/ 2269917 h 3496775"/>
              <a:gd name="connsiteX9" fmla="*/ 36760 w 3243238"/>
              <a:gd name="connsiteY9" fmla="*/ 2550211 h 3496775"/>
              <a:gd name="connsiteX10" fmla="*/ 45950 w 3243238"/>
              <a:gd name="connsiteY10" fmla="*/ 3363521 h 3496775"/>
              <a:gd name="connsiteX11" fmla="*/ 105685 w 3243238"/>
              <a:gd name="connsiteY11" fmla="*/ 3326761 h 3496775"/>
              <a:gd name="connsiteX12" fmla="*/ 133255 w 3243238"/>
              <a:gd name="connsiteY12" fmla="*/ 3469206 h 3496775"/>
              <a:gd name="connsiteX13" fmla="*/ 298674 w 3243238"/>
              <a:gd name="connsiteY13" fmla="*/ 3464611 h 3496775"/>
              <a:gd name="connsiteX14" fmla="*/ 353813 w 3243238"/>
              <a:gd name="connsiteY14" fmla="*/ 3427851 h 3496775"/>
              <a:gd name="connsiteX15" fmla="*/ 174609 w 3243238"/>
              <a:gd name="connsiteY15" fmla="*/ 3276217 h 3496775"/>
              <a:gd name="connsiteX16" fmla="*/ 170014 w 3243238"/>
              <a:gd name="connsiteY16" fmla="*/ 2720225 h 3496775"/>
              <a:gd name="connsiteX17" fmla="*/ 390573 w 3243238"/>
              <a:gd name="connsiteY17" fmla="*/ 2605350 h 3496775"/>
              <a:gd name="connsiteX18" fmla="*/ 298674 w 3243238"/>
              <a:gd name="connsiteY18" fmla="*/ 2734010 h 3496775"/>
              <a:gd name="connsiteX19" fmla="*/ 680057 w 3243238"/>
              <a:gd name="connsiteY19" fmla="*/ 3294597 h 3496775"/>
              <a:gd name="connsiteX20" fmla="*/ 721411 w 3243238"/>
              <a:gd name="connsiteY20" fmla="*/ 3262432 h 3496775"/>
              <a:gd name="connsiteX21" fmla="*/ 735196 w 3243238"/>
              <a:gd name="connsiteY21" fmla="*/ 3363521 h 3496775"/>
              <a:gd name="connsiteX22" fmla="*/ 928185 w 3243238"/>
              <a:gd name="connsiteY22" fmla="*/ 3363521 h 3496775"/>
              <a:gd name="connsiteX23" fmla="*/ 974135 w 3243238"/>
              <a:gd name="connsiteY23" fmla="*/ 3331356 h 3496775"/>
              <a:gd name="connsiteX24" fmla="*/ 758171 w 3243238"/>
              <a:gd name="connsiteY24" fmla="*/ 3193507 h 3496775"/>
              <a:gd name="connsiteX25" fmla="*/ 510043 w 3243238"/>
              <a:gd name="connsiteY25" fmla="*/ 2821314 h 3496775"/>
              <a:gd name="connsiteX26" fmla="*/ 519233 w 3243238"/>
              <a:gd name="connsiteY26" fmla="*/ 2738605 h 3496775"/>
              <a:gd name="connsiteX27" fmla="*/ 914400 w 3243238"/>
              <a:gd name="connsiteY27" fmla="*/ 2334247 h 3496775"/>
              <a:gd name="connsiteX28" fmla="*/ 1709331 w 3243238"/>
              <a:gd name="connsiteY28" fmla="*/ 2380197 h 3496775"/>
              <a:gd name="connsiteX29" fmla="*/ 1585267 w 3243238"/>
              <a:gd name="connsiteY29" fmla="*/ 3248647 h 3496775"/>
              <a:gd name="connsiteX30" fmla="*/ 1622026 w 3243238"/>
              <a:gd name="connsiteY30" fmla="*/ 3239457 h 3496775"/>
              <a:gd name="connsiteX31" fmla="*/ 1617432 w 3243238"/>
              <a:gd name="connsiteY31" fmla="*/ 3386496 h 3496775"/>
              <a:gd name="connsiteX32" fmla="*/ 1824205 w 3243238"/>
              <a:gd name="connsiteY32" fmla="*/ 3450826 h 3496775"/>
              <a:gd name="connsiteX33" fmla="*/ 1856370 w 3243238"/>
              <a:gd name="connsiteY33" fmla="*/ 3391091 h 3496775"/>
              <a:gd name="connsiteX34" fmla="*/ 1718521 w 3243238"/>
              <a:gd name="connsiteY34" fmla="*/ 3303786 h 3496775"/>
              <a:gd name="connsiteX35" fmla="*/ 1746091 w 3243238"/>
              <a:gd name="connsiteY35" fmla="*/ 2908619 h 3496775"/>
              <a:gd name="connsiteX36" fmla="*/ 1870155 w 3243238"/>
              <a:gd name="connsiteY36" fmla="*/ 2623730 h 3496775"/>
              <a:gd name="connsiteX37" fmla="*/ 1975840 w 3243238"/>
              <a:gd name="connsiteY37" fmla="*/ 2844289 h 3496775"/>
              <a:gd name="connsiteX38" fmla="*/ 2058549 w 3243238"/>
              <a:gd name="connsiteY38" fmla="*/ 3060253 h 3496775"/>
              <a:gd name="connsiteX39" fmla="*/ 2104499 w 3243238"/>
              <a:gd name="connsiteY39" fmla="*/ 3358926 h 3496775"/>
              <a:gd name="connsiteX40" fmla="*/ 2141259 w 3243238"/>
              <a:gd name="connsiteY40" fmla="*/ 3326761 h 3496775"/>
              <a:gd name="connsiteX41" fmla="*/ 2168828 w 3243238"/>
              <a:gd name="connsiteY41" fmla="*/ 3496775 h 3496775"/>
              <a:gd name="connsiteX42" fmla="*/ 2325058 w 3243238"/>
              <a:gd name="connsiteY42" fmla="*/ 3496775 h 3496775"/>
              <a:gd name="connsiteX43" fmla="*/ 2380197 w 3243238"/>
              <a:gd name="connsiteY43" fmla="*/ 3455421 h 3496775"/>
              <a:gd name="connsiteX44" fmla="*/ 2219373 w 3243238"/>
              <a:gd name="connsiteY44" fmla="*/ 3358926 h 3496775"/>
              <a:gd name="connsiteX45" fmla="*/ 2145854 w 3243238"/>
              <a:gd name="connsiteY45" fmla="*/ 3087823 h 3496775"/>
              <a:gd name="connsiteX46" fmla="*/ 2072334 w 3243238"/>
              <a:gd name="connsiteY46" fmla="*/ 2609945 h 3496775"/>
              <a:gd name="connsiteX47" fmla="*/ 2072334 w 3243238"/>
              <a:gd name="connsiteY47" fmla="*/ 2357222 h 3496775"/>
              <a:gd name="connsiteX48" fmla="*/ 2348033 w 3243238"/>
              <a:gd name="connsiteY48" fmla="*/ 2173423 h 3496775"/>
              <a:gd name="connsiteX49" fmla="*/ 2609946 w 3243238"/>
              <a:gd name="connsiteY49" fmla="*/ 1787445 h 3496775"/>
              <a:gd name="connsiteX50" fmla="*/ 2651301 w 3243238"/>
              <a:gd name="connsiteY50" fmla="*/ 1438227 h 3496775"/>
              <a:gd name="connsiteX51" fmla="*/ 2798340 w 3243238"/>
              <a:gd name="connsiteY51" fmla="*/ 1387682 h 3496775"/>
              <a:gd name="connsiteX52" fmla="*/ 2779960 w 3243238"/>
              <a:gd name="connsiteY52" fmla="*/ 1291187 h 3496775"/>
              <a:gd name="connsiteX53" fmla="*/ 2770770 w 3243238"/>
              <a:gd name="connsiteY53" fmla="*/ 1231453 h 3496775"/>
              <a:gd name="connsiteX54" fmla="*/ 2775365 w 3243238"/>
              <a:gd name="connsiteY54" fmla="*/ 1102793 h 3496775"/>
              <a:gd name="connsiteX55" fmla="*/ 2853480 w 3243238"/>
              <a:gd name="connsiteY55" fmla="*/ 1185503 h 3496775"/>
              <a:gd name="connsiteX56" fmla="*/ 2807530 w 3243238"/>
              <a:gd name="connsiteY56" fmla="*/ 1066034 h 3496775"/>
              <a:gd name="connsiteX57" fmla="*/ 2835100 w 3243238"/>
              <a:gd name="connsiteY57" fmla="*/ 1020084 h 3496775"/>
              <a:gd name="connsiteX58" fmla="*/ 2986734 w 3243238"/>
              <a:gd name="connsiteY58" fmla="*/ 771955 h 3496775"/>
              <a:gd name="connsiteX59" fmla="*/ 2745410 w 3243238"/>
              <a:gd name="connsiteY59" fmla="*/ 865784 h 3496775"/>
              <a:gd name="connsiteX60" fmla="*/ 3074039 w 3243238"/>
              <a:gd name="connsiteY60" fmla="*/ 501589 h 3496775"/>
              <a:gd name="connsiteX61" fmla="*/ 3219323 w 3243238"/>
              <a:gd name="connsiteY61" fmla="*/ 46231 h 3496775"/>
              <a:gd name="connsiteX62" fmla="*/ 3119988 w 3243238"/>
              <a:gd name="connsiteY62" fmla="*/ 328453 h 3496775"/>
              <a:gd name="connsiteX63" fmla="*/ 3079371 w 3243238"/>
              <a:gd name="connsiteY63" fmla="*/ 38232 h 3496775"/>
              <a:gd name="connsiteX64" fmla="*/ 3059798 w 3243238"/>
              <a:gd name="connsiteY64" fmla="*/ 388642 h 3496775"/>
              <a:gd name="connsiteX65" fmla="*/ 2963023 w 3243238"/>
              <a:gd name="connsiteY65" fmla="*/ 482754 h 3496775"/>
              <a:gd name="connsiteX66" fmla="*/ 2822963 w 3243238"/>
              <a:gd name="connsiteY66" fmla="*/ 60189 h 3496775"/>
              <a:gd name="connsiteX67" fmla="*/ 2887119 w 3243238"/>
              <a:gd name="connsiteY67" fmla="*/ 521161 h 3496775"/>
              <a:gd name="connsiteX68" fmla="*/ 2715630 w 3243238"/>
              <a:gd name="connsiteY68" fmla="*/ 730601 h 3496775"/>
              <a:gd name="connsiteX69" fmla="*/ 2649828 w 3243238"/>
              <a:gd name="connsiteY69" fmla="*/ 620884 h 3496775"/>
              <a:gd name="connsiteX70" fmla="*/ 2633832 w 3243238"/>
              <a:gd name="connsiteY70" fmla="*/ 446449 h 3496775"/>
              <a:gd name="connsiteX71" fmla="*/ 2586971 w 3243238"/>
              <a:gd name="connsiteY71" fmla="*/ 643296 h 3496775"/>
              <a:gd name="connsiteX72" fmla="*/ 2650846 w 3243238"/>
              <a:gd name="connsiteY72" fmla="*/ 771218 h 3496775"/>
              <a:gd name="connsiteX73" fmla="*/ 2632922 w 3243238"/>
              <a:gd name="connsiteY73" fmla="*/ 854946 h 3496775"/>
              <a:gd name="connsiteX74" fmla="*/ 2481287 w 3243238"/>
              <a:gd name="connsiteY74" fmla="*/ 854665 h 3496775"/>
              <a:gd name="connsiteX75" fmla="*/ 2393982 w 3243238"/>
              <a:gd name="connsiteY75" fmla="*/ 753575 h 3496775"/>
              <a:gd name="connsiteX76" fmla="*/ 2447929 w 3243238"/>
              <a:gd name="connsiteY76" fmla="*/ 605344 h 3496775"/>
              <a:gd name="connsiteX77" fmla="*/ 2420079 w 3243238"/>
              <a:gd name="connsiteY77" fmla="*/ 458586 h 3496775"/>
              <a:gd name="connsiteX78" fmla="*/ 2330389 w 3243238"/>
              <a:gd name="connsiteY78" fmla="*/ 702575 h 3496775"/>
              <a:gd name="connsiteX79" fmla="*/ 2045501 w 3243238"/>
              <a:gd name="connsiteY79" fmla="*/ 470160 h 3496775"/>
              <a:gd name="connsiteX80" fmla="*/ 2079139 w 3243238"/>
              <a:gd name="connsiteY80" fmla="*/ 379171 h 3496775"/>
              <a:gd name="connsiteX81" fmla="*/ 2305379 w 3243238"/>
              <a:gd name="connsiteY81" fmla="*/ 238764 h 3496775"/>
              <a:gd name="connsiteX82" fmla="*/ 2167863 w 3243238"/>
              <a:gd name="connsiteY82" fmla="*/ 296731 h 3496775"/>
              <a:gd name="connsiteX83" fmla="*/ 2035574 w 3243238"/>
              <a:gd name="connsiteY83" fmla="*/ 307863 h 3496775"/>
              <a:gd name="connsiteX84" fmla="*/ 2047899 w 3243238"/>
              <a:gd name="connsiteY84" fmla="*/ 174099 h 3496775"/>
              <a:gd name="connsiteX85" fmla="*/ 2126456 w 3243238"/>
              <a:gd name="connsiteY85" fmla="*/ 0 h 3496775"/>
              <a:gd name="connsiteX86" fmla="*/ 1966650 w 3243238"/>
              <a:gd name="connsiteY86" fmla="*/ 257318 h 3496775"/>
              <a:gd name="connsiteX87" fmla="*/ 1936870 w 3243238"/>
              <a:gd name="connsiteY87" fmla="*/ 32164 h 3496775"/>
              <a:gd name="connsiteX88" fmla="*/ 1901275 w 3243238"/>
              <a:gd name="connsiteY88" fmla="*/ 208756 h 3496775"/>
              <a:gd name="connsiteX89" fmla="*/ 1931363 w 3243238"/>
              <a:gd name="connsiteY89" fmla="*/ 367315 h 3496775"/>
              <a:gd name="connsiteX90" fmla="*/ 1837294 w 3243238"/>
              <a:gd name="connsiteY90" fmla="*/ 288733 h 3496775"/>
              <a:gd name="connsiteX91" fmla="*/ 1776782 w 3243238"/>
              <a:gd name="connsiteY91" fmla="*/ 138130 h 3496775"/>
              <a:gd name="connsiteX92" fmla="*/ 1812524 w 3243238"/>
              <a:gd name="connsiteY92" fmla="*/ 363351 h 3496775"/>
              <a:gd name="connsiteX93" fmla="*/ 2358415 w 3243238"/>
              <a:gd name="connsiteY93" fmla="*/ 907420 h 3496775"/>
              <a:gd name="connsiteX94" fmla="*/ 2235543 w 3243238"/>
              <a:gd name="connsiteY94" fmla="*/ 830779 h 3496775"/>
              <a:gd name="connsiteX95" fmla="*/ 2065635 w 3243238"/>
              <a:gd name="connsiteY95" fmla="*/ 746314 h 3496775"/>
              <a:gd name="connsiteX96" fmla="*/ 2108531 w 3243238"/>
              <a:gd name="connsiteY96" fmla="*/ 998194 h 3496775"/>
              <a:gd name="connsiteX97" fmla="*/ 2259254 w 3243238"/>
              <a:gd name="connsiteY97" fmla="*/ 1067227 h 3496775"/>
              <a:gd name="connsiteX98" fmla="*/ 2285163 w 3243238"/>
              <a:gd name="connsiteY98" fmla="*/ 1144483 h 3496775"/>
              <a:gd name="connsiteX99" fmla="*/ 2187208 w 3243238"/>
              <a:gd name="connsiteY99" fmla="*/ 1396872 h 3496775"/>
              <a:gd name="connsiteX100" fmla="*/ 1962055 w 3243238"/>
              <a:gd name="connsiteY100" fmla="*/ 1419847 h 3496775"/>
              <a:gd name="connsiteX101" fmla="*/ 1658786 w 3243238"/>
              <a:gd name="connsiteY101" fmla="*/ 1452012 h 3496775"/>
              <a:gd name="connsiteX102" fmla="*/ 514638 w 3243238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5410 w 3248517"/>
              <a:gd name="connsiteY59" fmla="*/ 865784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5410 w 3248517"/>
              <a:gd name="connsiteY59" fmla="*/ 865784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98993 w 3248517"/>
              <a:gd name="connsiteY46" fmla="*/ 2839211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98993 w 3248517"/>
              <a:gd name="connsiteY46" fmla="*/ 2839211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98993 w 3248517"/>
              <a:gd name="connsiteY46" fmla="*/ 2839211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9657 w 3248517"/>
              <a:gd name="connsiteY46" fmla="*/ 2820550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40700 w 3248517"/>
              <a:gd name="connsiteY44" fmla="*/ 3366924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53539 w 3248517"/>
              <a:gd name="connsiteY43" fmla="*/ 3463419 h 3496775"/>
              <a:gd name="connsiteX44" fmla="*/ 2240700 w 3248517"/>
              <a:gd name="connsiteY44" fmla="*/ 3366924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53539 w 3248517"/>
              <a:gd name="connsiteY43" fmla="*/ 3463419 h 3496775"/>
              <a:gd name="connsiteX44" fmla="*/ 2240700 w 3248517"/>
              <a:gd name="connsiteY44" fmla="*/ 3366924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502107"/>
              <a:gd name="connsiteX1" fmla="*/ 514638 w 3248517"/>
              <a:gd name="connsiteY1" fmla="*/ 1433632 h 3502107"/>
              <a:gd name="connsiteX2" fmla="*/ 202179 w 3248517"/>
              <a:gd name="connsiteY2" fmla="*/ 1603646 h 3502107"/>
              <a:gd name="connsiteX3" fmla="*/ 18380 w 3248517"/>
              <a:gd name="connsiteY3" fmla="*/ 1787445 h 3502107"/>
              <a:gd name="connsiteX4" fmla="*/ 0 w 3248517"/>
              <a:gd name="connsiteY4" fmla="*/ 2063143 h 3502107"/>
              <a:gd name="connsiteX5" fmla="*/ 151635 w 3248517"/>
              <a:gd name="connsiteY5" fmla="*/ 1952864 h 3502107"/>
              <a:gd name="connsiteX6" fmla="*/ 188394 w 3248517"/>
              <a:gd name="connsiteY6" fmla="*/ 2003409 h 3502107"/>
              <a:gd name="connsiteX7" fmla="*/ 202179 w 3248517"/>
              <a:gd name="connsiteY7" fmla="*/ 1856369 h 3502107"/>
              <a:gd name="connsiteX8" fmla="*/ 280294 w 3248517"/>
              <a:gd name="connsiteY8" fmla="*/ 2269917 h 3502107"/>
              <a:gd name="connsiteX9" fmla="*/ 36760 w 3248517"/>
              <a:gd name="connsiteY9" fmla="*/ 2550211 h 3502107"/>
              <a:gd name="connsiteX10" fmla="*/ 45950 w 3248517"/>
              <a:gd name="connsiteY10" fmla="*/ 3363521 h 3502107"/>
              <a:gd name="connsiteX11" fmla="*/ 105685 w 3248517"/>
              <a:gd name="connsiteY11" fmla="*/ 3326761 h 3502107"/>
              <a:gd name="connsiteX12" fmla="*/ 133255 w 3248517"/>
              <a:gd name="connsiteY12" fmla="*/ 3469206 h 3502107"/>
              <a:gd name="connsiteX13" fmla="*/ 298674 w 3248517"/>
              <a:gd name="connsiteY13" fmla="*/ 3464611 h 3502107"/>
              <a:gd name="connsiteX14" fmla="*/ 353813 w 3248517"/>
              <a:gd name="connsiteY14" fmla="*/ 3427851 h 3502107"/>
              <a:gd name="connsiteX15" fmla="*/ 174609 w 3248517"/>
              <a:gd name="connsiteY15" fmla="*/ 3276217 h 3502107"/>
              <a:gd name="connsiteX16" fmla="*/ 170014 w 3248517"/>
              <a:gd name="connsiteY16" fmla="*/ 2720225 h 3502107"/>
              <a:gd name="connsiteX17" fmla="*/ 390573 w 3248517"/>
              <a:gd name="connsiteY17" fmla="*/ 2605350 h 3502107"/>
              <a:gd name="connsiteX18" fmla="*/ 298674 w 3248517"/>
              <a:gd name="connsiteY18" fmla="*/ 2734010 h 3502107"/>
              <a:gd name="connsiteX19" fmla="*/ 680057 w 3248517"/>
              <a:gd name="connsiteY19" fmla="*/ 3294597 h 3502107"/>
              <a:gd name="connsiteX20" fmla="*/ 721411 w 3248517"/>
              <a:gd name="connsiteY20" fmla="*/ 3262432 h 3502107"/>
              <a:gd name="connsiteX21" fmla="*/ 735196 w 3248517"/>
              <a:gd name="connsiteY21" fmla="*/ 3363521 h 3502107"/>
              <a:gd name="connsiteX22" fmla="*/ 928185 w 3248517"/>
              <a:gd name="connsiteY22" fmla="*/ 3363521 h 3502107"/>
              <a:gd name="connsiteX23" fmla="*/ 974135 w 3248517"/>
              <a:gd name="connsiteY23" fmla="*/ 3331356 h 3502107"/>
              <a:gd name="connsiteX24" fmla="*/ 758171 w 3248517"/>
              <a:gd name="connsiteY24" fmla="*/ 3193507 h 3502107"/>
              <a:gd name="connsiteX25" fmla="*/ 510043 w 3248517"/>
              <a:gd name="connsiteY25" fmla="*/ 2821314 h 3502107"/>
              <a:gd name="connsiteX26" fmla="*/ 519233 w 3248517"/>
              <a:gd name="connsiteY26" fmla="*/ 2738605 h 3502107"/>
              <a:gd name="connsiteX27" fmla="*/ 914400 w 3248517"/>
              <a:gd name="connsiteY27" fmla="*/ 2334247 h 3502107"/>
              <a:gd name="connsiteX28" fmla="*/ 1709331 w 3248517"/>
              <a:gd name="connsiteY28" fmla="*/ 2380197 h 3502107"/>
              <a:gd name="connsiteX29" fmla="*/ 1585267 w 3248517"/>
              <a:gd name="connsiteY29" fmla="*/ 3248647 h 3502107"/>
              <a:gd name="connsiteX30" fmla="*/ 1622026 w 3248517"/>
              <a:gd name="connsiteY30" fmla="*/ 3239457 h 3502107"/>
              <a:gd name="connsiteX31" fmla="*/ 1617432 w 3248517"/>
              <a:gd name="connsiteY31" fmla="*/ 3386496 h 3502107"/>
              <a:gd name="connsiteX32" fmla="*/ 1824205 w 3248517"/>
              <a:gd name="connsiteY32" fmla="*/ 3450826 h 3502107"/>
              <a:gd name="connsiteX33" fmla="*/ 1856370 w 3248517"/>
              <a:gd name="connsiteY33" fmla="*/ 3391091 h 3502107"/>
              <a:gd name="connsiteX34" fmla="*/ 1718521 w 3248517"/>
              <a:gd name="connsiteY34" fmla="*/ 3303786 h 3502107"/>
              <a:gd name="connsiteX35" fmla="*/ 1746091 w 3248517"/>
              <a:gd name="connsiteY35" fmla="*/ 2908619 h 3502107"/>
              <a:gd name="connsiteX36" fmla="*/ 1870155 w 3248517"/>
              <a:gd name="connsiteY36" fmla="*/ 2623730 h 3502107"/>
              <a:gd name="connsiteX37" fmla="*/ 1975840 w 3248517"/>
              <a:gd name="connsiteY37" fmla="*/ 2844289 h 3502107"/>
              <a:gd name="connsiteX38" fmla="*/ 2058549 w 3248517"/>
              <a:gd name="connsiteY38" fmla="*/ 3060253 h 3502107"/>
              <a:gd name="connsiteX39" fmla="*/ 2104499 w 3248517"/>
              <a:gd name="connsiteY39" fmla="*/ 3358926 h 3502107"/>
              <a:gd name="connsiteX40" fmla="*/ 2141259 w 3248517"/>
              <a:gd name="connsiteY40" fmla="*/ 3326761 h 3502107"/>
              <a:gd name="connsiteX41" fmla="*/ 2168828 w 3248517"/>
              <a:gd name="connsiteY41" fmla="*/ 3496775 h 3502107"/>
              <a:gd name="connsiteX42" fmla="*/ 2271740 w 3248517"/>
              <a:gd name="connsiteY42" fmla="*/ 3502107 h 3502107"/>
              <a:gd name="connsiteX43" fmla="*/ 2353539 w 3248517"/>
              <a:gd name="connsiteY43" fmla="*/ 3463419 h 3502107"/>
              <a:gd name="connsiteX44" fmla="*/ 2240700 w 3248517"/>
              <a:gd name="connsiteY44" fmla="*/ 3366924 h 3502107"/>
              <a:gd name="connsiteX45" fmla="*/ 2145854 w 3248517"/>
              <a:gd name="connsiteY45" fmla="*/ 3087823 h 3502107"/>
              <a:gd name="connsiteX46" fmla="*/ 2101660 w 3248517"/>
              <a:gd name="connsiteY46" fmla="*/ 2817884 h 3502107"/>
              <a:gd name="connsiteX47" fmla="*/ 2072334 w 3248517"/>
              <a:gd name="connsiteY47" fmla="*/ 2357222 h 3502107"/>
              <a:gd name="connsiteX48" fmla="*/ 2313376 w 3248517"/>
              <a:gd name="connsiteY48" fmla="*/ 2205413 h 3502107"/>
              <a:gd name="connsiteX49" fmla="*/ 2604615 w 3248517"/>
              <a:gd name="connsiteY49" fmla="*/ 1779447 h 3502107"/>
              <a:gd name="connsiteX50" fmla="*/ 2672628 w 3248517"/>
              <a:gd name="connsiteY50" fmla="*/ 1448891 h 3502107"/>
              <a:gd name="connsiteX51" fmla="*/ 2785010 w 3248517"/>
              <a:gd name="connsiteY51" fmla="*/ 1398346 h 3502107"/>
              <a:gd name="connsiteX52" fmla="*/ 2774628 w 3248517"/>
              <a:gd name="connsiteY52" fmla="*/ 1288521 h 3502107"/>
              <a:gd name="connsiteX53" fmla="*/ 2760106 w 3248517"/>
              <a:gd name="connsiteY53" fmla="*/ 1231453 h 3502107"/>
              <a:gd name="connsiteX54" fmla="*/ 2783362 w 3248517"/>
              <a:gd name="connsiteY54" fmla="*/ 1121454 h 3502107"/>
              <a:gd name="connsiteX55" fmla="*/ 2813492 w 3248517"/>
              <a:gd name="connsiteY55" fmla="*/ 1132185 h 3502107"/>
              <a:gd name="connsiteX56" fmla="*/ 2807530 w 3248517"/>
              <a:gd name="connsiteY56" fmla="*/ 1066034 h 3502107"/>
              <a:gd name="connsiteX57" fmla="*/ 2835100 w 3248517"/>
              <a:gd name="connsiteY57" fmla="*/ 1020084 h 3502107"/>
              <a:gd name="connsiteX58" fmla="*/ 2946306 w 3248517"/>
              <a:gd name="connsiteY58" fmla="*/ 872562 h 3502107"/>
              <a:gd name="connsiteX59" fmla="*/ 2986734 w 3248517"/>
              <a:gd name="connsiteY59" fmla="*/ 771955 h 3502107"/>
              <a:gd name="connsiteX60" fmla="*/ 2876992 w 3248517"/>
              <a:gd name="connsiteY60" fmla="*/ 819245 h 3502107"/>
              <a:gd name="connsiteX61" fmla="*/ 2742744 w 3248517"/>
              <a:gd name="connsiteY61" fmla="*/ 868450 h 3502107"/>
              <a:gd name="connsiteX62" fmla="*/ 3074039 w 3248517"/>
              <a:gd name="connsiteY62" fmla="*/ 501589 h 3502107"/>
              <a:gd name="connsiteX63" fmla="*/ 3219323 w 3248517"/>
              <a:gd name="connsiteY63" fmla="*/ 46231 h 3502107"/>
              <a:gd name="connsiteX64" fmla="*/ 3119988 w 3248517"/>
              <a:gd name="connsiteY64" fmla="*/ 328453 h 3502107"/>
              <a:gd name="connsiteX65" fmla="*/ 3079371 w 3248517"/>
              <a:gd name="connsiteY65" fmla="*/ 38232 h 3502107"/>
              <a:gd name="connsiteX66" fmla="*/ 3059798 w 3248517"/>
              <a:gd name="connsiteY66" fmla="*/ 388642 h 3502107"/>
              <a:gd name="connsiteX67" fmla="*/ 2963023 w 3248517"/>
              <a:gd name="connsiteY67" fmla="*/ 482754 h 3502107"/>
              <a:gd name="connsiteX68" fmla="*/ 2822963 w 3248517"/>
              <a:gd name="connsiteY68" fmla="*/ 60189 h 3502107"/>
              <a:gd name="connsiteX69" fmla="*/ 2887119 w 3248517"/>
              <a:gd name="connsiteY69" fmla="*/ 521161 h 3502107"/>
              <a:gd name="connsiteX70" fmla="*/ 2715630 w 3248517"/>
              <a:gd name="connsiteY70" fmla="*/ 730601 h 3502107"/>
              <a:gd name="connsiteX71" fmla="*/ 2649828 w 3248517"/>
              <a:gd name="connsiteY71" fmla="*/ 620884 h 3502107"/>
              <a:gd name="connsiteX72" fmla="*/ 2633832 w 3248517"/>
              <a:gd name="connsiteY72" fmla="*/ 446449 h 3502107"/>
              <a:gd name="connsiteX73" fmla="*/ 2586971 w 3248517"/>
              <a:gd name="connsiteY73" fmla="*/ 643296 h 3502107"/>
              <a:gd name="connsiteX74" fmla="*/ 2650846 w 3248517"/>
              <a:gd name="connsiteY74" fmla="*/ 771218 h 3502107"/>
              <a:gd name="connsiteX75" fmla="*/ 2632922 w 3248517"/>
              <a:gd name="connsiteY75" fmla="*/ 854946 h 3502107"/>
              <a:gd name="connsiteX76" fmla="*/ 2481287 w 3248517"/>
              <a:gd name="connsiteY76" fmla="*/ 854665 h 3502107"/>
              <a:gd name="connsiteX77" fmla="*/ 2393982 w 3248517"/>
              <a:gd name="connsiteY77" fmla="*/ 753575 h 3502107"/>
              <a:gd name="connsiteX78" fmla="*/ 2447929 w 3248517"/>
              <a:gd name="connsiteY78" fmla="*/ 605344 h 3502107"/>
              <a:gd name="connsiteX79" fmla="*/ 2420079 w 3248517"/>
              <a:gd name="connsiteY79" fmla="*/ 458586 h 3502107"/>
              <a:gd name="connsiteX80" fmla="*/ 2330389 w 3248517"/>
              <a:gd name="connsiteY80" fmla="*/ 702575 h 3502107"/>
              <a:gd name="connsiteX81" fmla="*/ 2045501 w 3248517"/>
              <a:gd name="connsiteY81" fmla="*/ 470160 h 3502107"/>
              <a:gd name="connsiteX82" fmla="*/ 2079139 w 3248517"/>
              <a:gd name="connsiteY82" fmla="*/ 379171 h 3502107"/>
              <a:gd name="connsiteX83" fmla="*/ 2305379 w 3248517"/>
              <a:gd name="connsiteY83" fmla="*/ 238764 h 3502107"/>
              <a:gd name="connsiteX84" fmla="*/ 2167863 w 3248517"/>
              <a:gd name="connsiteY84" fmla="*/ 296731 h 3502107"/>
              <a:gd name="connsiteX85" fmla="*/ 2035574 w 3248517"/>
              <a:gd name="connsiteY85" fmla="*/ 307863 h 3502107"/>
              <a:gd name="connsiteX86" fmla="*/ 2047899 w 3248517"/>
              <a:gd name="connsiteY86" fmla="*/ 174099 h 3502107"/>
              <a:gd name="connsiteX87" fmla="*/ 2126456 w 3248517"/>
              <a:gd name="connsiteY87" fmla="*/ 0 h 3502107"/>
              <a:gd name="connsiteX88" fmla="*/ 1966650 w 3248517"/>
              <a:gd name="connsiteY88" fmla="*/ 257318 h 3502107"/>
              <a:gd name="connsiteX89" fmla="*/ 1936870 w 3248517"/>
              <a:gd name="connsiteY89" fmla="*/ 32164 h 3502107"/>
              <a:gd name="connsiteX90" fmla="*/ 1901275 w 3248517"/>
              <a:gd name="connsiteY90" fmla="*/ 208756 h 3502107"/>
              <a:gd name="connsiteX91" fmla="*/ 1931363 w 3248517"/>
              <a:gd name="connsiteY91" fmla="*/ 367315 h 3502107"/>
              <a:gd name="connsiteX92" fmla="*/ 1837294 w 3248517"/>
              <a:gd name="connsiteY92" fmla="*/ 288733 h 3502107"/>
              <a:gd name="connsiteX93" fmla="*/ 1776782 w 3248517"/>
              <a:gd name="connsiteY93" fmla="*/ 138130 h 3502107"/>
              <a:gd name="connsiteX94" fmla="*/ 1812524 w 3248517"/>
              <a:gd name="connsiteY94" fmla="*/ 363351 h 3502107"/>
              <a:gd name="connsiteX95" fmla="*/ 2358415 w 3248517"/>
              <a:gd name="connsiteY95" fmla="*/ 907420 h 3502107"/>
              <a:gd name="connsiteX96" fmla="*/ 2235543 w 3248517"/>
              <a:gd name="connsiteY96" fmla="*/ 830779 h 3502107"/>
              <a:gd name="connsiteX97" fmla="*/ 2065635 w 3248517"/>
              <a:gd name="connsiteY97" fmla="*/ 746314 h 3502107"/>
              <a:gd name="connsiteX98" fmla="*/ 2108531 w 3248517"/>
              <a:gd name="connsiteY98" fmla="*/ 998194 h 3502107"/>
              <a:gd name="connsiteX99" fmla="*/ 2259254 w 3248517"/>
              <a:gd name="connsiteY99" fmla="*/ 1067227 h 3502107"/>
              <a:gd name="connsiteX100" fmla="*/ 2285163 w 3248517"/>
              <a:gd name="connsiteY100" fmla="*/ 1144483 h 3502107"/>
              <a:gd name="connsiteX101" fmla="*/ 2187208 w 3248517"/>
              <a:gd name="connsiteY101" fmla="*/ 1396872 h 3502107"/>
              <a:gd name="connsiteX102" fmla="*/ 1962055 w 3248517"/>
              <a:gd name="connsiteY102" fmla="*/ 1419847 h 3502107"/>
              <a:gd name="connsiteX103" fmla="*/ 1658786 w 3248517"/>
              <a:gd name="connsiteY103" fmla="*/ 1452012 h 3502107"/>
              <a:gd name="connsiteX104" fmla="*/ 514638 w 3248517"/>
              <a:gd name="connsiteY104" fmla="*/ 1433632 h 3502107"/>
              <a:gd name="connsiteX0" fmla="*/ 514638 w 3248517"/>
              <a:gd name="connsiteY0" fmla="*/ 1433632 h 3502803"/>
              <a:gd name="connsiteX1" fmla="*/ 514638 w 3248517"/>
              <a:gd name="connsiteY1" fmla="*/ 1433632 h 3502803"/>
              <a:gd name="connsiteX2" fmla="*/ 202179 w 3248517"/>
              <a:gd name="connsiteY2" fmla="*/ 1603646 h 3502803"/>
              <a:gd name="connsiteX3" fmla="*/ 18380 w 3248517"/>
              <a:gd name="connsiteY3" fmla="*/ 1787445 h 3502803"/>
              <a:gd name="connsiteX4" fmla="*/ 0 w 3248517"/>
              <a:gd name="connsiteY4" fmla="*/ 2063143 h 3502803"/>
              <a:gd name="connsiteX5" fmla="*/ 151635 w 3248517"/>
              <a:gd name="connsiteY5" fmla="*/ 1952864 h 3502803"/>
              <a:gd name="connsiteX6" fmla="*/ 188394 w 3248517"/>
              <a:gd name="connsiteY6" fmla="*/ 2003409 h 3502803"/>
              <a:gd name="connsiteX7" fmla="*/ 202179 w 3248517"/>
              <a:gd name="connsiteY7" fmla="*/ 1856369 h 3502803"/>
              <a:gd name="connsiteX8" fmla="*/ 280294 w 3248517"/>
              <a:gd name="connsiteY8" fmla="*/ 2269917 h 3502803"/>
              <a:gd name="connsiteX9" fmla="*/ 36760 w 3248517"/>
              <a:gd name="connsiteY9" fmla="*/ 2550211 h 3502803"/>
              <a:gd name="connsiteX10" fmla="*/ 45950 w 3248517"/>
              <a:gd name="connsiteY10" fmla="*/ 3363521 h 3502803"/>
              <a:gd name="connsiteX11" fmla="*/ 105685 w 3248517"/>
              <a:gd name="connsiteY11" fmla="*/ 3326761 h 3502803"/>
              <a:gd name="connsiteX12" fmla="*/ 133255 w 3248517"/>
              <a:gd name="connsiteY12" fmla="*/ 3469206 h 3502803"/>
              <a:gd name="connsiteX13" fmla="*/ 298674 w 3248517"/>
              <a:gd name="connsiteY13" fmla="*/ 3464611 h 3502803"/>
              <a:gd name="connsiteX14" fmla="*/ 353813 w 3248517"/>
              <a:gd name="connsiteY14" fmla="*/ 3427851 h 3502803"/>
              <a:gd name="connsiteX15" fmla="*/ 174609 w 3248517"/>
              <a:gd name="connsiteY15" fmla="*/ 3276217 h 3502803"/>
              <a:gd name="connsiteX16" fmla="*/ 170014 w 3248517"/>
              <a:gd name="connsiteY16" fmla="*/ 2720225 h 3502803"/>
              <a:gd name="connsiteX17" fmla="*/ 390573 w 3248517"/>
              <a:gd name="connsiteY17" fmla="*/ 2605350 h 3502803"/>
              <a:gd name="connsiteX18" fmla="*/ 298674 w 3248517"/>
              <a:gd name="connsiteY18" fmla="*/ 2734010 h 3502803"/>
              <a:gd name="connsiteX19" fmla="*/ 680057 w 3248517"/>
              <a:gd name="connsiteY19" fmla="*/ 3294597 h 3502803"/>
              <a:gd name="connsiteX20" fmla="*/ 721411 w 3248517"/>
              <a:gd name="connsiteY20" fmla="*/ 3262432 h 3502803"/>
              <a:gd name="connsiteX21" fmla="*/ 735196 w 3248517"/>
              <a:gd name="connsiteY21" fmla="*/ 3363521 h 3502803"/>
              <a:gd name="connsiteX22" fmla="*/ 928185 w 3248517"/>
              <a:gd name="connsiteY22" fmla="*/ 3363521 h 3502803"/>
              <a:gd name="connsiteX23" fmla="*/ 974135 w 3248517"/>
              <a:gd name="connsiteY23" fmla="*/ 3331356 h 3502803"/>
              <a:gd name="connsiteX24" fmla="*/ 758171 w 3248517"/>
              <a:gd name="connsiteY24" fmla="*/ 3193507 h 3502803"/>
              <a:gd name="connsiteX25" fmla="*/ 510043 w 3248517"/>
              <a:gd name="connsiteY25" fmla="*/ 2821314 h 3502803"/>
              <a:gd name="connsiteX26" fmla="*/ 519233 w 3248517"/>
              <a:gd name="connsiteY26" fmla="*/ 2738605 h 3502803"/>
              <a:gd name="connsiteX27" fmla="*/ 914400 w 3248517"/>
              <a:gd name="connsiteY27" fmla="*/ 2334247 h 3502803"/>
              <a:gd name="connsiteX28" fmla="*/ 1709331 w 3248517"/>
              <a:gd name="connsiteY28" fmla="*/ 2380197 h 3502803"/>
              <a:gd name="connsiteX29" fmla="*/ 1585267 w 3248517"/>
              <a:gd name="connsiteY29" fmla="*/ 3248647 h 3502803"/>
              <a:gd name="connsiteX30" fmla="*/ 1622026 w 3248517"/>
              <a:gd name="connsiteY30" fmla="*/ 3239457 h 3502803"/>
              <a:gd name="connsiteX31" fmla="*/ 1617432 w 3248517"/>
              <a:gd name="connsiteY31" fmla="*/ 3386496 h 3502803"/>
              <a:gd name="connsiteX32" fmla="*/ 1824205 w 3248517"/>
              <a:gd name="connsiteY32" fmla="*/ 3450826 h 3502803"/>
              <a:gd name="connsiteX33" fmla="*/ 1856370 w 3248517"/>
              <a:gd name="connsiteY33" fmla="*/ 3391091 h 3502803"/>
              <a:gd name="connsiteX34" fmla="*/ 1718521 w 3248517"/>
              <a:gd name="connsiteY34" fmla="*/ 3303786 h 3502803"/>
              <a:gd name="connsiteX35" fmla="*/ 1746091 w 3248517"/>
              <a:gd name="connsiteY35" fmla="*/ 2908619 h 3502803"/>
              <a:gd name="connsiteX36" fmla="*/ 1870155 w 3248517"/>
              <a:gd name="connsiteY36" fmla="*/ 2623730 h 3502803"/>
              <a:gd name="connsiteX37" fmla="*/ 1975840 w 3248517"/>
              <a:gd name="connsiteY37" fmla="*/ 2844289 h 3502803"/>
              <a:gd name="connsiteX38" fmla="*/ 2058549 w 3248517"/>
              <a:gd name="connsiteY38" fmla="*/ 3060253 h 3502803"/>
              <a:gd name="connsiteX39" fmla="*/ 2104499 w 3248517"/>
              <a:gd name="connsiteY39" fmla="*/ 3358926 h 3502803"/>
              <a:gd name="connsiteX40" fmla="*/ 2141259 w 3248517"/>
              <a:gd name="connsiteY40" fmla="*/ 3326761 h 3502803"/>
              <a:gd name="connsiteX41" fmla="*/ 2168828 w 3248517"/>
              <a:gd name="connsiteY41" fmla="*/ 3496775 h 3502803"/>
              <a:gd name="connsiteX42" fmla="*/ 2271740 w 3248517"/>
              <a:gd name="connsiteY42" fmla="*/ 3502107 h 3502803"/>
              <a:gd name="connsiteX43" fmla="*/ 2353539 w 3248517"/>
              <a:gd name="connsiteY43" fmla="*/ 3463419 h 3502803"/>
              <a:gd name="connsiteX44" fmla="*/ 2240700 w 3248517"/>
              <a:gd name="connsiteY44" fmla="*/ 3366924 h 3502803"/>
              <a:gd name="connsiteX45" fmla="*/ 2145854 w 3248517"/>
              <a:gd name="connsiteY45" fmla="*/ 3087823 h 3502803"/>
              <a:gd name="connsiteX46" fmla="*/ 2101660 w 3248517"/>
              <a:gd name="connsiteY46" fmla="*/ 2817884 h 3502803"/>
              <a:gd name="connsiteX47" fmla="*/ 2072334 w 3248517"/>
              <a:gd name="connsiteY47" fmla="*/ 2357222 h 3502803"/>
              <a:gd name="connsiteX48" fmla="*/ 2313376 w 3248517"/>
              <a:gd name="connsiteY48" fmla="*/ 2205413 h 3502803"/>
              <a:gd name="connsiteX49" fmla="*/ 2604615 w 3248517"/>
              <a:gd name="connsiteY49" fmla="*/ 1779447 h 3502803"/>
              <a:gd name="connsiteX50" fmla="*/ 2672628 w 3248517"/>
              <a:gd name="connsiteY50" fmla="*/ 1448891 h 3502803"/>
              <a:gd name="connsiteX51" fmla="*/ 2785010 w 3248517"/>
              <a:gd name="connsiteY51" fmla="*/ 1398346 h 3502803"/>
              <a:gd name="connsiteX52" fmla="*/ 2774628 w 3248517"/>
              <a:gd name="connsiteY52" fmla="*/ 1288521 h 3502803"/>
              <a:gd name="connsiteX53" fmla="*/ 2760106 w 3248517"/>
              <a:gd name="connsiteY53" fmla="*/ 1231453 h 3502803"/>
              <a:gd name="connsiteX54" fmla="*/ 2783362 w 3248517"/>
              <a:gd name="connsiteY54" fmla="*/ 1121454 h 3502803"/>
              <a:gd name="connsiteX55" fmla="*/ 2813492 w 3248517"/>
              <a:gd name="connsiteY55" fmla="*/ 1132185 h 3502803"/>
              <a:gd name="connsiteX56" fmla="*/ 2807530 w 3248517"/>
              <a:gd name="connsiteY56" fmla="*/ 1066034 h 3502803"/>
              <a:gd name="connsiteX57" fmla="*/ 2835100 w 3248517"/>
              <a:gd name="connsiteY57" fmla="*/ 1020084 h 3502803"/>
              <a:gd name="connsiteX58" fmla="*/ 2946306 w 3248517"/>
              <a:gd name="connsiteY58" fmla="*/ 872562 h 3502803"/>
              <a:gd name="connsiteX59" fmla="*/ 2986734 w 3248517"/>
              <a:gd name="connsiteY59" fmla="*/ 771955 h 3502803"/>
              <a:gd name="connsiteX60" fmla="*/ 2876992 w 3248517"/>
              <a:gd name="connsiteY60" fmla="*/ 819245 h 3502803"/>
              <a:gd name="connsiteX61" fmla="*/ 2742744 w 3248517"/>
              <a:gd name="connsiteY61" fmla="*/ 868450 h 3502803"/>
              <a:gd name="connsiteX62" fmla="*/ 3074039 w 3248517"/>
              <a:gd name="connsiteY62" fmla="*/ 501589 h 3502803"/>
              <a:gd name="connsiteX63" fmla="*/ 3219323 w 3248517"/>
              <a:gd name="connsiteY63" fmla="*/ 46231 h 3502803"/>
              <a:gd name="connsiteX64" fmla="*/ 3119988 w 3248517"/>
              <a:gd name="connsiteY64" fmla="*/ 328453 h 3502803"/>
              <a:gd name="connsiteX65" fmla="*/ 3079371 w 3248517"/>
              <a:gd name="connsiteY65" fmla="*/ 38232 h 3502803"/>
              <a:gd name="connsiteX66" fmla="*/ 3059798 w 3248517"/>
              <a:gd name="connsiteY66" fmla="*/ 388642 h 3502803"/>
              <a:gd name="connsiteX67" fmla="*/ 2963023 w 3248517"/>
              <a:gd name="connsiteY67" fmla="*/ 482754 h 3502803"/>
              <a:gd name="connsiteX68" fmla="*/ 2822963 w 3248517"/>
              <a:gd name="connsiteY68" fmla="*/ 60189 h 3502803"/>
              <a:gd name="connsiteX69" fmla="*/ 2887119 w 3248517"/>
              <a:gd name="connsiteY69" fmla="*/ 521161 h 3502803"/>
              <a:gd name="connsiteX70" fmla="*/ 2715630 w 3248517"/>
              <a:gd name="connsiteY70" fmla="*/ 730601 h 3502803"/>
              <a:gd name="connsiteX71" fmla="*/ 2649828 w 3248517"/>
              <a:gd name="connsiteY71" fmla="*/ 620884 h 3502803"/>
              <a:gd name="connsiteX72" fmla="*/ 2633832 w 3248517"/>
              <a:gd name="connsiteY72" fmla="*/ 446449 h 3502803"/>
              <a:gd name="connsiteX73" fmla="*/ 2586971 w 3248517"/>
              <a:gd name="connsiteY73" fmla="*/ 643296 h 3502803"/>
              <a:gd name="connsiteX74" fmla="*/ 2650846 w 3248517"/>
              <a:gd name="connsiteY74" fmla="*/ 771218 h 3502803"/>
              <a:gd name="connsiteX75" fmla="*/ 2632922 w 3248517"/>
              <a:gd name="connsiteY75" fmla="*/ 854946 h 3502803"/>
              <a:gd name="connsiteX76" fmla="*/ 2481287 w 3248517"/>
              <a:gd name="connsiteY76" fmla="*/ 854665 h 3502803"/>
              <a:gd name="connsiteX77" fmla="*/ 2393982 w 3248517"/>
              <a:gd name="connsiteY77" fmla="*/ 753575 h 3502803"/>
              <a:gd name="connsiteX78" fmla="*/ 2447929 w 3248517"/>
              <a:gd name="connsiteY78" fmla="*/ 605344 h 3502803"/>
              <a:gd name="connsiteX79" fmla="*/ 2420079 w 3248517"/>
              <a:gd name="connsiteY79" fmla="*/ 458586 h 3502803"/>
              <a:gd name="connsiteX80" fmla="*/ 2330389 w 3248517"/>
              <a:gd name="connsiteY80" fmla="*/ 702575 h 3502803"/>
              <a:gd name="connsiteX81" fmla="*/ 2045501 w 3248517"/>
              <a:gd name="connsiteY81" fmla="*/ 470160 h 3502803"/>
              <a:gd name="connsiteX82" fmla="*/ 2079139 w 3248517"/>
              <a:gd name="connsiteY82" fmla="*/ 379171 h 3502803"/>
              <a:gd name="connsiteX83" fmla="*/ 2305379 w 3248517"/>
              <a:gd name="connsiteY83" fmla="*/ 238764 h 3502803"/>
              <a:gd name="connsiteX84" fmla="*/ 2167863 w 3248517"/>
              <a:gd name="connsiteY84" fmla="*/ 296731 h 3502803"/>
              <a:gd name="connsiteX85" fmla="*/ 2035574 w 3248517"/>
              <a:gd name="connsiteY85" fmla="*/ 307863 h 3502803"/>
              <a:gd name="connsiteX86" fmla="*/ 2047899 w 3248517"/>
              <a:gd name="connsiteY86" fmla="*/ 174099 h 3502803"/>
              <a:gd name="connsiteX87" fmla="*/ 2126456 w 3248517"/>
              <a:gd name="connsiteY87" fmla="*/ 0 h 3502803"/>
              <a:gd name="connsiteX88" fmla="*/ 1966650 w 3248517"/>
              <a:gd name="connsiteY88" fmla="*/ 257318 h 3502803"/>
              <a:gd name="connsiteX89" fmla="*/ 1936870 w 3248517"/>
              <a:gd name="connsiteY89" fmla="*/ 32164 h 3502803"/>
              <a:gd name="connsiteX90" fmla="*/ 1901275 w 3248517"/>
              <a:gd name="connsiteY90" fmla="*/ 208756 h 3502803"/>
              <a:gd name="connsiteX91" fmla="*/ 1931363 w 3248517"/>
              <a:gd name="connsiteY91" fmla="*/ 367315 h 3502803"/>
              <a:gd name="connsiteX92" fmla="*/ 1837294 w 3248517"/>
              <a:gd name="connsiteY92" fmla="*/ 288733 h 3502803"/>
              <a:gd name="connsiteX93" fmla="*/ 1776782 w 3248517"/>
              <a:gd name="connsiteY93" fmla="*/ 138130 h 3502803"/>
              <a:gd name="connsiteX94" fmla="*/ 1812524 w 3248517"/>
              <a:gd name="connsiteY94" fmla="*/ 363351 h 3502803"/>
              <a:gd name="connsiteX95" fmla="*/ 2358415 w 3248517"/>
              <a:gd name="connsiteY95" fmla="*/ 907420 h 3502803"/>
              <a:gd name="connsiteX96" fmla="*/ 2235543 w 3248517"/>
              <a:gd name="connsiteY96" fmla="*/ 830779 h 3502803"/>
              <a:gd name="connsiteX97" fmla="*/ 2065635 w 3248517"/>
              <a:gd name="connsiteY97" fmla="*/ 746314 h 3502803"/>
              <a:gd name="connsiteX98" fmla="*/ 2108531 w 3248517"/>
              <a:gd name="connsiteY98" fmla="*/ 998194 h 3502803"/>
              <a:gd name="connsiteX99" fmla="*/ 2259254 w 3248517"/>
              <a:gd name="connsiteY99" fmla="*/ 1067227 h 3502803"/>
              <a:gd name="connsiteX100" fmla="*/ 2285163 w 3248517"/>
              <a:gd name="connsiteY100" fmla="*/ 1144483 h 3502803"/>
              <a:gd name="connsiteX101" fmla="*/ 2187208 w 3248517"/>
              <a:gd name="connsiteY101" fmla="*/ 1396872 h 3502803"/>
              <a:gd name="connsiteX102" fmla="*/ 1962055 w 3248517"/>
              <a:gd name="connsiteY102" fmla="*/ 1419847 h 3502803"/>
              <a:gd name="connsiteX103" fmla="*/ 1658786 w 3248517"/>
              <a:gd name="connsiteY103" fmla="*/ 1452012 h 3502803"/>
              <a:gd name="connsiteX104" fmla="*/ 514638 w 3248517"/>
              <a:gd name="connsiteY104" fmla="*/ 1433632 h 3502803"/>
              <a:gd name="connsiteX0" fmla="*/ 514638 w 3248517"/>
              <a:gd name="connsiteY0" fmla="*/ 1433632 h 3508045"/>
              <a:gd name="connsiteX1" fmla="*/ 514638 w 3248517"/>
              <a:gd name="connsiteY1" fmla="*/ 1433632 h 3508045"/>
              <a:gd name="connsiteX2" fmla="*/ 202179 w 3248517"/>
              <a:gd name="connsiteY2" fmla="*/ 1603646 h 3508045"/>
              <a:gd name="connsiteX3" fmla="*/ 18380 w 3248517"/>
              <a:gd name="connsiteY3" fmla="*/ 1787445 h 3508045"/>
              <a:gd name="connsiteX4" fmla="*/ 0 w 3248517"/>
              <a:gd name="connsiteY4" fmla="*/ 2063143 h 3508045"/>
              <a:gd name="connsiteX5" fmla="*/ 151635 w 3248517"/>
              <a:gd name="connsiteY5" fmla="*/ 1952864 h 3508045"/>
              <a:gd name="connsiteX6" fmla="*/ 188394 w 3248517"/>
              <a:gd name="connsiteY6" fmla="*/ 2003409 h 3508045"/>
              <a:gd name="connsiteX7" fmla="*/ 202179 w 3248517"/>
              <a:gd name="connsiteY7" fmla="*/ 1856369 h 3508045"/>
              <a:gd name="connsiteX8" fmla="*/ 280294 w 3248517"/>
              <a:gd name="connsiteY8" fmla="*/ 2269917 h 3508045"/>
              <a:gd name="connsiteX9" fmla="*/ 36760 w 3248517"/>
              <a:gd name="connsiteY9" fmla="*/ 2550211 h 3508045"/>
              <a:gd name="connsiteX10" fmla="*/ 45950 w 3248517"/>
              <a:gd name="connsiteY10" fmla="*/ 3363521 h 3508045"/>
              <a:gd name="connsiteX11" fmla="*/ 105685 w 3248517"/>
              <a:gd name="connsiteY11" fmla="*/ 3326761 h 3508045"/>
              <a:gd name="connsiteX12" fmla="*/ 133255 w 3248517"/>
              <a:gd name="connsiteY12" fmla="*/ 3469206 h 3508045"/>
              <a:gd name="connsiteX13" fmla="*/ 298674 w 3248517"/>
              <a:gd name="connsiteY13" fmla="*/ 3464611 h 3508045"/>
              <a:gd name="connsiteX14" fmla="*/ 353813 w 3248517"/>
              <a:gd name="connsiteY14" fmla="*/ 3427851 h 3508045"/>
              <a:gd name="connsiteX15" fmla="*/ 174609 w 3248517"/>
              <a:gd name="connsiteY15" fmla="*/ 3276217 h 3508045"/>
              <a:gd name="connsiteX16" fmla="*/ 170014 w 3248517"/>
              <a:gd name="connsiteY16" fmla="*/ 2720225 h 3508045"/>
              <a:gd name="connsiteX17" fmla="*/ 390573 w 3248517"/>
              <a:gd name="connsiteY17" fmla="*/ 2605350 h 3508045"/>
              <a:gd name="connsiteX18" fmla="*/ 298674 w 3248517"/>
              <a:gd name="connsiteY18" fmla="*/ 2734010 h 3508045"/>
              <a:gd name="connsiteX19" fmla="*/ 680057 w 3248517"/>
              <a:gd name="connsiteY19" fmla="*/ 3294597 h 3508045"/>
              <a:gd name="connsiteX20" fmla="*/ 721411 w 3248517"/>
              <a:gd name="connsiteY20" fmla="*/ 3262432 h 3508045"/>
              <a:gd name="connsiteX21" fmla="*/ 735196 w 3248517"/>
              <a:gd name="connsiteY21" fmla="*/ 3363521 h 3508045"/>
              <a:gd name="connsiteX22" fmla="*/ 928185 w 3248517"/>
              <a:gd name="connsiteY22" fmla="*/ 3363521 h 3508045"/>
              <a:gd name="connsiteX23" fmla="*/ 974135 w 3248517"/>
              <a:gd name="connsiteY23" fmla="*/ 3331356 h 3508045"/>
              <a:gd name="connsiteX24" fmla="*/ 758171 w 3248517"/>
              <a:gd name="connsiteY24" fmla="*/ 3193507 h 3508045"/>
              <a:gd name="connsiteX25" fmla="*/ 510043 w 3248517"/>
              <a:gd name="connsiteY25" fmla="*/ 2821314 h 3508045"/>
              <a:gd name="connsiteX26" fmla="*/ 519233 w 3248517"/>
              <a:gd name="connsiteY26" fmla="*/ 2738605 h 3508045"/>
              <a:gd name="connsiteX27" fmla="*/ 914400 w 3248517"/>
              <a:gd name="connsiteY27" fmla="*/ 2334247 h 3508045"/>
              <a:gd name="connsiteX28" fmla="*/ 1709331 w 3248517"/>
              <a:gd name="connsiteY28" fmla="*/ 2380197 h 3508045"/>
              <a:gd name="connsiteX29" fmla="*/ 1585267 w 3248517"/>
              <a:gd name="connsiteY29" fmla="*/ 3248647 h 3508045"/>
              <a:gd name="connsiteX30" fmla="*/ 1622026 w 3248517"/>
              <a:gd name="connsiteY30" fmla="*/ 3239457 h 3508045"/>
              <a:gd name="connsiteX31" fmla="*/ 1617432 w 3248517"/>
              <a:gd name="connsiteY31" fmla="*/ 3386496 h 3508045"/>
              <a:gd name="connsiteX32" fmla="*/ 1824205 w 3248517"/>
              <a:gd name="connsiteY32" fmla="*/ 3450826 h 3508045"/>
              <a:gd name="connsiteX33" fmla="*/ 1856370 w 3248517"/>
              <a:gd name="connsiteY33" fmla="*/ 3391091 h 3508045"/>
              <a:gd name="connsiteX34" fmla="*/ 1718521 w 3248517"/>
              <a:gd name="connsiteY34" fmla="*/ 3303786 h 3508045"/>
              <a:gd name="connsiteX35" fmla="*/ 1746091 w 3248517"/>
              <a:gd name="connsiteY35" fmla="*/ 2908619 h 3508045"/>
              <a:gd name="connsiteX36" fmla="*/ 1870155 w 3248517"/>
              <a:gd name="connsiteY36" fmla="*/ 2623730 h 3508045"/>
              <a:gd name="connsiteX37" fmla="*/ 1975840 w 3248517"/>
              <a:gd name="connsiteY37" fmla="*/ 2844289 h 3508045"/>
              <a:gd name="connsiteX38" fmla="*/ 2058549 w 3248517"/>
              <a:gd name="connsiteY38" fmla="*/ 3060253 h 3508045"/>
              <a:gd name="connsiteX39" fmla="*/ 2104499 w 3248517"/>
              <a:gd name="connsiteY39" fmla="*/ 3358926 h 3508045"/>
              <a:gd name="connsiteX40" fmla="*/ 2141259 w 3248517"/>
              <a:gd name="connsiteY40" fmla="*/ 3326761 h 3508045"/>
              <a:gd name="connsiteX41" fmla="*/ 2168828 w 3248517"/>
              <a:gd name="connsiteY41" fmla="*/ 3496775 h 3508045"/>
              <a:gd name="connsiteX42" fmla="*/ 2309062 w 3248517"/>
              <a:gd name="connsiteY42" fmla="*/ 3507439 h 3508045"/>
              <a:gd name="connsiteX43" fmla="*/ 2353539 w 3248517"/>
              <a:gd name="connsiteY43" fmla="*/ 3463419 h 3508045"/>
              <a:gd name="connsiteX44" fmla="*/ 2240700 w 3248517"/>
              <a:gd name="connsiteY44" fmla="*/ 3366924 h 3508045"/>
              <a:gd name="connsiteX45" fmla="*/ 2145854 w 3248517"/>
              <a:gd name="connsiteY45" fmla="*/ 3087823 h 3508045"/>
              <a:gd name="connsiteX46" fmla="*/ 2101660 w 3248517"/>
              <a:gd name="connsiteY46" fmla="*/ 2817884 h 3508045"/>
              <a:gd name="connsiteX47" fmla="*/ 2072334 w 3248517"/>
              <a:gd name="connsiteY47" fmla="*/ 2357222 h 3508045"/>
              <a:gd name="connsiteX48" fmla="*/ 2313376 w 3248517"/>
              <a:gd name="connsiteY48" fmla="*/ 2205413 h 3508045"/>
              <a:gd name="connsiteX49" fmla="*/ 2604615 w 3248517"/>
              <a:gd name="connsiteY49" fmla="*/ 1779447 h 3508045"/>
              <a:gd name="connsiteX50" fmla="*/ 2672628 w 3248517"/>
              <a:gd name="connsiteY50" fmla="*/ 1448891 h 3508045"/>
              <a:gd name="connsiteX51" fmla="*/ 2785010 w 3248517"/>
              <a:gd name="connsiteY51" fmla="*/ 1398346 h 3508045"/>
              <a:gd name="connsiteX52" fmla="*/ 2774628 w 3248517"/>
              <a:gd name="connsiteY52" fmla="*/ 1288521 h 3508045"/>
              <a:gd name="connsiteX53" fmla="*/ 2760106 w 3248517"/>
              <a:gd name="connsiteY53" fmla="*/ 1231453 h 3508045"/>
              <a:gd name="connsiteX54" fmla="*/ 2783362 w 3248517"/>
              <a:gd name="connsiteY54" fmla="*/ 1121454 h 3508045"/>
              <a:gd name="connsiteX55" fmla="*/ 2813492 w 3248517"/>
              <a:gd name="connsiteY55" fmla="*/ 1132185 h 3508045"/>
              <a:gd name="connsiteX56" fmla="*/ 2807530 w 3248517"/>
              <a:gd name="connsiteY56" fmla="*/ 1066034 h 3508045"/>
              <a:gd name="connsiteX57" fmla="*/ 2835100 w 3248517"/>
              <a:gd name="connsiteY57" fmla="*/ 1020084 h 3508045"/>
              <a:gd name="connsiteX58" fmla="*/ 2946306 w 3248517"/>
              <a:gd name="connsiteY58" fmla="*/ 872562 h 3508045"/>
              <a:gd name="connsiteX59" fmla="*/ 2986734 w 3248517"/>
              <a:gd name="connsiteY59" fmla="*/ 771955 h 3508045"/>
              <a:gd name="connsiteX60" fmla="*/ 2876992 w 3248517"/>
              <a:gd name="connsiteY60" fmla="*/ 819245 h 3508045"/>
              <a:gd name="connsiteX61" fmla="*/ 2742744 w 3248517"/>
              <a:gd name="connsiteY61" fmla="*/ 868450 h 3508045"/>
              <a:gd name="connsiteX62" fmla="*/ 3074039 w 3248517"/>
              <a:gd name="connsiteY62" fmla="*/ 501589 h 3508045"/>
              <a:gd name="connsiteX63" fmla="*/ 3219323 w 3248517"/>
              <a:gd name="connsiteY63" fmla="*/ 46231 h 3508045"/>
              <a:gd name="connsiteX64" fmla="*/ 3119988 w 3248517"/>
              <a:gd name="connsiteY64" fmla="*/ 328453 h 3508045"/>
              <a:gd name="connsiteX65" fmla="*/ 3079371 w 3248517"/>
              <a:gd name="connsiteY65" fmla="*/ 38232 h 3508045"/>
              <a:gd name="connsiteX66" fmla="*/ 3059798 w 3248517"/>
              <a:gd name="connsiteY66" fmla="*/ 388642 h 3508045"/>
              <a:gd name="connsiteX67" fmla="*/ 2963023 w 3248517"/>
              <a:gd name="connsiteY67" fmla="*/ 482754 h 3508045"/>
              <a:gd name="connsiteX68" fmla="*/ 2822963 w 3248517"/>
              <a:gd name="connsiteY68" fmla="*/ 60189 h 3508045"/>
              <a:gd name="connsiteX69" fmla="*/ 2887119 w 3248517"/>
              <a:gd name="connsiteY69" fmla="*/ 521161 h 3508045"/>
              <a:gd name="connsiteX70" fmla="*/ 2715630 w 3248517"/>
              <a:gd name="connsiteY70" fmla="*/ 730601 h 3508045"/>
              <a:gd name="connsiteX71" fmla="*/ 2649828 w 3248517"/>
              <a:gd name="connsiteY71" fmla="*/ 620884 h 3508045"/>
              <a:gd name="connsiteX72" fmla="*/ 2633832 w 3248517"/>
              <a:gd name="connsiteY72" fmla="*/ 446449 h 3508045"/>
              <a:gd name="connsiteX73" fmla="*/ 2586971 w 3248517"/>
              <a:gd name="connsiteY73" fmla="*/ 643296 h 3508045"/>
              <a:gd name="connsiteX74" fmla="*/ 2650846 w 3248517"/>
              <a:gd name="connsiteY74" fmla="*/ 771218 h 3508045"/>
              <a:gd name="connsiteX75" fmla="*/ 2632922 w 3248517"/>
              <a:gd name="connsiteY75" fmla="*/ 854946 h 3508045"/>
              <a:gd name="connsiteX76" fmla="*/ 2481287 w 3248517"/>
              <a:gd name="connsiteY76" fmla="*/ 854665 h 3508045"/>
              <a:gd name="connsiteX77" fmla="*/ 2393982 w 3248517"/>
              <a:gd name="connsiteY77" fmla="*/ 753575 h 3508045"/>
              <a:gd name="connsiteX78" fmla="*/ 2447929 w 3248517"/>
              <a:gd name="connsiteY78" fmla="*/ 605344 h 3508045"/>
              <a:gd name="connsiteX79" fmla="*/ 2420079 w 3248517"/>
              <a:gd name="connsiteY79" fmla="*/ 458586 h 3508045"/>
              <a:gd name="connsiteX80" fmla="*/ 2330389 w 3248517"/>
              <a:gd name="connsiteY80" fmla="*/ 702575 h 3508045"/>
              <a:gd name="connsiteX81" fmla="*/ 2045501 w 3248517"/>
              <a:gd name="connsiteY81" fmla="*/ 470160 h 3508045"/>
              <a:gd name="connsiteX82" fmla="*/ 2079139 w 3248517"/>
              <a:gd name="connsiteY82" fmla="*/ 379171 h 3508045"/>
              <a:gd name="connsiteX83" fmla="*/ 2305379 w 3248517"/>
              <a:gd name="connsiteY83" fmla="*/ 238764 h 3508045"/>
              <a:gd name="connsiteX84" fmla="*/ 2167863 w 3248517"/>
              <a:gd name="connsiteY84" fmla="*/ 296731 h 3508045"/>
              <a:gd name="connsiteX85" fmla="*/ 2035574 w 3248517"/>
              <a:gd name="connsiteY85" fmla="*/ 307863 h 3508045"/>
              <a:gd name="connsiteX86" fmla="*/ 2047899 w 3248517"/>
              <a:gd name="connsiteY86" fmla="*/ 174099 h 3508045"/>
              <a:gd name="connsiteX87" fmla="*/ 2126456 w 3248517"/>
              <a:gd name="connsiteY87" fmla="*/ 0 h 3508045"/>
              <a:gd name="connsiteX88" fmla="*/ 1966650 w 3248517"/>
              <a:gd name="connsiteY88" fmla="*/ 257318 h 3508045"/>
              <a:gd name="connsiteX89" fmla="*/ 1936870 w 3248517"/>
              <a:gd name="connsiteY89" fmla="*/ 32164 h 3508045"/>
              <a:gd name="connsiteX90" fmla="*/ 1901275 w 3248517"/>
              <a:gd name="connsiteY90" fmla="*/ 208756 h 3508045"/>
              <a:gd name="connsiteX91" fmla="*/ 1931363 w 3248517"/>
              <a:gd name="connsiteY91" fmla="*/ 367315 h 3508045"/>
              <a:gd name="connsiteX92" fmla="*/ 1837294 w 3248517"/>
              <a:gd name="connsiteY92" fmla="*/ 288733 h 3508045"/>
              <a:gd name="connsiteX93" fmla="*/ 1776782 w 3248517"/>
              <a:gd name="connsiteY93" fmla="*/ 138130 h 3508045"/>
              <a:gd name="connsiteX94" fmla="*/ 1812524 w 3248517"/>
              <a:gd name="connsiteY94" fmla="*/ 363351 h 3508045"/>
              <a:gd name="connsiteX95" fmla="*/ 2358415 w 3248517"/>
              <a:gd name="connsiteY95" fmla="*/ 907420 h 3508045"/>
              <a:gd name="connsiteX96" fmla="*/ 2235543 w 3248517"/>
              <a:gd name="connsiteY96" fmla="*/ 830779 h 3508045"/>
              <a:gd name="connsiteX97" fmla="*/ 2065635 w 3248517"/>
              <a:gd name="connsiteY97" fmla="*/ 746314 h 3508045"/>
              <a:gd name="connsiteX98" fmla="*/ 2108531 w 3248517"/>
              <a:gd name="connsiteY98" fmla="*/ 998194 h 3508045"/>
              <a:gd name="connsiteX99" fmla="*/ 2259254 w 3248517"/>
              <a:gd name="connsiteY99" fmla="*/ 1067227 h 3508045"/>
              <a:gd name="connsiteX100" fmla="*/ 2285163 w 3248517"/>
              <a:gd name="connsiteY100" fmla="*/ 1144483 h 3508045"/>
              <a:gd name="connsiteX101" fmla="*/ 2187208 w 3248517"/>
              <a:gd name="connsiteY101" fmla="*/ 1396872 h 3508045"/>
              <a:gd name="connsiteX102" fmla="*/ 1962055 w 3248517"/>
              <a:gd name="connsiteY102" fmla="*/ 1419847 h 3508045"/>
              <a:gd name="connsiteX103" fmla="*/ 1658786 w 3248517"/>
              <a:gd name="connsiteY103" fmla="*/ 1452012 h 3508045"/>
              <a:gd name="connsiteX104" fmla="*/ 514638 w 3248517"/>
              <a:gd name="connsiteY104" fmla="*/ 1433632 h 3508045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68828 w 3248517"/>
              <a:gd name="connsiteY41" fmla="*/ 3496775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68828 w 3248517"/>
              <a:gd name="connsiteY41" fmla="*/ 3496775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773"/>
              <a:gd name="connsiteX1" fmla="*/ 514638 w 3248517"/>
              <a:gd name="connsiteY1" fmla="*/ 1433632 h 3507773"/>
              <a:gd name="connsiteX2" fmla="*/ 202179 w 3248517"/>
              <a:gd name="connsiteY2" fmla="*/ 1603646 h 3507773"/>
              <a:gd name="connsiteX3" fmla="*/ 18380 w 3248517"/>
              <a:gd name="connsiteY3" fmla="*/ 1787445 h 3507773"/>
              <a:gd name="connsiteX4" fmla="*/ 0 w 3248517"/>
              <a:gd name="connsiteY4" fmla="*/ 2063143 h 3507773"/>
              <a:gd name="connsiteX5" fmla="*/ 151635 w 3248517"/>
              <a:gd name="connsiteY5" fmla="*/ 1952864 h 3507773"/>
              <a:gd name="connsiteX6" fmla="*/ 188394 w 3248517"/>
              <a:gd name="connsiteY6" fmla="*/ 2003409 h 3507773"/>
              <a:gd name="connsiteX7" fmla="*/ 202179 w 3248517"/>
              <a:gd name="connsiteY7" fmla="*/ 1856369 h 3507773"/>
              <a:gd name="connsiteX8" fmla="*/ 280294 w 3248517"/>
              <a:gd name="connsiteY8" fmla="*/ 2269917 h 3507773"/>
              <a:gd name="connsiteX9" fmla="*/ 36760 w 3248517"/>
              <a:gd name="connsiteY9" fmla="*/ 2550211 h 3507773"/>
              <a:gd name="connsiteX10" fmla="*/ 45950 w 3248517"/>
              <a:gd name="connsiteY10" fmla="*/ 3363521 h 3507773"/>
              <a:gd name="connsiteX11" fmla="*/ 105685 w 3248517"/>
              <a:gd name="connsiteY11" fmla="*/ 3326761 h 3507773"/>
              <a:gd name="connsiteX12" fmla="*/ 133255 w 3248517"/>
              <a:gd name="connsiteY12" fmla="*/ 3469206 h 3507773"/>
              <a:gd name="connsiteX13" fmla="*/ 298674 w 3248517"/>
              <a:gd name="connsiteY13" fmla="*/ 3464611 h 3507773"/>
              <a:gd name="connsiteX14" fmla="*/ 353813 w 3248517"/>
              <a:gd name="connsiteY14" fmla="*/ 3427851 h 3507773"/>
              <a:gd name="connsiteX15" fmla="*/ 174609 w 3248517"/>
              <a:gd name="connsiteY15" fmla="*/ 3276217 h 3507773"/>
              <a:gd name="connsiteX16" fmla="*/ 170014 w 3248517"/>
              <a:gd name="connsiteY16" fmla="*/ 2720225 h 3507773"/>
              <a:gd name="connsiteX17" fmla="*/ 390573 w 3248517"/>
              <a:gd name="connsiteY17" fmla="*/ 2605350 h 3507773"/>
              <a:gd name="connsiteX18" fmla="*/ 298674 w 3248517"/>
              <a:gd name="connsiteY18" fmla="*/ 2734010 h 3507773"/>
              <a:gd name="connsiteX19" fmla="*/ 680057 w 3248517"/>
              <a:gd name="connsiteY19" fmla="*/ 3294597 h 3507773"/>
              <a:gd name="connsiteX20" fmla="*/ 721411 w 3248517"/>
              <a:gd name="connsiteY20" fmla="*/ 3262432 h 3507773"/>
              <a:gd name="connsiteX21" fmla="*/ 735196 w 3248517"/>
              <a:gd name="connsiteY21" fmla="*/ 3363521 h 3507773"/>
              <a:gd name="connsiteX22" fmla="*/ 928185 w 3248517"/>
              <a:gd name="connsiteY22" fmla="*/ 3363521 h 3507773"/>
              <a:gd name="connsiteX23" fmla="*/ 974135 w 3248517"/>
              <a:gd name="connsiteY23" fmla="*/ 3331356 h 3507773"/>
              <a:gd name="connsiteX24" fmla="*/ 758171 w 3248517"/>
              <a:gd name="connsiteY24" fmla="*/ 3193507 h 3507773"/>
              <a:gd name="connsiteX25" fmla="*/ 510043 w 3248517"/>
              <a:gd name="connsiteY25" fmla="*/ 2821314 h 3507773"/>
              <a:gd name="connsiteX26" fmla="*/ 519233 w 3248517"/>
              <a:gd name="connsiteY26" fmla="*/ 2738605 h 3507773"/>
              <a:gd name="connsiteX27" fmla="*/ 914400 w 3248517"/>
              <a:gd name="connsiteY27" fmla="*/ 2334247 h 3507773"/>
              <a:gd name="connsiteX28" fmla="*/ 1709331 w 3248517"/>
              <a:gd name="connsiteY28" fmla="*/ 2380197 h 3507773"/>
              <a:gd name="connsiteX29" fmla="*/ 1585267 w 3248517"/>
              <a:gd name="connsiteY29" fmla="*/ 3248647 h 3507773"/>
              <a:gd name="connsiteX30" fmla="*/ 1622026 w 3248517"/>
              <a:gd name="connsiteY30" fmla="*/ 3239457 h 3507773"/>
              <a:gd name="connsiteX31" fmla="*/ 1617432 w 3248517"/>
              <a:gd name="connsiteY31" fmla="*/ 3386496 h 3507773"/>
              <a:gd name="connsiteX32" fmla="*/ 1824205 w 3248517"/>
              <a:gd name="connsiteY32" fmla="*/ 3450826 h 3507773"/>
              <a:gd name="connsiteX33" fmla="*/ 1856370 w 3248517"/>
              <a:gd name="connsiteY33" fmla="*/ 3391091 h 3507773"/>
              <a:gd name="connsiteX34" fmla="*/ 1718521 w 3248517"/>
              <a:gd name="connsiteY34" fmla="*/ 3303786 h 3507773"/>
              <a:gd name="connsiteX35" fmla="*/ 1746091 w 3248517"/>
              <a:gd name="connsiteY35" fmla="*/ 2908619 h 3507773"/>
              <a:gd name="connsiteX36" fmla="*/ 1870155 w 3248517"/>
              <a:gd name="connsiteY36" fmla="*/ 2623730 h 3507773"/>
              <a:gd name="connsiteX37" fmla="*/ 1975840 w 3248517"/>
              <a:gd name="connsiteY37" fmla="*/ 2844289 h 3507773"/>
              <a:gd name="connsiteX38" fmla="*/ 2058549 w 3248517"/>
              <a:gd name="connsiteY38" fmla="*/ 3060253 h 3507773"/>
              <a:gd name="connsiteX39" fmla="*/ 2104499 w 3248517"/>
              <a:gd name="connsiteY39" fmla="*/ 3358926 h 3507773"/>
              <a:gd name="connsiteX40" fmla="*/ 2141259 w 3248517"/>
              <a:gd name="connsiteY40" fmla="*/ 3326761 h 3507773"/>
              <a:gd name="connsiteX41" fmla="*/ 2155499 w 3248517"/>
              <a:gd name="connsiteY41" fmla="*/ 3478113 h 3507773"/>
              <a:gd name="connsiteX42" fmla="*/ 2309062 w 3248517"/>
              <a:gd name="connsiteY42" fmla="*/ 3507439 h 3507773"/>
              <a:gd name="connsiteX43" fmla="*/ 2353539 w 3248517"/>
              <a:gd name="connsiteY43" fmla="*/ 3463419 h 3507773"/>
              <a:gd name="connsiteX44" fmla="*/ 2240700 w 3248517"/>
              <a:gd name="connsiteY44" fmla="*/ 3366924 h 3507773"/>
              <a:gd name="connsiteX45" fmla="*/ 2145854 w 3248517"/>
              <a:gd name="connsiteY45" fmla="*/ 3087823 h 3507773"/>
              <a:gd name="connsiteX46" fmla="*/ 2101660 w 3248517"/>
              <a:gd name="connsiteY46" fmla="*/ 2817884 h 3507773"/>
              <a:gd name="connsiteX47" fmla="*/ 2072334 w 3248517"/>
              <a:gd name="connsiteY47" fmla="*/ 2357222 h 3507773"/>
              <a:gd name="connsiteX48" fmla="*/ 2313376 w 3248517"/>
              <a:gd name="connsiteY48" fmla="*/ 2205413 h 3507773"/>
              <a:gd name="connsiteX49" fmla="*/ 2604615 w 3248517"/>
              <a:gd name="connsiteY49" fmla="*/ 1779447 h 3507773"/>
              <a:gd name="connsiteX50" fmla="*/ 2672628 w 3248517"/>
              <a:gd name="connsiteY50" fmla="*/ 1448891 h 3507773"/>
              <a:gd name="connsiteX51" fmla="*/ 2785010 w 3248517"/>
              <a:gd name="connsiteY51" fmla="*/ 1398346 h 3507773"/>
              <a:gd name="connsiteX52" fmla="*/ 2774628 w 3248517"/>
              <a:gd name="connsiteY52" fmla="*/ 1288521 h 3507773"/>
              <a:gd name="connsiteX53" fmla="*/ 2760106 w 3248517"/>
              <a:gd name="connsiteY53" fmla="*/ 1231453 h 3507773"/>
              <a:gd name="connsiteX54" fmla="*/ 2783362 w 3248517"/>
              <a:gd name="connsiteY54" fmla="*/ 1121454 h 3507773"/>
              <a:gd name="connsiteX55" fmla="*/ 2813492 w 3248517"/>
              <a:gd name="connsiteY55" fmla="*/ 1132185 h 3507773"/>
              <a:gd name="connsiteX56" fmla="*/ 2807530 w 3248517"/>
              <a:gd name="connsiteY56" fmla="*/ 1066034 h 3507773"/>
              <a:gd name="connsiteX57" fmla="*/ 2835100 w 3248517"/>
              <a:gd name="connsiteY57" fmla="*/ 1020084 h 3507773"/>
              <a:gd name="connsiteX58" fmla="*/ 2946306 w 3248517"/>
              <a:gd name="connsiteY58" fmla="*/ 872562 h 3507773"/>
              <a:gd name="connsiteX59" fmla="*/ 2986734 w 3248517"/>
              <a:gd name="connsiteY59" fmla="*/ 771955 h 3507773"/>
              <a:gd name="connsiteX60" fmla="*/ 2876992 w 3248517"/>
              <a:gd name="connsiteY60" fmla="*/ 819245 h 3507773"/>
              <a:gd name="connsiteX61" fmla="*/ 2742744 w 3248517"/>
              <a:gd name="connsiteY61" fmla="*/ 868450 h 3507773"/>
              <a:gd name="connsiteX62" fmla="*/ 3074039 w 3248517"/>
              <a:gd name="connsiteY62" fmla="*/ 501589 h 3507773"/>
              <a:gd name="connsiteX63" fmla="*/ 3219323 w 3248517"/>
              <a:gd name="connsiteY63" fmla="*/ 46231 h 3507773"/>
              <a:gd name="connsiteX64" fmla="*/ 3119988 w 3248517"/>
              <a:gd name="connsiteY64" fmla="*/ 328453 h 3507773"/>
              <a:gd name="connsiteX65" fmla="*/ 3079371 w 3248517"/>
              <a:gd name="connsiteY65" fmla="*/ 38232 h 3507773"/>
              <a:gd name="connsiteX66" fmla="*/ 3059798 w 3248517"/>
              <a:gd name="connsiteY66" fmla="*/ 388642 h 3507773"/>
              <a:gd name="connsiteX67" fmla="*/ 2963023 w 3248517"/>
              <a:gd name="connsiteY67" fmla="*/ 482754 h 3507773"/>
              <a:gd name="connsiteX68" fmla="*/ 2822963 w 3248517"/>
              <a:gd name="connsiteY68" fmla="*/ 60189 h 3507773"/>
              <a:gd name="connsiteX69" fmla="*/ 2887119 w 3248517"/>
              <a:gd name="connsiteY69" fmla="*/ 521161 h 3507773"/>
              <a:gd name="connsiteX70" fmla="*/ 2715630 w 3248517"/>
              <a:gd name="connsiteY70" fmla="*/ 730601 h 3507773"/>
              <a:gd name="connsiteX71" fmla="*/ 2649828 w 3248517"/>
              <a:gd name="connsiteY71" fmla="*/ 620884 h 3507773"/>
              <a:gd name="connsiteX72" fmla="*/ 2633832 w 3248517"/>
              <a:gd name="connsiteY72" fmla="*/ 446449 h 3507773"/>
              <a:gd name="connsiteX73" fmla="*/ 2586971 w 3248517"/>
              <a:gd name="connsiteY73" fmla="*/ 643296 h 3507773"/>
              <a:gd name="connsiteX74" fmla="*/ 2650846 w 3248517"/>
              <a:gd name="connsiteY74" fmla="*/ 771218 h 3507773"/>
              <a:gd name="connsiteX75" fmla="*/ 2632922 w 3248517"/>
              <a:gd name="connsiteY75" fmla="*/ 854946 h 3507773"/>
              <a:gd name="connsiteX76" fmla="*/ 2481287 w 3248517"/>
              <a:gd name="connsiteY76" fmla="*/ 854665 h 3507773"/>
              <a:gd name="connsiteX77" fmla="*/ 2393982 w 3248517"/>
              <a:gd name="connsiteY77" fmla="*/ 753575 h 3507773"/>
              <a:gd name="connsiteX78" fmla="*/ 2447929 w 3248517"/>
              <a:gd name="connsiteY78" fmla="*/ 605344 h 3507773"/>
              <a:gd name="connsiteX79" fmla="*/ 2420079 w 3248517"/>
              <a:gd name="connsiteY79" fmla="*/ 458586 h 3507773"/>
              <a:gd name="connsiteX80" fmla="*/ 2330389 w 3248517"/>
              <a:gd name="connsiteY80" fmla="*/ 702575 h 3507773"/>
              <a:gd name="connsiteX81" fmla="*/ 2045501 w 3248517"/>
              <a:gd name="connsiteY81" fmla="*/ 470160 h 3507773"/>
              <a:gd name="connsiteX82" fmla="*/ 2079139 w 3248517"/>
              <a:gd name="connsiteY82" fmla="*/ 379171 h 3507773"/>
              <a:gd name="connsiteX83" fmla="*/ 2305379 w 3248517"/>
              <a:gd name="connsiteY83" fmla="*/ 238764 h 3507773"/>
              <a:gd name="connsiteX84" fmla="*/ 2167863 w 3248517"/>
              <a:gd name="connsiteY84" fmla="*/ 296731 h 3507773"/>
              <a:gd name="connsiteX85" fmla="*/ 2035574 w 3248517"/>
              <a:gd name="connsiteY85" fmla="*/ 307863 h 3507773"/>
              <a:gd name="connsiteX86" fmla="*/ 2047899 w 3248517"/>
              <a:gd name="connsiteY86" fmla="*/ 174099 h 3507773"/>
              <a:gd name="connsiteX87" fmla="*/ 2126456 w 3248517"/>
              <a:gd name="connsiteY87" fmla="*/ 0 h 3507773"/>
              <a:gd name="connsiteX88" fmla="*/ 1966650 w 3248517"/>
              <a:gd name="connsiteY88" fmla="*/ 257318 h 3507773"/>
              <a:gd name="connsiteX89" fmla="*/ 1936870 w 3248517"/>
              <a:gd name="connsiteY89" fmla="*/ 32164 h 3507773"/>
              <a:gd name="connsiteX90" fmla="*/ 1901275 w 3248517"/>
              <a:gd name="connsiteY90" fmla="*/ 208756 h 3507773"/>
              <a:gd name="connsiteX91" fmla="*/ 1931363 w 3248517"/>
              <a:gd name="connsiteY91" fmla="*/ 367315 h 3507773"/>
              <a:gd name="connsiteX92" fmla="*/ 1837294 w 3248517"/>
              <a:gd name="connsiteY92" fmla="*/ 288733 h 3507773"/>
              <a:gd name="connsiteX93" fmla="*/ 1776782 w 3248517"/>
              <a:gd name="connsiteY93" fmla="*/ 138130 h 3507773"/>
              <a:gd name="connsiteX94" fmla="*/ 1812524 w 3248517"/>
              <a:gd name="connsiteY94" fmla="*/ 363351 h 3507773"/>
              <a:gd name="connsiteX95" fmla="*/ 2358415 w 3248517"/>
              <a:gd name="connsiteY95" fmla="*/ 907420 h 3507773"/>
              <a:gd name="connsiteX96" fmla="*/ 2235543 w 3248517"/>
              <a:gd name="connsiteY96" fmla="*/ 830779 h 3507773"/>
              <a:gd name="connsiteX97" fmla="*/ 2065635 w 3248517"/>
              <a:gd name="connsiteY97" fmla="*/ 746314 h 3507773"/>
              <a:gd name="connsiteX98" fmla="*/ 2108531 w 3248517"/>
              <a:gd name="connsiteY98" fmla="*/ 998194 h 3507773"/>
              <a:gd name="connsiteX99" fmla="*/ 2259254 w 3248517"/>
              <a:gd name="connsiteY99" fmla="*/ 1067227 h 3507773"/>
              <a:gd name="connsiteX100" fmla="*/ 2285163 w 3248517"/>
              <a:gd name="connsiteY100" fmla="*/ 1144483 h 3507773"/>
              <a:gd name="connsiteX101" fmla="*/ 2187208 w 3248517"/>
              <a:gd name="connsiteY101" fmla="*/ 1396872 h 3507773"/>
              <a:gd name="connsiteX102" fmla="*/ 1962055 w 3248517"/>
              <a:gd name="connsiteY102" fmla="*/ 1419847 h 3507773"/>
              <a:gd name="connsiteX103" fmla="*/ 1658786 w 3248517"/>
              <a:gd name="connsiteY103" fmla="*/ 1452012 h 3507773"/>
              <a:gd name="connsiteX104" fmla="*/ 514638 w 3248517"/>
              <a:gd name="connsiteY104" fmla="*/ 1433632 h 3507773"/>
              <a:gd name="connsiteX0" fmla="*/ 514638 w 3248517"/>
              <a:gd name="connsiteY0" fmla="*/ 1433632 h 3507773"/>
              <a:gd name="connsiteX1" fmla="*/ 514638 w 3248517"/>
              <a:gd name="connsiteY1" fmla="*/ 1433632 h 3507773"/>
              <a:gd name="connsiteX2" fmla="*/ 202179 w 3248517"/>
              <a:gd name="connsiteY2" fmla="*/ 1603646 h 3507773"/>
              <a:gd name="connsiteX3" fmla="*/ 18380 w 3248517"/>
              <a:gd name="connsiteY3" fmla="*/ 1787445 h 3507773"/>
              <a:gd name="connsiteX4" fmla="*/ 0 w 3248517"/>
              <a:gd name="connsiteY4" fmla="*/ 2063143 h 3507773"/>
              <a:gd name="connsiteX5" fmla="*/ 151635 w 3248517"/>
              <a:gd name="connsiteY5" fmla="*/ 1952864 h 3507773"/>
              <a:gd name="connsiteX6" fmla="*/ 188394 w 3248517"/>
              <a:gd name="connsiteY6" fmla="*/ 2003409 h 3507773"/>
              <a:gd name="connsiteX7" fmla="*/ 202179 w 3248517"/>
              <a:gd name="connsiteY7" fmla="*/ 1856369 h 3507773"/>
              <a:gd name="connsiteX8" fmla="*/ 280294 w 3248517"/>
              <a:gd name="connsiteY8" fmla="*/ 2269917 h 3507773"/>
              <a:gd name="connsiteX9" fmla="*/ 36760 w 3248517"/>
              <a:gd name="connsiteY9" fmla="*/ 2550211 h 3507773"/>
              <a:gd name="connsiteX10" fmla="*/ 45950 w 3248517"/>
              <a:gd name="connsiteY10" fmla="*/ 3363521 h 3507773"/>
              <a:gd name="connsiteX11" fmla="*/ 105685 w 3248517"/>
              <a:gd name="connsiteY11" fmla="*/ 3326761 h 3507773"/>
              <a:gd name="connsiteX12" fmla="*/ 133255 w 3248517"/>
              <a:gd name="connsiteY12" fmla="*/ 3469206 h 3507773"/>
              <a:gd name="connsiteX13" fmla="*/ 298674 w 3248517"/>
              <a:gd name="connsiteY13" fmla="*/ 3464611 h 3507773"/>
              <a:gd name="connsiteX14" fmla="*/ 353813 w 3248517"/>
              <a:gd name="connsiteY14" fmla="*/ 3427851 h 3507773"/>
              <a:gd name="connsiteX15" fmla="*/ 174609 w 3248517"/>
              <a:gd name="connsiteY15" fmla="*/ 3276217 h 3507773"/>
              <a:gd name="connsiteX16" fmla="*/ 170014 w 3248517"/>
              <a:gd name="connsiteY16" fmla="*/ 2720225 h 3507773"/>
              <a:gd name="connsiteX17" fmla="*/ 390573 w 3248517"/>
              <a:gd name="connsiteY17" fmla="*/ 2605350 h 3507773"/>
              <a:gd name="connsiteX18" fmla="*/ 298674 w 3248517"/>
              <a:gd name="connsiteY18" fmla="*/ 2734010 h 3507773"/>
              <a:gd name="connsiteX19" fmla="*/ 680057 w 3248517"/>
              <a:gd name="connsiteY19" fmla="*/ 3294597 h 3507773"/>
              <a:gd name="connsiteX20" fmla="*/ 721411 w 3248517"/>
              <a:gd name="connsiteY20" fmla="*/ 3262432 h 3507773"/>
              <a:gd name="connsiteX21" fmla="*/ 735196 w 3248517"/>
              <a:gd name="connsiteY21" fmla="*/ 3363521 h 3507773"/>
              <a:gd name="connsiteX22" fmla="*/ 928185 w 3248517"/>
              <a:gd name="connsiteY22" fmla="*/ 3363521 h 3507773"/>
              <a:gd name="connsiteX23" fmla="*/ 974135 w 3248517"/>
              <a:gd name="connsiteY23" fmla="*/ 3331356 h 3507773"/>
              <a:gd name="connsiteX24" fmla="*/ 758171 w 3248517"/>
              <a:gd name="connsiteY24" fmla="*/ 3193507 h 3507773"/>
              <a:gd name="connsiteX25" fmla="*/ 510043 w 3248517"/>
              <a:gd name="connsiteY25" fmla="*/ 2821314 h 3507773"/>
              <a:gd name="connsiteX26" fmla="*/ 519233 w 3248517"/>
              <a:gd name="connsiteY26" fmla="*/ 2738605 h 3507773"/>
              <a:gd name="connsiteX27" fmla="*/ 914400 w 3248517"/>
              <a:gd name="connsiteY27" fmla="*/ 2334247 h 3507773"/>
              <a:gd name="connsiteX28" fmla="*/ 1709331 w 3248517"/>
              <a:gd name="connsiteY28" fmla="*/ 2380197 h 3507773"/>
              <a:gd name="connsiteX29" fmla="*/ 1585267 w 3248517"/>
              <a:gd name="connsiteY29" fmla="*/ 3248647 h 3507773"/>
              <a:gd name="connsiteX30" fmla="*/ 1622026 w 3248517"/>
              <a:gd name="connsiteY30" fmla="*/ 3239457 h 3507773"/>
              <a:gd name="connsiteX31" fmla="*/ 1617432 w 3248517"/>
              <a:gd name="connsiteY31" fmla="*/ 3386496 h 3507773"/>
              <a:gd name="connsiteX32" fmla="*/ 1824205 w 3248517"/>
              <a:gd name="connsiteY32" fmla="*/ 3450826 h 3507773"/>
              <a:gd name="connsiteX33" fmla="*/ 1856370 w 3248517"/>
              <a:gd name="connsiteY33" fmla="*/ 3391091 h 3507773"/>
              <a:gd name="connsiteX34" fmla="*/ 1718521 w 3248517"/>
              <a:gd name="connsiteY34" fmla="*/ 3303786 h 3507773"/>
              <a:gd name="connsiteX35" fmla="*/ 1746091 w 3248517"/>
              <a:gd name="connsiteY35" fmla="*/ 2908619 h 3507773"/>
              <a:gd name="connsiteX36" fmla="*/ 1870155 w 3248517"/>
              <a:gd name="connsiteY36" fmla="*/ 2623730 h 3507773"/>
              <a:gd name="connsiteX37" fmla="*/ 1975840 w 3248517"/>
              <a:gd name="connsiteY37" fmla="*/ 2844289 h 3507773"/>
              <a:gd name="connsiteX38" fmla="*/ 2058549 w 3248517"/>
              <a:gd name="connsiteY38" fmla="*/ 3060253 h 3507773"/>
              <a:gd name="connsiteX39" fmla="*/ 2104499 w 3248517"/>
              <a:gd name="connsiteY39" fmla="*/ 3358926 h 3507773"/>
              <a:gd name="connsiteX40" fmla="*/ 2141259 w 3248517"/>
              <a:gd name="connsiteY40" fmla="*/ 3326761 h 3507773"/>
              <a:gd name="connsiteX41" fmla="*/ 2155499 w 3248517"/>
              <a:gd name="connsiteY41" fmla="*/ 3478113 h 3507773"/>
              <a:gd name="connsiteX42" fmla="*/ 2309062 w 3248517"/>
              <a:gd name="connsiteY42" fmla="*/ 3507439 h 3507773"/>
              <a:gd name="connsiteX43" fmla="*/ 2353539 w 3248517"/>
              <a:gd name="connsiteY43" fmla="*/ 3463419 h 3507773"/>
              <a:gd name="connsiteX44" fmla="*/ 2240700 w 3248517"/>
              <a:gd name="connsiteY44" fmla="*/ 3366924 h 3507773"/>
              <a:gd name="connsiteX45" fmla="*/ 2145854 w 3248517"/>
              <a:gd name="connsiteY45" fmla="*/ 3087823 h 3507773"/>
              <a:gd name="connsiteX46" fmla="*/ 2101660 w 3248517"/>
              <a:gd name="connsiteY46" fmla="*/ 2817884 h 3507773"/>
              <a:gd name="connsiteX47" fmla="*/ 2072334 w 3248517"/>
              <a:gd name="connsiteY47" fmla="*/ 2357222 h 3507773"/>
              <a:gd name="connsiteX48" fmla="*/ 2313376 w 3248517"/>
              <a:gd name="connsiteY48" fmla="*/ 2205413 h 3507773"/>
              <a:gd name="connsiteX49" fmla="*/ 2604615 w 3248517"/>
              <a:gd name="connsiteY49" fmla="*/ 1779447 h 3507773"/>
              <a:gd name="connsiteX50" fmla="*/ 2672628 w 3248517"/>
              <a:gd name="connsiteY50" fmla="*/ 1448891 h 3507773"/>
              <a:gd name="connsiteX51" fmla="*/ 2785010 w 3248517"/>
              <a:gd name="connsiteY51" fmla="*/ 1398346 h 3507773"/>
              <a:gd name="connsiteX52" fmla="*/ 2774628 w 3248517"/>
              <a:gd name="connsiteY52" fmla="*/ 1288521 h 3507773"/>
              <a:gd name="connsiteX53" fmla="*/ 2760106 w 3248517"/>
              <a:gd name="connsiteY53" fmla="*/ 1231453 h 3507773"/>
              <a:gd name="connsiteX54" fmla="*/ 2783362 w 3248517"/>
              <a:gd name="connsiteY54" fmla="*/ 1121454 h 3507773"/>
              <a:gd name="connsiteX55" fmla="*/ 2813492 w 3248517"/>
              <a:gd name="connsiteY55" fmla="*/ 1132185 h 3507773"/>
              <a:gd name="connsiteX56" fmla="*/ 2807530 w 3248517"/>
              <a:gd name="connsiteY56" fmla="*/ 1066034 h 3507773"/>
              <a:gd name="connsiteX57" fmla="*/ 2835100 w 3248517"/>
              <a:gd name="connsiteY57" fmla="*/ 1020084 h 3507773"/>
              <a:gd name="connsiteX58" fmla="*/ 2946306 w 3248517"/>
              <a:gd name="connsiteY58" fmla="*/ 872562 h 3507773"/>
              <a:gd name="connsiteX59" fmla="*/ 2986734 w 3248517"/>
              <a:gd name="connsiteY59" fmla="*/ 771955 h 3507773"/>
              <a:gd name="connsiteX60" fmla="*/ 2876992 w 3248517"/>
              <a:gd name="connsiteY60" fmla="*/ 819245 h 3507773"/>
              <a:gd name="connsiteX61" fmla="*/ 2742744 w 3248517"/>
              <a:gd name="connsiteY61" fmla="*/ 868450 h 3507773"/>
              <a:gd name="connsiteX62" fmla="*/ 3074039 w 3248517"/>
              <a:gd name="connsiteY62" fmla="*/ 501589 h 3507773"/>
              <a:gd name="connsiteX63" fmla="*/ 3219323 w 3248517"/>
              <a:gd name="connsiteY63" fmla="*/ 46231 h 3507773"/>
              <a:gd name="connsiteX64" fmla="*/ 3119988 w 3248517"/>
              <a:gd name="connsiteY64" fmla="*/ 328453 h 3507773"/>
              <a:gd name="connsiteX65" fmla="*/ 3079371 w 3248517"/>
              <a:gd name="connsiteY65" fmla="*/ 38232 h 3507773"/>
              <a:gd name="connsiteX66" fmla="*/ 3059798 w 3248517"/>
              <a:gd name="connsiteY66" fmla="*/ 388642 h 3507773"/>
              <a:gd name="connsiteX67" fmla="*/ 2963023 w 3248517"/>
              <a:gd name="connsiteY67" fmla="*/ 482754 h 3507773"/>
              <a:gd name="connsiteX68" fmla="*/ 2822963 w 3248517"/>
              <a:gd name="connsiteY68" fmla="*/ 60189 h 3507773"/>
              <a:gd name="connsiteX69" fmla="*/ 2887119 w 3248517"/>
              <a:gd name="connsiteY69" fmla="*/ 521161 h 3507773"/>
              <a:gd name="connsiteX70" fmla="*/ 2715630 w 3248517"/>
              <a:gd name="connsiteY70" fmla="*/ 730601 h 3507773"/>
              <a:gd name="connsiteX71" fmla="*/ 2649828 w 3248517"/>
              <a:gd name="connsiteY71" fmla="*/ 620884 h 3507773"/>
              <a:gd name="connsiteX72" fmla="*/ 2633832 w 3248517"/>
              <a:gd name="connsiteY72" fmla="*/ 446449 h 3507773"/>
              <a:gd name="connsiteX73" fmla="*/ 2586971 w 3248517"/>
              <a:gd name="connsiteY73" fmla="*/ 643296 h 3507773"/>
              <a:gd name="connsiteX74" fmla="*/ 2650846 w 3248517"/>
              <a:gd name="connsiteY74" fmla="*/ 771218 h 3507773"/>
              <a:gd name="connsiteX75" fmla="*/ 2632922 w 3248517"/>
              <a:gd name="connsiteY75" fmla="*/ 854946 h 3507773"/>
              <a:gd name="connsiteX76" fmla="*/ 2481287 w 3248517"/>
              <a:gd name="connsiteY76" fmla="*/ 854665 h 3507773"/>
              <a:gd name="connsiteX77" fmla="*/ 2393982 w 3248517"/>
              <a:gd name="connsiteY77" fmla="*/ 753575 h 3507773"/>
              <a:gd name="connsiteX78" fmla="*/ 2447929 w 3248517"/>
              <a:gd name="connsiteY78" fmla="*/ 605344 h 3507773"/>
              <a:gd name="connsiteX79" fmla="*/ 2420079 w 3248517"/>
              <a:gd name="connsiteY79" fmla="*/ 458586 h 3507773"/>
              <a:gd name="connsiteX80" fmla="*/ 2330389 w 3248517"/>
              <a:gd name="connsiteY80" fmla="*/ 702575 h 3507773"/>
              <a:gd name="connsiteX81" fmla="*/ 2045501 w 3248517"/>
              <a:gd name="connsiteY81" fmla="*/ 470160 h 3507773"/>
              <a:gd name="connsiteX82" fmla="*/ 2079139 w 3248517"/>
              <a:gd name="connsiteY82" fmla="*/ 379171 h 3507773"/>
              <a:gd name="connsiteX83" fmla="*/ 2305379 w 3248517"/>
              <a:gd name="connsiteY83" fmla="*/ 238764 h 3507773"/>
              <a:gd name="connsiteX84" fmla="*/ 2167863 w 3248517"/>
              <a:gd name="connsiteY84" fmla="*/ 296731 h 3507773"/>
              <a:gd name="connsiteX85" fmla="*/ 2035574 w 3248517"/>
              <a:gd name="connsiteY85" fmla="*/ 307863 h 3507773"/>
              <a:gd name="connsiteX86" fmla="*/ 2047899 w 3248517"/>
              <a:gd name="connsiteY86" fmla="*/ 174099 h 3507773"/>
              <a:gd name="connsiteX87" fmla="*/ 2126456 w 3248517"/>
              <a:gd name="connsiteY87" fmla="*/ 0 h 3507773"/>
              <a:gd name="connsiteX88" fmla="*/ 1966650 w 3248517"/>
              <a:gd name="connsiteY88" fmla="*/ 257318 h 3507773"/>
              <a:gd name="connsiteX89" fmla="*/ 1936870 w 3248517"/>
              <a:gd name="connsiteY89" fmla="*/ 32164 h 3507773"/>
              <a:gd name="connsiteX90" fmla="*/ 1901275 w 3248517"/>
              <a:gd name="connsiteY90" fmla="*/ 208756 h 3507773"/>
              <a:gd name="connsiteX91" fmla="*/ 1931363 w 3248517"/>
              <a:gd name="connsiteY91" fmla="*/ 367315 h 3507773"/>
              <a:gd name="connsiteX92" fmla="*/ 1837294 w 3248517"/>
              <a:gd name="connsiteY92" fmla="*/ 288733 h 3507773"/>
              <a:gd name="connsiteX93" fmla="*/ 1776782 w 3248517"/>
              <a:gd name="connsiteY93" fmla="*/ 138130 h 3507773"/>
              <a:gd name="connsiteX94" fmla="*/ 1812524 w 3248517"/>
              <a:gd name="connsiteY94" fmla="*/ 363351 h 3507773"/>
              <a:gd name="connsiteX95" fmla="*/ 2358415 w 3248517"/>
              <a:gd name="connsiteY95" fmla="*/ 907420 h 3507773"/>
              <a:gd name="connsiteX96" fmla="*/ 2235543 w 3248517"/>
              <a:gd name="connsiteY96" fmla="*/ 830779 h 3507773"/>
              <a:gd name="connsiteX97" fmla="*/ 2065635 w 3248517"/>
              <a:gd name="connsiteY97" fmla="*/ 746314 h 3507773"/>
              <a:gd name="connsiteX98" fmla="*/ 2108531 w 3248517"/>
              <a:gd name="connsiteY98" fmla="*/ 998194 h 3507773"/>
              <a:gd name="connsiteX99" fmla="*/ 2259254 w 3248517"/>
              <a:gd name="connsiteY99" fmla="*/ 1067227 h 3507773"/>
              <a:gd name="connsiteX100" fmla="*/ 2285163 w 3248517"/>
              <a:gd name="connsiteY100" fmla="*/ 1144483 h 3507773"/>
              <a:gd name="connsiteX101" fmla="*/ 2187208 w 3248517"/>
              <a:gd name="connsiteY101" fmla="*/ 1396872 h 3507773"/>
              <a:gd name="connsiteX102" fmla="*/ 1962055 w 3248517"/>
              <a:gd name="connsiteY102" fmla="*/ 1419847 h 3507773"/>
              <a:gd name="connsiteX103" fmla="*/ 1658786 w 3248517"/>
              <a:gd name="connsiteY103" fmla="*/ 1452012 h 3507773"/>
              <a:gd name="connsiteX104" fmla="*/ 514638 w 3248517"/>
              <a:gd name="connsiteY104" fmla="*/ 1433632 h 3507773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4638 w 3248517"/>
              <a:gd name="connsiteY104" fmla="*/ 1433632 h 3507439"/>
              <a:gd name="connsiteX0" fmla="*/ 511620 w 3248517"/>
              <a:gd name="connsiteY0" fmla="*/ 1445703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1620 w 3248517"/>
              <a:gd name="connsiteY104" fmla="*/ 1445703 h 3507439"/>
              <a:gd name="connsiteX0" fmla="*/ 511620 w 3248517"/>
              <a:gd name="connsiteY0" fmla="*/ 1445703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1620 w 3248517"/>
              <a:gd name="connsiteY104" fmla="*/ 1445703 h 3507439"/>
              <a:gd name="connsiteX0" fmla="*/ 511620 w 3248517"/>
              <a:gd name="connsiteY0" fmla="*/ 1445703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1620 w 3248517"/>
              <a:gd name="connsiteY104" fmla="*/ 1445703 h 3507439"/>
              <a:gd name="connsiteX0" fmla="*/ 436174 w 3248517"/>
              <a:gd name="connsiteY0" fmla="*/ 1463810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436174 w 3248517"/>
              <a:gd name="connsiteY104" fmla="*/ 1463810 h 3507439"/>
              <a:gd name="connsiteX0" fmla="*/ 1565233 w 3248517"/>
              <a:gd name="connsiteY0" fmla="*/ 1433906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18380 w 3248517"/>
              <a:gd name="connsiteY4" fmla="*/ 178744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18380 w 3248517"/>
              <a:gd name="connsiteY4" fmla="*/ 178744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18380 w 3248517"/>
              <a:gd name="connsiteY4" fmla="*/ 178744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53654 w 3248517"/>
              <a:gd name="connsiteY4" fmla="*/ 177116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46239 w 3229523"/>
              <a:gd name="connsiteY0" fmla="*/ 1433906 h 3507439"/>
              <a:gd name="connsiteX1" fmla="*/ 827604 w 3229523"/>
              <a:gd name="connsiteY1" fmla="*/ 1430614 h 3507439"/>
              <a:gd name="connsiteX2" fmla="*/ 507353 w 3229523"/>
              <a:gd name="connsiteY2" fmla="*/ 1443019 h 3507439"/>
              <a:gd name="connsiteX3" fmla="*/ 183185 w 3229523"/>
              <a:gd name="connsiteY3" fmla="*/ 1603646 h 3507439"/>
              <a:gd name="connsiteX4" fmla="*/ 34660 w 3229523"/>
              <a:gd name="connsiteY4" fmla="*/ 1771165 h 3507439"/>
              <a:gd name="connsiteX5" fmla="*/ 0 w 3229523"/>
              <a:gd name="connsiteY5" fmla="*/ 2063143 h 3507439"/>
              <a:gd name="connsiteX6" fmla="*/ 132641 w 3229523"/>
              <a:gd name="connsiteY6" fmla="*/ 1952864 h 3507439"/>
              <a:gd name="connsiteX7" fmla="*/ 169400 w 3229523"/>
              <a:gd name="connsiteY7" fmla="*/ 2003409 h 3507439"/>
              <a:gd name="connsiteX8" fmla="*/ 183185 w 3229523"/>
              <a:gd name="connsiteY8" fmla="*/ 1856369 h 3507439"/>
              <a:gd name="connsiteX9" fmla="*/ 261300 w 3229523"/>
              <a:gd name="connsiteY9" fmla="*/ 2269917 h 3507439"/>
              <a:gd name="connsiteX10" fmla="*/ 17766 w 3229523"/>
              <a:gd name="connsiteY10" fmla="*/ 2550211 h 3507439"/>
              <a:gd name="connsiteX11" fmla="*/ 26956 w 3229523"/>
              <a:gd name="connsiteY11" fmla="*/ 3363521 h 3507439"/>
              <a:gd name="connsiteX12" fmla="*/ 86691 w 3229523"/>
              <a:gd name="connsiteY12" fmla="*/ 3326761 h 3507439"/>
              <a:gd name="connsiteX13" fmla="*/ 114261 w 3229523"/>
              <a:gd name="connsiteY13" fmla="*/ 3469206 h 3507439"/>
              <a:gd name="connsiteX14" fmla="*/ 279680 w 3229523"/>
              <a:gd name="connsiteY14" fmla="*/ 3464611 h 3507439"/>
              <a:gd name="connsiteX15" fmla="*/ 334819 w 3229523"/>
              <a:gd name="connsiteY15" fmla="*/ 3427851 h 3507439"/>
              <a:gd name="connsiteX16" fmla="*/ 155615 w 3229523"/>
              <a:gd name="connsiteY16" fmla="*/ 3276217 h 3507439"/>
              <a:gd name="connsiteX17" fmla="*/ 151020 w 3229523"/>
              <a:gd name="connsiteY17" fmla="*/ 2720225 h 3507439"/>
              <a:gd name="connsiteX18" fmla="*/ 371579 w 3229523"/>
              <a:gd name="connsiteY18" fmla="*/ 2605350 h 3507439"/>
              <a:gd name="connsiteX19" fmla="*/ 279680 w 3229523"/>
              <a:gd name="connsiteY19" fmla="*/ 2734010 h 3507439"/>
              <a:gd name="connsiteX20" fmla="*/ 661063 w 3229523"/>
              <a:gd name="connsiteY20" fmla="*/ 3294597 h 3507439"/>
              <a:gd name="connsiteX21" fmla="*/ 702417 w 3229523"/>
              <a:gd name="connsiteY21" fmla="*/ 3262432 h 3507439"/>
              <a:gd name="connsiteX22" fmla="*/ 716202 w 3229523"/>
              <a:gd name="connsiteY22" fmla="*/ 3363521 h 3507439"/>
              <a:gd name="connsiteX23" fmla="*/ 909191 w 3229523"/>
              <a:gd name="connsiteY23" fmla="*/ 3363521 h 3507439"/>
              <a:gd name="connsiteX24" fmla="*/ 955141 w 3229523"/>
              <a:gd name="connsiteY24" fmla="*/ 3331356 h 3507439"/>
              <a:gd name="connsiteX25" fmla="*/ 739177 w 3229523"/>
              <a:gd name="connsiteY25" fmla="*/ 3193507 h 3507439"/>
              <a:gd name="connsiteX26" fmla="*/ 491049 w 3229523"/>
              <a:gd name="connsiteY26" fmla="*/ 2821314 h 3507439"/>
              <a:gd name="connsiteX27" fmla="*/ 500239 w 3229523"/>
              <a:gd name="connsiteY27" fmla="*/ 2738605 h 3507439"/>
              <a:gd name="connsiteX28" fmla="*/ 895406 w 3229523"/>
              <a:gd name="connsiteY28" fmla="*/ 2334247 h 3507439"/>
              <a:gd name="connsiteX29" fmla="*/ 1690337 w 3229523"/>
              <a:gd name="connsiteY29" fmla="*/ 2380197 h 3507439"/>
              <a:gd name="connsiteX30" fmla="*/ 1566273 w 3229523"/>
              <a:gd name="connsiteY30" fmla="*/ 3248647 h 3507439"/>
              <a:gd name="connsiteX31" fmla="*/ 1603032 w 3229523"/>
              <a:gd name="connsiteY31" fmla="*/ 3239457 h 3507439"/>
              <a:gd name="connsiteX32" fmla="*/ 1598438 w 3229523"/>
              <a:gd name="connsiteY32" fmla="*/ 3386496 h 3507439"/>
              <a:gd name="connsiteX33" fmla="*/ 1805211 w 3229523"/>
              <a:gd name="connsiteY33" fmla="*/ 3450826 h 3507439"/>
              <a:gd name="connsiteX34" fmla="*/ 1837376 w 3229523"/>
              <a:gd name="connsiteY34" fmla="*/ 3391091 h 3507439"/>
              <a:gd name="connsiteX35" fmla="*/ 1699527 w 3229523"/>
              <a:gd name="connsiteY35" fmla="*/ 3303786 h 3507439"/>
              <a:gd name="connsiteX36" fmla="*/ 1727097 w 3229523"/>
              <a:gd name="connsiteY36" fmla="*/ 2908619 h 3507439"/>
              <a:gd name="connsiteX37" fmla="*/ 1851161 w 3229523"/>
              <a:gd name="connsiteY37" fmla="*/ 2623730 h 3507439"/>
              <a:gd name="connsiteX38" fmla="*/ 1956846 w 3229523"/>
              <a:gd name="connsiteY38" fmla="*/ 2844289 h 3507439"/>
              <a:gd name="connsiteX39" fmla="*/ 2039555 w 3229523"/>
              <a:gd name="connsiteY39" fmla="*/ 3060253 h 3507439"/>
              <a:gd name="connsiteX40" fmla="*/ 2074841 w 3229523"/>
              <a:gd name="connsiteY40" fmla="*/ 3350929 h 3507439"/>
              <a:gd name="connsiteX41" fmla="*/ 2119599 w 3229523"/>
              <a:gd name="connsiteY41" fmla="*/ 3345423 h 3507439"/>
              <a:gd name="connsiteX42" fmla="*/ 2136505 w 3229523"/>
              <a:gd name="connsiteY42" fmla="*/ 3478113 h 3507439"/>
              <a:gd name="connsiteX43" fmla="*/ 2290068 w 3229523"/>
              <a:gd name="connsiteY43" fmla="*/ 3507439 h 3507439"/>
              <a:gd name="connsiteX44" fmla="*/ 2334545 w 3229523"/>
              <a:gd name="connsiteY44" fmla="*/ 3463419 h 3507439"/>
              <a:gd name="connsiteX45" fmla="*/ 2221706 w 3229523"/>
              <a:gd name="connsiteY45" fmla="*/ 3366924 h 3507439"/>
              <a:gd name="connsiteX46" fmla="*/ 2126860 w 3229523"/>
              <a:gd name="connsiteY46" fmla="*/ 3087823 h 3507439"/>
              <a:gd name="connsiteX47" fmla="*/ 2082666 w 3229523"/>
              <a:gd name="connsiteY47" fmla="*/ 2817884 h 3507439"/>
              <a:gd name="connsiteX48" fmla="*/ 2053340 w 3229523"/>
              <a:gd name="connsiteY48" fmla="*/ 2357222 h 3507439"/>
              <a:gd name="connsiteX49" fmla="*/ 2294382 w 3229523"/>
              <a:gd name="connsiteY49" fmla="*/ 2205413 h 3507439"/>
              <a:gd name="connsiteX50" fmla="*/ 2585621 w 3229523"/>
              <a:gd name="connsiteY50" fmla="*/ 1779447 h 3507439"/>
              <a:gd name="connsiteX51" fmla="*/ 2653634 w 3229523"/>
              <a:gd name="connsiteY51" fmla="*/ 1448891 h 3507439"/>
              <a:gd name="connsiteX52" fmla="*/ 2766016 w 3229523"/>
              <a:gd name="connsiteY52" fmla="*/ 1398346 h 3507439"/>
              <a:gd name="connsiteX53" fmla="*/ 2755634 w 3229523"/>
              <a:gd name="connsiteY53" fmla="*/ 1288521 h 3507439"/>
              <a:gd name="connsiteX54" fmla="*/ 2741112 w 3229523"/>
              <a:gd name="connsiteY54" fmla="*/ 1231453 h 3507439"/>
              <a:gd name="connsiteX55" fmla="*/ 2764368 w 3229523"/>
              <a:gd name="connsiteY55" fmla="*/ 1121454 h 3507439"/>
              <a:gd name="connsiteX56" fmla="*/ 2794498 w 3229523"/>
              <a:gd name="connsiteY56" fmla="*/ 1132185 h 3507439"/>
              <a:gd name="connsiteX57" fmla="*/ 2788536 w 3229523"/>
              <a:gd name="connsiteY57" fmla="*/ 1066034 h 3507439"/>
              <a:gd name="connsiteX58" fmla="*/ 2816106 w 3229523"/>
              <a:gd name="connsiteY58" fmla="*/ 1020084 h 3507439"/>
              <a:gd name="connsiteX59" fmla="*/ 2927312 w 3229523"/>
              <a:gd name="connsiteY59" fmla="*/ 872562 h 3507439"/>
              <a:gd name="connsiteX60" fmla="*/ 2967740 w 3229523"/>
              <a:gd name="connsiteY60" fmla="*/ 771955 h 3507439"/>
              <a:gd name="connsiteX61" fmla="*/ 2857998 w 3229523"/>
              <a:gd name="connsiteY61" fmla="*/ 819245 h 3507439"/>
              <a:gd name="connsiteX62" fmla="*/ 2723750 w 3229523"/>
              <a:gd name="connsiteY62" fmla="*/ 868450 h 3507439"/>
              <a:gd name="connsiteX63" fmla="*/ 3055045 w 3229523"/>
              <a:gd name="connsiteY63" fmla="*/ 501589 h 3507439"/>
              <a:gd name="connsiteX64" fmla="*/ 3200329 w 3229523"/>
              <a:gd name="connsiteY64" fmla="*/ 46231 h 3507439"/>
              <a:gd name="connsiteX65" fmla="*/ 3100994 w 3229523"/>
              <a:gd name="connsiteY65" fmla="*/ 328453 h 3507439"/>
              <a:gd name="connsiteX66" fmla="*/ 3060377 w 3229523"/>
              <a:gd name="connsiteY66" fmla="*/ 38232 h 3507439"/>
              <a:gd name="connsiteX67" fmla="*/ 3040804 w 3229523"/>
              <a:gd name="connsiteY67" fmla="*/ 388642 h 3507439"/>
              <a:gd name="connsiteX68" fmla="*/ 2944029 w 3229523"/>
              <a:gd name="connsiteY68" fmla="*/ 482754 h 3507439"/>
              <a:gd name="connsiteX69" fmla="*/ 2803969 w 3229523"/>
              <a:gd name="connsiteY69" fmla="*/ 60189 h 3507439"/>
              <a:gd name="connsiteX70" fmla="*/ 2868125 w 3229523"/>
              <a:gd name="connsiteY70" fmla="*/ 521161 h 3507439"/>
              <a:gd name="connsiteX71" fmla="*/ 2696636 w 3229523"/>
              <a:gd name="connsiteY71" fmla="*/ 730601 h 3507439"/>
              <a:gd name="connsiteX72" fmla="*/ 2630834 w 3229523"/>
              <a:gd name="connsiteY72" fmla="*/ 620884 h 3507439"/>
              <a:gd name="connsiteX73" fmla="*/ 2614838 w 3229523"/>
              <a:gd name="connsiteY73" fmla="*/ 446449 h 3507439"/>
              <a:gd name="connsiteX74" fmla="*/ 2567977 w 3229523"/>
              <a:gd name="connsiteY74" fmla="*/ 643296 h 3507439"/>
              <a:gd name="connsiteX75" fmla="*/ 2631852 w 3229523"/>
              <a:gd name="connsiteY75" fmla="*/ 771218 h 3507439"/>
              <a:gd name="connsiteX76" fmla="*/ 2613928 w 3229523"/>
              <a:gd name="connsiteY76" fmla="*/ 854946 h 3507439"/>
              <a:gd name="connsiteX77" fmla="*/ 2462293 w 3229523"/>
              <a:gd name="connsiteY77" fmla="*/ 854665 h 3507439"/>
              <a:gd name="connsiteX78" fmla="*/ 2374988 w 3229523"/>
              <a:gd name="connsiteY78" fmla="*/ 753575 h 3507439"/>
              <a:gd name="connsiteX79" fmla="*/ 2428935 w 3229523"/>
              <a:gd name="connsiteY79" fmla="*/ 605344 h 3507439"/>
              <a:gd name="connsiteX80" fmla="*/ 2401085 w 3229523"/>
              <a:gd name="connsiteY80" fmla="*/ 458586 h 3507439"/>
              <a:gd name="connsiteX81" fmla="*/ 2311395 w 3229523"/>
              <a:gd name="connsiteY81" fmla="*/ 702575 h 3507439"/>
              <a:gd name="connsiteX82" fmla="*/ 2026507 w 3229523"/>
              <a:gd name="connsiteY82" fmla="*/ 470160 h 3507439"/>
              <a:gd name="connsiteX83" fmla="*/ 2060145 w 3229523"/>
              <a:gd name="connsiteY83" fmla="*/ 379171 h 3507439"/>
              <a:gd name="connsiteX84" fmla="*/ 2286385 w 3229523"/>
              <a:gd name="connsiteY84" fmla="*/ 238764 h 3507439"/>
              <a:gd name="connsiteX85" fmla="*/ 2148869 w 3229523"/>
              <a:gd name="connsiteY85" fmla="*/ 296731 h 3507439"/>
              <a:gd name="connsiteX86" fmla="*/ 2016580 w 3229523"/>
              <a:gd name="connsiteY86" fmla="*/ 307863 h 3507439"/>
              <a:gd name="connsiteX87" fmla="*/ 2028905 w 3229523"/>
              <a:gd name="connsiteY87" fmla="*/ 174099 h 3507439"/>
              <a:gd name="connsiteX88" fmla="*/ 2107462 w 3229523"/>
              <a:gd name="connsiteY88" fmla="*/ 0 h 3507439"/>
              <a:gd name="connsiteX89" fmla="*/ 1947656 w 3229523"/>
              <a:gd name="connsiteY89" fmla="*/ 257318 h 3507439"/>
              <a:gd name="connsiteX90" fmla="*/ 1917876 w 3229523"/>
              <a:gd name="connsiteY90" fmla="*/ 32164 h 3507439"/>
              <a:gd name="connsiteX91" fmla="*/ 1882281 w 3229523"/>
              <a:gd name="connsiteY91" fmla="*/ 208756 h 3507439"/>
              <a:gd name="connsiteX92" fmla="*/ 1912369 w 3229523"/>
              <a:gd name="connsiteY92" fmla="*/ 367315 h 3507439"/>
              <a:gd name="connsiteX93" fmla="*/ 1818300 w 3229523"/>
              <a:gd name="connsiteY93" fmla="*/ 288733 h 3507439"/>
              <a:gd name="connsiteX94" fmla="*/ 1757788 w 3229523"/>
              <a:gd name="connsiteY94" fmla="*/ 138130 h 3507439"/>
              <a:gd name="connsiteX95" fmla="*/ 1793530 w 3229523"/>
              <a:gd name="connsiteY95" fmla="*/ 363351 h 3507439"/>
              <a:gd name="connsiteX96" fmla="*/ 2339421 w 3229523"/>
              <a:gd name="connsiteY96" fmla="*/ 907420 h 3507439"/>
              <a:gd name="connsiteX97" fmla="*/ 2216549 w 3229523"/>
              <a:gd name="connsiteY97" fmla="*/ 830779 h 3507439"/>
              <a:gd name="connsiteX98" fmla="*/ 2046641 w 3229523"/>
              <a:gd name="connsiteY98" fmla="*/ 746314 h 3507439"/>
              <a:gd name="connsiteX99" fmla="*/ 2089537 w 3229523"/>
              <a:gd name="connsiteY99" fmla="*/ 998194 h 3507439"/>
              <a:gd name="connsiteX100" fmla="*/ 2240260 w 3229523"/>
              <a:gd name="connsiteY100" fmla="*/ 1067227 h 3507439"/>
              <a:gd name="connsiteX101" fmla="*/ 2266169 w 3229523"/>
              <a:gd name="connsiteY101" fmla="*/ 1144483 h 3507439"/>
              <a:gd name="connsiteX102" fmla="*/ 2168214 w 3229523"/>
              <a:gd name="connsiteY102" fmla="*/ 1396872 h 3507439"/>
              <a:gd name="connsiteX103" fmla="*/ 1825366 w 3229523"/>
              <a:gd name="connsiteY103" fmla="*/ 1398722 h 3507439"/>
              <a:gd name="connsiteX104" fmla="*/ 1546239 w 3229523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2755 w 3229637"/>
              <a:gd name="connsiteY6" fmla="*/ 195286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2755 w 3229637"/>
              <a:gd name="connsiteY6" fmla="*/ 195286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05621 w 3229637"/>
              <a:gd name="connsiteY6" fmla="*/ 192030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2755 w 3229637"/>
              <a:gd name="connsiteY6" fmla="*/ 1917591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202292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34161 w 3229637"/>
              <a:gd name="connsiteY10" fmla="*/ 253935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69204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27070 w 3229637"/>
              <a:gd name="connsiteY12" fmla="*/ 3363521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27070 w 3229637"/>
              <a:gd name="connsiteY12" fmla="*/ 3363521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27070 w 3229637"/>
              <a:gd name="connsiteY12" fmla="*/ 3363521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10513 w 3229637"/>
              <a:gd name="connsiteY16" fmla="*/ 343056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10513 w 3229637"/>
              <a:gd name="connsiteY16" fmla="*/ 343056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05086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05086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9641 w 3229637"/>
              <a:gd name="connsiteY20" fmla="*/ 273943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9641 w 3229637"/>
              <a:gd name="connsiteY20" fmla="*/ 273943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9318 w 3229637"/>
              <a:gd name="connsiteY21" fmla="*/ 330273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9318 w 3229637"/>
              <a:gd name="connsiteY21" fmla="*/ 330273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7445 w 3229637"/>
              <a:gd name="connsiteY25" fmla="*/ 3374374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7445 w 3229637"/>
              <a:gd name="connsiteY25" fmla="*/ 3374374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7445 w 3229637"/>
              <a:gd name="connsiteY25" fmla="*/ 3374374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6526 w 3229637"/>
              <a:gd name="connsiteY30" fmla="*/ 2339674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6526 w 3229637"/>
              <a:gd name="connsiteY30" fmla="*/ 2339674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587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587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66387 w 3229637"/>
              <a:gd name="connsiteY33" fmla="*/ 3248647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66387 w 3229637"/>
              <a:gd name="connsiteY33" fmla="*/ 3248647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66387 w 3229637"/>
              <a:gd name="connsiteY33" fmla="*/ 3248647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72765 w 3229637"/>
              <a:gd name="connsiteY36" fmla="*/ 3445399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150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150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150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</a:cxnLst>
            <a:rect l="l" t="t" r="r" b="b"/>
            <a:pathLst>
              <a:path w="3229637" h="3507439">
                <a:moveTo>
                  <a:pt x="1546353" y="1433906"/>
                </a:moveTo>
                <a:cubicBezTo>
                  <a:pt x="1264376" y="1403510"/>
                  <a:pt x="925128" y="1423449"/>
                  <a:pt x="827718" y="1430614"/>
                </a:cubicBezTo>
                <a:cubicBezTo>
                  <a:pt x="652559" y="1443198"/>
                  <a:pt x="599781" y="1417197"/>
                  <a:pt x="507467" y="1443019"/>
                </a:cubicBezTo>
                <a:cubicBezTo>
                  <a:pt x="400064" y="1480911"/>
                  <a:pt x="265948" y="1557307"/>
                  <a:pt x="183299" y="1603646"/>
                </a:cubicBezTo>
                <a:lnTo>
                  <a:pt x="34774" y="1771165"/>
                </a:lnTo>
                <a:cubicBezTo>
                  <a:pt x="23221" y="1868491"/>
                  <a:pt x="-1899" y="1976670"/>
                  <a:pt x="114" y="2063143"/>
                </a:cubicBezTo>
                <a:cubicBezTo>
                  <a:pt x="52468" y="2034523"/>
                  <a:pt x="112961" y="1995052"/>
                  <a:pt x="130041" y="1914878"/>
                </a:cubicBezTo>
                <a:lnTo>
                  <a:pt x="134241" y="1957282"/>
                </a:lnTo>
                <a:cubicBezTo>
                  <a:pt x="166875" y="1937211"/>
                  <a:pt x="175086" y="1876440"/>
                  <a:pt x="191439" y="1842802"/>
                </a:cubicBezTo>
                <a:cubicBezTo>
                  <a:pt x="195770" y="1982461"/>
                  <a:pt x="243514" y="2113978"/>
                  <a:pt x="283120" y="2256350"/>
                </a:cubicBezTo>
                <a:cubicBezTo>
                  <a:pt x="259827" y="2484546"/>
                  <a:pt x="92727" y="2476676"/>
                  <a:pt x="20594" y="2555637"/>
                </a:cubicBezTo>
                <a:cubicBezTo>
                  <a:pt x="26324" y="2711887"/>
                  <a:pt x="58648" y="3002221"/>
                  <a:pt x="48874" y="3136868"/>
                </a:cubicBezTo>
                <a:cubicBezTo>
                  <a:pt x="44526" y="3203682"/>
                  <a:pt x="398" y="3311521"/>
                  <a:pt x="43351" y="3349954"/>
                </a:cubicBezTo>
                <a:lnTo>
                  <a:pt x="86805" y="3307767"/>
                </a:lnTo>
                <a:cubicBezTo>
                  <a:pt x="79715" y="3372434"/>
                  <a:pt x="94332" y="3390973"/>
                  <a:pt x="103522" y="3444786"/>
                </a:cubicBezTo>
                <a:cubicBezTo>
                  <a:pt x="108011" y="3470388"/>
                  <a:pt x="234603" y="3474284"/>
                  <a:pt x="266227" y="3470038"/>
                </a:cubicBezTo>
                <a:lnTo>
                  <a:pt x="291519" y="3414284"/>
                </a:lnTo>
                <a:cubicBezTo>
                  <a:pt x="298714" y="3384542"/>
                  <a:pt x="162101" y="3330379"/>
                  <a:pt x="155729" y="3276217"/>
                </a:cubicBezTo>
                <a:cubicBezTo>
                  <a:pt x="135204" y="3093600"/>
                  <a:pt x="133673" y="2780742"/>
                  <a:pt x="148421" y="2703945"/>
                </a:cubicBezTo>
                <a:cubicBezTo>
                  <a:pt x="211992" y="2659323"/>
                  <a:pt x="297269" y="2633693"/>
                  <a:pt x="379833" y="2591783"/>
                </a:cubicBezTo>
                <a:cubicBezTo>
                  <a:pt x="345582" y="2657281"/>
                  <a:pt x="300479" y="2720065"/>
                  <a:pt x="306928" y="2747577"/>
                </a:cubicBezTo>
                <a:cubicBezTo>
                  <a:pt x="359398" y="2841590"/>
                  <a:pt x="536574" y="3017207"/>
                  <a:pt x="588832" y="3126014"/>
                </a:cubicBezTo>
                <a:cubicBezTo>
                  <a:pt x="649230" y="3218541"/>
                  <a:pt x="646298" y="3284975"/>
                  <a:pt x="669318" y="3302737"/>
                </a:cubicBezTo>
                <a:lnTo>
                  <a:pt x="702531" y="3262432"/>
                </a:lnTo>
                <a:cubicBezTo>
                  <a:pt x="707126" y="3323263"/>
                  <a:pt x="744281" y="3389519"/>
                  <a:pt x="811283" y="3396081"/>
                </a:cubicBezTo>
                <a:cubicBezTo>
                  <a:pt x="852097" y="3401508"/>
                  <a:pt x="879345" y="3396081"/>
                  <a:pt x="912019" y="3377088"/>
                </a:cubicBezTo>
                <a:cubicBezTo>
                  <a:pt x="909247" y="3350086"/>
                  <a:pt x="911901" y="3336651"/>
                  <a:pt x="930835" y="3317789"/>
                </a:cubicBezTo>
                <a:cubicBezTo>
                  <a:pt x="866083" y="3279979"/>
                  <a:pt x="823037" y="3261164"/>
                  <a:pt x="771852" y="3228780"/>
                </a:cubicBezTo>
                <a:cubicBezTo>
                  <a:pt x="746123" y="3128232"/>
                  <a:pt x="554879" y="2957137"/>
                  <a:pt x="480310" y="2810461"/>
                </a:cubicBezTo>
                <a:cubicBezTo>
                  <a:pt x="492418" y="2764802"/>
                  <a:pt x="493672" y="2762557"/>
                  <a:pt x="500353" y="2738605"/>
                </a:cubicBezTo>
                <a:cubicBezTo>
                  <a:pt x="653782" y="2620099"/>
                  <a:pt x="834344" y="2509733"/>
                  <a:pt x="879239" y="2336960"/>
                </a:cubicBezTo>
                <a:cubicBezTo>
                  <a:pt x="1133363" y="2424633"/>
                  <a:pt x="1425474" y="2392920"/>
                  <a:pt x="1704018" y="2366631"/>
                </a:cubicBezTo>
                <a:cubicBezTo>
                  <a:pt x="1655617" y="2542458"/>
                  <a:pt x="1631990" y="2873190"/>
                  <a:pt x="1609052" y="3020193"/>
                </a:cubicBezTo>
                <a:cubicBezTo>
                  <a:pt x="1596967" y="3140062"/>
                  <a:pt x="1543857" y="3227931"/>
                  <a:pt x="1571814" y="3267640"/>
                </a:cubicBezTo>
                <a:lnTo>
                  <a:pt x="1597719" y="3234030"/>
                </a:lnTo>
                <a:cubicBezTo>
                  <a:pt x="1606136" y="3322839"/>
                  <a:pt x="1565714" y="3376374"/>
                  <a:pt x="1590412" y="3394636"/>
                </a:cubicBezTo>
                <a:cubicBezTo>
                  <a:pt x="1632203" y="3445926"/>
                  <a:pt x="1673994" y="3426669"/>
                  <a:pt x="1745632" y="3445399"/>
                </a:cubicBezTo>
                <a:cubicBezTo>
                  <a:pt x="1797054" y="3430009"/>
                  <a:pt x="1769789" y="3409194"/>
                  <a:pt x="1802217" y="3382951"/>
                </a:cubicBezTo>
                <a:cubicBezTo>
                  <a:pt x="1765312" y="3348423"/>
                  <a:pt x="1755539" y="3316607"/>
                  <a:pt x="1699641" y="3279366"/>
                </a:cubicBezTo>
                <a:cubicBezTo>
                  <a:pt x="1684411" y="3109658"/>
                  <a:pt x="1709882" y="3010495"/>
                  <a:pt x="1729925" y="2911333"/>
                </a:cubicBezTo>
                <a:cubicBezTo>
                  <a:pt x="1754095" y="2826318"/>
                  <a:pt x="1810825" y="2719598"/>
                  <a:pt x="1851275" y="2623730"/>
                </a:cubicBezTo>
                <a:cubicBezTo>
                  <a:pt x="1932630" y="2705389"/>
                  <a:pt x="1932586" y="2773483"/>
                  <a:pt x="1970527" y="2855143"/>
                </a:cubicBezTo>
                <a:cubicBezTo>
                  <a:pt x="1974581" y="2904519"/>
                  <a:pt x="2016622" y="2991883"/>
                  <a:pt x="2039669" y="3060253"/>
                </a:cubicBezTo>
                <a:cubicBezTo>
                  <a:pt x="2064998" y="3195132"/>
                  <a:pt x="2052530" y="3339346"/>
                  <a:pt x="2074955" y="3350929"/>
                </a:cubicBezTo>
                <a:lnTo>
                  <a:pt x="2119713" y="3345423"/>
                </a:lnTo>
                <a:cubicBezTo>
                  <a:pt x="2153785" y="3398539"/>
                  <a:pt x="2115877" y="3430328"/>
                  <a:pt x="2136619" y="3478113"/>
                </a:cubicBezTo>
                <a:cubicBezTo>
                  <a:pt x="2201137" y="3506549"/>
                  <a:pt x="2238994" y="3497664"/>
                  <a:pt x="2290182" y="3507439"/>
                </a:cubicBezTo>
                <a:cubicBezTo>
                  <a:pt x="2312116" y="3489211"/>
                  <a:pt x="2307393" y="3476315"/>
                  <a:pt x="2334659" y="3463419"/>
                </a:cubicBezTo>
                <a:cubicBezTo>
                  <a:pt x="2334369" y="3441918"/>
                  <a:pt x="2259433" y="3399089"/>
                  <a:pt x="2221820" y="3366924"/>
                </a:cubicBezTo>
                <a:cubicBezTo>
                  <a:pt x="2197314" y="3276556"/>
                  <a:pt x="2183470" y="3215514"/>
                  <a:pt x="2126974" y="3087823"/>
                </a:cubicBezTo>
                <a:cubicBezTo>
                  <a:pt x="2106911" y="3008507"/>
                  <a:pt x="2094845" y="2931857"/>
                  <a:pt x="2082780" y="2817884"/>
                </a:cubicBezTo>
                <a:cubicBezTo>
                  <a:pt x="2066784" y="2709650"/>
                  <a:pt x="2021463" y="2449460"/>
                  <a:pt x="2053454" y="2357222"/>
                </a:cubicBezTo>
                <a:cubicBezTo>
                  <a:pt x="2125803" y="2341275"/>
                  <a:pt x="2259469" y="2266680"/>
                  <a:pt x="2294496" y="2205413"/>
                </a:cubicBezTo>
                <a:cubicBezTo>
                  <a:pt x="2375580" y="2071422"/>
                  <a:pt x="2509982" y="1916105"/>
                  <a:pt x="2585735" y="1779447"/>
                </a:cubicBezTo>
                <a:cubicBezTo>
                  <a:pt x="2622624" y="1738575"/>
                  <a:pt x="2646183" y="1543081"/>
                  <a:pt x="2653748" y="1448891"/>
                </a:cubicBezTo>
                <a:cubicBezTo>
                  <a:pt x="2698318" y="1435597"/>
                  <a:pt x="2716228" y="1438299"/>
                  <a:pt x="2766130" y="1398346"/>
                </a:cubicBezTo>
                <a:lnTo>
                  <a:pt x="2755748" y="1288521"/>
                </a:lnTo>
                <a:cubicBezTo>
                  <a:pt x="2749130" y="1268610"/>
                  <a:pt x="2731849" y="1264694"/>
                  <a:pt x="2741226" y="1231453"/>
                </a:cubicBezTo>
                <a:lnTo>
                  <a:pt x="2764482" y="1121454"/>
                </a:lnTo>
                <a:lnTo>
                  <a:pt x="2794612" y="1132185"/>
                </a:lnTo>
                <a:cubicBezTo>
                  <a:pt x="2792625" y="1110135"/>
                  <a:pt x="2779974" y="1085418"/>
                  <a:pt x="2788650" y="1066034"/>
                </a:cubicBezTo>
                <a:cubicBezTo>
                  <a:pt x="2797840" y="1050717"/>
                  <a:pt x="2778270" y="1031680"/>
                  <a:pt x="2816220" y="1020084"/>
                </a:cubicBezTo>
                <a:cubicBezTo>
                  <a:pt x="2860676" y="1006500"/>
                  <a:pt x="2907486" y="969900"/>
                  <a:pt x="2927426" y="872562"/>
                </a:cubicBezTo>
                <a:cubicBezTo>
                  <a:pt x="2928705" y="852534"/>
                  <a:pt x="2989181" y="799948"/>
                  <a:pt x="2967854" y="771955"/>
                </a:cubicBezTo>
                <a:cubicBezTo>
                  <a:pt x="2949066" y="764252"/>
                  <a:pt x="2898777" y="792499"/>
                  <a:pt x="2858112" y="819245"/>
                </a:cubicBezTo>
                <a:cubicBezTo>
                  <a:pt x="2790789" y="832661"/>
                  <a:pt x="2777221" y="853857"/>
                  <a:pt x="2723864" y="868450"/>
                </a:cubicBezTo>
                <a:cubicBezTo>
                  <a:pt x="2756096" y="736388"/>
                  <a:pt x="2916290" y="604326"/>
                  <a:pt x="3055159" y="501589"/>
                </a:cubicBezTo>
                <a:cubicBezTo>
                  <a:pt x="3225330" y="382681"/>
                  <a:pt x="3264871" y="66500"/>
                  <a:pt x="3200443" y="46231"/>
                </a:cubicBezTo>
                <a:cubicBezTo>
                  <a:pt x="3146892" y="34559"/>
                  <a:pt x="3175986" y="321464"/>
                  <a:pt x="3101108" y="328453"/>
                </a:cubicBezTo>
                <a:cubicBezTo>
                  <a:pt x="3044914" y="303691"/>
                  <a:pt x="3095357" y="62994"/>
                  <a:pt x="3060491" y="38232"/>
                </a:cubicBezTo>
                <a:cubicBezTo>
                  <a:pt x="3008647" y="12855"/>
                  <a:pt x="3015451" y="270061"/>
                  <a:pt x="3040918" y="388642"/>
                </a:cubicBezTo>
                <a:cubicBezTo>
                  <a:pt x="3013103" y="420901"/>
                  <a:pt x="3001283" y="426502"/>
                  <a:pt x="2944143" y="482754"/>
                </a:cubicBezTo>
                <a:cubicBezTo>
                  <a:pt x="2930335" y="342788"/>
                  <a:pt x="2844550" y="29538"/>
                  <a:pt x="2804083" y="60189"/>
                </a:cubicBezTo>
                <a:cubicBezTo>
                  <a:pt x="2785480" y="78774"/>
                  <a:pt x="2900171" y="473252"/>
                  <a:pt x="2868239" y="521161"/>
                </a:cubicBezTo>
                <a:cubicBezTo>
                  <a:pt x="2806634" y="587420"/>
                  <a:pt x="2737028" y="706996"/>
                  <a:pt x="2696750" y="730601"/>
                </a:cubicBezTo>
                <a:cubicBezTo>
                  <a:pt x="2664152" y="742015"/>
                  <a:pt x="2652882" y="657456"/>
                  <a:pt x="2630948" y="620884"/>
                </a:cubicBezTo>
                <a:cubicBezTo>
                  <a:pt x="2603401" y="545856"/>
                  <a:pt x="2669158" y="465494"/>
                  <a:pt x="2614952" y="446449"/>
                </a:cubicBezTo>
                <a:cubicBezTo>
                  <a:pt x="2571784" y="441863"/>
                  <a:pt x="2544612" y="602562"/>
                  <a:pt x="2568091" y="643296"/>
                </a:cubicBezTo>
                <a:lnTo>
                  <a:pt x="2631966" y="771218"/>
                </a:lnTo>
                <a:cubicBezTo>
                  <a:pt x="2646430" y="800016"/>
                  <a:pt x="2639566" y="831480"/>
                  <a:pt x="2614042" y="854946"/>
                </a:cubicBezTo>
                <a:cubicBezTo>
                  <a:pt x="2566163" y="869071"/>
                  <a:pt x="2520950" y="869866"/>
                  <a:pt x="2462407" y="854665"/>
                </a:cubicBezTo>
                <a:cubicBezTo>
                  <a:pt x="2425307" y="842295"/>
                  <a:pt x="2382876" y="805934"/>
                  <a:pt x="2375102" y="753575"/>
                </a:cubicBezTo>
                <a:cubicBezTo>
                  <a:pt x="2369090" y="704165"/>
                  <a:pt x="2424397" y="646757"/>
                  <a:pt x="2429049" y="605344"/>
                </a:cubicBezTo>
                <a:cubicBezTo>
                  <a:pt x="2427763" y="535098"/>
                  <a:pt x="2434475" y="451520"/>
                  <a:pt x="2401199" y="458586"/>
                </a:cubicBezTo>
                <a:cubicBezTo>
                  <a:pt x="2365082" y="452830"/>
                  <a:pt x="2424936" y="548378"/>
                  <a:pt x="2311509" y="702575"/>
                </a:cubicBezTo>
                <a:cubicBezTo>
                  <a:pt x="2220989" y="632212"/>
                  <a:pt x="2071821" y="553853"/>
                  <a:pt x="2026621" y="470160"/>
                </a:cubicBezTo>
                <a:cubicBezTo>
                  <a:pt x="1999623" y="443385"/>
                  <a:pt x="2025942" y="381953"/>
                  <a:pt x="2060259" y="379171"/>
                </a:cubicBezTo>
                <a:cubicBezTo>
                  <a:pt x="2204986" y="353695"/>
                  <a:pt x="2304392" y="256241"/>
                  <a:pt x="2286499" y="238764"/>
                </a:cubicBezTo>
                <a:cubicBezTo>
                  <a:pt x="2243525" y="181926"/>
                  <a:pt x="2207280" y="277218"/>
                  <a:pt x="2148983" y="296731"/>
                </a:cubicBezTo>
                <a:cubicBezTo>
                  <a:pt x="2104016" y="308247"/>
                  <a:pt x="2032245" y="325191"/>
                  <a:pt x="2016694" y="307863"/>
                </a:cubicBezTo>
                <a:cubicBezTo>
                  <a:pt x="1994664" y="296198"/>
                  <a:pt x="2013872" y="225410"/>
                  <a:pt x="2029019" y="174099"/>
                </a:cubicBezTo>
                <a:cubicBezTo>
                  <a:pt x="2044166" y="122789"/>
                  <a:pt x="2157107" y="19899"/>
                  <a:pt x="2107576" y="0"/>
                </a:cubicBezTo>
                <a:cubicBezTo>
                  <a:pt x="1955669" y="37787"/>
                  <a:pt x="1963716" y="256853"/>
                  <a:pt x="1947770" y="257318"/>
                </a:cubicBezTo>
                <a:cubicBezTo>
                  <a:pt x="1916516" y="251580"/>
                  <a:pt x="1941247" y="43233"/>
                  <a:pt x="1917990" y="32164"/>
                </a:cubicBezTo>
                <a:cubicBezTo>
                  <a:pt x="1888433" y="26736"/>
                  <a:pt x="1880202" y="152898"/>
                  <a:pt x="1882395" y="208756"/>
                </a:cubicBezTo>
                <a:cubicBezTo>
                  <a:pt x="1881922" y="261948"/>
                  <a:pt x="1928478" y="361984"/>
                  <a:pt x="1912483" y="367315"/>
                </a:cubicBezTo>
                <a:cubicBezTo>
                  <a:pt x="1891889" y="385195"/>
                  <a:pt x="1844622" y="326931"/>
                  <a:pt x="1818414" y="288733"/>
                </a:cubicBezTo>
                <a:cubicBezTo>
                  <a:pt x="1792206" y="250536"/>
                  <a:pt x="1795354" y="143466"/>
                  <a:pt x="1757902" y="138130"/>
                </a:cubicBezTo>
                <a:cubicBezTo>
                  <a:pt x="1723607" y="136782"/>
                  <a:pt x="1755960" y="314047"/>
                  <a:pt x="1793644" y="363351"/>
                </a:cubicBezTo>
                <a:cubicBezTo>
                  <a:pt x="1916958" y="503831"/>
                  <a:pt x="2378839" y="844252"/>
                  <a:pt x="2339535" y="907420"/>
                </a:cubicBezTo>
                <a:cubicBezTo>
                  <a:pt x="2313684" y="938745"/>
                  <a:pt x="2261175" y="855437"/>
                  <a:pt x="2216663" y="830779"/>
                </a:cubicBezTo>
                <a:cubicBezTo>
                  <a:pt x="2186686" y="803512"/>
                  <a:pt x="2074067" y="768249"/>
                  <a:pt x="2046755" y="746314"/>
                </a:cubicBezTo>
                <a:cubicBezTo>
                  <a:pt x="1985520" y="708531"/>
                  <a:pt x="2046916" y="937338"/>
                  <a:pt x="2089651" y="998194"/>
                </a:cubicBezTo>
                <a:cubicBezTo>
                  <a:pt x="2167440" y="1068302"/>
                  <a:pt x="2174507" y="1061100"/>
                  <a:pt x="2240374" y="1067227"/>
                </a:cubicBezTo>
                <a:cubicBezTo>
                  <a:pt x="2274256" y="1056064"/>
                  <a:pt x="2290732" y="1098873"/>
                  <a:pt x="2266283" y="1144483"/>
                </a:cubicBezTo>
                <a:cubicBezTo>
                  <a:pt x="2239168" y="1208754"/>
                  <a:pt x="2222179" y="1354533"/>
                  <a:pt x="2168328" y="1396872"/>
                </a:cubicBezTo>
                <a:cubicBezTo>
                  <a:pt x="2090259" y="1443762"/>
                  <a:pt x="1921655" y="1400117"/>
                  <a:pt x="1825480" y="1398722"/>
                </a:cubicBezTo>
                <a:cubicBezTo>
                  <a:pt x="1742496" y="1401396"/>
                  <a:pt x="1638389" y="1449339"/>
                  <a:pt x="1546353" y="1433906"/>
                </a:cubicBezTo>
                <a:close/>
              </a:path>
            </a:pathLst>
          </a:custGeom>
          <a:solidFill>
            <a:schemeClr val="accent4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9" name="자유형: 도형 28">
            <a:extLst>
              <a:ext uri="{FF2B5EF4-FFF2-40B4-BE49-F238E27FC236}">
                <a16:creationId xmlns="" xmlns:a16="http://schemas.microsoft.com/office/drawing/2014/main" id="{CCF4F31E-652F-4059-9F69-79BDBE916DAD}"/>
              </a:ext>
            </a:extLst>
          </p:cNvPr>
          <p:cNvSpPr/>
          <p:nvPr/>
        </p:nvSpPr>
        <p:spPr>
          <a:xfrm rot="20905179" flipH="1">
            <a:off x="8450665" y="1994626"/>
            <a:ext cx="1994301" cy="2165843"/>
          </a:xfrm>
          <a:custGeom>
            <a:avLst/>
            <a:gdLst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187208 w 3248648"/>
              <a:gd name="connsiteY94" fmla="*/ 1396872 h 3496775"/>
              <a:gd name="connsiteX95" fmla="*/ 1962055 w 3248648"/>
              <a:gd name="connsiteY95" fmla="*/ 1419847 h 3496775"/>
              <a:gd name="connsiteX96" fmla="*/ 1658786 w 3248648"/>
              <a:gd name="connsiteY96" fmla="*/ 1452012 h 3496775"/>
              <a:gd name="connsiteX97" fmla="*/ 514638 w 3248648"/>
              <a:gd name="connsiteY97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187208 w 3248648"/>
              <a:gd name="connsiteY94" fmla="*/ 1396872 h 3496775"/>
              <a:gd name="connsiteX95" fmla="*/ 1962055 w 3248648"/>
              <a:gd name="connsiteY95" fmla="*/ 1419847 h 3496775"/>
              <a:gd name="connsiteX96" fmla="*/ 1658786 w 3248648"/>
              <a:gd name="connsiteY96" fmla="*/ 1452012 h 3496775"/>
              <a:gd name="connsiteX97" fmla="*/ 514638 w 3248648"/>
              <a:gd name="connsiteY97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187208 w 3248648"/>
              <a:gd name="connsiteY94" fmla="*/ 1396872 h 3496775"/>
              <a:gd name="connsiteX95" fmla="*/ 1962055 w 3248648"/>
              <a:gd name="connsiteY95" fmla="*/ 1419847 h 3496775"/>
              <a:gd name="connsiteX96" fmla="*/ 1658786 w 3248648"/>
              <a:gd name="connsiteY96" fmla="*/ 1452012 h 3496775"/>
              <a:gd name="connsiteX97" fmla="*/ 514638 w 3248648"/>
              <a:gd name="connsiteY97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9078 w 3248648"/>
              <a:gd name="connsiteY89" fmla="*/ 904754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9078 w 3248648"/>
              <a:gd name="connsiteY89" fmla="*/ 904754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9078 w 3248648"/>
              <a:gd name="connsiteY89" fmla="*/ 904754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26206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26456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26456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4590 h 3497733"/>
              <a:gd name="connsiteX1" fmla="*/ 514638 w 3248648"/>
              <a:gd name="connsiteY1" fmla="*/ 1434590 h 3497733"/>
              <a:gd name="connsiteX2" fmla="*/ 202179 w 3248648"/>
              <a:gd name="connsiteY2" fmla="*/ 1604604 h 3497733"/>
              <a:gd name="connsiteX3" fmla="*/ 18380 w 3248648"/>
              <a:gd name="connsiteY3" fmla="*/ 1788403 h 3497733"/>
              <a:gd name="connsiteX4" fmla="*/ 0 w 3248648"/>
              <a:gd name="connsiteY4" fmla="*/ 2064101 h 3497733"/>
              <a:gd name="connsiteX5" fmla="*/ 151635 w 3248648"/>
              <a:gd name="connsiteY5" fmla="*/ 1953822 h 3497733"/>
              <a:gd name="connsiteX6" fmla="*/ 188394 w 3248648"/>
              <a:gd name="connsiteY6" fmla="*/ 2004367 h 3497733"/>
              <a:gd name="connsiteX7" fmla="*/ 202179 w 3248648"/>
              <a:gd name="connsiteY7" fmla="*/ 1857327 h 3497733"/>
              <a:gd name="connsiteX8" fmla="*/ 280294 w 3248648"/>
              <a:gd name="connsiteY8" fmla="*/ 2270875 h 3497733"/>
              <a:gd name="connsiteX9" fmla="*/ 36760 w 3248648"/>
              <a:gd name="connsiteY9" fmla="*/ 2551169 h 3497733"/>
              <a:gd name="connsiteX10" fmla="*/ 45950 w 3248648"/>
              <a:gd name="connsiteY10" fmla="*/ 3364479 h 3497733"/>
              <a:gd name="connsiteX11" fmla="*/ 105685 w 3248648"/>
              <a:gd name="connsiteY11" fmla="*/ 3327719 h 3497733"/>
              <a:gd name="connsiteX12" fmla="*/ 133255 w 3248648"/>
              <a:gd name="connsiteY12" fmla="*/ 3470164 h 3497733"/>
              <a:gd name="connsiteX13" fmla="*/ 298674 w 3248648"/>
              <a:gd name="connsiteY13" fmla="*/ 3465569 h 3497733"/>
              <a:gd name="connsiteX14" fmla="*/ 353813 w 3248648"/>
              <a:gd name="connsiteY14" fmla="*/ 3428809 h 3497733"/>
              <a:gd name="connsiteX15" fmla="*/ 174609 w 3248648"/>
              <a:gd name="connsiteY15" fmla="*/ 3277175 h 3497733"/>
              <a:gd name="connsiteX16" fmla="*/ 170014 w 3248648"/>
              <a:gd name="connsiteY16" fmla="*/ 2721183 h 3497733"/>
              <a:gd name="connsiteX17" fmla="*/ 390573 w 3248648"/>
              <a:gd name="connsiteY17" fmla="*/ 2606308 h 3497733"/>
              <a:gd name="connsiteX18" fmla="*/ 298674 w 3248648"/>
              <a:gd name="connsiteY18" fmla="*/ 2734968 h 3497733"/>
              <a:gd name="connsiteX19" fmla="*/ 680057 w 3248648"/>
              <a:gd name="connsiteY19" fmla="*/ 3295555 h 3497733"/>
              <a:gd name="connsiteX20" fmla="*/ 721411 w 3248648"/>
              <a:gd name="connsiteY20" fmla="*/ 3263390 h 3497733"/>
              <a:gd name="connsiteX21" fmla="*/ 735196 w 3248648"/>
              <a:gd name="connsiteY21" fmla="*/ 3364479 h 3497733"/>
              <a:gd name="connsiteX22" fmla="*/ 928185 w 3248648"/>
              <a:gd name="connsiteY22" fmla="*/ 3364479 h 3497733"/>
              <a:gd name="connsiteX23" fmla="*/ 974135 w 3248648"/>
              <a:gd name="connsiteY23" fmla="*/ 3332314 h 3497733"/>
              <a:gd name="connsiteX24" fmla="*/ 758171 w 3248648"/>
              <a:gd name="connsiteY24" fmla="*/ 3194465 h 3497733"/>
              <a:gd name="connsiteX25" fmla="*/ 510043 w 3248648"/>
              <a:gd name="connsiteY25" fmla="*/ 2822272 h 3497733"/>
              <a:gd name="connsiteX26" fmla="*/ 519233 w 3248648"/>
              <a:gd name="connsiteY26" fmla="*/ 2739563 h 3497733"/>
              <a:gd name="connsiteX27" fmla="*/ 914400 w 3248648"/>
              <a:gd name="connsiteY27" fmla="*/ 2335205 h 3497733"/>
              <a:gd name="connsiteX28" fmla="*/ 1709331 w 3248648"/>
              <a:gd name="connsiteY28" fmla="*/ 2381155 h 3497733"/>
              <a:gd name="connsiteX29" fmla="*/ 1585267 w 3248648"/>
              <a:gd name="connsiteY29" fmla="*/ 3249605 h 3497733"/>
              <a:gd name="connsiteX30" fmla="*/ 1622026 w 3248648"/>
              <a:gd name="connsiteY30" fmla="*/ 3240415 h 3497733"/>
              <a:gd name="connsiteX31" fmla="*/ 1617432 w 3248648"/>
              <a:gd name="connsiteY31" fmla="*/ 3387454 h 3497733"/>
              <a:gd name="connsiteX32" fmla="*/ 1824205 w 3248648"/>
              <a:gd name="connsiteY32" fmla="*/ 3451784 h 3497733"/>
              <a:gd name="connsiteX33" fmla="*/ 1856370 w 3248648"/>
              <a:gd name="connsiteY33" fmla="*/ 3392049 h 3497733"/>
              <a:gd name="connsiteX34" fmla="*/ 1718521 w 3248648"/>
              <a:gd name="connsiteY34" fmla="*/ 3304744 h 3497733"/>
              <a:gd name="connsiteX35" fmla="*/ 1746091 w 3248648"/>
              <a:gd name="connsiteY35" fmla="*/ 2909577 h 3497733"/>
              <a:gd name="connsiteX36" fmla="*/ 1870155 w 3248648"/>
              <a:gd name="connsiteY36" fmla="*/ 2624688 h 3497733"/>
              <a:gd name="connsiteX37" fmla="*/ 1975840 w 3248648"/>
              <a:gd name="connsiteY37" fmla="*/ 2845247 h 3497733"/>
              <a:gd name="connsiteX38" fmla="*/ 2058549 w 3248648"/>
              <a:gd name="connsiteY38" fmla="*/ 3061211 h 3497733"/>
              <a:gd name="connsiteX39" fmla="*/ 2104499 w 3248648"/>
              <a:gd name="connsiteY39" fmla="*/ 3359884 h 3497733"/>
              <a:gd name="connsiteX40" fmla="*/ 2141259 w 3248648"/>
              <a:gd name="connsiteY40" fmla="*/ 3327719 h 3497733"/>
              <a:gd name="connsiteX41" fmla="*/ 2168828 w 3248648"/>
              <a:gd name="connsiteY41" fmla="*/ 3497733 h 3497733"/>
              <a:gd name="connsiteX42" fmla="*/ 2325058 w 3248648"/>
              <a:gd name="connsiteY42" fmla="*/ 3497733 h 3497733"/>
              <a:gd name="connsiteX43" fmla="*/ 2380197 w 3248648"/>
              <a:gd name="connsiteY43" fmla="*/ 3456379 h 3497733"/>
              <a:gd name="connsiteX44" fmla="*/ 2219373 w 3248648"/>
              <a:gd name="connsiteY44" fmla="*/ 3359884 h 3497733"/>
              <a:gd name="connsiteX45" fmla="*/ 2145854 w 3248648"/>
              <a:gd name="connsiteY45" fmla="*/ 3088781 h 3497733"/>
              <a:gd name="connsiteX46" fmla="*/ 2072334 w 3248648"/>
              <a:gd name="connsiteY46" fmla="*/ 2610903 h 3497733"/>
              <a:gd name="connsiteX47" fmla="*/ 2072334 w 3248648"/>
              <a:gd name="connsiteY47" fmla="*/ 2358180 h 3497733"/>
              <a:gd name="connsiteX48" fmla="*/ 2348033 w 3248648"/>
              <a:gd name="connsiteY48" fmla="*/ 2174381 h 3497733"/>
              <a:gd name="connsiteX49" fmla="*/ 2609946 w 3248648"/>
              <a:gd name="connsiteY49" fmla="*/ 1788403 h 3497733"/>
              <a:gd name="connsiteX50" fmla="*/ 2651301 w 3248648"/>
              <a:gd name="connsiteY50" fmla="*/ 1439185 h 3497733"/>
              <a:gd name="connsiteX51" fmla="*/ 2798340 w 3248648"/>
              <a:gd name="connsiteY51" fmla="*/ 1388640 h 3497733"/>
              <a:gd name="connsiteX52" fmla="*/ 2779960 w 3248648"/>
              <a:gd name="connsiteY52" fmla="*/ 1292145 h 3497733"/>
              <a:gd name="connsiteX53" fmla="*/ 2770770 w 3248648"/>
              <a:gd name="connsiteY53" fmla="*/ 1232411 h 3497733"/>
              <a:gd name="connsiteX54" fmla="*/ 2775365 w 3248648"/>
              <a:gd name="connsiteY54" fmla="*/ 1103751 h 3497733"/>
              <a:gd name="connsiteX55" fmla="*/ 2853480 w 3248648"/>
              <a:gd name="connsiteY55" fmla="*/ 1186461 h 3497733"/>
              <a:gd name="connsiteX56" fmla="*/ 2807530 w 3248648"/>
              <a:gd name="connsiteY56" fmla="*/ 1066992 h 3497733"/>
              <a:gd name="connsiteX57" fmla="*/ 2835100 w 3248648"/>
              <a:gd name="connsiteY57" fmla="*/ 1021042 h 3497733"/>
              <a:gd name="connsiteX58" fmla="*/ 2986734 w 3248648"/>
              <a:gd name="connsiteY58" fmla="*/ 772913 h 3497733"/>
              <a:gd name="connsiteX59" fmla="*/ 2729415 w 3248648"/>
              <a:gd name="connsiteY59" fmla="*/ 869408 h 3497733"/>
              <a:gd name="connsiteX60" fmla="*/ 3074039 w 3248648"/>
              <a:gd name="connsiteY60" fmla="*/ 497215 h 3497733"/>
              <a:gd name="connsiteX61" fmla="*/ 3248648 w 3248648"/>
              <a:gd name="connsiteY61" fmla="*/ 28527 h 3497733"/>
              <a:gd name="connsiteX62" fmla="*/ 3119988 w 3248648"/>
              <a:gd name="connsiteY62" fmla="*/ 313416 h 3497733"/>
              <a:gd name="connsiteX63" fmla="*/ 3074039 w 3248648"/>
              <a:gd name="connsiteY63" fmla="*/ 28527 h 3497733"/>
              <a:gd name="connsiteX64" fmla="*/ 3046469 w 3248648"/>
              <a:gd name="connsiteY64" fmla="*/ 386935 h 3497733"/>
              <a:gd name="connsiteX65" fmla="*/ 2968354 w 3248648"/>
              <a:gd name="connsiteY65" fmla="*/ 465050 h 3497733"/>
              <a:gd name="connsiteX66" fmla="*/ 2844290 w 3248648"/>
              <a:gd name="connsiteY66" fmla="*/ 74477 h 3497733"/>
              <a:gd name="connsiteX67" fmla="*/ 2876455 w 3248648"/>
              <a:gd name="connsiteY67" fmla="*/ 524785 h 3497733"/>
              <a:gd name="connsiteX68" fmla="*/ 2715630 w 3248648"/>
              <a:gd name="connsiteY68" fmla="*/ 731559 h 3497733"/>
              <a:gd name="connsiteX69" fmla="*/ 2660491 w 3248648"/>
              <a:gd name="connsiteY69" fmla="*/ 584519 h 3497733"/>
              <a:gd name="connsiteX70" fmla="*/ 2660491 w 3248648"/>
              <a:gd name="connsiteY70" fmla="*/ 442075 h 3497733"/>
              <a:gd name="connsiteX71" fmla="*/ 2586971 w 3248648"/>
              <a:gd name="connsiteY71" fmla="*/ 644254 h 3497733"/>
              <a:gd name="connsiteX72" fmla="*/ 2637516 w 3248648"/>
              <a:gd name="connsiteY72" fmla="*/ 777508 h 3497733"/>
              <a:gd name="connsiteX73" fmla="*/ 2632921 w 3248648"/>
              <a:gd name="connsiteY73" fmla="*/ 837243 h 3497733"/>
              <a:gd name="connsiteX74" fmla="*/ 2481287 w 3248648"/>
              <a:gd name="connsiteY74" fmla="*/ 855623 h 3497733"/>
              <a:gd name="connsiteX75" fmla="*/ 2393982 w 3248648"/>
              <a:gd name="connsiteY75" fmla="*/ 754533 h 3497733"/>
              <a:gd name="connsiteX76" fmla="*/ 2439932 w 3248648"/>
              <a:gd name="connsiteY76" fmla="*/ 598304 h 3497733"/>
              <a:gd name="connsiteX77" fmla="*/ 2430742 w 3248648"/>
              <a:gd name="connsiteY77" fmla="*/ 432885 h 3497733"/>
              <a:gd name="connsiteX78" fmla="*/ 2325058 w 3248648"/>
              <a:gd name="connsiteY78" fmla="*/ 690204 h 3497733"/>
              <a:gd name="connsiteX79" fmla="*/ 2040169 w 3248648"/>
              <a:gd name="connsiteY79" fmla="*/ 460455 h 3497733"/>
              <a:gd name="connsiteX80" fmla="*/ 2063144 w 3248648"/>
              <a:gd name="connsiteY80" fmla="*/ 396125 h 3497733"/>
              <a:gd name="connsiteX81" fmla="*/ 2348033 w 3248648"/>
              <a:gd name="connsiteY81" fmla="*/ 207731 h 3497733"/>
              <a:gd name="connsiteX82" fmla="*/ 2035574 w 3248648"/>
              <a:gd name="connsiteY82" fmla="*/ 308821 h 3497733"/>
              <a:gd name="connsiteX83" fmla="*/ 2126456 w 3248648"/>
              <a:gd name="connsiteY83" fmla="*/ 958 h 3497733"/>
              <a:gd name="connsiteX84" fmla="*/ 1966650 w 3248648"/>
              <a:gd name="connsiteY84" fmla="*/ 258276 h 3497733"/>
              <a:gd name="connsiteX85" fmla="*/ 1936870 w 3248648"/>
              <a:gd name="connsiteY85" fmla="*/ 33122 h 3497733"/>
              <a:gd name="connsiteX86" fmla="*/ 1901275 w 3248648"/>
              <a:gd name="connsiteY86" fmla="*/ 209714 h 3497733"/>
              <a:gd name="connsiteX87" fmla="*/ 1931363 w 3248648"/>
              <a:gd name="connsiteY87" fmla="*/ 368273 h 3497733"/>
              <a:gd name="connsiteX88" fmla="*/ 1837294 w 3248648"/>
              <a:gd name="connsiteY88" fmla="*/ 289691 h 3497733"/>
              <a:gd name="connsiteX89" fmla="*/ 1776782 w 3248648"/>
              <a:gd name="connsiteY89" fmla="*/ 139088 h 3497733"/>
              <a:gd name="connsiteX90" fmla="*/ 1812524 w 3248648"/>
              <a:gd name="connsiteY90" fmla="*/ 364309 h 3497733"/>
              <a:gd name="connsiteX91" fmla="*/ 2358415 w 3248648"/>
              <a:gd name="connsiteY91" fmla="*/ 908378 h 3497733"/>
              <a:gd name="connsiteX92" fmla="*/ 2235543 w 3248648"/>
              <a:gd name="connsiteY92" fmla="*/ 831737 h 3497733"/>
              <a:gd name="connsiteX93" fmla="*/ 2065635 w 3248648"/>
              <a:gd name="connsiteY93" fmla="*/ 747272 h 3497733"/>
              <a:gd name="connsiteX94" fmla="*/ 2108531 w 3248648"/>
              <a:gd name="connsiteY94" fmla="*/ 999152 h 3497733"/>
              <a:gd name="connsiteX95" fmla="*/ 2259254 w 3248648"/>
              <a:gd name="connsiteY95" fmla="*/ 1068185 h 3497733"/>
              <a:gd name="connsiteX96" fmla="*/ 2285163 w 3248648"/>
              <a:gd name="connsiteY96" fmla="*/ 1145441 h 3497733"/>
              <a:gd name="connsiteX97" fmla="*/ 2187208 w 3248648"/>
              <a:gd name="connsiteY97" fmla="*/ 1397830 h 3497733"/>
              <a:gd name="connsiteX98" fmla="*/ 1962055 w 3248648"/>
              <a:gd name="connsiteY98" fmla="*/ 1420805 h 3497733"/>
              <a:gd name="connsiteX99" fmla="*/ 1658786 w 3248648"/>
              <a:gd name="connsiteY99" fmla="*/ 1452970 h 3497733"/>
              <a:gd name="connsiteX100" fmla="*/ 514638 w 3248648"/>
              <a:gd name="connsiteY100" fmla="*/ 1434590 h 3497733"/>
              <a:gd name="connsiteX0" fmla="*/ 514638 w 3248648"/>
              <a:gd name="connsiteY0" fmla="*/ 1434733 h 3497876"/>
              <a:gd name="connsiteX1" fmla="*/ 514638 w 3248648"/>
              <a:gd name="connsiteY1" fmla="*/ 1434733 h 3497876"/>
              <a:gd name="connsiteX2" fmla="*/ 202179 w 3248648"/>
              <a:gd name="connsiteY2" fmla="*/ 1604747 h 3497876"/>
              <a:gd name="connsiteX3" fmla="*/ 18380 w 3248648"/>
              <a:gd name="connsiteY3" fmla="*/ 1788546 h 3497876"/>
              <a:gd name="connsiteX4" fmla="*/ 0 w 3248648"/>
              <a:gd name="connsiteY4" fmla="*/ 2064244 h 3497876"/>
              <a:gd name="connsiteX5" fmla="*/ 151635 w 3248648"/>
              <a:gd name="connsiteY5" fmla="*/ 1953965 h 3497876"/>
              <a:gd name="connsiteX6" fmla="*/ 188394 w 3248648"/>
              <a:gd name="connsiteY6" fmla="*/ 2004510 h 3497876"/>
              <a:gd name="connsiteX7" fmla="*/ 202179 w 3248648"/>
              <a:gd name="connsiteY7" fmla="*/ 1857470 h 3497876"/>
              <a:gd name="connsiteX8" fmla="*/ 280294 w 3248648"/>
              <a:gd name="connsiteY8" fmla="*/ 2271018 h 3497876"/>
              <a:gd name="connsiteX9" fmla="*/ 36760 w 3248648"/>
              <a:gd name="connsiteY9" fmla="*/ 2551312 h 3497876"/>
              <a:gd name="connsiteX10" fmla="*/ 45950 w 3248648"/>
              <a:gd name="connsiteY10" fmla="*/ 3364622 h 3497876"/>
              <a:gd name="connsiteX11" fmla="*/ 105685 w 3248648"/>
              <a:gd name="connsiteY11" fmla="*/ 3327862 h 3497876"/>
              <a:gd name="connsiteX12" fmla="*/ 133255 w 3248648"/>
              <a:gd name="connsiteY12" fmla="*/ 3470307 h 3497876"/>
              <a:gd name="connsiteX13" fmla="*/ 298674 w 3248648"/>
              <a:gd name="connsiteY13" fmla="*/ 3465712 h 3497876"/>
              <a:gd name="connsiteX14" fmla="*/ 353813 w 3248648"/>
              <a:gd name="connsiteY14" fmla="*/ 3428952 h 3497876"/>
              <a:gd name="connsiteX15" fmla="*/ 174609 w 3248648"/>
              <a:gd name="connsiteY15" fmla="*/ 3277318 h 3497876"/>
              <a:gd name="connsiteX16" fmla="*/ 170014 w 3248648"/>
              <a:gd name="connsiteY16" fmla="*/ 2721326 h 3497876"/>
              <a:gd name="connsiteX17" fmla="*/ 390573 w 3248648"/>
              <a:gd name="connsiteY17" fmla="*/ 2606451 h 3497876"/>
              <a:gd name="connsiteX18" fmla="*/ 298674 w 3248648"/>
              <a:gd name="connsiteY18" fmla="*/ 2735111 h 3497876"/>
              <a:gd name="connsiteX19" fmla="*/ 680057 w 3248648"/>
              <a:gd name="connsiteY19" fmla="*/ 3295698 h 3497876"/>
              <a:gd name="connsiteX20" fmla="*/ 721411 w 3248648"/>
              <a:gd name="connsiteY20" fmla="*/ 3263533 h 3497876"/>
              <a:gd name="connsiteX21" fmla="*/ 735196 w 3248648"/>
              <a:gd name="connsiteY21" fmla="*/ 3364622 h 3497876"/>
              <a:gd name="connsiteX22" fmla="*/ 928185 w 3248648"/>
              <a:gd name="connsiteY22" fmla="*/ 3364622 h 3497876"/>
              <a:gd name="connsiteX23" fmla="*/ 974135 w 3248648"/>
              <a:gd name="connsiteY23" fmla="*/ 3332457 h 3497876"/>
              <a:gd name="connsiteX24" fmla="*/ 758171 w 3248648"/>
              <a:gd name="connsiteY24" fmla="*/ 3194608 h 3497876"/>
              <a:gd name="connsiteX25" fmla="*/ 510043 w 3248648"/>
              <a:gd name="connsiteY25" fmla="*/ 2822415 h 3497876"/>
              <a:gd name="connsiteX26" fmla="*/ 519233 w 3248648"/>
              <a:gd name="connsiteY26" fmla="*/ 2739706 h 3497876"/>
              <a:gd name="connsiteX27" fmla="*/ 914400 w 3248648"/>
              <a:gd name="connsiteY27" fmla="*/ 2335348 h 3497876"/>
              <a:gd name="connsiteX28" fmla="*/ 1709331 w 3248648"/>
              <a:gd name="connsiteY28" fmla="*/ 2381298 h 3497876"/>
              <a:gd name="connsiteX29" fmla="*/ 1585267 w 3248648"/>
              <a:gd name="connsiteY29" fmla="*/ 3249748 h 3497876"/>
              <a:gd name="connsiteX30" fmla="*/ 1622026 w 3248648"/>
              <a:gd name="connsiteY30" fmla="*/ 3240558 h 3497876"/>
              <a:gd name="connsiteX31" fmla="*/ 1617432 w 3248648"/>
              <a:gd name="connsiteY31" fmla="*/ 3387597 h 3497876"/>
              <a:gd name="connsiteX32" fmla="*/ 1824205 w 3248648"/>
              <a:gd name="connsiteY32" fmla="*/ 3451927 h 3497876"/>
              <a:gd name="connsiteX33" fmla="*/ 1856370 w 3248648"/>
              <a:gd name="connsiteY33" fmla="*/ 3392192 h 3497876"/>
              <a:gd name="connsiteX34" fmla="*/ 1718521 w 3248648"/>
              <a:gd name="connsiteY34" fmla="*/ 3304887 h 3497876"/>
              <a:gd name="connsiteX35" fmla="*/ 1746091 w 3248648"/>
              <a:gd name="connsiteY35" fmla="*/ 2909720 h 3497876"/>
              <a:gd name="connsiteX36" fmla="*/ 1870155 w 3248648"/>
              <a:gd name="connsiteY36" fmla="*/ 2624831 h 3497876"/>
              <a:gd name="connsiteX37" fmla="*/ 1975840 w 3248648"/>
              <a:gd name="connsiteY37" fmla="*/ 2845390 h 3497876"/>
              <a:gd name="connsiteX38" fmla="*/ 2058549 w 3248648"/>
              <a:gd name="connsiteY38" fmla="*/ 3061354 h 3497876"/>
              <a:gd name="connsiteX39" fmla="*/ 2104499 w 3248648"/>
              <a:gd name="connsiteY39" fmla="*/ 3360027 h 3497876"/>
              <a:gd name="connsiteX40" fmla="*/ 2141259 w 3248648"/>
              <a:gd name="connsiteY40" fmla="*/ 3327862 h 3497876"/>
              <a:gd name="connsiteX41" fmla="*/ 2168828 w 3248648"/>
              <a:gd name="connsiteY41" fmla="*/ 3497876 h 3497876"/>
              <a:gd name="connsiteX42" fmla="*/ 2325058 w 3248648"/>
              <a:gd name="connsiteY42" fmla="*/ 3497876 h 3497876"/>
              <a:gd name="connsiteX43" fmla="*/ 2380197 w 3248648"/>
              <a:gd name="connsiteY43" fmla="*/ 3456522 h 3497876"/>
              <a:gd name="connsiteX44" fmla="*/ 2219373 w 3248648"/>
              <a:gd name="connsiteY44" fmla="*/ 3360027 h 3497876"/>
              <a:gd name="connsiteX45" fmla="*/ 2145854 w 3248648"/>
              <a:gd name="connsiteY45" fmla="*/ 3088924 h 3497876"/>
              <a:gd name="connsiteX46" fmla="*/ 2072334 w 3248648"/>
              <a:gd name="connsiteY46" fmla="*/ 2611046 h 3497876"/>
              <a:gd name="connsiteX47" fmla="*/ 2072334 w 3248648"/>
              <a:gd name="connsiteY47" fmla="*/ 2358323 h 3497876"/>
              <a:gd name="connsiteX48" fmla="*/ 2348033 w 3248648"/>
              <a:gd name="connsiteY48" fmla="*/ 2174524 h 3497876"/>
              <a:gd name="connsiteX49" fmla="*/ 2609946 w 3248648"/>
              <a:gd name="connsiteY49" fmla="*/ 1788546 h 3497876"/>
              <a:gd name="connsiteX50" fmla="*/ 2651301 w 3248648"/>
              <a:gd name="connsiteY50" fmla="*/ 1439328 h 3497876"/>
              <a:gd name="connsiteX51" fmla="*/ 2798340 w 3248648"/>
              <a:gd name="connsiteY51" fmla="*/ 1388783 h 3497876"/>
              <a:gd name="connsiteX52" fmla="*/ 2779960 w 3248648"/>
              <a:gd name="connsiteY52" fmla="*/ 1292288 h 3497876"/>
              <a:gd name="connsiteX53" fmla="*/ 2770770 w 3248648"/>
              <a:gd name="connsiteY53" fmla="*/ 1232554 h 3497876"/>
              <a:gd name="connsiteX54" fmla="*/ 2775365 w 3248648"/>
              <a:gd name="connsiteY54" fmla="*/ 1103894 h 3497876"/>
              <a:gd name="connsiteX55" fmla="*/ 2853480 w 3248648"/>
              <a:gd name="connsiteY55" fmla="*/ 1186604 h 3497876"/>
              <a:gd name="connsiteX56" fmla="*/ 2807530 w 3248648"/>
              <a:gd name="connsiteY56" fmla="*/ 1067135 h 3497876"/>
              <a:gd name="connsiteX57" fmla="*/ 2835100 w 3248648"/>
              <a:gd name="connsiteY57" fmla="*/ 1021185 h 3497876"/>
              <a:gd name="connsiteX58" fmla="*/ 2986734 w 3248648"/>
              <a:gd name="connsiteY58" fmla="*/ 773056 h 3497876"/>
              <a:gd name="connsiteX59" fmla="*/ 2729415 w 3248648"/>
              <a:gd name="connsiteY59" fmla="*/ 869551 h 3497876"/>
              <a:gd name="connsiteX60" fmla="*/ 3074039 w 3248648"/>
              <a:gd name="connsiteY60" fmla="*/ 497358 h 3497876"/>
              <a:gd name="connsiteX61" fmla="*/ 3248648 w 3248648"/>
              <a:gd name="connsiteY61" fmla="*/ 28670 h 3497876"/>
              <a:gd name="connsiteX62" fmla="*/ 3119988 w 3248648"/>
              <a:gd name="connsiteY62" fmla="*/ 313559 h 3497876"/>
              <a:gd name="connsiteX63" fmla="*/ 3074039 w 3248648"/>
              <a:gd name="connsiteY63" fmla="*/ 28670 h 3497876"/>
              <a:gd name="connsiteX64" fmla="*/ 3046469 w 3248648"/>
              <a:gd name="connsiteY64" fmla="*/ 387078 h 3497876"/>
              <a:gd name="connsiteX65" fmla="*/ 2968354 w 3248648"/>
              <a:gd name="connsiteY65" fmla="*/ 465193 h 3497876"/>
              <a:gd name="connsiteX66" fmla="*/ 2844290 w 3248648"/>
              <a:gd name="connsiteY66" fmla="*/ 74620 h 3497876"/>
              <a:gd name="connsiteX67" fmla="*/ 2876455 w 3248648"/>
              <a:gd name="connsiteY67" fmla="*/ 524928 h 3497876"/>
              <a:gd name="connsiteX68" fmla="*/ 2715630 w 3248648"/>
              <a:gd name="connsiteY68" fmla="*/ 731702 h 3497876"/>
              <a:gd name="connsiteX69" fmla="*/ 2660491 w 3248648"/>
              <a:gd name="connsiteY69" fmla="*/ 584662 h 3497876"/>
              <a:gd name="connsiteX70" fmla="*/ 2660491 w 3248648"/>
              <a:gd name="connsiteY70" fmla="*/ 442218 h 3497876"/>
              <a:gd name="connsiteX71" fmla="*/ 2586971 w 3248648"/>
              <a:gd name="connsiteY71" fmla="*/ 644397 h 3497876"/>
              <a:gd name="connsiteX72" fmla="*/ 2637516 w 3248648"/>
              <a:gd name="connsiteY72" fmla="*/ 777651 h 3497876"/>
              <a:gd name="connsiteX73" fmla="*/ 2632921 w 3248648"/>
              <a:gd name="connsiteY73" fmla="*/ 837386 h 3497876"/>
              <a:gd name="connsiteX74" fmla="*/ 2481287 w 3248648"/>
              <a:gd name="connsiteY74" fmla="*/ 855766 h 3497876"/>
              <a:gd name="connsiteX75" fmla="*/ 2393982 w 3248648"/>
              <a:gd name="connsiteY75" fmla="*/ 754676 h 3497876"/>
              <a:gd name="connsiteX76" fmla="*/ 2439932 w 3248648"/>
              <a:gd name="connsiteY76" fmla="*/ 598447 h 3497876"/>
              <a:gd name="connsiteX77" fmla="*/ 2430742 w 3248648"/>
              <a:gd name="connsiteY77" fmla="*/ 433028 h 3497876"/>
              <a:gd name="connsiteX78" fmla="*/ 2325058 w 3248648"/>
              <a:gd name="connsiteY78" fmla="*/ 690347 h 3497876"/>
              <a:gd name="connsiteX79" fmla="*/ 2040169 w 3248648"/>
              <a:gd name="connsiteY79" fmla="*/ 460598 h 3497876"/>
              <a:gd name="connsiteX80" fmla="*/ 2063144 w 3248648"/>
              <a:gd name="connsiteY80" fmla="*/ 396268 h 3497876"/>
              <a:gd name="connsiteX81" fmla="*/ 2348033 w 3248648"/>
              <a:gd name="connsiteY81" fmla="*/ 207874 h 3497876"/>
              <a:gd name="connsiteX82" fmla="*/ 2035574 w 3248648"/>
              <a:gd name="connsiteY82" fmla="*/ 308964 h 3497876"/>
              <a:gd name="connsiteX83" fmla="*/ 2047899 w 3248648"/>
              <a:gd name="connsiteY83" fmla="*/ 175200 h 3497876"/>
              <a:gd name="connsiteX84" fmla="*/ 2126456 w 3248648"/>
              <a:gd name="connsiteY84" fmla="*/ 1101 h 3497876"/>
              <a:gd name="connsiteX85" fmla="*/ 1966650 w 3248648"/>
              <a:gd name="connsiteY85" fmla="*/ 258419 h 3497876"/>
              <a:gd name="connsiteX86" fmla="*/ 1936870 w 3248648"/>
              <a:gd name="connsiteY86" fmla="*/ 33265 h 3497876"/>
              <a:gd name="connsiteX87" fmla="*/ 1901275 w 3248648"/>
              <a:gd name="connsiteY87" fmla="*/ 209857 h 3497876"/>
              <a:gd name="connsiteX88" fmla="*/ 1931363 w 3248648"/>
              <a:gd name="connsiteY88" fmla="*/ 368416 h 3497876"/>
              <a:gd name="connsiteX89" fmla="*/ 1837294 w 3248648"/>
              <a:gd name="connsiteY89" fmla="*/ 289834 h 3497876"/>
              <a:gd name="connsiteX90" fmla="*/ 1776782 w 3248648"/>
              <a:gd name="connsiteY90" fmla="*/ 139231 h 3497876"/>
              <a:gd name="connsiteX91" fmla="*/ 1812524 w 3248648"/>
              <a:gd name="connsiteY91" fmla="*/ 364452 h 3497876"/>
              <a:gd name="connsiteX92" fmla="*/ 2358415 w 3248648"/>
              <a:gd name="connsiteY92" fmla="*/ 908521 h 3497876"/>
              <a:gd name="connsiteX93" fmla="*/ 2235543 w 3248648"/>
              <a:gd name="connsiteY93" fmla="*/ 831880 h 3497876"/>
              <a:gd name="connsiteX94" fmla="*/ 2065635 w 3248648"/>
              <a:gd name="connsiteY94" fmla="*/ 747415 h 3497876"/>
              <a:gd name="connsiteX95" fmla="*/ 2108531 w 3248648"/>
              <a:gd name="connsiteY95" fmla="*/ 999295 h 3497876"/>
              <a:gd name="connsiteX96" fmla="*/ 2259254 w 3248648"/>
              <a:gd name="connsiteY96" fmla="*/ 1068328 h 3497876"/>
              <a:gd name="connsiteX97" fmla="*/ 2285163 w 3248648"/>
              <a:gd name="connsiteY97" fmla="*/ 1145584 h 3497876"/>
              <a:gd name="connsiteX98" fmla="*/ 2187208 w 3248648"/>
              <a:gd name="connsiteY98" fmla="*/ 1397973 h 3497876"/>
              <a:gd name="connsiteX99" fmla="*/ 1962055 w 3248648"/>
              <a:gd name="connsiteY99" fmla="*/ 1420948 h 3497876"/>
              <a:gd name="connsiteX100" fmla="*/ 1658786 w 3248648"/>
              <a:gd name="connsiteY100" fmla="*/ 1453113 h 3497876"/>
              <a:gd name="connsiteX101" fmla="*/ 514638 w 3248648"/>
              <a:gd name="connsiteY101" fmla="*/ 1434733 h 3497876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48917 w 3248648"/>
              <a:gd name="connsiteY73" fmla="*/ 846949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48917 w 3248648"/>
              <a:gd name="connsiteY73" fmla="*/ 846949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48917 w 3248648"/>
              <a:gd name="connsiteY73" fmla="*/ 846949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70462 w 3248648"/>
              <a:gd name="connsiteY64" fmla="*/ 375313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25320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25320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25320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27321"/>
              <a:gd name="connsiteY0" fmla="*/ 1433632 h 3496775"/>
              <a:gd name="connsiteX1" fmla="*/ 514638 w 3227321"/>
              <a:gd name="connsiteY1" fmla="*/ 1433632 h 3496775"/>
              <a:gd name="connsiteX2" fmla="*/ 202179 w 3227321"/>
              <a:gd name="connsiteY2" fmla="*/ 1603646 h 3496775"/>
              <a:gd name="connsiteX3" fmla="*/ 18380 w 3227321"/>
              <a:gd name="connsiteY3" fmla="*/ 1787445 h 3496775"/>
              <a:gd name="connsiteX4" fmla="*/ 0 w 3227321"/>
              <a:gd name="connsiteY4" fmla="*/ 2063143 h 3496775"/>
              <a:gd name="connsiteX5" fmla="*/ 151635 w 3227321"/>
              <a:gd name="connsiteY5" fmla="*/ 1952864 h 3496775"/>
              <a:gd name="connsiteX6" fmla="*/ 188394 w 3227321"/>
              <a:gd name="connsiteY6" fmla="*/ 2003409 h 3496775"/>
              <a:gd name="connsiteX7" fmla="*/ 202179 w 3227321"/>
              <a:gd name="connsiteY7" fmla="*/ 1856369 h 3496775"/>
              <a:gd name="connsiteX8" fmla="*/ 280294 w 3227321"/>
              <a:gd name="connsiteY8" fmla="*/ 2269917 h 3496775"/>
              <a:gd name="connsiteX9" fmla="*/ 36760 w 3227321"/>
              <a:gd name="connsiteY9" fmla="*/ 2550211 h 3496775"/>
              <a:gd name="connsiteX10" fmla="*/ 45950 w 3227321"/>
              <a:gd name="connsiteY10" fmla="*/ 3363521 h 3496775"/>
              <a:gd name="connsiteX11" fmla="*/ 105685 w 3227321"/>
              <a:gd name="connsiteY11" fmla="*/ 3326761 h 3496775"/>
              <a:gd name="connsiteX12" fmla="*/ 133255 w 3227321"/>
              <a:gd name="connsiteY12" fmla="*/ 3469206 h 3496775"/>
              <a:gd name="connsiteX13" fmla="*/ 298674 w 3227321"/>
              <a:gd name="connsiteY13" fmla="*/ 3464611 h 3496775"/>
              <a:gd name="connsiteX14" fmla="*/ 353813 w 3227321"/>
              <a:gd name="connsiteY14" fmla="*/ 3427851 h 3496775"/>
              <a:gd name="connsiteX15" fmla="*/ 174609 w 3227321"/>
              <a:gd name="connsiteY15" fmla="*/ 3276217 h 3496775"/>
              <a:gd name="connsiteX16" fmla="*/ 170014 w 3227321"/>
              <a:gd name="connsiteY16" fmla="*/ 2720225 h 3496775"/>
              <a:gd name="connsiteX17" fmla="*/ 390573 w 3227321"/>
              <a:gd name="connsiteY17" fmla="*/ 2605350 h 3496775"/>
              <a:gd name="connsiteX18" fmla="*/ 298674 w 3227321"/>
              <a:gd name="connsiteY18" fmla="*/ 2734010 h 3496775"/>
              <a:gd name="connsiteX19" fmla="*/ 680057 w 3227321"/>
              <a:gd name="connsiteY19" fmla="*/ 3294597 h 3496775"/>
              <a:gd name="connsiteX20" fmla="*/ 721411 w 3227321"/>
              <a:gd name="connsiteY20" fmla="*/ 3262432 h 3496775"/>
              <a:gd name="connsiteX21" fmla="*/ 735196 w 3227321"/>
              <a:gd name="connsiteY21" fmla="*/ 3363521 h 3496775"/>
              <a:gd name="connsiteX22" fmla="*/ 928185 w 3227321"/>
              <a:gd name="connsiteY22" fmla="*/ 3363521 h 3496775"/>
              <a:gd name="connsiteX23" fmla="*/ 974135 w 3227321"/>
              <a:gd name="connsiteY23" fmla="*/ 3331356 h 3496775"/>
              <a:gd name="connsiteX24" fmla="*/ 758171 w 3227321"/>
              <a:gd name="connsiteY24" fmla="*/ 3193507 h 3496775"/>
              <a:gd name="connsiteX25" fmla="*/ 510043 w 3227321"/>
              <a:gd name="connsiteY25" fmla="*/ 2821314 h 3496775"/>
              <a:gd name="connsiteX26" fmla="*/ 519233 w 3227321"/>
              <a:gd name="connsiteY26" fmla="*/ 2738605 h 3496775"/>
              <a:gd name="connsiteX27" fmla="*/ 914400 w 3227321"/>
              <a:gd name="connsiteY27" fmla="*/ 2334247 h 3496775"/>
              <a:gd name="connsiteX28" fmla="*/ 1709331 w 3227321"/>
              <a:gd name="connsiteY28" fmla="*/ 2380197 h 3496775"/>
              <a:gd name="connsiteX29" fmla="*/ 1585267 w 3227321"/>
              <a:gd name="connsiteY29" fmla="*/ 3248647 h 3496775"/>
              <a:gd name="connsiteX30" fmla="*/ 1622026 w 3227321"/>
              <a:gd name="connsiteY30" fmla="*/ 3239457 h 3496775"/>
              <a:gd name="connsiteX31" fmla="*/ 1617432 w 3227321"/>
              <a:gd name="connsiteY31" fmla="*/ 3386496 h 3496775"/>
              <a:gd name="connsiteX32" fmla="*/ 1824205 w 3227321"/>
              <a:gd name="connsiteY32" fmla="*/ 3450826 h 3496775"/>
              <a:gd name="connsiteX33" fmla="*/ 1856370 w 3227321"/>
              <a:gd name="connsiteY33" fmla="*/ 3391091 h 3496775"/>
              <a:gd name="connsiteX34" fmla="*/ 1718521 w 3227321"/>
              <a:gd name="connsiteY34" fmla="*/ 3303786 h 3496775"/>
              <a:gd name="connsiteX35" fmla="*/ 1746091 w 3227321"/>
              <a:gd name="connsiteY35" fmla="*/ 2908619 h 3496775"/>
              <a:gd name="connsiteX36" fmla="*/ 1870155 w 3227321"/>
              <a:gd name="connsiteY36" fmla="*/ 2623730 h 3496775"/>
              <a:gd name="connsiteX37" fmla="*/ 1975840 w 3227321"/>
              <a:gd name="connsiteY37" fmla="*/ 2844289 h 3496775"/>
              <a:gd name="connsiteX38" fmla="*/ 2058549 w 3227321"/>
              <a:gd name="connsiteY38" fmla="*/ 3060253 h 3496775"/>
              <a:gd name="connsiteX39" fmla="*/ 2104499 w 3227321"/>
              <a:gd name="connsiteY39" fmla="*/ 3358926 h 3496775"/>
              <a:gd name="connsiteX40" fmla="*/ 2141259 w 3227321"/>
              <a:gd name="connsiteY40" fmla="*/ 3326761 h 3496775"/>
              <a:gd name="connsiteX41" fmla="*/ 2168828 w 3227321"/>
              <a:gd name="connsiteY41" fmla="*/ 3496775 h 3496775"/>
              <a:gd name="connsiteX42" fmla="*/ 2325058 w 3227321"/>
              <a:gd name="connsiteY42" fmla="*/ 3496775 h 3496775"/>
              <a:gd name="connsiteX43" fmla="*/ 2380197 w 3227321"/>
              <a:gd name="connsiteY43" fmla="*/ 3455421 h 3496775"/>
              <a:gd name="connsiteX44" fmla="*/ 2219373 w 3227321"/>
              <a:gd name="connsiteY44" fmla="*/ 3358926 h 3496775"/>
              <a:gd name="connsiteX45" fmla="*/ 2145854 w 3227321"/>
              <a:gd name="connsiteY45" fmla="*/ 3087823 h 3496775"/>
              <a:gd name="connsiteX46" fmla="*/ 2072334 w 3227321"/>
              <a:gd name="connsiteY46" fmla="*/ 2609945 h 3496775"/>
              <a:gd name="connsiteX47" fmla="*/ 2072334 w 3227321"/>
              <a:gd name="connsiteY47" fmla="*/ 2357222 h 3496775"/>
              <a:gd name="connsiteX48" fmla="*/ 2348033 w 3227321"/>
              <a:gd name="connsiteY48" fmla="*/ 2173423 h 3496775"/>
              <a:gd name="connsiteX49" fmla="*/ 2609946 w 3227321"/>
              <a:gd name="connsiteY49" fmla="*/ 1787445 h 3496775"/>
              <a:gd name="connsiteX50" fmla="*/ 2651301 w 3227321"/>
              <a:gd name="connsiteY50" fmla="*/ 1438227 h 3496775"/>
              <a:gd name="connsiteX51" fmla="*/ 2798340 w 3227321"/>
              <a:gd name="connsiteY51" fmla="*/ 1387682 h 3496775"/>
              <a:gd name="connsiteX52" fmla="*/ 2779960 w 3227321"/>
              <a:gd name="connsiteY52" fmla="*/ 1291187 h 3496775"/>
              <a:gd name="connsiteX53" fmla="*/ 2770770 w 3227321"/>
              <a:gd name="connsiteY53" fmla="*/ 1231453 h 3496775"/>
              <a:gd name="connsiteX54" fmla="*/ 2775365 w 3227321"/>
              <a:gd name="connsiteY54" fmla="*/ 1102793 h 3496775"/>
              <a:gd name="connsiteX55" fmla="*/ 2853480 w 3227321"/>
              <a:gd name="connsiteY55" fmla="*/ 1185503 h 3496775"/>
              <a:gd name="connsiteX56" fmla="*/ 2807530 w 3227321"/>
              <a:gd name="connsiteY56" fmla="*/ 1066034 h 3496775"/>
              <a:gd name="connsiteX57" fmla="*/ 2835100 w 3227321"/>
              <a:gd name="connsiteY57" fmla="*/ 1020084 h 3496775"/>
              <a:gd name="connsiteX58" fmla="*/ 2986734 w 3227321"/>
              <a:gd name="connsiteY58" fmla="*/ 771955 h 3496775"/>
              <a:gd name="connsiteX59" fmla="*/ 2729415 w 3227321"/>
              <a:gd name="connsiteY59" fmla="*/ 868450 h 3496775"/>
              <a:gd name="connsiteX60" fmla="*/ 3074039 w 3227321"/>
              <a:gd name="connsiteY60" fmla="*/ 496257 h 3496775"/>
              <a:gd name="connsiteX61" fmla="*/ 3227321 w 3227321"/>
              <a:gd name="connsiteY61" fmla="*/ 48897 h 3496775"/>
              <a:gd name="connsiteX62" fmla="*/ 3119988 w 3227321"/>
              <a:gd name="connsiteY62" fmla="*/ 328453 h 3496775"/>
              <a:gd name="connsiteX63" fmla="*/ 3079371 w 3227321"/>
              <a:gd name="connsiteY63" fmla="*/ 38232 h 3496775"/>
              <a:gd name="connsiteX64" fmla="*/ 3059798 w 3227321"/>
              <a:gd name="connsiteY64" fmla="*/ 388642 h 3496775"/>
              <a:gd name="connsiteX65" fmla="*/ 2963023 w 3227321"/>
              <a:gd name="connsiteY65" fmla="*/ 482754 h 3496775"/>
              <a:gd name="connsiteX66" fmla="*/ 2822963 w 3227321"/>
              <a:gd name="connsiteY66" fmla="*/ 60189 h 3496775"/>
              <a:gd name="connsiteX67" fmla="*/ 2887119 w 3227321"/>
              <a:gd name="connsiteY67" fmla="*/ 521161 h 3496775"/>
              <a:gd name="connsiteX68" fmla="*/ 2715630 w 3227321"/>
              <a:gd name="connsiteY68" fmla="*/ 730601 h 3496775"/>
              <a:gd name="connsiteX69" fmla="*/ 2649828 w 3227321"/>
              <a:gd name="connsiteY69" fmla="*/ 620884 h 3496775"/>
              <a:gd name="connsiteX70" fmla="*/ 2633832 w 3227321"/>
              <a:gd name="connsiteY70" fmla="*/ 446449 h 3496775"/>
              <a:gd name="connsiteX71" fmla="*/ 2586971 w 3227321"/>
              <a:gd name="connsiteY71" fmla="*/ 643296 h 3496775"/>
              <a:gd name="connsiteX72" fmla="*/ 2650846 w 3227321"/>
              <a:gd name="connsiteY72" fmla="*/ 771218 h 3496775"/>
              <a:gd name="connsiteX73" fmla="*/ 2632922 w 3227321"/>
              <a:gd name="connsiteY73" fmla="*/ 854946 h 3496775"/>
              <a:gd name="connsiteX74" fmla="*/ 2481287 w 3227321"/>
              <a:gd name="connsiteY74" fmla="*/ 854665 h 3496775"/>
              <a:gd name="connsiteX75" fmla="*/ 2393982 w 3227321"/>
              <a:gd name="connsiteY75" fmla="*/ 753575 h 3496775"/>
              <a:gd name="connsiteX76" fmla="*/ 2447929 w 3227321"/>
              <a:gd name="connsiteY76" fmla="*/ 605344 h 3496775"/>
              <a:gd name="connsiteX77" fmla="*/ 2420079 w 3227321"/>
              <a:gd name="connsiteY77" fmla="*/ 458586 h 3496775"/>
              <a:gd name="connsiteX78" fmla="*/ 2330389 w 3227321"/>
              <a:gd name="connsiteY78" fmla="*/ 702575 h 3496775"/>
              <a:gd name="connsiteX79" fmla="*/ 2045501 w 3227321"/>
              <a:gd name="connsiteY79" fmla="*/ 470160 h 3496775"/>
              <a:gd name="connsiteX80" fmla="*/ 2079139 w 3227321"/>
              <a:gd name="connsiteY80" fmla="*/ 379171 h 3496775"/>
              <a:gd name="connsiteX81" fmla="*/ 2305379 w 3227321"/>
              <a:gd name="connsiteY81" fmla="*/ 238764 h 3496775"/>
              <a:gd name="connsiteX82" fmla="*/ 2167863 w 3227321"/>
              <a:gd name="connsiteY82" fmla="*/ 296731 h 3496775"/>
              <a:gd name="connsiteX83" fmla="*/ 2035574 w 3227321"/>
              <a:gd name="connsiteY83" fmla="*/ 307863 h 3496775"/>
              <a:gd name="connsiteX84" fmla="*/ 2047899 w 3227321"/>
              <a:gd name="connsiteY84" fmla="*/ 174099 h 3496775"/>
              <a:gd name="connsiteX85" fmla="*/ 2126456 w 3227321"/>
              <a:gd name="connsiteY85" fmla="*/ 0 h 3496775"/>
              <a:gd name="connsiteX86" fmla="*/ 1966650 w 3227321"/>
              <a:gd name="connsiteY86" fmla="*/ 257318 h 3496775"/>
              <a:gd name="connsiteX87" fmla="*/ 1936870 w 3227321"/>
              <a:gd name="connsiteY87" fmla="*/ 32164 h 3496775"/>
              <a:gd name="connsiteX88" fmla="*/ 1901275 w 3227321"/>
              <a:gd name="connsiteY88" fmla="*/ 208756 h 3496775"/>
              <a:gd name="connsiteX89" fmla="*/ 1931363 w 3227321"/>
              <a:gd name="connsiteY89" fmla="*/ 367315 h 3496775"/>
              <a:gd name="connsiteX90" fmla="*/ 1837294 w 3227321"/>
              <a:gd name="connsiteY90" fmla="*/ 288733 h 3496775"/>
              <a:gd name="connsiteX91" fmla="*/ 1776782 w 3227321"/>
              <a:gd name="connsiteY91" fmla="*/ 138130 h 3496775"/>
              <a:gd name="connsiteX92" fmla="*/ 1812524 w 3227321"/>
              <a:gd name="connsiteY92" fmla="*/ 363351 h 3496775"/>
              <a:gd name="connsiteX93" fmla="*/ 2358415 w 3227321"/>
              <a:gd name="connsiteY93" fmla="*/ 907420 h 3496775"/>
              <a:gd name="connsiteX94" fmla="*/ 2235543 w 3227321"/>
              <a:gd name="connsiteY94" fmla="*/ 830779 h 3496775"/>
              <a:gd name="connsiteX95" fmla="*/ 2065635 w 3227321"/>
              <a:gd name="connsiteY95" fmla="*/ 746314 h 3496775"/>
              <a:gd name="connsiteX96" fmla="*/ 2108531 w 3227321"/>
              <a:gd name="connsiteY96" fmla="*/ 998194 h 3496775"/>
              <a:gd name="connsiteX97" fmla="*/ 2259254 w 3227321"/>
              <a:gd name="connsiteY97" fmla="*/ 1067227 h 3496775"/>
              <a:gd name="connsiteX98" fmla="*/ 2285163 w 3227321"/>
              <a:gd name="connsiteY98" fmla="*/ 1144483 h 3496775"/>
              <a:gd name="connsiteX99" fmla="*/ 2187208 w 3227321"/>
              <a:gd name="connsiteY99" fmla="*/ 1396872 h 3496775"/>
              <a:gd name="connsiteX100" fmla="*/ 1962055 w 3227321"/>
              <a:gd name="connsiteY100" fmla="*/ 1419847 h 3496775"/>
              <a:gd name="connsiteX101" fmla="*/ 1658786 w 3227321"/>
              <a:gd name="connsiteY101" fmla="*/ 1452012 h 3496775"/>
              <a:gd name="connsiteX102" fmla="*/ 514638 w 3227321"/>
              <a:gd name="connsiteY102" fmla="*/ 1433632 h 3496775"/>
              <a:gd name="connsiteX0" fmla="*/ 514638 w 3239679"/>
              <a:gd name="connsiteY0" fmla="*/ 1433632 h 3496775"/>
              <a:gd name="connsiteX1" fmla="*/ 514638 w 3239679"/>
              <a:gd name="connsiteY1" fmla="*/ 1433632 h 3496775"/>
              <a:gd name="connsiteX2" fmla="*/ 202179 w 3239679"/>
              <a:gd name="connsiteY2" fmla="*/ 1603646 h 3496775"/>
              <a:gd name="connsiteX3" fmla="*/ 18380 w 3239679"/>
              <a:gd name="connsiteY3" fmla="*/ 1787445 h 3496775"/>
              <a:gd name="connsiteX4" fmla="*/ 0 w 3239679"/>
              <a:gd name="connsiteY4" fmla="*/ 2063143 h 3496775"/>
              <a:gd name="connsiteX5" fmla="*/ 151635 w 3239679"/>
              <a:gd name="connsiteY5" fmla="*/ 1952864 h 3496775"/>
              <a:gd name="connsiteX6" fmla="*/ 188394 w 3239679"/>
              <a:gd name="connsiteY6" fmla="*/ 2003409 h 3496775"/>
              <a:gd name="connsiteX7" fmla="*/ 202179 w 3239679"/>
              <a:gd name="connsiteY7" fmla="*/ 1856369 h 3496775"/>
              <a:gd name="connsiteX8" fmla="*/ 280294 w 3239679"/>
              <a:gd name="connsiteY8" fmla="*/ 2269917 h 3496775"/>
              <a:gd name="connsiteX9" fmla="*/ 36760 w 3239679"/>
              <a:gd name="connsiteY9" fmla="*/ 2550211 h 3496775"/>
              <a:gd name="connsiteX10" fmla="*/ 45950 w 3239679"/>
              <a:gd name="connsiteY10" fmla="*/ 3363521 h 3496775"/>
              <a:gd name="connsiteX11" fmla="*/ 105685 w 3239679"/>
              <a:gd name="connsiteY11" fmla="*/ 3326761 h 3496775"/>
              <a:gd name="connsiteX12" fmla="*/ 133255 w 3239679"/>
              <a:gd name="connsiteY12" fmla="*/ 3469206 h 3496775"/>
              <a:gd name="connsiteX13" fmla="*/ 298674 w 3239679"/>
              <a:gd name="connsiteY13" fmla="*/ 3464611 h 3496775"/>
              <a:gd name="connsiteX14" fmla="*/ 353813 w 3239679"/>
              <a:gd name="connsiteY14" fmla="*/ 3427851 h 3496775"/>
              <a:gd name="connsiteX15" fmla="*/ 174609 w 3239679"/>
              <a:gd name="connsiteY15" fmla="*/ 3276217 h 3496775"/>
              <a:gd name="connsiteX16" fmla="*/ 170014 w 3239679"/>
              <a:gd name="connsiteY16" fmla="*/ 2720225 h 3496775"/>
              <a:gd name="connsiteX17" fmla="*/ 390573 w 3239679"/>
              <a:gd name="connsiteY17" fmla="*/ 2605350 h 3496775"/>
              <a:gd name="connsiteX18" fmla="*/ 298674 w 3239679"/>
              <a:gd name="connsiteY18" fmla="*/ 2734010 h 3496775"/>
              <a:gd name="connsiteX19" fmla="*/ 680057 w 3239679"/>
              <a:gd name="connsiteY19" fmla="*/ 3294597 h 3496775"/>
              <a:gd name="connsiteX20" fmla="*/ 721411 w 3239679"/>
              <a:gd name="connsiteY20" fmla="*/ 3262432 h 3496775"/>
              <a:gd name="connsiteX21" fmla="*/ 735196 w 3239679"/>
              <a:gd name="connsiteY21" fmla="*/ 3363521 h 3496775"/>
              <a:gd name="connsiteX22" fmla="*/ 928185 w 3239679"/>
              <a:gd name="connsiteY22" fmla="*/ 3363521 h 3496775"/>
              <a:gd name="connsiteX23" fmla="*/ 974135 w 3239679"/>
              <a:gd name="connsiteY23" fmla="*/ 3331356 h 3496775"/>
              <a:gd name="connsiteX24" fmla="*/ 758171 w 3239679"/>
              <a:gd name="connsiteY24" fmla="*/ 3193507 h 3496775"/>
              <a:gd name="connsiteX25" fmla="*/ 510043 w 3239679"/>
              <a:gd name="connsiteY25" fmla="*/ 2821314 h 3496775"/>
              <a:gd name="connsiteX26" fmla="*/ 519233 w 3239679"/>
              <a:gd name="connsiteY26" fmla="*/ 2738605 h 3496775"/>
              <a:gd name="connsiteX27" fmla="*/ 914400 w 3239679"/>
              <a:gd name="connsiteY27" fmla="*/ 2334247 h 3496775"/>
              <a:gd name="connsiteX28" fmla="*/ 1709331 w 3239679"/>
              <a:gd name="connsiteY28" fmla="*/ 2380197 h 3496775"/>
              <a:gd name="connsiteX29" fmla="*/ 1585267 w 3239679"/>
              <a:gd name="connsiteY29" fmla="*/ 3248647 h 3496775"/>
              <a:gd name="connsiteX30" fmla="*/ 1622026 w 3239679"/>
              <a:gd name="connsiteY30" fmla="*/ 3239457 h 3496775"/>
              <a:gd name="connsiteX31" fmla="*/ 1617432 w 3239679"/>
              <a:gd name="connsiteY31" fmla="*/ 3386496 h 3496775"/>
              <a:gd name="connsiteX32" fmla="*/ 1824205 w 3239679"/>
              <a:gd name="connsiteY32" fmla="*/ 3450826 h 3496775"/>
              <a:gd name="connsiteX33" fmla="*/ 1856370 w 3239679"/>
              <a:gd name="connsiteY33" fmla="*/ 3391091 h 3496775"/>
              <a:gd name="connsiteX34" fmla="*/ 1718521 w 3239679"/>
              <a:gd name="connsiteY34" fmla="*/ 3303786 h 3496775"/>
              <a:gd name="connsiteX35" fmla="*/ 1746091 w 3239679"/>
              <a:gd name="connsiteY35" fmla="*/ 2908619 h 3496775"/>
              <a:gd name="connsiteX36" fmla="*/ 1870155 w 3239679"/>
              <a:gd name="connsiteY36" fmla="*/ 2623730 h 3496775"/>
              <a:gd name="connsiteX37" fmla="*/ 1975840 w 3239679"/>
              <a:gd name="connsiteY37" fmla="*/ 2844289 h 3496775"/>
              <a:gd name="connsiteX38" fmla="*/ 2058549 w 3239679"/>
              <a:gd name="connsiteY38" fmla="*/ 3060253 h 3496775"/>
              <a:gd name="connsiteX39" fmla="*/ 2104499 w 3239679"/>
              <a:gd name="connsiteY39" fmla="*/ 3358926 h 3496775"/>
              <a:gd name="connsiteX40" fmla="*/ 2141259 w 3239679"/>
              <a:gd name="connsiteY40" fmla="*/ 3326761 h 3496775"/>
              <a:gd name="connsiteX41" fmla="*/ 2168828 w 3239679"/>
              <a:gd name="connsiteY41" fmla="*/ 3496775 h 3496775"/>
              <a:gd name="connsiteX42" fmla="*/ 2325058 w 3239679"/>
              <a:gd name="connsiteY42" fmla="*/ 3496775 h 3496775"/>
              <a:gd name="connsiteX43" fmla="*/ 2380197 w 3239679"/>
              <a:gd name="connsiteY43" fmla="*/ 3455421 h 3496775"/>
              <a:gd name="connsiteX44" fmla="*/ 2219373 w 3239679"/>
              <a:gd name="connsiteY44" fmla="*/ 3358926 h 3496775"/>
              <a:gd name="connsiteX45" fmla="*/ 2145854 w 3239679"/>
              <a:gd name="connsiteY45" fmla="*/ 3087823 h 3496775"/>
              <a:gd name="connsiteX46" fmla="*/ 2072334 w 3239679"/>
              <a:gd name="connsiteY46" fmla="*/ 2609945 h 3496775"/>
              <a:gd name="connsiteX47" fmla="*/ 2072334 w 3239679"/>
              <a:gd name="connsiteY47" fmla="*/ 2357222 h 3496775"/>
              <a:gd name="connsiteX48" fmla="*/ 2348033 w 3239679"/>
              <a:gd name="connsiteY48" fmla="*/ 2173423 h 3496775"/>
              <a:gd name="connsiteX49" fmla="*/ 2609946 w 3239679"/>
              <a:gd name="connsiteY49" fmla="*/ 1787445 h 3496775"/>
              <a:gd name="connsiteX50" fmla="*/ 2651301 w 3239679"/>
              <a:gd name="connsiteY50" fmla="*/ 1438227 h 3496775"/>
              <a:gd name="connsiteX51" fmla="*/ 2798340 w 3239679"/>
              <a:gd name="connsiteY51" fmla="*/ 1387682 h 3496775"/>
              <a:gd name="connsiteX52" fmla="*/ 2779960 w 3239679"/>
              <a:gd name="connsiteY52" fmla="*/ 1291187 h 3496775"/>
              <a:gd name="connsiteX53" fmla="*/ 2770770 w 3239679"/>
              <a:gd name="connsiteY53" fmla="*/ 1231453 h 3496775"/>
              <a:gd name="connsiteX54" fmla="*/ 2775365 w 3239679"/>
              <a:gd name="connsiteY54" fmla="*/ 1102793 h 3496775"/>
              <a:gd name="connsiteX55" fmla="*/ 2853480 w 3239679"/>
              <a:gd name="connsiteY55" fmla="*/ 1185503 h 3496775"/>
              <a:gd name="connsiteX56" fmla="*/ 2807530 w 3239679"/>
              <a:gd name="connsiteY56" fmla="*/ 1066034 h 3496775"/>
              <a:gd name="connsiteX57" fmla="*/ 2835100 w 3239679"/>
              <a:gd name="connsiteY57" fmla="*/ 1020084 h 3496775"/>
              <a:gd name="connsiteX58" fmla="*/ 2986734 w 3239679"/>
              <a:gd name="connsiteY58" fmla="*/ 771955 h 3496775"/>
              <a:gd name="connsiteX59" fmla="*/ 2729415 w 3239679"/>
              <a:gd name="connsiteY59" fmla="*/ 868450 h 3496775"/>
              <a:gd name="connsiteX60" fmla="*/ 3074039 w 3239679"/>
              <a:gd name="connsiteY60" fmla="*/ 496257 h 3496775"/>
              <a:gd name="connsiteX61" fmla="*/ 3227321 w 3239679"/>
              <a:gd name="connsiteY61" fmla="*/ 48897 h 3496775"/>
              <a:gd name="connsiteX62" fmla="*/ 3119988 w 3239679"/>
              <a:gd name="connsiteY62" fmla="*/ 328453 h 3496775"/>
              <a:gd name="connsiteX63" fmla="*/ 3079371 w 3239679"/>
              <a:gd name="connsiteY63" fmla="*/ 38232 h 3496775"/>
              <a:gd name="connsiteX64" fmla="*/ 3059798 w 3239679"/>
              <a:gd name="connsiteY64" fmla="*/ 388642 h 3496775"/>
              <a:gd name="connsiteX65" fmla="*/ 2963023 w 3239679"/>
              <a:gd name="connsiteY65" fmla="*/ 482754 h 3496775"/>
              <a:gd name="connsiteX66" fmla="*/ 2822963 w 3239679"/>
              <a:gd name="connsiteY66" fmla="*/ 60189 h 3496775"/>
              <a:gd name="connsiteX67" fmla="*/ 2887119 w 3239679"/>
              <a:gd name="connsiteY67" fmla="*/ 521161 h 3496775"/>
              <a:gd name="connsiteX68" fmla="*/ 2715630 w 3239679"/>
              <a:gd name="connsiteY68" fmla="*/ 730601 h 3496775"/>
              <a:gd name="connsiteX69" fmla="*/ 2649828 w 3239679"/>
              <a:gd name="connsiteY69" fmla="*/ 620884 h 3496775"/>
              <a:gd name="connsiteX70" fmla="*/ 2633832 w 3239679"/>
              <a:gd name="connsiteY70" fmla="*/ 446449 h 3496775"/>
              <a:gd name="connsiteX71" fmla="*/ 2586971 w 3239679"/>
              <a:gd name="connsiteY71" fmla="*/ 643296 h 3496775"/>
              <a:gd name="connsiteX72" fmla="*/ 2650846 w 3239679"/>
              <a:gd name="connsiteY72" fmla="*/ 771218 h 3496775"/>
              <a:gd name="connsiteX73" fmla="*/ 2632922 w 3239679"/>
              <a:gd name="connsiteY73" fmla="*/ 854946 h 3496775"/>
              <a:gd name="connsiteX74" fmla="*/ 2481287 w 3239679"/>
              <a:gd name="connsiteY74" fmla="*/ 854665 h 3496775"/>
              <a:gd name="connsiteX75" fmla="*/ 2393982 w 3239679"/>
              <a:gd name="connsiteY75" fmla="*/ 753575 h 3496775"/>
              <a:gd name="connsiteX76" fmla="*/ 2447929 w 3239679"/>
              <a:gd name="connsiteY76" fmla="*/ 605344 h 3496775"/>
              <a:gd name="connsiteX77" fmla="*/ 2420079 w 3239679"/>
              <a:gd name="connsiteY77" fmla="*/ 458586 h 3496775"/>
              <a:gd name="connsiteX78" fmla="*/ 2330389 w 3239679"/>
              <a:gd name="connsiteY78" fmla="*/ 702575 h 3496775"/>
              <a:gd name="connsiteX79" fmla="*/ 2045501 w 3239679"/>
              <a:gd name="connsiteY79" fmla="*/ 470160 h 3496775"/>
              <a:gd name="connsiteX80" fmla="*/ 2079139 w 3239679"/>
              <a:gd name="connsiteY80" fmla="*/ 379171 h 3496775"/>
              <a:gd name="connsiteX81" fmla="*/ 2305379 w 3239679"/>
              <a:gd name="connsiteY81" fmla="*/ 238764 h 3496775"/>
              <a:gd name="connsiteX82" fmla="*/ 2167863 w 3239679"/>
              <a:gd name="connsiteY82" fmla="*/ 296731 h 3496775"/>
              <a:gd name="connsiteX83" fmla="*/ 2035574 w 3239679"/>
              <a:gd name="connsiteY83" fmla="*/ 307863 h 3496775"/>
              <a:gd name="connsiteX84" fmla="*/ 2047899 w 3239679"/>
              <a:gd name="connsiteY84" fmla="*/ 174099 h 3496775"/>
              <a:gd name="connsiteX85" fmla="*/ 2126456 w 3239679"/>
              <a:gd name="connsiteY85" fmla="*/ 0 h 3496775"/>
              <a:gd name="connsiteX86" fmla="*/ 1966650 w 3239679"/>
              <a:gd name="connsiteY86" fmla="*/ 257318 h 3496775"/>
              <a:gd name="connsiteX87" fmla="*/ 1936870 w 3239679"/>
              <a:gd name="connsiteY87" fmla="*/ 32164 h 3496775"/>
              <a:gd name="connsiteX88" fmla="*/ 1901275 w 3239679"/>
              <a:gd name="connsiteY88" fmla="*/ 208756 h 3496775"/>
              <a:gd name="connsiteX89" fmla="*/ 1931363 w 3239679"/>
              <a:gd name="connsiteY89" fmla="*/ 367315 h 3496775"/>
              <a:gd name="connsiteX90" fmla="*/ 1837294 w 3239679"/>
              <a:gd name="connsiteY90" fmla="*/ 288733 h 3496775"/>
              <a:gd name="connsiteX91" fmla="*/ 1776782 w 3239679"/>
              <a:gd name="connsiteY91" fmla="*/ 138130 h 3496775"/>
              <a:gd name="connsiteX92" fmla="*/ 1812524 w 3239679"/>
              <a:gd name="connsiteY92" fmla="*/ 363351 h 3496775"/>
              <a:gd name="connsiteX93" fmla="*/ 2358415 w 3239679"/>
              <a:gd name="connsiteY93" fmla="*/ 907420 h 3496775"/>
              <a:gd name="connsiteX94" fmla="*/ 2235543 w 3239679"/>
              <a:gd name="connsiteY94" fmla="*/ 830779 h 3496775"/>
              <a:gd name="connsiteX95" fmla="*/ 2065635 w 3239679"/>
              <a:gd name="connsiteY95" fmla="*/ 746314 h 3496775"/>
              <a:gd name="connsiteX96" fmla="*/ 2108531 w 3239679"/>
              <a:gd name="connsiteY96" fmla="*/ 998194 h 3496775"/>
              <a:gd name="connsiteX97" fmla="*/ 2259254 w 3239679"/>
              <a:gd name="connsiteY97" fmla="*/ 1067227 h 3496775"/>
              <a:gd name="connsiteX98" fmla="*/ 2285163 w 3239679"/>
              <a:gd name="connsiteY98" fmla="*/ 1144483 h 3496775"/>
              <a:gd name="connsiteX99" fmla="*/ 2187208 w 3239679"/>
              <a:gd name="connsiteY99" fmla="*/ 1396872 h 3496775"/>
              <a:gd name="connsiteX100" fmla="*/ 1962055 w 3239679"/>
              <a:gd name="connsiteY100" fmla="*/ 1419847 h 3496775"/>
              <a:gd name="connsiteX101" fmla="*/ 1658786 w 3239679"/>
              <a:gd name="connsiteY101" fmla="*/ 1452012 h 3496775"/>
              <a:gd name="connsiteX102" fmla="*/ 514638 w 3239679"/>
              <a:gd name="connsiteY102" fmla="*/ 1433632 h 3496775"/>
              <a:gd name="connsiteX0" fmla="*/ 514638 w 3227321"/>
              <a:gd name="connsiteY0" fmla="*/ 1433632 h 3496775"/>
              <a:gd name="connsiteX1" fmla="*/ 514638 w 3227321"/>
              <a:gd name="connsiteY1" fmla="*/ 1433632 h 3496775"/>
              <a:gd name="connsiteX2" fmla="*/ 202179 w 3227321"/>
              <a:gd name="connsiteY2" fmla="*/ 1603646 h 3496775"/>
              <a:gd name="connsiteX3" fmla="*/ 18380 w 3227321"/>
              <a:gd name="connsiteY3" fmla="*/ 1787445 h 3496775"/>
              <a:gd name="connsiteX4" fmla="*/ 0 w 3227321"/>
              <a:gd name="connsiteY4" fmla="*/ 2063143 h 3496775"/>
              <a:gd name="connsiteX5" fmla="*/ 151635 w 3227321"/>
              <a:gd name="connsiteY5" fmla="*/ 1952864 h 3496775"/>
              <a:gd name="connsiteX6" fmla="*/ 188394 w 3227321"/>
              <a:gd name="connsiteY6" fmla="*/ 2003409 h 3496775"/>
              <a:gd name="connsiteX7" fmla="*/ 202179 w 3227321"/>
              <a:gd name="connsiteY7" fmla="*/ 1856369 h 3496775"/>
              <a:gd name="connsiteX8" fmla="*/ 280294 w 3227321"/>
              <a:gd name="connsiteY8" fmla="*/ 2269917 h 3496775"/>
              <a:gd name="connsiteX9" fmla="*/ 36760 w 3227321"/>
              <a:gd name="connsiteY9" fmla="*/ 2550211 h 3496775"/>
              <a:gd name="connsiteX10" fmla="*/ 45950 w 3227321"/>
              <a:gd name="connsiteY10" fmla="*/ 3363521 h 3496775"/>
              <a:gd name="connsiteX11" fmla="*/ 105685 w 3227321"/>
              <a:gd name="connsiteY11" fmla="*/ 3326761 h 3496775"/>
              <a:gd name="connsiteX12" fmla="*/ 133255 w 3227321"/>
              <a:gd name="connsiteY12" fmla="*/ 3469206 h 3496775"/>
              <a:gd name="connsiteX13" fmla="*/ 298674 w 3227321"/>
              <a:gd name="connsiteY13" fmla="*/ 3464611 h 3496775"/>
              <a:gd name="connsiteX14" fmla="*/ 353813 w 3227321"/>
              <a:gd name="connsiteY14" fmla="*/ 3427851 h 3496775"/>
              <a:gd name="connsiteX15" fmla="*/ 174609 w 3227321"/>
              <a:gd name="connsiteY15" fmla="*/ 3276217 h 3496775"/>
              <a:gd name="connsiteX16" fmla="*/ 170014 w 3227321"/>
              <a:gd name="connsiteY16" fmla="*/ 2720225 h 3496775"/>
              <a:gd name="connsiteX17" fmla="*/ 390573 w 3227321"/>
              <a:gd name="connsiteY17" fmla="*/ 2605350 h 3496775"/>
              <a:gd name="connsiteX18" fmla="*/ 298674 w 3227321"/>
              <a:gd name="connsiteY18" fmla="*/ 2734010 h 3496775"/>
              <a:gd name="connsiteX19" fmla="*/ 680057 w 3227321"/>
              <a:gd name="connsiteY19" fmla="*/ 3294597 h 3496775"/>
              <a:gd name="connsiteX20" fmla="*/ 721411 w 3227321"/>
              <a:gd name="connsiteY20" fmla="*/ 3262432 h 3496775"/>
              <a:gd name="connsiteX21" fmla="*/ 735196 w 3227321"/>
              <a:gd name="connsiteY21" fmla="*/ 3363521 h 3496775"/>
              <a:gd name="connsiteX22" fmla="*/ 928185 w 3227321"/>
              <a:gd name="connsiteY22" fmla="*/ 3363521 h 3496775"/>
              <a:gd name="connsiteX23" fmla="*/ 974135 w 3227321"/>
              <a:gd name="connsiteY23" fmla="*/ 3331356 h 3496775"/>
              <a:gd name="connsiteX24" fmla="*/ 758171 w 3227321"/>
              <a:gd name="connsiteY24" fmla="*/ 3193507 h 3496775"/>
              <a:gd name="connsiteX25" fmla="*/ 510043 w 3227321"/>
              <a:gd name="connsiteY25" fmla="*/ 2821314 h 3496775"/>
              <a:gd name="connsiteX26" fmla="*/ 519233 w 3227321"/>
              <a:gd name="connsiteY26" fmla="*/ 2738605 h 3496775"/>
              <a:gd name="connsiteX27" fmla="*/ 914400 w 3227321"/>
              <a:gd name="connsiteY27" fmla="*/ 2334247 h 3496775"/>
              <a:gd name="connsiteX28" fmla="*/ 1709331 w 3227321"/>
              <a:gd name="connsiteY28" fmla="*/ 2380197 h 3496775"/>
              <a:gd name="connsiteX29" fmla="*/ 1585267 w 3227321"/>
              <a:gd name="connsiteY29" fmla="*/ 3248647 h 3496775"/>
              <a:gd name="connsiteX30" fmla="*/ 1622026 w 3227321"/>
              <a:gd name="connsiteY30" fmla="*/ 3239457 h 3496775"/>
              <a:gd name="connsiteX31" fmla="*/ 1617432 w 3227321"/>
              <a:gd name="connsiteY31" fmla="*/ 3386496 h 3496775"/>
              <a:gd name="connsiteX32" fmla="*/ 1824205 w 3227321"/>
              <a:gd name="connsiteY32" fmla="*/ 3450826 h 3496775"/>
              <a:gd name="connsiteX33" fmla="*/ 1856370 w 3227321"/>
              <a:gd name="connsiteY33" fmla="*/ 3391091 h 3496775"/>
              <a:gd name="connsiteX34" fmla="*/ 1718521 w 3227321"/>
              <a:gd name="connsiteY34" fmla="*/ 3303786 h 3496775"/>
              <a:gd name="connsiteX35" fmla="*/ 1746091 w 3227321"/>
              <a:gd name="connsiteY35" fmla="*/ 2908619 h 3496775"/>
              <a:gd name="connsiteX36" fmla="*/ 1870155 w 3227321"/>
              <a:gd name="connsiteY36" fmla="*/ 2623730 h 3496775"/>
              <a:gd name="connsiteX37" fmla="*/ 1975840 w 3227321"/>
              <a:gd name="connsiteY37" fmla="*/ 2844289 h 3496775"/>
              <a:gd name="connsiteX38" fmla="*/ 2058549 w 3227321"/>
              <a:gd name="connsiteY38" fmla="*/ 3060253 h 3496775"/>
              <a:gd name="connsiteX39" fmla="*/ 2104499 w 3227321"/>
              <a:gd name="connsiteY39" fmla="*/ 3358926 h 3496775"/>
              <a:gd name="connsiteX40" fmla="*/ 2141259 w 3227321"/>
              <a:gd name="connsiteY40" fmla="*/ 3326761 h 3496775"/>
              <a:gd name="connsiteX41" fmla="*/ 2168828 w 3227321"/>
              <a:gd name="connsiteY41" fmla="*/ 3496775 h 3496775"/>
              <a:gd name="connsiteX42" fmla="*/ 2325058 w 3227321"/>
              <a:gd name="connsiteY42" fmla="*/ 3496775 h 3496775"/>
              <a:gd name="connsiteX43" fmla="*/ 2380197 w 3227321"/>
              <a:gd name="connsiteY43" fmla="*/ 3455421 h 3496775"/>
              <a:gd name="connsiteX44" fmla="*/ 2219373 w 3227321"/>
              <a:gd name="connsiteY44" fmla="*/ 3358926 h 3496775"/>
              <a:gd name="connsiteX45" fmla="*/ 2145854 w 3227321"/>
              <a:gd name="connsiteY45" fmla="*/ 3087823 h 3496775"/>
              <a:gd name="connsiteX46" fmla="*/ 2072334 w 3227321"/>
              <a:gd name="connsiteY46" fmla="*/ 2609945 h 3496775"/>
              <a:gd name="connsiteX47" fmla="*/ 2072334 w 3227321"/>
              <a:gd name="connsiteY47" fmla="*/ 2357222 h 3496775"/>
              <a:gd name="connsiteX48" fmla="*/ 2348033 w 3227321"/>
              <a:gd name="connsiteY48" fmla="*/ 2173423 h 3496775"/>
              <a:gd name="connsiteX49" fmla="*/ 2609946 w 3227321"/>
              <a:gd name="connsiteY49" fmla="*/ 1787445 h 3496775"/>
              <a:gd name="connsiteX50" fmla="*/ 2651301 w 3227321"/>
              <a:gd name="connsiteY50" fmla="*/ 1438227 h 3496775"/>
              <a:gd name="connsiteX51" fmla="*/ 2798340 w 3227321"/>
              <a:gd name="connsiteY51" fmla="*/ 1387682 h 3496775"/>
              <a:gd name="connsiteX52" fmla="*/ 2779960 w 3227321"/>
              <a:gd name="connsiteY52" fmla="*/ 1291187 h 3496775"/>
              <a:gd name="connsiteX53" fmla="*/ 2770770 w 3227321"/>
              <a:gd name="connsiteY53" fmla="*/ 1231453 h 3496775"/>
              <a:gd name="connsiteX54" fmla="*/ 2775365 w 3227321"/>
              <a:gd name="connsiteY54" fmla="*/ 1102793 h 3496775"/>
              <a:gd name="connsiteX55" fmla="*/ 2853480 w 3227321"/>
              <a:gd name="connsiteY55" fmla="*/ 1185503 h 3496775"/>
              <a:gd name="connsiteX56" fmla="*/ 2807530 w 3227321"/>
              <a:gd name="connsiteY56" fmla="*/ 1066034 h 3496775"/>
              <a:gd name="connsiteX57" fmla="*/ 2835100 w 3227321"/>
              <a:gd name="connsiteY57" fmla="*/ 1020084 h 3496775"/>
              <a:gd name="connsiteX58" fmla="*/ 2986734 w 3227321"/>
              <a:gd name="connsiteY58" fmla="*/ 771955 h 3496775"/>
              <a:gd name="connsiteX59" fmla="*/ 2729415 w 3227321"/>
              <a:gd name="connsiteY59" fmla="*/ 868450 h 3496775"/>
              <a:gd name="connsiteX60" fmla="*/ 3074039 w 3227321"/>
              <a:gd name="connsiteY60" fmla="*/ 496257 h 3496775"/>
              <a:gd name="connsiteX61" fmla="*/ 3227321 w 3227321"/>
              <a:gd name="connsiteY61" fmla="*/ 48897 h 3496775"/>
              <a:gd name="connsiteX62" fmla="*/ 3119988 w 3227321"/>
              <a:gd name="connsiteY62" fmla="*/ 328453 h 3496775"/>
              <a:gd name="connsiteX63" fmla="*/ 3079371 w 3227321"/>
              <a:gd name="connsiteY63" fmla="*/ 38232 h 3496775"/>
              <a:gd name="connsiteX64" fmla="*/ 3059798 w 3227321"/>
              <a:gd name="connsiteY64" fmla="*/ 388642 h 3496775"/>
              <a:gd name="connsiteX65" fmla="*/ 2963023 w 3227321"/>
              <a:gd name="connsiteY65" fmla="*/ 482754 h 3496775"/>
              <a:gd name="connsiteX66" fmla="*/ 2822963 w 3227321"/>
              <a:gd name="connsiteY66" fmla="*/ 60189 h 3496775"/>
              <a:gd name="connsiteX67" fmla="*/ 2887119 w 3227321"/>
              <a:gd name="connsiteY67" fmla="*/ 521161 h 3496775"/>
              <a:gd name="connsiteX68" fmla="*/ 2715630 w 3227321"/>
              <a:gd name="connsiteY68" fmla="*/ 730601 h 3496775"/>
              <a:gd name="connsiteX69" fmla="*/ 2649828 w 3227321"/>
              <a:gd name="connsiteY69" fmla="*/ 620884 h 3496775"/>
              <a:gd name="connsiteX70" fmla="*/ 2633832 w 3227321"/>
              <a:gd name="connsiteY70" fmla="*/ 446449 h 3496775"/>
              <a:gd name="connsiteX71" fmla="*/ 2586971 w 3227321"/>
              <a:gd name="connsiteY71" fmla="*/ 643296 h 3496775"/>
              <a:gd name="connsiteX72" fmla="*/ 2650846 w 3227321"/>
              <a:gd name="connsiteY72" fmla="*/ 771218 h 3496775"/>
              <a:gd name="connsiteX73" fmla="*/ 2632922 w 3227321"/>
              <a:gd name="connsiteY73" fmla="*/ 854946 h 3496775"/>
              <a:gd name="connsiteX74" fmla="*/ 2481287 w 3227321"/>
              <a:gd name="connsiteY74" fmla="*/ 854665 h 3496775"/>
              <a:gd name="connsiteX75" fmla="*/ 2393982 w 3227321"/>
              <a:gd name="connsiteY75" fmla="*/ 753575 h 3496775"/>
              <a:gd name="connsiteX76" fmla="*/ 2447929 w 3227321"/>
              <a:gd name="connsiteY76" fmla="*/ 605344 h 3496775"/>
              <a:gd name="connsiteX77" fmla="*/ 2420079 w 3227321"/>
              <a:gd name="connsiteY77" fmla="*/ 458586 h 3496775"/>
              <a:gd name="connsiteX78" fmla="*/ 2330389 w 3227321"/>
              <a:gd name="connsiteY78" fmla="*/ 702575 h 3496775"/>
              <a:gd name="connsiteX79" fmla="*/ 2045501 w 3227321"/>
              <a:gd name="connsiteY79" fmla="*/ 470160 h 3496775"/>
              <a:gd name="connsiteX80" fmla="*/ 2079139 w 3227321"/>
              <a:gd name="connsiteY80" fmla="*/ 379171 h 3496775"/>
              <a:gd name="connsiteX81" fmla="*/ 2305379 w 3227321"/>
              <a:gd name="connsiteY81" fmla="*/ 238764 h 3496775"/>
              <a:gd name="connsiteX82" fmla="*/ 2167863 w 3227321"/>
              <a:gd name="connsiteY82" fmla="*/ 296731 h 3496775"/>
              <a:gd name="connsiteX83" fmla="*/ 2035574 w 3227321"/>
              <a:gd name="connsiteY83" fmla="*/ 307863 h 3496775"/>
              <a:gd name="connsiteX84" fmla="*/ 2047899 w 3227321"/>
              <a:gd name="connsiteY84" fmla="*/ 174099 h 3496775"/>
              <a:gd name="connsiteX85" fmla="*/ 2126456 w 3227321"/>
              <a:gd name="connsiteY85" fmla="*/ 0 h 3496775"/>
              <a:gd name="connsiteX86" fmla="*/ 1966650 w 3227321"/>
              <a:gd name="connsiteY86" fmla="*/ 257318 h 3496775"/>
              <a:gd name="connsiteX87" fmla="*/ 1936870 w 3227321"/>
              <a:gd name="connsiteY87" fmla="*/ 32164 h 3496775"/>
              <a:gd name="connsiteX88" fmla="*/ 1901275 w 3227321"/>
              <a:gd name="connsiteY88" fmla="*/ 208756 h 3496775"/>
              <a:gd name="connsiteX89" fmla="*/ 1931363 w 3227321"/>
              <a:gd name="connsiteY89" fmla="*/ 367315 h 3496775"/>
              <a:gd name="connsiteX90" fmla="*/ 1837294 w 3227321"/>
              <a:gd name="connsiteY90" fmla="*/ 288733 h 3496775"/>
              <a:gd name="connsiteX91" fmla="*/ 1776782 w 3227321"/>
              <a:gd name="connsiteY91" fmla="*/ 138130 h 3496775"/>
              <a:gd name="connsiteX92" fmla="*/ 1812524 w 3227321"/>
              <a:gd name="connsiteY92" fmla="*/ 363351 h 3496775"/>
              <a:gd name="connsiteX93" fmla="*/ 2358415 w 3227321"/>
              <a:gd name="connsiteY93" fmla="*/ 907420 h 3496775"/>
              <a:gd name="connsiteX94" fmla="*/ 2235543 w 3227321"/>
              <a:gd name="connsiteY94" fmla="*/ 830779 h 3496775"/>
              <a:gd name="connsiteX95" fmla="*/ 2065635 w 3227321"/>
              <a:gd name="connsiteY95" fmla="*/ 746314 h 3496775"/>
              <a:gd name="connsiteX96" fmla="*/ 2108531 w 3227321"/>
              <a:gd name="connsiteY96" fmla="*/ 998194 h 3496775"/>
              <a:gd name="connsiteX97" fmla="*/ 2259254 w 3227321"/>
              <a:gd name="connsiteY97" fmla="*/ 1067227 h 3496775"/>
              <a:gd name="connsiteX98" fmla="*/ 2285163 w 3227321"/>
              <a:gd name="connsiteY98" fmla="*/ 1144483 h 3496775"/>
              <a:gd name="connsiteX99" fmla="*/ 2187208 w 3227321"/>
              <a:gd name="connsiteY99" fmla="*/ 1396872 h 3496775"/>
              <a:gd name="connsiteX100" fmla="*/ 1962055 w 3227321"/>
              <a:gd name="connsiteY100" fmla="*/ 1419847 h 3496775"/>
              <a:gd name="connsiteX101" fmla="*/ 1658786 w 3227321"/>
              <a:gd name="connsiteY101" fmla="*/ 1452012 h 3496775"/>
              <a:gd name="connsiteX102" fmla="*/ 514638 w 3227321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3991"/>
              <a:gd name="connsiteY0" fmla="*/ 1433632 h 3496775"/>
              <a:gd name="connsiteX1" fmla="*/ 514638 w 3243991"/>
              <a:gd name="connsiteY1" fmla="*/ 1433632 h 3496775"/>
              <a:gd name="connsiteX2" fmla="*/ 202179 w 3243991"/>
              <a:gd name="connsiteY2" fmla="*/ 1603646 h 3496775"/>
              <a:gd name="connsiteX3" fmla="*/ 18380 w 3243991"/>
              <a:gd name="connsiteY3" fmla="*/ 1787445 h 3496775"/>
              <a:gd name="connsiteX4" fmla="*/ 0 w 3243991"/>
              <a:gd name="connsiteY4" fmla="*/ 2063143 h 3496775"/>
              <a:gd name="connsiteX5" fmla="*/ 151635 w 3243991"/>
              <a:gd name="connsiteY5" fmla="*/ 1952864 h 3496775"/>
              <a:gd name="connsiteX6" fmla="*/ 188394 w 3243991"/>
              <a:gd name="connsiteY6" fmla="*/ 2003409 h 3496775"/>
              <a:gd name="connsiteX7" fmla="*/ 202179 w 3243991"/>
              <a:gd name="connsiteY7" fmla="*/ 1856369 h 3496775"/>
              <a:gd name="connsiteX8" fmla="*/ 280294 w 3243991"/>
              <a:gd name="connsiteY8" fmla="*/ 2269917 h 3496775"/>
              <a:gd name="connsiteX9" fmla="*/ 36760 w 3243991"/>
              <a:gd name="connsiteY9" fmla="*/ 2550211 h 3496775"/>
              <a:gd name="connsiteX10" fmla="*/ 45950 w 3243991"/>
              <a:gd name="connsiteY10" fmla="*/ 3363521 h 3496775"/>
              <a:gd name="connsiteX11" fmla="*/ 105685 w 3243991"/>
              <a:gd name="connsiteY11" fmla="*/ 3326761 h 3496775"/>
              <a:gd name="connsiteX12" fmla="*/ 133255 w 3243991"/>
              <a:gd name="connsiteY12" fmla="*/ 3469206 h 3496775"/>
              <a:gd name="connsiteX13" fmla="*/ 298674 w 3243991"/>
              <a:gd name="connsiteY13" fmla="*/ 3464611 h 3496775"/>
              <a:gd name="connsiteX14" fmla="*/ 353813 w 3243991"/>
              <a:gd name="connsiteY14" fmla="*/ 3427851 h 3496775"/>
              <a:gd name="connsiteX15" fmla="*/ 174609 w 3243991"/>
              <a:gd name="connsiteY15" fmla="*/ 3276217 h 3496775"/>
              <a:gd name="connsiteX16" fmla="*/ 170014 w 3243991"/>
              <a:gd name="connsiteY16" fmla="*/ 2720225 h 3496775"/>
              <a:gd name="connsiteX17" fmla="*/ 390573 w 3243991"/>
              <a:gd name="connsiteY17" fmla="*/ 2605350 h 3496775"/>
              <a:gd name="connsiteX18" fmla="*/ 298674 w 3243991"/>
              <a:gd name="connsiteY18" fmla="*/ 2734010 h 3496775"/>
              <a:gd name="connsiteX19" fmla="*/ 680057 w 3243991"/>
              <a:gd name="connsiteY19" fmla="*/ 3294597 h 3496775"/>
              <a:gd name="connsiteX20" fmla="*/ 721411 w 3243991"/>
              <a:gd name="connsiteY20" fmla="*/ 3262432 h 3496775"/>
              <a:gd name="connsiteX21" fmla="*/ 735196 w 3243991"/>
              <a:gd name="connsiteY21" fmla="*/ 3363521 h 3496775"/>
              <a:gd name="connsiteX22" fmla="*/ 928185 w 3243991"/>
              <a:gd name="connsiteY22" fmla="*/ 3363521 h 3496775"/>
              <a:gd name="connsiteX23" fmla="*/ 974135 w 3243991"/>
              <a:gd name="connsiteY23" fmla="*/ 3331356 h 3496775"/>
              <a:gd name="connsiteX24" fmla="*/ 758171 w 3243991"/>
              <a:gd name="connsiteY24" fmla="*/ 3193507 h 3496775"/>
              <a:gd name="connsiteX25" fmla="*/ 510043 w 3243991"/>
              <a:gd name="connsiteY25" fmla="*/ 2821314 h 3496775"/>
              <a:gd name="connsiteX26" fmla="*/ 519233 w 3243991"/>
              <a:gd name="connsiteY26" fmla="*/ 2738605 h 3496775"/>
              <a:gd name="connsiteX27" fmla="*/ 914400 w 3243991"/>
              <a:gd name="connsiteY27" fmla="*/ 2334247 h 3496775"/>
              <a:gd name="connsiteX28" fmla="*/ 1709331 w 3243991"/>
              <a:gd name="connsiteY28" fmla="*/ 2380197 h 3496775"/>
              <a:gd name="connsiteX29" fmla="*/ 1585267 w 3243991"/>
              <a:gd name="connsiteY29" fmla="*/ 3248647 h 3496775"/>
              <a:gd name="connsiteX30" fmla="*/ 1622026 w 3243991"/>
              <a:gd name="connsiteY30" fmla="*/ 3239457 h 3496775"/>
              <a:gd name="connsiteX31" fmla="*/ 1617432 w 3243991"/>
              <a:gd name="connsiteY31" fmla="*/ 3386496 h 3496775"/>
              <a:gd name="connsiteX32" fmla="*/ 1824205 w 3243991"/>
              <a:gd name="connsiteY32" fmla="*/ 3450826 h 3496775"/>
              <a:gd name="connsiteX33" fmla="*/ 1856370 w 3243991"/>
              <a:gd name="connsiteY33" fmla="*/ 3391091 h 3496775"/>
              <a:gd name="connsiteX34" fmla="*/ 1718521 w 3243991"/>
              <a:gd name="connsiteY34" fmla="*/ 3303786 h 3496775"/>
              <a:gd name="connsiteX35" fmla="*/ 1746091 w 3243991"/>
              <a:gd name="connsiteY35" fmla="*/ 2908619 h 3496775"/>
              <a:gd name="connsiteX36" fmla="*/ 1870155 w 3243991"/>
              <a:gd name="connsiteY36" fmla="*/ 2623730 h 3496775"/>
              <a:gd name="connsiteX37" fmla="*/ 1975840 w 3243991"/>
              <a:gd name="connsiteY37" fmla="*/ 2844289 h 3496775"/>
              <a:gd name="connsiteX38" fmla="*/ 2058549 w 3243991"/>
              <a:gd name="connsiteY38" fmla="*/ 3060253 h 3496775"/>
              <a:gd name="connsiteX39" fmla="*/ 2104499 w 3243991"/>
              <a:gd name="connsiteY39" fmla="*/ 3358926 h 3496775"/>
              <a:gd name="connsiteX40" fmla="*/ 2141259 w 3243991"/>
              <a:gd name="connsiteY40" fmla="*/ 3326761 h 3496775"/>
              <a:gd name="connsiteX41" fmla="*/ 2168828 w 3243991"/>
              <a:gd name="connsiteY41" fmla="*/ 3496775 h 3496775"/>
              <a:gd name="connsiteX42" fmla="*/ 2325058 w 3243991"/>
              <a:gd name="connsiteY42" fmla="*/ 3496775 h 3496775"/>
              <a:gd name="connsiteX43" fmla="*/ 2380197 w 3243991"/>
              <a:gd name="connsiteY43" fmla="*/ 3455421 h 3496775"/>
              <a:gd name="connsiteX44" fmla="*/ 2219373 w 3243991"/>
              <a:gd name="connsiteY44" fmla="*/ 3358926 h 3496775"/>
              <a:gd name="connsiteX45" fmla="*/ 2145854 w 3243991"/>
              <a:gd name="connsiteY45" fmla="*/ 3087823 h 3496775"/>
              <a:gd name="connsiteX46" fmla="*/ 2072334 w 3243991"/>
              <a:gd name="connsiteY46" fmla="*/ 2609945 h 3496775"/>
              <a:gd name="connsiteX47" fmla="*/ 2072334 w 3243991"/>
              <a:gd name="connsiteY47" fmla="*/ 2357222 h 3496775"/>
              <a:gd name="connsiteX48" fmla="*/ 2348033 w 3243991"/>
              <a:gd name="connsiteY48" fmla="*/ 2173423 h 3496775"/>
              <a:gd name="connsiteX49" fmla="*/ 2609946 w 3243991"/>
              <a:gd name="connsiteY49" fmla="*/ 1787445 h 3496775"/>
              <a:gd name="connsiteX50" fmla="*/ 2651301 w 3243991"/>
              <a:gd name="connsiteY50" fmla="*/ 1438227 h 3496775"/>
              <a:gd name="connsiteX51" fmla="*/ 2798340 w 3243991"/>
              <a:gd name="connsiteY51" fmla="*/ 1387682 h 3496775"/>
              <a:gd name="connsiteX52" fmla="*/ 2779960 w 3243991"/>
              <a:gd name="connsiteY52" fmla="*/ 1291187 h 3496775"/>
              <a:gd name="connsiteX53" fmla="*/ 2770770 w 3243991"/>
              <a:gd name="connsiteY53" fmla="*/ 1231453 h 3496775"/>
              <a:gd name="connsiteX54" fmla="*/ 2775365 w 3243991"/>
              <a:gd name="connsiteY54" fmla="*/ 1102793 h 3496775"/>
              <a:gd name="connsiteX55" fmla="*/ 2853480 w 3243991"/>
              <a:gd name="connsiteY55" fmla="*/ 1185503 h 3496775"/>
              <a:gd name="connsiteX56" fmla="*/ 2807530 w 3243991"/>
              <a:gd name="connsiteY56" fmla="*/ 1066034 h 3496775"/>
              <a:gd name="connsiteX57" fmla="*/ 2835100 w 3243991"/>
              <a:gd name="connsiteY57" fmla="*/ 1020084 h 3496775"/>
              <a:gd name="connsiteX58" fmla="*/ 2986734 w 3243991"/>
              <a:gd name="connsiteY58" fmla="*/ 771955 h 3496775"/>
              <a:gd name="connsiteX59" fmla="*/ 2729415 w 3243991"/>
              <a:gd name="connsiteY59" fmla="*/ 868450 h 3496775"/>
              <a:gd name="connsiteX60" fmla="*/ 3074039 w 3243991"/>
              <a:gd name="connsiteY60" fmla="*/ 496257 h 3496775"/>
              <a:gd name="connsiteX61" fmla="*/ 3219323 w 3243991"/>
              <a:gd name="connsiteY61" fmla="*/ 46231 h 3496775"/>
              <a:gd name="connsiteX62" fmla="*/ 3119988 w 3243991"/>
              <a:gd name="connsiteY62" fmla="*/ 328453 h 3496775"/>
              <a:gd name="connsiteX63" fmla="*/ 3079371 w 3243991"/>
              <a:gd name="connsiteY63" fmla="*/ 38232 h 3496775"/>
              <a:gd name="connsiteX64" fmla="*/ 3059798 w 3243991"/>
              <a:gd name="connsiteY64" fmla="*/ 388642 h 3496775"/>
              <a:gd name="connsiteX65" fmla="*/ 2963023 w 3243991"/>
              <a:gd name="connsiteY65" fmla="*/ 482754 h 3496775"/>
              <a:gd name="connsiteX66" fmla="*/ 2822963 w 3243991"/>
              <a:gd name="connsiteY66" fmla="*/ 60189 h 3496775"/>
              <a:gd name="connsiteX67" fmla="*/ 2887119 w 3243991"/>
              <a:gd name="connsiteY67" fmla="*/ 521161 h 3496775"/>
              <a:gd name="connsiteX68" fmla="*/ 2715630 w 3243991"/>
              <a:gd name="connsiteY68" fmla="*/ 730601 h 3496775"/>
              <a:gd name="connsiteX69" fmla="*/ 2649828 w 3243991"/>
              <a:gd name="connsiteY69" fmla="*/ 620884 h 3496775"/>
              <a:gd name="connsiteX70" fmla="*/ 2633832 w 3243991"/>
              <a:gd name="connsiteY70" fmla="*/ 446449 h 3496775"/>
              <a:gd name="connsiteX71" fmla="*/ 2586971 w 3243991"/>
              <a:gd name="connsiteY71" fmla="*/ 643296 h 3496775"/>
              <a:gd name="connsiteX72" fmla="*/ 2650846 w 3243991"/>
              <a:gd name="connsiteY72" fmla="*/ 771218 h 3496775"/>
              <a:gd name="connsiteX73" fmla="*/ 2632922 w 3243991"/>
              <a:gd name="connsiteY73" fmla="*/ 854946 h 3496775"/>
              <a:gd name="connsiteX74" fmla="*/ 2481287 w 3243991"/>
              <a:gd name="connsiteY74" fmla="*/ 854665 h 3496775"/>
              <a:gd name="connsiteX75" fmla="*/ 2393982 w 3243991"/>
              <a:gd name="connsiteY75" fmla="*/ 753575 h 3496775"/>
              <a:gd name="connsiteX76" fmla="*/ 2447929 w 3243991"/>
              <a:gd name="connsiteY76" fmla="*/ 605344 h 3496775"/>
              <a:gd name="connsiteX77" fmla="*/ 2420079 w 3243991"/>
              <a:gd name="connsiteY77" fmla="*/ 458586 h 3496775"/>
              <a:gd name="connsiteX78" fmla="*/ 2330389 w 3243991"/>
              <a:gd name="connsiteY78" fmla="*/ 702575 h 3496775"/>
              <a:gd name="connsiteX79" fmla="*/ 2045501 w 3243991"/>
              <a:gd name="connsiteY79" fmla="*/ 470160 h 3496775"/>
              <a:gd name="connsiteX80" fmla="*/ 2079139 w 3243991"/>
              <a:gd name="connsiteY80" fmla="*/ 379171 h 3496775"/>
              <a:gd name="connsiteX81" fmla="*/ 2305379 w 3243991"/>
              <a:gd name="connsiteY81" fmla="*/ 238764 h 3496775"/>
              <a:gd name="connsiteX82" fmla="*/ 2167863 w 3243991"/>
              <a:gd name="connsiteY82" fmla="*/ 296731 h 3496775"/>
              <a:gd name="connsiteX83" fmla="*/ 2035574 w 3243991"/>
              <a:gd name="connsiteY83" fmla="*/ 307863 h 3496775"/>
              <a:gd name="connsiteX84" fmla="*/ 2047899 w 3243991"/>
              <a:gd name="connsiteY84" fmla="*/ 174099 h 3496775"/>
              <a:gd name="connsiteX85" fmla="*/ 2126456 w 3243991"/>
              <a:gd name="connsiteY85" fmla="*/ 0 h 3496775"/>
              <a:gd name="connsiteX86" fmla="*/ 1966650 w 3243991"/>
              <a:gd name="connsiteY86" fmla="*/ 257318 h 3496775"/>
              <a:gd name="connsiteX87" fmla="*/ 1936870 w 3243991"/>
              <a:gd name="connsiteY87" fmla="*/ 32164 h 3496775"/>
              <a:gd name="connsiteX88" fmla="*/ 1901275 w 3243991"/>
              <a:gd name="connsiteY88" fmla="*/ 208756 h 3496775"/>
              <a:gd name="connsiteX89" fmla="*/ 1931363 w 3243991"/>
              <a:gd name="connsiteY89" fmla="*/ 367315 h 3496775"/>
              <a:gd name="connsiteX90" fmla="*/ 1837294 w 3243991"/>
              <a:gd name="connsiteY90" fmla="*/ 288733 h 3496775"/>
              <a:gd name="connsiteX91" fmla="*/ 1776782 w 3243991"/>
              <a:gd name="connsiteY91" fmla="*/ 138130 h 3496775"/>
              <a:gd name="connsiteX92" fmla="*/ 1812524 w 3243991"/>
              <a:gd name="connsiteY92" fmla="*/ 363351 h 3496775"/>
              <a:gd name="connsiteX93" fmla="*/ 2358415 w 3243991"/>
              <a:gd name="connsiteY93" fmla="*/ 907420 h 3496775"/>
              <a:gd name="connsiteX94" fmla="*/ 2235543 w 3243991"/>
              <a:gd name="connsiteY94" fmla="*/ 830779 h 3496775"/>
              <a:gd name="connsiteX95" fmla="*/ 2065635 w 3243991"/>
              <a:gd name="connsiteY95" fmla="*/ 746314 h 3496775"/>
              <a:gd name="connsiteX96" fmla="*/ 2108531 w 3243991"/>
              <a:gd name="connsiteY96" fmla="*/ 998194 h 3496775"/>
              <a:gd name="connsiteX97" fmla="*/ 2259254 w 3243991"/>
              <a:gd name="connsiteY97" fmla="*/ 1067227 h 3496775"/>
              <a:gd name="connsiteX98" fmla="*/ 2285163 w 3243991"/>
              <a:gd name="connsiteY98" fmla="*/ 1144483 h 3496775"/>
              <a:gd name="connsiteX99" fmla="*/ 2187208 w 3243991"/>
              <a:gd name="connsiteY99" fmla="*/ 1396872 h 3496775"/>
              <a:gd name="connsiteX100" fmla="*/ 1962055 w 3243991"/>
              <a:gd name="connsiteY100" fmla="*/ 1419847 h 3496775"/>
              <a:gd name="connsiteX101" fmla="*/ 1658786 w 3243991"/>
              <a:gd name="connsiteY101" fmla="*/ 1452012 h 3496775"/>
              <a:gd name="connsiteX102" fmla="*/ 514638 w 3243991"/>
              <a:gd name="connsiteY102" fmla="*/ 1433632 h 3496775"/>
              <a:gd name="connsiteX0" fmla="*/ 514638 w 3243991"/>
              <a:gd name="connsiteY0" fmla="*/ 1433632 h 3496775"/>
              <a:gd name="connsiteX1" fmla="*/ 514638 w 3243991"/>
              <a:gd name="connsiteY1" fmla="*/ 1433632 h 3496775"/>
              <a:gd name="connsiteX2" fmla="*/ 202179 w 3243991"/>
              <a:gd name="connsiteY2" fmla="*/ 1603646 h 3496775"/>
              <a:gd name="connsiteX3" fmla="*/ 18380 w 3243991"/>
              <a:gd name="connsiteY3" fmla="*/ 1787445 h 3496775"/>
              <a:gd name="connsiteX4" fmla="*/ 0 w 3243991"/>
              <a:gd name="connsiteY4" fmla="*/ 2063143 h 3496775"/>
              <a:gd name="connsiteX5" fmla="*/ 151635 w 3243991"/>
              <a:gd name="connsiteY5" fmla="*/ 1952864 h 3496775"/>
              <a:gd name="connsiteX6" fmla="*/ 188394 w 3243991"/>
              <a:gd name="connsiteY6" fmla="*/ 2003409 h 3496775"/>
              <a:gd name="connsiteX7" fmla="*/ 202179 w 3243991"/>
              <a:gd name="connsiteY7" fmla="*/ 1856369 h 3496775"/>
              <a:gd name="connsiteX8" fmla="*/ 280294 w 3243991"/>
              <a:gd name="connsiteY8" fmla="*/ 2269917 h 3496775"/>
              <a:gd name="connsiteX9" fmla="*/ 36760 w 3243991"/>
              <a:gd name="connsiteY9" fmla="*/ 2550211 h 3496775"/>
              <a:gd name="connsiteX10" fmla="*/ 45950 w 3243991"/>
              <a:gd name="connsiteY10" fmla="*/ 3363521 h 3496775"/>
              <a:gd name="connsiteX11" fmla="*/ 105685 w 3243991"/>
              <a:gd name="connsiteY11" fmla="*/ 3326761 h 3496775"/>
              <a:gd name="connsiteX12" fmla="*/ 133255 w 3243991"/>
              <a:gd name="connsiteY12" fmla="*/ 3469206 h 3496775"/>
              <a:gd name="connsiteX13" fmla="*/ 298674 w 3243991"/>
              <a:gd name="connsiteY13" fmla="*/ 3464611 h 3496775"/>
              <a:gd name="connsiteX14" fmla="*/ 353813 w 3243991"/>
              <a:gd name="connsiteY14" fmla="*/ 3427851 h 3496775"/>
              <a:gd name="connsiteX15" fmla="*/ 174609 w 3243991"/>
              <a:gd name="connsiteY15" fmla="*/ 3276217 h 3496775"/>
              <a:gd name="connsiteX16" fmla="*/ 170014 w 3243991"/>
              <a:gd name="connsiteY16" fmla="*/ 2720225 h 3496775"/>
              <a:gd name="connsiteX17" fmla="*/ 390573 w 3243991"/>
              <a:gd name="connsiteY17" fmla="*/ 2605350 h 3496775"/>
              <a:gd name="connsiteX18" fmla="*/ 298674 w 3243991"/>
              <a:gd name="connsiteY18" fmla="*/ 2734010 h 3496775"/>
              <a:gd name="connsiteX19" fmla="*/ 680057 w 3243991"/>
              <a:gd name="connsiteY19" fmla="*/ 3294597 h 3496775"/>
              <a:gd name="connsiteX20" fmla="*/ 721411 w 3243991"/>
              <a:gd name="connsiteY20" fmla="*/ 3262432 h 3496775"/>
              <a:gd name="connsiteX21" fmla="*/ 735196 w 3243991"/>
              <a:gd name="connsiteY21" fmla="*/ 3363521 h 3496775"/>
              <a:gd name="connsiteX22" fmla="*/ 928185 w 3243991"/>
              <a:gd name="connsiteY22" fmla="*/ 3363521 h 3496775"/>
              <a:gd name="connsiteX23" fmla="*/ 974135 w 3243991"/>
              <a:gd name="connsiteY23" fmla="*/ 3331356 h 3496775"/>
              <a:gd name="connsiteX24" fmla="*/ 758171 w 3243991"/>
              <a:gd name="connsiteY24" fmla="*/ 3193507 h 3496775"/>
              <a:gd name="connsiteX25" fmla="*/ 510043 w 3243991"/>
              <a:gd name="connsiteY25" fmla="*/ 2821314 h 3496775"/>
              <a:gd name="connsiteX26" fmla="*/ 519233 w 3243991"/>
              <a:gd name="connsiteY26" fmla="*/ 2738605 h 3496775"/>
              <a:gd name="connsiteX27" fmla="*/ 914400 w 3243991"/>
              <a:gd name="connsiteY27" fmla="*/ 2334247 h 3496775"/>
              <a:gd name="connsiteX28" fmla="*/ 1709331 w 3243991"/>
              <a:gd name="connsiteY28" fmla="*/ 2380197 h 3496775"/>
              <a:gd name="connsiteX29" fmla="*/ 1585267 w 3243991"/>
              <a:gd name="connsiteY29" fmla="*/ 3248647 h 3496775"/>
              <a:gd name="connsiteX30" fmla="*/ 1622026 w 3243991"/>
              <a:gd name="connsiteY30" fmla="*/ 3239457 h 3496775"/>
              <a:gd name="connsiteX31" fmla="*/ 1617432 w 3243991"/>
              <a:gd name="connsiteY31" fmla="*/ 3386496 h 3496775"/>
              <a:gd name="connsiteX32" fmla="*/ 1824205 w 3243991"/>
              <a:gd name="connsiteY32" fmla="*/ 3450826 h 3496775"/>
              <a:gd name="connsiteX33" fmla="*/ 1856370 w 3243991"/>
              <a:gd name="connsiteY33" fmla="*/ 3391091 h 3496775"/>
              <a:gd name="connsiteX34" fmla="*/ 1718521 w 3243991"/>
              <a:gd name="connsiteY34" fmla="*/ 3303786 h 3496775"/>
              <a:gd name="connsiteX35" fmla="*/ 1746091 w 3243991"/>
              <a:gd name="connsiteY35" fmla="*/ 2908619 h 3496775"/>
              <a:gd name="connsiteX36" fmla="*/ 1870155 w 3243991"/>
              <a:gd name="connsiteY36" fmla="*/ 2623730 h 3496775"/>
              <a:gd name="connsiteX37" fmla="*/ 1975840 w 3243991"/>
              <a:gd name="connsiteY37" fmla="*/ 2844289 h 3496775"/>
              <a:gd name="connsiteX38" fmla="*/ 2058549 w 3243991"/>
              <a:gd name="connsiteY38" fmla="*/ 3060253 h 3496775"/>
              <a:gd name="connsiteX39" fmla="*/ 2104499 w 3243991"/>
              <a:gd name="connsiteY39" fmla="*/ 3358926 h 3496775"/>
              <a:gd name="connsiteX40" fmla="*/ 2141259 w 3243991"/>
              <a:gd name="connsiteY40" fmla="*/ 3326761 h 3496775"/>
              <a:gd name="connsiteX41" fmla="*/ 2168828 w 3243991"/>
              <a:gd name="connsiteY41" fmla="*/ 3496775 h 3496775"/>
              <a:gd name="connsiteX42" fmla="*/ 2325058 w 3243991"/>
              <a:gd name="connsiteY42" fmla="*/ 3496775 h 3496775"/>
              <a:gd name="connsiteX43" fmla="*/ 2380197 w 3243991"/>
              <a:gd name="connsiteY43" fmla="*/ 3455421 h 3496775"/>
              <a:gd name="connsiteX44" fmla="*/ 2219373 w 3243991"/>
              <a:gd name="connsiteY44" fmla="*/ 3358926 h 3496775"/>
              <a:gd name="connsiteX45" fmla="*/ 2145854 w 3243991"/>
              <a:gd name="connsiteY45" fmla="*/ 3087823 h 3496775"/>
              <a:gd name="connsiteX46" fmla="*/ 2072334 w 3243991"/>
              <a:gd name="connsiteY46" fmla="*/ 2609945 h 3496775"/>
              <a:gd name="connsiteX47" fmla="*/ 2072334 w 3243991"/>
              <a:gd name="connsiteY47" fmla="*/ 2357222 h 3496775"/>
              <a:gd name="connsiteX48" fmla="*/ 2348033 w 3243991"/>
              <a:gd name="connsiteY48" fmla="*/ 2173423 h 3496775"/>
              <a:gd name="connsiteX49" fmla="*/ 2609946 w 3243991"/>
              <a:gd name="connsiteY49" fmla="*/ 1787445 h 3496775"/>
              <a:gd name="connsiteX50" fmla="*/ 2651301 w 3243991"/>
              <a:gd name="connsiteY50" fmla="*/ 1438227 h 3496775"/>
              <a:gd name="connsiteX51" fmla="*/ 2798340 w 3243991"/>
              <a:gd name="connsiteY51" fmla="*/ 1387682 h 3496775"/>
              <a:gd name="connsiteX52" fmla="*/ 2779960 w 3243991"/>
              <a:gd name="connsiteY52" fmla="*/ 1291187 h 3496775"/>
              <a:gd name="connsiteX53" fmla="*/ 2770770 w 3243991"/>
              <a:gd name="connsiteY53" fmla="*/ 1231453 h 3496775"/>
              <a:gd name="connsiteX54" fmla="*/ 2775365 w 3243991"/>
              <a:gd name="connsiteY54" fmla="*/ 1102793 h 3496775"/>
              <a:gd name="connsiteX55" fmla="*/ 2853480 w 3243991"/>
              <a:gd name="connsiteY55" fmla="*/ 1185503 h 3496775"/>
              <a:gd name="connsiteX56" fmla="*/ 2807530 w 3243991"/>
              <a:gd name="connsiteY56" fmla="*/ 1066034 h 3496775"/>
              <a:gd name="connsiteX57" fmla="*/ 2835100 w 3243991"/>
              <a:gd name="connsiteY57" fmla="*/ 1020084 h 3496775"/>
              <a:gd name="connsiteX58" fmla="*/ 2986734 w 3243991"/>
              <a:gd name="connsiteY58" fmla="*/ 771955 h 3496775"/>
              <a:gd name="connsiteX59" fmla="*/ 2729415 w 3243991"/>
              <a:gd name="connsiteY59" fmla="*/ 868450 h 3496775"/>
              <a:gd name="connsiteX60" fmla="*/ 3074039 w 3243991"/>
              <a:gd name="connsiteY60" fmla="*/ 496257 h 3496775"/>
              <a:gd name="connsiteX61" fmla="*/ 3219323 w 3243991"/>
              <a:gd name="connsiteY61" fmla="*/ 46231 h 3496775"/>
              <a:gd name="connsiteX62" fmla="*/ 3119988 w 3243991"/>
              <a:gd name="connsiteY62" fmla="*/ 328453 h 3496775"/>
              <a:gd name="connsiteX63" fmla="*/ 3079371 w 3243991"/>
              <a:gd name="connsiteY63" fmla="*/ 38232 h 3496775"/>
              <a:gd name="connsiteX64" fmla="*/ 3059798 w 3243991"/>
              <a:gd name="connsiteY64" fmla="*/ 388642 h 3496775"/>
              <a:gd name="connsiteX65" fmla="*/ 2963023 w 3243991"/>
              <a:gd name="connsiteY65" fmla="*/ 482754 h 3496775"/>
              <a:gd name="connsiteX66" fmla="*/ 2822963 w 3243991"/>
              <a:gd name="connsiteY66" fmla="*/ 60189 h 3496775"/>
              <a:gd name="connsiteX67" fmla="*/ 2887119 w 3243991"/>
              <a:gd name="connsiteY67" fmla="*/ 521161 h 3496775"/>
              <a:gd name="connsiteX68" fmla="*/ 2715630 w 3243991"/>
              <a:gd name="connsiteY68" fmla="*/ 730601 h 3496775"/>
              <a:gd name="connsiteX69" fmla="*/ 2649828 w 3243991"/>
              <a:gd name="connsiteY69" fmla="*/ 620884 h 3496775"/>
              <a:gd name="connsiteX70" fmla="*/ 2633832 w 3243991"/>
              <a:gd name="connsiteY70" fmla="*/ 446449 h 3496775"/>
              <a:gd name="connsiteX71" fmla="*/ 2586971 w 3243991"/>
              <a:gd name="connsiteY71" fmla="*/ 643296 h 3496775"/>
              <a:gd name="connsiteX72" fmla="*/ 2650846 w 3243991"/>
              <a:gd name="connsiteY72" fmla="*/ 771218 h 3496775"/>
              <a:gd name="connsiteX73" fmla="*/ 2632922 w 3243991"/>
              <a:gd name="connsiteY73" fmla="*/ 854946 h 3496775"/>
              <a:gd name="connsiteX74" fmla="*/ 2481287 w 3243991"/>
              <a:gd name="connsiteY74" fmla="*/ 854665 h 3496775"/>
              <a:gd name="connsiteX75" fmla="*/ 2393982 w 3243991"/>
              <a:gd name="connsiteY75" fmla="*/ 753575 h 3496775"/>
              <a:gd name="connsiteX76" fmla="*/ 2447929 w 3243991"/>
              <a:gd name="connsiteY76" fmla="*/ 605344 h 3496775"/>
              <a:gd name="connsiteX77" fmla="*/ 2420079 w 3243991"/>
              <a:gd name="connsiteY77" fmla="*/ 458586 h 3496775"/>
              <a:gd name="connsiteX78" fmla="*/ 2330389 w 3243991"/>
              <a:gd name="connsiteY78" fmla="*/ 702575 h 3496775"/>
              <a:gd name="connsiteX79" fmla="*/ 2045501 w 3243991"/>
              <a:gd name="connsiteY79" fmla="*/ 470160 h 3496775"/>
              <a:gd name="connsiteX80" fmla="*/ 2079139 w 3243991"/>
              <a:gd name="connsiteY80" fmla="*/ 379171 h 3496775"/>
              <a:gd name="connsiteX81" fmla="*/ 2305379 w 3243991"/>
              <a:gd name="connsiteY81" fmla="*/ 238764 h 3496775"/>
              <a:gd name="connsiteX82" fmla="*/ 2167863 w 3243991"/>
              <a:gd name="connsiteY82" fmla="*/ 296731 h 3496775"/>
              <a:gd name="connsiteX83" fmla="*/ 2035574 w 3243991"/>
              <a:gd name="connsiteY83" fmla="*/ 307863 h 3496775"/>
              <a:gd name="connsiteX84" fmla="*/ 2047899 w 3243991"/>
              <a:gd name="connsiteY84" fmla="*/ 174099 h 3496775"/>
              <a:gd name="connsiteX85" fmla="*/ 2126456 w 3243991"/>
              <a:gd name="connsiteY85" fmla="*/ 0 h 3496775"/>
              <a:gd name="connsiteX86" fmla="*/ 1966650 w 3243991"/>
              <a:gd name="connsiteY86" fmla="*/ 257318 h 3496775"/>
              <a:gd name="connsiteX87" fmla="*/ 1936870 w 3243991"/>
              <a:gd name="connsiteY87" fmla="*/ 32164 h 3496775"/>
              <a:gd name="connsiteX88" fmla="*/ 1901275 w 3243991"/>
              <a:gd name="connsiteY88" fmla="*/ 208756 h 3496775"/>
              <a:gd name="connsiteX89" fmla="*/ 1931363 w 3243991"/>
              <a:gd name="connsiteY89" fmla="*/ 367315 h 3496775"/>
              <a:gd name="connsiteX90" fmla="*/ 1837294 w 3243991"/>
              <a:gd name="connsiteY90" fmla="*/ 288733 h 3496775"/>
              <a:gd name="connsiteX91" fmla="*/ 1776782 w 3243991"/>
              <a:gd name="connsiteY91" fmla="*/ 138130 h 3496775"/>
              <a:gd name="connsiteX92" fmla="*/ 1812524 w 3243991"/>
              <a:gd name="connsiteY92" fmla="*/ 363351 h 3496775"/>
              <a:gd name="connsiteX93" fmla="*/ 2358415 w 3243991"/>
              <a:gd name="connsiteY93" fmla="*/ 907420 h 3496775"/>
              <a:gd name="connsiteX94" fmla="*/ 2235543 w 3243991"/>
              <a:gd name="connsiteY94" fmla="*/ 830779 h 3496775"/>
              <a:gd name="connsiteX95" fmla="*/ 2065635 w 3243991"/>
              <a:gd name="connsiteY95" fmla="*/ 746314 h 3496775"/>
              <a:gd name="connsiteX96" fmla="*/ 2108531 w 3243991"/>
              <a:gd name="connsiteY96" fmla="*/ 998194 h 3496775"/>
              <a:gd name="connsiteX97" fmla="*/ 2259254 w 3243991"/>
              <a:gd name="connsiteY97" fmla="*/ 1067227 h 3496775"/>
              <a:gd name="connsiteX98" fmla="*/ 2285163 w 3243991"/>
              <a:gd name="connsiteY98" fmla="*/ 1144483 h 3496775"/>
              <a:gd name="connsiteX99" fmla="*/ 2187208 w 3243991"/>
              <a:gd name="connsiteY99" fmla="*/ 1396872 h 3496775"/>
              <a:gd name="connsiteX100" fmla="*/ 1962055 w 3243991"/>
              <a:gd name="connsiteY100" fmla="*/ 1419847 h 3496775"/>
              <a:gd name="connsiteX101" fmla="*/ 1658786 w 3243991"/>
              <a:gd name="connsiteY101" fmla="*/ 1452012 h 3496775"/>
              <a:gd name="connsiteX102" fmla="*/ 514638 w 3243991"/>
              <a:gd name="connsiteY102" fmla="*/ 1433632 h 3496775"/>
              <a:gd name="connsiteX0" fmla="*/ 514638 w 3246359"/>
              <a:gd name="connsiteY0" fmla="*/ 1433632 h 3496775"/>
              <a:gd name="connsiteX1" fmla="*/ 514638 w 3246359"/>
              <a:gd name="connsiteY1" fmla="*/ 1433632 h 3496775"/>
              <a:gd name="connsiteX2" fmla="*/ 202179 w 3246359"/>
              <a:gd name="connsiteY2" fmla="*/ 1603646 h 3496775"/>
              <a:gd name="connsiteX3" fmla="*/ 18380 w 3246359"/>
              <a:gd name="connsiteY3" fmla="*/ 1787445 h 3496775"/>
              <a:gd name="connsiteX4" fmla="*/ 0 w 3246359"/>
              <a:gd name="connsiteY4" fmla="*/ 2063143 h 3496775"/>
              <a:gd name="connsiteX5" fmla="*/ 151635 w 3246359"/>
              <a:gd name="connsiteY5" fmla="*/ 1952864 h 3496775"/>
              <a:gd name="connsiteX6" fmla="*/ 188394 w 3246359"/>
              <a:gd name="connsiteY6" fmla="*/ 2003409 h 3496775"/>
              <a:gd name="connsiteX7" fmla="*/ 202179 w 3246359"/>
              <a:gd name="connsiteY7" fmla="*/ 1856369 h 3496775"/>
              <a:gd name="connsiteX8" fmla="*/ 280294 w 3246359"/>
              <a:gd name="connsiteY8" fmla="*/ 2269917 h 3496775"/>
              <a:gd name="connsiteX9" fmla="*/ 36760 w 3246359"/>
              <a:gd name="connsiteY9" fmla="*/ 2550211 h 3496775"/>
              <a:gd name="connsiteX10" fmla="*/ 45950 w 3246359"/>
              <a:gd name="connsiteY10" fmla="*/ 3363521 h 3496775"/>
              <a:gd name="connsiteX11" fmla="*/ 105685 w 3246359"/>
              <a:gd name="connsiteY11" fmla="*/ 3326761 h 3496775"/>
              <a:gd name="connsiteX12" fmla="*/ 133255 w 3246359"/>
              <a:gd name="connsiteY12" fmla="*/ 3469206 h 3496775"/>
              <a:gd name="connsiteX13" fmla="*/ 298674 w 3246359"/>
              <a:gd name="connsiteY13" fmla="*/ 3464611 h 3496775"/>
              <a:gd name="connsiteX14" fmla="*/ 353813 w 3246359"/>
              <a:gd name="connsiteY14" fmla="*/ 3427851 h 3496775"/>
              <a:gd name="connsiteX15" fmla="*/ 174609 w 3246359"/>
              <a:gd name="connsiteY15" fmla="*/ 3276217 h 3496775"/>
              <a:gd name="connsiteX16" fmla="*/ 170014 w 3246359"/>
              <a:gd name="connsiteY16" fmla="*/ 2720225 h 3496775"/>
              <a:gd name="connsiteX17" fmla="*/ 390573 w 3246359"/>
              <a:gd name="connsiteY17" fmla="*/ 2605350 h 3496775"/>
              <a:gd name="connsiteX18" fmla="*/ 298674 w 3246359"/>
              <a:gd name="connsiteY18" fmla="*/ 2734010 h 3496775"/>
              <a:gd name="connsiteX19" fmla="*/ 680057 w 3246359"/>
              <a:gd name="connsiteY19" fmla="*/ 3294597 h 3496775"/>
              <a:gd name="connsiteX20" fmla="*/ 721411 w 3246359"/>
              <a:gd name="connsiteY20" fmla="*/ 3262432 h 3496775"/>
              <a:gd name="connsiteX21" fmla="*/ 735196 w 3246359"/>
              <a:gd name="connsiteY21" fmla="*/ 3363521 h 3496775"/>
              <a:gd name="connsiteX22" fmla="*/ 928185 w 3246359"/>
              <a:gd name="connsiteY22" fmla="*/ 3363521 h 3496775"/>
              <a:gd name="connsiteX23" fmla="*/ 974135 w 3246359"/>
              <a:gd name="connsiteY23" fmla="*/ 3331356 h 3496775"/>
              <a:gd name="connsiteX24" fmla="*/ 758171 w 3246359"/>
              <a:gd name="connsiteY24" fmla="*/ 3193507 h 3496775"/>
              <a:gd name="connsiteX25" fmla="*/ 510043 w 3246359"/>
              <a:gd name="connsiteY25" fmla="*/ 2821314 h 3496775"/>
              <a:gd name="connsiteX26" fmla="*/ 519233 w 3246359"/>
              <a:gd name="connsiteY26" fmla="*/ 2738605 h 3496775"/>
              <a:gd name="connsiteX27" fmla="*/ 914400 w 3246359"/>
              <a:gd name="connsiteY27" fmla="*/ 2334247 h 3496775"/>
              <a:gd name="connsiteX28" fmla="*/ 1709331 w 3246359"/>
              <a:gd name="connsiteY28" fmla="*/ 2380197 h 3496775"/>
              <a:gd name="connsiteX29" fmla="*/ 1585267 w 3246359"/>
              <a:gd name="connsiteY29" fmla="*/ 3248647 h 3496775"/>
              <a:gd name="connsiteX30" fmla="*/ 1622026 w 3246359"/>
              <a:gd name="connsiteY30" fmla="*/ 3239457 h 3496775"/>
              <a:gd name="connsiteX31" fmla="*/ 1617432 w 3246359"/>
              <a:gd name="connsiteY31" fmla="*/ 3386496 h 3496775"/>
              <a:gd name="connsiteX32" fmla="*/ 1824205 w 3246359"/>
              <a:gd name="connsiteY32" fmla="*/ 3450826 h 3496775"/>
              <a:gd name="connsiteX33" fmla="*/ 1856370 w 3246359"/>
              <a:gd name="connsiteY33" fmla="*/ 3391091 h 3496775"/>
              <a:gd name="connsiteX34" fmla="*/ 1718521 w 3246359"/>
              <a:gd name="connsiteY34" fmla="*/ 3303786 h 3496775"/>
              <a:gd name="connsiteX35" fmla="*/ 1746091 w 3246359"/>
              <a:gd name="connsiteY35" fmla="*/ 2908619 h 3496775"/>
              <a:gd name="connsiteX36" fmla="*/ 1870155 w 3246359"/>
              <a:gd name="connsiteY36" fmla="*/ 2623730 h 3496775"/>
              <a:gd name="connsiteX37" fmla="*/ 1975840 w 3246359"/>
              <a:gd name="connsiteY37" fmla="*/ 2844289 h 3496775"/>
              <a:gd name="connsiteX38" fmla="*/ 2058549 w 3246359"/>
              <a:gd name="connsiteY38" fmla="*/ 3060253 h 3496775"/>
              <a:gd name="connsiteX39" fmla="*/ 2104499 w 3246359"/>
              <a:gd name="connsiteY39" fmla="*/ 3358926 h 3496775"/>
              <a:gd name="connsiteX40" fmla="*/ 2141259 w 3246359"/>
              <a:gd name="connsiteY40" fmla="*/ 3326761 h 3496775"/>
              <a:gd name="connsiteX41" fmla="*/ 2168828 w 3246359"/>
              <a:gd name="connsiteY41" fmla="*/ 3496775 h 3496775"/>
              <a:gd name="connsiteX42" fmla="*/ 2325058 w 3246359"/>
              <a:gd name="connsiteY42" fmla="*/ 3496775 h 3496775"/>
              <a:gd name="connsiteX43" fmla="*/ 2380197 w 3246359"/>
              <a:gd name="connsiteY43" fmla="*/ 3455421 h 3496775"/>
              <a:gd name="connsiteX44" fmla="*/ 2219373 w 3246359"/>
              <a:gd name="connsiteY44" fmla="*/ 3358926 h 3496775"/>
              <a:gd name="connsiteX45" fmla="*/ 2145854 w 3246359"/>
              <a:gd name="connsiteY45" fmla="*/ 3087823 h 3496775"/>
              <a:gd name="connsiteX46" fmla="*/ 2072334 w 3246359"/>
              <a:gd name="connsiteY46" fmla="*/ 2609945 h 3496775"/>
              <a:gd name="connsiteX47" fmla="*/ 2072334 w 3246359"/>
              <a:gd name="connsiteY47" fmla="*/ 2357222 h 3496775"/>
              <a:gd name="connsiteX48" fmla="*/ 2348033 w 3246359"/>
              <a:gd name="connsiteY48" fmla="*/ 2173423 h 3496775"/>
              <a:gd name="connsiteX49" fmla="*/ 2609946 w 3246359"/>
              <a:gd name="connsiteY49" fmla="*/ 1787445 h 3496775"/>
              <a:gd name="connsiteX50" fmla="*/ 2651301 w 3246359"/>
              <a:gd name="connsiteY50" fmla="*/ 1438227 h 3496775"/>
              <a:gd name="connsiteX51" fmla="*/ 2798340 w 3246359"/>
              <a:gd name="connsiteY51" fmla="*/ 1387682 h 3496775"/>
              <a:gd name="connsiteX52" fmla="*/ 2779960 w 3246359"/>
              <a:gd name="connsiteY52" fmla="*/ 1291187 h 3496775"/>
              <a:gd name="connsiteX53" fmla="*/ 2770770 w 3246359"/>
              <a:gd name="connsiteY53" fmla="*/ 1231453 h 3496775"/>
              <a:gd name="connsiteX54" fmla="*/ 2775365 w 3246359"/>
              <a:gd name="connsiteY54" fmla="*/ 1102793 h 3496775"/>
              <a:gd name="connsiteX55" fmla="*/ 2853480 w 3246359"/>
              <a:gd name="connsiteY55" fmla="*/ 1185503 h 3496775"/>
              <a:gd name="connsiteX56" fmla="*/ 2807530 w 3246359"/>
              <a:gd name="connsiteY56" fmla="*/ 1066034 h 3496775"/>
              <a:gd name="connsiteX57" fmla="*/ 2835100 w 3246359"/>
              <a:gd name="connsiteY57" fmla="*/ 1020084 h 3496775"/>
              <a:gd name="connsiteX58" fmla="*/ 2986734 w 3246359"/>
              <a:gd name="connsiteY58" fmla="*/ 771955 h 3496775"/>
              <a:gd name="connsiteX59" fmla="*/ 2729415 w 3246359"/>
              <a:gd name="connsiteY59" fmla="*/ 868450 h 3496775"/>
              <a:gd name="connsiteX60" fmla="*/ 3074039 w 3246359"/>
              <a:gd name="connsiteY60" fmla="*/ 496257 h 3496775"/>
              <a:gd name="connsiteX61" fmla="*/ 3219323 w 3246359"/>
              <a:gd name="connsiteY61" fmla="*/ 46231 h 3496775"/>
              <a:gd name="connsiteX62" fmla="*/ 3119988 w 3246359"/>
              <a:gd name="connsiteY62" fmla="*/ 328453 h 3496775"/>
              <a:gd name="connsiteX63" fmla="*/ 3079371 w 3246359"/>
              <a:gd name="connsiteY63" fmla="*/ 38232 h 3496775"/>
              <a:gd name="connsiteX64" fmla="*/ 3059798 w 3246359"/>
              <a:gd name="connsiteY64" fmla="*/ 388642 h 3496775"/>
              <a:gd name="connsiteX65" fmla="*/ 2963023 w 3246359"/>
              <a:gd name="connsiteY65" fmla="*/ 482754 h 3496775"/>
              <a:gd name="connsiteX66" fmla="*/ 2822963 w 3246359"/>
              <a:gd name="connsiteY66" fmla="*/ 60189 h 3496775"/>
              <a:gd name="connsiteX67" fmla="*/ 2887119 w 3246359"/>
              <a:gd name="connsiteY67" fmla="*/ 521161 h 3496775"/>
              <a:gd name="connsiteX68" fmla="*/ 2715630 w 3246359"/>
              <a:gd name="connsiteY68" fmla="*/ 730601 h 3496775"/>
              <a:gd name="connsiteX69" fmla="*/ 2649828 w 3246359"/>
              <a:gd name="connsiteY69" fmla="*/ 620884 h 3496775"/>
              <a:gd name="connsiteX70" fmla="*/ 2633832 w 3246359"/>
              <a:gd name="connsiteY70" fmla="*/ 446449 h 3496775"/>
              <a:gd name="connsiteX71" fmla="*/ 2586971 w 3246359"/>
              <a:gd name="connsiteY71" fmla="*/ 643296 h 3496775"/>
              <a:gd name="connsiteX72" fmla="*/ 2650846 w 3246359"/>
              <a:gd name="connsiteY72" fmla="*/ 771218 h 3496775"/>
              <a:gd name="connsiteX73" fmla="*/ 2632922 w 3246359"/>
              <a:gd name="connsiteY73" fmla="*/ 854946 h 3496775"/>
              <a:gd name="connsiteX74" fmla="*/ 2481287 w 3246359"/>
              <a:gd name="connsiteY74" fmla="*/ 854665 h 3496775"/>
              <a:gd name="connsiteX75" fmla="*/ 2393982 w 3246359"/>
              <a:gd name="connsiteY75" fmla="*/ 753575 h 3496775"/>
              <a:gd name="connsiteX76" fmla="*/ 2447929 w 3246359"/>
              <a:gd name="connsiteY76" fmla="*/ 605344 h 3496775"/>
              <a:gd name="connsiteX77" fmla="*/ 2420079 w 3246359"/>
              <a:gd name="connsiteY77" fmla="*/ 458586 h 3496775"/>
              <a:gd name="connsiteX78" fmla="*/ 2330389 w 3246359"/>
              <a:gd name="connsiteY78" fmla="*/ 702575 h 3496775"/>
              <a:gd name="connsiteX79" fmla="*/ 2045501 w 3246359"/>
              <a:gd name="connsiteY79" fmla="*/ 470160 h 3496775"/>
              <a:gd name="connsiteX80" fmla="*/ 2079139 w 3246359"/>
              <a:gd name="connsiteY80" fmla="*/ 379171 h 3496775"/>
              <a:gd name="connsiteX81" fmla="*/ 2305379 w 3246359"/>
              <a:gd name="connsiteY81" fmla="*/ 238764 h 3496775"/>
              <a:gd name="connsiteX82" fmla="*/ 2167863 w 3246359"/>
              <a:gd name="connsiteY82" fmla="*/ 296731 h 3496775"/>
              <a:gd name="connsiteX83" fmla="*/ 2035574 w 3246359"/>
              <a:gd name="connsiteY83" fmla="*/ 307863 h 3496775"/>
              <a:gd name="connsiteX84" fmla="*/ 2047899 w 3246359"/>
              <a:gd name="connsiteY84" fmla="*/ 174099 h 3496775"/>
              <a:gd name="connsiteX85" fmla="*/ 2126456 w 3246359"/>
              <a:gd name="connsiteY85" fmla="*/ 0 h 3496775"/>
              <a:gd name="connsiteX86" fmla="*/ 1966650 w 3246359"/>
              <a:gd name="connsiteY86" fmla="*/ 257318 h 3496775"/>
              <a:gd name="connsiteX87" fmla="*/ 1936870 w 3246359"/>
              <a:gd name="connsiteY87" fmla="*/ 32164 h 3496775"/>
              <a:gd name="connsiteX88" fmla="*/ 1901275 w 3246359"/>
              <a:gd name="connsiteY88" fmla="*/ 208756 h 3496775"/>
              <a:gd name="connsiteX89" fmla="*/ 1931363 w 3246359"/>
              <a:gd name="connsiteY89" fmla="*/ 367315 h 3496775"/>
              <a:gd name="connsiteX90" fmla="*/ 1837294 w 3246359"/>
              <a:gd name="connsiteY90" fmla="*/ 288733 h 3496775"/>
              <a:gd name="connsiteX91" fmla="*/ 1776782 w 3246359"/>
              <a:gd name="connsiteY91" fmla="*/ 138130 h 3496775"/>
              <a:gd name="connsiteX92" fmla="*/ 1812524 w 3246359"/>
              <a:gd name="connsiteY92" fmla="*/ 363351 h 3496775"/>
              <a:gd name="connsiteX93" fmla="*/ 2358415 w 3246359"/>
              <a:gd name="connsiteY93" fmla="*/ 907420 h 3496775"/>
              <a:gd name="connsiteX94" fmla="*/ 2235543 w 3246359"/>
              <a:gd name="connsiteY94" fmla="*/ 830779 h 3496775"/>
              <a:gd name="connsiteX95" fmla="*/ 2065635 w 3246359"/>
              <a:gd name="connsiteY95" fmla="*/ 746314 h 3496775"/>
              <a:gd name="connsiteX96" fmla="*/ 2108531 w 3246359"/>
              <a:gd name="connsiteY96" fmla="*/ 998194 h 3496775"/>
              <a:gd name="connsiteX97" fmla="*/ 2259254 w 3246359"/>
              <a:gd name="connsiteY97" fmla="*/ 1067227 h 3496775"/>
              <a:gd name="connsiteX98" fmla="*/ 2285163 w 3246359"/>
              <a:gd name="connsiteY98" fmla="*/ 1144483 h 3496775"/>
              <a:gd name="connsiteX99" fmla="*/ 2187208 w 3246359"/>
              <a:gd name="connsiteY99" fmla="*/ 1396872 h 3496775"/>
              <a:gd name="connsiteX100" fmla="*/ 1962055 w 3246359"/>
              <a:gd name="connsiteY100" fmla="*/ 1419847 h 3496775"/>
              <a:gd name="connsiteX101" fmla="*/ 1658786 w 3246359"/>
              <a:gd name="connsiteY101" fmla="*/ 1452012 h 3496775"/>
              <a:gd name="connsiteX102" fmla="*/ 514638 w 3246359"/>
              <a:gd name="connsiteY102" fmla="*/ 1433632 h 3496775"/>
              <a:gd name="connsiteX0" fmla="*/ 514638 w 3241806"/>
              <a:gd name="connsiteY0" fmla="*/ 1433632 h 3496775"/>
              <a:gd name="connsiteX1" fmla="*/ 514638 w 3241806"/>
              <a:gd name="connsiteY1" fmla="*/ 1433632 h 3496775"/>
              <a:gd name="connsiteX2" fmla="*/ 202179 w 3241806"/>
              <a:gd name="connsiteY2" fmla="*/ 1603646 h 3496775"/>
              <a:gd name="connsiteX3" fmla="*/ 18380 w 3241806"/>
              <a:gd name="connsiteY3" fmla="*/ 1787445 h 3496775"/>
              <a:gd name="connsiteX4" fmla="*/ 0 w 3241806"/>
              <a:gd name="connsiteY4" fmla="*/ 2063143 h 3496775"/>
              <a:gd name="connsiteX5" fmla="*/ 151635 w 3241806"/>
              <a:gd name="connsiteY5" fmla="*/ 1952864 h 3496775"/>
              <a:gd name="connsiteX6" fmla="*/ 188394 w 3241806"/>
              <a:gd name="connsiteY6" fmla="*/ 2003409 h 3496775"/>
              <a:gd name="connsiteX7" fmla="*/ 202179 w 3241806"/>
              <a:gd name="connsiteY7" fmla="*/ 1856369 h 3496775"/>
              <a:gd name="connsiteX8" fmla="*/ 280294 w 3241806"/>
              <a:gd name="connsiteY8" fmla="*/ 2269917 h 3496775"/>
              <a:gd name="connsiteX9" fmla="*/ 36760 w 3241806"/>
              <a:gd name="connsiteY9" fmla="*/ 2550211 h 3496775"/>
              <a:gd name="connsiteX10" fmla="*/ 45950 w 3241806"/>
              <a:gd name="connsiteY10" fmla="*/ 3363521 h 3496775"/>
              <a:gd name="connsiteX11" fmla="*/ 105685 w 3241806"/>
              <a:gd name="connsiteY11" fmla="*/ 3326761 h 3496775"/>
              <a:gd name="connsiteX12" fmla="*/ 133255 w 3241806"/>
              <a:gd name="connsiteY12" fmla="*/ 3469206 h 3496775"/>
              <a:gd name="connsiteX13" fmla="*/ 298674 w 3241806"/>
              <a:gd name="connsiteY13" fmla="*/ 3464611 h 3496775"/>
              <a:gd name="connsiteX14" fmla="*/ 353813 w 3241806"/>
              <a:gd name="connsiteY14" fmla="*/ 3427851 h 3496775"/>
              <a:gd name="connsiteX15" fmla="*/ 174609 w 3241806"/>
              <a:gd name="connsiteY15" fmla="*/ 3276217 h 3496775"/>
              <a:gd name="connsiteX16" fmla="*/ 170014 w 3241806"/>
              <a:gd name="connsiteY16" fmla="*/ 2720225 h 3496775"/>
              <a:gd name="connsiteX17" fmla="*/ 390573 w 3241806"/>
              <a:gd name="connsiteY17" fmla="*/ 2605350 h 3496775"/>
              <a:gd name="connsiteX18" fmla="*/ 298674 w 3241806"/>
              <a:gd name="connsiteY18" fmla="*/ 2734010 h 3496775"/>
              <a:gd name="connsiteX19" fmla="*/ 680057 w 3241806"/>
              <a:gd name="connsiteY19" fmla="*/ 3294597 h 3496775"/>
              <a:gd name="connsiteX20" fmla="*/ 721411 w 3241806"/>
              <a:gd name="connsiteY20" fmla="*/ 3262432 h 3496775"/>
              <a:gd name="connsiteX21" fmla="*/ 735196 w 3241806"/>
              <a:gd name="connsiteY21" fmla="*/ 3363521 h 3496775"/>
              <a:gd name="connsiteX22" fmla="*/ 928185 w 3241806"/>
              <a:gd name="connsiteY22" fmla="*/ 3363521 h 3496775"/>
              <a:gd name="connsiteX23" fmla="*/ 974135 w 3241806"/>
              <a:gd name="connsiteY23" fmla="*/ 3331356 h 3496775"/>
              <a:gd name="connsiteX24" fmla="*/ 758171 w 3241806"/>
              <a:gd name="connsiteY24" fmla="*/ 3193507 h 3496775"/>
              <a:gd name="connsiteX25" fmla="*/ 510043 w 3241806"/>
              <a:gd name="connsiteY25" fmla="*/ 2821314 h 3496775"/>
              <a:gd name="connsiteX26" fmla="*/ 519233 w 3241806"/>
              <a:gd name="connsiteY26" fmla="*/ 2738605 h 3496775"/>
              <a:gd name="connsiteX27" fmla="*/ 914400 w 3241806"/>
              <a:gd name="connsiteY27" fmla="*/ 2334247 h 3496775"/>
              <a:gd name="connsiteX28" fmla="*/ 1709331 w 3241806"/>
              <a:gd name="connsiteY28" fmla="*/ 2380197 h 3496775"/>
              <a:gd name="connsiteX29" fmla="*/ 1585267 w 3241806"/>
              <a:gd name="connsiteY29" fmla="*/ 3248647 h 3496775"/>
              <a:gd name="connsiteX30" fmla="*/ 1622026 w 3241806"/>
              <a:gd name="connsiteY30" fmla="*/ 3239457 h 3496775"/>
              <a:gd name="connsiteX31" fmla="*/ 1617432 w 3241806"/>
              <a:gd name="connsiteY31" fmla="*/ 3386496 h 3496775"/>
              <a:gd name="connsiteX32" fmla="*/ 1824205 w 3241806"/>
              <a:gd name="connsiteY32" fmla="*/ 3450826 h 3496775"/>
              <a:gd name="connsiteX33" fmla="*/ 1856370 w 3241806"/>
              <a:gd name="connsiteY33" fmla="*/ 3391091 h 3496775"/>
              <a:gd name="connsiteX34" fmla="*/ 1718521 w 3241806"/>
              <a:gd name="connsiteY34" fmla="*/ 3303786 h 3496775"/>
              <a:gd name="connsiteX35" fmla="*/ 1746091 w 3241806"/>
              <a:gd name="connsiteY35" fmla="*/ 2908619 h 3496775"/>
              <a:gd name="connsiteX36" fmla="*/ 1870155 w 3241806"/>
              <a:gd name="connsiteY36" fmla="*/ 2623730 h 3496775"/>
              <a:gd name="connsiteX37" fmla="*/ 1975840 w 3241806"/>
              <a:gd name="connsiteY37" fmla="*/ 2844289 h 3496775"/>
              <a:gd name="connsiteX38" fmla="*/ 2058549 w 3241806"/>
              <a:gd name="connsiteY38" fmla="*/ 3060253 h 3496775"/>
              <a:gd name="connsiteX39" fmla="*/ 2104499 w 3241806"/>
              <a:gd name="connsiteY39" fmla="*/ 3358926 h 3496775"/>
              <a:gd name="connsiteX40" fmla="*/ 2141259 w 3241806"/>
              <a:gd name="connsiteY40" fmla="*/ 3326761 h 3496775"/>
              <a:gd name="connsiteX41" fmla="*/ 2168828 w 3241806"/>
              <a:gd name="connsiteY41" fmla="*/ 3496775 h 3496775"/>
              <a:gd name="connsiteX42" fmla="*/ 2325058 w 3241806"/>
              <a:gd name="connsiteY42" fmla="*/ 3496775 h 3496775"/>
              <a:gd name="connsiteX43" fmla="*/ 2380197 w 3241806"/>
              <a:gd name="connsiteY43" fmla="*/ 3455421 h 3496775"/>
              <a:gd name="connsiteX44" fmla="*/ 2219373 w 3241806"/>
              <a:gd name="connsiteY44" fmla="*/ 3358926 h 3496775"/>
              <a:gd name="connsiteX45" fmla="*/ 2145854 w 3241806"/>
              <a:gd name="connsiteY45" fmla="*/ 3087823 h 3496775"/>
              <a:gd name="connsiteX46" fmla="*/ 2072334 w 3241806"/>
              <a:gd name="connsiteY46" fmla="*/ 2609945 h 3496775"/>
              <a:gd name="connsiteX47" fmla="*/ 2072334 w 3241806"/>
              <a:gd name="connsiteY47" fmla="*/ 2357222 h 3496775"/>
              <a:gd name="connsiteX48" fmla="*/ 2348033 w 3241806"/>
              <a:gd name="connsiteY48" fmla="*/ 2173423 h 3496775"/>
              <a:gd name="connsiteX49" fmla="*/ 2609946 w 3241806"/>
              <a:gd name="connsiteY49" fmla="*/ 1787445 h 3496775"/>
              <a:gd name="connsiteX50" fmla="*/ 2651301 w 3241806"/>
              <a:gd name="connsiteY50" fmla="*/ 1438227 h 3496775"/>
              <a:gd name="connsiteX51" fmla="*/ 2798340 w 3241806"/>
              <a:gd name="connsiteY51" fmla="*/ 1387682 h 3496775"/>
              <a:gd name="connsiteX52" fmla="*/ 2779960 w 3241806"/>
              <a:gd name="connsiteY52" fmla="*/ 1291187 h 3496775"/>
              <a:gd name="connsiteX53" fmla="*/ 2770770 w 3241806"/>
              <a:gd name="connsiteY53" fmla="*/ 1231453 h 3496775"/>
              <a:gd name="connsiteX54" fmla="*/ 2775365 w 3241806"/>
              <a:gd name="connsiteY54" fmla="*/ 1102793 h 3496775"/>
              <a:gd name="connsiteX55" fmla="*/ 2853480 w 3241806"/>
              <a:gd name="connsiteY55" fmla="*/ 1185503 h 3496775"/>
              <a:gd name="connsiteX56" fmla="*/ 2807530 w 3241806"/>
              <a:gd name="connsiteY56" fmla="*/ 1066034 h 3496775"/>
              <a:gd name="connsiteX57" fmla="*/ 2835100 w 3241806"/>
              <a:gd name="connsiteY57" fmla="*/ 1020084 h 3496775"/>
              <a:gd name="connsiteX58" fmla="*/ 2986734 w 3241806"/>
              <a:gd name="connsiteY58" fmla="*/ 771955 h 3496775"/>
              <a:gd name="connsiteX59" fmla="*/ 2729415 w 3241806"/>
              <a:gd name="connsiteY59" fmla="*/ 868450 h 3496775"/>
              <a:gd name="connsiteX60" fmla="*/ 3074039 w 3241806"/>
              <a:gd name="connsiteY60" fmla="*/ 496257 h 3496775"/>
              <a:gd name="connsiteX61" fmla="*/ 3219323 w 3241806"/>
              <a:gd name="connsiteY61" fmla="*/ 46231 h 3496775"/>
              <a:gd name="connsiteX62" fmla="*/ 3119988 w 3241806"/>
              <a:gd name="connsiteY62" fmla="*/ 328453 h 3496775"/>
              <a:gd name="connsiteX63" fmla="*/ 3079371 w 3241806"/>
              <a:gd name="connsiteY63" fmla="*/ 38232 h 3496775"/>
              <a:gd name="connsiteX64" fmla="*/ 3059798 w 3241806"/>
              <a:gd name="connsiteY64" fmla="*/ 388642 h 3496775"/>
              <a:gd name="connsiteX65" fmla="*/ 2963023 w 3241806"/>
              <a:gd name="connsiteY65" fmla="*/ 482754 h 3496775"/>
              <a:gd name="connsiteX66" fmla="*/ 2822963 w 3241806"/>
              <a:gd name="connsiteY66" fmla="*/ 60189 h 3496775"/>
              <a:gd name="connsiteX67" fmla="*/ 2887119 w 3241806"/>
              <a:gd name="connsiteY67" fmla="*/ 521161 h 3496775"/>
              <a:gd name="connsiteX68" fmla="*/ 2715630 w 3241806"/>
              <a:gd name="connsiteY68" fmla="*/ 730601 h 3496775"/>
              <a:gd name="connsiteX69" fmla="*/ 2649828 w 3241806"/>
              <a:gd name="connsiteY69" fmla="*/ 620884 h 3496775"/>
              <a:gd name="connsiteX70" fmla="*/ 2633832 w 3241806"/>
              <a:gd name="connsiteY70" fmla="*/ 446449 h 3496775"/>
              <a:gd name="connsiteX71" fmla="*/ 2586971 w 3241806"/>
              <a:gd name="connsiteY71" fmla="*/ 643296 h 3496775"/>
              <a:gd name="connsiteX72" fmla="*/ 2650846 w 3241806"/>
              <a:gd name="connsiteY72" fmla="*/ 771218 h 3496775"/>
              <a:gd name="connsiteX73" fmla="*/ 2632922 w 3241806"/>
              <a:gd name="connsiteY73" fmla="*/ 854946 h 3496775"/>
              <a:gd name="connsiteX74" fmla="*/ 2481287 w 3241806"/>
              <a:gd name="connsiteY74" fmla="*/ 854665 h 3496775"/>
              <a:gd name="connsiteX75" fmla="*/ 2393982 w 3241806"/>
              <a:gd name="connsiteY75" fmla="*/ 753575 h 3496775"/>
              <a:gd name="connsiteX76" fmla="*/ 2447929 w 3241806"/>
              <a:gd name="connsiteY76" fmla="*/ 605344 h 3496775"/>
              <a:gd name="connsiteX77" fmla="*/ 2420079 w 3241806"/>
              <a:gd name="connsiteY77" fmla="*/ 458586 h 3496775"/>
              <a:gd name="connsiteX78" fmla="*/ 2330389 w 3241806"/>
              <a:gd name="connsiteY78" fmla="*/ 702575 h 3496775"/>
              <a:gd name="connsiteX79" fmla="*/ 2045501 w 3241806"/>
              <a:gd name="connsiteY79" fmla="*/ 470160 h 3496775"/>
              <a:gd name="connsiteX80" fmla="*/ 2079139 w 3241806"/>
              <a:gd name="connsiteY80" fmla="*/ 379171 h 3496775"/>
              <a:gd name="connsiteX81" fmla="*/ 2305379 w 3241806"/>
              <a:gd name="connsiteY81" fmla="*/ 238764 h 3496775"/>
              <a:gd name="connsiteX82" fmla="*/ 2167863 w 3241806"/>
              <a:gd name="connsiteY82" fmla="*/ 296731 h 3496775"/>
              <a:gd name="connsiteX83" fmla="*/ 2035574 w 3241806"/>
              <a:gd name="connsiteY83" fmla="*/ 307863 h 3496775"/>
              <a:gd name="connsiteX84" fmla="*/ 2047899 w 3241806"/>
              <a:gd name="connsiteY84" fmla="*/ 174099 h 3496775"/>
              <a:gd name="connsiteX85" fmla="*/ 2126456 w 3241806"/>
              <a:gd name="connsiteY85" fmla="*/ 0 h 3496775"/>
              <a:gd name="connsiteX86" fmla="*/ 1966650 w 3241806"/>
              <a:gd name="connsiteY86" fmla="*/ 257318 h 3496775"/>
              <a:gd name="connsiteX87" fmla="*/ 1936870 w 3241806"/>
              <a:gd name="connsiteY87" fmla="*/ 32164 h 3496775"/>
              <a:gd name="connsiteX88" fmla="*/ 1901275 w 3241806"/>
              <a:gd name="connsiteY88" fmla="*/ 208756 h 3496775"/>
              <a:gd name="connsiteX89" fmla="*/ 1931363 w 3241806"/>
              <a:gd name="connsiteY89" fmla="*/ 367315 h 3496775"/>
              <a:gd name="connsiteX90" fmla="*/ 1837294 w 3241806"/>
              <a:gd name="connsiteY90" fmla="*/ 288733 h 3496775"/>
              <a:gd name="connsiteX91" fmla="*/ 1776782 w 3241806"/>
              <a:gd name="connsiteY91" fmla="*/ 138130 h 3496775"/>
              <a:gd name="connsiteX92" fmla="*/ 1812524 w 3241806"/>
              <a:gd name="connsiteY92" fmla="*/ 363351 h 3496775"/>
              <a:gd name="connsiteX93" fmla="*/ 2358415 w 3241806"/>
              <a:gd name="connsiteY93" fmla="*/ 907420 h 3496775"/>
              <a:gd name="connsiteX94" fmla="*/ 2235543 w 3241806"/>
              <a:gd name="connsiteY94" fmla="*/ 830779 h 3496775"/>
              <a:gd name="connsiteX95" fmla="*/ 2065635 w 3241806"/>
              <a:gd name="connsiteY95" fmla="*/ 746314 h 3496775"/>
              <a:gd name="connsiteX96" fmla="*/ 2108531 w 3241806"/>
              <a:gd name="connsiteY96" fmla="*/ 998194 h 3496775"/>
              <a:gd name="connsiteX97" fmla="*/ 2259254 w 3241806"/>
              <a:gd name="connsiteY97" fmla="*/ 1067227 h 3496775"/>
              <a:gd name="connsiteX98" fmla="*/ 2285163 w 3241806"/>
              <a:gd name="connsiteY98" fmla="*/ 1144483 h 3496775"/>
              <a:gd name="connsiteX99" fmla="*/ 2187208 w 3241806"/>
              <a:gd name="connsiteY99" fmla="*/ 1396872 h 3496775"/>
              <a:gd name="connsiteX100" fmla="*/ 1962055 w 3241806"/>
              <a:gd name="connsiteY100" fmla="*/ 1419847 h 3496775"/>
              <a:gd name="connsiteX101" fmla="*/ 1658786 w 3241806"/>
              <a:gd name="connsiteY101" fmla="*/ 1452012 h 3496775"/>
              <a:gd name="connsiteX102" fmla="*/ 514638 w 3241806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45410 w 3241295"/>
              <a:gd name="connsiteY59" fmla="*/ 865784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45410 w 3241295"/>
              <a:gd name="connsiteY59" fmla="*/ 865784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35420"/>
              <a:gd name="connsiteY0" fmla="*/ 1433632 h 3496775"/>
              <a:gd name="connsiteX1" fmla="*/ 514638 w 3235420"/>
              <a:gd name="connsiteY1" fmla="*/ 1433632 h 3496775"/>
              <a:gd name="connsiteX2" fmla="*/ 202179 w 3235420"/>
              <a:gd name="connsiteY2" fmla="*/ 1603646 h 3496775"/>
              <a:gd name="connsiteX3" fmla="*/ 18380 w 3235420"/>
              <a:gd name="connsiteY3" fmla="*/ 1787445 h 3496775"/>
              <a:gd name="connsiteX4" fmla="*/ 0 w 3235420"/>
              <a:gd name="connsiteY4" fmla="*/ 2063143 h 3496775"/>
              <a:gd name="connsiteX5" fmla="*/ 151635 w 3235420"/>
              <a:gd name="connsiteY5" fmla="*/ 1952864 h 3496775"/>
              <a:gd name="connsiteX6" fmla="*/ 188394 w 3235420"/>
              <a:gd name="connsiteY6" fmla="*/ 2003409 h 3496775"/>
              <a:gd name="connsiteX7" fmla="*/ 202179 w 3235420"/>
              <a:gd name="connsiteY7" fmla="*/ 1856369 h 3496775"/>
              <a:gd name="connsiteX8" fmla="*/ 280294 w 3235420"/>
              <a:gd name="connsiteY8" fmla="*/ 2269917 h 3496775"/>
              <a:gd name="connsiteX9" fmla="*/ 36760 w 3235420"/>
              <a:gd name="connsiteY9" fmla="*/ 2550211 h 3496775"/>
              <a:gd name="connsiteX10" fmla="*/ 45950 w 3235420"/>
              <a:gd name="connsiteY10" fmla="*/ 3363521 h 3496775"/>
              <a:gd name="connsiteX11" fmla="*/ 105685 w 3235420"/>
              <a:gd name="connsiteY11" fmla="*/ 3326761 h 3496775"/>
              <a:gd name="connsiteX12" fmla="*/ 133255 w 3235420"/>
              <a:gd name="connsiteY12" fmla="*/ 3469206 h 3496775"/>
              <a:gd name="connsiteX13" fmla="*/ 298674 w 3235420"/>
              <a:gd name="connsiteY13" fmla="*/ 3464611 h 3496775"/>
              <a:gd name="connsiteX14" fmla="*/ 353813 w 3235420"/>
              <a:gd name="connsiteY14" fmla="*/ 3427851 h 3496775"/>
              <a:gd name="connsiteX15" fmla="*/ 174609 w 3235420"/>
              <a:gd name="connsiteY15" fmla="*/ 3276217 h 3496775"/>
              <a:gd name="connsiteX16" fmla="*/ 170014 w 3235420"/>
              <a:gd name="connsiteY16" fmla="*/ 2720225 h 3496775"/>
              <a:gd name="connsiteX17" fmla="*/ 390573 w 3235420"/>
              <a:gd name="connsiteY17" fmla="*/ 2605350 h 3496775"/>
              <a:gd name="connsiteX18" fmla="*/ 298674 w 3235420"/>
              <a:gd name="connsiteY18" fmla="*/ 2734010 h 3496775"/>
              <a:gd name="connsiteX19" fmla="*/ 680057 w 3235420"/>
              <a:gd name="connsiteY19" fmla="*/ 3294597 h 3496775"/>
              <a:gd name="connsiteX20" fmla="*/ 721411 w 3235420"/>
              <a:gd name="connsiteY20" fmla="*/ 3262432 h 3496775"/>
              <a:gd name="connsiteX21" fmla="*/ 735196 w 3235420"/>
              <a:gd name="connsiteY21" fmla="*/ 3363521 h 3496775"/>
              <a:gd name="connsiteX22" fmla="*/ 928185 w 3235420"/>
              <a:gd name="connsiteY22" fmla="*/ 3363521 h 3496775"/>
              <a:gd name="connsiteX23" fmla="*/ 974135 w 3235420"/>
              <a:gd name="connsiteY23" fmla="*/ 3331356 h 3496775"/>
              <a:gd name="connsiteX24" fmla="*/ 758171 w 3235420"/>
              <a:gd name="connsiteY24" fmla="*/ 3193507 h 3496775"/>
              <a:gd name="connsiteX25" fmla="*/ 510043 w 3235420"/>
              <a:gd name="connsiteY25" fmla="*/ 2821314 h 3496775"/>
              <a:gd name="connsiteX26" fmla="*/ 519233 w 3235420"/>
              <a:gd name="connsiteY26" fmla="*/ 2738605 h 3496775"/>
              <a:gd name="connsiteX27" fmla="*/ 914400 w 3235420"/>
              <a:gd name="connsiteY27" fmla="*/ 2334247 h 3496775"/>
              <a:gd name="connsiteX28" fmla="*/ 1709331 w 3235420"/>
              <a:gd name="connsiteY28" fmla="*/ 2380197 h 3496775"/>
              <a:gd name="connsiteX29" fmla="*/ 1585267 w 3235420"/>
              <a:gd name="connsiteY29" fmla="*/ 3248647 h 3496775"/>
              <a:gd name="connsiteX30" fmla="*/ 1622026 w 3235420"/>
              <a:gd name="connsiteY30" fmla="*/ 3239457 h 3496775"/>
              <a:gd name="connsiteX31" fmla="*/ 1617432 w 3235420"/>
              <a:gd name="connsiteY31" fmla="*/ 3386496 h 3496775"/>
              <a:gd name="connsiteX32" fmla="*/ 1824205 w 3235420"/>
              <a:gd name="connsiteY32" fmla="*/ 3450826 h 3496775"/>
              <a:gd name="connsiteX33" fmla="*/ 1856370 w 3235420"/>
              <a:gd name="connsiteY33" fmla="*/ 3391091 h 3496775"/>
              <a:gd name="connsiteX34" fmla="*/ 1718521 w 3235420"/>
              <a:gd name="connsiteY34" fmla="*/ 3303786 h 3496775"/>
              <a:gd name="connsiteX35" fmla="*/ 1746091 w 3235420"/>
              <a:gd name="connsiteY35" fmla="*/ 2908619 h 3496775"/>
              <a:gd name="connsiteX36" fmla="*/ 1870155 w 3235420"/>
              <a:gd name="connsiteY36" fmla="*/ 2623730 h 3496775"/>
              <a:gd name="connsiteX37" fmla="*/ 1975840 w 3235420"/>
              <a:gd name="connsiteY37" fmla="*/ 2844289 h 3496775"/>
              <a:gd name="connsiteX38" fmla="*/ 2058549 w 3235420"/>
              <a:gd name="connsiteY38" fmla="*/ 3060253 h 3496775"/>
              <a:gd name="connsiteX39" fmla="*/ 2104499 w 3235420"/>
              <a:gd name="connsiteY39" fmla="*/ 3358926 h 3496775"/>
              <a:gd name="connsiteX40" fmla="*/ 2141259 w 3235420"/>
              <a:gd name="connsiteY40" fmla="*/ 3326761 h 3496775"/>
              <a:gd name="connsiteX41" fmla="*/ 2168828 w 3235420"/>
              <a:gd name="connsiteY41" fmla="*/ 3496775 h 3496775"/>
              <a:gd name="connsiteX42" fmla="*/ 2325058 w 3235420"/>
              <a:gd name="connsiteY42" fmla="*/ 3496775 h 3496775"/>
              <a:gd name="connsiteX43" fmla="*/ 2380197 w 3235420"/>
              <a:gd name="connsiteY43" fmla="*/ 3455421 h 3496775"/>
              <a:gd name="connsiteX44" fmla="*/ 2219373 w 3235420"/>
              <a:gd name="connsiteY44" fmla="*/ 3358926 h 3496775"/>
              <a:gd name="connsiteX45" fmla="*/ 2145854 w 3235420"/>
              <a:gd name="connsiteY45" fmla="*/ 3087823 h 3496775"/>
              <a:gd name="connsiteX46" fmla="*/ 2072334 w 3235420"/>
              <a:gd name="connsiteY46" fmla="*/ 2609945 h 3496775"/>
              <a:gd name="connsiteX47" fmla="*/ 2072334 w 3235420"/>
              <a:gd name="connsiteY47" fmla="*/ 2357222 h 3496775"/>
              <a:gd name="connsiteX48" fmla="*/ 2348033 w 3235420"/>
              <a:gd name="connsiteY48" fmla="*/ 2173423 h 3496775"/>
              <a:gd name="connsiteX49" fmla="*/ 2609946 w 3235420"/>
              <a:gd name="connsiteY49" fmla="*/ 1787445 h 3496775"/>
              <a:gd name="connsiteX50" fmla="*/ 2651301 w 3235420"/>
              <a:gd name="connsiteY50" fmla="*/ 1438227 h 3496775"/>
              <a:gd name="connsiteX51" fmla="*/ 2798340 w 3235420"/>
              <a:gd name="connsiteY51" fmla="*/ 1387682 h 3496775"/>
              <a:gd name="connsiteX52" fmla="*/ 2779960 w 3235420"/>
              <a:gd name="connsiteY52" fmla="*/ 1291187 h 3496775"/>
              <a:gd name="connsiteX53" fmla="*/ 2770770 w 3235420"/>
              <a:gd name="connsiteY53" fmla="*/ 1231453 h 3496775"/>
              <a:gd name="connsiteX54" fmla="*/ 2775365 w 3235420"/>
              <a:gd name="connsiteY54" fmla="*/ 1102793 h 3496775"/>
              <a:gd name="connsiteX55" fmla="*/ 2853480 w 3235420"/>
              <a:gd name="connsiteY55" fmla="*/ 1185503 h 3496775"/>
              <a:gd name="connsiteX56" fmla="*/ 2807530 w 3235420"/>
              <a:gd name="connsiteY56" fmla="*/ 1066034 h 3496775"/>
              <a:gd name="connsiteX57" fmla="*/ 2835100 w 3235420"/>
              <a:gd name="connsiteY57" fmla="*/ 1020084 h 3496775"/>
              <a:gd name="connsiteX58" fmla="*/ 2986734 w 3235420"/>
              <a:gd name="connsiteY58" fmla="*/ 771955 h 3496775"/>
              <a:gd name="connsiteX59" fmla="*/ 2745410 w 3235420"/>
              <a:gd name="connsiteY59" fmla="*/ 865784 h 3496775"/>
              <a:gd name="connsiteX60" fmla="*/ 3074039 w 3235420"/>
              <a:gd name="connsiteY60" fmla="*/ 501589 h 3496775"/>
              <a:gd name="connsiteX61" fmla="*/ 3219323 w 3235420"/>
              <a:gd name="connsiteY61" fmla="*/ 46231 h 3496775"/>
              <a:gd name="connsiteX62" fmla="*/ 3119988 w 3235420"/>
              <a:gd name="connsiteY62" fmla="*/ 328453 h 3496775"/>
              <a:gd name="connsiteX63" fmla="*/ 3079371 w 3235420"/>
              <a:gd name="connsiteY63" fmla="*/ 38232 h 3496775"/>
              <a:gd name="connsiteX64" fmla="*/ 3059798 w 3235420"/>
              <a:gd name="connsiteY64" fmla="*/ 388642 h 3496775"/>
              <a:gd name="connsiteX65" fmla="*/ 2963023 w 3235420"/>
              <a:gd name="connsiteY65" fmla="*/ 482754 h 3496775"/>
              <a:gd name="connsiteX66" fmla="*/ 2822963 w 3235420"/>
              <a:gd name="connsiteY66" fmla="*/ 60189 h 3496775"/>
              <a:gd name="connsiteX67" fmla="*/ 2887119 w 3235420"/>
              <a:gd name="connsiteY67" fmla="*/ 521161 h 3496775"/>
              <a:gd name="connsiteX68" fmla="*/ 2715630 w 3235420"/>
              <a:gd name="connsiteY68" fmla="*/ 730601 h 3496775"/>
              <a:gd name="connsiteX69" fmla="*/ 2649828 w 3235420"/>
              <a:gd name="connsiteY69" fmla="*/ 620884 h 3496775"/>
              <a:gd name="connsiteX70" fmla="*/ 2633832 w 3235420"/>
              <a:gd name="connsiteY70" fmla="*/ 446449 h 3496775"/>
              <a:gd name="connsiteX71" fmla="*/ 2586971 w 3235420"/>
              <a:gd name="connsiteY71" fmla="*/ 643296 h 3496775"/>
              <a:gd name="connsiteX72" fmla="*/ 2650846 w 3235420"/>
              <a:gd name="connsiteY72" fmla="*/ 771218 h 3496775"/>
              <a:gd name="connsiteX73" fmla="*/ 2632922 w 3235420"/>
              <a:gd name="connsiteY73" fmla="*/ 854946 h 3496775"/>
              <a:gd name="connsiteX74" fmla="*/ 2481287 w 3235420"/>
              <a:gd name="connsiteY74" fmla="*/ 854665 h 3496775"/>
              <a:gd name="connsiteX75" fmla="*/ 2393982 w 3235420"/>
              <a:gd name="connsiteY75" fmla="*/ 753575 h 3496775"/>
              <a:gd name="connsiteX76" fmla="*/ 2447929 w 3235420"/>
              <a:gd name="connsiteY76" fmla="*/ 605344 h 3496775"/>
              <a:gd name="connsiteX77" fmla="*/ 2420079 w 3235420"/>
              <a:gd name="connsiteY77" fmla="*/ 458586 h 3496775"/>
              <a:gd name="connsiteX78" fmla="*/ 2330389 w 3235420"/>
              <a:gd name="connsiteY78" fmla="*/ 702575 h 3496775"/>
              <a:gd name="connsiteX79" fmla="*/ 2045501 w 3235420"/>
              <a:gd name="connsiteY79" fmla="*/ 470160 h 3496775"/>
              <a:gd name="connsiteX80" fmla="*/ 2079139 w 3235420"/>
              <a:gd name="connsiteY80" fmla="*/ 379171 h 3496775"/>
              <a:gd name="connsiteX81" fmla="*/ 2305379 w 3235420"/>
              <a:gd name="connsiteY81" fmla="*/ 238764 h 3496775"/>
              <a:gd name="connsiteX82" fmla="*/ 2167863 w 3235420"/>
              <a:gd name="connsiteY82" fmla="*/ 296731 h 3496775"/>
              <a:gd name="connsiteX83" fmla="*/ 2035574 w 3235420"/>
              <a:gd name="connsiteY83" fmla="*/ 307863 h 3496775"/>
              <a:gd name="connsiteX84" fmla="*/ 2047899 w 3235420"/>
              <a:gd name="connsiteY84" fmla="*/ 174099 h 3496775"/>
              <a:gd name="connsiteX85" fmla="*/ 2126456 w 3235420"/>
              <a:gd name="connsiteY85" fmla="*/ 0 h 3496775"/>
              <a:gd name="connsiteX86" fmla="*/ 1966650 w 3235420"/>
              <a:gd name="connsiteY86" fmla="*/ 257318 h 3496775"/>
              <a:gd name="connsiteX87" fmla="*/ 1936870 w 3235420"/>
              <a:gd name="connsiteY87" fmla="*/ 32164 h 3496775"/>
              <a:gd name="connsiteX88" fmla="*/ 1901275 w 3235420"/>
              <a:gd name="connsiteY88" fmla="*/ 208756 h 3496775"/>
              <a:gd name="connsiteX89" fmla="*/ 1931363 w 3235420"/>
              <a:gd name="connsiteY89" fmla="*/ 367315 h 3496775"/>
              <a:gd name="connsiteX90" fmla="*/ 1837294 w 3235420"/>
              <a:gd name="connsiteY90" fmla="*/ 288733 h 3496775"/>
              <a:gd name="connsiteX91" fmla="*/ 1776782 w 3235420"/>
              <a:gd name="connsiteY91" fmla="*/ 138130 h 3496775"/>
              <a:gd name="connsiteX92" fmla="*/ 1812524 w 3235420"/>
              <a:gd name="connsiteY92" fmla="*/ 363351 h 3496775"/>
              <a:gd name="connsiteX93" fmla="*/ 2358415 w 3235420"/>
              <a:gd name="connsiteY93" fmla="*/ 907420 h 3496775"/>
              <a:gd name="connsiteX94" fmla="*/ 2235543 w 3235420"/>
              <a:gd name="connsiteY94" fmla="*/ 830779 h 3496775"/>
              <a:gd name="connsiteX95" fmla="*/ 2065635 w 3235420"/>
              <a:gd name="connsiteY95" fmla="*/ 746314 h 3496775"/>
              <a:gd name="connsiteX96" fmla="*/ 2108531 w 3235420"/>
              <a:gd name="connsiteY96" fmla="*/ 998194 h 3496775"/>
              <a:gd name="connsiteX97" fmla="*/ 2259254 w 3235420"/>
              <a:gd name="connsiteY97" fmla="*/ 1067227 h 3496775"/>
              <a:gd name="connsiteX98" fmla="*/ 2285163 w 3235420"/>
              <a:gd name="connsiteY98" fmla="*/ 1144483 h 3496775"/>
              <a:gd name="connsiteX99" fmla="*/ 2187208 w 3235420"/>
              <a:gd name="connsiteY99" fmla="*/ 1396872 h 3496775"/>
              <a:gd name="connsiteX100" fmla="*/ 1962055 w 3235420"/>
              <a:gd name="connsiteY100" fmla="*/ 1419847 h 3496775"/>
              <a:gd name="connsiteX101" fmla="*/ 1658786 w 3235420"/>
              <a:gd name="connsiteY101" fmla="*/ 1452012 h 3496775"/>
              <a:gd name="connsiteX102" fmla="*/ 514638 w 3235420"/>
              <a:gd name="connsiteY102" fmla="*/ 1433632 h 3496775"/>
              <a:gd name="connsiteX0" fmla="*/ 514638 w 3243238"/>
              <a:gd name="connsiteY0" fmla="*/ 1433632 h 3496775"/>
              <a:gd name="connsiteX1" fmla="*/ 514638 w 3243238"/>
              <a:gd name="connsiteY1" fmla="*/ 1433632 h 3496775"/>
              <a:gd name="connsiteX2" fmla="*/ 202179 w 3243238"/>
              <a:gd name="connsiteY2" fmla="*/ 1603646 h 3496775"/>
              <a:gd name="connsiteX3" fmla="*/ 18380 w 3243238"/>
              <a:gd name="connsiteY3" fmla="*/ 1787445 h 3496775"/>
              <a:gd name="connsiteX4" fmla="*/ 0 w 3243238"/>
              <a:gd name="connsiteY4" fmla="*/ 2063143 h 3496775"/>
              <a:gd name="connsiteX5" fmla="*/ 151635 w 3243238"/>
              <a:gd name="connsiteY5" fmla="*/ 1952864 h 3496775"/>
              <a:gd name="connsiteX6" fmla="*/ 188394 w 3243238"/>
              <a:gd name="connsiteY6" fmla="*/ 2003409 h 3496775"/>
              <a:gd name="connsiteX7" fmla="*/ 202179 w 3243238"/>
              <a:gd name="connsiteY7" fmla="*/ 1856369 h 3496775"/>
              <a:gd name="connsiteX8" fmla="*/ 280294 w 3243238"/>
              <a:gd name="connsiteY8" fmla="*/ 2269917 h 3496775"/>
              <a:gd name="connsiteX9" fmla="*/ 36760 w 3243238"/>
              <a:gd name="connsiteY9" fmla="*/ 2550211 h 3496775"/>
              <a:gd name="connsiteX10" fmla="*/ 45950 w 3243238"/>
              <a:gd name="connsiteY10" fmla="*/ 3363521 h 3496775"/>
              <a:gd name="connsiteX11" fmla="*/ 105685 w 3243238"/>
              <a:gd name="connsiteY11" fmla="*/ 3326761 h 3496775"/>
              <a:gd name="connsiteX12" fmla="*/ 133255 w 3243238"/>
              <a:gd name="connsiteY12" fmla="*/ 3469206 h 3496775"/>
              <a:gd name="connsiteX13" fmla="*/ 298674 w 3243238"/>
              <a:gd name="connsiteY13" fmla="*/ 3464611 h 3496775"/>
              <a:gd name="connsiteX14" fmla="*/ 353813 w 3243238"/>
              <a:gd name="connsiteY14" fmla="*/ 3427851 h 3496775"/>
              <a:gd name="connsiteX15" fmla="*/ 174609 w 3243238"/>
              <a:gd name="connsiteY15" fmla="*/ 3276217 h 3496775"/>
              <a:gd name="connsiteX16" fmla="*/ 170014 w 3243238"/>
              <a:gd name="connsiteY16" fmla="*/ 2720225 h 3496775"/>
              <a:gd name="connsiteX17" fmla="*/ 390573 w 3243238"/>
              <a:gd name="connsiteY17" fmla="*/ 2605350 h 3496775"/>
              <a:gd name="connsiteX18" fmla="*/ 298674 w 3243238"/>
              <a:gd name="connsiteY18" fmla="*/ 2734010 h 3496775"/>
              <a:gd name="connsiteX19" fmla="*/ 680057 w 3243238"/>
              <a:gd name="connsiteY19" fmla="*/ 3294597 h 3496775"/>
              <a:gd name="connsiteX20" fmla="*/ 721411 w 3243238"/>
              <a:gd name="connsiteY20" fmla="*/ 3262432 h 3496775"/>
              <a:gd name="connsiteX21" fmla="*/ 735196 w 3243238"/>
              <a:gd name="connsiteY21" fmla="*/ 3363521 h 3496775"/>
              <a:gd name="connsiteX22" fmla="*/ 928185 w 3243238"/>
              <a:gd name="connsiteY22" fmla="*/ 3363521 h 3496775"/>
              <a:gd name="connsiteX23" fmla="*/ 974135 w 3243238"/>
              <a:gd name="connsiteY23" fmla="*/ 3331356 h 3496775"/>
              <a:gd name="connsiteX24" fmla="*/ 758171 w 3243238"/>
              <a:gd name="connsiteY24" fmla="*/ 3193507 h 3496775"/>
              <a:gd name="connsiteX25" fmla="*/ 510043 w 3243238"/>
              <a:gd name="connsiteY25" fmla="*/ 2821314 h 3496775"/>
              <a:gd name="connsiteX26" fmla="*/ 519233 w 3243238"/>
              <a:gd name="connsiteY26" fmla="*/ 2738605 h 3496775"/>
              <a:gd name="connsiteX27" fmla="*/ 914400 w 3243238"/>
              <a:gd name="connsiteY27" fmla="*/ 2334247 h 3496775"/>
              <a:gd name="connsiteX28" fmla="*/ 1709331 w 3243238"/>
              <a:gd name="connsiteY28" fmla="*/ 2380197 h 3496775"/>
              <a:gd name="connsiteX29" fmla="*/ 1585267 w 3243238"/>
              <a:gd name="connsiteY29" fmla="*/ 3248647 h 3496775"/>
              <a:gd name="connsiteX30" fmla="*/ 1622026 w 3243238"/>
              <a:gd name="connsiteY30" fmla="*/ 3239457 h 3496775"/>
              <a:gd name="connsiteX31" fmla="*/ 1617432 w 3243238"/>
              <a:gd name="connsiteY31" fmla="*/ 3386496 h 3496775"/>
              <a:gd name="connsiteX32" fmla="*/ 1824205 w 3243238"/>
              <a:gd name="connsiteY32" fmla="*/ 3450826 h 3496775"/>
              <a:gd name="connsiteX33" fmla="*/ 1856370 w 3243238"/>
              <a:gd name="connsiteY33" fmla="*/ 3391091 h 3496775"/>
              <a:gd name="connsiteX34" fmla="*/ 1718521 w 3243238"/>
              <a:gd name="connsiteY34" fmla="*/ 3303786 h 3496775"/>
              <a:gd name="connsiteX35" fmla="*/ 1746091 w 3243238"/>
              <a:gd name="connsiteY35" fmla="*/ 2908619 h 3496775"/>
              <a:gd name="connsiteX36" fmla="*/ 1870155 w 3243238"/>
              <a:gd name="connsiteY36" fmla="*/ 2623730 h 3496775"/>
              <a:gd name="connsiteX37" fmla="*/ 1975840 w 3243238"/>
              <a:gd name="connsiteY37" fmla="*/ 2844289 h 3496775"/>
              <a:gd name="connsiteX38" fmla="*/ 2058549 w 3243238"/>
              <a:gd name="connsiteY38" fmla="*/ 3060253 h 3496775"/>
              <a:gd name="connsiteX39" fmla="*/ 2104499 w 3243238"/>
              <a:gd name="connsiteY39" fmla="*/ 3358926 h 3496775"/>
              <a:gd name="connsiteX40" fmla="*/ 2141259 w 3243238"/>
              <a:gd name="connsiteY40" fmla="*/ 3326761 h 3496775"/>
              <a:gd name="connsiteX41" fmla="*/ 2168828 w 3243238"/>
              <a:gd name="connsiteY41" fmla="*/ 3496775 h 3496775"/>
              <a:gd name="connsiteX42" fmla="*/ 2325058 w 3243238"/>
              <a:gd name="connsiteY42" fmla="*/ 3496775 h 3496775"/>
              <a:gd name="connsiteX43" fmla="*/ 2380197 w 3243238"/>
              <a:gd name="connsiteY43" fmla="*/ 3455421 h 3496775"/>
              <a:gd name="connsiteX44" fmla="*/ 2219373 w 3243238"/>
              <a:gd name="connsiteY44" fmla="*/ 3358926 h 3496775"/>
              <a:gd name="connsiteX45" fmla="*/ 2145854 w 3243238"/>
              <a:gd name="connsiteY45" fmla="*/ 3087823 h 3496775"/>
              <a:gd name="connsiteX46" fmla="*/ 2072334 w 3243238"/>
              <a:gd name="connsiteY46" fmla="*/ 2609945 h 3496775"/>
              <a:gd name="connsiteX47" fmla="*/ 2072334 w 3243238"/>
              <a:gd name="connsiteY47" fmla="*/ 2357222 h 3496775"/>
              <a:gd name="connsiteX48" fmla="*/ 2348033 w 3243238"/>
              <a:gd name="connsiteY48" fmla="*/ 2173423 h 3496775"/>
              <a:gd name="connsiteX49" fmla="*/ 2609946 w 3243238"/>
              <a:gd name="connsiteY49" fmla="*/ 1787445 h 3496775"/>
              <a:gd name="connsiteX50" fmla="*/ 2651301 w 3243238"/>
              <a:gd name="connsiteY50" fmla="*/ 1438227 h 3496775"/>
              <a:gd name="connsiteX51" fmla="*/ 2798340 w 3243238"/>
              <a:gd name="connsiteY51" fmla="*/ 1387682 h 3496775"/>
              <a:gd name="connsiteX52" fmla="*/ 2779960 w 3243238"/>
              <a:gd name="connsiteY52" fmla="*/ 1291187 h 3496775"/>
              <a:gd name="connsiteX53" fmla="*/ 2770770 w 3243238"/>
              <a:gd name="connsiteY53" fmla="*/ 1231453 h 3496775"/>
              <a:gd name="connsiteX54" fmla="*/ 2775365 w 3243238"/>
              <a:gd name="connsiteY54" fmla="*/ 1102793 h 3496775"/>
              <a:gd name="connsiteX55" fmla="*/ 2853480 w 3243238"/>
              <a:gd name="connsiteY55" fmla="*/ 1185503 h 3496775"/>
              <a:gd name="connsiteX56" fmla="*/ 2807530 w 3243238"/>
              <a:gd name="connsiteY56" fmla="*/ 1066034 h 3496775"/>
              <a:gd name="connsiteX57" fmla="*/ 2835100 w 3243238"/>
              <a:gd name="connsiteY57" fmla="*/ 1020084 h 3496775"/>
              <a:gd name="connsiteX58" fmla="*/ 2986734 w 3243238"/>
              <a:gd name="connsiteY58" fmla="*/ 771955 h 3496775"/>
              <a:gd name="connsiteX59" fmla="*/ 2745410 w 3243238"/>
              <a:gd name="connsiteY59" fmla="*/ 865784 h 3496775"/>
              <a:gd name="connsiteX60" fmla="*/ 3074039 w 3243238"/>
              <a:gd name="connsiteY60" fmla="*/ 501589 h 3496775"/>
              <a:gd name="connsiteX61" fmla="*/ 3219323 w 3243238"/>
              <a:gd name="connsiteY61" fmla="*/ 46231 h 3496775"/>
              <a:gd name="connsiteX62" fmla="*/ 3119988 w 3243238"/>
              <a:gd name="connsiteY62" fmla="*/ 328453 h 3496775"/>
              <a:gd name="connsiteX63" fmla="*/ 3079371 w 3243238"/>
              <a:gd name="connsiteY63" fmla="*/ 38232 h 3496775"/>
              <a:gd name="connsiteX64" fmla="*/ 3059798 w 3243238"/>
              <a:gd name="connsiteY64" fmla="*/ 388642 h 3496775"/>
              <a:gd name="connsiteX65" fmla="*/ 2963023 w 3243238"/>
              <a:gd name="connsiteY65" fmla="*/ 482754 h 3496775"/>
              <a:gd name="connsiteX66" fmla="*/ 2822963 w 3243238"/>
              <a:gd name="connsiteY66" fmla="*/ 60189 h 3496775"/>
              <a:gd name="connsiteX67" fmla="*/ 2887119 w 3243238"/>
              <a:gd name="connsiteY67" fmla="*/ 521161 h 3496775"/>
              <a:gd name="connsiteX68" fmla="*/ 2715630 w 3243238"/>
              <a:gd name="connsiteY68" fmla="*/ 730601 h 3496775"/>
              <a:gd name="connsiteX69" fmla="*/ 2649828 w 3243238"/>
              <a:gd name="connsiteY69" fmla="*/ 620884 h 3496775"/>
              <a:gd name="connsiteX70" fmla="*/ 2633832 w 3243238"/>
              <a:gd name="connsiteY70" fmla="*/ 446449 h 3496775"/>
              <a:gd name="connsiteX71" fmla="*/ 2586971 w 3243238"/>
              <a:gd name="connsiteY71" fmla="*/ 643296 h 3496775"/>
              <a:gd name="connsiteX72" fmla="*/ 2650846 w 3243238"/>
              <a:gd name="connsiteY72" fmla="*/ 771218 h 3496775"/>
              <a:gd name="connsiteX73" fmla="*/ 2632922 w 3243238"/>
              <a:gd name="connsiteY73" fmla="*/ 854946 h 3496775"/>
              <a:gd name="connsiteX74" fmla="*/ 2481287 w 3243238"/>
              <a:gd name="connsiteY74" fmla="*/ 854665 h 3496775"/>
              <a:gd name="connsiteX75" fmla="*/ 2393982 w 3243238"/>
              <a:gd name="connsiteY75" fmla="*/ 753575 h 3496775"/>
              <a:gd name="connsiteX76" fmla="*/ 2447929 w 3243238"/>
              <a:gd name="connsiteY76" fmla="*/ 605344 h 3496775"/>
              <a:gd name="connsiteX77" fmla="*/ 2420079 w 3243238"/>
              <a:gd name="connsiteY77" fmla="*/ 458586 h 3496775"/>
              <a:gd name="connsiteX78" fmla="*/ 2330389 w 3243238"/>
              <a:gd name="connsiteY78" fmla="*/ 702575 h 3496775"/>
              <a:gd name="connsiteX79" fmla="*/ 2045501 w 3243238"/>
              <a:gd name="connsiteY79" fmla="*/ 470160 h 3496775"/>
              <a:gd name="connsiteX80" fmla="*/ 2079139 w 3243238"/>
              <a:gd name="connsiteY80" fmla="*/ 379171 h 3496775"/>
              <a:gd name="connsiteX81" fmla="*/ 2305379 w 3243238"/>
              <a:gd name="connsiteY81" fmla="*/ 238764 h 3496775"/>
              <a:gd name="connsiteX82" fmla="*/ 2167863 w 3243238"/>
              <a:gd name="connsiteY82" fmla="*/ 296731 h 3496775"/>
              <a:gd name="connsiteX83" fmla="*/ 2035574 w 3243238"/>
              <a:gd name="connsiteY83" fmla="*/ 307863 h 3496775"/>
              <a:gd name="connsiteX84" fmla="*/ 2047899 w 3243238"/>
              <a:gd name="connsiteY84" fmla="*/ 174099 h 3496775"/>
              <a:gd name="connsiteX85" fmla="*/ 2126456 w 3243238"/>
              <a:gd name="connsiteY85" fmla="*/ 0 h 3496775"/>
              <a:gd name="connsiteX86" fmla="*/ 1966650 w 3243238"/>
              <a:gd name="connsiteY86" fmla="*/ 257318 h 3496775"/>
              <a:gd name="connsiteX87" fmla="*/ 1936870 w 3243238"/>
              <a:gd name="connsiteY87" fmla="*/ 32164 h 3496775"/>
              <a:gd name="connsiteX88" fmla="*/ 1901275 w 3243238"/>
              <a:gd name="connsiteY88" fmla="*/ 208756 h 3496775"/>
              <a:gd name="connsiteX89" fmla="*/ 1931363 w 3243238"/>
              <a:gd name="connsiteY89" fmla="*/ 367315 h 3496775"/>
              <a:gd name="connsiteX90" fmla="*/ 1837294 w 3243238"/>
              <a:gd name="connsiteY90" fmla="*/ 288733 h 3496775"/>
              <a:gd name="connsiteX91" fmla="*/ 1776782 w 3243238"/>
              <a:gd name="connsiteY91" fmla="*/ 138130 h 3496775"/>
              <a:gd name="connsiteX92" fmla="*/ 1812524 w 3243238"/>
              <a:gd name="connsiteY92" fmla="*/ 363351 h 3496775"/>
              <a:gd name="connsiteX93" fmla="*/ 2358415 w 3243238"/>
              <a:gd name="connsiteY93" fmla="*/ 907420 h 3496775"/>
              <a:gd name="connsiteX94" fmla="*/ 2235543 w 3243238"/>
              <a:gd name="connsiteY94" fmla="*/ 830779 h 3496775"/>
              <a:gd name="connsiteX95" fmla="*/ 2065635 w 3243238"/>
              <a:gd name="connsiteY95" fmla="*/ 746314 h 3496775"/>
              <a:gd name="connsiteX96" fmla="*/ 2108531 w 3243238"/>
              <a:gd name="connsiteY96" fmla="*/ 998194 h 3496775"/>
              <a:gd name="connsiteX97" fmla="*/ 2259254 w 3243238"/>
              <a:gd name="connsiteY97" fmla="*/ 1067227 h 3496775"/>
              <a:gd name="connsiteX98" fmla="*/ 2285163 w 3243238"/>
              <a:gd name="connsiteY98" fmla="*/ 1144483 h 3496775"/>
              <a:gd name="connsiteX99" fmla="*/ 2187208 w 3243238"/>
              <a:gd name="connsiteY99" fmla="*/ 1396872 h 3496775"/>
              <a:gd name="connsiteX100" fmla="*/ 1962055 w 3243238"/>
              <a:gd name="connsiteY100" fmla="*/ 1419847 h 3496775"/>
              <a:gd name="connsiteX101" fmla="*/ 1658786 w 3243238"/>
              <a:gd name="connsiteY101" fmla="*/ 1452012 h 3496775"/>
              <a:gd name="connsiteX102" fmla="*/ 514638 w 3243238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5410 w 3248517"/>
              <a:gd name="connsiteY59" fmla="*/ 865784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5410 w 3248517"/>
              <a:gd name="connsiteY59" fmla="*/ 865784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98993 w 3248517"/>
              <a:gd name="connsiteY46" fmla="*/ 2839211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98993 w 3248517"/>
              <a:gd name="connsiteY46" fmla="*/ 2839211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98993 w 3248517"/>
              <a:gd name="connsiteY46" fmla="*/ 2839211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9657 w 3248517"/>
              <a:gd name="connsiteY46" fmla="*/ 2820550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40700 w 3248517"/>
              <a:gd name="connsiteY44" fmla="*/ 3366924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53539 w 3248517"/>
              <a:gd name="connsiteY43" fmla="*/ 3463419 h 3496775"/>
              <a:gd name="connsiteX44" fmla="*/ 2240700 w 3248517"/>
              <a:gd name="connsiteY44" fmla="*/ 3366924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53539 w 3248517"/>
              <a:gd name="connsiteY43" fmla="*/ 3463419 h 3496775"/>
              <a:gd name="connsiteX44" fmla="*/ 2240700 w 3248517"/>
              <a:gd name="connsiteY44" fmla="*/ 3366924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502107"/>
              <a:gd name="connsiteX1" fmla="*/ 514638 w 3248517"/>
              <a:gd name="connsiteY1" fmla="*/ 1433632 h 3502107"/>
              <a:gd name="connsiteX2" fmla="*/ 202179 w 3248517"/>
              <a:gd name="connsiteY2" fmla="*/ 1603646 h 3502107"/>
              <a:gd name="connsiteX3" fmla="*/ 18380 w 3248517"/>
              <a:gd name="connsiteY3" fmla="*/ 1787445 h 3502107"/>
              <a:gd name="connsiteX4" fmla="*/ 0 w 3248517"/>
              <a:gd name="connsiteY4" fmla="*/ 2063143 h 3502107"/>
              <a:gd name="connsiteX5" fmla="*/ 151635 w 3248517"/>
              <a:gd name="connsiteY5" fmla="*/ 1952864 h 3502107"/>
              <a:gd name="connsiteX6" fmla="*/ 188394 w 3248517"/>
              <a:gd name="connsiteY6" fmla="*/ 2003409 h 3502107"/>
              <a:gd name="connsiteX7" fmla="*/ 202179 w 3248517"/>
              <a:gd name="connsiteY7" fmla="*/ 1856369 h 3502107"/>
              <a:gd name="connsiteX8" fmla="*/ 280294 w 3248517"/>
              <a:gd name="connsiteY8" fmla="*/ 2269917 h 3502107"/>
              <a:gd name="connsiteX9" fmla="*/ 36760 w 3248517"/>
              <a:gd name="connsiteY9" fmla="*/ 2550211 h 3502107"/>
              <a:gd name="connsiteX10" fmla="*/ 45950 w 3248517"/>
              <a:gd name="connsiteY10" fmla="*/ 3363521 h 3502107"/>
              <a:gd name="connsiteX11" fmla="*/ 105685 w 3248517"/>
              <a:gd name="connsiteY11" fmla="*/ 3326761 h 3502107"/>
              <a:gd name="connsiteX12" fmla="*/ 133255 w 3248517"/>
              <a:gd name="connsiteY12" fmla="*/ 3469206 h 3502107"/>
              <a:gd name="connsiteX13" fmla="*/ 298674 w 3248517"/>
              <a:gd name="connsiteY13" fmla="*/ 3464611 h 3502107"/>
              <a:gd name="connsiteX14" fmla="*/ 353813 w 3248517"/>
              <a:gd name="connsiteY14" fmla="*/ 3427851 h 3502107"/>
              <a:gd name="connsiteX15" fmla="*/ 174609 w 3248517"/>
              <a:gd name="connsiteY15" fmla="*/ 3276217 h 3502107"/>
              <a:gd name="connsiteX16" fmla="*/ 170014 w 3248517"/>
              <a:gd name="connsiteY16" fmla="*/ 2720225 h 3502107"/>
              <a:gd name="connsiteX17" fmla="*/ 390573 w 3248517"/>
              <a:gd name="connsiteY17" fmla="*/ 2605350 h 3502107"/>
              <a:gd name="connsiteX18" fmla="*/ 298674 w 3248517"/>
              <a:gd name="connsiteY18" fmla="*/ 2734010 h 3502107"/>
              <a:gd name="connsiteX19" fmla="*/ 680057 w 3248517"/>
              <a:gd name="connsiteY19" fmla="*/ 3294597 h 3502107"/>
              <a:gd name="connsiteX20" fmla="*/ 721411 w 3248517"/>
              <a:gd name="connsiteY20" fmla="*/ 3262432 h 3502107"/>
              <a:gd name="connsiteX21" fmla="*/ 735196 w 3248517"/>
              <a:gd name="connsiteY21" fmla="*/ 3363521 h 3502107"/>
              <a:gd name="connsiteX22" fmla="*/ 928185 w 3248517"/>
              <a:gd name="connsiteY22" fmla="*/ 3363521 h 3502107"/>
              <a:gd name="connsiteX23" fmla="*/ 974135 w 3248517"/>
              <a:gd name="connsiteY23" fmla="*/ 3331356 h 3502107"/>
              <a:gd name="connsiteX24" fmla="*/ 758171 w 3248517"/>
              <a:gd name="connsiteY24" fmla="*/ 3193507 h 3502107"/>
              <a:gd name="connsiteX25" fmla="*/ 510043 w 3248517"/>
              <a:gd name="connsiteY25" fmla="*/ 2821314 h 3502107"/>
              <a:gd name="connsiteX26" fmla="*/ 519233 w 3248517"/>
              <a:gd name="connsiteY26" fmla="*/ 2738605 h 3502107"/>
              <a:gd name="connsiteX27" fmla="*/ 914400 w 3248517"/>
              <a:gd name="connsiteY27" fmla="*/ 2334247 h 3502107"/>
              <a:gd name="connsiteX28" fmla="*/ 1709331 w 3248517"/>
              <a:gd name="connsiteY28" fmla="*/ 2380197 h 3502107"/>
              <a:gd name="connsiteX29" fmla="*/ 1585267 w 3248517"/>
              <a:gd name="connsiteY29" fmla="*/ 3248647 h 3502107"/>
              <a:gd name="connsiteX30" fmla="*/ 1622026 w 3248517"/>
              <a:gd name="connsiteY30" fmla="*/ 3239457 h 3502107"/>
              <a:gd name="connsiteX31" fmla="*/ 1617432 w 3248517"/>
              <a:gd name="connsiteY31" fmla="*/ 3386496 h 3502107"/>
              <a:gd name="connsiteX32" fmla="*/ 1824205 w 3248517"/>
              <a:gd name="connsiteY32" fmla="*/ 3450826 h 3502107"/>
              <a:gd name="connsiteX33" fmla="*/ 1856370 w 3248517"/>
              <a:gd name="connsiteY33" fmla="*/ 3391091 h 3502107"/>
              <a:gd name="connsiteX34" fmla="*/ 1718521 w 3248517"/>
              <a:gd name="connsiteY34" fmla="*/ 3303786 h 3502107"/>
              <a:gd name="connsiteX35" fmla="*/ 1746091 w 3248517"/>
              <a:gd name="connsiteY35" fmla="*/ 2908619 h 3502107"/>
              <a:gd name="connsiteX36" fmla="*/ 1870155 w 3248517"/>
              <a:gd name="connsiteY36" fmla="*/ 2623730 h 3502107"/>
              <a:gd name="connsiteX37" fmla="*/ 1975840 w 3248517"/>
              <a:gd name="connsiteY37" fmla="*/ 2844289 h 3502107"/>
              <a:gd name="connsiteX38" fmla="*/ 2058549 w 3248517"/>
              <a:gd name="connsiteY38" fmla="*/ 3060253 h 3502107"/>
              <a:gd name="connsiteX39" fmla="*/ 2104499 w 3248517"/>
              <a:gd name="connsiteY39" fmla="*/ 3358926 h 3502107"/>
              <a:gd name="connsiteX40" fmla="*/ 2141259 w 3248517"/>
              <a:gd name="connsiteY40" fmla="*/ 3326761 h 3502107"/>
              <a:gd name="connsiteX41" fmla="*/ 2168828 w 3248517"/>
              <a:gd name="connsiteY41" fmla="*/ 3496775 h 3502107"/>
              <a:gd name="connsiteX42" fmla="*/ 2271740 w 3248517"/>
              <a:gd name="connsiteY42" fmla="*/ 3502107 h 3502107"/>
              <a:gd name="connsiteX43" fmla="*/ 2353539 w 3248517"/>
              <a:gd name="connsiteY43" fmla="*/ 3463419 h 3502107"/>
              <a:gd name="connsiteX44" fmla="*/ 2240700 w 3248517"/>
              <a:gd name="connsiteY44" fmla="*/ 3366924 h 3502107"/>
              <a:gd name="connsiteX45" fmla="*/ 2145854 w 3248517"/>
              <a:gd name="connsiteY45" fmla="*/ 3087823 h 3502107"/>
              <a:gd name="connsiteX46" fmla="*/ 2101660 w 3248517"/>
              <a:gd name="connsiteY46" fmla="*/ 2817884 h 3502107"/>
              <a:gd name="connsiteX47" fmla="*/ 2072334 w 3248517"/>
              <a:gd name="connsiteY47" fmla="*/ 2357222 h 3502107"/>
              <a:gd name="connsiteX48" fmla="*/ 2313376 w 3248517"/>
              <a:gd name="connsiteY48" fmla="*/ 2205413 h 3502107"/>
              <a:gd name="connsiteX49" fmla="*/ 2604615 w 3248517"/>
              <a:gd name="connsiteY49" fmla="*/ 1779447 h 3502107"/>
              <a:gd name="connsiteX50" fmla="*/ 2672628 w 3248517"/>
              <a:gd name="connsiteY50" fmla="*/ 1448891 h 3502107"/>
              <a:gd name="connsiteX51" fmla="*/ 2785010 w 3248517"/>
              <a:gd name="connsiteY51" fmla="*/ 1398346 h 3502107"/>
              <a:gd name="connsiteX52" fmla="*/ 2774628 w 3248517"/>
              <a:gd name="connsiteY52" fmla="*/ 1288521 h 3502107"/>
              <a:gd name="connsiteX53" fmla="*/ 2760106 w 3248517"/>
              <a:gd name="connsiteY53" fmla="*/ 1231453 h 3502107"/>
              <a:gd name="connsiteX54" fmla="*/ 2783362 w 3248517"/>
              <a:gd name="connsiteY54" fmla="*/ 1121454 h 3502107"/>
              <a:gd name="connsiteX55" fmla="*/ 2813492 w 3248517"/>
              <a:gd name="connsiteY55" fmla="*/ 1132185 h 3502107"/>
              <a:gd name="connsiteX56" fmla="*/ 2807530 w 3248517"/>
              <a:gd name="connsiteY56" fmla="*/ 1066034 h 3502107"/>
              <a:gd name="connsiteX57" fmla="*/ 2835100 w 3248517"/>
              <a:gd name="connsiteY57" fmla="*/ 1020084 h 3502107"/>
              <a:gd name="connsiteX58" fmla="*/ 2946306 w 3248517"/>
              <a:gd name="connsiteY58" fmla="*/ 872562 h 3502107"/>
              <a:gd name="connsiteX59" fmla="*/ 2986734 w 3248517"/>
              <a:gd name="connsiteY59" fmla="*/ 771955 h 3502107"/>
              <a:gd name="connsiteX60" fmla="*/ 2876992 w 3248517"/>
              <a:gd name="connsiteY60" fmla="*/ 819245 h 3502107"/>
              <a:gd name="connsiteX61" fmla="*/ 2742744 w 3248517"/>
              <a:gd name="connsiteY61" fmla="*/ 868450 h 3502107"/>
              <a:gd name="connsiteX62" fmla="*/ 3074039 w 3248517"/>
              <a:gd name="connsiteY62" fmla="*/ 501589 h 3502107"/>
              <a:gd name="connsiteX63" fmla="*/ 3219323 w 3248517"/>
              <a:gd name="connsiteY63" fmla="*/ 46231 h 3502107"/>
              <a:gd name="connsiteX64" fmla="*/ 3119988 w 3248517"/>
              <a:gd name="connsiteY64" fmla="*/ 328453 h 3502107"/>
              <a:gd name="connsiteX65" fmla="*/ 3079371 w 3248517"/>
              <a:gd name="connsiteY65" fmla="*/ 38232 h 3502107"/>
              <a:gd name="connsiteX66" fmla="*/ 3059798 w 3248517"/>
              <a:gd name="connsiteY66" fmla="*/ 388642 h 3502107"/>
              <a:gd name="connsiteX67" fmla="*/ 2963023 w 3248517"/>
              <a:gd name="connsiteY67" fmla="*/ 482754 h 3502107"/>
              <a:gd name="connsiteX68" fmla="*/ 2822963 w 3248517"/>
              <a:gd name="connsiteY68" fmla="*/ 60189 h 3502107"/>
              <a:gd name="connsiteX69" fmla="*/ 2887119 w 3248517"/>
              <a:gd name="connsiteY69" fmla="*/ 521161 h 3502107"/>
              <a:gd name="connsiteX70" fmla="*/ 2715630 w 3248517"/>
              <a:gd name="connsiteY70" fmla="*/ 730601 h 3502107"/>
              <a:gd name="connsiteX71" fmla="*/ 2649828 w 3248517"/>
              <a:gd name="connsiteY71" fmla="*/ 620884 h 3502107"/>
              <a:gd name="connsiteX72" fmla="*/ 2633832 w 3248517"/>
              <a:gd name="connsiteY72" fmla="*/ 446449 h 3502107"/>
              <a:gd name="connsiteX73" fmla="*/ 2586971 w 3248517"/>
              <a:gd name="connsiteY73" fmla="*/ 643296 h 3502107"/>
              <a:gd name="connsiteX74" fmla="*/ 2650846 w 3248517"/>
              <a:gd name="connsiteY74" fmla="*/ 771218 h 3502107"/>
              <a:gd name="connsiteX75" fmla="*/ 2632922 w 3248517"/>
              <a:gd name="connsiteY75" fmla="*/ 854946 h 3502107"/>
              <a:gd name="connsiteX76" fmla="*/ 2481287 w 3248517"/>
              <a:gd name="connsiteY76" fmla="*/ 854665 h 3502107"/>
              <a:gd name="connsiteX77" fmla="*/ 2393982 w 3248517"/>
              <a:gd name="connsiteY77" fmla="*/ 753575 h 3502107"/>
              <a:gd name="connsiteX78" fmla="*/ 2447929 w 3248517"/>
              <a:gd name="connsiteY78" fmla="*/ 605344 h 3502107"/>
              <a:gd name="connsiteX79" fmla="*/ 2420079 w 3248517"/>
              <a:gd name="connsiteY79" fmla="*/ 458586 h 3502107"/>
              <a:gd name="connsiteX80" fmla="*/ 2330389 w 3248517"/>
              <a:gd name="connsiteY80" fmla="*/ 702575 h 3502107"/>
              <a:gd name="connsiteX81" fmla="*/ 2045501 w 3248517"/>
              <a:gd name="connsiteY81" fmla="*/ 470160 h 3502107"/>
              <a:gd name="connsiteX82" fmla="*/ 2079139 w 3248517"/>
              <a:gd name="connsiteY82" fmla="*/ 379171 h 3502107"/>
              <a:gd name="connsiteX83" fmla="*/ 2305379 w 3248517"/>
              <a:gd name="connsiteY83" fmla="*/ 238764 h 3502107"/>
              <a:gd name="connsiteX84" fmla="*/ 2167863 w 3248517"/>
              <a:gd name="connsiteY84" fmla="*/ 296731 h 3502107"/>
              <a:gd name="connsiteX85" fmla="*/ 2035574 w 3248517"/>
              <a:gd name="connsiteY85" fmla="*/ 307863 h 3502107"/>
              <a:gd name="connsiteX86" fmla="*/ 2047899 w 3248517"/>
              <a:gd name="connsiteY86" fmla="*/ 174099 h 3502107"/>
              <a:gd name="connsiteX87" fmla="*/ 2126456 w 3248517"/>
              <a:gd name="connsiteY87" fmla="*/ 0 h 3502107"/>
              <a:gd name="connsiteX88" fmla="*/ 1966650 w 3248517"/>
              <a:gd name="connsiteY88" fmla="*/ 257318 h 3502107"/>
              <a:gd name="connsiteX89" fmla="*/ 1936870 w 3248517"/>
              <a:gd name="connsiteY89" fmla="*/ 32164 h 3502107"/>
              <a:gd name="connsiteX90" fmla="*/ 1901275 w 3248517"/>
              <a:gd name="connsiteY90" fmla="*/ 208756 h 3502107"/>
              <a:gd name="connsiteX91" fmla="*/ 1931363 w 3248517"/>
              <a:gd name="connsiteY91" fmla="*/ 367315 h 3502107"/>
              <a:gd name="connsiteX92" fmla="*/ 1837294 w 3248517"/>
              <a:gd name="connsiteY92" fmla="*/ 288733 h 3502107"/>
              <a:gd name="connsiteX93" fmla="*/ 1776782 w 3248517"/>
              <a:gd name="connsiteY93" fmla="*/ 138130 h 3502107"/>
              <a:gd name="connsiteX94" fmla="*/ 1812524 w 3248517"/>
              <a:gd name="connsiteY94" fmla="*/ 363351 h 3502107"/>
              <a:gd name="connsiteX95" fmla="*/ 2358415 w 3248517"/>
              <a:gd name="connsiteY95" fmla="*/ 907420 h 3502107"/>
              <a:gd name="connsiteX96" fmla="*/ 2235543 w 3248517"/>
              <a:gd name="connsiteY96" fmla="*/ 830779 h 3502107"/>
              <a:gd name="connsiteX97" fmla="*/ 2065635 w 3248517"/>
              <a:gd name="connsiteY97" fmla="*/ 746314 h 3502107"/>
              <a:gd name="connsiteX98" fmla="*/ 2108531 w 3248517"/>
              <a:gd name="connsiteY98" fmla="*/ 998194 h 3502107"/>
              <a:gd name="connsiteX99" fmla="*/ 2259254 w 3248517"/>
              <a:gd name="connsiteY99" fmla="*/ 1067227 h 3502107"/>
              <a:gd name="connsiteX100" fmla="*/ 2285163 w 3248517"/>
              <a:gd name="connsiteY100" fmla="*/ 1144483 h 3502107"/>
              <a:gd name="connsiteX101" fmla="*/ 2187208 w 3248517"/>
              <a:gd name="connsiteY101" fmla="*/ 1396872 h 3502107"/>
              <a:gd name="connsiteX102" fmla="*/ 1962055 w 3248517"/>
              <a:gd name="connsiteY102" fmla="*/ 1419847 h 3502107"/>
              <a:gd name="connsiteX103" fmla="*/ 1658786 w 3248517"/>
              <a:gd name="connsiteY103" fmla="*/ 1452012 h 3502107"/>
              <a:gd name="connsiteX104" fmla="*/ 514638 w 3248517"/>
              <a:gd name="connsiteY104" fmla="*/ 1433632 h 3502107"/>
              <a:gd name="connsiteX0" fmla="*/ 514638 w 3248517"/>
              <a:gd name="connsiteY0" fmla="*/ 1433632 h 3502803"/>
              <a:gd name="connsiteX1" fmla="*/ 514638 w 3248517"/>
              <a:gd name="connsiteY1" fmla="*/ 1433632 h 3502803"/>
              <a:gd name="connsiteX2" fmla="*/ 202179 w 3248517"/>
              <a:gd name="connsiteY2" fmla="*/ 1603646 h 3502803"/>
              <a:gd name="connsiteX3" fmla="*/ 18380 w 3248517"/>
              <a:gd name="connsiteY3" fmla="*/ 1787445 h 3502803"/>
              <a:gd name="connsiteX4" fmla="*/ 0 w 3248517"/>
              <a:gd name="connsiteY4" fmla="*/ 2063143 h 3502803"/>
              <a:gd name="connsiteX5" fmla="*/ 151635 w 3248517"/>
              <a:gd name="connsiteY5" fmla="*/ 1952864 h 3502803"/>
              <a:gd name="connsiteX6" fmla="*/ 188394 w 3248517"/>
              <a:gd name="connsiteY6" fmla="*/ 2003409 h 3502803"/>
              <a:gd name="connsiteX7" fmla="*/ 202179 w 3248517"/>
              <a:gd name="connsiteY7" fmla="*/ 1856369 h 3502803"/>
              <a:gd name="connsiteX8" fmla="*/ 280294 w 3248517"/>
              <a:gd name="connsiteY8" fmla="*/ 2269917 h 3502803"/>
              <a:gd name="connsiteX9" fmla="*/ 36760 w 3248517"/>
              <a:gd name="connsiteY9" fmla="*/ 2550211 h 3502803"/>
              <a:gd name="connsiteX10" fmla="*/ 45950 w 3248517"/>
              <a:gd name="connsiteY10" fmla="*/ 3363521 h 3502803"/>
              <a:gd name="connsiteX11" fmla="*/ 105685 w 3248517"/>
              <a:gd name="connsiteY11" fmla="*/ 3326761 h 3502803"/>
              <a:gd name="connsiteX12" fmla="*/ 133255 w 3248517"/>
              <a:gd name="connsiteY12" fmla="*/ 3469206 h 3502803"/>
              <a:gd name="connsiteX13" fmla="*/ 298674 w 3248517"/>
              <a:gd name="connsiteY13" fmla="*/ 3464611 h 3502803"/>
              <a:gd name="connsiteX14" fmla="*/ 353813 w 3248517"/>
              <a:gd name="connsiteY14" fmla="*/ 3427851 h 3502803"/>
              <a:gd name="connsiteX15" fmla="*/ 174609 w 3248517"/>
              <a:gd name="connsiteY15" fmla="*/ 3276217 h 3502803"/>
              <a:gd name="connsiteX16" fmla="*/ 170014 w 3248517"/>
              <a:gd name="connsiteY16" fmla="*/ 2720225 h 3502803"/>
              <a:gd name="connsiteX17" fmla="*/ 390573 w 3248517"/>
              <a:gd name="connsiteY17" fmla="*/ 2605350 h 3502803"/>
              <a:gd name="connsiteX18" fmla="*/ 298674 w 3248517"/>
              <a:gd name="connsiteY18" fmla="*/ 2734010 h 3502803"/>
              <a:gd name="connsiteX19" fmla="*/ 680057 w 3248517"/>
              <a:gd name="connsiteY19" fmla="*/ 3294597 h 3502803"/>
              <a:gd name="connsiteX20" fmla="*/ 721411 w 3248517"/>
              <a:gd name="connsiteY20" fmla="*/ 3262432 h 3502803"/>
              <a:gd name="connsiteX21" fmla="*/ 735196 w 3248517"/>
              <a:gd name="connsiteY21" fmla="*/ 3363521 h 3502803"/>
              <a:gd name="connsiteX22" fmla="*/ 928185 w 3248517"/>
              <a:gd name="connsiteY22" fmla="*/ 3363521 h 3502803"/>
              <a:gd name="connsiteX23" fmla="*/ 974135 w 3248517"/>
              <a:gd name="connsiteY23" fmla="*/ 3331356 h 3502803"/>
              <a:gd name="connsiteX24" fmla="*/ 758171 w 3248517"/>
              <a:gd name="connsiteY24" fmla="*/ 3193507 h 3502803"/>
              <a:gd name="connsiteX25" fmla="*/ 510043 w 3248517"/>
              <a:gd name="connsiteY25" fmla="*/ 2821314 h 3502803"/>
              <a:gd name="connsiteX26" fmla="*/ 519233 w 3248517"/>
              <a:gd name="connsiteY26" fmla="*/ 2738605 h 3502803"/>
              <a:gd name="connsiteX27" fmla="*/ 914400 w 3248517"/>
              <a:gd name="connsiteY27" fmla="*/ 2334247 h 3502803"/>
              <a:gd name="connsiteX28" fmla="*/ 1709331 w 3248517"/>
              <a:gd name="connsiteY28" fmla="*/ 2380197 h 3502803"/>
              <a:gd name="connsiteX29" fmla="*/ 1585267 w 3248517"/>
              <a:gd name="connsiteY29" fmla="*/ 3248647 h 3502803"/>
              <a:gd name="connsiteX30" fmla="*/ 1622026 w 3248517"/>
              <a:gd name="connsiteY30" fmla="*/ 3239457 h 3502803"/>
              <a:gd name="connsiteX31" fmla="*/ 1617432 w 3248517"/>
              <a:gd name="connsiteY31" fmla="*/ 3386496 h 3502803"/>
              <a:gd name="connsiteX32" fmla="*/ 1824205 w 3248517"/>
              <a:gd name="connsiteY32" fmla="*/ 3450826 h 3502803"/>
              <a:gd name="connsiteX33" fmla="*/ 1856370 w 3248517"/>
              <a:gd name="connsiteY33" fmla="*/ 3391091 h 3502803"/>
              <a:gd name="connsiteX34" fmla="*/ 1718521 w 3248517"/>
              <a:gd name="connsiteY34" fmla="*/ 3303786 h 3502803"/>
              <a:gd name="connsiteX35" fmla="*/ 1746091 w 3248517"/>
              <a:gd name="connsiteY35" fmla="*/ 2908619 h 3502803"/>
              <a:gd name="connsiteX36" fmla="*/ 1870155 w 3248517"/>
              <a:gd name="connsiteY36" fmla="*/ 2623730 h 3502803"/>
              <a:gd name="connsiteX37" fmla="*/ 1975840 w 3248517"/>
              <a:gd name="connsiteY37" fmla="*/ 2844289 h 3502803"/>
              <a:gd name="connsiteX38" fmla="*/ 2058549 w 3248517"/>
              <a:gd name="connsiteY38" fmla="*/ 3060253 h 3502803"/>
              <a:gd name="connsiteX39" fmla="*/ 2104499 w 3248517"/>
              <a:gd name="connsiteY39" fmla="*/ 3358926 h 3502803"/>
              <a:gd name="connsiteX40" fmla="*/ 2141259 w 3248517"/>
              <a:gd name="connsiteY40" fmla="*/ 3326761 h 3502803"/>
              <a:gd name="connsiteX41" fmla="*/ 2168828 w 3248517"/>
              <a:gd name="connsiteY41" fmla="*/ 3496775 h 3502803"/>
              <a:gd name="connsiteX42" fmla="*/ 2271740 w 3248517"/>
              <a:gd name="connsiteY42" fmla="*/ 3502107 h 3502803"/>
              <a:gd name="connsiteX43" fmla="*/ 2353539 w 3248517"/>
              <a:gd name="connsiteY43" fmla="*/ 3463419 h 3502803"/>
              <a:gd name="connsiteX44" fmla="*/ 2240700 w 3248517"/>
              <a:gd name="connsiteY44" fmla="*/ 3366924 h 3502803"/>
              <a:gd name="connsiteX45" fmla="*/ 2145854 w 3248517"/>
              <a:gd name="connsiteY45" fmla="*/ 3087823 h 3502803"/>
              <a:gd name="connsiteX46" fmla="*/ 2101660 w 3248517"/>
              <a:gd name="connsiteY46" fmla="*/ 2817884 h 3502803"/>
              <a:gd name="connsiteX47" fmla="*/ 2072334 w 3248517"/>
              <a:gd name="connsiteY47" fmla="*/ 2357222 h 3502803"/>
              <a:gd name="connsiteX48" fmla="*/ 2313376 w 3248517"/>
              <a:gd name="connsiteY48" fmla="*/ 2205413 h 3502803"/>
              <a:gd name="connsiteX49" fmla="*/ 2604615 w 3248517"/>
              <a:gd name="connsiteY49" fmla="*/ 1779447 h 3502803"/>
              <a:gd name="connsiteX50" fmla="*/ 2672628 w 3248517"/>
              <a:gd name="connsiteY50" fmla="*/ 1448891 h 3502803"/>
              <a:gd name="connsiteX51" fmla="*/ 2785010 w 3248517"/>
              <a:gd name="connsiteY51" fmla="*/ 1398346 h 3502803"/>
              <a:gd name="connsiteX52" fmla="*/ 2774628 w 3248517"/>
              <a:gd name="connsiteY52" fmla="*/ 1288521 h 3502803"/>
              <a:gd name="connsiteX53" fmla="*/ 2760106 w 3248517"/>
              <a:gd name="connsiteY53" fmla="*/ 1231453 h 3502803"/>
              <a:gd name="connsiteX54" fmla="*/ 2783362 w 3248517"/>
              <a:gd name="connsiteY54" fmla="*/ 1121454 h 3502803"/>
              <a:gd name="connsiteX55" fmla="*/ 2813492 w 3248517"/>
              <a:gd name="connsiteY55" fmla="*/ 1132185 h 3502803"/>
              <a:gd name="connsiteX56" fmla="*/ 2807530 w 3248517"/>
              <a:gd name="connsiteY56" fmla="*/ 1066034 h 3502803"/>
              <a:gd name="connsiteX57" fmla="*/ 2835100 w 3248517"/>
              <a:gd name="connsiteY57" fmla="*/ 1020084 h 3502803"/>
              <a:gd name="connsiteX58" fmla="*/ 2946306 w 3248517"/>
              <a:gd name="connsiteY58" fmla="*/ 872562 h 3502803"/>
              <a:gd name="connsiteX59" fmla="*/ 2986734 w 3248517"/>
              <a:gd name="connsiteY59" fmla="*/ 771955 h 3502803"/>
              <a:gd name="connsiteX60" fmla="*/ 2876992 w 3248517"/>
              <a:gd name="connsiteY60" fmla="*/ 819245 h 3502803"/>
              <a:gd name="connsiteX61" fmla="*/ 2742744 w 3248517"/>
              <a:gd name="connsiteY61" fmla="*/ 868450 h 3502803"/>
              <a:gd name="connsiteX62" fmla="*/ 3074039 w 3248517"/>
              <a:gd name="connsiteY62" fmla="*/ 501589 h 3502803"/>
              <a:gd name="connsiteX63" fmla="*/ 3219323 w 3248517"/>
              <a:gd name="connsiteY63" fmla="*/ 46231 h 3502803"/>
              <a:gd name="connsiteX64" fmla="*/ 3119988 w 3248517"/>
              <a:gd name="connsiteY64" fmla="*/ 328453 h 3502803"/>
              <a:gd name="connsiteX65" fmla="*/ 3079371 w 3248517"/>
              <a:gd name="connsiteY65" fmla="*/ 38232 h 3502803"/>
              <a:gd name="connsiteX66" fmla="*/ 3059798 w 3248517"/>
              <a:gd name="connsiteY66" fmla="*/ 388642 h 3502803"/>
              <a:gd name="connsiteX67" fmla="*/ 2963023 w 3248517"/>
              <a:gd name="connsiteY67" fmla="*/ 482754 h 3502803"/>
              <a:gd name="connsiteX68" fmla="*/ 2822963 w 3248517"/>
              <a:gd name="connsiteY68" fmla="*/ 60189 h 3502803"/>
              <a:gd name="connsiteX69" fmla="*/ 2887119 w 3248517"/>
              <a:gd name="connsiteY69" fmla="*/ 521161 h 3502803"/>
              <a:gd name="connsiteX70" fmla="*/ 2715630 w 3248517"/>
              <a:gd name="connsiteY70" fmla="*/ 730601 h 3502803"/>
              <a:gd name="connsiteX71" fmla="*/ 2649828 w 3248517"/>
              <a:gd name="connsiteY71" fmla="*/ 620884 h 3502803"/>
              <a:gd name="connsiteX72" fmla="*/ 2633832 w 3248517"/>
              <a:gd name="connsiteY72" fmla="*/ 446449 h 3502803"/>
              <a:gd name="connsiteX73" fmla="*/ 2586971 w 3248517"/>
              <a:gd name="connsiteY73" fmla="*/ 643296 h 3502803"/>
              <a:gd name="connsiteX74" fmla="*/ 2650846 w 3248517"/>
              <a:gd name="connsiteY74" fmla="*/ 771218 h 3502803"/>
              <a:gd name="connsiteX75" fmla="*/ 2632922 w 3248517"/>
              <a:gd name="connsiteY75" fmla="*/ 854946 h 3502803"/>
              <a:gd name="connsiteX76" fmla="*/ 2481287 w 3248517"/>
              <a:gd name="connsiteY76" fmla="*/ 854665 h 3502803"/>
              <a:gd name="connsiteX77" fmla="*/ 2393982 w 3248517"/>
              <a:gd name="connsiteY77" fmla="*/ 753575 h 3502803"/>
              <a:gd name="connsiteX78" fmla="*/ 2447929 w 3248517"/>
              <a:gd name="connsiteY78" fmla="*/ 605344 h 3502803"/>
              <a:gd name="connsiteX79" fmla="*/ 2420079 w 3248517"/>
              <a:gd name="connsiteY79" fmla="*/ 458586 h 3502803"/>
              <a:gd name="connsiteX80" fmla="*/ 2330389 w 3248517"/>
              <a:gd name="connsiteY80" fmla="*/ 702575 h 3502803"/>
              <a:gd name="connsiteX81" fmla="*/ 2045501 w 3248517"/>
              <a:gd name="connsiteY81" fmla="*/ 470160 h 3502803"/>
              <a:gd name="connsiteX82" fmla="*/ 2079139 w 3248517"/>
              <a:gd name="connsiteY82" fmla="*/ 379171 h 3502803"/>
              <a:gd name="connsiteX83" fmla="*/ 2305379 w 3248517"/>
              <a:gd name="connsiteY83" fmla="*/ 238764 h 3502803"/>
              <a:gd name="connsiteX84" fmla="*/ 2167863 w 3248517"/>
              <a:gd name="connsiteY84" fmla="*/ 296731 h 3502803"/>
              <a:gd name="connsiteX85" fmla="*/ 2035574 w 3248517"/>
              <a:gd name="connsiteY85" fmla="*/ 307863 h 3502803"/>
              <a:gd name="connsiteX86" fmla="*/ 2047899 w 3248517"/>
              <a:gd name="connsiteY86" fmla="*/ 174099 h 3502803"/>
              <a:gd name="connsiteX87" fmla="*/ 2126456 w 3248517"/>
              <a:gd name="connsiteY87" fmla="*/ 0 h 3502803"/>
              <a:gd name="connsiteX88" fmla="*/ 1966650 w 3248517"/>
              <a:gd name="connsiteY88" fmla="*/ 257318 h 3502803"/>
              <a:gd name="connsiteX89" fmla="*/ 1936870 w 3248517"/>
              <a:gd name="connsiteY89" fmla="*/ 32164 h 3502803"/>
              <a:gd name="connsiteX90" fmla="*/ 1901275 w 3248517"/>
              <a:gd name="connsiteY90" fmla="*/ 208756 h 3502803"/>
              <a:gd name="connsiteX91" fmla="*/ 1931363 w 3248517"/>
              <a:gd name="connsiteY91" fmla="*/ 367315 h 3502803"/>
              <a:gd name="connsiteX92" fmla="*/ 1837294 w 3248517"/>
              <a:gd name="connsiteY92" fmla="*/ 288733 h 3502803"/>
              <a:gd name="connsiteX93" fmla="*/ 1776782 w 3248517"/>
              <a:gd name="connsiteY93" fmla="*/ 138130 h 3502803"/>
              <a:gd name="connsiteX94" fmla="*/ 1812524 w 3248517"/>
              <a:gd name="connsiteY94" fmla="*/ 363351 h 3502803"/>
              <a:gd name="connsiteX95" fmla="*/ 2358415 w 3248517"/>
              <a:gd name="connsiteY95" fmla="*/ 907420 h 3502803"/>
              <a:gd name="connsiteX96" fmla="*/ 2235543 w 3248517"/>
              <a:gd name="connsiteY96" fmla="*/ 830779 h 3502803"/>
              <a:gd name="connsiteX97" fmla="*/ 2065635 w 3248517"/>
              <a:gd name="connsiteY97" fmla="*/ 746314 h 3502803"/>
              <a:gd name="connsiteX98" fmla="*/ 2108531 w 3248517"/>
              <a:gd name="connsiteY98" fmla="*/ 998194 h 3502803"/>
              <a:gd name="connsiteX99" fmla="*/ 2259254 w 3248517"/>
              <a:gd name="connsiteY99" fmla="*/ 1067227 h 3502803"/>
              <a:gd name="connsiteX100" fmla="*/ 2285163 w 3248517"/>
              <a:gd name="connsiteY100" fmla="*/ 1144483 h 3502803"/>
              <a:gd name="connsiteX101" fmla="*/ 2187208 w 3248517"/>
              <a:gd name="connsiteY101" fmla="*/ 1396872 h 3502803"/>
              <a:gd name="connsiteX102" fmla="*/ 1962055 w 3248517"/>
              <a:gd name="connsiteY102" fmla="*/ 1419847 h 3502803"/>
              <a:gd name="connsiteX103" fmla="*/ 1658786 w 3248517"/>
              <a:gd name="connsiteY103" fmla="*/ 1452012 h 3502803"/>
              <a:gd name="connsiteX104" fmla="*/ 514638 w 3248517"/>
              <a:gd name="connsiteY104" fmla="*/ 1433632 h 3502803"/>
              <a:gd name="connsiteX0" fmla="*/ 514638 w 3248517"/>
              <a:gd name="connsiteY0" fmla="*/ 1433632 h 3508045"/>
              <a:gd name="connsiteX1" fmla="*/ 514638 w 3248517"/>
              <a:gd name="connsiteY1" fmla="*/ 1433632 h 3508045"/>
              <a:gd name="connsiteX2" fmla="*/ 202179 w 3248517"/>
              <a:gd name="connsiteY2" fmla="*/ 1603646 h 3508045"/>
              <a:gd name="connsiteX3" fmla="*/ 18380 w 3248517"/>
              <a:gd name="connsiteY3" fmla="*/ 1787445 h 3508045"/>
              <a:gd name="connsiteX4" fmla="*/ 0 w 3248517"/>
              <a:gd name="connsiteY4" fmla="*/ 2063143 h 3508045"/>
              <a:gd name="connsiteX5" fmla="*/ 151635 w 3248517"/>
              <a:gd name="connsiteY5" fmla="*/ 1952864 h 3508045"/>
              <a:gd name="connsiteX6" fmla="*/ 188394 w 3248517"/>
              <a:gd name="connsiteY6" fmla="*/ 2003409 h 3508045"/>
              <a:gd name="connsiteX7" fmla="*/ 202179 w 3248517"/>
              <a:gd name="connsiteY7" fmla="*/ 1856369 h 3508045"/>
              <a:gd name="connsiteX8" fmla="*/ 280294 w 3248517"/>
              <a:gd name="connsiteY8" fmla="*/ 2269917 h 3508045"/>
              <a:gd name="connsiteX9" fmla="*/ 36760 w 3248517"/>
              <a:gd name="connsiteY9" fmla="*/ 2550211 h 3508045"/>
              <a:gd name="connsiteX10" fmla="*/ 45950 w 3248517"/>
              <a:gd name="connsiteY10" fmla="*/ 3363521 h 3508045"/>
              <a:gd name="connsiteX11" fmla="*/ 105685 w 3248517"/>
              <a:gd name="connsiteY11" fmla="*/ 3326761 h 3508045"/>
              <a:gd name="connsiteX12" fmla="*/ 133255 w 3248517"/>
              <a:gd name="connsiteY12" fmla="*/ 3469206 h 3508045"/>
              <a:gd name="connsiteX13" fmla="*/ 298674 w 3248517"/>
              <a:gd name="connsiteY13" fmla="*/ 3464611 h 3508045"/>
              <a:gd name="connsiteX14" fmla="*/ 353813 w 3248517"/>
              <a:gd name="connsiteY14" fmla="*/ 3427851 h 3508045"/>
              <a:gd name="connsiteX15" fmla="*/ 174609 w 3248517"/>
              <a:gd name="connsiteY15" fmla="*/ 3276217 h 3508045"/>
              <a:gd name="connsiteX16" fmla="*/ 170014 w 3248517"/>
              <a:gd name="connsiteY16" fmla="*/ 2720225 h 3508045"/>
              <a:gd name="connsiteX17" fmla="*/ 390573 w 3248517"/>
              <a:gd name="connsiteY17" fmla="*/ 2605350 h 3508045"/>
              <a:gd name="connsiteX18" fmla="*/ 298674 w 3248517"/>
              <a:gd name="connsiteY18" fmla="*/ 2734010 h 3508045"/>
              <a:gd name="connsiteX19" fmla="*/ 680057 w 3248517"/>
              <a:gd name="connsiteY19" fmla="*/ 3294597 h 3508045"/>
              <a:gd name="connsiteX20" fmla="*/ 721411 w 3248517"/>
              <a:gd name="connsiteY20" fmla="*/ 3262432 h 3508045"/>
              <a:gd name="connsiteX21" fmla="*/ 735196 w 3248517"/>
              <a:gd name="connsiteY21" fmla="*/ 3363521 h 3508045"/>
              <a:gd name="connsiteX22" fmla="*/ 928185 w 3248517"/>
              <a:gd name="connsiteY22" fmla="*/ 3363521 h 3508045"/>
              <a:gd name="connsiteX23" fmla="*/ 974135 w 3248517"/>
              <a:gd name="connsiteY23" fmla="*/ 3331356 h 3508045"/>
              <a:gd name="connsiteX24" fmla="*/ 758171 w 3248517"/>
              <a:gd name="connsiteY24" fmla="*/ 3193507 h 3508045"/>
              <a:gd name="connsiteX25" fmla="*/ 510043 w 3248517"/>
              <a:gd name="connsiteY25" fmla="*/ 2821314 h 3508045"/>
              <a:gd name="connsiteX26" fmla="*/ 519233 w 3248517"/>
              <a:gd name="connsiteY26" fmla="*/ 2738605 h 3508045"/>
              <a:gd name="connsiteX27" fmla="*/ 914400 w 3248517"/>
              <a:gd name="connsiteY27" fmla="*/ 2334247 h 3508045"/>
              <a:gd name="connsiteX28" fmla="*/ 1709331 w 3248517"/>
              <a:gd name="connsiteY28" fmla="*/ 2380197 h 3508045"/>
              <a:gd name="connsiteX29" fmla="*/ 1585267 w 3248517"/>
              <a:gd name="connsiteY29" fmla="*/ 3248647 h 3508045"/>
              <a:gd name="connsiteX30" fmla="*/ 1622026 w 3248517"/>
              <a:gd name="connsiteY30" fmla="*/ 3239457 h 3508045"/>
              <a:gd name="connsiteX31" fmla="*/ 1617432 w 3248517"/>
              <a:gd name="connsiteY31" fmla="*/ 3386496 h 3508045"/>
              <a:gd name="connsiteX32" fmla="*/ 1824205 w 3248517"/>
              <a:gd name="connsiteY32" fmla="*/ 3450826 h 3508045"/>
              <a:gd name="connsiteX33" fmla="*/ 1856370 w 3248517"/>
              <a:gd name="connsiteY33" fmla="*/ 3391091 h 3508045"/>
              <a:gd name="connsiteX34" fmla="*/ 1718521 w 3248517"/>
              <a:gd name="connsiteY34" fmla="*/ 3303786 h 3508045"/>
              <a:gd name="connsiteX35" fmla="*/ 1746091 w 3248517"/>
              <a:gd name="connsiteY35" fmla="*/ 2908619 h 3508045"/>
              <a:gd name="connsiteX36" fmla="*/ 1870155 w 3248517"/>
              <a:gd name="connsiteY36" fmla="*/ 2623730 h 3508045"/>
              <a:gd name="connsiteX37" fmla="*/ 1975840 w 3248517"/>
              <a:gd name="connsiteY37" fmla="*/ 2844289 h 3508045"/>
              <a:gd name="connsiteX38" fmla="*/ 2058549 w 3248517"/>
              <a:gd name="connsiteY38" fmla="*/ 3060253 h 3508045"/>
              <a:gd name="connsiteX39" fmla="*/ 2104499 w 3248517"/>
              <a:gd name="connsiteY39" fmla="*/ 3358926 h 3508045"/>
              <a:gd name="connsiteX40" fmla="*/ 2141259 w 3248517"/>
              <a:gd name="connsiteY40" fmla="*/ 3326761 h 3508045"/>
              <a:gd name="connsiteX41" fmla="*/ 2168828 w 3248517"/>
              <a:gd name="connsiteY41" fmla="*/ 3496775 h 3508045"/>
              <a:gd name="connsiteX42" fmla="*/ 2309062 w 3248517"/>
              <a:gd name="connsiteY42" fmla="*/ 3507439 h 3508045"/>
              <a:gd name="connsiteX43" fmla="*/ 2353539 w 3248517"/>
              <a:gd name="connsiteY43" fmla="*/ 3463419 h 3508045"/>
              <a:gd name="connsiteX44" fmla="*/ 2240700 w 3248517"/>
              <a:gd name="connsiteY44" fmla="*/ 3366924 h 3508045"/>
              <a:gd name="connsiteX45" fmla="*/ 2145854 w 3248517"/>
              <a:gd name="connsiteY45" fmla="*/ 3087823 h 3508045"/>
              <a:gd name="connsiteX46" fmla="*/ 2101660 w 3248517"/>
              <a:gd name="connsiteY46" fmla="*/ 2817884 h 3508045"/>
              <a:gd name="connsiteX47" fmla="*/ 2072334 w 3248517"/>
              <a:gd name="connsiteY47" fmla="*/ 2357222 h 3508045"/>
              <a:gd name="connsiteX48" fmla="*/ 2313376 w 3248517"/>
              <a:gd name="connsiteY48" fmla="*/ 2205413 h 3508045"/>
              <a:gd name="connsiteX49" fmla="*/ 2604615 w 3248517"/>
              <a:gd name="connsiteY49" fmla="*/ 1779447 h 3508045"/>
              <a:gd name="connsiteX50" fmla="*/ 2672628 w 3248517"/>
              <a:gd name="connsiteY50" fmla="*/ 1448891 h 3508045"/>
              <a:gd name="connsiteX51" fmla="*/ 2785010 w 3248517"/>
              <a:gd name="connsiteY51" fmla="*/ 1398346 h 3508045"/>
              <a:gd name="connsiteX52" fmla="*/ 2774628 w 3248517"/>
              <a:gd name="connsiteY52" fmla="*/ 1288521 h 3508045"/>
              <a:gd name="connsiteX53" fmla="*/ 2760106 w 3248517"/>
              <a:gd name="connsiteY53" fmla="*/ 1231453 h 3508045"/>
              <a:gd name="connsiteX54" fmla="*/ 2783362 w 3248517"/>
              <a:gd name="connsiteY54" fmla="*/ 1121454 h 3508045"/>
              <a:gd name="connsiteX55" fmla="*/ 2813492 w 3248517"/>
              <a:gd name="connsiteY55" fmla="*/ 1132185 h 3508045"/>
              <a:gd name="connsiteX56" fmla="*/ 2807530 w 3248517"/>
              <a:gd name="connsiteY56" fmla="*/ 1066034 h 3508045"/>
              <a:gd name="connsiteX57" fmla="*/ 2835100 w 3248517"/>
              <a:gd name="connsiteY57" fmla="*/ 1020084 h 3508045"/>
              <a:gd name="connsiteX58" fmla="*/ 2946306 w 3248517"/>
              <a:gd name="connsiteY58" fmla="*/ 872562 h 3508045"/>
              <a:gd name="connsiteX59" fmla="*/ 2986734 w 3248517"/>
              <a:gd name="connsiteY59" fmla="*/ 771955 h 3508045"/>
              <a:gd name="connsiteX60" fmla="*/ 2876992 w 3248517"/>
              <a:gd name="connsiteY60" fmla="*/ 819245 h 3508045"/>
              <a:gd name="connsiteX61" fmla="*/ 2742744 w 3248517"/>
              <a:gd name="connsiteY61" fmla="*/ 868450 h 3508045"/>
              <a:gd name="connsiteX62" fmla="*/ 3074039 w 3248517"/>
              <a:gd name="connsiteY62" fmla="*/ 501589 h 3508045"/>
              <a:gd name="connsiteX63" fmla="*/ 3219323 w 3248517"/>
              <a:gd name="connsiteY63" fmla="*/ 46231 h 3508045"/>
              <a:gd name="connsiteX64" fmla="*/ 3119988 w 3248517"/>
              <a:gd name="connsiteY64" fmla="*/ 328453 h 3508045"/>
              <a:gd name="connsiteX65" fmla="*/ 3079371 w 3248517"/>
              <a:gd name="connsiteY65" fmla="*/ 38232 h 3508045"/>
              <a:gd name="connsiteX66" fmla="*/ 3059798 w 3248517"/>
              <a:gd name="connsiteY66" fmla="*/ 388642 h 3508045"/>
              <a:gd name="connsiteX67" fmla="*/ 2963023 w 3248517"/>
              <a:gd name="connsiteY67" fmla="*/ 482754 h 3508045"/>
              <a:gd name="connsiteX68" fmla="*/ 2822963 w 3248517"/>
              <a:gd name="connsiteY68" fmla="*/ 60189 h 3508045"/>
              <a:gd name="connsiteX69" fmla="*/ 2887119 w 3248517"/>
              <a:gd name="connsiteY69" fmla="*/ 521161 h 3508045"/>
              <a:gd name="connsiteX70" fmla="*/ 2715630 w 3248517"/>
              <a:gd name="connsiteY70" fmla="*/ 730601 h 3508045"/>
              <a:gd name="connsiteX71" fmla="*/ 2649828 w 3248517"/>
              <a:gd name="connsiteY71" fmla="*/ 620884 h 3508045"/>
              <a:gd name="connsiteX72" fmla="*/ 2633832 w 3248517"/>
              <a:gd name="connsiteY72" fmla="*/ 446449 h 3508045"/>
              <a:gd name="connsiteX73" fmla="*/ 2586971 w 3248517"/>
              <a:gd name="connsiteY73" fmla="*/ 643296 h 3508045"/>
              <a:gd name="connsiteX74" fmla="*/ 2650846 w 3248517"/>
              <a:gd name="connsiteY74" fmla="*/ 771218 h 3508045"/>
              <a:gd name="connsiteX75" fmla="*/ 2632922 w 3248517"/>
              <a:gd name="connsiteY75" fmla="*/ 854946 h 3508045"/>
              <a:gd name="connsiteX76" fmla="*/ 2481287 w 3248517"/>
              <a:gd name="connsiteY76" fmla="*/ 854665 h 3508045"/>
              <a:gd name="connsiteX77" fmla="*/ 2393982 w 3248517"/>
              <a:gd name="connsiteY77" fmla="*/ 753575 h 3508045"/>
              <a:gd name="connsiteX78" fmla="*/ 2447929 w 3248517"/>
              <a:gd name="connsiteY78" fmla="*/ 605344 h 3508045"/>
              <a:gd name="connsiteX79" fmla="*/ 2420079 w 3248517"/>
              <a:gd name="connsiteY79" fmla="*/ 458586 h 3508045"/>
              <a:gd name="connsiteX80" fmla="*/ 2330389 w 3248517"/>
              <a:gd name="connsiteY80" fmla="*/ 702575 h 3508045"/>
              <a:gd name="connsiteX81" fmla="*/ 2045501 w 3248517"/>
              <a:gd name="connsiteY81" fmla="*/ 470160 h 3508045"/>
              <a:gd name="connsiteX82" fmla="*/ 2079139 w 3248517"/>
              <a:gd name="connsiteY82" fmla="*/ 379171 h 3508045"/>
              <a:gd name="connsiteX83" fmla="*/ 2305379 w 3248517"/>
              <a:gd name="connsiteY83" fmla="*/ 238764 h 3508045"/>
              <a:gd name="connsiteX84" fmla="*/ 2167863 w 3248517"/>
              <a:gd name="connsiteY84" fmla="*/ 296731 h 3508045"/>
              <a:gd name="connsiteX85" fmla="*/ 2035574 w 3248517"/>
              <a:gd name="connsiteY85" fmla="*/ 307863 h 3508045"/>
              <a:gd name="connsiteX86" fmla="*/ 2047899 w 3248517"/>
              <a:gd name="connsiteY86" fmla="*/ 174099 h 3508045"/>
              <a:gd name="connsiteX87" fmla="*/ 2126456 w 3248517"/>
              <a:gd name="connsiteY87" fmla="*/ 0 h 3508045"/>
              <a:gd name="connsiteX88" fmla="*/ 1966650 w 3248517"/>
              <a:gd name="connsiteY88" fmla="*/ 257318 h 3508045"/>
              <a:gd name="connsiteX89" fmla="*/ 1936870 w 3248517"/>
              <a:gd name="connsiteY89" fmla="*/ 32164 h 3508045"/>
              <a:gd name="connsiteX90" fmla="*/ 1901275 w 3248517"/>
              <a:gd name="connsiteY90" fmla="*/ 208756 h 3508045"/>
              <a:gd name="connsiteX91" fmla="*/ 1931363 w 3248517"/>
              <a:gd name="connsiteY91" fmla="*/ 367315 h 3508045"/>
              <a:gd name="connsiteX92" fmla="*/ 1837294 w 3248517"/>
              <a:gd name="connsiteY92" fmla="*/ 288733 h 3508045"/>
              <a:gd name="connsiteX93" fmla="*/ 1776782 w 3248517"/>
              <a:gd name="connsiteY93" fmla="*/ 138130 h 3508045"/>
              <a:gd name="connsiteX94" fmla="*/ 1812524 w 3248517"/>
              <a:gd name="connsiteY94" fmla="*/ 363351 h 3508045"/>
              <a:gd name="connsiteX95" fmla="*/ 2358415 w 3248517"/>
              <a:gd name="connsiteY95" fmla="*/ 907420 h 3508045"/>
              <a:gd name="connsiteX96" fmla="*/ 2235543 w 3248517"/>
              <a:gd name="connsiteY96" fmla="*/ 830779 h 3508045"/>
              <a:gd name="connsiteX97" fmla="*/ 2065635 w 3248517"/>
              <a:gd name="connsiteY97" fmla="*/ 746314 h 3508045"/>
              <a:gd name="connsiteX98" fmla="*/ 2108531 w 3248517"/>
              <a:gd name="connsiteY98" fmla="*/ 998194 h 3508045"/>
              <a:gd name="connsiteX99" fmla="*/ 2259254 w 3248517"/>
              <a:gd name="connsiteY99" fmla="*/ 1067227 h 3508045"/>
              <a:gd name="connsiteX100" fmla="*/ 2285163 w 3248517"/>
              <a:gd name="connsiteY100" fmla="*/ 1144483 h 3508045"/>
              <a:gd name="connsiteX101" fmla="*/ 2187208 w 3248517"/>
              <a:gd name="connsiteY101" fmla="*/ 1396872 h 3508045"/>
              <a:gd name="connsiteX102" fmla="*/ 1962055 w 3248517"/>
              <a:gd name="connsiteY102" fmla="*/ 1419847 h 3508045"/>
              <a:gd name="connsiteX103" fmla="*/ 1658786 w 3248517"/>
              <a:gd name="connsiteY103" fmla="*/ 1452012 h 3508045"/>
              <a:gd name="connsiteX104" fmla="*/ 514638 w 3248517"/>
              <a:gd name="connsiteY104" fmla="*/ 1433632 h 3508045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68828 w 3248517"/>
              <a:gd name="connsiteY41" fmla="*/ 3496775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68828 w 3248517"/>
              <a:gd name="connsiteY41" fmla="*/ 3496775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773"/>
              <a:gd name="connsiteX1" fmla="*/ 514638 w 3248517"/>
              <a:gd name="connsiteY1" fmla="*/ 1433632 h 3507773"/>
              <a:gd name="connsiteX2" fmla="*/ 202179 w 3248517"/>
              <a:gd name="connsiteY2" fmla="*/ 1603646 h 3507773"/>
              <a:gd name="connsiteX3" fmla="*/ 18380 w 3248517"/>
              <a:gd name="connsiteY3" fmla="*/ 1787445 h 3507773"/>
              <a:gd name="connsiteX4" fmla="*/ 0 w 3248517"/>
              <a:gd name="connsiteY4" fmla="*/ 2063143 h 3507773"/>
              <a:gd name="connsiteX5" fmla="*/ 151635 w 3248517"/>
              <a:gd name="connsiteY5" fmla="*/ 1952864 h 3507773"/>
              <a:gd name="connsiteX6" fmla="*/ 188394 w 3248517"/>
              <a:gd name="connsiteY6" fmla="*/ 2003409 h 3507773"/>
              <a:gd name="connsiteX7" fmla="*/ 202179 w 3248517"/>
              <a:gd name="connsiteY7" fmla="*/ 1856369 h 3507773"/>
              <a:gd name="connsiteX8" fmla="*/ 280294 w 3248517"/>
              <a:gd name="connsiteY8" fmla="*/ 2269917 h 3507773"/>
              <a:gd name="connsiteX9" fmla="*/ 36760 w 3248517"/>
              <a:gd name="connsiteY9" fmla="*/ 2550211 h 3507773"/>
              <a:gd name="connsiteX10" fmla="*/ 45950 w 3248517"/>
              <a:gd name="connsiteY10" fmla="*/ 3363521 h 3507773"/>
              <a:gd name="connsiteX11" fmla="*/ 105685 w 3248517"/>
              <a:gd name="connsiteY11" fmla="*/ 3326761 h 3507773"/>
              <a:gd name="connsiteX12" fmla="*/ 133255 w 3248517"/>
              <a:gd name="connsiteY12" fmla="*/ 3469206 h 3507773"/>
              <a:gd name="connsiteX13" fmla="*/ 298674 w 3248517"/>
              <a:gd name="connsiteY13" fmla="*/ 3464611 h 3507773"/>
              <a:gd name="connsiteX14" fmla="*/ 353813 w 3248517"/>
              <a:gd name="connsiteY14" fmla="*/ 3427851 h 3507773"/>
              <a:gd name="connsiteX15" fmla="*/ 174609 w 3248517"/>
              <a:gd name="connsiteY15" fmla="*/ 3276217 h 3507773"/>
              <a:gd name="connsiteX16" fmla="*/ 170014 w 3248517"/>
              <a:gd name="connsiteY16" fmla="*/ 2720225 h 3507773"/>
              <a:gd name="connsiteX17" fmla="*/ 390573 w 3248517"/>
              <a:gd name="connsiteY17" fmla="*/ 2605350 h 3507773"/>
              <a:gd name="connsiteX18" fmla="*/ 298674 w 3248517"/>
              <a:gd name="connsiteY18" fmla="*/ 2734010 h 3507773"/>
              <a:gd name="connsiteX19" fmla="*/ 680057 w 3248517"/>
              <a:gd name="connsiteY19" fmla="*/ 3294597 h 3507773"/>
              <a:gd name="connsiteX20" fmla="*/ 721411 w 3248517"/>
              <a:gd name="connsiteY20" fmla="*/ 3262432 h 3507773"/>
              <a:gd name="connsiteX21" fmla="*/ 735196 w 3248517"/>
              <a:gd name="connsiteY21" fmla="*/ 3363521 h 3507773"/>
              <a:gd name="connsiteX22" fmla="*/ 928185 w 3248517"/>
              <a:gd name="connsiteY22" fmla="*/ 3363521 h 3507773"/>
              <a:gd name="connsiteX23" fmla="*/ 974135 w 3248517"/>
              <a:gd name="connsiteY23" fmla="*/ 3331356 h 3507773"/>
              <a:gd name="connsiteX24" fmla="*/ 758171 w 3248517"/>
              <a:gd name="connsiteY24" fmla="*/ 3193507 h 3507773"/>
              <a:gd name="connsiteX25" fmla="*/ 510043 w 3248517"/>
              <a:gd name="connsiteY25" fmla="*/ 2821314 h 3507773"/>
              <a:gd name="connsiteX26" fmla="*/ 519233 w 3248517"/>
              <a:gd name="connsiteY26" fmla="*/ 2738605 h 3507773"/>
              <a:gd name="connsiteX27" fmla="*/ 914400 w 3248517"/>
              <a:gd name="connsiteY27" fmla="*/ 2334247 h 3507773"/>
              <a:gd name="connsiteX28" fmla="*/ 1709331 w 3248517"/>
              <a:gd name="connsiteY28" fmla="*/ 2380197 h 3507773"/>
              <a:gd name="connsiteX29" fmla="*/ 1585267 w 3248517"/>
              <a:gd name="connsiteY29" fmla="*/ 3248647 h 3507773"/>
              <a:gd name="connsiteX30" fmla="*/ 1622026 w 3248517"/>
              <a:gd name="connsiteY30" fmla="*/ 3239457 h 3507773"/>
              <a:gd name="connsiteX31" fmla="*/ 1617432 w 3248517"/>
              <a:gd name="connsiteY31" fmla="*/ 3386496 h 3507773"/>
              <a:gd name="connsiteX32" fmla="*/ 1824205 w 3248517"/>
              <a:gd name="connsiteY32" fmla="*/ 3450826 h 3507773"/>
              <a:gd name="connsiteX33" fmla="*/ 1856370 w 3248517"/>
              <a:gd name="connsiteY33" fmla="*/ 3391091 h 3507773"/>
              <a:gd name="connsiteX34" fmla="*/ 1718521 w 3248517"/>
              <a:gd name="connsiteY34" fmla="*/ 3303786 h 3507773"/>
              <a:gd name="connsiteX35" fmla="*/ 1746091 w 3248517"/>
              <a:gd name="connsiteY35" fmla="*/ 2908619 h 3507773"/>
              <a:gd name="connsiteX36" fmla="*/ 1870155 w 3248517"/>
              <a:gd name="connsiteY36" fmla="*/ 2623730 h 3507773"/>
              <a:gd name="connsiteX37" fmla="*/ 1975840 w 3248517"/>
              <a:gd name="connsiteY37" fmla="*/ 2844289 h 3507773"/>
              <a:gd name="connsiteX38" fmla="*/ 2058549 w 3248517"/>
              <a:gd name="connsiteY38" fmla="*/ 3060253 h 3507773"/>
              <a:gd name="connsiteX39" fmla="*/ 2104499 w 3248517"/>
              <a:gd name="connsiteY39" fmla="*/ 3358926 h 3507773"/>
              <a:gd name="connsiteX40" fmla="*/ 2141259 w 3248517"/>
              <a:gd name="connsiteY40" fmla="*/ 3326761 h 3507773"/>
              <a:gd name="connsiteX41" fmla="*/ 2155499 w 3248517"/>
              <a:gd name="connsiteY41" fmla="*/ 3478113 h 3507773"/>
              <a:gd name="connsiteX42" fmla="*/ 2309062 w 3248517"/>
              <a:gd name="connsiteY42" fmla="*/ 3507439 h 3507773"/>
              <a:gd name="connsiteX43" fmla="*/ 2353539 w 3248517"/>
              <a:gd name="connsiteY43" fmla="*/ 3463419 h 3507773"/>
              <a:gd name="connsiteX44" fmla="*/ 2240700 w 3248517"/>
              <a:gd name="connsiteY44" fmla="*/ 3366924 h 3507773"/>
              <a:gd name="connsiteX45" fmla="*/ 2145854 w 3248517"/>
              <a:gd name="connsiteY45" fmla="*/ 3087823 h 3507773"/>
              <a:gd name="connsiteX46" fmla="*/ 2101660 w 3248517"/>
              <a:gd name="connsiteY46" fmla="*/ 2817884 h 3507773"/>
              <a:gd name="connsiteX47" fmla="*/ 2072334 w 3248517"/>
              <a:gd name="connsiteY47" fmla="*/ 2357222 h 3507773"/>
              <a:gd name="connsiteX48" fmla="*/ 2313376 w 3248517"/>
              <a:gd name="connsiteY48" fmla="*/ 2205413 h 3507773"/>
              <a:gd name="connsiteX49" fmla="*/ 2604615 w 3248517"/>
              <a:gd name="connsiteY49" fmla="*/ 1779447 h 3507773"/>
              <a:gd name="connsiteX50" fmla="*/ 2672628 w 3248517"/>
              <a:gd name="connsiteY50" fmla="*/ 1448891 h 3507773"/>
              <a:gd name="connsiteX51" fmla="*/ 2785010 w 3248517"/>
              <a:gd name="connsiteY51" fmla="*/ 1398346 h 3507773"/>
              <a:gd name="connsiteX52" fmla="*/ 2774628 w 3248517"/>
              <a:gd name="connsiteY52" fmla="*/ 1288521 h 3507773"/>
              <a:gd name="connsiteX53" fmla="*/ 2760106 w 3248517"/>
              <a:gd name="connsiteY53" fmla="*/ 1231453 h 3507773"/>
              <a:gd name="connsiteX54" fmla="*/ 2783362 w 3248517"/>
              <a:gd name="connsiteY54" fmla="*/ 1121454 h 3507773"/>
              <a:gd name="connsiteX55" fmla="*/ 2813492 w 3248517"/>
              <a:gd name="connsiteY55" fmla="*/ 1132185 h 3507773"/>
              <a:gd name="connsiteX56" fmla="*/ 2807530 w 3248517"/>
              <a:gd name="connsiteY56" fmla="*/ 1066034 h 3507773"/>
              <a:gd name="connsiteX57" fmla="*/ 2835100 w 3248517"/>
              <a:gd name="connsiteY57" fmla="*/ 1020084 h 3507773"/>
              <a:gd name="connsiteX58" fmla="*/ 2946306 w 3248517"/>
              <a:gd name="connsiteY58" fmla="*/ 872562 h 3507773"/>
              <a:gd name="connsiteX59" fmla="*/ 2986734 w 3248517"/>
              <a:gd name="connsiteY59" fmla="*/ 771955 h 3507773"/>
              <a:gd name="connsiteX60" fmla="*/ 2876992 w 3248517"/>
              <a:gd name="connsiteY60" fmla="*/ 819245 h 3507773"/>
              <a:gd name="connsiteX61" fmla="*/ 2742744 w 3248517"/>
              <a:gd name="connsiteY61" fmla="*/ 868450 h 3507773"/>
              <a:gd name="connsiteX62" fmla="*/ 3074039 w 3248517"/>
              <a:gd name="connsiteY62" fmla="*/ 501589 h 3507773"/>
              <a:gd name="connsiteX63" fmla="*/ 3219323 w 3248517"/>
              <a:gd name="connsiteY63" fmla="*/ 46231 h 3507773"/>
              <a:gd name="connsiteX64" fmla="*/ 3119988 w 3248517"/>
              <a:gd name="connsiteY64" fmla="*/ 328453 h 3507773"/>
              <a:gd name="connsiteX65" fmla="*/ 3079371 w 3248517"/>
              <a:gd name="connsiteY65" fmla="*/ 38232 h 3507773"/>
              <a:gd name="connsiteX66" fmla="*/ 3059798 w 3248517"/>
              <a:gd name="connsiteY66" fmla="*/ 388642 h 3507773"/>
              <a:gd name="connsiteX67" fmla="*/ 2963023 w 3248517"/>
              <a:gd name="connsiteY67" fmla="*/ 482754 h 3507773"/>
              <a:gd name="connsiteX68" fmla="*/ 2822963 w 3248517"/>
              <a:gd name="connsiteY68" fmla="*/ 60189 h 3507773"/>
              <a:gd name="connsiteX69" fmla="*/ 2887119 w 3248517"/>
              <a:gd name="connsiteY69" fmla="*/ 521161 h 3507773"/>
              <a:gd name="connsiteX70" fmla="*/ 2715630 w 3248517"/>
              <a:gd name="connsiteY70" fmla="*/ 730601 h 3507773"/>
              <a:gd name="connsiteX71" fmla="*/ 2649828 w 3248517"/>
              <a:gd name="connsiteY71" fmla="*/ 620884 h 3507773"/>
              <a:gd name="connsiteX72" fmla="*/ 2633832 w 3248517"/>
              <a:gd name="connsiteY72" fmla="*/ 446449 h 3507773"/>
              <a:gd name="connsiteX73" fmla="*/ 2586971 w 3248517"/>
              <a:gd name="connsiteY73" fmla="*/ 643296 h 3507773"/>
              <a:gd name="connsiteX74" fmla="*/ 2650846 w 3248517"/>
              <a:gd name="connsiteY74" fmla="*/ 771218 h 3507773"/>
              <a:gd name="connsiteX75" fmla="*/ 2632922 w 3248517"/>
              <a:gd name="connsiteY75" fmla="*/ 854946 h 3507773"/>
              <a:gd name="connsiteX76" fmla="*/ 2481287 w 3248517"/>
              <a:gd name="connsiteY76" fmla="*/ 854665 h 3507773"/>
              <a:gd name="connsiteX77" fmla="*/ 2393982 w 3248517"/>
              <a:gd name="connsiteY77" fmla="*/ 753575 h 3507773"/>
              <a:gd name="connsiteX78" fmla="*/ 2447929 w 3248517"/>
              <a:gd name="connsiteY78" fmla="*/ 605344 h 3507773"/>
              <a:gd name="connsiteX79" fmla="*/ 2420079 w 3248517"/>
              <a:gd name="connsiteY79" fmla="*/ 458586 h 3507773"/>
              <a:gd name="connsiteX80" fmla="*/ 2330389 w 3248517"/>
              <a:gd name="connsiteY80" fmla="*/ 702575 h 3507773"/>
              <a:gd name="connsiteX81" fmla="*/ 2045501 w 3248517"/>
              <a:gd name="connsiteY81" fmla="*/ 470160 h 3507773"/>
              <a:gd name="connsiteX82" fmla="*/ 2079139 w 3248517"/>
              <a:gd name="connsiteY82" fmla="*/ 379171 h 3507773"/>
              <a:gd name="connsiteX83" fmla="*/ 2305379 w 3248517"/>
              <a:gd name="connsiteY83" fmla="*/ 238764 h 3507773"/>
              <a:gd name="connsiteX84" fmla="*/ 2167863 w 3248517"/>
              <a:gd name="connsiteY84" fmla="*/ 296731 h 3507773"/>
              <a:gd name="connsiteX85" fmla="*/ 2035574 w 3248517"/>
              <a:gd name="connsiteY85" fmla="*/ 307863 h 3507773"/>
              <a:gd name="connsiteX86" fmla="*/ 2047899 w 3248517"/>
              <a:gd name="connsiteY86" fmla="*/ 174099 h 3507773"/>
              <a:gd name="connsiteX87" fmla="*/ 2126456 w 3248517"/>
              <a:gd name="connsiteY87" fmla="*/ 0 h 3507773"/>
              <a:gd name="connsiteX88" fmla="*/ 1966650 w 3248517"/>
              <a:gd name="connsiteY88" fmla="*/ 257318 h 3507773"/>
              <a:gd name="connsiteX89" fmla="*/ 1936870 w 3248517"/>
              <a:gd name="connsiteY89" fmla="*/ 32164 h 3507773"/>
              <a:gd name="connsiteX90" fmla="*/ 1901275 w 3248517"/>
              <a:gd name="connsiteY90" fmla="*/ 208756 h 3507773"/>
              <a:gd name="connsiteX91" fmla="*/ 1931363 w 3248517"/>
              <a:gd name="connsiteY91" fmla="*/ 367315 h 3507773"/>
              <a:gd name="connsiteX92" fmla="*/ 1837294 w 3248517"/>
              <a:gd name="connsiteY92" fmla="*/ 288733 h 3507773"/>
              <a:gd name="connsiteX93" fmla="*/ 1776782 w 3248517"/>
              <a:gd name="connsiteY93" fmla="*/ 138130 h 3507773"/>
              <a:gd name="connsiteX94" fmla="*/ 1812524 w 3248517"/>
              <a:gd name="connsiteY94" fmla="*/ 363351 h 3507773"/>
              <a:gd name="connsiteX95" fmla="*/ 2358415 w 3248517"/>
              <a:gd name="connsiteY95" fmla="*/ 907420 h 3507773"/>
              <a:gd name="connsiteX96" fmla="*/ 2235543 w 3248517"/>
              <a:gd name="connsiteY96" fmla="*/ 830779 h 3507773"/>
              <a:gd name="connsiteX97" fmla="*/ 2065635 w 3248517"/>
              <a:gd name="connsiteY97" fmla="*/ 746314 h 3507773"/>
              <a:gd name="connsiteX98" fmla="*/ 2108531 w 3248517"/>
              <a:gd name="connsiteY98" fmla="*/ 998194 h 3507773"/>
              <a:gd name="connsiteX99" fmla="*/ 2259254 w 3248517"/>
              <a:gd name="connsiteY99" fmla="*/ 1067227 h 3507773"/>
              <a:gd name="connsiteX100" fmla="*/ 2285163 w 3248517"/>
              <a:gd name="connsiteY100" fmla="*/ 1144483 h 3507773"/>
              <a:gd name="connsiteX101" fmla="*/ 2187208 w 3248517"/>
              <a:gd name="connsiteY101" fmla="*/ 1396872 h 3507773"/>
              <a:gd name="connsiteX102" fmla="*/ 1962055 w 3248517"/>
              <a:gd name="connsiteY102" fmla="*/ 1419847 h 3507773"/>
              <a:gd name="connsiteX103" fmla="*/ 1658786 w 3248517"/>
              <a:gd name="connsiteY103" fmla="*/ 1452012 h 3507773"/>
              <a:gd name="connsiteX104" fmla="*/ 514638 w 3248517"/>
              <a:gd name="connsiteY104" fmla="*/ 1433632 h 3507773"/>
              <a:gd name="connsiteX0" fmla="*/ 514638 w 3248517"/>
              <a:gd name="connsiteY0" fmla="*/ 1433632 h 3507773"/>
              <a:gd name="connsiteX1" fmla="*/ 514638 w 3248517"/>
              <a:gd name="connsiteY1" fmla="*/ 1433632 h 3507773"/>
              <a:gd name="connsiteX2" fmla="*/ 202179 w 3248517"/>
              <a:gd name="connsiteY2" fmla="*/ 1603646 h 3507773"/>
              <a:gd name="connsiteX3" fmla="*/ 18380 w 3248517"/>
              <a:gd name="connsiteY3" fmla="*/ 1787445 h 3507773"/>
              <a:gd name="connsiteX4" fmla="*/ 0 w 3248517"/>
              <a:gd name="connsiteY4" fmla="*/ 2063143 h 3507773"/>
              <a:gd name="connsiteX5" fmla="*/ 151635 w 3248517"/>
              <a:gd name="connsiteY5" fmla="*/ 1952864 h 3507773"/>
              <a:gd name="connsiteX6" fmla="*/ 188394 w 3248517"/>
              <a:gd name="connsiteY6" fmla="*/ 2003409 h 3507773"/>
              <a:gd name="connsiteX7" fmla="*/ 202179 w 3248517"/>
              <a:gd name="connsiteY7" fmla="*/ 1856369 h 3507773"/>
              <a:gd name="connsiteX8" fmla="*/ 280294 w 3248517"/>
              <a:gd name="connsiteY8" fmla="*/ 2269917 h 3507773"/>
              <a:gd name="connsiteX9" fmla="*/ 36760 w 3248517"/>
              <a:gd name="connsiteY9" fmla="*/ 2550211 h 3507773"/>
              <a:gd name="connsiteX10" fmla="*/ 45950 w 3248517"/>
              <a:gd name="connsiteY10" fmla="*/ 3363521 h 3507773"/>
              <a:gd name="connsiteX11" fmla="*/ 105685 w 3248517"/>
              <a:gd name="connsiteY11" fmla="*/ 3326761 h 3507773"/>
              <a:gd name="connsiteX12" fmla="*/ 133255 w 3248517"/>
              <a:gd name="connsiteY12" fmla="*/ 3469206 h 3507773"/>
              <a:gd name="connsiteX13" fmla="*/ 298674 w 3248517"/>
              <a:gd name="connsiteY13" fmla="*/ 3464611 h 3507773"/>
              <a:gd name="connsiteX14" fmla="*/ 353813 w 3248517"/>
              <a:gd name="connsiteY14" fmla="*/ 3427851 h 3507773"/>
              <a:gd name="connsiteX15" fmla="*/ 174609 w 3248517"/>
              <a:gd name="connsiteY15" fmla="*/ 3276217 h 3507773"/>
              <a:gd name="connsiteX16" fmla="*/ 170014 w 3248517"/>
              <a:gd name="connsiteY16" fmla="*/ 2720225 h 3507773"/>
              <a:gd name="connsiteX17" fmla="*/ 390573 w 3248517"/>
              <a:gd name="connsiteY17" fmla="*/ 2605350 h 3507773"/>
              <a:gd name="connsiteX18" fmla="*/ 298674 w 3248517"/>
              <a:gd name="connsiteY18" fmla="*/ 2734010 h 3507773"/>
              <a:gd name="connsiteX19" fmla="*/ 680057 w 3248517"/>
              <a:gd name="connsiteY19" fmla="*/ 3294597 h 3507773"/>
              <a:gd name="connsiteX20" fmla="*/ 721411 w 3248517"/>
              <a:gd name="connsiteY20" fmla="*/ 3262432 h 3507773"/>
              <a:gd name="connsiteX21" fmla="*/ 735196 w 3248517"/>
              <a:gd name="connsiteY21" fmla="*/ 3363521 h 3507773"/>
              <a:gd name="connsiteX22" fmla="*/ 928185 w 3248517"/>
              <a:gd name="connsiteY22" fmla="*/ 3363521 h 3507773"/>
              <a:gd name="connsiteX23" fmla="*/ 974135 w 3248517"/>
              <a:gd name="connsiteY23" fmla="*/ 3331356 h 3507773"/>
              <a:gd name="connsiteX24" fmla="*/ 758171 w 3248517"/>
              <a:gd name="connsiteY24" fmla="*/ 3193507 h 3507773"/>
              <a:gd name="connsiteX25" fmla="*/ 510043 w 3248517"/>
              <a:gd name="connsiteY25" fmla="*/ 2821314 h 3507773"/>
              <a:gd name="connsiteX26" fmla="*/ 519233 w 3248517"/>
              <a:gd name="connsiteY26" fmla="*/ 2738605 h 3507773"/>
              <a:gd name="connsiteX27" fmla="*/ 914400 w 3248517"/>
              <a:gd name="connsiteY27" fmla="*/ 2334247 h 3507773"/>
              <a:gd name="connsiteX28" fmla="*/ 1709331 w 3248517"/>
              <a:gd name="connsiteY28" fmla="*/ 2380197 h 3507773"/>
              <a:gd name="connsiteX29" fmla="*/ 1585267 w 3248517"/>
              <a:gd name="connsiteY29" fmla="*/ 3248647 h 3507773"/>
              <a:gd name="connsiteX30" fmla="*/ 1622026 w 3248517"/>
              <a:gd name="connsiteY30" fmla="*/ 3239457 h 3507773"/>
              <a:gd name="connsiteX31" fmla="*/ 1617432 w 3248517"/>
              <a:gd name="connsiteY31" fmla="*/ 3386496 h 3507773"/>
              <a:gd name="connsiteX32" fmla="*/ 1824205 w 3248517"/>
              <a:gd name="connsiteY32" fmla="*/ 3450826 h 3507773"/>
              <a:gd name="connsiteX33" fmla="*/ 1856370 w 3248517"/>
              <a:gd name="connsiteY33" fmla="*/ 3391091 h 3507773"/>
              <a:gd name="connsiteX34" fmla="*/ 1718521 w 3248517"/>
              <a:gd name="connsiteY34" fmla="*/ 3303786 h 3507773"/>
              <a:gd name="connsiteX35" fmla="*/ 1746091 w 3248517"/>
              <a:gd name="connsiteY35" fmla="*/ 2908619 h 3507773"/>
              <a:gd name="connsiteX36" fmla="*/ 1870155 w 3248517"/>
              <a:gd name="connsiteY36" fmla="*/ 2623730 h 3507773"/>
              <a:gd name="connsiteX37" fmla="*/ 1975840 w 3248517"/>
              <a:gd name="connsiteY37" fmla="*/ 2844289 h 3507773"/>
              <a:gd name="connsiteX38" fmla="*/ 2058549 w 3248517"/>
              <a:gd name="connsiteY38" fmla="*/ 3060253 h 3507773"/>
              <a:gd name="connsiteX39" fmla="*/ 2104499 w 3248517"/>
              <a:gd name="connsiteY39" fmla="*/ 3358926 h 3507773"/>
              <a:gd name="connsiteX40" fmla="*/ 2141259 w 3248517"/>
              <a:gd name="connsiteY40" fmla="*/ 3326761 h 3507773"/>
              <a:gd name="connsiteX41" fmla="*/ 2155499 w 3248517"/>
              <a:gd name="connsiteY41" fmla="*/ 3478113 h 3507773"/>
              <a:gd name="connsiteX42" fmla="*/ 2309062 w 3248517"/>
              <a:gd name="connsiteY42" fmla="*/ 3507439 h 3507773"/>
              <a:gd name="connsiteX43" fmla="*/ 2353539 w 3248517"/>
              <a:gd name="connsiteY43" fmla="*/ 3463419 h 3507773"/>
              <a:gd name="connsiteX44" fmla="*/ 2240700 w 3248517"/>
              <a:gd name="connsiteY44" fmla="*/ 3366924 h 3507773"/>
              <a:gd name="connsiteX45" fmla="*/ 2145854 w 3248517"/>
              <a:gd name="connsiteY45" fmla="*/ 3087823 h 3507773"/>
              <a:gd name="connsiteX46" fmla="*/ 2101660 w 3248517"/>
              <a:gd name="connsiteY46" fmla="*/ 2817884 h 3507773"/>
              <a:gd name="connsiteX47" fmla="*/ 2072334 w 3248517"/>
              <a:gd name="connsiteY47" fmla="*/ 2357222 h 3507773"/>
              <a:gd name="connsiteX48" fmla="*/ 2313376 w 3248517"/>
              <a:gd name="connsiteY48" fmla="*/ 2205413 h 3507773"/>
              <a:gd name="connsiteX49" fmla="*/ 2604615 w 3248517"/>
              <a:gd name="connsiteY49" fmla="*/ 1779447 h 3507773"/>
              <a:gd name="connsiteX50" fmla="*/ 2672628 w 3248517"/>
              <a:gd name="connsiteY50" fmla="*/ 1448891 h 3507773"/>
              <a:gd name="connsiteX51" fmla="*/ 2785010 w 3248517"/>
              <a:gd name="connsiteY51" fmla="*/ 1398346 h 3507773"/>
              <a:gd name="connsiteX52" fmla="*/ 2774628 w 3248517"/>
              <a:gd name="connsiteY52" fmla="*/ 1288521 h 3507773"/>
              <a:gd name="connsiteX53" fmla="*/ 2760106 w 3248517"/>
              <a:gd name="connsiteY53" fmla="*/ 1231453 h 3507773"/>
              <a:gd name="connsiteX54" fmla="*/ 2783362 w 3248517"/>
              <a:gd name="connsiteY54" fmla="*/ 1121454 h 3507773"/>
              <a:gd name="connsiteX55" fmla="*/ 2813492 w 3248517"/>
              <a:gd name="connsiteY55" fmla="*/ 1132185 h 3507773"/>
              <a:gd name="connsiteX56" fmla="*/ 2807530 w 3248517"/>
              <a:gd name="connsiteY56" fmla="*/ 1066034 h 3507773"/>
              <a:gd name="connsiteX57" fmla="*/ 2835100 w 3248517"/>
              <a:gd name="connsiteY57" fmla="*/ 1020084 h 3507773"/>
              <a:gd name="connsiteX58" fmla="*/ 2946306 w 3248517"/>
              <a:gd name="connsiteY58" fmla="*/ 872562 h 3507773"/>
              <a:gd name="connsiteX59" fmla="*/ 2986734 w 3248517"/>
              <a:gd name="connsiteY59" fmla="*/ 771955 h 3507773"/>
              <a:gd name="connsiteX60" fmla="*/ 2876992 w 3248517"/>
              <a:gd name="connsiteY60" fmla="*/ 819245 h 3507773"/>
              <a:gd name="connsiteX61" fmla="*/ 2742744 w 3248517"/>
              <a:gd name="connsiteY61" fmla="*/ 868450 h 3507773"/>
              <a:gd name="connsiteX62" fmla="*/ 3074039 w 3248517"/>
              <a:gd name="connsiteY62" fmla="*/ 501589 h 3507773"/>
              <a:gd name="connsiteX63" fmla="*/ 3219323 w 3248517"/>
              <a:gd name="connsiteY63" fmla="*/ 46231 h 3507773"/>
              <a:gd name="connsiteX64" fmla="*/ 3119988 w 3248517"/>
              <a:gd name="connsiteY64" fmla="*/ 328453 h 3507773"/>
              <a:gd name="connsiteX65" fmla="*/ 3079371 w 3248517"/>
              <a:gd name="connsiteY65" fmla="*/ 38232 h 3507773"/>
              <a:gd name="connsiteX66" fmla="*/ 3059798 w 3248517"/>
              <a:gd name="connsiteY66" fmla="*/ 388642 h 3507773"/>
              <a:gd name="connsiteX67" fmla="*/ 2963023 w 3248517"/>
              <a:gd name="connsiteY67" fmla="*/ 482754 h 3507773"/>
              <a:gd name="connsiteX68" fmla="*/ 2822963 w 3248517"/>
              <a:gd name="connsiteY68" fmla="*/ 60189 h 3507773"/>
              <a:gd name="connsiteX69" fmla="*/ 2887119 w 3248517"/>
              <a:gd name="connsiteY69" fmla="*/ 521161 h 3507773"/>
              <a:gd name="connsiteX70" fmla="*/ 2715630 w 3248517"/>
              <a:gd name="connsiteY70" fmla="*/ 730601 h 3507773"/>
              <a:gd name="connsiteX71" fmla="*/ 2649828 w 3248517"/>
              <a:gd name="connsiteY71" fmla="*/ 620884 h 3507773"/>
              <a:gd name="connsiteX72" fmla="*/ 2633832 w 3248517"/>
              <a:gd name="connsiteY72" fmla="*/ 446449 h 3507773"/>
              <a:gd name="connsiteX73" fmla="*/ 2586971 w 3248517"/>
              <a:gd name="connsiteY73" fmla="*/ 643296 h 3507773"/>
              <a:gd name="connsiteX74" fmla="*/ 2650846 w 3248517"/>
              <a:gd name="connsiteY74" fmla="*/ 771218 h 3507773"/>
              <a:gd name="connsiteX75" fmla="*/ 2632922 w 3248517"/>
              <a:gd name="connsiteY75" fmla="*/ 854946 h 3507773"/>
              <a:gd name="connsiteX76" fmla="*/ 2481287 w 3248517"/>
              <a:gd name="connsiteY76" fmla="*/ 854665 h 3507773"/>
              <a:gd name="connsiteX77" fmla="*/ 2393982 w 3248517"/>
              <a:gd name="connsiteY77" fmla="*/ 753575 h 3507773"/>
              <a:gd name="connsiteX78" fmla="*/ 2447929 w 3248517"/>
              <a:gd name="connsiteY78" fmla="*/ 605344 h 3507773"/>
              <a:gd name="connsiteX79" fmla="*/ 2420079 w 3248517"/>
              <a:gd name="connsiteY79" fmla="*/ 458586 h 3507773"/>
              <a:gd name="connsiteX80" fmla="*/ 2330389 w 3248517"/>
              <a:gd name="connsiteY80" fmla="*/ 702575 h 3507773"/>
              <a:gd name="connsiteX81" fmla="*/ 2045501 w 3248517"/>
              <a:gd name="connsiteY81" fmla="*/ 470160 h 3507773"/>
              <a:gd name="connsiteX82" fmla="*/ 2079139 w 3248517"/>
              <a:gd name="connsiteY82" fmla="*/ 379171 h 3507773"/>
              <a:gd name="connsiteX83" fmla="*/ 2305379 w 3248517"/>
              <a:gd name="connsiteY83" fmla="*/ 238764 h 3507773"/>
              <a:gd name="connsiteX84" fmla="*/ 2167863 w 3248517"/>
              <a:gd name="connsiteY84" fmla="*/ 296731 h 3507773"/>
              <a:gd name="connsiteX85" fmla="*/ 2035574 w 3248517"/>
              <a:gd name="connsiteY85" fmla="*/ 307863 h 3507773"/>
              <a:gd name="connsiteX86" fmla="*/ 2047899 w 3248517"/>
              <a:gd name="connsiteY86" fmla="*/ 174099 h 3507773"/>
              <a:gd name="connsiteX87" fmla="*/ 2126456 w 3248517"/>
              <a:gd name="connsiteY87" fmla="*/ 0 h 3507773"/>
              <a:gd name="connsiteX88" fmla="*/ 1966650 w 3248517"/>
              <a:gd name="connsiteY88" fmla="*/ 257318 h 3507773"/>
              <a:gd name="connsiteX89" fmla="*/ 1936870 w 3248517"/>
              <a:gd name="connsiteY89" fmla="*/ 32164 h 3507773"/>
              <a:gd name="connsiteX90" fmla="*/ 1901275 w 3248517"/>
              <a:gd name="connsiteY90" fmla="*/ 208756 h 3507773"/>
              <a:gd name="connsiteX91" fmla="*/ 1931363 w 3248517"/>
              <a:gd name="connsiteY91" fmla="*/ 367315 h 3507773"/>
              <a:gd name="connsiteX92" fmla="*/ 1837294 w 3248517"/>
              <a:gd name="connsiteY92" fmla="*/ 288733 h 3507773"/>
              <a:gd name="connsiteX93" fmla="*/ 1776782 w 3248517"/>
              <a:gd name="connsiteY93" fmla="*/ 138130 h 3507773"/>
              <a:gd name="connsiteX94" fmla="*/ 1812524 w 3248517"/>
              <a:gd name="connsiteY94" fmla="*/ 363351 h 3507773"/>
              <a:gd name="connsiteX95" fmla="*/ 2358415 w 3248517"/>
              <a:gd name="connsiteY95" fmla="*/ 907420 h 3507773"/>
              <a:gd name="connsiteX96" fmla="*/ 2235543 w 3248517"/>
              <a:gd name="connsiteY96" fmla="*/ 830779 h 3507773"/>
              <a:gd name="connsiteX97" fmla="*/ 2065635 w 3248517"/>
              <a:gd name="connsiteY97" fmla="*/ 746314 h 3507773"/>
              <a:gd name="connsiteX98" fmla="*/ 2108531 w 3248517"/>
              <a:gd name="connsiteY98" fmla="*/ 998194 h 3507773"/>
              <a:gd name="connsiteX99" fmla="*/ 2259254 w 3248517"/>
              <a:gd name="connsiteY99" fmla="*/ 1067227 h 3507773"/>
              <a:gd name="connsiteX100" fmla="*/ 2285163 w 3248517"/>
              <a:gd name="connsiteY100" fmla="*/ 1144483 h 3507773"/>
              <a:gd name="connsiteX101" fmla="*/ 2187208 w 3248517"/>
              <a:gd name="connsiteY101" fmla="*/ 1396872 h 3507773"/>
              <a:gd name="connsiteX102" fmla="*/ 1962055 w 3248517"/>
              <a:gd name="connsiteY102" fmla="*/ 1419847 h 3507773"/>
              <a:gd name="connsiteX103" fmla="*/ 1658786 w 3248517"/>
              <a:gd name="connsiteY103" fmla="*/ 1452012 h 3507773"/>
              <a:gd name="connsiteX104" fmla="*/ 514638 w 3248517"/>
              <a:gd name="connsiteY104" fmla="*/ 1433632 h 3507773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4638 w 3248517"/>
              <a:gd name="connsiteY104" fmla="*/ 1433632 h 3507439"/>
              <a:gd name="connsiteX0" fmla="*/ 511620 w 3248517"/>
              <a:gd name="connsiteY0" fmla="*/ 1445703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1620 w 3248517"/>
              <a:gd name="connsiteY104" fmla="*/ 1445703 h 3507439"/>
              <a:gd name="connsiteX0" fmla="*/ 511620 w 3248517"/>
              <a:gd name="connsiteY0" fmla="*/ 1445703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1620 w 3248517"/>
              <a:gd name="connsiteY104" fmla="*/ 1445703 h 3507439"/>
              <a:gd name="connsiteX0" fmla="*/ 511620 w 3248517"/>
              <a:gd name="connsiteY0" fmla="*/ 1445703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1620 w 3248517"/>
              <a:gd name="connsiteY104" fmla="*/ 1445703 h 3507439"/>
              <a:gd name="connsiteX0" fmla="*/ 436174 w 3248517"/>
              <a:gd name="connsiteY0" fmla="*/ 1463810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436174 w 3248517"/>
              <a:gd name="connsiteY104" fmla="*/ 1463810 h 3507439"/>
              <a:gd name="connsiteX0" fmla="*/ 1565233 w 3248517"/>
              <a:gd name="connsiteY0" fmla="*/ 1433906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18380 w 3248517"/>
              <a:gd name="connsiteY4" fmla="*/ 178744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18380 w 3248517"/>
              <a:gd name="connsiteY4" fmla="*/ 178744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18380 w 3248517"/>
              <a:gd name="connsiteY4" fmla="*/ 178744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53654 w 3248517"/>
              <a:gd name="connsiteY4" fmla="*/ 177116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46239 w 3229523"/>
              <a:gd name="connsiteY0" fmla="*/ 1433906 h 3507439"/>
              <a:gd name="connsiteX1" fmla="*/ 827604 w 3229523"/>
              <a:gd name="connsiteY1" fmla="*/ 1430614 h 3507439"/>
              <a:gd name="connsiteX2" fmla="*/ 507353 w 3229523"/>
              <a:gd name="connsiteY2" fmla="*/ 1443019 h 3507439"/>
              <a:gd name="connsiteX3" fmla="*/ 183185 w 3229523"/>
              <a:gd name="connsiteY3" fmla="*/ 1603646 h 3507439"/>
              <a:gd name="connsiteX4" fmla="*/ 34660 w 3229523"/>
              <a:gd name="connsiteY4" fmla="*/ 1771165 h 3507439"/>
              <a:gd name="connsiteX5" fmla="*/ 0 w 3229523"/>
              <a:gd name="connsiteY5" fmla="*/ 2063143 h 3507439"/>
              <a:gd name="connsiteX6" fmla="*/ 132641 w 3229523"/>
              <a:gd name="connsiteY6" fmla="*/ 1952864 h 3507439"/>
              <a:gd name="connsiteX7" fmla="*/ 169400 w 3229523"/>
              <a:gd name="connsiteY7" fmla="*/ 2003409 h 3507439"/>
              <a:gd name="connsiteX8" fmla="*/ 183185 w 3229523"/>
              <a:gd name="connsiteY8" fmla="*/ 1856369 h 3507439"/>
              <a:gd name="connsiteX9" fmla="*/ 261300 w 3229523"/>
              <a:gd name="connsiteY9" fmla="*/ 2269917 h 3507439"/>
              <a:gd name="connsiteX10" fmla="*/ 17766 w 3229523"/>
              <a:gd name="connsiteY10" fmla="*/ 2550211 h 3507439"/>
              <a:gd name="connsiteX11" fmla="*/ 26956 w 3229523"/>
              <a:gd name="connsiteY11" fmla="*/ 3363521 h 3507439"/>
              <a:gd name="connsiteX12" fmla="*/ 86691 w 3229523"/>
              <a:gd name="connsiteY12" fmla="*/ 3326761 h 3507439"/>
              <a:gd name="connsiteX13" fmla="*/ 114261 w 3229523"/>
              <a:gd name="connsiteY13" fmla="*/ 3469206 h 3507439"/>
              <a:gd name="connsiteX14" fmla="*/ 279680 w 3229523"/>
              <a:gd name="connsiteY14" fmla="*/ 3464611 h 3507439"/>
              <a:gd name="connsiteX15" fmla="*/ 334819 w 3229523"/>
              <a:gd name="connsiteY15" fmla="*/ 3427851 h 3507439"/>
              <a:gd name="connsiteX16" fmla="*/ 155615 w 3229523"/>
              <a:gd name="connsiteY16" fmla="*/ 3276217 h 3507439"/>
              <a:gd name="connsiteX17" fmla="*/ 151020 w 3229523"/>
              <a:gd name="connsiteY17" fmla="*/ 2720225 h 3507439"/>
              <a:gd name="connsiteX18" fmla="*/ 371579 w 3229523"/>
              <a:gd name="connsiteY18" fmla="*/ 2605350 h 3507439"/>
              <a:gd name="connsiteX19" fmla="*/ 279680 w 3229523"/>
              <a:gd name="connsiteY19" fmla="*/ 2734010 h 3507439"/>
              <a:gd name="connsiteX20" fmla="*/ 661063 w 3229523"/>
              <a:gd name="connsiteY20" fmla="*/ 3294597 h 3507439"/>
              <a:gd name="connsiteX21" fmla="*/ 702417 w 3229523"/>
              <a:gd name="connsiteY21" fmla="*/ 3262432 h 3507439"/>
              <a:gd name="connsiteX22" fmla="*/ 716202 w 3229523"/>
              <a:gd name="connsiteY22" fmla="*/ 3363521 h 3507439"/>
              <a:gd name="connsiteX23" fmla="*/ 909191 w 3229523"/>
              <a:gd name="connsiteY23" fmla="*/ 3363521 h 3507439"/>
              <a:gd name="connsiteX24" fmla="*/ 955141 w 3229523"/>
              <a:gd name="connsiteY24" fmla="*/ 3331356 h 3507439"/>
              <a:gd name="connsiteX25" fmla="*/ 739177 w 3229523"/>
              <a:gd name="connsiteY25" fmla="*/ 3193507 h 3507439"/>
              <a:gd name="connsiteX26" fmla="*/ 491049 w 3229523"/>
              <a:gd name="connsiteY26" fmla="*/ 2821314 h 3507439"/>
              <a:gd name="connsiteX27" fmla="*/ 500239 w 3229523"/>
              <a:gd name="connsiteY27" fmla="*/ 2738605 h 3507439"/>
              <a:gd name="connsiteX28" fmla="*/ 895406 w 3229523"/>
              <a:gd name="connsiteY28" fmla="*/ 2334247 h 3507439"/>
              <a:gd name="connsiteX29" fmla="*/ 1690337 w 3229523"/>
              <a:gd name="connsiteY29" fmla="*/ 2380197 h 3507439"/>
              <a:gd name="connsiteX30" fmla="*/ 1566273 w 3229523"/>
              <a:gd name="connsiteY30" fmla="*/ 3248647 h 3507439"/>
              <a:gd name="connsiteX31" fmla="*/ 1603032 w 3229523"/>
              <a:gd name="connsiteY31" fmla="*/ 3239457 h 3507439"/>
              <a:gd name="connsiteX32" fmla="*/ 1598438 w 3229523"/>
              <a:gd name="connsiteY32" fmla="*/ 3386496 h 3507439"/>
              <a:gd name="connsiteX33" fmla="*/ 1805211 w 3229523"/>
              <a:gd name="connsiteY33" fmla="*/ 3450826 h 3507439"/>
              <a:gd name="connsiteX34" fmla="*/ 1837376 w 3229523"/>
              <a:gd name="connsiteY34" fmla="*/ 3391091 h 3507439"/>
              <a:gd name="connsiteX35" fmla="*/ 1699527 w 3229523"/>
              <a:gd name="connsiteY35" fmla="*/ 3303786 h 3507439"/>
              <a:gd name="connsiteX36" fmla="*/ 1727097 w 3229523"/>
              <a:gd name="connsiteY36" fmla="*/ 2908619 h 3507439"/>
              <a:gd name="connsiteX37" fmla="*/ 1851161 w 3229523"/>
              <a:gd name="connsiteY37" fmla="*/ 2623730 h 3507439"/>
              <a:gd name="connsiteX38" fmla="*/ 1956846 w 3229523"/>
              <a:gd name="connsiteY38" fmla="*/ 2844289 h 3507439"/>
              <a:gd name="connsiteX39" fmla="*/ 2039555 w 3229523"/>
              <a:gd name="connsiteY39" fmla="*/ 3060253 h 3507439"/>
              <a:gd name="connsiteX40" fmla="*/ 2074841 w 3229523"/>
              <a:gd name="connsiteY40" fmla="*/ 3350929 h 3507439"/>
              <a:gd name="connsiteX41" fmla="*/ 2119599 w 3229523"/>
              <a:gd name="connsiteY41" fmla="*/ 3345423 h 3507439"/>
              <a:gd name="connsiteX42" fmla="*/ 2136505 w 3229523"/>
              <a:gd name="connsiteY42" fmla="*/ 3478113 h 3507439"/>
              <a:gd name="connsiteX43" fmla="*/ 2290068 w 3229523"/>
              <a:gd name="connsiteY43" fmla="*/ 3507439 h 3507439"/>
              <a:gd name="connsiteX44" fmla="*/ 2334545 w 3229523"/>
              <a:gd name="connsiteY44" fmla="*/ 3463419 h 3507439"/>
              <a:gd name="connsiteX45" fmla="*/ 2221706 w 3229523"/>
              <a:gd name="connsiteY45" fmla="*/ 3366924 h 3507439"/>
              <a:gd name="connsiteX46" fmla="*/ 2126860 w 3229523"/>
              <a:gd name="connsiteY46" fmla="*/ 3087823 h 3507439"/>
              <a:gd name="connsiteX47" fmla="*/ 2082666 w 3229523"/>
              <a:gd name="connsiteY47" fmla="*/ 2817884 h 3507439"/>
              <a:gd name="connsiteX48" fmla="*/ 2053340 w 3229523"/>
              <a:gd name="connsiteY48" fmla="*/ 2357222 h 3507439"/>
              <a:gd name="connsiteX49" fmla="*/ 2294382 w 3229523"/>
              <a:gd name="connsiteY49" fmla="*/ 2205413 h 3507439"/>
              <a:gd name="connsiteX50" fmla="*/ 2585621 w 3229523"/>
              <a:gd name="connsiteY50" fmla="*/ 1779447 h 3507439"/>
              <a:gd name="connsiteX51" fmla="*/ 2653634 w 3229523"/>
              <a:gd name="connsiteY51" fmla="*/ 1448891 h 3507439"/>
              <a:gd name="connsiteX52" fmla="*/ 2766016 w 3229523"/>
              <a:gd name="connsiteY52" fmla="*/ 1398346 h 3507439"/>
              <a:gd name="connsiteX53" fmla="*/ 2755634 w 3229523"/>
              <a:gd name="connsiteY53" fmla="*/ 1288521 h 3507439"/>
              <a:gd name="connsiteX54" fmla="*/ 2741112 w 3229523"/>
              <a:gd name="connsiteY54" fmla="*/ 1231453 h 3507439"/>
              <a:gd name="connsiteX55" fmla="*/ 2764368 w 3229523"/>
              <a:gd name="connsiteY55" fmla="*/ 1121454 h 3507439"/>
              <a:gd name="connsiteX56" fmla="*/ 2794498 w 3229523"/>
              <a:gd name="connsiteY56" fmla="*/ 1132185 h 3507439"/>
              <a:gd name="connsiteX57" fmla="*/ 2788536 w 3229523"/>
              <a:gd name="connsiteY57" fmla="*/ 1066034 h 3507439"/>
              <a:gd name="connsiteX58" fmla="*/ 2816106 w 3229523"/>
              <a:gd name="connsiteY58" fmla="*/ 1020084 h 3507439"/>
              <a:gd name="connsiteX59" fmla="*/ 2927312 w 3229523"/>
              <a:gd name="connsiteY59" fmla="*/ 872562 h 3507439"/>
              <a:gd name="connsiteX60" fmla="*/ 2967740 w 3229523"/>
              <a:gd name="connsiteY60" fmla="*/ 771955 h 3507439"/>
              <a:gd name="connsiteX61" fmla="*/ 2857998 w 3229523"/>
              <a:gd name="connsiteY61" fmla="*/ 819245 h 3507439"/>
              <a:gd name="connsiteX62" fmla="*/ 2723750 w 3229523"/>
              <a:gd name="connsiteY62" fmla="*/ 868450 h 3507439"/>
              <a:gd name="connsiteX63" fmla="*/ 3055045 w 3229523"/>
              <a:gd name="connsiteY63" fmla="*/ 501589 h 3507439"/>
              <a:gd name="connsiteX64" fmla="*/ 3200329 w 3229523"/>
              <a:gd name="connsiteY64" fmla="*/ 46231 h 3507439"/>
              <a:gd name="connsiteX65" fmla="*/ 3100994 w 3229523"/>
              <a:gd name="connsiteY65" fmla="*/ 328453 h 3507439"/>
              <a:gd name="connsiteX66" fmla="*/ 3060377 w 3229523"/>
              <a:gd name="connsiteY66" fmla="*/ 38232 h 3507439"/>
              <a:gd name="connsiteX67" fmla="*/ 3040804 w 3229523"/>
              <a:gd name="connsiteY67" fmla="*/ 388642 h 3507439"/>
              <a:gd name="connsiteX68" fmla="*/ 2944029 w 3229523"/>
              <a:gd name="connsiteY68" fmla="*/ 482754 h 3507439"/>
              <a:gd name="connsiteX69" fmla="*/ 2803969 w 3229523"/>
              <a:gd name="connsiteY69" fmla="*/ 60189 h 3507439"/>
              <a:gd name="connsiteX70" fmla="*/ 2868125 w 3229523"/>
              <a:gd name="connsiteY70" fmla="*/ 521161 h 3507439"/>
              <a:gd name="connsiteX71" fmla="*/ 2696636 w 3229523"/>
              <a:gd name="connsiteY71" fmla="*/ 730601 h 3507439"/>
              <a:gd name="connsiteX72" fmla="*/ 2630834 w 3229523"/>
              <a:gd name="connsiteY72" fmla="*/ 620884 h 3507439"/>
              <a:gd name="connsiteX73" fmla="*/ 2614838 w 3229523"/>
              <a:gd name="connsiteY73" fmla="*/ 446449 h 3507439"/>
              <a:gd name="connsiteX74" fmla="*/ 2567977 w 3229523"/>
              <a:gd name="connsiteY74" fmla="*/ 643296 h 3507439"/>
              <a:gd name="connsiteX75" fmla="*/ 2631852 w 3229523"/>
              <a:gd name="connsiteY75" fmla="*/ 771218 h 3507439"/>
              <a:gd name="connsiteX76" fmla="*/ 2613928 w 3229523"/>
              <a:gd name="connsiteY76" fmla="*/ 854946 h 3507439"/>
              <a:gd name="connsiteX77" fmla="*/ 2462293 w 3229523"/>
              <a:gd name="connsiteY77" fmla="*/ 854665 h 3507439"/>
              <a:gd name="connsiteX78" fmla="*/ 2374988 w 3229523"/>
              <a:gd name="connsiteY78" fmla="*/ 753575 h 3507439"/>
              <a:gd name="connsiteX79" fmla="*/ 2428935 w 3229523"/>
              <a:gd name="connsiteY79" fmla="*/ 605344 h 3507439"/>
              <a:gd name="connsiteX80" fmla="*/ 2401085 w 3229523"/>
              <a:gd name="connsiteY80" fmla="*/ 458586 h 3507439"/>
              <a:gd name="connsiteX81" fmla="*/ 2311395 w 3229523"/>
              <a:gd name="connsiteY81" fmla="*/ 702575 h 3507439"/>
              <a:gd name="connsiteX82" fmla="*/ 2026507 w 3229523"/>
              <a:gd name="connsiteY82" fmla="*/ 470160 h 3507439"/>
              <a:gd name="connsiteX83" fmla="*/ 2060145 w 3229523"/>
              <a:gd name="connsiteY83" fmla="*/ 379171 h 3507439"/>
              <a:gd name="connsiteX84" fmla="*/ 2286385 w 3229523"/>
              <a:gd name="connsiteY84" fmla="*/ 238764 h 3507439"/>
              <a:gd name="connsiteX85" fmla="*/ 2148869 w 3229523"/>
              <a:gd name="connsiteY85" fmla="*/ 296731 h 3507439"/>
              <a:gd name="connsiteX86" fmla="*/ 2016580 w 3229523"/>
              <a:gd name="connsiteY86" fmla="*/ 307863 h 3507439"/>
              <a:gd name="connsiteX87" fmla="*/ 2028905 w 3229523"/>
              <a:gd name="connsiteY87" fmla="*/ 174099 h 3507439"/>
              <a:gd name="connsiteX88" fmla="*/ 2107462 w 3229523"/>
              <a:gd name="connsiteY88" fmla="*/ 0 h 3507439"/>
              <a:gd name="connsiteX89" fmla="*/ 1947656 w 3229523"/>
              <a:gd name="connsiteY89" fmla="*/ 257318 h 3507439"/>
              <a:gd name="connsiteX90" fmla="*/ 1917876 w 3229523"/>
              <a:gd name="connsiteY90" fmla="*/ 32164 h 3507439"/>
              <a:gd name="connsiteX91" fmla="*/ 1882281 w 3229523"/>
              <a:gd name="connsiteY91" fmla="*/ 208756 h 3507439"/>
              <a:gd name="connsiteX92" fmla="*/ 1912369 w 3229523"/>
              <a:gd name="connsiteY92" fmla="*/ 367315 h 3507439"/>
              <a:gd name="connsiteX93" fmla="*/ 1818300 w 3229523"/>
              <a:gd name="connsiteY93" fmla="*/ 288733 h 3507439"/>
              <a:gd name="connsiteX94" fmla="*/ 1757788 w 3229523"/>
              <a:gd name="connsiteY94" fmla="*/ 138130 h 3507439"/>
              <a:gd name="connsiteX95" fmla="*/ 1793530 w 3229523"/>
              <a:gd name="connsiteY95" fmla="*/ 363351 h 3507439"/>
              <a:gd name="connsiteX96" fmla="*/ 2339421 w 3229523"/>
              <a:gd name="connsiteY96" fmla="*/ 907420 h 3507439"/>
              <a:gd name="connsiteX97" fmla="*/ 2216549 w 3229523"/>
              <a:gd name="connsiteY97" fmla="*/ 830779 h 3507439"/>
              <a:gd name="connsiteX98" fmla="*/ 2046641 w 3229523"/>
              <a:gd name="connsiteY98" fmla="*/ 746314 h 3507439"/>
              <a:gd name="connsiteX99" fmla="*/ 2089537 w 3229523"/>
              <a:gd name="connsiteY99" fmla="*/ 998194 h 3507439"/>
              <a:gd name="connsiteX100" fmla="*/ 2240260 w 3229523"/>
              <a:gd name="connsiteY100" fmla="*/ 1067227 h 3507439"/>
              <a:gd name="connsiteX101" fmla="*/ 2266169 w 3229523"/>
              <a:gd name="connsiteY101" fmla="*/ 1144483 h 3507439"/>
              <a:gd name="connsiteX102" fmla="*/ 2168214 w 3229523"/>
              <a:gd name="connsiteY102" fmla="*/ 1396872 h 3507439"/>
              <a:gd name="connsiteX103" fmla="*/ 1825366 w 3229523"/>
              <a:gd name="connsiteY103" fmla="*/ 1398722 h 3507439"/>
              <a:gd name="connsiteX104" fmla="*/ 1546239 w 3229523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2755 w 3229637"/>
              <a:gd name="connsiteY6" fmla="*/ 195286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2755 w 3229637"/>
              <a:gd name="connsiteY6" fmla="*/ 195286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05621 w 3229637"/>
              <a:gd name="connsiteY6" fmla="*/ 192030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2755 w 3229637"/>
              <a:gd name="connsiteY6" fmla="*/ 1917591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202292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34161 w 3229637"/>
              <a:gd name="connsiteY10" fmla="*/ 253935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69204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27070 w 3229637"/>
              <a:gd name="connsiteY12" fmla="*/ 3363521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27070 w 3229637"/>
              <a:gd name="connsiteY12" fmla="*/ 3363521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27070 w 3229637"/>
              <a:gd name="connsiteY12" fmla="*/ 3363521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10513 w 3229637"/>
              <a:gd name="connsiteY16" fmla="*/ 343056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10513 w 3229637"/>
              <a:gd name="connsiteY16" fmla="*/ 343056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05086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05086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9641 w 3229637"/>
              <a:gd name="connsiteY20" fmla="*/ 273943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9641 w 3229637"/>
              <a:gd name="connsiteY20" fmla="*/ 273943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9318 w 3229637"/>
              <a:gd name="connsiteY21" fmla="*/ 330273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9318 w 3229637"/>
              <a:gd name="connsiteY21" fmla="*/ 330273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7445 w 3229637"/>
              <a:gd name="connsiteY25" fmla="*/ 3374374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7445 w 3229637"/>
              <a:gd name="connsiteY25" fmla="*/ 3374374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7445 w 3229637"/>
              <a:gd name="connsiteY25" fmla="*/ 3374374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6526 w 3229637"/>
              <a:gd name="connsiteY30" fmla="*/ 2339674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6526 w 3229637"/>
              <a:gd name="connsiteY30" fmla="*/ 2339674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587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587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66387 w 3229637"/>
              <a:gd name="connsiteY33" fmla="*/ 3248647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66387 w 3229637"/>
              <a:gd name="connsiteY33" fmla="*/ 3248647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66387 w 3229637"/>
              <a:gd name="connsiteY33" fmla="*/ 3248647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72765 w 3229637"/>
              <a:gd name="connsiteY36" fmla="*/ 3445399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150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150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150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</a:cxnLst>
            <a:rect l="l" t="t" r="r" b="b"/>
            <a:pathLst>
              <a:path w="3229637" h="3507439">
                <a:moveTo>
                  <a:pt x="1546353" y="1433906"/>
                </a:moveTo>
                <a:cubicBezTo>
                  <a:pt x="1264376" y="1403510"/>
                  <a:pt x="925128" y="1423449"/>
                  <a:pt x="827718" y="1430614"/>
                </a:cubicBezTo>
                <a:cubicBezTo>
                  <a:pt x="652559" y="1443198"/>
                  <a:pt x="599781" y="1417197"/>
                  <a:pt x="507467" y="1443019"/>
                </a:cubicBezTo>
                <a:cubicBezTo>
                  <a:pt x="400064" y="1480911"/>
                  <a:pt x="265948" y="1557307"/>
                  <a:pt x="183299" y="1603646"/>
                </a:cubicBezTo>
                <a:lnTo>
                  <a:pt x="34774" y="1771165"/>
                </a:lnTo>
                <a:cubicBezTo>
                  <a:pt x="23221" y="1868491"/>
                  <a:pt x="-1899" y="1976670"/>
                  <a:pt x="114" y="2063143"/>
                </a:cubicBezTo>
                <a:cubicBezTo>
                  <a:pt x="52468" y="2034523"/>
                  <a:pt x="112961" y="1995052"/>
                  <a:pt x="130041" y="1914878"/>
                </a:cubicBezTo>
                <a:lnTo>
                  <a:pt x="134241" y="1957282"/>
                </a:lnTo>
                <a:cubicBezTo>
                  <a:pt x="166875" y="1937211"/>
                  <a:pt x="175086" y="1876440"/>
                  <a:pt x="191439" y="1842802"/>
                </a:cubicBezTo>
                <a:cubicBezTo>
                  <a:pt x="195770" y="1982461"/>
                  <a:pt x="243514" y="2113978"/>
                  <a:pt x="283120" y="2256350"/>
                </a:cubicBezTo>
                <a:cubicBezTo>
                  <a:pt x="259827" y="2484546"/>
                  <a:pt x="92727" y="2476676"/>
                  <a:pt x="20594" y="2555637"/>
                </a:cubicBezTo>
                <a:cubicBezTo>
                  <a:pt x="26324" y="2711887"/>
                  <a:pt x="58648" y="3002221"/>
                  <a:pt x="48874" y="3136868"/>
                </a:cubicBezTo>
                <a:cubicBezTo>
                  <a:pt x="44526" y="3203682"/>
                  <a:pt x="398" y="3311521"/>
                  <a:pt x="43351" y="3349954"/>
                </a:cubicBezTo>
                <a:lnTo>
                  <a:pt x="86805" y="3307767"/>
                </a:lnTo>
                <a:cubicBezTo>
                  <a:pt x="79715" y="3372434"/>
                  <a:pt x="94332" y="3390973"/>
                  <a:pt x="103522" y="3444786"/>
                </a:cubicBezTo>
                <a:cubicBezTo>
                  <a:pt x="108011" y="3470388"/>
                  <a:pt x="234603" y="3474284"/>
                  <a:pt x="266227" y="3470038"/>
                </a:cubicBezTo>
                <a:lnTo>
                  <a:pt x="291519" y="3414284"/>
                </a:lnTo>
                <a:cubicBezTo>
                  <a:pt x="298714" y="3384542"/>
                  <a:pt x="162101" y="3330379"/>
                  <a:pt x="155729" y="3276217"/>
                </a:cubicBezTo>
                <a:cubicBezTo>
                  <a:pt x="135204" y="3093600"/>
                  <a:pt x="133673" y="2780742"/>
                  <a:pt x="148421" y="2703945"/>
                </a:cubicBezTo>
                <a:cubicBezTo>
                  <a:pt x="211992" y="2659323"/>
                  <a:pt x="297269" y="2633693"/>
                  <a:pt x="379833" y="2591783"/>
                </a:cubicBezTo>
                <a:cubicBezTo>
                  <a:pt x="345582" y="2657281"/>
                  <a:pt x="300479" y="2720065"/>
                  <a:pt x="306928" y="2747577"/>
                </a:cubicBezTo>
                <a:cubicBezTo>
                  <a:pt x="359398" y="2841590"/>
                  <a:pt x="536574" y="3017207"/>
                  <a:pt x="588832" y="3126014"/>
                </a:cubicBezTo>
                <a:cubicBezTo>
                  <a:pt x="649230" y="3218541"/>
                  <a:pt x="646298" y="3284975"/>
                  <a:pt x="669318" y="3302737"/>
                </a:cubicBezTo>
                <a:lnTo>
                  <a:pt x="702531" y="3262432"/>
                </a:lnTo>
                <a:cubicBezTo>
                  <a:pt x="707126" y="3323263"/>
                  <a:pt x="744281" y="3389519"/>
                  <a:pt x="811283" y="3396081"/>
                </a:cubicBezTo>
                <a:cubicBezTo>
                  <a:pt x="852097" y="3401508"/>
                  <a:pt x="879345" y="3396081"/>
                  <a:pt x="912019" y="3377088"/>
                </a:cubicBezTo>
                <a:cubicBezTo>
                  <a:pt x="909247" y="3350086"/>
                  <a:pt x="911901" y="3336651"/>
                  <a:pt x="930835" y="3317789"/>
                </a:cubicBezTo>
                <a:cubicBezTo>
                  <a:pt x="866083" y="3279979"/>
                  <a:pt x="823037" y="3261164"/>
                  <a:pt x="771852" y="3228780"/>
                </a:cubicBezTo>
                <a:cubicBezTo>
                  <a:pt x="746123" y="3128232"/>
                  <a:pt x="554879" y="2957137"/>
                  <a:pt x="480310" y="2810461"/>
                </a:cubicBezTo>
                <a:cubicBezTo>
                  <a:pt x="492418" y="2764802"/>
                  <a:pt x="493672" y="2762557"/>
                  <a:pt x="500353" y="2738605"/>
                </a:cubicBezTo>
                <a:cubicBezTo>
                  <a:pt x="653782" y="2620099"/>
                  <a:pt x="834344" y="2509733"/>
                  <a:pt x="879239" y="2336960"/>
                </a:cubicBezTo>
                <a:cubicBezTo>
                  <a:pt x="1133363" y="2424633"/>
                  <a:pt x="1425474" y="2392920"/>
                  <a:pt x="1704018" y="2366631"/>
                </a:cubicBezTo>
                <a:cubicBezTo>
                  <a:pt x="1655617" y="2542458"/>
                  <a:pt x="1631990" y="2873190"/>
                  <a:pt x="1609052" y="3020193"/>
                </a:cubicBezTo>
                <a:cubicBezTo>
                  <a:pt x="1596967" y="3140062"/>
                  <a:pt x="1543857" y="3227931"/>
                  <a:pt x="1571814" y="3267640"/>
                </a:cubicBezTo>
                <a:lnTo>
                  <a:pt x="1597719" y="3234030"/>
                </a:lnTo>
                <a:cubicBezTo>
                  <a:pt x="1606136" y="3322839"/>
                  <a:pt x="1565714" y="3376374"/>
                  <a:pt x="1590412" y="3394636"/>
                </a:cubicBezTo>
                <a:cubicBezTo>
                  <a:pt x="1632203" y="3445926"/>
                  <a:pt x="1673994" y="3426669"/>
                  <a:pt x="1745632" y="3445399"/>
                </a:cubicBezTo>
                <a:cubicBezTo>
                  <a:pt x="1797054" y="3430009"/>
                  <a:pt x="1769789" y="3409194"/>
                  <a:pt x="1802217" y="3382951"/>
                </a:cubicBezTo>
                <a:cubicBezTo>
                  <a:pt x="1765312" y="3348423"/>
                  <a:pt x="1755539" y="3316607"/>
                  <a:pt x="1699641" y="3279366"/>
                </a:cubicBezTo>
                <a:cubicBezTo>
                  <a:pt x="1684411" y="3109658"/>
                  <a:pt x="1709882" y="3010495"/>
                  <a:pt x="1729925" y="2911333"/>
                </a:cubicBezTo>
                <a:cubicBezTo>
                  <a:pt x="1754095" y="2826318"/>
                  <a:pt x="1810825" y="2719598"/>
                  <a:pt x="1851275" y="2623730"/>
                </a:cubicBezTo>
                <a:cubicBezTo>
                  <a:pt x="1932630" y="2705389"/>
                  <a:pt x="1932586" y="2773483"/>
                  <a:pt x="1970527" y="2855143"/>
                </a:cubicBezTo>
                <a:cubicBezTo>
                  <a:pt x="1974581" y="2904519"/>
                  <a:pt x="2016622" y="2991883"/>
                  <a:pt x="2039669" y="3060253"/>
                </a:cubicBezTo>
                <a:cubicBezTo>
                  <a:pt x="2064998" y="3195132"/>
                  <a:pt x="2052530" y="3339346"/>
                  <a:pt x="2074955" y="3350929"/>
                </a:cubicBezTo>
                <a:lnTo>
                  <a:pt x="2119713" y="3345423"/>
                </a:lnTo>
                <a:cubicBezTo>
                  <a:pt x="2153785" y="3398539"/>
                  <a:pt x="2115877" y="3430328"/>
                  <a:pt x="2136619" y="3478113"/>
                </a:cubicBezTo>
                <a:cubicBezTo>
                  <a:pt x="2201137" y="3506549"/>
                  <a:pt x="2238994" y="3497664"/>
                  <a:pt x="2290182" y="3507439"/>
                </a:cubicBezTo>
                <a:cubicBezTo>
                  <a:pt x="2312116" y="3489211"/>
                  <a:pt x="2307393" y="3476315"/>
                  <a:pt x="2334659" y="3463419"/>
                </a:cubicBezTo>
                <a:cubicBezTo>
                  <a:pt x="2334369" y="3441918"/>
                  <a:pt x="2259433" y="3399089"/>
                  <a:pt x="2221820" y="3366924"/>
                </a:cubicBezTo>
                <a:cubicBezTo>
                  <a:pt x="2197314" y="3276556"/>
                  <a:pt x="2183470" y="3215514"/>
                  <a:pt x="2126974" y="3087823"/>
                </a:cubicBezTo>
                <a:cubicBezTo>
                  <a:pt x="2106911" y="3008507"/>
                  <a:pt x="2094845" y="2931857"/>
                  <a:pt x="2082780" y="2817884"/>
                </a:cubicBezTo>
                <a:cubicBezTo>
                  <a:pt x="2066784" y="2709650"/>
                  <a:pt x="2021463" y="2449460"/>
                  <a:pt x="2053454" y="2357222"/>
                </a:cubicBezTo>
                <a:cubicBezTo>
                  <a:pt x="2125803" y="2341275"/>
                  <a:pt x="2259469" y="2266680"/>
                  <a:pt x="2294496" y="2205413"/>
                </a:cubicBezTo>
                <a:cubicBezTo>
                  <a:pt x="2375580" y="2071422"/>
                  <a:pt x="2509982" y="1916105"/>
                  <a:pt x="2585735" y="1779447"/>
                </a:cubicBezTo>
                <a:cubicBezTo>
                  <a:pt x="2622624" y="1738575"/>
                  <a:pt x="2646183" y="1543081"/>
                  <a:pt x="2653748" y="1448891"/>
                </a:cubicBezTo>
                <a:cubicBezTo>
                  <a:pt x="2698318" y="1435597"/>
                  <a:pt x="2716228" y="1438299"/>
                  <a:pt x="2766130" y="1398346"/>
                </a:cubicBezTo>
                <a:lnTo>
                  <a:pt x="2755748" y="1288521"/>
                </a:lnTo>
                <a:cubicBezTo>
                  <a:pt x="2749130" y="1268610"/>
                  <a:pt x="2731849" y="1264694"/>
                  <a:pt x="2741226" y="1231453"/>
                </a:cubicBezTo>
                <a:lnTo>
                  <a:pt x="2764482" y="1121454"/>
                </a:lnTo>
                <a:lnTo>
                  <a:pt x="2794612" y="1132185"/>
                </a:lnTo>
                <a:cubicBezTo>
                  <a:pt x="2792625" y="1110135"/>
                  <a:pt x="2779974" y="1085418"/>
                  <a:pt x="2788650" y="1066034"/>
                </a:cubicBezTo>
                <a:cubicBezTo>
                  <a:pt x="2797840" y="1050717"/>
                  <a:pt x="2778270" y="1031680"/>
                  <a:pt x="2816220" y="1020084"/>
                </a:cubicBezTo>
                <a:cubicBezTo>
                  <a:pt x="2860676" y="1006500"/>
                  <a:pt x="2907486" y="969900"/>
                  <a:pt x="2927426" y="872562"/>
                </a:cubicBezTo>
                <a:cubicBezTo>
                  <a:pt x="2928705" y="852534"/>
                  <a:pt x="2989181" y="799948"/>
                  <a:pt x="2967854" y="771955"/>
                </a:cubicBezTo>
                <a:cubicBezTo>
                  <a:pt x="2949066" y="764252"/>
                  <a:pt x="2898777" y="792499"/>
                  <a:pt x="2858112" y="819245"/>
                </a:cubicBezTo>
                <a:cubicBezTo>
                  <a:pt x="2790789" y="832661"/>
                  <a:pt x="2777221" y="853857"/>
                  <a:pt x="2723864" y="868450"/>
                </a:cubicBezTo>
                <a:cubicBezTo>
                  <a:pt x="2756096" y="736388"/>
                  <a:pt x="2916290" y="604326"/>
                  <a:pt x="3055159" y="501589"/>
                </a:cubicBezTo>
                <a:cubicBezTo>
                  <a:pt x="3225330" y="382681"/>
                  <a:pt x="3264871" y="66500"/>
                  <a:pt x="3200443" y="46231"/>
                </a:cubicBezTo>
                <a:cubicBezTo>
                  <a:pt x="3146892" y="34559"/>
                  <a:pt x="3175986" y="321464"/>
                  <a:pt x="3101108" y="328453"/>
                </a:cubicBezTo>
                <a:cubicBezTo>
                  <a:pt x="3044914" y="303691"/>
                  <a:pt x="3095357" y="62994"/>
                  <a:pt x="3060491" y="38232"/>
                </a:cubicBezTo>
                <a:cubicBezTo>
                  <a:pt x="3008647" y="12855"/>
                  <a:pt x="3015451" y="270061"/>
                  <a:pt x="3040918" y="388642"/>
                </a:cubicBezTo>
                <a:cubicBezTo>
                  <a:pt x="3013103" y="420901"/>
                  <a:pt x="3001283" y="426502"/>
                  <a:pt x="2944143" y="482754"/>
                </a:cubicBezTo>
                <a:cubicBezTo>
                  <a:pt x="2930335" y="342788"/>
                  <a:pt x="2844550" y="29538"/>
                  <a:pt x="2804083" y="60189"/>
                </a:cubicBezTo>
                <a:cubicBezTo>
                  <a:pt x="2785480" y="78774"/>
                  <a:pt x="2900171" y="473252"/>
                  <a:pt x="2868239" y="521161"/>
                </a:cubicBezTo>
                <a:cubicBezTo>
                  <a:pt x="2806634" y="587420"/>
                  <a:pt x="2737028" y="706996"/>
                  <a:pt x="2696750" y="730601"/>
                </a:cubicBezTo>
                <a:cubicBezTo>
                  <a:pt x="2664152" y="742015"/>
                  <a:pt x="2652882" y="657456"/>
                  <a:pt x="2630948" y="620884"/>
                </a:cubicBezTo>
                <a:cubicBezTo>
                  <a:pt x="2603401" y="545856"/>
                  <a:pt x="2669158" y="465494"/>
                  <a:pt x="2614952" y="446449"/>
                </a:cubicBezTo>
                <a:cubicBezTo>
                  <a:pt x="2571784" y="441863"/>
                  <a:pt x="2544612" y="602562"/>
                  <a:pt x="2568091" y="643296"/>
                </a:cubicBezTo>
                <a:lnTo>
                  <a:pt x="2631966" y="771218"/>
                </a:lnTo>
                <a:cubicBezTo>
                  <a:pt x="2646430" y="800016"/>
                  <a:pt x="2639566" y="831480"/>
                  <a:pt x="2614042" y="854946"/>
                </a:cubicBezTo>
                <a:cubicBezTo>
                  <a:pt x="2566163" y="869071"/>
                  <a:pt x="2520950" y="869866"/>
                  <a:pt x="2462407" y="854665"/>
                </a:cubicBezTo>
                <a:cubicBezTo>
                  <a:pt x="2425307" y="842295"/>
                  <a:pt x="2382876" y="805934"/>
                  <a:pt x="2375102" y="753575"/>
                </a:cubicBezTo>
                <a:cubicBezTo>
                  <a:pt x="2369090" y="704165"/>
                  <a:pt x="2424397" y="646757"/>
                  <a:pt x="2429049" y="605344"/>
                </a:cubicBezTo>
                <a:cubicBezTo>
                  <a:pt x="2427763" y="535098"/>
                  <a:pt x="2434475" y="451520"/>
                  <a:pt x="2401199" y="458586"/>
                </a:cubicBezTo>
                <a:cubicBezTo>
                  <a:pt x="2365082" y="452830"/>
                  <a:pt x="2424936" y="548378"/>
                  <a:pt x="2311509" y="702575"/>
                </a:cubicBezTo>
                <a:cubicBezTo>
                  <a:pt x="2220989" y="632212"/>
                  <a:pt x="2071821" y="553853"/>
                  <a:pt x="2026621" y="470160"/>
                </a:cubicBezTo>
                <a:cubicBezTo>
                  <a:pt x="1999623" y="443385"/>
                  <a:pt x="2025942" y="381953"/>
                  <a:pt x="2060259" y="379171"/>
                </a:cubicBezTo>
                <a:cubicBezTo>
                  <a:pt x="2204986" y="353695"/>
                  <a:pt x="2304392" y="256241"/>
                  <a:pt x="2286499" y="238764"/>
                </a:cubicBezTo>
                <a:cubicBezTo>
                  <a:pt x="2243525" y="181926"/>
                  <a:pt x="2207280" y="277218"/>
                  <a:pt x="2148983" y="296731"/>
                </a:cubicBezTo>
                <a:cubicBezTo>
                  <a:pt x="2104016" y="308247"/>
                  <a:pt x="2032245" y="325191"/>
                  <a:pt x="2016694" y="307863"/>
                </a:cubicBezTo>
                <a:cubicBezTo>
                  <a:pt x="1994664" y="296198"/>
                  <a:pt x="2013872" y="225410"/>
                  <a:pt x="2029019" y="174099"/>
                </a:cubicBezTo>
                <a:cubicBezTo>
                  <a:pt x="2044166" y="122789"/>
                  <a:pt x="2157107" y="19899"/>
                  <a:pt x="2107576" y="0"/>
                </a:cubicBezTo>
                <a:cubicBezTo>
                  <a:pt x="1955669" y="37787"/>
                  <a:pt x="1963716" y="256853"/>
                  <a:pt x="1947770" y="257318"/>
                </a:cubicBezTo>
                <a:cubicBezTo>
                  <a:pt x="1916516" y="251580"/>
                  <a:pt x="1941247" y="43233"/>
                  <a:pt x="1917990" y="32164"/>
                </a:cubicBezTo>
                <a:cubicBezTo>
                  <a:pt x="1888433" y="26736"/>
                  <a:pt x="1880202" y="152898"/>
                  <a:pt x="1882395" y="208756"/>
                </a:cubicBezTo>
                <a:cubicBezTo>
                  <a:pt x="1881922" y="261948"/>
                  <a:pt x="1928478" y="361984"/>
                  <a:pt x="1912483" y="367315"/>
                </a:cubicBezTo>
                <a:cubicBezTo>
                  <a:pt x="1891889" y="385195"/>
                  <a:pt x="1844622" y="326931"/>
                  <a:pt x="1818414" y="288733"/>
                </a:cubicBezTo>
                <a:cubicBezTo>
                  <a:pt x="1792206" y="250536"/>
                  <a:pt x="1795354" y="143466"/>
                  <a:pt x="1757902" y="138130"/>
                </a:cubicBezTo>
                <a:cubicBezTo>
                  <a:pt x="1723607" y="136782"/>
                  <a:pt x="1755960" y="314047"/>
                  <a:pt x="1793644" y="363351"/>
                </a:cubicBezTo>
                <a:cubicBezTo>
                  <a:pt x="1916958" y="503831"/>
                  <a:pt x="2378839" y="844252"/>
                  <a:pt x="2339535" y="907420"/>
                </a:cubicBezTo>
                <a:cubicBezTo>
                  <a:pt x="2313684" y="938745"/>
                  <a:pt x="2261175" y="855437"/>
                  <a:pt x="2216663" y="830779"/>
                </a:cubicBezTo>
                <a:cubicBezTo>
                  <a:pt x="2186686" y="803512"/>
                  <a:pt x="2074067" y="768249"/>
                  <a:pt x="2046755" y="746314"/>
                </a:cubicBezTo>
                <a:cubicBezTo>
                  <a:pt x="1985520" y="708531"/>
                  <a:pt x="2046916" y="937338"/>
                  <a:pt x="2089651" y="998194"/>
                </a:cubicBezTo>
                <a:cubicBezTo>
                  <a:pt x="2167440" y="1068302"/>
                  <a:pt x="2174507" y="1061100"/>
                  <a:pt x="2240374" y="1067227"/>
                </a:cubicBezTo>
                <a:cubicBezTo>
                  <a:pt x="2274256" y="1056064"/>
                  <a:pt x="2290732" y="1098873"/>
                  <a:pt x="2266283" y="1144483"/>
                </a:cubicBezTo>
                <a:cubicBezTo>
                  <a:pt x="2239168" y="1208754"/>
                  <a:pt x="2222179" y="1354533"/>
                  <a:pt x="2168328" y="1396872"/>
                </a:cubicBezTo>
                <a:cubicBezTo>
                  <a:pt x="2090259" y="1443762"/>
                  <a:pt x="1921655" y="1400117"/>
                  <a:pt x="1825480" y="1398722"/>
                </a:cubicBezTo>
                <a:cubicBezTo>
                  <a:pt x="1742496" y="1401396"/>
                  <a:pt x="1638389" y="1449339"/>
                  <a:pt x="1546353" y="1433906"/>
                </a:cubicBezTo>
                <a:close/>
              </a:path>
            </a:pathLst>
          </a:custGeom>
          <a:solidFill>
            <a:schemeClr val="accent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9" name="TextBox 38">
            <a:extLst>
              <a:ext uri="{FF2B5EF4-FFF2-40B4-BE49-F238E27FC236}">
                <a16:creationId xmlns="" xmlns:a16="http://schemas.microsoft.com/office/drawing/2014/main" id="{C70F0141-8660-4689-8167-30F7D7154ECC}"/>
              </a:ext>
            </a:extLst>
          </p:cNvPr>
          <p:cNvSpPr txBox="1"/>
          <p:nvPr/>
        </p:nvSpPr>
        <p:spPr>
          <a:xfrm>
            <a:off x="5911285" y="2091892"/>
            <a:ext cx="161964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Contents Title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="" xmlns:a16="http://schemas.microsoft.com/office/drawing/2014/main" id="{F41B2B45-1F69-4B6E-884F-8C76A87488D2}"/>
              </a:ext>
            </a:extLst>
          </p:cNvPr>
          <p:cNvSpPr txBox="1"/>
          <p:nvPr/>
        </p:nvSpPr>
        <p:spPr>
          <a:xfrm>
            <a:off x="4549596" y="4340271"/>
            <a:ext cx="161964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Contents Title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43" name="그룹 42">
            <a:extLst>
              <a:ext uri="{FF2B5EF4-FFF2-40B4-BE49-F238E27FC236}">
                <a16:creationId xmlns="" xmlns:a16="http://schemas.microsoft.com/office/drawing/2014/main" id="{87CE0831-81A3-4AA1-A873-356F9B78E7BE}"/>
              </a:ext>
            </a:extLst>
          </p:cNvPr>
          <p:cNvGrpSpPr/>
          <p:nvPr/>
        </p:nvGrpSpPr>
        <p:grpSpPr>
          <a:xfrm>
            <a:off x="4422566" y="1501253"/>
            <a:ext cx="3346868" cy="3286501"/>
            <a:chOff x="4129502" y="1157184"/>
            <a:chExt cx="3831102" cy="3762000"/>
          </a:xfrm>
        </p:grpSpPr>
        <p:grpSp>
          <p:nvGrpSpPr>
            <p:cNvPr id="30" name="Group 13">
              <a:extLst>
                <a:ext uri="{FF2B5EF4-FFF2-40B4-BE49-F238E27FC236}">
                  <a16:creationId xmlns="" xmlns:a16="http://schemas.microsoft.com/office/drawing/2014/main" id="{0F7E71FF-7903-48B2-BE15-E1DF209F70D5}"/>
                </a:ext>
              </a:extLst>
            </p:cNvPr>
            <p:cNvGrpSpPr/>
            <p:nvPr/>
          </p:nvGrpSpPr>
          <p:grpSpPr>
            <a:xfrm>
              <a:off x="5590656" y="2520728"/>
              <a:ext cx="883478" cy="883478"/>
              <a:chOff x="3912982" y="3339018"/>
              <a:chExt cx="1307090" cy="1307090"/>
            </a:xfrm>
          </p:grpSpPr>
          <p:sp>
            <p:nvSpPr>
              <p:cNvPr id="31" name="Oval 12">
                <a:extLst>
                  <a:ext uri="{FF2B5EF4-FFF2-40B4-BE49-F238E27FC236}">
                    <a16:creationId xmlns="" xmlns:a16="http://schemas.microsoft.com/office/drawing/2014/main" id="{E9672F4F-E4D7-4AC6-9BB2-88B5E2F16593}"/>
                  </a:ext>
                </a:extLst>
              </p:cNvPr>
              <p:cNvSpPr/>
              <p:nvPr/>
            </p:nvSpPr>
            <p:spPr>
              <a:xfrm>
                <a:off x="3912982" y="3339018"/>
                <a:ext cx="1307090" cy="130709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2" name="Oval 61">
                <a:extLst>
                  <a:ext uri="{FF2B5EF4-FFF2-40B4-BE49-F238E27FC236}">
                    <a16:creationId xmlns="" xmlns:a16="http://schemas.microsoft.com/office/drawing/2014/main" id="{7B67F525-E9BA-4DBB-B808-97479610E8D3}"/>
                  </a:ext>
                </a:extLst>
              </p:cNvPr>
              <p:cNvSpPr/>
              <p:nvPr/>
            </p:nvSpPr>
            <p:spPr>
              <a:xfrm>
                <a:off x="4144138" y="3576556"/>
                <a:ext cx="840739" cy="840739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3" name="Rectangle 10">
              <a:extLst>
                <a:ext uri="{FF2B5EF4-FFF2-40B4-BE49-F238E27FC236}">
                  <a16:creationId xmlns="" xmlns:a16="http://schemas.microsoft.com/office/drawing/2014/main" id="{D4AFDA4A-0D9B-4751-BE2A-0D8E0D5AD4B3}"/>
                </a:ext>
              </a:extLst>
            </p:cNvPr>
            <p:cNvSpPr/>
            <p:nvPr/>
          </p:nvSpPr>
          <p:spPr>
            <a:xfrm>
              <a:off x="5359419" y="1498216"/>
              <a:ext cx="685676" cy="1482080"/>
            </a:xfrm>
            <a:custGeom>
              <a:avLst/>
              <a:gdLst>
                <a:gd name="connsiteX0" fmla="*/ 0 w 1434976"/>
                <a:gd name="connsiteY0" fmla="*/ 0 h 720080"/>
                <a:gd name="connsiteX1" fmla="*/ 1434976 w 1434976"/>
                <a:gd name="connsiteY1" fmla="*/ 0 h 720080"/>
                <a:gd name="connsiteX2" fmla="*/ 1434976 w 1434976"/>
                <a:gd name="connsiteY2" fmla="*/ 720080 h 720080"/>
                <a:gd name="connsiteX3" fmla="*/ 0 w 1434976"/>
                <a:gd name="connsiteY3" fmla="*/ 720080 h 720080"/>
                <a:gd name="connsiteX4" fmla="*/ 0 w 1434976"/>
                <a:gd name="connsiteY4" fmla="*/ 0 h 720080"/>
                <a:gd name="connsiteX0" fmla="*/ 12700 w 1434976"/>
                <a:gd name="connsiteY0" fmla="*/ 0 h 2015480"/>
                <a:gd name="connsiteX1" fmla="*/ 1434976 w 1434976"/>
                <a:gd name="connsiteY1" fmla="*/ 1295400 h 2015480"/>
                <a:gd name="connsiteX2" fmla="*/ 1434976 w 1434976"/>
                <a:gd name="connsiteY2" fmla="*/ 2015480 h 2015480"/>
                <a:gd name="connsiteX3" fmla="*/ 0 w 1434976"/>
                <a:gd name="connsiteY3" fmla="*/ 2015480 h 2015480"/>
                <a:gd name="connsiteX4" fmla="*/ 12700 w 1434976"/>
                <a:gd name="connsiteY4" fmla="*/ 0 h 2015480"/>
                <a:gd name="connsiteX0" fmla="*/ 12700 w 1434976"/>
                <a:gd name="connsiteY0" fmla="*/ 0 h 2015480"/>
                <a:gd name="connsiteX1" fmla="*/ 1434976 w 1434976"/>
                <a:gd name="connsiteY1" fmla="*/ 1295400 h 2015480"/>
                <a:gd name="connsiteX2" fmla="*/ 1434976 w 1434976"/>
                <a:gd name="connsiteY2" fmla="*/ 2015480 h 2015480"/>
                <a:gd name="connsiteX3" fmla="*/ 0 w 1434976"/>
                <a:gd name="connsiteY3" fmla="*/ 643880 h 2015480"/>
                <a:gd name="connsiteX4" fmla="*/ 12700 w 1434976"/>
                <a:gd name="connsiteY4" fmla="*/ 0 h 2015480"/>
                <a:gd name="connsiteX0" fmla="*/ 12700 w 1434976"/>
                <a:gd name="connsiteY0" fmla="*/ 0 h 2015480"/>
                <a:gd name="connsiteX1" fmla="*/ 660276 w 1434976"/>
                <a:gd name="connsiteY1" fmla="*/ 1079500 h 2015480"/>
                <a:gd name="connsiteX2" fmla="*/ 1434976 w 1434976"/>
                <a:gd name="connsiteY2" fmla="*/ 2015480 h 2015480"/>
                <a:gd name="connsiteX3" fmla="*/ 0 w 1434976"/>
                <a:gd name="connsiteY3" fmla="*/ 643880 h 2015480"/>
                <a:gd name="connsiteX4" fmla="*/ 12700 w 1434976"/>
                <a:gd name="connsiteY4" fmla="*/ 0 h 2015480"/>
                <a:gd name="connsiteX0" fmla="*/ 12700 w 660276"/>
                <a:gd name="connsiteY0" fmla="*/ 0 h 1558280"/>
                <a:gd name="connsiteX1" fmla="*/ 660276 w 660276"/>
                <a:gd name="connsiteY1" fmla="*/ 1079500 h 1558280"/>
                <a:gd name="connsiteX2" fmla="*/ 634876 w 660276"/>
                <a:gd name="connsiteY2" fmla="*/ 1558280 h 1558280"/>
                <a:gd name="connsiteX3" fmla="*/ 0 w 660276"/>
                <a:gd name="connsiteY3" fmla="*/ 643880 h 1558280"/>
                <a:gd name="connsiteX4" fmla="*/ 12700 w 660276"/>
                <a:gd name="connsiteY4" fmla="*/ 0 h 1558280"/>
                <a:gd name="connsiteX0" fmla="*/ 12700 w 660276"/>
                <a:gd name="connsiteY0" fmla="*/ 0 h 1558280"/>
                <a:gd name="connsiteX1" fmla="*/ 660276 w 660276"/>
                <a:gd name="connsiteY1" fmla="*/ 901700 h 1558280"/>
                <a:gd name="connsiteX2" fmla="*/ 634876 w 660276"/>
                <a:gd name="connsiteY2" fmla="*/ 1558280 h 1558280"/>
                <a:gd name="connsiteX3" fmla="*/ 0 w 660276"/>
                <a:gd name="connsiteY3" fmla="*/ 643880 h 1558280"/>
                <a:gd name="connsiteX4" fmla="*/ 12700 w 660276"/>
                <a:gd name="connsiteY4" fmla="*/ 0 h 1558280"/>
                <a:gd name="connsiteX0" fmla="*/ 15038 w 662614"/>
                <a:gd name="connsiteY0" fmla="*/ 0 h 1558280"/>
                <a:gd name="connsiteX1" fmla="*/ 662614 w 662614"/>
                <a:gd name="connsiteY1" fmla="*/ 901700 h 1558280"/>
                <a:gd name="connsiteX2" fmla="*/ 637214 w 662614"/>
                <a:gd name="connsiteY2" fmla="*/ 1558280 h 1558280"/>
                <a:gd name="connsiteX3" fmla="*/ 2338 w 662614"/>
                <a:gd name="connsiteY3" fmla="*/ 643880 h 1558280"/>
                <a:gd name="connsiteX4" fmla="*/ 15038 w 662614"/>
                <a:gd name="connsiteY4" fmla="*/ 0 h 1558280"/>
                <a:gd name="connsiteX0" fmla="*/ 553 w 686229"/>
                <a:gd name="connsiteY0" fmla="*/ 0 h 1405880"/>
                <a:gd name="connsiteX1" fmla="*/ 686229 w 686229"/>
                <a:gd name="connsiteY1" fmla="*/ 749300 h 1405880"/>
                <a:gd name="connsiteX2" fmla="*/ 660829 w 686229"/>
                <a:gd name="connsiteY2" fmla="*/ 1405880 h 1405880"/>
                <a:gd name="connsiteX3" fmla="*/ 25953 w 686229"/>
                <a:gd name="connsiteY3" fmla="*/ 491480 h 1405880"/>
                <a:gd name="connsiteX4" fmla="*/ 553 w 686229"/>
                <a:gd name="connsiteY4" fmla="*/ 0 h 1405880"/>
                <a:gd name="connsiteX0" fmla="*/ 553 w 686229"/>
                <a:gd name="connsiteY0" fmla="*/ 0 h 1451600"/>
                <a:gd name="connsiteX1" fmla="*/ 686229 w 686229"/>
                <a:gd name="connsiteY1" fmla="*/ 795020 h 1451600"/>
                <a:gd name="connsiteX2" fmla="*/ 660829 w 686229"/>
                <a:gd name="connsiteY2" fmla="*/ 1451600 h 1451600"/>
                <a:gd name="connsiteX3" fmla="*/ 25953 w 686229"/>
                <a:gd name="connsiteY3" fmla="*/ 537200 h 1451600"/>
                <a:gd name="connsiteX4" fmla="*/ 553 w 686229"/>
                <a:gd name="connsiteY4" fmla="*/ 0 h 1451600"/>
                <a:gd name="connsiteX0" fmla="*/ 8518 w 694194"/>
                <a:gd name="connsiteY0" fmla="*/ 0 h 1451600"/>
                <a:gd name="connsiteX1" fmla="*/ 694194 w 694194"/>
                <a:gd name="connsiteY1" fmla="*/ 795020 h 1451600"/>
                <a:gd name="connsiteX2" fmla="*/ 668794 w 694194"/>
                <a:gd name="connsiteY2" fmla="*/ 1451600 h 1451600"/>
                <a:gd name="connsiteX3" fmla="*/ 3438 w 694194"/>
                <a:gd name="connsiteY3" fmla="*/ 735320 h 1451600"/>
                <a:gd name="connsiteX4" fmla="*/ 8518 w 694194"/>
                <a:gd name="connsiteY4" fmla="*/ 0 h 1451600"/>
                <a:gd name="connsiteX0" fmla="*/ 8518 w 668794"/>
                <a:gd name="connsiteY0" fmla="*/ 0 h 1451600"/>
                <a:gd name="connsiteX1" fmla="*/ 668794 w 668794"/>
                <a:gd name="connsiteY1" fmla="*/ 728980 h 1451600"/>
                <a:gd name="connsiteX2" fmla="*/ 668794 w 668794"/>
                <a:gd name="connsiteY2" fmla="*/ 1451600 h 1451600"/>
                <a:gd name="connsiteX3" fmla="*/ 3438 w 668794"/>
                <a:gd name="connsiteY3" fmla="*/ 735320 h 1451600"/>
                <a:gd name="connsiteX4" fmla="*/ 8518 w 668794"/>
                <a:gd name="connsiteY4" fmla="*/ 0 h 1451600"/>
                <a:gd name="connsiteX0" fmla="*/ 8518 w 684034"/>
                <a:gd name="connsiteY0" fmla="*/ 0 h 1482080"/>
                <a:gd name="connsiteX1" fmla="*/ 668794 w 684034"/>
                <a:gd name="connsiteY1" fmla="*/ 728980 h 1482080"/>
                <a:gd name="connsiteX2" fmla="*/ 684034 w 684034"/>
                <a:gd name="connsiteY2" fmla="*/ 1482080 h 1482080"/>
                <a:gd name="connsiteX3" fmla="*/ 3438 w 684034"/>
                <a:gd name="connsiteY3" fmla="*/ 735320 h 1482080"/>
                <a:gd name="connsiteX4" fmla="*/ 8518 w 684034"/>
                <a:gd name="connsiteY4" fmla="*/ 0 h 1482080"/>
                <a:gd name="connsiteX0" fmla="*/ 8518 w 684034"/>
                <a:gd name="connsiteY0" fmla="*/ 0 h 1482080"/>
                <a:gd name="connsiteX1" fmla="*/ 673874 w 684034"/>
                <a:gd name="connsiteY1" fmla="*/ 728980 h 1482080"/>
                <a:gd name="connsiteX2" fmla="*/ 684034 w 684034"/>
                <a:gd name="connsiteY2" fmla="*/ 1482080 h 1482080"/>
                <a:gd name="connsiteX3" fmla="*/ 3438 w 684034"/>
                <a:gd name="connsiteY3" fmla="*/ 735320 h 1482080"/>
                <a:gd name="connsiteX4" fmla="*/ 8518 w 684034"/>
                <a:gd name="connsiteY4" fmla="*/ 0 h 1482080"/>
                <a:gd name="connsiteX0" fmla="*/ 87 w 675603"/>
                <a:gd name="connsiteY0" fmla="*/ 0 h 1482080"/>
                <a:gd name="connsiteX1" fmla="*/ 665443 w 675603"/>
                <a:gd name="connsiteY1" fmla="*/ 728980 h 1482080"/>
                <a:gd name="connsiteX2" fmla="*/ 675603 w 675603"/>
                <a:gd name="connsiteY2" fmla="*/ 1482080 h 1482080"/>
                <a:gd name="connsiteX3" fmla="*/ 157567 w 675603"/>
                <a:gd name="connsiteY3" fmla="*/ 704840 h 1482080"/>
                <a:gd name="connsiteX4" fmla="*/ 87 w 675603"/>
                <a:gd name="connsiteY4" fmla="*/ 0 h 1482080"/>
                <a:gd name="connsiteX0" fmla="*/ 12780 w 688296"/>
                <a:gd name="connsiteY0" fmla="*/ 0 h 1482080"/>
                <a:gd name="connsiteX1" fmla="*/ 678136 w 688296"/>
                <a:gd name="connsiteY1" fmla="*/ 728980 h 1482080"/>
                <a:gd name="connsiteX2" fmla="*/ 688296 w 688296"/>
                <a:gd name="connsiteY2" fmla="*/ 1482080 h 1482080"/>
                <a:gd name="connsiteX3" fmla="*/ 2620 w 688296"/>
                <a:gd name="connsiteY3" fmla="*/ 735320 h 1482080"/>
                <a:gd name="connsiteX4" fmla="*/ 12780 w 688296"/>
                <a:gd name="connsiteY4" fmla="*/ 0 h 1482080"/>
                <a:gd name="connsiteX0" fmla="*/ 2486 w 678002"/>
                <a:gd name="connsiteY0" fmla="*/ 0 h 1482080"/>
                <a:gd name="connsiteX1" fmla="*/ 667842 w 678002"/>
                <a:gd name="connsiteY1" fmla="*/ 728980 h 1482080"/>
                <a:gd name="connsiteX2" fmla="*/ 678002 w 678002"/>
                <a:gd name="connsiteY2" fmla="*/ 1482080 h 1482080"/>
                <a:gd name="connsiteX3" fmla="*/ 7566 w 678002"/>
                <a:gd name="connsiteY3" fmla="*/ 725160 h 1482080"/>
                <a:gd name="connsiteX4" fmla="*/ 2486 w 678002"/>
                <a:gd name="connsiteY4" fmla="*/ 0 h 1482080"/>
                <a:gd name="connsiteX0" fmla="*/ 12780 w 688296"/>
                <a:gd name="connsiteY0" fmla="*/ 0 h 1482080"/>
                <a:gd name="connsiteX1" fmla="*/ 678136 w 688296"/>
                <a:gd name="connsiteY1" fmla="*/ 728980 h 1482080"/>
                <a:gd name="connsiteX2" fmla="*/ 688296 w 688296"/>
                <a:gd name="connsiteY2" fmla="*/ 1482080 h 1482080"/>
                <a:gd name="connsiteX3" fmla="*/ 2620 w 688296"/>
                <a:gd name="connsiteY3" fmla="*/ 730240 h 1482080"/>
                <a:gd name="connsiteX4" fmla="*/ 12780 w 688296"/>
                <a:gd name="connsiteY4" fmla="*/ 0 h 1482080"/>
                <a:gd name="connsiteX0" fmla="*/ 10160 w 685676"/>
                <a:gd name="connsiteY0" fmla="*/ 0 h 1482080"/>
                <a:gd name="connsiteX1" fmla="*/ 675516 w 685676"/>
                <a:gd name="connsiteY1" fmla="*/ 728980 h 1482080"/>
                <a:gd name="connsiteX2" fmla="*/ 685676 w 685676"/>
                <a:gd name="connsiteY2" fmla="*/ 1482080 h 1482080"/>
                <a:gd name="connsiteX3" fmla="*/ 0 w 685676"/>
                <a:gd name="connsiteY3" fmla="*/ 730240 h 1482080"/>
                <a:gd name="connsiteX4" fmla="*/ 10160 w 685676"/>
                <a:gd name="connsiteY4" fmla="*/ 0 h 1482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5676" h="1482080">
                  <a:moveTo>
                    <a:pt x="10160" y="0"/>
                  </a:moveTo>
                  <a:lnTo>
                    <a:pt x="675516" y="728980"/>
                  </a:lnTo>
                  <a:lnTo>
                    <a:pt x="685676" y="1482080"/>
                  </a:lnTo>
                  <a:lnTo>
                    <a:pt x="0" y="730240"/>
                  </a:lnTo>
                  <a:cubicBezTo>
                    <a:pt x="6773" y="63493"/>
                    <a:pt x="5927" y="671827"/>
                    <a:pt x="10160" y="0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34" name="Straight Connector 6">
              <a:extLst>
                <a:ext uri="{FF2B5EF4-FFF2-40B4-BE49-F238E27FC236}">
                  <a16:creationId xmlns="" xmlns:a16="http://schemas.microsoft.com/office/drawing/2014/main" id="{0A6C0B9D-FB49-4B0B-A728-2552B0A5554E}"/>
                </a:ext>
              </a:extLst>
            </p:cNvPr>
            <p:cNvCxnSpPr/>
            <p:nvPr/>
          </p:nvCxnSpPr>
          <p:spPr>
            <a:xfrm>
              <a:off x="6037868" y="1174768"/>
              <a:ext cx="1" cy="3744416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" name="Right Arrow 9">
              <a:extLst>
                <a:ext uri="{FF2B5EF4-FFF2-40B4-BE49-F238E27FC236}">
                  <a16:creationId xmlns="" xmlns:a16="http://schemas.microsoft.com/office/drawing/2014/main" id="{976FF065-370C-47E6-80BF-1504FB95AA14}"/>
                </a:ext>
              </a:extLst>
            </p:cNvPr>
            <p:cNvSpPr/>
            <p:nvPr/>
          </p:nvSpPr>
          <p:spPr>
            <a:xfrm>
              <a:off x="5368604" y="1157184"/>
              <a:ext cx="2592000" cy="1368152"/>
            </a:xfrm>
            <a:prstGeom prst="rightArrow">
              <a:avLst/>
            </a:prstGeom>
            <a:solidFill>
              <a:schemeClr val="accent1"/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grpSp>
          <p:nvGrpSpPr>
            <p:cNvPr id="36" name="Group 11">
              <a:extLst>
                <a:ext uri="{FF2B5EF4-FFF2-40B4-BE49-F238E27FC236}">
                  <a16:creationId xmlns="" xmlns:a16="http://schemas.microsoft.com/office/drawing/2014/main" id="{1A4100E0-190A-4AF3-A431-4B65C848ACCE}"/>
                </a:ext>
              </a:extLst>
            </p:cNvPr>
            <p:cNvGrpSpPr/>
            <p:nvPr/>
          </p:nvGrpSpPr>
          <p:grpSpPr>
            <a:xfrm flipH="1" flipV="1">
              <a:off x="4129502" y="2966830"/>
              <a:ext cx="2592000" cy="1814320"/>
              <a:chOff x="4045951" y="2348472"/>
              <a:chExt cx="2592000" cy="1814320"/>
            </a:xfrm>
          </p:grpSpPr>
          <p:sp>
            <p:nvSpPr>
              <p:cNvPr id="37" name="Rectangle 10">
                <a:extLst>
                  <a:ext uri="{FF2B5EF4-FFF2-40B4-BE49-F238E27FC236}">
                    <a16:creationId xmlns="" xmlns:a16="http://schemas.microsoft.com/office/drawing/2014/main" id="{21E5EDD5-7563-4E6B-A802-3106D7E21F86}"/>
                  </a:ext>
                </a:extLst>
              </p:cNvPr>
              <p:cNvSpPr/>
              <p:nvPr/>
            </p:nvSpPr>
            <p:spPr>
              <a:xfrm>
                <a:off x="4045951" y="2680712"/>
                <a:ext cx="685676" cy="1482080"/>
              </a:xfrm>
              <a:custGeom>
                <a:avLst/>
                <a:gdLst>
                  <a:gd name="connsiteX0" fmla="*/ 0 w 1434976"/>
                  <a:gd name="connsiteY0" fmla="*/ 0 h 720080"/>
                  <a:gd name="connsiteX1" fmla="*/ 1434976 w 1434976"/>
                  <a:gd name="connsiteY1" fmla="*/ 0 h 720080"/>
                  <a:gd name="connsiteX2" fmla="*/ 1434976 w 1434976"/>
                  <a:gd name="connsiteY2" fmla="*/ 720080 h 720080"/>
                  <a:gd name="connsiteX3" fmla="*/ 0 w 1434976"/>
                  <a:gd name="connsiteY3" fmla="*/ 720080 h 720080"/>
                  <a:gd name="connsiteX4" fmla="*/ 0 w 1434976"/>
                  <a:gd name="connsiteY4" fmla="*/ 0 h 720080"/>
                  <a:gd name="connsiteX0" fmla="*/ 12700 w 1434976"/>
                  <a:gd name="connsiteY0" fmla="*/ 0 h 2015480"/>
                  <a:gd name="connsiteX1" fmla="*/ 1434976 w 1434976"/>
                  <a:gd name="connsiteY1" fmla="*/ 1295400 h 2015480"/>
                  <a:gd name="connsiteX2" fmla="*/ 1434976 w 1434976"/>
                  <a:gd name="connsiteY2" fmla="*/ 2015480 h 2015480"/>
                  <a:gd name="connsiteX3" fmla="*/ 0 w 1434976"/>
                  <a:gd name="connsiteY3" fmla="*/ 2015480 h 2015480"/>
                  <a:gd name="connsiteX4" fmla="*/ 12700 w 1434976"/>
                  <a:gd name="connsiteY4" fmla="*/ 0 h 2015480"/>
                  <a:gd name="connsiteX0" fmla="*/ 12700 w 1434976"/>
                  <a:gd name="connsiteY0" fmla="*/ 0 h 2015480"/>
                  <a:gd name="connsiteX1" fmla="*/ 1434976 w 1434976"/>
                  <a:gd name="connsiteY1" fmla="*/ 1295400 h 2015480"/>
                  <a:gd name="connsiteX2" fmla="*/ 1434976 w 1434976"/>
                  <a:gd name="connsiteY2" fmla="*/ 2015480 h 2015480"/>
                  <a:gd name="connsiteX3" fmla="*/ 0 w 1434976"/>
                  <a:gd name="connsiteY3" fmla="*/ 643880 h 2015480"/>
                  <a:gd name="connsiteX4" fmla="*/ 12700 w 1434976"/>
                  <a:gd name="connsiteY4" fmla="*/ 0 h 2015480"/>
                  <a:gd name="connsiteX0" fmla="*/ 12700 w 1434976"/>
                  <a:gd name="connsiteY0" fmla="*/ 0 h 2015480"/>
                  <a:gd name="connsiteX1" fmla="*/ 660276 w 1434976"/>
                  <a:gd name="connsiteY1" fmla="*/ 1079500 h 2015480"/>
                  <a:gd name="connsiteX2" fmla="*/ 1434976 w 1434976"/>
                  <a:gd name="connsiteY2" fmla="*/ 2015480 h 2015480"/>
                  <a:gd name="connsiteX3" fmla="*/ 0 w 1434976"/>
                  <a:gd name="connsiteY3" fmla="*/ 643880 h 2015480"/>
                  <a:gd name="connsiteX4" fmla="*/ 12700 w 1434976"/>
                  <a:gd name="connsiteY4" fmla="*/ 0 h 2015480"/>
                  <a:gd name="connsiteX0" fmla="*/ 12700 w 660276"/>
                  <a:gd name="connsiteY0" fmla="*/ 0 h 1558280"/>
                  <a:gd name="connsiteX1" fmla="*/ 660276 w 660276"/>
                  <a:gd name="connsiteY1" fmla="*/ 1079500 h 1558280"/>
                  <a:gd name="connsiteX2" fmla="*/ 634876 w 660276"/>
                  <a:gd name="connsiteY2" fmla="*/ 1558280 h 1558280"/>
                  <a:gd name="connsiteX3" fmla="*/ 0 w 660276"/>
                  <a:gd name="connsiteY3" fmla="*/ 643880 h 1558280"/>
                  <a:gd name="connsiteX4" fmla="*/ 12700 w 660276"/>
                  <a:gd name="connsiteY4" fmla="*/ 0 h 1558280"/>
                  <a:gd name="connsiteX0" fmla="*/ 12700 w 660276"/>
                  <a:gd name="connsiteY0" fmla="*/ 0 h 1558280"/>
                  <a:gd name="connsiteX1" fmla="*/ 660276 w 660276"/>
                  <a:gd name="connsiteY1" fmla="*/ 901700 h 1558280"/>
                  <a:gd name="connsiteX2" fmla="*/ 634876 w 660276"/>
                  <a:gd name="connsiteY2" fmla="*/ 1558280 h 1558280"/>
                  <a:gd name="connsiteX3" fmla="*/ 0 w 660276"/>
                  <a:gd name="connsiteY3" fmla="*/ 643880 h 1558280"/>
                  <a:gd name="connsiteX4" fmla="*/ 12700 w 660276"/>
                  <a:gd name="connsiteY4" fmla="*/ 0 h 1558280"/>
                  <a:gd name="connsiteX0" fmla="*/ 15038 w 662614"/>
                  <a:gd name="connsiteY0" fmla="*/ 0 h 1558280"/>
                  <a:gd name="connsiteX1" fmla="*/ 662614 w 662614"/>
                  <a:gd name="connsiteY1" fmla="*/ 901700 h 1558280"/>
                  <a:gd name="connsiteX2" fmla="*/ 637214 w 662614"/>
                  <a:gd name="connsiteY2" fmla="*/ 1558280 h 1558280"/>
                  <a:gd name="connsiteX3" fmla="*/ 2338 w 662614"/>
                  <a:gd name="connsiteY3" fmla="*/ 643880 h 1558280"/>
                  <a:gd name="connsiteX4" fmla="*/ 15038 w 662614"/>
                  <a:gd name="connsiteY4" fmla="*/ 0 h 1558280"/>
                  <a:gd name="connsiteX0" fmla="*/ 553 w 686229"/>
                  <a:gd name="connsiteY0" fmla="*/ 0 h 1405880"/>
                  <a:gd name="connsiteX1" fmla="*/ 686229 w 686229"/>
                  <a:gd name="connsiteY1" fmla="*/ 749300 h 1405880"/>
                  <a:gd name="connsiteX2" fmla="*/ 660829 w 686229"/>
                  <a:gd name="connsiteY2" fmla="*/ 1405880 h 1405880"/>
                  <a:gd name="connsiteX3" fmla="*/ 25953 w 686229"/>
                  <a:gd name="connsiteY3" fmla="*/ 491480 h 1405880"/>
                  <a:gd name="connsiteX4" fmla="*/ 553 w 686229"/>
                  <a:gd name="connsiteY4" fmla="*/ 0 h 1405880"/>
                  <a:gd name="connsiteX0" fmla="*/ 553 w 686229"/>
                  <a:gd name="connsiteY0" fmla="*/ 0 h 1451600"/>
                  <a:gd name="connsiteX1" fmla="*/ 686229 w 686229"/>
                  <a:gd name="connsiteY1" fmla="*/ 795020 h 1451600"/>
                  <a:gd name="connsiteX2" fmla="*/ 660829 w 686229"/>
                  <a:gd name="connsiteY2" fmla="*/ 1451600 h 1451600"/>
                  <a:gd name="connsiteX3" fmla="*/ 25953 w 686229"/>
                  <a:gd name="connsiteY3" fmla="*/ 537200 h 1451600"/>
                  <a:gd name="connsiteX4" fmla="*/ 553 w 686229"/>
                  <a:gd name="connsiteY4" fmla="*/ 0 h 1451600"/>
                  <a:gd name="connsiteX0" fmla="*/ 8518 w 694194"/>
                  <a:gd name="connsiteY0" fmla="*/ 0 h 1451600"/>
                  <a:gd name="connsiteX1" fmla="*/ 694194 w 694194"/>
                  <a:gd name="connsiteY1" fmla="*/ 795020 h 1451600"/>
                  <a:gd name="connsiteX2" fmla="*/ 668794 w 694194"/>
                  <a:gd name="connsiteY2" fmla="*/ 1451600 h 1451600"/>
                  <a:gd name="connsiteX3" fmla="*/ 3438 w 694194"/>
                  <a:gd name="connsiteY3" fmla="*/ 735320 h 1451600"/>
                  <a:gd name="connsiteX4" fmla="*/ 8518 w 694194"/>
                  <a:gd name="connsiteY4" fmla="*/ 0 h 1451600"/>
                  <a:gd name="connsiteX0" fmla="*/ 8518 w 668794"/>
                  <a:gd name="connsiteY0" fmla="*/ 0 h 1451600"/>
                  <a:gd name="connsiteX1" fmla="*/ 668794 w 668794"/>
                  <a:gd name="connsiteY1" fmla="*/ 728980 h 1451600"/>
                  <a:gd name="connsiteX2" fmla="*/ 668794 w 668794"/>
                  <a:gd name="connsiteY2" fmla="*/ 1451600 h 1451600"/>
                  <a:gd name="connsiteX3" fmla="*/ 3438 w 668794"/>
                  <a:gd name="connsiteY3" fmla="*/ 735320 h 1451600"/>
                  <a:gd name="connsiteX4" fmla="*/ 8518 w 668794"/>
                  <a:gd name="connsiteY4" fmla="*/ 0 h 1451600"/>
                  <a:gd name="connsiteX0" fmla="*/ 8518 w 684034"/>
                  <a:gd name="connsiteY0" fmla="*/ 0 h 1482080"/>
                  <a:gd name="connsiteX1" fmla="*/ 668794 w 684034"/>
                  <a:gd name="connsiteY1" fmla="*/ 728980 h 1482080"/>
                  <a:gd name="connsiteX2" fmla="*/ 684034 w 684034"/>
                  <a:gd name="connsiteY2" fmla="*/ 1482080 h 1482080"/>
                  <a:gd name="connsiteX3" fmla="*/ 3438 w 684034"/>
                  <a:gd name="connsiteY3" fmla="*/ 735320 h 1482080"/>
                  <a:gd name="connsiteX4" fmla="*/ 8518 w 684034"/>
                  <a:gd name="connsiteY4" fmla="*/ 0 h 1482080"/>
                  <a:gd name="connsiteX0" fmla="*/ 8518 w 684034"/>
                  <a:gd name="connsiteY0" fmla="*/ 0 h 1482080"/>
                  <a:gd name="connsiteX1" fmla="*/ 673874 w 684034"/>
                  <a:gd name="connsiteY1" fmla="*/ 728980 h 1482080"/>
                  <a:gd name="connsiteX2" fmla="*/ 684034 w 684034"/>
                  <a:gd name="connsiteY2" fmla="*/ 1482080 h 1482080"/>
                  <a:gd name="connsiteX3" fmla="*/ 3438 w 684034"/>
                  <a:gd name="connsiteY3" fmla="*/ 735320 h 1482080"/>
                  <a:gd name="connsiteX4" fmla="*/ 8518 w 684034"/>
                  <a:gd name="connsiteY4" fmla="*/ 0 h 1482080"/>
                  <a:gd name="connsiteX0" fmla="*/ 87 w 675603"/>
                  <a:gd name="connsiteY0" fmla="*/ 0 h 1482080"/>
                  <a:gd name="connsiteX1" fmla="*/ 665443 w 675603"/>
                  <a:gd name="connsiteY1" fmla="*/ 728980 h 1482080"/>
                  <a:gd name="connsiteX2" fmla="*/ 675603 w 675603"/>
                  <a:gd name="connsiteY2" fmla="*/ 1482080 h 1482080"/>
                  <a:gd name="connsiteX3" fmla="*/ 157567 w 675603"/>
                  <a:gd name="connsiteY3" fmla="*/ 704840 h 1482080"/>
                  <a:gd name="connsiteX4" fmla="*/ 87 w 675603"/>
                  <a:gd name="connsiteY4" fmla="*/ 0 h 1482080"/>
                  <a:gd name="connsiteX0" fmla="*/ 12780 w 688296"/>
                  <a:gd name="connsiteY0" fmla="*/ 0 h 1482080"/>
                  <a:gd name="connsiteX1" fmla="*/ 678136 w 688296"/>
                  <a:gd name="connsiteY1" fmla="*/ 728980 h 1482080"/>
                  <a:gd name="connsiteX2" fmla="*/ 688296 w 688296"/>
                  <a:gd name="connsiteY2" fmla="*/ 1482080 h 1482080"/>
                  <a:gd name="connsiteX3" fmla="*/ 2620 w 688296"/>
                  <a:gd name="connsiteY3" fmla="*/ 735320 h 1482080"/>
                  <a:gd name="connsiteX4" fmla="*/ 12780 w 688296"/>
                  <a:gd name="connsiteY4" fmla="*/ 0 h 1482080"/>
                  <a:gd name="connsiteX0" fmla="*/ 2486 w 678002"/>
                  <a:gd name="connsiteY0" fmla="*/ 0 h 1482080"/>
                  <a:gd name="connsiteX1" fmla="*/ 667842 w 678002"/>
                  <a:gd name="connsiteY1" fmla="*/ 728980 h 1482080"/>
                  <a:gd name="connsiteX2" fmla="*/ 678002 w 678002"/>
                  <a:gd name="connsiteY2" fmla="*/ 1482080 h 1482080"/>
                  <a:gd name="connsiteX3" fmla="*/ 7566 w 678002"/>
                  <a:gd name="connsiteY3" fmla="*/ 725160 h 1482080"/>
                  <a:gd name="connsiteX4" fmla="*/ 2486 w 678002"/>
                  <a:gd name="connsiteY4" fmla="*/ 0 h 1482080"/>
                  <a:gd name="connsiteX0" fmla="*/ 12780 w 688296"/>
                  <a:gd name="connsiteY0" fmla="*/ 0 h 1482080"/>
                  <a:gd name="connsiteX1" fmla="*/ 678136 w 688296"/>
                  <a:gd name="connsiteY1" fmla="*/ 728980 h 1482080"/>
                  <a:gd name="connsiteX2" fmla="*/ 688296 w 688296"/>
                  <a:gd name="connsiteY2" fmla="*/ 1482080 h 1482080"/>
                  <a:gd name="connsiteX3" fmla="*/ 2620 w 688296"/>
                  <a:gd name="connsiteY3" fmla="*/ 730240 h 1482080"/>
                  <a:gd name="connsiteX4" fmla="*/ 12780 w 688296"/>
                  <a:gd name="connsiteY4" fmla="*/ 0 h 1482080"/>
                  <a:gd name="connsiteX0" fmla="*/ 10160 w 685676"/>
                  <a:gd name="connsiteY0" fmla="*/ 0 h 1482080"/>
                  <a:gd name="connsiteX1" fmla="*/ 675516 w 685676"/>
                  <a:gd name="connsiteY1" fmla="*/ 728980 h 1482080"/>
                  <a:gd name="connsiteX2" fmla="*/ 685676 w 685676"/>
                  <a:gd name="connsiteY2" fmla="*/ 1482080 h 1482080"/>
                  <a:gd name="connsiteX3" fmla="*/ 0 w 685676"/>
                  <a:gd name="connsiteY3" fmla="*/ 730240 h 1482080"/>
                  <a:gd name="connsiteX4" fmla="*/ 10160 w 685676"/>
                  <a:gd name="connsiteY4" fmla="*/ 0 h 148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5676" h="1482080">
                    <a:moveTo>
                      <a:pt x="10160" y="0"/>
                    </a:moveTo>
                    <a:lnTo>
                      <a:pt x="675516" y="728980"/>
                    </a:lnTo>
                    <a:lnTo>
                      <a:pt x="685676" y="1482080"/>
                    </a:lnTo>
                    <a:lnTo>
                      <a:pt x="0" y="730240"/>
                    </a:lnTo>
                    <a:cubicBezTo>
                      <a:pt x="6773" y="63493"/>
                      <a:pt x="5927" y="671827"/>
                      <a:pt x="10160" y="0"/>
                    </a:cubicBez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8" name="Right Arrow 40">
                <a:extLst>
                  <a:ext uri="{FF2B5EF4-FFF2-40B4-BE49-F238E27FC236}">
                    <a16:creationId xmlns="" xmlns:a16="http://schemas.microsoft.com/office/drawing/2014/main" id="{FE978C44-5FDA-4C8D-B7CA-942542057D1A}"/>
                  </a:ext>
                </a:extLst>
              </p:cNvPr>
              <p:cNvSpPr/>
              <p:nvPr/>
            </p:nvSpPr>
            <p:spPr>
              <a:xfrm>
                <a:off x="4045951" y="2348472"/>
                <a:ext cx="2592000" cy="1368152"/>
              </a:xfrm>
              <a:prstGeom prst="rightArrow">
                <a:avLst/>
              </a:prstGeom>
              <a:solidFill>
                <a:schemeClr val="accent4"/>
              </a:solidFill>
              <a:ln w="635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sp>
          <p:nvSpPr>
            <p:cNvPr id="41" name="Rectangle 16">
              <a:extLst>
                <a:ext uri="{FF2B5EF4-FFF2-40B4-BE49-F238E27FC236}">
                  <a16:creationId xmlns="" xmlns:a16="http://schemas.microsoft.com/office/drawing/2014/main" id="{0A71C606-52AB-42D3-AF5D-313216312D29}"/>
                </a:ext>
              </a:extLst>
            </p:cNvPr>
            <p:cNvSpPr/>
            <p:nvPr/>
          </p:nvSpPr>
          <p:spPr>
            <a:xfrm rot="2700000">
              <a:off x="6255502" y="3851513"/>
              <a:ext cx="265920" cy="476745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42" name="Rounded Rectangle 5">
              <a:extLst>
                <a:ext uri="{FF2B5EF4-FFF2-40B4-BE49-F238E27FC236}">
                  <a16:creationId xmlns="" xmlns:a16="http://schemas.microsoft.com/office/drawing/2014/main" id="{129470EA-E951-4B69-A281-73845AAB96F8}"/>
                </a:ext>
              </a:extLst>
            </p:cNvPr>
            <p:cNvSpPr/>
            <p:nvPr/>
          </p:nvSpPr>
          <p:spPr>
            <a:xfrm flipH="1">
              <a:off x="5501825" y="1678833"/>
              <a:ext cx="391682" cy="323114"/>
            </a:xfrm>
            <a:custGeom>
              <a:avLst/>
              <a:gdLst>
                <a:gd name="connsiteX0" fmla="*/ 1384251 w 3217557"/>
                <a:gd name="connsiteY0" fmla="*/ 661544 h 2702049"/>
                <a:gd name="connsiteX1" fmla="*/ 1574067 w 3217557"/>
                <a:gd name="connsiteY1" fmla="*/ 851360 h 2702049"/>
                <a:gd name="connsiteX2" fmla="*/ 1384251 w 3217557"/>
                <a:gd name="connsiteY2" fmla="*/ 1041176 h 2702049"/>
                <a:gd name="connsiteX3" fmla="*/ 1194435 w 3217557"/>
                <a:gd name="connsiteY3" fmla="*/ 851360 h 2702049"/>
                <a:gd name="connsiteX4" fmla="*/ 1384251 w 3217557"/>
                <a:gd name="connsiteY4" fmla="*/ 661544 h 2702049"/>
                <a:gd name="connsiteX5" fmla="*/ 1993421 w 3217557"/>
                <a:gd name="connsiteY5" fmla="*/ 661544 h 2702049"/>
                <a:gd name="connsiteX6" fmla="*/ 2183237 w 3217557"/>
                <a:gd name="connsiteY6" fmla="*/ 851360 h 2702049"/>
                <a:gd name="connsiteX7" fmla="*/ 1993421 w 3217557"/>
                <a:gd name="connsiteY7" fmla="*/ 1041176 h 2702049"/>
                <a:gd name="connsiteX8" fmla="*/ 1803605 w 3217557"/>
                <a:gd name="connsiteY8" fmla="*/ 851360 h 2702049"/>
                <a:gd name="connsiteX9" fmla="*/ 1993421 w 3217557"/>
                <a:gd name="connsiteY9" fmla="*/ 661544 h 2702049"/>
                <a:gd name="connsiteX10" fmla="*/ 2602591 w 3217557"/>
                <a:gd name="connsiteY10" fmla="*/ 661544 h 2702049"/>
                <a:gd name="connsiteX11" fmla="*/ 2792407 w 3217557"/>
                <a:gd name="connsiteY11" fmla="*/ 851360 h 2702049"/>
                <a:gd name="connsiteX12" fmla="*/ 2602591 w 3217557"/>
                <a:gd name="connsiteY12" fmla="*/ 1041176 h 2702049"/>
                <a:gd name="connsiteX13" fmla="*/ 2412775 w 3217557"/>
                <a:gd name="connsiteY13" fmla="*/ 851360 h 2702049"/>
                <a:gd name="connsiteX14" fmla="*/ 2602591 w 3217557"/>
                <a:gd name="connsiteY14" fmla="*/ 661544 h 2702049"/>
                <a:gd name="connsiteX15" fmla="*/ 677114 w 3217557"/>
                <a:gd name="connsiteY15" fmla="*/ 569491 h 2702049"/>
                <a:gd name="connsiteX16" fmla="*/ 330916 w 3217557"/>
                <a:gd name="connsiteY16" fmla="*/ 569491 h 2702049"/>
                <a:gd name="connsiteX17" fmla="*/ 0 w 3217557"/>
                <a:gd name="connsiteY17" fmla="*/ 900407 h 2702049"/>
                <a:gd name="connsiteX18" fmla="*/ 0 w 3217557"/>
                <a:gd name="connsiteY18" fmla="*/ 1952009 h 2702049"/>
                <a:gd name="connsiteX19" fmla="*/ 330916 w 3217557"/>
                <a:gd name="connsiteY19" fmla="*/ 2282925 h 2702049"/>
                <a:gd name="connsiteX20" fmla="*/ 711670 w 3217557"/>
                <a:gd name="connsiteY20" fmla="*/ 2282925 h 2702049"/>
                <a:gd name="connsiteX21" fmla="*/ 15770 w 3217557"/>
                <a:gd name="connsiteY21" fmla="*/ 2702049 h 2702049"/>
                <a:gd name="connsiteX22" fmla="*/ 1294529 w 3217557"/>
                <a:gd name="connsiteY22" fmla="*/ 2282925 h 2702049"/>
                <a:gd name="connsiteX23" fmla="*/ 2117356 w 3217557"/>
                <a:gd name="connsiteY23" fmla="*/ 2282925 h 2702049"/>
                <a:gd name="connsiteX24" fmla="*/ 2418395 w 3217557"/>
                <a:gd name="connsiteY24" fmla="*/ 2087951 h 2702049"/>
                <a:gd name="connsiteX25" fmla="*/ 1830857 w 3217557"/>
                <a:gd name="connsiteY25" fmla="*/ 1799347 h 2702049"/>
                <a:gd name="connsiteX26" fmla="*/ 1008030 w 3217557"/>
                <a:gd name="connsiteY26" fmla="*/ 1799347 h 2702049"/>
                <a:gd name="connsiteX27" fmla="*/ 677114 w 3217557"/>
                <a:gd name="connsiteY27" fmla="*/ 1468431 h 2702049"/>
                <a:gd name="connsiteX28" fmla="*/ 677114 w 3217557"/>
                <a:gd name="connsiteY28" fmla="*/ 569491 h 2702049"/>
                <a:gd name="connsiteX29" fmla="*/ 2886641 w 3217557"/>
                <a:gd name="connsiteY29" fmla="*/ 0 h 2702049"/>
                <a:gd name="connsiteX30" fmla="*/ 1100201 w 3217557"/>
                <a:gd name="connsiteY30" fmla="*/ 0 h 2702049"/>
                <a:gd name="connsiteX31" fmla="*/ 769285 w 3217557"/>
                <a:gd name="connsiteY31" fmla="*/ 330916 h 2702049"/>
                <a:gd name="connsiteX32" fmla="*/ 769285 w 3217557"/>
                <a:gd name="connsiteY32" fmla="*/ 1382518 h 2702049"/>
                <a:gd name="connsiteX33" fmla="*/ 1100201 w 3217557"/>
                <a:gd name="connsiteY33" fmla="*/ 1713434 h 2702049"/>
                <a:gd name="connsiteX34" fmla="*/ 1923028 w 3217557"/>
                <a:gd name="connsiteY34" fmla="*/ 1713434 h 2702049"/>
                <a:gd name="connsiteX35" fmla="*/ 3078958 w 3217557"/>
                <a:gd name="connsiteY35" fmla="*/ 2077967 h 2702049"/>
                <a:gd name="connsiteX36" fmla="*/ 2505887 w 3217557"/>
                <a:gd name="connsiteY36" fmla="*/ 1713434 h 2702049"/>
                <a:gd name="connsiteX37" fmla="*/ 2886641 w 3217557"/>
                <a:gd name="connsiteY37" fmla="*/ 1713434 h 2702049"/>
                <a:gd name="connsiteX38" fmla="*/ 3217557 w 3217557"/>
                <a:gd name="connsiteY38" fmla="*/ 1382518 h 2702049"/>
                <a:gd name="connsiteX39" fmla="*/ 3217557 w 3217557"/>
                <a:gd name="connsiteY39" fmla="*/ 330916 h 2702049"/>
                <a:gd name="connsiteX40" fmla="*/ 2886641 w 3217557"/>
                <a:gd name="connsiteY40" fmla="*/ 0 h 2702049"/>
                <a:gd name="connsiteX0" fmla="*/ 1384251 w 3217557"/>
                <a:gd name="connsiteY0" fmla="*/ 661544 h 2702049"/>
                <a:gd name="connsiteX1" fmla="*/ 1574067 w 3217557"/>
                <a:gd name="connsiteY1" fmla="*/ 851360 h 2702049"/>
                <a:gd name="connsiteX2" fmla="*/ 1384251 w 3217557"/>
                <a:gd name="connsiteY2" fmla="*/ 1041176 h 2702049"/>
                <a:gd name="connsiteX3" fmla="*/ 1194435 w 3217557"/>
                <a:gd name="connsiteY3" fmla="*/ 851360 h 2702049"/>
                <a:gd name="connsiteX4" fmla="*/ 1384251 w 3217557"/>
                <a:gd name="connsiteY4" fmla="*/ 661544 h 2702049"/>
                <a:gd name="connsiteX5" fmla="*/ 1993421 w 3217557"/>
                <a:gd name="connsiteY5" fmla="*/ 661544 h 2702049"/>
                <a:gd name="connsiteX6" fmla="*/ 2183237 w 3217557"/>
                <a:gd name="connsiteY6" fmla="*/ 851360 h 2702049"/>
                <a:gd name="connsiteX7" fmla="*/ 1993421 w 3217557"/>
                <a:gd name="connsiteY7" fmla="*/ 1041176 h 2702049"/>
                <a:gd name="connsiteX8" fmla="*/ 1803605 w 3217557"/>
                <a:gd name="connsiteY8" fmla="*/ 851360 h 2702049"/>
                <a:gd name="connsiteX9" fmla="*/ 1993421 w 3217557"/>
                <a:gd name="connsiteY9" fmla="*/ 661544 h 2702049"/>
                <a:gd name="connsiteX10" fmla="*/ 2602591 w 3217557"/>
                <a:gd name="connsiteY10" fmla="*/ 661544 h 2702049"/>
                <a:gd name="connsiteX11" fmla="*/ 2792407 w 3217557"/>
                <a:gd name="connsiteY11" fmla="*/ 851360 h 2702049"/>
                <a:gd name="connsiteX12" fmla="*/ 2602591 w 3217557"/>
                <a:gd name="connsiteY12" fmla="*/ 1041176 h 2702049"/>
                <a:gd name="connsiteX13" fmla="*/ 2412775 w 3217557"/>
                <a:gd name="connsiteY13" fmla="*/ 851360 h 2702049"/>
                <a:gd name="connsiteX14" fmla="*/ 2602591 w 3217557"/>
                <a:gd name="connsiteY14" fmla="*/ 661544 h 2702049"/>
                <a:gd name="connsiteX15" fmla="*/ 677114 w 3217557"/>
                <a:gd name="connsiteY15" fmla="*/ 569491 h 2702049"/>
                <a:gd name="connsiteX16" fmla="*/ 330916 w 3217557"/>
                <a:gd name="connsiteY16" fmla="*/ 569491 h 2702049"/>
                <a:gd name="connsiteX17" fmla="*/ 0 w 3217557"/>
                <a:gd name="connsiteY17" fmla="*/ 900407 h 2702049"/>
                <a:gd name="connsiteX18" fmla="*/ 0 w 3217557"/>
                <a:gd name="connsiteY18" fmla="*/ 1952009 h 2702049"/>
                <a:gd name="connsiteX19" fmla="*/ 330916 w 3217557"/>
                <a:gd name="connsiteY19" fmla="*/ 2282925 h 2702049"/>
                <a:gd name="connsiteX20" fmla="*/ 711670 w 3217557"/>
                <a:gd name="connsiteY20" fmla="*/ 2282925 h 2702049"/>
                <a:gd name="connsiteX21" fmla="*/ 15770 w 3217557"/>
                <a:gd name="connsiteY21" fmla="*/ 2702049 h 2702049"/>
                <a:gd name="connsiteX22" fmla="*/ 1294529 w 3217557"/>
                <a:gd name="connsiteY22" fmla="*/ 2282925 h 2702049"/>
                <a:gd name="connsiteX23" fmla="*/ 2117356 w 3217557"/>
                <a:gd name="connsiteY23" fmla="*/ 2282925 h 2702049"/>
                <a:gd name="connsiteX24" fmla="*/ 2418395 w 3217557"/>
                <a:gd name="connsiteY24" fmla="*/ 2087951 h 2702049"/>
                <a:gd name="connsiteX25" fmla="*/ 1830857 w 3217557"/>
                <a:gd name="connsiteY25" fmla="*/ 1799347 h 2702049"/>
                <a:gd name="connsiteX26" fmla="*/ 1008030 w 3217557"/>
                <a:gd name="connsiteY26" fmla="*/ 1799347 h 2702049"/>
                <a:gd name="connsiteX27" fmla="*/ 677114 w 3217557"/>
                <a:gd name="connsiteY27" fmla="*/ 1468431 h 2702049"/>
                <a:gd name="connsiteX28" fmla="*/ 677114 w 3217557"/>
                <a:gd name="connsiteY28" fmla="*/ 569491 h 2702049"/>
                <a:gd name="connsiteX29" fmla="*/ 2886641 w 3217557"/>
                <a:gd name="connsiteY29" fmla="*/ 0 h 2702049"/>
                <a:gd name="connsiteX30" fmla="*/ 1100201 w 3217557"/>
                <a:gd name="connsiteY30" fmla="*/ 0 h 2702049"/>
                <a:gd name="connsiteX31" fmla="*/ 769285 w 3217557"/>
                <a:gd name="connsiteY31" fmla="*/ 330916 h 2702049"/>
                <a:gd name="connsiteX32" fmla="*/ 769285 w 3217557"/>
                <a:gd name="connsiteY32" fmla="*/ 1382518 h 2702049"/>
                <a:gd name="connsiteX33" fmla="*/ 1100201 w 3217557"/>
                <a:gd name="connsiteY33" fmla="*/ 1713434 h 2702049"/>
                <a:gd name="connsiteX34" fmla="*/ 1923028 w 3217557"/>
                <a:gd name="connsiteY34" fmla="*/ 1713434 h 2702049"/>
                <a:gd name="connsiteX35" fmla="*/ 3078958 w 3217557"/>
                <a:gd name="connsiteY35" fmla="*/ 2077967 h 2702049"/>
                <a:gd name="connsiteX36" fmla="*/ 2505887 w 3217557"/>
                <a:gd name="connsiteY36" fmla="*/ 1713434 h 2702049"/>
                <a:gd name="connsiteX37" fmla="*/ 2886641 w 3217557"/>
                <a:gd name="connsiteY37" fmla="*/ 1713434 h 2702049"/>
                <a:gd name="connsiteX38" fmla="*/ 3217557 w 3217557"/>
                <a:gd name="connsiteY38" fmla="*/ 1382518 h 2702049"/>
                <a:gd name="connsiteX39" fmla="*/ 3217557 w 3217557"/>
                <a:gd name="connsiteY39" fmla="*/ 330916 h 2702049"/>
                <a:gd name="connsiteX40" fmla="*/ 2886641 w 3217557"/>
                <a:gd name="connsiteY40" fmla="*/ 0 h 2702049"/>
                <a:gd name="connsiteX0" fmla="*/ 1384251 w 3217557"/>
                <a:gd name="connsiteY0" fmla="*/ 661544 h 2633810"/>
                <a:gd name="connsiteX1" fmla="*/ 1574067 w 3217557"/>
                <a:gd name="connsiteY1" fmla="*/ 851360 h 2633810"/>
                <a:gd name="connsiteX2" fmla="*/ 1384251 w 3217557"/>
                <a:gd name="connsiteY2" fmla="*/ 1041176 h 2633810"/>
                <a:gd name="connsiteX3" fmla="*/ 1194435 w 3217557"/>
                <a:gd name="connsiteY3" fmla="*/ 851360 h 2633810"/>
                <a:gd name="connsiteX4" fmla="*/ 1384251 w 3217557"/>
                <a:gd name="connsiteY4" fmla="*/ 661544 h 2633810"/>
                <a:gd name="connsiteX5" fmla="*/ 1993421 w 3217557"/>
                <a:gd name="connsiteY5" fmla="*/ 661544 h 2633810"/>
                <a:gd name="connsiteX6" fmla="*/ 2183237 w 3217557"/>
                <a:gd name="connsiteY6" fmla="*/ 851360 h 2633810"/>
                <a:gd name="connsiteX7" fmla="*/ 1993421 w 3217557"/>
                <a:gd name="connsiteY7" fmla="*/ 1041176 h 2633810"/>
                <a:gd name="connsiteX8" fmla="*/ 1803605 w 3217557"/>
                <a:gd name="connsiteY8" fmla="*/ 851360 h 2633810"/>
                <a:gd name="connsiteX9" fmla="*/ 1993421 w 3217557"/>
                <a:gd name="connsiteY9" fmla="*/ 661544 h 2633810"/>
                <a:gd name="connsiteX10" fmla="*/ 2602591 w 3217557"/>
                <a:gd name="connsiteY10" fmla="*/ 661544 h 2633810"/>
                <a:gd name="connsiteX11" fmla="*/ 2792407 w 3217557"/>
                <a:gd name="connsiteY11" fmla="*/ 851360 h 2633810"/>
                <a:gd name="connsiteX12" fmla="*/ 2602591 w 3217557"/>
                <a:gd name="connsiteY12" fmla="*/ 1041176 h 2633810"/>
                <a:gd name="connsiteX13" fmla="*/ 2412775 w 3217557"/>
                <a:gd name="connsiteY13" fmla="*/ 851360 h 2633810"/>
                <a:gd name="connsiteX14" fmla="*/ 2602591 w 3217557"/>
                <a:gd name="connsiteY14" fmla="*/ 661544 h 2633810"/>
                <a:gd name="connsiteX15" fmla="*/ 677114 w 3217557"/>
                <a:gd name="connsiteY15" fmla="*/ 569491 h 2633810"/>
                <a:gd name="connsiteX16" fmla="*/ 330916 w 3217557"/>
                <a:gd name="connsiteY16" fmla="*/ 569491 h 2633810"/>
                <a:gd name="connsiteX17" fmla="*/ 0 w 3217557"/>
                <a:gd name="connsiteY17" fmla="*/ 900407 h 2633810"/>
                <a:gd name="connsiteX18" fmla="*/ 0 w 3217557"/>
                <a:gd name="connsiteY18" fmla="*/ 1952009 h 2633810"/>
                <a:gd name="connsiteX19" fmla="*/ 330916 w 3217557"/>
                <a:gd name="connsiteY19" fmla="*/ 2282925 h 2633810"/>
                <a:gd name="connsiteX20" fmla="*/ 711670 w 3217557"/>
                <a:gd name="connsiteY20" fmla="*/ 2282925 h 2633810"/>
                <a:gd name="connsiteX21" fmla="*/ 165895 w 3217557"/>
                <a:gd name="connsiteY21" fmla="*/ 2633810 h 2633810"/>
                <a:gd name="connsiteX22" fmla="*/ 1294529 w 3217557"/>
                <a:gd name="connsiteY22" fmla="*/ 2282925 h 2633810"/>
                <a:gd name="connsiteX23" fmla="*/ 2117356 w 3217557"/>
                <a:gd name="connsiteY23" fmla="*/ 2282925 h 2633810"/>
                <a:gd name="connsiteX24" fmla="*/ 2418395 w 3217557"/>
                <a:gd name="connsiteY24" fmla="*/ 2087951 h 2633810"/>
                <a:gd name="connsiteX25" fmla="*/ 1830857 w 3217557"/>
                <a:gd name="connsiteY25" fmla="*/ 1799347 h 2633810"/>
                <a:gd name="connsiteX26" fmla="*/ 1008030 w 3217557"/>
                <a:gd name="connsiteY26" fmla="*/ 1799347 h 2633810"/>
                <a:gd name="connsiteX27" fmla="*/ 677114 w 3217557"/>
                <a:gd name="connsiteY27" fmla="*/ 1468431 h 2633810"/>
                <a:gd name="connsiteX28" fmla="*/ 677114 w 3217557"/>
                <a:gd name="connsiteY28" fmla="*/ 569491 h 2633810"/>
                <a:gd name="connsiteX29" fmla="*/ 2886641 w 3217557"/>
                <a:gd name="connsiteY29" fmla="*/ 0 h 2633810"/>
                <a:gd name="connsiteX30" fmla="*/ 1100201 w 3217557"/>
                <a:gd name="connsiteY30" fmla="*/ 0 h 2633810"/>
                <a:gd name="connsiteX31" fmla="*/ 769285 w 3217557"/>
                <a:gd name="connsiteY31" fmla="*/ 330916 h 2633810"/>
                <a:gd name="connsiteX32" fmla="*/ 769285 w 3217557"/>
                <a:gd name="connsiteY32" fmla="*/ 1382518 h 2633810"/>
                <a:gd name="connsiteX33" fmla="*/ 1100201 w 3217557"/>
                <a:gd name="connsiteY33" fmla="*/ 1713434 h 2633810"/>
                <a:gd name="connsiteX34" fmla="*/ 1923028 w 3217557"/>
                <a:gd name="connsiteY34" fmla="*/ 1713434 h 2633810"/>
                <a:gd name="connsiteX35" fmla="*/ 3078958 w 3217557"/>
                <a:gd name="connsiteY35" fmla="*/ 2077967 h 2633810"/>
                <a:gd name="connsiteX36" fmla="*/ 2505887 w 3217557"/>
                <a:gd name="connsiteY36" fmla="*/ 1713434 h 2633810"/>
                <a:gd name="connsiteX37" fmla="*/ 2886641 w 3217557"/>
                <a:gd name="connsiteY37" fmla="*/ 1713434 h 2633810"/>
                <a:gd name="connsiteX38" fmla="*/ 3217557 w 3217557"/>
                <a:gd name="connsiteY38" fmla="*/ 1382518 h 2633810"/>
                <a:gd name="connsiteX39" fmla="*/ 3217557 w 3217557"/>
                <a:gd name="connsiteY39" fmla="*/ 330916 h 2633810"/>
                <a:gd name="connsiteX40" fmla="*/ 2886641 w 3217557"/>
                <a:gd name="connsiteY40" fmla="*/ 0 h 2633810"/>
                <a:gd name="connsiteX0" fmla="*/ 1384251 w 3217557"/>
                <a:gd name="connsiteY0" fmla="*/ 661544 h 2633810"/>
                <a:gd name="connsiteX1" fmla="*/ 1574067 w 3217557"/>
                <a:gd name="connsiteY1" fmla="*/ 851360 h 2633810"/>
                <a:gd name="connsiteX2" fmla="*/ 1384251 w 3217557"/>
                <a:gd name="connsiteY2" fmla="*/ 1041176 h 2633810"/>
                <a:gd name="connsiteX3" fmla="*/ 1194435 w 3217557"/>
                <a:gd name="connsiteY3" fmla="*/ 851360 h 2633810"/>
                <a:gd name="connsiteX4" fmla="*/ 1384251 w 3217557"/>
                <a:gd name="connsiteY4" fmla="*/ 661544 h 2633810"/>
                <a:gd name="connsiteX5" fmla="*/ 1993421 w 3217557"/>
                <a:gd name="connsiteY5" fmla="*/ 661544 h 2633810"/>
                <a:gd name="connsiteX6" fmla="*/ 2183237 w 3217557"/>
                <a:gd name="connsiteY6" fmla="*/ 851360 h 2633810"/>
                <a:gd name="connsiteX7" fmla="*/ 1993421 w 3217557"/>
                <a:gd name="connsiteY7" fmla="*/ 1041176 h 2633810"/>
                <a:gd name="connsiteX8" fmla="*/ 1803605 w 3217557"/>
                <a:gd name="connsiteY8" fmla="*/ 851360 h 2633810"/>
                <a:gd name="connsiteX9" fmla="*/ 1993421 w 3217557"/>
                <a:gd name="connsiteY9" fmla="*/ 661544 h 2633810"/>
                <a:gd name="connsiteX10" fmla="*/ 2602591 w 3217557"/>
                <a:gd name="connsiteY10" fmla="*/ 661544 h 2633810"/>
                <a:gd name="connsiteX11" fmla="*/ 2792407 w 3217557"/>
                <a:gd name="connsiteY11" fmla="*/ 851360 h 2633810"/>
                <a:gd name="connsiteX12" fmla="*/ 2602591 w 3217557"/>
                <a:gd name="connsiteY12" fmla="*/ 1041176 h 2633810"/>
                <a:gd name="connsiteX13" fmla="*/ 2412775 w 3217557"/>
                <a:gd name="connsiteY13" fmla="*/ 851360 h 2633810"/>
                <a:gd name="connsiteX14" fmla="*/ 2602591 w 3217557"/>
                <a:gd name="connsiteY14" fmla="*/ 661544 h 2633810"/>
                <a:gd name="connsiteX15" fmla="*/ 677114 w 3217557"/>
                <a:gd name="connsiteY15" fmla="*/ 569491 h 2633810"/>
                <a:gd name="connsiteX16" fmla="*/ 330916 w 3217557"/>
                <a:gd name="connsiteY16" fmla="*/ 569491 h 2633810"/>
                <a:gd name="connsiteX17" fmla="*/ 0 w 3217557"/>
                <a:gd name="connsiteY17" fmla="*/ 900407 h 2633810"/>
                <a:gd name="connsiteX18" fmla="*/ 0 w 3217557"/>
                <a:gd name="connsiteY18" fmla="*/ 1952009 h 2633810"/>
                <a:gd name="connsiteX19" fmla="*/ 330916 w 3217557"/>
                <a:gd name="connsiteY19" fmla="*/ 2282925 h 2633810"/>
                <a:gd name="connsiteX20" fmla="*/ 711670 w 3217557"/>
                <a:gd name="connsiteY20" fmla="*/ 2282925 h 2633810"/>
                <a:gd name="connsiteX21" fmla="*/ 165895 w 3217557"/>
                <a:gd name="connsiteY21" fmla="*/ 2633810 h 2633810"/>
                <a:gd name="connsiteX22" fmla="*/ 1294529 w 3217557"/>
                <a:gd name="connsiteY22" fmla="*/ 2282925 h 2633810"/>
                <a:gd name="connsiteX23" fmla="*/ 2117356 w 3217557"/>
                <a:gd name="connsiteY23" fmla="*/ 2282925 h 2633810"/>
                <a:gd name="connsiteX24" fmla="*/ 2418395 w 3217557"/>
                <a:gd name="connsiteY24" fmla="*/ 2087951 h 2633810"/>
                <a:gd name="connsiteX25" fmla="*/ 1830857 w 3217557"/>
                <a:gd name="connsiteY25" fmla="*/ 1799347 h 2633810"/>
                <a:gd name="connsiteX26" fmla="*/ 1008030 w 3217557"/>
                <a:gd name="connsiteY26" fmla="*/ 1799347 h 2633810"/>
                <a:gd name="connsiteX27" fmla="*/ 677114 w 3217557"/>
                <a:gd name="connsiteY27" fmla="*/ 1468431 h 2633810"/>
                <a:gd name="connsiteX28" fmla="*/ 677114 w 3217557"/>
                <a:gd name="connsiteY28" fmla="*/ 569491 h 2633810"/>
                <a:gd name="connsiteX29" fmla="*/ 2886641 w 3217557"/>
                <a:gd name="connsiteY29" fmla="*/ 0 h 2633810"/>
                <a:gd name="connsiteX30" fmla="*/ 1100201 w 3217557"/>
                <a:gd name="connsiteY30" fmla="*/ 0 h 2633810"/>
                <a:gd name="connsiteX31" fmla="*/ 769285 w 3217557"/>
                <a:gd name="connsiteY31" fmla="*/ 330916 h 2633810"/>
                <a:gd name="connsiteX32" fmla="*/ 769285 w 3217557"/>
                <a:gd name="connsiteY32" fmla="*/ 1382518 h 2633810"/>
                <a:gd name="connsiteX33" fmla="*/ 1100201 w 3217557"/>
                <a:gd name="connsiteY33" fmla="*/ 1713434 h 2633810"/>
                <a:gd name="connsiteX34" fmla="*/ 1923028 w 3217557"/>
                <a:gd name="connsiteY34" fmla="*/ 1713434 h 2633810"/>
                <a:gd name="connsiteX35" fmla="*/ 3078958 w 3217557"/>
                <a:gd name="connsiteY35" fmla="*/ 2077967 h 2633810"/>
                <a:gd name="connsiteX36" fmla="*/ 2505887 w 3217557"/>
                <a:gd name="connsiteY36" fmla="*/ 1713434 h 2633810"/>
                <a:gd name="connsiteX37" fmla="*/ 2886641 w 3217557"/>
                <a:gd name="connsiteY37" fmla="*/ 1713434 h 2633810"/>
                <a:gd name="connsiteX38" fmla="*/ 3217557 w 3217557"/>
                <a:gd name="connsiteY38" fmla="*/ 1382518 h 2633810"/>
                <a:gd name="connsiteX39" fmla="*/ 3217557 w 3217557"/>
                <a:gd name="connsiteY39" fmla="*/ 330916 h 2633810"/>
                <a:gd name="connsiteX40" fmla="*/ 2886641 w 3217557"/>
                <a:gd name="connsiteY40" fmla="*/ 0 h 2633810"/>
                <a:gd name="connsiteX0" fmla="*/ 1384251 w 3217557"/>
                <a:gd name="connsiteY0" fmla="*/ 661544 h 2633810"/>
                <a:gd name="connsiteX1" fmla="*/ 1574067 w 3217557"/>
                <a:gd name="connsiteY1" fmla="*/ 851360 h 2633810"/>
                <a:gd name="connsiteX2" fmla="*/ 1384251 w 3217557"/>
                <a:gd name="connsiteY2" fmla="*/ 1041176 h 2633810"/>
                <a:gd name="connsiteX3" fmla="*/ 1194435 w 3217557"/>
                <a:gd name="connsiteY3" fmla="*/ 851360 h 2633810"/>
                <a:gd name="connsiteX4" fmla="*/ 1384251 w 3217557"/>
                <a:gd name="connsiteY4" fmla="*/ 661544 h 2633810"/>
                <a:gd name="connsiteX5" fmla="*/ 1993421 w 3217557"/>
                <a:gd name="connsiteY5" fmla="*/ 661544 h 2633810"/>
                <a:gd name="connsiteX6" fmla="*/ 2183237 w 3217557"/>
                <a:gd name="connsiteY6" fmla="*/ 851360 h 2633810"/>
                <a:gd name="connsiteX7" fmla="*/ 1993421 w 3217557"/>
                <a:gd name="connsiteY7" fmla="*/ 1041176 h 2633810"/>
                <a:gd name="connsiteX8" fmla="*/ 1803605 w 3217557"/>
                <a:gd name="connsiteY8" fmla="*/ 851360 h 2633810"/>
                <a:gd name="connsiteX9" fmla="*/ 1993421 w 3217557"/>
                <a:gd name="connsiteY9" fmla="*/ 661544 h 2633810"/>
                <a:gd name="connsiteX10" fmla="*/ 2602591 w 3217557"/>
                <a:gd name="connsiteY10" fmla="*/ 661544 h 2633810"/>
                <a:gd name="connsiteX11" fmla="*/ 2792407 w 3217557"/>
                <a:gd name="connsiteY11" fmla="*/ 851360 h 2633810"/>
                <a:gd name="connsiteX12" fmla="*/ 2602591 w 3217557"/>
                <a:gd name="connsiteY12" fmla="*/ 1041176 h 2633810"/>
                <a:gd name="connsiteX13" fmla="*/ 2412775 w 3217557"/>
                <a:gd name="connsiteY13" fmla="*/ 851360 h 2633810"/>
                <a:gd name="connsiteX14" fmla="*/ 2602591 w 3217557"/>
                <a:gd name="connsiteY14" fmla="*/ 661544 h 2633810"/>
                <a:gd name="connsiteX15" fmla="*/ 677114 w 3217557"/>
                <a:gd name="connsiteY15" fmla="*/ 569491 h 2633810"/>
                <a:gd name="connsiteX16" fmla="*/ 330916 w 3217557"/>
                <a:gd name="connsiteY16" fmla="*/ 569491 h 2633810"/>
                <a:gd name="connsiteX17" fmla="*/ 0 w 3217557"/>
                <a:gd name="connsiteY17" fmla="*/ 900407 h 2633810"/>
                <a:gd name="connsiteX18" fmla="*/ 0 w 3217557"/>
                <a:gd name="connsiteY18" fmla="*/ 1952009 h 2633810"/>
                <a:gd name="connsiteX19" fmla="*/ 330916 w 3217557"/>
                <a:gd name="connsiteY19" fmla="*/ 2282925 h 2633810"/>
                <a:gd name="connsiteX20" fmla="*/ 711670 w 3217557"/>
                <a:gd name="connsiteY20" fmla="*/ 2282925 h 2633810"/>
                <a:gd name="connsiteX21" fmla="*/ 165895 w 3217557"/>
                <a:gd name="connsiteY21" fmla="*/ 2633810 h 2633810"/>
                <a:gd name="connsiteX22" fmla="*/ 1294529 w 3217557"/>
                <a:gd name="connsiteY22" fmla="*/ 2282925 h 2633810"/>
                <a:gd name="connsiteX23" fmla="*/ 2117356 w 3217557"/>
                <a:gd name="connsiteY23" fmla="*/ 2282925 h 2633810"/>
                <a:gd name="connsiteX24" fmla="*/ 2418395 w 3217557"/>
                <a:gd name="connsiteY24" fmla="*/ 2087951 h 2633810"/>
                <a:gd name="connsiteX25" fmla="*/ 1830857 w 3217557"/>
                <a:gd name="connsiteY25" fmla="*/ 1799347 h 2633810"/>
                <a:gd name="connsiteX26" fmla="*/ 1008030 w 3217557"/>
                <a:gd name="connsiteY26" fmla="*/ 1799347 h 2633810"/>
                <a:gd name="connsiteX27" fmla="*/ 677114 w 3217557"/>
                <a:gd name="connsiteY27" fmla="*/ 1468431 h 2633810"/>
                <a:gd name="connsiteX28" fmla="*/ 677114 w 3217557"/>
                <a:gd name="connsiteY28" fmla="*/ 569491 h 2633810"/>
                <a:gd name="connsiteX29" fmla="*/ 2886641 w 3217557"/>
                <a:gd name="connsiteY29" fmla="*/ 0 h 2633810"/>
                <a:gd name="connsiteX30" fmla="*/ 1100201 w 3217557"/>
                <a:gd name="connsiteY30" fmla="*/ 0 h 2633810"/>
                <a:gd name="connsiteX31" fmla="*/ 769285 w 3217557"/>
                <a:gd name="connsiteY31" fmla="*/ 330916 h 2633810"/>
                <a:gd name="connsiteX32" fmla="*/ 769285 w 3217557"/>
                <a:gd name="connsiteY32" fmla="*/ 1382518 h 2633810"/>
                <a:gd name="connsiteX33" fmla="*/ 1100201 w 3217557"/>
                <a:gd name="connsiteY33" fmla="*/ 1713434 h 2633810"/>
                <a:gd name="connsiteX34" fmla="*/ 1923028 w 3217557"/>
                <a:gd name="connsiteY34" fmla="*/ 1713434 h 2633810"/>
                <a:gd name="connsiteX35" fmla="*/ 3078958 w 3217557"/>
                <a:gd name="connsiteY35" fmla="*/ 2077967 h 2633810"/>
                <a:gd name="connsiteX36" fmla="*/ 2505887 w 3217557"/>
                <a:gd name="connsiteY36" fmla="*/ 1713434 h 2633810"/>
                <a:gd name="connsiteX37" fmla="*/ 2886641 w 3217557"/>
                <a:gd name="connsiteY37" fmla="*/ 1713434 h 2633810"/>
                <a:gd name="connsiteX38" fmla="*/ 3217557 w 3217557"/>
                <a:gd name="connsiteY38" fmla="*/ 1382518 h 2633810"/>
                <a:gd name="connsiteX39" fmla="*/ 3217557 w 3217557"/>
                <a:gd name="connsiteY39" fmla="*/ 330916 h 2633810"/>
                <a:gd name="connsiteX40" fmla="*/ 2886641 w 3217557"/>
                <a:gd name="connsiteY40" fmla="*/ 0 h 2633810"/>
                <a:gd name="connsiteX0" fmla="*/ 1384251 w 3217557"/>
                <a:gd name="connsiteY0" fmla="*/ 661544 h 2654282"/>
                <a:gd name="connsiteX1" fmla="*/ 1574067 w 3217557"/>
                <a:gd name="connsiteY1" fmla="*/ 851360 h 2654282"/>
                <a:gd name="connsiteX2" fmla="*/ 1384251 w 3217557"/>
                <a:gd name="connsiteY2" fmla="*/ 1041176 h 2654282"/>
                <a:gd name="connsiteX3" fmla="*/ 1194435 w 3217557"/>
                <a:gd name="connsiteY3" fmla="*/ 851360 h 2654282"/>
                <a:gd name="connsiteX4" fmla="*/ 1384251 w 3217557"/>
                <a:gd name="connsiteY4" fmla="*/ 661544 h 2654282"/>
                <a:gd name="connsiteX5" fmla="*/ 1993421 w 3217557"/>
                <a:gd name="connsiteY5" fmla="*/ 661544 h 2654282"/>
                <a:gd name="connsiteX6" fmla="*/ 2183237 w 3217557"/>
                <a:gd name="connsiteY6" fmla="*/ 851360 h 2654282"/>
                <a:gd name="connsiteX7" fmla="*/ 1993421 w 3217557"/>
                <a:gd name="connsiteY7" fmla="*/ 1041176 h 2654282"/>
                <a:gd name="connsiteX8" fmla="*/ 1803605 w 3217557"/>
                <a:gd name="connsiteY8" fmla="*/ 851360 h 2654282"/>
                <a:gd name="connsiteX9" fmla="*/ 1993421 w 3217557"/>
                <a:gd name="connsiteY9" fmla="*/ 661544 h 2654282"/>
                <a:gd name="connsiteX10" fmla="*/ 2602591 w 3217557"/>
                <a:gd name="connsiteY10" fmla="*/ 661544 h 2654282"/>
                <a:gd name="connsiteX11" fmla="*/ 2792407 w 3217557"/>
                <a:gd name="connsiteY11" fmla="*/ 851360 h 2654282"/>
                <a:gd name="connsiteX12" fmla="*/ 2602591 w 3217557"/>
                <a:gd name="connsiteY12" fmla="*/ 1041176 h 2654282"/>
                <a:gd name="connsiteX13" fmla="*/ 2412775 w 3217557"/>
                <a:gd name="connsiteY13" fmla="*/ 851360 h 2654282"/>
                <a:gd name="connsiteX14" fmla="*/ 2602591 w 3217557"/>
                <a:gd name="connsiteY14" fmla="*/ 661544 h 2654282"/>
                <a:gd name="connsiteX15" fmla="*/ 677114 w 3217557"/>
                <a:gd name="connsiteY15" fmla="*/ 569491 h 2654282"/>
                <a:gd name="connsiteX16" fmla="*/ 330916 w 3217557"/>
                <a:gd name="connsiteY16" fmla="*/ 569491 h 2654282"/>
                <a:gd name="connsiteX17" fmla="*/ 0 w 3217557"/>
                <a:gd name="connsiteY17" fmla="*/ 900407 h 2654282"/>
                <a:gd name="connsiteX18" fmla="*/ 0 w 3217557"/>
                <a:gd name="connsiteY18" fmla="*/ 1952009 h 2654282"/>
                <a:gd name="connsiteX19" fmla="*/ 330916 w 3217557"/>
                <a:gd name="connsiteY19" fmla="*/ 2282925 h 2654282"/>
                <a:gd name="connsiteX20" fmla="*/ 711670 w 3217557"/>
                <a:gd name="connsiteY20" fmla="*/ 2282925 h 2654282"/>
                <a:gd name="connsiteX21" fmla="*/ 275077 w 3217557"/>
                <a:gd name="connsiteY21" fmla="*/ 2654282 h 2654282"/>
                <a:gd name="connsiteX22" fmla="*/ 1294529 w 3217557"/>
                <a:gd name="connsiteY22" fmla="*/ 2282925 h 2654282"/>
                <a:gd name="connsiteX23" fmla="*/ 2117356 w 3217557"/>
                <a:gd name="connsiteY23" fmla="*/ 2282925 h 2654282"/>
                <a:gd name="connsiteX24" fmla="*/ 2418395 w 3217557"/>
                <a:gd name="connsiteY24" fmla="*/ 2087951 h 2654282"/>
                <a:gd name="connsiteX25" fmla="*/ 1830857 w 3217557"/>
                <a:gd name="connsiteY25" fmla="*/ 1799347 h 2654282"/>
                <a:gd name="connsiteX26" fmla="*/ 1008030 w 3217557"/>
                <a:gd name="connsiteY26" fmla="*/ 1799347 h 2654282"/>
                <a:gd name="connsiteX27" fmla="*/ 677114 w 3217557"/>
                <a:gd name="connsiteY27" fmla="*/ 1468431 h 2654282"/>
                <a:gd name="connsiteX28" fmla="*/ 677114 w 3217557"/>
                <a:gd name="connsiteY28" fmla="*/ 569491 h 2654282"/>
                <a:gd name="connsiteX29" fmla="*/ 2886641 w 3217557"/>
                <a:gd name="connsiteY29" fmla="*/ 0 h 2654282"/>
                <a:gd name="connsiteX30" fmla="*/ 1100201 w 3217557"/>
                <a:gd name="connsiteY30" fmla="*/ 0 h 2654282"/>
                <a:gd name="connsiteX31" fmla="*/ 769285 w 3217557"/>
                <a:gd name="connsiteY31" fmla="*/ 330916 h 2654282"/>
                <a:gd name="connsiteX32" fmla="*/ 769285 w 3217557"/>
                <a:gd name="connsiteY32" fmla="*/ 1382518 h 2654282"/>
                <a:gd name="connsiteX33" fmla="*/ 1100201 w 3217557"/>
                <a:gd name="connsiteY33" fmla="*/ 1713434 h 2654282"/>
                <a:gd name="connsiteX34" fmla="*/ 1923028 w 3217557"/>
                <a:gd name="connsiteY34" fmla="*/ 1713434 h 2654282"/>
                <a:gd name="connsiteX35" fmla="*/ 3078958 w 3217557"/>
                <a:gd name="connsiteY35" fmla="*/ 2077967 h 2654282"/>
                <a:gd name="connsiteX36" fmla="*/ 2505887 w 3217557"/>
                <a:gd name="connsiteY36" fmla="*/ 1713434 h 2654282"/>
                <a:gd name="connsiteX37" fmla="*/ 2886641 w 3217557"/>
                <a:gd name="connsiteY37" fmla="*/ 1713434 h 2654282"/>
                <a:gd name="connsiteX38" fmla="*/ 3217557 w 3217557"/>
                <a:gd name="connsiteY38" fmla="*/ 1382518 h 2654282"/>
                <a:gd name="connsiteX39" fmla="*/ 3217557 w 3217557"/>
                <a:gd name="connsiteY39" fmla="*/ 330916 h 2654282"/>
                <a:gd name="connsiteX40" fmla="*/ 2886641 w 3217557"/>
                <a:gd name="connsiteY40" fmla="*/ 0 h 2654282"/>
                <a:gd name="connsiteX0" fmla="*/ 1384251 w 3217557"/>
                <a:gd name="connsiteY0" fmla="*/ 661544 h 2654282"/>
                <a:gd name="connsiteX1" fmla="*/ 1574067 w 3217557"/>
                <a:gd name="connsiteY1" fmla="*/ 851360 h 2654282"/>
                <a:gd name="connsiteX2" fmla="*/ 1384251 w 3217557"/>
                <a:gd name="connsiteY2" fmla="*/ 1041176 h 2654282"/>
                <a:gd name="connsiteX3" fmla="*/ 1194435 w 3217557"/>
                <a:gd name="connsiteY3" fmla="*/ 851360 h 2654282"/>
                <a:gd name="connsiteX4" fmla="*/ 1384251 w 3217557"/>
                <a:gd name="connsiteY4" fmla="*/ 661544 h 2654282"/>
                <a:gd name="connsiteX5" fmla="*/ 1993421 w 3217557"/>
                <a:gd name="connsiteY5" fmla="*/ 661544 h 2654282"/>
                <a:gd name="connsiteX6" fmla="*/ 2183237 w 3217557"/>
                <a:gd name="connsiteY6" fmla="*/ 851360 h 2654282"/>
                <a:gd name="connsiteX7" fmla="*/ 1993421 w 3217557"/>
                <a:gd name="connsiteY7" fmla="*/ 1041176 h 2654282"/>
                <a:gd name="connsiteX8" fmla="*/ 1803605 w 3217557"/>
                <a:gd name="connsiteY8" fmla="*/ 851360 h 2654282"/>
                <a:gd name="connsiteX9" fmla="*/ 1993421 w 3217557"/>
                <a:gd name="connsiteY9" fmla="*/ 661544 h 2654282"/>
                <a:gd name="connsiteX10" fmla="*/ 2602591 w 3217557"/>
                <a:gd name="connsiteY10" fmla="*/ 661544 h 2654282"/>
                <a:gd name="connsiteX11" fmla="*/ 2792407 w 3217557"/>
                <a:gd name="connsiteY11" fmla="*/ 851360 h 2654282"/>
                <a:gd name="connsiteX12" fmla="*/ 2602591 w 3217557"/>
                <a:gd name="connsiteY12" fmla="*/ 1041176 h 2654282"/>
                <a:gd name="connsiteX13" fmla="*/ 2412775 w 3217557"/>
                <a:gd name="connsiteY13" fmla="*/ 851360 h 2654282"/>
                <a:gd name="connsiteX14" fmla="*/ 2602591 w 3217557"/>
                <a:gd name="connsiteY14" fmla="*/ 661544 h 2654282"/>
                <a:gd name="connsiteX15" fmla="*/ 677114 w 3217557"/>
                <a:gd name="connsiteY15" fmla="*/ 569491 h 2654282"/>
                <a:gd name="connsiteX16" fmla="*/ 330916 w 3217557"/>
                <a:gd name="connsiteY16" fmla="*/ 569491 h 2654282"/>
                <a:gd name="connsiteX17" fmla="*/ 0 w 3217557"/>
                <a:gd name="connsiteY17" fmla="*/ 900407 h 2654282"/>
                <a:gd name="connsiteX18" fmla="*/ 0 w 3217557"/>
                <a:gd name="connsiteY18" fmla="*/ 1952009 h 2654282"/>
                <a:gd name="connsiteX19" fmla="*/ 330916 w 3217557"/>
                <a:gd name="connsiteY19" fmla="*/ 2282925 h 2654282"/>
                <a:gd name="connsiteX20" fmla="*/ 711670 w 3217557"/>
                <a:gd name="connsiteY20" fmla="*/ 2282925 h 2654282"/>
                <a:gd name="connsiteX21" fmla="*/ 275077 w 3217557"/>
                <a:gd name="connsiteY21" fmla="*/ 2654282 h 2654282"/>
                <a:gd name="connsiteX22" fmla="*/ 1294529 w 3217557"/>
                <a:gd name="connsiteY22" fmla="*/ 2282925 h 2654282"/>
                <a:gd name="connsiteX23" fmla="*/ 2117356 w 3217557"/>
                <a:gd name="connsiteY23" fmla="*/ 2282925 h 2654282"/>
                <a:gd name="connsiteX24" fmla="*/ 2418395 w 3217557"/>
                <a:gd name="connsiteY24" fmla="*/ 2087951 h 2654282"/>
                <a:gd name="connsiteX25" fmla="*/ 1830857 w 3217557"/>
                <a:gd name="connsiteY25" fmla="*/ 1799347 h 2654282"/>
                <a:gd name="connsiteX26" fmla="*/ 1008030 w 3217557"/>
                <a:gd name="connsiteY26" fmla="*/ 1799347 h 2654282"/>
                <a:gd name="connsiteX27" fmla="*/ 677114 w 3217557"/>
                <a:gd name="connsiteY27" fmla="*/ 1468431 h 2654282"/>
                <a:gd name="connsiteX28" fmla="*/ 677114 w 3217557"/>
                <a:gd name="connsiteY28" fmla="*/ 569491 h 2654282"/>
                <a:gd name="connsiteX29" fmla="*/ 2886641 w 3217557"/>
                <a:gd name="connsiteY29" fmla="*/ 0 h 2654282"/>
                <a:gd name="connsiteX30" fmla="*/ 1100201 w 3217557"/>
                <a:gd name="connsiteY30" fmla="*/ 0 h 2654282"/>
                <a:gd name="connsiteX31" fmla="*/ 769285 w 3217557"/>
                <a:gd name="connsiteY31" fmla="*/ 330916 h 2654282"/>
                <a:gd name="connsiteX32" fmla="*/ 769285 w 3217557"/>
                <a:gd name="connsiteY32" fmla="*/ 1382518 h 2654282"/>
                <a:gd name="connsiteX33" fmla="*/ 1100201 w 3217557"/>
                <a:gd name="connsiteY33" fmla="*/ 1713434 h 2654282"/>
                <a:gd name="connsiteX34" fmla="*/ 1923028 w 3217557"/>
                <a:gd name="connsiteY34" fmla="*/ 1713434 h 2654282"/>
                <a:gd name="connsiteX35" fmla="*/ 3078958 w 3217557"/>
                <a:gd name="connsiteY35" fmla="*/ 2077967 h 2654282"/>
                <a:gd name="connsiteX36" fmla="*/ 2505887 w 3217557"/>
                <a:gd name="connsiteY36" fmla="*/ 1713434 h 2654282"/>
                <a:gd name="connsiteX37" fmla="*/ 2886641 w 3217557"/>
                <a:gd name="connsiteY37" fmla="*/ 1713434 h 2654282"/>
                <a:gd name="connsiteX38" fmla="*/ 3217557 w 3217557"/>
                <a:gd name="connsiteY38" fmla="*/ 1382518 h 2654282"/>
                <a:gd name="connsiteX39" fmla="*/ 3217557 w 3217557"/>
                <a:gd name="connsiteY39" fmla="*/ 330916 h 2654282"/>
                <a:gd name="connsiteX40" fmla="*/ 2886641 w 3217557"/>
                <a:gd name="connsiteY40" fmla="*/ 0 h 2654282"/>
                <a:gd name="connsiteX0" fmla="*/ 1384251 w 3217557"/>
                <a:gd name="connsiteY0" fmla="*/ 661544 h 2654282"/>
                <a:gd name="connsiteX1" fmla="*/ 1574067 w 3217557"/>
                <a:gd name="connsiteY1" fmla="*/ 851360 h 2654282"/>
                <a:gd name="connsiteX2" fmla="*/ 1384251 w 3217557"/>
                <a:gd name="connsiteY2" fmla="*/ 1041176 h 2654282"/>
                <a:gd name="connsiteX3" fmla="*/ 1194435 w 3217557"/>
                <a:gd name="connsiteY3" fmla="*/ 851360 h 2654282"/>
                <a:gd name="connsiteX4" fmla="*/ 1384251 w 3217557"/>
                <a:gd name="connsiteY4" fmla="*/ 661544 h 2654282"/>
                <a:gd name="connsiteX5" fmla="*/ 1993421 w 3217557"/>
                <a:gd name="connsiteY5" fmla="*/ 661544 h 2654282"/>
                <a:gd name="connsiteX6" fmla="*/ 2183237 w 3217557"/>
                <a:gd name="connsiteY6" fmla="*/ 851360 h 2654282"/>
                <a:gd name="connsiteX7" fmla="*/ 1993421 w 3217557"/>
                <a:gd name="connsiteY7" fmla="*/ 1041176 h 2654282"/>
                <a:gd name="connsiteX8" fmla="*/ 1803605 w 3217557"/>
                <a:gd name="connsiteY8" fmla="*/ 851360 h 2654282"/>
                <a:gd name="connsiteX9" fmla="*/ 1993421 w 3217557"/>
                <a:gd name="connsiteY9" fmla="*/ 661544 h 2654282"/>
                <a:gd name="connsiteX10" fmla="*/ 2602591 w 3217557"/>
                <a:gd name="connsiteY10" fmla="*/ 661544 h 2654282"/>
                <a:gd name="connsiteX11" fmla="*/ 2792407 w 3217557"/>
                <a:gd name="connsiteY11" fmla="*/ 851360 h 2654282"/>
                <a:gd name="connsiteX12" fmla="*/ 2602591 w 3217557"/>
                <a:gd name="connsiteY12" fmla="*/ 1041176 h 2654282"/>
                <a:gd name="connsiteX13" fmla="*/ 2412775 w 3217557"/>
                <a:gd name="connsiteY13" fmla="*/ 851360 h 2654282"/>
                <a:gd name="connsiteX14" fmla="*/ 2602591 w 3217557"/>
                <a:gd name="connsiteY14" fmla="*/ 661544 h 2654282"/>
                <a:gd name="connsiteX15" fmla="*/ 677114 w 3217557"/>
                <a:gd name="connsiteY15" fmla="*/ 569491 h 2654282"/>
                <a:gd name="connsiteX16" fmla="*/ 330916 w 3217557"/>
                <a:gd name="connsiteY16" fmla="*/ 569491 h 2654282"/>
                <a:gd name="connsiteX17" fmla="*/ 0 w 3217557"/>
                <a:gd name="connsiteY17" fmla="*/ 900407 h 2654282"/>
                <a:gd name="connsiteX18" fmla="*/ 0 w 3217557"/>
                <a:gd name="connsiteY18" fmla="*/ 1952009 h 2654282"/>
                <a:gd name="connsiteX19" fmla="*/ 330916 w 3217557"/>
                <a:gd name="connsiteY19" fmla="*/ 2282925 h 2654282"/>
                <a:gd name="connsiteX20" fmla="*/ 711670 w 3217557"/>
                <a:gd name="connsiteY20" fmla="*/ 2282925 h 2654282"/>
                <a:gd name="connsiteX21" fmla="*/ 275077 w 3217557"/>
                <a:gd name="connsiteY21" fmla="*/ 2654282 h 2654282"/>
                <a:gd name="connsiteX22" fmla="*/ 1294529 w 3217557"/>
                <a:gd name="connsiteY22" fmla="*/ 2282925 h 2654282"/>
                <a:gd name="connsiteX23" fmla="*/ 2117356 w 3217557"/>
                <a:gd name="connsiteY23" fmla="*/ 2282925 h 2654282"/>
                <a:gd name="connsiteX24" fmla="*/ 2418395 w 3217557"/>
                <a:gd name="connsiteY24" fmla="*/ 2087951 h 2654282"/>
                <a:gd name="connsiteX25" fmla="*/ 1830857 w 3217557"/>
                <a:gd name="connsiteY25" fmla="*/ 1799347 h 2654282"/>
                <a:gd name="connsiteX26" fmla="*/ 1008030 w 3217557"/>
                <a:gd name="connsiteY26" fmla="*/ 1799347 h 2654282"/>
                <a:gd name="connsiteX27" fmla="*/ 677114 w 3217557"/>
                <a:gd name="connsiteY27" fmla="*/ 1468431 h 2654282"/>
                <a:gd name="connsiteX28" fmla="*/ 677114 w 3217557"/>
                <a:gd name="connsiteY28" fmla="*/ 569491 h 2654282"/>
                <a:gd name="connsiteX29" fmla="*/ 2886641 w 3217557"/>
                <a:gd name="connsiteY29" fmla="*/ 0 h 2654282"/>
                <a:gd name="connsiteX30" fmla="*/ 1100201 w 3217557"/>
                <a:gd name="connsiteY30" fmla="*/ 0 h 2654282"/>
                <a:gd name="connsiteX31" fmla="*/ 769285 w 3217557"/>
                <a:gd name="connsiteY31" fmla="*/ 330916 h 2654282"/>
                <a:gd name="connsiteX32" fmla="*/ 769285 w 3217557"/>
                <a:gd name="connsiteY32" fmla="*/ 1382518 h 2654282"/>
                <a:gd name="connsiteX33" fmla="*/ 1100201 w 3217557"/>
                <a:gd name="connsiteY33" fmla="*/ 1713434 h 2654282"/>
                <a:gd name="connsiteX34" fmla="*/ 1923028 w 3217557"/>
                <a:gd name="connsiteY34" fmla="*/ 1713434 h 2654282"/>
                <a:gd name="connsiteX35" fmla="*/ 3078958 w 3217557"/>
                <a:gd name="connsiteY35" fmla="*/ 2077967 h 2654282"/>
                <a:gd name="connsiteX36" fmla="*/ 2505887 w 3217557"/>
                <a:gd name="connsiteY36" fmla="*/ 1713434 h 2654282"/>
                <a:gd name="connsiteX37" fmla="*/ 2886641 w 3217557"/>
                <a:gd name="connsiteY37" fmla="*/ 1713434 h 2654282"/>
                <a:gd name="connsiteX38" fmla="*/ 3217557 w 3217557"/>
                <a:gd name="connsiteY38" fmla="*/ 1382518 h 2654282"/>
                <a:gd name="connsiteX39" fmla="*/ 3217557 w 3217557"/>
                <a:gd name="connsiteY39" fmla="*/ 330916 h 2654282"/>
                <a:gd name="connsiteX40" fmla="*/ 2886641 w 3217557"/>
                <a:gd name="connsiteY40" fmla="*/ 0 h 2654282"/>
                <a:gd name="connsiteX0" fmla="*/ 1384251 w 3217557"/>
                <a:gd name="connsiteY0" fmla="*/ 661544 h 2654282"/>
                <a:gd name="connsiteX1" fmla="*/ 1574067 w 3217557"/>
                <a:gd name="connsiteY1" fmla="*/ 851360 h 2654282"/>
                <a:gd name="connsiteX2" fmla="*/ 1384251 w 3217557"/>
                <a:gd name="connsiteY2" fmla="*/ 1041176 h 2654282"/>
                <a:gd name="connsiteX3" fmla="*/ 1194435 w 3217557"/>
                <a:gd name="connsiteY3" fmla="*/ 851360 h 2654282"/>
                <a:gd name="connsiteX4" fmla="*/ 1384251 w 3217557"/>
                <a:gd name="connsiteY4" fmla="*/ 661544 h 2654282"/>
                <a:gd name="connsiteX5" fmla="*/ 1993421 w 3217557"/>
                <a:gd name="connsiteY5" fmla="*/ 661544 h 2654282"/>
                <a:gd name="connsiteX6" fmla="*/ 2183237 w 3217557"/>
                <a:gd name="connsiteY6" fmla="*/ 851360 h 2654282"/>
                <a:gd name="connsiteX7" fmla="*/ 1993421 w 3217557"/>
                <a:gd name="connsiteY7" fmla="*/ 1041176 h 2654282"/>
                <a:gd name="connsiteX8" fmla="*/ 1803605 w 3217557"/>
                <a:gd name="connsiteY8" fmla="*/ 851360 h 2654282"/>
                <a:gd name="connsiteX9" fmla="*/ 1993421 w 3217557"/>
                <a:gd name="connsiteY9" fmla="*/ 661544 h 2654282"/>
                <a:gd name="connsiteX10" fmla="*/ 2602591 w 3217557"/>
                <a:gd name="connsiteY10" fmla="*/ 661544 h 2654282"/>
                <a:gd name="connsiteX11" fmla="*/ 2792407 w 3217557"/>
                <a:gd name="connsiteY11" fmla="*/ 851360 h 2654282"/>
                <a:gd name="connsiteX12" fmla="*/ 2602591 w 3217557"/>
                <a:gd name="connsiteY12" fmla="*/ 1041176 h 2654282"/>
                <a:gd name="connsiteX13" fmla="*/ 2412775 w 3217557"/>
                <a:gd name="connsiteY13" fmla="*/ 851360 h 2654282"/>
                <a:gd name="connsiteX14" fmla="*/ 2602591 w 3217557"/>
                <a:gd name="connsiteY14" fmla="*/ 661544 h 2654282"/>
                <a:gd name="connsiteX15" fmla="*/ 677114 w 3217557"/>
                <a:gd name="connsiteY15" fmla="*/ 569491 h 2654282"/>
                <a:gd name="connsiteX16" fmla="*/ 330916 w 3217557"/>
                <a:gd name="connsiteY16" fmla="*/ 569491 h 2654282"/>
                <a:gd name="connsiteX17" fmla="*/ 0 w 3217557"/>
                <a:gd name="connsiteY17" fmla="*/ 900407 h 2654282"/>
                <a:gd name="connsiteX18" fmla="*/ 0 w 3217557"/>
                <a:gd name="connsiteY18" fmla="*/ 1952009 h 2654282"/>
                <a:gd name="connsiteX19" fmla="*/ 330916 w 3217557"/>
                <a:gd name="connsiteY19" fmla="*/ 2282925 h 2654282"/>
                <a:gd name="connsiteX20" fmla="*/ 711670 w 3217557"/>
                <a:gd name="connsiteY20" fmla="*/ 2282925 h 2654282"/>
                <a:gd name="connsiteX21" fmla="*/ 275077 w 3217557"/>
                <a:gd name="connsiteY21" fmla="*/ 2654282 h 2654282"/>
                <a:gd name="connsiteX22" fmla="*/ 1294529 w 3217557"/>
                <a:gd name="connsiteY22" fmla="*/ 2282925 h 2654282"/>
                <a:gd name="connsiteX23" fmla="*/ 2117356 w 3217557"/>
                <a:gd name="connsiteY23" fmla="*/ 2282925 h 2654282"/>
                <a:gd name="connsiteX24" fmla="*/ 2418395 w 3217557"/>
                <a:gd name="connsiteY24" fmla="*/ 2087951 h 2654282"/>
                <a:gd name="connsiteX25" fmla="*/ 1830857 w 3217557"/>
                <a:gd name="connsiteY25" fmla="*/ 1799347 h 2654282"/>
                <a:gd name="connsiteX26" fmla="*/ 1008030 w 3217557"/>
                <a:gd name="connsiteY26" fmla="*/ 1799347 h 2654282"/>
                <a:gd name="connsiteX27" fmla="*/ 677114 w 3217557"/>
                <a:gd name="connsiteY27" fmla="*/ 1468431 h 2654282"/>
                <a:gd name="connsiteX28" fmla="*/ 677114 w 3217557"/>
                <a:gd name="connsiteY28" fmla="*/ 569491 h 2654282"/>
                <a:gd name="connsiteX29" fmla="*/ 2886641 w 3217557"/>
                <a:gd name="connsiteY29" fmla="*/ 0 h 2654282"/>
                <a:gd name="connsiteX30" fmla="*/ 1100201 w 3217557"/>
                <a:gd name="connsiteY30" fmla="*/ 0 h 2654282"/>
                <a:gd name="connsiteX31" fmla="*/ 769285 w 3217557"/>
                <a:gd name="connsiteY31" fmla="*/ 330916 h 2654282"/>
                <a:gd name="connsiteX32" fmla="*/ 769285 w 3217557"/>
                <a:gd name="connsiteY32" fmla="*/ 1382518 h 2654282"/>
                <a:gd name="connsiteX33" fmla="*/ 1100201 w 3217557"/>
                <a:gd name="connsiteY33" fmla="*/ 1713434 h 2654282"/>
                <a:gd name="connsiteX34" fmla="*/ 1923028 w 3217557"/>
                <a:gd name="connsiteY34" fmla="*/ 1713434 h 2654282"/>
                <a:gd name="connsiteX35" fmla="*/ 3078958 w 3217557"/>
                <a:gd name="connsiteY35" fmla="*/ 2077967 h 2654282"/>
                <a:gd name="connsiteX36" fmla="*/ 2505887 w 3217557"/>
                <a:gd name="connsiteY36" fmla="*/ 1713434 h 2654282"/>
                <a:gd name="connsiteX37" fmla="*/ 2886641 w 3217557"/>
                <a:gd name="connsiteY37" fmla="*/ 1713434 h 2654282"/>
                <a:gd name="connsiteX38" fmla="*/ 3217557 w 3217557"/>
                <a:gd name="connsiteY38" fmla="*/ 1382518 h 2654282"/>
                <a:gd name="connsiteX39" fmla="*/ 3217557 w 3217557"/>
                <a:gd name="connsiteY39" fmla="*/ 330916 h 2654282"/>
                <a:gd name="connsiteX40" fmla="*/ 2886641 w 3217557"/>
                <a:gd name="connsiteY40" fmla="*/ 0 h 2654282"/>
                <a:gd name="connsiteX0" fmla="*/ 1384251 w 3217557"/>
                <a:gd name="connsiteY0" fmla="*/ 661544 h 2654282"/>
                <a:gd name="connsiteX1" fmla="*/ 1574067 w 3217557"/>
                <a:gd name="connsiteY1" fmla="*/ 851360 h 2654282"/>
                <a:gd name="connsiteX2" fmla="*/ 1384251 w 3217557"/>
                <a:gd name="connsiteY2" fmla="*/ 1041176 h 2654282"/>
                <a:gd name="connsiteX3" fmla="*/ 1194435 w 3217557"/>
                <a:gd name="connsiteY3" fmla="*/ 851360 h 2654282"/>
                <a:gd name="connsiteX4" fmla="*/ 1384251 w 3217557"/>
                <a:gd name="connsiteY4" fmla="*/ 661544 h 2654282"/>
                <a:gd name="connsiteX5" fmla="*/ 1993421 w 3217557"/>
                <a:gd name="connsiteY5" fmla="*/ 661544 h 2654282"/>
                <a:gd name="connsiteX6" fmla="*/ 2183237 w 3217557"/>
                <a:gd name="connsiteY6" fmla="*/ 851360 h 2654282"/>
                <a:gd name="connsiteX7" fmla="*/ 1993421 w 3217557"/>
                <a:gd name="connsiteY7" fmla="*/ 1041176 h 2654282"/>
                <a:gd name="connsiteX8" fmla="*/ 1803605 w 3217557"/>
                <a:gd name="connsiteY8" fmla="*/ 851360 h 2654282"/>
                <a:gd name="connsiteX9" fmla="*/ 1993421 w 3217557"/>
                <a:gd name="connsiteY9" fmla="*/ 661544 h 2654282"/>
                <a:gd name="connsiteX10" fmla="*/ 2602591 w 3217557"/>
                <a:gd name="connsiteY10" fmla="*/ 661544 h 2654282"/>
                <a:gd name="connsiteX11" fmla="*/ 2792407 w 3217557"/>
                <a:gd name="connsiteY11" fmla="*/ 851360 h 2654282"/>
                <a:gd name="connsiteX12" fmla="*/ 2602591 w 3217557"/>
                <a:gd name="connsiteY12" fmla="*/ 1041176 h 2654282"/>
                <a:gd name="connsiteX13" fmla="*/ 2412775 w 3217557"/>
                <a:gd name="connsiteY13" fmla="*/ 851360 h 2654282"/>
                <a:gd name="connsiteX14" fmla="*/ 2602591 w 3217557"/>
                <a:gd name="connsiteY14" fmla="*/ 661544 h 2654282"/>
                <a:gd name="connsiteX15" fmla="*/ 677114 w 3217557"/>
                <a:gd name="connsiteY15" fmla="*/ 569491 h 2654282"/>
                <a:gd name="connsiteX16" fmla="*/ 330916 w 3217557"/>
                <a:gd name="connsiteY16" fmla="*/ 569491 h 2654282"/>
                <a:gd name="connsiteX17" fmla="*/ 0 w 3217557"/>
                <a:gd name="connsiteY17" fmla="*/ 900407 h 2654282"/>
                <a:gd name="connsiteX18" fmla="*/ 0 w 3217557"/>
                <a:gd name="connsiteY18" fmla="*/ 1952009 h 2654282"/>
                <a:gd name="connsiteX19" fmla="*/ 330916 w 3217557"/>
                <a:gd name="connsiteY19" fmla="*/ 2282925 h 2654282"/>
                <a:gd name="connsiteX20" fmla="*/ 711670 w 3217557"/>
                <a:gd name="connsiteY20" fmla="*/ 2282925 h 2654282"/>
                <a:gd name="connsiteX21" fmla="*/ 275077 w 3217557"/>
                <a:gd name="connsiteY21" fmla="*/ 2654282 h 2654282"/>
                <a:gd name="connsiteX22" fmla="*/ 1294529 w 3217557"/>
                <a:gd name="connsiteY22" fmla="*/ 2282925 h 2654282"/>
                <a:gd name="connsiteX23" fmla="*/ 2117356 w 3217557"/>
                <a:gd name="connsiteY23" fmla="*/ 2282925 h 2654282"/>
                <a:gd name="connsiteX24" fmla="*/ 2418395 w 3217557"/>
                <a:gd name="connsiteY24" fmla="*/ 2087951 h 2654282"/>
                <a:gd name="connsiteX25" fmla="*/ 1830857 w 3217557"/>
                <a:gd name="connsiteY25" fmla="*/ 1799347 h 2654282"/>
                <a:gd name="connsiteX26" fmla="*/ 1008030 w 3217557"/>
                <a:gd name="connsiteY26" fmla="*/ 1799347 h 2654282"/>
                <a:gd name="connsiteX27" fmla="*/ 677114 w 3217557"/>
                <a:gd name="connsiteY27" fmla="*/ 1468431 h 2654282"/>
                <a:gd name="connsiteX28" fmla="*/ 677114 w 3217557"/>
                <a:gd name="connsiteY28" fmla="*/ 569491 h 2654282"/>
                <a:gd name="connsiteX29" fmla="*/ 2886641 w 3217557"/>
                <a:gd name="connsiteY29" fmla="*/ 0 h 2654282"/>
                <a:gd name="connsiteX30" fmla="*/ 1100201 w 3217557"/>
                <a:gd name="connsiteY30" fmla="*/ 0 h 2654282"/>
                <a:gd name="connsiteX31" fmla="*/ 769285 w 3217557"/>
                <a:gd name="connsiteY31" fmla="*/ 330916 h 2654282"/>
                <a:gd name="connsiteX32" fmla="*/ 769285 w 3217557"/>
                <a:gd name="connsiteY32" fmla="*/ 1382518 h 2654282"/>
                <a:gd name="connsiteX33" fmla="*/ 1100201 w 3217557"/>
                <a:gd name="connsiteY33" fmla="*/ 1713434 h 2654282"/>
                <a:gd name="connsiteX34" fmla="*/ 1923028 w 3217557"/>
                <a:gd name="connsiteY34" fmla="*/ 1713434 h 2654282"/>
                <a:gd name="connsiteX35" fmla="*/ 3078958 w 3217557"/>
                <a:gd name="connsiteY35" fmla="*/ 2077967 h 2654282"/>
                <a:gd name="connsiteX36" fmla="*/ 2505887 w 3217557"/>
                <a:gd name="connsiteY36" fmla="*/ 1713434 h 2654282"/>
                <a:gd name="connsiteX37" fmla="*/ 2886641 w 3217557"/>
                <a:gd name="connsiteY37" fmla="*/ 1713434 h 2654282"/>
                <a:gd name="connsiteX38" fmla="*/ 3217557 w 3217557"/>
                <a:gd name="connsiteY38" fmla="*/ 1382518 h 2654282"/>
                <a:gd name="connsiteX39" fmla="*/ 3217557 w 3217557"/>
                <a:gd name="connsiteY39" fmla="*/ 330916 h 2654282"/>
                <a:gd name="connsiteX40" fmla="*/ 2886641 w 3217557"/>
                <a:gd name="connsiteY40" fmla="*/ 0 h 2654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3217557" h="2654282">
                  <a:moveTo>
                    <a:pt x="1384251" y="661544"/>
                  </a:moveTo>
                  <a:cubicBezTo>
                    <a:pt x="1489083" y="661544"/>
                    <a:pt x="1574067" y="746528"/>
                    <a:pt x="1574067" y="851360"/>
                  </a:cubicBezTo>
                  <a:cubicBezTo>
                    <a:pt x="1574067" y="956192"/>
                    <a:pt x="1489083" y="1041176"/>
                    <a:pt x="1384251" y="1041176"/>
                  </a:cubicBezTo>
                  <a:cubicBezTo>
                    <a:pt x="1279419" y="1041176"/>
                    <a:pt x="1194435" y="956192"/>
                    <a:pt x="1194435" y="851360"/>
                  </a:cubicBezTo>
                  <a:cubicBezTo>
                    <a:pt x="1194435" y="746528"/>
                    <a:pt x="1279419" y="661544"/>
                    <a:pt x="1384251" y="661544"/>
                  </a:cubicBezTo>
                  <a:close/>
                  <a:moveTo>
                    <a:pt x="1993421" y="661544"/>
                  </a:moveTo>
                  <a:cubicBezTo>
                    <a:pt x="2098253" y="661544"/>
                    <a:pt x="2183237" y="746528"/>
                    <a:pt x="2183237" y="851360"/>
                  </a:cubicBezTo>
                  <a:cubicBezTo>
                    <a:pt x="2183237" y="956192"/>
                    <a:pt x="2098253" y="1041176"/>
                    <a:pt x="1993421" y="1041176"/>
                  </a:cubicBezTo>
                  <a:cubicBezTo>
                    <a:pt x="1888589" y="1041176"/>
                    <a:pt x="1803605" y="956192"/>
                    <a:pt x="1803605" y="851360"/>
                  </a:cubicBezTo>
                  <a:cubicBezTo>
                    <a:pt x="1803605" y="746528"/>
                    <a:pt x="1888589" y="661544"/>
                    <a:pt x="1993421" y="661544"/>
                  </a:cubicBezTo>
                  <a:close/>
                  <a:moveTo>
                    <a:pt x="2602591" y="661544"/>
                  </a:moveTo>
                  <a:cubicBezTo>
                    <a:pt x="2707423" y="661544"/>
                    <a:pt x="2792407" y="746528"/>
                    <a:pt x="2792407" y="851360"/>
                  </a:cubicBezTo>
                  <a:cubicBezTo>
                    <a:pt x="2792407" y="956192"/>
                    <a:pt x="2707423" y="1041176"/>
                    <a:pt x="2602591" y="1041176"/>
                  </a:cubicBezTo>
                  <a:cubicBezTo>
                    <a:pt x="2497759" y="1041176"/>
                    <a:pt x="2412775" y="956192"/>
                    <a:pt x="2412775" y="851360"/>
                  </a:cubicBezTo>
                  <a:cubicBezTo>
                    <a:pt x="2412775" y="746528"/>
                    <a:pt x="2497759" y="661544"/>
                    <a:pt x="2602591" y="661544"/>
                  </a:cubicBezTo>
                  <a:close/>
                  <a:moveTo>
                    <a:pt x="677114" y="569491"/>
                  </a:moveTo>
                  <a:lnTo>
                    <a:pt x="330916" y="569491"/>
                  </a:lnTo>
                  <a:cubicBezTo>
                    <a:pt x="148156" y="569491"/>
                    <a:pt x="0" y="717647"/>
                    <a:pt x="0" y="900407"/>
                  </a:cubicBezTo>
                  <a:lnTo>
                    <a:pt x="0" y="1952009"/>
                  </a:lnTo>
                  <a:cubicBezTo>
                    <a:pt x="0" y="2134769"/>
                    <a:pt x="148156" y="2282925"/>
                    <a:pt x="330916" y="2282925"/>
                  </a:cubicBezTo>
                  <a:lnTo>
                    <a:pt x="711670" y="2282925"/>
                  </a:lnTo>
                  <a:cubicBezTo>
                    <a:pt x="639726" y="2394386"/>
                    <a:pt x="647101" y="2475544"/>
                    <a:pt x="275077" y="2654282"/>
                  </a:cubicBezTo>
                  <a:cubicBezTo>
                    <a:pt x="900998" y="2583693"/>
                    <a:pt x="998412" y="2552618"/>
                    <a:pt x="1294529" y="2282925"/>
                  </a:cubicBezTo>
                  <a:lnTo>
                    <a:pt x="2117356" y="2282925"/>
                  </a:lnTo>
                  <a:cubicBezTo>
                    <a:pt x="2251554" y="2282925"/>
                    <a:pt x="2367095" y="2203043"/>
                    <a:pt x="2418395" y="2087951"/>
                  </a:cubicBezTo>
                  <a:cubicBezTo>
                    <a:pt x="2205538" y="2022975"/>
                    <a:pt x="2032941" y="1932583"/>
                    <a:pt x="1830857" y="1799347"/>
                  </a:cubicBezTo>
                  <a:lnTo>
                    <a:pt x="1008030" y="1799347"/>
                  </a:lnTo>
                  <a:cubicBezTo>
                    <a:pt x="825270" y="1799347"/>
                    <a:pt x="677114" y="1651191"/>
                    <a:pt x="677114" y="1468431"/>
                  </a:cubicBezTo>
                  <a:lnTo>
                    <a:pt x="677114" y="569491"/>
                  </a:lnTo>
                  <a:close/>
                  <a:moveTo>
                    <a:pt x="2886641" y="0"/>
                  </a:moveTo>
                  <a:lnTo>
                    <a:pt x="1100201" y="0"/>
                  </a:lnTo>
                  <a:cubicBezTo>
                    <a:pt x="917441" y="0"/>
                    <a:pt x="769285" y="148156"/>
                    <a:pt x="769285" y="330916"/>
                  </a:cubicBezTo>
                  <a:lnTo>
                    <a:pt x="769285" y="1382518"/>
                  </a:lnTo>
                  <a:cubicBezTo>
                    <a:pt x="769285" y="1565278"/>
                    <a:pt x="917441" y="1713434"/>
                    <a:pt x="1100201" y="1713434"/>
                  </a:cubicBezTo>
                  <a:lnTo>
                    <a:pt x="1923028" y="1713434"/>
                  </a:lnTo>
                  <a:cubicBezTo>
                    <a:pt x="2301032" y="1962656"/>
                    <a:pt x="2453037" y="2007378"/>
                    <a:pt x="3078958" y="2077967"/>
                  </a:cubicBezTo>
                  <a:cubicBezTo>
                    <a:pt x="2713759" y="1878758"/>
                    <a:pt x="2673367" y="1899957"/>
                    <a:pt x="2505887" y="1713434"/>
                  </a:cubicBezTo>
                  <a:lnTo>
                    <a:pt x="2886641" y="1713434"/>
                  </a:lnTo>
                  <a:cubicBezTo>
                    <a:pt x="3069401" y="1713434"/>
                    <a:pt x="3217557" y="1565278"/>
                    <a:pt x="3217557" y="1382518"/>
                  </a:cubicBezTo>
                  <a:lnTo>
                    <a:pt x="3217557" y="330916"/>
                  </a:lnTo>
                  <a:cubicBezTo>
                    <a:pt x="3217557" y="148156"/>
                    <a:pt x="3069401" y="0"/>
                    <a:pt x="2886641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="" xmlns:a16="http://schemas.microsoft.com/office/drawing/2014/main" id="{C8FF5638-4A62-4B5A-980A-D7ABF09E47DF}"/>
              </a:ext>
            </a:extLst>
          </p:cNvPr>
          <p:cNvGrpSpPr/>
          <p:nvPr/>
        </p:nvGrpSpPr>
        <p:grpSpPr>
          <a:xfrm>
            <a:off x="1416000" y="4882525"/>
            <a:ext cx="9360000" cy="1280468"/>
            <a:chOff x="1416000" y="4882525"/>
            <a:chExt cx="9360000" cy="1280468"/>
          </a:xfrm>
        </p:grpSpPr>
        <p:sp>
          <p:nvSpPr>
            <p:cNvPr id="14" name="Isosceles Triangle 3">
              <a:extLst>
                <a:ext uri="{FF2B5EF4-FFF2-40B4-BE49-F238E27FC236}">
                  <a16:creationId xmlns="" xmlns:a16="http://schemas.microsoft.com/office/drawing/2014/main" id="{630FE13A-0BE3-4977-B560-A2E123ABF531}"/>
                </a:ext>
              </a:extLst>
            </p:cNvPr>
            <p:cNvSpPr/>
            <p:nvPr/>
          </p:nvSpPr>
          <p:spPr>
            <a:xfrm>
              <a:off x="5510162" y="5152926"/>
              <a:ext cx="1171676" cy="1010067"/>
            </a:xfrm>
            <a:prstGeom prst="triangle">
              <a:avLst/>
            </a:prstGeom>
            <a:solidFill>
              <a:schemeClr val="accent3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5" name="Rectangle 5">
              <a:extLst>
                <a:ext uri="{FF2B5EF4-FFF2-40B4-BE49-F238E27FC236}">
                  <a16:creationId xmlns="" xmlns:a16="http://schemas.microsoft.com/office/drawing/2014/main" id="{3C6E7D56-36E0-473D-B889-AA83384DD9AA}"/>
                </a:ext>
              </a:extLst>
            </p:cNvPr>
            <p:cNvSpPr/>
            <p:nvPr/>
          </p:nvSpPr>
          <p:spPr>
            <a:xfrm rot="20880000">
              <a:off x="1416000" y="4882525"/>
              <a:ext cx="9360000" cy="80075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5" name="자유형: 도형 44">
              <a:extLst>
                <a:ext uri="{FF2B5EF4-FFF2-40B4-BE49-F238E27FC236}">
                  <a16:creationId xmlns="" xmlns:a16="http://schemas.microsoft.com/office/drawing/2014/main" id="{A9A58DFA-04E8-47E8-B5CD-D24B6FA8191E}"/>
                </a:ext>
              </a:extLst>
            </p:cNvPr>
            <p:cNvSpPr/>
            <p:nvPr/>
          </p:nvSpPr>
          <p:spPr>
            <a:xfrm>
              <a:off x="5510162" y="5152926"/>
              <a:ext cx="590881" cy="1010067"/>
            </a:xfrm>
            <a:custGeom>
              <a:avLst/>
              <a:gdLst>
                <a:gd name="connsiteX0" fmla="*/ 585838 w 590881"/>
                <a:gd name="connsiteY0" fmla="*/ 0 h 1010067"/>
                <a:gd name="connsiteX1" fmla="*/ 590881 w 590881"/>
                <a:gd name="connsiteY1" fmla="*/ 8695 h 1010067"/>
                <a:gd name="connsiteX2" fmla="*/ 386151 w 590881"/>
                <a:gd name="connsiteY2" fmla="*/ 1010067 h 1010067"/>
                <a:gd name="connsiteX3" fmla="*/ 0 w 590881"/>
                <a:gd name="connsiteY3" fmla="*/ 1010067 h 1010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881" h="1010067">
                  <a:moveTo>
                    <a:pt x="585838" y="0"/>
                  </a:moveTo>
                  <a:lnTo>
                    <a:pt x="590881" y="8695"/>
                  </a:lnTo>
                  <a:lnTo>
                    <a:pt x="386151" y="1010067"/>
                  </a:lnTo>
                  <a:lnTo>
                    <a:pt x="0" y="1010067"/>
                  </a:lnTo>
                  <a:close/>
                </a:path>
              </a:pathLst>
            </a:custGeom>
            <a:solidFill>
              <a:schemeClr val="accent3">
                <a:lumMod val="90000"/>
                <a:lumOff val="10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dirty="0"/>
            </a:p>
          </p:txBody>
        </p:sp>
      </p:grpSp>
      <p:sp>
        <p:nvSpPr>
          <p:cNvPr id="46" name="TextBox 45">
            <a:extLst>
              <a:ext uri="{FF2B5EF4-FFF2-40B4-BE49-F238E27FC236}">
                <a16:creationId xmlns="" xmlns:a16="http://schemas.microsoft.com/office/drawing/2014/main" id="{D4BE73CF-C846-49D0-B19E-6B818A8C7808}"/>
              </a:ext>
            </a:extLst>
          </p:cNvPr>
          <p:cNvSpPr txBox="1"/>
          <p:nvPr/>
        </p:nvSpPr>
        <p:spPr>
          <a:xfrm>
            <a:off x="6096000" y="1927288"/>
            <a:ext cx="161964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Contents Title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="" xmlns:a16="http://schemas.microsoft.com/office/drawing/2014/main" id="{7F9F76D0-D7D1-4270-9B31-DDC9867EF5D0}"/>
              </a:ext>
            </a:extLst>
          </p:cNvPr>
          <p:cNvSpPr txBox="1"/>
          <p:nvPr/>
        </p:nvSpPr>
        <p:spPr>
          <a:xfrm>
            <a:off x="4465189" y="3908310"/>
            <a:ext cx="161964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Contents Title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17766409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" name="그룹 38">
            <a:extLst>
              <a:ext uri="{FF2B5EF4-FFF2-40B4-BE49-F238E27FC236}">
                <a16:creationId xmlns="" xmlns:a16="http://schemas.microsoft.com/office/drawing/2014/main" id="{A78216EF-DD86-448B-A56F-29ADC50A79ED}"/>
              </a:ext>
            </a:extLst>
          </p:cNvPr>
          <p:cNvGrpSpPr/>
          <p:nvPr/>
        </p:nvGrpSpPr>
        <p:grpSpPr>
          <a:xfrm>
            <a:off x="1025140" y="4860436"/>
            <a:ext cx="825687" cy="825687"/>
            <a:chOff x="3170724" y="2044218"/>
            <a:chExt cx="825687" cy="825687"/>
          </a:xfrm>
        </p:grpSpPr>
        <p:sp>
          <p:nvSpPr>
            <p:cNvPr id="40" name="Oval 72">
              <a:extLst>
                <a:ext uri="{FF2B5EF4-FFF2-40B4-BE49-F238E27FC236}">
                  <a16:creationId xmlns="" xmlns:a16="http://schemas.microsoft.com/office/drawing/2014/main" id="{A7AD2482-4612-46E7-9FB3-1D52BDA35E61}"/>
                </a:ext>
              </a:extLst>
            </p:cNvPr>
            <p:cNvSpPr/>
            <p:nvPr/>
          </p:nvSpPr>
          <p:spPr>
            <a:xfrm rot="4800000">
              <a:off x="3170724" y="2044218"/>
              <a:ext cx="825687" cy="825687"/>
            </a:xfrm>
            <a:prstGeom prst="diamond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1" name="Oval 72">
              <a:extLst>
                <a:ext uri="{FF2B5EF4-FFF2-40B4-BE49-F238E27FC236}">
                  <a16:creationId xmlns="" xmlns:a16="http://schemas.microsoft.com/office/drawing/2014/main" id="{940FD730-C5B4-4782-BDFF-9935AC1CC7FF}"/>
                </a:ext>
              </a:extLst>
            </p:cNvPr>
            <p:cNvSpPr/>
            <p:nvPr/>
          </p:nvSpPr>
          <p:spPr>
            <a:xfrm>
              <a:off x="3188437" y="2068567"/>
              <a:ext cx="792000" cy="792000"/>
            </a:xfrm>
            <a:prstGeom prst="diamond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42" name="그룹 41">
            <a:extLst>
              <a:ext uri="{FF2B5EF4-FFF2-40B4-BE49-F238E27FC236}">
                <a16:creationId xmlns="" xmlns:a16="http://schemas.microsoft.com/office/drawing/2014/main" id="{71660616-2F68-4548-B9A0-F5D6620B5BED}"/>
              </a:ext>
            </a:extLst>
          </p:cNvPr>
          <p:cNvGrpSpPr/>
          <p:nvPr/>
        </p:nvGrpSpPr>
        <p:grpSpPr>
          <a:xfrm>
            <a:off x="1025140" y="3933011"/>
            <a:ext cx="825687" cy="825687"/>
            <a:chOff x="5823592" y="2044218"/>
            <a:chExt cx="825687" cy="825687"/>
          </a:xfrm>
        </p:grpSpPr>
        <p:sp>
          <p:nvSpPr>
            <p:cNvPr id="43" name="Oval 73">
              <a:extLst>
                <a:ext uri="{FF2B5EF4-FFF2-40B4-BE49-F238E27FC236}">
                  <a16:creationId xmlns="" xmlns:a16="http://schemas.microsoft.com/office/drawing/2014/main" id="{DEA721A6-4B01-4F4D-9E22-DF21B370F31A}"/>
                </a:ext>
              </a:extLst>
            </p:cNvPr>
            <p:cNvSpPr/>
            <p:nvPr/>
          </p:nvSpPr>
          <p:spPr>
            <a:xfrm rot="4800000">
              <a:off x="5823592" y="2044218"/>
              <a:ext cx="825687" cy="825687"/>
            </a:xfrm>
            <a:prstGeom prst="diamond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4" name="Oval 73">
              <a:extLst>
                <a:ext uri="{FF2B5EF4-FFF2-40B4-BE49-F238E27FC236}">
                  <a16:creationId xmlns="" xmlns:a16="http://schemas.microsoft.com/office/drawing/2014/main" id="{5C1C6BB9-921E-4B6F-BD18-20996E683C08}"/>
                </a:ext>
              </a:extLst>
            </p:cNvPr>
            <p:cNvSpPr/>
            <p:nvPr/>
          </p:nvSpPr>
          <p:spPr>
            <a:xfrm>
              <a:off x="5841305" y="2068567"/>
              <a:ext cx="792000" cy="792000"/>
            </a:xfrm>
            <a:prstGeom prst="diamond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45" name="그룹 44">
            <a:extLst>
              <a:ext uri="{FF2B5EF4-FFF2-40B4-BE49-F238E27FC236}">
                <a16:creationId xmlns="" xmlns:a16="http://schemas.microsoft.com/office/drawing/2014/main" id="{0F6A81A7-BB37-498E-87BD-2C12EE39032B}"/>
              </a:ext>
            </a:extLst>
          </p:cNvPr>
          <p:cNvGrpSpPr/>
          <p:nvPr/>
        </p:nvGrpSpPr>
        <p:grpSpPr>
          <a:xfrm>
            <a:off x="1025140" y="3005587"/>
            <a:ext cx="825687" cy="825687"/>
            <a:chOff x="8476460" y="2044218"/>
            <a:chExt cx="825687" cy="825687"/>
          </a:xfrm>
        </p:grpSpPr>
        <p:sp>
          <p:nvSpPr>
            <p:cNvPr id="46" name="Oval 74">
              <a:extLst>
                <a:ext uri="{FF2B5EF4-FFF2-40B4-BE49-F238E27FC236}">
                  <a16:creationId xmlns="" xmlns:a16="http://schemas.microsoft.com/office/drawing/2014/main" id="{A97AB97D-3DE0-4E53-B463-C4B9AEEACB62}"/>
                </a:ext>
              </a:extLst>
            </p:cNvPr>
            <p:cNvSpPr/>
            <p:nvPr/>
          </p:nvSpPr>
          <p:spPr>
            <a:xfrm rot="4800000">
              <a:off x="8476460" y="2044218"/>
              <a:ext cx="825687" cy="825687"/>
            </a:xfrm>
            <a:prstGeom prst="diamond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7" name="Oval 74">
              <a:extLst>
                <a:ext uri="{FF2B5EF4-FFF2-40B4-BE49-F238E27FC236}">
                  <a16:creationId xmlns="" xmlns:a16="http://schemas.microsoft.com/office/drawing/2014/main" id="{8F16D2FF-DD46-4053-965A-AE0A6FB21F27}"/>
                </a:ext>
              </a:extLst>
            </p:cNvPr>
            <p:cNvSpPr/>
            <p:nvPr/>
          </p:nvSpPr>
          <p:spPr>
            <a:xfrm>
              <a:off x="8494173" y="2068567"/>
              <a:ext cx="792000" cy="792000"/>
            </a:xfrm>
            <a:prstGeom prst="diamond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48" name="그룹 47">
            <a:extLst>
              <a:ext uri="{FF2B5EF4-FFF2-40B4-BE49-F238E27FC236}">
                <a16:creationId xmlns="" xmlns:a16="http://schemas.microsoft.com/office/drawing/2014/main" id="{06D02453-61BF-4ECA-A297-07B38F54CA96}"/>
              </a:ext>
            </a:extLst>
          </p:cNvPr>
          <p:cNvGrpSpPr/>
          <p:nvPr/>
        </p:nvGrpSpPr>
        <p:grpSpPr>
          <a:xfrm>
            <a:off x="1025140" y="2078163"/>
            <a:ext cx="825687" cy="825687"/>
            <a:chOff x="5823592" y="2044218"/>
            <a:chExt cx="825687" cy="825687"/>
          </a:xfrm>
        </p:grpSpPr>
        <p:sp>
          <p:nvSpPr>
            <p:cNvPr id="49" name="Oval 73">
              <a:extLst>
                <a:ext uri="{FF2B5EF4-FFF2-40B4-BE49-F238E27FC236}">
                  <a16:creationId xmlns="" xmlns:a16="http://schemas.microsoft.com/office/drawing/2014/main" id="{BCBD1E1D-59A5-423A-9F47-6391DC215CD9}"/>
                </a:ext>
              </a:extLst>
            </p:cNvPr>
            <p:cNvSpPr/>
            <p:nvPr/>
          </p:nvSpPr>
          <p:spPr>
            <a:xfrm rot="4800000">
              <a:off x="5823592" y="2044218"/>
              <a:ext cx="825687" cy="825687"/>
            </a:xfrm>
            <a:prstGeom prst="diamond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0" name="Oval 73">
              <a:extLst>
                <a:ext uri="{FF2B5EF4-FFF2-40B4-BE49-F238E27FC236}">
                  <a16:creationId xmlns="" xmlns:a16="http://schemas.microsoft.com/office/drawing/2014/main" id="{28F8DF9D-300B-47D0-8274-E4B47AFE5D0C}"/>
                </a:ext>
              </a:extLst>
            </p:cNvPr>
            <p:cNvSpPr/>
            <p:nvPr/>
          </p:nvSpPr>
          <p:spPr>
            <a:xfrm>
              <a:off x="5841305" y="2068567"/>
              <a:ext cx="792000" cy="792000"/>
            </a:xfrm>
            <a:prstGeom prst="diamond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7" name="Rectangle 2">
            <a:extLst>
              <a:ext uri="{FF2B5EF4-FFF2-40B4-BE49-F238E27FC236}">
                <a16:creationId xmlns="" xmlns:a16="http://schemas.microsoft.com/office/drawing/2014/main" id="{7882E17E-1A0B-413C-9C9D-DB9669051359}"/>
              </a:ext>
            </a:extLst>
          </p:cNvPr>
          <p:cNvSpPr/>
          <p:nvPr/>
        </p:nvSpPr>
        <p:spPr>
          <a:xfrm>
            <a:off x="4015504" y="5907246"/>
            <a:ext cx="6644698" cy="540000"/>
          </a:xfrm>
          <a:prstGeom prst="rect">
            <a:avLst/>
          </a:prstGeom>
          <a:solidFill>
            <a:schemeClr val="accent4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/>
          </a:p>
        </p:txBody>
      </p:sp>
      <p:sp>
        <p:nvSpPr>
          <p:cNvPr id="8" name="Rectangle 3">
            <a:extLst>
              <a:ext uri="{FF2B5EF4-FFF2-40B4-BE49-F238E27FC236}">
                <a16:creationId xmlns="" xmlns:a16="http://schemas.microsoft.com/office/drawing/2014/main" id="{C1953B82-0439-4FCF-90E4-5BE68B7A64CE}"/>
              </a:ext>
            </a:extLst>
          </p:cNvPr>
          <p:cNvSpPr/>
          <p:nvPr/>
        </p:nvSpPr>
        <p:spPr>
          <a:xfrm>
            <a:off x="3021859" y="5907246"/>
            <a:ext cx="6249000" cy="540000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sp>
        <p:nvSpPr>
          <p:cNvPr id="9" name="Rectangle 4">
            <a:extLst>
              <a:ext uri="{FF2B5EF4-FFF2-40B4-BE49-F238E27FC236}">
                <a16:creationId xmlns="" xmlns:a16="http://schemas.microsoft.com/office/drawing/2014/main" id="{CDD2B875-6939-4B8F-BD25-D737470C4AE8}"/>
              </a:ext>
            </a:extLst>
          </p:cNvPr>
          <p:cNvSpPr/>
          <p:nvPr/>
        </p:nvSpPr>
        <p:spPr>
          <a:xfrm>
            <a:off x="2028214" y="5907246"/>
            <a:ext cx="5870126" cy="540000"/>
          </a:xfrm>
          <a:prstGeom prst="rect">
            <a:avLst/>
          </a:prstGeom>
          <a:solidFill>
            <a:schemeClr val="accent2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sp>
        <p:nvSpPr>
          <p:cNvPr id="10" name="Rectangle 5">
            <a:extLst>
              <a:ext uri="{FF2B5EF4-FFF2-40B4-BE49-F238E27FC236}">
                <a16:creationId xmlns="" xmlns:a16="http://schemas.microsoft.com/office/drawing/2014/main" id="{581FD993-6F13-40FF-B2DB-9E85614EDA02}"/>
              </a:ext>
            </a:extLst>
          </p:cNvPr>
          <p:cNvSpPr/>
          <p:nvPr/>
        </p:nvSpPr>
        <p:spPr>
          <a:xfrm>
            <a:off x="0" y="5907246"/>
            <a:ext cx="6492174" cy="540000"/>
          </a:xfrm>
          <a:prstGeom prst="rect">
            <a:avLst/>
          </a:prstGeom>
          <a:gradFill>
            <a:gsLst>
              <a:gs pos="0">
                <a:schemeClr val="accent1">
                  <a:lumMod val="80000"/>
                </a:schemeClr>
              </a:gs>
              <a:gs pos="100000">
                <a:schemeClr val="accent1"/>
              </a:gs>
            </a:gsLst>
            <a:lin ang="108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sp>
        <p:nvSpPr>
          <p:cNvPr id="11" name="Rectangle 5">
            <a:extLst>
              <a:ext uri="{FF2B5EF4-FFF2-40B4-BE49-F238E27FC236}">
                <a16:creationId xmlns="" xmlns:a16="http://schemas.microsoft.com/office/drawing/2014/main" id="{F0491C92-7E41-46D3-8E34-31D4437D02FD}"/>
              </a:ext>
            </a:extLst>
          </p:cNvPr>
          <p:cNvSpPr/>
          <p:nvPr/>
        </p:nvSpPr>
        <p:spPr>
          <a:xfrm>
            <a:off x="10660202" y="2847246"/>
            <a:ext cx="540002" cy="3600000"/>
          </a:xfrm>
          <a:custGeom>
            <a:avLst/>
            <a:gdLst/>
            <a:ahLst/>
            <a:cxnLst/>
            <a:rect l="l" t="t" r="r" b="b"/>
            <a:pathLst>
              <a:path w="540002" h="3806055">
                <a:moveTo>
                  <a:pt x="0" y="3266055"/>
                </a:moveTo>
                <a:lnTo>
                  <a:pt x="540002" y="3266055"/>
                </a:lnTo>
                <a:lnTo>
                  <a:pt x="0" y="3806055"/>
                </a:lnTo>
                <a:close/>
                <a:moveTo>
                  <a:pt x="0" y="540001"/>
                </a:moveTo>
                <a:lnTo>
                  <a:pt x="540001" y="540001"/>
                </a:lnTo>
                <a:lnTo>
                  <a:pt x="540001" y="3266054"/>
                </a:lnTo>
                <a:lnTo>
                  <a:pt x="0" y="3266054"/>
                </a:lnTo>
                <a:close/>
                <a:moveTo>
                  <a:pt x="1367" y="0"/>
                </a:moveTo>
                <a:lnTo>
                  <a:pt x="540002" y="0"/>
                </a:lnTo>
                <a:lnTo>
                  <a:pt x="540002" y="540000"/>
                </a:lnTo>
                <a:lnTo>
                  <a:pt x="1367" y="54000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TextBox 11">
            <a:extLst>
              <a:ext uri="{FF2B5EF4-FFF2-40B4-BE49-F238E27FC236}">
                <a16:creationId xmlns="" xmlns:a16="http://schemas.microsoft.com/office/drawing/2014/main" id="{8A7DC003-25E0-4128-BCE0-7FC243B187C1}"/>
              </a:ext>
            </a:extLst>
          </p:cNvPr>
          <p:cNvSpPr txBox="1"/>
          <p:nvPr/>
        </p:nvSpPr>
        <p:spPr>
          <a:xfrm>
            <a:off x="10626608" y="2854751"/>
            <a:ext cx="60673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bg1"/>
                </a:solidFill>
                <a:cs typeface="Arial" pitchFamily="34" charset="0"/>
              </a:rPr>
              <a:t>01</a:t>
            </a:r>
            <a:endParaRPr lang="ko-KR" altLang="en-US" sz="28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="" xmlns:a16="http://schemas.microsoft.com/office/drawing/2014/main" id="{2277C863-3934-4CCF-8951-21C7662153DB}"/>
              </a:ext>
            </a:extLst>
          </p:cNvPr>
          <p:cNvGrpSpPr/>
          <p:nvPr/>
        </p:nvGrpSpPr>
        <p:grpSpPr>
          <a:xfrm>
            <a:off x="2000035" y="2135765"/>
            <a:ext cx="4206211" cy="710483"/>
            <a:chOff x="6210998" y="1433695"/>
            <a:chExt cx="2931973" cy="710483"/>
          </a:xfrm>
        </p:grpSpPr>
        <p:sp>
          <p:nvSpPr>
            <p:cNvPr id="14" name="TextBox 13">
              <a:extLst>
                <a:ext uri="{FF2B5EF4-FFF2-40B4-BE49-F238E27FC236}">
                  <a16:creationId xmlns="" xmlns:a16="http://schemas.microsoft.com/office/drawing/2014/main" id="{0EBFD33F-72EE-43C2-8855-2099747033F1}"/>
                </a:ext>
              </a:extLst>
            </p:cNvPr>
            <p:cNvSpPr txBox="1"/>
            <p:nvPr/>
          </p:nvSpPr>
          <p:spPr>
            <a:xfrm>
              <a:off x="6210998" y="1433695"/>
              <a:ext cx="293197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="" xmlns:a16="http://schemas.microsoft.com/office/drawing/2014/main" id="{15ADE18E-F601-4245-A240-F5BE28D3018F}"/>
                </a:ext>
              </a:extLst>
            </p:cNvPr>
            <p:cNvSpPr txBox="1"/>
            <p:nvPr/>
          </p:nvSpPr>
          <p:spPr>
            <a:xfrm>
              <a:off x="6210998" y="1682513"/>
              <a:ext cx="2931973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Example Text : 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="" xmlns:a16="http://schemas.microsoft.com/office/drawing/2014/main" id="{01C8784A-9D33-48AB-851F-865564D119CA}"/>
              </a:ext>
            </a:extLst>
          </p:cNvPr>
          <p:cNvGrpSpPr/>
          <p:nvPr/>
        </p:nvGrpSpPr>
        <p:grpSpPr>
          <a:xfrm>
            <a:off x="2000035" y="3063189"/>
            <a:ext cx="4206211" cy="710483"/>
            <a:chOff x="6210998" y="1433695"/>
            <a:chExt cx="2931973" cy="710483"/>
          </a:xfrm>
        </p:grpSpPr>
        <p:sp>
          <p:nvSpPr>
            <p:cNvPr id="17" name="TextBox 16">
              <a:extLst>
                <a:ext uri="{FF2B5EF4-FFF2-40B4-BE49-F238E27FC236}">
                  <a16:creationId xmlns="" xmlns:a16="http://schemas.microsoft.com/office/drawing/2014/main" id="{95E13237-A645-4D7B-B507-67AB58C553C4}"/>
                </a:ext>
              </a:extLst>
            </p:cNvPr>
            <p:cNvSpPr txBox="1"/>
            <p:nvPr/>
          </p:nvSpPr>
          <p:spPr>
            <a:xfrm>
              <a:off x="6210998" y="1433695"/>
              <a:ext cx="293197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="" xmlns:a16="http://schemas.microsoft.com/office/drawing/2014/main" id="{531DA908-AC67-4231-8542-348FA0AD9D47}"/>
                </a:ext>
              </a:extLst>
            </p:cNvPr>
            <p:cNvSpPr txBox="1"/>
            <p:nvPr/>
          </p:nvSpPr>
          <p:spPr>
            <a:xfrm>
              <a:off x="6210998" y="1682513"/>
              <a:ext cx="2931973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Example Text : 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="" xmlns:a16="http://schemas.microsoft.com/office/drawing/2014/main" id="{C346C826-0AD6-488C-B8AB-B3B36688085B}"/>
              </a:ext>
            </a:extLst>
          </p:cNvPr>
          <p:cNvGrpSpPr/>
          <p:nvPr/>
        </p:nvGrpSpPr>
        <p:grpSpPr>
          <a:xfrm>
            <a:off x="2000035" y="3990613"/>
            <a:ext cx="4206211" cy="710483"/>
            <a:chOff x="6210998" y="1433695"/>
            <a:chExt cx="2931973" cy="710483"/>
          </a:xfrm>
        </p:grpSpPr>
        <p:sp>
          <p:nvSpPr>
            <p:cNvPr id="20" name="TextBox 19">
              <a:extLst>
                <a:ext uri="{FF2B5EF4-FFF2-40B4-BE49-F238E27FC236}">
                  <a16:creationId xmlns="" xmlns:a16="http://schemas.microsoft.com/office/drawing/2014/main" id="{DAFE4FEC-69EB-415B-B9E4-D2F9111FD74F}"/>
                </a:ext>
              </a:extLst>
            </p:cNvPr>
            <p:cNvSpPr txBox="1"/>
            <p:nvPr/>
          </p:nvSpPr>
          <p:spPr>
            <a:xfrm>
              <a:off x="6210998" y="1433695"/>
              <a:ext cx="293197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="" xmlns:a16="http://schemas.microsoft.com/office/drawing/2014/main" id="{EEE8CD9E-1FBB-4C77-895C-09D1D76702E9}"/>
                </a:ext>
              </a:extLst>
            </p:cNvPr>
            <p:cNvSpPr txBox="1"/>
            <p:nvPr/>
          </p:nvSpPr>
          <p:spPr>
            <a:xfrm>
              <a:off x="6210998" y="1682513"/>
              <a:ext cx="2931973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Example Text : 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="" xmlns:a16="http://schemas.microsoft.com/office/drawing/2014/main" id="{9E554D65-F10B-4B80-A8D2-923A7B6F01CE}"/>
              </a:ext>
            </a:extLst>
          </p:cNvPr>
          <p:cNvGrpSpPr/>
          <p:nvPr/>
        </p:nvGrpSpPr>
        <p:grpSpPr>
          <a:xfrm>
            <a:off x="2000035" y="4918038"/>
            <a:ext cx="4206211" cy="710483"/>
            <a:chOff x="6210998" y="1433695"/>
            <a:chExt cx="2931973" cy="710483"/>
          </a:xfrm>
        </p:grpSpPr>
        <p:sp>
          <p:nvSpPr>
            <p:cNvPr id="23" name="TextBox 22">
              <a:extLst>
                <a:ext uri="{FF2B5EF4-FFF2-40B4-BE49-F238E27FC236}">
                  <a16:creationId xmlns="" xmlns:a16="http://schemas.microsoft.com/office/drawing/2014/main" id="{19B3EC71-CED4-4415-B80B-76DC95660CB6}"/>
                </a:ext>
              </a:extLst>
            </p:cNvPr>
            <p:cNvSpPr txBox="1"/>
            <p:nvPr/>
          </p:nvSpPr>
          <p:spPr>
            <a:xfrm>
              <a:off x="6210998" y="1433695"/>
              <a:ext cx="293197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="" xmlns:a16="http://schemas.microsoft.com/office/drawing/2014/main" id="{9D5E600C-30E3-459E-8DF3-4D993D8DFE83}"/>
                </a:ext>
              </a:extLst>
            </p:cNvPr>
            <p:cNvSpPr txBox="1"/>
            <p:nvPr/>
          </p:nvSpPr>
          <p:spPr>
            <a:xfrm>
              <a:off x="6210998" y="1682513"/>
              <a:ext cx="2931973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Example Text : 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5" name="Rectangle 1">
            <a:extLst>
              <a:ext uri="{FF2B5EF4-FFF2-40B4-BE49-F238E27FC236}">
                <a16:creationId xmlns="" xmlns:a16="http://schemas.microsoft.com/office/drawing/2014/main" id="{C39D2AE4-D661-4876-A3D3-1DD65BC543FB}"/>
              </a:ext>
            </a:extLst>
          </p:cNvPr>
          <p:cNvSpPr/>
          <p:nvPr/>
        </p:nvSpPr>
        <p:spPr>
          <a:xfrm rot="5400000">
            <a:off x="6042175" y="5453435"/>
            <a:ext cx="1440000" cy="540000"/>
          </a:xfrm>
          <a:custGeom>
            <a:avLst/>
            <a:gdLst>
              <a:gd name="connsiteX0" fmla="*/ 0 w 1440000"/>
              <a:gd name="connsiteY0" fmla="*/ 0 h 540000"/>
              <a:gd name="connsiteX1" fmla="*/ 1440000 w 1440000"/>
              <a:gd name="connsiteY1" fmla="*/ 0 h 540000"/>
              <a:gd name="connsiteX2" fmla="*/ 1440000 w 1440000"/>
              <a:gd name="connsiteY2" fmla="*/ 540000 h 540000"/>
              <a:gd name="connsiteX3" fmla="*/ 0 w 1440000"/>
              <a:gd name="connsiteY3" fmla="*/ 540000 h 540000"/>
              <a:gd name="connsiteX4" fmla="*/ 0 w 1440000"/>
              <a:gd name="connsiteY4" fmla="*/ 0 h 540000"/>
              <a:gd name="connsiteX0" fmla="*/ 0 w 1440000"/>
              <a:gd name="connsiteY0" fmla="*/ 0 h 540000"/>
              <a:gd name="connsiteX1" fmla="*/ 919190 w 1440000"/>
              <a:gd name="connsiteY1" fmla="*/ 3976 h 540000"/>
              <a:gd name="connsiteX2" fmla="*/ 1440000 w 1440000"/>
              <a:gd name="connsiteY2" fmla="*/ 540000 h 540000"/>
              <a:gd name="connsiteX3" fmla="*/ 0 w 1440000"/>
              <a:gd name="connsiteY3" fmla="*/ 540000 h 540000"/>
              <a:gd name="connsiteX4" fmla="*/ 0 w 1440000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40000" h="540000">
                <a:moveTo>
                  <a:pt x="0" y="0"/>
                </a:moveTo>
                <a:lnTo>
                  <a:pt x="919190" y="3976"/>
                </a:lnTo>
                <a:lnTo>
                  <a:pt x="1440000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sp>
        <p:nvSpPr>
          <p:cNvPr id="26" name="TextBox 25">
            <a:extLst>
              <a:ext uri="{FF2B5EF4-FFF2-40B4-BE49-F238E27FC236}">
                <a16:creationId xmlns="" xmlns:a16="http://schemas.microsoft.com/office/drawing/2014/main" id="{D702667B-9C62-4D8F-B371-6D971E4F9B7C}"/>
              </a:ext>
            </a:extLst>
          </p:cNvPr>
          <p:cNvSpPr txBox="1"/>
          <p:nvPr/>
        </p:nvSpPr>
        <p:spPr>
          <a:xfrm>
            <a:off x="6459127" y="5006962"/>
            <a:ext cx="60673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bg1"/>
                </a:solidFill>
                <a:cs typeface="Arial" pitchFamily="34" charset="0"/>
              </a:rPr>
              <a:t>04</a:t>
            </a:r>
            <a:endParaRPr lang="ko-KR" altLang="en-US" sz="28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7" name="Rectangle 1">
            <a:extLst>
              <a:ext uri="{FF2B5EF4-FFF2-40B4-BE49-F238E27FC236}">
                <a16:creationId xmlns="" xmlns:a16="http://schemas.microsoft.com/office/drawing/2014/main" id="{E2E6B394-412B-44CA-B5C4-942D7DE4A634}"/>
              </a:ext>
            </a:extLst>
          </p:cNvPr>
          <p:cNvSpPr/>
          <p:nvPr/>
        </p:nvSpPr>
        <p:spPr>
          <a:xfrm rot="5400000">
            <a:off x="7071517" y="5097246"/>
            <a:ext cx="2160000" cy="540000"/>
          </a:xfrm>
          <a:custGeom>
            <a:avLst/>
            <a:gdLst>
              <a:gd name="connsiteX0" fmla="*/ 0 w 1440000"/>
              <a:gd name="connsiteY0" fmla="*/ 0 h 540000"/>
              <a:gd name="connsiteX1" fmla="*/ 1440000 w 1440000"/>
              <a:gd name="connsiteY1" fmla="*/ 0 h 540000"/>
              <a:gd name="connsiteX2" fmla="*/ 1440000 w 1440000"/>
              <a:gd name="connsiteY2" fmla="*/ 540000 h 540000"/>
              <a:gd name="connsiteX3" fmla="*/ 0 w 1440000"/>
              <a:gd name="connsiteY3" fmla="*/ 540000 h 540000"/>
              <a:gd name="connsiteX4" fmla="*/ 0 w 1440000"/>
              <a:gd name="connsiteY4" fmla="*/ 0 h 540000"/>
              <a:gd name="connsiteX0" fmla="*/ 0 w 1440000"/>
              <a:gd name="connsiteY0" fmla="*/ 0 h 540000"/>
              <a:gd name="connsiteX1" fmla="*/ 919190 w 1440000"/>
              <a:gd name="connsiteY1" fmla="*/ 3976 h 540000"/>
              <a:gd name="connsiteX2" fmla="*/ 1440000 w 1440000"/>
              <a:gd name="connsiteY2" fmla="*/ 540000 h 540000"/>
              <a:gd name="connsiteX3" fmla="*/ 0 w 1440000"/>
              <a:gd name="connsiteY3" fmla="*/ 540000 h 540000"/>
              <a:gd name="connsiteX4" fmla="*/ 0 w 1440000"/>
              <a:gd name="connsiteY4" fmla="*/ 0 h 540000"/>
              <a:gd name="connsiteX0" fmla="*/ 0 w 1440000"/>
              <a:gd name="connsiteY0" fmla="*/ 0 h 540000"/>
              <a:gd name="connsiteX1" fmla="*/ 1078216 w 1440000"/>
              <a:gd name="connsiteY1" fmla="*/ 7952 h 540000"/>
              <a:gd name="connsiteX2" fmla="*/ 1440000 w 1440000"/>
              <a:gd name="connsiteY2" fmla="*/ 540000 h 540000"/>
              <a:gd name="connsiteX3" fmla="*/ 0 w 1440000"/>
              <a:gd name="connsiteY3" fmla="*/ 540000 h 540000"/>
              <a:gd name="connsiteX4" fmla="*/ 0 w 1440000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40000" h="540000">
                <a:moveTo>
                  <a:pt x="0" y="0"/>
                </a:moveTo>
                <a:lnTo>
                  <a:pt x="1078216" y="7952"/>
                </a:lnTo>
                <a:lnTo>
                  <a:pt x="1440000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sp>
        <p:nvSpPr>
          <p:cNvPr id="28" name="TextBox 27">
            <a:extLst>
              <a:ext uri="{FF2B5EF4-FFF2-40B4-BE49-F238E27FC236}">
                <a16:creationId xmlns="" xmlns:a16="http://schemas.microsoft.com/office/drawing/2014/main" id="{65363BD6-DCC9-46C6-844D-ACEC314E7F25}"/>
              </a:ext>
            </a:extLst>
          </p:cNvPr>
          <p:cNvSpPr txBox="1"/>
          <p:nvPr/>
        </p:nvSpPr>
        <p:spPr>
          <a:xfrm>
            <a:off x="7848287" y="4289559"/>
            <a:ext cx="60673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bg1"/>
                </a:solidFill>
                <a:cs typeface="Arial" pitchFamily="34" charset="0"/>
              </a:rPr>
              <a:t>03</a:t>
            </a:r>
            <a:endParaRPr lang="ko-KR" altLang="en-US" sz="28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9" name="Rectangle 1">
            <a:extLst>
              <a:ext uri="{FF2B5EF4-FFF2-40B4-BE49-F238E27FC236}">
                <a16:creationId xmlns="" xmlns:a16="http://schemas.microsoft.com/office/drawing/2014/main" id="{E0631309-FFAD-47D9-99A1-DEF95734E1F9}"/>
              </a:ext>
            </a:extLst>
          </p:cNvPr>
          <p:cNvSpPr/>
          <p:nvPr/>
        </p:nvSpPr>
        <p:spPr>
          <a:xfrm rot="5400000">
            <a:off x="8100859" y="4733435"/>
            <a:ext cx="2880000" cy="540000"/>
          </a:xfrm>
          <a:custGeom>
            <a:avLst/>
            <a:gdLst>
              <a:gd name="connsiteX0" fmla="*/ 0 w 1440000"/>
              <a:gd name="connsiteY0" fmla="*/ 0 h 540000"/>
              <a:gd name="connsiteX1" fmla="*/ 1440000 w 1440000"/>
              <a:gd name="connsiteY1" fmla="*/ 0 h 540000"/>
              <a:gd name="connsiteX2" fmla="*/ 1440000 w 1440000"/>
              <a:gd name="connsiteY2" fmla="*/ 540000 h 540000"/>
              <a:gd name="connsiteX3" fmla="*/ 0 w 1440000"/>
              <a:gd name="connsiteY3" fmla="*/ 540000 h 540000"/>
              <a:gd name="connsiteX4" fmla="*/ 0 w 1440000"/>
              <a:gd name="connsiteY4" fmla="*/ 0 h 540000"/>
              <a:gd name="connsiteX0" fmla="*/ 0 w 1440000"/>
              <a:gd name="connsiteY0" fmla="*/ 0 h 540000"/>
              <a:gd name="connsiteX1" fmla="*/ 919190 w 1440000"/>
              <a:gd name="connsiteY1" fmla="*/ 3976 h 540000"/>
              <a:gd name="connsiteX2" fmla="*/ 1440000 w 1440000"/>
              <a:gd name="connsiteY2" fmla="*/ 540000 h 540000"/>
              <a:gd name="connsiteX3" fmla="*/ 0 w 1440000"/>
              <a:gd name="connsiteY3" fmla="*/ 540000 h 540000"/>
              <a:gd name="connsiteX4" fmla="*/ 0 w 1440000"/>
              <a:gd name="connsiteY4" fmla="*/ 0 h 540000"/>
              <a:gd name="connsiteX0" fmla="*/ 0 w 1440000"/>
              <a:gd name="connsiteY0" fmla="*/ 0 h 540000"/>
              <a:gd name="connsiteX1" fmla="*/ 1078216 w 1440000"/>
              <a:gd name="connsiteY1" fmla="*/ 7952 h 540000"/>
              <a:gd name="connsiteX2" fmla="*/ 1440000 w 1440000"/>
              <a:gd name="connsiteY2" fmla="*/ 540000 h 540000"/>
              <a:gd name="connsiteX3" fmla="*/ 0 w 1440000"/>
              <a:gd name="connsiteY3" fmla="*/ 540000 h 540000"/>
              <a:gd name="connsiteX4" fmla="*/ 0 w 1440000"/>
              <a:gd name="connsiteY4" fmla="*/ 0 h 540000"/>
              <a:gd name="connsiteX0" fmla="*/ 0 w 1440000"/>
              <a:gd name="connsiteY0" fmla="*/ 0 h 540000"/>
              <a:gd name="connsiteX1" fmla="*/ 1179595 w 1440000"/>
              <a:gd name="connsiteY1" fmla="*/ 7952 h 540000"/>
              <a:gd name="connsiteX2" fmla="*/ 1440000 w 1440000"/>
              <a:gd name="connsiteY2" fmla="*/ 540000 h 540000"/>
              <a:gd name="connsiteX3" fmla="*/ 0 w 1440000"/>
              <a:gd name="connsiteY3" fmla="*/ 540000 h 540000"/>
              <a:gd name="connsiteX4" fmla="*/ 0 w 1440000"/>
              <a:gd name="connsiteY4" fmla="*/ 0 h 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40000" h="540000">
                <a:moveTo>
                  <a:pt x="0" y="0"/>
                </a:moveTo>
                <a:lnTo>
                  <a:pt x="1179595" y="7952"/>
                </a:lnTo>
                <a:lnTo>
                  <a:pt x="1440000" y="540000"/>
                </a:lnTo>
                <a:lnTo>
                  <a:pt x="0" y="5400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sp>
        <p:nvSpPr>
          <p:cNvPr id="30" name="TextBox 29">
            <a:extLst>
              <a:ext uri="{FF2B5EF4-FFF2-40B4-BE49-F238E27FC236}">
                <a16:creationId xmlns="" xmlns:a16="http://schemas.microsoft.com/office/drawing/2014/main" id="{F95070E2-CB73-48DC-A32C-3160E295555B}"/>
              </a:ext>
            </a:extLst>
          </p:cNvPr>
          <p:cNvSpPr txBox="1"/>
          <p:nvPr/>
        </p:nvSpPr>
        <p:spPr>
          <a:xfrm>
            <a:off x="9237447" y="3572155"/>
            <a:ext cx="60673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bg1"/>
                </a:solidFill>
                <a:cs typeface="Arial" pitchFamily="34" charset="0"/>
              </a:rPr>
              <a:t>02</a:t>
            </a:r>
            <a:endParaRPr lang="ko-KR" altLang="en-US" sz="28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1" name="Freeform 32">
            <a:extLst>
              <a:ext uri="{FF2B5EF4-FFF2-40B4-BE49-F238E27FC236}">
                <a16:creationId xmlns="" xmlns:a16="http://schemas.microsoft.com/office/drawing/2014/main" id="{FB1921EF-F82F-4D88-BF14-AD3CA756C2FA}"/>
              </a:ext>
            </a:extLst>
          </p:cNvPr>
          <p:cNvSpPr/>
          <p:nvPr/>
        </p:nvSpPr>
        <p:spPr>
          <a:xfrm>
            <a:off x="10743428" y="2314924"/>
            <a:ext cx="373092" cy="341739"/>
          </a:xfrm>
          <a:custGeom>
            <a:avLst/>
            <a:gdLst/>
            <a:ahLst/>
            <a:cxnLst/>
            <a:rect l="l" t="t" r="r" b="b"/>
            <a:pathLst>
              <a:path w="3210745" h="2940925">
                <a:moveTo>
                  <a:pt x="340528" y="2526682"/>
                </a:moveTo>
                <a:cubicBezTo>
                  <a:pt x="280875" y="2526682"/>
                  <a:pt x="232516" y="2575041"/>
                  <a:pt x="232516" y="2634694"/>
                </a:cubicBezTo>
                <a:cubicBezTo>
                  <a:pt x="232516" y="2694347"/>
                  <a:pt x="280875" y="2742706"/>
                  <a:pt x="340528" y="2742706"/>
                </a:cubicBezTo>
                <a:cubicBezTo>
                  <a:pt x="400181" y="2742706"/>
                  <a:pt x="448540" y="2694347"/>
                  <a:pt x="448540" y="2634694"/>
                </a:cubicBezTo>
                <a:cubicBezTo>
                  <a:pt x="448540" y="2575041"/>
                  <a:pt x="400181" y="2526682"/>
                  <a:pt x="340528" y="2526682"/>
                </a:cubicBezTo>
                <a:close/>
                <a:moveTo>
                  <a:pt x="1821636" y="152"/>
                </a:moveTo>
                <a:cubicBezTo>
                  <a:pt x="1920275" y="-4956"/>
                  <a:pt x="2051571" y="119306"/>
                  <a:pt x="2102482" y="278737"/>
                </a:cubicBezTo>
                <a:cubicBezTo>
                  <a:pt x="2192513" y="649582"/>
                  <a:pt x="1575154" y="1213351"/>
                  <a:pt x="2006019" y="1236931"/>
                </a:cubicBezTo>
                <a:cubicBezTo>
                  <a:pt x="2310412" y="1206920"/>
                  <a:pt x="2473326" y="1176910"/>
                  <a:pt x="2803442" y="1166192"/>
                </a:cubicBezTo>
                <a:cubicBezTo>
                  <a:pt x="3103547" y="1170479"/>
                  <a:pt x="3152850" y="1361260"/>
                  <a:pt x="3002798" y="1564903"/>
                </a:cubicBezTo>
                <a:cubicBezTo>
                  <a:pt x="3191435" y="1575621"/>
                  <a:pt x="3347919" y="1869296"/>
                  <a:pt x="3022090" y="1989338"/>
                </a:cubicBezTo>
                <a:cubicBezTo>
                  <a:pt x="3332913" y="2182262"/>
                  <a:pt x="3154994" y="2426634"/>
                  <a:pt x="2977074" y="2471650"/>
                </a:cubicBezTo>
                <a:cubicBezTo>
                  <a:pt x="3127127" y="2606697"/>
                  <a:pt x="3109978" y="2709590"/>
                  <a:pt x="2957782" y="2793191"/>
                </a:cubicBezTo>
                <a:cubicBezTo>
                  <a:pt x="2620164" y="2932526"/>
                  <a:pt x="1747715" y="3028988"/>
                  <a:pt x="1253613" y="2818914"/>
                </a:cubicBezTo>
                <a:cubicBezTo>
                  <a:pt x="1018944" y="2738561"/>
                  <a:pt x="869067" y="2654318"/>
                  <a:pt x="700568" y="2648441"/>
                </a:cubicBezTo>
                <a:lnTo>
                  <a:pt x="700568" y="2796242"/>
                </a:lnTo>
                <a:cubicBezTo>
                  <a:pt x="700568" y="2860729"/>
                  <a:pt x="648291" y="2913006"/>
                  <a:pt x="583804" y="2913006"/>
                </a:cubicBezTo>
                <a:lnTo>
                  <a:pt x="0" y="2913006"/>
                </a:lnTo>
                <a:lnTo>
                  <a:pt x="0" y="1400838"/>
                </a:lnTo>
                <a:lnTo>
                  <a:pt x="583804" y="1400838"/>
                </a:lnTo>
                <a:cubicBezTo>
                  <a:pt x="648291" y="1400838"/>
                  <a:pt x="700568" y="1453115"/>
                  <a:pt x="700568" y="1517602"/>
                </a:cubicBezTo>
                <a:lnTo>
                  <a:pt x="700568" y="1571674"/>
                </a:lnTo>
                <a:cubicBezTo>
                  <a:pt x="721537" y="1568378"/>
                  <a:pt x="746526" y="1559634"/>
                  <a:pt x="784162" y="1539180"/>
                </a:cubicBezTo>
                <a:cubicBezTo>
                  <a:pt x="831321" y="1421281"/>
                  <a:pt x="890271" y="1323747"/>
                  <a:pt x="1034964" y="1191915"/>
                </a:cubicBezTo>
                <a:cubicBezTo>
                  <a:pt x="1257900" y="851081"/>
                  <a:pt x="1628744" y="677449"/>
                  <a:pt x="1703770" y="169413"/>
                </a:cubicBezTo>
                <a:cubicBezTo>
                  <a:pt x="1715024" y="52855"/>
                  <a:pt x="1762452" y="3217"/>
                  <a:pt x="1821636" y="15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2" name="Rectangle 16">
            <a:extLst>
              <a:ext uri="{FF2B5EF4-FFF2-40B4-BE49-F238E27FC236}">
                <a16:creationId xmlns="" xmlns:a16="http://schemas.microsoft.com/office/drawing/2014/main" id="{5A55B2BF-CA63-44B1-B073-65CDA55D3588}"/>
              </a:ext>
            </a:extLst>
          </p:cNvPr>
          <p:cNvSpPr/>
          <p:nvPr/>
        </p:nvSpPr>
        <p:spPr>
          <a:xfrm rot="2700000">
            <a:off x="6626371" y="4471017"/>
            <a:ext cx="265920" cy="476745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3" name="Rounded Rectangle 5">
            <a:extLst>
              <a:ext uri="{FF2B5EF4-FFF2-40B4-BE49-F238E27FC236}">
                <a16:creationId xmlns="" xmlns:a16="http://schemas.microsoft.com/office/drawing/2014/main" id="{E69AB57D-77DB-4542-BF6C-D6649BC45E92}"/>
              </a:ext>
            </a:extLst>
          </p:cNvPr>
          <p:cNvSpPr/>
          <p:nvPr/>
        </p:nvSpPr>
        <p:spPr>
          <a:xfrm flipH="1">
            <a:off x="7955676" y="3833765"/>
            <a:ext cx="391682" cy="323114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4" name="Block Arc 10">
            <a:extLst>
              <a:ext uri="{FF2B5EF4-FFF2-40B4-BE49-F238E27FC236}">
                <a16:creationId xmlns="" xmlns:a16="http://schemas.microsoft.com/office/drawing/2014/main" id="{609CBECD-576C-492B-B337-630F1AD939D2}"/>
              </a:ext>
            </a:extLst>
          </p:cNvPr>
          <p:cNvSpPr/>
          <p:nvPr/>
        </p:nvSpPr>
        <p:spPr>
          <a:xfrm>
            <a:off x="9325058" y="3094630"/>
            <a:ext cx="431509" cy="292281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35" name="Freeform 32">
            <a:extLst>
              <a:ext uri="{FF2B5EF4-FFF2-40B4-BE49-F238E27FC236}">
                <a16:creationId xmlns="" xmlns:a16="http://schemas.microsoft.com/office/drawing/2014/main" id="{56318BFE-6D22-408E-A108-6DEE5365180F}"/>
              </a:ext>
            </a:extLst>
          </p:cNvPr>
          <p:cNvSpPr/>
          <p:nvPr/>
        </p:nvSpPr>
        <p:spPr>
          <a:xfrm>
            <a:off x="1293597" y="2314924"/>
            <a:ext cx="303591" cy="278079"/>
          </a:xfrm>
          <a:custGeom>
            <a:avLst/>
            <a:gdLst/>
            <a:ahLst/>
            <a:cxnLst/>
            <a:rect l="l" t="t" r="r" b="b"/>
            <a:pathLst>
              <a:path w="3210745" h="2940925">
                <a:moveTo>
                  <a:pt x="340528" y="2526682"/>
                </a:moveTo>
                <a:cubicBezTo>
                  <a:pt x="280875" y="2526682"/>
                  <a:pt x="232516" y="2575041"/>
                  <a:pt x="232516" y="2634694"/>
                </a:cubicBezTo>
                <a:cubicBezTo>
                  <a:pt x="232516" y="2694347"/>
                  <a:pt x="280875" y="2742706"/>
                  <a:pt x="340528" y="2742706"/>
                </a:cubicBezTo>
                <a:cubicBezTo>
                  <a:pt x="400181" y="2742706"/>
                  <a:pt x="448540" y="2694347"/>
                  <a:pt x="448540" y="2634694"/>
                </a:cubicBezTo>
                <a:cubicBezTo>
                  <a:pt x="448540" y="2575041"/>
                  <a:pt x="400181" y="2526682"/>
                  <a:pt x="340528" y="2526682"/>
                </a:cubicBezTo>
                <a:close/>
                <a:moveTo>
                  <a:pt x="1821636" y="152"/>
                </a:moveTo>
                <a:cubicBezTo>
                  <a:pt x="1920275" y="-4956"/>
                  <a:pt x="2051571" y="119306"/>
                  <a:pt x="2102482" y="278737"/>
                </a:cubicBezTo>
                <a:cubicBezTo>
                  <a:pt x="2192513" y="649582"/>
                  <a:pt x="1575154" y="1213351"/>
                  <a:pt x="2006019" y="1236931"/>
                </a:cubicBezTo>
                <a:cubicBezTo>
                  <a:pt x="2310412" y="1206920"/>
                  <a:pt x="2473326" y="1176910"/>
                  <a:pt x="2803442" y="1166192"/>
                </a:cubicBezTo>
                <a:cubicBezTo>
                  <a:pt x="3103547" y="1170479"/>
                  <a:pt x="3152850" y="1361260"/>
                  <a:pt x="3002798" y="1564903"/>
                </a:cubicBezTo>
                <a:cubicBezTo>
                  <a:pt x="3191435" y="1575621"/>
                  <a:pt x="3347919" y="1869296"/>
                  <a:pt x="3022090" y="1989338"/>
                </a:cubicBezTo>
                <a:cubicBezTo>
                  <a:pt x="3332913" y="2182262"/>
                  <a:pt x="3154994" y="2426634"/>
                  <a:pt x="2977074" y="2471650"/>
                </a:cubicBezTo>
                <a:cubicBezTo>
                  <a:pt x="3127127" y="2606697"/>
                  <a:pt x="3109978" y="2709590"/>
                  <a:pt x="2957782" y="2793191"/>
                </a:cubicBezTo>
                <a:cubicBezTo>
                  <a:pt x="2620164" y="2932526"/>
                  <a:pt x="1747715" y="3028988"/>
                  <a:pt x="1253613" y="2818914"/>
                </a:cubicBezTo>
                <a:cubicBezTo>
                  <a:pt x="1018944" y="2738561"/>
                  <a:pt x="869067" y="2654318"/>
                  <a:pt x="700568" y="2648441"/>
                </a:cubicBezTo>
                <a:lnTo>
                  <a:pt x="700568" y="2796242"/>
                </a:lnTo>
                <a:cubicBezTo>
                  <a:pt x="700568" y="2860729"/>
                  <a:pt x="648291" y="2913006"/>
                  <a:pt x="583804" y="2913006"/>
                </a:cubicBezTo>
                <a:lnTo>
                  <a:pt x="0" y="2913006"/>
                </a:lnTo>
                <a:lnTo>
                  <a:pt x="0" y="1400838"/>
                </a:lnTo>
                <a:lnTo>
                  <a:pt x="583804" y="1400838"/>
                </a:lnTo>
                <a:cubicBezTo>
                  <a:pt x="648291" y="1400838"/>
                  <a:pt x="700568" y="1453115"/>
                  <a:pt x="700568" y="1517602"/>
                </a:cubicBezTo>
                <a:lnTo>
                  <a:pt x="700568" y="1571674"/>
                </a:lnTo>
                <a:cubicBezTo>
                  <a:pt x="721537" y="1568378"/>
                  <a:pt x="746526" y="1559634"/>
                  <a:pt x="784162" y="1539180"/>
                </a:cubicBezTo>
                <a:cubicBezTo>
                  <a:pt x="831321" y="1421281"/>
                  <a:pt x="890271" y="1323747"/>
                  <a:pt x="1034964" y="1191915"/>
                </a:cubicBezTo>
                <a:cubicBezTo>
                  <a:pt x="1257900" y="851081"/>
                  <a:pt x="1628744" y="677449"/>
                  <a:pt x="1703770" y="169413"/>
                </a:cubicBezTo>
                <a:cubicBezTo>
                  <a:pt x="1715024" y="52855"/>
                  <a:pt x="1762452" y="3217"/>
                  <a:pt x="1821636" y="15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6" name="Rectangle 16">
            <a:extLst>
              <a:ext uri="{FF2B5EF4-FFF2-40B4-BE49-F238E27FC236}">
                <a16:creationId xmlns="" xmlns:a16="http://schemas.microsoft.com/office/drawing/2014/main" id="{BD405DEE-770D-4FD5-8715-5F97631B6EF8}"/>
              </a:ext>
            </a:extLst>
          </p:cNvPr>
          <p:cNvSpPr/>
          <p:nvPr/>
        </p:nvSpPr>
        <p:spPr>
          <a:xfrm rot="2700000">
            <a:off x="1337201" y="5088490"/>
            <a:ext cx="216383" cy="387935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7" name="Rounded Rectangle 5">
            <a:extLst>
              <a:ext uri="{FF2B5EF4-FFF2-40B4-BE49-F238E27FC236}">
                <a16:creationId xmlns="" xmlns:a16="http://schemas.microsoft.com/office/drawing/2014/main" id="{447901D0-B752-46E8-B4C3-CF457D4B3FBB}"/>
              </a:ext>
            </a:extLst>
          </p:cNvPr>
          <p:cNvSpPr/>
          <p:nvPr/>
        </p:nvSpPr>
        <p:spPr>
          <a:xfrm flipH="1">
            <a:off x="1286033" y="4214393"/>
            <a:ext cx="318718" cy="262923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8" name="Block Arc 10">
            <a:extLst>
              <a:ext uri="{FF2B5EF4-FFF2-40B4-BE49-F238E27FC236}">
                <a16:creationId xmlns="" xmlns:a16="http://schemas.microsoft.com/office/drawing/2014/main" id="{08AB0EFE-9329-4A3B-9FB3-EB37A37AE21C}"/>
              </a:ext>
            </a:extLst>
          </p:cNvPr>
          <p:cNvSpPr/>
          <p:nvPr/>
        </p:nvSpPr>
        <p:spPr>
          <a:xfrm>
            <a:off x="1269829" y="3294108"/>
            <a:ext cx="351126" cy="237834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66257460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그룹 6">
            <a:extLst>
              <a:ext uri="{FF2B5EF4-FFF2-40B4-BE49-F238E27FC236}">
                <a16:creationId xmlns="" xmlns:a16="http://schemas.microsoft.com/office/drawing/2014/main" id="{E765EA4A-A086-49FC-9DDD-4295BE04BB2E}"/>
              </a:ext>
            </a:extLst>
          </p:cNvPr>
          <p:cNvGrpSpPr/>
          <p:nvPr/>
        </p:nvGrpSpPr>
        <p:grpSpPr>
          <a:xfrm>
            <a:off x="2618206" y="1815447"/>
            <a:ext cx="1548000" cy="1942979"/>
            <a:chOff x="2008607" y="1960653"/>
            <a:chExt cx="1286299" cy="1942979"/>
          </a:xfrm>
        </p:grpSpPr>
        <p:sp>
          <p:nvSpPr>
            <p:cNvPr id="22" name="직사각형 21">
              <a:extLst>
                <a:ext uri="{FF2B5EF4-FFF2-40B4-BE49-F238E27FC236}">
                  <a16:creationId xmlns="" xmlns:a16="http://schemas.microsoft.com/office/drawing/2014/main" id="{649B5394-118B-480C-9D38-CF325A18D418}"/>
                </a:ext>
              </a:extLst>
            </p:cNvPr>
            <p:cNvSpPr/>
            <p:nvPr/>
          </p:nvSpPr>
          <p:spPr>
            <a:xfrm>
              <a:off x="2008607" y="1960653"/>
              <a:ext cx="1286299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b="1" dirty="0">
                  <a:solidFill>
                    <a:schemeClr val="bg1"/>
                  </a:solidFill>
                </a:rPr>
                <a:t>Contents</a:t>
              </a:r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="" xmlns:a16="http://schemas.microsoft.com/office/drawing/2014/main" id="{2016BFCA-DDF8-4AEE-84EE-7ECA8EAFC625}"/>
                </a:ext>
              </a:extLst>
            </p:cNvPr>
            <p:cNvSpPr/>
            <p:nvPr/>
          </p:nvSpPr>
          <p:spPr>
            <a:xfrm>
              <a:off x="2008607" y="2333972"/>
              <a:ext cx="1286299" cy="156966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en-US" altLang="ko-KR" sz="12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1" name="그룹 10">
            <a:extLst>
              <a:ext uri="{FF2B5EF4-FFF2-40B4-BE49-F238E27FC236}">
                <a16:creationId xmlns="" xmlns:a16="http://schemas.microsoft.com/office/drawing/2014/main" id="{737C1EEB-7028-4600-B04B-827C988AB04D}"/>
              </a:ext>
            </a:extLst>
          </p:cNvPr>
          <p:cNvGrpSpPr/>
          <p:nvPr/>
        </p:nvGrpSpPr>
        <p:grpSpPr>
          <a:xfrm>
            <a:off x="6150739" y="1815447"/>
            <a:ext cx="1548000" cy="1942979"/>
            <a:chOff x="4626739" y="1960653"/>
            <a:chExt cx="1286299" cy="1942979"/>
          </a:xfrm>
        </p:grpSpPr>
        <p:sp>
          <p:nvSpPr>
            <p:cNvPr id="48" name="직사각형 47">
              <a:extLst>
                <a:ext uri="{FF2B5EF4-FFF2-40B4-BE49-F238E27FC236}">
                  <a16:creationId xmlns="" xmlns:a16="http://schemas.microsoft.com/office/drawing/2014/main" id="{7842E374-5C6B-4DE2-AF6B-22BEFE0E8363}"/>
                </a:ext>
              </a:extLst>
            </p:cNvPr>
            <p:cNvSpPr/>
            <p:nvPr/>
          </p:nvSpPr>
          <p:spPr>
            <a:xfrm>
              <a:off x="4626739" y="1960653"/>
              <a:ext cx="1286299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b="1" dirty="0">
                  <a:solidFill>
                    <a:schemeClr val="bg1"/>
                  </a:solidFill>
                </a:rPr>
                <a:t>Contents</a:t>
              </a:r>
            </a:p>
          </p:txBody>
        </p:sp>
        <p:sp>
          <p:nvSpPr>
            <p:cNvPr id="49" name="직사각형 48">
              <a:extLst>
                <a:ext uri="{FF2B5EF4-FFF2-40B4-BE49-F238E27FC236}">
                  <a16:creationId xmlns="" xmlns:a16="http://schemas.microsoft.com/office/drawing/2014/main" id="{D657E6DA-771A-494E-8323-C9047E93E0F9}"/>
                </a:ext>
              </a:extLst>
            </p:cNvPr>
            <p:cNvSpPr/>
            <p:nvPr/>
          </p:nvSpPr>
          <p:spPr>
            <a:xfrm>
              <a:off x="4626739" y="2333972"/>
              <a:ext cx="1286299" cy="156966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en-US" altLang="ko-KR" sz="12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2" name="그룹 11">
            <a:extLst>
              <a:ext uri="{FF2B5EF4-FFF2-40B4-BE49-F238E27FC236}">
                <a16:creationId xmlns="" xmlns:a16="http://schemas.microsoft.com/office/drawing/2014/main" id="{D232EB31-BBE6-43B9-AA25-B663C4DA7A59}"/>
              </a:ext>
            </a:extLst>
          </p:cNvPr>
          <p:cNvGrpSpPr/>
          <p:nvPr/>
        </p:nvGrpSpPr>
        <p:grpSpPr>
          <a:xfrm>
            <a:off x="9779990" y="1815447"/>
            <a:ext cx="1548000" cy="1942979"/>
            <a:chOff x="7244871" y="1960653"/>
            <a:chExt cx="1286299" cy="1942979"/>
          </a:xfrm>
        </p:grpSpPr>
        <p:sp>
          <p:nvSpPr>
            <p:cNvPr id="50" name="직사각형 49">
              <a:extLst>
                <a:ext uri="{FF2B5EF4-FFF2-40B4-BE49-F238E27FC236}">
                  <a16:creationId xmlns="" xmlns:a16="http://schemas.microsoft.com/office/drawing/2014/main" id="{9BF43A67-69C4-49EE-967B-38133626E343}"/>
                </a:ext>
              </a:extLst>
            </p:cNvPr>
            <p:cNvSpPr/>
            <p:nvPr/>
          </p:nvSpPr>
          <p:spPr>
            <a:xfrm>
              <a:off x="7244871" y="1960653"/>
              <a:ext cx="1286299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b="1" dirty="0">
                  <a:solidFill>
                    <a:schemeClr val="bg1"/>
                  </a:solidFill>
                </a:rPr>
                <a:t>Contents</a:t>
              </a:r>
            </a:p>
          </p:txBody>
        </p:sp>
        <p:sp>
          <p:nvSpPr>
            <p:cNvPr id="51" name="직사각형 50">
              <a:extLst>
                <a:ext uri="{FF2B5EF4-FFF2-40B4-BE49-F238E27FC236}">
                  <a16:creationId xmlns="" xmlns:a16="http://schemas.microsoft.com/office/drawing/2014/main" id="{1FDCDFA4-CC56-4C42-A960-B89C05EE8DD1}"/>
                </a:ext>
              </a:extLst>
            </p:cNvPr>
            <p:cNvSpPr/>
            <p:nvPr/>
          </p:nvSpPr>
          <p:spPr>
            <a:xfrm>
              <a:off x="7244871" y="2333972"/>
              <a:ext cx="1286299" cy="156966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en-US" altLang="ko-KR" sz="12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4" name="그룹 13">
            <a:extLst>
              <a:ext uri="{FF2B5EF4-FFF2-40B4-BE49-F238E27FC236}">
                <a16:creationId xmlns="" xmlns:a16="http://schemas.microsoft.com/office/drawing/2014/main" id="{4B3E6BA6-495B-4565-BE37-C0CBA72F2D4D}"/>
              </a:ext>
            </a:extLst>
          </p:cNvPr>
          <p:cNvGrpSpPr/>
          <p:nvPr/>
        </p:nvGrpSpPr>
        <p:grpSpPr>
          <a:xfrm>
            <a:off x="2618206" y="4087483"/>
            <a:ext cx="1548000" cy="1934187"/>
            <a:chOff x="2008607" y="4047267"/>
            <a:chExt cx="1286299" cy="1934187"/>
          </a:xfrm>
        </p:grpSpPr>
        <p:sp>
          <p:nvSpPr>
            <p:cNvPr id="52" name="직사각형 51">
              <a:extLst>
                <a:ext uri="{FF2B5EF4-FFF2-40B4-BE49-F238E27FC236}">
                  <a16:creationId xmlns="" xmlns:a16="http://schemas.microsoft.com/office/drawing/2014/main" id="{B859D6CB-7C00-47E7-BFEE-7631571D4CCB}"/>
                </a:ext>
              </a:extLst>
            </p:cNvPr>
            <p:cNvSpPr/>
            <p:nvPr/>
          </p:nvSpPr>
          <p:spPr>
            <a:xfrm>
              <a:off x="2008607" y="4047267"/>
              <a:ext cx="1286299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</a:t>
              </a:r>
            </a:p>
          </p:txBody>
        </p:sp>
        <p:sp>
          <p:nvSpPr>
            <p:cNvPr id="53" name="직사각형 52">
              <a:extLst>
                <a:ext uri="{FF2B5EF4-FFF2-40B4-BE49-F238E27FC236}">
                  <a16:creationId xmlns="" xmlns:a16="http://schemas.microsoft.com/office/drawing/2014/main" id="{FEA44777-071F-4B08-8A1C-32050FD5BB00}"/>
                </a:ext>
              </a:extLst>
            </p:cNvPr>
            <p:cNvSpPr/>
            <p:nvPr/>
          </p:nvSpPr>
          <p:spPr>
            <a:xfrm>
              <a:off x="2008607" y="4411794"/>
              <a:ext cx="1286299" cy="156966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="" xmlns:a16="http://schemas.microsoft.com/office/drawing/2014/main" id="{F54BFC76-81E8-4C68-9878-EA1371EF1F18}"/>
              </a:ext>
            </a:extLst>
          </p:cNvPr>
          <p:cNvGrpSpPr/>
          <p:nvPr/>
        </p:nvGrpSpPr>
        <p:grpSpPr>
          <a:xfrm>
            <a:off x="6150739" y="4087483"/>
            <a:ext cx="1548000" cy="1934187"/>
            <a:chOff x="4626739" y="4047267"/>
            <a:chExt cx="1286299" cy="1934187"/>
          </a:xfrm>
        </p:grpSpPr>
        <p:sp>
          <p:nvSpPr>
            <p:cNvPr id="54" name="직사각형 53">
              <a:extLst>
                <a:ext uri="{FF2B5EF4-FFF2-40B4-BE49-F238E27FC236}">
                  <a16:creationId xmlns="" xmlns:a16="http://schemas.microsoft.com/office/drawing/2014/main" id="{4BDEEC53-79CA-402B-8B06-B1F9308934B6}"/>
                </a:ext>
              </a:extLst>
            </p:cNvPr>
            <p:cNvSpPr/>
            <p:nvPr/>
          </p:nvSpPr>
          <p:spPr>
            <a:xfrm>
              <a:off x="4626739" y="4047267"/>
              <a:ext cx="1286299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</a:t>
              </a:r>
            </a:p>
          </p:txBody>
        </p:sp>
        <p:sp>
          <p:nvSpPr>
            <p:cNvPr id="55" name="직사각형 54">
              <a:extLst>
                <a:ext uri="{FF2B5EF4-FFF2-40B4-BE49-F238E27FC236}">
                  <a16:creationId xmlns="" xmlns:a16="http://schemas.microsoft.com/office/drawing/2014/main" id="{1F5D09AB-539E-4729-98FC-5FDF85D6A967}"/>
                </a:ext>
              </a:extLst>
            </p:cNvPr>
            <p:cNvSpPr/>
            <p:nvPr/>
          </p:nvSpPr>
          <p:spPr>
            <a:xfrm>
              <a:off x="4626739" y="4411794"/>
              <a:ext cx="1286299" cy="156966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="" xmlns:a16="http://schemas.microsoft.com/office/drawing/2014/main" id="{875F74B5-843F-41FC-B875-E71C2C6EEDF6}"/>
              </a:ext>
            </a:extLst>
          </p:cNvPr>
          <p:cNvGrpSpPr/>
          <p:nvPr/>
        </p:nvGrpSpPr>
        <p:grpSpPr>
          <a:xfrm>
            <a:off x="9779990" y="4087483"/>
            <a:ext cx="1548000" cy="1934187"/>
            <a:chOff x="7244871" y="4047267"/>
            <a:chExt cx="1286299" cy="1934187"/>
          </a:xfrm>
        </p:grpSpPr>
        <p:sp>
          <p:nvSpPr>
            <p:cNvPr id="56" name="직사각형 55">
              <a:extLst>
                <a:ext uri="{FF2B5EF4-FFF2-40B4-BE49-F238E27FC236}">
                  <a16:creationId xmlns="" xmlns:a16="http://schemas.microsoft.com/office/drawing/2014/main" id="{76554DF4-5BFF-4B19-8CD9-A4F88F23D6DE}"/>
                </a:ext>
              </a:extLst>
            </p:cNvPr>
            <p:cNvSpPr/>
            <p:nvPr/>
          </p:nvSpPr>
          <p:spPr>
            <a:xfrm>
              <a:off x="7244871" y="4047267"/>
              <a:ext cx="1286299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</a:t>
              </a:r>
            </a:p>
          </p:txBody>
        </p:sp>
        <p:sp>
          <p:nvSpPr>
            <p:cNvPr id="57" name="직사각형 56">
              <a:extLst>
                <a:ext uri="{FF2B5EF4-FFF2-40B4-BE49-F238E27FC236}">
                  <a16:creationId xmlns="" xmlns:a16="http://schemas.microsoft.com/office/drawing/2014/main" id="{FD551A03-4BFC-4D5C-A608-DAC1B20570D7}"/>
                </a:ext>
              </a:extLst>
            </p:cNvPr>
            <p:cNvSpPr/>
            <p:nvPr/>
          </p:nvSpPr>
          <p:spPr>
            <a:xfrm>
              <a:off x="7244871" y="4411794"/>
              <a:ext cx="1286299" cy="156966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2" name="텍스트 개체 틀 1">
            <a:extLst>
              <a:ext uri="{FF2B5EF4-FFF2-40B4-BE49-F238E27FC236}">
                <a16:creationId xmlns="" xmlns:a16="http://schemas.microsoft.com/office/drawing/2014/main" id="{04EEF7AB-F456-40FC-8838-6DCDB0E5BF7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Images &amp; Contents</a:t>
            </a:r>
            <a:endParaRPr lang="ko-KR" altLang="en-US" dirty="0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61"/>
          </p:nvPr>
        </p:nvSpPr>
        <p:spPr/>
      </p:sp>
      <p:sp>
        <p:nvSpPr>
          <p:cNvPr id="4" name="Picture Placeholder 3"/>
          <p:cNvSpPr>
            <a:spLocks noGrp="1"/>
          </p:cNvSpPr>
          <p:nvPr>
            <p:ph type="pic" sz="quarter" idx="67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70"/>
          </p:nvPr>
        </p:nvSpPr>
        <p:spPr/>
      </p:sp>
      <p:sp>
        <p:nvSpPr>
          <p:cNvPr id="6" name="Picture Placeholder 5"/>
          <p:cNvSpPr>
            <a:spLocks noGrp="1"/>
          </p:cNvSpPr>
          <p:nvPr>
            <p:ph type="pic" sz="quarter" idx="7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76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73"/>
          </p:nvPr>
        </p:nvSpPr>
        <p:spPr/>
      </p:sp>
    </p:spTree>
    <p:extLst>
      <p:ext uri="{BB962C8B-B14F-4D97-AF65-F5344CB8AC3E}">
        <p14:creationId xmlns:p14="http://schemas.microsoft.com/office/powerpoint/2010/main" val="3338933541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" name="그룹 44">
            <a:extLst>
              <a:ext uri="{FF2B5EF4-FFF2-40B4-BE49-F238E27FC236}">
                <a16:creationId xmlns="" xmlns:a16="http://schemas.microsoft.com/office/drawing/2014/main" id="{C9BB7421-9551-46D4-A6EA-04F159AA52B3}"/>
              </a:ext>
            </a:extLst>
          </p:cNvPr>
          <p:cNvGrpSpPr/>
          <p:nvPr/>
        </p:nvGrpSpPr>
        <p:grpSpPr>
          <a:xfrm>
            <a:off x="4723761" y="2327382"/>
            <a:ext cx="6293176" cy="3625062"/>
            <a:chOff x="4723761" y="2327382"/>
            <a:chExt cx="6293176" cy="3625062"/>
          </a:xfrm>
        </p:grpSpPr>
        <p:sp>
          <p:nvSpPr>
            <p:cNvPr id="7" name="Oval 41">
              <a:extLst>
                <a:ext uri="{FF2B5EF4-FFF2-40B4-BE49-F238E27FC236}">
                  <a16:creationId xmlns="" xmlns:a16="http://schemas.microsoft.com/office/drawing/2014/main" id="{C2EE78F8-F0FD-4FA7-BC60-BE7EFADCB137}"/>
                </a:ext>
              </a:extLst>
            </p:cNvPr>
            <p:cNvSpPr/>
            <p:nvPr/>
          </p:nvSpPr>
          <p:spPr>
            <a:xfrm>
              <a:off x="5185811" y="3252521"/>
              <a:ext cx="2078872" cy="1977564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8" name="Group 43">
              <a:extLst>
                <a:ext uri="{FF2B5EF4-FFF2-40B4-BE49-F238E27FC236}">
                  <a16:creationId xmlns="" xmlns:a16="http://schemas.microsoft.com/office/drawing/2014/main" id="{69AC5C30-0A55-4EAE-8F5A-35D3BA589E9C}"/>
                </a:ext>
              </a:extLst>
            </p:cNvPr>
            <p:cNvGrpSpPr/>
            <p:nvPr/>
          </p:nvGrpSpPr>
          <p:grpSpPr>
            <a:xfrm rot="20090553">
              <a:off x="8388570" y="5532520"/>
              <a:ext cx="792165" cy="419924"/>
              <a:chOff x="5407012" y="1267880"/>
              <a:chExt cx="2876113" cy="1549137"/>
            </a:xfrm>
            <a:solidFill>
              <a:schemeClr val="accent2"/>
            </a:solidFill>
          </p:grpSpPr>
          <p:sp>
            <p:nvSpPr>
              <p:cNvPr id="9" name="Oval 35">
                <a:extLst>
                  <a:ext uri="{FF2B5EF4-FFF2-40B4-BE49-F238E27FC236}">
                    <a16:creationId xmlns="" xmlns:a16="http://schemas.microsoft.com/office/drawing/2014/main" id="{DCD2C4D0-FC67-4C0E-943C-132816B9AC0D}"/>
                  </a:ext>
                </a:extLst>
              </p:cNvPr>
              <p:cNvSpPr/>
              <p:nvPr/>
            </p:nvSpPr>
            <p:spPr>
              <a:xfrm>
                <a:off x="5436096" y="1267880"/>
                <a:ext cx="2847029" cy="744760"/>
              </a:xfrm>
              <a:custGeom>
                <a:avLst/>
                <a:gdLst/>
                <a:ahLst/>
                <a:cxnLst/>
                <a:rect l="l" t="t" r="r" b="b"/>
                <a:pathLst>
                  <a:path w="2847029" h="744760">
                    <a:moveTo>
                      <a:pt x="1423514" y="0"/>
                    </a:moveTo>
                    <a:cubicBezTo>
                      <a:pt x="2105041" y="0"/>
                      <a:pt x="2678695" y="315414"/>
                      <a:pt x="2847029" y="744760"/>
                    </a:cubicBezTo>
                    <a:lnTo>
                      <a:pt x="0" y="744760"/>
                    </a:lnTo>
                    <a:cubicBezTo>
                      <a:pt x="168333" y="315414"/>
                      <a:pt x="741987" y="0"/>
                      <a:pt x="142351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" name="Oval 35">
                <a:extLst>
                  <a:ext uri="{FF2B5EF4-FFF2-40B4-BE49-F238E27FC236}">
                    <a16:creationId xmlns="" xmlns:a16="http://schemas.microsoft.com/office/drawing/2014/main" id="{ADD05203-FE5D-4AF0-85EB-8EE9F9F94FD3}"/>
                  </a:ext>
                </a:extLst>
              </p:cNvPr>
              <p:cNvSpPr/>
              <p:nvPr/>
            </p:nvSpPr>
            <p:spPr>
              <a:xfrm rot="10800000">
                <a:off x="5407012" y="2072257"/>
                <a:ext cx="2847027" cy="744760"/>
              </a:xfrm>
              <a:custGeom>
                <a:avLst/>
                <a:gdLst/>
                <a:ahLst/>
                <a:cxnLst/>
                <a:rect l="l" t="t" r="r" b="b"/>
                <a:pathLst>
                  <a:path w="2847029" h="744760">
                    <a:moveTo>
                      <a:pt x="1423514" y="0"/>
                    </a:moveTo>
                    <a:cubicBezTo>
                      <a:pt x="2105041" y="0"/>
                      <a:pt x="2678695" y="315414"/>
                      <a:pt x="2847029" y="744760"/>
                    </a:cubicBezTo>
                    <a:lnTo>
                      <a:pt x="0" y="744760"/>
                    </a:lnTo>
                    <a:cubicBezTo>
                      <a:pt x="168333" y="315414"/>
                      <a:pt x="741987" y="0"/>
                      <a:pt x="142351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11" name="그룹 10">
              <a:extLst>
                <a:ext uri="{FF2B5EF4-FFF2-40B4-BE49-F238E27FC236}">
                  <a16:creationId xmlns="" xmlns:a16="http://schemas.microsoft.com/office/drawing/2014/main" id="{64C5DCEA-B75F-496A-BCBB-F5A2D7BAFF8F}"/>
                </a:ext>
              </a:extLst>
            </p:cNvPr>
            <p:cNvGrpSpPr/>
            <p:nvPr/>
          </p:nvGrpSpPr>
          <p:grpSpPr>
            <a:xfrm rot="1743819">
              <a:off x="6758956" y="5396749"/>
              <a:ext cx="775477" cy="355592"/>
              <a:chOff x="3864864" y="5088211"/>
              <a:chExt cx="775477" cy="355592"/>
            </a:xfrm>
          </p:grpSpPr>
          <p:sp>
            <p:nvSpPr>
              <p:cNvPr id="12" name="Oval 35">
                <a:extLst>
                  <a:ext uri="{FF2B5EF4-FFF2-40B4-BE49-F238E27FC236}">
                    <a16:creationId xmlns="" xmlns:a16="http://schemas.microsoft.com/office/drawing/2014/main" id="{28E95AE6-3D4D-4212-B808-B43F99AD01D2}"/>
                  </a:ext>
                </a:extLst>
              </p:cNvPr>
              <p:cNvSpPr/>
              <p:nvPr/>
            </p:nvSpPr>
            <p:spPr>
              <a:xfrm rot="1606238">
                <a:off x="3946219" y="5088211"/>
                <a:ext cx="694122" cy="178703"/>
              </a:xfrm>
              <a:custGeom>
                <a:avLst/>
                <a:gdLst/>
                <a:ahLst/>
                <a:cxnLst/>
                <a:rect l="l" t="t" r="r" b="b"/>
                <a:pathLst>
                  <a:path w="2847029" h="744760">
                    <a:moveTo>
                      <a:pt x="1423514" y="0"/>
                    </a:moveTo>
                    <a:cubicBezTo>
                      <a:pt x="2105041" y="0"/>
                      <a:pt x="2678695" y="315414"/>
                      <a:pt x="2847029" y="744760"/>
                    </a:cubicBezTo>
                    <a:lnTo>
                      <a:pt x="0" y="744760"/>
                    </a:lnTo>
                    <a:cubicBezTo>
                      <a:pt x="168333" y="315414"/>
                      <a:pt x="741987" y="0"/>
                      <a:pt x="142351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" name="Oval 35">
                <a:extLst>
                  <a:ext uri="{FF2B5EF4-FFF2-40B4-BE49-F238E27FC236}">
                    <a16:creationId xmlns="" xmlns:a16="http://schemas.microsoft.com/office/drawing/2014/main" id="{E804BAE3-CE41-4BCA-AB7B-A3157EBA986F}"/>
                  </a:ext>
                </a:extLst>
              </p:cNvPr>
              <p:cNvSpPr/>
              <p:nvPr/>
            </p:nvSpPr>
            <p:spPr>
              <a:xfrm rot="12406238">
                <a:off x="3864864" y="5265100"/>
                <a:ext cx="694122" cy="178703"/>
              </a:xfrm>
              <a:custGeom>
                <a:avLst/>
                <a:gdLst/>
                <a:ahLst/>
                <a:cxnLst/>
                <a:rect l="l" t="t" r="r" b="b"/>
                <a:pathLst>
                  <a:path w="2847029" h="744760">
                    <a:moveTo>
                      <a:pt x="1423514" y="0"/>
                    </a:moveTo>
                    <a:cubicBezTo>
                      <a:pt x="2105041" y="0"/>
                      <a:pt x="2678695" y="315414"/>
                      <a:pt x="2847029" y="744760"/>
                    </a:cubicBezTo>
                    <a:lnTo>
                      <a:pt x="0" y="744760"/>
                    </a:lnTo>
                    <a:cubicBezTo>
                      <a:pt x="168333" y="315414"/>
                      <a:pt x="741987" y="0"/>
                      <a:pt x="142351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4" name="Group 52">
              <a:extLst>
                <a:ext uri="{FF2B5EF4-FFF2-40B4-BE49-F238E27FC236}">
                  <a16:creationId xmlns="" xmlns:a16="http://schemas.microsoft.com/office/drawing/2014/main" id="{1199DF59-3CE7-4735-AE1D-A86EC41D7020}"/>
                </a:ext>
              </a:extLst>
            </p:cNvPr>
            <p:cNvGrpSpPr/>
            <p:nvPr/>
          </p:nvGrpSpPr>
          <p:grpSpPr>
            <a:xfrm rot="18485092">
              <a:off x="7370662" y="4721349"/>
              <a:ext cx="793952" cy="417905"/>
              <a:chOff x="5436096" y="1267880"/>
              <a:chExt cx="2882601" cy="1541690"/>
            </a:xfrm>
            <a:solidFill>
              <a:schemeClr val="accent3"/>
            </a:solidFill>
          </p:grpSpPr>
          <p:sp>
            <p:nvSpPr>
              <p:cNvPr id="15" name="Oval 35">
                <a:extLst>
                  <a:ext uri="{FF2B5EF4-FFF2-40B4-BE49-F238E27FC236}">
                    <a16:creationId xmlns="" xmlns:a16="http://schemas.microsoft.com/office/drawing/2014/main" id="{68FA014E-91A2-4197-94E4-ACB346F108F2}"/>
                  </a:ext>
                </a:extLst>
              </p:cNvPr>
              <p:cNvSpPr/>
              <p:nvPr/>
            </p:nvSpPr>
            <p:spPr>
              <a:xfrm>
                <a:off x="5436096" y="1267880"/>
                <a:ext cx="2847029" cy="744760"/>
              </a:xfrm>
              <a:custGeom>
                <a:avLst/>
                <a:gdLst/>
                <a:ahLst/>
                <a:cxnLst/>
                <a:rect l="l" t="t" r="r" b="b"/>
                <a:pathLst>
                  <a:path w="2847029" h="744760">
                    <a:moveTo>
                      <a:pt x="1423514" y="0"/>
                    </a:moveTo>
                    <a:cubicBezTo>
                      <a:pt x="2105041" y="0"/>
                      <a:pt x="2678695" y="315414"/>
                      <a:pt x="2847029" y="744760"/>
                    </a:cubicBezTo>
                    <a:lnTo>
                      <a:pt x="0" y="744760"/>
                    </a:lnTo>
                    <a:cubicBezTo>
                      <a:pt x="168333" y="315414"/>
                      <a:pt x="741987" y="0"/>
                      <a:pt x="142351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" name="Oval 35">
                <a:extLst>
                  <a:ext uri="{FF2B5EF4-FFF2-40B4-BE49-F238E27FC236}">
                    <a16:creationId xmlns="" xmlns:a16="http://schemas.microsoft.com/office/drawing/2014/main" id="{396D56B5-405F-43F9-8004-3C1EC9673969}"/>
                  </a:ext>
                </a:extLst>
              </p:cNvPr>
              <p:cNvSpPr/>
              <p:nvPr/>
            </p:nvSpPr>
            <p:spPr>
              <a:xfrm rot="10800000">
                <a:off x="5471670" y="2064809"/>
                <a:ext cx="2847027" cy="744761"/>
              </a:xfrm>
              <a:custGeom>
                <a:avLst/>
                <a:gdLst/>
                <a:ahLst/>
                <a:cxnLst/>
                <a:rect l="l" t="t" r="r" b="b"/>
                <a:pathLst>
                  <a:path w="2847029" h="744760">
                    <a:moveTo>
                      <a:pt x="1423514" y="0"/>
                    </a:moveTo>
                    <a:cubicBezTo>
                      <a:pt x="2105041" y="0"/>
                      <a:pt x="2678695" y="315414"/>
                      <a:pt x="2847029" y="744760"/>
                    </a:cubicBezTo>
                    <a:lnTo>
                      <a:pt x="0" y="744760"/>
                    </a:lnTo>
                    <a:cubicBezTo>
                      <a:pt x="168333" y="315414"/>
                      <a:pt x="741987" y="0"/>
                      <a:pt x="142351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" name="Oval 39">
              <a:extLst>
                <a:ext uri="{FF2B5EF4-FFF2-40B4-BE49-F238E27FC236}">
                  <a16:creationId xmlns="" xmlns:a16="http://schemas.microsoft.com/office/drawing/2014/main" id="{9BAF0CE1-9187-453D-8F5B-81E309595BC7}"/>
                </a:ext>
              </a:extLst>
            </p:cNvPr>
            <p:cNvSpPr/>
            <p:nvPr/>
          </p:nvSpPr>
          <p:spPr>
            <a:xfrm>
              <a:off x="6624833" y="2327382"/>
              <a:ext cx="2255005" cy="2145114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" name="Oval 40">
              <a:extLst>
                <a:ext uri="{FF2B5EF4-FFF2-40B4-BE49-F238E27FC236}">
                  <a16:creationId xmlns="" xmlns:a16="http://schemas.microsoft.com/office/drawing/2014/main" id="{861F4613-EBAB-48D5-9F5E-0B1D36FD1073}"/>
                </a:ext>
              </a:extLst>
            </p:cNvPr>
            <p:cNvSpPr/>
            <p:nvPr/>
          </p:nvSpPr>
          <p:spPr>
            <a:xfrm>
              <a:off x="8176969" y="3580459"/>
              <a:ext cx="1937320" cy="184291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자유형: 도형 19">
              <a:extLst>
                <a:ext uri="{FF2B5EF4-FFF2-40B4-BE49-F238E27FC236}">
                  <a16:creationId xmlns="" xmlns:a16="http://schemas.microsoft.com/office/drawing/2014/main" id="{E9B24FBA-FA40-4D67-8363-C99BBF6E4F65}"/>
                </a:ext>
              </a:extLst>
            </p:cNvPr>
            <p:cNvSpPr/>
            <p:nvPr/>
          </p:nvSpPr>
          <p:spPr>
            <a:xfrm>
              <a:off x="4854551" y="2411511"/>
              <a:ext cx="1274009" cy="673234"/>
            </a:xfrm>
            <a:custGeom>
              <a:avLst/>
              <a:gdLst>
                <a:gd name="connsiteX0" fmla="*/ 429715 w 953973"/>
                <a:gd name="connsiteY0" fmla="*/ 283830 h 504115"/>
                <a:gd name="connsiteX1" fmla="*/ 427072 w 953973"/>
                <a:gd name="connsiteY1" fmla="*/ 284253 h 504115"/>
                <a:gd name="connsiteX2" fmla="*/ 430256 w 953973"/>
                <a:gd name="connsiteY2" fmla="*/ 285956 h 504115"/>
                <a:gd name="connsiteX3" fmla="*/ 420625 w 953973"/>
                <a:gd name="connsiteY3" fmla="*/ 0 h 504115"/>
                <a:gd name="connsiteX4" fmla="*/ 547729 w 953973"/>
                <a:gd name="connsiteY4" fmla="*/ 41779 h 504115"/>
                <a:gd name="connsiteX5" fmla="*/ 560417 w 953973"/>
                <a:gd name="connsiteY5" fmla="*/ 56712 h 504115"/>
                <a:gd name="connsiteX6" fmla="*/ 570923 w 953973"/>
                <a:gd name="connsiteY6" fmla="*/ 44346 h 504115"/>
                <a:gd name="connsiteX7" fmla="*/ 668148 w 953973"/>
                <a:gd name="connsiteY7" fmla="*/ 12388 h 504115"/>
                <a:gd name="connsiteX8" fmla="*/ 805645 w 953973"/>
                <a:gd name="connsiteY8" fmla="*/ 121499 h 504115"/>
                <a:gd name="connsiteX9" fmla="*/ 797202 w 953973"/>
                <a:gd name="connsiteY9" fmla="*/ 143432 h 504115"/>
                <a:gd name="connsiteX10" fmla="*/ 802136 w 953973"/>
                <a:gd name="connsiteY10" fmla="*/ 142642 h 504115"/>
                <a:gd name="connsiteX11" fmla="*/ 953973 w 953973"/>
                <a:gd name="connsiteY11" fmla="*/ 263133 h 504115"/>
                <a:gd name="connsiteX12" fmla="*/ 802136 w 953973"/>
                <a:gd name="connsiteY12" fmla="*/ 383624 h 504115"/>
                <a:gd name="connsiteX13" fmla="*/ 755438 w 953973"/>
                <a:gd name="connsiteY13" fmla="*/ 376142 h 504115"/>
                <a:gd name="connsiteX14" fmla="*/ 746083 w 953973"/>
                <a:gd name="connsiteY14" fmla="*/ 412913 h 504115"/>
                <a:gd name="connsiteX15" fmla="*/ 600378 w 953973"/>
                <a:gd name="connsiteY15" fmla="*/ 489554 h 504115"/>
                <a:gd name="connsiteX16" fmla="*/ 488562 w 953973"/>
                <a:gd name="connsiteY16" fmla="*/ 452800 h 504115"/>
                <a:gd name="connsiteX17" fmla="*/ 477868 w 953973"/>
                <a:gd name="connsiteY17" fmla="*/ 440213 h 504115"/>
                <a:gd name="connsiteX18" fmla="*/ 453559 w 953973"/>
                <a:gd name="connsiteY18" fmla="*/ 468824 h 504115"/>
                <a:gd name="connsiteX19" fmla="*/ 346194 w 953973"/>
                <a:gd name="connsiteY19" fmla="*/ 504115 h 504115"/>
                <a:gd name="connsiteX20" fmla="*/ 206289 w 953973"/>
                <a:gd name="connsiteY20" fmla="*/ 430524 h 504115"/>
                <a:gd name="connsiteX21" fmla="*/ 202687 w 953973"/>
                <a:gd name="connsiteY21" fmla="*/ 416366 h 504115"/>
                <a:gd name="connsiteX22" fmla="*/ 194357 w 953973"/>
                <a:gd name="connsiteY22" fmla="*/ 417365 h 504115"/>
                <a:gd name="connsiteX23" fmla="*/ 0 w 953973"/>
                <a:gd name="connsiteY23" fmla="*/ 263133 h 504115"/>
                <a:gd name="connsiteX24" fmla="*/ 194357 w 953973"/>
                <a:gd name="connsiteY24" fmla="*/ 108901 h 504115"/>
                <a:gd name="connsiteX25" fmla="*/ 247299 w 953973"/>
                <a:gd name="connsiteY25" fmla="*/ 117383 h 504115"/>
                <a:gd name="connsiteX26" fmla="*/ 254999 w 953973"/>
                <a:gd name="connsiteY26" fmla="*/ 87120 h 504115"/>
                <a:gd name="connsiteX27" fmla="*/ 420625 w 953973"/>
                <a:gd name="connsiteY27" fmla="*/ 0 h 504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953973" h="504115">
                  <a:moveTo>
                    <a:pt x="429715" y="283830"/>
                  </a:moveTo>
                  <a:lnTo>
                    <a:pt x="427072" y="284253"/>
                  </a:lnTo>
                  <a:lnTo>
                    <a:pt x="430256" y="285956"/>
                  </a:lnTo>
                  <a:close/>
                  <a:moveTo>
                    <a:pt x="420625" y="0"/>
                  </a:moveTo>
                  <a:cubicBezTo>
                    <a:pt x="470262" y="0"/>
                    <a:pt x="515200" y="15966"/>
                    <a:pt x="547729" y="41779"/>
                  </a:cubicBezTo>
                  <a:lnTo>
                    <a:pt x="560417" y="56712"/>
                  </a:lnTo>
                  <a:lnTo>
                    <a:pt x="570923" y="44346"/>
                  </a:lnTo>
                  <a:cubicBezTo>
                    <a:pt x="595805" y="24601"/>
                    <a:pt x="630180" y="12388"/>
                    <a:pt x="668148" y="12388"/>
                  </a:cubicBezTo>
                  <a:cubicBezTo>
                    <a:pt x="744085" y="12388"/>
                    <a:pt x="805645" y="61239"/>
                    <a:pt x="805645" y="121499"/>
                  </a:cubicBezTo>
                  <a:lnTo>
                    <a:pt x="797202" y="143432"/>
                  </a:lnTo>
                  <a:lnTo>
                    <a:pt x="802136" y="142642"/>
                  </a:lnTo>
                  <a:cubicBezTo>
                    <a:pt x="885993" y="142642"/>
                    <a:pt x="953973" y="196588"/>
                    <a:pt x="953973" y="263133"/>
                  </a:cubicBezTo>
                  <a:cubicBezTo>
                    <a:pt x="953973" y="329678"/>
                    <a:pt x="885993" y="383624"/>
                    <a:pt x="802136" y="383624"/>
                  </a:cubicBezTo>
                  <a:lnTo>
                    <a:pt x="755438" y="376142"/>
                  </a:lnTo>
                  <a:lnTo>
                    <a:pt x="746083" y="412913"/>
                  </a:lnTo>
                  <a:cubicBezTo>
                    <a:pt x="722078" y="457952"/>
                    <a:pt x="665879" y="489554"/>
                    <a:pt x="600378" y="489554"/>
                  </a:cubicBezTo>
                  <a:cubicBezTo>
                    <a:pt x="556711" y="489554"/>
                    <a:pt x="517178" y="475509"/>
                    <a:pt x="488562" y="452800"/>
                  </a:cubicBezTo>
                  <a:lnTo>
                    <a:pt x="477868" y="440213"/>
                  </a:lnTo>
                  <a:lnTo>
                    <a:pt x="453559" y="468824"/>
                  </a:lnTo>
                  <a:cubicBezTo>
                    <a:pt x="426082" y="490629"/>
                    <a:pt x="388122" y="504115"/>
                    <a:pt x="346194" y="504115"/>
                  </a:cubicBezTo>
                  <a:cubicBezTo>
                    <a:pt x="283301" y="504115"/>
                    <a:pt x="229339" y="473770"/>
                    <a:pt x="206289" y="430524"/>
                  </a:cubicBezTo>
                  <a:lnTo>
                    <a:pt x="202687" y="416366"/>
                  </a:lnTo>
                  <a:lnTo>
                    <a:pt x="194357" y="417365"/>
                  </a:lnTo>
                  <a:cubicBezTo>
                    <a:pt x="87017" y="417365"/>
                    <a:pt x="0" y="348313"/>
                    <a:pt x="0" y="263133"/>
                  </a:cubicBezTo>
                  <a:cubicBezTo>
                    <a:pt x="0" y="177953"/>
                    <a:pt x="87017" y="108901"/>
                    <a:pt x="194357" y="108901"/>
                  </a:cubicBezTo>
                  <a:lnTo>
                    <a:pt x="247299" y="117383"/>
                  </a:lnTo>
                  <a:lnTo>
                    <a:pt x="254999" y="87120"/>
                  </a:lnTo>
                  <a:cubicBezTo>
                    <a:pt x="282287" y="35923"/>
                    <a:pt x="346169" y="0"/>
                    <a:pt x="420625" y="0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1" name="자유형: 도형 20">
              <a:extLst>
                <a:ext uri="{FF2B5EF4-FFF2-40B4-BE49-F238E27FC236}">
                  <a16:creationId xmlns="" xmlns:a16="http://schemas.microsoft.com/office/drawing/2014/main" id="{B58DF4E1-15C6-4B85-B409-6DC78583D8CA}"/>
                </a:ext>
              </a:extLst>
            </p:cNvPr>
            <p:cNvSpPr/>
            <p:nvPr/>
          </p:nvSpPr>
          <p:spPr>
            <a:xfrm>
              <a:off x="4723761" y="4722217"/>
              <a:ext cx="961075" cy="507868"/>
            </a:xfrm>
            <a:custGeom>
              <a:avLst/>
              <a:gdLst>
                <a:gd name="connsiteX0" fmla="*/ 340688 w 756332"/>
                <a:gd name="connsiteY0" fmla="*/ 225026 h 399674"/>
                <a:gd name="connsiteX1" fmla="*/ 338592 w 756332"/>
                <a:gd name="connsiteY1" fmla="*/ 225362 h 399674"/>
                <a:gd name="connsiteX2" fmla="*/ 341117 w 756332"/>
                <a:gd name="connsiteY2" fmla="*/ 226713 h 399674"/>
                <a:gd name="connsiteX3" fmla="*/ 333482 w 756332"/>
                <a:gd name="connsiteY3" fmla="*/ 0 h 399674"/>
                <a:gd name="connsiteX4" fmla="*/ 434253 w 756332"/>
                <a:gd name="connsiteY4" fmla="*/ 33124 h 399674"/>
                <a:gd name="connsiteX5" fmla="*/ 444312 w 756332"/>
                <a:gd name="connsiteY5" fmla="*/ 44962 h 399674"/>
                <a:gd name="connsiteX6" fmla="*/ 452641 w 756332"/>
                <a:gd name="connsiteY6" fmla="*/ 35159 h 399674"/>
                <a:gd name="connsiteX7" fmla="*/ 529723 w 756332"/>
                <a:gd name="connsiteY7" fmla="*/ 9822 h 399674"/>
                <a:gd name="connsiteX8" fmla="*/ 638734 w 756332"/>
                <a:gd name="connsiteY8" fmla="*/ 96328 h 399674"/>
                <a:gd name="connsiteX9" fmla="*/ 634407 w 756332"/>
                <a:gd name="connsiteY9" fmla="*/ 113338 h 399674"/>
                <a:gd name="connsiteX10" fmla="*/ 635952 w 756332"/>
                <a:gd name="connsiteY10" fmla="*/ 113090 h 399674"/>
                <a:gd name="connsiteX11" fmla="*/ 756332 w 756332"/>
                <a:gd name="connsiteY11" fmla="*/ 208618 h 399674"/>
                <a:gd name="connsiteX12" fmla="*/ 635952 w 756332"/>
                <a:gd name="connsiteY12" fmla="*/ 304146 h 399674"/>
                <a:gd name="connsiteX13" fmla="*/ 598929 w 756332"/>
                <a:gd name="connsiteY13" fmla="*/ 298215 h 399674"/>
                <a:gd name="connsiteX14" fmla="*/ 591513 w 756332"/>
                <a:gd name="connsiteY14" fmla="*/ 327367 h 399674"/>
                <a:gd name="connsiteX15" fmla="*/ 475994 w 756332"/>
                <a:gd name="connsiteY15" fmla="*/ 388129 h 399674"/>
                <a:gd name="connsiteX16" fmla="*/ 387344 w 756332"/>
                <a:gd name="connsiteY16" fmla="*/ 358990 h 399674"/>
                <a:gd name="connsiteX17" fmla="*/ 378865 w 756332"/>
                <a:gd name="connsiteY17" fmla="*/ 349011 h 399674"/>
                <a:gd name="connsiteX18" fmla="*/ 359593 w 756332"/>
                <a:gd name="connsiteY18" fmla="*/ 371695 h 399674"/>
                <a:gd name="connsiteX19" fmla="*/ 274471 w 756332"/>
                <a:gd name="connsiteY19" fmla="*/ 399674 h 399674"/>
                <a:gd name="connsiteX20" fmla="*/ 163551 w 756332"/>
                <a:gd name="connsiteY20" fmla="*/ 341330 h 399674"/>
                <a:gd name="connsiteX21" fmla="*/ 160695 w 756332"/>
                <a:gd name="connsiteY21" fmla="*/ 330105 h 399674"/>
                <a:gd name="connsiteX22" fmla="*/ 154091 w 756332"/>
                <a:gd name="connsiteY22" fmla="*/ 330897 h 399674"/>
                <a:gd name="connsiteX23" fmla="*/ 0 w 756332"/>
                <a:gd name="connsiteY23" fmla="*/ 208618 h 399674"/>
                <a:gd name="connsiteX24" fmla="*/ 154091 w 756332"/>
                <a:gd name="connsiteY24" fmla="*/ 86339 h 399674"/>
                <a:gd name="connsiteX25" fmla="*/ 196065 w 756332"/>
                <a:gd name="connsiteY25" fmla="*/ 93064 h 399674"/>
                <a:gd name="connsiteX26" fmla="*/ 202169 w 756332"/>
                <a:gd name="connsiteY26" fmla="*/ 69070 h 399674"/>
                <a:gd name="connsiteX27" fmla="*/ 333482 w 756332"/>
                <a:gd name="connsiteY27" fmla="*/ 0 h 399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756332" h="399674">
                  <a:moveTo>
                    <a:pt x="340688" y="225026"/>
                  </a:moveTo>
                  <a:lnTo>
                    <a:pt x="338592" y="225362"/>
                  </a:lnTo>
                  <a:lnTo>
                    <a:pt x="341117" y="226713"/>
                  </a:lnTo>
                  <a:close/>
                  <a:moveTo>
                    <a:pt x="333482" y="0"/>
                  </a:moveTo>
                  <a:cubicBezTo>
                    <a:pt x="372836" y="0"/>
                    <a:pt x="408464" y="12658"/>
                    <a:pt x="434253" y="33124"/>
                  </a:cubicBezTo>
                  <a:lnTo>
                    <a:pt x="444312" y="44962"/>
                  </a:lnTo>
                  <a:lnTo>
                    <a:pt x="452641" y="35159"/>
                  </a:lnTo>
                  <a:cubicBezTo>
                    <a:pt x="472368" y="19505"/>
                    <a:pt x="499621" y="9822"/>
                    <a:pt x="529723" y="9822"/>
                  </a:cubicBezTo>
                  <a:cubicBezTo>
                    <a:pt x="589928" y="9822"/>
                    <a:pt x="638734" y="48552"/>
                    <a:pt x="638734" y="96328"/>
                  </a:cubicBezTo>
                  <a:lnTo>
                    <a:pt x="634407" y="113338"/>
                  </a:lnTo>
                  <a:lnTo>
                    <a:pt x="635952" y="113090"/>
                  </a:lnTo>
                  <a:cubicBezTo>
                    <a:pt x="702436" y="113090"/>
                    <a:pt x="756332" y="155859"/>
                    <a:pt x="756332" y="208618"/>
                  </a:cubicBezTo>
                  <a:cubicBezTo>
                    <a:pt x="756332" y="261377"/>
                    <a:pt x="702436" y="304146"/>
                    <a:pt x="635952" y="304146"/>
                  </a:cubicBezTo>
                  <a:lnTo>
                    <a:pt x="598929" y="298215"/>
                  </a:lnTo>
                  <a:lnTo>
                    <a:pt x="591513" y="327367"/>
                  </a:lnTo>
                  <a:cubicBezTo>
                    <a:pt x="572480" y="363074"/>
                    <a:pt x="527924" y="388129"/>
                    <a:pt x="475994" y="388129"/>
                  </a:cubicBezTo>
                  <a:cubicBezTo>
                    <a:pt x="441374" y="388129"/>
                    <a:pt x="410031" y="376994"/>
                    <a:pt x="387344" y="358990"/>
                  </a:cubicBezTo>
                  <a:lnTo>
                    <a:pt x="378865" y="349011"/>
                  </a:lnTo>
                  <a:lnTo>
                    <a:pt x="359593" y="371695"/>
                  </a:lnTo>
                  <a:cubicBezTo>
                    <a:pt x="337808" y="388982"/>
                    <a:pt x="307713" y="399674"/>
                    <a:pt x="274471" y="399674"/>
                  </a:cubicBezTo>
                  <a:cubicBezTo>
                    <a:pt x="224608" y="399674"/>
                    <a:pt x="181826" y="375617"/>
                    <a:pt x="163551" y="341330"/>
                  </a:cubicBezTo>
                  <a:lnTo>
                    <a:pt x="160695" y="330105"/>
                  </a:lnTo>
                  <a:lnTo>
                    <a:pt x="154091" y="330897"/>
                  </a:lnTo>
                  <a:cubicBezTo>
                    <a:pt x="68989" y="330897"/>
                    <a:pt x="0" y="276151"/>
                    <a:pt x="0" y="208618"/>
                  </a:cubicBezTo>
                  <a:cubicBezTo>
                    <a:pt x="0" y="141085"/>
                    <a:pt x="68989" y="86339"/>
                    <a:pt x="154091" y="86339"/>
                  </a:cubicBezTo>
                  <a:lnTo>
                    <a:pt x="196065" y="93064"/>
                  </a:lnTo>
                  <a:lnTo>
                    <a:pt x="202169" y="69070"/>
                  </a:lnTo>
                  <a:cubicBezTo>
                    <a:pt x="223804" y="28481"/>
                    <a:pt x="274452" y="0"/>
                    <a:pt x="333482" y="0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32" name="자유형: 도형 31">
              <a:extLst>
                <a:ext uri="{FF2B5EF4-FFF2-40B4-BE49-F238E27FC236}">
                  <a16:creationId xmlns="" xmlns:a16="http://schemas.microsoft.com/office/drawing/2014/main" id="{2ED458CE-17F4-441E-A45A-2E1F981F864F}"/>
                </a:ext>
              </a:extLst>
            </p:cNvPr>
            <p:cNvSpPr/>
            <p:nvPr/>
          </p:nvSpPr>
          <p:spPr>
            <a:xfrm>
              <a:off x="9871851" y="4535626"/>
              <a:ext cx="1145086" cy="605106"/>
            </a:xfrm>
            <a:custGeom>
              <a:avLst/>
              <a:gdLst>
                <a:gd name="connsiteX0" fmla="*/ 429715 w 953973"/>
                <a:gd name="connsiteY0" fmla="*/ 283830 h 504115"/>
                <a:gd name="connsiteX1" fmla="*/ 427072 w 953973"/>
                <a:gd name="connsiteY1" fmla="*/ 284253 h 504115"/>
                <a:gd name="connsiteX2" fmla="*/ 430256 w 953973"/>
                <a:gd name="connsiteY2" fmla="*/ 285956 h 504115"/>
                <a:gd name="connsiteX3" fmla="*/ 420625 w 953973"/>
                <a:gd name="connsiteY3" fmla="*/ 0 h 504115"/>
                <a:gd name="connsiteX4" fmla="*/ 547729 w 953973"/>
                <a:gd name="connsiteY4" fmla="*/ 41779 h 504115"/>
                <a:gd name="connsiteX5" fmla="*/ 560417 w 953973"/>
                <a:gd name="connsiteY5" fmla="*/ 56712 h 504115"/>
                <a:gd name="connsiteX6" fmla="*/ 570923 w 953973"/>
                <a:gd name="connsiteY6" fmla="*/ 44346 h 504115"/>
                <a:gd name="connsiteX7" fmla="*/ 668148 w 953973"/>
                <a:gd name="connsiteY7" fmla="*/ 12388 h 504115"/>
                <a:gd name="connsiteX8" fmla="*/ 805645 w 953973"/>
                <a:gd name="connsiteY8" fmla="*/ 121499 h 504115"/>
                <a:gd name="connsiteX9" fmla="*/ 797202 w 953973"/>
                <a:gd name="connsiteY9" fmla="*/ 143432 h 504115"/>
                <a:gd name="connsiteX10" fmla="*/ 802136 w 953973"/>
                <a:gd name="connsiteY10" fmla="*/ 142642 h 504115"/>
                <a:gd name="connsiteX11" fmla="*/ 953973 w 953973"/>
                <a:gd name="connsiteY11" fmla="*/ 263133 h 504115"/>
                <a:gd name="connsiteX12" fmla="*/ 802136 w 953973"/>
                <a:gd name="connsiteY12" fmla="*/ 383624 h 504115"/>
                <a:gd name="connsiteX13" fmla="*/ 755438 w 953973"/>
                <a:gd name="connsiteY13" fmla="*/ 376142 h 504115"/>
                <a:gd name="connsiteX14" fmla="*/ 746083 w 953973"/>
                <a:gd name="connsiteY14" fmla="*/ 412913 h 504115"/>
                <a:gd name="connsiteX15" fmla="*/ 600378 w 953973"/>
                <a:gd name="connsiteY15" fmla="*/ 489554 h 504115"/>
                <a:gd name="connsiteX16" fmla="*/ 488562 w 953973"/>
                <a:gd name="connsiteY16" fmla="*/ 452800 h 504115"/>
                <a:gd name="connsiteX17" fmla="*/ 477868 w 953973"/>
                <a:gd name="connsiteY17" fmla="*/ 440213 h 504115"/>
                <a:gd name="connsiteX18" fmla="*/ 453559 w 953973"/>
                <a:gd name="connsiteY18" fmla="*/ 468824 h 504115"/>
                <a:gd name="connsiteX19" fmla="*/ 346194 w 953973"/>
                <a:gd name="connsiteY19" fmla="*/ 504115 h 504115"/>
                <a:gd name="connsiteX20" fmla="*/ 206289 w 953973"/>
                <a:gd name="connsiteY20" fmla="*/ 430524 h 504115"/>
                <a:gd name="connsiteX21" fmla="*/ 202687 w 953973"/>
                <a:gd name="connsiteY21" fmla="*/ 416366 h 504115"/>
                <a:gd name="connsiteX22" fmla="*/ 194357 w 953973"/>
                <a:gd name="connsiteY22" fmla="*/ 417365 h 504115"/>
                <a:gd name="connsiteX23" fmla="*/ 0 w 953973"/>
                <a:gd name="connsiteY23" fmla="*/ 263133 h 504115"/>
                <a:gd name="connsiteX24" fmla="*/ 194357 w 953973"/>
                <a:gd name="connsiteY24" fmla="*/ 108901 h 504115"/>
                <a:gd name="connsiteX25" fmla="*/ 247299 w 953973"/>
                <a:gd name="connsiteY25" fmla="*/ 117383 h 504115"/>
                <a:gd name="connsiteX26" fmla="*/ 254999 w 953973"/>
                <a:gd name="connsiteY26" fmla="*/ 87120 h 504115"/>
                <a:gd name="connsiteX27" fmla="*/ 420625 w 953973"/>
                <a:gd name="connsiteY27" fmla="*/ 0 h 504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953973" h="504115">
                  <a:moveTo>
                    <a:pt x="429715" y="283830"/>
                  </a:moveTo>
                  <a:lnTo>
                    <a:pt x="427072" y="284253"/>
                  </a:lnTo>
                  <a:lnTo>
                    <a:pt x="430256" y="285956"/>
                  </a:lnTo>
                  <a:close/>
                  <a:moveTo>
                    <a:pt x="420625" y="0"/>
                  </a:moveTo>
                  <a:cubicBezTo>
                    <a:pt x="470262" y="0"/>
                    <a:pt x="515200" y="15966"/>
                    <a:pt x="547729" y="41779"/>
                  </a:cubicBezTo>
                  <a:lnTo>
                    <a:pt x="560417" y="56712"/>
                  </a:lnTo>
                  <a:lnTo>
                    <a:pt x="570923" y="44346"/>
                  </a:lnTo>
                  <a:cubicBezTo>
                    <a:pt x="595805" y="24601"/>
                    <a:pt x="630180" y="12388"/>
                    <a:pt x="668148" y="12388"/>
                  </a:cubicBezTo>
                  <a:cubicBezTo>
                    <a:pt x="744085" y="12388"/>
                    <a:pt x="805645" y="61239"/>
                    <a:pt x="805645" y="121499"/>
                  </a:cubicBezTo>
                  <a:lnTo>
                    <a:pt x="797202" y="143432"/>
                  </a:lnTo>
                  <a:lnTo>
                    <a:pt x="802136" y="142642"/>
                  </a:lnTo>
                  <a:cubicBezTo>
                    <a:pt x="885993" y="142642"/>
                    <a:pt x="953973" y="196588"/>
                    <a:pt x="953973" y="263133"/>
                  </a:cubicBezTo>
                  <a:cubicBezTo>
                    <a:pt x="953973" y="329678"/>
                    <a:pt x="885993" y="383624"/>
                    <a:pt x="802136" y="383624"/>
                  </a:cubicBezTo>
                  <a:lnTo>
                    <a:pt x="755438" y="376142"/>
                  </a:lnTo>
                  <a:lnTo>
                    <a:pt x="746083" y="412913"/>
                  </a:lnTo>
                  <a:cubicBezTo>
                    <a:pt x="722078" y="457952"/>
                    <a:pt x="665879" y="489554"/>
                    <a:pt x="600378" y="489554"/>
                  </a:cubicBezTo>
                  <a:cubicBezTo>
                    <a:pt x="556711" y="489554"/>
                    <a:pt x="517178" y="475509"/>
                    <a:pt x="488562" y="452800"/>
                  </a:cubicBezTo>
                  <a:lnTo>
                    <a:pt x="477868" y="440213"/>
                  </a:lnTo>
                  <a:lnTo>
                    <a:pt x="453559" y="468824"/>
                  </a:lnTo>
                  <a:cubicBezTo>
                    <a:pt x="426082" y="490629"/>
                    <a:pt x="388122" y="504115"/>
                    <a:pt x="346194" y="504115"/>
                  </a:cubicBezTo>
                  <a:cubicBezTo>
                    <a:pt x="283301" y="504115"/>
                    <a:pt x="229339" y="473770"/>
                    <a:pt x="206289" y="430524"/>
                  </a:cubicBezTo>
                  <a:lnTo>
                    <a:pt x="202687" y="416366"/>
                  </a:lnTo>
                  <a:lnTo>
                    <a:pt x="194357" y="417365"/>
                  </a:lnTo>
                  <a:cubicBezTo>
                    <a:pt x="87017" y="417365"/>
                    <a:pt x="0" y="348313"/>
                    <a:pt x="0" y="263133"/>
                  </a:cubicBezTo>
                  <a:cubicBezTo>
                    <a:pt x="0" y="177953"/>
                    <a:pt x="87017" y="108901"/>
                    <a:pt x="194357" y="108901"/>
                  </a:cubicBezTo>
                  <a:lnTo>
                    <a:pt x="247299" y="117383"/>
                  </a:lnTo>
                  <a:lnTo>
                    <a:pt x="254999" y="87120"/>
                  </a:lnTo>
                  <a:cubicBezTo>
                    <a:pt x="282287" y="35923"/>
                    <a:pt x="346169" y="0"/>
                    <a:pt x="420625" y="0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grpSp>
          <p:nvGrpSpPr>
            <p:cNvPr id="33" name="Group 49">
              <a:extLst>
                <a:ext uri="{FF2B5EF4-FFF2-40B4-BE49-F238E27FC236}">
                  <a16:creationId xmlns="" xmlns:a16="http://schemas.microsoft.com/office/drawing/2014/main" id="{797D18C2-8C0A-4038-96A0-352399A977CE}"/>
                </a:ext>
              </a:extLst>
            </p:cNvPr>
            <p:cNvGrpSpPr/>
            <p:nvPr/>
          </p:nvGrpSpPr>
          <p:grpSpPr>
            <a:xfrm rot="19761610">
              <a:off x="5771339" y="5075779"/>
              <a:ext cx="701162" cy="373276"/>
              <a:chOff x="5404517" y="1204281"/>
              <a:chExt cx="2875904" cy="1555662"/>
            </a:xfrm>
            <a:solidFill>
              <a:schemeClr val="accent1"/>
            </a:solidFill>
          </p:grpSpPr>
          <p:sp>
            <p:nvSpPr>
              <p:cNvPr id="34" name="Oval 35">
                <a:extLst>
                  <a:ext uri="{FF2B5EF4-FFF2-40B4-BE49-F238E27FC236}">
                    <a16:creationId xmlns="" xmlns:a16="http://schemas.microsoft.com/office/drawing/2014/main" id="{9F06CB7F-4C92-462F-912C-702E0BD716FE}"/>
                  </a:ext>
                </a:extLst>
              </p:cNvPr>
              <p:cNvSpPr/>
              <p:nvPr/>
            </p:nvSpPr>
            <p:spPr>
              <a:xfrm>
                <a:off x="5404517" y="1204281"/>
                <a:ext cx="2847030" cy="744761"/>
              </a:xfrm>
              <a:custGeom>
                <a:avLst/>
                <a:gdLst/>
                <a:ahLst/>
                <a:cxnLst/>
                <a:rect l="l" t="t" r="r" b="b"/>
                <a:pathLst>
                  <a:path w="2847029" h="744760">
                    <a:moveTo>
                      <a:pt x="1423514" y="0"/>
                    </a:moveTo>
                    <a:cubicBezTo>
                      <a:pt x="2105041" y="0"/>
                      <a:pt x="2678695" y="315414"/>
                      <a:pt x="2847029" y="744760"/>
                    </a:cubicBezTo>
                    <a:lnTo>
                      <a:pt x="0" y="744760"/>
                    </a:lnTo>
                    <a:cubicBezTo>
                      <a:pt x="168333" y="315414"/>
                      <a:pt x="741987" y="0"/>
                      <a:pt x="142351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5" name="Oval 35">
                <a:extLst>
                  <a:ext uri="{FF2B5EF4-FFF2-40B4-BE49-F238E27FC236}">
                    <a16:creationId xmlns="" xmlns:a16="http://schemas.microsoft.com/office/drawing/2014/main" id="{58FAC308-79A9-47CC-A382-C0BB8793FEE4}"/>
                  </a:ext>
                </a:extLst>
              </p:cNvPr>
              <p:cNvSpPr/>
              <p:nvPr/>
            </p:nvSpPr>
            <p:spPr>
              <a:xfrm rot="10800000">
                <a:off x="5433392" y="2015183"/>
                <a:ext cx="2847029" cy="744760"/>
              </a:xfrm>
              <a:custGeom>
                <a:avLst/>
                <a:gdLst/>
                <a:ahLst/>
                <a:cxnLst/>
                <a:rect l="l" t="t" r="r" b="b"/>
                <a:pathLst>
                  <a:path w="2847029" h="744760">
                    <a:moveTo>
                      <a:pt x="1423514" y="0"/>
                    </a:moveTo>
                    <a:cubicBezTo>
                      <a:pt x="2105041" y="0"/>
                      <a:pt x="2678695" y="315414"/>
                      <a:pt x="2847029" y="744760"/>
                    </a:cubicBezTo>
                    <a:lnTo>
                      <a:pt x="0" y="744760"/>
                    </a:lnTo>
                    <a:cubicBezTo>
                      <a:pt x="168333" y="315414"/>
                      <a:pt x="741987" y="0"/>
                      <a:pt x="142351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6" name="그룹 35">
              <a:extLst>
                <a:ext uri="{FF2B5EF4-FFF2-40B4-BE49-F238E27FC236}">
                  <a16:creationId xmlns="" xmlns:a16="http://schemas.microsoft.com/office/drawing/2014/main" id="{A24925C6-772E-4EB9-A9DA-546F222C1B9B}"/>
                </a:ext>
              </a:extLst>
            </p:cNvPr>
            <p:cNvGrpSpPr/>
            <p:nvPr/>
          </p:nvGrpSpPr>
          <p:grpSpPr>
            <a:xfrm rot="1743819">
              <a:off x="9493751" y="5159038"/>
              <a:ext cx="775477" cy="355592"/>
              <a:chOff x="3864864" y="5088211"/>
              <a:chExt cx="775477" cy="355592"/>
            </a:xfrm>
          </p:grpSpPr>
          <p:sp>
            <p:nvSpPr>
              <p:cNvPr id="37" name="Oval 35">
                <a:extLst>
                  <a:ext uri="{FF2B5EF4-FFF2-40B4-BE49-F238E27FC236}">
                    <a16:creationId xmlns="" xmlns:a16="http://schemas.microsoft.com/office/drawing/2014/main" id="{801146B8-E8DA-4282-AB2A-22CDD93E82A0}"/>
                  </a:ext>
                </a:extLst>
              </p:cNvPr>
              <p:cNvSpPr/>
              <p:nvPr/>
            </p:nvSpPr>
            <p:spPr>
              <a:xfrm rot="1606238">
                <a:off x="3946219" y="5088211"/>
                <a:ext cx="694122" cy="178703"/>
              </a:xfrm>
              <a:custGeom>
                <a:avLst/>
                <a:gdLst/>
                <a:ahLst/>
                <a:cxnLst/>
                <a:rect l="l" t="t" r="r" b="b"/>
                <a:pathLst>
                  <a:path w="2847029" h="744760">
                    <a:moveTo>
                      <a:pt x="1423514" y="0"/>
                    </a:moveTo>
                    <a:cubicBezTo>
                      <a:pt x="2105041" y="0"/>
                      <a:pt x="2678695" y="315414"/>
                      <a:pt x="2847029" y="744760"/>
                    </a:cubicBezTo>
                    <a:lnTo>
                      <a:pt x="0" y="744760"/>
                    </a:lnTo>
                    <a:cubicBezTo>
                      <a:pt x="168333" y="315414"/>
                      <a:pt x="741987" y="0"/>
                      <a:pt x="142351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8" name="Oval 35">
                <a:extLst>
                  <a:ext uri="{FF2B5EF4-FFF2-40B4-BE49-F238E27FC236}">
                    <a16:creationId xmlns="" xmlns:a16="http://schemas.microsoft.com/office/drawing/2014/main" id="{83224012-4766-47AB-90E0-5B55AFF0A84E}"/>
                  </a:ext>
                </a:extLst>
              </p:cNvPr>
              <p:cNvSpPr/>
              <p:nvPr/>
            </p:nvSpPr>
            <p:spPr>
              <a:xfrm rot="12406238">
                <a:off x="3864864" y="5265100"/>
                <a:ext cx="694122" cy="178703"/>
              </a:xfrm>
              <a:custGeom>
                <a:avLst/>
                <a:gdLst/>
                <a:ahLst/>
                <a:cxnLst/>
                <a:rect l="l" t="t" r="r" b="b"/>
                <a:pathLst>
                  <a:path w="2847029" h="744760">
                    <a:moveTo>
                      <a:pt x="1423514" y="0"/>
                    </a:moveTo>
                    <a:cubicBezTo>
                      <a:pt x="2105041" y="0"/>
                      <a:pt x="2678695" y="315414"/>
                      <a:pt x="2847029" y="744760"/>
                    </a:cubicBezTo>
                    <a:lnTo>
                      <a:pt x="0" y="744760"/>
                    </a:lnTo>
                    <a:cubicBezTo>
                      <a:pt x="168333" y="315414"/>
                      <a:pt x="741987" y="0"/>
                      <a:pt x="142351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9" name="Group 49">
              <a:extLst>
                <a:ext uri="{FF2B5EF4-FFF2-40B4-BE49-F238E27FC236}">
                  <a16:creationId xmlns="" xmlns:a16="http://schemas.microsoft.com/office/drawing/2014/main" id="{279C5545-4ACD-4100-BAF4-C15BDB8F6BED}"/>
                </a:ext>
              </a:extLst>
            </p:cNvPr>
            <p:cNvGrpSpPr/>
            <p:nvPr/>
          </p:nvGrpSpPr>
          <p:grpSpPr>
            <a:xfrm rot="1606238">
              <a:off x="6218906" y="2793703"/>
              <a:ext cx="701162" cy="373276"/>
              <a:chOff x="5404517" y="1204281"/>
              <a:chExt cx="2875904" cy="1555662"/>
            </a:xfrm>
            <a:solidFill>
              <a:schemeClr val="accent2"/>
            </a:solidFill>
          </p:grpSpPr>
          <p:sp>
            <p:nvSpPr>
              <p:cNvPr id="40" name="Oval 35">
                <a:extLst>
                  <a:ext uri="{FF2B5EF4-FFF2-40B4-BE49-F238E27FC236}">
                    <a16:creationId xmlns="" xmlns:a16="http://schemas.microsoft.com/office/drawing/2014/main" id="{6F14A293-ADA4-4CA2-8C0B-53F1DB7928FD}"/>
                  </a:ext>
                </a:extLst>
              </p:cNvPr>
              <p:cNvSpPr/>
              <p:nvPr/>
            </p:nvSpPr>
            <p:spPr>
              <a:xfrm>
                <a:off x="5404517" y="1204281"/>
                <a:ext cx="2847030" cy="744761"/>
              </a:xfrm>
              <a:custGeom>
                <a:avLst/>
                <a:gdLst/>
                <a:ahLst/>
                <a:cxnLst/>
                <a:rect l="l" t="t" r="r" b="b"/>
                <a:pathLst>
                  <a:path w="2847029" h="744760">
                    <a:moveTo>
                      <a:pt x="1423514" y="0"/>
                    </a:moveTo>
                    <a:cubicBezTo>
                      <a:pt x="2105041" y="0"/>
                      <a:pt x="2678695" y="315414"/>
                      <a:pt x="2847029" y="744760"/>
                    </a:cubicBezTo>
                    <a:lnTo>
                      <a:pt x="0" y="744760"/>
                    </a:lnTo>
                    <a:cubicBezTo>
                      <a:pt x="168333" y="315414"/>
                      <a:pt x="741987" y="0"/>
                      <a:pt x="142351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1" name="Oval 35">
                <a:extLst>
                  <a:ext uri="{FF2B5EF4-FFF2-40B4-BE49-F238E27FC236}">
                    <a16:creationId xmlns="" xmlns:a16="http://schemas.microsoft.com/office/drawing/2014/main" id="{A7CC3247-A355-476A-BD84-8A276A6CB61D}"/>
                  </a:ext>
                </a:extLst>
              </p:cNvPr>
              <p:cNvSpPr/>
              <p:nvPr/>
            </p:nvSpPr>
            <p:spPr>
              <a:xfrm rot="10800000">
                <a:off x="5433392" y="2015183"/>
                <a:ext cx="2847029" cy="744760"/>
              </a:xfrm>
              <a:custGeom>
                <a:avLst/>
                <a:gdLst/>
                <a:ahLst/>
                <a:cxnLst/>
                <a:rect l="l" t="t" r="r" b="b"/>
                <a:pathLst>
                  <a:path w="2847029" h="744760">
                    <a:moveTo>
                      <a:pt x="1423514" y="0"/>
                    </a:moveTo>
                    <a:cubicBezTo>
                      <a:pt x="2105041" y="0"/>
                      <a:pt x="2678695" y="315414"/>
                      <a:pt x="2847029" y="744760"/>
                    </a:cubicBezTo>
                    <a:lnTo>
                      <a:pt x="0" y="744760"/>
                    </a:lnTo>
                    <a:cubicBezTo>
                      <a:pt x="168333" y="315414"/>
                      <a:pt x="741987" y="0"/>
                      <a:pt x="142351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2" name="Group 38">
              <a:extLst>
                <a:ext uri="{FF2B5EF4-FFF2-40B4-BE49-F238E27FC236}">
                  <a16:creationId xmlns="" xmlns:a16="http://schemas.microsoft.com/office/drawing/2014/main" id="{C68854AC-9F52-4441-9089-F6B519758C5A}"/>
                </a:ext>
              </a:extLst>
            </p:cNvPr>
            <p:cNvGrpSpPr/>
            <p:nvPr/>
          </p:nvGrpSpPr>
          <p:grpSpPr>
            <a:xfrm rot="19688669">
              <a:off x="8937530" y="3290493"/>
              <a:ext cx="793920" cy="418970"/>
              <a:chOff x="5400641" y="1267880"/>
              <a:chExt cx="2882484" cy="1545619"/>
            </a:xfrm>
            <a:solidFill>
              <a:schemeClr val="accent3"/>
            </a:solidFill>
          </p:grpSpPr>
          <p:sp>
            <p:nvSpPr>
              <p:cNvPr id="43" name="Oval 35">
                <a:extLst>
                  <a:ext uri="{FF2B5EF4-FFF2-40B4-BE49-F238E27FC236}">
                    <a16:creationId xmlns="" xmlns:a16="http://schemas.microsoft.com/office/drawing/2014/main" id="{D0DF60E3-BFC4-4A91-A5CA-A6E0150B142F}"/>
                  </a:ext>
                </a:extLst>
              </p:cNvPr>
              <p:cNvSpPr/>
              <p:nvPr/>
            </p:nvSpPr>
            <p:spPr>
              <a:xfrm>
                <a:off x="5436096" y="1267880"/>
                <a:ext cx="2847029" cy="744760"/>
              </a:xfrm>
              <a:custGeom>
                <a:avLst/>
                <a:gdLst/>
                <a:ahLst/>
                <a:cxnLst/>
                <a:rect l="l" t="t" r="r" b="b"/>
                <a:pathLst>
                  <a:path w="2847029" h="744760">
                    <a:moveTo>
                      <a:pt x="1423514" y="0"/>
                    </a:moveTo>
                    <a:cubicBezTo>
                      <a:pt x="2105041" y="0"/>
                      <a:pt x="2678695" y="315414"/>
                      <a:pt x="2847029" y="744760"/>
                    </a:cubicBezTo>
                    <a:lnTo>
                      <a:pt x="0" y="744760"/>
                    </a:lnTo>
                    <a:cubicBezTo>
                      <a:pt x="168333" y="315414"/>
                      <a:pt x="741987" y="0"/>
                      <a:pt x="142351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" name="Oval 35">
                <a:extLst>
                  <a:ext uri="{FF2B5EF4-FFF2-40B4-BE49-F238E27FC236}">
                    <a16:creationId xmlns="" xmlns:a16="http://schemas.microsoft.com/office/drawing/2014/main" id="{CB297412-B84C-4B50-BBD4-CB4A93F87E08}"/>
                  </a:ext>
                </a:extLst>
              </p:cNvPr>
              <p:cNvSpPr/>
              <p:nvPr/>
            </p:nvSpPr>
            <p:spPr>
              <a:xfrm rot="10800000">
                <a:off x="5400641" y="2068738"/>
                <a:ext cx="2847027" cy="744761"/>
              </a:xfrm>
              <a:custGeom>
                <a:avLst/>
                <a:gdLst/>
                <a:ahLst/>
                <a:cxnLst/>
                <a:rect l="l" t="t" r="r" b="b"/>
                <a:pathLst>
                  <a:path w="2847029" h="744760">
                    <a:moveTo>
                      <a:pt x="1423514" y="0"/>
                    </a:moveTo>
                    <a:cubicBezTo>
                      <a:pt x="2105041" y="0"/>
                      <a:pt x="2678695" y="315414"/>
                      <a:pt x="2847029" y="744760"/>
                    </a:cubicBezTo>
                    <a:lnTo>
                      <a:pt x="0" y="744760"/>
                    </a:lnTo>
                    <a:cubicBezTo>
                      <a:pt x="168333" y="315414"/>
                      <a:pt x="741987" y="0"/>
                      <a:pt x="142351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Oval 91">
            <a:extLst>
              <a:ext uri="{FF2B5EF4-FFF2-40B4-BE49-F238E27FC236}">
                <a16:creationId xmlns="" xmlns:a16="http://schemas.microsoft.com/office/drawing/2014/main" id="{B23D13E6-6C8B-4743-AA46-0AB845ED8D4E}"/>
              </a:ext>
            </a:extLst>
          </p:cNvPr>
          <p:cNvSpPr/>
          <p:nvPr/>
        </p:nvSpPr>
        <p:spPr>
          <a:xfrm>
            <a:off x="9995423" y="1429515"/>
            <a:ext cx="2196577" cy="1865503"/>
          </a:xfrm>
          <a:custGeom>
            <a:avLst/>
            <a:gdLst/>
            <a:ahLst/>
            <a:cxnLst/>
            <a:rect l="l" t="t" r="r" b="b"/>
            <a:pathLst>
              <a:path w="1511204" h="1283431">
                <a:moveTo>
                  <a:pt x="1070875" y="0"/>
                </a:moveTo>
                <a:cubicBezTo>
                  <a:pt x="1215711" y="0"/>
                  <a:pt x="1344832" y="53393"/>
                  <a:pt x="1427393" y="138030"/>
                </a:cubicBezTo>
                <a:cubicBezTo>
                  <a:pt x="1450578" y="114069"/>
                  <a:pt x="1478625" y="93346"/>
                  <a:pt x="1511204" y="78347"/>
                </a:cubicBezTo>
                <a:lnTo>
                  <a:pt x="1511204" y="1244781"/>
                </a:lnTo>
                <a:cubicBezTo>
                  <a:pt x="1391820" y="1242049"/>
                  <a:pt x="1285972" y="1196753"/>
                  <a:pt x="1216656" y="1126646"/>
                </a:cubicBezTo>
                <a:cubicBezTo>
                  <a:pt x="1151607" y="1220641"/>
                  <a:pt x="1025733" y="1283431"/>
                  <a:pt x="881379" y="1283431"/>
                </a:cubicBezTo>
                <a:cubicBezTo>
                  <a:pt x="705171" y="1283431"/>
                  <a:pt x="556498" y="1189872"/>
                  <a:pt x="511603" y="1061335"/>
                </a:cubicBezTo>
                <a:cubicBezTo>
                  <a:pt x="506048" y="1062500"/>
                  <a:pt x="500442" y="1062574"/>
                  <a:pt x="494815" y="1062574"/>
                </a:cubicBezTo>
                <a:cubicBezTo>
                  <a:pt x="221536" y="1062574"/>
                  <a:pt x="0" y="886774"/>
                  <a:pt x="0" y="669913"/>
                </a:cubicBezTo>
                <a:cubicBezTo>
                  <a:pt x="0" y="453052"/>
                  <a:pt x="221536" y="277252"/>
                  <a:pt x="494815" y="277252"/>
                </a:cubicBezTo>
                <a:cubicBezTo>
                  <a:pt x="539005" y="277252"/>
                  <a:pt x="581843" y="281849"/>
                  <a:pt x="622274" y="292062"/>
                </a:cubicBezTo>
                <a:cubicBezTo>
                  <a:pt x="663704" y="125503"/>
                  <a:pt x="848820" y="0"/>
                  <a:pt x="1070875" y="0"/>
                </a:cubicBezTo>
                <a:close/>
              </a:path>
            </a:pathLst>
          </a:custGeom>
          <a:solidFill>
            <a:schemeClr val="bg1">
              <a:lumMod val="95000"/>
              <a:alpha val="57000"/>
            </a:schemeClr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="" xmlns:a16="http://schemas.microsoft.com/office/drawing/2014/main" id="{6B665A8C-BE50-4606-9AE7-A82F62AFB4E2}"/>
              </a:ext>
            </a:extLst>
          </p:cNvPr>
          <p:cNvSpPr txBox="1"/>
          <p:nvPr/>
        </p:nvSpPr>
        <p:spPr>
          <a:xfrm>
            <a:off x="865986" y="2039125"/>
            <a:ext cx="2872980" cy="1477328"/>
          </a:xfrm>
          <a:prstGeom prst="rect">
            <a:avLst/>
          </a:prstGeom>
          <a:noFill/>
        </p:spPr>
        <p:txBody>
          <a:bodyPr wrap="square" lIns="144000" tIns="0" rIns="108000" bIns="0" rtlCol="0" anchor="ctr">
            <a:spAutoFit/>
          </a:bodyPr>
          <a:lstStyle/>
          <a:p>
            <a:r>
              <a:rPr lang="en-US" altLang="ko-KR" sz="2400" dirty="0">
                <a:solidFill>
                  <a:schemeClr val="accent3"/>
                </a:solidFill>
              </a:rPr>
              <a:t>We Create</a:t>
            </a:r>
          </a:p>
          <a:p>
            <a:r>
              <a:rPr lang="en-US" altLang="ko-KR" sz="2400" dirty="0">
                <a:solidFill>
                  <a:schemeClr val="accent2"/>
                </a:solidFill>
              </a:rPr>
              <a:t>Quality </a:t>
            </a:r>
            <a:r>
              <a:rPr lang="en-US" altLang="ko-KR" sz="2400" dirty="0">
                <a:solidFill>
                  <a:schemeClr val="accent3"/>
                </a:solidFill>
              </a:rPr>
              <a:t>Professional </a:t>
            </a:r>
          </a:p>
          <a:p>
            <a:r>
              <a:rPr lang="en-US" altLang="ko-KR" sz="2400" dirty="0">
                <a:solidFill>
                  <a:schemeClr val="accent4"/>
                </a:solidFill>
              </a:rPr>
              <a:t>PPT Presentation </a:t>
            </a:r>
            <a:endParaRPr lang="ko-KR" altLang="en-US" sz="2400" dirty="0">
              <a:solidFill>
                <a:schemeClr val="accent4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="" xmlns:a16="http://schemas.microsoft.com/office/drawing/2014/main" id="{CA4A47A8-1E8D-4721-BA49-0F7B890A69D5}"/>
              </a:ext>
            </a:extLst>
          </p:cNvPr>
          <p:cNvSpPr txBox="1"/>
          <p:nvPr/>
        </p:nvSpPr>
        <p:spPr>
          <a:xfrm>
            <a:off x="865986" y="3696498"/>
            <a:ext cx="3752555" cy="1292662"/>
          </a:xfrm>
          <a:prstGeom prst="rect">
            <a:avLst/>
          </a:prstGeom>
          <a:noFill/>
        </p:spPr>
        <p:txBody>
          <a:bodyPr wrap="square" lIns="144000" tIns="0" rIns="108000" bIns="0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Get a modern PowerPoint  Presentation that is beautifully designed. I hope and I believe that this Template will your Time, Money and Reputation. Get a modern PowerPoint  Presentation that is beautifully designed.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6" name="자유형: 도형 5">
            <a:extLst>
              <a:ext uri="{FF2B5EF4-FFF2-40B4-BE49-F238E27FC236}">
                <a16:creationId xmlns="" xmlns:a16="http://schemas.microsoft.com/office/drawing/2014/main" id="{C07124DD-DC27-466D-A1B7-3A4D4CB8481E}"/>
              </a:ext>
            </a:extLst>
          </p:cNvPr>
          <p:cNvSpPr/>
          <p:nvPr/>
        </p:nvSpPr>
        <p:spPr>
          <a:xfrm rot="19904446">
            <a:off x="6767180" y="4063054"/>
            <a:ext cx="1892905" cy="2792455"/>
          </a:xfrm>
          <a:custGeom>
            <a:avLst/>
            <a:gdLst>
              <a:gd name="connsiteX0" fmla="*/ 1369085 w 1731008"/>
              <a:gd name="connsiteY0" fmla="*/ 138135 h 2553621"/>
              <a:gd name="connsiteX1" fmla="*/ 1548958 w 1731008"/>
              <a:gd name="connsiteY1" fmla="*/ 234821 h 2553621"/>
              <a:gd name="connsiteX2" fmla="*/ 1515950 w 1731008"/>
              <a:gd name="connsiteY2" fmla="*/ 536835 h 2553621"/>
              <a:gd name="connsiteX3" fmla="*/ 965649 w 1731008"/>
              <a:gd name="connsiteY3" fmla="*/ 1631909 h 2553621"/>
              <a:gd name="connsiteX4" fmla="*/ 1496987 w 1731008"/>
              <a:gd name="connsiteY4" fmla="*/ 1234160 h 2553621"/>
              <a:gd name="connsiteX5" fmla="*/ 1654017 w 1731008"/>
              <a:gd name="connsiteY5" fmla="*/ 1188459 h 2553621"/>
              <a:gd name="connsiteX6" fmla="*/ 1724568 w 1731008"/>
              <a:gd name="connsiteY6" fmla="*/ 1276184 h 2553621"/>
              <a:gd name="connsiteX7" fmla="*/ 1646250 w 1731008"/>
              <a:gd name="connsiteY7" fmla="*/ 1419757 h 2553621"/>
              <a:gd name="connsiteX8" fmla="*/ 642525 w 1731008"/>
              <a:gd name="connsiteY8" fmla="*/ 2274911 h 2553621"/>
              <a:gd name="connsiteX9" fmla="*/ 502467 w 1731008"/>
              <a:gd name="connsiteY9" fmla="*/ 2553621 h 2553621"/>
              <a:gd name="connsiteX10" fmla="*/ 0 w 1731008"/>
              <a:gd name="connsiteY10" fmla="*/ 2283532 h 2553621"/>
              <a:gd name="connsiteX11" fmla="*/ 439379 w 1731008"/>
              <a:gd name="connsiteY11" fmla="*/ 1528430 h 2553621"/>
              <a:gd name="connsiteX12" fmla="*/ 487144 w 1731008"/>
              <a:gd name="connsiteY12" fmla="*/ 151008 h 2553621"/>
              <a:gd name="connsiteX13" fmla="*/ 549834 w 1731008"/>
              <a:gd name="connsiteY13" fmla="*/ 0 h 2553621"/>
              <a:gd name="connsiteX14" fmla="*/ 662214 w 1731008"/>
              <a:gd name="connsiteY14" fmla="*/ 0 h 2553621"/>
              <a:gd name="connsiteX15" fmla="*/ 724904 w 1731008"/>
              <a:gd name="connsiteY15" fmla="*/ 151008 h 2553621"/>
              <a:gd name="connsiteX16" fmla="*/ 748823 w 1731008"/>
              <a:gd name="connsiteY16" fmla="*/ 996628 h 2553621"/>
              <a:gd name="connsiteX17" fmla="*/ 1135396 w 1731008"/>
              <a:gd name="connsiteY17" fmla="*/ 332277 h 2553621"/>
              <a:gd name="connsiteX18" fmla="*/ 1369085 w 1731008"/>
              <a:gd name="connsiteY18" fmla="*/ 138135 h 25536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731008" h="2553621">
                <a:moveTo>
                  <a:pt x="1369085" y="138135"/>
                </a:moveTo>
                <a:lnTo>
                  <a:pt x="1548958" y="234821"/>
                </a:lnTo>
                <a:cubicBezTo>
                  <a:pt x="1604374" y="264609"/>
                  <a:pt x="1589597" y="399825"/>
                  <a:pt x="1515950" y="536835"/>
                </a:cubicBezTo>
                <a:lnTo>
                  <a:pt x="965649" y="1631909"/>
                </a:lnTo>
                <a:lnTo>
                  <a:pt x="1496987" y="1234160"/>
                </a:lnTo>
                <a:cubicBezTo>
                  <a:pt x="1561977" y="1181893"/>
                  <a:pt x="1632281" y="1161432"/>
                  <a:pt x="1654017" y="1188459"/>
                </a:cubicBezTo>
                <a:lnTo>
                  <a:pt x="1724568" y="1276184"/>
                </a:lnTo>
                <a:cubicBezTo>
                  <a:pt x="1746303" y="1303210"/>
                  <a:pt x="1711240" y="1367490"/>
                  <a:pt x="1646250" y="1419757"/>
                </a:cubicBezTo>
                <a:lnTo>
                  <a:pt x="642525" y="2274911"/>
                </a:lnTo>
                <a:lnTo>
                  <a:pt x="502467" y="2553621"/>
                </a:lnTo>
                <a:lnTo>
                  <a:pt x="0" y="2283532"/>
                </a:lnTo>
                <a:lnTo>
                  <a:pt x="439379" y="1528430"/>
                </a:lnTo>
                <a:lnTo>
                  <a:pt x="487144" y="151008"/>
                </a:lnTo>
                <a:cubicBezTo>
                  <a:pt x="487144" y="67609"/>
                  <a:pt x="515211" y="0"/>
                  <a:pt x="549834" y="0"/>
                </a:cubicBezTo>
                <a:lnTo>
                  <a:pt x="662214" y="0"/>
                </a:lnTo>
                <a:cubicBezTo>
                  <a:pt x="696837" y="0"/>
                  <a:pt x="724904" y="67608"/>
                  <a:pt x="724904" y="151008"/>
                </a:cubicBezTo>
                <a:lnTo>
                  <a:pt x="748823" y="996628"/>
                </a:lnTo>
                <a:lnTo>
                  <a:pt x="1135396" y="332277"/>
                </a:lnTo>
                <a:cubicBezTo>
                  <a:pt x="1209042" y="195267"/>
                  <a:pt x="1313669" y="108347"/>
                  <a:pt x="1369085" y="138135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19" name="자유형: 도형 18">
            <a:extLst>
              <a:ext uri="{FF2B5EF4-FFF2-40B4-BE49-F238E27FC236}">
                <a16:creationId xmlns="" xmlns:a16="http://schemas.microsoft.com/office/drawing/2014/main" id="{7340A6E8-D00E-402B-BD48-C79536462066}"/>
              </a:ext>
            </a:extLst>
          </p:cNvPr>
          <p:cNvSpPr/>
          <p:nvPr/>
        </p:nvSpPr>
        <p:spPr>
          <a:xfrm>
            <a:off x="9907493" y="2855759"/>
            <a:ext cx="1662486" cy="878517"/>
          </a:xfrm>
          <a:custGeom>
            <a:avLst/>
            <a:gdLst>
              <a:gd name="connsiteX0" fmla="*/ 590850 w 1311139"/>
              <a:gd name="connsiteY0" fmla="*/ 391077 h 692853"/>
              <a:gd name="connsiteX1" fmla="*/ 588124 w 1311139"/>
              <a:gd name="connsiteY1" fmla="*/ 391295 h 692853"/>
              <a:gd name="connsiteX2" fmla="*/ 591343 w 1311139"/>
              <a:gd name="connsiteY2" fmla="*/ 393017 h 692853"/>
              <a:gd name="connsiteX3" fmla="*/ 578107 w 1311139"/>
              <a:gd name="connsiteY3" fmla="*/ 0 h 692853"/>
              <a:gd name="connsiteX4" fmla="*/ 752798 w 1311139"/>
              <a:gd name="connsiteY4" fmla="*/ 57421 h 692853"/>
              <a:gd name="connsiteX5" fmla="*/ 770235 w 1311139"/>
              <a:gd name="connsiteY5" fmla="*/ 77944 h 692853"/>
              <a:gd name="connsiteX6" fmla="*/ 784675 w 1311139"/>
              <a:gd name="connsiteY6" fmla="*/ 60949 h 692853"/>
              <a:gd name="connsiteX7" fmla="*/ 918301 w 1311139"/>
              <a:gd name="connsiteY7" fmla="*/ 17026 h 692853"/>
              <a:gd name="connsiteX8" fmla="*/ 1107277 w 1311139"/>
              <a:gd name="connsiteY8" fmla="*/ 166988 h 692853"/>
              <a:gd name="connsiteX9" fmla="*/ 1099775 w 1311139"/>
              <a:gd name="connsiteY9" fmla="*/ 196476 h 692853"/>
              <a:gd name="connsiteX10" fmla="*/ 1102454 w 1311139"/>
              <a:gd name="connsiteY10" fmla="*/ 196047 h 692853"/>
              <a:gd name="connsiteX11" fmla="*/ 1311139 w 1311139"/>
              <a:gd name="connsiteY11" fmla="*/ 361649 h 692853"/>
              <a:gd name="connsiteX12" fmla="*/ 1102454 w 1311139"/>
              <a:gd name="connsiteY12" fmla="*/ 527251 h 692853"/>
              <a:gd name="connsiteX13" fmla="*/ 1038272 w 1311139"/>
              <a:gd name="connsiteY13" fmla="*/ 516968 h 692853"/>
              <a:gd name="connsiteX14" fmla="*/ 1025415 w 1311139"/>
              <a:gd name="connsiteY14" fmla="*/ 567505 h 692853"/>
              <a:gd name="connsiteX15" fmla="*/ 825158 w 1311139"/>
              <a:gd name="connsiteY15" fmla="*/ 672840 h 692853"/>
              <a:gd name="connsiteX16" fmla="*/ 671479 w 1311139"/>
              <a:gd name="connsiteY16" fmla="*/ 622326 h 692853"/>
              <a:gd name="connsiteX17" fmla="*/ 656781 w 1311139"/>
              <a:gd name="connsiteY17" fmla="*/ 605026 h 692853"/>
              <a:gd name="connsiteX18" fmla="*/ 623371 w 1311139"/>
              <a:gd name="connsiteY18" fmla="*/ 644349 h 692853"/>
              <a:gd name="connsiteX19" fmla="*/ 475808 w 1311139"/>
              <a:gd name="connsiteY19" fmla="*/ 692853 h 692853"/>
              <a:gd name="connsiteX20" fmla="*/ 283522 w 1311139"/>
              <a:gd name="connsiteY20" fmla="*/ 591711 h 692853"/>
              <a:gd name="connsiteX21" fmla="*/ 278572 w 1311139"/>
              <a:gd name="connsiteY21" fmla="*/ 572252 h 692853"/>
              <a:gd name="connsiteX22" fmla="*/ 267123 w 1311139"/>
              <a:gd name="connsiteY22" fmla="*/ 573625 h 692853"/>
              <a:gd name="connsiteX23" fmla="*/ 0 w 1311139"/>
              <a:gd name="connsiteY23" fmla="*/ 361649 h 692853"/>
              <a:gd name="connsiteX24" fmla="*/ 267123 w 1311139"/>
              <a:gd name="connsiteY24" fmla="*/ 149673 h 692853"/>
              <a:gd name="connsiteX25" fmla="*/ 320957 w 1311139"/>
              <a:gd name="connsiteY25" fmla="*/ 153980 h 692853"/>
              <a:gd name="connsiteX26" fmla="*/ 340532 w 1311139"/>
              <a:gd name="connsiteY26" fmla="*/ 158801 h 692853"/>
              <a:gd name="connsiteX27" fmla="*/ 350471 w 1311139"/>
              <a:gd name="connsiteY27" fmla="*/ 119737 h 692853"/>
              <a:gd name="connsiteX28" fmla="*/ 578107 w 1311139"/>
              <a:gd name="connsiteY28" fmla="*/ 0 h 692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1311139" h="692853">
                <a:moveTo>
                  <a:pt x="590850" y="391077"/>
                </a:moveTo>
                <a:lnTo>
                  <a:pt x="588124" y="391295"/>
                </a:lnTo>
                <a:lnTo>
                  <a:pt x="591343" y="393017"/>
                </a:lnTo>
                <a:close/>
                <a:moveTo>
                  <a:pt x="578107" y="0"/>
                </a:moveTo>
                <a:cubicBezTo>
                  <a:pt x="646328" y="0"/>
                  <a:pt x="708091" y="21944"/>
                  <a:pt x="752798" y="57421"/>
                </a:cubicBezTo>
                <a:lnTo>
                  <a:pt x="770235" y="77944"/>
                </a:lnTo>
                <a:lnTo>
                  <a:pt x="784675" y="60949"/>
                </a:lnTo>
                <a:cubicBezTo>
                  <a:pt x="818873" y="33811"/>
                  <a:pt x="866117" y="17026"/>
                  <a:pt x="918301" y="17026"/>
                </a:cubicBezTo>
                <a:cubicBezTo>
                  <a:pt x="1022670" y="17026"/>
                  <a:pt x="1107277" y="84166"/>
                  <a:pt x="1107277" y="166988"/>
                </a:cubicBezTo>
                <a:lnTo>
                  <a:pt x="1099775" y="196476"/>
                </a:lnTo>
                <a:lnTo>
                  <a:pt x="1102454" y="196047"/>
                </a:lnTo>
                <a:cubicBezTo>
                  <a:pt x="1217708" y="196047"/>
                  <a:pt x="1311139" y="270190"/>
                  <a:pt x="1311139" y="361649"/>
                </a:cubicBezTo>
                <a:cubicBezTo>
                  <a:pt x="1311139" y="453108"/>
                  <a:pt x="1217708" y="527251"/>
                  <a:pt x="1102454" y="527251"/>
                </a:cubicBezTo>
                <a:lnTo>
                  <a:pt x="1038272" y="516968"/>
                </a:lnTo>
                <a:lnTo>
                  <a:pt x="1025415" y="567505"/>
                </a:lnTo>
                <a:cubicBezTo>
                  <a:pt x="992421" y="629406"/>
                  <a:pt x="915181" y="672840"/>
                  <a:pt x="825158" y="672840"/>
                </a:cubicBezTo>
                <a:cubicBezTo>
                  <a:pt x="765143" y="672840"/>
                  <a:pt x="710809" y="653536"/>
                  <a:pt x="671479" y="622326"/>
                </a:cubicBezTo>
                <a:lnTo>
                  <a:pt x="656781" y="605026"/>
                </a:lnTo>
                <a:lnTo>
                  <a:pt x="623371" y="644349"/>
                </a:lnTo>
                <a:cubicBezTo>
                  <a:pt x="585607" y="674317"/>
                  <a:pt x="533435" y="692853"/>
                  <a:pt x="475808" y="692853"/>
                </a:cubicBezTo>
                <a:cubicBezTo>
                  <a:pt x="389368" y="692853"/>
                  <a:pt x="315202" y="651148"/>
                  <a:pt x="283522" y="591711"/>
                </a:cubicBezTo>
                <a:lnTo>
                  <a:pt x="278572" y="572252"/>
                </a:lnTo>
                <a:lnTo>
                  <a:pt x="267123" y="573625"/>
                </a:lnTo>
                <a:cubicBezTo>
                  <a:pt x="119595" y="573625"/>
                  <a:pt x="0" y="478720"/>
                  <a:pt x="0" y="361649"/>
                </a:cubicBezTo>
                <a:cubicBezTo>
                  <a:pt x="0" y="244578"/>
                  <a:pt x="119595" y="149673"/>
                  <a:pt x="267123" y="149673"/>
                </a:cubicBezTo>
                <a:cubicBezTo>
                  <a:pt x="285564" y="149673"/>
                  <a:pt x="303568" y="151156"/>
                  <a:pt x="320957" y="153980"/>
                </a:cubicBezTo>
                <a:lnTo>
                  <a:pt x="340532" y="158801"/>
                </a:lnTo>
                <a:lnTo>
                  <a:pt x="350471" y="119737"/>
                </a:lnTo>
                <a:cubicBezTo>
                  <a:pt x="387975" y="49373"/>
                  <a:pt x="475776" y="0"/>
                  <a:pt x="578107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grpSp>
        <p:nvGrpSpPr>
          <p:cNvPr id="22" name="Group 79">
            <a:extLst>
              <a:ext uri="{FF2B5EF4-FFF2-40B4-BE49-F238E27FC236}">
                <a16:creationId xmlns="" xmlns:a16="http://schemas.microsoft.com/office/drawing/2014/main" id="{17E19755-6A54-4B8F-B2CC-3A5B2277F8AA}"/>
              </a:ext>
            </a:extLst>
          </p:cNvPr>
          <p:cNvGrpSpPr/>
          <p:nvPr/>
        </p:nvGrpSpPr>
        <p:grpSpPr>
          <a:xfrm>
            <a:off x="8383766" y="4055638"/>
            <a:ext cx="1523727" cy="954108"/>
            <a:chOff x="5210294" y="837292"/>
            <a:chExt cx="1750034" cy="954108"/>
          </a:xfrm>
        </p:grpSpPr>
        <p:sp>
          <p:nvSpPr>
            <p:cNvPr id="23" name="TextBox 22">
              <a:extLst>
                <a:ext uri="{FF2B5EF4-FFF2-40B4-BE49-F238E27FC236}">
                  <a16:creationId xmlns="" xmlns:a16="http://schemas.microsoft.com/office/drawing/2014/main" id="{22391C44-F47F-44C9-904C-09377BD3FC3E}"/>
                </a:ext>
              </a:extLst>
            </p:cNvPr>
            <p:cNvSpPr txBox="1"/>
            <p:nvPr/>
          </p:nvSpPr>
          <p:spPr>
            <a:xfrm>
              <a:off x="5210294" y="1052736"/>
              <a:ext cx="1750034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</a:rPr>
                <a:t>Get a modern PowerPoint  Presentation that is beautifully designed.  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="" xmlns:a16="http://schemas.microsoft.com/office/drawing/2014/main" id="{E3E1052C-5B0A-4ED6-AAEB-B8622AF0B6E5}"/>
                </a:ext>
              </a:extLst>
            </p:cNvPr>
            <p:cNvSpPr txBox="1"/>
            <p:nvPr/>
          </p:nvSpPr>
          <p:spPr>
            <a:xfrm>
              <a:off x="5218241" y="837292"/>
              <a:ext cx="174208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</a:rPr>
                <a:t>VALUE</a:t>
              </a:r>
            </a:p>
          </p:txBody>
        </p:sp>
      </p:grpSp>
      <p:grpSp>
        <p:nvGrpSpPr>
          <p:cNvPr id="25" name="Group 82">
            <a:extLst>
              <a:ext uri="{FF2B5EF4-FFF2-40B4-BE49-F238E27FC236}">
                <a16:creationId xmlns="" xmlns:a16="http://schemas.microsoft.com/office/drawing/2014/main" id="{44A303A6-C32F-44DC-8E00-1DF1AD6C46E3}"/>
              </a:ext>
            </a:extLst>
          </p:cNvPr>
          <p:cNvGrpSpPr/>
          <p:nvPr/>
        </p:nvGrpSpPr>
        <p:grpSpPr>
          <a:xfrm>
            <a:off x="6990472" y="2953663"/>
            <a:ext cx="1523727" cy="954108"/>
            <a:chOff x="5210294" y="837292"/>
            <a:chExt cx="1750034" cy="954108"/>
          </a:xfrm>
        </p:grpSpPr>
        <p:sp>
          <p:nvSpPr>
            <p:cNvPr id="26" name="TextBox 25">
              <a:extLst>
                <a:ext uri="{FF2B5EF4-FFF2-40B4-BE49-F238E27FC236}">
                  <a16:creationId xmlns="" xmlns:a16="http://schemas.microsoft.com/office/drawing/2014/main" id="{8D1B7ACB-9245-427B-81FB-9514FE58821A}"/>
                </a:ext>
              </a:extLst>
            </p:cNvPr>
            <p:cNvSpPr txBox="1"/>
            <p:nvPr/>
          </p:nvSpPr>
          <p:spPr>
            <a:xfrm>
              <a:off x="5210294" y="1052736"/>
              <a:ext cx="1750034" cy="73866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</a:rPr>
                <a:t>Get a modern PowerPoint  Presentation that is beautifully designed.  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="" xmlns:a16="http://schemas.microsoft.com/office/drawing/2014/main" id="{15EB081E-F1CE-4C48-BC1D-3B42CFE18D71}"/>
                </a:ext>
              </a:extLst>
            </p:cNvPr>
            <p:cNvSpPr txBox="1"/>
            <p:nvPr/>
          </p:nvSpPr>
          <p:spPr>
            <a:xfrm>
              <a:off x="5218241" y="837292"/>
              <a:ext cx="1742087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</a:rPr>
                <a:t>VALUE</a:t>
              </a:r>
            </a:p>
          </p:txBody>
        </p:sp>
      </p:grpSp>
      <p:grpSp>
        <p:nvGrpSpPr>
          <p:cNvPr id="28" name="Group 85">
            <a:extLst>
              <a:ext uri="{FF2B5EF4-FFF2-40B4-BE49-F238E27FC236}">
                <a16:creationId xmlns="" xmlns:a16="http://schemas.microsoft.com/office/drawing/2014/main" id="{DB333A5F-A9BD-4B49-A63B-5BAC18589C18}"/>
              </a:ext>
            </a:extLst>
          </p:cNvPr>
          <p:cNvGrpSpPr/>
          <p:nvPr/>
        </p:nvGrpSpPr>
        <p:grpSpPr>
          <a:xfrm>
            <a:off x="5554805" y="3805086"/>
            <a:ext cx="1340885" cy="938349"/>
            <a:chOff x="5210294" y="902002"/>
            <a:chExt cx="1750034" cy="708321"/>
          </a:xfrm>
        </p:grpSpPr>
        <p:sp>
          <p:nvSpPr>
            <p:cNvPr id="29" name="TextBox 28">
              <a:extLst>
                <a:ext uri="{FF2B5EF4-FFF2-40B4-BE49-F238E27FC236}">
                  <a16:creationId xmlns="" xmlns:a16="http://schemas.microsoft.com/office/drawing/2014/main" id="{E1E843C3-2876-44FE-9346-DB079A48E7F1}"/>
                </a:ext>
              </a:extLst>
            </p:cNvPr>
            <p:cNvSpPr txBox="1"/>
            <p:nvPr/>
          </p:nvSpPr>
          <p:spPr>
            <a:xfrm>
              <a:off x="5210294" y="1052736"/>
              <a:ext cx="1750034" cy="5575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</a:rPr>
                <a:t>Get a modern PowerPoint  Presentation that is beautifully designed.  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="" xmlns:a16="http://schemas.microsoft.com/office/drawing/2014/main" id="{54EA8634-403B-4DF7-9834-C31287238DD8}"/>
                </a:ext>
              </a:extLst>
            </p:cNvPr>
            <p:cNvSpPr txBox="1"/>
            <p:nvPr/>
          </p:nvSpPr>
          <p:spPr>
            <a:xfrm>
              <a:off x="5218241" y="902002"/>
              <a:ext cx="1742087" cy="16263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</a:rPr>
                <a:t>VALUE</a:t>
              </a:r>
            </a:p>
          </p:txBody>
        </p:sp>
      </p:grpSp>
      <p:sp>
        <p:nvSpPr>
          <p:cNvPr id="31" name="TextBox 30">
            <a:extLst>
              <a:ext uri="{FF2B5EF4-FFF2-40B4-BE49-F238E27FC236}">
                <a16:creationId xmlns="" xmlns:a16="http://schemas.microsoft.com/office/drawing/2014/main" id="{6E21C0E2-9E44-4CFD-9BC1-A06A5DFF483B}"/>
              </a:ext>
            </a:extLst>
          </p:cNvPr>
          <p:cNvSpPr txBox="1"/>
          <p:nvPr/>
        </p:nvSpPr>
        <p:spPr>
          <a:xfrm>
            <a:off x="6640047" y="1958028"/>
            <a:ext cx="2255005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BRAND TREE</a:t>
            </a:r>
          </a:p>
        </p:txBody>
      </p:sp>
    </p:spTree>
    <p:extLst>
      <p:ext uri="{BB962C8B-B14F-4D97-AF65-F5344CB8AC3E}">
        <p14:creationId xmlns:p14="http://schemas.microsoft.com/office/powerpoint/2010/main" val="360231068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6475489" y="348966"/>
            <a:ext cx="6384758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Agenda Style</a:t>
            </a:r>
            <a:endParaRPr lang="ko-KR" altLang="en-US" sz="54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grpSp>
        <p:nvGrpSpPr>
          <p:cNvPr id="40" name="Group 39"/>
          <p:cNvGrpSpPr/>
          <p:nvPr/>
        </p:nvGrpSpPr>
        <p:grpSpPr>
          <a:xfrm>
            <a:off x="5382966" y="1787320"/>
            <a:ext cx="5822989" cy="880376"/>
            <a:chOff x="5888286" y="835937"/>
            <a:chExt cx="5822989" cy="880376"/>
          </a:xfrm>
        </p:grpSpPr>
        <p:grpSp>
          <p:nvGrpSpPr>
            <p:cNvPr id="4" name="Group 3"/>
            <p:cNvGrpSpPr/>
            <p:nvPr/>
          </p:nvGrpSpPr>
          <p:grpSpPr>
            <a:xfrm>
              <a:off x="7203583" y="876016"/>
              <a:ext cx="4507692" cy="800219"/>
              <a:chOff x="6557475" y="1411926"/>
              <a:chExt cx="4507692" cy="800219"/>
            </a:xfrm>
          </p:grpSpPr>
          <p:sp>
            <p:nvSpPr>
              <p:cNvPr id="8" name="TextBox 7"/>
              <p:cNvSpPr txBox="1"/>
              <p:nvPr/>
            </p:nvSpPr>
            <p:spPr>
              <a:xfrm>
                <a:off x="6557475" y="1750480"/>
                <a:ext cx="4507692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cs typeface="Arial" pitchFamily="34" charset="0"/>
                  </a:rPr>
                  <a:t>Get a modern PowerPoint  Presentation that is beautifully designed. </a:t>
                </a:r>
                <a:r>
                  <a:rPr lang="en-US" altLang="ko-KR" sz="1200" dirty="0">
                    <a:ea typeface="FZShuTi" pitchFamily="2" charset="-122"/>
                    <a:cs typeface="Arial" pitchFamily="34" charset="0"/>
                  </a:rPr>
                  <a:t>I hope and I believe that this Template will your Time.</a:t>
                </a:r>
                <a:endParaRPr lang="en-US" altLang="ko-KR" sz="1200" dirty="0">
                  <a:cs typeface="Arial" pitchFamily="34" charset="0"/>
                </a:endParaRPr>
              </a:p>
            </p:txBody>
          </p:sp>
          <p:sp>
            <p:nvSpPr>
              <p:cNvPr id="9" name="TextBox 8"/>
              <p:cNvSpPr txBox="1"/>
              <p:nvPr/>
            </p:nvSpPr>
            <p:spPr>
              <a:xfrm>
                <a:off x="6557475" y="1411926"/>
                <a:ext cx="4507692" cy="369332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r>
                  <a:rPr lang="en-US" altLang="ko-KR" b="1" dirty="0">
                    <a:cs typeface="Arial" pitchFamily="34" charset="0"/>
                  </a:rPr>
                  <a:t>Contents</a:t>
                </a:r>
                <a:endParaRPr lang="ko-KR" altLang="en-US" b="1" dirty="0">
                  <a:cs typeface="Arial" pitchFamily="34" charset="0"/>
                </a:endParaRPr>
              </a:p>
            </p:txBody>
          </p:sp>
        </p:grpSp>
        <p:grpSp>
          <p:nvGrpSpPr>
            <p:cNvPr id="39" name="Group 38"/>
            <p:cNvGrpSpPr/>
            <p:nvPr/>
          </p:nvGrpSpPr>
          <p:grpSpPr>
            <a:xfrm>
              <a:off x="5888286" y="835937"/>
              <a:ext cx="958096" cy="880376"/>
              <a:chOff x="10821233" y="4654150"/>
              <a:chExt cx="958096" cy="880376"/>
            </a:xfrm>
          </p:grpSpPr>
          <p:grpSp>
            <p:nvGrpSpPr>
              <p:cNvPr id="38" name="Group 37"/>
              <p:cNvGrpSpPr/>
              <p:nvPr/>
            </p:nvGrpSpPr>
            <p:grpSpPr>
              <a:xfrm>
                <a:off x="10860093" y="4654150"/>
                <a:ext cx="880376" cy="880376"/>
                <a:chOff x="9715704" y="4209695"/>
                <a:chExt cx="1075658" cy="1075658"/>
              </a:xfrm>
            </p:grpSpPr>
            <p:sp>
              <p:nvSpPr>
                <p:cNvPr id="37" name="Rectangle 36"/>
                <p:cNvSpPr/>
                <p:nvPr/>
              </p:nvSpPr>
              <p:spPr>
                <a:xfrm rot="18313238">
                  <a:off x="9715704" y="4209695"/>
                  <a:ext cx="1075658" cy="1075658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6" name="Rectangle 35"/>
                <p:cNvSpPr/>
                <p:nvPr/>
              </p:nvSpPr>
              <p:spPr>
                <a:xfrm rot="18900000">
                  <a:off x="9760729" y="4254720"/>
                  <a:ext cx="985608" cy="985608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7" name="TextBox 6"/>
              <p:cNvSpPr txBox="1"/>
              <p:nvPr/>
            </p:nvSpPr>
            <p:spPr>
              <a:xfrm>
                <a:off x="10821233" y="4771172"/>
                <a:ext cx="958096" cy="646331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pPr algn="ctr"/>
                <a:r>
                  <a:rPr lang="en-US" altLang="ko-KR" sz="3600" b="1" dirty="0">
                    <a:solidFill>
                      <a:schemeClr val="bg1"/>
                    </a:solidFill>
                    <a:cs typeface="Arial" pitchFamily="34" charset="0"/>
                  </a:rPr>
                  <a:t>01</a:t>
                </a:r>
                <a:endParaRPr lang="ko-KR" altLang="en-US" sz="3600" b="1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</p:grpSp>
      </p:grpSp>
      <p:sp>
        <p:nvSpPr>
          <p:cNvPr id="14" name="Freeform 13"/>
          <p:cNvSpPr/>
          <p:nvPr/>
        </p:nvSpPr>
        <p:spPr>
          <a:xfrm>
            <a:off x="2" y="0"/>
            <a:ext cx="1227220" cy="706739"/>
          </a:xfrm>
          <a:custGeom>
            <a:avLst/>
            <a:gdLst>
              <a:gd name="connsiteX0" fmla="*/ 0 w 3284749"/>
              <a:gd name="connsiteY0" fmla="*/ 0 h 1891641"/>
              <a:gd name="connsiteX1" fmla="*/ 3284749 w 3284749"/>
              <a:gd name="connsiteY1" fmla="*/ 0 h 1891641"/>
              <a:gd name="connsiteX2" fmla="*/ 1734714 w 3284749"/>
              <a:gd name="connsiteY2" fmla="*/ 1891641 h 1891641"/>
              <a:gd name="connsiteX3" fmla="*/ 0 w 3284749"/>
              <a:gd name="connsiteY3" fmla="*/ 468286 h 18916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84749" h="1891641">
                <a:moveTo>
                  <a:pt x="0" y="0"/>
                </a:moveTo>
                <a:lnTo>
                  <a:pt x="3284749" y="0"/>
                </a:lnTo>
                <a:lnTo>
                  <a:pt x="1734714" y="1891641"/>
                </a:lnTo>
                <a:lnTo>
                  <a:pt x="0" y="468286"/>
                </a:lnTo>
                <a:close/>
              </a:path>
            </a:pathLst>
          </a:custGeom>
          <a:solidFill>
            <a:schemeClr val="bg1">
              <a:alpha val="4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1" name="Group 40"/>
          <p:cNvGrpSpPr/>
          <p:nvPr/>
        </p:nvGrpSpPr>
        <p:grpSpPr>
          <a:xfrm>
            <a:off x="4442985" y="2921290"/>
            <a:ext cx="5822989" cy="880376"/>
            <a:chOff x="5888286" y="835937"/>
            <a:chExt cx="5822989" cy="880376"/>
          </a:xfrm>
        </p:grpSpPr>
        <p:grpSp>
          <p:nvGrpSpPr>
            <p:cNvPr id="42" name="Group 41"/>
            <p:cNvGrpSpPr/>
            <p:nvPr/>
          </p:nvGrpSpPr>
          <p:grpSpPr>
            <a:xfrm>
              <a:off x="7203583" y="876016"/>
              <a:ext cx="4507692" cy="800219"/>
              <a:chOff x="6557475" y="1411926"/>
              <a:chExt cx="4507692" cy="800219"/>
            </a:xfrm>
          </p:grpSpPr>
          <p:sp>
            <p:nvSpPr>
              <p:cNvPr id="48" name="TextBox 47"/>
              <p:cNvSpPr txBox="1"/>
              <p:nvPr/>
            </p:nvSpPr>
            <p:spPr>
              <a:xfrm>
                <a:off x="6557475" y="1750480"/>
                <a:ext cx="4507692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cs typeface="Arial" pitchFamily="34" charset="0"/>
                  </a:rPr>
                  <a:t>Get a modern PowerPoint  Presentation that is beautifully designed. </a:t>
                </a:r>
                <a:r>
                  <a:rPr lang="en-US" altLang="ko-KR" sz="1200" dirty="0">
                    <a:ea typeface="FZShuTi" pitchFamily="2" charset="-122"/>
                    <a:cs typeface="Arial" pitchFamily="34" charset="0"/>
                  </a:rPr>
                  <a:t>I hope and I believe that this Template will your Time.</a:t>
                </a:r>
                <a:endParaRPr lang="en-US" altLang="ko-KR" sz="1200" dirty="0">
                  <a:cs typeface="Arial" pitchFamily="34" charset="0"/>
                </a:endParaRPr>
              </a:p>
            </p:txBody>
          </p:sp>
          <p:sp>
            <p:nvSpPr>
              <p:cNvPr id="49" name="TextBox 48"/>
              <p:cNvSpPr txBox="1"/>
              <p:nvPr/>
            </p:nvSpPr>
            <p:spPr>
              <a:xfrm>
                <a:off x="6557475" y="1411926"/>
                <a:ext cx="4507692" cy="369332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r>
                  <a:rPr lang="en-US" altLang="ko-KR" b="1" dirty="0">
                    <a:cs typeface="Arial" pitchFamily="34" charset="0"/>
                  </a:rPr>
                  <a:t>Contents</a:t>
                </a:r>
                <a:endParaRPr lang="ko-KR" altLang="en-US" b="1" dirty="0">
                  <a:cs typeface="Arial" pitchFamily="34" charset="0"/>
                </a:endParaRPr>
              </a:p>
            </p:txBody>
          </p:sp>
        </p:grpSp>
        <p:grpSp>
          <p:nvGrpSpPr>
            <p:cNvPr id="43" name="Group 42"/>
            <p:cNvGrpSpPr/>
            <p:nvPr/>
          </p:nvGrpSpPr>
          <p:grpSpPr>
            <a:xfrm>
              <a:off x="5888286" y="835937"/>
              <a:ext cx="958096" cy="880376"/>
              <a:chOff x="10821233" y="4654150"/>
              <a:chExt cx="958096" cy="880376"/>
            </a:xfrm>
          </p:grpSpPr>
          <p:grpSp>
            <p:nvGrpSpPr>
              <p:cNvPr id="44" name="Group 43"/>
              <p:cNvGrpSpPr/>
              <p:nvPr/>
            </p:nvGrpSpPr>
            <p:grpSpPr>
              <a:xfrm>
                <a:off x="10860093" y="4654150"/>
                <a:ext cx="880376" cy="880376"/>
                <a:chOff x="9715704" y="4209695"/>
                <a:chExt cx="1075658" cy="1075658"/>
              </a:xfrm>
            </p:grpSpPr>
            <p:sp>
              <p:nvSpPr>
                <p:cNvPr id="46" name="Rectangle 45"/>
                <p:cNvSpPr/>
                <p:nvPr/>
              </p:nvSpPr>
              <p:spPr>
                <a:xfrm rot="18313238">
                  <a:off x="9715704" y="4209695"/>
                  <a:ext cx="1075658" cy="1075658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" name="Rectangle 46"/>
                <p:cNvSpPr/>
                <p:nvPr/>
              </p:nvSpPr>
              <p:spPr>
                <a:xfrm rot="18900000">
                  <a:off x="9760729" y="4254720"/>
                  <a:ext cx="985608" cy="985608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45" name="TextBox 44"/>
              <p:cNvSpPr txBox="1"/>
              <p:nvPr/>
            </p:nvSpPr>
            <p:spPr>
              <a:xfrm>
                <a:off x="10821233" y="4771172"/>
                <a:ext cx="958096" cy="646331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pPr algn="ctr"/>
                <a:r>
                  <a:rPr lang="en-US" altLang="ko-KR" sz="3600" b="1" dirty="0">
                    <a:solidFill>
                      <a:schemeClr val="bg1"/>
                    </a:solidFill>
                    <a:cs typeface="Arial" pitchFamily="34" charset="0"/>
                  </a:rPr>
                  <a:t>02</a:t>
                </a:r>
                <a:endParaRPr lang="ko-KR" altLang="en-US" sz="3600" b="1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</p:grpSp>
      </p:grpSp>
      <p:grpSp>
        <p:nvGrpSpPr>
          <p:cNvPr id="50" name="Group 49"/>
          <p:cNvGrpSpPr/>
          <p:nvPr/>
        </p:nvGrpSpPr>
        <p:grpSpPr>
          <a:xfrm>
            <a:off x="3503005" y="4055260"/>
            <a:ext cx="5822989" cy="880376"/>
            <a:chOff x="5888286" y="835937"/>
            <a:chExt cx="5822989" cy="880376"/>
          </a:xfrm>
        </p:grpSpPr>
        <p:grpSp>
          <p:nvGrpSpPr>
            <p:cNvPr id="51" name="Group 50"/>
            <p:cNvGrpSpPr/>
            <p:nvPr/>
          </p:nvGrpSpPr>
          <p:grpSpPr>
            <a:xfrm>
              <a:off x="7203583" y="876016"/>
              <a:ext cx="4507692" cy="800219"/>
              <a:chOff x="6557475" y="1411926"/>
              <a:chExt cx="4507692" cy="800219"/>
            </a:xfrm>
          </p:grpSpPr>
          <p:sp>
            <p:nvSpPr>
              <p:cNvPr id="57" name="TextBox 56"/>
              <p:cNvSpPr txBox="1"/>
              <p:nvPr/>
            </p:nvSpPr>
            <p:spPr>
              <a:xfrm>
                <a:off x="6557475" y="1750480"/>
                <a:ext cx="4507692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cs typeface="Arial" pitchFamily="34" charset="0"/>
                  </a:rPr>
                  <a:t>Get a modern PowerPoint  Presentation that is beautifully designed. </a:t>
                </a:r>
                <a:r>
                  <a:rPr lang="en-US" altLang="ko-KR" sz="1200" dirty="0">
                    <a:ea typeface="FZShuTi" pitchFamily="2" charset="-122"/>
                    <a:cs typeface="Arial" pitchFamily="34" charset="0"/>
                  </a:rPr>
                  <a:t>I hope and I believe that this Template will your Time.</a:t>
                </a:r>
                <a:endParaRPr lang="en-US" altLang="ko-KR" sz="1200" dirty="0">
                  <a:cs typeface="Arial" pitchFamily="34" charset="0"/>
                </a:endParaRPr>
              </a:p>
            </p:txBody>
          </p:sp>
          <p:sp>
            <p:nvSpPr>
              <p:cNvPr id="58" name="TextBox 57"/>
              <p:cNvSpPr txBox="1"/>
              <p:nvPr/>
            </p:nvSpPr>
            <p:spPr>
              <a:xfrm>
                <a:off x="6557475" y="1411926"/>
                <a:ext cx="4507692" cy="369332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r>
                  <a:rPr lang="en-US" altLang="ko-KR" b="1" dirty="0">
                    <a:cs typeface="Arial" pitchFamily="34" charset="0"/>
                  </a:rPr>
                  <a:t>Contents</a:t>
                </a:r>
                <a:endParaRPr lang="ko-KR" altLang="en-US" b="1" dirty="0">
                  <a:cs typeface="Arial" pitchFamily="34" charset="0"/>
                </a:endParaRPr>
              </a:p>
            </p:txBody>
          </p:sp>
        </p:grpSp>
        <p:grpSp>
          <p:nvGrpSpPr>
            <p:cNvPr id="52" name="Group 51"/>
            <p:cNvGrpSpPr/>
            <p:nvPr/>
          </p:nvGrpSpPr>
          <p:grpSpPr>
            <a:xfrm>
              <a:off x="5888286" y="835937"/>
              <a:ext cx="958096" cy="880376"/>
              <a:chOff x="10821233" y="4654150"/>
              <a:chExt cx="958096" cy="880376"/>
            </a:xfrm>
          </p:grpSpPr>
          <p:grpSp>
            <p:nvGrpSpPr>
              <p:cNvPr id="53" name="Group 52"/>
              <p:cNvGrpSpPr/>
              <p:nvPr/>
            </p:nvGrpSpPr>
            <p:grpSpPr>
              <a:xfrm>
                <a:off x="10860093" y="4654150"/>
                <a:ext cx="880376" cy="880376"/>
                <a:chOff x="9715704" y="4209695"/>
                <a:chExt cx="1075658" cy="1075658"/>
              </a:xfrm>
            </p:grpSpPr>
            <p:sp>
              <p:nvSpPr>
                <p:cNvPr id="55" name="Rectangle 54"/>
                <p:cNvSpPr/>
                <p:nvPr/>
              </p:nvSpPr>
              <p:spPr>
                <a:xfrm rot="18313238">
                  <a:off x="9715704" y="4209695"/>
                  <a:ext cx="1075658" cy="1075658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" name="Rectangle 55"/>
                <p:cNvSpPr/>
                <p:nvPr/>
              </p:nvSpPr>
              <p:spPr>
                <a:xfrm rot="18900000">
                  <a:off x="9760729" y="4254720"/>
                  <a:ext cx="985608" cy="985608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54" name="TextBox 53"/>
              <p:cNvSpPr txBox="1"/>
              <p:nvPr/>
            </p:nvSpPr>
            <p:spPr>
              <a:xfrm>
                <a:off x="10821233" y="4771172"/>
                <a:ext cx="958096" cy="646331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pPr algn="ctr"/>
                <a:r>
                  <a:rPr lang="en-US" altLang="ko-KR" sz="3600" b="1" dirty="0">
                    <a:solidFill>
                      <a:schemeClr val="bg1"/>
                    </a:solidFill>
                    <a:cs typeface="Arial" pitchFamily="34" charset="0"/>
                  </a:rPr>
                  <a:t>03</a:t>
                </a:r>
                <a:endParaRPr lang="ko-KR" altLang="en-US" sz="3600" b="1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</p:grpSp>
      </p:grpSp>
      <p:grpSp>
        <p:nvGrpSpPr>
          <p:cNvPr id="59" name="Group 58"/>
          <p:cNvGrpSpPr/>
          <p:nvPr/>
        </p:nvGrpSpPr>
        <p:grpSpPr>
          <a:xfrm>
            <a:off x="2563025" y="5189230"/>
            <a:ext cx="5822989" cy="880376"/>
            <a:chOff x="5888286" y="835937"/>
            <a:chExt cx="5822989" cy="880376"/>
          </a:xfrm>
        </p:grpSpPr>
        <p:grpSp>
          <p:nvGrpSpPr>
            <p:cNvPr id="60" name="Group 59"/>
            <p:cNvGrpSpPr/>
            <p:nvPr/>
          </p:nvGrpSpPr>
          <p:grpSpPr>
            <a:xfrm>
              <a:off x="7203583" y="876016"/>
              <a:ext cx="4507692" cy="800219"/>
              <a:chOff x="6557475" y="1411926"/>
              <a:chExt cx="4507692" cy="800219"/>
            </a:xfrm>
          </p:grpSpPr>
          <p:sp>
            <p:nvSpPr>
              <p:cNvPr id="66" name="TextBox 65"/>
              <p:cNvSpPr txBox="1"/>
              <p:nvPr/>
            </p:nvSpPr>
            <p:spPr>
              <a:xfrm>
                <a:off x="6557475" y="1750480"/>
                <a:ext cx="4507692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cs typeface="Arial" pitchFamily="34" charset="0"/>
                  </a:rPr>
                  <a:t>Get a modern PowerPoint  Presentation that is beautifully designed. </a:t>
                </a:r>
                <a:r>
                  <a:rPr lang="en-US" altLang="ko-KR" sz="1200" dirty="0">
                    <a:ea typeface="FZShuTi" pitchFamily="2" charset="-122"/>
                    <a:cs typeface="Arial" pitchFamily="34" charset="0"/>
                  </a:rPr>
                  <a:t>I hope and I believe that this Template will your Time.</a:t>
                </a:r>
                <a:endParaRPr lang="en-US" altLang="ko-KR" sz="1200" dirty="0">
                  <a:cs typeface="Arial" pitchFamily="34" charset="0"/>
                </a:endParaRPr>
              </a:p>
            </p:txBody>
          </p:sp>
          <p:sp>
            <p:nvSpPr>
              <p:cNvPr id="67" name="TextBox 66"/>
              <p:cNvSpPr txBox="1"/>
              <p:nvPr/>
            </p:nvSpPr>
            <p:spPr>
              <a:xfrm>
                <a:off x="6557475" y="1411926"/>
                <a:ext cx="4507692" cy="369332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r>
                  <a:rPr lang="en-US" altLang="ko-KR" b="1" dirty="0">
                    <a:cs typeface="Arial" pitchFamily="34" charset="0"/>
                  </a:rPr>
                  <a:t>Contents</a:t>
                </a:r>
                <a:endParaRPr lang="ko-KR" altLang="en-US" b="1" dirty="0">
                  <a:cs typeface="Arial" pitchFamily="34" charset="0"/>
                </a:endParaRPr>
              </a:p>
            </p:txBody>
          </p:sp>
        </p:grpSp>
        <p:grpSp>
          <p:nvGrpSpPr>
            <p:cNvPr id="61" name="Group 60"/>
            <p:cNvGrpSpPr/>
            <p:nvPr/>
          </p:nvGrpSpPr>
          <p:grpSpPr>
            <a:xfrm>
              <a:off x="5888286" y="835937"/>
              <a:ext cx="958096" cy="880376"/>
              <a:chOff x="10821233" y="4654150"/>
              <a:chExt cx="958096" cy="880376"/>
            </a:xfrm>
          </p:grpSpPr>
          <p:grpSp>
            <p:nvGrpSpPr>
              <p:cNvPr id="62" name="Group 61"/>
              <p:cNvGrpSpPr/>
              <p:nvPr/>
            </p:nvGrpSpPr>
            <p:grpSpPr>
              <a:xfrm>
                <a:off x="10860093" y="4654150"/>
                <a:ext cx="880376" cy="880376"/>
                <a:chOff x="9715704" y="4209695"/>
                <a:chExt cx="1075658" cy="1075658"/>
              </a:xfrm>
            </p:grpSpPr>
            <p:sp>
              <p:nvSpPr>
                <p:cNvPr id="64" name="Rectangle 63"/>
                <p:cNvSpPr/>
                <p:nvPr/>
              </p:nvSpPr>
              <p:spPr>
                <a:xfrm rot="18313238">
                  <a:off x="9715704" y="4209695"/>
                  <a:ext cx="1075658" cy="1075658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5" name="Rectangle 64"/>
                <p:cNvSpPr/>
                <p:nvPr/>
              </p:nvSpPr>
              <p:spPr>
                <a:xfrm rot="18900000">
                  <a:off x="9760729" y="4254720"/>
                  <a:ext cx="985608" cy="985608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63" name="TextBox 62"/>
              <p:cNvSpPr txBox="1"/>
              <p:nvPr/>
            </p:nvSpPr>
            <p:spPr>
              <a:xfrm>
                <a:off x="10821233" y="4771172"/>
                <a:ext cx="958096" cy="646331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pPr algn="ctr"/>
                <a:r>
                  <a:rPr lang="en-US" altLang="ko-KR" sz="3600" b="1" dirty="0">
                    <a:solidFill>
                      <a:schemeClr val="bg1"/>
                    </a:solidFill>
                    <a:cs typeface="Arial" pitchFamily="34" charset="0"/>
                  </a:rPr>
                  <a:t>04</a:t>
                </a:r>
                <a:endParaRPr lang="ko-KR" altLang="en-US" sz="3600" b="1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33384841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8">
            <a:extLst>
              <a:ext uri="{FF2B5EF4-FFF2-40B4-BE49-F238E27FC236}">
                <a16:creationId xmlns="" xmlns:a16="http://schemas.microsoft.com/office/drawing/2014/main" id="{56226C3B-EAF0-4032-9A9A-288CD3F49216}"/>
              </a:ext>
            </a:extLst>
          </p:cNvPr>
          <p:cNvGrpSpPr/>
          <p:nvPr/>
        </p:nvGrpSpPr>
        <p:grpSpPr>
          <a:xfrm>
            <a:off x="4527077" y="2276301"/>
            <a:ext cx="3137846" cy="3674296"/>
            <a:chOff x="3253816" y="1635647"/>
            <a:chExt cx="2398306" cy="2808311"/>
          </a:xfrm>
        </p:grpSpPr>
        <p:grpSp>
          <p:nvGrpSpPr>
            <p:cNvPr id="4" name="Group 29">
              <a:extLst>
                <a:ext uri="{FF2B5EF4-FFF2-40B4-BE49-F238E27FC236}">
                  <a16:creationId xmlns="" xmlns:a16="http://schemas.microsoft.com/office/drawing/2014/main" id="{7B528913-B779-4A1E-8B9D-323CFE1BEA71}"/>
                </a:ext>
              </a:extLst>
            </p:cNvPr>
            <p:cNvGrpSpPr/>
            <p:nvPr/>
          </p:nvGrpSpPr>
          <p:grpSpPr>
            <a:xfrm>
              <a:off x="4427984" y="2571750"/>
              <a:ext cx="1224138" cy="1872208"/>
              <a:chOff x="2339750" y="1635646"/>
              <a:chExt cx="1224138" cy="1872208"/>
            </a:xfrm>
          </p:grpSpPr>
          <p:sp>
            <p:nvSpPr>
              <p:cNvPr id="8" name="Parallelogram 33">
                <a:extLst>
                  <a:ext uri="{FF2B5EF4-FFF2-40B4-BE49-F238E27FC236}">
                    <a16:creationId xmlns="" xmlns:a16="http://schemas.microsoft.com/office/drawing/2014/main" id="{3D57BB3A-C27B-4C52-BB34-9D9641C1ED79}"/>
                  </a:ext>
                </a:extLst>
              </p:cNvPr>
              <p:cNvSpPr/>
              <p:nvPr/>
            </p:nvSpPr>
            <p:spPr>
              <a:xfrm>
                <a:off x="2339999" y="2571750"/>
                <a:ext cx="1223889" cy="936104"/>
              </a:xfrm>
              <a:prstGeom prst="parallelogram">
                <a:avLst>
                  <a:gd name="adj" fmla="val 44240"/>
                </a:avLst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" name="Parallelogram 34">
                <a:extLst>
                  <a:ext uri="{FF2B5EF4-FFF2-40B4-BE49-F238E27FC236}">
                    <a16:creationId xmlns="" xmlns:a16="http://schemas.microsoft.com/office/drawing/2014/main" id="{FE7A56C2-EFBB-4AF8-AB90-03887F99A4D8}"/>
                  </a:ext>
                </a:extLst>
              </p:cNvPr>
              <p:cNvSpPr/>
              <p:nvPr/>
            </p:nvSpPr>
            <p:spPr>
              <a:xfrm rot="10800000" flipV="1">
                <a:off x="2339750" y="1635646"/>
                <a:ext cx="1223889" cy="936104"/>
              </a:xfrm>
              <a:prstGeom prst="parallelogram">
                <a:avLst>
                  <a:gd name="adj" fmla="val 44240"/>
                </a:avLst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5" name="Group 30">
              <a:extLst>
                <a:ext uri="{FF2B5EF4-FFF2-40B4-BE49-F238E27FC236}">
                  <a16:creationId xmlns="" xmlns:a16="http://schemas.microsoft.com/office/drawing/2014/main" id="{3E827680-19E6-46AC-8F9B-2C82D7251746}"/>
                </a:ext>
              </a:extLst>
            </p:cNvPr>
            <p:cNvGrpSpPr/>
            <p:nvPr/>
          </p:nvGrpSpPr>
          <p:grpSpPr>
            <a:xfrm rot="10800000">
              <a:off x="3253816" y="1635647"/>
              <a:ext cx="1224139" cy="1863741"/>
              <a:chOff x="2505806" y="1644113"/>
              <a:chExt cx="1224139" cy="1863741"/>
            </a:xfrm>
          </p:grpSpPr>
          <p:sp>
            <p:nvSpPr>
              <p:cNvPr id="6" name="Parallelogram 31">
                <a:extLst>
                  <a:ext uri="{FF2B5EF4-FFF2-40B4-BE49-F238E27FC236}">
                    <a16:creationId xmlns="" xmlns:a16="http://schemas.microsoft.com/office/drawing/2014/main" id="{9D85A5E0-3F2D-4FC4-9C74-4CDFAB950E3F}"/>
                  </a:ext>
                </a:extLst>
              </p:cNvPr>
              <p:cNvSpPr/>
              <p:nvPr/>
            </p:nvSpPr>
            <p:spPr>
              <a:xfrm>
                <a:off x="2506056" y="2571750"/>
                <a:ext cx="1223889" cy="936104"/>
              </a:xfrm>
              <a:prstGeom prst="parallelogram">
                <a:avLst>
                  <a:gd name="adj" fmla="val 44240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" name="Parallelogram 32">
                <a:extLst>
                  <a:ext uri="{FF2B5EF4-FFF2-40B4-BE49-F238E27FC236}">
                    <a16:creationId xmlns="" xmlns:a16="http://schemas.microsoft.com/office/drawing/2014/main" id="{66ABA915-6EFC-4429-8630-7D026C6791A9}"/>
                  </a:ext>
                </a:extLst>
              </p:cNvPr>
              <p:cNvSpPr/>
              <p:nvPr/>
            </p:nvSpPr>
            <p:spPr>
              <a:xfrm rot="10800000" flipV="1">
                <a:off x="2505806" y="1644113"/>
                <a:ext cx="1223889" cy="936104"/>
              </a:xfrm>
              <a:prstGeom prst="parallelogram">
                <a:avLst>
                  <a:gd name="adj" fmla="val 44240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grpSp>
        <p:nvGrpSpPr>
          <p:cNvPr id="10" name="Group 4">
            <a:extLst>
              <a:ext uri="{FF2B5EF4-FFF2-40B4-BE49-F238E27FC236}">
                <a16:creationId xmlns="" xmlns:a16="http://schemas.microsoft.com/office/drawing/2014/main" id="{C51D9CA0-45C8-475E-A53C-20AE100F459E}"/>
              </a:ext>
            </a:extLst>
          </p:cNvPr>
          <p:cNvGrpSpPr/>
          <p:nvPr/>
        </p:nvGrpSpPr>
        <p:grpSpPr>
          <a:xfrm>
            <a:off x="7889651" y="4446722"/>
            <a:ext cx="3454342" cy="868694"/>
            <a:chOff x="5940152" y="3724275"/>
            <a:chExt cx="3024336" cy="868694"/>
          </a:xfrm>
        </p:grpSpPr>
        <p:sp>
          <p:nvSpPr>
            <p:cNvPr id="11" name="TextBox 10">
              <a:extLst>
                <a:ext uri="{FF2B5EF4-FFF2-40B4-BE49-F238E27FC236}">
                  <a16:creationId xmlns="" xmlns:a16="http://schemas.microsoft.com/office/drawing/2014/main" id="{66649A9E-32D4-411D-B14F-098AE8632474}"/>
                </a:ext>
              </a:extLst>
            </p:cNvPr>
            <p:cNvSpPr txBox="1"/>
            <p:nvPr/>
          </p:nvSpPr>
          <p:spPr>
            <a:xfrm>
              <a:off x="5940152" y="3724275"/>
              <a:ext cx="302433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="" xmlns:a16="http://schemas.microsoft.com/office/drawing/2014/main" id="{0DB14842-48E8-4A7E-BED6-B0C32EDE77B9}"/>
                </a:ext>
              </a:extLst>
            </p:cNvPr>
            <p:cNvSpPr txBox="1"/>
            <p:nvPr/>
          </p:nvSpPr>
          <p:spPr>
            <a:xfrm>
              <a:off x="5940152" y="3946638"/>
              <a:ext cx="302433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3" name="Group 5">
            <a:extLst>
              <a:ext uri="{FF2B5EF4-FFF2-40B4-BE49-F238E27FC236}">
                <a16:creationId xmlns="" xmlns:a16="http://schemas.microsoft.com/office/drawing/2014/main" id="{8484AF4C-2F89-41F6-A3D4-BA01849DF7DB}"/>
              </a:ext>
            </a:extLst>
          </p:cNvPr>
          <p:cNvGrpSpPr/>
          <p:nvPr/>
        </p:nvGrpSpPr>
        <p:grpSpPr>
          <a:xfrm>
            <a:off x="7889651" y="5430872"/>
            <a:ext cx="3454342" cy="868694"/>
            <a:chOff x="5940152" y="4708425"/>
            <a:chExt cx="3024336" cy="868694"/>
          </a:xfrm>
        </p:grpSpPr>
        <p:sp>
          <p:nvSpPr>
            <p:cNvPr id="14" name="TextBox 13">
              <a:extLst>
                <a:ext uri="{FF2B5EF4-FFF2-40B4-BE49-F238E27FC236}">
                  <a16:creationId xmlns="" xmlns:a16="http://schemas.microsoft.com/office/drawing/2014/main" id="{51348C82-6155-4589-90C3-D86538CC6C88}"/>
                </a:ext>
              </a:extLst>
            </p:cNvPr>
            <p:cNvSpPr txBox="1"/>
            <p:nvPr/>
          </p:nvSpPr>
          <p:spPr>
            <a:xfrm>
              <a:off x="5940152" y="4708425"/>
              <a:ext cx="302433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="" xmlns:a16="http://schemas.microsoft.com/office/drawing/2014/main" id="{0EFDF673-4F42-4472-8692-9DFC89B5D7F1}"/>
                </a:ext>
              </a:extLst>
            </p:cNvPr>
            <p:cNvSpPr txBox="1"/>
            <p:nvPr/>
          </p:nvSpPr>
          <p:spPr>
            <a:xfrm>
              <a:off x="5940152" y="4930788"/>
              <a:ext cx="302433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6" name="TextBox 15">
            <a:extLst>
              <a:ext uri="{FF2B5EF4-FFF2-40B4-BE49-F238E27FC236}">
                <a16:creationId xmlns="" xmlns:a16="http://schemas.microsoft.com/office/drawing/2014/main" id="{0C16B6E4-BAF6-4299-9BCA-D90BCF2FF755}"/>
              </a:ext>
            </a:extLst>
          </p:cNvPr>
          <p:cNvSpPr txBox="1"/>
          <p:nvPr/>
        </p:nvSpPr>
        <p:spPr>
          <a:xfrm>
            <a:off x="7864251" y="3801644"/>
            <a:ext cx="2833713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3200" b="1" dirty="0">
                <a:solidFill>
                  <a:schemeClr val="accent3"/>
                </a:solidFill>
                <a:cs typeface="Arial" pitchFamily="34" charset="0"/>
              </a:rPr>
              <a:t>Contents A</a:t>
            </a:r>
            <a:endParaRPr lang="ko-KR" altLang="en-US" sz="3200" b="1" dirty="0">
              <a:solidFill>
                <a:schemeClr val="accent3"/>
              </a:solidFill>
              <a:cs typeface="Arial" pitchFamily="34" charset="0"/>
            </a:endParaRPr>
          </a:p>
        </p:txBody>
      </p:sp>
      <p:grpSp>
        <p:nvGrpSpPr>
          <p:cNvPr id="17" name="Group 2">
            <a:extLst>
              <a:ext uri="{FF2B5EF4-FFF2-40B4-BE49-F238E27FC236}">
                <a16:creationId xmlns="" xmlns:a16="http://schemas.microsoft.com/office/drawing/2014/main" id="{2CBDCC56-8B05-4AAA-BA97-1D50B3339EB4}"/>
              </a:ext>
            </a:extLst>
          </p:cNvPr>
          <p:cNvGrpSpPr/>
          <p:nvPr/>
        </p:nvGrpSpPr>
        <p:grpSpPr>
          <a:xfrm>
            <a:off x="742391" y="1896766"/>
            <a:ext cx="3522814" cy="868694"/>
            <a:chOff x="60897" y="2097773"/>
            <a:chExt cx="3024336" cy="868694"/>
          </a:xfrm>
        </p:grpSpPr>
        <p:sp>
          <p:nvSpPr>
            <p:cNvPr id="18" name="TextBox 17">
              <a:extLst>
                <a:ext uri="{FF2B5EF4-FFF2-40B4-BE49-F238E27FC236}">
                  <a16:creationId xmlns="" xmlns:a16="http://schemas.microsoft.com/office/drawing/2014/main" id="{ED0F9CF5-8AC2-4720-B5FA-D981D792400B}"/>
                </a:ext>
              </a:extLst>
            </p:cNvPr>
            <p:cNvSpPr txBox="1"/>
            <p:nvPr/>
          </p:nvSpPr>
          <p:spPr>
            <a:xfrm>
              <a:off x="60897" y="2097773"/>
              <a:ext cx="302433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="" xmlns:a16="http://schemas.microsoft.com/office/drawing/2014/main" id="{E2E250A8-32B8-4709-8480-7C4873F2C99B}"/>
                </a:ext>
              </a:extLst>
            </p:cNvPr>
            <p:cNvSpPr txBox="1"/>
            <p:nvPr/>
          </p:nvSpPr>
          <p:spPr>
            <a:xfrm>
              <a:off x="60897" y="2320136"/>
              <a:ext cx="302433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0" name="Group 3">
            <a:extLst>
              <a:ext uri="{FF2B5EF4-FFF2-40B4-BE49-F238E27FC236}">
                <a16:creationId xmlns="" xmlns:a16="http://schemas.microsoft.com/office/drawing/2014/main" id="{EC9E0B42-0437-40C0-9D16-0843FAA59E18}"/>
              </a:ext>
            </a:extLst>
          </p:cNvPr>
          <p:cNvGrpSpPr/>
          <p:nvPr/>
        </p:nvGrpSpPr>
        <p:grpSpPr>
          <a:xfrm>
            <a:off x="742391" y="2880916"/>
            <a:ext cx="3522814" cy="868694"/>
            <a:chOff x="60897" y="3081923"/>
            <a:chExt cx="3024336" cy="868694"/>
          </a:xfrm>
        </p:grpSpPr>
        <p:sp>
          <p:nvSpPr>
            <p:cNvPr id="21" name="TextBox 20">
              <a:extLst>
                <a:ext uri="{FF2B5EF4-FFF2-40B4-BE49-F238E27FC236}">
                  <a16:creationId xmlns="" xmlns:a16="http://schemas.microsoft.com/office/drawing/2014/main" id="{0F4AC538-43B2-485D-9301-0CC472994FA4}"/>
                </a:ext>
              </a:extLst>
            </p:cNvPr>
            <p:cNvSpPr txBox="1"/>
            <p:nvPr/>
          </p:nvSpPr>
          <p:spPr>
            <a:xfrm>
              <a:off x="60897" y="3081923"/>
              <a:ext cx="302433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="" xmlns:a16="http://schemas.microsoft.com/office/drawing/2014/main" id="{6E75F662-BE55-4C3D-A1F7-9DDC14945262}"/>
                </a:ext>
              </a:extLst>
            </p:cNvPr>
            <p:cNvSpPr txBox="1"/>
            <p:nvPr/>
          </p:nvSpPr>
          <p:spPr>
            <a:xfrm>
              <a:off x="60897" y="3304286"/>
              <a:ext cx="302433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3" name="TextBox 22">
            <a:extLst>
              <a:ext uri="{FF2B5EF4-FFF2-40B4-BE49-F238E27FC236}">
                <a16:creationId xmlns="" xmlns:a16="http://schemas.microsoft.com/office/drawing/2014/main" id="{6D511E08-85EC-4CF9-843A-E570C19F90C3}"/>
              </a:ext>
            </a:extLst>
          </p:cNvPr>
          <p:cNvSpPr txBox="1"/>
          <p:nvPr/>
        </p:nvSpPr>
        <p:spPr>
          <a:xfrm>
            <a:off x="1505658" y="3801644"/>
            <a:ext cx="2734149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3200" b="1" dirty="0">
                <a:solidFill>
                  <a:schemeClr val="accent2"/>
                </a:solidFill>
                <a:cs typeface="Arial" pitchFamily="34" charset="0"/>
              </a:rPr>
              <a:t>Contents B</a:t>
            </a:r>
            <a:endParaRPr lang="ko-KR" altLang="en-US" sz="32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24" name="Parallelogram 15">
            <a:extLst>
              <a:ext uri="{FF2B5EF4-FFF2-40B4-BE49-F238E27FC236}">
                <a16:creationId xmlns="" xmlns:a16="http://schemas.microsoft.com/office/drawing/2014/main" id="{A618E6FD-4143-4B15-AE76-03A74394E38A}"/>
              </a:ext>
            </a:extLst>
          </p:cNvPr>
          <p:cNvSpPr/>
          <p:nvPr/>
        </p:nvSpPr>
        <p:spPr>
          <a:xfrm flipH="1">
            <a:off x="6685117" y="3952585"/>
            <a:ext cx="357672" cy="357672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5" name="Rounded Rectangle 10">
            <a:extLst>
              <a:ext uri="{FF2B5EF4-FFF2-40B4-BE49-F238E27FC236}">
                <a16:creationId xmlns="" xmlns:a16="http://schemas.microsoft.com/office/drawing/2014/main" id="{91FB7977-AEF4-47D5-AEA8-0F893CFC156C}"/>
              </a:ext>
            </a:extLst>
          </p:cNvPr>
          <p:cNvSpPr/>
          <p:nvPr/>
        </p:nvSpPr>
        <p:spPr>
          <a:xfrm>
            <a:off x="5189888" y="3952585"/>
            <a:ext cx="254160" cy="336352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6" name="Rounded Rectangle 6">
            <a:extLst>
              <a:ext uri="{FF2B5EF4-FFF2-40B4-BE49-F238E27FC236}">
                <a16:creationId xmlns="" xmlns:a16="http://schemas.microsoft.com/office/drawing/2014/main" id="{5C2AF14C-4047-4E1F-B6C2-DE3ECA80EE59}"/>
              </a:ext>
            </a:extLst>
          </p:cNvPr>
          <p:cNvSpPr/>
          <p:nvPr/>
        </p:nvSpPr>
        <p:spPr>
          <a:xfrm>
            <a:off x="5108634" y="2765460"/>
            <a:ext cx="345998" cy="351772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7" name="Rectangle 16">
            <a:extLst>
              <a:ext uri="{FF2B5EF4-FFF2-40B4-BE49-F238E27FC236}">
                <a16:creationId xmlns="" xmlns:a16="http://schemas.microsoft.com/office/drawing/2014/main" id="{A1628AE3-7279-42DC-AD62-1493024C332C}"/>
              </a:ext>
            </a:extLst>
          </p:cNvPr>
          <p:cNvSpPr/>
          <p:nvPr/>
        </p:nvSpPr>
        <p:spPr>
          <a:xfrm rot="2700000">
            <a:off x="6730993" y="5099842"/>
            <a:ext cx="265920" cy="476745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62842418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 1">
            <a:extLst>
              <a:ext uri="{FF2B5EF4-FFF2-40B4-BE49-F238E27FC236}">
                <a16:creationId xmlns="" xmlns:a16="http://schemas.microsoft.com/office/drawing/2014/main" id="{7CAD5600-1952-46C1-84DE-8472866B547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8797245"/>
              </p:ext>
            </p:extLst>
          </p:nvPr>
        </p:nvGraphicFramePr>
        <p:xfrm>
          <a:off x="4272558" y="2308703"/>
          <a:ext cx="2015999" cy="39149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1416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513167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25141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88335">
                <a:tc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>
                    <a:lnT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R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88335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000" b="1" dirty="0">
                          <a:solidFill>
                            <a:schemeClr val="accent3"/>
                          </a:solidFill>
                          <a:latin typeface="+mn-lt"/>
                          <a:cs typeface="Arial" pitchFamily="34" charset="0"/>
                        </a:rPr>
                        <a:t>Contents </a:t>
                      </a:r>
                      <a:endParaRPr lang="ko-KR" altLang="en-US" sz="2000" b="1" dirty="0">
                        <a:solidFill>
                          <a:schemeClr val="accent3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+mn-lt"/>
                      </a:endParaRPr>
                    </a:p>
                  </a:txBody>
                  <a:tcPr>
                    <a:lnR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88335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Contents Title</a:t>
                      </a:r>
                      <a:endParaRPr lang="ko-KR" altLang="en-US" sz="1200" b="1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+mn-lt"/>
                      </a:endParaRPr>
                    </a:p>
                  </a:txBody>
                  <a:tcPr>
                    <a:lnR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88335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ko-KR" altLang="en-US" dirty="0">
                        <a:latin typeface="+mn-lt"/>
                      </a:endParaRPr>
                    </a:p>
                  </a:txBody>
                  <a:tcPr>
                    <a:lnR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88335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Contents Title</a:t>
                      </a:r>
                      <a:endParaRPr lang="ko-KR" altLang="en-US" sz="1200" b="1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+mn-lt"/>
                      </a:endParaRPr>
                    </a:p>
                  </a:txBody>
                  <a:tcPr>
                    <a:lnR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88335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+mn-lt"/>
                      </a:endParaRPr>
                    </a:p>
                  </a:txBody>
                  <a:tcPr>
                    <a:lnR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426462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400" b="1" dirty="0">
                          <a:solidFill>
                            <a:schemeClr val="accent3"/>
                          </a:solidFill>
                          <a:latin typeface="+mn-lt"/>
                          <a:cs typeface="Arial" pitchFamily="34" charset="0"/>
                        </a:rPr>
                        <a:t>$100</a:t>
                      </a:r>
                      <a:endParaRPr lang="ko-KR" altLang="en-US" sz="2400" b="1" dirty="0">
                        <a:solidFill>
                          <a:schemeClr val="accent3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2400" dirty="0">
                        <a:solidFill>
                          <a:schemeClr val="accent3"/>
                        </a:solidFill>
                        <a:latin typeface="+mn-lt"/>
                      </a:endParaRPr>
                    </a:p>
                  </a:txBody>
                  <a:tcPr>
                    <a:lnR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24000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B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+mn-lt"/>
                      </a:endParaRPr>
                    </a:p>
                  </a:txBody>
                  <a:tcPr>
                    <a:lnR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88335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Contents </a:t>
                      </a:r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+mn-lt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41170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T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+mn-lt"/>
                      </a:endParaRPr>
                    </a:p>
                  </a:txBody>
                  <a:tcPr>
                    <a:lnR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</a:tbl>
          </a:graphicData>
        </a:graphic>
      </p:graphicFrame>
      <p:graphicFrame>
        <p:nvGraphicFramePr>
          <p:cNvPr id="7" name="Table 18">
            <a:extLst>
              <a:ext uri="{FF2B5EF4-FFF2-40B4-BE49-F238E27FC236}">
                <a16:creationId xmlns="" xmlns:a16="http://schemas.microsoft.com/office/drawing/2014/main" id="{4BAF2AE2-BA29-48F6-BA46-EAB8A79BEB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42437975"/>
              </p:ext>
            </p:extLst>
          </p:nvPr>
        </p:nvGraphicFramePr>
        <p:xfrm>
          <a:off x="6757090" y="2308703"/>
          <a:ext cx="2015999" cy="39149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1416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513167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25141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88335">
                <a:tc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>
                    <a:lnT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R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88335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000" b="1" dirty="0">
                          <a:solidFill>
                            <a:schemeClr val="accent2"/>
                          </a:solidFill>
                          <a:latin typeface="+mn-lt"/>
                          <a:cs typeface="Arial" pitchFamily="34" charset="0"/>
                        </a:rPr>
                        <a:t>Contents </a:t>
                      </a:r>
                      <a:endParaRPr lang="ko-KR" altLang="en-US" sz="2000" b="1" dirty="0">
                        <a:solidFill>
                          <a:schemeClr val="accent2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+mn-lt"/>
                      </a:endParaRPr>
                    </a:p>
                  </a:txBody>
                  <a:tcPr>
                    <a:lnR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88335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Contents Title</a:t>
                      </a:r>
                      <a:endParaRPr lang="ko-KR" altLang="en-US" sz="1200" b="1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+mn-lt"/>
                      </a:endParaRPr>
                    </a:p>
                  </a:txBody>
                  <a:tcPr>
                    <a:lnR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88335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ko-KR" altLang="en-US" dirty="0">
                        <a:latin typeface="+mn-lt"/>
                      </a:endParaRPr>
                    </a:p>
                  </a:txBody>
                  <a:tcPr>
                    <a:lnR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88335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Contents Title</a:t>
                      </a:r>
                      <a:endParaRPr lang="ko-KR" altLang="en-US" sz="1200" b="1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+mn-lt"/>
                      </a:endParaRPr>
                    </a:p>
                  </a:txBody>
                  <a:tcPr>
                    <a:lnR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88335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+mn-lt"/>
                      </a:endParaRPr>
                    </a:p>
                  </a:txBody>
                  <a:tcPr>
                    <a:lnR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426462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400" b="1" dirty="0">
                          <a:solidFill>
                            <a:schemeClr val="accent2"/>
                          </a:solidFill>
                          <a:latin typeface="+mn-lt"/>
                          <a:cs typeface="Arial" pitchFamily="34" charset="0"/>
                        </a:rPr>
                        <a:t>$95</a:t>
                      </a:r>
                      <a:endParaRPr lang="ko-KR" altLang="en-US" sz="2400" b="1" dirty="0">
                        <a:solidFill>
                          <a:schemeClr val="accent2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solidFill>
                          <a:schemeClr val="accent2"/>
                        </a:solidFill>
                        <a:latin typeface="+mn-lt"/>
                      </a:endParaRPr>
                    </a:p>
                  </a:txBody>
                  <a:tcPr>
                    <a:lnR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24000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B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+mn-lt"/>
                      </a:endParaRPr>
                    </a:p>
                  </a:txBody>
                  <a:tcPr>
                    <a:lnR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88335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Contents </a:t>
                      </a:r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+mn-lt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41170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T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+mn-lt"/>
                      </a:endParaRPr>
                    </a:p>
                  </a:txBody>
                  <a:tcPr>
                    <a:lnR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</a:tbl>
          </a:graphicData>
        </a:graphic>
      </p:graphicFrame>
      <p:graphicFrame>
        <p:nvGraphicFramePr>
          <p:cNvPr id="8" name="Table 20">
            <a:extLst>
              <a:ext uri="{FF2B5EF4-FFF2-40B4-BE49-F238E27FC236}">
                <a16:creationId xmlns="" xmlns:a16="http://schemas.microsoft.com/office/drawing/2014/main" id="{87784253-CEE8-45DC-92C2-C62EA020925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12611371"/>
              </p:ext>
            </p:extLst>
          </p:nvPr>
        </p:nvGraphicFramePr>
        <p:xfrm>
          <a:off x="9241622" y="2308703"/>
          <a:ext cx="2015999" cy="39149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1416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513167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25141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88335">
                <a:tc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>
                    <a:lnT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R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88335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000" b="1" dirty="0">
                          <a:solidFill>
                            <a:schemeClr val="accent1"/>
                          </a:solidFill>
                          <a:latin typeface="+mn-lt"/>
                          <a:cs typeface="Arial" pitchFamily="34" charset="0"/>
                        </a:rPr>
                        <a:t>Contents </a:t>
                      </a:r>
                      <a:endParaRPr lang="ko-KR" altLang="en-US" sz="2000" b="1" dirty="0">
                        <a:solidFill>
                          <a:schemeClr val="accent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solidFill>
                          <a:schemeClr val="accent1"/>
                        </a:solidFill>
                        <a:latin typeface="+mn-lt"/>
                      </a:endParaRPr>
                    </a:p>
                  </a:txBody>
                  <a:tcPr>
                    <a:lnR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88335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Contents Title</a:t>
                      </a:r>
                      <a:endParaRPr lang="ko-KR" altLang="en-US" sz="1200" b="1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+mn-lt"/>
                      </a:endParaRPr>
                    </a:p>
                  </a:txBody>
                  <a:tcPr>
                    <a:lnR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88335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ko-KR" altLang="en-US" dirty="0">
                        <a:latin typeface="+mn-lt"/>
                      </a:endParaRPr>
                    </a:p>
                  </a:txBody>
                  <a:tcPr>
                    <a:lnR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88335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Contents Title</a:t>
                      </a:r>
                      <a:endParaRPr lang="ko-KR" altLang="en-US" sz="1200" b="1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+mn-lt"/>
                      </a:endParaRPr>
                    </a:p>
                  </a:txBody>
                  <a:tcPr>
                    <a:lnR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88335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+mn-lt"/>
                      </a:endParaRPr>
                    </a:p>
                  </a:txBody>
                  <a:tcPr>
                    <a:lnR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426462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400" b="1" dirty="0">
                          <a:solidFill>
                            <a:schemeClr val="accent1"/>
                          </a:solidFill>
                          <a:latin typeface="+mn-lt"/>
                          <a:cs typeface="Arial" pitchFamily="34" charset="0"/>
                        </a:rPr>
                        <a:t>$150</a:t>
                      </a:r>
                      <a:endParaRPr lang="ko-KR" altLang="en-US" sz="2400" b="1" dirty="0">
                        <a:solidFill>
                          <a:schemeClr val="accent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solidFill>
                          <a:schemeClr val="accent1"/>
                        </a:solidFill>
                        <a:latin typeface="+mn-lt"/>
                      </a:endParaRPr>
                    </a:p>
                  </a:txBody>
                  <a:tcPr>
                    <a:lnR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24000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B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+mn-lt"/>
                      </a:endParaRPr>
                    </a:p>
                  </a:txBody>
                  <a:tcPr>
                    <a:lnR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88335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Contents </a:t>
                      </a:r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+mn-lt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41170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T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+mn-lt"/>
                      </a:endParaRPr>
                    </a:p>
                  </a:txBody>
                  <a:tcPr>
                    <a:lnR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15" name="Rectangle 2">
            <a:extLst>
              <a:ext uri="{FF2B5EF4-FFF2-40B4-BE49-F238E27FC236}">
                <a16:creationId xmlns="" xmlns:a16="http://schemas.microsoft.com/office/drawing/2014/main" id="{9A61D3FA-622F-42B3-A903-5A51700C3055}"/>
              </a:ext>
            </a:extLst>
          </p:cNvPr>
          <p:cNvSpPr/>
          <p:nvPr/>
        </p:nvSpPr>
        <p:spPr>
          <a:xfrm rot="4800000">
            <a:off x="4894751" y="1930703"/>
            <a:ext cx="756000" cy="756000"/>
          </a:xfrm>
          <a:prstGeom prst="diamond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" name="Rectangle 21">
            <a:extLst>
              <a:ext uri="{FF2B5EF4-FFF2-40B4-BE49-F238E27FC236}">
                <a16:creationId xmlns="" xmlns:a16="http://schemas.microsoft.com/office/drawing/2014/main" id="{C0D5F3F5-04BF-4367-B58E-D6370F83A4E4}"/>
              </a:ext>
            </a:extLst>
          </p:cNvPr>
          <p:cNvSpPr/>
          <p:nvPr/>
        </p:nvSpPr>
        <p:spPr>
          <a:xfrm rot="4800000">
            <a:off x="7379283" y="1930703"/>
            <a:ext cx="756000" cy="756000"/>
          </a:xfrm>
          <a:prstGeom prst="diamond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Rectangle 22">
            <a:extLst>
              <a:ext uri="{FF2B5EF4-FFF2-40B4-BE49-F238E27FC236}">
                <a16:creationId xmlns="" xmlns:a16="http://schemas.microsoft.com/office/drawing/2014/main" id="{BD2281E9-9596-4E23-9968-0A104CF5119D}"/>
              </a:ext>
            </a:extLst>
          </p:cNvPr>
          <p:cNvSpPr/>
          <p:nvPr/>
        </p:nvSpPr>
        <p:spPr>
          <a:xfrm rot="4800000">
            <a:off x="9863815" y="1930703"/>
            <a:ext cx="756000" cy="756000"/>
          </a:xfrm>
          <a:prstGeom prst="diamond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="" xmlns:a16="http://schemas.microsoft.com/office/drawing/2014/main" id="{2A713FE0-6477-4D35-834B-529A2D8765B5}"/>
              </a:ext>
            </a:extLst>
          </p:cNvPr>
          <p:cNvSpPr txBox="1"/>
          <p:nvPr/>
        </p:nvSpPr>
        <p:spPr>
          <a:xfrm>
            <a:off x="895679" y="3029870"/>
            <a:ext cx="270967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Your Text  Here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="" xmlns:a16="http://schemas.microsoft.com/office/drawing/2014/main" id="{C75E3B61-8308-45E6-8D0B-247EA864F863}"/>
              </a:ext>
            </a:extLst>
          </p:cNvPr>
          <p:cNvSpPr txBox="1"/>
          <p:nvPr/>
        </p:nvSpPr>
        <p:spPr>
          <a:xfrm>
            <a:off x="895678" y="3336832"/>
            <a:ext cx="2709671" cy="249299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I hope and I believe that this Template will your Time, Money and Reputation. I hope and I believe that this Template will your Time, Money and Reputation. Easy to change colors, photos and Text. You can simply impress your audience and add a unique zing and appeal to your Presentations.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="" xmlns:a16="http://schemas.microsoft.com/office/drawing/2014/main" id="{91FD1A5F-67D0-40F0-9569-A29FD2BB1D12}"/>
              </a:ext>
            </a:extLst>
          </p:cNvPr>
          <p:cNvSpPr txBox="1"/>
          <p:nvPr/>
        </p:nvSpPr>
        <p:spPr>
          <a:xfrm>
            <a:off x="913241" y="2048770"/>
            <a:ext cx="270967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b="1" dirty="0">
                <a:solidFill>
                  <a:schemeClr val="accent2"/>
                </a:solidFill>
                <a:cs typeface="Arial" pitchFamily="34" charset="0"/>
              </a:rPr>
              <a:t>Table</a:t>
            </a:r>
            <a:r>
              <a:rPr lang="en-US" altLang="ko-KR" sz="2800" b="1" dirty="0">
                <a:solidFill>
                  <a:schemeClr val="accent1"/>
                </a:solidFill>
                <a:cs typeface="Arial" pitchFamily="34" charset="0"/>
              </a:rPr>
              <a:t> Style </a:t>
            </a:r>
          </a:p>
          <a:p>
            <a:r>
              <a:rPr lang="en-US" altLang="ko-KR" sz="2800" b="1" dirty="0">
                <a:solidFill>
                  <a:schemeClr val="accent4"/>
                </a:solidFill>
                <a:cs typeface="Arial" pitchFamily="34" charset="0"/>
              </a:rPr>
              <a:t>Infographic</a:t>
            </a:r>
            <a:endParaRPr lang="ko-KR" altLang="en-US" sz="28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9" name="Rectangle 2">
            <a:extLst>
              <a:ext uri="{FF2B5EF4-FFF2-40B4-BE49-F238E27FC236}">
                <a16:creationId xmlns="" xmlns:a16="http://schemas.microsoft.com/office/drawing/2014/main" id="{473DB059-AF17-4A20-BB5D-8011A39BDFE5}"/>
              </a:ext>
            </a:extLst>
          </p:cNvPr>
          <p:cNvSpPr/>
          <p:nvPr/>
        </p:nvSpPr>
        <p:spPr>
          <a:xfrm>
            <a:off x="4918434" y="1946579"/>
            <a:ext cx="724247" cy="724247"/>
          </a:xfrm>
          <a:prstGeom prst="diamond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Rectangle 21">
            <a:extLst>
              <a:ext uri="{FF2B5EF4-FFF2-40B4-BE49-F238E27FC236}">
                <a16:creationId xmlns="" xmlns:a16="http://schemas.microsoft.com/office/drawing/2014/main" id="{E306A3BF-4E7D-4441-99C9-E301A84CDC1E}"/>
              </a:ext>
            </a:extLst>
          </p:cNvPr>
          <p:cNvSpPr/>
          <p:nvPr/>
        </p:nvSpPr>
        <p:spPr>
          <a:xfrm>
            <a:off x="7402966" y="1946579"/>
            <a:ext cx="724247" cy="724247"/>
          </a:xfrm>
          <a:prstGeom prst="diamond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Rectangle 22">
            <a:extLst>
              <a:ext uri="{FF2B5EF4-FFF2-40B4-BE49-F238E27FC236}">
                <a16:creationId xmlns="" xmlns:a16="http://schemas.microsoft.com/office/drawing/2014/main" id="{D8D29182-0CB1-41E1-B9F7-704534CF79E8}"/>
              </a:ext>
            </a:extLst>
          </p:cNvPr>
          <p:cNvSpPr/>
          <p:nvPr/>
        </p:nvSpPr>
        <p:spPr>
          <a:xfrm>
            <a:off x="9887498" y="1946579"/>
            <a:ext cx="724247" cy="724247"/>
          </a:xfrm>
          <a:prstGeom prst="diamond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Rectangle 16">
            <a:extLst>
              <a:ext uri="{FF2B5EF4-FFF2-40B4-BE49-F238E27FC236}">
                <a16:creationId xmlns="" xmlns:a16="http://schemas.microsoft.com/office/drawing/2014/main" id="{B31314A0-6056-41B6-ACFA-54CB238D24D8}"/>
              </a:ext>
            </a:extLst>
          </p:cNvPr>
          <p:cNvSpPr/>
          <p:nvPr/>
        </p:nvSpPr>
        <p:spPr>
          <a:xfrm rot="2700000">
            <a:off x="5160894" y="2096536"/>
            <a:ext cx="225674" cy="404591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3" name="Rectangle 9">
            <a:extLst>
              <a:ext uri="{FF2B5EF4-FFF2-40B4-BE49-F238E27FC236}">
                <a16:creationId xmlns="" xmlns:a16="http://schemas.microsoft.com/office/drawing/2014/main" id="{5BC105AD-479E-412C-B6E4-F5448ED4C449}"/>
              </a:ext>
            </a:extLst>
          </p:cNvPr>
          <p:cNvSpPr/>
          <p:nvPr/>
        </p:nvSpPr>
        <p:spPr>
          <a:xfrm>
            <a:off x="7630129" y="2173766"/>
            <a:ext cx="279600" cy="261731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4" name="Rounded Rectangle 5">
            <a:extLst>
              <a:ext uri="{FF2B5EF4-FFF2-40B4-BE49-F238E27FC236}">
                <a16:creationId xmlns="" xmlns:a16="http://schemas.microsoft.com/office/drawing/2014/main" id="{3DF74CCD-7546-4B59-8188-07891842550E}"/>
              </a:ext>
            </a:extLst>
          </p:cNvPr>
          <p:cNvSpPr/>
          <p:nvPr/>
        </p:nvSpPr>
        <p:spPr>
          <a:xfrm flipH="1">
            <a:off x="10101522" y="2174375"/>
            <a:ext cx="332402" cy="274212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956344098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" name="Group 3">
            <a:extLst>
              <a:ext uri="{FF2B5EF4-FFF2-40B4-BE49-F238E27FC236}">
                <a16:creationId xmlns="" xmlns:a16="http://schemas.microsoft.com/office/drawing/2014/main" id="{837C4325-DA00-4B94-B508-46B5FCD5CF1F}"/>
              </a:ext>
            </a:extLst>
          </p:cNvPr>
          <p:cNvGrpSpPr/>
          <p:nvPr/>
        </p:nvGrpSpPr>
        <p:grpSpPr>
          <a:xfrm>
            <a:off x="4239775" y="2804145"/>
            <a:ext cx="3691501" cy="2483950"/>
            <a:chOff x="2975314" y="2502864"/>
            <a:chExt cx="3046377" cy="2049860"/>
          </a:xfrm>
          <a:solidFill>
            <a:schemeClr val="bg1">
              <a:lumMod val="85000"/>
            </a:schemeClr>
          </a:solidFill>
        </p:grpSpPr>
        <p:sp>
          <p:nvSpPr>
            <p:cNvPr id="35" name="Diamond 4">
              <a:extLst>
                <a:ext uri="{FF2B5EF4-FFF2-40B4-BE49-F238E27FC236}">
                  <a16:creationId xmlns="" xmlns:a16="http://schemas.microsoft.com/office/drawing/2014/main" id="{B23E98AF-C48A-4BB7-9327-5A3BBDB3671D}"/>
                </a:ext>
              </a:extLst>
            </p:cNvPr>
            <p:cNvSpPr/>
            <p:nvPr/>
          </p:nvSpPr>
          <p:spPr>
            <a:xfrm rot="4800000">
              <a:off x="3514040" y="2502865"/>
              <a:ext cx="914401" cy="914399"/>
            </a:xfrm>
            <a:prstGeom prst="diamond">
              <a:avLst/>
            </a:prstGeom>
            <a:grpFill/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6" name="Diamond 5">
              <a:extLst>
                <a:ext uri="{FF2B5EF4-FFF2-40B4-BE49-F238E27FC236}">
                  <a16:creationId xmlns="" xmlns:a16="http://schemas.microsoft.com/office/drawing/2014/main" id="{52E8C512-5237-4403-A3AD-3F15AC97EB39}"/>
                </a:ext>
              </a:extLst>
            </p:cNvPr>
            <p:cNvSpPr/>
            <p:nvPr/>
          </p:nvSpPr>
          <p:spPr>
            <a:xfrm rot="4800000">
              <a:off x="4550729" y="2502866"/>
              <a:ext cx="914401" cy="914399"/>
            </a:xfrm>
            <a:prstGeom prst="diamond">
              <a:avLst/>
            </a:prstGeom>
            <a:grpFill/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7" name="Diamond 6">
              <a:extLst>
                <a:ext uri="{FF2B5EF4-FFF2-40B4-BE49-F238E27FC236}">
                  <a16:creationId xmlns="" xmlns:a16="http://schemas.microsoft.com/office/drawing/2014/main" id="{F942A934-806A-4598-BEAA-50D8D78B4DA3}"/>
                </a:ext>
              </a:extLst>
            </p:cNvPr>
            <p:cNvSpPr/>
            <p:nvPr/>
          </p:nvSpPr>
          <p:spPr>
            <a:xfrm rot="4800000">
              <a:off x="5107291" y="3070592"/>
              <a:ext cx="914401" cy="914399"/>
            </a:xfrm>
            <a:prstGeom prst="diamond">
              <a:avLst/>
            </a:prstGeom>
            <a:grpFill/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8" name="Diamond 7">
              <a:extLst>
                <a:ext uri="{FF2B5EF4-FFF2-40B4-BE49-F238E27FC236}">
                  <a16:creationId xmlns="" xmlns:a16="http://schemas.microsoft.com/office/drawing/2014/main" id="{BED9E37B-A338-4244-A251-7C51DA3B63E9}"/>
                </a:ext>
              </a:extLst>
            </p:cNvPr>
            <p:cNvSpPr/>
            <p:nvPr/>
          </p:nvSpPr>
          <p:spPr>
            <a:xfrm rot="4800000">
              <a:off x="4550729" y="3638322"/>
              <a:ext cx="914401" cy="914399"/>
            </a:xfrm>
            <a:prstGeom prst="diamond">
              <a:avLst/>
            </a:prstGeom>
            <a:grpFill/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9" name="Diamond 8">
              <a:extLst>
                <a:ext uri="{FF2B5EF4-FFF2-40B4-BE49-F238E27FC236}">
                  <a16:creationId xmlns="" xmlns:a16="http://schemas.microsoft.com/office/drawing/2014/main" id="{FECFE329-41B0-4409-BB34-278C4F05FD1F}"/>
                </a:ext>
              </a:extLst>
            </p:cNvPr>
            <p:cNvSpPr/>
            <p:nvPr/>
          </p:nvSpPr>
          <p:spPr>
            <a:xfrm rot="4800000">
              <a:off x="3514041" y="3638324"/>
              <a:ext cx="914401" cy="914399"/>
            </a:xfrm>
            <a:prstGeom prst="diamond">
              <a:avLst/>
            </a:prstGeom>
            <a:grpFill/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Diamond 9">
              <a:extLst>
                <a:ext uri="{FF2B5EF4-FFF2-40B4-BE49-F238E27FC236}">
                  <a16:creationId xmlns="" xmlns:a16="http://schemas.microsoft.com/office/drawing/2014/main" id="{30D8CCC6-CBE6-4090-BD12-337AF8B6A4D7}"/>
                </a:ext>
              </a:extLst>
            </p:cNvPr>
            <p:cNvSpPr/>
            <p:nvPr/>
          </p:nvSpPr>
          <p:spPr>
            <a:xfrm rot="4800000">
              <a:off x="2975313" y="3070592"/>
              <a:ext cx="914401" cy="914399"/>
            </a:xfrm>
            <a:prstGeom prst="diamond">
              <a:avLst/>
            </a:prstGeom>
            <a:grpFill/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3">
            <a:extLst>
              <a:ext uri="{FF2B5EF4-FFF2-40B4-BE49-F238E27FC236}">
                <a16:creationId xmlns="" xmlns:a16="http://schemas.microsoft.com/office/drawing/2014/main" id="{8A8BBE47-2174-44CF-BA01-245BEF0170F2}"/>
              </a:ext>
            </a:extLst>
          </p:cNvPr>
          <p:cNvGrpSpPr/>
          <p:nvPr/>
        </p:nvGrpSpPr>
        <p:grpSpPr>
          <a:xfrm>
            <a:off x="4250250" y="2807696"/>
            <a:ext cx="3691501" cy="2483950"/>
            <a:chOff x="2931730" y="2533443"/>
            <a:chExt cx="3046377" cy="2049860"/>
          </a:xfrm>
          <a:solidFill>
            <a:srgbClr val="EF4A4A"/>
          </a:solidFill>
        </p:grpSpPr>
        <p:sp>
          <p:nvSpPr>
            <p:cNvPr id="4" name="Diamond 4">
              <a:extLst>
                <a:ext uri="{FF2B5EF4-FFF2-40B4-BE49-F238E27FC236}">
                  <a16:creationId xmlns="" xmlns:a16="http://schemas.microsoft.com/office/drawing/2014/main" id="{42FAED4F-6A98-43AB-B548-24F1251F285C}"/>
                </a:ext>
              </a:extLst>
            </p:cNvPr>
            <p:cNvSpPr/>
            <p:nvPr/>
          </p:nvSpPr>
          <p:spPr>
            <a:xfrm>
              <a:off x="3470458" y="2533443"/>
              <a:ext cx="914400" cy="914400"/>
            </a:xfrm>
            <a:prstGeom prst="diamond">
              <a:avLst/>
            </a:prstGeom>
            <a:solidFill>
              <a:schemeClr val="accent4"/>
            </a:solidFill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" name="Diamond 5">
              <a:extLst>
                <a:ext uri="{FF2B5EF4-FFF2-40B4-BE49-F238E27FC236}">
                  <a16:creationId xmlns="" xmlns:a16="http://schemas.microsoft.com/office/drawing/2014/main" id="{4CB53796-3F2F-419F-B949-81269DB309B0}"/>
                </a:ext>
              </a:extLst>
            </p:cNvPr>
            <p:cNvSpPr/>
            <p:nvPr/>
          </p:nvSpPr>
          <p:spPr>
            <a:xfrm>
              <a:off x="4507147" y="2533443"/>
              <a:ext cx="914400" cy="914400"/>
            </a:xfrm>
            <a:prstGeom prst="diamond">
              <a:avLst/>
            </a:prstGeom>
            <a:solidFill>
              <a:schemeClr val="accent1"/>
            </a:solidFill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" name="Diamond 6">
              <a:extLst>
                <a:ext uri="{FF2B5EF4-FFF2-40B4-BE49-F238E27FC236}">
                  <a16:creationId xmlns="" xmlns:a16="http://schemas.microsoft.com/office/drawing/2014/main" id="{D0EF1B62-5DD8-425F-83CD-6FE61448C9ED}"/>
                </a:ext>
              </a:extLst>
            </p:cNvPr>
            <p:cNvSpPr/>
            <p:nvPr/>
          </p:nvSpPr>
          <p:spPr>
            <a:xfrm>
              <a:off x="5063707" y="3101171"/>
              <a:ext cx="914400" cy="914400"/>
            </a:xfrm>
            <a:prstGeom prst="diamond">
              <a:avLst/>
            </a:prstGeom>
            <a:solidFill>
              <a:schemeClr val="accent3"/>
            </a:solidFill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" name="Diamond 7">
              <a:extLst>
                <a:ext uri="{FF2B5EF4-FFF2-40B4-BE49-F238E27FC236}">
                  <a16:creationId xmlns="" xmlns:a16="http://schemas.microsoft.com/office/drawing/2014/main" id="{16389429-95A3-4F1C-A336-16EC8F4FA256}"/>
                </a:ext>
              </a:extLst>
            </p:cNvPr>
            <p:cNvSpPr/>
            <p:nvPr/>
          </p:nvSpPr>
          <p:spPr>
            <a:xfrm>
              <a:off x="4507147" y="3668901"/>
              <a:ext cx="914400" cy="914400"/>
            </a:xfrm>
            <a:prstGeom prst="diamond">
              <a:avLst/>
            </a:prstGeom>
            <a:solidFill>
              <a:schemeClr val="accent6"/>
            </a:solidFill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" name="Diamond 8">
              <a:extLst>
                <a:ext uri="{FF2B5EF4-FFF2-40B4-BE49-F238E27FC236}">
                  <a16:creationId xmlns="" xmlns:a16="http://schemas.microsoft.com/office/drawing/2014/main" id="{B6E011EA-5407-44EA-805A-8ECDDDCA3822}"/>
                </a:ext>
              </a:extLst>
            </p:cNvPr>
            <p:cNvSpPr/>
            <p:nvPr/>
          </p:nvSpPr>
          <p:spPr>
            <a:xfrm>
              <a:off x="3470459" y="3668903"/>
              <a:ext cx="914400" cy="914400"/>
            </a:xfrm>
            <a:prstGeom prst="diamond">
              <a:avLst/>
            </a:prstGeom>
            <a:solidFill>
              <a:schemeClr val="accent2"/>
            </a:solidFill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" name="Diamond 9">
              <a:extLst>
                <a:ext uri="{FF2B5EF4-FFF2-40B4-BE49-F238E27FC236}">
                  <a16:creationId xmlns="" xmlns:a16="http://schemas.microsoft.com/office/drawing/2014/main" id="{6228D6AF-A0F8-4B0C-BC4D-64DA825605C7}"/>
                </a:ext>
              </a:extLst>
            </p:cNvPr>
            <p:cNvSpPr/>
            <p:nvPr/>
          </p:nvSpPr>
          <p:spPr>
            <a:xfrm>
              <a:off x="2931730" y="3101171"/>
              <a:ext cx="914400" cy="914400"/>
            </a:xfrm>
            <a:prstGeom prst="diamond">
              <a:avLst/>
            </a:prstGeom>
            <a:solidFill>
              <a:schemeClr val="accent5"/>
            </a:solidFill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0" name="Group 10">
            <a:extLst>
              <a:ext uri="{FF2B5EF4-FFF2-40B4-BE49-F238E27FC236}">
                <a16:creationId xmlns="" xmlns:a16="http://schemas.microsoft.com/office/drawing/2014/main" id="{AD21EC39-4B8D-4289-8E92-00766315F9F5}"/>
              </a:ext>
            </a:extLst>
          </p:cNvPr>
          <p:cNvGrpSpPr/>
          <p:nvPr/>
        </p:nvGrpSpPr>
        <p:grpSpPr>
          <a:xfrm>
            <a:off x="2150455" y="1842039"/>
            <a:ext cx="3228748" cy="871880"/>
            <a:chOff x="-475010" y="1114177"/>
            <a:chExt cx="3859356" cy="871880"/>
          </a:xfrm>
        </p:grpSpPr>
        <p:sp>
          <p:nvSpPr>
            <p:cNvPr id="11" name="TextBox 10">
              <a:extLst>
                <a:ext uri="{FF2B5EF4-FFF2-40B4-BE49-F238E27FC236}">
                  <a16:creationId xmlns="" xmlns:a16="http://schemas.microsoft.com/office/drawing/2014/main" id="{2848A559-25FD-4C50-93F1-C03EAB85B06A}"/>
                </a:ext>
              </a:extLst>
            </p:cNvPr>
            <p:cNvSpPr txBox="1"/>
            <p:nvPr/>
          </p:nvSpPr>
          <p:spPr>
            <a:xfrm>
              <a:off x="-475010" y="1114177"/>
              <a:ext cx="385935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="" xmlns:a16="http://schemas.microsoft.com/office/drawing/2014/main" id="{FA48880C-B100-4EF7-A466-A722B8BB4492}"/>
                </a:ext>
              </a:extLst>
            </p:cNvPr>
            <p:cNvSpPr txBox="1"/>
            <p:nvPr/>
          </p:nvSpPr>
          <p:spPr>
            <a:xfrm>
              <a:off x="-460977" y="1339726"/>
              <a:ext cx="38453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grpSp>
        <p:nvGrpSpPr>
          <p:cNvPr id="13" name="Group 13">
            <a:extLst>
              <a:ext uri="{FF2B5EF4-FFF2-40B4-BE49-F238E27FC236}">
                <a16:creationId xmlns="" xmlns:a16="http://schemas.microsoft.com/office/drawing/2014/main" id="{37C25A75-429D-46A5-9812-AD8E5456BCC6}"/>
              </a:ext>
            </a:extLst>
          </p:cNvPr>
          <p:cNvGrpSpPr/>
          <p:nvPr/>
        </p:nvGrpSpPr>
        <p:grpSpPr>
          <a:xfrm>
            <a:off x="752483" y="3614423"/>
            <a:ext cx="3228748" cy="871880"/>
            <a:chOff x="-475010" y="1114177"/>
            <a:chExt cx="3859356" cy="871880"/>
          </a:xfrm>
        </p:grpSpPr>
        <p:sp>
          <p:nvSpPr>
            <p:cNvPr id="14" name="TextBox 13">
              <a:extLst>
                <a:ext uri="{FF2B5EF4-FFF2-40B4-BE49-F238E27FC236}">
                  <a16:creationId xmlns="" xmlns:a16="http://schemas.microsoft.com/office/drawing/2014/main" id="{537DC684-BEA5-4353-B0BE-2E64FD8C2BAE}"/>
                </a:ext>
              </a:extLst>
            </p:cNvPr>
            <p:cNvSpPr txBox="1"/>
            <p:nvPr/>
          </p:nvSpPr>
          <p:spPr>
            <a:xfrm>
              <a:off x="-475010" y="1114177"/>
              <a:ext cx="385935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="" xmlns:a16="http://schemas.microsoft.com/office/drawing/2014/main" id="{A874B2BA-CB39-4538-B923-CD3050E40B92}"/>
                </a:ext>
              </a:extLst>
            </p:cNvPr>
            <p:cNvSpPr txBox="1"/>
            <p:nvPr/>
          </p:nvSpPr>
          <p:spPr>
            <a:xfrm>
              <a:off x="-460977" y="1339726"/>
              <a:ext cx="38453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grpSp>
        <p:nvGrpSpPr>
          <p:cNvPr id="16" name="Group 16">
            <a:extLst>
              <a:ext uri="{FF2B5EF4-FFF2-40B4-BE49-F238E27FC236}">
                <a16:creationId xmlns="" xmlns:a16="http://schemas.microsoft.com/office/drawing/2014/main" id="{C5954167-977B-4457-B524-440EDC3C29C0}"/>
              </a:ext>
            </a:extLst>
          </p:cNvPr>
          <p:cNvGrpSpPr/>
          <p:nvPr/>
        </p:nvGrpSpPr>
        <p:grpSpPr>
          <a:xfrm>
            <a:off x="2150455" y="5331616"/>
            <a:ext cx="3228748" cy="871880"/>
            <a:chOff x="-475010" y="1114177"/>
            <a:chExt cx="3859356" cy="871880"/>
          </a:xfrm>
        </p:grpSpPr>
        <p:sp>
          <p:nvSpPr>
            <p:cNvPr id="17" name="TextBox 16">
              <a:extLst>
                <a:ext uri="{FF2B5EF4-FFF2-40B4-BE49-F238E27FC236}">
                  <a16:creationId xmlns="" xmlns:a16="http://schemas.microsoft.com/office/drawing/2014/main" id="{A110EA99-F91B-4B7B-99DF-0B63DE97BB18}"/>
                </a:ext>
              </a:extLst>
            </p:cNvPr>
            <p:cNvSpPr txBox="1"/>
            <p:nvPr/>
          </p:nvSpPr>
          <p:spPr>
            <a:xfrm>
              <a:off x="-475010" y="1114177"/>
              <a:ext cx="385935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="" xmlns:a16="http://schemas.microsoft.com/office/drawing/2014/main" id="{324759C7-7DD4-47DE-8FF6-8EBB74F8B7D7}"/>
                </a:ext>
              </a:extLst>
            </p:cNvPr>
            <p:cNvSpPr txBox="1"/>
            <p:nvPr/>
          </p:nvSpPr>
          <p:spPr>
            <a:xfrm>
              <a:off x="-460977" y="1339726"/>
              <a:ext cx="38453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grpSp>
        <p:nvGrpSpPr>
          <p:cNvPr id="19" name="Group 25">
            <a:extLst>
              <a:ext uri="{FF2B5EF4-FFF2-40B4-BE49-F238E27FC236}">
                <a16:creationId xmlns="" xmlns:a16="http://schemas.microsoft.com/office/drawing/2014/main" id="{C92C3DC4-D59A-43A5-84D1-6749C76A2A3B}"/>
              </a:ext>
            </a:extLst>
          </p:cNvPr>
          <p:cNvGrpSpPr/>
          <p:nvPr/>
        </p:nvGrpSpPr>
        <p:grpSpPr>
          <a:xfrm>
            <a:off x="6795158" y="1842039"/>
            <a:ext cx="3228748" cy="871880"/>
            <a:chOff x="-475010" y="1114177"/>
            <a:chExt cx="3859356" cy="871880"/>
          </a:xfrm>
        </p:grpSpPr>
        <p:sp>
          <p:nvSpPr>
            <p:cNvPr id="20" name="TextBox 19">
              <a:extLst>
                <a:ext uri="{FF2B5EF4-FFF2-40B4-BE49-F238E27FC236}">
                  <a16:creationId xmlns="" xmlns:a16="http://schemas.microsoft.com/office/drawing/2014/main" id="{C40E898E-8A38-4D7A-81C6-B0308C556A9C}"/>
                </a:ext>
              </a:extLst>
            </p:cNvPr>
            <p:cNvSpPr txBox="1"/>
            <p:nvPr/>
          </p:nvSpPr>
          <p:spPr>
            <a:xfrm>
              <a:off x="-475010" y="1114177"/>
              <a:ext cx="385935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="" xmlns:a16="http://schemas.microsoft.com/office/drawing/2014/main" id="{39CC1419-C15B-40DC-A1D1-9E35F3C68C0D}"/>
                </a:ext>
              </a:extLst>
            </p:cNvPr>
            <p:cNvSpPr txBox="1"/>
            <p:nvPr/>
          </p:nvSpPr>
          <p:spPr>
            <a:xfrm>
              <a:off x="-460977" y="1339726"/>
              <a:ext cx="38453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grpSp>
        <p:nvGrpSpPr>
          <p:cNvPr id="22" name="Group 28">
            <a:extLst>
              <a:ext uri="{FF2B5EF4-FFF2-40B4-BE49-F238E27FC236}">
                <a16:creationId xmlns="" xmlns:a16="http://schemas.microsoft.com/office/drawing/2014/main" id="{4A6B4B8D-116C-4EAD-827B-B40CF5F32D3C}"/>
              </a:ext>
            </a:extLst>
          </p:cNvPr>
          <p:cNvGrpSpPr/>
          <p:nvPr/>
        </p:nvGrpSpPr>
        <p:grpSpPr>
          <a:xfrm>
            <a:off x="8221258" y="3614423"/>
            <a:ext cx="3228748" cy="871880"/>
            <a:chOff x="-475010" y="1114177"/>
            <a:chExt cx="3859356" cy="871880"/>
          </a:xfrm>
        </p:grpSpPr>
        <p:sp>
          <p:nvSpPr>
            <p:cNvPr id="23" name="TextBox 22">
              <a:extLst>
                <a:ext uri="{FF2B5EF4-FFF2-40B4-BE49-F238E27FC236}">
                  <a16:creationId xmlns="" xmlns:a16="http://schemas.microsoft.com/office/drawing/2014/main" id="{4A0970FA-3468-4630-A10F-5E04A2DAC42F}"/>
                </a:ext>
              </a:extLst>
            </p:cNvPr>
            <p:cNvSpPr txBox="1"/>
            <p:nvPr/>
          </p:nvSpPr>
          <p:spPr>
            <a:xfrm>
              <a:off x="-475010" y="1114177"/>
              <a:ext cx="385935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="" xmlns:a16="http://schemas.microsoft.com/office/drawing/2014/main" id="{FB62C8B7-D8C4-4BCB-9F70-BDE1723FF8A2}"/>
                </a:ext>
              </a:extLst>
            </p:cNvPr>
            <p:cNvSpPr txBox="1"/>
            <p:nvPr/>
          </p:nvSpPr>
          <p:spPr>
            <a:xfrm>
              <a:off x="-460977" y="1339726"/>
              <a:ext cx="38453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grpSp>
        <p:nvGrpSpPr>
          <p:cNvPr id="25" name="Group 31">
            <a:extLst>
              <a:ext uri="{FF2B5EF4-FFF2-40B4-BE49-F238E27FC236}">
                <a16:creationId xmlns="" xmlns:a16="http://schemas.microsoft.com/office/drawing/2014/main" id="{61764FD4-10AF-429C-B373-B69579F4EF6B}"/>
              </a:ext>
            </a:extLst>
          </p:cNvPr>
          <p:cNvGrpSpPr/>
          <p:nvPr/>
        </p:nvGrpSpPr>
        <p:grpSpPr>
          <a:xfrm>
            <a:off x="6795158" y="5331616"/>
            <a:ext cx="3228748" cy="871880"/>
            <a:chOff x="-475010" y="1114177"/>
            <a:chExt cx="3859356" cy="871880"/>
          </a:xfrm>
        </p:grpSpPr>
        <p:sp>
          <p:nvSpPr>
            <p:cNvPr id="26" name="TextBox 25">
              <a:extLst>
                <a:ext uri="{FF2B5EF4-FFF2-40B4-BE49-F238E27FC236}">
                  <a16:creationId xmlns="" xmlns:a16="http://schemas.microsoft.com/office/drawing/2014/main" id="{C5A59DA1-A9CA-4249-8B3D-2E924FC2426D}"/>
                </a:ext>
              </a:extLst>
            </p:cNvPr>
            <p:cNvSpPr txBox="1"/>
            <p:nvPr/>
          </p:nvSpPr>
          <p:spPr>
            <a:xfrm>
              <a:off x="-475010" y="1114177"/>
              <a:ext cx="385935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="" xmlns:a16="http://schemas.microsoft.com/office/drawing/2014/main" id="{8E094461-4A39-4882-A96E-2F52905F0205}"/>
                </a:ext>
              </a:extLst>
            </p:cNvPr>
            <p:cNvSpPr txBox="1"/>
            <p:nvPr/>
          </p:nvSpPr>
          <p:spPr>
            <a:xfrm>
              <a:off x="-460977" y="1339726"/>
              <a:ext cx="38453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sp>
        <p:nvSpPr>
          <p:cNvPr id="28" name="Isosceles Triangle 51">
            <a:extLst>
              <a:ext uri="{FF2B5EF4-FFF2-40B4-BE49-F238E27FC236}">
                <a16:creationId xmlns="" xmlns:a16="http://schemas.microsoft.com/office/drawing/2014/main" id="{592DB356-39A6-4C02-A136-72FD23F89BAA}"/>
              </a:ext>
            </a:extLst>
          </p:cNvPr>
          <p:cNvSpPr/>
          <p:nvPr/>
        </p:nvSpPr>
        <p:spPr>
          <a:xfrm>
            <a:off x="5302337" y="3249688"/>
            <a:ext cx="333042" cy="244221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9" name="Rectangle 30">
            <a:extLst>
              <a:ext uri="{FF2B5EF4-FFF2-40B4-BE49-F238E27FC236}">
                <a16:creationId xmlns="" xmlns:a16="http://schemas.microsoft.com/office/drawing/2014/main" id="{192C74AE-47B4-4D06-B205-FF9D721E2A43}"/>
              </a:ext>
            </a:extLst>
          </p:cNvPr>
          <p:cNvSpPr/>
          <p:nvPr/>
        </p:nvSpPr>
        <p:spPr>
          <a:xfrm>
            <a:off x="6559632" y="3186571"/>
            <a:ext cx="317209" cy="316282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0" name="Rectangle 7">
            <a:extLst>
              <a:ext uri="{FF2B5EF4-FFF2-40B4-BE49-F238E27FC236}">
                <a16:creationId xmlns="" xmlns:a16="http://schemas.microsoft.com/office/drawing/2014/main" id="{8FFABB16-057C-43D1-A867-B1E39041D906}"/>
              </a:ext>
            </a:extLst>
          </p:cNvPr>
          <p:cNvSpPr/>
          <p:nvPr/>
        </p:nvSpPr>
        <p:spPr>
          <a:xfrm>
            <a:off x="4665137" y="3890030"/>
            <a:ext cx="322040" cy="322040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1" name="Rounded Rectangle 32">
            <a:extLst>
              <a:ext uri="{FF2B5EF4-FFF2-40B4-BE49-F238E27FC236}">
                <a16:creationId xmlns="" xmlns:a16="http://schemas.microsoft.com/office/drawing/2014/main" id="{DFA1381C-F398-4231-A247-D6A4AC80CB8C}"/>
              </a:ext>
            </a:extLst>
          </p:cNvPr>
          <p:cNvSpPr/>
          <p:nvPr/>
        </p:nvSpPr>
        <p:spPr>
          <a:xfrm>
            <a:off x="6554204" y="4577690"/>
            <a:ext cx="322637" cy="32263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2" name="Rectangle 9">
            <a:extLst>
              <a:ext uri="{FF2B5EF4-FFF2-40B4-BE49-F238E27FC236}">
                <a16:creationId xmlns="" xmlns:a16="http://schemas.microsoft.com/office/drawing/2014/main" id="{6B3D9033-65F6-4AD3-A9C6-2726197D2792}"/>
              </a:ext>
            </a:extLst>
          </p:cNvPr>
          <p:cNvSpPr/>
          <p:nvPr/>
        </p:nvSpPr>
        <p:spPr>
          <a:xfrm>
            <a:off x="5293098" y="4603688"/>
            <a:ext cx="329463" cy="308407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3" name="Frame 17">
            <a:extLst>
              <a:ext uri="{FF2B5EF4-FFF2-40B4-BE49-F238E27FC236}">
                <a16:creationId xmlns="" xmlns:a16="http://schemas.microsoft.com/office/drawing/2014/main" id="{C623A3F1-0DAA-4C79-907A-4895A1EC8B5F}"/>
              </a:ext>
            </a:extLst>
          </p:cNvPr>
          <p:cNvSpPr/>
          <p:nvPr/>
        </p:nvSpPr>
        <p:spPr>
          <a:xfrm>
            <a:off x="7228402" y="3888329"/>
            <a:ext cx="318434" cy="3184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7634797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Oval 6">
            <a:extLst>
              <a:ext uri="{FF2B5EF4-FFF2-40B4-BE49-F238E27FC236}">
                <a16:creationId xmlns="" xmlns:a16="http://schemas.microsoft.com/office/drawing/2014/main" id="{A3D1563B-E60E-4826-A490-633EA35B81CE}"/>
              </a:ext>
            </a:extLst>
          </p:cNvPr>
          <p:cNvSpPr>
            <a:spLocks noChangeAspect="1"/>
          </p:cNvSpPr>
          <p:nvPr/>
        </p:nvSpPr>
        <p:spPr>
          <a:xfrm rot="4800000">
            <a:off x="3359899" y="1553370"/>
            <a:ext cx="810000" cy="810000"/>
          </a:xfrm>
          <a:prstGeom prst="diamond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57" name="Oval 7">
            <a:extLst>
              <a:ext uri="{FF2B5EF4-FFF2-40B4-BE49-F238E27FC236}">
                <a16:creationId xmlns="" xmlns:a16="http://schemas.microsoft.com/office/drawing/2014/main" id="{F15F27A9-944A-40E7-A442-BF266E068EC1}"/>
              </a:ext>
            </a:extLst>
          </p:cNvPr>
          <p:cNvSpPr>
            <a:spLocks noChangeAspect="1"/>
          </p:cNvSpPr>
          <p:nvPr/>
        </p:nvSpPr>
        <p:spPr>
          <a:xfrm rot="4800000">
            <a:off x="8014495" y="1553370"/>
            <a:ext cx="810000" cy="810000"/>
          </a:xfrm>
          <a:prstGeom prst="diamond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8" name="Oval 8">
            <a:extLst>
              <a:ext uri="{FF2B5EF4-FFF2-40B4-BE49-F238E27FC236}">
                <a16:creationId xmlns="" xmlns:a16="http://schemas.microsoft.com/office/drawing/2014/main" id="{D721640B-B234-4BC4-864D-BE05464A4C9A}"/>
              </a:ext>
            </a:extLst>
          </p:cNvPr>
          <p:cNvSpPr>
            <a:spLocks noChangeAspect="1"/>
          </p:cNvSpPr>
          <p:nvPr/>
        </p:nvSpPr>
        <p:spPr>
          <a:xfrm rot="4800000">
            <a:off x="3359898" y="2588870"/>
            <a:ext cx="810000" cy="810000"/>
          </a:xfrm>
          <a:prstGeom prst="diamond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9" name="Oval 9">
            <a:extLst>
              <a:ext uri="{FF2B5EF4-FFF2-40B4-BE49-F238E27FC236}">
                <a16:creationId xmlns="" xmlns:a16="http://schemas.microsoft.com/office/drawing/2014/main" id="{8D0167A0-E760-4267-8088-B13B325057E4}"/>
              </a:ext>
            </a:extLst>
          </p:cNvPr>
          <p:cNvSpPr>
            <a:spLocks noChangeAspect="1"/>
          </p:cNvSpPr>
          <p:nvPr/>
        </p:nvSpPr>
        <p:spPr>
          <a:xfrm rot="4800000">
            <a:off x="8014494" y="2588870"/>
            <a:ext cx="810000" cy="810000"/>
          </a:xfrm>
          <a:prstGeom prst="diamond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4" name="텍스트 개체 틀 13">
            <a:extLst>
              <a:ext uri="{FF2B5EF4-FFF2-40B4-BE49-F238E27FC236}">
                <a16:creationId xmlns="" xmlns:a16="http://schemas.microsoft.com/office/drawing/2014/main" id="{6CDACFF7-661A-4C03-9093-FCD409EB884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Images &amp; Contents</a:t>
            </a:r>
            <a:endParaRPr lang="ko-KR" altLang="en-US" dirty="0"/>
          </a:p>
        </p:txBody>
      </p:sp>
      <p:sp>
        <p:nvSpPr>
          <p:cNvPr id="7" name="Oval 6"/>
          <p:cNvSpPr/>
          <p:nvPr/>
        </p:nvSpPr>
        <p:spPr>
          <a:xfrm>
            <a:off x="3395809" y="1553447"/>
            <a:ext cx="778276" cy="778276"/>
          </a:xfrm>
          <a:prstGeom prst="diamond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8" name="Oval 7"/>
          <p:cNvSpPr/>
          <p:nvPr/>
        </p:nvSpPr>
        <p:spPr>
          <a:xfrm>
            <a:off x="8050405" y="1553447"/>
            <a:ext cx="778276" cy="778276"/>
          </a:xfrm>
          <a:prstGeom prst="diamond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" name="Oval 8"/>
          <p:cNvSpPr/>
          <p:nvPr/>
        </p:nvSpPr>
        <p:spPr>
          <a:xfrm>
            <a:off x="3395808" y="2588947"/>
            <a:ext cx="778276" cy="778276"/>
          </a:xfrm>
          <a:prstGeom prst="diamond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0" name="Oval 9"/>
          <p:cNvSpPr/>
          <p:nvPr/>
        </p:nvSpPr>
        <p:spPr>
          <a:xfrm>
            <a:off x="8050404" y="2588947"/>
            <a:ext cx="778276" cy="778276"/>
          </a:xfrm>
          <a:prstGeom prst="diamond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15" name="Group 14"/>
          <p:cNvGrpSpPr/>
          <p:nvPr/>
        </p:nvGrpSpPr>
        <p:grpSpPr>
          <a:xfrm>
            <a:off x="621775" y="1601828"/>
            <a:ext cx="2743034" cy="681514"/>
            <a:chOff x="2551705" y="4283314"/>
            <a:chExt cx="2357003" cy="681514"/>
          </a:xfrm>
        </p:grpSpPr>
        <p:sp>
          <p:nvSpPr>
            <p:cNvPr id="16" name="TextBox 15"/>
            <p:cNvSpPr txBox="1"/>
            <p:nvPr/>
          </p:nvSpPr>
          <p:spPr>
            <a:xfrm>
              <a:off x="2551706" y="4503163"/>
              <a:ext cx="235700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Reputation.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621775" y="2637328"/>
            <a:ext cx="2743034" cy="681514"/>
            <a:chOff x="2551705" y="4283314"/>
            <a:chExt cx="2357003" cy="681514"/>
          </a:xfrm>
        </p:grpSpPr>
        <p:sp>
          <p:nvSpPr>
            <p:cNvPr id="28" name="TextBox 27"/>
            <p:cNvSpPr txBox="1"/>
            <p:nvPr/>
          </p:nvSpPr>
          <p:spPr>
            <a:xfrm>
              <a:off x="2551706" y="4503163"/>
              <a:ext cx="235700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Reputation.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9" name="TextBox 28"/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4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8867889" y="1601828"/>
            <a:ext cx="2780901" cy="681514"/>
            <a:chOff x="2551705" y="4283314"/>
            <a:chExt cx="2357002" cy="681514"/>
          </a:xfrm>
        </p:grpSpPr>
        <p:sp>
          <p:nvSpPr>
            <p:cNvPr id="31" name="TextBox 30"/>
            <p:cNvSpPr txBox="1"/>
            <p:nvPr/>
          </p:nvSpPr>
          <p:spPr>
            <a:xfrm>
              <a:off x="2551705" y="4503163"/>
              <a:ext cx="235700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Reputation.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2" name="TextBox 31"/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2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grpSp>
        <p:nvGrpSpPr>
          <p:cNvPr id="33" name="Group 32"/>
          <p:cNvGrpSpPr/>
          <p:nvPr/>
        </p:nvGrpSpPr>
        <p:grpSpPr>
          <a:xfrm>
            <a:off x="8867889" y="2637328"/>
            <a:ext cx="2780902" cy="681514"/>
            <a:chOff x="2551705" y="4283314"/>
            <a:chExt cx="2357003" cy="681514"/>
          </a:xfrm>
        </p:grpSpPr>
        <p:sp>
          <p:nvSpPr>
            <p:cNvPr id="34" name="TextBox 33"/>
            <p:cNvSpPr txBox="1"/>
            <p:nvPr/>
          </p:nvSpPr>
          <p:spPr>
            <a:xfrm>
              <a:off x="2551706" y="4503163"/>
              <a:ext cx="235700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Reputation.</a:t>
              </a:r>
            </a:p>
          </p:txBody>
        </p:sp>
        <p:sp>
          <p:nvSpPr>
            <p:cNvPr id="35" name="TextBox 34"/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3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="" xmlns:a16="http://schemas.microsoft.com/office/drawing/2014/main" id="{ED4361AB-93B3-4E13-9285-B62FA3BD16DC}"/>
              </a:ext>
            </a:extLst>
          </p:cNvPr>
          <p:cNvGrpSpPr/>
          <p:nvPr/>
        </p:nvGrpSpPr>
        <p:grpSpPr>
          <a:xfrm>
            <a:off x="1356393" y="4760323"/>
            <a:ext cx="1291681" cy="722105"/>
            <a:chOff x="1326485" y="4687899"/>
            <a:chExt cx="1291681" cy="722105"/>
          </a:xfrm>
        </p:grpSpPr>
        <p:sp>
          <p:nvSpPr>
            <p:cNvPr id="37" name="Round Same Side Corner Rectangle 8"/>
            <p:cNvSpPr/>
            <p:nvPr/>
          </p:nvSpPr>
          <p:spPr>
            <a:xfrm flipH="1">
              <a:off x="1326485" y="4687899"/>
              <a:ext cx="274173" cy="722105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1682062" y="4818119"/>
              <a:ext cx="936104" cy="46166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2400" b="1" dirty="0">
                  <a:solidFill>
                    <a:schemeClr val="bg1"/>
                  </a:solidFill>
                  <a:cs typeface="Arial" pitchFamily="34" charset="0"/>
                </a:rPr>
                <a:t>60%</a:t>
              </a:r>
              <a:endParaRPr lang="ko-KR" altLang="en-US" sz="2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="" xmlns:a16="http://schemas.microsoft.com/office/drawing/2014/main" id="{0B949A58-B43F-4042-A29B-F5FA5D1B1030}"/>
              </a:ext>
            </a:extLst>
          </p:cNvPr>
          <p:cNvGrpSpPr/>
          <p:nvPr/>
        </p:nvGrpSpPr>
        <p:grpSpPr>
          <a:xfrm>
            <a:off x="4056352" y="4751257"/>
            <a:ext cx="1336251" cy="740235"/>
            <a:chOff x="4063676" y="4678833"/>
            <a:chExt cx="1336251" cy="740235"/>
          </a:xfrm>
        </p:grpSpPr>
        <p:sp>
          <p:nvSpPr>
            <p:cNvPr id="38" name="Round Same Side Corner Rectangle 20"/>
            <p:cNvSpPr/>
            <p:nvPr/>
          </p:nvSpPr>
          <p:spPr>
            <a:xfrm rot="10800000">
              <a:off x="4063676" y="4678833"/>
              <a:ext cx="347007" cy="740235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TextBox 39"/>
            <p:cNvSpPr txBox="1"/>
            <p:nvPr/>
          </p:nvSpPr>
          <p:spPr>
            <a:xfrm>
              <a:off x="4463823" y="4818119"/>
              <a:ext cx="936104" cy="46166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2400" b="1" dirty="0">
                  <a:solidFill>
                    <a:schemeClr val="bg1"/>
                  </a:solidFill>
                  <a:cs typeface="Arial" pitchFamily="34" charset="0"/>
                </a:rPr>
                <a:t>40%</a:t>
              </a:r>
              <a:endParaRPr lang="ko-KR" altLang="en-US" sz="2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756203" y="5586304"/>
            <a:ext cx="2492060" cy="738664"/>
            <a:chOff x="2551705" y="4283314"/>
            <a:chExt cx="2357003" cy="738664"/>
          </a:xfrm>
        </p:grpSpPr>
        <p:sp>
          <p:nvSpPr>
            <p:cNvPr id="42" name="TextBox 41"/>
            <p:cNvSpPr txBox="1"/>
            <p:nvPr/>
          </p:nvSpPr>
          <p:spPr>
            <a:xfrm>
              <a:off x="2551706" y="4560313"/>
              <a:ext cx="235700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zing.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3478447" y="5586304"/>
            <a:ext cx="2492060" cy="738664"/>
            <a:chOff x="2551705" y="4283314"/>
            <a:chExt cx="2357003" cy="738664"/>
          </a:xfrm>
        </p:grpSpPr>
        <p:sp>
          <p:nvSpPr>
            <p:cNvPr id="45" name="TextBox 44"/>
            <p:cNvSpPr txBox="1"/>
            <p:nvPr/>
          </p:nvSpPr>
          <p:spPr>
            <a:xfrm>
              <a:off x="2551706" y="4560313"/>
              <a:ext cx="235700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zing.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47" name="TextBox 46"/>
          <p:cNvSpPr txBox="1"/>
          <p:nvPr/>
        </p:nvSpPr>
        <p:spPr>
          <a:xfrm>
            <a:off x="6312024" y="4909196"/>
            <a:ext cx="1368152" cy="76944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4400" b="1" dirty="0">
                <a:solidFill>
                  <a:schemeClr val="bg1"/>
                </a:solidFill>
                <a:cs typeface="Arial" pitchFamily="34" charset="0"/>
              </a:rPr>
              <a:t>60</a:t>
            </a:r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%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6423872" y="5678637"/>
            <a:ext cx="517411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9" name="TextBox 48"/>
          <p:cNvSpPr txBox="1"/>
          <p:nvPr/>
        </p:nvSpPr>
        <p:spPr>
          <a:xfrm>
            <a:off x="7677511" y="4755401"/>
            <a:ext cx="408294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I hope and I believe that this Template will your Time, Money and Reputation. You can simply impress your audience and add a unique zing and appeal to your Presentations. Get a modern PowerPoint  Presentation that is beautifully designed. </a:t>
            </a:r>
          </a:p>
        </p:txBody>
      </p:sp>
      <p:sp>
        <p:nvSpPr>
          <p:cNvPr id="51" name="Rounded Rectangle 27">
            <a:extLst>
              <a:ext uri="{FF2B5EF4-FFF2-40B4-BE49-F238E27FC236}">
                <a16:creationId xmlns="" xmlns:a16="http://schemas.microsoft.com/office/drawing/2014/main" id="{2C1F32A6-CC26-4BF1-B649-6B9BDD2388D6}"/>
              </a:ext>
            </a:extLst>
          </p:cNvPr>
          <p:cNvSpPr/>
          <p:nvPr/>
        </p:nvSpPr>
        <p:spPr>
          <a:xfrm>
            <a:off x="3600263" y="2843421"/>
            <a:ext cx="350627" cy="269329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3" name="Rounded Rectangle 7">
            <a:extLst>
              <a:ext uri="{FF2B5EF4-FFF2-40B4-BE49-F238E27FC236}">
                <a16:creationId xmlns="" xmlns:a16="http://schemas.microsoft.com/office/drawing/2014/main" id="{FB0801A7-ACC7-4048-A26F-A29B687FF6BD}"/>
              </a:ext>
            </a:extLst>
          </p:cNvPr>
          <p:cNvSpPr/>
          <p:nvPr/>
        </p:nvSpPr>
        <p:spPr>
          <a:xfrm>
            <a:off x="3618369" y="1779714"/>
            <a:ext cx="356478" cy="307637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4" name="Rectangle 16">
            <a:extLst>
              <a:ext uri="{FF2B5EF4-FFF2-40B4-BE49-F238E27FC236}">
                <a16:creationId xmlns="" xmlns:a16="http://schemas.microsoft.com/office/drawing/2014/main" id="{0C68E802-F261-4AA6-B8C1-B9D28E0C4912}"/>
              </a:ext>
            </a:extLst>
          </p:cNvPr>
          <p:cNvSpPr/>
          <p:nvPr/>
        </p:nvSpPr>
        <p:spPr>
          <a:xfrm rot="2700000">
            <a:off x="8310210" y="2753599"/>
            <a:ext cx="250429" cy="44897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Rectangle 9">
            <a:extLst>
              <a:ext uri="{FF2B5EF4-FFF2-40B4-BE49-F238E27FC236}">
                <a16:creationId xmlns="" xmlns:a16="http://schemas.microsoft.com/office/drawing/2014/main" id="{117A3950-19F0-4443-80C5-8ED8E0A17A0D}"/>
              </a:ext>
            </a:extLst>
          </p:cNvPr>
          <p:cNvSpPr/>
          <p:nvPr/>
        </p:nvSpPr>
        <p:spPr>
          <a:xfrm>
            <a:off x="8265853" y="1783849"/>
            <a:ext cx="339147" cy="317472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Picture Placeholder 3"/>
          <p:cNvSpPr>
            <a:spLocks noGrp="1"/>
          </p:cNvSpPr>
          <p:nvPr>
            <p:ph type="pic" idx="13"/>
          </p:nvPr>
        </p:nvSpPr>
        <p:spPr/>
      </p:sp>
    </p:spTree>
    <p:extLst>
      <p:ext uri="{BB962C8B-B14F-4D97-AF65-F5344CB8AC3E}">
        <p14:creationId xmlns:p14="http://schemas.microsoft.com/office/powerpoint/2010/main" val="3119060708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Donut 20">
            <a:extLst>
              <a:ext uri="{FF2B5EF4-FFF2-40B4-BE49-F238E27FC236}">
                <a16:creationId xmlns="" xmlns:a16="http://schemas.microsoft.com/office/drawing/2014/main" id="{C08BB230-DDA7-4B50-A888-FF2A2F713658}"/>
              </a:ext>
            </a:extLst>
          </p:cNvPr>
          <p:cNvSpPr/>
          <p:nvPr/>
        </p:nvSpPr>
        <p:spPr>
          <a:xfrm>
            <a:off x="4509945" y="2558526"/>
            <a:ext cx="3168000" cy="3168000"/>
          </a:xfrm>
          <a:prstGeom prst="diamond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54" name="Rounded Rectangle 9">
            <a:extLst>
              <a:ext uri="{FF2B5EF4-FFF2-40B4-BE49-F238E27FC236}">
                <a16:creationId xmlns="" xmlns:a16="http://schemas.microsoft.com/office/drawing/2014/main" id="{6A1A040A-677F-4D1E-BA0E-BF2522B79516}"/>
              </a:ext>
            </a:extLst>
          </p:cNvPr>
          <p:cNvSpPr>
            <a:spLocks noChangeAspect="1"/>
          </p:cNvSpPr>
          <p:nvPr/>
        </p:nvSpPr>
        <p:spPr>
          <a:xfrm rot="4800000">
            <a:off x="5591383" y="2154886"/>
            <a:ext cx="1009234" cy="1008000"/>
          </a:xfrm>
          <a:prstGeom prst="diamond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Rounded Rectangle 45">
            <a:extLst>
              <a:ext uri="{FF2B5EF4-FFF2-40B4-BE49-F238E27FC236}">
                <a16:creationId xmlns="" xmlns:a16="http://schemas.microsoft.com/office/drawing/2014/main" id="{8047F7CA-82E9-48BC-9DC7-9958B677B6F9}"/>
              </a:ext>
            </a:extLst>
          </p:cNvPr>
          <p:cNvSpPr>
            <a:spLocks noChangeAspect="1"/>
          </p:cNvSpPr>
          <p:nvPr/>
        </p:nvSpPr>
        <p:spPr>
          <a:xfrm rot="4800000">
            <a:off x="5589085" y="5114333"/>
            <a:ext cx="1009234" cy="1008000"/>
          </a:xfrm>
          <a:prstGeom prst="diamond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Rounded Rectangle 49">
            <a:extLst>
              <a:ext uri="{FF2B5EF4-FFF2-40B4-BE49-F238E27FC236}">
                <a16:creationId xmlns="" xmlns:a16="http://schemas.microsoft.com/office/drawing/2014/main" id="{BB154105-DE29-43D0-9915-FBCB49699C10}"/>
              </a:ext>
            </a:extLst>
          </p:cNvPr>
          <p:cNvSpPr>
            <a:spLocks noChangeAspect="1"/>
          </p:cNvSpPr>
          <p:nvPr/>
        </p:nvSpPr>
        <p:spPr>
          <a:xfrm rot="4800000">
            <a:off x="7104027" y="3601278"/>
            <a:ext cx="1009234" cy="1008000"/>
          </a:xfrm>
          <a:prstGeom prst="diamond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Rounded Rectangle 53">
            <a:extLst>
              <a:ext uri="{FF2B5EF4-FFF2-40B4-BE49-F238E27FC236}">
                <a16:creationId xmlns="" xmlns:a16="http://schemas.microsoft.com/office/drawing/2014/main" id="{0FD5C9A4-0A59-443A-9FD7-4D9C21A66537}"/>
              </a:ext>
            </a:extLst>
          </p:cNvPr>
          <p:cNvSpPr>
            <a:spLocks noChangeAspect="1"/>
          </p:cNvSpPr>
          <p:nvPr/>
        </p:nvSpPr>
        <p:spPr>
          <a:xfrm rot="4800000">
            <a:off x="4084862" y="3601278"/>
            <a:ext cx="1009234" cy="1008000"/>
          </a:xfrm>
          <a:prstGeom prst="diamond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1" name="Group 40">
            <a:extLst>
              <a:ext uri="{FF2B5EF4-FFF2-40B4-BE49-F238E27FC236}">
                <a16:creationId xmlns="" xmlns:a16="http://schemas.microsoft.com/office/drawing/2014/main" id="{8BE93456-8348-4473-A174-75F3822DE488}"/>
              </a:ext>
            </a:extLst>
          </p:cNvPr>
          <p:cNvGrpSpPr/>
          <p:nvPr/>
        </p:nvGrpSpPr>
        <p:grpSpPr>
          <a:xfrm>
            <a:off x="8418230" y="3636332"/>
            <a:ext cx="2880000" cy="923330"/>
            <a:chOff x="3017859" y="4283314"/>
            <a:chExt cx="1890849" cy="923330"/>
          </a:xfrm>
        </p:grpSpPr>
        <p:sp>
          <p:nvSpPr>
            <p:cNvPr id="32" name="TextBox 31">
              <a:extLst>
                <a:ext uri="{FF2B5EF4-FFF2-40B4-BE49-F238E27FC236}">
                  <a16:creationId xmlns="" xmlns:a16="http://schemas.microsoft.com/office/drawing/2014/main" id="{95DC306D-9211-401D-96BA-C9D532505D55}"/>
                </a:ext>
              </a:extLst>
            </p:cNvPr>
            <p:cNvSpPr txBox="1"/>
            <p:nvPr/>
          </p:nvSpPr>
          <p:spPr>
            <a:xfrm>
              <a:off x="3021856" y="4560313"/>
              <a:ext cx="18868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="" xmlns:a16="http://schemas.microsoft.com/office/drawing/2014/main" id="{D150EE2A-8056-435B-89FE-7427C246B3BE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4" name="Group 43">
            <a:extLst>
              <a:ext uri="{FF2B5EF4-FFF2-40B4-BE49-F238E27FC236}">
                <a16:creationId xmlns="" xmlns:a16="http://schemas.microsoft.com/office/drawing/2014/main" id="{215F1DD9-6952-49EC-BCA9-509DDE26BA07}"/>
              </a:ext>
            </a:extLst>
          </p:cNvPr>
          <p:cNvGrpSpPr/>
          <p:nvPr/>
        </p:nvGrpSpPr>
        <p:grpSpPr>
          <a:xfrm>
            <a:off x="896814" y="3636332"/>
            <a:ext cx="2880000" cy="923330"/>
            <a:chOff x="3017859" y="4283314"/>
            <a:chExt cx="1890849" cy="923330"/>
          </a:xfrm>
        </p:grpSpPr>
        <p:sp>
          <p:nvSpPr>
            <p:cNvPr id="35" name="TextBox 34">
              <a:extLst>
                <a:ext uri="{FF2B5EF4-FFF2-40B4-BE49-F238E27FC236}">
                  <a16:creationId xmlns="" xmlns:a16="http://schemas.microsoft.com/office/drawing/2014/main" id="{AEEEEB2A-DCC0-40E9-96DF-D1AA9E15DAD4}"/>
                </a:ext>
              </a:extLst>
            </p:cNvPr>
            <p:cNvSpPr txBox="1"/>
            <p:nvPr/>
          </p:nvSpPr>
          <p:spPr>
            <a:xfrm>
              <a:off x="3021856" y="4560313"/>
              <a:ext cx="18868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="" xmlns:a16="http://schemas.microsoft.com/office/drawing/2014/main" id="{E1B39103-FBBA-4BD7-B5F9-CB353A0706AD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7" name="Group 59">
            <a:extLst>
              <a:ext uri="{FF2B5EF4-FFF2-40B4-BE49-F238E27FC236}">
                <a16:creationId xmlns="" xmlns:a16="http://schemas.microsoft.com/office/drawing/2014/main" id="{560CE5BD-EC86-49EC-9862-99820A4D57CD}"/>
              </a:ext>
            </a:extLst>
          </p:cNvPr>
          <p:cNvGrpSpPr/>
          <p:nvPr/>
        </p:nvGrpSpPr>
        <p:grpSpPr>
          <a:xfrm>
            <a:off x="7276295" y="5313674"/>
            <a:ext cx="2880000" cy="923330"/>
            <a:chOff x="3017859" y="4283314"/>
            <a:chExt cx="1890849" cy="923330"/>
          </a:xfrm>
        </p:grpSpPr>
        <p:sp>
          <p:nvSpPr>
            <p:cNvPr id="38" name="TextBox 37">
              <a:extLst>
                <a:ext uri="{FF2B5EF4-FFF2-40B4-BE49-F238E27FC236}">
                  <a16:creationId xmlns="" xmlns:a16="http://schemas.microsoft.com/office/drawing/2014/main" id="{F6AF2833-0078-4847-8260-B02EF51160DF}"/>
                </a:ext>
              </a:extLst>
            </p:cNvPr>
            <p:cNvSpPr txBox="1"/>
            <p:nvPr/>
          </p:nvSpPr>
          <p:spPr>
            <a:xfrm>
              <a:off x="3021856" y="4560313"/>
              <a:ext cx="18868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="" xmlns:a16="http://schemas.microsoft.com/office/drawing/2014/main" id="{2C41C313-C162-498C-814C-4044CCE6EA72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0" name="Group 62">
            <a:extLst>
              <a:ext uri="{FF2B5EF4-FFF2-40B4-BE49-F238E27FC236}">
                <a16:creationId xmlns="" xmlns:a16="http://schemas.microsoft.com/office/drawing/2014/main" id="{425B4035-6883-47BE-A998-AEAFFDFEB1A6}"/>
              </a:ext>
            </a:extLst>
          </p:cNvPr>
          <p:cNvGrpSpPr/>
          <p:nvPr/>
        </p:nvGrpSpPr>
        <p:grpSpPr>
          <a:xfrm>
            <a:off x="2116647" y="1955492"/>
            <a:ext cx="2880000" cy="923330"/>
            <a:chOff x="3017859" y="4283314"/>
            <a:chExt cx="1890849" cy="923330"/>
          </a:xfrm>
        </p:grpSpPr>
        <p:sp>
          <p:nvSpPr>
            <p:cNvPr id="41" name="TextBox 40">
              <a:extLst>
                <a:ext uri="{FF2B5EF4-FFF2-40B4-BE49-F238E27FC236}">
                  <a16:creationId xmlns="" xmlns:a16="http://schemas.microsoft.com/office/drawing/2014/main" id="{A36CEFFF-6E04-47EE-A48E-1586EEAC3CEB}"/>
                </a:ext>
              </a:extLst>
            </p:cNvPr>
            <p:cNvSpPr txBox="1"/>
            <p:nvPr/>
          </p:nvSpPr>
          <p:spPr>
            <a:xfrm>
              <a:off x="3021856" y="4560313"/>
              <a:ext cx="18868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="" xmlns:a16="http://schemas.microsoft.com/office/drawing/2014/main" id="{29670FE0-0251-434C-B1EE-CF8169EBC3F6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44" name="Rounded Rectangle 9">
            <a:extLst>
              <a:ext uri="{FF2B5EF4-FFF2-40B4-BE49-F238E27FC236}">
                <a16:creationId xmlns="" xmlns:a16="http://schemas.microsoft.com/office/drawing/2014/main" id="{6E1EC75E-9707-4902-B9B2-48EEB09476CA}"/>
              </a:ext>
            </a:extLst>
          </p:cNvPr>
          <p:cNvSpPr/>
          <p:nvPr/>
        </p:nvSpPr>
        <p:spPr>
          <a:xfrm>
            <a:off x="5612234" y="2177608"/>
            <a:ext cx="967531" cy="966348"/>
          </a:xfrm>
          <a:prstGeom prst="diamond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" name="Rounded Rectangle 45">
            <a:extLst>
              <a:ext uri="{FF2B5EF4-FFF2-40B4-BE49-F238E27FC236}">
                <a16:creationId xmlns="" xmlns:a16="http://schemas.microsoft.com/office/drawing/2014/main" id="{E45024BE-A7C6-4DAF-AE8E-6A18DF5282EF}"/>
              </a:ext>
            </a:extLst>
          </p:cNvPr>
          <p:cNvSpPr/>
          <p:nvPr/>
        </p:nvSpPr>
        <p:spPr>
          <a:xfrm>
            <a:off x="5609936" y="5137055"/>
            <a:ext cx="967531" cy="966348"/>
          </a:xfrm>
          <a:prstGeom prst="diamond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6" name="Rounded Rectangle 49">
            <a:extLst>
              <a:ext uri="{FF2B5EF4-FFF2-40B4-BE49-F238E27FC236}">
                <a16:creationId xmlns="" xmlns:a16="http://schemas.microsoft.com/office/drawing/2014/main" id="{B4399623-F52F-4346-A333-B0D0D710BE02}"/>
              </a:ext>
            </a:extLst>
          </p:cNvPr>
          <p:cNvSpPr/>
          <p:nvPr/>
        </p:nvSpPr>
        <p:spPr>
          <a:xfrm>
            <a:off x="7124878" y="3659352"/>
            <a:ext cx="967531" cy="966348"/>
          </a:xfrm>
          <a:prstGeom prst="diamond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Rounded Rectangle 53">
            <a:extLst>
              <a:ext uri="{FF2B5EF4-FFF2-40B4-BE49-F238E27FC236}">
                <a16:creationId xmlns="" xmlns:a16="http://schemas.microsoft.com/office/drawing/2014/main" id="{D617FFA0-1380-4FE8-8C90-662972AD17C7}"/>
              </a:ext>
            </a:extLst>
          </p:cNvPr>
          <p:cNvSpPr/>
          <p:nvPr/>
        </p:nvSpPr>
        <p:spPr>
          <a:xfrm>
            <a:off x="4105713" y="3659352"/>
            <a:ext cx="967531" cy="966348"/>
          </a:xfrm>
          <a:prstGeom prst="diamond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8" name="Oval 4">
            <a:extLst>
              <a:ext uri="{FF2B5EF4-FFF2-40B4-BE49-F238E27FC236}">
                <a16:creationId xmlns="" xmlns:a16="http://schemas.microsoft.com/office/drawing/2014/main" id="{1DE90573-BB54-47AD-8342-BDD2524D57B8}"/>
              </a:ext>
            </a:extLst>
          </p:cNvPr>
          <p:cNvSpPr/>
          <p:nvPr/>
        </p:nvSpPr>
        <p:spPr>
          <a:xfrm>
            <a:off x="5562268" y="3550460"/>
            <a:ext cx="1083970" cy="1083970"/>
          </a:xfrm>
          <a:prstGeom prst="diamond">
            <a:avLst/>
          </a:prstGeom>
          <a:solidFill>
            <a:schemeClr val="tx1">
              <a:lumMod val="50000"/>
              <a:lumOff val="50000"/>
            </a:schemeClr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9" name="Rounded Rectangle 10">
            <a:extLst>
              <a:ext uri="{FF2B5EF4-FFF2-40B4-BE49-F238E27FC236}">
                <a16:creationId xmlns="" xmlns:a16="http://schemas.microsoft.com/office/drawing/2014/main" id="{4962E308-65F6-4235-B587-E03FD076464D}"/>
              </a:ext>
            </a:extLst>
          </p:cNvPr>
          <p:cNvSpPr/>
          <p:nvPr/>
        </p:nvSpPr>
        <p:spPr>
          <a:xfrm>
            <a:off x="4438586" y="3974350"/>
            <a:ext cx="254160" cy="336352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0" name="Rounded Rectangle 5">
            <a:extLst>
              <a:ext uri="{FF2B5EF4-FFF2-40B4-BE49-F238E27FC236}">
                <a16:creationId xmlns="" xmlns:a16="http://schemas.microsoft.com/office/drawing/2014/main" id="{775DD06F-C61F-46F7-9A4A-C0FA64284B65}"/>
              </a:ext>
            </a:extLst>
          </p:cNvPr>
          <p:cNvSpPr/>
          <p:nvPr/>
        </p:nvSpPr>
        <p:spPr>
          <a:xfrm flipH="1">
            <a:off x="5857456" y="3906075"/>
            <a:ext cx="503626" cy="415461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1" name="Round Same Side Corner Rectangle 11">
            <a:extLst>
              <a:ext uri="{FF2B5EF4-FFF2-40B4-BE49-F238E27FC236}">
                <a16:creationId xmlns="" xmlns:a16="http://schemas.microsoft.com/office/drawing/2014/main" id="{2CE195F7-53C7-4B46-BAD1-8BE8449161B2}"/>
              </a:ext>
            </a:extLst>
          </p:cNvPr>
          <p:cNvSpPr>
            <a:spLocks noChangeAspect="1"/>
          </p:cNvSpPr>
          <p:nvPr/>
        </p:nvSpPr>
        <p:spPr>
          <a:xfrm rot="9900000">
            <a:off x="5913727" y="2496980"/>
            <a:ext cx="396000" cy="336326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2" name="Block Arc 10">
            <a:extLst>
              <a:ext uri="{FF2B5EF4-FFF2-40B4-BE49-F238E27FC236}">
                <a16:creationId xmlns="" xmlns:a16="http://schemas.microsoft.com/office/drawing/2014/main" id="{A848429A-6A1C-4EE0-AD3F-0E35CC6DAF3A}"/>
              </a:ext>
            </a:extLst>
          </p:cNvPr>
          <p:cNvSpPr/>
          <p:nvPr/>
        </p:nvSpPr>
        <p:spPr>
          <a:xfrm>
            <a:off x="7386853" y="3996386"/>
            <a:ext cx="431509" cy="292281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53" name="Round Same Side Corner Rectangle 36">
            <a:extLst>
              <a:ext uri="{FF2B5EF4-FFF2-40B4-BE49-F238E27FC236}">
                <a16:creationId xmlns="" xmlns:a16="http://schemas.microsoft.com/office/drawing/2014/main" id="{047CFC24-6219-4D5B-8170-FF2AB1BF0190}"/>
              </a:ext>
            </a:extLst>
          </p:cNvPr>
          <p:cNvSpPr>
            <a:spLocks noChangeAspect="1"/>
          </p:cNvSpPr>
          <p:nvPr/>
        </p:nvSpPr>
        <p:spPr>
          <a:xfrm>
            <a:off x="5903794" y="5446642"/>
            <a:ext cx="396000" cy="313084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655145791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 14"/>
          <p:cNvGrpSpPr/>
          <p:nvPr/>
        </p:nvGrpSpPr>
        <p:grpSpPr>
          <a:xfrm>
            <a:off x="5721270" y="4473683"/>
            <a:ext cx="5638391" cy="1447711"/>
            <a:chOff x="6269938" y="2485345"/>
            <a:chExt cx="3039601" cy="1447711"/>
          </a:xfrm>
        </p:grpSpPr>
        <p:sp>
          <p:nvSpPr>
            <p:cNvPr id="16" name="TextBox 15"/>
            <p:cNvSpPr txBox="1"/>
            <p:nvPr/>
          </p:nvSpPr>
          <p:spPr>
            <a:xfrm>
              <a:off x="6269938" y="2917393"/>
              <a:ext cx="3039601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Example Text : Get a modern PowerPoint  Presentation that is beautifully designed. I hope and I believe that this Template will your Time, Money and Reputation. Easy to change colors, photos and Text. You can simply impress your audience and add a unique zing and appeal to your Presentations. Get a modern PowerPoint  Presentation that is beautifully designed. </a:t>
              </a:r>
              <a:endParaRPr lang="ko-KR" altLang="en-US" sz="12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6269938" y="2485345"/>
              <a:ext cx="303960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2400" b="1" dirty="0">
                  <a:solidFill>
                    <a:schemeClr val="accent4"/>
                  </a:solidFill>
                  <a:cs typeface="Arial" pitchFamily="34" charset="0"/>
                </a:rPr>
                <a:t>Success Business</a:t>
              </a:r>
              <a:endParaRPr lang="ko-KR" altLang="en-US" sz="24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sp>
        <p:nvSpPr>
          <p:cNvPr id="18" name="Right Triangle 17"/>
          <p:cNvSpPr/>
          <p:nvPr/>
        </p:nvSpPr>
        <p:spPr>
          <a:xfrm rot="10800000">
            <a:off x="3917285" y="171054"/>
            <a:ext cx="1008112" cy="1008112"/>
          </a:xfrm>
          <a:prstGeom prst="rtTriangle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Right Triangle 18"/>
          <p:cNvSpPr/>
          <p:nvPr/>
        </p:nvSpPr>
        <p:spPr>
          <a:xfrm rot="16200000">
            <a:off x="11038282" y="1358757"/>
            <a:ext cx="1008112" cy="1008112"/>
          </a:xfrm>
          <a:prstGeom prst="rtTriangle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TextBox 20">
            <a:extLst>
              <a:ext uri="{FF2B5EF4-FFF2-40B4-BE49-F238E27FC236}">
                <a16:creationId xmlns="" xmlns:a16="http://schemas.microsoft.com/office/drawing/2014/main" id="{3010C7C3-C7AE-40EC-A6D4-CAA3B49BD58D}"/>
              </a:ext>
            </a:extLst>
          </p:cNvPr>
          <p:cNvSpPr txBox="1"/>
          <p:nvPr/>
        </p:nvSpPr>
        <p:spPr>
          <a:xfrm>
            <a:off x="7523430" y="265253"/>
            <a:ext cx="3495768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5400" dirty="0">
                <a:solidFill>
                  <a:schemeClr val="bg1"/>
                </a:solidFill>
                <a:latin typeface="+mj-lt"/>
              </a:rPr>
              <a:t>Images &amp;</a:t>
            </a:r>
            <a:br>
              <a:rPr lang="en-US" altLang="ko-KR" sz="5400" dirty="0">
                <a:solidFill>
                  <a:schemeClr val="bg1"/>
                </a:solidFill>
                <a:latin typeface="+mj-lt"/>
              </a:rPr>
            </a:br>
            <a:r>
              <a:rPr lang="en-US" altLang="ko-KR" sz="5400" dirty="0">
                <a:solidFill>
                  <a:schemeClr val="bg1"/>
                </a:solidFill>
                <a:latin typeface="+mj-lt"/>
              </a:rPr>
              <a:t>Contents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3"/>
          </p:nvPr>
        </p:nvSpPr>
        <p:spPr/>
      </p:sp>
      <p:sp>
        <p:nvSpPr>
          <p:cNvPr id="3" name="Picture Placeholder 2"/>
          <p:cNvSpPr>
            <a:spLocks noGrp="1"/>
          </p:cNvSpPr>
          <p:nvPr>
            <p:ph type="pic" sz="quarter" idx="12"/>
          </p:nvPr>
        </p:nvSpPr>
        <p:spPr/>
      </p:sp>
      <p:sp>
        <p:nvSpPr>
          <p:cNvPr id="4" name="Picture Placeholder 3"/>
          <p:cNvSpPr>
            <a:spLocks noGrp="1"/>
          </p:cNvSpPr>
          <p:nvPr>
            <p:ph type="pic" sz="quarter" idx="14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15"/>
          </p:nvPr>
        </p:nvSpPr>
        <p:spPr/>
      </p:sp>
    </p:spTree>
    <p:extLst>
      <p:ext uri="{BB962C8B-B14F-4D97-AF65-F5344CB8AC3E}">
        <p14:creationId xmlns:p14="http://schemas.microsoft.com/office/powerpoint/2010/main" val="2331082252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3" name="Table 4">
            <a:extLst>
              <a:ext uri="{FF2B5EF4-FFF2-40B4-BE49-F238E27FC236}">
                <a16:creationId xmlns="" xmlns:a16="http://schemas.microsoft.com/office/drawing/2014/main" id="{1E1DF553-8196-408C-8DDC-BD62CC18C6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3010757"/>
              </p:ext>
            </p:extLst>
          </p:nvPr>
        </p:nvGraphicFramePr>
        <p:xfrm>
          <a:off x="905608" y="2829441"/>
          <a:ext cx="10380784" cy="2595880"/>
        </p:xfrm>
        <a:graphic>
          <a:graphicData uri="http://schemas.openxmlformats.org/drawingml/2006/table">
            <a:tbl>
              <a:tblPr firstRow="1" bandRow="1">
                <a:tableStyleId>{0505E3EF-67EA-436B-97B2-0124C06EBD24}</a:tableStyleId>
              </a:tblPr>
              <a:tblGrid>
                <a:gridCol w="2930712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862518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86251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862518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1862518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Contents A 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Contents B 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Contents C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Contents D 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Contents E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Contents F 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300606359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Contents G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378756321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="" xmlns:a16="http://schemas.microsoft.com/office/drawing/2014/main" id="{F951017D-76A5-4B79-BC3F-3C4617B79AE3}"/>
              </a:ext>
            </a:extLst>
          </p:cNvPr>
          <p:cNvSpPr txBox="1"/>
          <p:nvPr/>
        </p:nvSpPr>
        <p:spPr>
          <a:xfrm>
            <a:off x="1468316" y="5603489"/>
            <a:ext cx="934227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 and Money. You can simply impress your audience and add a unique zing and appeal to your Reports and Presentations with our Templates. Get a modern PowerPoint  Presentation that is beautifully designed.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="" xmlns:a16="http://schemas.microsoft.com/office/drawing/2014/main" id="{825E501F-31AF-4817-9E45-5F0EEDEFD780}"/>
              </a:ext>
            </a:extLst>
          </p:cNvPr>
          <p:cNvSpPr txBox="1"/>
          <p:nvPr/>
        </p:nvSpPr>
        <p:spPr>
          <a:xfrm>
            <a:off x="4076961" y="2444998"/>
            <a:ext cx="1368152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Chart Title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="" xmlns:a16="http://schemas.microsoft.com/office/drawing/2014/main" id="{F28BC4FA-E846-4646-8FD6-E34110D12FFC}"/>
              </a:ext>
            </a:extLst>
          </p:cNvPr>
          <p:cNvSpPr txBox="1"/>
          <p:nvPr/>
        </p:nvSpPr>
        <p:spPr>
          <a:xfrm>
            <a:off x="5943860" y="2444998"/>
            <a:ext cx="1368152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Chart Title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="" xmlns:a16="http://schemas.microsoft.com/office/drawing/2014/main" id="{1CA06A87-1E39-4F17-A8AF-7B6631374DA4}"/>
              </a:ext>
            </a:extLst>
          </p:cNvPr>
          <p:cNvSpPr txBox="1"/>
          <p:nvPr/>
        </p:nvSpPr>
        <p:spPr>
          <a:xfrm>
            <a:off x="7810759" y="2444998"/>
            <a:ext cx="1368152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Chart Title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="" xmlns:a16="http://schemas.microsoft.com/office/drawing/2014/main" id="{31A33497-1702-4721-A158-C55B0E9DFE91}"/>
              </a:ext>
            </a:extLst>
          </p:cNvPr>
          <p:cNvSpPr txBox="1"/>
          <p:nvPr/>
        </p:nvSpPr>
        <p:spPr>
          <a:xfrm>
            <a:off x="9677658" y="2444998"/>
            <a:ext cx="1368152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Chart Title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9" name="Rectangle 16">
            <a:extLst>
              <a:ext uri="{FF2B5EF4-FFF2-40B4-BE49-F238E27FC236}">
                <a16:creationId xmlns="" xmlns:a16="http://schemas.microsoft.com/office/drawing/2014/main" id="{FCDB8B27-4B49-4090-BB12-A52BD6D75DAE}"/>
              </a:ext>
            </a:extLst>
          </p:cNvPr>
          <p:cNvSpPr/>
          <p:nvPr/>
        </p:nvSpPr>
        <p:spPr>
          <a:xfrm rot="2700000">
            <a:off x="6502069" y="1757133"/>
            <a:ext cx="339446" cy="608564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0" name="Rectangle 9">
            <a:extLst>
              <a:ext uri="{FF2B5EF4-FFF2-40B4-BE49-F238E27FC236}">
                <a16:creationId xmlns="" xmlns:a16="http://schemas.microsoft.com/office/drawing/2014/main" id="{8868E520-06A3-449D-8C48-C1678FF60E3D}"/>
              </a:ext>
            </a:extLst>
          </p:cNvPr>
          <p:cNvSpPr/>
          <p:nvPr/>
        </p:nvSpPr>
        <p:spPr>
          <a:xfrm>
            <a:off x="4574585" y="1864575"/>
            <a:ext cx="420559" cy="393681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1" name="Rectangle 36">
            <a:extLst>
              <a:ext uri="{FF2B5EF4-FFF2-40B4-BE49-F238E27FC236}">
                <a16:creationId xmlns="" xmlns:a16="http://schemas.microsoft.com/office/drawing/2014/main" id="{64497092-395A-4520-9533-4758979BD268}"/>
              </a:ext>
            </a:extLst>
          </p:cNvPr>
          <p:cNvSpPr/>
          <p:nvPr/>
        </p:nvSpPr>
        <p:spPr>
          <a:xfrm>
            <a:off x="8261670" y="1866509"/>
            <a:ext cx="466329" cy="389813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2" name="Oval 21">
            <a:extLst>
              <a:ext uri="{FF2B5EF4-FFF2-40B4-BE49-F238E27FC236}">
                <a16:creationId xmlns="" xmlns:a16="http://schemas.microsoft.com/office/drawing/2014/main" id="{ECEBA348-B6E9-4FEE-A4A0-C1BD56994AB1}"/>
              </a:ext>
            </a:extLst>
          </p:cNvPr>
          <p:cNvSpPr>
            <a:spLocks noChangeAspect="1"/>
          </p:cNvSpPr>
          <p:nvPr/>
        </p:nvSpPr>
        <p:spPr>
          <a:xfrm>
            <a:off x="10135362" y="1833153"/>
            <a:ext cx="452743" cy="45652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128291659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Rounded Rectangle 48">
            <a:extLst>
              <a:ext uri="{FF2B5EF4-FFF2-40B4-BE49-F238E27FC236}">
                <a16:creationId xmlns="" xmlns:a16="http://schemas.microsoft.com/office/drawing/2014/main" id="{2E8BFC29-7BE6-4326-B3AD-697FD021E43B}"/>
              </a:ext>
            </a:extLst>
          </p:cNvPr>
          <p:cNvSpPr>
            <a:spLocks noChangeAspect="1"/>
          </p:cNvSpPr>
          <p:nvPr/>
        </p:nvSpPr>
        <p:spPr>
          <a:xfrm rot="4800000">
            <a:off x="4771305" y="2047888"/>
            <a:ext cx="792000" cy="792000"/>
          </a:xfrm>
          <a:prstGeom prst="diamond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6" name="Rounded Rectangle 49">
            <a:extLst>
              <a:ext uri="{FF2B5EF4-FFF2-40B4-BE49-F238E27FC236}">
                <a16:creationId xmlns="" xmlns:a16="http://schemas.microsoft.com/office/drawing/2014/main" id="{AB644EBD-2272-49DF-AE21-DF3F7A2240E8}"/>
              </a:ext>
            </a:extLst>
          </p:cNvPr>
          <p:cNvSpPr>
            <a:spLocks noChangeAspect="1"/>
          </p:cNvSpPr>
          <p:nvPr/>
        </p:nvSpPr>
        <p:spPr>
          <a:xfrm rot="4800000">
            <a:off x="6630268" y="2047888"/>
            <a:ext cx="792000" cy="792000"/>
          </a:xfrm>
          <a:prstGeom prst="diamond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7" name="Rounded Rectangle 50">
            <a:extLst>
              <a:ext uri="{FF2B5EF4-FFF2-40B4-BE49-F238E27FC236}">
                <a16:creationId xmlns="" xmlns:a16="http://schemas.microsoft.com/office/drawing/2014/main" id="{4A6A03AA-BCF9-4560-AAB8-7EEC49EC7C40}"/>
              </a:ext>
            </a:extLst>
          </p:cNvPr>
          <p:cNvSpPr>
            <a:spLocks noChangeAspect="1"/>
          </p:cNvSpPr>
          <p:nvPr/>
        </p:nvSpPr>
        <p:spPr>
          <a:xfrm rot="4800000">
            <a:off x="1882497" y="3546905"/>
            <a:ext cx="792000" cy="792000"/>
          </a:xfrm>
          <a:prstGeom prst="diamond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38" name="Rounded Rectangle 51">
            <a:extLst>
              <a:ext uri="{FF2B5EF4-FFF2-40B4-BE49-F238E27FC236}">
                <a16:creationId xmlns="" xmlns:a16="http://schemas.microsoft.com/office/drawing/2014/main" id="{4DECEF6E-7106-4BFE-869B-43C8A254A0FC}"/>
              </a:ext>
            </a:extLst>
          </p:cNvPr>
          <p:cNvSpPr>
            <a:spLocks noChangeAspect="1"/>
          </p:cNvSpPr>
          <p:nvPr/>
        </p:nvSpPr>
        <p:spPr>
          <a:xfrm rot="4800000">
            <a:off x="9483593" y="3546905"/>
            <a:ext cx="792000" cy="792000"/>
          </a:xfrm>
          <a:prstGeom prst="diamond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ounded Rectangle 48">
            <a:extLst>
              <a:ext uri="{FF2B5EF4-FFF2-40B4-BE49-F238E27FC236}">
                <a16:creationId xmlns="" xmlns:a16="http://schemas.microsoft.com/office/drawing/2014/main" id="{D33C6F09-F5CE-4AA4-B67E-44D59F91B447}"/>
              </a:ext>
            </a:extLst>
          </p:cNvPr>
          <p:cNvSpPr/>
          <p:nvPr/>
        </p:nvSpPr>
        <p:spPr>
          <a:xfrm>
            <a:off x="4783076" y="2055111"/>
            <a:ext cx="767213" cy="767213"/>
          </a:xfrm>
          <a:prstGeom prst="diamond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" name="Rounded Rectangle 49">
            <a:extLst>
              <a:ext uri="{FF2B5EF4-FFF2-40B4-BE49-F238E27FC236}">
                <a16:creationId xmlns="" xmlns:a16="http://schemas.microsoft.com/office/drawing/2014/main" id="{B2F54C44-B022-4A0B-B1A3-9E1F88FF2687}"/>
              </a:ext>
            </a:extLst>
          </p:cNvPr>
          <p:cNvSpPr/>
          <p:nvPr/>
        </p:nvSpPr>
        <p:spPr>
          <a:xfrm>
            <a:off x="6642039" y="2055111"/>
            <a:ext cx="767213" cy="767213"/>
          </a:xfrm>
          <a:prstGeom prst="diamond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" name="Rounded Rectangle 50">
            <a:extLst>
              <a:ext uri="{FF2B5EF4-FFF2-40B4-BE49-F238E27FC236}">
                <a16:creationId xmlns="" xmlns:a16="http://schemas.microsoft.com/office/drawing/2014/main" id="{EE198F33-8E63-44CA-A0D9-2BCDD9F98E8D}"/>
              </a:ext>
            </a:extLst>
          </p:cNvPr>
          <p:cNvSpPr/>
          <p:nvPr/>
        </p:nvSpPr>
        <p:spPr>
          <a:xfrm>
            <a:off x="1894268" y="3554128"/>
            <a:ext cx="767213" cy="767213"/>
          </a:xfrm>
          <a:prstGeom prst="diamond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6" name="Rounded Rectangle 51">
            <a:extLst>
              <a:ext uri="{FF2B5EF4-FFF2-40B4-BE49-F238E27FC236}">
                <a16:creationId xmlns="" xmlns:a16="http://schemas.microsoft.com/office/drawing/2014/main" id="{1C915445-2FF2-448F-ADD6-7AC4D048533C}"/>
              </a:ext>
            </a:extLst>
          </p:cNvPr>
          <p:cNvSpPr/>
          <p:nvPr/>
        </p:nvSpPr>
        <p:spPr>
          <a:xfrm>
            <a:off x="9495364" y="3554128"/>
            <a:ext cx="767213" cy="767213"/>
          </a:xfrm>
          <a:prstGeom prst="diamond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pic>
        <p:nvPicPr>
          <p:cNvPr id="7" name="그림 1">
            <a:extLst>
              <a:ext uri="{FF2B5EF4-FFF2-40B4-BE49-F238E27FC236}">
                <a16:creationId xmlns="" xmlns:a16="http://schemas.microsoft.com/office/drawing/2014/main" id="{1A12F6EA-94F4-4281-9A28-E897EAE11475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67637" y="3439365"/>
            <a:ext cx="4857541" cy="2661629"/>
          </a:xfrm>
          <a:prstGeom prst="rect">
            <a:avLst/>
          </a:prstGeom>
        </p:spPr>
      </p:pic>
      <p:sp>
        <p:nvSpPr>
          <p:cNvPr id="8" name="Rectangle 5">
            <a:extLst>
              <a:ext uri="{FF2B5EF4-FFF2-40B4-BE49-F238E27FC236}">
                <a16:creationId xmlns="" xmlns:a16="http://schemas.microsoft.com/office/drawing/2014/main" id="{721B8ED5-E295-47C6-9959-83C7C6CF22A6}"/>
              </a:ext>
            </a:extLst>
          </p:cNvPr>
          <p:cNvSpPr/>
          <p:nvPr/>
        </p:nvSpPr>
        <p:spPr>
          <a:xfrm>
            <a:off x="4505381" y="3605730"/>
            <a:ext cx="3168352" cy="208823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graphicFrame>
        <p:nvGraphicFramePr>
          <p:cNvPr id="9" name="Chart 6">
            <a:extLst>
              <a:ext uri="{FF2B5EF4-FFF2-40B4-BE49-F238E27FC236}">
                <a16:creationId xmlns="" xmlns:a16="http://schemas.microsoft.com/office/drawing/2014/main" id="{0D2C0F94-C29A-4047-B9BB-BB5CE2C4ADA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4457323"/>
              </p:ext>
            </p:extLst>
          </p:nvPr>
        </p:nvGraphicFramePr>
        <p:xfrm>
          <a:off x="4403942" y="3514113"/>
          <a:ext cx="3312368" cy="204071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10" name="Group 7">
            <a:extLst>
              <a:ext uri="{FF2B5EF4-FFF2-40B4-BE49-F238E27FC236}">
                <a16:creationId xmlns="" xmlns:a16="http://schemas.microsoft.com/office/drawing/2014/main" id="{E3A3ACB7-4FE8-4A60-A782-F4A1984BE5F4}"/>
              </a:ext>
            </a:extLst>
          </p:cNvPr>
          <p:cNvGrpSpPr/>
          <p:nvPr/>
        </p:nvGrpSpPr>
        <p:grpSpPr>
          <a:xfrm>
            <a:off x="4640130" y="5416964"/>
            <a:ext cx="3024336" cy="276999"/>
            <a:chOff x="1187624" y="2079250"/>
            <a:chExt cx="3024336" cy="276999"/>
          </a:xfrm>
        </p:grpSpPr>
        <p:sp>
          <p:nvSpPr>
            <p:cNvPr id="11" name="Rectangle 8">
              <a:extLst>
                <a:ext uri="{FF2B5EF4-FFF2-40B4-BE49-F238E27FC236}">
                  <a16:creationId xmlns="" xmlns:a16="http://schemas.microsoft.com/office/drawing/2014/main" id="{1CE6D1E3-21DA-4664-8910-DFE698A4F112}"/>
                </a:ext>
              </a:extLst>
            </p:cNvPr>
            <p:cNvSpPr/>
            <p:nvPr/>
          </p:nvSpPr>
          <p:spPr>
            <a:xfrm>
              <a:off x="3440858" y="2145741"/>
              <a:ext cx="256766" cy="144016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="" xmlns:a16="http://schemas.microsoft.com/office/drawing/2014/main" id="{EC0B935D-92CD-4894-B815-9A1111FD93B6}"/>
                </a:ext>
              </a:extLst>
            </p:cNvPr>
            <p:cNvSpPr txBox="1"/>
            <p:nvPr/>
          </p:nvSpPr>
          <p:spPr>
            <a:xfrm>
              <a:off x="3677606" y="2079250"/>
              <a:ext cx="53435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3" name="Rectangle 10">
              <a:extLst>
                <a:ext uri="{FF2B5EF4-FFF2-40B4-BE49-F238E27FC236}">
                  <a16:creationId xmlns="" xmlns:a16="http://schemas.microsoft.com/office/drawing/2014/main" id="{DDD80067-B172-4CDB-99A5-516C690C8440}"/>
                </a:ext>
              </a:extLst>
            </p:cNvPr>
            <p:cNvSpPr/>
            <p:nvPr/>
          </p:nvSpPr>
          <p:spPr>
            <a:xfrm>
              <a:off x="2689780" y="2145741"/>
              <a:ext cx="256766" cy="144016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4" name="Rectangle 11">
              <a:extLst>
                <a:ext uri="{FF2B5EF4-FFF2-40B4-BE49-F238E27FC236}">
                  <a16:creationId xmlns="" xmlns:a16="http://schemas.microsoft.com/office/drawing/2014/main" id="{B47983DC-F567-407C-80D2-128CB5F4C087}"/>
                </a:ext>
              </a:extLst>
            </p:cNvPr>
            <p:cNvSpPr/>
            <p:nvPr/>
          </p:nvSpPr>
          <p:spPr>
            <a:xfrm>
              <a:off x="1938702" y="2145741"/>
              <a:ext cx="256766" cy="14401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5" name="Rectangle 12">
              <a:extLst>
                <a:ext uri="{FF2B5EF4-FFF2-40B4-BE49-F238E27FC236}">
                  <a16:creationId xmlns="" xmlns:a16="http://schemas.microsoft.com/office/drawing/2014/main" id="{94B8491D-0965-474B-8E0F-28270CF5A9F9}"/>
                </a:ext>
              </a:extLst>
            </p:cNvPr>
            <p:cNvSpPr/>
            <p:nvPr/>
          </p:nvSpPr>
          <p:spPr>
            <a:xfrm>
              <a:off x="1187624" y="2145741"/>
              <a:ext cx="256766" cy="14401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="" xmlns:a16="http://schemas.microsoft.com/office/drawing/2014/main" id="{9357FE04-75E1-4832-BEA0-8012082A897F}"/>
                </a:ext>
              </a:extLst>
            </p:cNvPr>
            <p:cNvSpPr txBox="1"/>
            <p:nvPr/>
          </p:nvSpPr>
          <p:spPr>
            <a:xfrm>
              <a:off x="2926525" y="2079250"/>
              <a:ext cx="53435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="" xmlns:a16="http://schemas.microsoft.com/office/drawing/2014/main" id="{8AC57B69-A4E1-4D85-AB5C-879B22B37B9A}"/>
                </a:ext>
              </a:extLst>
            </p:cNvPr>
            <p:cNvSpPr txBox="1"/>
            <p:nvPr/>
          </p:nvSpPr>
          <p:spPr>
            <a:xfrm>
              <a:off x="2175447" y="2079250"/>
              <a:ext cx="53435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="" xmlns:a16="http://schemas.microsoft.com/office/drawing/2014/main" id="{FD7B4C3A-842E-476E-B750-9CDD4F8CC424}"/>
                </a:ext>
              </a:extLst>
            </p:cNvPr>
            <p:cNvSpPr txBox="1"/>
            <p:nvPr/>
          </p:nvSpPr>
          <p:spPr>
            <a:xfrm>
              <a:off x="1424369" y="2079250"/>
              <a:ext cx="53435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9" name="Group 32">
            <a:extLst>
              <a:ext uri="{FF2B5EF4-FFF2-40B4-BE49-F238E27FC236}">
                <a16:creationId xmlns="" xmlns:a16="http://schemas.microsoft.com/office/drawing/2014/main" id="{FA71281D-3B00-4612-B7AA-96E6BC68D562}"/>
              </a:ext>
            </a:extLst>
          </p:cNvPr>
          <p:cNvGrpSpPr/>
          <p:nvPr/>
        </p:nvGrpSpPr>
        <p:grpSpPr>
          <a:xfrm>
            <a:off x="7502870" y="1895178"/>
            <a:ext cx="2959976" cy="1107996"/>
            <a:chOff x="3017861" y="4283314"/>
            <a:chExt cx="2348073" cy="1107996"/>
          </a:xfrm>
        </p:grpSpPr>
        <p:sp>
          <p:nvSpPr>
            <p:cNvPr id="20" name="TextBox 19">
              <a:extLst>
                <a:ext uri="{FF2B5EF4-FFF2-40B4-BE49-F238E27FC236}">
                  <a16:creationId xmlns="" xmlns:a16="http://schemas.microsoft.com/office/drawing/2014/main" id="{57EF4FEF-6DA0-40DD-B133-0187245BEC31}"/>
                </a:ext>
              </a:extLst>
            </p:cNvPr>
            <p:cNvSpPr txBox="1"/>
            <p:nvPr/>
          </p:nvSpPr>
          <p:spPr>
            <a:xfrm>
              <a:off x="3021853" y="4560313"/>
              <a:ext cx="2344081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="" xmlns:a16="http://schemas.microsoft.com/office/drawing/2014/main" id="{3CCCA26B-5925-4642-844F-AC71E631F7FE}"/>
                </a:ext>
              </a:extLst>
            </p:cNvPr>
            <p:cNvSpPr txBox="1"/>
            <p:nvPr/>
          </p:nvSpPr>
          <p:spPr>
            <a:xfrm>
              <a:off x="3017861" y="4283314"/>
              <a:ext cx="23241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2" name="Group 35">
            <a:extLst>
              <a:ext uri="{FF2B5EF4-FFF2-40B4-BE49-F238E27FC236}">
                <a16:creationId xmlns="" xmlns:a16="http://schemas.microsoft.com/office/drawing/2014/main" id="{614E6B9D-129B-4F4C-A5A2-6E42C2A020CB}"/>
              </a:ext>
            </a:extLst>
          </p:cNvPr>
          <p:cNvGrpSpPr/>
          <p:nvPr/>
        </p:nvGrpSpPr>
        <p:grpSpPr>
          <a:xfrm>
            <a:off x="1791040" y="1895178"/>
            <a:ext cx="2959976" cy="1107996"/>
            <a:chOff x="3017861" y="4283314"/>
            <a:chExt cx="2348073" cy="1107996"/>
          </a:xfrm>
        </p:grpSpPr>
        <p:sp>
          <p:nvSpPr>
            <p:cNvPr id="23" name="TextBox 22">
              <a:extLst>
                <a:ext uri="{FF2B5EF4-FFF2-40B4-BE49-F238E27FC236}">
                  <a16:creationId xmlns="" xmlns:a16="http://schemas.microsoft.com/office/drawing/2014/main" id="{D870EFA2-A63B-46C2-8D2B-78446A940093}"/>
                </a:ext>
              </a:extLst>
            </p:cNvPr>
            <p:cNvSpPr txBox="1"/>
            <p:nvPr/>
          </p:nvSpPr>
          <p:spPr>
            <a:xfrm>
              <a:off x="3021853" y="4560313"/>
              <a:ext cx="2344081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="" xmlns:a16="http://schemas.microsoft.com/office/drawing/2014/main" id="{9A2E6528-05C5-49DB-979A-7E1DD19B5131}"/>
                </a:ext>
              </a:extLst>
            </p:cNvPr>
            <p:cNvSpPr txBox="1"/>
            <p:nvPr/>
          </p:nvSpPr>
          <p:spPr>
            <a:xfrm>
              <a:off x="3017861" y="4283314"/>
              <a:ext cx="23241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5" name="Group 38">
            <a:extLst>
              <a:ext uri="{FF2B5EF4-FFF2-40B4-BE49-F238E27FC236}">
                <a16:creationId xmlns="" xmlns:a16="http://schemas.microsoft.com/office/drawing/2014/main" id="{D0B1FD4C-19BB-4B6E-880A-20AED588944E}"/>
              </a:ext>
            </a:extLst>
          </p:cNvPr>
          <p:cNvGrpSpPr/>
          <p:nvPr/>
        </p:nvGrpSpPr>
        <p:grpSpPr>
          <a:xfrm>
            <a:off x="870440" y="4523528"/>
            <a:ext cx="2804946" cy="1107996"/>
            <a:chOff x="3017861" y="4283314"/>
            <a:chExt cx="2348073" cy="1107996"/>
          </a:xfrm>
        </p:grpSpPr>
        <p:sp>
          <p:nvSpPr>
            <p:cNvPr id="26" name="TextBox 25">
              <a:extLst>
                <a:ext uri="{FF2B5EF4-FFF2-40B4-BE49-F238E27FC236}">
                  <a16:creationId xmlns="" xmlns:a16="http://schemas.microsoft.com/office/drawing/2014/main" id="{047D290F-89FC-492F-B4DD-E4ACF6C03336}"/>
                </a:ext>
              </a:extLst>
            </p:cNvPr>
            <p:cNvSpPr txBox="1"/>
            <p:nvPr/>
          </p:nvSpPr>
          <p:spPr>
            <a:xfrm>
              <a:off x="3021854" y="4560313"/>
              <a:ext cx="234408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="" xmlns:a16="http://schemas.microsoft.com/office/drawing/2014/main" id="{4307457C-6EAE-49F0-A961-B51E00994A58}"/>
                </a:ext>
              </a:extLst>
            </p:cNvPr>
            <p:cNvSpPr txBox="1"/>
            <p:nvPr/>
          </p:nvSpPr>
          <p:spPr>
            <a:xfrm>
              <a:off x="3017861" y="4283314"/>
              <a:ext cx="23241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8" name="Group 41">
            <a:extLst>
              <a:ext uri="{FF2B5EF4-FFF2-40B4-BE49-F238E27FC236}">
                <a16:creationId xmlns="" xmlns:a16="http://schemas.microsoft.com/office/drawing/2014/main" id="{07C6503F-6983-4B05-8316-50BF6B774F4F}"/>
              </a:ext>
            </a:extLst>
          </p:cNvPr>
          <p:cNvGrpSpPr/>
          <p:nvPr/>
        </p:nvGrpSpPr>
        <p:grpSpPr>
          <a:xfrm>
            <a:off x="8471536" y="4523528"/>
            <a:ext cx="2804946" cy="1107996"/>
            <a:chOff x="3017861" y="4283314"/>
            <a:chExt cx="2348073" cy="1107996"/>
          </a:xfrm>
        </p:grpSpPr>
        <p:sp>
          <p:nvSpPr>
            <p:cNvPr id="29" name="TextBox 28">
              <a:extLst>
                <a:ext uri="{FF2B5EF4-FFF2-40B4-BE49-F238E27FC236}">
                  <a16:creationId xmlns="" xmlns:a16="http://schemas.microsoft.com/office/drawing/2014/main" id="{603B3527-662F-4B54-9571-495ADA863131}"/>
                </a:ext>
              </a:extLst>
            </p:cNvPr>
            <p:cNvSpPr txBox="1"/>
            <p:nvPr/>
          </p:nvSpPr>
          <p:spPr>
            <a:xfrm>
              <a:off x="3021854" y="4560313"/>
              <a:ext cx="234408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="" xmlns:a16="http://schemas.microsoft.com/office/drawing/2014/main" id="{D68DF96A-2A4C-4673-925A-275BFB2FE3F7}"/>
                </a:ext>
              </a:extLst>
            </p:cNvPr>
            <p:cNvSpPr txBox="1"/>
            <p:nvPr/>
          </p:nvSpPr>
          <p:spPr>
            <a:xfrm>
              <a:off x="3017861" y="4283314"/>
              <a:ext cx="23241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1" name="TextBox 30">
            <a:extLst>
              <a:ext uri="{FF2B5EF4-FFF2-40B4-BE49-F238E27FC236}">
                <a16:creationId xmlns="" xmlns:a16="http://schemas.microsoft.com/office/drawing/2014/main" id="{14F0FE40-FC1D-4CDE-9A8B-C654CC3CC8D1}"/>
              </a:ext>
            </a:extLst>
          </p:cNvPr>
          <p:cNvSpPr txBox="1"/>
          <p:nvPr/>
        </p:nvSpPr>
        <p:spPr>
          <a:xfrm>
            <a:off x="2025911" y="3741655"/>
            <a:ext cx="494004" cy="4130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bg1"/>
                </a:solidFill>
                <a:cs typeface="Arial" pitchFamily="34" charset="0"/>
              </a:rPr>
              <a:t>03</a:t>
            </a:r>
            <a:endParaRPr lang="ko-KR" altLang="en-US" sz="20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="" xmlns:a16="http://schemas.microsoft.com/office/drawing/2014/main" id="{E063970D-8842-42BA-875D-829A65CD9DE0}"/>
              </a:ext>
            </a:extLst>
          </p:cNvPr>
          <p:cNvSpPr txBox="1"/>
          <p:nvPr/>
        </p:nvSpPr>
        <p:spPr>
          <a:xfrm>
            <a:off x="9627007" y="3741655"/>
            <a:ext cx="494004" cy="4130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bg1"/>
                </a:solidFill>
                <a:cs typeface="Arial" pitchFamily="34" charset="0"/>
              </a:rPr>
              <a:t>04</a:t>
            </a:r>
            <a:endParaRPr lang="ko-KR" altLang="en-US" sz="20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="" xmlns:a16="http://schemas.microsoft.com/office/drawing/2014/main" id="{491D20DD-5714-4479-8188-D70E3471A352}"/>
              </a:ext>
            </a:extLst>
          </p:cNvPr>
          <p:cNvSpPr txBox="1"/>
          <p:nvPr/>
        </p:nvSpPr>
        <p:spPr>
          <a:xfrm>
            <a:off x="6773681" y="2242638"/>
            <a:ext cx="494004" cy="4130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bg1"/>
                </a:solidFill>
                <a:cs typeface="Arial" pitchFamily="34" charset="0"/>
              </a:rPr>
              <a:t>02</a:t>
            </a:r>
            <a:endParaRPr lang="ko-KR" altLang="en-US" sz="20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="" xmlns:a16="http://schemas.microsoft.com/office/drawing/2014/main" id="{D55B3DCB-EFC5-4D95-BCFF-D36D6E72DAFA}"/>
              </a:ext>
            </a:extLst>
          </p:cNvPr>
          <p:cNvSpPr txBox="1"/>
          <p:nvPr/>
        </p:nvSpPr>
        <p:spPr>
          <a:xfrm>
            <a:off x="4914718" y="2242638"/>
            <a:ext cx="494004" cy="4130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bg1"/>
                </a:solidFill>
                <a:cs typeface="Arial" pitchFamily="34" charset="0"/>
              </a:rPr>
              <a:t>01</a:t>
            </a:r>
            <a:endParaRPr lang="ko-KR" altLang="en-US" sz="2000" b="1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53526352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ext Placeholder 21"/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>
            <a:normAutofit fontScale="92500" lnSpcReduction="10000"/>
          </a:bodyPr>
          <a:lstStyle/>
          <a:p>
            <a:r>
              <a:rPr lang="en-US" altLang="ko-KR" dirty="0"/>
              <a:t>Images &amp; Contents</a:t>
            </a:r>
            <a:endParaRPr lang="ko-KR" altLang="en-US" dirty="0">
              <a:cs typeface="Arial" pitchFamily="34" charset="0"/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="" xmlns:a16="http://schemas.microsoft.com/office/drawing/2014/main" id="{73B63272-B0B4-4767-8E67-0C2AE0F94DB3}"/>
              </a:ext>
            </a:extLst>
          </p:cNvPr>
          <p:cNvGrpSpPr/>
          <p:nvPr/>
        </p:nvGrpSpPr>
        <p:grpSpPr>
          <a:xfrm>
            <a:off x="5813400" y="3902309"/>
            <a:ext cx="565200" cy="108000"/>
            <a:chOff x="899592" y="4371950"/>
            <a:chExt cx="565200" cy="108000"/>
          </a:xfrm>
          <a:solidFill>
            <a:schemeClr val="accent2"/>
          </a:solidFill>
        </p:grpSpPr>
        <p:sp>
          <p:nvSpPr>
            <p:cNvPr id="28" name="Rectangle 27">
              <a:extLst>
                <a:ext uri="{FF2B5EF4-FFF2-40B4-BE49-F238E27FC236}">
                  <a16:creationId xmlns="" xmlns:a16="http://schemas.microsoft.com/office/drawing/2014/main" id="{9C966387-88D9-4C87-8049-4B39EA400ACE}"/>
                </a:ext>
              </a:extLst>
            </p:cNvPr>
            <p:cNvSpPr/>
            <p:nvPr userDrawn="1"/>
          </p:nvSpPr>
          <p:spPr>
            <a:xfrm>
              <a:off x="8995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9" name="Rectangle 28">
              <a:extLst>
                <a:ext uri="{FF2B5EF4-FFF2-40B4-BE49-F238E27FC236}">
                  <a16:creationId xmlns="" xmlns:a16="http://schemas.microsoft.com/office/drawing/2014/main" id="{DC39E811-E5D5-458F-ADCD-CE2467D8F54F}"/>
                </a:ext>
              </a:extLst>
            </p:cNvPr>
            <p:cNvSpPr/>
            <p:nvPr userDrawn="1"/>
          </p:nvSpPr>
          <p:spPr>
            <a:xfrm>
              <a:off x="10519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0" name="Rectangle 29">
              <a:extLst>
                <a:ext uri="{FF2B5EF4-FFF2-40B4-BE49-F238E27FC236}">
                  <a16:creationId xmlns="" xmlns:a16="http://schemas.microsoft.com/office/drawing/2014/main" id="{CCBB6CC4-B614-4FBB-BF98-948179A5D940}"/>
                </a:ext>
              </a:extLst>
            </p:cNvPr>
            <p:cNvSpPr/>
            <p:nvPr userDrawn="1"/>
          </p:nvSpPr>
          <p:spPr>
            <a:xfrm>
              <a:off x="12043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1" name="Rectangle 30">
              <a:extLst>
                <a:ext uri="{FF2B5EF4-FFF2-40B4-BE49-F238E27FC236}">
                  <a16:creationId xmlns="" xmlns:a16="http://schemas.microsoft.com/office/drawing/2014/main" id="{800A279E-55BB-4AA8-82B3-D76DD87DFD82}"/>
                </a:ext>
              </a:extLst>
            </p:cNvPr>
            <p:cNvSpPr/>
            <p:nvPr userDrawn="1"/>
          </p:nvSpPr>
          <p:spPr>
            <a:xfrm>
              <a:off x="13567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2" name="Rectangle 15">
            <a:extLst>
              <a:ext uri="{FF2B5EF4-FFF2-40B4-BE49-F238E27FC236}">
                <a16:creationId xmlns="" xmlns:a16="http://schemas.microsoft.com/office/drawing/2014/main" id="{42939F3C-5DFD-4B76-A4D7-1C0FC6737EF3}"/>
              </a:ext>
            </a:extLst>
          </p:cNvPr>
          <p:cNvSpPr/>
          <p:nvPr/>
        </p:nvSpPr>
        <p:spPr>
          <a:xfrm>
            <a:off x="4585325" y="1988840"/>
            <a:ext cx="72008" cy="153170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3" name="Rectangle 16">
            <a:extLst>
              <a:ext uri="{FF2B5EF4-FFF2-40B4-BE49-F238E27FC236}">
                <a16:creationId xmlns="" xmlns:a16="http://schemas.microsoft.com/office/drawing/2014/main" id="{7F664AE4-827A-486B-AB64-81411064C73D}"/>
              </a:ext>
            </a:extLst>
          </p:cNvPr>
          <p:cNvSpPr/>
          <p:nvPr/>
        </p:nvSpPr>
        <p:spPr>
          <a:xfrm>
            <a:off x="7531419" y="4392069"/>
            <a:ext cx="72008" cy="153170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24" name="Group 28">
            <a:extLst>
              <a:ext uri="{FF2B5EF4-FFF2-40B4-BE49-F238E27FC236}">
                <a16:creationId xmlns="" xmlns:a16="http://schemas.microsoft.com/office/drawing/2014/main" id="{DF460193-56B9-4D98-8619-29248F161C03}"/>
              </a:ext>
            </a:extLst>
          </p:cNvPr>
          <p:cNvGrpSpPr/>
          <p:nvPr/>
        </p:nvGrpSpPr>
        <p:grpSpPr>
          <a:xfrm>
            <a:off x="4714710" y="2024583"/>
            <a:ext cx="2762580" cy="1491386"/>
            <a:chOff x="6189555" y="4650111"/>
            <a:chExt cx="2551344" cy="1491386"/>
          </a:xfrm>
        </p:grpSpPr>
        <p:sp>
          <p:nvSpPr>
            <p:cNvPr id="25" name="Rectangle 29">
              <a:extLst>
                <a:ext uri="{FF2B5EF4-FFF2-40B4-BE49-F238E27FC236}">
                  <a16:creationId xmlns="" xmlns:a16="http://schemas.microsoft.com/office/drawing/2014/main" id="{C9C3B855-1EBF-42CF-8016-50C5403B60B5}"/>
                </a:ext>
              </a:extLst>
            </p:cNvPr>
            <p:cNvSpPr/>
            <p:nvPr/>
          </p:nvSpPr>
          <p:spPr>
            <a:xfrm>
              <a:off x="6189557" y="4941168"/>
              <a:ext cx="2551342" cy="120032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200" dirty="0"/>
                <a:t>Get a modern PowerPoint  Presentation that is beautifully designed. I hope and I believe that this Template will your Time, Money and Reputation.</a:t>
              </a:r>
              <a:r>
                <a:rPr lang="en-US" altLang="ko-KR" sz="1200" dirty="0">
                  <a:cs typeface="Arial" pitchFamily="34" charset="0"/>
                </a:rPr>
                <a:t> Easy to change colors, photos and Text.</a:t>
              </a:r>
              <a:endParaRPr lang="ko-KR" altLang="en-US" sz="1200" dirty="0"/>
            </a:p>
          </p:txBody>
        </p:sp>
        <p:sp>
          <p:nvSpPr>
            <p:cNvPr id="26" name="Text Placeholder 5">
              <a:extLst>
                <a:ext uri="{FF2B5EF4-FFF2-40B4-BE49-F238E27FC236}">
                  <a16:creationId xmlns="" xmlns:a16="http://schemas.microsoft.com/office/drawing/2014/main" id="{16814AD8-0B6D-44D8-8A41-FA38AFE697B0}"/>
                </a:ext>
              </a:extLst>
            </p:cNvPr>
            <p:cNvSpPr txBox="1">
              <a:spLocks/>
            </p:cNvSpPr>
            <p:nvPr/>
          </p:nvSpPr>
          <p:spPr>
            <a:xfrm>
              <a:off x="6189555" y="4650111"/>
              <a:ext cx="2551342" cy="366654"/>
            </a:xfrm>
            <a:prstGeom prst="rect">
              <a:avLst/>
            </a:prstGeom>
          </p:spPr>
          <p:txBody>
            <a:bodyPr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 Here</a:t>
              </a:r>
            </a:p>
          </p:txBody>
        </p:sp>
      </p:grpSp>
      <p:grpSp>
        <p:nvGrpSpPr>
          <p:cNvPr id="34" name="Group 28">
            <a:extLst>
              <a:ext uri="{FF2B5EF4-FFF2-40B4-BE49-F238E27FC236}">
                <a16:creationId xmlns="" xmlns:a16="http://schemas.microsoft.com/office/drawing/2014/main" id="{A3DD267E-8E1B-4DBD-ABF1-A044C1748659}"/>
              </a:ext>
            </a:extLst>
          </p:cNvPr>
          <p:cNvGrpSpPr/>
          <p:nvPr/>
        </p:nvGrpSpPr>
        <p:grpSpPr>
          <a:xfrm>
            <a:off x="4714710" y="4427812"/>
            <a:ext cx="2762580" cy="1491386"/>
            <a:chOff x="6189555" y="4650111"/>
            <a:chExt cx="2551344" cy="1491386"/>
          </a:xfrm>
        </p:grpSpPr>
        <p:sp>
          <p:nvSpPr>
            <p:cNvPr id="35" name="Rectangle 29">
              <a:extLst>
                <a:ext uri="{FF2B5EF4-FFF2-40B4-BE49-F238E27FC236}">
                  <a16:creationId xmlns="" xmlns:a16="http://schemas.microsoft.com/office/drawing/2014/main" id="{E4471402-3BBD-4011-8BBF-4E50218575AF}"/>
                </a:ext>
              </a:extLst>
            </p:cNvPr>
            <p:cNvSpPr/>
            <p:nvPr/>
          </p:nvSpPr>
          <p:spPr>
            <a:xfrm>
              <a:off x="6189557" y="4941168"/>
              <a:ext cx="2551342" cy="120032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1200" dirty="0"/>
                <a:t>Get a modern PowerPoint  Presentation that is beautifully designed. I hope and I believe that this Template will your Time, Money and Reputation.</a:t>
              </a:r>
              <a:r>
                <a:rPr lang="en-US" altLang="ko-KR" sz="1200" dirty="0">
                  <a:cs typeface="Arial" pitchFamily="34" charset="0"/>
                </a:rPr>
                <a:t> Easy to change colors, photos and Text.</a:t>
              </a:r>
              <a:endParaRPr lang="ko-KR" altLang="en-US" sz="1200" dirty="0"/>
            </a:p>
          </p:txBody>
        </p:sp>
        <p:sp>
          <p:nvSpPr>
            <p:cNvPr id="36" name="Text Placeholder 5">
              <a:extLst>
                <a:ext uri="{FF2B5EF4-FFF2-40B4-BE49-F238E27FC236}">
                  <a16:creationId xmlns="" xmlns:a16="http://schemas.microsoft.com/office/drawing/2014/main" id="{297AF658-ACEB-42A6-BD76-4A4E21C9852A}"/>
                </a:ext>
              </a:extLst>
            </p:cNvPr>
            <p:cNvSpPr txBox="1">
              <a:spLocks/>
            </p:cNvSpPr>
            <p:nvPr/>
          </p:nvSpPr>
          <p:spPr>
            <a:xfrm>
              <a:off x="6189555" y="4650111"/>
              <a:ext cx="2551342" cy="366654"/>
            </a:xfrm>
            <a:prstGeom prst="rect">
              <a:avLst/>
            </a:prstGeom>
          </p:spPr>
          <p:txBody>
            <a:bodyPr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None/>
              </a:pPr>
              <a:r>
                <a:rPr 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 Here</a:t>
              </a:r>
            </a:p>
          </p:txBody>
        </p:sp>
      </p:grpSp>
      <p:sp>
        <p:nvSpPr>
          <p:cNvPr id="2" name="Picture Placeholder 1"/>
          <p:cNvSpPr>
            <a:spLocks noGrp="1"/>
          </p:cNvSpPr>
          <p:nvPr>
            <p:ph type="pic" sz="quarter" idx="14"/>
          </p:nvPr>
        </p:nvSpPr>
        <p:spPr/>
      </p:sp>
      <p:sp>
        <p:nvSpPr>
          <p:cNvPr id="3" name="Picture Placeholder 2"/>
          <p:cNvSpPr>
            <a:spLocks noGrp="1"/>
          </p:cNvSpPr>
          <p:nvPr>
            <p:ph type="pic" sz="quarter" idx="41"/>
          </p:nvPr>
        </p:nvSpPr>
        <p:spPr/>
      </p:sp>
    </p:spTree>
    <p:extLst>
      <p:ext uri="{BB962C8B-B14F-4D97-AF65-F5344CB8AC3E}">
        <p14:creationId xmlns:p14="http://schemas.microsoft.com/office/powerpoint/2010/main" val="824304854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Diamond 3">
            <a:extLst>
              <a:ext uri="{FF2B5EF4-FFF2-40B4-BE49-F238E27FC236}">
                <a16:creationId xmlns="" xmlns:a16="http://schemas.microsoft.com/office/drawing/2014/main" id="{A8051633-7450-4B80-A189-0532716FBF26}"/>
              </a:ext>
            </a:extLst>
          </p:cNvPr>
          <p:cNvSpPr/>
          <p:nvPr/>
        </p:nvSpPr>
        <p:spPr>
          <a:xfrm rot="5400000">
            <a:off x="4961105" y="3299900"/>
            <a:ext cx="1880523" cy="1880521"/>
          </a:xfrm>
          <a:prstGeom prst="diamond">
            <a:avLst/>
          </a:prstGeom>
          <a:solidFill>
            <a:schemeClr val="bg1"/>
          </a:solidFill>
          <a:ln w="889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Diamond 4">
            <a:extLst>
              <a:ext uri="{FF2B5EF4-FFF2-40B4-BE49-F238E27FC236}">
                <a16:creationId xmlns="" xmlns:a16="http://schemas.microsoft.com/office/drawing/2014/main" id="{3C76A9BD-09E6-4C97-A42D-C49B1BCCB005}"/>
              </a:ext>
            </a:extLst>
          </p:cNvPr>
          <p:cNvSpPr/>
          <p:nvPr/>
        </p:nvSpPr>
        <p:spPr>
          <a:xfrm rot="5400000">
            <a:off x="6037812" y="2231009"/>
            <a:ext cx="1880523" cy="1880521"/>
          </a:xfrm>
          <a:prstGeom prst="diamond">
            <a:avLst/>
          </a:prstGeom>
          <a:solidFill>
            <a:schemeClr val="bg1"/>
          </a:solidFill>
          <a:ln w="889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Diamond 5">
            <a:extLst>
              <a:ext uri="{FF2B5EF4-FFF2-40B4-BE49-F238E27FC236}">
                <a16:creationId xmlns="" xmlns:a16="http://schemas.microsoft.com/office/drawing/2014/main" id="{A6324D45-55C5-4F2D-81D2-F22683038AAA}"/>
              </a:ext>
            </a:extLst>
          </p:cNvPr>
          <p:cNvSpPr/>
          <p:nvPr/>
        </p:nvSpPr>
        <p:spPr>
          <a:xfrm rot="5400000">
            <a:off x="6037812" y="4367386"/>
            <a:ext cx="1880523" cy="1880521"/>
          </a:xfrm>
          <a:prstGeom prst="diamond">
            <a:avLst/>
          </a:prstGeom>
          <a:solidFill>
            <a:schemeClr val="bg1"/>
          </a:solidFill>
          <a:ln w="889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Diamond 6">
            <a:extLst>
              <a:ext uri="{FF2B5EF4-FFF2-40B4-BE49-F238E27FC236}">
                <a16:creationId xmlns="" xmlns:a16="http://schemas.microsoft.com/office/drawing/2014/main" id="{93D7ACD8-CDA9-4330-8A05-DAB1A92BE0F3}"/>
              </a:ext>
            </a:extLst>
          </p:cNvPr>
          <p:cNvSpPr/>
          <p:nvPr/>
        </p:nvSpPr>
        <p:spPr>
          <a:xfrm rot="5400000">
            <a:off x="7036206" y="2117817"/>
            <a:ext cx="4213781" cy="4213776"/>
          </a:xfrm>
          <a:prstGeom prst="diamond">
            <a:avLst/>
          </a:prstGeom>
          <a:solidFill>
            <a:schemeClr val="accent3"/>
          </a:solidFill>
          <a:ln w="889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7" name="Group 7">
            <a:extLst>
              <a:ext uri="{FF2B5EF4-FFF2-40B4-BE49-F238E27FC236}">
                <a16:creationId xmlns="" xmlns:a16="http://schemas.microsoft.com/office/drawing/2014/main" id="{24B73A87-1010-422E-A0FD-83F1C73C13CF}"/>
              </a:ext>
            </a:extLst>
          </p:cNvPr>
          <p:cNvGrpSpPr/>
          <p:nvPr/>
        </p:nvGrpSpPr>
        <p:grpSpPr>
          <a:xfrm>
            <a:off x="8447126" y="3170973"/>
            <a:ext cx="2560053" cy="2246546"/>
            <a:chOff x="5978252" y="2455802"/>
            <a:chExt cx="2330217" cy="2044856"/>
          </a:xfrm>
        </p:grpSpPr>
        <p:sp>
          <p:nvSpPr>
            <p:cNvPr id="8" name="TextBox 7">
              <a:extLst>
                <a:ext uri="{FF2B5EF4-FFF2-40B4-BE49-F238E27FC236}">
                  <a16:creationId xmlns="" xmlns:a16="http://schemas.microsoft.com/office/drawing/2014/main" id="{AD959721-C5C7-4345-8DBC-568A90AF2785}"/>
                </a:ext>
              </a:extLst>
            </p:cNvPr>
            <p:cNvSpPr txBox="1"/>
            <p:nvPr/>
          </p:nvSpPr>
          <p:spPr>
            <a:xfrm>
              <a:off x="5978252" y="2735744"/>
              <a:ext cx="2330216" cy="1764914"/>
            </a:xfrm>
            <a:prstGeom prst="homePlate">
              <a:avLst>
                <a:gd name="adj" fmla="val 84187"/>
              </a:avLst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Get a modern PowerPoint  Presentation that is beautifully designed.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="" xmlns:a16="http://schemas.microsoft.com/office/drawing/2014/main" id="{DA1B2A6B-971B-4CE2-A625-663DD2F215B0}"/>
                </a:ext>
              </a:extLst>
            </p:cNvPr>
            <p:cNvSpPr txBox="1"/>
            <p:nvPr/>
          </p:nvSpPr>
          <p:spPr>
            <a:xfrm>
              <a:off x="5978253" y="2455802"/>
              <a:ext cx="233021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0" name="Group 10">
            <a:extLst>
              <a:ext uri="{FF2B5EF4-FFF2-40B4-BE49-F238E27FC236}">
                <a16:creationId xmlns="" xmlns:a16="http://schemas.microsoft.com/office/drawing/2014/main" id="{AB391636-9C80-4923-BC28-D4FE74F74DC9}"/>
              </a:ext>
            </a:extLst>
          </p:cNvPr>
          <p:cNvGrpSpPr/>
          <p:nvPr/>
        </p:nvGrpSpPr>
        <p:grpSpPr>
          <a:xfrm>
            <a:off x="6432934" y="2802746"/>
            <a:ext cx="1090284" cy="737052"/>
            <a:chOff x="4063366" y="1653624"/>
            <a:chExt cx="992401" cy="670881"/>
          </a:xfrm>
        </p:grpSpPr>
        <p:sp>
          <p:nvSpPr>
            <p:cNvPr id="11" name="TextBox 10">
              <a:extLst>
                <a:ext uri="{FF2B5EF4-FFF2-40B4-BE49-F238E27FC236}">
                  <a16:creationId xmlns="" xmlns:a16="http://schemas.microsoft.com/office/drawing/2014/main" id="{5AE1978C-9E71-49C2-AF04-D25C3CB5E06A}"/>
                </a:ext>
              </a:extLst>
            </p:cNvPr>
            <p:cNvSpPr txBox="1"/>
            <p:nvPr/>
          </p:nvSpPr>
          <p:spPr>
            <a:xfrm>
              <a:off x="4063366" y="2016728"/>
              <a:ext cx="99240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Option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2" name="Rectangle 12">
              <a:extLst>
                <a:ext uri="{FF2B5EF4-FFF2-40B4-BE49-F238E27FC236}">
                  <a16:creationId xmlns="" xmlns:a16="http://schemas.microsoft.com/office/drawing/2014/main" id="{C131BFDE-E0D4-4B25-B289-49775E2E395D}"/>
                </a:ext>
              </a:extLst>
            </p:cNvPr>
            <p:cNvSpPr/>
            <p:nvPr/>
          </p:nvSpPr>
          <p:spPr>
            <a:xfrm>
              <a:off x="4240478" y="1653624"/>
              <a:ext cx="638175" cy="4001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01</a:t>
              </a:r>
              <a:endParaRPr lang="ko-KR" altLang="en-US" sz="2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3" name="Group 13">
            <a:extLst>
              <a:ext uri="{FF2B5EF4-FFF2-40B4-BE49-F238E27FC236}">
                <a16:creationId xmlns="" xmlns:a16="http://schemas.microsoft.com/office/drawing/2014/main" id="{F320827F-126F-4B33-926E-5D0F997D53B4}"/>
              </a:ext>
            </a:extLst>
          </p:cNvPr>
          <p:cNvGrpSpPr/>
          <p:nvPr/>
        </p:nvGrpSpPr>
        <p:grpSpPr>
          <a:xfrm>
            <a:off x="5356226" y="3871636"/>
            <a:ext cx="1090284" cy="737052"/>
            <a:chOff x="4063366" y="1653624"/>
            <a:chExt cx="992401" cy="670881"/>
          </a:xfrm>
        </p:grpSpPr>
        <p:sp>
          <p:nvSpPr>
            <p:cNvPr id="14" name="TextBox 13">
              <a:extLst>
                <a:ext uri="{FF2B5EF4-FFF2-40B4-BE49-F238E27FC236}">
                  <a16:creationId xmlns="" xmlns:a16="http://schemas.microsoft.com/office/drawing/2014/main" id="{FCB9D9F0-88B0-4058-B551-A37CC4D4D7A0}"/>
                </a:ext>
              </a:extLst>
            </p:cNvPr>
            <p:cNvSpPr txBox="1"/>
            <p:nvPr/>
          </p:nvSpPr>
          <p:spPr>
            <a:xfrm>
              <a:off x="4063366" y="2016728"/>
              <a:ext cx="99240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Option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5" name="Rectangle 15">
              <a:extLst>
                <a:ext uri="{FF2B5EF4-FFF2-40B4-BE49-F238E27FC236}">
                  <a16:creationId xmlns="" xmlns:a16="http://schemas.microsoft.com/office/drawing/2014/main" id="{C6FC9919-8D6B-4D0D-BCE6-8C90F10314B8}"/>
                </a:ext>
              </a:extLst>
            </p:cNvPr>
            <p:cNvSpPr/>
            <p:nvPr/>
          </p:nvSpPr>
          <p:spPr>
            <a:xfrm>
              <a:off x="4240478" y="1653624"/>
              <a:ext cx="638175" cy="4001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02</a:t>
              </a:r>
              <a:endParaRPr lang="ko-KR" altLang="en-US" sz="2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6" name="Group 16">
            <a:extLst>
              <a:ext uri="{FF2B5EF4-FFF2-40B4-BE49-F238E27FC236}">
                <a16:creationId xmlns="" xmlns:a16="http://schemas.microsoft.com/office/drawing/2014/main" id="{F2F3B997-ECE4-4C0D-8935-A8E4FC655DEB}"/>
              </a:ext>
            </a:extLst>
          </p:cNvPr>
          <p:cNvGrpSpPr/>
          <p:nvPr/>
        </p:nvGrpSpPr>
        <p:grpSpPr>
          <a:xfrm>
            <a:off x="6432934" y="4939122"/>
            <a:ext cx="1090284" cy="737052"/>
            <a:chOff x="4063366" y="1653624"/>
            <a:chExt cx="992401" cy="670881"/>
          </a:xfrm>
        </p:grpSpPr>
        <p:sp>
          <p:nvSpPr>
            <p:cNvPr id="17" name="TextBox 16">
              <a:extLst>
                <a:ext uri="{FF2B5EF4-FFF2-40B4-BE49-F238E27FC236}">
                  <a16:creationId xmlns="" xmlns:a16="http://schemas.microsoft.com/office/drawing/2014/main" id="{01F39398-C5AC-4CFC-A262-516FD6C0293B}"/>
                </a:ext>
              </a:extLst>
            </p:cNvPr>
            <p:cNvSpPr txBox="1"/>
            <p:nvPr/>
          </p:nvSpPr>
          <p:spPr>
            <a:xfrm>
              <a:off x="4063366" y="2016728"/>
              <a:ext cx="99240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Option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Rectangle 18">
              <a:extLst>
                <a:ext uri="{FF2B5EF4-FFF2-40B4-BE49-F238E27FC236}">
                  <a16:creationId xmlns="" xmlns:a16="http://schemas.microsoft.com/office/drawing/2014/main" id="{2496A289-A0BC-4F5D-B121-EEB9C540F3D1}"/>
                </a:ext>
              </a:extLst>
            </p:cNvPr>
            <p:cNvSpPr/>
            <p:nvPr/>
          </p:nvSpPr>
          <p:spPr>
            <a:xfrm>
              <a:off x="4240478" y="1653624"/>
              <a:ext cx="638175" cy="4001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03</a:t>
              </a:r>
              <a:endParaRPr lang="ko-KR" altLang="en-US" sz="2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9" name="Group 19">
            <a:extLst>
              <a:ext uri="{FF2B5EF4-FFF2-40B4-BE49-F238E27FC236}">
                <a16:creationId xmlns="" xmlns:a16="http://schemas.microsoft.com/office/drawing/2014/main" id="{A5CB38D4-B49F-415F-9043-75ACE573BAB7}"/>
              </a:ext>
            </a:extLst>
          </p:cNvPr>
          <p:cNvGrpSpPr/>
          <p:nvPr/>
        </p:nvGrpSpPr>
        <p:grpSpPr>
          <a:xfrm>
            <a:off x="7481360" y="3871636"/>
            <a:ext cx="1090284" cy="737052"/>
            <a:chOff x="4063366" y="1653624"/>
            <a:chExt cx="992401" cy="670881"/>
          </a:xfrm>
        </p:grpSpPr>
        <p:sp>
          <p:nvSpPr>
            <p:cNvPr id="20" name="TextBox 19">
              <a:extLst>
                <a:ext uri="{FF2B5EF4-FFF2-40B4-BE49-F238E27FC236}">
                  <a16:creationId xmlns="" xmlns:a16="http://schemas.microsoft.com/office/drawing/2014/main" id="{6527BDDB-F104-4406-A2F9-9416D129C7C1}"/>
                </a:ext>
              </a:extLst>
            </p:cNvPr>
            <p:cNvSpPr txBox="1"/>
            <p:nvPr/>
          </p:nvSpPr>
          <p:spPr>
            <a:xfrm>
              <a:off x="4063366" y="2016728"/>
              <a:ext cx="99240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Option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1" name="Rectangle 21">
              <a:extLst>
                <a:ext uri="{FF2B5EF4-FFF2-40B4-BE49-F238E27FC236}">
                  <a16:creationId xmlns="" xmlns:a16="http://schemas.microsoft.com/office/drawing/2014/main" id="{E98FEC4E-1EEA-41E5-A8C3-61AFA0DA730E}"/>
                </a:ext>
              </a:extLst>
            </p:cNvPr>
            <p:cNvSpPr/>
            <p:nvPr/>
          </p:nvSpPr>
          <p:spPr>
            <a:xfrm>
              <a:off x="4240478" y="1653624"/>
              <a:ext cx="638175" cy="4001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bg1"/>
                  </a:solidFill>
                  <a:cs typeface="Arial" pitchFamily="34" charset="0"/>
                </a:rPr>
                <a:t>04</a:t>
              </a:r>
              <a:endParaRPr lang="ko-KR" altLang="en-US" sz="20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2" name="Group 22">
            <a:extLst>
              <a:ext uri="{FF2B5EF4-FFF2-40B4-BE49-F238E27FC236}">
                <a16:creationId xmlns="" xmlns:a16="http://schemas.microsoft.com/office/drawing/2014/main" id="{10DAFD82-EA97-44E4-959B-25E007F40594}"/>
              </a:ext>
            </a:extLst>
          </p:cNvPr>
          <p:cNvGrpSpPr/>
          <p:nvPr/>
        </p:nvGrpSpPr>
        <p:grpSpPr>
          <a:xfrm>
            <a:off x="891270" y="2067665"/>
            <a:ext cx="4464955" cy="1056546"/>
            <a:chOff x="-740680" y="1114177"/>
            <a:chExt cx="4125026" cy="1056546"/>
          </a:xfrm>
        </p:grpSpPr>
        <p:sp>
          <p:nvSpPr>
            <p:cNvPr id="23" name="TextBox 22">
              <a:extLst>
                <a:ext uri="{FF2B5EF4-FFF2-40B4-BE49-F238E27FC236}">
                  <a16:creationId xmlns="" xmlns:a16="http://schemas.microsoft.com/office/drawing/2014/main" id="{CFF9690E-BF1B-43A1-8C7D-5EE1FAB33673}"/>
                </a:ext>
              </a:extLst>
            </p:cNvPr>
            <p:cNvSpPr txBox="1"/>
            <p:nvPr/>
          </p:nvSpPr>
          <p:spPr>
            <a:xfrm>
              <a:off x="-740680" y="1114177"/>
              <a:ext cx="412502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="" xmlns:a16="http://schemas.microsoft.com/office/drawing/2014/main" id="{EC80A27B-4C67-4C06-A6B9-92E60D74A52D}"/>
                </a:ext>
              </a:extLst>
            </p:cNvPr>
            <p:cNvSpPr txBox="1"/>
            <p:nvPr/>
          </p:nvSpPr>
          <p:spPr>
            <a:xfrm>
              <a:off x="-725681" y="1339726"/>
              <a:ext cx="411002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5" name="Group 25">
            <a:extLst>
              <a:ext uri="{FF2B5EF4-FFF2-40B4-BE49-F238E27FC236}">
                <a16:creationId xmlns="" xmlns:a16="http://schemas.microsoft.com/office/drawing/2014/main" id="{EC1F95B6-6059-4035-B800-BAB59B49C648}"/>
              </a:ext>
            </a:extLst>
          </p:cNvPr>
          <p:cNvGrpSpPr/>
          <p:nvPr/>
        </p:nvGrpSpPr>
        <p:grpSpPr>
          <a:xfrm>
            <a:off x="891270" y="5308025"/>
            <a:ext cx="4464955" cy="1056546"/>
            <a:chOff x="-740680" y="1114177"/>
            <a:chExt cx="4125026" cy="1056546"/>
          </a:xfrm>
        </p:grpSpPr>
        <p:sp>
          <p:nvSpPr>
            <p:cNvPr id="26" name="TextBox 25">
              <a:extLst>
                <a:ext uri="{FF2B5EF4-FFF2-40B4-BE49-F238E27FC236}">
                  <a16:creationId xmlns="" xmlns:a16="http://schemas.microsoft.com/office/drawing/2014/main" id="{D456AED2-902A-4A33-AE07-3FC39C9F2268}"/>
                </a:ext>
              </a:extLst>
            </p:cNvPr>
            <p:cNvSpPr txBox="1"/>
            <p:nvPr/>
          </p:nvSpPr>
          <p:spPr>
            <a:xfrm>
              <a:off x="-740680" y="1114177"/>
              <a:ext cx="412502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="" xmlns:a16="http://schemas.microsoft.com/office/drawing/2014/main" id="{208BB395-B214-40FE-8085-D5BCAAF2868E}"/>
                </a:ext>
              </a:extLst>
            </p:cNvPr>
            <p:cNvSpPr txBox="1"/>
            <p:nvPr/>
          </p:nvSpPr>
          <p:spPr>
            <a:xfrm>
              <a:off x="-725681" y="1339726"/>
              <a:ext cx="411002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8" name="Group 28">
            <a:extLst>
              <a:ext uri="{FF2B5EF4-FFF2-40B4-BE49-F238E27FC236}">
                <a16:creationId xmlns="" xmlns:a16="http://schemas.microsoft.com/office/drawing/2014/main" id="{10E06657-6493-466E-8A64-6D2353828763}"/>
              </a:ext>
            </a:extLst>
          </p:cNvPr>
          <p:cNvGrpSpPr/>
          <p:nvPr/>
        </p:nvGrpSpPr>
        <p:grpSpPr>
          <a:xfrm>
            <a:off x="891270" y="3595512"/>
            <a:ext cx="3272167" cy="1241212"/>
            <a:chOff x="-740680" y="1190377"/>
            <a:chExt cx="2801495" cy="1241212"/>
          </a:xfrm>
        </p:grpSpPr>
        <p:sp>
          <p:nvSpPr>
            <p:cNvPr id="29" name="TextBox 28">
              <a:extLst>
                <a:ext uri="{FF2B5EF4-FFF2-40B4-BE49-F238E27FC236}">
                  <a16:creationId xmlns="" xmlns:a16="http://schemas.microsoft.com/office/drawing/2014/main" id="{8910421E-7C78-49DF-8804-5EB58F22D249}"/>
                </a:ext>
              </a:extLst>
            </p:cNvPr>
            <p:cNvSpPr txBox="1"/>
            <p:nvPr/>
          </p:nvSpPr>
          <p:spPr>
            <a:xfrm>
              <a:off x="-740680" y="1190377"/>
              <a:ext cx="2796665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="" xmlns:a16="http://schemas.microsoft.com/office/drawing/2014/main" id="{836BC665-700A-48BF-95E6-E8A5438581F1}"/>
                </a:ext>
              </a:extLst>
            </p:cNvPr>
            <p:cNvSpPr txBox="1"/>
            <p:nvPr/>
          </p:nvSpPr>
          <p:spPr>
            <a:xfrm>
              <a:off x="-725681" y="1415926"/>
              <a:ext cx="2786496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7741143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Section Break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/>
              <a:t>Insert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1100588271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4">
            <a:extLst>
              <a:ext uri="{FF2B5EF4-FFF2-40B4-BE49-F238E27FC236}">
                <a16:creationId xmlns="" xmlns:a16="http://schemas.microsoft.com/office/drawing/2014/main" id="{5ACAB437-54E4-468A-B153-50F00754007A}"/>
              </a:ext>
            </a:extLst>
          </p:cNvPr>
          <p:cNvGrpSpPr/>
          <p:nvPr/>
        </p:nvGrpSpPr>
        <p:grpSpPr>
          <a:xfrm>
            <a:off x="955724" y="2090444"/>
            <a:ext cx="4082267" cy="4080234"/>
            <a:chOff x="3711216" y="2510967"/>
            <a:chExt cx="3513884" cy="3512134"/>
          </a:xfrm>
        </p:grpSpPr>
        <p:sp>
          <p:nvSpPr>
            <p:cNvPr id="4" name="Teardrop 3">
              <a:extLst>
                <a:ext uri="{FF2B5EF4-FFF2-40B4-BE49-F238E27FC236}">
                  <a16:creationId xmlns="" xmlns:a16="http://schemas.microsoft.com/office/drawing/2014/main" id="{647E1A2B-9DB4-439D-BCCE-5D6BC654A319}"/>
                </a:ext>
              </a:extLst>
            </p:cNvPr>
            <p:cNvSpPr/>
            <p:nvPr/>
          </p:nvSpPr>
          <p:spPr>
            <a:xfrm>
              <a:off x="5495858" y="2510967"/>
              <a:ext cx="1728192" cy="1733128"/>
            </a:xfrm>
            <a:custGeom>
              <a:avLst/>
              <a:gdLst/>
              <a:ahLst/>
              <a:cxnLst/>
              <a:rect l="l" t="t" r="r" b="b"/>
              <a:pathLst>
                <a:path w="1728192" h="1733128">
                  <a:moveTo>
                    <a:pt x="864096" y="0"/>
                  </a:moveTo>
                  <a:lnTo>
                    <a:pt x="1728192" y="0"/>
                  </a:lnTo>
                  <a:lnTo>
                    <a:pt x="1728192" y="864096"/>
                  </a:lnTo>
                  <a:lnTo>
                    <a:pt x="1728068" y="866564"/>
                  </a:lnTo>
                  <a:lnTo>
                    <a:pt x="1728192" y="869032"/>
                  </a:lnTo>
                  <a:cubicBezTo>
                    <a:pt x="1728192" y="1346259"/>
                    <a:pt x="1341323" y="1733128"/>
                    <a:pt x="864096" y="1733128"/>
                  </a:cubicBezTo>
                  <a:lnTo>
                    <a:pt x="0" y="1733128"/>
                  </a:lnTo>
                  <a:lnTo>
                    <a:pt x="0" y="869032"/>
                  </a:lnTo>
                  <a:lnTo>
                    <a:pt x="125" y="866564"/>
                  </a:lnTo>
                  <a:cubicBezTo>
                    <a:pt x="1" y="865742"/>
                    <a:pt x="0" y="864919"/>
                    <a:pt x="0" y="864096"/>
                  </a:cubicBezTo>
                  <a:cubicBezTo>
                    <a:pt x="0" y="386869"/>
                    <a:pt x="386869" y="0"/>
                    <a:pt x="8640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" name="Teardrop 3">
              <a:extLst>
                <a:ext uri="{FF2B5EF4-FFF2-40B4-BE49-F238E27FC236}">
                  <a16:creationId xmlns="" xmlns:a16="http://schemas.microsoft.com/office/drawing/2014/main" id="{8CF64E0E-2800-45C1-A71F-6B355995E4D8}"/>
                </a:ext>
              </a:extLst>
            </p:cNvPr>
            <p:cNvSpPr/>
            <p:nvPr/>
          </p:nvSpPr>
          <p:spPr>
            <a:xfrm rot="16200000">
              <a:off x="3713684" y="2510979"/>
              <a:ext cx="1728192" cy="1733128"/>
            </a:xfrm>
            <a:custGeom>
              <a:avLst/>
              <a:gdLst/>
              <a:ahLst/>
              <a:cxnLst/>
              <a:rect l="l" t="t" r="r" b="b"/>
              <a:pathLst>
                <a:path w="1728192" h="1733128">
                  <a:moveTo>
                    <a:pt x="864096" y="0"/>
                  </a:moveTo>
                  <a:lnTo>
                    <a:pt x="1728192" y="0"/>
                  </a:lnTo>
                  <a:lnTo>
                    <a:pt x="1728192" y="864096"/>
                  </a:lnTo>
                  <a:lnTo>
                    <a:pt x="1728068" y="866564"/>
                  </a:lnTo>
                  <a:lnTo>
                    <a:pt x="1728192" y="869032"/>
                  </a:lnTo>
                  <a:cubicBezTo>
                    <a:pt x="1728192" y="1346259"/>
                    <a:pt x="1341323" y="1733128"/>
                    <a:pt x="864096" y="1733128"/>
                  </a:cubicBezTo>
                  <a:lnTo>
                    <a:pt x="0" y="1733128"/>
                  </a:lnTo>
                  <a:lnTo>
                    <a:pt x="0" y="869032"/>
                  </a:lnTo>
                  <a:lnTo>
                    <a:pt x="125" y="866564"/>
                  </a:lnTo>
                  <a:cubicBezTo>
                    <a:pt x="1" y="865742"/>
                    <a:pt x="0" y="864919"/>
                    <a:pt x="0" y="864096"/>
                  </a:cubicBezTo>
                  <a:cubicBezTo>
                    <a:pt x="0" y="386869"/>
                    <a:pt x="386869" y="0"/>
                    <a:pt x="864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" name="Teardrop 3">
              <a:extLst>
                <a:ext uri="{FF2B5EF4-FFF2-40B4-BE49-F238E27FC236}">
                  <a16:creationId xmlns="" xmlns:a16="http://schemas.microsoft.com/office/drawing/2014/main" id="{EFFE71A1-DEE1-443A-80CD-048996340A1C}"/>
                </a:ext>
              </a:extLst>
            </p:cNvPr>
            <p:cNvSpPr/>
            <p:nvPr/>
          </p:nvSpPr>
          <p:spPr>
            <a:xfrm rot="10800000">
              <a:off x="3717338" y="4289973"/>
              <a:ext cx="1728192" cy="1733128"/>
            </a:xfrm>
            <a:custGeom>
              <a:avLst/>
              <a:gdLst/>
              <a:ahLst/>
              <a:cxnLst/>
              <a:rect l="l" t="t" r="r" b="b"/>
              <a:pathLst>
                <a:path w="1728192" h="1733128">
                  <a:moveTo>
                    <a:pt x="864096" y="0"/>
                  </a:moveTo>
                  <a:lnTo>
                    <a:pt x="1728192" y="0"/>
                  </a:lnTo>
                  <a:lnTo>
                    <a:pt x="1728192" y="864096"/>
                  </a:lnTo>
                  <a:lnTo>
                    <a:pt x="1728068" y="866564"/>
                  </a:lnTo>
                  <a:lnTo>
                    <a:pt x="1728192" y="869032"/>
                  </a:lnTo>
                  <a:cubicBezTo>
                    <a:pt x="1728192" y="1346259"/>
                    <a:pt x="1341323" y="1733128"/>
                    <a:pt x="864096" y="1733128"/>
                  </a:cubicBezTo>
                  <a:lnTo>
                    <a:pt x="0" y="1733128"/>
                  </a:lnTo>
                  <a:lnTo>
                    <a:pt x="0" y="869032"/>
                  </a:lnTo>
                  <a:lnTo>
                    <a:pt x="125" y="866564"/>
                  </a:lnTo>
                  <a:cubicBezTo>
                    <a:pt x="1" y="865742"/>
                    <a:pt x="0" y="864919"/>
                    <a:pt x="0" y="864096"/>
                  </a:cubicBezTo>
                  <a:cubicBezTo>
                    <a:pt x="0" y="386869"/>
                    <a:pt x="386869" y="0"/>
                    <a:pt x="8640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" name="Teardrop 3">
              <a:extLst>
                <a:ext uri="{FF2B5EF4-FFF2-40B4-BE49-F238E27FC236}">
                  <a16:creationId xmlns="" xmlns:a16="http://schemas.microsoft.com/office/drawing/2014/main" id="{95E249C4-F44A-4494-A2DC-64A5141FB590}"/>
                </a:ext>
              </a:extLst>
            </p:cNvPr>
            <p:cNvSpPr/>
            <p:nvPr/>
          </p:nvSpPr>
          <p:spPr>
            <a:xfrm rot="5400000">
              <a:off x="5494440" y="4289268"/>
              <a:ext cx="1728192" cy="1733128"/>
            </a:xfrm>
            <a:custGeom>
              <a:avLst/>
              <a:gdLst/>
              <a:ahLst/>
              <a:cxnLst/>
              <a:rect l="l" t="t" r="r" b="b"/>
              <a:pathLst>
                <a:path w="1728192" h="1733128">
                  <a:moveTo>
                    <a:pt x="864096" y="0"/>
                  </a:moveTo>
                  <a:lnTo>
                    <a:pt x="1728192" y="0"/>
                  </a:lnTo>
                  <a:lnTo>
                    <a:pt x="1728192" y="864096"/>
                  </a:lnTo>
                  <a:lnTo>
                    <a:pt x="1728068" y="866564"/>
                  </a:lnTo>
                  <a:lnTo>
                    <a:pt x="1728192" y="869032"/>
                  </a:lnTo>
                  <a:cubicBezTo>
                    <a:pt x="1728192" y="1346259"/>
                    <a:pt x="1341323" y="1733128"/>
                    <a:pt x="864096" y="1733128"/>
                  </a:cubicBezTo>
                  <a:lnTo>
                    <a:pt x="0" y="1733128"/>
                  </a:lnTo>
                  <a:lnTo>
                    <a:pt x="0" y="869032"/>
                  </a:lnTo>
                  <a:lnTo>
                    <a:pt x="125" y="866564"/>
                  </a:lnTo>
                  <a:cubicBezTo>
                    <a:pt x="1" y="865742"/>
                    <a:pt x="0" y="864919"/>
                    <a:pt x="0" y="864096"/>
                  </a:cubicBezTo>
                  <a:cubicBezTo>
                    <a:pt x="0" y="386869"/>
                    <a:pt x="386869" y="0"/>
                    <a:pt x="8640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8" name="TextBox 7">
            <a:extLst>
              <a:ext uri="{FF2B5EF4-FFF2-40B4-BE49-F238E27FC236}">
                <a16:creationId xmlns="" xmlns:a16="http://schemas.microsoft.com/office/drawing/2014/main" id="{B886B273-4375-4E29-9DC6-971BA9A147E2}"/>
              </a:ext>
            </a:extLst>
          </p:cNvPr>
          <p:cNvSpPr txBox="1"/>
          <p:nvPr/>
        </p:nvSpPr>
        <p:spPr>
          <a:xfrm>
            <a:off x="975841" y="2090445"/>
            <a:ext cx="809120" cy="908205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5400" dirty="0">
                <a:solidFill>
                  <a:schemeClr val="bg1"/>
                </a:solidFill>
                <a:cs typeface="Arial" pitchFamily="34" charset="0"/>
              </a:rPr>
              <a:t>S</a:t>
            </a:r>
            <a:endParaRPr lang="ko-KR" altLang="en-US" sz="5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="" xmlns:a16="http://schemas.microsoft.com/office/drawing/2014/main" id="{3BA7973A-9071-4105-903E-ECD98403B637}"/>
              </a:ext>
            </a:extLst>
          </p:cNvPr>
          <p:cNvSpPr txBox="1"/>
          <p:nvPr/>
        </p:nvSpPr>
        <p:spPr>
          <a:xfrm>
            <a:off x="4032905" y="2093326"/>
            <a:ext cx="982955" cy="908205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5400" dirty="0">
                <a:solidFill>
                  <a:schemeClr val="bg1"/>
                </a:solidFill>
                <a:cs typeface="Arial" pitchFamily="34" charset="0"/>
              </a:rPr>
              <a:t>W</a:t>
            </a:r>
            <a:endParaRPr lang="ko-KR" altLang="en-US" sz="5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="" xmlns:a16="http://schemas.microsoft.com/office/drawing/2014/main" id="{F485B5BD-68D5-4595-8DC5-8CD351CC7809}"/>
              </a:ext>
            </a:extLst>
          </p:cNvPr>
          <p:cNvSpPr txBox="1"/>
          <p:nvPr/>
        </p:nvSpPr>
        <p:spPr>
          <a:xfrm>
            <a:off x="4145911" y="5262474"/>
            <a:ext cx="892081" cy="908205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5400" dirty="0">
                <a:solidFill>
                  <a:schemeClr val="bg1"/>
                </a:solidFill>
                <a:cs typeface="Arial" pitchFamily="34" charset="0"/>
              </a:rPr>
              <a:t>O</a:t>
            </a:r>
            <a:endParaRPr lang="ko-KR" altLang="en-US" sz="5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="" xmlns:a16="http://schemas.microsoft.com/office/drawing/2014/main" id="{6E9918DB-9721-4481-A00F-4B8B0A9BDB65}"/>
              </a:ext>
            </a:extLst>
          </p:cNvPr>
          <p:cNvSpPr txBox="1"/>
          <p:nvPr/>
        </p:nvSpPr>
        <p:spPr>
          <a:xfrm>
            <a:off x="975841" y="5256504"/>
            <a:ext cx="887818" cy="908205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5400" dirty="0">
                <a:solidFill>
                  <a:schemeClr val="bg1"/>
                </a:solidFill>
                <a:cs typeface="Arial" pitchFamily="34" charset="0"/>
              </a:rPr>
              <a:t>T</a:t>
            </a:r>
            <a:endParaRPr lang="ko-KR" altLang="en-US" sz="5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="" xmlns:a16="http://schemas.microsoft.com/office/drawing/2014/main" id="{E26C2993-61F0-4F87-ABBA-A6E08BBCCB32}"/>
              </a:ext>
            </a:extLst>
          </p:cNvPr>
          <p:cNvSpPr txBox="1"/>
          <p:nvPr/>
        </p:nvSpPr>
        <p:spPr>
          <a:xfrm>
            <a:off x="1283674" y="2979897"/>
            <a:ext cx="1512000" cy="830997"/>
          </a:xfrm>
          <a:prstGeom prst="rect">
            <a:avLst/>
          </a:prstGeom>
          <a:noFill/>
        </p:spPr>
        <p:txBody>
          <a:bodyPr wrap="square" lIns="0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="" xmlns:a16="http://schemas.microsoft.com/office/drawing/2014/main" id="{FB11A04A-8202-481A-AEE0-766931F76CC7}"/>
              </a:ext>
            </a:extLst>
          </p:cNvPr>
          <p:cNvSpPr txBox="1"/>
          <p:nvPr/>
        </p:nvSpPr>
        <p:spPr>
          <a:xfrm>
            <a:off x="1283674" y="4420338"/>
            <a:ext cx="1512000" cy="830997"/>
          </a:xfrm>
          <a:prstGeom prst="rect">
            <a:avLst/>
          </a:prstGeom>
          <a:noFill/>
        </p:spPr>
        <p:txBody>
          <a:bodyPr wrap="square" lIns="0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="" xmlns:a16="http://schemas.microsoft.com/office/drawing/2014/main" id="{589D6864-83A1-4041-BE6E-B18B6B47AF59}"/>
              </a:ext>
            </a:extLst>
          </p:cNvPr>
          <p:cNvSpPr txBox="1"/>
          <p:nvPr/>
        </p:nvSpPr>
        <p:spPr>
          <a:xfrm>
            <a:off x="3216474" y="2979897"/>
            <a:ext cx="1512000" cy="830997"/>
          </a:xfrm>
          <a:prstGeom prst="rect">
            <a:avLst/>
          </a:prstGeom>
          <a:noFill/>
        </p:spPr>
        <p:txBody>
          <a:bodyPr wrap="square" lIns="72000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="" xmlns:a16="http://schemas.microsoft.com/office/drawing/2014/main" id="{6310F4F6-DE2F-401B-8B47-75A7FD049ACE}"/>
              </a:ext>
            </a:extLst>
          </p:cNvPr>
          <p:cNvSpPr txBox="1"/>
          <p:nvPr/>
        </p:nvSpPr>
        <p:spPr>
          <a:xfrm>
            <a:off x="3216474" y="4420338"/>
            <a:ext cx="1512000" cy="830997"/>
          </a:xfrm>
          <a:prstGeom prst="rect">
            <a:avLst/>
          </a:prstGeom>
          <a:noFill/>
        </p:spPr>
        <p:txBody>
          <a:bodyPr wrap="square" lIns="72000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6" name="Group 60">
            <a:extLst>
              <a:ext uri="{FF2B5EF4-FFF2-40B4-BE49-F238E27FC236}">
                <a16:creationId xmlns="" xmlns:a16="http://schemas.microsoft.com/office/drawing/2014/main" id="{8E588701-B614-4AC7-A132-AF6C49B56B7B}"/>
              </a:ext>
            </a:extLst>
          </p:cNvPr>
          <p:cNvGrpSpPr/>
          <p:nvPr/>
        </p:nvGrpSpPr>
        <p:grpSpPr>
          <a:xfrm>
            <a:off x="5905909" y="2062176"/>
            <a:ext cx="5506505" cy="732005"/>
            <a:chOff x="302738" y="4401667"/>
            <a:chExt cx="3619748" cy="732005"/>
          </a:xfrm>
        </p:grpSpPr>
        <p:sp>
          <p:nvSpPr>
            <p:cNvPr id="17" name="TextBox 16">
              <a:extLst>
                <a:ext uri="{FF2B5EF4-FFF2-40B4-BE49-F238E27FC236}">
                  <a16:creationId xmlns="" xmlns:a16="http://schemas.microsoft.com/office/drawing/2014/main" id="{5B66F83C-FC0B-4B2D-AA0E-8B8D401761B7}"/>
                </a:ext>
              </a:extLst>
            </p:cNvPr>
            <p:cNvSpPr txBox="1"/>
            <p:nvPr/>
          </p:nvSpPr>
          <p:spPr>
            <a:xfrm>
              <a:off x="302738" y="4401667"/>
              <a:ext cx="3619748" cy="307777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accent1"/>
                  </a:solidFill>
                  <a:cs typeface="Arial" pitchFamily="34" charset="0"/>
                </a:rPr>
                <a:t>Strengths</a:t>
              </a:r>
              <a:endParaRPr lang="ko-KR" altLang="en-US" sz="14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="" xmlns:a16="http://schemas.microsoft.com/office/drawing/2014/main" id="{26E63E99-62FB-4D7A-82FD-F95C5A648A8B}"/>
                </a:ext>
              </a:extLst>
            </p:cNvPr>
            <p:cNvSpPr txBox="1"/>
            <p:nvPr/>
          </p:nvSpPr>
          <p:spPr>
            <a:xfrm>
              <a:off x="302738" y="4672007"/>
              <a:ext cx="3619748" cy="461665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hope and I believe that this Template will your Time.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9" name="Group 63">
            <a:extLst>
              <a:ext uri="{FF2B5EF4-FFF2-40B4-BE49-F238E27FC236}">
                <a16:creationId xmlns="" xmlns:a16="http://schemas.microsoft.com/office/drawing/2014/main" id="{15257611-FF39-4C72-872F-F530E20B6652}"/>
              </a:ext>
            </a:extLst>
          </p:cNvPr>
          <p:cNvGrpSpPr/>
          <p:nvPr/>
        </p:nvGrpSpPr>
        <p:grpSpPr>
          <a:xfrm>
            <a:off x="5905909" y="3218218"/>
            <a:ext cx="5506505" cy="732005"/>
            <a:chOff x="302738" y="4401667"/>
            <a:chExt cx="3619748" cy="732005"/>
          </a:xfrm>
        </p:grpSpPr>
        <p:sp>
          <p:nvSpPr>
            <p:cNvPr id="20" name="TextBox 19">
              <a:extLst>
                <a:ext uri="{FF2B5EF4-FFF2-40B4-BE49-F238E27FC236}">
                  <a16:creationId xmlns="" xmlns:a16="http://schemas.microsoft.com/office/drawing/2014/main" id="{55F68803-4547-4C04-8931-537AA5507556}"/>
                </a:ext>
              </a:extLst>
            </p:cNvPr>
            <p:cNvSpPr txBox="1"/>
            <p:nvPr/>
          </p:nvSpPr>
          <p:spPr>
            <a:xfrm>
              <a:off x="302738" y="4401667"/>
              <a:ext cx="3619748" cy="307777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accent2"/>
                  </a:solidFill>
                  <a:cs typeface="Arial" pitchFamily="34" charset="0"/>
                </a:rPr>
                <a:t>Weaknesses</a:t>
              </a:r>
              <a:endParaRPr lang="ko-KR" altLang="en-US" sz="14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="" xmlns:a16="http://schemas.microsoft.com/office/drawing/2014/main" id="{7B186A06-ECA8-43FD-8819-C8A4F5401735}"/>
                </a:ext>
              </a:extLst>
            </p:cNvPr>
            <p:cNvSpPr txBox="1"/>
            <p:nvPr/>
          </p:nvSpPr>
          <p:spPr>
            <a:xfrm>
              <a:off x="302738" y="4672007"/>
              <a:ext cx="3619748" cy="461665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hope and I believe that this Template will your Time.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2" name="Group 66">
            <a:extLst>
              <a:ext uri="{FF2B5EF4-FFF2-40B4-BE49-F238E27FC236}">
                <a16:creationId xmlns="" xmlns:a16="http://schemas.microsoft.com/office/drawing/2014/main" id="{3686D610-93C3-449D-AF27-EB39E64F55A3}"/>
              </a:ext>
            </a:extLst>
          </p:cNvPr>
          <p:cNvGrpSpPr/>
          <p:nvPr/>
        </p:nvGrpSpPr>
        <p:grpSpPr>
          <a:xfrm>
            <a:off x="5905909" y="4374260"/>
            <a:ext cx="5506505" cy="732005"/>
            <a:chOff x="302738" y="4401667"/>
            <a:chExt cx="3619748" cy="732005"/>
          </a:xfrm>
        </p:grpSpPr>
        <p:sp>
          <p:nvSpPr>
            <p:cNvPr id="23" name="TextBox 22">
              <a:extLst>
                <a:ext uri="{FF2B5EF4-FFF2-40B4-BE49-F238E27FC236}">
                  <a16:creationId xmlns="" xmlns:a16="http://schemas.microsoft.com/office/drawing/2014/main" id="{E09FB150-3C12-40E6-97EE-964A129AFF7B}"/>
                </a:ext>
              </a:extLst>
            </p:cNvPr>
            <p:cNvSpPr txBox="1"/>
            <p:nvPr/>
          </p:nvSpPr>
          <p:spPr>
            <a:xfrm>
              <a:off x="302738" y="4401667"/>
              <a:ext cx="3619748" cy="307777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accent3"/>
                  </a:solidFill>
                  <a:cs typeface="Arial" pitchFamily="34" charset="0"/>
                </a:rPr>
                <a:t>Opportunities</a:t>
              </a:r>
              <a:endParaRPr lang="ko-KR" altLang="en-US" sz="14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="" xmlns:a16="http://schemas.microsoft.com/office/drawing/2014/main" id="{DD3D6060-377B-472B-A185-1333FBE53300}"/>
                </a:ext>
              </a:extLst>
            </p:cNvPr>
            <p:cNvSpPr txBox="1"/>
            <p:nvPr/>
          </p:nvSpPr>
          <p:spPr>
            <a:xfrm>
              <a:off x="302738" y="4672007"/>
              <a:ext cx="3619748" cy="461665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hope and I believe that this Template will your Time.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5" name="Group 69">
            <a:extLst>
              <a:ext uri="{FF2B5EF4-FFF2-40B4-BE49-F238E27FC236}">
                <a16:creationId xmlns="" xmlns:a16="http://schemas.microsoft.com/office/drawing/2014/main" id="{B981C5A9-ACD0-4A06-B2B9-86A59658E065}"/>
              </a:ext>
            </a:extLst>
          </p:cNvPr>
          <p:cNvGrpSpPr/>
          <p:nvPr/>
        </p:nvGrpSpPr>
        <p:grpSpPr>
          <a:xfrm>
            <a:off x="5905909" y="5530301"/>
            <a:ext cx="5506505" cy="732005"/>
            <a:chOff x="302738" y="4401667"/>
            <a:chExt cx="3619748" cy="732005"/>
          </a:xfrm>
        </p:grpSpPr>
        <p:sp>
          <p:nvSpPr>
            <p:cNvPr id="26" name="TextBox 25">
              <a:extLst>
                <a:ext uri="{FF2B5EF4-FFF2-40B4-BE49-F238E27FC236}">
                  <a16:creationId xmlns="" xmlns:a16="http://schemas.microsoft.com/office/drawing/2014/main" id="{A62E8ECC-C62E-4769-BFE6-CD651F5BEFCE}"/>
                </a:ext>
              </a:extLst>
            </p:cNvPr>
            <p:cNvSpPr txBox="1"/>
            <p:nvPr/>
          </p:nvSpPr>
          <p:spPr>
            <a:xfrm>
              <a:off x="302738" y="4401667"/>
              <a:ext cx="3619748" cy="307777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accent4"/>
                  </a:solidFill>
                  <a:cs typeface="Arial" pitchFamily="34" charset="0"/>
                </a:rPr>
                <a:t>Threats</a:t>
              </a:r>
              <a:endParaRPr lang="ko-KR" altLang="en-US" sz="14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="" xmlns:a16="http://schemas.microsoft.com/office/drawing/2014/main" id="{DBFDD655-1AC2-4AED-A32D-F116E1C8014E}"/>
                </a:ext>
              </a:extLst>
            </p:cNvPr>
            <p:cNvSpPr txBox="1"/>
            <p:nvPr/>
          </p:nvSpPr>
          <p:spPr>
            <a:xfrm>
              <a:off x="302738" y="4672007"/>
              <a:ext cx="3619748" cy="461665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hope and I believe that this Template will your Time.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29120497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" name="Group 51">
            <a:extLst>
              <a:ext uri="{FF2B5EF4-FFF2-40B4-BE49-F238E27FC236}">
                <a16:creationId xmlns="" xmlns:a16="http://schemas.microsoft.com/office/drawing/2014/main" id="{1BFE5A3A-85B0-4E07-A88D-993854BFE333}"/>
              </a:ext>
            </a:extLst>
          </p:cNvPr>
          <p:cNvGrpSpPr/>
          <p:nvPr/>
        </p:nvGrpSpPr>
        <p:grpSpPr>
          <a:xfrm>
            <a:off x="5802060" y="4716718"/>
            <a:ext cx="565200" cy="108000"/>
            <a:chOff x="899592" y="4371950"/>
            <a:chExt cx="565200" cy="108000"/>
          </a:xfrm>
          <a:solidFill>
            <a:schemeClr val="accent5"/>
          </a:solidFill>
        </p:grpSpPr>
        <p:sp>
          <p:nvSpPr>
            <p:cNvPr id="30" name="Rectangle 52">
              <a:extLst>
                <a:ext uri="{FF2B5EF4-FFF2-40B4-BE49-F238E27FC236}">
                  <a16:creationId xmlns="" xmlns:a16="http://schemas.microsoft.com/office/drawing/2014/main" id="{A937217D-3A56-46B0-AF1E-E3C2F10FAB17}"/>
                </a:ext>
              </a:extLst>
            </p:cNvPr>
            <p:cNvSpPr/>
            <p:nvPr userDrawn="1"/>
          </p:nvSpPr>
          <p:spPr>
            <a:xfrm>
              <a:off x="8995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1" name="Rectangle 53">
              <a:extLst>
                <a:ext uri="{FF2B5EF4-FFF2-40B4-BE49-F238E27FC236}">
                  <a16:creationId xmlns="" xmlns:a16="http://schemas.microsoft.com/office/drawing/2014/main" id="{78FA7B7B-D6E1-47BF-9A0A-028D833A9B88}"/>
                </a:ext>
              </a:extLst>
            </p:cNvPr>
            <p:cNvSpPr/>
            <p:nvPr userDrawn="1"/>
          </p:nvSpPr>
          <p:spPr>
            <a:xfrm>
              <a:off x="10519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2" name="Rectangle 54">
              <a:extLst>
                <a:ext uri="{FF2B5EF4-FFF2-40B4-BE49-F238E27FC236}">
                  <a16:creationId xmlns="" xmlns:a16="http://schemas.microsoft.com/office/drawing/2014/main" id="{2043EBA7-FC27-45E9-A71B-2986DEC8947B}"/>
                </a:ext>
              </a:extLst>
            </p:cNvPr>
            <p:cNvSpPr/>
            <p:nvPr userDrawn="1"/>
          </p:nvSpPr>
          <p:spPr>
            <a:xfrm>
              <a:off x="12043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3" name="Rectangle 55">
              <a:extLst>
                <a:ext uri="{FF2B5EF4-FFF2-40B4-BE49-F238E27FC236}">
                  <a16:creationId xmlns="" xmlns:a16="http://schemas.microsoft.com/office/drawing/2014/main" id="{6493E721-5717-4D2E-9B4D-84810DEB805C}"/>
                </a:ext>
              </a:extLst>
            </p:cNvPr>
            <p:cNvSpPr/>
            <p:nvPr userDrawn="1"/>
          </p:nvSpPr>
          <p:spPr>
            <a:xfrm>
              <a:off x="13567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4" name="Group 80">
            <a:extLst>
              <a:ext uri="{FF2B5EF4-FFF2-40B4-BE49-F238E27FC236}">
                <a16:creationId xmlns="" xmlns:a16="http://schemas.microsoft.com/office/drawing/2014/main" id="{A59C54F3-696E-41F3-8900-23ACD1A5A977}"/>
              </a:ext>
            </a:extLst>
          </p:cNvPr>
          <p:cNvGrpSpPr/>
          <p:nvPr/>
        </p:nvGrpSpPr>
        <p:grpSpPr>
          <a:xfrm>
            <a:off x="1312808" y="4560384"/>
            <a:ext cx="565200" cy="108000"/>
            <a:chOff x="899592" y="4371950"/>
            <a:chExt cx="565200" cy="108000"/>
          </a:xfrm>
          <a:solidFill>
            <a:schemeClr val="accent3"/>
          </a:solidFill>
        </p:grpSpPr>
        <p:sp>
          <p:nvSpPr>
            <p:cNvPr id="35" name="Rectangle 81">
              <a:extLst>
                <a:ext uri="{FF2B5EF4-FFF2-40B4-BE49-F238E27FC236}">
                  <a16:creationId xmlns="" xmlns:a16="http://schemas.microsoft.com/office/drawing/2014/main" id="{2A22A705-022C-4D37-A510-80A39FA25BDD}"/>
                </a:ext>
              </a:extLst>
            </p:cNvPr>
            <p:cNvSpPr/>
            <p:nvPr userDrawn="1"/>
          </p:nvSpPr>
          <p:spPr>
            <a:xfrm>
              <a:off x="8995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6" name="Rectangle 82">
              <a:extLst>
                <a:ext uri="{FF2B5EF4-FFF2-40B4-BE49-F238E27FC236}">
                  <a16:creationId xmlns="" xmlns:a16="http://schemas.microsoft.com/office/drawing/2014/main" id="{C264E289-959F-4BF6-9E6D-5F79FB615FB3}"/>
                </a:ext>
              </a:extLst>
            </p:cNvPr>
            <p:cNvSpPr/>
            <p:nvPr userDrawn="1"/>
          </p:nvSpPr>
          <p:spPr>
            <a:xfrm>
              <a:off x="10519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7" name="Rectangle 83">
              <a:extLst>
                <a:ext uri="{FF2B5EF4-FFF2-40B4-BE49-F238E27FC236}">
                  <a16:creationId xmlns="" xmlns:a16="http://schemas.microsoft.com/office/drawing/2014/main" id="{CE4BABE3-D023-45E6-A11B-15E187B08FAC}"/>
                </a:ext>
              </a:extLst>
            </p:cNvPr>
            <p:cNvSpPr/>
            <p:nvPr userDrawn="1"/>
          </p:nvSpPr>
          <p:spPr>
            <a:xfrm>
              <a:off x="12043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8" name="Rectangle 84">
              <a:extLst>
                <a:ext uri="{FF2B5EF4-FFF2-40B4-BE49-F238E27FC236}">
                  <a16:creationId xmlns="" xmlns:a16="http://schemas.microsoft.com/office/drawing/2014/main" id="{91F8D33D-DF80-42A9-9F8C-DA825ABEE035}"/>
                </a:ext>
              </a:extLst>
            </p:cNvPr>
            <p:cNvSpPr/>
            <p:nvPr userDrawn="1"/>
          </p:nvSpPr>
          <p:spPr>
            <a:xfrm>
              <a:off x="13567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9" name="Group 87">
            <a:extLst>
              <a:ext uri="{FF2B5EF4-FFF2-40B4-BE49-F238E27FC236}">
                <a16:creationId xmlns="" xmlns:a16="http://schemas.microsoft.com/office/drawing/2014/main" id="{8FA7E635-7A84-403F-B7C4-1A1537D171E1}"/>
              </a:ext>
            </a:extLst>
          </p:cNvPr>
          <p:cNvGrpSpPr/>
          <p:nvPr/>
        </p:nvGrpSpPr>
        <p:grpSpPr>
          <a:xfrm>
            <a:off x="3424699" y="4566349"/>
            <a:ext cx="565200" cy="108000"/>
            <a:chOff x="899592" y="4371950"/>
            <a:chExt cx="565200" cy="108000"/>
          </a:xfrm>
          <a:solidFill>
            <a:schemeClr val="accent4"/>
          </a:solidFill>
        </p:grpSpPr>
        <p:sp>
          <p:nvSpPr>
            <p:cNvPr id="40" name="Rectangle 88">
              <a:extLst>
                <a:ext uri="{FF2B5EF4-FFF2-40B4-BE49-F238E27FC236}">
                  <a16:creationId xmlns="" xmlns:a16="http://schemas.microsoft.com/office/drawing/2014/main" id="{8F814309-02EA-46EE-B58E-7EEA450D89CE}"/>
                </a:ext>
              </a:extLst>
            </p:cNvPr>
            <p:cNvSpPr/>
            <p:nvPr userDrawn="1"/>
          </p:nvSpPr>
          <p:spPr>
            <a:xfrm>
              <a:off x="8995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1" name="Rectangle 89">
              <a:extLst>
                <a:ext uri="{FF2B5EF4-FFF2-40B4-BE49-F238E27FC236}">
                  <a16:creationId xmlns="" xmlns:a16="http://schemas.microsoft.com/office/drawing/2014/main" id="{8DAEE5F3-578E-4F27-A2AD-C1EBF119E1AD}"/>
                </a:ext>
              </a:extLst>
            </p:cNvPr>
            <p:cNvSpPr/>
            <p:nvPr userDrawn="1"/>
          </p:nvSpPr>
          <p:spPr>
            <a:xfrm>
              <a:off x="10519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2" name="Rectangle 90">
              <a:extLst>
                <a:ext uri="{FF2B5EF4-FFF2-40B4-BE49-F238E27FC236}">
                  <a16:creationId xmlns="" xmlns:a16="http://schemas.microsoft.com/office/drawing/2014/main" id="{6A8D0611-39F9-4A62-B437-ACD2F9F9F4F5}"/>
                </a:ext>
              </a:extLst>
            </p:cNvPr>
            <p:cNvSpPr/>
            <p:nvPr userDrawn="1"/>
          </p:nvSpPr>
          <p:spPr>
            <a:xfrm>
              <a:off x="12043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3" name="Rectangle 91">
              <a:extLst>
                <a:ext uri="{FF2B5EF4-FFF2-40B4-BE49-F238E27FC236}">
                  <a16:creationId xmlns="" xmlns:a16="http://schemas.microsoft.com/office/drawing/2014/main" id="{A592BDAE-A0FB-4FDD-98A7-4C071883C4C7}"/>
                </a:ext>
              </a:extLst>
            </p:cNvPr>
            <p:cNvSpPr/>
            <p:nvPr userDrawn="1"/>
          </p:nvSpPr>
          <p:spPr>
            <a:xfrm>
              <a:off x="13567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4" name="Group 94">
            <a:extLst>
              <a:ext uri="{FF2B5EF4-FFF2-40B4-BE49-F238E27FC236}">
                <a16:creationId xmlns="" xmlns:a16="http://schemas.microsoft.com/office/drawing/2014/main" id="{9F69C8B6-D68D-4D9D-B84E-1056551DDF7B}"/>
              </a:ext>
            </a:extLst>
          </p:cNvPr>
          <p:cNvGrpSpPr/>
          <p:nvPr/>
        </p:nvGrpSpPr>
        <p:grpSpPr>
          <a:xfrm>
            <a:off x="8172913" y="4560384"/>
            <a:ext cx="565200" cy="108000"/>
            <a:chOff x="899592" y="4371950"/>
            <a:chExt cx="565200" cy="108000"/>
          </a:xfrm>
          <a:solidFill>
            <a:schemeClr val="accent2"/>
          </a:solidFill>
        </p:grpSpPr>
        <p:sp>
          <p:nvSpPr>
            <p:cNvPr id="45" name="Rectangle 95">
              <a:extLst>
                <a:ext uri="{FF2B5EF4-FFF2-40B4-BE49-F238E27FC236}">
                  <a16:creationId xmlns="" xmlns:a16="http://schemas.microsoft.com/office/drawing/2014/main" id="{15D54DFA-9CED-44DE-A15E-2488FEAC5C38}"/>
                </a:ext>
              </a:extLst>
            </p:cNvPr>
            <p:cNvSpPr/>
            <p:nvPr userDrawn="1"/>
          </p:nvSpPr>
          <p:spPr>
            <a:xfrm>
              <a:off x="8995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6" name="Rectangle 96">
              <a:extLst>
                <a:ext uri="{FF2B5EF4-FFF2-40B4-BE49-F238E27FC236}">
                  <a16:creationId xmlns="" xmlns:a16="http://schemas.microsoft.com/office/drawing/2014/main" id="{F78CBAC1-AAAD-437F-B586-DA1D6E2382AC}"/>
                </a:ext>
              </a:extLst>
            </p:cNvPr>
            <p:cNvSpPr/>
            <p:nvPr userDrawn="1"/>
          </p:nvSpPr>
          <p:spPr>
            <a:xfrm>
              <a:off x="10519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7" name="Rectangle 97">
              <a:extLst>
                <a:ext uri="{FF2B5EF4-FFF2-40B4-BE49-F238E27FC236}">
                  <a16:creationId xmlns="" xmlns:a16="http://schemas.microsoft.com/office/drawing/2014/main" id="{DB0D9E17-E5BF-4496-8A09-8422EA8A60DF}"/>
                </a:ext>
              </a:extLst>
            </p:cNvPr>
            <p:cNvSpPr/>
            <p:nvPr userDrawn="1"/>
          </p:nvSpPr>
          <p:spPr>
            <a:xfrm>
              <a:off x="12043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8" name="Rectangle 98">
              <a:extLst>
                <a:ext uri="{FF2B5EF4-FFF2-40B4-BE49-F238E27FC236}">
                  <a16:creationId xmlns="" xmlns:a16="http://schemas.microsoft.com/office/drawing/2014/main" id="{236E1403-2AF8-4C0B-B3CA-3429B6FDFC0F}"/>
                </a:ext>
              </a:extLst>
            </p:cNvPr>
            <p:cNvSpPr/>
            <p:nvPr userDrawn="1"/>
          </p:nvSpPr>
          <p:spPr>
            <a:xfrm>
              <a:off x="13567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9" name="Group 101">
            <a:extLst>
              <a:ext uri="{FF2B5EF4-FFF2-40B4-BE49-F238E27FC236}">
                <a16:creationId xmlns="" xmlns:a16="http://schemas.microsoft.com/office/drawing/2014/main" id="{53056D42-7420-4B9E-9EA8-1346BD5709E0}"/>
              </a:ext>
            </a:extLst>
          </p:cNvPr>
          <p:cNvGrpSpPr/>
          <p:nvPr/>
        </p:nvGrpSpPr>
        <p:grpSpPr>
          <a:xfrm>
            <a:off x="10291765" y="4560384"/>
            <a:ext cx="565200" cy="108000"/>
            <a:chOff x="899592" y="4371950"/>
            <a:chExt cx="565200" cy="108000"/>
          </a:xfrm>
          <a:solidFill>
            <a:schemeClr val="accent1"/>
          </a:solidFill>
        </p:grpSpPr>
        <p:sp>
          <p:nvSpPr>
            <p:cNvPr id="50" name="Rectangle 102">
              <a:extLst>
                <a:ext uri="{FF2B5EF4-FFF2-40B4-BE49-F238E27FC236}">
                  <a16:creationId xmlns="" xmlns:a16="http://schemas.microsoft.com/office/drawing/2014/main" id="{38C28E5A-352C-4D9F-AAF0-A2B86BAF619E}"/>
                </a:ext>
              </a:extLst>
            </p:cNvPr>
            <p:cNvSpPr/>
            <p:nvPr userDrawn="1"/>
          </p:nvSpPr>
          <p:spPr>
            <a:xfrm>
              <a:off x="8995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1" name="Rectangle 103">
              <a:extLst>
                <a:ext uri="{FF2B5EF4-FFF2-40B4-BE49-F238E27FC236}">
                  <a16:creationId xmlns="" xmlns:a16="http://schemas.microsoft.com/office/drawing/2014/main" id="{413F0AE3-8DE1-4B29-AED6-03883B703BAD}"/>
                </a:ext>
              </a:extLst>
            </p:cNvPr>
            <p:cNvSpPr/>
            <p:nvPr userDrawn="1"/>
          </p:nvSpPr>
          <p:spPr>
            <a:xfrm>
              <a:off x="10519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2" name="Rectangle 104">
              <a:extLst>
                <a:ext uri="{FF2B5EF4-FFF2-40B4-BE49-F238E27FC236}">
                  <a16:creationId xmlns="" xmlns:a16="http://schemas.microsoft.com/office/drawing/2014/main" id="{0000B843-FB4F-46DC-ACE4-68C6A5682E63}"/>
                </a:ext>
              </a:extLst>
            </p:cNvPr>
            <p:cNvSpPr/>
            <p:nvPr userDrawn="1"/>
          </p:nvSpPr>
          <p:spPr>
            <a:xfrm>
              <a:off x="12043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3" name="Rectangle 105">
              <a:extLst>
                <a:ext uri="{FF2B5EF4-FFF2-40B4-BE49-F238E27FC236}">
                  <a16:creationId xmlns="" xmlns:a16="http://schemas.microsoft.com/office/drawing/2014/main" id="{77FE658A-83B1-439C-A3F8-812DDD2A5FD0}"/>
                </a:ext>
              </a:extLst>
            </p:cNvPr>
            <p:cNvSpPr/>
            <p:nvPr userDrawn="1"/>
          </p:nvSpPr>
          <p:spPr>
            <a:xfrm>
              <a:off x="13567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66" name="TextBox 65">
            <a:extLst>
              <a:ext uri="{FF2B5EF4-FFF2-40B4-BE49-F238E27FC236}">
                <a16:creationId xmlns="" xmlns:a16="http://schemas.microsoft.com/office/drawing/2014/main" id="{77E52942-7EEF-41B7-A0EA-DDD72FDCCDBC}"/>
              </a:ext>
            </a:extLst>
          </p:cNvPr>
          <p:cNvSpPr txBox="1"/>
          <p:nvPr/>
        </p:nvSpPr>
        <p:spPr>
          <a:xfrm>
            <a:off x="2753300" y="4750778"/>
            <a:ext cx="1907999" cy="138499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 I hope and I believe that this Template will your Time, Money and Reputation.  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="" xmlns:a16="http://schemas.microsoft.com/office/drawing/2014/main" id="{C60128A4-80A7-469F-BB68-93219893AE43}"/>
              </a:ext>
            </a:extLst>
          </p:cNvPr>
          <p:cNvSpPr txBox="1"/>
          <p:nvPr/>
        </p:nvSpPr>
        <p:spPr>
          <a:xfrm>
            <a:off x="2753300" y="4201888"/>
            <a:ext cx="190799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 Here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="" xmlns:a16="http://schemas.microsoft.com/office/drawing/2014/main" id="{FA681273-3E42-4CDD-883F-A176F8C469B9}"/>
              </a:ext>
            </a:extLst>
          </p:cNvPr>
          <p:cNvSpPr txBox="1"/>
          <p:nvPr/>
        </p:nvSpPr>
        <p:spPr>
          <a:xfrm>
            <a:off x="641409" y="4750778"/>
            <a:ext cx="1907999" cy="138499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 I hope and I believe that this Template will your Time, Money and Reputation.  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="" xmlns:a16="http://schemas.microsoft.com/office/drawing/2014/main" id="{B1F15FAE-F2F7-4A84-975E-7DB9D2A451B7}"/>
              </a:ext>
            </a:extLst>
          </p:cNvPr>
          <p:cNvSpPr txBox="1"/>
          <p:nvPr/>
        </p:nvSpPr>
        <p:spPr>
          <a:xfrm>
            <a:off x="641409" y="4201888"/>
            <a:ext cx="190799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 Here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="" xmlns:a16="http://schemas.microsoft.com/office/drawing/2014/main" id="{EDCC890D-01FA-4DF4-A641-25610E90908F}"/>
              </a:ext>
            </a:extLst>
          </p:cNvPr>
          <p:cNvSpPr txBox="1"/>
          <p:nvPr/>
        </p:nvSpPr>
        <p:spPr>
          <a:xfrm>
            <a:off x="7508021" y="4750778"/>
            <a:ext cx="1907999" cy="138499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 I hope and I believe that this Template will your Time, Money and Reputation.  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="" xmlns:a16="http://schemas.microsoft.com/office/drawing/2014/main" id="{D1DD119D-9223-4A3F-9B5C-AF468261BD08}"/>
              </a:ext>
            </a:extLst>
          </p:cNvPr>
          <p:cNvSpPr txBox="1"/>
          <p:nvPr/>
        </p:nvSpPr>
        <p:spPr>
          <a:xfrm>
            <a:off x="7508021" y="4201888"/>
            <a:ext cx="190799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 Here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="" xmlns:a16="http://schemas.microsoft.com/office/drawing/2014/main" id="{F0ECF560-FAF1-4614-9F7A-107D34C17FF0}"/>
              </a:ext>
            </a:extLst>
          </p:cNvPr>
          <p:cNvSpPr txBox="1"/>
          <p:nvPr/>
        </p:nvSpPr>
        <p:spPr>
          <a:xfrm>
            <a:off x="9611573" y="4750778"/>
            <a:ext cx="1907999" cy="138499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 I hope and I believe that this Template will your Time, Money and Reputation.  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="" xmlns:a16="http://schemas.microsoft.com/office/drawing/2014/main" id="{8B1D33F2-FD2C-4040-AE89-21F53279FACA}"/>
              </a:ext>
            </a:extLst>
          </p:cNvPr>
          <p:cNvSpPr txBox="1"/>
          <p:nvPr/>
        </p:nvSpPr>
        <p:spPr>
          <a:xfrm>
            <a:off x="9611573" y="4201888"/>
            <a:ext cx="190799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 Here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="" xmlns:a16="http://schemas.microsoft.com/office/drawing/2014/main" id="{167EFEDA-A437-4BCC-A486-21BBFD2666D0}"/>
              </a:ext>
            </a:extLst>
          </p:cNvPr>
          <p:cNvSpPr txBox="1"/>
          <p:nvPr/>
        </p:nvSpPr>
        <p:spPr>
          <a:xfrm>
            <a:off x="4865191" y="4935443"/>
            <a:ext cx="244800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 I hope and I believe that this Template will your Time, Money and Reputation.   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="" xmlns:a16="http://schemas.microsoft.com/office/drawing/2014/main" id="{3C32907E-60DC-430A-B852-D5947C8E56BC}"/>
              </a:ext>
            </a:extLst>
          </p:cNvPr>
          <p:cNvSpPr txBox="1"/>
          <p:nvPr/>
        </p:nvSpPr>
        <p:spPr>
          <a:xfrm>
            <a:off x="4865191" y="4328993"/>
            <a:ext cx="244800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 Here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" name="텍스트 개체 틀 2">
            <a:extLst>
              <a:ext uri="{FF2B5EF4-FFF2-40B4-BE49-F238E27FC236}">
                <a16:creationId xmlns="" xmlns:a16="http://schemas.microsoft.com/office/drawing/2014/main" id="{4895E827-94C1-4EE2-BDF5-5A79DE96706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Images &amp; Contents</a:t>
            </a:r>
            <a:endParaRPr lang="ko-KR" altLang="en-US" dirty="0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47"/>
          </p:nvPr>
        </p:nvSpPr>
        <p:spPr/>
      </p:sp>
      <p:sp>
        <p:nvSpPr>
          <p:cNvPr id="4" name="Picture Placeholder 3"/>
          <p:cNvSpPr>
            <a:spLocks noGrp="1"/>
          </p:cNvSpPr>
          <p:nvPr>
            <p:ph type="pic" sz="quarter" idx="50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14"/>
          </p:nvPr>
        </p:nvSpPr>
        <p:spPr/>
      </p:sp>
      <p:sp>
        <p:nvSpPr>
          <p:cNvPr id="6" name="Picture Placeholder 5"/>
          <p:cNvSpPr>
            <a:spLocks noGrp="1"/>
          </p:cNvSpPr>
          <p:nvPr>
            <p:ph type="pic" sz="quarter" idx="41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44"/>
          </p:nvPr>
        </p:nvSpPr>
        <p:spPr/>
      </p:sp>
    </p:spTree>
    <p:extLst>
      <p:ext uri="{BB962C8B-B14F-4D97-AF65-F5344CB8AC3E}">
        <p14:creationId xmlns:p14="http://schemas.microsoft.com/office/powerpoint/2010/main" val="1907219773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자유형: 도형 16">
            <a:extLst>
              <a:ext uri="{FF2B5EF4-FFF2-40B4-BE49-F238E27FC236}">
                <a16:creationId xmlns="" xmlns:a16="http://schemas.microsoft.com/office/drawing/2014/main" id="{590D8F63-C7FE-4911-A5A8-0990DD3700A2}"/>
              </a:ext>
            </a:extLst>
          </p:cNvPr>
          <p:cNvSpPr/>
          <p:nvPr/>
        </p:nvSpPr>
        <p:spPr>
          <a:xfrm flipH="1">
            <a:off x="535043" y="5412808"/>
            <a:ext cx="1902204" cy="1012611"/>
          </a:xfrm>
          <a:custGeom>
            <a:avLst/>
            <a:gdLst>
              <a:gd name="connsiteX0" fmla="*/ 772846 w 1755460"/>
              <a:gd name="connsiteY0" fmla="*/ 665160 h 934494"/>
              <a:gd name="connsiteX1" fmla="*/ 679536 w 1755460"/>
              <a:gd name="connsiteY1" fmla="*/ 917665 h 934494"/>
              <a:gd name="connsiteX2" fmla="*/ 667577 w 1755460"/>
              <a:gd name="connsiteY2" fmla="*/ 934494 h 934494"/>
              <a:gd name="connsiteX3" fmla="*/ 753624 w 1755460"/>
              <a:gd name="connsiteY3" fmla="*/ 934494 h 934494"/>
              <a:gd name="connsiteX4" fmla="*/ 766106 w 1755460"/>
              <a:gd name="connsiteY4" fmla="*/ 915988 h 934494"/>
              <a:gd name="connsiteX5" fmla="*/ 787000 w 1755460"/>
              <a:gd name="connsiteY5" fmla="*/ 869891 h 934494"/>
              <a:gd name="connsiteX6" fmla="*/ 772846 w 1755460"/>
              <a:gd name="connsiteY6" fmla="*/ 665160 h 934494"/>
              <a:gd name="connsiteX7" fmla="*/ 982615 w 1755460"/>
              <a:gd name="connsiteY7" fmla="*/ 665160 h 934494"/>
              <a:gd name="connsiteX8" fmla="*/ 968461 w 1755460"/>
              <a:gd name="connsiteY8" fmla="*/ 869891 h 934494"/>
              <a:gd name="connsiteX9" fmla="*/ 989354 w 1755460"/>
              <a:gd name="connsiteY9" fmla="*/ 915988 h 934494"/>
              <a:gd name="connsiteX10" fmla="*/ 1001837 w 1755460"/>
              <a:gd name="connsiteY10" fmla="*/ 934494 h 934494"/>
              <a:gd name="connsiteX11" fmla="*/ 1087883 w 1755460"/>
              <a:gd name="connsiteY11" fmla="*/ 934494 h 934494"/>
              <a:gd name="connsiteX12" fmla="*/ 1075924 w 1755460"/>
              <a:gd name="connsiteY12" fmla="*/ 917665 h 934494"/>
              <a:gd name="connsiteX13" fmla="*/ 982615 w 1755460"/>
              <a:gd name="connsiteY13" fmla="*/ 665160 h 934494"/>
              <a:gd name="connsiteX14" fmla="*/ 474326 w 1755460"/>
              <a:gd name="connsiteY14" fmla="*/ 0 h 934494"/>
              <a:gd name="connsiteX15" fmla="*/ 242340 w 1755460"/>
              <a:gd name="connsiteY15" fmla="*/ 333290 h 934494"/>
              <a:gd name="connsiteX16" fmla="*/ 236561 w 1755460"/>
              <a:gd name="connsiteY16" fmla="*/ 20789 h 934494"/>
              <a:gd name="connsiteX17" fmla="*/ 168532 w 1755460"/>
              <a:gd name="connsiteY17" fmla="*/ 258634 h 934494"/>
              <a:gd name="connsiteX18" fmla="*/ 183822 w 1755460"/>
              <a:gd name="connsiteY18" fmla="*/ 479826 h 934494"/>
              <a:gd name="connsiteX19" fmla="*/ 78812 w 1755460"/>
              <a:gd name="connsiteY19" fmla="*/ 360462 h 934494"/>
              <a:gd name="connsiteX20" fmla="*/ 24984 w 1755460"/>
              <a:gd name="connsiteY20" fmla="*/ 146439 h 934494"/>
              <a:gd name="connsiteX21" fmla="*/ 38092 w 1755460"/>
              <a:gd name="connsiteY21" fmla="*/ 459765 h 934494"/>
              <a:gd name="connsiteX22" fmla="*/ 359181 w 1755460"/>
              <a:gd name="connsiteY22" fmla="*/ 850907 h 934494"/>
              <a:gd name="connsiteX23" fmla="*/ 431396 w 1755460"/>
              <a:gd name="connsiteY23" fmla="*/ 934494 h 934494"/>
              <a:gd name="connsiteX24" fmla="*/ 572905 w 1755460"/>
              <a:gd name="connsiteY24" fmla="*/ 934494 h 934494"/>
              <a:gd name="connsiteX25" fmla="*/ 542457 w 1755460"/>
              <a:gd name="connsiteY25" fmla="*/ 905015 h 934494"/>
              <a:gd name="connsiteX26" fmla="*/ 310206 w 1755460"/>
              <a:gd name="connsiteY26" fmla="*/ 634941 h 934494"/>
              <a:gd name="connsiteX27" fmla="*/ 364087 w 1755460"/>
              <a:gd name="connsiteY27" fmla="*/ 514275 h 934494"/>
              <a:gd name="connsiteX28" fmla="*/ 661811 w 1755460"/>
              <a:gd name="connsiteY28" fmla="*/ 349523 h 934494"/>
              <a:gd name="connsiteX29" fmla="*/ 484600 w 1755460"/>
              <a:gd name="connsiteY29" fmla="*/ 412112 h 934494"/>
              <a:gd name="connsiteX30" fmla="*/ 320243 w 1755460"/>
              <a:gd name="connsiteY30" fmla="*/ 411103 h 934494"/>
              <a:gd name="connsiteX31" fmla="*/ 353758 w 1755460"/>
              <a:gd name="connsiteY31" fmla="*/ 229140 h 934494"/>
              <a:gd name="connsiteX32" fmla="*/ 474326 w 1755460"/>
              <a:gd name="connsiteY32" fmla="*/ 0 h 934494"/>
              <a:gd name="connsiteX33" fmla="*/ 1281135 w 1755460"/>
              <a:gd name="connsiteY33" fmla="*/ 0 h 934494"/>
              <a:gd name="connsiteX34" fmla="*/ 1401702 w 1755460"/>
              <a:gd name="connsiteY34" fmla="*/ 229140 h 934494"/>
              <a:gd name="connsiteX35" fmla="*/ 1435217 w 1755460"/>
              <a:gd name="connsiteY35" fmla="*/ 411103 h 934494"/>
              <a:gd name="connsiteX36" fmla="*/ 1270861 w 1755460"/>
              <a:gd name="connsiteY36" fmla="*/ 412112 h 934494"/>
              <a:gd name="connsiteX37" fmla="*/ 1093650 w 1755460"/>
              <a:gd name="connsiteY37" fmla="*/ 349523 h 934494"/>
              <a:gd name="connsiteX38" fmla="*/ 1391373 w 1755460"/>
              <a:gd name="connsiteY38" fmla="*/ 514275 h 934494"/>
              <a:gd name="connsiteX39" fmla="*/ 1445255 w 1755460"/>
              <a:gd name="connsiteY39" fmla="*/ 634941 h 934494"/>
              <a:gd name="connsiteX40" fmla="*/ 1213004 w 1755460"/>
              <a:gd name="connsiteY40" fmla="*/ 905015 h 934494"/>
              <a:gd name="connsiteX41" fmla="*/ 1182556 w 1755460"/>
              <a:gd name="connsiteY41" fmla="*/ 934494 h 934494"/>
              <a:gd name="connsiteX42" fmla="*/ 1324064 w 1755460"/>
              <a:gd name="connsiteY42" fmla="*/ 934494 h 934494"/>
              <a:gd name="connsiteX43" fmla="*/ 1396279 w 1755460"/>
              <a:gd name="connsiteY43" fmla="*/ 850907 h 934494"/>
              <a:gd name="connsiteX44" fmla="*/ 1717368 w 1755460"/>
              <a:gd name="connsiteY44" fmla="*/ 459765 h 934494"/>
              <a:gd name="connsiteX45" fmla="*/ 1730476 w 1755460"/>
              <a:gd name="connsiteY45" fmla="*/ 146439 h 934494"/>
              <a:gd name="connsiteX46" fmla="*/ 1676648 w 1755460"/>
              <a:gd name="connsiteY46" fmla="*/ 360462 h 934494"/>
              <a:gd name="connsiteX47" fmla="*/ 1571638 w 1755460"/>
              <a:gd name="connsiteY47" fmla="*/ 479826 h 934494"/>
              <a:gd name="connsiteX48" fmla="*/ 1586928 w 1755460"/>
              <a:gd name="connsiteY48" fmla="*/ 258634 h 934494"/>
              <a:gd name="connsiteX49" fmla="*/ 1518899 w 1755460"/>
              <a:gd name="connsiteY49" fmla="*/ 20789 h 934494"/>
              <a:gd name="connsiteX50" fmla="*/ 1513121 w 1755460"/>
              <a:gd name="connsiteY50" fmla="*/ 333290 h 934494"/>
              <a:gd name="connsiteX51" fmla="*/ 1281135 w 1755460"/>
              <a:gd name="connsiteY51" fmla="*/ 0 h 9344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1755460" h="934494">
                <a:moveTo>
                  <a:pt x="772846" y="665160"/>
                </a:moveTo>
                <a:cubicBezTo>
                  <a:pt x="734638" y="654363"/>
                  <a:pt x="776235" y="758996"/>
                  <a:pt x="679536" y="917665"/>
                </a:cubicBezTo>
                <a:lnTo>
                  <a:pt x="667577" y="934494"/>
                </a:lnTo>
                <a:lnTo>
                  <a:pt x="753624" y="934494"/>
                </a:lnTo>
                <a:lnTo>
                  <a:pt x="766106" y="915988"/>
                </a:lnTo>
                <a:cubicBezTo>
                  <a:pt x="776264" y="899544"/>
                  <a:pt x="784148" y="883949"/>
                  <a:pt x="787000" y="869891"/>
                </a:cubicBezTo>
                <a:cubicBezTo>
                  <a:pt x="795049" y="773379"/>
                  <a:pt x="814772" y="659563"/>
                  <a:pt x="772846" y="665160"/>
                </a:cubicBezTo>
                <a:close/>
                <a:moveTo>
                  <a:pt x="982615" y="665160"/>
                </a:moveTo>
                <a:cubicBezTo>
                  <a:pt x="940688" y="659563"/>
                  <a:pt x="960411" y="773379"/>
                  <a:pt x="968461" y="869891"/>
                </a:cubicBezTo>
                <a:cubicBezTo>
                  <a:pt x="971312" y="883949"/>
                  <a:pt x="979196" y="899544"/>
                  <a:pt x="989354" y="915988"/>
                </a:cubicBezTo>
                <a:lnTo>
                  <a:pt x="1001837" y="934494"/>
                </a:lnTo>
                <a:lnTo>
                  <a:pt x="1087883" y="934494"/>
                </a:lnTo>
                <a:lnTo>
                  <a:pt x="1075924" y="917665"/>
                </a:lnTo>
                <a:cubicBezTo>
                  <a:pt x="979225" y="758996"/>
                  <a:pt x="1020822" y="654363"/>
                  <a:pt x="982615" y="665160"/>
                </a:cubicBezTo>
                <a:close/>
                <a:moveTo>
                  <a:pt x="474326" y="0"/>
                </a:moveTo>
                <a:cubicBezTo>
                  <a:pt x="282167" y="33138"/>
                  <a:pt x="262031" y="334615"/>
                  <a:pt x="242340" y="333290"/>
                </a:cubicBezTo>
                <a:cubicBezTo>
                  <a:pt x="204657" y="321573"/>
                  <a:pt x="263669" y="38833"/>
                  <a:pt x="236561" y="20789"/>
                </a:cubicBezTo>
                <a:cubicBezTo>
                  <a:pt x="200925" y="9706"/>
                  <a:pt x="173493" y="181746"/>
                  <a:pt x="168532" y="258634"/>
                </a:cubicBezTo>
                <a:cubicBezTo>
                  <a:pt x="160655" y="331537"/>
                  <a:pt x="204240" y="474482"/>
                  <a:pt x="183822" y="479826"/>
                </a:cubicBezTo>
                <a:cubicBezTo>
                  <a:pt x="156021" y="501818"/>
                  <a:pt x="105832" y="416083"/>
                  <a:pt x="78812" y="360462"/>
                </a:cubicBezTo>
                <a:cubicBezTo>
                  <a:pt x="51792" y="304844"/>
                  <a:pt x="70350" y="158367"/>
                  <a:pt x="24984" y="146439"/>
                </a:cubicBezTo>
                <a:cubicBezTo>
                  <a:pt x="-17044" y="140369"/>
                  <a:pt x="-1531" y="387500"/>
                  <a:pt x="38092" y="459765"/>
                </a:cubicBezTo>
                <a:cubicBezTo>
                  <a:pt x="96327" y="551113"/>
                  <a:pt x="230135" y="702690"/>
                  <a:pt x="359181" y="850907"/>
                </a:cubicBezTo>
                <a:lnTo>
                  <a:pt x="431396" y="934494"/>
                </a:lnTo>
                <a:lnTo>
                  <a:pt x="572905" y="934494"/>
                </a:lnTo>
                <a:lnTo>
                  <a:pt x="542457" y="905015"/>
                </a:lnTo>
                <a:cubicBezTo>
                  <a:pt x="448837" y="818565"/>
                  <a:pt x="343324" y="725213"/>
                  <a:pt x="310206" y="634941"/>
                </a:cubicBezTo>
                <a:cubicBezTo>
                  <a:pt x="280647" y="594893"/>
                  <a:pt x="321466" y="513867"/>
                  <a:pt x="364087" y="514275"/>
                </a:cubicBezTo>
                <a:cubicBezTo>
                  <a:pt x="545720" y="497139"/>
                  <a:pt x="681438" y="375698"/>
                  <a:pt x="661811" y="349523"/>
                </a:cubicBezTo>
                <a:cubicBezTo>
                  <a:pt x="616712" y="266271"/>
                  <a:pt x="559031" y="392521"/>
                  <a:pt x="484600" y="412112"/>
                </a:cubicBezTo>
                <a:cubicBezTo>
                  <a:pt x="427673" y="422375"/>
                  <a:pt x="337009" y="436785"/>
                  <a:pt x="320243" y="411103"/>
                </a:cubicBezTo>
                <a:cubicBezTo>
                  <a:pt x="294728" y="392391"/>
                  <a:pt x="328078" y="297657"/>
                  <a:pt x="353758" y="229140"/>
                </a:cubicBezTo>
                <a:cubicBezTo>
                  <a:pt x="379438" y="160623"/>
                  <a:pt x="532563" y="33391"/>
                  <a:pt x="474326" y="0"/>
                </a:cubicBezTo>
                <a:close/>
                <a:moveTo>
                  <a:pt x="1281135" y="0"/>
                </a:moveTo>
                <a:cubicBezTo>
                  <a:pt x="1222898" y="33391"/>
                  <a:pt x="1376023" y="160623"/>
                  <a:pt x="1401702" y="229140"/>
                </a:cubicBezTo>
                <a:cubicBezTo>
                  <a:pt x="1427382" y="297657"/>
                  <a:pt x="1460733" y="392391"/>
                  <a:pt x="1435217" y="411103"/>
                </a:cubicBezTo>
                <a:cubicBezTo>
                  <a:pt x="1418452" y="436785"/>
                  <a:pt x="1327788" y="422374"/>
                  <a:pt x="1270861" y="412112"/>
                </a:cubicBezTo>
                <a:cubicBezTo>
                  <a:pt x="1196430" y="392521"/>
                  <a:pt x="1138749" y="266271"/>
                  <a:pt x="1093650" y="349523"/>
                </a:cubicBezTo>
                <a:cubicBezTo>
                  <a:pt x="1074022" y="375698"/>
                  <a:pt x="1209741" y="497139"/>
                  <a:pt x="1391373" y="514275"/>
                </a:cubicBezTo>
                <a:cubicBezTo>
                  <a:pt x="1433994" y="513867"/>
                  <a:pt x="1474814" y="594893"/>
                  <a:pt x="1445255" y="634941"/>
                </a:cubicBezTo>
                <a:cubicBezTo>
                  <a:pt x="1412136" y="725213"/>
                  <a:pt x="1306624" y="818565"/>
                  <a:pt x="1213004" y="905015"/>
                </a:cubicBezTo>
                <a:lnTo>
                  <a:pt x="1182556" y="934494"/>
                </a:lnTo>
                <a:lnTo>
                  <a:pt x="1324064" y="934494"/>
                </a:lnTo>
                <a:lnTo>
                  <a:pt x="1396279" y="850907"/>
                </a:lnTo>
                <a:cubicBezTo>
                  <a:pt x="1525325" y="702690"/>
                  <a:pt x="1659133" y="551113"/>
                  <a:pt x="1717368" y="459765"/>
                </a:cubicBezTo>
                <a:cubicBezTo>
                  <a:pt x="1756991" y="387500"/>
                  <a:pt x="1772504" y="140369"/>
                  <a:pt x="1730476" y="146439"/>
                </a:cubicBezTo>
                <a:cubicBezTo>
                  <a:pt x="1685110" y="158367"/>
                  <a:pt x="1703668" y="304844"/>
                  <a:pt x="1676648" y="360462"/>
                </a:cubicBezTo>
                <a:cubicBezTo>
                  <a:pt x="1649628" y="416083"/>
                  <a:pt x="1599439" y="501818"/>
                  <a:pt x="1571638" y="479826"/>
                </a:cubicBezTo>
                <a:cubicBezTo>
                  <a:pt x="1551220" y="474482"/>
                  <a:pt x="1594805" y="331537"/>
                  <a:pt x="1586928" y="258634"/>
                </a:cubicBezTo>
                <a:cubicBezTo>
                  <a:pt x="1581968" y="181746"/>
                  <a:pt x="1554535" y="9706"/>
                  <a:pt x="1518899" y="20789"/>
                </a:cubicBezTo>
                <a:cubicBezTo>
                  <a:pt x="1491791" y="38833"/>
                  <a:pt x="1550803" y="321573"/>
                  <a:pt x="1513121" y="333290"/>
                </a:cubicBezTo>
                <a:cubicBezTo>
                  <a:pt x="1493430" y="334615"/>
                  <a:pt x="1473293" y="33138"/>
                  <a:pt x="1281135" y="0"/>
                </a:cubicBezTo>
                <a:close/>
              </a:path>
            </a:pathLst>
          </a:custGeom>
          <a:solidFill>
            <a:schemeClr val="accent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8" name="자유형: 도형 17">
            <a:extLst>
              <a:ext uri="{FF2B5EF4-FFF2-40B4-BE49-F238E27FC236}">
                <a16:creationId xmlns="" xmlns:a16="http://schemas.microsoft.com/office/drawing/2014/main" id="{EF341A97-EC6D-4983-8CD0-3C0877C6CB92}"/>
              </a:ext>
            </a:extLst>
          </p:cNvPr>
          <p:cNvSpPr/>
          <p:nvPr/>
        </p:nvSpPr>
        <p:spPr>
          <a:xfrm flipH="1">
            <a:off x="2839970" y="4921549"/>
            <a:ext cx="1902204" cy="1503870"/>
          </a:xfrm>
          <a:custGeom>
            <a:avLst/>
            <a:gdLst>
              <a:gd name="connsiteX0" fmla="*/ 1281135 w 1755460"/>
              <a:gd name="connsiteY0" fmla="*/ 0 h 1387855"/>
              <a:gd name="connsiteX1" fmla="*/ 1401703 w 1755460"/>
              <a:gd name="connsiteY1" fmla="*/ 229140 h 1387855"/>
              <a:gd name="connsiteX2" fmla="*/ 1435217 w 1755460"/>
              <a:gd name="connsiteY2" fmla="*/ 411103 h 1387855"/>
              <a:gd name="connsiteX3" fmla="*/ 1270861 w 1755460"/>
              <a:gd name="connsiteY3" fmla="*/ 412112 h 1387855"/>
              <a:gd name="connsiteX4" fmla="*/ 1093650 w 1755460"/>
              <a:gd name="connsiteY4" fmla="*/ 349523 h 1387855"/>
              <a:gd name="connsiteX5" fmla="*/ 1391373 w 1755460"/>
              <a:gd name="connsiteY5" fmla="*/ 514275 h 1387855"/>
              <a:gd name="connsiteX6" fmla="*/ 1445255 w 1755460"/>
              <a:gd name="connsiteY6" fmla="*/ 634941 h 1387855"/>
              <a:gd name="connsiteX7" fmla="*/ 1126470 w 1755460"/>
              <a:gd name="connsiteY7" fmla="*/ 988795 h 1387855"/>
              <a:gd name="connsiteX8" fmla="*/ 982615 w 1755460"/>
              <a:gd name="connsiteY8" fmla="*/ 665160 h 1387855"/>
              <a:gd name="connsiteX9" fmla="*/ 968461 w 1755460"/>
              <a:gd name="connsiteY9" fmla="*/ 869891 h 1387855"/>
              <a:gd name="connsiteX10" fmla="*/ 1067625 w 1755460"/>
              <a:gd name="connsiteY10" fmla="*/ 1068353 h 1387855"/>
              <a:gd name="connsiteX11" fmla="*/ 1025604 w 1755460"/>
              <a:gd name="connsiteY11" fmla="*/ 1176578 h 1387855"/>
              <a:gd name="connsiteX12" fmla="*/ 1014937 w 1755460"/>
              <a:gd name="connsiteY12" fmla="*/ 1196870 h 1387855"/>
              <a:gd name="connsiteX13" fmla="*/ 993719 w 1755460"/>
              <a:gd name="connsiteY13" fmla="*/ 1203497 h 1387855"/>
              <a:gd name="connsiteX14" fmla="*/ 938865 w 1755460"/>
              <a:gd name="connsiteY14" fmla="*/ 1241057 h 1387855"/>
              <a:gd name="connsiteX15" fmla="*/ 866019 w 1755460"/>
              <a:gd name="connsiteY15" fmla="*/ 1243407 h 1387855"/>
              <a:gd name="connsiteX16" fmla="*/ 865824 w 1755460"/>
              <a:gd name="connsiteY16" fmla="*/ 1268227 h 1387855"/>
              <a:gd name="connsiteX17" fmla="*/ 865628 w 1755460"/>
              <a:gd name="connsiteY17" fmla="*/ 1243407 h 1387855"/>
              <a:gd name="connsiteX18" fmla="*/ 792783 w 1755460"/>
              <a:gd name="connsiteY18" fmla="*/ 1241057 h 1387855"/>
              <a:gd name="connsiteX19" fmla="*/ 755773 w 1755460"/>
              <a:gd name="connsiteY19" fmla="*/ 1219615 h 1387855"/>
              <a:gd name="connsiteX20" fmla="*/ 743350 w 1755460"/>
              <a:gd name="connsiteY20" fmla="*/ 1208394 h 1387855"/>
              <a:gd name="connsiteX21" fmla="*/ 745901 w 1755460"/>
              <a:gd name="connsiteY21" fmla="*/ 1207100 h 1387855"/>
              <a:gd name="connsiteX22" fmla="*/ 687836 w 1755460"/>
              <a:gd name="connsiteY22" fmla="*/ 1068353 h 1387855"/>
              <a:gd name="connsiteX23" fmla="*/ 787000 w 1755460"/>
              <a:gd name="connsiteY23" fmla="*/ 869891 h 1387855"/>
              <a:gd name="connsiteX24" fmla="*/ 772846 w 1755460"/>
              <a:gd name="connsiteY24" fmla="*/ 665160 h 1387855"/>
              <a:gd name="connsiteX25" fmla="*/ 628991 w 1755460"/>
              <a:gd name="connsiteY25" fmla="*/ 988795 h 1387855"/>
              <a:gd name="connsiteX26" fmla="*/ 310206 w 1755460"/>
              <a:gd name="connsiteY26" fmla="*/ 634941 h 1387855"/>
              <a:gd name="connsiteX27" fmla="*/ 364087 w 1755460"/>
              <a:gd name="connsiteY27" fmla="*/ 514275 h 1387855"/>
              <a:gd name="connsiteX28" fmla="*/ 661811 w 1755460"/>
              <a:gd name="connsiteY28" fmla="*/ 349523 h 1387855"/>
              <a:gd name="connsiteX29" fmla="*/ 484600 w 1755460"/>
              <a:gd name="connsiteY29" fmla="*/ 412112 h 1387855"/>
              <a:gd name="connsiteX30" fmla="*/ 320244 w 1755460"/>
              <a:gd name="connsiteY30" fmla="*/ 411103 h 1387855"/>
              <a:gd name="connsiteX31" fmla="*/ 353759 w 1755460"/>
              <a:gd name="connsiteY31" fmla="*/ 229140 h 1387855"/>
              <a:gd name="connsiteX32" fmla="*/ 474326 w 1755460"/>
              <a:gd name="connsiteY32" fmla="*/ 0 h 1387855"/>
              <a:gd name="connsiteX33" fmla="*/ 242340 w 1755460"/>
              <a:gd name="connsiteY33" fmla="*/ 333290 h 1387855"/>
              <a:gd name="connsiteX34" fmla="*/ 236562 w 1755460"/>
              <a:gd name="connsiteY34" fmla="*/ 20789 h 1387855"/>
              <a:gd name="connsiteX35" fmla="*/ 168532 w 1755460"/>
              <a:gd name="connsiteY35" fmla="*/ 258634 h 1387855"/>
              <a:gd name="connsiteX36" fmla="*/ 183822 w 1755460"/>
              <a:gd name="connsiteY36" fmla="*/ 479826 h 1387855"/>
              <a:gd name="connsiteX37" fmla="*/ 78812 w 1755460"/>
              <a:gd name="connsiteY37" fmla="*/ 360462 h 1387855"/>
              <a:gd name="connsiteX38" fmla="*/ 24984 w 1755460"/>
              <a:gd name="connsiteY38" fmla="*/ 146439 h 1387855"/>
              <a:gd name="connsiteX39" fmla="*/ 38092 w 1755460"/>
              <a:gd name="connsiteY39" fmla="*/ 459765 h 1387855"/>
              <a:gd name="connsiteX40" fmla="*/ 651694 w 1755460"/>
              <a:gd name="connsiteY40" fmla="*/ 1221894 h 1387855"/>
              <a:gd name="connsiteX41" fmla="*/ 655925 w 1755460"/>
              <a:gd name="connsiteY41" fmla="*/ 1232504 h 1387855"/>
              <a:gd name="connsiteX42" fmla="*/ 635269 w 1755460"/>
              <a:gd name="connsiteY42" fmla="*/ 1248402 h 1387855"/>
              <a:gd name="connsiteX43" fmla="*/ 602444 w 1755460"/>
              <a:gd name="connsiteY43" fmla="*/ 1255157 h 1387855"/>
              <a:gd name="connsiteX44" fmla="*/ 506100 w 1755460"/>
              <a:gd name="connsiteY44" fmla="*/ 1217559 h 1387855"/>
              <a:gd name="connsiteX45" fmla="*/ 259366 w 1755460"/>
              <a:gd name="connsiteY45" fmla="*/ 1241057 h 1387855"/>
              <a:gd name="connsiteX46" fmla="*/ 325163 w 1755460"/>
              <a:gd name="connsiteY46" fmla="*/ 1344451 h 1387855"/>
              <a:gd name="connsiteX47" fmla="*/ 378849 w 1755460"/>
              <a:gd name="connsiteY47" fmla="*/ 1387855 h 1387855"/>
              <a:gd name="connsiteX48" fmla="*/ 518383 w 1755460"/>
              <a:gd name="connsiteY48" fmla="*/ 1387855 h 1387855"/>
              <a:gd name="connsiteX49" fmla="*/ 541349 w 1755460"/>
              <a:gd name="connsiteY49" fmla="*/ 1373237 h 1387855"/>
              <a:gd name="connsiteX50" fmla="*/ 607145 w 1755460"/>
              <a:gd name="connsiteY50" fmla="*/ 1344451 h 1387855"/>
              <a:gd name="connsiteX51" fmla="*/ 583205 w 1755460"/>
              <a:gd name="connsiteY51" fmla="*/ 1373971 h 1387855"/>
              <a:gd name="connsiteX52" fmla="*/ 563356 w 1755460"/>
              <a:gd name="connsiteY52" fmla="*/ 1387855 h 1387855"/>
              <a:gd name="connsiteX53" fmla="*/ 1168291 w 1755460"/>
              <a:gd name="connsiteY53" fmla="*/ 1387855 h 1387855"/>
              <a:gd name="connsiteX54" fmla="*/ 1148442 w 1755460"/>
              <a:gd name="connsiteY54" fmla="*/ 1373971 h 1387855"/>
              <a:gd name="connsiteX55" fmla="*/ 1124503 w 1755460"/>
              <a:gd name="connsiteY55" fmla="*/ 1344451 h 1387855"/>
              <a:gd name="connsiteX56" fmla="*/ 1190299 w 1755460"/>
              <a:gd name="connsiteY56" fmla="*/ 1373237 h 1387855"/>
              <a:gd name="connsiteX57" fmla="*/ 1213265 w 1755460"/>
              <a:gd name="connsiteY57" fmla="*/ 1387855 h 1387855"/>
              <a:gd name="connsiteX58" fmla="*/ 1352799 w 1755460"/>
              <a:gd name="connsiteY58" fmla="*/ 1387855 h 1387855"/>
              <a:gd name="connsiteX59" fmla="*/ 1406485 w 1755460"/>
              <a:gd name="connsiteY59" fmla="*/ 1344451 h 1387855"/>
              <a:gd name="connsiteX60" fmla="*/ 1472281 w 1755460"/>
              <a:gd name="connsiteY60" fmla="*/ 1241057 h 1387855"/>
              <a:gd name="connsiteX61" fmla="*/ 1225547 w 1755460"/>
              <a:gd name="connsiteY61" fmla="*/ 1217559 h 1387855"/>
              <a:gd name="connsiteX62" fmla="*/ 1129204 w 1755460"/>
              <a:gd name="connsiteY62" fmla="*/ 1255157 h 1387855"/>
              <a:gd name="connsiteX63" fmla="*/ 1096379 w 1755460"/>
              <a:gd name="connsiteY63" fmla="*/ 1248402 h 1387855"/>
              <a:gd name="connsiteX64" fmla="*/ 1093943 w 1755460"/>
              <a:gd name="connsiteY64" fmla="*/ 1246526 h 1387855"/>
              <a:gd name="connsiteX65" fmla="*/ 1103767 w 1755460"/>
              <a:gd name="connsiteY65" fmla="*/ 1221894 h 1387855"/>
              <a:gd name="connsiteX66" fmla="*/ 1717369 w 1755460"/>
              <a:gd name="connsiteY66" fmla="*/ 459765 h 1387855"/>
              <a:gd name="connsiteX67" fmla="*/ 1730476 w 1755460"/>
              <a:gd name="connsiteY67" fmla="*/ 146439 h 1387855"/>
              <a:gd name="connsiteX68" fmla="*/ 1676648 w 1755460"/>
              <a:gd name="connsiteY68" fmla="*/ 360462 h 1387855"/>
              <a:gd name="connsiteX69" fmla="*/ 1571638 w 1755460"/>
              <a:gd name="connsiteY69" fmla="*/ 479826 h 1387855"/>
              <a:gd name="connsiteX70" fmla="*/ 1586928 w 1755460"/>
              <a:gd name="connsiteY70" fmla="*/ 258634 h 1387855"/>
              <a:gd name="connsiteX71" fmla="*/ 1518899 w 1755460"/>
              <a:gd name="connsiteY71" fmla="*/ 20789 h 1387855"/>
              <a:gd name="connsiteX72" fmla="*/ 1513121 w 1755460"/>
              <a:gd name="connsiteY72" fmla="*/ 333290 h 1387855"/>
              <a:gd name="connsiteX73" fmla="*/ 1281135 w 1755460"/>
              <a:gd name="connsiteY73" fmla="*/ 0 h 13878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</a:cxnLst>
            <a:rect l="l" t="t" r="r" b="b"/>
            <a:pathLst>
              <a:path w="1755460" h="1387855">
                <a:moveTo>
                  <a:pt x="1281135" y="0"/>
                </a:moveTo>
                <a:cubicBezTo>
                  <a:pt x="1222898" y="33391"/>
                  <a:pt x="1376023" y="160623"/>
                  <a:pt x="1401703" y="229140"/>
                </a:cubicBezTo>
                <a:cubicBezTo>
                  <a:pt x="1427382" y="297657"/>
                  <a:pt x="1460733" y="392391"/>
                  <a:pt x="1435217" y="411103"/>
                </a:cubicBezTo>
                <a:cubicBezTo>
                  <a:pt x="1418452" y="436785"/>
                  <a:pt x="1327788" y="422374"/>
                  <a:pt x="1270861" y="412112"/>
                </a:cubicBezTo>
                <a:cubicBezTo>
                  <a:pt x="1196430" y="392521"/>
                  <a:pt x="1138749" y="266271"/>
                  <a:pt x="1093650" y="349523"/>
                </a:cubicBezTo>
                <a:cubicBezTo>
                  <a:pt x="1074022" y="375698"/>
                  <a:pt x="1209741" y="497139"/>
                  <a:pt x="1391373" y="514275"/>
                </a:cubicBezTo>
                <a:cubicBezTo>
                  <a:pt x="1433994" y="513867"/>
                  <a:pt x="1474814" y="594893"/>
                  <a:pt x="1445255" y="634941"/>
                </a:cubicBezTo>
                <a:cubicBezTo>
                  <a:pt x="1401097" y="755303"/>
                  <a:pt x="1228239" y="881142"/>
                  <a:pt x="1126470" y="988795"/>
                </a:cubicBezTo>
                <a:cubicBezTo>
                  <a:pt x="965712" y="791246"/>
                  <a:pt x="1026280" y="652821"/>
                  <a:pt x="982615" y="665160"/>
                </a:cubicBezTo>
                <a:cubicBezTo>
                  <a:pt x="940688" y="659563"/>
                  <a:pt x="960411" y="773379"/>
                  <a:pt x="968461" y="869891"/>
                </a:cubicBezTo>
                <a:cubicBezTo>
                  <a:pt x="979866" y="926124"/>
                  <a:pt x="1071801" y="1006946"/>
                  <a:pt x="1067625" y="1068353"/>
                </a:cubicBezTo>
                <a:cubicBezTo>
                  <a:pt x="1057839" y="1125600"/>
                  <a:pt x="1041813" y="1148920"/>
                  <a:pt x="1025604" y="1176578"/>
                </a:cubicBezTo>
                <a:lnTo>
                  <a:pt x="1014937" y="1196870"/>
                </a:lnTo>
                <a:lnTo>
                  <a:pt x="993719" y="1203497"/>
                </a:lnTo>
                <a:cubicBezTo>
                  <a:pt x="974113" y="1216678"/>
                  <a:pt x="961776" y="1243407"/>
                  <a:pt x="938865" y="1241057"/>
                </a:cubicBezTo>
                <a:lnTo>
                  <a:pt x="866019" y="1243407"/>
                </a:lnTo>
                <a:lnTo>
                  <a:pt x="865824" y="1268227"/>
                </a:lnTo>
                <a:lnTo>
                  <a:pt x="865628" y="1243407"/>
                </a:lnTo>
                <a:lnTo>
                  <a:pt x="792783" y="1241057"/>
                </a:lnTo>
                <a:cubicBezTo>
                  <a:pt x="777509" y="1242624"/>
                  <a:pt x="766935" y="1231266"/>
                  <a:pt x="755773" y="1219615"/>
                </a:cubicBezTo>
                <a:lnTo>
                  <a:pt x="743350" y="1208394"/>
                </a:lnTo>
                <a:lnTo>
                  <a:pt x="745901" y="1207100"/>
                </a:lnTo>
                <a:cubicBezTo>
                  <a:pt x="725026" y="1160696"/>
                  <a:pt x="700883" y="1144682"/>
                  <a:pt x="687836" y="1068353"/>
                </a:cubicBezTo>
                <a:cubicBezTo>
                  <a:pt x="683660" y="1006946"/>
                  <a:pt x="775594" y="926124"/>
                  <a:pt x="787000" y="869891"/>
                </a:cubicBezTo>
                <a:cubicBezTo>
                  <a:pt x="795050" y="773379"/>
                  <a:pt x="814773" y="659563"/>
                  <a:pt x="772846" y="665160"/>
                </a:cubicBezTo>
                <a:cubicBezTo>
                  <a:pt x="729180" y="652821"/>
                  <a:pt x="789749" y="791246"/>
                  <a:pt x="628991" y="988795"/>
                </a:cubicBezTo>
                <a:cubicBezTo>
                  <a:pt x="527223" y="881142"/>
                  <a:pt x="354364" y="755303"/>
                  <a:pt x="310206" y="634941"/>
                </a:cubicBezTo>
                <a:cubicBezTo>
                  <a:pt x="280647" y="594893"/>
                  <a:pt x="321467" y="513867"/>
                  <a:pt x="364087" y="514275"/>
                </a:cubicBezTo>
                <a:cubicBezTo>
                  <a:pt x="545720" y="497139"/>
                  <a:pt x="681438" y="375698"/>
                  <a:pt x="661811" y="349523"/>
                </a:cubicBezTo>
                <a:cubicBezTo>
                  <a:pt x="616712" y="266271"/>
                  <a:pt x="559031" y="392521"/>
                  <a:pt x="484600" y="412112"/>
                </a:cubicBezTo>
                <a:cubicBezTo>
                  <a:pt x="427673" y="422375"/>
                  <a:pt x="337009" y="436785"/>
                  <a:pt x="320244" y="411103"/>
                </a:cubicBezTo>
                <a:cubicBezTo>
                  <a:pt x="294728" y="392391"/>
                  <a:pt x="328078" y="297657"/>
                  <a:pt x="353759" y="229140"/>
                </a:cubicBezTo>
                <a:cubicBezTo>
                  <a:pt x="379438" y="160623"/>
                  <a:pt x="532563" y="33391"/>
                  <a:pt x="474326" y="0"/>
                </a:cubicBezTo>
                <a:cubicBezTo>
                  <a:pt x="282168" y="33138"/>
                  <a:pt x="262031" y="334615"/>
                  <a:pt x="242340" y="333290"/>
                </a:cubicBezTo>
                <a:cubicBezTo>
                  <a:pt x="204657" y="321573"/>
                  <a:pt x="263669" y="38833"/>
                  <a:pt x="236562" y="20789"/>
                </a:cubicBezTo>
                <a:cubicBezTo>
                  <a:pt x="200925" y="9706"/>
                  <a:pt x="173493" y="181746"/>
                  <a:pt x="168532" y="258634"/>
                </a:cubicBezTo>
                <a:cubicBezTo>
                  <a:pt x="160655" y="331537"/>
                  <a:pt x="204240" y="474483"/>
                  <a:pt x="183822" y="479826"/>
                </a:cubicBezTo>
                <a:cubicBezTo>
                  <a:pt x="156021" y="501818"/>
                  <a:pt x="105833" y="416083"/>
                  <a:pt x="78812" y="360462"/>
                </a:cubicBezTo>
                <a:cubicBezTo>
                  <a:pt x="51792" y="304844"/>
                  <a:pt x="70350" y="158367"/>
                  <a:pt x="24984" y="146439"/>
                </a:cubicBezTo>
                <a:cubicBezTo>
                  <a:pt x="-17044" y="140369"/>
                  <a:pt x="-1532" y="387500"/>
                  <a:pt x="38092" y="459765"/>
                </a:cubicBezTo>
                <a:cubicBezTo>
                  <a:pt x="154562" y="642461"/>
                  <a:pt x="573327" y="1066071"/>
                  <a:pt x="651694" y="1221894"/>
                </a:cubicBezTo>
                <a:lnTo>
                  <a:pt x="655925" y="1232504"/>
                </a:lnTo>
                <a:lnTo>
                  <a:pt x="635269" y="1248402"/>
                </a:lnTo>
                <a:cubicBezTo>
                  <a:pt x="625503" y="1253737"/>
                  <a:pt x="614781" y="1256724"/>
                  <a:pt x="602444" y="1255157"/>
                </a:cubicBezTo>
                <a:cubicBezTo>
                  <a:pt x="546831" y="1262990"/>
                  <a:pt x="547614" y="1219126"/>
                  <a:pt x="506100" y="1217559"/>
                </a:cubicBezTo>
                <a:cubicBezTo>
                  <a:pt x="425422" y="1206593"/>
                  <a:pt x="276599" y="1219126"/>
                  <a:pt x="259366" y="1241057"/>
                </a:cubicBezTo>
                <a:cubicBezTo>
                  <a:pt x="266416" y="1267689"/>
                  <a:pt x="291090" y="1309007"/>
                  <a:pt x="325163" y="1344451"/>
                </a:cubicBezTo>
                <a:lnTo>
                  <a:pt x="378849" y="1387855"/>
                </a:lnTo>
                <a:lnTo>
                  <a:pt x="518383" y="1387855"/>
                </a:lnTo>
                <a:lnTo>
                  <a:pt x="541349" y="1373237"/>
                </a:lnTo>
                <a:cubicBezTo>
                  <a:pt x="563281" y="1356592"/>
                  <a:pt x="580513" y="1341710"/>
                  <a:pt x="607145" y="1344451"/>
                </a:cubicBezTo>
                <a:cubicBezTo>
                  <a:pt x="600487" y="1356788"/>
                  <a:pt x="592213" y="1366187"/>
                  <a:pt x="583205" y="1373971"/>
                </a:cubicBezTo>
                <a:lnTo>
                  <a:pt x="563356" y="1387855"/>
                </a:lnTo>
                <a:lnTo>
                  <a:pt x="1168291" y="1387855"/>
                </a:lnTo>
                <a:lnTo>
                  <a:pt x="1148442" y="1373971"/>
                </a:lnTo>
                <a:cubicBezTo>
                  <a:pt x="1139435" y="1366187"/>
                  <a:pt x="1131161" y="1356788"/>
                  <a:pt x="1124503" y="1344451"/>
                </a:cubicBezTo>
                <a:cubicBezTo>
                  <a:pt x="1151135" y="1341710"/>
                  <a:pt x="1168367" y="1356592"/>
                  <a:pt x="1190299" y="1373237"/>
                </a:cubicBezTo>
                <a:lnTo>
                  <a:pt x="1213265" y="1387855"/>
                </a:lnTo>
                <a:lnTo>
                  <a:pt x="1352799" y="1387855"/>
                </a:lnTo>
                <a:lnTo>
                  <a:pt x="1406485" y="1344451"/>
                </a:lnTo>
                <a:cubicBezTo>
                  <a:pt x="1440558" y="1309007"/>
                  <a:pt x="1465231" y="1267689"/>
                  <a:pt x="1472281" y="1241057"/>
                </a:cubicBezTo>
                <a:cubicBezTo>
                  <a:pt x="1455049" y="1219126"/>
                  <a:pt x="1306226" y="1206593"/>
                  <a:pt x="1225547" y="1217559"/>
                </a:cubicBezTo>
                <a:cubicBezTo>
                  <a:pt x="1184033" y="1219126"/>
                  <a:pt x="1184817" y="1262990"/>
                  <a:pt x="1129204" y="1255157"/>
                </a:cubicBezTo>
                <a:cubicBezTo>
                  <a:pt x="1116867" y="1256724"/>
                  <a:pt x="1106146" y="1253737"/>
                  <a:pt x="1096379" y="1248402"/>
                </a:cubicBezTo>
                <a:lnTo>
                  <a:pt x="1093943" y="1246526"/>
                </a:lnTo>
                <a:lnTo>
                  <a:pt x="1103767" y="1221894"/>
                </a:lnTo>
                <a:cubicBezTo>
                  <a:pt x="1182135" y="1066071"/>
                  <a:pt x="1600898" y="642461"/>
                  <a:pt x="1717369" y="459765"/>
                </a:cubicBezTo>
                <a:cubicBezTo>
                  <a:pt x="1756991" y="387500"/>
                  <a:pt x="1772504" y="140369"/>
                  <a:pt x="1730476" y="146439"/>
                </a:cubicBezTo>
                <a:cubicBezTo>
                  <a:pt x="1685110" y="158367"/>
                  <a:pt x="1703668" y="304844"/>
                  <a:pt x="1676648" y="360462"/>
                </a:cubicBezTo>
                <a:cubicBezTo>
                  <a:pt x="1649628" y="416083"/>
                  <a:pt x="1599439" y="501818"/>
                  <a:pt x="1571638" y="479826"/>
                </a:cubicBezTo>
                <a:cubicBezTo>
                  <a:pt x="1551220" y="474483"/>
                  <a:pt x="1594805" y="331537"/>
                  <a:pt x="1586928" y="258634"/>
                </a:cubicBezTo>
                <a:cubicBezTo>
                  <a:pt x="1581968" y="181746"/>
                  <a:pt x="1554535" y="9706"/>
                  <a:pt x="1518899" y="20789"/>
                </a:cubicBezTo>
                <a:cubicBezTo>
                  <a:pt x="1491792" y="38833"/>
                  <a:pt x="1550803" y="321573"/>
                  <a:pt x="1513121" y="333290"/>
                </a:cubicBezTo>
                <a:cubicBezTo>
                  <a:pt x="1493430" y="334615"/>
                  <a:pt x="1473293" y="33138"/>
                  <a:pt x="1281135" y="0"/>
                </a:cubicBezTo>
                <a:close/>
              </a:path>
            </a:pathLst>
          </a:custGeom>
          <a:solidFill>
            <a:schemeClr val="accent2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9" name="자유형: 도형 18">
            <a:extLst>
              <a:ext uri="{FF2B5EF4-FFF2-40B4-BE49-F238E27FC236}">
                <a16:creationId xmlns="" xmlns:a16="http://schemas.microsoft.com/office/drawing/2014/main" id="{35EC5091-08CE-4202-829F-79528E63FA20}"/>
              </a:ext>
            </a:extLst>
          </p:cNvPr>
          <p:cNvSpPr/>
          <p:nvPr/>
        </p:nvSpPr>
        <p:spPr>
          <a:xfrm flipH="1">
            <a:off x="5144897" y="4430289"/>
            <a:ext cx="1902204" cy="1995130"/>
          </a:xfrm>
          <a:custGeom>
            <a:avLst/>
            <a:gdLst>
              <a:gd name="connsiteX0" fmla="*/ 1281135 w 1755460"/>
              <a:gd name="connsiteY0" fmla="*/ 0 h 1841217"/>
              <a:gd name="connsiteX1" fmla="*/ 1401703 w 1755460"/>
              <a:gd name="connsiteY1" fmla="*/ 229140 h 1841217"/>
              <a:gd name="connsiteX2" fmla="*/ 1435217 w 1755460"/>
              <a:gd name="connsiteY2" fmla="*/ 411103 h 1841217"/>
              <a:gd name="connsiteX3" fmla="*/ 1270861 w 1755460"/>
              <a:gd name="connsiteY3" fmla="*/ 412112 h 1841217"/>
              <a:gd name="connsiteX4" fmla="*/ 1093650 w 1755460"/>
              <a:gd name="connsiteY4" fmla="*/ 349523 h 1841217"/>
              <a:gd name="connsiteX5" fmla="*/ 1391373 w 1755460"/>
              <a:gd name="connsiteY5" fmla="*/ 514275 h 1841217"/>
              <a:gd name="connsiteX6" fmla="*/ 1445255 w 1755460"/>
              <a:gd name="connsiteY6" fmla="*/ 634941 h 1841217"/>
              <a:gd name="connsiteX7" fmla="*/ 1126470 w 1755460"/>
              <a:gd name="connsiteY7" fmla="*/ 988795 h 1841217"/>
              <a:gd name="connsiteX8" fmla="*/ 982615 w 1755460"/>
              <a:gd name="connsiteY8" fmla="*/ 665160 h 1841217"/>
              <a:gd name="connsiteX9" fmla="*/ 968461 w 1755460"/>
              <a:gd name="connsiteY9" fmla="*/ 869891 h 1841217"/>
              <a:gd name="connsiteX10" fmla="*/ 1067625 w 1755460"/>
              <a:gd name="connsiteY10" fmla="*/ 1068353 h 1841217"/>
              <a:gd name="connsiteX11" fmla="*/ 1025604 w 1755460"/>
              <a:gd name="connsiteY11" fmla="*/ 1176578 h 1841217"/>
              <a:gd name="connsiteX12" fmla="*/ 1014937 w 1755460"/>
              <a:gd name="connsiteY12" fmla="*/ 1196870 h 1841217"/>
              <a:gd name="connsiteX13" fmla="*/ 993719 w 1755460"/>
              <a:gd name="connsiteY13" fmla="*/ 1203497 h 1841217"/>
              <a:gd name="connsiteX14" fmla="*/ 938865 w 1755460"/>
              <a:gd name="connsiteY14" fmla="*/ 1241057 h 1841217"/>
              <a:gd name="connsiteX15" fmla="*/ 866019 w 1755460"/>
              <a:gd name="connsiteY15" fmla="*/ 1243407 h 1841217"/>
              <a:gd name="connsiteX16" fmla="*/ 865824 w 1755460"/>
              <a:gd name="connsiteY16" fmla="*/ 1268227 h 1841217"/>
              <a:gd name="connsiteX17" fmla="*/ 865629 w 1755460"/>
              <a:gd name="connsiteY17" fmla="*/ 1243407 h 1841217"/>
              <a:gd name="connsiteX18" fmla="*/ 792783 w 1755460"/>
              <a:gd name="connsiteY18" fmla="*/ 1241057 h 1841217"/>
              <a:gd name="connsiteX19" fmla="*/ 755773 w 1755460"/>
              <a:gd name="connsiteY19" fmla="*/ 1219615 h 1841217"/>
              <a:gd name="connsiteX20" fmla="*/ 743350 w 1755460"/>
              <a:gd name="connsiteY20" fmla="*/ 1208394 h 1841217"/>
              <a:gd name="connsiteX21" fmla="*/ 745901 w 1755460"/>
              <a:gd name="connsiteY21" fmla="*/ 1207100 h 1841217"/>
              <a:gd name="connsiteX22" fmla="*/ 687836 w 1755460"/>
              <a:gd name="connsiteY22" fmla="*/ 1068353 h 1841217"/>
              <a:gd name="connsiteX23" fmla="*/ 787000 w 1755460"/>
              <a:gd name="connsiteY23" fmla="*/ 869891 h 1841217"/>
              <a:gd name="connsiteX24" fmla="*/ 772846 w 1755460"/>
              <a:gd name="connsiteY24" fmla="*/ 665160 h 1841217"/>
              <a:gd name="connsiteX25" fmla="*/ 628991 w 1755460"/>
              <a:gd name="connsiteY25" fmla="*/ 988795 h 1841217"/>
              <a:gd name="connsiteX26" fmla="*/ 310206 w 1755460"/>
              <a:gd name="connsiteY26" fmla="*/ 634941 h 1841217"/>
              <a:gd name="connsiteX27" fmla="*/ 364087 w 1755460"/>
              <a:gd name="connsiteY27" fmla="*/ 514275 h 1841217"/>
              <a:gd name="connsiteX28" fmla="*/ 661811 w 1755460"/>
              <a:gd name="connsiteY28" fmla="*/ 349523 h 1841217"/>
              <a:gd name="connsiteX29" fmla="*/ 484600 w 1755460"/>
              <a:gd name="connsiteY29" fmla="*/ 412112 h 1841217"/>
              <a:gd name="connsiteX30" fmla="*/ 320244 w 1755460"/>
              <a:gd name="connsiteY30" fmla="*/ 411103 h 1841217"/>
              <a:gd name="connsiteX31" fmla="*/ 353759 w 1755460"/>
              <a:gd name="connsiteY31" fmla="*/ 229140 h 1841217"/>
              <a:gd name="connsiteX32" fmla="*/ 474326 w 1755460"/>
              <a:gd name="connsiteY32" fmla="*/ 0 h 1841217"/>
              <a:gd name="connsiteX33" fmla="*/ 242340 w 1755460"/>
              <a:gd name="connsiteY33" fmla="*/ 333290 h 1841217"/>
              <a:gd name="connsiteX34" fmla="*/ 236562 w 1755460"/>
              <a:gd name="connsiteY34" fmla="*/ 20789 h 1841217"/>
              <a:gd name="connsiteX35" fmla="*/ 168532 w 1755460"/>
              <a:gd name="connsiteY35" fmla="*/ 258634 h 1841217"/>
              <a:gd name="connsiteX36" fmla="*/ 183822 w 1755460"/>
              <a:gd name="connsiteY36" fmla="*/ 479826 h 1841217"/>
              <a:gd name="connsiteX37" fmla="*/ 78812 w 1755460"/>
              <a:gd name="connsiteY37" fmla="*/ 360462 h 1841217"/>
              <a:gd name="connsiteX38" fmla="*/ 24984 w 1755460"/>
              <a:gd name="connsiteY38" fmla="*/ 146439 h 1841217"/>
              <a:gd name="connsiteX39" fmla="*/ 38092 w 1755460"/>
              <a:gd name="connsiteY39" fmla="*/ 459765 h 1841217"/>
              <a:gd name="connsiteX40" fmla="*/ 651694 w 1755460"/>
              <a:gd name="connsiteY40" fmla="*/ 1221894 h 1841217"/>
              <a:gd name="connsiteX41" fmla="*/ 655925 w 1755460"/>
              <a:gd name="connsiteY41" fmla="*/ 1232504 h 1841217"/>
              <a:gd name="connsiteX42" fmla="*/ 635269 w 1755460"/>
              <a:gd name="connsiteY42" fmla="*/ 1248402 h 1841217"/>
              <a:gd name="connsiteX43" fmla="*/ 602444 w 1755460"/>
              <a:gd name="connsiteY43" fmla="*/ 1255157 h 1841217"/>
              <a:gd name="connsiteX44" fmla="*/ 506100 w 1755460"/>
              <a:gd name="connsiteY44" fmla="*/ 1217559 h 1841217"/>
              <a:gd name="connsiteX45" fmla="*/ 259366 w 1755460"/>
              <a:gd name="connsiteY45" fmla="*/ 1241057 h 1841217"/>
              <a:gd name="connsiteX46" fmla="*/ 447355 w 1755460"/>
              <a:gd name="connsiteY46" fmla="*/ 1412597 h 1841217"/>
              <a:gd name="connsiteX47" fmla="*/ 607145 w 1755460"/>
              <a:gd name="connsiteY47" fmla="*/ 1344451 h 1841217"/>
              <a:gd name="connsiteX48" fmla="*/ 506100 w 1755460"/>
              <a:gd name="connsiteY48" fmla="*/ 1436096 h 1841217"/>
              <a:gd name="connsiteX49" fmla="*/ 658841 w 1755460"/>
              <a:gd name="connsiteY49" fmla="*/ 1819121 h 1841217"/>
              <a:gd name="connsiteX50" fmla="*/ 664992 w 1755460"/>
              <a:gd name="connsiteY50" fmla="*/ 1841217 h 1841217"/>
              <a:gd name="connsiteX51" fmla="*/ 1066656 w 1755460"/>
              <a:gd name="connsiteY51" fmla="*/ 1841217 h 1841217"/>
              <a:gd name="connsiteX52" fmla="*/ 1072807 w 1755460"/>
              <a:gd name="connsiteY52" fmla="*/ 1819121 h 1841217"/>
              <a:gd name="connsiteX53" fmla="*/ 1225547 w 1755460"/>
              <a:gd name="connsiteY53" fmla="*/ 1436096 h 1841217"/>
              <a:gd name="connsiteX54" fmla="*/ 1124503 w 1755460"/>
              <a:gd name="connsiteY54" fmla="*/ 1344451 h 1841217"/>
              <a:gd name="connsiteX55" fmla="*/ 1284293 w 1755460"/>
              <a:gd name="connsiteY55" fmla="*/ 1412597 h 1841217"/>
              <a:gd name="connsiteX56" fmla="*/ 1472281 w 1755460"/>
              <a:gd name="connsiteY56" fmla="*/ 1241057 h 1841217"/>
              <a:gd name="connsiteX57" fmla="*/ 1225547 w 1755460"/>
              <a:gd name="connsiteY57" fmla="*/ 1217559 h 1841217"/>
              <a:gd name="connsiteX58" fmla="*/ 1129204 w 1755460"/>
              <a:gd name="connsiteY58" fmla="*/ 1255157 h 1841217"/>
              <a:gd name="connsiteX59" fmla="*/ 1096379 w 1755460"/>
              <a:gd name="connsiteY59" fmla="*/ 1248402 h 1841217"/>
              <a:gd name="connsiteX60" fmla="*/ 1093943 w 1755460"/>
              <a:gd name="connsiteY60" fmla="*/ 1246526 h 1841217"/>
              <a:gd name="connsiteX61" fmla="*/ 1103767 w 1755460"/>
              <a:gd name="connsiteY61" fmla="*/ 1221894 h 1841217"/>
              <a:gd name="connsiteX62" fmla="*/ 1717369 w 1755460"/>
              <a:gd name="connsiteY62" fmla="*/ 459765 h 1841217"/>
              <a:gd name="connsiteX63" fmla="*/ 1730476 w 1755460"/>
              <a:gd name="connsiteY63" fmla="*/ 146439 h 1841217"/>
              <a:gd name="connsiteX64" fmla="*/ 1676648 w 1755460"/>
              <a:gd name="connsiteY64" fmla="*/ 360462 h 1841217"/>
              <a:gd name="connsiteX65" fmla="*/ 1571638 w 1755460"/>
              <a:gd name="connsiteY65" fmla="*/ 479826 h 1841217"/>
              <a:gd name="connsiteX66" fmla="*/ 1586928 w 1755460"/>
              <a:gd name="connsiteY66" fmla="*/ 258634 h 1841217"/>
              <a:gd name="connsiteX67" fmla="*/ 1518899 w 1755460"/>
              <a:gd name="connsiteY67" fmla="*/ 20789 h 1841217"/>
              <a:gd name="connsiteX68" fmla="*/ 1513121 w 1755460"/>
              <a:gd name="connsiteY68" fmla="*/ 333290 h 1841217"/>
              <a:gd name="connsiteX69" fmla="*/ 1281135 w 1755460"/>
              <a:gd name="connsiteY69" fmla="*/ 0 h 18412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1755460" h="1841217">
                <a:moveTo>
                  <a:pt x="1281135" y="0"/>
                </a:moveTo>
                <a:cubicBezTo>
                  <a:pt x="1222898" y="33391"/>
                  <a:pt x="1376023" y="160623"/>
                  <a:pt x="1401703" y="229140"/>
                </a:cubicBezTo>
                <a:cubicBezTo>
                  <a:pt x="1427382" y="297657"/>
                  <a:pt x="1460733" y="392391"/>
                  <a:pt x="1435217" y="411103"/>
                </a:cubicBezTo>
                <a:cubicBezTo>
                  <a:pt x="1418452" y="436785"/>
                  <a:pt x="1327788" y="422375"/>
                  <a:pt x="1270861" y="412112"/>
                </a:cubicBezTo>
                <a:cubicBezTo>
                  <a:pt x="1196430" y="392521"/>
                  <a:pt x="1138749" y="266271"/>
                  <a:pt x="1093650" y="349523"/>
                </a:cubicBezTo>
                <a:cubicBezTo>
                  <a:pt x="1074022" y="375698"/>
                  <a:pt x="1209741" y="497139"/>
                  <a:pt x="1391373" y="514275"/>
                </a:cubicBezTo>
                <a:cubicBezTo>
                  <a:pt x="1433994" y="513867"/>
                  <a:pt x="1474814" y="594893"/>
                  <a:pt x="1445255" y="634941"/>
                </a:cubicBezTo>
                <a:cubicBezTo>
                  <a:pt x="1401097" y="755303"/>
                  <a:pt x="1228239" y="881142"/>
                  <a:pt x="1126470" y="988795"/>
                </a:cubicBezTo>
                <a:cubicBezTo>
                  <a:pt x="965712" y="791247"/>
                  <a:pt x="1026280" y="652821"/>
                  <a:pt x="982615" y="665160"/>
                </a:cubicBezTo>
                <a:cubicBezTo>
                  <a:pt x="940688" y="659563"/>
                  <a:pt x="960411" y="773379"/>
                  <a:pt x="968461" y="869891"/>
                </a:cubicBezTo>
                <a:cubicBezTo>
                  <a:pt x="979866" y="926124"/>
                  <a:pt x="1071801" y="1006946"/>
                  <a:pt x="1067625" y="1068353"/>
                </a:cubicBezTo>
                <a:cubicBezTo>
                  <a:pt x="1057839" y="1125600"/>
                  <a:pt x="1041813" y="1148920"/>
                  <a:pt x="1025604" y="1176578"/>
                </a:cubicBezTo>
                <a:lnTo>
                  <a:pt x="1014937" y="1196870"/>
                </a:lnTo>
                <a:lnTo>
                  <a:pt x="993719" y="1203497"/>
                </a:lnTo>
                <a:cubicBezTo>
                  <a:pt x="974113" y="1216678"/>
                  <a:pt x="961776" y="1243407"/>
                  <a:pt x="938865" y="1241057"/>
                </a:cubicBezTo>
                <a:lnTo>
                  <a:pt x="866019" y="1243407"/>
                </a:lnTo>
                <a:lnTo>
                  <a:pt x="865824" y="1268227"/>
                </a:lnTo>
                <a:lnTo>
                  <a:pt x="865629" y="1243407"/>
                </a:lnTo>
                <a:lnTo>
                  <a:pt x="792783" y="1241057"/>
                </a:lnTo>
                <a:cubicBezTo>
                  <a:pt x="777509" y="1242624"/>
                  <a:pt x="766935" y="1231266"/>
                  <a:pt x="755773" y="1219615"/>
                </a:cubicBezTo>
                <a:lnTo>
                  <a:pt x="743350" y="1208394"/>
                </a:lnTo>
                <a:lnTo>
                  <a:pt x="745901" y="1207100"/>
                </a:lnTo>
                <a:cubicBezTo>
                  <a:pt x="725026" y="1160696"/>
                  <a:pt x="700883" y="1144682"/>
                  <a:pt x="687836" y="1068353"/>
                </a:cubicBezTo>
                <a:cubicBezTo>
                  <a:pt x="683660" y="1006946"/>
                  <a:pt x="775594" y="926124"/>
                  <a:pt x="787000" y="869891"/>
                </a:cubicBezTo>
                <a:cubicBezTo>
                  <a:pt x="795050" y="773379"/>
                  <a:pt x="814773" y="659563"/>
                  <a:pt x="772846" y="665160"/>
                </a:cubicBezTo>
                <a:cubicBezTo>
                  <a:pt x="729180" y="652821"/>
                  <a:pt x="789749" y="791247"/>
                  <a:pt x="628991" y="988795"/>
                </a:cubicBezTo>
                <a:cubicBezTo>
                  <a:pt x="527223" y="881142"/>
                  <a:pt x="354364" y="755303"/>
                  <a:pt x="310206" y="634941"/>
                </a:cubicBezTo>
                <a:cubicBezTo>
                  <a:pt x="280647" y="594893"/>
                  <a:pt x="321467" y="513867"/>
                  <a:pt x="364087" y="514275"/>
                </a:cubicBezTo>
                <a:cubicBezTo>
                  <a:pt x="545720" y="497139"/>
                  <a:pt x="681438" y="375698"/>
                  <a:pt x="661811" y="349523"/>
                </a:cubicBezTo>
                <a:cubicBezTo>
                  <a:pt x="616712" y="266271"/>
                  <a:pt x="559031" y="392521"/>
                  <a:pt x="484600" y="412112"/>
                </a:cubicBezTo>
                <a:cubicBezTo>
                  <a:pt x="427673" y="422375"/>
                  <a:pt x="337009" y="436785"/>
                  <a:pt x="320244" y="411103"/>
                </a:cubicBezTo>
                <a:cubicBezTo>
                  <a:pt x="294728" y="392391"/>
                  <a:pt x="328078" y="297657"/>
                  <a:pt x="353759" y="229140"/>
                </a:cubicBezTo>
                <a:cubicBezTo>
                  <a:pt x="379438" y="160623"/>
                  <a:pt x="532563" y="33391"/>
                  <a:pt x="474326" y="0"/>
                </a:cubicBezTo>
                <a:cubicBezTo>
                  <a:pt x="282168" y="33138"/>
                  <a:pt x="262031" y="334615"/>
                  <a:pt x="242340" y="333290"/>
                </a:cubicBezTo>
                <a:cubicBezTo>
                  <a:pt x="204657" y="321573"/>
                  <a:pt x="263669" y="38833"/>
                  <a:pt x="236562" y="20789"/>
                </a:cubicBezTo>
                <a:cubicBezTo>
                  <a:pt x="200925" y="9707"/>
                  <a:pt x="173493" y="181746"/>
                  <a:pt x="168532" y="258634"/>
                </a:cubicBezTo>
                <a:cubicBezTo>
                  <a:pt x="160655" y="331537"/>
                  <a:pt x="204240" y="474482"/>
                  <a:pt x="183822" y="479826"/>
                </a:cubicBezTo>
                <a:cubicBezTo>
                  <a:pt x="156021" y="501818"/>
                  <a:pt x="105833" y="416083"/>
                  <a:pt x="78812" y="360462"/>
                </a:cubicBezTo>
                <a:cubicBezTo>
                  <a:pt x="51792" y="304844"/>
                  <a:pt x="70350" y="158367"/>
                  <a:pt x="24984" y="146439"/>
                </a:cubicBezTo>
                <a:cubicBezTo>
                  <a:pt x="-17044" y="140369"/>
                  <a:pt x="-1532" y="387500"/>
                  <a:pt x="38092" y="459765"/>
                </a:cubicBezTo>
                <a:cubicBezTo>
                  <a:pt x="154562" y="642461"/>
                  <a:pt x="573327" y="1066071"/>
                  <a:pt x="651694" y="1221894"/>
                </a:cubicBezTo>
                <a:lnTo>
                  <a:pt x="655925" y="1232504"/>
                </a:lnTo>
                <a:lnTo>
                  <a:pt x="635269" y="1248402"/>
                </a:lnTo>
                <a:cubicBezTo>
                  <a:pt x="625503" y="1253737"/>
                  <a:pt x="614781" y="1256724"/>
                  <a:pt x="602444" y="1255157"/>
                </a:cubicBezTo>
                <a:cubicBezTo>
                  <a:pt x="546831" y="1262990"/>
                  <a:pt x="547614" y="1219126"/>
                  <a:pt x="506100" y="1217559"/>
                </a:cubicBezTo>
                <a:cubicBezTo>
                  <a:pt x="425422" y="1206593"/>
                  <a:pt x="276599" y="1219126"/>
                  <a:pt x="259366" y="1241057"/>
                </a:cubicBezTo>
                <a:cubicBezTo>
                  <a:pt x="273466" y="1294320"/>
                  <a:pt x="358060" y="1406330"/>
                  <a:pt x="447355" y="1412597"/>
                </a:cubicBezTo>
                <a:cubicBezTo>
                  <a:pt x="538216" y="1403980"/>
                  <a:pt x="553882" y="1338969"/>
                  <a:pt x="607145" y="1344451"/>
                </a:cubicBezTo>
                <a:cubicBezTo>
                  <a:pt x="580513" y="1393798"/>
                  <a:pt x="528033" y="1396148"/>
                  <a:pt x="506100" y="1436096"/>
                </a:cubicBezTo>
                <a:cubicBezTo>
                  <a:pt x="453620" y="1510508"/>
                  <a:pt x="577379" y="1695362"/>
                  <a:pt x="658841" y="1819121"/>
                </a:cubicBezTo>
                <a:lnTo>
                  <a:pt x="664992" y="1841217"/>
                </a:lnTo>
                <a:lnTo>
                  <a:pt x="1066656" y="1841217"/>
                </a:lnTo>
                <a:lnTo>
                  <a:pt x="1072807" y="1819121"/>
                </a:lnTo>
                <a:cubicBezTo>
                  <a:pt x="1154269" y="1695362"/>
                  <a:pt x="1278028" y="1510508"/>
                  <a:pt x="1225547" y="1436096"/>
                </a:cubicBezTo>
                <a:cubicBezTo>
                  <a:pt x="1203615" y="1396148"/>
                  <a:pt x="1151135" y="1393798"/>
                  <a:pt x="1124503" y="1344451"/>
                </a:cubicBezTo>
                <a:cubicBezTo>
                  <a:pt x="1177766" y="1338969"/>
                  <a:pt x="1193432" y="1403980"/>
                  <a:pt x="1284293" y="1412597"/>
                </a:cubicBezTo>
                <a:cubicBezTo>
                  <a:pt x="1373588" y="1406330"/>
                  <a:pt x="1458182" y="1294320"/>
                  <a:pt x="1472281" y="1241057"/>
                </a:cubicBezTo>
                <a:cubicBezTo>
                  <a:pt x="1455049" y="1219126"/>
                  <a:pt x="1306226" y="1206593"/>
                  <a:pt x="1225547" y="1217559"/>
                </a:cubicBezTo>
                <a:cubicBezTo>
                  <a:pt x="1184033" y="1219126"/>
                  <a:pt x="1184817" y="1262990"/>
                  <a:pt x="1129204" y="1255157"/>
                </a:cubicBezTo>
                <a:cubicBezTo>
                  <a:pt x="1116867" y="1256724"/>
                  <a:pt x="1106146" y="1253737"/>
                  <a:pt x="1096379" y="1248402"/>
                </a:cubicBezTo>
                <a:lnTo>
                  <a:pt x="1093943" y="1246526"/>
                </a:lnTo>
                <a:lnTo>
                  <a:pt x="1103767" y="1221894"/>
                </a:lnTo>
                <a:cubicBezTo>
                  <a:pt x="1182135" y="1066071"/>
                  <a:pt x="1600898" y="642461"/>
                  <a:pt x="1717369" y="459765"/>
                </a:cubicBezTo>
                <a:cubicBezTo>
                  <a:pt x="1756991" y="387500"/>
                  <a:pt x="1772504" y="140369"/>
                  <a:pt x="1730476" y="146439"/>
                </a:cubicBezTo>
                <a:cubicBezTo>
                  <a:pt x="1685110" y="158367"/>
                  <a:pt x="1703668" y="304844"/>
                  <a:pt x="1676648" y="360462"/>
                </a:cubicBezTo>
                <a:cubicBezTo>
                  <a:pt x="1649628" y="416083"/>
                  <a:pt x="1599439" y="501818"/>
                  <a:pt x="1571638" y="479826"/>
                </a:cubicBezTo>
                <a:cubicBezTo>
                  <a:pt x="1551220" y="474482"/>
                  <a:pt x="1594805" y="331537"/>
                  <a:pt x="1586928" y="258634"/>
                </a:cubicBezTo>
                <a:cubicBezTo>
                  <a:pt x="1581968" y="181746"/>
                  <a:pt x="1554535" y="9706"/>
                  <a:pt x="1518899" y="20789"/>
                </a:cubicBezTo>
                <a:cubicBezTo>
                  <a:pt x="1491792" y="38833"/>
                  <a:pt x="1550803" y="321573"/>
                  <a:pt x="1513121" y="333290"/>
                </a:cubicBezTo>
                <a:cubicBezTo>
                  <a:pt x="1493430" y="334615"/>
                  <a:pt x="1473293" y="33138"/>
                  <a:pt x="1281135" y="0"/>
                </a:cubicBezTo>
                <a:close/>
              </a:path>
            </a:pathLst>
          </a:custGeom>
          <a:solidFill>
            <a:schemeClr val="accent3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0" name="자유형: 도형 19">
            <a:extLst>
              <a:ext uri="{FF2B5EF4-FFF2-40B4-BE49-F238E27FC236}">
                <a16:creationId xmlns="" xmlns:a16="http://schemas.microsoft.com/office/drawing/2014/main" id="{A60B50BF-8DBE-4D71-B7A6-95219769AB79}"/>
              </a:ext>
            </a:extLst>
          </p:cNvPr>
          <p:cNvSpPr/>
          <p:nvPr/>
        </p:nvSpPr>
        <p:spPr>
          <a:xfrm flipH="1">
            <a:off x="7449824" y="3939029"/>
            <a:ext cx="1902204" cy="2486390"/>
          </a:xfrm>
          <a:custGeom>
            <a:avLst/>
            <a:gdLst>
              <a:gd name="connsiteX0" fmla="*/ 1084557 w 1755460"/>
              <a:gd name="connsiteY0" fmla="*/ 1847319 h 2294579"/>
              <a:gd name="connsiteX1" fmla="*/ 1063408 w 1755460"/>
              <a:gd name="connsiteY1" fmla="*/ 2021208 h 2294579"/>
              <a:gd name="connsiteX2" fmla="*/ 894219 w 1755460"/>
              <a:gd name="connsiteY2" fmla="*/ 2173949 h 2294579"/>
              <a:gd name="connsiteX3" fmla="*/ 872685 w 1755460"/>
              <a:gd name="connsiteY3" fmla="*/ 2172513 h 2294579"/>
              <a:gd name="connsiteX4" fmla="*/ 872677 w 1755460"/>
              <a:gd name="connsiteY4" fmla="*/ 2171599 h 2294579"/>
              <a:gd name="connsiteX5" fmla="*/ 865824 w 1755460"/>
              <a:gd name="connsiteY5" fmla="*/ 2172056 h 2294579"/>
              <a:gd name="connsiteX6" fmla="*/ 858971 w 1755460"/>
              <a:gd name="connsiteY6" fmla="*/ 2171599 h 2294579"/>
              <a:gd name="connsiteX7" fmla="*/ 858963 w 1755460"/>
              <a:gd name="connsiteY7" fmla="*/ 2172513 h 2294579"/>
              <a:gd name="connsiteX8" fmla="*/ 837429 w 1755460"/>
              <a:gd name="connsiteY8" fmla="*/ 2173949 h 2294579"/>
              <a:gd name="connsiteX9" fmla="*/ 668240 w 1755460"/>
              <a:gd name="connsiteY9" fmla="*/ 2021208 h 2294579"/>
              <a:gd name="connsiteX10" fmla="*/ 647091 w 1755460"/>
              <a:gd name="connsiteY10" fmla="*/ 1847319 h 2294579"/>
              <a:gd name="connsiteX11" fmla="*/ 506321 w 1755460"/>
              <a:gd name="connsiteY11" fmla="*/ 2258947 h 2294579"/>
              <a:gd name="connsiteX12" fmla="*/ 489626 w 1755460"/>
              <a:gd name="connsiteY12" fmla="*/ 2294579 h 2294579"/>
              <a:gd name="connsiteX13" fmla="*/ 1242022 w 1755460"/>
              <a:gd name="connsiteY13" fmla="*/ 2294579 h 2294579"/>
              <a:gd name="connsiteX14" fmla="*/ 1225327 w 1755460"/>
              <a:gd name="connsiteY14" fmla="*/ 2258947 h 2294579"/>
              <a:gd name="connsiteX15" fmla="*/ 1084557 w 1755460"/>
              <a:gd name="connsiteY15" fmla="*/ 1847319 h 2294579"/>
              <a:gd name="connsiteX16" fmla="*/ 1281135 w 1755460"/>
              <a:gd name="connsiteY16" fmla="*/ 0 h 2294579"/>
              <a:gd name="connsiteX17" fmla="*/ 1401703 w 1755460"/>
              <a:gd name="connsiteY17" fmla="*/ 229140 h 2294579"/>
              <a:gd name="connsiteX18" fmla="*/ 1435217 w 1755460"/>
              <a:gd name="connsiteY18" fmla="*/ 411103 h 2294579"/>
              <a:gd name="connsiteX19" fmla="*/ 1270861 w 1755460"/>
              <a:gd name="connsiteY19" fmla="*/ 412112 h 2294579"/>
              <a:gd name="connsiteX20" fmla="*/ 1093650 w 1755460"/>
              <a:gd name="connsiteY20" fmla="*/ 349523 h 2294579"/>
              <a:gd name="connsiteX21" fmla="*/ 1391373 w 1755460"/>
              <a:gd name="connsiteY21" fmla="*/ 514275 h 2294579"/>
              <a:gd name="connsiteX22" fmla="*/ 1445255 w 1755460"/>
              <a:gd name="connsiteY22" fmla="*/ 634941 h 2294579"/>
              <a:gd name="connsiteX23" fmla="*/ 1126470 w 1755460"/>
              <a:gd name="connsiteY23" fmla="*/ 988795 h 2294579"/>
              <a:gd name="connsiteX24" fmla="*/ 982615 w 1755460"/>
              <a:gd name="connsiteY24" fmla="*/ 665160 h 2294579"/>
              <a:gd name="connsiteX25" fmla="*/ 968461 w 1755460"/>
              <a:gd name="connsiteY25" fmla="*/ 869891 h 2294579"/>
              <a:gd name="connsiteX26" fmla="*/ 1067625 w 1755460"/>
              <a:gd name="connsiteY26" fmla="*/ 1068353 h 2294579"/>
              <a:gd name="connsiteX27" fmla="*/ 1025604 w 1755460"/>
              <a:gd name="connsiteY27" fmla="*/ 1176578 h 2294579"/>
              <a:gd name="connsiteX28" fmla="*/ 1014937 w 1755460"/>
              <a:gd name="connsiteY28" fmla="*/ 1196870 h 2294579"/>
              <a:gd name="connsiteX29" fmla="*/ 993719 w 1755460"/>
              <a:gd name="connsiteY29" fmla="*/ 1203497 h 2294579"/>
              <a:gd name="connsiteX30" fmla="*/ 938865 w 1755460"/>
              <a:gd name="connsiteY30" fmla="*/ 1241057 h 2294579"/>
              <a:gd name="connsiteX31" fmla="*/ 866019 w 1755460"/>
              <a:gd name="connsiteY31" fmla="*/ 1243407 h 2294579"/>
              <a:gd name="connsiteX32" fmla="*/ 865824 w 1755460"/>
              <a:gd name="connsiteY32" fmla="*/ 1268227 h 2294579"/>
              <a:gd name="connsiteX33" fmla="*/ 865629 w 1755460"/>
              <a:gd name="connsiteY33" fmla="*/ 1243407 h 2294579"/>
              <a:gd name="connsiteX34" fmla="*/ 792783 w 1755460"/>
              <a:gd name="connsiteY34" fmla="*/ 1241057 h 2294579"/>
              <a:gd name="connsiteX35" fmla="*/ 755773 w 1755460"/>
              <a:gd name="connsiteY35" fmla="*/ 1219615 h 2294579"/>
              <a:gd name="connsiteX36" fmla="*/ 743350 w 1755460"/>
              <a:gd name="connsiteY36" fmla="*/ 1208394 h 2294579"/>
              <a:gd name="connsiteX37" fmla="*/ 745901 w 1755460"/>
              <a:gd name="connsiteY37" fmla="*/ 1207100 h 2294579"/>
              <a:gd name="connsiteX38" fmla="*/ 687836 w 1755460"/>
              <a:gd name="connsiteY38" fmla="*/ 1068353 h 2294579"/>
              <a:gd name="connsiteX39" fmla="*/ 787000 w 1755460"/>
              <a:gd name="connsiteY39" fmla="*/ 869891 h 2294579"/>
              <a:gd name="connsiteX40" fmla="*/ 772846 w 1755460"/>
              <a:gd name="connsiteY40" fmla="*/ 665160 h 2294579"/>
              <a:gd name="connsiteX41" fmla="*/ 628991 w 1755460"/>
              <a:gd name="connsiteY41" fmla="*/ 988795 h 2294579"/>
              <a:gd name="connsiteX42" fmla="*/ 310206 w 1755460"/>
              <a:gd name="connsiteY42" fmla="*/ 634941 h 2294579"/>
              <a:gd name="connsiteX43" fmla="*/ 364087 w 1755460"/>
              <a:gd name="connsiteY43" fmla="*/ 514275 h 2294579"/>
              <a:gd name="connsiteX44" fmla="*/ 661811 w 1755460"/>
              <a:gd name="connsiteY44" fmla="*/ 349523 h 2294579"/>
              <a:gd name="connsiteX45" fmla="*/ 484600 w 1755460"/>
              <a:gd name="connsiteY45" fmla="*/ 412112 h 2294579"/>
              <a:gd name="connsiteX46" fmla="*/ 320243 w 1755460"/>
              <a:gd name="connsiteY46" fmla="*/ 411103 h 2294579"/>
              <a:gd name="connsiteX47" fmla="*/ 353758 w 1755460"/>
              <a:gd name="connsiteY47" fmla="*/ 229140 h 2294579"/>
              <a:gd name="connsiteX48" fmla="*/ 474326 w 1755460"/>
              <a:gd name="connsiteY48" fmla="*/ 0 h 2294579"/>
              <a:gd name="connsiteX49" fmla="*/ 242339 w 1755460"/>
              <a:gd name="connsiteY49" fmla="*/ 333290 h 2294579"/>
              <a:gd name="connsiteX50" fmla="*/ 236561 w 1755460"/>
              <a:gd name="connsiteY50" fmla="*/ 20789 h 2294579"/>
              <a:gd name="connsiteX51" fmla="*/ 168532 w 1755460"/>
              <a:gd name="connsiteY51" fmla="*/ 258634 h 2294579"/>
              <a:gd name="connsiteX52" fmla="*/ 183822 w 1755460"/>
              <a:gd name="connsiteY52" fmla="*/ 479826 h 2294579"/>
              <a:gd name="connsiteX53" fmla="*/ 78812 w 1755460"/>
              <a:gd name="connsiteY53" fmla="*/ 360462 h 2294579"/>
              <a:gd name="connsiteX54" fmla="*/ 24984 w 1755460"/>
              <a:gd name="connsiteY54" fmla="*/ 146439 h 2294579"/>
              <a:gd name="connsiteX55" fmla="*/ 38091 w 1755460"/>
              <a:gd name="connsiteY55" fmla="*/ 459766 h 2294579"/>
              <a:gd name="connsiteX56" fmla="*/ 651693 w 1755460"/>
              <a:gd name="connsiteY56" fmla="*/ 1221894 h 2294579"/>
              <a:gd name="connsiteX57" fmla="*/ 655925 w 1755460"/>
              <a:gd name="connsiteY57" fmla="*/ 1232504 h 2294579"/>
              <a:gd name="connsiteX58" fmla="*/ 635269 w 1755460"/>
              <a:gd name="connsiteY58" fmla="*/ 1248402 h 2294579"/>
              <a:gd name="connsiteX59" fmla="*/ 602444 w 1755460"/>
              <a:gd name="connsiteY59" fmla="*/ 1255157 h 2294579"/>
              <a:gd name="connsiteX60" fmla="*/ 506100 w 1755460"/>
              <a:gd name="connsiteY60" fmla="*/ 1217559 h 2294579"/>
              <a:gd name="connsiteX61" fmla="*/ 259366 w 1755460"/>
              <a:gd name="connsiteY61" fmla="*/ 1241057 h 2294579"/>
              <a:gd name="connsiteX62" fmla="*/ 447354 w 1755460"/>
              <a:gd name="connsiteY62" fmla="*/ 1412597 h 2294579"/>
              <a:gd name="connsiteX63" fmla="*/ 607144 w 1755460"/>
              <a:gd name="connsiteY63" fmla="*/ 1344451 h 2294579"/>
              <a:gd name="connsiteX64" fmla="*/ 506100 w 1755460"/>
              <a:gd name="connsiteY64" fmla="*/ 1436096 h 2294579"/>
              <a:gd name="connsiteX65" fmla="*/ 658841 w 1755460"/>
              <a:gd name="connsiteY65" fmla="*/ 1819121 h 2294579"/>
              <a:gd name="connsiteX66" fmla="*/ 696439 w 1755460"/>
              <a:gd name="connsiteY66" fmla="*/ 2023559 h 2294579"/>
              <a:gd name="connsiteX67" fmla="*/ 835080 w 1755460"/>
              <a:gd name="connsiteY67" fmla="*/ 2134002 h 2294579"/>
              <a:gd name="connsiteX68" fmla="*/ 858983 w 1755460"/>
              <a:gd name="connsiteY68" fmla="*/ 2136990 h 2294579"/>
              <a:gd name="connsiteX69" fmla="*/ 858970 w 1755460"/>
              <a:gd name="connsiteY69" fmla="*/ 2138701 h 2294579"/>
              <a:gd name="connsiteX70" fmla="*/ 865824 w 1755460"/>
              <a:gd name="connsiteY70" fmla="*/ 2137845 h 2294579"/>
              <a:gd name="connsiteX71" fmla="*/ 872678 w 1755460"/>
              <a:gd name="connsiteY71" fmla="*/ 2138701 h 2294579"/>
              <a:gd name="connsiteX72" fmla="*/ 872664 w 1755460"/>
              <a:gd name="connsiteY72" fmla="*/ 2136990 h 2294579"/>
              <a:gd name="connsiteX73" fmla="*/ 896568 w 1755460"/>
              <a:gd name="connsiteY73" fmla="*/ 2134002 h 2294579"/>
              <a:gd name="connsiteX74" fmla="*/ 1035209 w 1755460"/>
              <a:gd name="connsiteY74" fmla="*/ 2023559 h 2294579"/>
              <a:gd name="connsiteX75" fmla="*/ 1072807 w 1755460"/>
              <a:gd name="connsiteY75" fmla="*/ 1819121 h 2294579"/>
              <a:gd name="connsiteX76" fmla="*/ 1225547 w 1755460"/>
              <a:gd name="connsiteY76" fmla="*/ 1436096 h 2294579"/>
              <a:gd name="connsiteX77" fmla="*/ 1124503 w 1755460"/>
              <a:gd name="connsiteY77" fmla="*/ 1344451 h 2294579"/>
              <a:gd name="connsiteX78" fmla="*/ 1284293 w 1755460"/>
              <a:gd name="connsiteY78" fmla="*/ 1412597 h 2294579"/>
              <a:gd name="connsiteX79" fmla="*/ 1472281 w 1755460"/>
              <a:gd name="connsiteY79" fmla="*/ 1241057 h 2294579"/>
              <a:gd name="connsiteX80" fmla="*/ 1225547 w 1755460"/>
              <a:gd name="connsiteY80" fmla="*/ 1217559 h 2294579"/>
              <a:gd name="connsiteX81" fmla="*/ 1129204 w 1755460"/>
              <a:gd name="connsiteY81" fmla="*/ 1255157 h 2294579"/>
              <a:gd name="connsiteX82" fmla="*/ 1096379 w 1755460"/>
              <a:gd name="connsiteY82" fmla="*/ 1248402 h 2294579"/>
              <a:gd name="connsiteX83" fmla="*/ 1093943 w 1755460"/>
              <a:gd name="connsiteY83" fmla="*/ 1246526 h 2294579"/>
              <a:gd name="connsiteX84" fmla="*/ 1103767 w 1755460"/>
              <a:gd name="connsiteY84" fmla="*/ 1221894 h 2294579"/>
              <a:gd name="connsiteX85" fmla="*/ 1717369 w 1755460"/>
              <a:gd name="connsiteY85" fmla="*/ 459766 h 2294579"/>
              <a:gd name="connsiteX86" fmla="*/ 1730476 w 1755460"/>
              <a:gd name="connsiteY86" fmla="*/ 146439 h 2294579"/>
              <a:gd name="connsiteX87" fmla="*/ 1676648 w 1755460"/>
              <a:gd name="connsiteY87" fmla="*/ 360462 h 2294579"/>
              <a:gd name="connsiteX88" fmla="*/ 1571638 w 1755460"/>
              <a:gd name="connsiteY88" fmla="*/ 479826 h 2294579"/>
              <a:gd name="connsiteX89" fmla="*/ 1586928 w 1755460"/>
              <a:gd name="connsiteY89" fmla="*/ 258634 h 2294579"/>
              <a:gd name="connsiteX90" fmla="*/ 1518899 w 1755460"/>
              <a:gd name="connsiteY90" fmla="*/ 20789 h 2294579"/>
              <a:gd name="connsiteX91" fmla="*/ 1513121 w 1755460"/>
              <a:gd name="connsiteY91" fmla="*/ 333290 h 2294579"/>
              <a:gd name="connsiteX92" fmla="*/ 1281135 w 1755460"/>
              <a:gd name="connsiteY92" fmla="*/ 0 h 22945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1755460" h="2294579">
                <a:moveTo>
                  <a:pt x="1084557" y="1847319"/>
                </a:moveTo>
                <a:cubicBezTo>
                  <a:pt x="1070458" y="1907632"/>
                  <a:pt x="1070458" y="1963246"/>
                  <a:pt x="1063408" y="2021208"/>
                </a:cubicBezTo>
                <a:lnTo>
                  <a:pt x="894219" y="2173949"/>
                </a:lnTo>
                <a:lnTo>
                  <a:pt x="872685" y="2172513"/>
                </a:lnTo>
                <a:lnTo>
                  <a:pt x="872677" y="2171599"/>
                </a:lnTo>
                <a:lnTo>
                  <a:pt x="865824" y="2172056"/>
                </a:lnTo>
                <a:lnTo>
                  <a:pt x="858971" y="2171599"/>
                </a:lnTo>
                <a:lnTo>
                  <a:pt x="858963" y="2172513"/>
                </a:lnTo>
                <a:lnTo>
                  <a:pt x="837429" y="2173949"/>
                </a:lnTo>
                <a:lnTo>
                  <a:pt x="668240" y="2021208"/>
                </a:lnTo>
                <a:cubicBezTo>
                  <a:pt x="661190" y="1963246"/>
                  <a:pt x="661190" y="1907632"/>
                  <a:pt x="647091" y="1847319"/>
                </a:cubicBezTo>
                <a:cubicBezTo>
                  <a:pt x="604793" y="1989485"/>
                  <a:pt x="563818" y="2123721"/>
                  <a:pt x="506321" y="2258947"/>
                </a:cubicBezTo>
                <a:lnTo>
                  <a:pt x="489626" y="2294579"/>
                </a:lnTo>
                <a:lnTo>
                  <a:pt x="1242022" y="2294579"/>
                </a:lnTo>
                <a:lnTo>
                  <a:pt x="1225327" y="2258947"/>
                </a:lnTo>
                <a:cubicBezTo>
                  <a:pt x="1167829" y="2123721"/>
                  <a:pt x="1126854" y="1989485"/>
                  <a:pt x="1084557" y="1847319"/>
                </a:cubicBezTo>
                <a:close/>
                <a:moveTo>
                  <a:pt x="1281135" y="0"/>
                </a:moveTo>
                <a:cubicBezTo>
                  <a:pt x="1222898" y="33391"/>
                  <a:pt x="1376023" y="160623"/>
                  <a:pt x="1401703" y="229140"/>
                </a:cubicBezTo>
                <a:cubicBezTo>
                  <a:pt x="1427382" y="297657"/>
                  <a:pt x="1460733" y="392391"/>
                  <a:pt x="1435217" y="411103"/>
                </a:cubicBezTo>
                <a:cubicBezTo>
                  <a:pt x="1418452" y="436785"/>
                  <a:pt x="1327788" y="422374"/>
                  <a:pt x="1270861" y="412112"/>
                </a:cubicBezTo>
                <a:cubicBezTo>
                  <a:pt x="1196430" y="392521"/>
                  <a:pt x="1138749" y="266271"/>
                  <a:pt x="1093650" y="349523"/>
                </a:cubicBezTo>
                <a:cubicBezTo>
                  <a:pt x="1074022" y="375698"/>
                  <a:pt x="1209741" y="497139"/>
                  <a:pt x="1391373" y="514275"/>
                </a:cubicBezTo>
                <a:cubicBezTo>
                  <a:pt x="1433994" y="513867"/>
                  <a:pt x="1474814" y="594893"/>
                  <a:pt x="1445255" y="634941"/>
                </a:cubicBezTo>
                <a:cubicBezTo>
                  <a:pt x="1401097" y="755303"/>
                  <a:pt x="1228239" y="881142"/>
                  <a:pt x="1126470" y="988795"/>
                </a:cubicBezTo>
                <a:cubicBezTo>
                  <a:pt x="965712" y="791247"/>
                  <a:pt x="1026280" y="652821"/>
                  <a:pt x="982615" y="665160"/>
                </a:cubicBezTo>
                <a:cubicBezTo>
                  <a:pt x="940688" y="659563"/>
                  <a:pt x="960411" y="773379"/>
                  <a:pt x="968461" y="869891"/>
                </a:cubicBezTo>
                <a:cubicBezTo>
                  <a:pt x="979866" y="926124"/>
                  <a:pt x="1071801" y="1006946"/>
                  <a:pt x="1067625" y="1068353"/>
                </a:cubicBezTo>
                <a:cubicBezTo>
                  <a:pt x="1057839" y="1125600"/>
                  <a:pt x="1041813" y="1148920"/>
                  <a:pt x="1025604" y="1176578"/>
                </a:cubicBezTo>
                <a:lnTo>
                  <a:pt x="1014937" y="1196870"/>
                </a:lnTo>
                <a:lnTo>
                  <a:pt x="993719" y="1203497"/>
                </a:lnTo>
                <a:cubicBezTo>
                  <a:pt x="974113" y="1216678"/>
                  <a:pt x="961776" y="1243407"/>
                  <a:pt x="938865" y="1241057"/>
                </a:cubicBezTo>
                <a:lnTo>
                  <a:pt x="866019" y="1243407"/>
                </a:lnTo>
                <a:lnTo>
                  <a:pt x="865824" y="1268227"/>
                </a:lnTo>
                <a:lnTo>
                  <a:pt x="865629" y="1243407"/>
                </a:lnTo>
                <a:lnTo>
                  <a:pt x="792783" y="1241057"/>
                </a:lnTo>
                <a:cubicBezTo>
                  <a:pt x="777509" y="1242624"/>
                  <a:pt x="766935" y="1231266"/>
                  <a:pt x="755773" y="1219615"/>
                </a:cubicBezTo>
                <a:lnTo>
                  <a:pt x="743350" y="1208394"/>
                </a:lnTo>
                <a:lnTo>
                  <a:pt x="745901" y="1207100"/>
                </a:lnTo>
                <a:cubicBezTo>
                  <a:pt x="725026" y="1160696"/>
                  <a:pt x="700883" y="1144682"/>
                  <a:pt x="687836" y="1068353"/>
                </a:cubicBezTo>
                <a:cubicBezTo>
                  <a:pt x="683660" y="1006946"/>
                  <a:pt x="775594" y="926124"/>
                  <a:pt x="787000" y="869891"/>
                </a:cubicBezTo>
                <a:cubicBezTo>
                  <a:pt x="795050" y="773379"/>
                  <a:pt x="814773" y="659563"/>
                  <a:pt x="772846" y="665160"/>
                </a:cubicBezTo>
                <a:cubicBezTo>
                  <a:pt x="729180" y="652821"/>
                  <a:pt x="789749" y="791247"/>
                  <a:pt x="628991" y="988795"/>
                </a:cubicBezTo>
                <a:cubicBezTo>
                  <a:pt x="527222" y="881142"/>
                  <a:pt x="354363" y="755303"/>
                  <a:pt x="310206" y="634941"/>
                </a:cubicBezTo>
                <a:cubicBezTo>
                  <a:pt x="280647" y="594893"/>
                  <a:pt x="321466" y="513867"/>
                  <a:pt x="364087" y="514275"/>
                </a:cubicBezTo>
                <a:cubicBezTo>
                  <a:pt x="545720" y="497139"/>
                  <a:pt x="681438" y="375698"/>
                  <a:pt x="661811" y="349523"/>
                </a:cubicBezTo>
                <a:cubicBezTo>
                  <a:pt x="616712" y="266271"/>
                  <a:pt x="559031" y="392521"/>
                  <a:pt x="484600" y="412112"/>
                </a:cubicBezTo>
                <a:cubicBezTo>
                  <a:pt x="427673" y="422375"/>
                  <a:pt x="337009" y="436785"/>
                  <a:pt x="320243" y="411103"/>
                </a:cubicBezTo>
                <a:cubicBezTo>
                  <a:pt x="294728" y="392391"/>
                  <a:pt x="328078" y="297657"/>
                  <a:pt x="353758" y="229140"/>
                </a:cubicBezTo>
                <a:cubicBezTo>
                  <a:pt x="379438" y="160623"/>
                  <a:pt x="532562" y="33391"/>
                  <a:pt x="474326" y="0"/>
                </a:cubicBezTo>
                <a:cubicBezTo>
                  <a:pt x="282167" y="33138"/>
                  <a:pt x="262031" y="334615"/>
                  <a:pt x="242339" y="333290"/>
                </a:cubicBezTo>
                <a:cubicBezTo>
                  <a:pt x="204657" y="321573"/>
                  <a:pt x="263669" y="38833"/>
                  <a:pt x="236561" y="20789"/>
                </a:cubicBezTo>
                <a:cubicBezTo>
                  <a:pt x="200925" y="9706"/>
                  <a:pt x="173492" y="181746"/>
                  <a:pt x="168532" y="258634"/>
                </a:cubicBezTo>
                <a:cubicBezTo>
                  <a:pt x="160655" y="331537"/>
                  <a:pt x="204240" y="474483"/>
                  <a:pt x="183822" y="479826"/>
                </a:cubicBezTo>
                <a:cubicBezTo>
                  <a:pt x="156021" y="501818"/>
                  <a:pt x="105832" y="416083"/>
                  <a:pt x="78812" y="360462"/>
                </a:cubicBezTo>
                <a:cubicBezTo>
                  <a:pt x="51792" y="304844"/>
                  <a:pt x="70350" y="158367"/>
                  <a:pt x="24984" y="146439"/>
                </a:cubicBezTo>
                <a:cubicBezTo>
                  <a:pt x="-17044" y="140369"/>
                  <a:pt x="-1531" y="387500"/>
                  <a:pt x="38091" y="459766"/>
                </a:cubicBezTo>
                <a:cubicBezTo>
                  <a:pt x="154562" y="642461"/>
                  <a:pt x="573326" y="1066071"/>
                  <a:pt x="651693" y="1221894"/>
                </a:cubicBezTo>
                <a:lnTo>
                  <a:pt x="655925" y="1232504"/>
                </a:lnTo>
                <a:lnTo>
                  <a:pt x="635269" y="1248402"/>
                </a:lnTo>
                <a:cubicBezTo>
                  <a:pt x="625503" y="1253737"/>
                  <a:pt x="614781" y="1256724"/>
                  <a:pt x="602444" y="1255157"/>
                </a:cubicBezTo>
                <a:cubicBezTo>
                  <a:pt x="546831" y="1262990"/>
                  <a:pt x="547614" y="1219126"/>
                  <a:pt x="506100" y="1217559"/>
                </a:cubicBezTo>
                <a:cubicBezTo>
                  <a:pt x="425422" y="1206593"/>
                  <a:pt x="276599" y="1219126"/>
                  <a:pt x="259366" y="1241057"/>
                </a:cubicBezTo>
                <a:cubicBezTo>
                  <a:pt x="273466" y="1294320"/>
                  <a:pt x="358060" y="1406330"/>
                  <a:pt x="447354" y="1412597"/>
                </a:cubicBezTo>
                <a:cubicBezTo>
                  <a:pt x="538216" y="1403980"/>
                  <a:pt x="553881" y="1338969"/>
                  <a:pt x="607144" y="1344451"/>
                </a:cubicBezTo>
                <a:cubicBezTo>
                  <a:pt x="580513" y="1393798"/>
                  <a:pt x="528032" y="1396148"/>
                  <a:pt x="506100" y="1436096"/>
                </a:cubicBezTo>
                <a:cubicBezTo>
                  <a:pt x="453620" y="1510508"/>
                  <a:pt x="577379" y="1695362"/>
                  <a:pt x="658841" y="1819121"/>
                </a:cubicBezTo>
                <a:cubicBezTo>
                  <a:pt x="684690" y="1870818"/>
                  <a:pt x="677640" y="2002410"/>
                  <a:pt x="696439" y="2023559"/>
                </a:cubicBezTo>
                <a:lnTo>
                  <a:pt x="835080" y="2134002"/>
                </a:lnTo>
                <a:lnTo>
                  <a:pt x="858983" y="2136990"/>
                </a:lnTo>
                <a:lnTo>
                  <a:pt x="858970" y="2138701"/>
                </a:lnTo>
                <a:lnTo>
                  <a:pt x="865824" y="2137845"/>
                </a:lnTo>
                <a:lnTo>
                  <a:pt x="872678" y="2138701"/>
                </a:lnTo>
                <a:lnTo>
                  <a:pt x="872664" y="2136990"/>
                </a:lnTo>
                <a:lnTo>
                  <a:pt x="896568" y="2134002"/>
                </a:lnTo>
                <a:lnTo>
                  <a:pt x="1035209" y="2023559"/>
                </a:lnTo>
                <a:cubicBezTo>
                  <a:pt x="1054008" y="2002410"/>
                  <a:pt x="1046958" y="1870818"/>
                  <a:pt x="1072807" y="1819121"/>
                </a:cubicBezTo>
                <a:cubicBezTo>
                  <a:pt x="1154269" y="1695362"/>
                  <a:pt x="1278028" y="1510508"/>
                  <a:pt x="1225547" y="1436096"/>
                </a:cubicBezTo>
                <a:cubicBezTo>
                  <a:pt x="1203615" y="1396148"/>
                  <a:pt x="1151135" y="1393798"/>
                  <a:pt x="1124503" y="1344451"/>
                </a:cubicBezTo>
                <a:cubicBezTo>
                  <a:pt x="1177766" y="1338969"/>
                  <a:pt x="1193432" y="1403980"/>
                  <a:pt x="1284293" y="1412597"/>
                </a:cubicBezTo>
                <a:cubicBezTo>
                  <a:pt x="1373588" y="1406330"/>
                  <a:pt x="1458182" y="1294320"/>
                  <a:pt x="1472281" y="1241057"/>
                </a:cubicBezTo>
                <a:cubicBezTo>
                  <a:pt x="1455049" y="1219126"/>
                  <a:pt x="1306226" y="1206593"/>
                  <a:pt x="1225547" y="1217559"/>
                </a:cubicBezTo>
                <a:cubicBezTo>
                  <a:pt x="1184033" y="1219126"/>
                  <a:pt x="1184817" y="1262990"/>
                  <a:pt x="1129204" y="1255157"/>
                </a:cubicBezTo>
                <a:cubicBezTo>
                  <a:pt x="1116867" y="1256724"/>
                  <a:pt x="1106146" y="1253737"/>
                  <a:pt x="1096379" y="1248402"/>
                </a:cubicBezTo>
                <a:lnTo>
                  <a:pt x="1093943" y="1246526"/>
                </a:lnTo>
                <a:lnTo>
                  <a:pt x="1103767" y="1221894"/>
                </a:lnTo>
                <a:cubicBezTo>
                  <a:pt x="1182135" y="1066071"/>
                  <a:pt x="1600898" y="642461"/>
                  <a:pt x="1717369" y="459766"/>
                </a:cubicBezTo>
                <a:cubicBezTo>
                  <a:pt x="1756991" y="387500"/>
                  <a:pt x="1772504" y="140369"/>
                  <a:pt x="1730476" y="146439"/>
                </a:cubicBezTo>
                <a:cubicBezTo>
                  <a:pt x="1685110" y="158367"/>
                  <a:pt x="1703668" y="304844"/>
                  <a:pt x="1676648" y="360462"/>
                </a:cubicBezTo>
                <a:cubicBezTo>
                  <a:pt x="1649628" y="416083"/>
                  <a:pt x="1599439" y="501818"/>
                  <a:pt x="1571638" y="479826"/>
                </a:cubicBezTo>
                <a:cubicBezTo>
                  <a:pt x="1551220" y="474483"/>
                  <a:pt x="1594805" y="331537"/>
                  <a:pt x="1586928" y="258634"/>
                </a:cubicBezTo>
                <a:cubicBezTo>
                  <a:pt x="1581968" y="181746"/>
                  <a:pt x="1554535" y="9706"/>
                  <a:pt x="1518899" y="20789"/>
                </a:cubicBezTo>
                <a:cubicBezTo>
                  <a:pt x="1491792" y="38833"/>
                  <a:pt x="1550803" y="321573"/>
                  <a:pt x="1513121" y="333290"/>
                </a:cubicBezTo>
                <a:cubicBezTo>
                  <a:pt x="1493430" y="334615"/>
                  <a:pt x="1473293" y="33138"/>
                  <a:pt x="1281135" y="0"/>
                </a:cubicBezTo>
                <a:close/>
              </a:path>
            </a:pathLst>
          </a:custGeom>
          <a:solidFill>
            <a:schemeClr val="accent4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" name="자유형: 도형 10">
            <a:extLst>
              <a:ext uri="{FF2B5EF4-FFF2-40B4-BE49-F238E27FC236}">
                <a16:creationId xmlns="" xmlns:a16="http://schemas.microsoft.com/office/drawing/2014/main" id="{42525545-2155-424B-9FFB-E65A084FCE68}"/>
              </a:ext>
            </a:extLst>
          </p:cNvPr>
          <p:cNvSpPr/>
          <p:nvPr/>
        </p:nvSpPr>
        <p:spPr>
          <a:xfrm flipH="1">
            <a:off x="9754752" y="3468820"/>
            <a:ext cx="1902204" cy="2956599"/>
          </a:xfrm>
          <a:custGeom>
            <a:avLst/>
            <a:gdLst>
              <a:gd name="connsiteX0" fmla="*/ 1681411 w 2721527"/>
              <a:gd name="connsiteY0" fmla="*/ 2863938 h 4230073"/>
              <a:gd name="connsiteX1" fmla="*/ 1648624 w 2721527"/>
              <a:gd name="connsiteY1" fmla="*/ 3133522 h 4230073"/>
              <a:gd name="connsiteX2" fmla="*/ 1386326 w 2721527"/>
              <a:gd name="connsiteY2" fmla="*/ 3370319 h 4230073"/>
              <a:gd name="connsiteX3" fmla="*/ 1352942 w 2721527"/>
              <a:gd name="connsiteY3" fmla="*/ 3368093 h 4230073"/>
              <a:gd name="connsiteX4" fmla="*/ 1352930 w 2721527"/>
              <a:gd name="connsiteY4" fmla="*/ 3366675 h 4230073"/>
              <a:gd name="connsiteX5" fmla="*/ 1342305 w 2721527"/>
              <a:gd name="connsiteY5" fmla="*/ 3367384 h 4230073"/>
              <a:gd name="connsiteX6" fmla="*/ 1331680 w 2721527"/>
              <a:gd name="connsiteY6" fmla="*/ 3366675 h 4230073"/>
              <a:gd name="connsiteX7" fmla="*/ 1331668 w 2721527"/>
              <a:gd name="connsiteY7" fmla="*/ 3368093 h 4230073"/>
              <a:gd name="connsiteX8" fmla="*/ 1298284 w 2721527"/>
              <a:gd name="connsiteY8" fmla="*/ 3370319 h 4230073"/>
              <a:gd name="connsiteX9" fmla="*/ 1035986 w 2721527"/>
              <a:gd name="connsiteY9" fmla="*/ 3133522 h 4230073"/>
              <a:gd name="connsiteX10" fmla="*/ 1003199 w 2721527"/>
              <a:gd name="connsiteY10" fmla="*/ 2863938 h 4230073"/>
              <a:gd name="connsiteX11" fmla="*/ 686256 w 2721527"/>
              <a:gd name="connsiteY11" fmla="*/ 3712763 h 4230073"/>
              <a:gd name="connsiteX12" fmla="*/ 686256 w 2721527"/>
              <a:gd name="connsiteY12" fmla="*/ 3723692 h 4230073"/>
              <a:gd name="connsiteX13" fmla="*/ 1324619 w 2721527"/>
              <a:gd name="connsiteY13" fmla="*/ 4203328 h 4230073"/>
              <a:gd name="connsiteX14" fmla="*/ 1324394 w 2721527"/>
              <a:gd name="connsiteY14" fmla="*/ 4230073 h 4230073"/>
              <a:gd name="connsiteX15" fmla="*/ 1342305 w 2721527"/>
              <a:gd name="connsiteY15" fmla="*/ 4216616 h 4230073"/>
              <a:gd name="connsiteX16" fmla="*/ 1360216 w 2721527"/>
              <a:gd name="connsiteY16" fmla="*/ 4230073 h 4230073"/>
              <a:gd name="connsiteX17" fmla="*/ 1359991 w 2721527"/>
              <a:gd name="connsiteY17" fmla="*/ 4203328 h 4230073"/>
              <a:gd name="connsiteX18" fmla="*/ 1998354 w 2721527"/>
              <a:gd name="connsiteY18" fmla="*/ 3723692 h 4230073"/>
              <a:gd name="connsiteX19" fmla="*/ 1998354 w 2721527"/>
              <a:gd name="connsiteY19" fmla="*/ 3712763 h 4230073"/>
              <a:gd name="connsiteX20" fmla="*/ 1681411 w 2721527"/>
              <a:gd name="connsiteY20" fmla="*/ 2863938 h 4230073"/>
              <a:gd name="connsiteX21" fmla="*/ 1986170 w 2721527"/>
              <a:gd name="connsiteY21" fmla="*/ 0 h 4230073"/>
              <a:gd name="connsiteX22" fmla="*/ 2173089 w 2721527"/>
              <a:gd name="connsiteY22" fmla="*/ 355240 h 4230073"/>
              <a:gd name="connsiteX23" fmla="*/ 2225047 w 2721527"/>
              <a:gd name="connsiteY23" fmla="*/ 637341 h 4230073"/>
              <a:gd name="connsiteX24" fmla="*/ 1970243 w 2721527"/>
              <a:gd name="connsiteY24" fmla="*/ 638906 h 4230073"/>
              <a:gd name="connsiteX25" fmla="*/ 1695508 w 2721527"/>
              <a:gd name="connsiteY25" fmla="*/ 541873 h 4230073"/>
              <a:gd name="connsiteX26" fmla="*/ 2157075 w 2721527"/>
              <a:gd name="connsiteY26" fmla="*/ 797291 h 4230073"/>
              <a:gd name="connsiteX27" fmla="*/ 2240609 w 2721527"/>
              <a:gd name="connsiteY27" fmla="*/ 984363 h 4230073"/>
              <a:gd name="connsiteX28" fmla="*/ 1746390 w 2721527"/>
              <a:gd name="connsiteY28" fmla="*/ 1532950 h 4230073"/>
              <a:gd name="connsiteX29" fmla="*/ 1523369 w 2721527"/>
              <a:gd name="connsiteY29" fmla="*/ 1031212 h 4230073"/>
              <a:gd name="connsiteX30" fmla="*/ 1501425 w 2721527"/>
              <a:gd name="connsiteY30" fmla="*/ 1348610 h 4230073"/>
              <a:gd name="connsiteX31" fmla="*/ 1655161 w 2721527"/>
              <a:gd name="connsiteY31" fmla="*/ 1656290 h 4230073"/>
              <a:gd name="connsiteX32" fmla="*/ 1590016 w 2721527"/>
              <a:gd name="connsiteY32" fmla="*/ 1824073 h 4230073"/>
              <a:gd name="connsiteX33" fmla="*/ 1573478 w 2721527"/>
              <a:gd name="connsiteY33" fmla="*/ 1855533 h 4230073"/>
              <a:gd name="connsiteX34" fmla="*/ 1540584 w 2721527"/>
              <a:gd name="connsiteY34" fmla="*/ 1865806 h 4230073"/>
              <a:gd name="connsiteX35" fmla="*/ 1455542 w 2721527"/>
              <a:gd name="connsiteY35" fmla="*/ 1924037 h 4230073"/>
              <a:gd name="connsiteX36" fmla="*/ 1342608 w 2721527"/>
              <a:gd name="connsiteY36" fmla="*/ 1927680 h 4230073"/>
              <a:gd name="connsiteX37" fmla="*/ 1342305 w 2721527"/>
              <a:gd name="connsiteY37" fmla="*/ 1966159 h 4230073"/>
              <a:gd name="connsiteX38" fmla="*/ 1342002 w 2721527"/>
              <a:gd name="connsiteY38" fmla="*/ 1927680 h 4230073"/>
              <a:gd name="connsiteX39" fmla="*/ 1229068 w 2721527"/>
              <a:gd name="connsiteY39" fmla="*/ 1924037 h 4230073"/>
              <a:gd name="connsiteX40" fmla="*/ 1171690 w 2721527"/>
              <a:gd name="connsiteY40" fmla="*/ 1890795 h 4230073"/>
              <a:gd name="connsiteX41" fmla="*/ 1152431 w 2721527"/>
              <a:gd name="connsiteY41" fmla="*/ 1873399 h 4230073"/>
              <a:gd name="connsiteX42" fmla="*/ 1156386 w 2721527"/>
              <a:gd name="connsiteY42" fmla="*/ 1871393 h 4230073"/>
              <a:gd name="connsiteX43" fmla="*/ 1066367 w 2721527"/>
              <a:gd name="connsiteY43" fmla="*/ 1656290 h 4230073"/>
              <a:gd name="connsiteX44" fmla="*/ 1220102 w 2721527"/>
              <a:gd name="connsiteY44" fmla="*/ 1348610 h 4230073"/>
              <a:gd name="connsiteX45" fmla="*/ 1198159 w 2721527"/>
              <a:gd name="connsiteY45" fmla="*/ 1031212 h 4230073"/>
              <a:gd name="connsiteX46" fmla="*/ 975138 w 2721527"/>
              <a:gd name="connsiteY46" fmla="*/ 1532950 h 4230073"/>
              <a:gd name="connsiteX47" fmla="*/ 480919 w 2721527"/>
              <a:gd name="connsiteY47" fmla="*/ 984363 h 4230073"/>
              <a:gd name="connsiteX48" fmla="*/ 564452 w 2721527"/>
              <a:gd name="connsiteY48" fmla="*/ 797291 h 4230073"/>
              <a:gd name="connsiteX49" fmla="*/ 1026020 w 2721527"/>
              <a:gd name="connsiteY49" fmla="*/ 541873 h 4230073"/>
              <a:gd name="connsiteX50" fmla="*/ 751285 w 2721527"/>
              <a:gd name="connsiteY50" fmla="*/ 638906 h 4230073"/>
              <a:gd name="connsiteX51" fmla="*/ 496480 w 2721527"/>
              <a:gd name="connsiteY51" fmla="*/ 637341 h 4230073"/>
              <a:gd name="connsiteX52" fmla="*/ 548439 w 2721527"/>
              <a:gd name="connsiteY52" fmla="*/ 355240 h 4230073"/>
              <a:gd name="connsiteX53" fmla="*/ 735357 w 2721527"/>
              <a:gd name="connsiteY53" fmla="*/ 0 h 4230073"/>
              <a:gd name="connsiteX54" fmla="*/ 375704 w 2721527"/>
              <a:gd name="connsiteY54" fmla="*/ 516706 h 4230073"/>
              <a:gd name="connsiteX55" fmla="*/ 366746 w 2721527"/>
              <a:gd name="connsiteY55" fmla="*/ 32229 h 4230073"/>
              <a:gd name="connsiteX56" fmla="*/ 261279 w 2721527"/>
              <a:gd name="connsiteY56" fmla="*/ 400965 h 4230073"/>
              <a:gd name="connsiteX57" fmla="*/ 284983 w 2721527"/>
              <a:gd name="connsiteY57" fmla="*/ 743885 h 4230073"/>
              <a:gd name="connsiteX58" fmla="*/ 122184 w 2721527"/>
              <a:gd name="connsiteY58" fmla="*/ 558832 h 4230073"/>
              <a:gd name="connsiteX59" fmla="*/ 38733 w 2721527"/>
              <a:gd name="connsiteY59" fmla="*/ 227027 h 4230073"/>
              <a:gd name="connsiteX60" fmla="*/ 59054 w 2721527"/>
              <a:gd name="connsiteY60" fmla="*/ 712784 h 4230073"/>
              <a:gd name="connsiteX61" fmla="*/ 1010334 w 2721527"/>
              <a:gd name="connsiteY61" fmla="*/ 1894328 h 4230073"/>
              <a:gd name="connsiteX62" fmla="*/ 1016894 w 2721527"/>
              <a:gd name="connsiteY62" fmla="*/ 1910776 h 4230073"/>
              <a:gd name="connsiteX63" fmla="*/ 984871 w 2721527"/>
              <a:gd name="connsiteY63" fmla="*/ 1935423 h 4230073"/>
              <a:gd name="connsiteX64" fmla="*/ 933982 w 2721527"/>
              <a:gd name="connsiteY64" fmla="*/ 1945896 h 4230073"/>
              <a:gd name="connsiteX65" fmla="*/ 784618 w 2721527"/>
              <a:gd name="connsiteY65" fmla="*/ 1887607 h 4230073"/>
              <a:gd name="connsiteX66" fmla="*/ 402101 w 2721527"/>
              <a:gd name="connsiteY66" fmla="*/ 1924037 h 4230073"/>
              <a:gd name="connsiteX67" fmla="*/ 693543 w 2721527"/>
              <a:gd name="connsiteY67" fmla="*/ 2189978 h 4230073"/>
              <a:gd name="connsiteX68" fmla="*/ 941269 w 2721527"/>
              <a:gd name="connsiteY68" fmla="*/ 2084331 h 4230073"/>
              <a:gd name="connsiteX69" fmla="*/ 784618 w 2721527"/>
              <a:gd name="connsiteY69" fmla="*/ 2226409 h 4230073"/>
              <a:gd name="connsiteX70" fmla="*/ 1021415 w 2721527"/>
              <a:gd name="connsiteY70" fmla="*/ 2820222 h 4230073"/>
              <a:gd name="connsiteX71" fmla="*/ 1079704 w 2721527"/>
              <a:gd name="connsiteY71" fmla="*/ 3137166 h 4230073"/>
              <a:gd name="connsiteX72" fmla="*/ 1294642 w 2721527"/>
              <a:gd name="connsiteY72" fmla="*/ 3308388 h 4230073"/>
              <a:gd name="connsiteX73" fmla="*/ 1331700 w 2721527"/>
              <a:gd name="connsiteY73" fmla="*/ 3313020 h 4230073"/>
              <a:gd name="connsiteX74" fmla="*/ 1331679 w 2721527"/>
              <a:gd name="connsiteY74" fmla="*/ 3315674 h 4230073"/>
              <a:gd name="connsiteX75" fmla="*/ 1342305 w 2721527"/>
              <a:gd name="connsiteY75" fmla="*/ 3314346 h 4230073"/>
              <a:gd name="connsiteX76" fmla="*/ 1352931 w 2721527"/>
              <a:gd name="connsiteY76" fmla="*/ 3315674 h 4230073"/>
              <a:gd name="connsiteX77" fmla="*/ 1352910 w 2721527"/>
              <a:gd name="connsiteY77" fmla="*/ 3313020 h 4230073"/>
              <a:gd name="connsiteX78" fmla="*/ 1389968 w 2721527"/>
              <a:gd name="connsiteY78" fmla="*/ 3308388 h 4230073"/>
              <a:gd name="connsiteX79" fmla="*/ 1604906 w 2721527"/>
              <a:gd name="connsiteY79" fmla="*/ 3137166 h 4230073"/>
              <a:gd name="connsiteX80" fmla="*/ 1663195 w 2721527"/>
              <a:gd name="connsiteY80" fmla="*/ 2820222 h 4230073"/>
              <a:gd name="connsiteX81" fmla="*/ 1899992 w 2721527"/>
              <a:gd name="connsiteY81" fmla="*/ 2226409 h 4230073"/>
              <a:gd name="connsiteX82" fmla="*/ 1743341 w 2721527"/>
              <a:gd name="connsiteY82" fmla="*/ 2084331 h 4230073"/>
              <a:gd name="connsiteX83" fmla="*/ 1991067 w 2721527"/>
              <a:gd name="connsiteY83" fmla="*/ 2189978 h 4230073"/>
              <a:gd name="connsiteX84" fmla="*/ 2282509 w 2721527"/>
              <a:gd name="connsiteY84" fmla="*/ 1924037 h 4230073"/>
              <a:gd name="connsiteX85" fmla="*/ 1899992 w 2721527"/>
              <a:gd name="connsiteY85" fmla="*/ 1887607 h 4230073"/>
              <a:gd name="connsiteX86" fmla="*/ 1750628 w 2721527"/>
              <a:gd name="connsiteY86" fmla="*/ 1945896 h 4230073"/>
              <a:gd name="connsiteX87" fmla="*/ 1699739 w 2721527"/>
              <a:gd name="connsiteY87" fmla="*/ 1935423 h 4230073"/>
              <a:gd name="connsiteX88" fmla="*/ 1695963 w 2721527"/>
              <a:gd name="connsiteY88" fmla="*/ 1932516 h 4230073"/>
              <a:gd name="connsiteX89" fmla="*/ 1711193 w 2721527"/>
              <a:gd name="connsiteY89" fmla="*/ 1894328 h 4230073"/>
              <a:gd name="connsiteX90" fmla="*/ 2662473 w 2721527"/>
              <a:gd name="connsiteY90" fmla="*/ 712784 h 4230073"/>
              <a:gd name="connsiteX91" fmla="*/ 2682794 w 2721527"/>
              <a:gd name="connsiteY91" fmla="*/ 227027 h 4230073"/>
              <a:gd name="connsiteX92" fmla="*/ 2599343 w 2721527"/>
              <a:gd name="connsiteY92" fmla="*/ 558832 h 4230073"/>
              <a:gd name="connsiteX93" fmla="*/ 2436544 w 2721527"/>
              <a:gd name="connsiteY93" fmla="*/ 743885 h 4230073"/>
              <a:gd name="connsiteX94" fmla="*/ 2460248 w 2721527"/>
              <a:gd name="connsiteY94" fmla="*/ 400965 h 4230073"/>
              <a:gd name="connsiteX95" fmla="*/ 2354781 w 2721527"/>
              <a:gd name="connsiteY95" fmla="*/ 32229 h 4230073"/>
              <a:gd name="connsiteX96" fmla="*/ 2345823 w 2721527"/>
              <a:gd name="connsiteY96" fmla="*/ 516706 h 4230073"/>
              <a:gd name="connsiteX97" fmla="*/ 1986170 w 2721527"/>
              <a:gd name="connsiteY97" fmla="*/ 0 h 4230073"/>
              <a:gd name="connsiteX0" fmla="*/ 1681411 w 2721527"/>
              <a:gd name="connsiteY0" fmla="*/ 2863938 h 4230073"/>
              <a:gd name="connsiteX1" fmla="*/ 1648624 w 2721527"/>
              <a:gd name="connsiteY1" fmla="*/ 3133522 h 4230073"/>
              <a:gd name="connsiteX2" fmla="*/ 1386326 w 2721527"/>
              <a:gd name="connsiteY2" fmla="*/ 3370319 h 4230073"/>
              <a:gd name="connsiteX3" fmla="*/ 1352942 w 2721527"/>
              <a:gd name="connsiteY3" fmla="*/ 3368093 h 4230073"/>
              <a:gd name="connsiteX4" fmla="*/ 1352930 w 2721527"/>
              <a:gd name="connsiteY4" fmla="*/ 3366675 h 4230073"/>
              <a:gd name="connsiteX5" fmla="*/ 1342305 w 2721527"/>
              <a:gd name="connsiteY5" fmla="*/ 3367384 h 4230073"/>
              <a:gd name="connsiteX6" fmla="*/ 1331680 w 2721527"/>
              <a:gd name="connsiteY6" fmla="*/ 3366675 h 4230073"/>
              <a:gd name="connsiteX7" fmla="*/ 1331668 w 2721527"/>
              <a:gd name="connsiteY7" fmla="*/ 3368093 h 4230073"/>
              <a:gd name="connsiteX8" fmla="*/ 1298284 w 2721527"/>
              <a:gd name="connsiteY8" fmla="*/ 3370319 h 4230073"/>
              <a:gd name="connsiteX9" fmla="*/ 1035986 w 2721527"/>
              <a:gd name="connsiteY9" fmla="*/ 3133522 h 4230073"/>
              <a:gd name="connsiteX10" fmla="*/ 1003199 w 2721527"/>
              <a:gd name="connsiteY10" fmla="*/ 2863938 h 4230073"/>
              <a:gd name="connsiteX11" fmla="*/ 686256 w 2721527"/>
              <a:gd name="connsiteY11" fmla="*/ 3712763 h 4230073"/>
              <a:gd name="connsiteX12" fmla="*/ 686256 w 2721527"/>
              <a:gd name="connsiteY12" fmla="*/ 3723692 h 4230073"/>
              <a:gd name="connsiteX13" fmla="*/ 1324619 w 2721527"/>
              <a:gd name="connsiteY13" fmla="*/ 4203328 h 4230073"/>
              <a:gd name="connsiteX14" fmla="*/ 1324394 w 2721527"/>
              <a:gd name="connsiteY14" fmla="*/ 4230073 h 4230073"/>
              <a:gd name="connsiteX15" fmla="*/ 1342305 w 2721527"/>
              <a:gd name="connsiteY15" fmla="*/ 4216616 h 4230073"/>
              <a:gd name="connsiteX16" fmla="*/ 1360216 w 2721527"/>
              <a:gd name="connsiteY16" fmla="*/ 4230073 h 4230073"/>
              <a:gd name="connsiteX17" fmla="*/ 1998354 w 2721527"/>
              <a:gd name="connsiteY17" fmla="*/ 3723692 h 4230073"/>
              <a:gd name="connsiteX18" fmla="*/ 1998354 w 2721527"/>
              <a:gd name="connsiteY18" fmla="*/ 3712763 h 4230073"/>
              <a:gd name="connsiteX19" fmla="*/ 1681411 w 2721527"/>
              <a:gd name="connsiteY19" fmla="*/ 2863938 h 4230073"/>
              <a:gd name="connsiteX20" fmla="*/ 1986170 w 2721527"/>
              <a:gd name="connsiteY20" fmla="*/ 0 h 4230073"/>
              <a:gd name="connsiteX21" fmla="*/ 2173089 w 2721527"/>
              <a:gd name="connsiteY21" fmla="*/ 355240 h 4230073"/>
              <a:gd name="connsiteX22" fmla="*/ 2225047 w 2721527"/>
              <a:gd name="connsiteY22" fmla="*/ 637341 h 4230073"/>
              <a:gd name="connsiteX23" fmla="*/ 1970243 w 2721527"/>
              <a:gd name="connsiteY23" fmla="*/ 638906 h 4230073"/>
              <a:gd name="connsiteX24" fmla="*/ 1695508 w 2721527"/>
              <a:gd name="connsiteY24" fmla="*/ 541873 h 4230073"/>
              <a:gd name="connsiteX25" fmla="*/ 2157075 w 2721527"/>
              <a:gd name="connsiteY25" fmla="*/ 797291 h 4230073"/>
              <a:gd name="connsiteX26" fmla="*/ 2240609 w 2721527"/>
              <a:gd name="connsiteY26" fmla="*/ 984363 h 4230073"/>
              <a:gd name="connsiteX27" fmla="*/ 1746390 w 2721527"/>
              <a:gd name="connsiteY27" fmla="*/ 1532950 h 4230073"/>
              <a:gd name="connsiteX28" fmla="*/ 1523369 w 2721527"/>
              <a:gd name="connsiteY28" fmla="*/ 1031212 h 4230073"/>
              <a:gd name="connsiteX29" fmla="*/ 1501425 w 2721527"/>
              <a:gd name="connsiteY29" fmla="*/ 1348610 h 4230073"/>
              <a:gd name="connsiteX30" fmla="*/ 1655161 w 2721527"/>
              <a:gd name="connsiteY30" fmla="*/ 1656290 h 4230073"/>
              <a:gd name="connsiteX31" fmla="*/ 1590016 w 2721527"/>
              <a:gd name="connsiteY31" fmla="*/ 1824073 h 4230073"/>
              <a:gd name="connsiteX32" fmla="*/ 1573478 w 2721527"/>
              <a:gd name="connsiteY32" fmla="*/ 1855533 h 4230073"/>
              <a:gd name="connsiteX33" fmla="*/ 1540584 w 2721527"/>
              <a:gd name="connsiteY33" fmla="*/ 1865806 h 4230073"/>
              <a:gd name="connsiteX34" fmla="*/ 1455542 w 2721527"/>
              <a:gd name="connsiteY34" fmla="*/ 1924037 h 4230073"/>
              <a:gd name="connsiteX35" fmla="*/ 1342608 w 2721527"/>
              <a:gd name="connsiteY35" fmla="*/ 1927680 h 4230073"/>
              <a:gd name="connsiteX36" fmla="*/ 1342305 w 2721527"/>
              <a:gd name="connsiteY36" fmla="*/ 1966159 h 4230073"/>
              <a:gd name="connsiteX37" fmla="*/ 1342002 w 2721527"/>
              <a:gd name="connsiteY37" fmla="*/ 1927680 h 4230073"/>
              <a:gd name="connsiteX38" fmla="*/ 1229068 w 2721527"/>
              <a:gd name="connsiteY38" fmla="*/ 1924037 h 4230073"/>
              <a:gd name="connsiteX39" fmla="*/ 1171690 w 2721527"/>
              <a:gd name="connsiteY39" fmla="*/ 1890795 h 4230073"/>
              <a:gd name="connsiteX40" fmla="*/ 1152431 w 2721527"/>
              <a:gd name="connsiteY40" fmla="*/ 1873399 h 4230073"/>
              <a:gd name="connsiteX41" fmla="*/ 1156386 w 2721527"/>
              <a:gd name="connsiteY41" fmla="*/ 1871393 h 4230073"/>
              <a:gd name="connsiteX42" fmla="*/ 1066367 w 2721527"/>
              <a:gd name="connsiteY42" fmla="*/ 1656290 h 4230073"/>
              <a:gd name="connsiteX43" fmla="*/ 1220102 w 2721527"/>
              <a:gd name="connsiteY43" fmla="*/ 1348610 h 4230073"/>
              <a:gd name="connsiteX44" fmla="*/ 1198159 w 2721527"/>
              <a:gd name="connsiteY44" fmla="*/ 1031212 h 4230073"/>
              <a:gd name="connsiteX45" fmla="*/ 975138 w 2721527"/>
              <a:gd name="connsiteY45" fmla="*/ 1532950 h 4230073"/>
              <a:gd name="connsiteX46" fmla="*/ 480919 w 2721527"/>
              <a:gd name="connsiteY46" fmla="*/ 984363 h 4230073"/>
              <a:gd name="connsiteX47" fmla="*/ 564452 w 2721527"/>
              <a:gd name="connsiteY47" fmla="*/ 797291 h 4230073"/>
              <a:gd name="connsiteX48" fmla="*/ 1026020 w 2721527"/>
              <a:gd name="connsiteY48" fmla="*/ 541873 h 4230073"/>
              <a:gd name="connsiteX49" fmla="*/ 751285 w 2721527"/>
              <a:gd name="connsiteY49" fmla="*/ 638906 h 4230073"/>
              <a:gd name="connsiteX50" fmla="*/ 496480 w 2721527"/>
              <a:gd name="connsiteY50" fmla="*/ 637341 h 4230073"/>
              <a:gd name="connsiteX51" fmla="*/ 548439 w 2721527"/>
              <a:gd name="connsiteY51" fmla="*/ 355240 h 4230073"/>
              <a:gd name="connsiteX52" fmla="*/ 735357 w 2721527"/>
              <a:gd name="connsiteY52" fmla="*/ 0 h 4230073"/>
              <a:gd name="connsiteX53" fmla="*/ 375704 w 2721527"/>
              <a:gd name="connsiteY53" fmla="*/ 516706 h 4230073"/>
              <a:gd name="connsiteX54" fmla="*/ 366746 w 2721527"/>
              <a:gd name="connsiteY54" fmla="*/ 32229 h 4230073"/>
              <a:gd name="connsiteX55" fmla="*/ 261279 w 2721527"/>
              <a:gd name="connsiteY55" fmla="*/ 400965 h 4230073"/>
              <a:gd name="connsiteX56" fmla="*/ 284983 w 2721527"/>
              <a:gd name="connsiteY56" fmla="*/ 743885 h 4230073"/>
              <a:gd name="connsiteX57" fmla="*/ 122184 w 2721527"/>
              <a:gd name="connsiteY57" fmla="*/ 558832 h 4230073"/>
              <a:gd name="connsiteX58" fmla="*/ 38733 w 2721527"/>
              <a:gd name="connsiteY58" fmla="*/ 227027 h 4230073"/>
              <a:gd name="connsiteX59" fmla="*/ 59054 w 2721527"/>
              <a:gd name="connsiteY59" fmla="*/ 712784 h 4230073"/>
              <a:gd name="connsiteX60" fmla="*/ 1010334 w 2721527"/>
              <a:gd name="connsiteY60" fmla="*/ 1894328 h 4230073"/>
              <a:gd name="connsiteX61" fmla="*/ 1016894 w 2721527"/>
              <a:gd name="connsiteY61" fmla="*/ 1910776 h 4230073"/>
              <a:gd name="connsiteX62" fmla="*/ 984871 w 2721527"/>
              <a:gd name="connsiteY62" fmla="*/ 1935423 h 4230073"/>
              <a:gd name="connsiteX63" fmla="*/ 933982 w 2721527"/>
              <a:gd name="connsiteY63" fmla="*/ 1945896 h 4230073"/>
              <a:gd name="connsiteX64" fmla="*/ 784618 w 2721527"/>
              <a:gd name="connsiteY64" fmla="*/ 1887607 h 4230073"/>
              <a:gd name="connsiteX65" fmla="*/ 402101 w 2721527"/>
              <a:gd name="connsiteY65" fmla="*/ 1924037 h 4230073"/>
              <a:gd name="connsiteX66" fmla="*/ 693543 w 2721527"/>
              <a:gd name="connsiteY66" fmla="*/ 2189978 h 4230073"/>
              <a:gd name="connsiteX67" fmla="*/ 941269 w 2721527"/>
              <a:gd name="connsiteY67" fmla="*/ 2084331 h 4230073"/>
              <a:gd name="connsiteX68" fmla="*/ 784618 w 2721527"/>
              <a:gd name="connsiteY68" fmla="*/ 2226409 h 4230073"/>
              <a:gd name="connsiteX69" fmla="*/ 1021415 w 2721527"/>
              <a:gd name="connsiteY69" fmla="*/ 2820222 h 4230073"/>
              <a:gd name="connsiteX70" fmla="*/ 1079704 w 2721527"/>
              <a:gd name="connsiteY70" fmla="*/ 3137166 h 4230073"/>
              <a:gd name="connsiteX71" fmla="*/ 1294642 w 2721527"/>
              <a:gd name="connsiteY71" fmla="*/ 3308388 h 4230073"/>
              <a:gd name="connsiteX72" fmla="*/ 1331700 w 2721527"/>
              <a:gd name="connsiteY72" fmla="*/ 3313020 h 4230073"/>
              <a:gd name="connsiteX73" fmla="*/ 1331679 w 2721527"/>
              <a:gd name="connsiteY73" fmla="*/ 3315674 h 4230073"/>
              <a:gd name="connsiteX74" fmla="*/ 1342305 w 2721527"/>
              <a:gd name="connsiteY74" fmla="*/ 3314346 h 4230073"/>
              <a:gd name="connsiteX75" fmla="*/ 1352931 w 2721527"/>
              <a:gd name="connsiteY75" fmla="*/ 3315674 h 4230073"/>
              <a:gd name="connsiteX76" fmla="*/ 1352910 w 2721527"/>
              <a:gd name="connsiteY76" fmla="*/ 3313020 h 4230073"/>
              <a:gd name="connsiteX77" fmla="*/ 1389968 w 2721527"/>
              <a:gd name="connsiteY77" fmla="*/ 3308388 h 4230073"/>
              <a:gd name="connsiteX78" fmla="*/ 1604906 w 2721527"/>
              <a:gd name="connsiteY78" fmla="*/ 3137166 h 4230073"/>
              <a:gd name="connsiteX79" fmla="*/ 1663195 w 2721527"/>
              <a:gd name="connsiteY79" fmla="*/ 2820222 h 4230073"/>
              <a:gd name="connsiteX80" fmla="*/ 1899992 w 2721527"/>
              <a:gd name="connsiteY80" fmla="*/ 2226409 h 4230073"/>
              <a:gd name="connsiteX81" fmla="*/ 1743341 w 2721527"/>
              <a:gd name="connsiteY81" fmla="*/ 2084331 h 4230073"/>
              <a:gd name="connsiteX82" fmla="*/ 1991067 w 2721527"/>
              <a:gd name="connsiteY82" fmla="*/ 2189978 h 4230073"/>
              <a:gd name="connsiteX83" fmla="*/ 2282509 w 2721527"/>
              <a:gd name="connsiteY83" fmla="*/ 1924037 h 4230073"/>
              <a:gd name="connsiteX84" fmla="*/ 1899992 w 2721527"/>
              <a:gd name="connsiteY84" fmla="*/ 1887607 h 4230073"/>
              <a:gd name="connsiteX85" fmla="*/ 1750628 w 2721527"/>
              <a:gd name="connsiteY85" fmla="*/ 1945896 h 4230073"/>
              <a:gd name="connsiteX86" fmla="*/ 1699739 w 2721527"/>
              <a:gd name="connsiteY86" fmla="*/ 1935423 h 4230073"/>
              <a:gd name="connsiteX87" fmla="*/ 1695963 w 2721527"/>
              <a:gd name="connsiteY87" fmla="*/ 1932516 h 4230073"/>
              <a:gd name="connsiteX88" fmla="*/ 1711193 w 2721527"/>
              <a:gd name="connsiteY88" fmla="*/ 1894328 h 4230073"/>
              <a:gd name="connsiteX89" fmla="*/ 2662473 w 2721527"/>
              <a:gd name="connsiteY89" fmla="*/ 712784 h 4230073"/>
              <a:gd name="connsiteX90" fmla="*/ 2682794 w 2721527"/>
              <a:gd name="connsiteY90" fmla="*/ 227027 h 4230073"/>
              <a:gd name="connsiteX91" fmla="*/ 2599343 w 2721527"/>
              <a:gd name="connsiteY91" fmla="*/ 558832 h 4230073"/>
              <a:gd name="connsiteX92" fmla="*/ 2436544 w 2721527"/>
              <a:gd name="connsiteY92" fmla="*/ 743885 h 4230073"/>
              <a:gd name="connsiteX93" fmla="*/ 2460248 w 2721527"/>
              <a:gd name="connsiteY93" fmla="*/ 400965 h 4230073"/>
              <a:gd name="connsiteX94" fmla="*/ 2354781 w 2721527"/>
              <a:gd name="connsiteY94" fmla="*/ 32229 h 4230073"/>
              <a:gd name="connsiteX95" fmla="*/ 2345823 w 2721527"/>
              <a:gd name="connsiteY95" fmla="*/ 516706 h 4230073"/>
              <a:gd name="connsiteX96" fmla="*/ 1986170 w 2721527"/>
              <a:gd name="connsiteY96" fmla="*/ 0 h 4230073"/>
              <a:gd name="connsiteX0" fmla="*/ 1681411 w 2721527"/>
              <a:gd name="connsiteY0" fmla="*/ 2863938 h 4230073"/>
              <a:gd name="connsiteX1" fmla="*/ 1648624 w 2721527"/>
              <a:gd name="connsiteY1" fmla="*/ 3133522 h 4230073"/>
              <a:gd name="connsiteX2" fmla="*/ 1386326 w 2721527"/>
              <a:gd name="connsiteY2" fmla="*/ 3370319 h 4230073"/>
              <a:gd name="connsiteX3" fmla="*/ 1352942 w 2721527"/>
              <a:gd name="connsiteY3" fmla="*/ 3368093 h 4230073"/>
              <a:gd name="connsiteX4" fmla="*/ 1352930 w 2721527"/>
              <a:gd name="connsiteY4" fmla="*/ 3366675 h 4230073"/>
              <a:gd name="connsiteX5" fmla="*/ 1342305 w 2721527"/>
              <a:gd name="connsiteY5" fmla="*/ 3367384 h 4230073"/>
              <a:gd name="connsiteX6" fmla="*/ 1331680 w 2721527"/>
              <a:gd name="connsiteY6" fmla="*/ 3366675 h 4230073"/>
              <a:gd name="connsiteX7" fmla="*/ 1331668 w 2721527"/>
              <a:gd name="connsiteY7" fmla="*/ 3368093 h 4230073"/>
              <a:gd name="connsiteX8" fmla="*/ 1298284 w 2721527"/>
              <a:gd name="connsiteY8" fmla="*/ 3370319 h 4230073"/>
              <a:gd name="connsiteX9" fmla="*/ 1035986 w 2721527"/>
              <a:gd name="connsiteY9" fmla="*/ 3133522 h 4230073"/>
              <a:gd name="connsiteX10" fmla="*/ 1003199 w 2721527"/>
              <a:gd name="connsiteY10" fmla="*/ 2863938 h 4230073"/>
              <a:gd name="connsiteX11" fmla="*/ 686256 w 2721527"/>
              <a:gd name="connsiteY11" fmla="*/ 3712763 h 4230073"/>
              <a:gd name="connsiteX12" fmla="*/ 686256 w 2721527"/>
              <a:gd name="connsiteY12" fmla="*/ 3723692 h 4230073"/>
              <a:gd name="connsiteX13" fmla="*/ 1324619 w 2721527"/>
              <a:gd name="connsiteY13" fmla="*/ 4203328 h 4230073"/>
              <a:gd name="connsiteX14" fmla="*/ 1324394 w 2721527"/>
              <a:gd name="connsiteY14" fmla="*/ 4230073 h 4230073"/>
              <a:gd name="connsiteX15" fmla="*/ 1342305 w 2721527"/>
              <a:gd name="connsiteY15" fmla="*/ 4216616 h 4230073"/>
              <a:gd name="connsiteX16" fmla="*/ 1360216 w 2721527"/>
              <a:gd name="connsiteY16" fmla="*/ 4230073 h 4230073"/>
              <a:gd name="connsiteX17" fmla="*/ 1998354 w 2721527"/>
              <a:gd name="connsiteY17" fmla="*/ 3723692 h 4230073"/>
              <a:gd name="connsiteX18" fmla="*/ 1998354 w 2721527"/>
              <a:gd name="connsiteY18" fmla="*/ 3712763 h 4230073"/>
              <a:gd name="connsiteX19" fmla="*/ 1681411 w 2721527"/>
              <a:gd name="connsiteY19" fmla="*/ 2863938 h 4230073"/>
              <a:gd name="connsiteX20" fmla="*/ 1986170 w 2721527"/>
              <a:gd name="connsiteY20" fmla="*/ 0 h 4230073"/>
              <a:gd name="connsiteX21" fmla="*/ 2173089 w 2721527"/>
              <a:gd name="connsiteY21" fmla="*/ 355240 h 4230073"/>
              <a:gd name="connsiteX22" fmla="*/ 2225047 w 2721527"/>
              <a:gd name="connsiteY22" fmla="*/ 637341 h 4230073"/>
              <a:gd name="connsiteX23" fmla="*/ 1970243 w 2721527"/>
              <a:gd name="connsiteY23" fmla="*/ 638906 h 4230073"/>
              <a:gd name="connsiteX24" fmla="*/ 1695508 w 2721527"/>
              <a:gd name="connsiteY24" fmla="*/ 541873 h 4230073"/>
              <a:gd name="connsiteX25" fmla="*/ 2157075 w 2721527"/>
              <a:gd name="connsiteY25" fmla="*/ 797291 h 4230073"/>
              <a:gd name="connsiteX26" fmla="*/ 2240609 w 2721527"/>
              <a:gd name="connsiteY26" fmla="*/ 984363 h 4230073"/>
              <a:gd name="connsiteX27" fmla="*/ 1746390 w 2721527"/>
              <a:gd name="connsiteY27" fmla="*/ 1532950 h 4230073"/>
              <a:gd name="connsiteX28" fmla="*/ 1523369 w 2721527"/>
              <a:gd name="connsiteY28" fmla="*/ 1031212 h 4230073"/>
              <a:gd name="connsiteX29" fmla="*/ 1501425 w 2721527"/>
              <a:gd name="connsiteY29" fmla="*/ 1348610 h 4230073"/>
              <a:gd name="connsiteX30" fmla="*/ 1655161 w 2721527"/>
              <a:gd name="connsiteY30" fmla="*/ 1656290 h 4230073"/>
              <a:gd name="connsiteX31" fmla="*/ 1590016 w 2721527"/>
              <a:gd name="connsiteY31" fmla="*/ 1824073 h 4230073"/>
              <a:gd name="connsiteX32" fmla="*/ 1573478 w 2721527"/>
              <a:gd name="connsiteY32" fmla="*/ 1855533 h 4230073"/>
              <a:gd name="connsiteX33" fmla="*/ 1540584 w 2721527"/>
              <a:gd name="connsiteY33" fmla="*/ 1865806 h 4230073"/>
              <a:gd name="connsiteX34" fmla="*/ 1455542 w 2721527"/>
              <a:gd name="connsiteY34" fmla="*/ 1924037 h 4230073"/>
              <a:gd name="connsiteX35" fmla="*/ 1342608 w 2721527"/>
              <a:gd name="connsiteY35" fmla="*/ 1927680 h 4230073"/>
              <a:gd name="connsiteX36" fmla="*/ 1342305 w 2721527"/>
              <a:gd name="connsiteY36" fmla="*/ 1966159 h 4230073"/>
              <a:gd name="connsiteX37" fmla="*/ 1342002 w 2721527"/>
              <a:gd name="connsiteY37" fmla="*/ 1927680 h 4230073"/>
              <a:gd name="connsiteX38" fmla="*/ 1229068 w 2721527"/>
              <a:gd name="connsiteY38" fmla="*/ 1924037 h 4230073"/>
              <a:gd name="connsiteX39" fmla="*/ 1171690 w 2721527"/>
              <a:gd name="connsiteY39" fmla="*/ 1890795 h 4230073"/>
              <a:gd name="connsiteX40" fmla="*/ 1152431 w 2721527"/>
              <a:gd name="connsiteY40" fmla="*/ 1873399 h 4230073"/>
              <a:gd name="connsiteX41" fmla="*/ 1156386 w 2721527"/>
              <a:gd name="connsiteY41" fmla="*/ 1871393 h 4230073"/>
              <a:gd name="connsiteX42" fmla="*/ 1066367 w 2721527"/>
              <a:gd name="connsiteY42" fmla="*/ 1656290 h 4230073"/>
              <a:gd name="connsiteX43" fmla="*/ 1220102 w 2721527"/>
              <a:gd name="connsiteY43" fmla="*/ 1348610 h 4230073"/>
              <a:gd name="connsiteX44" fmla="*/ 1198159 w 2721527"/>
              <a:gd name="connsiteY44" fmla="*/ 1031212 h 4230073"/>
              <a:gd name="connsiteX45" fmla="*/ 975138 w 2721527"/>
              <a:gd name="connsiteY45" fmla="*/ 1532950 h 4230073"/>
              <a:gd name="connsiteX46" fmla="*/ 480919 w 2721527"/>
              <a:gd name="connsiteY46" fmla="*/ 984363 h 4230073"/>
              <a:gd name="connsiteX47" fmla="*/ 564452 w 2721527"/>
              <a:gd name="connsiteY47" fmla="*/ 797291 h 4230073"/>
              <a:gd name="connsiteX48" fmla="*/ 1026020 w 2721527"/>
              <a:gd name="connsiteY48" fmla="*/ 541873 h 4230073"/>
              <a:gd name="connsiteX49" fmla="*/ 751285 w 2721527"/>
              <a:gd name="connsiteY49" fmla="*/ 638906 h 4230073"/>
              <a:gd name="connsiteX50" fmla="*/ 496480 w 2721527"/>
              <a:gd name="connsiteY50" fmla="*/ 637341 h 4230073"/>
              <a:gd name="connsiteX51" fmla="*/ 548439 w 2721527"/>
              <a:gd name="connsiteY51" fmla="*/ 355240 h 4230073"/>
              <a:gd name="connsiteX52" fmla="*/ 735357 w 2721527"/>
              <a:gd name="connsiteY52" fmla="*/ 0 h 4230073"/>
              <a:gd name="connsiteX53" fmla="*/ 375704 w 2721527"/>
              <a:gd name="connsiteY53" fmla="*/ 516706 h 4230073"/>
              <a:gd name="connsiteX54" fmla="*/ 366746 w 2721527"/>
              <a:gd name="connsiteY54" fmla="*/ 32229 h 4230073"/>
              <a:gd name="connsiteX55" fmla="*/ 261279 w 2721527"/>
              <a:gd name="connsiteY55" fmla="*/ 400965 h 4230073"/>
              <a:gd name="connsiteX56" fmla="*/ 284983 w 2721527"/>
              <a:gd name="connsiteY56" fmla="*/ 743885 h 4230073"/>
              <a:gd name="connsiteX57" fmla="*/ 122184 w 2721527"/>
              <a:gd name="connsiteY57" fmla="*/ 558832 h 4230073"/>
              <a:gd name="connsiteX58" fmla="*/ 38733 w 2721527"/>
              <a:gd name="connsiteY58" fmla="*/ 227027 h 4230073"/>
              <a:gd name="connsiteX59" fmla="*/ 59054 w 2721527"/>
              <a:gd name="connsiteY59" fmla="*/ 712784 h 4230073"/>
              <a:gd name="connsiteX60" fmla="*/ 1010334 w 2721527"/>
              <a:gd name="connsiteY60" fmla="*/ 1894328 h 4230073"/>
              <a:gd name="connsiteX61" fmla="*/ 1016894 w 2721527"/>
              <a:gd name="connsiteY61" fmla="*/ 1910776 h 4230073"/>
              <a:gd name="connsiteX62" fmla="*/ 984871 w 2721527"/>
              <a:gd name="connsiteY62" fmla="*/ 1935423 h 4230073"/>
              <a:gd name="connsiteX63" fmla="*/ 933982 w 2721527"/>
              <a:gd name="connsiteY63" fmla="*/ 1945896 h 4230073"/>
              <a:gd name="connsiteX64" fmla="*/ 784618 w 2721527"/>
              <a:gd name="connsiteY64" fmla="*/ 1887607 h 4230073"/>
              <a:gd name="connsiteX65" fmla="*/ 402101 w 2721527"/>
              <a:gd name="connsiteY65" fmla="*/ 1924037 h 4230073"/>
              <a:gd name="connsiteX66" fmla="*/ 693543 w 2721527"/>
              <a:gd name="connsiteY66" fmla="*/ 2189978 h 4230073"/>
              <a:gd name="connsiteX67" fmla="*/ 941269 w 2721527"/>
              <a:gd name="connsiteY67" fmla="*/ 2084331 h 4230073"/>
              <a:gd name="connsiteX68" fmla="*/ 784618 w 2721527"/>
              <a:gd name="connsiteY68" fmla="*/ 2226409 h 4230073"/>
              <a:gd name="connsiteX69" fmla="*/ 1021415 w 2721527"/>
              <a:gd name="connsiteY69" fmla="*/ 2820222 h 4230073"/>
              <a:gd name="connsiteX70" fmla="*/ 1079704 w 2721527"/>
              <a:gd name="connsiteY70" fmla="*/ 3137166 h 4230073"/>
              <a:gd name="connsiteX71" fmla="*/ 1294642 w 2721527"/>
              <a:gd name="connsiteY71" fmla="*/ 3308388 h 4230073"/>
              <a:gd name="connsiteX72" fmla="*/ 1331700 w 2721527"/>
              <a:gd name="connsiteY72" fmla="*/ 3313020 h 4230073"/>
              <a:gd name="connsiteX73" fmla="*/ 1331679 w 2721527"/>
              <a:gd name="connsiteY73" fmla="*/ 3315674 h 4230073"/>
              <a:gd name="connsiteX74" fmla="*/ 1342305 w 2721527"/>
              <a:gd name="connsiteY74" fmla="*/ 3314346 h 4230073"/>
              <a:gd name="connsiteX75" fmla="*/ 1352931 w 2721527"/>
              <a:gd name="connsiteY75" fmla="*/ 3315674 h 4230073"/>
              <a:gd name="connsiteX76" fmla="*/ 1352910 w 2721527"/>
              <a:gd name="connsiteY76" fmla="*/ 3313020 h 4230073"/>
              <a:gd name="connsiteX77" fmla="*/ 1389968 w 2721527"/>
              <a:gd name="connsiteY77" fmla="*/ 3308388 h 4230073"/>
              <a:gd name="connsiteX78" fmla="*/ 1604906 w 2721527"/>
              <a:gd name="connsiteY78" fmla="*/ 3137166 h 4230073"/>
              <a:gd name="connsiteX79" fmla="*/ 1663195 w 2721527"/>
              <a:gd name="connsiteY79" fmla="*/ 2820222 h 4230073"/>
              <a:gd name="connsiteX80" fmla="*/ 1899992 w 2721527"/>
              <a:gd name="connsiteY80" fmla="*/ 2226409 h 4230073"/>
              <a:gd name="connsiteX81" fmla="*/ 1743341 w 2721527"/>
              <a:gd name="connsiteY81" fmla="*/ 2084331 h 4230073"/>
              <a:gd name="connsiteX82" fmla="*/ 1991067 w 2721527"/>
              <a:gd name="connsiteY82" fmla="*/ 2189978 h 4230073"/>
              <a:gd name="connsiteX83" fmla="*/ 2282509 w 2721527"/>
              <a:gd name="connsiteY83" fmla="*/ 1924037 h 4230073"/>
              <a:gd name="connsiteX84" fmla="*/ 1899992 w 2721527"/>
              <a:gd name="connsiteY84" fmla="*/ 1887607 h 4230073"/>
              <a:gd name="connsiteX85" fmla="*/ 1750628 w 2721527"/>
              <a:gd name="connsiteY85" fmla="*/ 1945896 h 4230073"/>
              <a:gd name="connsiteX86" fmla="*/ 1699739 w 2721527"/>
              <a:gd name="connsiteY86" fmla="*/ 1935423 h 4230073"/>
              <a:gd name="connsiteX87" fmla="*/ 1695963 w 2721527"/>
              <a:gd name="connsiteY87" fmla="*/ 1932516 h 4230073"/>
              <a:gd name="connsiteX88" fmla="*/ 1711193 w 2721527"/>
              <a:gd name="connsiteY88" fmla="*/ 1894328 h 4230073"/>
              <a:gd name="connsiteX89" fmla="*/ 2662473 w 2721527"/>
              <a:gd name="connsiteY89" fmla="*/ 712784 h 4230073"/>
              <a:gd name="connsiteX90" fmla="*/ 2682794 w 2721527"/>
              <a:gd name="connsiteY90" fmla="*/ 227027 h 4230073"/>
              <a:gd name="connsiteX91" fmla="*/ 2599343 w 2721527"/>
              <a:gd name="connsiteY91" fmla="*/ 558832 h 4230073"/>
              <a:gd name="connsiteX92" fmla="*/ 2436544 w 2721527"/>
              <a:gd name="connsiteY92" fmla="*/ 743885 h 4230073"/>
              <a:gd name="connsiteX93" fmla="*/ 2460248 w 2721527"/>
              <a:gd name="connsiteY93" fmla="*/ 400965 h 4230073"/>
              <a:gd name="connsiteX94" fmla="*/ 2354781 w 2721527"/>
              <a:gd name="connsiteY94" fmla="*/ 32229 h 4230073"/>
              <a:gd name="connsiteX95" fmla="*/ 2345823 w 2721527"/>
              <a:gd name="connsiteY95" fmla="*/ 516706 h 4230073"/>
              <a:gd name="connsiteX96" fmla="*/ 1986170 w 2721527"/>
              <a:gd name="connsiteY96" fmla="*/ 0 h 4230073"/>
              <a:gd name="connsiteX0" fmla="*/ 1681411 w 2721527"/>
              <a:gd name="connsiteY0" fmla="*/ 2863938 h 4230073"/>
              <a:gd name="connsiteX1" fmla="*/ 1648624 w 2721527"/>
              <a:gd name="connsiteY1" fmla="*/ 3133522 h 4230073"/>
              <a:gd name="connsiteX2" fmla="*/ 1386326 w 2721527"/>
              <a:gd name="connsiteY2" fmla="*/ 3370319 h 4230073"/>
              <a:gd name="connsiteX3" fmla="*/ 1352942 w 2721527"/>
              <a:gd name="connsiteY3" fmla="*/ 3368093 h 4230073"/>
              <a:gd name="connsiteX4" fmla="*/ 1352930 w 2721527"/>
              <a:gd name="connsiteY4" fmla="*/ 3366675 h 4230073"/>
              <a:gd name="connsiteX5" fmla="*/ 1342305 w 2721527"/>
              <a:gd name="connsiteY5" fmla="*/ 3367384 h 4230073"/>
              <a:gd name="connsiteX6" fmla="*/ 1331680 w 2721527"/>
              <a:gd name="connsiteY6" fmla="*/ 3366675 h 4230073"/>
              <a:gd name="connsiteX7" fmla="*/ 1331668 w 2721527"/>
              <a:gd name="connsiteY7" fmla="*/ 3368093 h 4230073"/>
              <a:gd name="connsiteX8" fmla="*/ 1298284 w 2721527"/>
              <a:gd name="connsiteY8" fmla="*/ 3370319 h 4230073"/>
              <a:gd name="connsiteX9" fmla="*/ 1035986 w 2721527"/>
              <a:gd name="connsiteY9" fmla="*/ 3133522 h 4230073"/>
              <a:gd name="connsiteX10" fmla="*/ 1003199 w 2721527"/>
              <a:gd name="connsiteY10" fmla="*/ 2863938 h 4230073"/>
              <a:gd name="connsiteX11" fmla="*/ 686256 w 2721527"/>
              <a:gd name="connsiteY11" fmla="*/ 3712763 h 4230073"/>
              <a:gd name="connsiteX12" fmla="*/ 686256 w 2721527"/>
              <a:gd name="connsiteY12" fmla="*/ 3723692 h 4230073"/>
              <a:gd name="connsiteX13" fmla="*/ 1324619 w 2721527"/>
              <a:gd name="connsiteY13" fmla="*/ 4203328 h 4230073"/>
              <a:gd name="connsiteX14" fmla="*/ 1324394 w 2721527"/>
              <a:gd name="connsiteY14" fmla="*/ 4230073 h 4230073"/>
              <a:gd name="connsiteX15" fmla="*/ 1342305 w 2721527"/>
              <a:gd name="connsiteY15" fmla="*/ 4216616 h 4230073"/>
              <a:gd name="connsiteX16" fmla="*/ 1360216 w 2721527"/>
              <a:gd name="connsiteY16" fmla="*/ 4230073 h 4230073"/>
              <a:gd name="connsiteX17" fmla="*/ 1998354 w 2721527"/>
              <a:gd name="connsiteY17" fmla="*/ 3723692 h 4230073"/>
              <a:gd name="connsiteX18" fmla="*/ 2073759 w 2721527"/>
              <a:gd name="connsiteY18" fmla="*/ 4150112 h 4230073"/>
              <a:gd name="connsiteX19" fmla="*/ 1681411 w 2721527"/>
              <a:gd name="connsiteY19" fmla="*/ 2863938 h 4230073"/>
              <a:gd name="connsiteX20" fmla="*/ 1986170 w 2721527"/>
              <a:gd name="connsiteY20" fmla="*/ 0 h 4230073"/>
              <a:gd name="connsiteX21" fmla="*/ 2173089 w 2721527"/>
              <a:gd name="connsiteY21" fmla="*/ 355240 h 4230073"/>
              <a:gd name="connsiteX22" fmla="*/ 2225047 w 2721527"/>
              <a:gd name="connsiteY22" fmla="*/ 637341 h 4230073"/>
              <a:gd name="connsiteX23" fmla="*/ 1970243 w 2721527"/>
              <a:gd name="connsiteY23" fmla="*/ 638906 h 4230073"/>
              <a:gd name="connsiteX24" fmla="*/ 1695508 w 2721527"/>
              <a:gd name="connsiteY24" fmla="*/ 541873 h 4230073"/>
              <a:gd name="connsiteX25" fmla="*/ 2157075 w 2721527"/>
              <a:gd name="connsiteY25" fmla="*/ 797291 h 4230073"/>
              <a:gd name="connsiteX26" fmla="*/ 2240609 w 2721527"/>
              <a:gd name="connsiteY26" fmla="*/ 984363 h 4230073"/>
              <a:gd name="connsiteX27" fmla="*/ 1746390 w 2721527"/>
              <a:gd name="connsiteY27" fmla="*/ 1532950 h 4230073"/>
              <a:gd name="connsiteX28" fmla="*/ 1523369 w 2721527"/>
              <a:gd name="connsiteY28" fmla="*/ 1031212 h 4230073"/>
              <a:gd name="connsiteX29" fmla="*/ 1501425 w 2721527"/>
              <a:gd name="connsiteY29" fmla="*/ 1348610 h 4230073"/>
              <a:gd name="connsiteX30" fmla="*/ 1655161 w 2721527"/>
              <a:gd name="connsiteY30" fmla="*/ 1656290 h 4230073"/>
              <a:gd name="connsiteX31" fmla="*/ 1590016 w 2721527"/>
              <a:gd name="connsiteY31" fmla="*/ 1824073 h 4230073"/>
              <a:gd name="connsiteX32" fmla="*/ 1573478 w 2721527"/>
              <a:gd name="connsiteY32" fmla="*/ 1855533 h 4230073"/>
              <a:gd name="connsiteX33" fmla="*/ 1540584 w 2721527"/>
              <a:gd name="connsiteY33" fmla="*/ 1865806 h 4230073"/>
              <a:gd name="connsiteX34" fmla="*/ 1455542 w 2721527"/>
              <a:gd name="connsiteY34" fmla="*/ 1924037 h 4230073"/>
              <a:gd name="connsiteX35" fmla="*/ 1342608 w 2721527"/>
              <a:gd name="connsiteY35" fmla="*/ 1927680 h 4230073"/>
              <a:gd name="connsiteX36" fmla="*/ 1342305 w 2721527"/>
              <a:gd name="connsiteY36" fmla="*/ 1966159 h 4230073"/>
              <a:gd name="connsiteX37" fmla="*/ 1342002 w 2721527"/>
              <a:gd name="connsiteY37" fmla="*/ 1927680 h 4230073"/>
              <a:gd name="connsiteX38" fmla="*/ 1229068 w 2721527"/>
              <a:gd name="connsiteY38" fmla="*/ 1924037 h 4230073"/>
              <a:gd name="connsiteX39" fmla="*/ 1171690 w 2721527"/>
              <a:gd name="connsiteY39" fmla="*/ 1890795 h 4230073"/>
              <a:gd name="connsiteX40" fmla="*/ 1152431 w 2721527"/>
              <a:gd name="connsiteY40" fmla="*/ 1873399 h 4230073"/>
              <a:gd name="connsiteX41" fmla="*/ 1156386 w 2721527"/>
              <a:gd name="connsiteY41" fmla="*/ 1871393 h 4230073"/>
              <a:gd name="connsiteX42" fmla="*/ 1066367 w 2721527"/>
              <a:gd name="connsiteY42" fmla="*/ 1656290 h 4230073"/>
              <a:gd name="connsiteX43" fmla="*/ 1220102 w 2721527"/>
              <a:gd name="connsiteY43" fmla="*/ 1348610 h 4230073"/>
              <a:gd name="connsiteX44" fmla="*/ 1198159 w 2721527"/>
              <a:gd name="connsiteY44" fmla="*/ 1031212 h 4230073"/>
              <a:gd name="connsiteX45" fmla="*/ 975138 w 2721527"/>
              <a:gd name="connsiteY45" fmla="*/ 1532950 h 4230073"/>
              <a:gd name="connsiteX46" fmla="*/ 480919 w 2721527"/>
              <a:gd name="connsiteY46" fmla="*/ 984363 h 4230073"/>
              <a:gd name="connsiteX47" fmla="*/ 564452 w 2721527"/>
              <a:gd name="connsiteY47" fmla="*/ 797291 h 4230073"/>
              <a:gd name="connsiteX48" fmla="*/ 1026020 w 2721527"/>
              <a:gd name="connsiteY48" fmla="*/ 541873 h 4230073"/>
              <a:gd name="connsiteX49" fmla="*/ 751285 w 2721527"/>
              <a:gd name="connsiteY49" fmla="*/ 638906 h 4230073"/>
              <a:gd name="connsiteX50" fmla="*/ 496480 w 2721527"/>
              <a:gd name="connsiteY50" fmla="*/ 637341 h 4230073"/>
              <a:gd name="connsiteX51" fmla="*/ 548439 w 2721527"/>
              <a:gd name="connsiteY51" fmla="*/ 355240 h 4230073"/>
              <a:gd name="connsiteX52" fmla="*/ 735357 w 2721527"/>
              <a:gd name="connsiteY52" fmla="*/ 0 h 4230073"/>
              <a:gd name="connsiteX53" fmla="*/ 375704 w 2721527"/>
              <a:gd name="connsiteY53" fmla="*/ 516706 h 4230073"/>
              <a:gd name="connsiteX54" fmla="*/ 366746 w 2721527"/>
              <a:gd name="connsiteY54" fmla="*/ 32229 h 4230073"/>
              <a:gd name="connsiteX55" fmla="*/ 261279 w 2721527"/>
              <a:gd name="connsiteY55" fmla="*/ 400965 h 4230073"/>
              <a:gd name="connsiteX56" fmla="*/ 284983 w 2721527"/>
              <a:gd name="connsiteY56" fmla="*/ 743885 h 4230073"/>
              <a:gd name="connsiteX57" fmla="*/ 122184 w 2721527"/>
              <a:gd name="connsiteY57" fmla="*/ 558832 h 4230073"/>
              <a:gd name="connsiteX58" fmla="*/ 38733 w 2721527"/>
              <a:gd name="connsiteY58" fmla="*/ 227027 h 4230073"/>
              <a:gd name="connsiteX59" fmla="*/ 59054 w 2721527"/>
              <a:gd name="connsiteY59" fmla="*/ 712784 h 4230073"/>
              <a:gd name="connsiteX60" fmla="*/ 1010334 w 2721527"/>
              <a:gd name="connsiteY60" fmla="*/ 1894328 h 4230073"/>
              <a:gd name="connsiteX61" fmla="*/ 1016894 w 2721527"/>
              <a:gd name="connsiteY61" fmla="*/ 1910776 h 4230073"/>
              <a:gd name="connsiteX62" fmla="*/ 984871 w 2721527"/>
              <a:gd name="connsiteY62" fmla="*/ 1935423 h 4230073"/>
              <a:gd name="connsiteX63" fmla="*/ 933982 w 2721527"/>
              <a:gd name="connsiteY63" fmla="*/ 1945896 h 4230073"/>
              <a:gd name="connsiteX64" fmla="*/ 784618 w 2721527"/>
              <a:gd name="connsiteY64" fmla="*/ 1887607 h 4230073"/>
              <a:gd name="connsiteX65" fmla="*/ 402101 w 2721527"/>
              <a:gd name="connsiteY65" fmla="*/ 1924037 h 4230073"/>
              <a:gd name="connsiteX66" fmla="*/ 693543 w 2721527"/>
              <a:gd name="connsiteY66" fmla="*/ 2189978 h 4230073"/>
              <a:gd name="connsiteX67" fmla="*/ 941269 w 2721527"/>
              <a:gd name="connsiteY67" fmla="*/ 2084331 h 4230073"/>
              <a:gd name="connsiteX68" fmla="*/ 784618 w 2721527"/>
              <a:gd name="connsiteY68" fmla="*/ 2226409 h 4230073"/>
              <a:gd name="connsiteX69" fmla="*/ 1021415 w 2721527"/>
              <a:gd name="connsiteY69" fmla="*/ 2820222 h 4230073"/>
              <a:gd name="connsiteX70" fmla="*/ 1079704 w 2721527"/>
              <a:gd name="connsiteY70" fmla="*/ 3137166 h 4230073"/>
              <a:gd name="connsiteX71" fmla="*/ 1294642 w 2721527"/>
              <a:gd name="connsiteY71" fmla="*/ 3308388 h 4230073"/>
              <a:gd name="connsiteX72" fmla="*/ 1331700 w 2721527"/>
              <a:gd name="connsiteY72" fmla="*/ 3313020 h 4230073"/>
              <a:gd name="connsiteX73" fmla="*/ 1331679 w 2721527"/>
              <a:gd name="connsiteY73" fmla="*/ 3315674 h 4230073"/>
              <a:gd name="connsiteX74" fmla="*/ 1342305 w 2721527"/>
              <a:gd name="connsiteY74" fmla="*/ 3314346 h 4230073"/>
              <a:gd name="connsiteX75" fmla="*/ 1352931 w 2721527"/>
              <a:gd name="connsiteY75" fmla="*/ 3315674 h 4230073"/>
              <a:gd name="connsiteX76" fmla="*/ 1352910 w 2721527"/>
              <a:gd name="connsiteY76" fmla="*/ 3313020 h 4230073"/>
              <a:gd name="connsiteX77" fmla="*/ 1389968 w 2721527"/>
              <a:gd name="connsiteY77" fmla="*/ 3308388 h 4230073"/>
              <a:gd name="connsiteX78" fmla="*/ 1604906 w 2721527"/>
              <a:gd name="connsiteY78" fmla="*/ 3137166 h 4230073"/>
              <a:gd name="connsiteX79" fmla="*/ 1663195 w 2721527"/>
              <a:gd name="connsiteY79" fmla="*/ 2820222 h 4230073"/>
              <a:gd name="connsiteX80" fmla="*/ 1899992 w 2721527"/>
              <a:gd name="connsiteY80" fmla="*/ 2226409 h 4230073"/>
              <a:gd name="connsiteX81" fmla="*/ 1743341 w 2721527"/>
              <a:gd name="connsiteY81" fmla="*/ 2084331 h 4230073"/>
              <a:gd name="connsiteX82" fmla="*/ 1991067 w 2721527"/>
              <a:gd name="connsiteY82" fmla="*/ 2189978 h 4230073"/>
              <a:gd name="connsiteX83" fmla="*/ 2282509 w 2721527"/>
              <a:gd name="connsiteY83" fmla="*/ 1924037 h 4230073"/>
              <a:gd name="connsiteX84" fmla="*/ 1899992 w 2721527"/>
              <a:gd name="connsiteY84" fmla="*/ 1887607 h 4230073"/>
              <a:gd name="connsiteX85" fmla="*/ 1750628 w 2721527"/>
              <a:gd name="connsiteY85" fmla="*/ 1945896 h 4230073"/>
              <a:gd name="connsiteX86" fmla="*/ 1699739 w 2721527"/>
              <a:gd name="connsiteY86" fmla="*/ 1935423 h 4230073"/>
              <a:gd name="connsiteX87" fmla="*/ 1695963 w 2721527"/>
              <a:gd name="connsiteY87" fmla="*/ 1932516 h 4230073"/>
              <a:gd name="connsiteX88" fmla="*/ 1711193 w 2721527"/>
              <a:gd name="connsiteY88" fmla="*/ 1894328 h 4230073"/>
              <a:gd name="connsiteX89" fmla="*/ 2662473 w 2721527"/>
              <a:gd name="connsiteY89" fmla="*/ 712784 h 4230073"/>
              <a:gd name="connsiteX90" fmla="*/ 2682794 w 2721527"/>
              <a:gd name="connsiteY90" fmla="*/ 227027 h 4230073"/>
              <a:gd name="connsiteX91" fmla="*/ 2599343 w 2721527"/>
              <a:gd name="connsiteY91" fmla="*/ 558832 h 4230073"/>
              <a:gd name="connsiteX92" fmla="*/ 2436544 w 2721527"/>
              <a:gd name="connsiteY92" fmla="*/ 743885 h 4230073"/>
              <a:gd name="connsiteX93" fmla="*/ 2460248 w 2721527"/>
              <a:gd name="connsiteY93" fmla="*/ 400965 h 4230073"/>
              <a:gd name="connsiteX94" fmla="*/ 2354781 w 2721527"/>
              <a:gd name="connsiteY94" fmla="*/ 32229 h 4230073"/>
              <a:gd name="connsiteX95" fmla="*/ 2345823 w 2721527"/>
              <a:gd name="connsiteY95" fmla="*/ 516706 h 4230073"/>
              <a:gd name="connsiteX96" fmla="*/ 1986170 w 2721527"/>
              <a:gd name="connsiteY96" fmla="*/ 0 h 4230073"/>
              <a:gd name="connsiteX0" fmla="*/ 1681411 w 2721527"/>
              <a:gd name="connsiteY0" fmla="*/ 2863938 h 4230073"/>
              <a:gd name="connsiteX1" fmla="*/ 1648624 w 2721527"/>
              <a:gd name="connsiteY1" fmla="*/ 3133522 h 4230073"/>
              <a:gd name="connsiteX2" fmla="*/ 1386326 w 2721527"/>
              <a:gd name="connsiteY2" fmla="*/ 3370319 h 4230073"/>
              <a:gd name="connsiteX3" fmla="*/ 1352942 w 2721527"/>
              <a:gd name="connsiteY3" fmla="*/ 3368093 h 4230073"/>
              <a:gd name="connsiteX4" fmla="*/ 1352930 w 2721527"/>
              <a:gd name="connsiteY4" fmla="*/ 3366675 h 4230073"/>
              <a:gd name="connsiteX5" fmla="*/ 1342305 w 2721527"/>
              <a:gd name="connsiteY5" fmla="*/ 3367384 h 4230073"/>
              <a:gd name="connsiteX6" fmla="*/ 1331680 w 2721527"/>
              <a:gd name="connsiteY6" fmla="*/ 3366675 h 4230073"/>
              <a:gd name="connsiteX7" fmla="*/ 1331668 w 2721527"/>
              <a:gd name="connsiteY7" fmla="*/ 3368093 h 4230073"/>
              <a:gd name="connsiteX8" fmla="*/ 1298284 w 2721527"/>
              <a:gd name="connsiteY8" fmla="*/ 3370319 h 4230073"/>
              <a:gd name="connsiteX9" fmla="*/ 1035986 w 2721527"/>
              <a:gd name="connsiteY9" fmla="*/ 3133522 h 4230073"/>
              <a:gd name="connsiteX10" fmla="*/ 1003199 w 2721527"/>
              <a:gd name="connsiteY10" fmla="*/ 2863938 h 4230073"/>
              <a:gd name="connsiteX11" fmla="*/ 686256 w 2721527"/>
              <a:gd name="connsiteY11" fmla="*/ 3712763 h 4230073"/>
              <a:gd name="connsiteX12" fmla="*/ 686256 w 2721527"/>
              <a:gd name="connsiteY12" fmla="*/ 3723692 h 4230073"/>
              <a:gd name="connsiteX13" fmla="*/ 1324619 w 2721527"/>
              <a:gd name="connsiteY13" fmla="*/ 4203328 h 4230073"/>
              <a:gd name="connsiteX14" fmla="*/ 1324394 w 2721527"/>
              <a:gd name="connsiteY14" fmla="*/ 4230073 h 4230073"/>
              <a:gd name="connsiteX15" fmla="*/ 1342305 w 2721527"/>
              <a:gd name="connsiteY15" fmla="*/ 4216616 h 4230073"/>
              <a:gd name="connsiteX16" fmla="*/ 1360216 w 2721527"/>
              <a:gd name="connsiteY16" fmla="*/ 4230073 h 4230073"/>
              <a:gd name="connsiteX17" fmla="*/ 2073759 w 2721527"/>
              <a:gd name="connsiteY17" fmla="*/ 4150112 h 4230073"/>
              <a:gd name="connsiteX18" fmla="*/ 1681411 w 2721527"/>
              <a:gd name="connsiteY18" fmla="*/ 2863938 h 4230073"/>
              <a:gd name="connsiteX19" fmla="*/ 1986170 w 2721527"/>
              <a:gd name="connsiteY19" fmla="*/ 0 h 4230073"/>
              <a:gd name="connsiteX20" fmla="*/ 2173089 w 2721527"/>
              <a:gd name="connsiteY20" fmla="*/ 355240 h 4230073"/>
              <a:gd name="connsiteX21" fmla="*/ 2225047 w 2721527"/>
              <a:gd name="connsiteY21" fmla="*/ 637341 h 4230073"/>
              <a:gd name="connsiteX22" fmla="*/ 1970243 w 2721527"/>
              <a:gd name="connsiteY22" fmla="*/ 638906 h 4230073"/>
              <a:gd name="connsiteX23" fmla="*/ 1695508 w 2721527"/>
              <a:gd name="connsiteY23" fmla="*/ 541873 h 4230073"/>
              <a:gd name="connsiteX24" fmla="*/ 2157075 w 2721527"/>
              <a:gd name="connsiteY24" fmla="*/ 797291 h 4230073"/>
              <a:gd name="connsiteX25" fmla="*/ 2240609 w 2721527"/>
              <a:gd name="connsiteY25" fmla="*/ 984363 h 4230073"/>
              <a:gd name="connsiteX26" fmla="*/ 1746390 w 2721527"/>
              <a:gd name="connsiteY26" fmla="*/ 1532950 h 4230073"/>
              <a:gd name="connsiteX27" fmla="*/ 1523369 w 2721527"/>
              <a:gd name="connsiteY27" fmla="*/ 1031212 h 4230073"/>
              <a:gd name="connsiteX28" fmla="*/ 1501425 w 2721527"/>
              <a:gd name="connsiteY28" fmla="*/ 1348610 h 4230073"/>
              <a:gd name="connsiteX29" fmla="*/ 1655161 w 2721527"/>
              <a:gd name="connsiteY29" fmla="*/ 1656290 h 4230073"/>
              <a:gd name="connsiteX30" fmla="*/ 1590016 w 2721527"/>
              <a:gd name="connsiteY30" fmla="*/ 1824073 h 4230073"/>
              <a:gd name="connsiteX31" fmla="*/ 1573478 w 2721527"/>
              <a:gd name="connsiteY31" fmla="*/ 1855533 h 4230073"/>
              <a:gd name="connsiteX32" fmla="*/ 1540584 w 2721527"/>
              <a:gd name="connsiteY32" fmla="*/ 1865806 h 4230073"/>
              <a:gd name="connsiteX33" fmla="*/ 1455542 w 2721527"/>
              <a:gd name="connsiteY33" fmla="*/ 1924037 h 4230073"/>
              <a:gd name="connsiteX34" fmla="*/ 1342608 w 2721527"/>
              <a:gd name="connsiteY34" fmla="*/ 1927680 h 4230073"/>
              <a:gd name="connsiteX35" fmla="*/ 1342305 w 2721527"/>
              <a:gd name="connsiteY35" fmla="*/ 1966159 h 4230073"/>
              <a:gd name="connsiteX36" fmla="*/ 1342002 w 2721527"/>
              <a:gd name="connsiteY36" fmla="*/ 1927680 h 4230073"/>
              <a:gd name="connsiteX37" fmla="*/ 1229068 w 2721527"/>
              <a:gd name="connsiteY37" fmla="*/ 1924037 h 4230073"/>
              <a:gd name="connsiteX38" fmla="*/ 1171690 w 2721527"/>
              <a:gd name="connsiteY38" fmla="*/ 1890795 h 4230073"/>
              <a:gd name="connsiteX39" fmla="*/ 1152431 w 2721527"/>
              <a:gd name="connsiteY39" fmla="*/ 1873399 h 4230073"/>
              <a:gd name="connsiteX40" fmla="*/ 1156386 w 2721527"/>
              <a:gd name="connsiteY40" fmla="*/ 1871393 h 4230073"/>
              <a:gd name="connsiteX41" fmla="*/ 1066367 w 2721527"/>
              <a:gd name="connsiteY41" fmla="*/ 1656290 h 4230073"/>
              <a:gd name="connsiteX42" fmla="*/ 1220102 w 2721527"/>
              <a:gd name="connsiteY42" fmla="*/ 1348610 h 4230073"/>
              <a:gd name="connsiteX43" fmla="*/ 1198159 w 2721527"/>
              <a:gd name="connsiteY43" fmla="*/ 1031212 h 4230073"/>
              <a:gd name="connsiteX44" fmla="*/ 975138 w 2721527"/>
              <a:gd name="connsiteY44" fmla="*/ 1532950 h 4230073"/>
              <a:gd name="connsiteX45" fmla="*/ 480919 w 2721527"/>
              <a:gd name="connsiteY45" fmla="*/ 984363 h 4230073"/>
              <a:gd name="connsiteX46" fmla="*/ 564452 w 2721527"/>
              <a:gd name="connsiteY46" fmla="*/ 797291 h 4230073"/>
              <a:gd name="connsiteX47" fmla="*/ 1026020 w 2721527"/>
              <a:gd name="connsiteY47" fmla="*/ 541873 h 4230073"/>
              <a:gd name="connsiteX48" fmla="*/ 751285 w 2721527"/>
              <a:gd name="connsiteY48" fmla="*/ 638906 h 4230073"/>
              <a:gd name="connsiteX49" fmla="*/ 496480 w 2721527"/>
              <a:gd name="connsiteY49" fmla="*/ 637341 h 4230073"/>
              <a:gd name="connsiteX50" fmla="*/ 548439 w 2721527"/>
              <a:gd name="connsiteY50" fmla="*/ 355240 h 4230073"/>
              <a:gd name="connsiteX51" fmla="*/ 735357 w 2721527"/>
              <a:gd name="connsiteY51" fmla="*/ 0 h 4230073"/>
              <a:gd name="connsiteX52" fmla="*/ 375704 w 2721527"/>
              <a:gd name="connsiteY52" fmla="*/ 516706 h 4230073"/>
              <a:gd name="connsiteX53" fmla="*/ 366746 w 2721527"/>
              <a:gd name="connsiteY53" fmla="*/ 32229 h 4230073"/>
              <a:gd name="connsiteX54" fmla="*/ 261279 w 2721527"/>
              <a:gd name="connsiteY54" fmla="*/ 400965 h 4230073"/>
              <a:gd name="connsiteX55" fmla="*/ 284983 w 2721527"/>
              <a:gd name="connsiteY55" fmla="*/ 743885 h 4230073"/>
              <a:gd name="connsiteX56" fmla="*/ 122184 w 2721527"/>
              <a:gd name="connsiteY56" fmla="*/ 558832 h 4230073"/>
              <a:gd name="connsiteX57" fmla="*/ 38733 w 2721527"/>
              <a:gd name="connsiteY57" fmla="*/ 227027 h 4230073"/>
              <a:gd name="connsiteX58" fmla="*/ 59054 w 2721527"/>
              <a:gd name="connsiteY58" fmla="*/ 712784 h 4230073"/>
              <a:gd name="connsiteX59" fmla="*/ 1010334 w 2721527"/>
              <a:gd name="connsiteY59" fmla="*/ 1894328 h 4230073"/>
              <a:gd name="connsiteX60" fmla="*/ 1016894 w 2721527"/>
              <a:gd name="connsiteY60" fmla="*/ 1910776 h 4230073"/>
              <a:gd name="connsiteX61" fmla="*/ 984871 w 2721527"/>
              <a:gd name="connsiteY61" fmla="*/ 1935423 h 4230073"/>
              <a:gd name="connsiteX62" fmla="*/ 933982 w 2721527"/>
              <a:gd name="connsiteY62" fmla="*/ 1945896 h 4230073"/>
              <a:gd name="connsiteX63" fmla="*/ 784618 w 2721527"/>
              <a:gd name="connsiteY63" fmla="*/ 1887607 h 4230073"/>
              <a:gd name="connsiteX64" fmla="*/ 402101 w 2721527"/>
              <a:gd name="connsiteY64" fmla="*/ 1924037 h 4230073"/>
              <a:gd name="connsiteX65" fmla="*/ 693543 w 2721527"/>
              <a:gd name="connsiteY65" fmla="*/ 2189978 h 4230073"/>
              <a:gd name="connsiteX66" fmla="*/ 941269 w 2721527"/>
              <a:gd name="connsiteY66" fmla="*/ 2084331 h 4230073"/>
              <a:gd name="connsiteX67" fmla="*/ 784618 w 2721527"/>
              <a:gd name="connsiteY67" fmla="*/ 2226409 h 4230073"/>
              <a:gd name="connsiteX68" fmla="*/ 1021415 w 2721527"/>
              <a:gd name="connsiteY68" fmla="*/ 2820222 h 4230073"/>
              <a:gd name="connsiteX69" fmla="*/ 1079704 w 2721527"/>
              <a:gd name="connsiteY69" fmla="*/ 3137166 h 4230073"/>
              <a:gd name="connsiteX70" fmla="*/ 1294642 w 2721527"/>
              <a:gd name="connsiteY70" fmla="*/ 3308388 h 4230073"/>
              <a:gd name="connsiteX71" fmla="*/ 1331700 w 2721527"/>
              <a:gd name="connsiteY71" fmla="*/ 3313020 h 4230073"/>
              <a:gd name="connsiteX72" fmla="*/ 1331679 w 2721527"/>
              <a:gd name="connsiteY72" fmla="*/ 3315674 h 4230073"/>
              <a:gd name="connsiteX73" fmla="*/ 1342305 w 2721527"/>
              <a:gd name="connsiteY73" fmla="*/ 3314346 h 4230073"/>
              <a:gd name="connsiteX74" fmla="*/ 1352931 w 2721527"/>
              <a:gd name="connsiteY74" fmla="*/ 3315674 h 4230073"/>
              <a:gd name="connsiteX75" fmla="*/ 1352910 w 2721527"/>
              <a:gd name="connsiteY75" fmla="*/ 3313020 h 4230073"/>
              <a:gd name="connsiteX76" fmla="*/ 1389968 w 2721527"/>
              <a:gd name="connsiteY76" fmla="*/ 3308388 h 4230073"/>
              <a:gd name="connsiteX77" fmla="*/ 1604906 w 2721527"/>
              <a:gd name="connsiteY77" fmla="*/ 3137166 h 4230073"/>
              <a:gd name="connsiteX78" fmla="*/ 1663195 w 2721527"/>
              <a:gd name="connsiteY78" fmla="*/ 2820222 h 4230073"/>
              <a:gd name="connsiteX79" fmla="*/ 1899992 w 2721527"/>
              <a:gd name="connsiteY79" fmla="*/ 2226409 h 4230073"/>
              <a:gd name="connsiteX80" fmla="*/ 1743341 w 2721527"/>
              <a:gd name="connsiteY80" fmla="*/ 2084331 h 4230073"/>
              <a:gd name="connsiteX81" fmla="*/ 1991067 w 2721527"/>
              <a:gd name="connsiteY81" fmla="*/ 2189978 h 4230073"/>
              <a:gd name="connsiteX82" fmla="*/ 2282509 w 2721527"/>
              <a:gd name="connsiteY82" fmla="*/ 1924037 h 4230073"/>
              <a:gd name="connsiteX83" fmla="*/ 1899992 w 2721527"/>
              <a:gd name="connsiteY83" fmla="*/ 1887607 h 4230073"/>
              <a:gd name="connsiteX84" fmla="*/ 1750628 w 2721527"/>
              <a:gd name="connsiteY84" fmla="*/ 1945896 h 4230073"/>
              <a:gd name="connsiteX85" fmla="*/ 1699739 w 2721527"/>
              <a:gd name="connsiteY85" fmla="*/ 1935423 h 4230073"/>
              <a:gd name="connsiteX86" fmla="*/ 1695963 w 2721527"/>
              <a:gd name="connsiteY86" fmla="*/ 1932516 h 4230073"/>
              <a:gd name="connsiteX87" fmla="*/ 1711193 w 2721527"/>
              <a:gd name="connsiteY87" fmla="*/ 1894328 h 4230073"/>
              <a:gd name="connsiteX88" fmla="*/ 2662473 w 2721527"/>
              <a:gd name="connsiteY88" fmla="*/ 712784 h 4230073"/>
              <a:gd name="connsiteX89" fmla="*/ 2682794 w 2721527"/>
              <a:gd name="connsiteY89" fmla="*/ 227027 h 4230073"/>
              <a:gd name="connsiteX90" fmla="*/ 2599343 w 2721527"/>
              <a:gd name="connsiteY90" fmla="*/ 558832 h 4230073"/>
              <a:gd name="connsiteX91" fmla="*/ 2436544 w 2721527"/>
              <a:gd name="connsiteY91" fmla="*/ 743885 h 4230073"/>
              <a:gd name="connsiteX92" fmla="*/ 2460248 w 2721527"/>
              <a:gd name="connsiteY92" fmla="*/ 400965 h 4230073"/>
              <a:gd name="connsiteX93" fmla="*/ 2354781 w 2721527"/>
              <a:gd name="connsiteY93" fmla="*/ 32229 h 4230073"/>
              <a:gd name="connsiteX94" fmla="*/ 2345823 w 2721527"/>
              <a:gd name="connsiteY94" fmla="*/ 516706 h 4230073"/>
              <a:gd name="connsiteX95" fmla="*/ 1986170 w 2721527"/>
              <a:gd name="connsiteY95" fmla="*/ 0 h 4230073"/>
              <a:gd name="connsiteX0" fmla="*/ 1681411 w 2721527"/>
              <a:gd name="connsiteY0" fmla="*/ 2863938 h 4236446"/>
              <a:gd name="connsiteX1" fmla="*/ 1648624 w 2721527"/>
              <a:gd name="connsiteY1" fmla="*/ 3133522 h 4236446"/>
              <a:gd name="connsiteX2" fmla="*/ 1386326 w 2721527"/>
              <a:gd name="connsiteY2" fmla="*/ 3370319 h 4236446"/>
              <a:gd name="connsiteX3" fmla="*/ 1352942 w 2721527"/>
              <a:gd name="connsiteY3" fmla="*/ 3368093 h 4236446"/>
              <a:gd name="connsiteX4" fmla="*/ 1352930 w 2721527"/>
              <a:gd name="connsiteY4" fmla="*/ 3366675 h 4236446"/>
              <a:gd name="connsiteX5" fmla="*/ 1342305 w 2721527"/>
              <a:gd name="connsiteY5" fmla="*/ 3367384 h 4236446"/>
              <a:gd name="connsiteX6" fmla="*/ 1331680 w 2721527"/>
              <a:gd name="connsiteY6" fmla="*/ 3366675 h 4236446"/>
              <a:gd name="connsiteX7" fmla="*/ 1331668 w 2721527"/>
              <a:gd name="connsiteY7" fmla="*/ 3368093 h 4236446"/>
              <a:gd name="connsiteX8" fmla="*/ 1298284 w 2721527"/>
              <a:gd name="connsiteY8" fmla="*/ 3370319 h 4236446"/>
              <a:gd name="connsiteX9" fmla="*/ 1035986 w 2721527"/>
              <a:gd name="connsiteY9" fmla="*/ 3133522 h 4236446"/>
              <a:gd name="connsiteX10" fmla="*/ 1003199 w 2721527"/>
              <a:gd name="connsiteY10" fmla="*/ 2863938 h 4236446"/>
              <a:gd name="connsiteX11" fmla="*/ 686256 w 2721527"/>
              <a:gd name="connsiteY11" fmla="*/ 3712763 h 4236446"/>
              <a:gd name="connsiteX12" fmla="*/ 580690 w 2721527"/>
              <a:gd name="connsiteY12" fmla="*/ 4236446 h 4236446"/>
              <a:gd name="connsiteX13" fmla="*/ 1324619 w 2721527"/>
              <a:gd name="connsiteY13" fmla="*/ 4203328 h 4236446"/>
              <a:gd name="connsiteX14" fmla="*/ 1324394 w 2721527"/>
              <a:gd name="connsiteY14" fmla="*/ 4230073 h 4236446"/>
              <a:gd name="connsiteX15" fmla="*/ 1342305 w 2721527"/>
              <a:gd name="connsiteY15" fmla="*/ 4216616 h 4236446"/>
              <a:gd name="connsiteX16" fmla="*/ 1360216 w 2721527"/>
              <a:gd name="connsiteY16" fmla="*/ 4230073 h 4236446"/>
              <a:gd name="connsiteX17" fmla="*/ 2073759 w 2721527"/>
              <a:gd name="connsiteY17" fmla="*/ 4150112 h 4236446"/>
              <a:gd name="connsiteX18" fmla="*/ 1681411 w 2721527"/>
              <a:gd name="connsiteY18" fmla="*/ 2863938 h 4236446"/>
              <a:gd name="connsiteX19" fmla="*/ 1986170 w 2721527"/>
              <a:gd name="connsiteY19" fmla="*/ 0 h 4236446"/>
              <a:gd name="connsiteX20" fmla="*/ 2173089 w 2721527"/>
              <a:gd name="connsiteY20" fmla="*/ 355240 h 4236446"/>
              <a:gd name="connsiteX21" fmla="*/ 2225047 w 2721527"/>
              <a:gd name="connsiteY21" fmla="*/ 637341 h 4236446"/>
              <a:gd name="connsiteX22" fmla="*/ 1970243 w 2721527"/>
              <a:gd name="connsiteY22" fmla="*/ 638906 h 4236446"/>
              <a:gd name="connsiteX23" fmla="*/ 1695508 w 2721527"/>
              <a:gd name="connsiteY23" fmla="*/ 541873 h 4236446"/>
              <a:gd name="connsiteX24" fmla="*/ 2157075 w 2721527"/>
              <a:gd name="connsiteY24" fmla="*/ 797291 h 4236446"/>
              <a:gd name="connsiteX25" fmla="*/ 2240609 w 2721527"/>
              <a:gd name="connsiteY25" fmla="*/ 984363 h 4236446"/>
              <a:gd name="connsiteX26" fmla="*/ 1746390 w 2721527"/>
              <a:gd name="connsiteY26" fmla="*/ 1532950 h 4236446"/>
              <a:gd name="connsiteX27" fmla="*/ 1523369 w 2721527"/>
              <a:gd name="connsiteY27" fmla="*/ 1031212 h 4236446"/>
              <a:gd name="connsiteX28" fmla="*/ 1501425 w 2721527"/>
              <a:gd name="connsiteY28" fmla="*/ 1348610 h 4236446"/>
              <a:gd name="connsiteX29" fmla="*/ 1655161 w 2721527"/>
              <a:gd name="connsiteY29" fmla="*/ 1656290 h 4236446"/>
              <a:gd name="connsiteX30" fmla="*/ 1590016 w 2721527"/>
              <a:gd name="connsiteY30" fmla="*/ 1824073 h 4236446"/>
              <a:gd name="connsiteX31" fmla="*/ 1573478 w 2721527"/>
              <a:gd name="connsiteY31" fmla="*/ 1855533 h 4236446"/>
              <a:gd name="connsiteX32" fmla="*/ 1540584 w 2721527"/>
              <a:gd name="connsiteY32" fmla="*/ 1865806 h 4236446"/>
              <a:gd name="connsiteX33" fmla="*/ 1455542 w 2721527"/>
              <a:gd name="connsiteY33" fmla="*/ 1924037 h 4236446"/>
              <a:gd name="connsiteX34" fmla="*/ 1342608 w 2721527"/>
              <a:gd name="connsiteY34" fmla="*/ 1927680 h 4236446"/>
              <a:gd name="connsiteX35" fmla="*/ 1342305 w 2721527"/>
              <a:gd name="connsiteY35" fmla="*/ 1966159 h 4236446"/>
              <a:gd name="connsiteX36" fmla="*/ 1342002 w 2721527"/>
              <a:gd name="connsiteY36" fmla="*/ 1927680 h 4236446"/>
              <a:gd name="connsiteX37" fmla="*/ 1229068 w 2721527"/>
              <a:gd name="connsiteY37" fmla="*/ 1924037 h 4236446"/>
              <a:gd name="connsiteX38" fmla="*/ 1171690 w 2721527"/>
              <a:gd name="connsiteY38" fmla="*/ 1890795 h 4236446"/>
              <a:gd name="connsiteX39" fmla="*/ 1152431 w 2721527"/>
              <a:gd name="connsiteY39" fmla="*/ 1873399 h 4236446"/>
              <a:gd name="connsiteX40" fmla="*/ 1156386 w 2721527"/>
              <a:gd name="connsiteY40" fmla="*/ 1871393 h 4236446"/>
              <a:gd name="connsiteX41" fmla="*/ 1066367 w 2721527"/>
              <a:gd name="connsiteY41" fmla="*/ 1656290 h 4236446"/>
              <a:gd name="connsiteX42" fmla="*/ 1220102 w 2721527"/>
              <a:gd name="connsiteY42" fmla="*/ 1348610 h 4236446"/>
              <a:gd name="connsiteX43" fmla="*/ 1198159 w 2721527"/>
              <a:gd name="connsiteY43" fmla="*/ 1031212 h 4236446"/>
              <a:gd name="connsiteX44" fmla="*/ 975138 w 2721527"/>
              <a:gd name="connsiteY44" fmla="*/ 1532950 h 4236446"/>
              <a:gd name="connsiteX45" fmla="*/ 480919 w 2721527"/>
              <a:gd name="connsiteY45" fmla="*/ 984363 h 4236446"/>
              <a:gd name="connsiteX46" fmla="*/ 564452 w 2721527"/>
              <a:gd name="connsiteY46" fmla="*/ 797291 h 4236446"/>
              <a:gd name="connsiteX47" fmla="*/ 1026020 w 2721527"/>
              <a:gd name="connsiteY47" fmla="*/ 541873 h 4236446"/>
              <a:gd name="connsiteX48" fmla="*/ 751285 w 2721527"/>
              <a:gd name="connsiteY48" fmla="*/ 638906 h 4236446"/>
              <a:gd name="connsiteX49" fmla="*/ 496480 w 2721527"/>
              <a:gd name="connsiteY49" fmla="*/ 637341 h 4236446"/>
              <a:gd name="connsiteX50" fmla="*/ 548439 w 2721527"/>
              <a:gd name="connsiteY50" fmla="*/ 355240 h 4236446"/>
              <a:gd name="connsiteX51" fmla="*/ 735357 w 2721527"/>
              <a:gd name="connsiteY51" fmla="*/ 0 h 4236446"/>
              <a:gd name="connsiteX52" fmla="*/ 375704 w 2721527"/>
              <a:gd name="connsiteY52" fmla="*/ 516706 h 4236446"/>
              <a:gd name="connsiteX53" fmla="*/ 366746 w 2721527"/>
              <a:gd name="connsiteY53" fmla="*/ 32229 h 4236446"/>
              <a:gd name="connsiteX54" fmla="*/ 261279 w 2721527"/>
              <a:gd name="connsiteY54" fmla="*/ 400965 h 4236446"/>
              <a:gd name="connsiteX55" fmla="*/ 284983 w 2721527"/>
              <a:gd name="connsiteY55" fmla="*/ 743885 h 4236446"/>
              <a:gd name="connsiteX56" fmla="*/ 122184 w 2721527"/>
              <a:gd name="connsiteY56" fmla="*/ 558832 h 4236446"/>
              <a:gd name="connsiteX57" fmla="*/ 38733 w 2721527"/>
              <a:gd name="connsiteY57" fmla="*/ 227027 h 4236446"/>
              <a:gd name="connsiteX58" fmla="*/ 59054 w 2721527"/>
              <a:gd name="connsiteY58" fmla="*/ 712784 h 4236446"/>
              <a:gd name="connsiteX59" fmla="*/ 1010334 w 2721527"/>
              <a:gd name="connsiteY59" fmla="*/ 1894328 h 4236446"/>
              <a:gd name="connsiteX60" fmla="*/ 1016894 w 2721527"/>
              <a:gd name="connsiteY60" fmla="*/ 1910776 h 4236446"/>
              <a:gd name="connsiteX61" fmla="*/ 984871 w 2721527"/>
              <a:gd name="connsiteY61" fmla="*/ 1935423 h 4236446"/>
              <a:gd name="connsiteX62" fmla="*/ 933982 w 2721527"/>
              <a:gd name="connsiteY62" fmla="*/ 1945896 h 4236446"/>
              <a:gd name="connsiteX63" fmla="*/ 784618 w 2721527"/>
              <a:gd name="connsiteY63" fmla="*/ 1887607 h 4236446"/>
              <a:gd name="connsiteX64" fmla="*/ 402101 w 2721527"/>
              <a:gd name="connsiteY64" fmla="*/ 1924037 h 4236446"/>
              <a:gd name="connsiteX65" fmla="*/ 693543 w 2721527"/>
              <a:gd name="connsiteY65" fmla="*/ 2189978 h 4236446"/>
              <a:gd name="connsiteX66" fmla="*/ 941269 w 2721527"/>
              <a:gd name="connsiteY66" fmla="*/ 2084331 h 4236446"/>
              <a:gd name="connsiteX67" fmla="*/ 784618 w 2721527"/>
              <a:gd name="connsiteY67" fmla="*/ 2226409 h 4236446"/>
              <a:gd name="connsiteX68" fmla="*/ 1021415 w 2721527"/>
              <a:gd name="connsiteY68" fmla="*/ 2820222 h 4236446"/>
              <a:gd name="connsiteX69" fmla="*/ 1079704 w 2721527"/>
              <a:gd name="connsiteY69" fmla="*/ 3137166 h 4236446"/>
              <a:gd name="connsiteX70" fmla="*/ 1294642 w 2721527"/>
              <a:gd name="connsiteY70" fmla="*/ 3308388 h 4236446"/>
              <a:gd name="connsiteX71" fmla="*/ 1331700 w 2721527"/>
              <a:gd name="connsiteY71" fmla="*/ 3313020 h 4236446"/>
              <a:gd name="connsiteX72" fmla="*/ 1331679 w 2721527"/>
              <a:gd name="connsiteY72" fmla="*/ 3315674 h 4236446"/>
              <a:gd name="connsiteX73" fmla="*/ 1342305 w 2721527"/>
              <a:gd name="connsiteY73" fmla="*/ 3314346 h 4236446"/>
              <a:gd name="connsiteX74" fmla="*/ 1352931 w 2721527"/>
              <a:gd name="connsiteY74" fmla="*/ 3315674 h 4236446"/>
              <a:gd name="connsiteX75" fmla="*/ 1352910 w 2721527"/>
              <a:gd name="connsiteY75" fmla="*/ 3313020 h 4236446"/>
              <a:gd name="connsiteX76" fmla="*/ 1389968 w 2721527"/>
              <a:gd name="connsiteY76" fmla="*/ 3308388 h 4236446"/>
              <a:gd name="connsiteX77" fmla="*/ 1604906 w 2721527"/>
              <a:gd name="connsiteY77" fmla="*/ 3137166 h 4236446"/>
              <a:gd name="connsiteX78" fmla="*/ 1663195 w 2721527"/>
              <a:gd name="connsiteY78" fmla="*/ 2820222 h 4236446"/>
              <a:gd name="connsiteX79" fmla="*/ 1899992 w 2721527"/>
              <a:gd name="connsiteY79" fmla="*/ 2226409 h 4236446"/>
              <a:gd name="connsiteX80" fmla="*/ 1743341 w 2721527"/>
              <a:gd name="connsiteY80" fmla="*/ 2084331 h 4236446"/>
              <a:gd name="connsiteX81" fmla="*/ 1991067 w 2721527"/>
              <a:gd name="connsiteY81" fmla="*/ 2189978 h 4236446"/>
              <a:gd name="connsiteX82" fmla="*/ 2282509 w 2721527"/>
              <a:gd name="connsiteY82" fmla="*/ 1924037 h 4236446"/>
              <a:gd name="connsiteX83" fmla="*/ 1899992 w 2721527"/>
              <a:gd name="connsiteY83" fmla="*/ 1887607 h 4236446"/>
              <a:gd name="connsiteX84" fmla="*/ 1750628 w 2721527"/>
              <a:gd name="connsiteY84" fmla="*/ 1945896 h 4236446"/>
              <a:gd name="connsiteX85" fmla="*/ 1699739 w 2721527"/>
              <a:gd name="connsiteY85" fmla="*/ 1935423 h 4236446"/>
              <a:gd name="connsiteX86" fmla="*/ 1695963 w 2721527"/>
              <a:gd name="connsiteY86" fmla="*/ 1932516 h 4236446"/>
              <a:gd name="connsiteX87" fmla="*/ 1711193 w 2721527"/>
              <a:gd name="connsiteY87" fmla="*/ 1894328 h 4236446"/>
              <a:gd name="connsiteX88" fmla="*/ 2662473 w 2721527"/>
              <a:gd name="connsiteY88" fmla="*/ 712784 h 4236446"/>
              <a:gd name="connsiteX89" fmla="*/ 2682794 w 2721527"/>
              <a:gd name="connsiteY89" fmla="*/ 227027 h 4236446"/>
              <a:gd name="connsiteX90" fmla="*/ 2599343 w 2721527"/>
              <a:gd name="connsiteY90" fmla="*/ 558832 h 4236446"/>
              <a:gd name="connsiteX91" fmla="*/ 2436544 w 2721527"/>
              <a:gd name="connsiteY91" fmla="*/ 743885 h 4236446"/>
              <a:gd name="connsiteX92" fmla="*/ 2460248 w 2721527"/>
              <a:gd name="connsiteY92" fmla="*/ 400965 h 4236446"/>
              <a:gd name="connsiteX93" fmla="*/ 2354781 w 2721527"/>
              <a:gd name="connsiteY93" fmla="*/ 32229 h 4236446"/>
              <a:gd name="connsiteX94" fmla="*/ 2345823 w 2721527"/>
              <a:gd name="connsiteY94" fmla="*/ 516706 h 4236446"/>
              <a:gd name="connsiteX95" fmla="*/ 1986170 w 2721527"/>
              <a:gd name="connsiteY95" fmla="*/ 0 h 4236446"/>
              <a:gd name="connsiteX0" fmla="*/ 1681411 w 2721527"/>
              <a:gd name="connsiteY0" fmla="*/ 2863938 h 4236446"/>
              <a:gd name="connsiteX1" fmla="*/ 1648624 w 2721527"/>
              <a:gd name="connsiteY1" fmla="*/ 3133522 h 4236446"/>
              <a:gd name="connsiteX2" fmla="*/ 1386326 w 2721527"/>
              <a:gd name="connsiteY2" fmla="*/ 3370319 h 4236446"/>
              <a:gd name="connsiteX3" fmla="*/ 1352942 w 2721527"/>
              <a:gd name="connsiteY3" fmla="*/ 3368093 h 4236446"/>
              <a:gd name="connsiteX4" fmla="*/ 1352930 w 2721527"/>
              <a:gd name="connsiteY4" fmla="*/ 3366675 h 4236446"/>
              <a:gd name="connsiteX5" fmla="*/ 1342305 w 2721527"/>
              <a:gd name="connsiteY5" fmla="*/ 3367384 h 4236446"/>
              <a:gd name="connsiteX6" fmla="*/ 1331680 w 2721527"/>
              <a:gd name="connsiteY6" fmla="*/ 3366675 h 4236446"/>
              <a:gd name="connsiteX7" fmla="*/ 1331668 w 2721527"/>
              <a:gd name="connsiteY7" fmla="*/ 3368093 h 4236446"/>
              <a:gd name="connsiteX8" fmla="*/ 1298284 w 2721527"/>
              <a:gd name="connsiteY8" fmla="*/ 3370319 h 4236446"/>
              <a:gd name="connsiteX9" fmla="*/ 1035986 w 2721527"/>
              <a:gd name="connsiteY9" fmla="*/ 3133522 h 4236446"/>
              <a:gd name="connsiteX10" fmla="*/ 1003199 w 2721527"/>
              <a:gd name="connsiteY10" fmla="*/ 2863938 h 4236446"/>
              <a:gd name="connsiteX11" fmla="*/ 580690 w 2721527"/>
              <a:gd name="connsiteY11" fmla="*/ 4236446 h 4236446"/>
              <a:gd name="connsiteX12" fmla="*/ 1324619 w 2721527"/>
              <a:gd name="connsiteY12" fmla="*/ 4203328 h 4236446"/>
              <a:gd name="connsiteX13" fmla="*/ 1324394 w 2721527"/>
              <a:gd name="connsiteY13" fmla="*/ 4230073 h 4236446"/>
              <a:gd name="connsiteX14" fmla="*/ 1342305 w 2721527"/>
              <a:gd name="connsiteY14" fmla="*/ 4216616 h 4236446"/>
              <a:gd name="connsiteX15" fmla="*/ 1360216 w 2721527"/>
              <a:gd name="connsiteY15" fmla="*/ 4230073 h 4236446"/>
              <a:gd name="connsiteX16" fmla="*/ 2073759 w 2721527"/>
              <a:gd name="connsiteY16" fmla="*/ 4150112 h 4236446"/>
              <a:gd name="connsiteX17" fmla="*/ 1681411 w 2721527"/>
              <a:gd name="connsiteY17" fmla="*/ 2863938 h 4236446"/>
              <a:gd name="connsiteX18" fmla="*/ 1986170 w 2721527"/>
              <a:gd name="connsiteY18" fmla="*/ 0 h 4236446"/>
              <a:gd name="connsiteX19" fmla="*/ 2173089 w 2721527"/>
              <a:gd name="connsiteY19" fmla="*/ 355240 h 4236446"/>
              <a:gd name="connsiteX20" fmla="*/ 2225047 w 2721527"/>
              <a:gd name="connsiteY20" fmla="*/ 637341 h 4236446"/>
              <a:gd name="connsiteX21" fmla="*/ 1970243 w 2721527"/>
              <a:gd name="connsiteY21" fmla="*/ 638906 h 4236446"/>
              <a:gd name="connsiteX22" fmla="*/ 1695508 w 2721527"/>
              <a:gd name="connsiteY22" fmla="*/ 541873 h 4236446"/>
              <a:gd name="connsiteX23" fmla="*/ 2157075 w 2721527"/>
              <a:gd name="connsiteY23" fmla="*/ 797291 h 4236446"/>
              <a:gd name="connsiteX24" fmla="*/ 2240609 w 2721527"/>
              <a:gd name="connsiteY24" fmla="*/ 984363 h 4236446"/>
              <a:gd name="connsiteX25" fmla="*/ 1746390 w 2721527"/>
              <a:gd name="connsiteY25" fmla="*/ 1532950 h 4236446"/>
              <a:gd name="connsiteX26" fmla="*/ 1523369 w 2721527"/>
              <a:gd name="connsiteY26" fmla="*/ 1031212 h 4236446"/>
              <a:gd name="connsiteX27" fmla="*/ 1501425 w 2721527"/>
              <a:gd name="connsiteY27" fmla="*/ 1348610 h 4236446"/>
              <a:gd name="connsiteX28" fmla="*/ 1655161 w 2721527"/>
              <a:gd name="connsiteY28" fmla="*/ 1656290 h 4236446"/>
              <a:gd name="connsiteX29" fmla="*/ 1590016 w 2721527"/>
              <a:gd name="connsiteY29" fmla="*/ 1824073 h 4236446"/>
              <a:gd name="connsiteX30" fmla="*/ 1573478 w 2721527"/>
              <a:gd name="connsiteY30" fmla="*/ 1855533 h 4236446"/>
              <a:gd name="connsiteX31" fmla="*/ 1540584 w 2721527"/>
              <a:gd name="connsiteY31" fmla="*/ 1865806 h 4236446"/>
              <a:gd name="connsiteX32" fmla="*/ 1455542 w 2721527"/>
              <a:gd name="connsiteY32" fmla="*/ 1924037 h 4236446"/>
              <a:gd name="connsiteX33" fmla="*/ 1342608 w 2721527"/>
              <a:gd name="connsiteY33" fmla="*/ 1927680 h 4236446"/>
              <a:gd name="connsiteX34" fmla="*/ 1342305 w 2721527"/>
              <a:gd name="connsiteY34" fmla="*/ 1966159 h 4236446"/>
              <a:gd name="connsiteX35" fmla="*/ 1342002 w 2721527"/>
              <a:gd name="connsiteY35" fmla="*/ 1927680 h 4236446"/>
              <a:gd name="connsiteX36" fmla="*/ 1229068 w 2721527"/>
              <a:gd name="connsiteY36" fmla="*/ 1924037 h 4236446"/>
              <a:gd name="connsiteX37" fmla="*/ 1171690 w 2721527"/>
              <a:gd name="connsiteY37" fmla="*/ 1890795 h 4236446"/>
              <a:gd name="connsiteX38" fmla="*/ 1152431 w 2721527"/>
              <a:gd name="connsiteY38" fmla="*/ 1873399 h 4236446"/>
              <a:gd name="connsiteX39" fmla="*/ 1156386 w 2721527"/>
              <a:gd name="connsiteY39" fmla="*/ 1871393 h 4236446"/>
              <a:gd name="connsiteX40" fmla="*/ 1066367 w 2721527"/>
              <a:gd name="connsiteY40" fmla="*/ 1656290 h 4236446"/>
              <a:gd name="connsiteX41" fmla="*/ 1220102 w 2721527"/>
              <a:gd name="connsiteY41" fmla="*/ 1348610 h 4236446"/>
              <a:gd name="connsiteX42" fmla="*/ 1198159 w 2721527"/>
              <a:gd name="connsiteY42" fmla="*/ 1031212 h 4236446"/>
              <a:gd name="connsiteX43" fmla="*/ 975138 w 2721527"/>
              <a:gd name="connsiteY43" fmla="*/ 1532950 h 4236446"/>
              <a:gd name="connsiteX44" fmla="*/ 480919 w 2721527"/>
              <a:gd name="connsiteY44" fmla="*/ 984363 h 4236446"/>
              <a:gd name="connsiteX45" fmla="*/ 564452 w 2721527"/>
              <a:gd name="connsiteY45" fmla="*/ 797291 h 4236446"/>
              <a:gd name="connsiteX46" fmla="*/ 1026020 w 2721527"/>
              <a:gd name="connsiteY46" fmla="*/ 541873 h 4236446"/>
              <a:gd name="connsiteX47" fmla="*/ 751285 w 2721527"/>
              <a:gd name="connsiteY47" fmla="*/ 638906 h 4236446"/>
              <a:gd name="connsiteX48" fmla="*/ 496480 w 2721527"/>
              <a:gd name="connsiteY48" fmla="*/ 637341 h 4236446"/>
              <a:gd name="connsiteX49" fmla="*/ 548439 w 2721527"/>
              <a:gd name="connsiteY49" fmla="*/ 355240 h 4236446"/>
              <a:gd name="connsiteX50" fmla="*/ 735357 w 2721527"/>
              <a:gd name="connsiteY50" fmla="*/ 0 h 4236446"/>
              <a:gd name="connsiteX51" fmla="*/ 375704 w 2721527"/>
              <a:gd name="connsiteY51" fmla="*/ 516706 h 4236446"/>
              <a:gd name="connsiteX52" fmla="*/ 366746 w 2721527"/>
              <a:gd name="connsiteY52" fmla="*/ 32229 h 4236446"/>
              <a:gd name="connsiteX53" fmla="*/ 261279 w 2721527"/>
              <a:gd name="connsiteY53" fmla="*/ 400965 h 4236446"/>
              <a:gd name="connsiteX54" fmla="*/ 284983 w 2721527"/>
              <a:gd name="connsiteY54" fmla="*/ 743885 h 4236446"/>
              <a:gd name="connsiteX55" fmla="*/ 122184 w 2721527"/>
              <a:gd name="connsiteY55" fmla="*/ 558832 h 4236446"/>
              <a:gd name="connsiteX56" fmla="*/ 38733 w 2721527"/>
              <a:gd name="connsiteY56" fmla="*/ 227027 h 4236446"/>
              <a:gd name="connsiteX57" fmla="*/ 59054 w 2721527"/>
              <a:gd name="connsiteY57" fmla="*/ 712784 h 4236446"/>
              <a:gd name="connsiteX58" fmla="*/ 1010334 w 2721527"/>
              <a:gd name="connsiteY58" fmla="*/ 1894328 h 4236446"/>
              <a:gd name="connsiteX59" fmla="*/ 1016894 w 2721527"/>
              <a:gd name="connsiteY59" fmla="*/ 1910776 h 4236446"/>
              <a:gd name="connsiteX60" fmla="*/ 984871 w 2721527"/>
              <a:gd name="connsiteY60" fmla="*/ 1935423 h 4236446"/>
              <a:gd name="connsiteX61" fmla="*/ 933982 w 2721527"/>
              <a:gd name="connsiteY61" fmla="*/ 1945896 h 4236446"/>
              <a:gd name="connsiteX62" fmla="*/ 784618 w 2721527"/>
              <a:gd name="connsiteY62" fmla="*/ 1887607 h 4236446"/>
              <a:gd name="connsiteX63" fmla="*/ 402101 w 2721527"/>
              <a:gd name="connsiteY63" fmla="*/ 1924037 h 4236446"/>
              <a:gd name="connsiteX64" fmla="*/ 693543 w 2721527"/>
              <a:gd name="connsiteY64" fmla="*/ 2189978 h 4236446"/>
              <a:gd name="connsiteX65" fmla="*/ 941269 w 2721527"/>
              <a:gd name="connsiteY65" fmla="*/ 2084331 h 4236446"/>
              <a:gd name="connsiteX66" fmla="*/ 784618 w 2721527"/>
              <a:gd name="connsiteY66" fmla="*/ 2226409 h 4236446"/>
              <a:gd name="connsiteX67" fmla="*/ 1021415 w 2721527"/>
              <a:gd name="connsiteY67" fmla="*/ 2820222 h 4236446"/>
              <a:gd name="connsiteX68" fmla="*/ 1079704 w 2721527"/>
              <a:gd name="connsiteY68" fmla="*/ 3137166 h 4236446"/>
              <a:gd name="connsiteX69" fmla="*/ 1294642 w 2721527"/>
              <a:gd name="connsiteY69" fmla="*/ 3308388 h 4236446"/>
              <a:gd name="connsiteX70" fmla="*/ 1331700 w 2721527"/>
              <a:gd name="connsiteY70" fmla="*/ 3313020 h 4236446"/>
              <a:gd name="connsiteX71" fmla="*/ 1331679 w 2721527"/>
              <a:gd name="connsiteY71" fmla="*/ 3315674 h 4236446"/>
              <a:gd name="connsiteX72" fmla="*/ 1342305 w 2721527"/>
              <a:gd name="connsiteY72" fmla="*/ 3314346 h 4236446"/>
              <a:gd name="connsiteX73" fmla="*/ 1352931 w 2721527"/>
              <a:gd name="connsiteY73" fmla="*/ 3315674 h 4236446"/>
              <a:gd name="connsiteX74" fmla="*/ 1352910 w 2721527"/>
              <a:gd name="connsiteY74" fmla="*/ 3313020 h 4236446"/>
              <a:gd name="connsiteX75" fmla="*/ 1389968 w 2721527"/>
              <a:gd name="connsiteY75" fmla="*/ 3308388 h 4236446"/>
              <a:gd name="connsiteX76" fmla="*/ 1604906 w 2721527"/>
              <a:gd name="connsiteY76" fmla="*/ 3137166 h 4236446"/>
              <a:gd name="connsiteX77" fmla="*/ 1663195 w 2721527"/>
              <a:gd name="connsiteY77" fmla="*/ 2820222 h 4236446"/>
              <a:gd name="connsiteX78" fmla="*/ 1899992 w 2721527"/>
              <a:gd name="connsiteY78" fmla="*/ 2226409 h 4236446"/>
              <a:gd name="connsiteX79" fmla="*/ 1743341 w 2721527"/>
              <a:gd name="connsiteY79" fmla="*/ 2084331 h 4236446"/>
              <a:gd name="connsiteX80" fmla="*/ 1991067 w 2721527"/>
              <a:gd name="connsiteY80" fmla="*/ 2189978 h 4236446"/>
              <a:gd name="connsiteX81" fmla="*/ 2282509 w 2721527"/>
              <a:gd name="connsiteY81" fmla="*/ 1924037 h 4236446"/>
              <a:gd name="connsiteX82" fmla="*/ 1899992 w 2721527"/>
              <a:gd name="connsiteY82" fmla="*/ 1887607 h 4236446"/>
              <a:gd name="connsiteX83" fmla="*/ 1750628 w 2721527"/>
              <a:gd name="connsiteY83" fmla="*/ 1945896 h 4236446"/>
              <a:gd name="connsiteX84" fmla="*/ 1699739 w 2721527"/>
              <a:gd name="connsiteY84" fmla="*/ 1935423 h 4236446"/>
              <a:gd name="connsiteX85" fmla="*/ 1695963 w 2721527"/>
              <a:gd name="connsiteY85" fmla="*/ 1932516 h 4236446"/>
              <a:gd name="connsiteX86" fmla="*/ 1711193 w 2721527"/>
              <a:gd name="connsiteY86" fmla="*/ 1894328 h 4236446"/>
              <a:gd name="connsiteX87" fmla="*/ 2662473 w 2721527"/>
              <a:gd name="connsiteY87" fmla="*/ 712784 h 4236446"/>
              <a:gd name="connsiteX88" fmla="*/ 2682794 w 2721527"/>
              <a:gd name="connsiteY88" fmla="*/ 227027 h 4236446"/>
              <a:gd name="connsiteX89" fmla="*/ 2599343 w 2721527"/>
              <a:gd name="connsiteY89" fmla="*/ 558832 h 4236446"/>
              <a:gd name="connsiteX90" fmla="*/ 2436544 w 2721527"/>
              <a:gd name="connsiteY90" fmla="*/ 743885 h 4236446"/>
              <a:gd name="connsiteX91" fmla="*/ 2460248 w 2721527"/>
              <a:gd name="connsiteY91" fmla="*/ 400965 h 4236446"/>
              <a:gd name="connsiteX92" fmla="*/ 2354781 w 2721527"/>
              <a:gd name="connsiteY92" fmla="*/ 32229 h 4236446"/>
              <a:gd name="connsiteX93" fmla="*/ 2345823 w 2721527"/>
              <a:gd name="connsiteY93" fmla="*/ 516706 h 4236446"/>
              <a:gd name="connsiteX94" fmla="*/ 1986170 w 2721527"/>
              <a:gd name="connsiteY94" fmla="*/ 0 h 4236446"/>
              <a:gd name="connsiteX0" fmla="*/ 1681411 w 2721527"/>
              <a:gd name="connsiteY0" fmla="*/ 2863938 h 4236446"/>
              <a:gd name="connsiteX1" fmla="*/ 1648624 w 2721527"/>
              <a:gd name="connsiteY1" fmla="*/ 3133522 h 4236446"/>
              <a:gd name="connsiteX2" fmla="*/ 1386326 w 2721527"/>
              <a:gd name="connsiteY2" fmla="*/ 3370319 h 4236446"/>
              <a:gd name="connsiteX3" fmla="*/ 1352942 w 2721527"/>
              <a:gd name="connsiteY3" fmla="*/ 3368093 h 4236446"/>
              <a:gd name="connsiteX4" fmla="*/ 1352930 w 2721527"/>
              <a:gd name="connsiteY4" fmla="*/ 3366675 h 4236446"/>
              <a:gd name="connsiteX5" fmla="*/ 1342305 w 2721527"/>
              <a:gd name="connsiteY5" fmla="*/ 3367384 h 4236446"/>
              <a:gd name="connsiteX6" fmla="*/ 1331680 w 2721527"/>
              <a:gd name="connsiteY6" fmla="*/ 3366675 h 4236446"/>
              <a:gd name="connsiteX7" fmla="*/ 1331668 w 2721527"/>
              <a:gd name="connsiteY7" fmla="*/ 3368093 h 4236446"/>
              <a:gd name="connsiteX8" fmla="*/ 1298284 w 2721527"/>
              <a:gd name="connsiteY8" fmla="*/ 3370319 h 4236446"/>
              <a:gd name="connsiteX9" fmla="*/ 1035986 w 2721527"/>
              <a:gd name="connsiteY9" fmla="*/ 3133522 h 4236446"/>
              <a:gd name="connsiteX10" fmla="*/ 1003199 w 2721527"/>
              <a:gd name="connsiteY10" fmla="*/ 2863938 h 4236446"/>
              <a:gd name="connsiteX11" fmla="*/ 580690 w 2721527"/>
              <a:gd name="connsiteY11" fmla="*/ 4236446 h 4236446"/>
              <a:gd name="connsiteX12" fmla="*/ 1324619 w 2721527"/>
              <a:gd name="connsiteY12" fmla="*/ 4203328 h 4236446"/>
              <a:gd name="connsiteX13" fmla="*/ 1324394 w 2721527"/>
              <a:gd name="connsiteY13" fmla="*/ 4230073 h 4236446"/>
              <a:gd name="connsiteX14" fmla="*/ 1342305 w 2721527"/>
              <a:gd name="connsiteY14" fmla="*/ 4216616 h 4236446"/>
              <a:gd name="connsiteX15" fmla="*/ 1360216 w 2721527"/>
              <a:gd name="connsiteY15" fmla="*/ 4230073 h 4236446"/>
              <a:gd name="connsiteX16" fmla="*/ 2073759 w 2721527"/>
              <a:gd name="connsiteY16" fmla="*/ 4150112 h 4236446"/>
              <a:gd name="connsiteX17" fmla="*/ 1681411 w 2721527"/>
              <a:gd name="connsiteY17" fmla="*/ 2863938 h 4236446"/>
              <a:gd name="connsiteX18" fmla="*/ 1986170 w 2721527"/>
              <a:gd name="connsiteY18" fmla="*/ 0 h 4236446"/>
              <a:gd name="connsiteX19" fmla="*/ 2173089 w 2721527"/>
              <a:gd name="connsiteY19" fmla="*/ 355240 h 4236446"/>
              <a:gd name="connsiteX20" fmla="*/ 2225047 w 2721527"/>
              <a:gd name="connsiteY20" fmla="*/ 637341 h 4236446"/>
              <a:gd name="connsiteX21" fmla="*/ 1970243 w 2721527"/>
              <a:gd name="connsiteY21" fmla="*/ 638906 h 4236446"/>
              <a:gd name="connsiteX22" fmla="*/ 1695508 w 2721527"/>
              <a:gd name="connsiteY22" fmla="*/ 541873 h 4236446"/>
              <a:gd name="connsiteX23" fmla="*/ 2157075 w 2721527"/>
              <a:gd name="connsiteY23" fmla="*/ 797291 h 4236446"/>
              <a:gd name="connsiteX24" fmla="*/ 2240609 w 2721527"/>
              <a:gd name="connsiteY24" fmla="*/ 984363 h 4236446"/>
              <a:gd name="connsiteX25" fmla="*/ 1746390 w 2721527"/>
              <a:gd name="connsiteY25" fmla="*/ 1532950 h 4236446"/>
              <a:gd name="connsiteX26" fmla="*/ 1523369 w 2721527"/>
              <a:gd name="connsiteY26" fmla="*/ 1031212 h 4236446"/>
              <a:gd name="connsiteX27" fmla="*/ 1501425 w 2721527"/>
              <a:gd name="connsiteY27" fmla="*/ 1348610 h 4236446"/>
              <a:gd name="connsiteX28" fmla="*/ 1655161 w 2721527"/>
              <a:gd name="connsiteY28" fmla="*/ 1656290 h 4236446"/>
              <a:gd name="connsiteX29" fmla="*/ 1590016 w 2721527"/>
              <a:gd name="connsiteY29" fmla="*/ 1824073 h 4236446"/>
              <a:gd name="connsiteX30" fmla="*/ 1573478 w 2721527"/>
              <a:gd name="connsiteY30" fmla="*/ 1855533 h 4236446"/>
              <a:gd name="connsiteX31" fmla="*/ 1540584 w 2721527"/>
              <a:gd name="connsiteY31" fmla="*/ 1865806 h 4236446"/>
              <a:gd name="connsiteX32" fmla="*/ 1455542 w 2721527"/>
              <a:gd name="connsiteY32" fmla="*/ 1924037 h 4236446"/>
              <a:gd name="connsiteX33" fmla="*/ 1342608 w 2721527"/>
              <a:gd name="connsiteY33" fmla="*/ 1927680 h 4236446"/>
              <a:gd name="connsiteX34" fmla="*/ 1342305 w 2721527"/>
              <a:gd name="connsiteY34" fmla="*/ 1966159 h 4236446"/>
              <a:gd name="connsiteX35" fmla="*/ 1342002 w 2721527"/>
              <a:gd name="connsiteY35" fmla="*/ 1927680 h 4236446"/>
              <a:gd name="connsiteX36" fmla="*/ 1229068 w 2721527"/>
              <a:gd name="connsiteY36" fmla="*/ 1924037 h 4236446"/>
              <a:gd name="connsiteX37" fmla="*/ 1171690 w 2721527"/>
              <a:gd name="connsiteY37" fmla="*/ 1890795 h 4236446"/>
              <a:gd name="connsiteX38" fmla="*/ 1152431 w 2721527"/>
              <a:gd name="connsiteY38" fmla="*/ 1873399 h 4236446"/>
              <a:gd name="connsiteX39" fmla="*/ 1156386 w 2721527"/>
              <a:gd name="connsiteY39" fmla="*/ 1871393 h 4236446"/>
              <a:gd name="connsiteX40" fmla="*/ 1066367 w 2721527"/>
              <a:gd name="connsiteY40" fmla="*/ 1656290 h 4236446"/>
              <a:gd name="connsiteX41" fmla="*/ 1220102 w 2721527"/>
              <a:gd name="connsiteY41" fmla="*/ 1348610 h 4236446"/>
              <a:gd name="connsiteX42" fmla="*/ 1198159 w 2721527"/>
              <a:gd name="connsiteY42" fmla="*/ 1031212 h 4236446"/>
              <a:gd name="connsiteX43" fmla="*/ 975138 w 2721527"/>
              <a:gd name="connsiteY43" fmla="*/ 1532950 h 4236446"/>
              <a:gd name="connsiteX44" fmla="*/ 480919 w 2721527"/>
              <a:gd name="connsiteY44" fmla="*/ 984363 h 4236446"/>
              <a:gd name="connsiteX45" fmla="*/ 564452 w 2721527"/>
              <a:gd name="connsiteY45" fmla="*/ 797291 h 4236446"/>
              <a:gd name="connsiteX46" fmla="*/ 1026020 w 2721527"/>
              <a:gd name="connsiteY46" fmla="*/ 541873 h 4236446"/>
              <a:gd name="connsiteX47" fmla="*/ 751285 w 2721527"/>
              <a:gd name="connsiteY47" fmla="*/ 638906 h 4236446"/>
              <a:gd name="connsiteX48" fmla="*/ 496480 w 2721527"/>
              <a:gd name="connsiteY48" fmla="*/ 637341 h 4236446"/>
              <a:gd name="connsiteX49" fmla="*/ 548439 w 2721527"/>
              <a:gd name="connsiteY49" fmla="*/ 355240 h 4236446"/>
              <a:gd name="connsiteX50" fmla="*/ 735357 w 2721527"/>
              <a:gd name="connsiteY50" fmla="*/ 0 h 4236446"/>
              <a:gd name="connsiteX51" fmla="*/ 375704 w 2721527"/>
              <a:gd name="connsiteY51" fmla="*/ 516706 h 4236446"/>
              <a:gd name="connsiteX52" fmla="*/ 366746 w 2721527"/>
              <a:gd name="connsiteY52" fmla="*/ 32229 h 4236446"/>
              <a:gd name="connsiteX53" fmla="*/ 261279 w 2721527"/>
              <a:gd name="connsiteY53" fmla="*/ 400965 h 4236446"/>
              <a:gd name="connsiteX54" fmla="*/ 284983 w 2721527"/>
              <a:gd name="connsiteY54" fmla="*/ 743885 h 4236446"/>
              <a:gd name="connsiteX55" fmla="*/ 122184 w 2721527"/>
              <a:gd name="connsiteY55" fmla="*/ 558832 h 4236446"/>
              <a:gd name="connsiteX56" fmla="*/ 38733 w 2721527"/>
              <a:gd name="connsiteY56" fmla="*/ 227027 h 4236446"/>
              <a:gd name="connsiteX57" fmla="*/ 59054 w 2721527"/>
              <a:gd name="connsiteY57" fmla="*/ 712784 h 4236446"/>
              <a:gd name="connsiteX58" fmla="*/ 1010334 w 2721527"/>
              <a:gd name="connsiteY58" fmla="*/ 1894328 h 4236446"/>
              <a:gd name="connsiteX59" fmla="*/ 1016894 w 2721527"/>
              <a:gd name="connsiteY59" fmla="*/ 1910776 h 4236446"/>
              <a:gd name="connsiteX60" fmla="*/ 984871 w 2721527"/>
              <a:gd name="connsiteY60" fmla="*/ 1935423 h 4236446"/>
              <a:gd name="connsiteX61" fmla="*/ 933982 w 2721527"/>
              <a:gd name="connsiteY61" fmla="*/ 1945896 h 4236446"/>
              <a:gd name="connsiteX62" fmla="*/ 784618 w 2721527"/>
              <a:gd name="connsiteY62" fmla="*/ 1887607 h 4236446"/>
              <a:gd name="connsiteX63" fmla="*/ 402101 w 2721527"/>
              <a:gd name="connsiteY63" fmla="*/ 1924037 h 4236446"/>
              <a:gd name="connsiteX64" fmla="*/ 693543 w 2721527"/>
              <a:gd name="connsiteY64" fmla="*/ 2189978 h 4236446"/>
              <a:gd name="connsiteX65" fmla="*/ 941269 w 2721527"/>
              <a:gd name="connsiteY65" fmla="*/ 2084331 h 4236446"/>
              <a:gd name="connsiteX66" fmla="*/ 784618 w 2721527"/>
              <a:gd name="connsiteY66" fmla="*/ 2226409 h 4236446"/>
              <a:gd name="connsiteX67" fmla="*/ 1021415 w 2721527"/>
              <a:gd name="connsiteY67" fmla="*/ 2820222 h 4236446"/>
              <a:gd name="connsiteX68" fmla="*/ 1079704 w 2721527"/>
              <a:gd name="connsiteY68" fmla="*/ 3137166 h 4236446"/>
              <a:gd name="connsiteX69" fmla="*/ 1294642 w 2721527"/>
              <a:gd name="connsiteY69" fmla="*/ 3308388 h 4236446"/>
              <a:gd name="connsiteX70" fmla="*/ 1331700 w 2721527"/>
              <a:gd name="connsiteY70" fmla="*/ 3313020 h 4236446"/>
              <a:gd name="connsiteX71" fmla="*/ 1331679 w 2721527"/>
              <a:gd name="connsiteY71" fmla="*/ 3315674 h 4236446"/>
              <a:gd name="connsiteX72" fmla="*/ 1342305 w 2721527"/>
              <a:gd name="connsiteY72" fmla="*/ 3314346 h 4236446"/>
              <a:gd name="connsiteX73" fmla="*/ 1352931 w 2721527"/>
              <a:gd name="connsiteY73" fmla="*/ 3315674 h 4236446"/>
              <a:gd name="connsiteX74" fmla="*/ 1352910 w 2721527"/>
              <a:gd name="connsiteY74" fmla="*/ 3313020 h 4236446"/>
              <a:gd name="connsiteX75" fmla="*/ 1389968 w 2721527"/>
              <a:gd name="connsiteY75" fmla="*/ 3308388 h 4236446"/>
              <a:gd name="connsiteX76" fmla="*/ 1604906 w 2721527"/>
              <a:gd name="connsiteY76" fmla="*/ 3137166 h 4236446"/>
              <a:gd name="connsiteX77" fmla="*/ 1663195 w 2721527"/>
              <a:gd name="connsiteY77" fmla="*/ 2820222 h 4236446"/>
              <a:gd name="connsiteX78" fmla="*/ 1899992 w 2721527"/>
              <a:gd name="connsiteY78" fmla="*/ 2226409 h 4236446"/>
              <a:gd name="connsiteX79" fmla="*/ 1743341 w 2721527"/>
              <a:gd name="connsiteY79" fmla="*/ 2084331 h 4236446"/>
              <a:gd name="connsiteX80" fmla="*/ 1991067 w 2721527"/>
              <a:gd name="connsiteY80" fmla="*/ 2189978 h 4236446"/>
              <a:gd name="connsiteX81" fmla="*/ 2282509 w 2721527"/>
              <a:gd name="connsiteY81" fmla="*/ 1924037 h 4236446"/>
              <a:gd name="connsiteX82" fmla="*/ 1899992 w 2721527"/>
              <a:gd name="connsiteY82" fmla="*/ 1887607 h 4236446"/>
              <a:gd name="connsiteX83" fmla="*/ 1750628 w 2721527"/>
              <a:gd name="connsiteY83" fmla="*/ 1945896 h 4236446"/>
              <a:gd name="connsiteX84" fmla="*/ 1699739 w 2721527"/>
              <a:gd name="connsiteY84" fmla="*/ 1935423 h 4236446"/>
              <a:gd name="connsiteX85" fmla="*/ 1695963 w 2721527"/>
              <a:gd name="connsiteY85" fmla="*/ 1932516 h 4236446"/>
              <a:gd name="connsiteX86" fmla="*/ 1711193 w 2721527"/>
              <a:gd name="connsiteY86" fmla="*/ 1894328 h 4236446"/>
              <a:gd name="connsiteX87" fmla="*/ 2662473 w 2721527"/>
              <a:gd name="connsiteY87" fmla="*/ 712784 h 4236446"/>
              <a:gd name="connsiteX88" fmla="*/ 2682794 w 2721527"/>
              <a:gd name="connsiteY88" fmla="*/ 227027 h 4236446"/>
              <a:gd name="connsiteX89" fmla="*/ 2599343 w 2721527"/>
              <a:gd name="connsiteY89" fmla="*/ 558832 h 4236446"/>
              <a:gd name="connsiteX90" fmla="*/ 2436544 w 2721527"/>
              <a:gd name="connsiteY90" fmla="*/ 743885 h 4236446"/>
              <a:gd name="connsiteX91" fmla="*/ 2460248 w 2721527"/>
              <a:gd name="connsiteY91" fmla="*/ 400965 h 4236446"/>
              <a:gd name="connsiteX92" fmla="*/ 2354781 w 2721527"/>
              <a:gd name="connsiteY92" fmla="*/ 32229 h 4236446"/>
              <a:gd name="connsiteX93" fmla="*/ 2345823 w 2721527"/>
              <a:gd name="connsiteY93" fmla="*/ 516706 h 4236446"/>
              <a:gd name="connsiteX94" fmla="*/ 1986170 w 2721527"/>
              <a:gd name="connsiteY94" fmla="*/ 0 h 4236446"/>
              <a:gd name="connsiteX0" fmla="*/ 1681411 w 2721527"/>
              <a:gd name="connsiteY0" fmla="*/ 2863938 h 4236446"/>
              <a:gd name="connsiteX1" fmla="*/ 1648624 w 2721527"/>
              <a:gd name="connsiteY1" fmla="*/ 3133522 h 4236446"/>
              <a:gd name="connsiteX2" fmla="*/ 1386326 w 2721527"/>
              <a:gd name="connsiteY2" fmla="*/ 3370319 h 4236446"/>
              <a:gd name="connsiteX3" fmla="*/ 1352942 w 2721527"/>
              <a:gd name="connsiteY3" fmla="*/ 3368093 h 4236446"/>
              <a:gd name="connsiteX4" fmla="*/ 1352930 w 2721527"/>
              <a:gd name="connsiteY4" fmla="*/ 3366675 h 4236446"/>
              <a:gd name="connsiteX5" fmla="*/ 1342305 w 2721527"/>
              <a:gd name="connsiteY5" fmla="*/ 3367384 h 4236446"/>
              <a:gd name="connsiteX6" fmla="*/ 1331680 w 2721527"/>
              <a:gd name="connsiteY6" fmla="*/ 3366675 h 4236446"/>
              <a:gd name="connsiteX7" fmla="*/ 1331668 w 2721527"/>
              <a:gd name="connsiteY7" fmla="*/ 3368093 h 4236446"/>
              <a:gd name="connsiteX8" fmla="*/ 1298284 w 2721527"/>
              <a:gd name="connsiteY8" fmla="*/ 3370319 h 4236446"/>
              <a:gd name="connsiteX9" fmla="*/ 1035986 w 2721527"/>
              <a:gd name="connsiteY9" fmla="*/ 3133522 h 4236446"/>
              <a:gd name="connsiteX10" fmla="*/ 1003199 w 2721527"/>
              <a:gd name="connsiteY10" fmla="*/ 2863938 h 4236446"/>
              <a:gd name="connsiteX11" fmla="*/ 580690 w 2721527"/>
              <a:gd name="connsiteY11" fmla="*/ 4236446 h 4236446"/>
              <a:gd name="connsiteX12" fmla="*/ 1324619 w 2721527"/>
              <a:gd name="connsiteY12" fmla="*/ 4203328 h 4236446"/>
              <a:gd name="connsiteX13" fmla="*/ 1324394 w 2721527"/>
              <a:gd name="connsiteY13" fmla="*/ 4230073 h 4236446"/>
              <a:gd name="connsiteX14" fmla="*/ 1342305 w 2721527"/>
              <a:gd name="connsiteY14" fmla="*/ 4216616 h 4236446"/>
              <a:gd name="connsiteX15" fmla="*/ 1360216 w 2721527"/>
              <a:gd name="connsiteY15" fmla="*/ 4230073 h 4236446"/>
              <a:gd name="connsiteX16" fmla="*/ 2073759 w 2721527"/>
              <a:gd name="connsiteY16" fmla="*/ 4150112 h 4236446"/>
              <a:gd name="connsiteX17" fmla="*/ 1681411 w 2721527"/>
              <a:gd name="connsiteY17" fmla="*/ 2863938 h 4236446"/>
              <a:gd name="connsiteX18" fmla="*/ 1986170 w 2721527"/>
              <a:gd name="connsiteY18" fmla="*/ 0 h 4236446"/>
              <a:gd name="connsiteX19" fmla="*/ 2173089 w 2721527"/>
              <a:gd name="connsiteY19" fmla="*/ 355240 h 4236446"/>
              <a:gd name="connsiteX20" fmla="*/ 2225047 w 2721527"/>
              <a:gd name="connsiteY20" fmla="*/ 637341 h 4236446"/>
              <a:gd name="connsiteX21" fmla="*/ 1970243 w 2721527"/>
              <a:gd name="connsiteY21" fmla="*/ 638906 h 4236446"/>
              <a:gd name="connsiteX22" fmla="*/ 1695508 w 2721527"/>
              <a:gd name="connsiteY22" fmla="*/ 541873 h 4236446"/>
              <a:gd name="connsiteX23" fmla="*/ 2157075 w 2721527"/>
              <a:gd name="connsiteY23" fmla="*/ 797291 h 4236446"/>
              <a:gd name="connsiteX24" fmla="*/ 2240609 w 2721527"/>
              <a:gd name="connsiteY24" fmla="*/ 984363 h 4236446"/>
              <a:gd name="connsiteX25" fmla="*/ 1746390 w 2721527"/>
              <a:gd name="connsiteY25" fmla="*/ 1532950 h 4236446"/>
              <a:gd name="connsiteX26" fmla="*/ 1523369 w 2721527"/>
              <a:gd name="connsiteY26" fmla="*/ 1031212 h 4236446"/>
              <a:gd name="connsiteX27" fmla="*/ 1501425 w 2721527"/>
              <a:gd name="connsiteY27" fmla="*/ 1348610 h 4236446"/>
              <a:gd name="connsiteX28" fmla="*/ 1655161 w 2721527"/>
              <a:gd name="connsiteY28" fmla="*/ 1656290 h 4236446"/>
              <a:gd name="connsiteX29" fmla="*/ 1590016 w 2721527"/>
              <a:gd name="connsiteY29" fmla="*/ 1824073 h 4236446"/>
              <a:gd name="connsiteX30" fmla="*/ 1573478 w 2721527"/>
              <a:gd name="connsiteY30" fmla="*/ 1855533 h 4236446"/>
              <a:gd name="connsiteX31" fmla="*/ 1540584 w 2721527"/>
              <a:gd name="connsiteY31" fmla="*/ 1865806 h 4236446"/>
              <a:gd name="connsiteX32" fmla="*/ 1455542 w 2721527"/>
              <a:gd name="connsiteY32" fmla="*/ 1924037 h 4236446"/>
              <a:gd name="connsiteX33" fmla="*/ 1342608 w 2721527"/>
              <a:gd name="connsiteY33" fmla="*/ 1927680 h 4236446"/>
              <a:gd name="connsiteX34" fmla="*/ 1342305 w 2721527"/>
              <a:gd name="connsiteY34" fmla="*/ 1966159 h 4236446"/>
              <a:gd name="connsiteX35" fmla="*/ 1342002 w 2721527"/>
              <a:gd name="connsiteY35" fmla="*/ 1927680 h 4236446"/>
              <a:gd name="connsiteX36" fmla="*/ 1229068 w 2721527"/>
              <a:gd name="connsiteY36" fmla="*/ 1924037 h 4236446"/>
              <a:gd name="connsiteX37" fmla="*/ 1171690 w 2721527"/>
              <a:gd name="connsiteY37" fmla="*/ 1890795 h 4236446"/>
              <a:gd name="connsiteX38" fmla="*/ 1152431 w 2721527"/>
              <a:gd name="connsiteY38" fmla="*/ 1873399 h 4236446"/>
              <a:gd name="connsiteX39" fmla="*/ 1156386 w 2721527"/>
              <a:gd name="connsiteY39" fmla="*/ 1871393 h 4236446"/>
              <a:gd name="connsiteX40" fmla="*/ 1066367 w 2721527"/>
              <a:gd name="connsiteY40" fmla="*/ 1656290 h 4236446"/>
              <a:gd name="connsiteX41" fmla="*/ 1220102 w 2721527"/>
              <a:gd name="connsiteY41" fmla="*/ 1348610 h 4236446"/>
              <a:gd name="connsiteX42" fmla="*/ 1198159 w 2721527"/>
              <a:gd name="connsiteY42" fmla="*/ 1031212 h 4236446"/>
              <a:gd name="connsiteX43" fmla="*/ 975138 w 2721527"/>
              <a:gd name="connsiteY43" fmla="*/ 1532950 h 4236446"/>
              <a:gd name="connsiteX44" fmla="*/ 480919 w 2721527"/>
              <a:gd name="connsiteY44" fmla="*/ 984363 h 4236446"/>
              <a:gd name="connsiteX45" fmla="*/ 564452 w 2721527"/>
              <a:gd name="connsiteY45" fmla="*/ 797291 h 4236446"/>
              <a:gd name="connsiteX46" fmla="*/ 1026020 w 2721527"/>
              <a:gd name="connsiteY46" fmla="*/ 541873 h 4236446"/>
              <a:gd name="connsiteX47" fmla="*/ 751285 w 2721527"/>
              <a:gd name="connsiteY47" fmla="*/ 638906 h 4236446"/>
              <a:gd name="connsiteX48" fmla="*/ 496480 w 2721527"/>
              <a:gd name="connsiteY48" fmla="*/ 637341 h 4236446"/>
              <a:gd name="connsiteX49" fmla="*/ 548439 w 2721527"/>
              <a:gd name="connsiteY49" fmla="*/ 355240 h 4236446"/>
              <a:gd name="connsiteX50" fmla="*/ 735357 w 2721527"/>
              <a:gd name="connsiteY50" fmla="*/ 0 h 4236446"/>
              <a:gd name="connsiteX51" fmla="*/ 375704 w 2721527"/>
              <a:gd name="connsiteY51" fmla="*/ 516706 h 4236446"/>
              <a:gd name="connsiteX52" fmla="*/ 366746 w 2721527"/>
              <a:gd name="connsiteY52" fmla="*/ 32229 h 4236446"/>
              <a:gd name="connsiteX53" fmla="*/ 261279 w 2721527"/>
              <a:gd name="connsiteY53" fmla="*/ 400965 h 4236446"/>
              <a:gd name="connsiteX54" fmla="*/ 284983 w 2721527"/>
              <a:gd name="connsiteY54" fmla="*/ 743885 h 4236446"/>
              <a:gd name="connsiteX55" fmla="*/ 122184 w 2721527"/>
              <a:gd name="connsiteY55" fmla="*/ 558832 h 4236446"/>
              <a:gd name="connsiteX56" fmla="*/ 38733 w 2721527"/>
              <a:gd name="connsiteY56" fmla="*/ 227027 h 4236446"/>
              <a:gd name="connsiteX57" fmla="*/ 59054 w 2721527"/>
              <a:gd name="connsiteY57" fmla="*/ 712784 h 4236446"/>
              <a:gd name="connsiteX58" fmla="*/ 1010334 w 2721527"/>
              <a:gd name="connsiteY58" fmla="*/ 1894328 h 4236446"/>
              <a:gd name="connsiteX59" fmla="*/ 1016894 w 2721527"/>
              <a:gd name="connsiteY59" fmla="*/ 1910776 h 4236446"/>
              <a:gd name="connsiteX60" fmla="*/ 984871 w 2721527"/>
              <a:gd name="connsiteY60" fmla="*/ 1935423 h 4236446"/>
              <a:gd name="connsiteX61" fmla="*/ 933982 w 2721527"/>
              <a:gd name="connsiteY61" fmla="*/ 1945896 h 4236446"/>
              <a:gd name="connsiteX62" fmla="*/ 784618 w 2721527"/>
              <a:gd name="connsiteY62" fmla="*/ 1887607 h 4236446"/>
              <a:gd name="connsiteX63" fmla="*/ 402101 w 2721527"/>
              <a:gd name="connsiteY63" fmla="*/ 1924037 h 4236446"/>
              <a:gd name="connsiteX64" fmla="*/ 693543 w 2721527"/>
              <a:gd name="connsiteY64" fmla="*/ 2189978 h 4236446"/>
              <a:gd name="connsiteX65" fmla="*/ 941269 w 2721527"/>
              <a:gd name="connsiteY65" fmla="*/ 2084331 h 4236446"/>
              <a:gd name="connsiteX66" fmla="*/ 784618 w 2721527"/>
              <a:gd name="connsiteY66" fmla="*/ 2226409 h 4236446"/>
              <a:gd name="connsiteX67" fmla="*/ 1021415 w 2721527"/>
              <a:gd name="connsiteY67" fmla="*/ 2820222 h 4236446"/>
              <a:gd name="connsiteX68" fmla="*/ 1079704 w 2721527"/>
              <a:gd name="connsiteY68" fmla="*/ 3137166 h 4236446"/>
              <a:gd name="connsiteX69" fmla="*/ 1294642 w 2721527"/>
              <a:gd name="connsiteY69" fmla="*/ 3308388 h 4236446"/>
              <a:gd name="connsiteX70" fmla="*/ 1331700 w 2721527"/>
              <a:gd name="connsiteY70" fmla="*/ 3313020 h 4236446"/>
              <a:gd name="connsiteX71" fmla="*/ 1331679 w 2721527"/>
              <a:gd name="connsiteY71" fmla="*/ 3315674 h 4236446"/>
              <a:gd name="connsiteX72" fmla="*/ 1342305 w 2721527"/>
              <a:gd name="connsiteY72" fmla="*/ 3314346 h 4236446"/>
              <a:gd name="connsiteX73" fmla="*/ 1352931 w 2721527"/>
              <a:gd name="connsiteY73" fmla="*/ 3315674 h 4236446"/>
              <a:gd name="connsiteX74" fmla="*/ 1352910 w 2721527"/>
              <a:gd name="connsiteY74" fmla="*/ 3313020 h 4236446"/>
              <a:gd name="connsiteX75" fmla="*/ 1389968 w 2721527"/>
              <a:gd name="connsiteY75" fmla="*/ 3308388 h 4236446"/>
              <a:gd name="connsiteX76" fmla="*/ 1604906 w 2721527"/>
              <a:gd name="connsiteY76" fmla="*/ 3137166 h 4236446"/>
              <a:gd name="connsiteX77" fmla="*/ 1663195 w 2721527"/>
              <a:gd name="connsiteY77" fmla="*/ 2820222 h 4236446"/>
              <a:gd name="connsiteX78" fmla="*/ 1899992 w 2721527"/>
              <a:gd name="connsiteY78" fmla="*/ 2226409 h 4236446"/>
              <a:gd name="connsiteX79" fmla="*/ 1743341 w 2721527"/>
              <a:gd name="connsiteY79" fmla="*/ 2084331 h 4236446"/>
              <a:gd name="connsiteX80" fmla="*/ 1991067 w 2721527"/>
              <a:gd name="connsiteY80" fmla="*/ 2189978 h 4236446"/>
              <a:gd name="connsiteX81" fmla="*/ 2282509 w 2721527"/>
              <a:gd name="connsiteY81" fmla="*/ 1924037 h 4236446"/>
              <a:gd name="connsiteX82" fmla="*/ 1899992 w 2721527"/>
              <a:gd name="connsiteY82" fmla="*/ 1887607 h 4236446"/>
              <a:gd name="connsiteX83" fmla="*/ 1750628 w 2721527"/>
              <a:gd name="connsiteY83" fmla="*/ 1945896 h 4236446"/>
              <a:gd name="connsiteX84" fmla="*/ 1699739 w 2721527"/>
              <a:gd name="connsiteY84" fmla="*/ 1935423 h 4236446"/>
              <a:gd name="connsiteX85" fmla="*/ 1695963 w 2721527"/>
              <a:gd name="connsiteY85" fmla="*/ 1932516 h 4236446"/>
              <a:gd name="connsiteX86" fmla="*/ 1711193 w 2721527"/>
              <a:gd name="connsiteY86" fmla="*/ 1894328 h 4236446"/>
              <a:gd name="connsiteX87" fmla="*/ 2662473 w 2721527"/>
              <a:gd name="connsiteY87" fmla="*/ 712784 h 4236446"/>
              <a:gd name="connsiteX88" fmla="*/ 2682794 w 2721527"/>
              <a:gd name="connsiteY88" fmla="*/ 227027 h 4236446"/>
              <a:gd name="connsiteX89" fmla="*/ 2599343 w 2721527"/>
              <a:gd name="connsiteY89" fmla="*/ 558832 h 4236446"/>
              <a:gd name="connsiteX90" fmla="*/ 2436544 w 2721527"/>
              <a:gd name="connsiteY90" fmla="*/ 743885 h 4236446"/>
              <a:gd name="connsiteX91" fmla="*/ 2460248 w 2721527"/>
              <a:gd name="connsiteY91" fmla="*/ 400965 h 4236446"/>
              <a:gd name="connsiteX92" fmla="*/ 2354781 w 2721527"/>
              <a:gd name="connsiteY92" fmla="*/ 32229 h 4236446"/>
              <a:gd name="connsiteX93" fmla="*/ 2345823 w 2721527"/>
              <a:gd name="connsiteY93" fmla="*/ 516706 h 4236446"/>
              <a:gd name="connsiteX94" fmla="*/ 1986170 w 2721527"/>
              <a:gd name="connsiteY94" fmla="*/ 0 h 4236446"/>
              <a:gd name="connsiteX0" fmla="*/ 1681411 w 2721527"/>
              <a:gd name="connsiteY0" fmla="*/ 2863938 h 4236446"/>
              <a:gd name="connsiteX1" fmla="*/ 1648624 w 2721527"/>
              <a:gd name="connsiteY1" fmla="*/ 3133522 h 4236446"/>
              <a:gd name="connsiteX2" fmla="*/ 1386326 w 2721527"/>
              <a:gd name="connsiteY2" fmla="*/ 3370319 h 4236446"/>
              <a:gd name="connsiteX3" fmla="*/ 1352942 w 2721527"/>
              <a:gd name="connsiteY3" fmla="*/ 3368093 h 4236446"/>
              <a:gd name="connsiteX4" fmla="*/ 1352930 w 2721527"/>
              <a:gd name="connsiteY4" fmla="*/ 3366675 h 4236446"/>
              <a:gd name="connsiteX5" fmla="*/ 1342305 w 2721527"/>
              <a:gd name="connsiteY5" fmla="*/ 3367384 h 4236446"/>
              <a:gd name="connsiteX6" fmla="*/ 1331680 w 2721527"/>
              <a:gd name="connsiteY6" fmla="*/ 3366675 h 4236446"/>
              <a:gd name="connsiteX7" fmla="*/ 1331668 w 2721527"/>
              <a:gd name="connsiteY7" fmla="*/ 3368093 h 4236446"/>
              <a:gd name="connsiteX8" fmla="*/ 1298284 w 2721527"/>
              <a:gd name="connsiteY8" fmla="*/ 3370319 h 4236446"/>
              <a:gd name="connsiteX9" fmla="*/ 1035986 w 2721527"/>
              <a:gd name="connsiteY9" fmla="*/ 3133522 h 4236446"/>
              <a:gd name="connsiteX10" fmla="*/ 1003199 w 2721527"/>
              <a:gd name="connsiteY10" fmla="*/ 2863938 h 4236446"/>
              <a:gd name="connsiteX11" fmla="*/ 580690 w 2721527"/>
              <a:gd name="connsiteY11" fmla="*/ 4236446 h 4236446"/>
              <a:gd name="connsiteX12" fmla="*/ 1324619 w 2721527"/>
              <a:gd name="connsiteY12" fmla="*/ 4203328 h 4236446"/>
              <a:gd name="connsiteX13" fmla="*/ 1324394 w 2721527"/>
              <a:gd name="connsiteY13" fmla="*/ 4230073 h 4236446"/>
              <a:gd name="connsiteX14" fmla="*/ 1342305 w 2721527"/>
              <a:gd name="connsiteY14" fmla="*/ 4216616 h 4236446"/>
              <a:gd name="connsiteX15" fmla="*/ 1360216 w 2721527"/>
              <a:gd name="connsiteY15" fmla="*/ 4230073 h 4236446"/>
              <a:gd name="connsiteX16" fmla="*/ 2088841 w 2721527"/>
              <a:gd name="connsiteY16" fmla="*/ 4210436 h 4236446"/>
              <a:gd name="connsiteX17" fmla="*/ 1681411 w 2721527"/>
              <a:gd name="connsiteY17" fmla="*/ 2863938 h 4236446"/>
              <a:gd name="connsiteX18" fmla="*/ 1986170 w 2721527"/>
              <a:gd name="connsiteY18" fmla="*/ 0 h 4236446"/>
              <a:gd name="connsiteX19" fmla="*/ 2173089 w 2721527"/>
              <a:gd name="connsiteY19" fmla="*/ 355240 h 4236446"/>
              <a:gd name="connsiteX20" fmla="*/ 2225047 w 2721527"/>
              <a:gd name="connsiteY20" fmla="*/ 637341 h 4236446"/>
              <a:gd name="connsiteX21" fmla="*/ 1970243 w 2721527"/>
              <a:gd name="connsiteY21" fmla="*/ 638906 h 4236446"/>
              <a:gd name="connsiteX22" fmla="*/ 1695508 w 2721527"/>
              <a:gd name="connsiteY22" fmla="*/ 541873 h 4236446"/>
              <a:gd name="connsiteX23" fmla="*/ 2157075 w 2721527"/>
              <a:gd name="connsiteY23" fmla="*/ 797291 h 4236446"/>
              <a:gd name="connsiteX24" fmla="*/ 2240609 w 2721527"/>
              <a:gd name="connsiteY24" fmla="*/ 984363 h 4236446"/>
              <a:gd name="connsiteX25" fmla="*/ 1746390 w 2721527"/>
              <a:gd name="connsiteY25" fmla="*/ 1532950 h 4236446"/>
              <a:gd name="connsiteX26" fmla="*/ 1523369 w 2721527"/>
              <a:gd name="connsiteY26" fmla="*/ 1031212 h 4236446"/>
              <a:gd name="connsiteX27" fmla="*/ 1501425 w 2721527"/>
              <a:gd name="connsiteY27" fmla="*/ 1348610 h 4236446"/>
              <a:gd name="connsiteX28" fmla="*/ 1655161 w 2721527"/>
              <a:gd name="connsiteY28" fmla="*/ 1656290 h 4236446"/>
              <a:gd name="connsiteX29" fmla="*/ 1590016 w 2721527"/>
              <a:gd name="connsiteY29" fmla="*/ 1824073 h 4236446"/>
              <a:gd name="connsiteX30" fmla="*/ 1573478 w 2721527"/>
              <a:gd name="connsiteY30" fmla="*/ 1855533 h 4236446"/>
              <a:gd name="connsiteX31" fmla="*/ 1540584 w 2721527"/>
              <a:gd name="connsiteY31" fmla="*/ 1865806 h 4236446"/>
              <a:gd name="connsiteX32" fmla="*/ 1455542 w 2721527"/>
              <a:gd name="connsiteY32" fmla="*/ 1924037 h 4236446"/>
              <a:gd name="connsiteX33" fmla="*/ 1342608 w 2721527"/>
              <a:gd name="connsiteY33" fmla="*/ 1927680 h 4236446"/>
              <a:gd name="connsiteX34" fmla="*/ 1342305 w 2721527"/>
              <a:gd name="connsiteY34" fmla="*/ 1966159 h 4236446"/>
              <a:gd name="connsiteX35" fmla="*/ 1342002 w 2721527"/>
              <a:gd name="connsiteY35" fmla="*/ 1927680 h 4236446"/>
              <a:gd name="connsiteX36" fmla="*/ 1229068 w 2721527"/>
              <a:gd name="connsiteY36" fmla="*/ 1924037 h 4236446"/>
              <a:gd name="connsiteX37" fmla="*/ 1171690 w 2721527"/>
              <a:gd name="connsiteY37" fmla="*/ 1890795 h 4236446"/>
              <a:gd name="connsiteX38" fmla="*/ 1152431 w 2721527"/>
              <a:gd name="connsiteY38" fmla="*/ 1873399 h 4236446"/>
              <a:gd name="connsiteX39" fmla="*/ 1156386 w 2721527"/>
              <a:gd name="connsiteY39" fmla="*/ 1871393 h 4236446"/>
              <a:gd name="connsiteX40" fmla="*/ 1066367 w 2721527"/>
              <a:gd name="connsiteY40" fmla="*/ 1656290 h 4236446"/>
              <a:gd name="connsiteX41" fmla="*/ 1220102 w 2721527"/>
              <a:gd name="connsiteY41" fmla="*/ 1348610 h 4236446"/>
              <a:gd name="connsiteX42" fmla="*/ 1198159 w 2721527"/>
              <a:gd name="connsiteY42" fmla="*/ 1031212 h 4236446"/>
              <a:gd name="connsiteX43" fmla="*/ 975138 w 2721527"/>
              <a:gd name="connsiteY43" fmla="*/ 1532950 h 4236446"/>
              <a:gd name="connsiteX44" fmla="*/ 480919 w 2721527"/>
              <a:gd name="connsiteY44" fmla="*/ 984363 h 4236446"/>
              <a:gd name="connsiteX45" fmla="*/ 564452 w 2721527"/>
              <a:gd name="connsiteY45" fmla="*/ 797291 h 4236446"/>
              <a:gd name="connsiteX46" fmla="*/ 1026020 w 2721527"/>
              <a:gd name="connsiteY46" fmla="*/ 541873 h 4236446"/>
              <a:gd name="connsiteX47" fmla="*/ 751285 w 2721527"/>
              <a:gd name="connsiteY47" fmla="*/ 638906 h 4236446"/>
              <a:gd name="connsiteX48" fmla="*/ 496480 w 2721527"/>
              <a:gd name="connsiteY48" fmla="*/ 637341 h 4236446"/>
              <a:gd name="connsiteX49" fmla="*/ 548439 w 2721527"/>
              <a:gd name="connsiteY49" fmla="*/ 355240 h 4236446"/>
              <a:gd name="connsiteX50" fmla="*/ 735357 w 2721527"/>
              <a:gd name="connsiteY50" fmla="*/ 0 h 4236446"/>
              <a:gd name="connsiteX51" fmla="*/ 375704 w 2721527"/>
              <a:gd name="connsiteY51" fmla="*/ 516706 h 4236446"/>
              <a:gd name="connsiteX52" fmla="*/ 366746 w 2721527"/>
              <a:gd name="connsiteY52" fmla="*/ 32229 h 4236446"/>
              <a:gd name="connsiteX53" fmla="*/ 261279 w 2721527"/>
              <a:gd name="connsiteY53" fmla="*/ 400965 h 4236446"/>
              <a:gd name="connsiteX54" fmla="*/ 284983 w 2721527"/>
              <a:gd name="connsiteY54" fmla="*/ 743885 h 4236446"/>
              <a:gd name="connsiteX55" fmla="*/ 122184 w 2721527"/>
              <a:gd name="connsiteY55" fmla="*/ 558832 h 4236446"/>
              <a:gd name="connsiteX56" fmla="*/ 38733 w 2721527"/>
              <a:gd name="connsiteY56" fmla="*/ 227027 h 4236446"/>
              <a:gd name="connsiteX57" fmla="*/ 59054 w 2721527"/>
              <a:gd name="connsiteY57" fmla="*/ 712784 h 4236446"/>
              <a:gd name="connsiteX58" fmla="*/ 1010334 w 2721527"/>
              <a:gd name="connsiteY58" fmla="*/ 1894328 h 4236446"/>
              <a:gd name="connsiteX59" fmla="*/ 1016894 w 2721527"/>
              <a:gd name="connsiteY59" fmla="*/ 1910776 h 4236446"/>
              <a:gd name="connsiteX60" fmla="*/ 984871 w 2721527"/>
              <a:gd name="connsiteY60" fmla="*/ 1935423 h 4236446"/>
              <a:gd name="connsiteX61" fmla="*/ 933982 w 2721527"/>
              <a:gd name="connsiteY61" fmla="*/ 1945896 h 4236446"/>
              <a:gd name="connsiteX62" fmla="*/ 784618 w 2721527"/>
              <a:gd name="connsiteY62" fmla="*/ 1887607 h 4236446"/>
              <a:gd name="connsiteX63" fmla="*/ 402101 w 2721527"/>
              <a:gd name="connsiteY63" fmla="*/ 1924037 h 4236446"/>
              <a:gd name="connsiteX64" fmla="*/ 693543 w 2721527"/>
              <a:gd name="connsiteY64" fmla="*/ 2189978 h 4236446"/>
              <a:gd name="connsiteX65" fmla="*/ 941269 w 2721527"/>
              <a:gd name="connsiteY65" fmla="*/ 2084331 h 4236446"/>
              <a:gd name="connsiteX66" fmla="*/ 784618 w 2721527"/>
              <a:gd name="connsiteY66" fmla="*/ 2226409 h 4236446"/>
              <a:gd name="connsiteX67" fmla="*/ 1021415 w 2721527"/>
              <a:gd name="connsiteY67" fmla="*/ 2820222 h 4236446"/>
              <a:gd name="connsiteX68" fmla="*/ 1079704 w 2721527"/>
              <a:gd name="connsiteY68" fmla="*/ 3137166 h 4236446"/>
              <a:gd name="connsiteX69" fmla="*/ 1294642 w 2721527"/>
              <a:gd name="connsiteY69" fmla="*/ 3308388 h 4236446"/>
              <a:gd name="connsiteX70" fmla="*/ 1331700 w 2721527"/>
              <a:gd name="connsiteY70" fmla="*/ 3313020 h 4236446"/>
              <a:gd name="connsiteX71" fmla="*/ 1331679 w 2721527"/>
              <a:gd name="connsiteY71" fmla="*/ 3315674 h 4236446"/>
              <a:gd name="connsiteX72" fmla="*/ 1342305 w 2721527"/>
              <a:gd name="connsiteY72" fmla="*/ 3314346 h 4236446"/>
              <a:gd name="connsiteX73" fmla="*/ 1352931 w 2721527"/>
              <a:gd name="connsiteY73" fmla="*/ 3315674 h 4236446"/>
              <a:gd name="connsiteX74" fmla="*/ 1352910 w 2721527"/>
              <a:gd name="connsiteY74" fmla="*/ 3313020 h 4236446"/>
              <a:gd name="connsiteX75" fmla="*/ 1389968 w 2721527"/>
              <a:gd name="connsiteY75" fmla="*/ 3308388 h 4236446"/>
              <a:gd name="connsiteX76" fmla="*/ 1604906 w 2721527"/>
              <a:gd name="connsiteY76" fmla="*/ 3137166 h 4236446"/>
              <a:gd name="connsiteX77" fmla="*/ 1663195 w 2721527"/>
              <a:gd name="connsiteY77" fmla="*/ 2820222 h 4236446"/>
              <a:gd name="connsiteX78" fmla="*/ 1899992 w 2721527"/>
              <a:gd name="connsiteY78" fmla="*/ 2226409 h 4236446"/>
              <a:gd name="connsiteX79" fmla="*/ 1743341 w 2721527"/>
              <a:gd name="connsiteY79" fmla="*/ 2084331 h 4236446"/>
              <a:gd name="connsiteX80" fmla="*/ 1991067 w 2721527"/>
              <a:gd name="connsiteY80" fmla="*/ 2189978 h 4236446"/>
              <a:gd name="connsiteX81" fmla="*/ 2282509 w 2721527"/>
              <a:gd name="connsiteY81" fmla="*/ 1924037 h 4236446"/>
              <a:gd name="connsiteX82" fmla="*/ 1899992 w 2721527"/>
              <a:gd name="connsiteY82" fmla="*/ 1887607 h 4236446"/>
              <a:gd name="connsiteX83" fmla="*/ 1750628 w 2721527"/>
              <a:gd name="connsiteY83" fmla="*/ 1945896 h 4236446"/>
              <a:gd name="connsiteX84" fmla="*/ 1699739 w 2721527"/>
              <a:gd name="connsiteY84" fmla="*/ 1935423 h 4236446"/>
              <a:gd name="connsiteX85" fmla="*/ 1695963 w 2721527"/>
              <a:gd name="connsiteY85" fmla="*/ 1932516 h 4236446"/>
              <a:gd name="connsiteX86" fmla="*/ 1711193 w 2721527"/>
              <a:gd name="connsiteY86" fmla="*/ 1894328 h 4236446"/>
              <a:gd name="connsiteX87" fmla="*/ 2662473 w 2721527"/>
              <a:gd name="connsiteY87" fmla="*/ 712784 h 4236446"/>
              <a:gd name="connsiteX88" fmla="*/ 2682794 w 2721527"/>
              <a:gd name="connsiteY88" fmla="*/ 227027 h 4236446"/>
              <a:gd name="connsiteX89" fmla="*/ 2599343 w 2721527"/>
              <a:gd name="connsiteY89" fmla="*/ 558832 h 4236446"/>
              <a:gd name="connsiteX90" fmla="*/ 2436544 w 2721527"/>
              <a:gd name="connsiteY90" fmla="*/ 743885 h 4236446"/>
              <a:gd name="connsiteX91" fmla="*/ 2460248 w 2721527"/>
              <a:gd name="connsiteY91" fmla="*/ 400965 h 4236446"/>
              <a:gd name="connsiteX92" fmla="*/ 2354781 w 2721527"/>
              <a:gd name="connsiteY92" fmla="*/ 32229 h 4236446"/>
              <a:gd name="connsiteX93" fmla="*/ 2345823 w 2721527"/>
              <a:gd name="connsiteY93" fmla="*/ 516706 h 4236446"/>
              <a:gd name="connsiteX94" fmla="*/ 1986170 w 2721527"/>
              <a:gd name="connsiteY94" fmla="*/ 0 h 4236446"/>
              <a:gd name="connsiteX0" fmla="*/ 1681411 w 2721527"/>
              <a:gd name="connsiteY0" fmla="*/ 2863938 h 4236446"/>
              <a:gd name="connsiteX1" fmla="*/ 1648624 w 2721527"/>
              <a:gd name="connsiteY1" fmla="*/ 3133522 h 4236446"/>
              <a:gd name="connsiteX2" fmla="*/ 1386326 w 2721527"/>
              <a:gd name="connsiteY2" fmla="*/ 3370319 h 4236446"/>
              <a:gd name="connsiteX3" fmla="*/ 1352942 w 2721527"/>
              <a:gd name="connsiteY3" fmla="*/ 3368093 h 4236446"/>
              <a:gd name="connsiteX4" fmla="*/ 1352930 w 2721527"/>
              <a:gd name="connsiteY4" fmla="*/ 3366675 h 4236446"/>
              <a:gd name="connsiteX5" fmla="*/ 1342305 w 2721527"/>
              <a:gd name="connsiteY5" fmla="*/ 3367384 h 4236446"/>
              <a:gd name="connsiteX6" fmla="*/ 1331680 w 2721527"/>
              <a:gd name="connsiteY6" fmla="*/ 3366675 h 4236446"/>
              <a:gd name="connsiteX7" fmla="*/ 1331668 w 2721527"/>
              <a:gd name="connsiteY7" fmla="*/ 3368093 h 4236446"/>
              <a:gd name="connsiteX8" fmla="*/ 1298284 w 2721527"/>
              <a:gd name="connsiteY8" fmla="*/ 3370319 h 4236446"/>
              <a:gd name="connsiteX9" fmla="*/ 1035986 w 2721527"/>
              <a:gd name="connsiteY9" fmla="*/ 3133522 h 4236446"/>
              <a:gd name="connsiteX10" fmla="*/ 1003199 w 2721527"/>
              <a:gd name="connsiteY10" fmla="*/ 2863938 h 4236446"/>
              <a:gd name="connsiteX11" fmla="*/ 580690 w 2721527"/>
              <a:gd name="connsiteY11" fmla="*/ 4236446 h 4236446"/>
              <a:gd name="connsiteX12" fmla="*/ 1324619 w 2721527"/>
              <a:gd name="connsiteY12" fmla="*/ 4203328 h 4236446"/>
              <a:gd name="connsiteX13" fmla="*/ 1324394 w 2721527"/>
              <a:gd name="connsiteY13" fmla="*/ 4230073 h 4236446"/>
              <a:gd name="connsiteX14" fmla="*/ 1342305 w 2721527"/>
              <a:gd name="connsiteY14" fmla="*/ 4216616 h 4236446"/>
              <a:gd name="connsiteX15" fmla="*/ 1360216 w 2721527"/>
              <a:gd name="connsiteY15" fmla="*/ 4230073 h 4236446"/>
              <a:gd name="connsiteX16" fmla="*/ 2043598 w 2721527"/>
              <a:gd name="connsiteY16" fmla="*/ 4225518 h 4236446"/>
              <a:gd name="connsiteX17" fmla="*/ 1681411 w 2721527"/>
              <a:gd name="connsiteY17" fmla="*/ 2863938 h 4236446"/>
              <a:gd name="connsiteX18" fmla="*/ 1986170 w 2721527"/>
              <a:gd name="connsiteY18" fmla="*/ 0 h 4236446"/>
              <a:gd name="connsiteX19" fmla="*/ 2173089 w 2721527"/>
              <a:gd name="connsiteY19" fmla="*/ 355240 h 4236446"/>
              <a:gd name="connsiteX20" fmla="*/ 2225047 w 2721527"/>
              <a:gd name="connsiteY20" fmla="*/ 637341 h 4236446"/>
              <a:gd name="connsiteX21" fmla="*/ 1970243 w 2721527"/>
              <a:gd name="connsiteY21" fmla="*/ 638906 h 4236446"/>
              <a:gd name="connsiteX22" fmla="*/ 1695508 w 2721527"/>
              <a:gd name="connsiteY22" fmla="*/ 541873 h 4236446"/>
              <a:gd name="connsiteX23" fmla="*/ 2157075 w 2721527"/>
              <a:gd name="connsiteY23" fmla="*/ 797291 h 4236446"/>
              <a:gd name="connsiteX24" fmla="*/ 2240609 w 2721527"/>
              <a:gd name="connsiteY24" fmla="*/ 984363 h 4236446"/>
              <a:gd name="connsiteX25" fmla="*/ 1746390 w 2721527"/>
              <a:gd name="connsiteY25" fmla="*/ 1532950 h 4236446"/>
              <a:gd name="connsiteX26" fmla="*/ 1523369 w 2721527"/>
              <a:gd name="connsiteY26" fmla="*/ 1031212 h 4236446"/>
              <a:gd name="connsiteX27" fmla="*/ 1501425 w 2721527"/>
              <a:gd name="connsiteY27" fmla="*/ 1348610 h 4236446"/>
              <a:gd name="connsiteX28" fmla="*/ 1655161 w 2721527"/>
              <a:gd name="connsiteY28" fmla="*/ 1656290 h 4236446"/>
              <a:gd name="connsiteX29" fmla="*/ 1590016 w 2721527"/>
              <a:gd name="connsiteY29" fmla="*/ 1824073 h 4236446"/>
              <a:gd name="connsiteX30" fmla="*/ 1573478 w 2721527"/>
              <a:gd name="connsiteY30" fmla="*/ 1855533 h 4236446"/>
              <a:gd name="connsiteX31" fmla="*/ 1540584 w 2721527"/>
              <a:gd name="connsiteY31" fmla="*/ 1865806 h 4236446"/>
              <a:gd name="connsiteX32" fmla="*/ 1455542 w 2721527"/>
              <a:gd name="connsiteY32" fmla="*/ 1924037 h 4236446"/>
              <a:gd name="connsiteX33" fmla="*/ 1342608 w 2721527"/>
              <a:gd name="connsiteY33" fmla="*/ 1927680 h 4236446"/>
              <a:gd name="connsiteX34" fmla="*/ 1342305 w 2721527"/>
              <a:gd name="connsiteY34" fmla="*/ 1966159 h 4236446"/>
              <a:gd name="connsiteX35" fmla="*/ 1342002 w 2721527"/>
              <a:gd name="connsiteY35" fmla="*/ 1927680 h 4236446"/>
              <a:gd name="connsiteX36" fmla="*/ 1229068 w 2721527"/>
              <a:gd name="connsiteY36" fmla="*/ 1924037 h 4236446"/>
              <a:gd name="connsiteX37" fmla="*/ 1171690 w 2721527"/>
              <a:gd name="connsiteY37" fmla="*/ 1890795 h 4236446"/>
              <a:gd name="connsiteX38" fmla="*/ 1152431 w 2721527"/>
              <a:gd name="connsiteY38" fmla="*/ 1873399 h 4236446"/>
              <a:gd name="connsiteX39" fmla="*/ 1156386 w 2721527"/>
              <a:gd name="connsiteY39" fmla="*/ 1871393 h 4236446"/>
              <a:gd name="connsiteX40" fmla="*/ 1066367 w 2721527"/>
              <a:gd name="connsiteY40" fmla="*/ 1656290 h 4236446"/>
              <a:gd name="connsiteX41" fmla="*/ 1220102 w 2721527"/>
              <a:gd name="connsiteY41" fmla="*/ 1348610 h 4236446"/>
              <a:gd name="connsiteX42" fmla="*/ 1198159 w 2721527"/>
              <a:gd name="connsiteY42" fmla="*/ 1031212 h 4236446"/>
              <a:gd name="connsiteX43" fmla="*/ 975138 w 2721527"/>
              <a:gd name="connsiteY43" fmla="*/ 1532950 h 4236446"/>
              <a:gd name="connsiteX44" fmla="*/ 480919 w 2721527"/>
              <a:gd name="connsiteY44" fmla="*/ 984363 h 4236446"/>
              <a:gd name="connsiteX45" fmla="*/ 564452 w 2721527"/>
              <a:gd name="connsiteY45" fmla="*/ 797291 h 4236446"/>
              <a:gd name="connsiteX46" fmla="*/ 1026020 w 2721527"/>
              <a:gd name="connsiteY46" fmla="*/ 541873 h 4236446"/>
              <a:gd name="connsiteX47" fmla="*/ 751285 w 2721527"/>
              <a:gd name="connsiteY47" fmla="*/ 638906 h 4236446"/>
              <a:gd name="connsiteX48" fmla="*/ 496480 w 2721527"/>
              <a:gd name="connsiteY48" fmla="*/ 637341 h 4236446"/>
              <a:gd name="connsiteX49" fmla="*/ 548439 w 2721527"/>
              <a:gd name="connsiteY49" fmla="*/ 355240 h 4236446"/>
              <a:gd name="connsiteX50" fmla="*/ 735357 w 2721527"/>
              <a:gd name="connsiteY50" fmla="*/ 0 h 4236446"/>
              <a:gd name="connsiteX51" fmla="*/ 375704 w 2721527"/>
              <a:gd name="connsiteY51" fmla="*/ 516706 h 4236446"/>
              <a:gd name="connsiteX52" fmla="*/ 366746 w 2721527"/>
              <a:gd name="connsiteY52" fmla="*/ 32229 h 4236446"/>
              <a:gd name="connsiteX53" fmla="*/ 261279 w 2721527"/>
              <a:gd name="connsiteY53" fmla="*/ 400965 h 4236446"/>
              <a:gd name="connsiteX54" fmla="*/ 284983 w 2721527"/>
              <a:gd name="connsiteY54" fmla="*/ 743885 h 4236446"/>
              <a:gd name="connsiteX55" fmla="*/ 122184 w 2721527"/>
              <a:gd name="connsiteY55" fmla="*/ 558832 h 4236446"/>
              <a:gd name="connsiteX56" fmla="*/ 38733 w 2721527"/>
              <a:gd name="connsiteY56" fmla="*/ 227027 h 4236446"/>
              <a:gd name="connsiteX57" fmla="*/ 59054 w 2721527"/>
              <a:gd name="connsiteY57" fmla="*/ 712784 h 4236446"/>
              <a:gd name="connsiteX58" fmla="*/ 1010334 w 2721527"/>
              <a:gd name="connsiteY58" fmla="*/ 1894328 h 4236446"/>
              <a:gd name="connsiteX59" fmla="*/ 1016894 w 2721527"/>
              <a:gd name="connsiteY59" fmla="*/ 1910776 h 4236446"/>
              <a:gd name="connsiteX60" fmla="*/ 984871 w 2721527"/>
              <a:gd name="connsiteY60" fmla="*/ 1935423 h 4236446"/>
              <a:gd name="connsiteX61" fmla="*/ 933982 w 2721527"/>
              <a:gd name="connsiteY61" fmla="*/ 1945896 h 4236446"/>
              <a:gd name="connsiteX62" fmla="*/ 784618 w 2721527"/>
              <a:gd name="connsiteY62" fmla="*/ 1887607 h 4236446"/>
              <a:gd name="connsiteX63" fmla="*/ 402101 w 2721527"/>
              <a:gd name="connsiteY63" fmla="*/ 1924037 h 4236446"/>
              <a:gd name="connsiteX64" fmla="*/ 693543 w 2721527"/>
              <a:gd name="connsiteY64" fmla="*/ 2189978 h 4236446"/>
              <a:gd name="connsiteX65" fmla="*/ 941269 w 2721527"/>
              <a:gd name="connsiteY65" fmla="*/ 2084331 h 4236446"/>
              <a:gd name="connsiteX66" fmla="*/ 784618 w 2721527"/>
              <a:gd name="connsiteY66" fmla="*/ 2226409 h 4236446"/>
              <a:gd name="connsiteX67" fmla="*/ 1021415 w 2721527"/>
              <a:gd name="connsiteY67" fmla="*/ 2820222 h 4236446"/>
              <a:gd name="connsiteX68" fmla="*/ 1079704 w 2721527"/>
              <a:gd name="connsiteY68" fmla="*/ 3137166 h 4236446"/>
              <a:gd name="connsiteX69" fmla="*/ 1294642 w 2721527"/>
              <a:gd name="connsiteY69" fmla="*/ 3308388 h 4236446"/>
              <a:gd name="connsiteX70" fmla="*/ 1331700 w 2721527"/>
              <a:gd name="connsiteY70" fmla="*/ 3313020 h 4236446"/>
              <a:gd name="connsiteX71" fmla="*/ 1331679 w 2721527"/>
              <a:gd name="connsiteY71" fmla="*/ 3315674 h 4236446"/>
              <a:gd name="connsiteX72" fmla="*/ 1342305 w 2721527"/>
              <a:gd name="connsiteY72" fmla="*/ 3314346 h 4236446"/>
              <a:gd name="connsiteX73" fmla="*/ 1352931 w 2721527"/>
              <a:gd name="connsiteY73" fmla="*/ 3315674 h 4236446"/>
              <a:gd name="connsiteX74" fmla="*/ 1352910 w 2721527"/>
              <a:gd name="connsiteY74" fmla="*/ 3313020 h 4236446"/>
              <a:gd name="connsiteX75" fmla="*/ 1389968 w 2721527"/>
              <a:gd name="connsiteY75" fmla="*/ 3308388 h 4236446"/>
              <a:gd name="connsiteX76" fmla="*/ 1604906 w 2721527"/>
              <a:gd name="connsiteY76" fmla="*/ 3137166 h 4236446"/>
              <a:gd name="connsiteX77" fmla="*/ 1663195 w 2721527"/>
              <a:gd name="connsiteY77" fmla="*/ 2820222 h 4236446"/>
              <a:gd name="connsiteX78" fmla="*/ 1899992 w 2721527"/>
              <a:gd name="connsiteY78" fmla="*/ 2226409 h 4236446"/>
              <a:gd name="connsiteX79" fmla="*/ 1743341 w 2721527"/>
              <a:gd name="connsiteY79" fmla="*/ 2084331 h 4236446"/>
              <a:gd name="connsiteX80" fmla="*/ 1991067 w 2721527"/>
              <a:gd name="connsiteY80" fmla="*/ 2189978 h 4236446"/>
              <a:gd name="connsiteX81" fmla="*/ 2282509 w 2721527"/>
              <a:gd name="connsiteY81" fmla="*/ 1924037 h 4236446"/>
              <a:gd name="connsiteX82" fmla="*/ 1899992 w 2721527"/>
              <a:gd name="connsiteY82" fmla="*/ 1887607 h 4236446"/>
              <a:gd name="connsiteX83" fmla="*/ 1750628 w 2721527"/>
              <a:gd name="connsiteY83" fmla="*/ 1945896 h 4236446"/>
              <a:gd name="connsiteX84" fmla="*/ 1699739 w 2721527"/>
              <a:gd name="connsiteY84" fmla="*/ 1935423 h 4236446"/>
              <a:gd name="connsiteX85" fmla="*/ 1695963 w 2721527"/>
              <a:gd name="connsiteY85" fmla="*/ 1932516 h 4236446"/>
              <a:gd name="connsiteX86" fmla="*/ 1711193 w 2721527"/>
              <a:gd name="connsiteY86" fmla="*/ 1894328 h 4236446"/>
              <a:gd name="connsiteX87" fmla="*/ 2662473 w 2721527"/>
              <a:gd name="connsiteY87" fmla="*/ 712784 h 4236446"/>
              <a:gd name="connsiteX88" fmla="*/ 2682794 w 2721527"/>
              <a:gd name="connsiteY88" fmla="*/ 227027 h 4236446"/>
              <a:gd name="connsiteX89" fmla="*/ 2599343 w 2721527"/>
              <a:gd name="connsiteY89" fmla="*/ 558832 h 4236446"/>
              <a:gd name="connsiteX90" fmla="*/ 2436544 w 2721527"/>
              <a:gd name="connsiteY90" fmla="*/ 743885 h 4236446"/>
              <a:gd name="connsiteX91" fmla="*/ 2460248 w 2721527"/>
              <a:gd name="connsiteY91" fmla="*/ 400965 h 4236446"/>
              <a:gd name="connsiteX92" fmla="*/ 2354781 w 2721527"/>
              <a:gd name="connsiteY92" fmla="*/ 32229 h 4236446"/>
              <a:gd name="connsiteX93" fmla="*/ 2345823 w 2721527"/>
              <a:gd name="connsiteY93" fmla="*/ 516706 h 4236446"/>
              <a:gd name="connsiteX94" fmla="*/ 1986170 w 2721527"/>
              <a:gd name="connsiteY94" fmla="*/ 0 h 4236446"/>
              <a:gd name="connsiteX0" fmla="*/ 1681411 w 2721527"/>
              <a:gd name="connsiteY0" fmla="*/ 2863938 h 4230073"/>
              <a:gd name="connsiteX1" fmla="*/ 1648624 w 2721527"/>
              <a:gd name="connsiteY1" fmla="*/ 3133522 h 4230073"/>
              <a:gd name="connsiteX2" fmla="*/ 1386326 w 2721527"/>
              <a:gd name="connsiteY2" fmla="*/ 3370319 h 4230073"/>
              <a:gd name="connsiteX3" fmla="*/ 1352942 w 2721527"/>
              <a:gd name="connsiteY3" fmla="*/ 3368093 h 4230073"/>
              <a:gd name="connsiteX4" fmla="*/ 1352930 w 2721527"/>
              <a:gd name="connsiteY4" fmla="*/ 3366675 h 4230073"/>
              <a:gd name="connsiteX5" fmla="*/ 1342305 w 2721527"/>
              <a:gd name="connsiteY5" fmla="*/ 3367384 h 4230073"/>
              <a:gd name="connsiteX6" fmla="*/ 1331680 w 2721527"/>
              <a:gd name="connsiteY6" fmla="*/ 3366675 h 4230073"/>
              <a:gd name="connsiteX7" fmla="*/ 1331668 w 2721527"/>
              <a:gd name="connsiteY7" fmla="*/ 3368093 h 4230073"/>
              <a:gd name="connsiteX8" fmla="*/ 1298284 w 2721527"/>
              <a:gd name="connsiteY8" fmla="*/ 3370319 h 4230073"/>
              <a:gd name="connsiteX9" fmla="*/ 1035986 w 2721527"/>
              <a:gd name="connsiteY9" fmla="*/ 3133522 h 4230073"/>
              <a:gd name="connsiteX10" fmla="*/ 1003199 w 2721527"/>
              <a:gd name="connsiteY10" fmla="*/ 2863938 h 4230073"/>
              <a:gd name="connsiteX11" fmla="*/ 595771 w 2721527"/>
              <a:gd name="connsiteY11" fmla="*/ 4221364 h 4230073"/>
              <a:gd name="connsiteX12" fmla="*/ 1324619 w 2721527"/>
              <a:gd name="connsiteY12" fmla="*/ 4203328 h 4230073"/>
              <a:gd name="connsiteX13" fmla="*/ 1324394 w 2721527"/>
              <a:gd name="connsiteY13" fmla="*/ 4230073 h 4230073"/>
              <a:gd name="connsiteX14" fmla="*/ 1342305 w 2721527"/>
              <a:gd name="connsiteY14" fmla="*/ 4216616 h 4230073"/>
              <a:gd name="connsiteX15" fmla="*/ 1360216 w 2721527"/>
              <a:gd name="connsiteY15" fmla="*/ 4230073 h 4230073"/>
              <a:gd name="connsiteX16" fmla="*/ 2043598 w 2721527"/>
              <a:gd name="connsiteY16" fmla="*/ 4225518 h 4230073"/>
              <a:gd name="connsiteX17" fmla="*/ 1681411 w 2721527"/>
              <a:gd name="connsiteY17" fmla="*/ 2863938 h 4230073"/>
              <a:gd name="connsiteX18" fmla="*/ 1986170 w 2721527"/>
              <a:gd name="connsiteY18" fmla="*/ 0 h 4230073"/>
              <a:gd name="connsiteX19" fmla="*/ 2173089 w 2721527"/>
              <a:gd name="connsiteY19" fmla="*/ 355240 h 4230073"/>
              <a:gd name="connsiteX20" fmla="*/ 2225047 w 2721527"/>
              <a:gd name="connsiteY20" fmla="*/ 637341 h 4230073"/>
              <a:gd name="connsiteX21" fmla="*/ 1970243 w 2721527"/>
              <a:gd name="connsiteY21" fmla="*/ 638906 h 4230073"/>
              <a:gd name="connsiteX22" fmla="*/ 1695508 w 2721527"/>
              <a:gd name="connsiteY22" fmla="*/ 541873 h 4230073"/>
              <a:gd name="connsiteX23" fmla="*/ 2157075 w 2721527"/>
              <a:gd name="connsiteY23" fmla="*/ 797291 h 4230073"/>
              <a:gd name="connsiteX24" fmla="*/ 2240609 w 2721527"/>
              <a:gd name="connsiteY24" fmla="*/ 984363 h 4230073"/>
              <a:gd name="connsiteX25" fmla="*/ 1746390 w 2721527"/>
              <a:gd name="connsiteY25" fmla="*/ 1532950 h 4230073"/>
              <a:gd name="connsiteX26" fmla="*/ 1523369 w 2721527"/>
              <a:gd name="connsiteY26" fmla="*/ 1031212 h 4230073"/>
              <a:gd name="connsiteX27" fmla="*/ 1501425 w 2721527"/>
              <a:gd name="connsiteY27" fmla="*/ 1348610 h 4230073"/>
              <a:gd name="connsiteX28" fmla="*/ 1655161 w 2721527"/>
              <a:gd name="connsiteY28" fmla="*/ 1656290 h 4230073"/>
              <a:gd name="connsiteX29" fmla="*/ 1590016 w 2721527"/>
              <a:gd name="connsiteY29" fmla="*/ 1824073 h 4230073"/>
              <a:gd name="connsiteX30" fmla="*/ 1573478 w 2721527"/>
              <a:gd name="connsiteY30" fmla="*/ 1855533 h 4230073"/>
              <a:gd name="connsiteX31" fmla="*/ 1540584 w 2721527"/>
              <a:gd name="connsiteY31" fmla="*/ 1865806 h 4230073"/>
              <a:gd name="connsiteX32" fmla="*/ 1455542 w 2721527"/>
              <a:gd name="connsiteY32" fmla="*/ 1924037 h 4230073"/>
              <a:gd name="connsiteX33" fmla="*/ 1342608 w 2721527"/>
              <a:gd name="connsiteY33" fmla="*/ 1927680 h 4230073"/>
              <a:gd name="connsiteX34" fmla="*/ 1342305 w 2721527"/>
              <a:gd name="connsiteY34" fmla="*/ 1966159 h 4230073"/>
              <a:gd name="connsiteX35" fmla="*/ 1342002 w 2721527"/>
              <a:gd name="connsiteY35" fmla="*/ 1927680 h 4230073"/>
              <a:gd name="connsiteX36" fmla="*/ 1229068 w 2721527"/>
              <a:gd name="connsiteY36" fmla="*/ 1924037 h 4230073"/>
              <a:gd name="connsiteX37" fmla="*/ 1171690 w 2721527"/>
              <a:gd name="connsiteY37" fmla="*/ 1890795 h 4230073"/>
              <a:gd name="connsiteX38" fmla="*/ 1152431 w 2721527"/>
              <a:gd name="connsiteY38" fmla="*/ 1873399 h 4230073"/>
              <a:gd name="connsiteX39" fmla="*/ 1156386 w 2721527"/>
              <a:gd name="connsiteY39" fmla="*/ 1871393 h 4230073"/>
              <a:gd name="connsiteX40" fmla="*/ 1066367 w 2721527"/>
              <a:gd name="connsiteY40" fmla="*/ 1656290 h 4230073"/>
              <a:gd name="connsiteX41" fmla="*/ 1220102 w 2721527"/>
              <a:gd name="connsiteY41" fmla="*/ 1348610 h 4230073"/>
              <a:gd name="connsiteX42" fmla="*/ 1198159 w 2721527"/>
              <a:gd name="connsiteY42" fmla="*/ 1031212 h 4230073"/>
              <a:gd name="connsiteX43" fmla="*/ 975138 w 2721527"/>
              <a:gd name="connsiteY43" fmla="*/ 1532950 h 4230073"/>
              <a:gd name="connsiteX44" fmla="*/ 480919 w 2721527"/>
              <a:gd name="connsiteY44" fmla="*/ 984363 h 4230073"/>
              <a:gd name="connsiteX45" fmla="*/ 564452 w 2721527"/>
              <a:gd name="connsiteY45" fmla="*/ 797291 h 4230073"/>
              <a:gd name="connsiteX46" fmla="*/ 1026020 w 2721527"/>
              <a:gd name="connsiteY46" fmla="*/ 541873 h 4230073"/>
              <a:gd name="connsiteX47" fmla="*/ 751285 w 2721527"/>
              <a:gd name="connsiteY47" fmla="*/ 638906 h 4230073"/>
              <a:gd name="connsiteX48" fmla="*/ 496480 w 2721527"/>
              <a:gd name="connsiteY48" fmla="*/ 637341 h 4230073"/>
              <a:gd name="connsiteX49" fmla="*/ 548439 w 2721527"/>
              <a:gd name="connsiteY49" fmla="*/ 355240 h 4230073"/>
              <a:gd name="connsiteX50" fmla="*/ 735357 w 2721527"/>
              <a:gd name="connsiteY50" fmla="*/ 0 h 4230073"/>
              <a:gd name="connsiteX51" fmla="*/ 375704 w 2721527"/>
              <a:gd name="connsiteY51" fmla="*/ 516706 h 4230073"/>
              <a:gd name="connsiteX52" fmla="*/ 366746 w 2721527"/>
              <a:gd name="connsiteY52" fmla="*/ 32229 h 4230073"/>
              <a:gd name="connsiteX53" fmla="*/ 261279 w 2721527"/>
              <a:gd name="connsiteY53" fmla="*/ 400965 h 4230073"/>
              <a:gd name="connsiteX54" fmla="*/ 284983 w 2721527"/>
              <a:gd name="connsiteY54" fmla="*/ 743885 h 4230073"/>
              <a:gd name="connsiteX55" fmla="*/ 122184 w 2721527"/>
              <a:gd name="connsiteY55" fmla="*/ 558832 h 4230073"/>
              <a:gd name="connsiteX56" fmla="*/ 38733 w 2721527"/>
              <a:gd name="connsiteY56" fmla="*/ 227027 h 4230073"/>
              <a:gd name="connsiteX57" fmla="*/ 59054 w 2721527"/>
              <a:gd name="connsiteY57" fmla="*/ 712784 h 4230073"/>
              <a:gd name="connsiteX58" fmla="*/ 1010334 w 2721527"/>
              <a:gd name="connsiteY58" fmla="*/ 1894328 h 4230073"/>
              <a:gd name="connsiteX59" fmla="*/ 1016894 w 2721527"/>
              <a:gd name="connsiteY59" fmla="*/ 1910776 h 4230073"/>
              <a:gd name="connsiteX60" fmla="*/ 984871 w 2721527"/>
              <a:gd name="connsiteY60" fmla="*/ 1935423 h 4230073"/>
              <a:gd name="connsiteX61" fmla="*/ 933982 w 2721527"/>
              <a:gd name="connsiteY61" fmla="*/ 1945896 h 4230073"/>
              <a:gd name="connsiteX62" fmla="*/ 784618 w 2721527"/>
              <a:gd name="connsiteY62" fmla="*/ 1887607 h 4230073"/>
              <a:gd name="connsiteX63" fmla="*/ 402101 w 2721527"/>
              <a:gd name="connsiteY63" fmla="*/ 1924037 h 4230073"/>
              <a:gd name="connsiteX64" fmla="*/ 693543 w 2721527"/>
              <a:gd name="connsiteY64" fmla="*/ 2189978 h 4230073"/>
              <a:gd name="connsiteX65" fmla="*/ 941269 w 2721527"/>
              <a:gd name="connsiteY65" fmla="*/ 2084331 h 4230073"/>
              <a:gd name="connsiteX66" fmla="*/ 784618 w 2721527"/>
              <a:gd name="connsiteY66" fmla="*/ 2226409 h 4230073"/>
              <a:gd name="connsiteX67" fmla="*/ 1021415 w 2721527"/>
              <a:gd name="connsiteY67" fmla="*/ 2820222 h 4230073"/>
              <a:gd name="connsiteX68" fmla="*/ 1079704 w 2721527"/>
              <a:gd name="connsiteY68" fmla="*/ 3137166 h 4230073"/>
              <a:gd name="connsiteX69" fmla="*/ 1294642 w 2721527"/>
              <a:gd name="connsiteY69" fmla="*/ 3308388 h 4230073"/>
              <a:gd name="connsiteX70" fmla="*/ 1331700 w 2721527"/>
              <a:gd name="connsiteY70" fmla="*/ 3313020 h 4230073"/>
              <a:gd name="connsiteX71" fmla="*/ 1331679 w 2721527"/>
              <a:gd name="connsiteY71" fmla="*/ 3315674 h 4230073"/>
              <a:gd name="connsiteX72" fmla="*/ 1342305 w 2721527"/>
              <a:gd name="connsiteY72" fmla="*/ 3314346 h 4230073"/>
              <a:gd name="connsiteX73" fmla="*/ 1352931 w 2721527"/>
              <a:gd name="connsiteY73" fmla="*/ 3315674 h 4230073"/>
              <a:gd name="connsiteX74" fmla="*/ 1352910 w 2721527"/>
              <a:gd name="connsiteY74" fmla="*/ 3313020 h 4230073"/>
              <a:gd name="connsiteX75" fmla="*/ 1389968 w 2721527"/>
              <a:gd name="connsiteY75" fmla="*/ 3308388 h 4230073"/>
              <a:gd name="connsiteX76" fmla="*/ 1604906 w 2721527"/>
              <a:gd name="connsiteY76" fmla="*/ 3137166 h 4230073"/>
              <a:gd name="connsiteX77" fmla="*/ 1663195 w 2721527"/>
              <a:gd name="connsiteY77" fmla="*/ 2820222 h 4230073"/>
              <a:gd name="connsiteX78" fmla="*/ 1899992 w 2721527"/>
              <a:gd name="connsiteY78" fmla="*/ 2226409 h 4230073"/>
              <a:gd name="connsiteX79" fmla="*/ 1743341 w 2721527"/>
              <a:gd name="connsiteY79" fmla="*/ 2084331 h 4230073"/>
              <a:gd name="connsiteX80" fmla="*/ 1991067 w 2721527"/>
              <a:gd name="connsiteY80" fmla="*/ 2189978 h 4230073"/>
              <a:gd name="connsiteX81" fmla="*/ 2282509 w 2721527"/>
              <a:gd name="connsiteY81" fmla="*/ 1924037 h 4230073"/>
              <a:gd name="connsiteX82" fmla="*/ 1899992 w 2721527"/>
              <a:gd name="connsiteY82" fmla="*/ 1887607 h 4230073"/>
              <a:gd name="connsiteX83" fmla="*/ 1750628 w 2721527"/>
              <a:gd name="connsiteY83" fmla="*/ 1945896 h 4230073"/>
              <a:gd name="connsiteX84" fmla="*/ 1699739 w 2721527"/>
              <a:gd name="connsiteY84" fmla="*/ 1935423 h 4230073"/>
              <a:gd name="connsiteX85" fmla="*/ 1695963 w 2721527"/>
              <a:gd name="connsiteY85" fmla="*/ 1932516 h 4230073"/>
              <a:gd name="connsiteX86" fmla="*/ 1711193 w 2721527"/>
              <a:gd name="connsiteY86" fmla="*/ 1894328 h 4230073"/>
              <a:gd name="connsiteX87" fmla="*/ 2662473 w 2721527"/>
              <a:gd name="connsiteY87" fmla="*/ 712784 h 4230073"/>
              <a:gd name="connsiteX88" fmla="*/ 2682794 w 2721527"/>
              <a:gd name="connsiteY88" fmla="*/ 227027 h 4230073"/>
              <a:gd name="connsiteX89" fmla="*/ 2599343 w 2721527"/>
              <a:gd name="connsiteY89" fmla="*/ 558832 h 4230073"/>
              <a:gd name="connsiteX90" fmla="*/ 2436544 w 2721527"/>
              <a:gd name="connsiteY90" fmla="*/ 743885 h 4230073"/>
              <a:gd name="connsiteX91" fmla="*/ 2460248 w 2721527"/>
              <a:gd name="connsiteY91" fmla="*/ 400965 h 4230073"/>
              <a:gd name="connsiteX92" fmla="*/ 2354781 w 2721527"/>
              <a:gd name="connsiteY92" fmla="*/ 32229 h 4230073"/>
              <a:gd name="connsiteX93" fmla="*/ 2345823 w 2721527"/>
              <a:gd name="connsiteY93" fmla="*/ 516706 h 4230073"/>
              <a:gd name="connsiteX94" fmla="*/ 1986170 w 2721527"/>
              <a:gd name="connsiteY94" fmla="*/ 0 h 42300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</a:cxnLst>
            <a:rect l="l" t="t" r="r" b="b"/>
            <a:pathLst>
              <a:path w="2721527" h="4230073">
                <a:moveTo>
                  <a:pt x="1681411" y="2863938"/>
                </a:moveTo>
                <a:cubicBezTo>
                  <a:pt x="1659553" y="2957442"/>
                  <a:pt x="1659553" y="3043661"/>
                  <a:pt x="1648624" y="3133522"/>
                </a:cubicBezTo>
                <a:lnTo>
                  <a:pt x="1386326" y="3370319"/>
                </a:lnTo>
                <a:lnTo>
                  <a:pt x="1352942" y="3368093"/>
                </a:lnTo>
                <a:cubicBezTo>
                  <a:pt x="1352938" y="3367620"/>
                  <a:pt x="1352934" y="3367148"/>
                  <a:pt x="1352930" y="3366675"/>
                </a:cubicBezTo>
                <a:lnTo>
                  <a:pt x="1342305" y="3367384"/>
                </a:lnTo>
                <a:lnTo>
                  <a:pt x="1331680" y="3366675"/>
                </a:lnTo>
                <a:cubicBezTo>
                  <a:pt x="1331676" y="3367148"/>
                  <a:pt x="1331672" y="3367620"/>
                  <a:pt x="1331668" y="3368093"/>
                </a:cubicBezTo>
                <a:lnTo>
                  <a:pt x="1298284" y="3370319"/>
                </a:lnTo>
                <a:lnTo>
                  <a:pt x="1035986" y="3133522"/>
                </a:lnTo>
                <a:cubicBezTo>
                  <a:pt x="1025057" y="3043661"/>
                  <a:pt x="1025057" y="2957442"/>
                  <a:pt x="1003199" y="2863938"/>
                </a:cubicBezTo>
                <a:cubicBezTo>
                  <a:pt x="927316" y="3047758"/>
                  <a:pt x="647769" y="3937809"/>
                  <a:pt x="595771" y="4221364"/>
                </a:cubicBezTo>
                <a:lnTo>
                  <a:pt x="1324619" y="4203328"/>
                </a:lnTo>
                <a:lnTo>
                  <a:pt x="1324394" y="4230073"/>
                </a:lnTo>
                <a:lnTo>
                  <a:pt x="1342305" y="4216616"/>
                </a:lnTo>
                <a:lnTo>
                  <a:pt x="1360216" y="4230073"/>
                </a:lnTo>
                <a:lnTo>
                  <a:pt x="2043598" y="4225518"/>
                </a:lnTo>
                <a:cubicBezTo>
                  <a:pt x="1897876" y="3942575"/>
                  <a:pt x="1768844" y="3157809"/>
                  <a:pt x="1681411" y="2863938"/>
                </a:cubicBezTo>
                <a:close/>
                <a:moveTo>
                  <a:pt x="1986170" y="0"/>
                </a:moveTo>
                <a:cubicBezTo>
                  <a:pt x="1895884" y="51766"/>
                  <a:pt x="2133277" y="249017"/>
                  <a:pt x="2173089" y="355240"/>
                </a:cubicBezTo>
                <a:cubicBezTo>
                  <a:pt x="2212901" y="461464"/>
                  <a:pt x="2264605" y="608332"/>
                  <a:pt x="2225047" y="637341"/>
                </a:cubicBezTo>
                <a:cubicBezTo>
                  <a:pt x="2199056" y="677156"/>
                  <a:pt x="2058498" y="654816"/>
                  <a:pt x="1970243" y="638906"/>
                </a:cubicBezTo>
                <a:cubicBezTo>
                  <a:pt x="1854851" y="608533"/>
                  <a:pt x="1765427" y="412806"/>
                  <a:pt x="1695508" y="541873"/>
                </a:cubicBezTo>
                <a:cubicBezTo>
                  <a:pt x="1665079" y="582452"/>
                  <a:pt x="1875487" y="770725"/>
                  <a:pt x="2157075" y="797291"/>
                </a:cubicBezTo>
                <a:cubicBezTo>
                  <a:pt x="2223151" y="796659"/>
                  <a:pt x="2286435" y="922275"/>
                  <a:pt x="2240609" y="984363"/>
                </a:cubicBezTo>
                <a:cubicBezTo>
                  <a:pt x="2172150" y="1170962"/>
                  <a:pt x="1904164" y="1366053"/>
                  <a:pt x="1746390" y="1532950"/>
                </a:cubicBezTo>
                <a:cubicBezTo>
                  <a:pt x="1497163" y="1226686"/>
                  <a:pt x="1591064" y="1012082"/>
                  <a:pt x="1523369" y="1031212"/>
                </a:cubicBezTo>
                <a:cubicBezTo>
                  <a:pt x="1458369" y="1022535"/>
                  <a:pt x="1488945" y="1198986"/>
                  <a:pt x="1501425" y="1348610"/>
                </a:cubicBezTo>
                <a:cubicBezTo>
                  <a:pt x="1519107" y="1435789"/>
                  <a:pt x="1661635" y="1561089"/>
                  <a:pt x="1655161" y="1656290"/>
                </a:cubicBezTo>
                <a:cubicBezTo>
                  <a:pt x="1639990" y="1745041"/>
                  <a:pt x="1615144" y="1781194"/>
                  <a:pt x="1590016" y="1824073"/>
                </a:cubicBezTo>
                <a:lnTo>
                  <a:pt x="1573478" y="1855533"/>
                </a:lnTo>
                <a:lnTo>
                  <a:pt x="1540584" y="1865806"/>
                </a:lnTo>
                <a:cubicBezTo>
                  <a:pt x="1510188" y="1886241"/>
                  <a:pt x="1491061" y="1927680"/>
                  <a:pt x="1455542" y="1924037"/>
                </a:cubicBezTo>
                <a:lnTo>
                  <a:pt x="1342608" y="1927680"/>
                </a:lnTo>
                <a:lnTo>
                  <a:pt x="1342305" y="1966159"/>
                </a:lnTo>
                <a:lnTo>
                  <a:pt x="1342002" y="1927680"/>
                </a:lnTo>
                <a:lnTo>
                  <a:pt x="1229068" y="1924037"/>
                </a:lnTo>
                <a:cubicBezTo>
                  <a:pt x="1205389" y="1926466"/>
                  <a:pt x="1188995" y="1908858"/>
                  <a:pt x="1171690" y="1890795"/>
                </a:cubicBezTo>
                <a:lnTo>
                  <a:pt x="1152431" y="1873399"/>
                </a:lnTo>
                <a:lnTo>
                  <a:pt x="1156386" y="1871393"/>
                </a:lnTo>
                <a:cubicBezTo>
                  <a:pt x="1124023" y="1799451"/>
                  <a:pt x="1086594" y="1774625"/>
                  <a:pt x="1066367" y="1656290"/>
                </a:cubicBezTo>
                <a:cubicBezTo>
                  <a:pt x="1059893" y="1561089"/>
                  <a:pt x="1202420" y="1435789"/>
                  <a:pt x="1220102" y="1348610"/>
                </a:cubicBezTo>
                <a:cubicBezTo>
                  <a:pt x="1232582" y="1198986"/>
                  <a:pt x="1263159" y="1022535"/>
                  <a:pt x="1198159" y="1031212"/>
                </a:cubicBezTo>
                <a:cubicBezTo>
                  <a:pt x="1130463" y="1012082"/>
                  <a:pt x="1224364" y="1226686"/>
                  <a:pt x="975138" y="1532950"/>
                </a:cubicBezTo>
                <a:cubicBezTo>
                  <a:pt x="817364" y="1366053"/>
                  <a:pt x="549377" y="1170962"/>
                  <a:pt x="480919" y="984363"/>
                </a:cubicBezTo>
                <a:cubicBezTo>
                  <a:pt x="435093" y="922275"/>
                  <a:pt x="498376" y="796659"/>
                  <a:pt x="564452" y="797291"/>
                </a:cubicBezTo>
                <a:cubicBezTo>
                  <a:pt x="846041" y="770725"/>
                  <a:pt x="1056448" y="582452"/>
                  <a:pt x="1026020" y="541873"/>
                </a:cubicBezTo>
                <a:cubicBezTo>
                  <a:pt x="956101" y="412806"/>
                  <a:pt x="866677" y="608533"/>
                  <a:pt x="751285" y="638906"/>
                </a:cubicBezTo>
                <a:cubicBezTo>
                  <a:pt x="663030" y="654817"/>
                  <a:pt x="522472" y="677156"/>
                  <a:pt x="496480" y="637341"/>
                </a:cubicBezTo>
                <a:cubicBezTo>
                  <a:pt x="456923" y="608332"/>
                  <a:pt x="508626" y="461464"/>
                  <a:pt x="548439" y="355240"/>
                </a:cubicBezTo>
                <a:cubicBezTo>
                  <a:pt x="588251" y="249017"/>
                  <a:pt x="825643" y="51766"/>
                  <a:pt x="735357" y="0"/>
                </a:cubicBezTo>
                <a:cubicBezTo>
                  <a:pt x="437450" y="51375"/>
                  <a:pt x="406232" y="518760"/>
                  <a:pt x="375704" y="516706"/>
                </a:cubicBezTo>
                <a:cubicBezTo>
                  <a:pt x="317284" y="498541"/>
                  <a:pt x="408772" y="60204"/>
                  <a:pt x="366746" y="32229"/>
                </a:cubicBezTo>
                <a:cubicBezTo>
                  <a:pt x="311498" y="15048"/>
                  <a:pt x="268969" y="281764"/>
                  <a:pt x="261279" y="400965"/>
                </a:cubicBezTo>
                <a:cubicBezTo>
                  <a:pt x="249067" y="513989"/>
                  <a:pt x="316638" y="735600"/>
                  <a:pt x="284983" y="743885"/>
                </a:cubicBezTo>
                <a:cubicBezTo>
                  <a:pt x="241883" y="777979"/>
                  <a:pt x="164074" y="645062"/>
                  <a:pt x="122184" y="558832"/>
                </a:cubicBezTo>
                <a:cubicBezTo>
                  <a:pt x="80294" y="472606"/>
                  <a:pt x="109065" y="245519"/>
                  <a:pt x="38733" y="227027"/>
                </a:cubicBezTo>
                <a:cubicBezTo>
                  <a:pt x="-26423" y="217617"/>
                  <a:pt x="-2374" y="600749"/>
                  <a:pt x="59054" y="712784"/>
                </a:cubicBezTo>
                <a:cubicBezTo>
                  <a:pt x="239620" y="996021"/>
                  <a:pt x="888840" y="1652752"/>
                  <a:pt x="1010334" y="1894328"/>
                </a:cubicBezTo>
                <a:lnTo>
                  <a:pt x="1016894" y="1910776"/>
                </a:lnTo>
                <a:lnTo>
                  <a:pt x="984871" y="1935423"/>
                </a:lnTo>
                <a:cubicBezTo>
                  <a:pt x="969730" y="1943695"/>
                  <a:pt x="953108" y="1948325"/>
                  <a:pt x="933982" y="1945896"/>
                </a:cubicBezTo>
                <a:cubicBezTo>
                  <a:pt x="847764" y="1958040"/>
                  <a:pt x="848978" y="1890036"/>
                  <a:pt x="784618" y="1887607"/>
                </a:cubicBezTo>
                <a:cubicBezTo>
                  <a:pt x="659541" y="1870606"/>
                  <a:pt x="428817" y="1890036"/>
                  <a:pt x="402101" y="1924037"/>
                </a:cubicBezTo>
                <a:cubicBezTo>
                  <a:pt x="423960" y="2006612"/>
                  <a:pt x="555108" y="2180263"/>
                  <a:pt x="693543" y="2189978"/>
                </a:cubicBezTo>
                <a:cubicBezTo>
                  <a:pt x="834407" y="2176620"/>
                  <a:pt x="858694" y="2075831"/>
                  <a:pt x="941269" y="2084331"/>
                </a:cubicBezTo>
                <a:cubicBezTo>
                  <a:pt x="899981" y="2160834"/>
                  <a:pt x="818620" y="2164478"/>
                  <a:pt x="784618" y="2226409"/>
                </a:cubicBezTo>
                <a:cubicBezTo>
                  <a:pt x="703257" y="2341772"/>
                  <a:pt x="895123" y="2628356"/>
                  <a:pt x="1021415" y="2820222"/>
                </a:cubicBezTo>
                <a:cubicBezTo>
                  <a:pt x="1061489" y="2900369"/>
                  <a:pt x="1050560" y="3104379"/>
                  <a:pt x="1079704" y="3137166"/>
                </a:cubicBezTo>
                <a:lnTo>
                  <a:pt x="1294642" y="3308388"/>
                </a:lnTo>
                <a:lnTo>
                  <a:pt x="1331700" y="3313020"/>
                </a:lnTo>
                <a:cubicBezTo>
                  <a:pt x="1331693" y="3313905"/>
                  <a:pt x="1331686" y="3314789"/>
                  <a:pt x="1331679" y="3315674"/>
                </a:cubicBezTo>
                <a:lnTo>
                  <a:pt x="1342305" y="3314346"/>
                </a:lnTo>
                <a:lnTo>
                  <a:pt x="1352931" y="3315674"/>
                </a:lnTo>
                <a:cubicBezTo>
                  <a:pt x="1352924" y="3314789"/>
                  <a:pt x="1352917" y="3313905"/>
                  <a:pt x="1352910" y="3313020"/>
                </a:cubicBezTo>
                <a:lnTo>
                  <a:pt x="1389968" y="3308388"/>
                </a:lnTo>
                <a:lnTo>
                  <a:pt x="1604906" y="3137166"/>
                </a:lnTo>
                <a:cubicBezTo>
                  <a:pt x="1634050" y="3104379"/>
                  <a:pt x="1623121" y="2900369"/>
                  <a:pt x="1663195" y="2820222"/>
                </a:cubicBezTo>
                <a:cubicBezTo>
                  <a:pt x="1789487" y="2628356"/>
                  <a:pt x="1981353" y="2341772"/>
                  <a:pt x="1899992" y="2226409"/>
                </a:cubicBezTo>
                <a:cubicBezTo>
                  <a:pt x="1865990" y="2164478"/>
                  <a:pt x="1784629" y="2160834"/>
                  <a:pt x="1743341" y="2084331"/>
                </a:cubicBezTo>
                <a:cubicBezTo>
                  <a:pt x="1825916" y="2075831"/>
                  <a:pt x="1850203" y="2176620"/>
                  <a:pt x="1991067" y="2189978"/>
                </a:cubicBezTo>
                <a:cubicBezTo>
                  <a:pt x="2129502" y="2180263"/>
                  <a:pt x="2260650" y="2006612"/>
                  <a:pt x="2282509" y="1924037"/>
                </a:cubicBezTo>
                <a:cubicBezTo>
                  <a:pt x="2255793" y="1890036"/>
                  <a:pt x="2025069" y="1870606"/>
                  <a:pt x="1899992" y="1887607"/>
                </a:cubicBezTo>
                <a:cubicBezTo>
                  <a:pt x="1835632" y="1890036"/>
                  <a:pt x="1836846" y="1958040"/>
                  <a:pt x="1750628" y="1945896"/>
                </a:cubicBezTo>
                <a:cubicBezTo>
                  <a:pt x="1731502" y="1948325"/>
                  <a:pt x="1714881" y="1943695"/>
                  <a:pt x="1699739" y="1935423"/>
                </a:cubicBezTo>
                <a:lnTo>
                  <a:pt x="1695963" y="1932516"/>
                </a:lnTo>
                <a:lnTo>
                  <a:pt x="1711193" y="1894328"/>
                </a:lnTo>
                <a:cubicBezTo>
                  <a:pt x="1832688" y="1652752"/>
                  <a:pt x="2481906" y="996021"/>
                  <a:pt x="2662473" y="712784"/>
                </a:cubicBezTo>
                <a:cubicBezTo>
                  <a:pt x="2723901" y="600749"/>
                  <a:pt x="2747950" y="217617"/>
                  <a:pt x="2682794" y="227027"/>
                </a:cubicBezTo>
                <a:cubicBezTo>
                  <a:pt x="2612462" y="245519"/>
                  <a:pt x="2641233" y="472606"/>
                  <a:pt x="2599343" y="558832"/>
                </a:cubicBezTo>
                <a:cubicBezTo>
                  <a:pt x="2557453" y="645062"/>
                  <a:pt x="2479644" y="777979"/>
                  <a:pt x="2436544" y="743885"/>
                </a:cubicBezTo>
                <a:cubicBezTo>
                  <a:pt x="2404889" y="735600"/>
                  <a:pt x="2472460" y="513989"/>
                  <a:pt x="2460248" y="400965"/>
                </a:cubicBezTo>
                <a:cubicBezTo>
                  <a:pt x="2452558" y="281764"/>
                  <a:pt x="2410029" y="15047"/>
                  <a:pt x="2354781" y="32229"/>
                </a:cubicBezTo>
                <a:cubicBezTo>
                  <a:pt x="2312756" y="60204"/>
                  <a:pt x="2404243" y="498541"/>
                  <a:pt x="2345823" y="516706"/>
                </a:cubicBezTo>
                <a:cubicBezTo>
                  <a:pt x="2315296" y="518760"/>
                  <a:pt x="2284077" y="51375"/>
                  <a:pt x="1986170" y="0"/>
                </a:cubicBezTo>
                <a:close/>
              </a:path>
            </a:pathLst>
          </a:custGeom>
          <a:solidFill>
            <a:schemeClr val="accent5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5" name="Freeform 9">
            <a:extLst>
              <a:ext uri="{FF2B5EF4-FFF2-40B4-BE49-F238E27FC236}">
                <a16:creationId xmlns="" xmlns:a16="http://schemas.microsoft.com/office/drawing/2014/main" id="{DA0B81B6-464B-4A7C-8BC9-359E96867112}"/>
              </a:ext>
            </a:extLst>
          </p:cNvPr>
          <p:cNvSpPr>
            <a:spLocks noEditPoints="1"/>
          </p:cNvSpPr>
          <p:nvPr/>
        </p:nvSpPr>
        <p:spPr bwMode="auto">
          <a:xfrm>
            <a:off x="0" y="5925939"/>
            <a:ext cx="8431321" cy="919320"/>
          </a:xfrm>
          <a:custGeom>
            <a:avLst/>
            <a:gdLst>
              <a:gd name="T0" fmla="*/ 4482 w 5998"/>
              <a:gd name="T1" fmla="*/ 420 h 654"/>
              <a:gd name="T2" fmla="*/ 1794 w 5998"/>
              <a:gd name="T3" fmla="*/ 367 h 654"/>
              <a:gd name="T4" fmla="*/ 4798 w 5998"/>
              <a:gd name="T5" fmla="*/ 367 h 654"/>
              <a:gd name="T6" fmla="*/ 3151 w 5998"/>
              <a:gd name="T7" fmla="*/ 420 h 654"/>
              <a:gd name="T8" fmla="*/ 2643 w 5998"/>
              <a:gd name="T9" fmla="*/ 345 h 654"/>
              <a:gd name="T10" fmla="*/ 3914 w 5998"/>
              <a:gd name="T11" fmla="*/ 314 h 654"/>
              <a:gd name="T12" fmla="*/ 3342 w 5998"/>
              <a:gd name="T13" fmla="*/ 411 h 654"/>
              <a:gd name="T14" fmla="*/ 4691 w 5998"/>
              <a:gd name="T15" fmla="*/ 334 h 654"/>
              <a:gd name="T16" fmla="*/ 5785 w 5998"/>
              <a:gd name="T17" fmla="*/ 280 h 654"/>
              <a:gd name="T18" fmla="*/ 3431 w 5998"/>
              <a:gd name="T19" fmla="*/ 374 h 654"/>
              <a:gd name="T20" fmla="*/ 3051 w 5998"/>
              <a:gd name="T21" fmla="*/ 392 h 654"/>
              <a:gd name="T22" fmla="*/ 2302 w 5998"/>
              <a:gd name="T23" fmla="*/ 298 h 654"/>
              <a:gd name="T24" fmla="*/ 5942 w 5998"/>
              <a:gd name="T25" fmla="*/ 214 h 654"/>
              <a:gd name="T26" fmla="*/ 2011 w 5998"/>
              <a:gd name="T27" fmla="*/ 260 h 654"/>
              <a:gd name="T28" fmla="*/ 5338 w 5998"/>
              <a:gd name="T29" fmla="*/ 187 h 654"/>
              <a:gd name="T30" fmla="*/ 2351 w 5998"/>
              <a:gd name="T31" fmla="*/ 267 h 654"/>
              <a:gd name="T32" fmla="*/ 1998 w 5998"/>
              <a:gd name="T33" fmla="*/ 163 h 654"/>
              <a:gd name="T34" fmla="*/ 2534 w 5998"/>
              <a:gd name="T35" fmla="*/ 171 h 654"/>
              <a:gd name="T36" fmla="*/ 3734 w 5998"/>
              <a:gd name="T37" fmla="*/ 40 h 654"/>
              <a:gd name="T38" fmla="*/ 3865 w 5998"/>
              <a:gd name="T39" fmla="*/ 214 h 654"/>
              <a:gd name="T40" fmla="*/ 3980 w 5998"/>
              <a:gd name="T41" fmla="*/ 136 h 654"/>
              <a:gd name="T42" fmla="*/ 4140 w 5998"/>
              <a:gd name="T43" fmla="*/ 178 h 654"/>
              <a:gd name="T44" fmla="*/ 4265 w 5998"/>
              <a:gd name="T45" fmla="*/ 347 h 654"/>
              <a:gd name="T46" fmla="*/ 4465 w 5998"/>
              <a:gd name="T47" fmla="*/ 323 h 654"/>
              <a:gd name="T48" fmla="*/ 4525 w 5998"/>
              <a:gd name="T49" fmla="*/ 220 h 654"/>
              <a:gd name="T50" fmla="*/ 4645 w 5998"/>
              <a:gd name="T51" fmla="*/ 311 h 654"/>
              <a:gd name="T52" fmla="*/ 4794 w 5998"/>
              <a:gd name="T53" fmla="*/ 280 h 654"/>
              <a:gd name="T54" fmla="*/ 4849 w 5998"/>
              <a:gd name="T55" fmla="*/ 209 h 654"/>
              <a:gd name="T56" fmla="*/ 5034 w 5998"/>
              <a:gd name="T57" fmla="*/ 271 h 654"/>
              <a:gd name="T58" fmla="*/ 5125 w 5998"/>
              <a:gd name="T59" fmla="*/ 67 h 654"/>
              <a:gd name="T60" fmla="*/ 5262 w 5998"/>
              <a:gd name="T61" fmla="*/ 327 h 654"/>
              <a:gd name="T62" fmla="*/ 5414 w 5998"/>
              <a:gd name="T63" fmla="*/ 163 h 654"/>
              <a:gd name="T64" fmla="*/ 5565 w 5998"/>
              <a:gd name="T65" fmla="*/ 283 h 654"/>
              <a:gd name="T66" fmla="*/ 5654 w 5998"/>
              <a:gd name="T67" fmla="*/ 156 h 654"/>
              <a:gd name="T68" fmla="*/ 5774 w 5998"/>
              <a:gd name="T69" fmla="*/ 300 h 654"/>
              <a:gd name="T70" fmla="*/ 5891 w 5998"/>
              <a:gd name="T71" fmla="*/ 136 h 654"/>
              <a:gd name="T72" fmla="*/ 51 w 5998"/>
              <a:gd name="T73" fmla="*/ 287 h 654"/>
              <a:gd name="T74" fmla="*/ 145 w 5998"/>
              <a:gd name="T75" fmla="*/ 214 h 654"/>
              <a:gd name="T76" fmla="*/ 251 w 5998"/>
              <a:gd name="T77" fmla="*/ 131 h 654"/>
              <a:gd name="T78" fmla="*/ 420 w 5998"/>
              <a:gd name="T79" fmla="*/ 178 h 654"/>
              <a:gd name="T80" fmla="*/ 545 w 5998"/>
              <a:gd name="T81" fmla="*/ 347 h 654"/>
              <a:gd name="T82" fmla="*/ 745 w 5998"/>
              <a:gd name="T83" fmla="*/ 323 h 654"/>
              <a:gd name="T84" fmla="*/ 814 w 5998"/>
              <a:gd name="T85" fmla="*/ 254 h 654"/>
              <a:gd name="T86" fmla="*/ 934 w 5998"/>
              <a:gd name="T87" fmla="*/ 367 h 654"/>
              <a:gd name="T88" fmla="*/ 1063 w 5998"/>
              <a:gd name="T89" fmla="*/ 223 h 654"/>
              <a:gd name="T90" fmla="*/ 1165 w 5998"/>
              <a:gd name="T91" fmla="*/ 247 h 654"/>
              <a:gd name="T92" fmla="*/ 1303 w 5998"/>
              <a:gd name="T93" fmla="*/ 183 h 654"/>
              <a:gd name="T94" fmla="*/ 1420 w 5998"/>
              <a:gd name="T95" fmla="*/ 98 h 654"/>
              <a:gd name="T96" fmla="*/ 1578 w 5998"/>
              <a:gd name="T97" fmla="*/ 143 h 654"/>
              <a:gd name="T98" fmla="*/ 1762 w 5998"/>
              <a:gd name="T99" fmla="*/ 123 h 654"/>
              <a:gd name="T100" fmla="*/ 1871 w 5998"/>
              <a:gd name="T101" fmla="*/ 260 h 654"/>
              <a:gd name="T102" fmla="*/ 1962 w 5998"/>
              <a:gd name="T103" fmla="*/ 43 h 654"/>
              <a:gd name="T104" fmla="*/ 2098 w 5998"/>
              <a:gd name="T105" fmla="*/ 267 h 654"/>
              <a:gd name="T106" fmla="*/ 2227 w 5998"/>
              <a:gd name="T107" fmla="*/ 185 h 654"/>
              <a:gd name="T108" fmla="*/ 2402 w 5998"/>
              <a:gd name="T109" fmla="*/ 143 h 654"/>
              <a:gd name="T110" fmla="*/ 2578 w 5998"/>
              <a:gd name="T111" fmla="*/ 131 h 654"/>
              <a:gd name="T112" fmla="*/ 2731 w 5998"/>
              <a:gd name="T113" fmla="*/ 94 h 654"/>
              <a:gd name="T114" fmla="*/ 2878 w 5998"/>
              <a:gd name="T115" fmla="*/ 274 h 654"/>
              <a:gd name="T116" fmla="*/ 3003 w 5998"/>
              <a:gd name="T117" fmla="*/ 285 h 654"/>
              <a:gd name="T118" fmla="*/ 3191 w 5998"/>
              <a:gd name="T119" fmla="*/ 67 h 654"/>
              <a:gd name="T120" fmla="*/ 3311 w 5998"/>
              <a:gd name="T121" fmla="*/ 251 h 654"/>
              <a:gd name="T122" fmla="*/ 3476 w 5998"/>
              <a:gd name="T123" fmla="*/ 292 h 654"/>
              <a:gd name="T124" fmla="*/ 3578 w 5998"/>
              <a:gd name="T125" fmla="*/ 314 h 6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998" h="654">
                <a:moveTo>
                  <a:pt x="2642" y="447"/>
                </a:moveTo>
                <a:lnTo>
                  <a:pt x="2642" y="460"/>
                </a:lnTo>
                <a:lnTo>
                  <a:pt x="2645" y="460"/>
                </a:lnTo>
                <a:lnTo>
                  <a:pt x="2645" y="447"/>
                </a:lnTo>
                <a:lnTo>
                  <a:pt x="2642" y="447"/>
                </a:lnTo>
                <a:close/>
                <a:moveTo>
                  <a:pt x="4805" y="443"/>
                </a:moveTo>
                <a:lnTo>
                  <a:pt x="4805" y="463"/>
                </a:lnTo>
                <a:lnTo>
                  <a:pt x="4811" y="463"/>
                </a:lnTo>
                <a:lnTo>
                  <a:pt x="4811" y="443"/>
                </a:lnTo>
                <a:lnTo>
                  <a:pt x="4805" y="443"/>
                </a:lnTo>
                <a:close/>
                <a:moveTo>
                  <a:pt x="1085" y="443"/>
                </a:moveTo>
                <a:lnTo>
                  <a:pt x="1085" y="463"/>
                </a:lnTo>
                <a:lnTo>
                  <a:pt x="1091" y="463"/>
                </a:lnTo>
                <a:lnTo>
                  <a:pt x="1091" y="443"/>
                </a:lnTo>
                <a:lnTo>
                  <a:pt x="1085" y="443"/>
                </a:lnTo>
                <a:close/>
                <a:moveTo>
                  <a:pt x="38" y="440"/>
                </a:moveTo>
                <a:lnTo>
                  <a:pt x="38" y="463"/>
                </a:lnTo>
                <a:lnTo>
                  <a:pt x="42" y="463"/>
                </a:lnTo>
                <a:lnTo>
                  <a:pt x="42" y="440"/>
                </a:lnTo>
                <a:lnTo>
                  <a:pt x="38" y="440"/>
                </a:lnTo>
                <a:close/>
                <a:moveTo>
                  <a:pt x="5774" y="434"/>
                </a:moveTo>
                <a:lnTo>
                  <a:pt x="5774" y="460"/>
                </a:lnTo>
                <a:lnTo>
                  <a:pt x="5778" y="460"/>
                </a:lnTo>
                <a:lnTo>
                  <a:pt x="5778" y="434"/>
                </a:lnTo>
                <a:lnTo>
                  <a:pt x="5774" y="434"/>
                </a:lnTo>
                <a:close/>
                <a:moveTo>
                  <a:pt x="2054" y="434"/>
                </a:moveTo>
                <a:lnTo>
                  <a:pt x="2054" y="460"/>
                </a:lnTo>
                <a:lnTo>
                  <a:pt x="2058" y="460"/>
                </a:lnTo>
                <a:lnTo>
                  <a:pt x="2058" y="434"/>
                </a:lnTo>
                <a:lnTo>
                  <a:pt x="2054" y="434"/>
                </a:lnTo>
                <a:close/>
                <a:moveTo>
                  <a:pt x="5362" y="431"/>
                </a:moveTo>
                <a:lnTo>
                  <a:pt x="5360" y="443"/>
                </a:lnTo>
                <a:lnTo>
                  <a:pt x="5360" y="452"/>
                </a:lnTo>
                <a:lnTo>
                  <a:pt x="5362" y="463"/>
                </a:lnTo>
                <a:lnTo>
                  <a:pt x="5365" y="463"/>
                </a:lnTo>
                <a:lnTo>
                  <a:pt x="5365" y="431"/>
                </a:lnTo>
                <a:lnTo>
                  <a:pt x="5362" y="431"/>
                </a:lnTo>
                <a:close/>
                <a:moveTo>
                  <a:pt x="1642" y="431"/>
                </a:moveTo>
                <a:lnTo>
                  <a:pt x="1640" y="443"/>
                </a:lnTo>
                <a:lnTo>
                  <a:pt x="1640" y="452"/>
                </a:lnTo>
                <a:lnTo>
                  <a:pt x="1642" y="463"/>
                </a:lnTo>
                <a:lnTo>
                  <a:pt x="1645" y="463"/>
                </a:lnTo>
                <a:lnTo>
                  <a:pt x="1645" y="431"/>
                </a:lnTo>
                <a:lnTo>
                  <a:pt x="1642" y="431"/>
                </a:lnTo>
                <a:close/>
                <a:moveTo>
                  <a:pt x="2551" y="427"/>
                </a:moveTo>
                <a:lnTo>
                  <a:pt x="2551" y="443"/>
                </a:lnTo>
                <a:lnTo>
                  <a:pt x="2554" y="443"/>
                </a:lnTo>
                <a:lnTo>
                  <a:pt x="2554" y="427"/>
                </a:lnTo>
                <a:lnTo>
                  <a:pt x="2551" y="427"/>
                </a:lnTo>
                <a:close/>
                <a:moveTo>
                  <a:pt x="4274" y="423"/>
                </a:moveTo>
                <a:lnTo>
                  <a:pt x="4274" y="443"/>
                </a:lnTo>
                <a:lnTo>
                  <a:pt x="4278" y="443"/>
                </a:lnTo>
                <a:lnTo>
                  <a:pt x="4278" y="423"/>
                </a:lnTo>
                <a:lnTo>
                  <a:pt x="4274" y="423"/>
                </a:lnTo>
                <a:close/>
                <a:moveTo>
                  <a:pt x="554" y="423"/>
                </a:moveTo>
                <a:lnTo>
                  <a:pt x="554" y="443"/>
                </a:lnTo>
                <a:lnTo>
                  <a:pt x="558" y="443"/>
                </a:lnTo>
                <a:lnTo>
                  <a:pt x="558" y="423"/>
                </a:lnTo>
                <a:lnTo>
                  <a:pt x="554" y="423"/>
                </a:lnTo>
                <a:close/>
                <a:moveTo>
                  <a:pt x="5365" y="416"/>
                </a:moveTo>
                <a:lnTo>
                  <a:pt x="5365" y="427"/>
                </a:lnTo>
                <a:lnTo>
                  <a:pt x="5371" y="427"/>
                </a:lnTo>
                <a:lnTo>
                  <a:pt x="5371" y="416"/>
                </a:lnTo>
                <a:lnTo>
                  <a:pt x="5365" y="416"/>
                </a:lnTo>
                <a:close/>
                <a:moveTo>
                  <a:pt x="1645" y="416"/>
                </a:moveTo>
                <a:lnTo>
                  <a:pt x="1645" y="427"/>
                </a:lnTo>
                <a:lnTo>
                  <a:pt x="1651" y="427"/>
                </a:lnTo>
                <a:lnTo>
                  <a:pt x="1651" y="416"/>
                </a:lnTo>
                <a:lnTo>
                  <a:pt x="1645" y="416"/>
                </a:lnTo>
                <a:close/>
                <a:moveTo>
                  <a:pt x="4478" y="407"/>
                </a:moveTo>
                <a:lnTo>
                  <a:pt x="4478" y="420"/>
                </a:lnTo>
                <a:lnTo>
                  <a:pt x="4482" y="420"/>
                </a:lnTo>
                <a:lnTo>
                  <a:pt x="4482" y="407"/>
                </a:lnTo>
                <a:lnTo>
                  <a:pt x="4478" y="407"/>
                </a:lnTo>
                <a:close/>
                <a:moveTo>
                  <a:pt x="758" y="407"/>
                </a:moveTo>
                <a:lnTo>
                  <a:pt x="758" y="420"/>
                </a:lnTo>
                <a:lnTo>
                  <a:pt x="762" y="420"/>
                </a:lnTo>
                <a:lnTo>
                  <a:pt x="762" y="407"/>
                </a:lnTo>
                <a:lnTo>
                  <a:pt x="758" y="407"/>
                </a:lnTo>
                <a:close/>
                <a:moveTo>
                  <a:pt x="5365" y="380"/>
                </a:moveTo>
                <a:lnTo>
                  <a:pt x="5365" y="407"/>
                </a:lnTo>
                <a:lnTo>
                  <a:pt x="5371" y="407"/>
                </a:lnTo>
                <a:lnTo>
                  <a:pt x="5371" y="380"/>
                </a:lnTo>
                <a:lnTo>
                  <a:pt x="5365" y="380"/>
                </a:lnTo>
                <a:close/>
                <a:moveTo>
                  <a:pt x="1645" y="380"/>
                </a:moveTo>
                <a:lnTo>
                  <a:pt x="1645" y="407"/>
                </a:lnTo>
                <a:lnTo>
                  <a:pt x="1651" y="407"/>
                </a:lnTo>
                <a:lnTo>
                  <a:pt x="1651" y="380"/>
                </a:lnTo>
                <a:lnTo>
                  <a:pt x="1645" y="380"/>
                </a:lnTo>
                <a:close/>
                <a:moveTo>
                  <a:pt x="5505" y="371"/>
                </a:moveTo>
                <a:lnTo>
                  <a:pt x="5505" y="385"/>
                </a:lnTo>
                <a:lnTo>
                  <a:pt x="5503" y="400"/>
                </a:lnTo>
                <a:lnTo>
                  <a:pt x="5505" y="412"/>
                </a:lnTo>
                <a:lnTo>
                  <a:pt x="5511" y="423"/>
                </a:lnTo>
                <a:lnTo>
                  <a:pt x="5511" y="411"/>
                </a:lnTo>
                <a:lnTo>
                  <a:pt x="5511" y="394"/>
                </a:lnTo>
                <a:lnTo>
                  <a:pt x="5511" y="381"/>
                </a:lnTo>
                <a:lnTo>
                  <a:pt x="5505" y="371"/>
                </a:lnTo>
                <a:close/>
                <a:moveTo>
                  <a:pt x="1785" y="371"/>
                </a:moveTo>
                <a:lnTo>
                  <a:pt x="1785" y="385"/>
                </a:lnTo>
                <a:lnTo>
                  <a:pt x="1783" y="400"/>
                </a:lnTo>
                <a:lnTo>
                  <a:pt x="1785" y="412"/>
                </a:lnTo>
                <a:lnTo>
                  <a:pt x="1791" y="423"/>
                </a:lnTo>
                <a:lnTo>
                  <a:pt x="1791" y="411"/>
                </a:lnTo>
                <a:lnTo>
                  <a:pt x="1791" y="394"/>
                </a:lnTo>
                <a:lnTo>
                  <a:pt x="1791" y="381"/>
                </a:lnTo>
                <a:lnTo>
                  <a:pt x="1785" y="371"/>
                </a:lnTo>
                <a:close/>
                <a:moveTo>
                  <a:pt x="2351" y="367"/>
                </a:moveTo>
                <a:lnTo>
                  <a:pt x="2349" y="380"/>
                </a:lnTo>
                <a:lnTo>
                  <a:pt x="2349" y="396"/>
                </a:lnTo>
                <a:lnTo>
                  <a:pt x="2351" y="409"/>
                </a:lnTo>
                <a:lnTo>
                  <a:pt x="2354" y="420"/>
                </a:lnTo>
                <a:lnTo>
                  <a:pt x="2354" y="405"/>
                </a:lnTo>
                <a:lnTo>
                  <a:pt x="2354" y="391"/>
                </a:lnTo>
                <a:lnTo>
                  <a:pt x="2354" y="376"/>
                </a:lnTo>
                <a:lnTo>
                  <a:pt x="2351" y="367"/>
                </a:lnTo>
                <a:close/>
                <a:moveTo>
                  <a:pt x="2305" y="363"/>
                </a:moveTo>
                <a:lnTo>
                  <a:pt x="2305" y="374"/>
                </a:lnTo>
                <a:lnTo>
                  <a:pt x="2311" y="374"/>
                </a:lnTo>
                <a:lnTo>
                  <a:pt x="2311" y="363"/>
                </a:lnTo>
                <a:lnTo>
                  <a:pt x="2305" y="363"/>
                </a:lnTo>
                <a:close/>
                <a:moveTo>
                  <a:pt x="5511" y="360"/>
                </a:moveTo>
                <a:lnTo>
                  <a:pt x="5511" y="367"/>
                </a:lnTo>
                <a:lnTo>
                  <a:pt x="5514" y="367"/>
                </a:lnTo>
                <a:lnTo>
                  <a:pt x="5514" y="360"/>
                </a:lnTo>
                <a:lnTo>
                  <a:pt x="5511" y="360"/>
                </a:lnTo>
                <a:close/>
                <a:moveTo>
                  <a:pt x="5218" y="360"/>
                </a:moveTo>
                <a:lnTo>
                  <a:pt x="5218" y="387"/>
                </a:lnTo>
                <a:lnTo>
                  <a:pt x="5222" y="387"/>
                </a:lnTo>
                <a:lnTo>
                  <a:pt x="5222" y="360"/>
                </a:lnTo>
                <a:lnTo>
                  <a:pt x="5218" y="360"/>
                </a:lnTo>
                <a:close/>
                <a:moveTo>
                  <a:pt x="4374" y="360"/>
                </a:moveTo>
                <a:lnTo>
                  <a:pt x="4374" y="383"/>
                </a:lnTo>
                <a:lnTo>
                  <a:pt x="4378" y="383"/>
                </a:lnTo>
                <a:lnTo>
                  <a:pt x="4378" y="360"/>
                </a:lnTo>
                <a:lnTo>
                  <a:pt x="4374" y="360"/>
                </a:lnTo>
                <a:close/>
                <a:moveTo>
                  <a:pt x="3485" y="360"/>
                </a:moveTo>
                <a:lnTo>
                  <a:pt x="3485" y="367"/>
                </a:lnTo>
                <a:lnTo>
                  <a:pt x="3491" y="367"/>
                </a:lnTo>
                <a:lnTo>
                  <a:pt x="3491" y="360"/>
                </a:lnTo>
                <a:lnTo>
                  <a:pt x="3485" y="360"/>
                </a:lnTo>
                <a:close/>
                <a:moveTo>
                  <a:pt x="1791" y="360"/>
                </a:moveTo>
                <a:lnTo>
                  <a:pt x="1791" y="367"/>
                </a:lnTo>
                <a:lnTo>
                  <a:pt x="1794" y="367"/>
                </a:lnTo>
                <a:lnTo>
                  <a:pt x="1794" y="360"/>
                </a:lnTo>
                <a:lnTo>
                  <a:pt x="1791" y="360"/>
                </a:lnTo>
                <a:close/>
                <a:moveTo>
                  <a:pt x="1498" y="360"/>
                </a:moveTo>
                <a:lnTo>
                  <a:pt x="1498" y="387"/>
                </a:lnTo>
                <a:lnTo>
                  <a:pt x="1502" y="387"/>
                </a:lnTo>
                <a:lnTo>
                  <a:pt x="1502" y="360"/>
                </a:lnTo>
                <a:lnTo>
                  <a:pt x="1498" y="360"/>
                </a:lnTo>
                <a:close/>
                <a:moveTo>
                  <a:pt x="654" y="360"/>
                </a:moveTo>
                <a:lnTo>
                  <a:pt x="654" y="383"/>
                </a:lnTo>
                <a:lnTo>
                  <a:pt x="658" y="383"/>
                </a:lnTo>
                <a:lnTo>
                  <a:pt x="658" y="360"/>
                </a:lnTo>
                <a:lnTo>
                  <a:pt x="654" y="360"/>
                </a:lnTo>
                <a:close/>
                <a:moveTo>
                  <a:pt x="5971" y="356"/>
                </a:moveTo>
                <a:lnTo>
                  <a:pt x="5971" y="380"/>
                </a:lnTo>
                <a:lnTo>
                  <a:pt x="5974" y="380"/>
                </a:lnTo>
                <a:lnTo>
                  <a:pt x="5974" y="356"/>
                </a:lnTo>
                <a:lnTo>
                  <a:pt x="5971" y="356"/>
                </a:lnTo>
                <a:close/>
                <a:moveTo>
                  <a:pt x="4898" y="356"/>
                </a:moveTo>
                <a:lnTo>
                  <a:pt x="4898" y="383"/>
                </a:lnTo>
                <a:lnTo>
                  <a:pt x="4902" y="383"/>
                </a:lnTo>
                <a:lnTo>
                  <a:pt x="4902" y="356"/>
                </a:lnTo>
                <a:lnTo>
                  <a:pt x="4898" y="356"/>
                </a:lnTo>
                <a:close/>
                <a:moveTo>
                  <a:pt x="4665" y="356"/>
                </a:moveTo>
                <a:lnTo>
                  <a:pt x="4665" y="374"/>
                </a:lnTo>
                <a:lnTo>
                  <a:pt x="4671" y="374"/>
                </a:lnTo>
                <a:lnTo>
                  <a:pt x="4671" y="356"/>
                </a:lnTo>
                <a:lnTo>
                  <a:pt x="4665" y="356"/>
                </a:lnTo>
                <a:close/>
                <a:moveTo>
                  <a:pt x="2251" y="356"/>
                </a:moveTo>
                <a:lnTo>
                  <a:pt x="2251" y="380"/>
                </a:lnTo>
                <a:lnTo>
                  <a:pt x="2254" y="380"/>
                </a:lnTo>
                <a:lnTo>
                  <a:pt x="2254" y="356"/>
                </a:lnTo>
                <a:lnTo>
                  <a:pt x="2251" y="356"/>
                </a:lnTo>
                <a:close/>
                <a:moveTo>
                  <a:pt x="1178" y="356"/>
                </a:moveTo>
                <a:lnTo>
                  <a:pt x="1178" y="383"/>
                </a:lnTo>
                <a:lnTo>
                  <a:pt x="1182" y="383"/>
                </a:lnTo>
                <a:lnTo>
                  <a:pt x="1182" y="356"/>
                </a:lnTo>
                <a:lnTo>
                  <a:pt x="1178" y="356"/>
                </a:lnTo>
                <a:close/>
                <a:moveTo>
                  <a:pt x="945" y="356"/>
                </a:moveTo>
                <a:lnTo>
                  <a:pt x="945" y="374"/>
                </a:lnTo>
                <a:lnTo>
                  <a:pt x="951" y="374"/>
                </a:lnTo>
                <a:lnTo>
                  <a:pt x="951" y="356"/>
                </a:lnTo>
                <a:lnTo>
                  <a:pt x="945" y="356"/>
                </a:lnTo>
                <a:close/>
                <a:moveTo>
                  <a:pt x="5771" y="347"/>
                </a:moveTo>
                <a:lnTo>
                  <a:pt x="5769" y="361"/>
                </a:lnTo>
                <a:lnTo>
                  <a:pt x="5769" y="381"/>
                </a:lnTo>
                <a:lnTo>
                  <a:pt x="5769" y="403"/>
                </a:lnTo>
                <a:lnTo>
                  <a:pt x="5771" y="421"/>
                </a:lnTo>
                <a:lnTo>
                  <a:pt x="5774" y="431"/>
                </a:lnTo>
                <a:lnTo>
                  <a:pt x="5774" y="416"/>
                </a:lnTo>
                <a:lnTo>
                  <a:pt x="5774" y="396"/>
                </a:lnTo>
                <a:lnTo>
                  <a:pt x="5774" y="376"/>
                </a:lnTo>
                <a:lnTo>
                  <a:pt x="5774" y="358"/>
                </a:lnTo>
                <a:lnTo>
                  <a:pt x="5771" y="347"/>
                </a:lnTo>
                <a:close/>
                <a:moveTo>
                  <a:pt x="4778" y="347"/>
                </a:moveTo>
                <a:lnTo>
                  <a:pt x="4782" y="354"/>
                </a:lnTo>
                <a:lnTo>
                  <a:pt x="4783" y="361"/>
                </a:lnTo>
                <a:lnTo>
                  <a:pt x="4787" y="369"/>
                </a:lnTo>
                <a:lnTo>
                  <a:pt x="4791" y="374"/>
                </a:lnTo>
                <a:lnTo>
                  <a:pt x="4791" y="391"/>
                </a:lnTo>
                <a:lnTo>
                  <a:pt x="4794" y="391"/>
                </a:lnTo>
                <a:lnTo>
                  <a:pt x="4796" y="403"/>
                </a:lnTo>
                <a:lnTo>
                  <a:pt x="4798" y="414"/>
                </a:lnTo>
                <a:lnTo>
                  <a:pt x="4802" y="423"/>
                </a:lnTo>
                <a:lnTo>
                  <a:pt x="4803" y="420"/>
                </a:lnTo>
                <a:lnTo>
                  <a:pt x="4807" y="416"/>
                </a:lnTo>
                <a:lnTo>
                  <a:pt x="4807" y="414"/>
                </a:lnTo>
                <a:lnTo>
                  <a:pt x="4809" y="409"/>
                </a:lnTo>
                <a:lnTo>
                  <a:pt x="4811" y="403"/>
                </a:lnTo>
                <a:lnTo>
                  <a:pt x="4805" y="403"/>
                </a:lnTo>
                <a:lnTo>
                  <a:pt x="4802" y="383"/>
                </a:lnTo>
                <a:lnTo>
                  <a:pt x="4798" y="383"/>
                </a:lnTo>
                <a:lnTo>
                  <a:pt x="4798" y="367"/>
                </a:lnTo>
                <a:lnTo>
                  <a:pt x="4791" y="363"/>
                </a:lnTo>
                <a:lnTo>
                  <a:pt x="4791" y="356"/>
                </a:lnTo>
                <a:lnTo>
                  <a:pt x="4778" y="347"/>
                </a:lnTo>
                <a:close/>
                <a:moveTo>
                  <a:pt x="2051" y="347"/>
                </a:moveTo>
                <a:lnTo>
                  <a:pt x="2049" y="361"/>
                </a:lnTo>
                <a:lnTo>
                  <a:pt x="2049" y="381"/>
                </a:lnTo>
                <a:lnTo>
                  <a:pt x="2049" y="403"/>
                </a:lnTo>
                <a:lnTo>
                  <a:pt x="2051" y="421"/>
                </a:lnTo>
                <a:lnTo>
                  <a:pt x="2054" y="431"/>
                </a:lnTo>
                <a:lnTo>
                  <a:pt x="2054" y="416"/>
                </a:lnTo>
                <a:lnTo>
                  <a:pt x="2054" y="396"/>
                </a:lnTo>
                <a:lnTo>
                  <a:pt x="2054" y="376"/>
                </a:lnTo>
                <a:lnTo>
                  <a:pt x="2054" y="358"/>
                </a:lnTo>
                <a:lnTo>
                  <a:pt x="2051" y="347"/>
                </a:lnTo>
                <a:close/>
                <a:moveTo>
                  <a:pt x="1058" y="347"/>
                </a:moveTo>
                <a:lnTo>
                  <a:pt x="1062" y="354"/>
                </a:lnTo>
                <a:lnTo>
                  <a:pt x="1063" y="361"/>
                </a:lnTo>
                <a:lnTo>
                  <a:pt x="1067" y="369"/>
                </a:lnTo>
                <a:lnTo>
                  <a:pt x="1071" y="374"/>
                </a:lnTo>
                <a:lnTo>
                  <a:pt x="1071" y="391"/>
                </a:lnTo>
                <a:lnTo>
                  <a:pt x="1074" y="391"/>
                </a:lnTo>
                <a:lnTo>
                  <a:pt x="1076" y="403"/>
                </a:lnTo>
                <a:lnTo>
                  <a:pt x="1078" y="414"/>
                </a:lnTo>
                <a:lnTo>
                  <a:pt x="1082" y="423"/>
                </a:lnTo>
                <a:lnTo>
                  <a:pt x="1085" y="420"/>
                </a:lnTo>
                <a:lnTo>
                  <a:pt x="1087" y="416"/>
                </a:lnTo>
                <a:lnTo>
                  <a:pt x="1087" y="414"/>
                </a:lnTo>
                <a:lnTo>
                  <a:pt x="1089" y="409"/>
                </a:lnTo>
                <a:lnTo>
                  <a:pt x="1091" y="403"/>
                </a:lnTo>
                <a:lnTo>
                  <a:pt x="1085" y="403"/>
                </a:lnTo>
                <a:lnTo>
                  <a:pt x="1082" y="383"/>
                </a:lnTo>
                <a:lnTo>
                  <a:pt x="1078" y="383"/>
                </a:lnTo>
                <a:lnTo>
                  <a:pt x="1078" y="367"/>
                </a:lnTo>
                <a:lnTo>
                  <a:pt x="1071" y="363"/>
                </a:lnTo>
                <a:lnTo>
                  <a:pt x="1071" y="356"/>
                </a:lnTo>
                <a:lnTo>
                  <a:pt x="1058" y="347"/>
                </a:lnTo>
                <a:close/>
                <a:moveTo>
                  <a:pt x="5002" y="343"/>
                </a:moveTo>
                <a:lnTo>
                  <a:pt x="4998" y="356"/>
                </a:lnTo>
                <a:lnTo>
                  <a:pt x="4994" y="356"/>
                </a:lnTo>
                <a:lnTo>
                  <a:pt x="4998" y="411"/>
                </a:lnTo>
                <a:lnTo>
                  <a:pt x="5002" y="411"/>
                </a:lnTo>
                <a:lnTo>
                  <a:pt x="5002" y="440"/>
                </a:lnTo>
                <a:lnTo>
                  <a:pt x="5005" y="440"/>
                </a:lnTo>
                <a:lnTo>
                  <a:pt x="5007" y="425"/>
                </a:lnTo>
                <a:lnTo>
                  <a:pt x="5007" y="407"/>
                </a:lnTo>
                <a:lnTo>
                  <a:pt x="5007" y="387"/>
                </a:lnTo>
                <a:lnTo>
                  <a:pt x="5007" y="367"/>
                </a:lnTo>
                <a:lnTo>
                  <a:pt x="5005" y="352"/>
                </a:lnTo>
                <a:lnTo>
                  <a:pt x="5002" y="343"/>
                </a:lnTo>
                <a:close/>
                <a:moveTo>
                  <a:pt x="4958" y="343"/>
                </a:moveTo>
                <a:lnTo>
                  <a:pt x="4958" y="351"/>
                </a:lnTo>
                <a:lnTo>
                  <a:pt x="4951" y="356"/>
                </a:lnTo>
                <a:lnTo>
                  <a:pt x="4954" y="400"/>
                </a:lnTo>
                <a:lnTo>
                  <a:pt x="4958" y="400"/>
                </a:lnTo>
                <a:lnTo>
                  <a:pt x="4960" y="411"/>
                </a:lnTo>
                <a:lnTo>
                  <a:pt x="4958" y="421"/>
                </a:lnTo>
                <a:lnTo>
                  <a:pt x="4958" y="431"/>
                </a:lnTo>
                <a:lnTo>
                  <a:pt x="4962" y="440"/>
                </a:lnTo>
                <a:lnTo>
                  <a:pt x="4962" y="425"/>
                </a:lnTo>
                <a:lnTo>
                  <a:pt x="4963" y="407"/>
                </a:lnTo>
                <a:lnTo>
                  <a:pt x="4963" y="387"/>
                </a:lnTo>
                <a:lnTo>
                  <a:pt x="4963" y="367"/>
                </a:lnTo>
                <a:lnTo>
                  <a:pt x="4962" y="352"/>
                </a:lnTo>
                <a:lnTo>
                  <a:pt x="4958" y="343"/>
                </a:lnTo>
                <a:close/>
                <a:moveTo>
                  <a:pt x="3162" y="343"/>
                </a:moveTo>
                <a:lnTo>
                  <a:pt x="3154" y="380"/>
                </a:lnTo>
                <a:lnTo>
                  <a:pt x="3151" y="380"/>
                </a:lnTo>
                <a:lnTo>
                  <a:pt x="3151" y="391"/>
                </a:lnTo>
                <a:lnTo>
                  <a:pt x="3145" y="391"/>
                </a:lnTo>
                <a:lnTo>
                  <a:pt x="3145" y="396"/>
                </a:lnTo>
                <a:lnTo>
                  <a:pt x="3151" y="396"/>
                </a:lnTo>
                <a:lnTo>
                  <a:pt x="3151" y="420"/>
                </a:lnTo>
                <a:lnTo>
                  <a:pt x="3154" y="420"/>
                </a:lnTo>
                <a:lnTo>
                  <a:pt x="3154" y="463"/>
                </a:lnTo>
                <a:lnTo>
                  <a:pt x="3158" y="463"/>
                </a:lnTo>
                <a:lnTo>
                  <a:pt x="3158" y="460"/>
                </a:lnTo>
                <a:lnTo>
                  <a:pt x="3162" y="449"/>
                </a:lnTo>
                <a:lnTo>
                  <a:pt x="3163" y="436"/>
                </a:lnTo>
                <a:lnTo>
                  <a:pt x="3162" y="418"/>
                </a:lnTo>
                <a:lnTo>
                  <a:pt x="3162" y="401"/>
                </a:lnTo>
                <a:lnTo>
                  <a:pt x="3160" y="385"/>
                </a:lnTo>
                <a:lnTo>
                  <a:pt x="3162" y="371"/>
                </a:lnTo>
                <a:lnTo>
                  <a:pt x="3165" y="371"/>
                </a:lnTo>
                <a:lnTo>
                  <a:pt x="3165" y="343"/>
                </a:lnTo>
                <a:lnTo>
                  <a:pt x="3162" y="343"/>
                </a:lnTo>
                <a:close/>
                <a:moveTo>
                  <a:pt x="1282" y="343"/>
                </a:moveTo>
                <a:lnTo>
                  <a:pt x="1278" y="356"/>
                </a:lnTo>
                <a:lnTo>
                  <a:pt x="1274" y="356"/>
                </a:lnTo>
                <a:lnTo>
                  <a:pt x="1278" y="411"/>
                </a:lnTo>
                <a:lnTo>
                  <a:pt x="1282" y="411"/>
                </a:lnTo>
                <a:lnTo>
                  <a:pt x="1282" y="440"/>
                </a:lnTo>
                <a:lnTo>
                  <a:pt x="1285" y="440"/>
                </a:lnTo>
                <a:lnTo>
                  <a:pt x="1287" y="425"/>
                </a:lnTo>
                <a:lnTo>
                  <a:pt x="1287" y="407"/>
                </a:lnTo>
                <a:lnTo>
                  <a:pt x="1287" y="387"/>
                </a:lnTo>
                <a:lnTo>
                  <a:pt x="1287" y="367"/>
                </a:lnTo>
                <a:lnTo>
                  <a:pt x="1285" y="352"/>
                </a:lnTo>
                <a:lnTo>
                  <a:pt x="1282" y="343"/>
                </a:lnTo>
                <a:close/>
                <a:moveTo>
                  <a:pt x="1238" y="343"/>
                </a:moveTo>
                <a:lnTo>
                  <a:pt x="1238" y="351"/>
                </a:lnTo>
                <a:lnTo>
                  <a:pt x="1231" y="356"/>
                </a:lnTo>
                <a:lnTo>
                  <a:pt x="1234" y="400"/>
                </a:lnTo>
                <a:lnTo>
                  <a:pt x="1238" y="400"/>
                </a:lnTo>
                <a:lnTo>
                  <a:pt x="1240" y="411"/>
                </a:lnTo>
                <a:lnTo>
                  <a:pt x="1238" y="421"/>
                </a:lnTo>
                <a:lnTo>
                  <a:pt x="1238" y="431"/>
                </a:lnTo>
                <a:lnTo>
                  <a:pt x="1242" y="440"/>
                </a:lnTo>
                <a:lnTo>
                  <a:pt x="1242" y="425"/>
                </a:lnTo>
                <a:lnTo>
                  <a:pt x="1243" y="407"/>
                </a:lnTo>
                <a:lnTo>
                  <a:pt x="1243" y="387"/>
                </a:lnTo>
                <a:lnTo>
                  <a:pt x="1243" y="367"/>
                </a:lnTo>
                <a:lnTo>
                  <a:pt x="1242" y="352"/>
                </a:lnTo>
                <a:lnTo>
                  <a:pt x="1238" y="343"/>
                </a:lnTo>
                <a:close/>
                <a:moveTo>
                  <a:pt x="3911" y="340"/>
                </a:moveTo>
                <a:lnTo>
                  <a:pt x="3909" y="351"/>
                </a:lnTo>
                <a:lnTo>
                  <a:pt x="3909" y="363"/>
                </a:lnTo>
                <a:lnTo>
                  <a:pt x="3911" y="374"/>
                </a:lnTo>
                <a:lnTo>
                  <a:pt x="3914" y="383"/>
                </a:lnTo>
                <a:lnTo>
                  <a:pt x="3914" y="367"/>
                </a:lnTo>
                <a:lnTo>
                  <a:pt x="3914" y="352"/>
                </a:lnTo>
                <a:lnTo>
                  <a:pt x="3918" y="340"/>
                </a:lnTo>
                <a:lnTo>
                  <a:pt x="3911" y="340"/>
                </a:lnTo>
                <a:close/>
                <a:moveTo>
                  <a:pt x="3671" y="340"/>
                </a:moveTo>
                <a:lnTo>
                  <a:pt x="3671" y="343"/>
                </a:lnTo>
                <a:lnTo>
                  <a:pt x="3673" y="351"/>
                </a:lnTo>
                <a:lnTo>
                  <a:pt x="3673" y="361"/>
                </a:lnTo>
                <a:lnTo>
                  <a:pt x="3673" y="372"/>
                </a:lnTo>
                <a:lnTo>
                  <a:pt x="3674" y="383"/>
                </a:lnTo>
                <a:lnTo>
                  <a:pt x="3678" y="383"/>
                </a:lnTo>
                <a:lnTo>
                  <a:pt x="3678" y="451"/>
                </a:lnTo>
                <a:lnTo>
                  <a:pt x="3682" y="451"/>
                </a:lnTo>
                <a:lnTo>
                  <a:pt x="3678" y="463"/>
                </a:lnTo>
                <a:lnTo>
                  <a:pt x="3685" y="463"/>
                </a:lnTo>
                <a:lnTo>
                  <a:pt x="3694" y="340"/>
                </a:lnTo>
                <a:lnTo>
                  <a:pt x="3671" y="340"/>
                </a:lnTo>
                <a:close/>
                <a:moveTo>
                  <a:pt x="2638" y="340"/>
                </a:moveTo>
                <a:lnTo>
                  <a:pt x="2642" y="380"/>
                </a:lnTo>
                <a:lnTo>
                  <a:pt x="2645" y="380"/>
                </a:lnTo>
                <a:lnTo>
                  <a:pt x="2645" y="360"/>
                </a:lnTo>
                <a:lnTo>
                  <a:pt x="2642" y="360"/>
                </a:lnTo>
                <a:lnTo>
                  <a:pt x="2643" y="354"/>
                </a:lnTo>
                <a:lnTo>
                  <a:pt x="2645" y="351"/>
                </a:lnTo>
                <a:lnTo>
                  <a:pt x="2645" y="349"/>
                </a:lnTo>
                <a:lnTo>
                  <a:pt x="2643" y="345"/>
                </a:lnTo>
                <a:lnTo>
                  <a:pt x="2642" y="343"/>
                </a:lnTo>
                <a:lnTo>
                  <a:pt x="2638" y="340"/>
                </a:lnTo>
                <a:close/>
                <a:moveTo>
                  <a:pt x="2311" y="340"/>
                </a:moveTo>
                <a:lnTo>
                  <a:pt x="2311" y="356"/>
                </a:lnTo>
                <a:lnTo>
                  <a:pt x="2314" y="356"/>
                </a:lnTo>
                <a:lnTo>
                  <a:pt x="2314" y="340"/>
                </a:lnTo>
                <a:lnTo>
                  <a:pt x="2311" y="340"/>
                </a:lnTo>
                <a:close/>
                <a:moveTo>
                  <a:pt x="191" y="340"/>
                </a:moveTo>
                <a:lnTo>
                  <a:pt x="189" y="351"/>
                </a:lnTo>
                <a:lnTo>
                  <a:pt x="189" y="363"/>
                </a:lnTo>
                <a:lnTo>
                  <a:pt x="191" y="374"/>
                </a:lnTo>
                <a:lnTo>
                  <a:pt x="194" y="383"/>
                </a:lnTo>
                <a:lnTo>
                  <a:pt x="194" y="367"/>
                </a:lnTo>
                <a:lnTo>
                  <a:pt x="194" y="352"/>
                </a:lnTo>
                <a:lnTo>
                  <a:pt x="198" y="340"/>
                </a:lnTo>
                <a:lnTo>
                  <a:pt x="191" y="340"/>
                </a:lnTo>
                <a:close/>
                <a:moveTo>
                  <a:pt x="62" y="331"/>
                </a:moveTo>
                <a:lnTo>
                  <a:pt x="62" y="356"/>
                </a:lnTo>
                <a:lnTo>
                  <a:pt x="65" y="356"/>
                </a:lnTo>
                <a:lnTo>
                  <a:pt x="65" y="331"/>
                </a:lnTo>
                <a:lnTo>
                  <a:pt x="62" y="331"/>
                </a:lnTo>
                <a:close/>
                <a:moveTo>
                  <a:pt x="4594" y="327"/>
                </a:moveTo>
                <a:lnTo>
                  <a:pt x="4594" y="351"/>
                </a:lnTo>
                <a:lnTo>
                  <a:pt x="4598" y="351"/>
                </a:lnTo>
                <a:lnTo>
                  <a:pt x="4598" y="327"/>
                </a:lnTo>
                <a:lnTo>
                  <a:pt x="4594" y="327"/>
                </a:lnTo>
                <a:close/>
                <a:moveTo>
                  <a:pt x="4551" y="327"/>
                </a:moveTo>
                <a:lnTo>
                  <a:pt x="4551" y="338"/>
                </a:lnTo>
                <a:lnTo>
                  <a:pt x="4554" y="351"/>
                </a:lnTo>
                <a:lnTo>
                  <a:pt x="4558" y="360"/>
                </a:lnTo>
                <a:lnTo>
                  <a:pt x="4558" y="345"/>
                </a:lnTo>
                <a:lnTo>
                  <a:pt x="4556" y="334"/>
                </a:lnTo>
                <a:lnTo>
                  <a:pt x="4551" y="327"/>
                </a:lnTo>
                <a:close/>
                <a:moveTo>
                  <a:pt x="3251" y="327"/>
                </a:moveTo>
                <a:lnTo>
                  <a:pt x="3249" y="340"/>
                </a:lnTo>
                <a:lnTo>
                  <a:pt x="3249" y="356"/>
                </a:lnTo>
                <a:lnTo>
                  <a:pt x="3251" y="369"/>
                </a:lnTo>
                <a:lnTo>
                  <a:pt x="3254" y="380"/>
                </a:lnTo>
                <a:lnTo>
                  <a:pt x="3254" y="365"/>
                </a:lnTo>
                <a:lnTo>
                  <a:pt x="3254" y="351"/>
                </a:lnTo>
                <a:lnTo>
                  <a:pt x="3254" y="336"/>
                </a:lnTo>
                <a:lnTo>
                  <a:pt x="3251" y="327"/>
                </a:lnTo>
                <a:close/>
                <a:moveTo>
                  <a:pt x="874" y="327"/>
                </a:moveTo>
                <a:lnTo>
                  <a:pt x="874" y="351"/>
                </a:lnTo>
                <a:lnTo>
                  <a:pt x="878" y="351"/>
                </a:lnTo>
                <a:lnTo>
                  <a:pt x="878" y="327"/>
                </a:lnTo>
                <a:lnTo>
                  <a:pt x="874" y="327"/>
                </a:lnTo>
                <a:close/>
                <a:moveTo>
                  <a:pt x="831" y="327"/>
                </a:moveTo>
                <a:lnTo>
                  <a:pt x="831" y="338"/>
                </a:lnTo>
                <a:lnTo>
                  <a:pt x="834" y="351"/>
                </a:lnTo>
                <a:lnTo>
                  <a:pt x="838" y="360"/>
                </a:lnTo>
                <a:lnTo>
                  <a:pt x="838" y="345"/>
                </a:lnTo>
                <a:lnTo>
                  <a:pt x="836" y="334"/>
                </a:lnTo>
                <a:lnTo>
                  <a:pt x="831" y="327"/>
                </a:lnTo>
                <a:close/>
                <a:moveTo>
                  <a:pt x="5445" y="314"/>
                </a:moveTo>
                <a:lnTo>
                  <a:pt x="5445" y="327"/>
                </a:lnTo>
                <a:lnTo>
                  <a:pt x="5445" y="345"/>
                </a:lnTo>
                <a:lnTo>
                  <a:pt x="5445" y="363"/>
                </a:lnTo>
                <a:lnTo>
                  <a:pt x="5445" y="380"/>
                </a:lnTo>
                <a:lnTo>
                  <a:pt x="5447" y="394"/>
                </a:lnTo>
                <a:lnTo>
                  <a:pt x="5451" y="403"/>
                </a:lnTo>
                <a:lnTo>
                  <a:pt x="5451" y="391"/>
                </a:lnTo>
                <a:lnTo>
                  <a:pt x="5451" y="374"/>
                </a:lnTo>
                <a:lnTo>
                  <a:pt x="5451" y="356"/>
                </a:lnTo>
                <a:lnTo>
                  <a:pt x="5451" y="338"/>
                </a:lnTo>
                <a:lnTo>
                  <a:pt x="5449" y="323"/>
                </a:lnTo>
                <a:lnTo>
                  <a:pt x="5445" y="314"/>
                </a:lnTo>
                <a:close/>
                <a:moveTo>
                  <a:pt x="3914" y="314"/>
                </a:moveTo>
                <a:lnTo>
                  <a:pt x="3914" y="334"/>
                </a:lnTo>
                <a:lnTo>
                  <a:pt x="3918" y="334"/>
                </a:lnTo>
                <a:lnTo>
                  <a:pt x="3918" y="314"/>
                </a:lnTo>
                <a:lnTo>
                  <a:pt x="3914" y="314"/>
                </a:lnTo>
                <a:close/>
                <a:moveTo>
                  <a:pt x="1725" y="314"/>
                </a:moveTo>
                <a:lnTo>
                  <a:pt x="1725" y="327"/>
                </a:lnTo>
                <a:lnTo>
                  <a:pt x="1725" y="345"/>
                </a:lnTo>
                <a:lnTo>
                  <a:pt x="1725" y="363"/>
                </a:lnTo>
                <a:lnTo>
                  <a:pt x="1725" y="380"/>
                </a:lnTo>
                <a:lnTo>
                  <a:pt x="1727" y="394"/>
                </a:lnTo>
                <a:lnTo>
                  <a:pt x="1731" y="403"/>
                </a:lnTo>
                <a:lnTo>
                  <a:pt x="1731" y="391"/>
                </a:lnTo>
                <a:lnTo>
                  <a:pt x="1731" y="374"/>
                </a:lnTo>
                <a:lnTo>
                  <a:pt x="1731" y="356"/>
                </a:lnTo>
                <a:lnTo>
                  <a:pt x="1731" y="338"/>
                </a:lnTo>
                <a:lnTo>
                  <a:pt x="1729" y="323"/>
                </a:lnTo>
                <a:lnTo>
                  <a:pt x="1725" y="314"/>
                </a:lnTo>
                <a:close/>
                <a:moveTo>
                  <a:pt x="194" y="314"/>
                </a:moveTo>
                <a:lnTo>
                  <a:pt x="194" y="334"/>
                </a:lnTo>
                <a:lnTo>
                  <a:pt x="198" y="334"/>
                </a:lnTo>
                <a:lnTo>
                  <a:pt x="198" y="314"/>
                </a:lnTo>
                <a:lnTo>
                  <a:pt x="194" y="314"/>
                </a:lnTo>
                <a:close/>
                <a:moveTo>
                  <a:pt x="4598" y="311"/>
                </a:moveTo>
                <a:lnTo>
                  <a:pt x="4598" y="323"/>
                </a:lnTo>
                <a:lnTo>
                  <a:pt x="4602" y="323"/>
                </a:lnTo>
                <a:lnTo>
                  <a:pt x="4602" y="311"/>
                </a:lnTo>
                <a:lnTo>
                  <a:pt x="4598" y="311"/>
                </a:lnTo>
                <a:close/>
                <a:moveTo>
                  <a:pt x="4142" y="311"/>
                </a:moveTo>
                <a:lnTo>
                  <a:pt x="4142" y="334"/>
                </a:lnTo>
                <a:lnTo>
                  <a:pt x="4145" y="334"/>
                </a:lnTo>
                <a:lnTo>
                  <a:pt x="4145" y="311"/>
                </a:lnTo>
                <a:lnTo>
                  <a:pt x="4142" y="311"/>
                </a:lnTo>
                <a:close/>
                <a:moveTo>
                  <a:pt x="878" y="311"/>
                </a:moveTo>
                <a:lnTo>
                  <a:pt x="878" y="323"/>
                </a:lnTo>
                <a:lnTo>
                  <a:pt x="882" y="323"/>
                </a:lnTo>
                <a:lnTo>
                  <a:pt x="882" y="311"/>
                </a:lnTo>
                <a:lnTo>
                  <a:pt x="878" y="311"/>
                </a:lnTo>
                <a:close/>
                <a:moveTo>
                  <a:pt x="422" y="311"/>
                </a:moveTo>
                <a:lnTo>
                  <a:pt x="422" y="334"/>
                </a:lnTo>
                <a:lnTo>
                  <a:pt x="425" y="334"/>
                </a:lnTo>
                <a:lnTo>
                  <a:pt x="425" y="311"/>
                </a:lnTo>
                <a:lnTo>
                  <a:pt x="422" y="311"/>
                </a:lnTo>
                <a:close/>
                <a:moveTo>
                  <a:pt x="4891" y="307"/>
                </a:moveTo>
                <a:lnTo>
                  <a:pt x="4891" y="314"/>
                </a:lnTo>
                <a:lnTo>
                  <a:pt x="4894" y="314"/>
                </a:lnTo>
                <a:lnTo>
                  <a:pt x="4894" y="307"/>
                </a:lnTo>
                <a:lnTo>
                  <a:pt x="4891" y="307"/>
                </a:lnTo>
                <a:close/>
                <a:moveTo>
                  <a:pt x="4374" y="307"/>
                </a:moveTo>
                <a:lnTo>
                  <a:pt x="4374" y="320"/>
                </a:lnTo>
                <a:lnTo>
                  <a:pt x="4373" y="332"/>
                </a:lnTo>
                <a:lnTo>
                  <a:pt x="4374" y="343"/>
                </a:lnTo>
                <a:lnTo>
                  <a:pt x="4378" y="351"/>
                </a:lnTo>
                <a:lnTo>
                  <a:pt x="4378" y="340"/>
                </a:lnTo>
                <a:lnTo>
                  <a:pt x="4378" y="327"/>
                </a:lnTo>
                <a:lnTo>
                  <a:pt x="4378" y="316"/>
                </a:lnTo>
                <a:lnTo>
                  <a:pt x="4374" y="307"/>
                </a:lnTo>
                <a:close/>
                <a:moveTo>
                  <a:pt x="3491" y="307"/>
                </a:moveTo>
                <a:lnTo>
                  <a:pt x="3489" y="320"/>
                </a:lnTo>
                <a:lnTo>
                  <a:pt x="3491" y="334"/>
                </a:lnTo>
                <a:lnTo>
                  <a:pt x="3494" y="343"/>
                </a:lnTo>
                <a:lnTo>
                  <a:pt x="3494" y="331"/>
                </a:lnTo>
                <a:lnTo>
                  <a:pt x="3494" y="316"/>
                </a:lnTo>
                <a:lnTo>
                  <a:pt x="3491" y="307"/>
                </a:lnTo>
                <a:close/>
                <a:moveTo>
                  <a:pt x="3334" y="307"/>
                </a:moveTo>
                <a:lnTo>
                  <a:pt x="3333" y="334"/>
                </a:lnTo>
                <a:lnTo>
                  <a:pt x="3331" y="363"/>
                </a:lnTo>
                <a:lnTo>
                  <a:pt x="3331" y="392"/>
                </a:lnTo>
                <a:lnTo>
                  <a:pt x="3334" y="420"/>
                </a:lnTo>
                <a:lnTo>
                  <a:pt x="3334" y="432"/>
                </a:lnTo>
                <a:lnTo>
                  <a:pt x="3334" y="445"/>
                </a:lnTo>
                <a:lnTo>
                  <a:pt x="3338" y="456"/>
                </a:lnTo>
                <a:lnTo>
                  <a:pt x="3338" y="431"/>
                </a:lnTo>
                <a:lnTo>
                  <a:pt x="3342" y="431"/>
                </a:lnTo>
                <a:lnTo>
                  <a:pt x="3342" y="427"/>
                </a:lnTo>
                <a:lnTo>
                  <a:pt x="3338" y="427"/>
                </a:lnTo>
                <a:lnTo>
                  <a:pt x="3342" y="411"/>
                </a:lnTo>
                <a:lnTo>
                  <a:pt x="3338" y="411"/>
                </a:lnTo>
                <a:lnTo>
                  <a:pt x="3338" y="343"/>
                </a:lnTo>
                <a:lnTo>
                  <a:pt x="3338" y="329"/>
                </a:lnTo>
                <a:lnTo>
                  <a:pt x="3338" y="316"/>
                </a:lnTo>
                <a:lnTo>
                  <a:pt x="3334" y="307"/>
                </a:lnTo>
                <a:close/>
                <a:moveTo>
                  <a:pt x="2454" y="307"/>
                </a:moveTo>
                <a:lnTo>
                  <a:pt x="2454" y="334"/>
                </a:lnTo>
                <a:lnTo>
                  <a:pt x="2458" y="334"/>
                </a:lnTo>
                <a:lnTo>
                  <a:pt x="2458" y="307"/>
                </a:lnTo>
                <a:lnTo>
                  <a:pt x="2454" y="307"/>
                </a:lnTo>
                <a:close/>
                <a:moveTo>
                  <a:pt x="1171" y="307"/>
                </a:moveTo>
                <a:lnTo>
                  <a:pt x="1171" y="314"/>
                </a:lnTo>
                <a:lnTo>
                  <a:pt x="1174" y="314"/>
                </a:lnTo>
                <a:lnTo>
                  <a:pt x="1174" y="307"/>
                </a:lnTo>
                <a:lnTo>
                  <a:pt x="1171" y="307"/>
                </a:lnTo>
                <a:close/>
                <a:moveTo>
                  <a:pt x="654" y="307"/>
                </a:moveTo>
                <a:lnTo>
                  <a:pt x="654" y="320"/>
                </a:lnTo>
                <a:lnTo>
                  <a:pt x="653" y="332"/>
                </a:lnTo>
                <a:lnTo>
                  <a:pt x="654" y="343"/>
                </a:lnTo>
                <a:lnTo>
                  <a:pt x="658" y="351"/>
                </a:lnTo>
                <a:lnTo>
                  <a:pt x="658" y="340"/>
                </a:lnTo>
                <a:lnTo>
                  <a:pt x="658" y="327"/>
                </a:lnTo>
                <a:lnTo>
                  <a:pt x="658" y="316"/>
                </a:lnTo>
                <a:lnTo>
                  <a:pt x="654" y="307"/>
                </a:lnTo>
                <a:close/>
                <a:moveTo>
                  <a:pt x="5245" y="303"/>
                </a:moveTo>
                <a:lnTo>
                  <a:pt x="5245" y="363"/>
                </a:lnTo>
                <a:lnTo>
                  <a:pt x="5251" y="363"/>
                </a:lnTo>
                <a:lnTo>
                  <a:pt x="5251" y="367"/>
                </a:lnTo>
                <a:lnTo>
                  <a:pt x="5245" y="367"/>
                </a:lnTo>
                <a:lnTo>
                  <a:pt x="5245" y="380"/>
                </a:lnTo>
                <a:lnTo>
                  <a:pt x="5247" y="394"/>
                </a:lnTo>
                <a:lnTo>
                  <a:pt x="5251" y="403"/>
                </a:lnTo>
                <a:lnTo>
                  <a:pt x="5251" y="416"/>
                </a:lnTo>
                <a:lnTo>
                  <a:pt x="5251" y="429"/>
                </a:lnTo>
                <a:lnTo>
                  <a:pt x="5254" y="440"/>
                </a:lnTo>
                <a:lnTo>
                  <a:pt x="5254" y="414"/>
                </a:lnTo>
                <a:lnTo>
                  <a:pt x="5254" y="387"/>
                </a:lnTo>
                <a:lnTo>
                  <a:pt x="5254" y="361"/>
                </a:lnTo>
                <a:lnTo>
                  <a:pt x="5251" y="340"/>
                </a:lnTo>
                <a:lnTo>
                  <a:pt x="5249" y="325"/>
                </a:lnTo>
                <a:lnTo>
                  <a:pt x="5249" y="312"/>
                </a:lnTo>
                <a:lnTo>
                  <a:pt x="5245" y="303"/>
                </a:lnTo>
                <a:close/>
                <a:moveTo>
                  <a:pt x="1525" y="303"/>
                </a:moveTo>
                <a:lnTo>
                  <a:pt x="1525" y="363"/>
                </a:lnTo>
                <a:lnTo>
                  <a:pt x="1531" y="363"/>
                </a:lnTo>
                <a:lnTo>
                  <a:pt x="1531" y="367"/>
                </a:lnTo>
                <a:lnTo>
                  <a:pt x="1525" y="367"/>
                </a:lnTo>
                <a:lnTo>
                  <a:pt x="1525" y="380"/>
                </a:lnTo>
                <a:lnTo>
                  <a:pt x="1527" y="394"/>
                </a:lnTo>
                <a:lnTo>
                  <a:pt x="1531" y="403"/>
                </a:lnTo>
                <a:lnTo>
                  <a:pt x="1531" y="416"/>
                </a:lnTo>
                <a:lnTo>
                  <a:pt x="1531" y="429"/>
                </a:lnTo>
                <a:lnTo>
                  <a:pt x="1534" y="440"/>
                </a:lnTo>
                <a:lnTo>
                  <a:pt x="1534" y="414"/>
                </a:lnTo>
                <a:lnTo>
                  <a:pt x="1534" y="387"/>
                </a:lnTo>
                <a:lnTo>
                  <a:pt x="1534" y="361"/>
                </a:lnTo>
                <a:lnTo>
                  <a:pt x="1531" y="340"/>
                </a:lnTo>
                <a:lnTo>
                  <a:pt x="1529" y="325"/>
                </a:lnTo>
                <a:lnTo>
                  <a:pt x="1529" y="312"/>
                </a:lnTo>
                <a:lnTo>
                  <a:pt x="1525" y="303"/>
                </a:lnTo>
                <a:close/>
                <a:moveTo>
                  <a:pt x="5791" y="300"/>
                </a:moveTo>
                <a:lnTo>
                  <a:pt x="5791" y="307"/>
                </a:lnTo>
                <a:lnTo>
                  <a:pt x="5794" y="307"/>
                </a:lnTo>
                <a:lnTo>
                  <a:pt x="5794" y="300"/>
                </a:lnTo>
                <a:lnTo>
                  <a:pt x="5791" y="300"/>
                </a:lnTo>
                <a:close/>
                <a:moveTo>
                  <a:pt x="4682" y="300"/>
                </a:moveTo>
                <a:lnTo>
                  <a:pt x="4694" y="374"/>
                </a:lnTo>
                <a:lnTo>
                  <a:pt x="4694" y="389"/>
                </a:lnTo>
                <a:lnTo>
                  <a:pt x="4694" y="401"/>
                </a:lnTo>
                <a:lnTo>
                  <a:pt x="4698" y="411"/>
                </a:lnTo>
                <a:lnTo>
                  <a:pt x="4698" y="340"/>
                </a:lnTo>
                <a:lnTo>
                  <a:pt x="4691" y="334"/>
                </a:lnTo>
                <a:lnTo>
                  <a:pt x="4691" y="327"/>
                </a:lnTo>
                <a:lnTo>
                  <a:pt x="4698" y="327"/>
                </a:lnTo>
                <a:lnTo>
                  <a:pt x="4698" y="311"/>
                </a:lnTo>
                <a:lnTo>
                  <a:pt x="4694" y="311"/>
                </a:lnTo>
                <a:lnTo>
                  <a:pt x="4694" y="307"/>
                </a:lnTo>
                <a:lnTo>
                  <a:pt x="4698" y="307"/>
                </a:lnTo>
                <a:lnTo>
                  <a:pt x="4698" y="300"/>
                </a:lnTo>
                <a:lnTo>
                  <a:pt x="4682" y="300"/>
                </a:lnTo>
                <a:close/>
                <a:moveTo>
                  <a:pt x="2071" y="300"/>
                </a:moveTo>
                <a:lnTo>
                  <a:pt x="2071" y="307"/>
                </a:lnTo>
                <a:lnTo>
                  <a:pt x="2074" y="307"/>
                </a:lnTo>
                <a:lnTo>
                  <a:pt x="2074" y="300"/>
                </a:lnTo>
                <a:lnTo>
                  <a:pt x="2071" y="300"/>
                </a:lnTo>
                <a:close/>
                <a:moveTo>
                  <a:pt x="962" y="300"/>
                </a:moveTo>
                <a:lnTo>
                  <a:pt x="974" y="374"/>
                </a:lnTo>
                <a:lnTo>
                  <a:pt x="974" y="389"/>
                </a:lnTo>
                <a:lnTo>
                  <a:pt x="974" y="401"/>
                </a:lnTo>
                <a:lnTo>
                  <a:pt x="978" y="411"/>
                </a:lnTo>
                <a:lnTo>
                  <a:pt x="978" y="340"/>
                </a:lnTo>
                <a:lnTo>
                  <a:pt x="971" y="334"/>
                </a:lnTo>
                <a:lnTo>
                  <a:pt x="971" y="327"/>
                </a:lnTo>
                <a:lnTo>
                  <a:pt x="978" y="327"/>
                </a:lnTo>
                <a:lnTo>
                  <a:pt x="978" y="311"/>
                </a:lnTo>
                <a:lnTo>
                  <a:pt x="974" y="311"/>
                </a:lnTo>
                <a:lnTo>
                  <a:pt x="974" y="307"/>
                </a:lnTo>
                <a:lnTo>
                  <a:pt x="978" y="307"/>
                </a:lnTo>
                <a:lnTo>
                  <a:pt x="978" y="300"/>
                </a:lnTo>
                <a:lnTo>
                  <a:pt x="962" y="300"/>
                </a:lnTo>
                <a:close/>
                <a:moveTo>
                  <a:pt x="5378" y="296"/>
                </a:moveTo>
                <a:lnTo>
                  <a:pt x="5378" y="311"/>
                </a:lnTo>
                <a:lnTo>
                  <a:pt x="5378" y="325"/>
                </a:lnTo>
                <a:lnTo>
                  <a:pt x="5382" y="334"/>
                </a:lnTo>
                <a:lnTo>
                  <a:pt x="5383" y="320"/>
                </a:lnTo>
                <a:lnTo>
                  <a:pt x="5382" y="305"/>
                </a:lnTo>
                <a:lnTo>
                  <a:pt x="5378" y="296"/>
                </a:lnTo>
                <a:close/>
                <a:moveTo>
                  <a:pt x="3038" y="296"/>
                </a:moveTo>
                <a:lnTo>
                  <a:pt x="3022" y="298"/>
                </a:lnTo>
                <a:lnTo>
                  <a:pt x="3002" y="300"/>
                </a:lnTo>
                <a:lnTo>
                  <a:pt x="2998" y="316"/>
                </a:lnTo>
                <a:lnTo>
                  <a:pt x="2996" y="336"/>
                </a:lnTo>
                <a:lnTo>
                  <a:pt x="2996" y="358"/>
                </a:lnTo>
                <a:lnTo>
                  <a:pt x="2998" y="380"/>
                </a:lnTo>
                <a:lnTo>
                  <a:pt x="3002" y="380"/>
                </a:lnTo>
                <a:lnTo>
                  <a:pt x="3002" y="391"/>
                </a:lnTo>
                <a:lnTo>
                  <a:pt x="3005" y="391"/>
                </a:lnTo>
                <a:lnTo>
                  <a:pt x="3014" y="331"/>
                </a:lnTo>
                <a:lnTo>
                  <a:pt x="3025" y="331"/>
                </a:lnTo>
                <a:lnTo>
                  <a:pt x="3023" y="343"/>
                </a:lnTo>
                <a:lnTo>
                  <a:pt x="3022" y="358"/>
                </a:lnTo>
                <a:lnTo>
                  <a:pt x="3022" y="372"/>
                </a:lnTo>
                <a:lnTo>
                  <a:pt x="3025" y="383"/>
                </a:lnTo>
                <a:lnTo>
                  <a:pt x="3027" y="351"/>
                </a:lnTo>
                <a:lnTo>
                  <a:pt x="3033" y="321"/>
                </a:lnTo>
                <a:lnTo>
                  <a:pt x="3038" y="296"/>
                </a:lnTo>
                <a:close/>
                <a:moveTo>
                  <a:pt x="1658" y="296"/>
                </a:moveTo>
                <a:lnTo>
                  <a:pt x="1658" y="311"/>
                </a:lnTo>
                <a:lnTo>
                  <a:pt x="1658" y="325"/>
                </a:lnTo>
                <a:lnTo>
                  <a:pt x="1662" y="334"/>
                </a:lnTo>
                <a:lnTo>
                  <a:pt x="1663" y="320"/>
                </a:lnTo>
                <a:lnTo>
                  <a:pt x="1662" y="305"/>
                </a:lnTo>
                <a:lnTo>
                  <a:pt x="1658" y="296"/>
                </a:lnTo>
                <a:close/>
                <a:moveTo>
                  <a:pt x="2902" y="283"/>
                </a:moveTo>
                <a:lnTo>
                  <a:pt x="2894" y="360"/>
                </a:lnTo>
                <a:lnTo>
                  <a:pt x="2898" y="360"/>
                </a:lnTo>
                <a:lnTo>
                  <a:pt x="2898" y="356"/>
                </a:lnTo>
                <a:lnTo>
                  <a:pt x="2902" y="349"/>
                </a:lnTo>
                <a:lnTo>
                  <a:pt x="2903" y="336"/>
                </a:lnTo>
                <a:lnTo>
                  <a:pt x="2905" y="320"/>
                </a:lnTo>
                <a:lnTo>
                  <a:pt x="2905" y="303"/>
                </a:lnTo>
                <a:lnTo>
                  <a:pt x="2905" y="291"/>
                </a:lnTo>
                <a:lnTo>
                  <a:pt x="2902" y="283"/>
                </a:lnTo>
                <a:close/>
                <a:moveTo>
                  <a:pt x="5785" y="280"/>
                </a:moveTo>
                <a:lnTo>
                  <a:pt x="5785" y="287"/>
                </a:lnTo>
                <a:lnTo>
                  <a:pt x="5791" y="287"/>
                </a:lnTo>
                <a:lnTo>
                  <a:pt x="5791" y="280"/>
                </a:lnTo>
                <a:lnTo>
                  <a:pt x="5785" y="280"/>
                </a:lnTo>
                <a:close/>
                <a:moveTo>
                  <a:pt x="2065" y="280"/>
                </a:moveTo>
                <a:lnTo>
                  <a:pt x="2065" y="287"/>
                </a:lnTo>
                <a:lnTo>
                  <a:pt x="2071" y="287"/>
                </a:lnTo>
                <a:lnTo>
                  <a:pt x="2071" y="280"/>
                </a:lnTo>
                <a:lnTo>
                  <a:pt x="2065" y="280"/>
                </a:lnTo>
                <a:close/>
                <a:moveTo>
                  <a:pt x="3831" y="274"/>
                </a:moveTo>
                <a:lnTo>
                  <a:pt x="3831" y="343"/>
                </a:lnTo>
                <a:lnTo>
                  <a:pt x="3834" y="343"/>
                </a:lnTo>
                <a:lnTo>
                  <a:pt x="3834" y="356"/>
                </a:lnTo>
                <a:lnTo>
                  <a:pt x="3838" y="356"/>
                </a:lnTo>
                <a:lnTo>
                  <a:pt x="3838" y="374"/>
                </a:lnTo>
                <a:lnTo>
                  <a:pt x="3842" y="374"/>
                </a:lnTo>
                <a:lnTo>
                  <a:pt x="3842" y="400"/>
                </a:lnTo>
                <a:lnTo>
                  <a:pt x="3845" y="400"/>
                </a:lnTo>
                <a:lnTo>
                  <a:pt x="3847" y="378"/>
                </a:lnTo>
                <a:lnTo>
                  <a:pt x="3845" y="354"/>
                </a:lnTo>
                <a:lnTo>
                  <a:pt x="3845" y="329"/>
                </a:lnTo>
                <a:lnTo>
                  <a:pt x="3842" y="307"/>
                </a:lnTo>
                <a:lnTo>
                  <a:pt x="3838" y="287"/>
                </a:lnTo>
                <a:lnTo>
                  <a:pt x="3831" y="274"/>
                </a:lnTo>
                <a:close/>
                <a:moveTo>
                  <a:pt x="3342" y="274"/>
                </a:moveTo>
                <a:lnTo>
                  <a:pt x="3343" y="283"/>
                </a:lnTo>
                <a:lnTo>
                  <a:pt x="3345" y="298"/>
                </a:lnTo>
                <a:lnTo>
                  <a:pt x="3349" y="312"/>
                </a:lnTo>
                <a:lnTo>
                  <a:pt x="3351" y="325"/>
                </a:lnTo>
                <a:lnTo>
                  <a:pt x="3354" y="331"/>
                </a:lnTo>
                <a:lnTo>
                  <a:pt x="3351" y="274"/>
                </a:lnTo>
                <a:lnTo>
                  <a:pt x="3342" y="274"/>
                </a:lnTo>
                <a:close/>
                <a:moveTo>
                  <a:pt x="2905" y="271"/>
                </a:moveTo>
                <a:lnTo>
                  <a:pt x="2905" y="280"/>
                </a:lnTo>
                <a:lnTo>
                  <a:pt x="2911" y="280"/>
                </a:lnTo>
                <a:lnTo>
                  <a:pt x="2911" y="271"/>
                </a:lnTo>
                <a:lnTo>
                  <a:pt x="2905" y="271"/>
                </a:lnTo>
                <a:close/>
                <a:moveTo>
                  <a:pt x="5782" y="267"/>
                </a:moveTo>
                <a:lnTo>
                  <a:pt x="5782" y="274"/>
                </a:lnTo>
                <a:lnTo>
                  <a:pt x="5785" y="274"/>
                </a:lnTo>
                <a:lnTo>
                  <a:pt x="5785" y="267"/>
                </a:lnTo>
                <a:lnTo>
                  <a:pt x="5782" y="267"/>
                </a:lnTo>
                <a:close/>
                <a:moveTo>
                  <a:pt x="2062" y="267"/>
                </a:moveTo>
                <a:lnTo>
                  <a:pt x="2062" y="274"/>
                </a:lnTo>
                <a:lnTo>
                  <a:pt x="2065" y="274"/>
                </a:lnTo>
                <a:lnTo>
                  <a:pt x="2065" y="267"/>
                </a:lnTo>
                <a:lnTo>
                  <a:pt x="2062" y="267"/>
                </a:lnTo>
                <a:close/>
                <a:moveTo>
                  <a:pt x="5754" y="263"/>
                </a:moveTo>
                <a:lnTo>
                  <a:pt x="5754" y="271"/>
                </a:lnTo>
                <a:lnTo>
                  <a:pt x="5758" y="271"/>
                </a:lnTo>
                <a:lnTo>
                  <a:pt x="5758" y="263"/>
                </a:lnTo>
                <a:lnTo>
                  <a:pt x="5754" y="263"/>
                </a:lnTo>
                <a:close/>
                <a:moveTo>
                  <a:pt x="2334" y="263"/>
                </a:moveTo>
                <a:lnTo>
                  <a:pt x="2333" y="280"/>
                </a:lnTo>
                <a:lnTo>
                  <a:pt x="2333" y="294"/>
                </a:lnTo>
                <a:lnTo>
                  <a:pt x="2338" y="311"/>
                </a:lnTo>
                <a:lnTo>
                  <a:pt x="2338" y="327"/>
                </a:lnTo>
                <a:lnTo>
                  <a:pt x="2342" y="327"/>
                </a:lnTo>
                <a:lnTo>
                  <a:pt x="2342" y="311"/>
                </a:lnTo>
                <a:lnTo>
                  <a:pt x="2340" y="292"/>
                </a:lnTo>
                <a:lnTo>
                  <a:pt x="2338" y="274"/>
                </a:lnTo>
                <a:lnTo>
                  <a:pt x="2334" y="263"/>
                </a:lnTo>
                <a:close/>
                <a:moveTo>
                  <a:pt x="2034" y="263"/>
                </a:moveTo>
                <a:lnTo>
                  <a:pt x="2034" y="271"/>
                </a:lnTo>
                <a:lnTo>
                  <a:pt x="2038" y="271"/>
                </a:lnTo>
                <a:lnTo>
                  <a:pt x="2038" y="263"/>
                </a:lnTo>
                <a:lnTo>
                  <a:pt x="2034" y="263"/>
                </a:lnTo>
                <a:close/>
                <a:moveTo>
                  <a:pt x="3431" y="247"/>
                </a:moveTo>
                <a:lnTo>
                  <a:pt x="3429" y="280"/>
                </a:lnTo>
                <a:lnTo>
                  <a:pt x="3425" y="312"/>
                </a:lnTo>
                <a:lnTo>
                  <a:pt x="3425" y="345"/>
                </a:lnTo>
                <a:lnTo>
                  <a:pt x="3431" y="374"/>
                </a:lnTo>
                <a:lnTo>
                  <a:pt x="3431" y="407"/>
                </a:lnTo>
                <a:lnTo>
                  <a:pt x="3434" y="407"/>
                </a:lnTo>
                <a:lnTo>
                  <a:pt x="3436" y="381"/>
                </a:lnTo>
                <a:lnTo>
                  <a:pt x="3438" y="352"/>
                </a:lnTo>
                <a:lnTo>
                  <a:pt x="3440" y="323"/>
                </a:lnTo>
                <a:lnTo>
                  <a:pt x="3438" y="296"/>
                </a:lnTo>
                <a:lnTo>
                  <a:pt x="3434" y="271"/>
                </a:lnTo>
                <a:lnTo>
                  <a:pt x="3434" y="247"/>
                </a:lnTo>
                <a:lnTo>
                  <a:pt x="3431" y="247"/>
                </a:lnTo>
                <a:close/>
                <a:moveTo>
                  <a:pt x="4234" y="243"/>
                </a:moveTo>
                <a:lnTo>
                  <a:pt x="4234" y="251"/>
                </a:lnTo>
                <a:lnTo>
                  <a:pt x="4238" y="251"/>
                </a:lnTo>
                <a:lnTo>
                  <a:pt x="4238" y="243"/>
                </a:lnTo>
                <a:lnTo>
                  <a:pt x="4234" y="243"/>
                </a:lnTo>
                <a:close/>
                <a:moveTo>
                  <a:pt x="4022" y="243"/>
                </a:moveTo>
                <a:lnTo>
                  <a:pt x="4022" y="256"/>
                </a:lnTo>
                <a:lnTo>
                  <a:pt x="4020" y="271"/>
                </a:lnTo>
                <a:lnTo>
                  <a:pt x="4020" y="285"/>
                </a:lnTo>
                <a:lnTo>
                  <a:pt x="4022" y="298"/>
                </a:lnTo>
                <a:lnTo>
                  <a:pt x="4025" y="307"/>
                </a:lnTo>
                <a:lnTo>
                  <a:pt x="4027" y="294"/>
                </a:lnTo>
                <a:lnTo>
                  <a:pt x="4027" y="280"/>
                </a:lnTo>
                <a:lnTo>
                  <a:pt x="4027" y="265"/>
                </a:lnTo>
                <a:lnTo>
                  <a:pt x="4025" y="252"/>
                </a:lnTo>
                <a:lnTo>
                  <a:pt x="4022" y="243"/>
                </a:lnTo>
                <a:close/>
                <a:moveTo>
                  <a:pt x="514" y="243"/>
                </a:moveTo>
                <a:lnTo>
                  <a:pt x="514" y="251"/>
                </a:lnTo>
                <a:lnTo>
                  <a:pt x="518" y="251"/>
                </a:lnTo>
                <a:lnTo>
                  <a:pt x="518" y="243"/>
                </a:lnTo>
                <a:lnTo>
                  <a:pt x="514" y="243"/>
                </a:lnTo>
                <a:close/>
                <a:moveTo>
                  <a:pt x="302" y="243"/>
                </a:moveTo>
                <a:lnTo>
                  <a:pt x="302" y="256"/>
                </a:lnTo>
                <a:lnTo>
                  <a:pt x="300" y="271"/>
                </a:lnTo>
                <a:lnTo>
                  <a:pt x="300" y="285"/>
                </a:lnTo>
                <a:lnTo>
                  <a:pt x="302" y="298"/>
                </a:lnTo>
                <a:lnTo>
                  <a:pt x="305" y="307"/>
                </a:lnTo>
                <a:lnTo>
                  <a:pt x="307" y="294"/>
                </a:lnTo>
                <a:lnTo>
                  <a:pt x="307" y="280"/>
                </a:lnTo>
                <a:lnTo>
                  <a:pt x="307" y="265"/>
                </a:lnTo>
                <a:lnTo>
                  <a:pt x="305" y="252"/>
                </a:lnTo>
                <a:lnTo>
                  <a:pt x="302" y="243"/>
                </a:lnTo>
                <a:close/>
                <a:moveTo>
                  <a:pt x="4618" y="240"/>
                </a:moveTo>
                <a:lnTo>
                  <a:pt x="4618" y="254"/>
                </a:lnTo>
                <a:lnTo>
                  <a:pt x="4616" y="274"/>
                </a:lnTo>
                <a:lnTo>
                  <a:pt x="4616" y="294"/>
                </a:lnTo>
                <a:lnTo>
                  <a:pt x="4618" y="312"/>
                </a:lnTo>
                <a:lnTo>
                  <a:pt x="4622" y="323"/>
                </a:lnTo>
                <a:lnTo>
                  <a:pt x="4622" y="309"/>
                </a:lnTo>
                <a:lnTo>
                  <a:pt x="4623" y="289"/>
                </a:lnTo>
                <a:lnTo>
                  <a:pt x="4623" y="267"/>
                </a:lnTo>
                <a:lnTo>
                  <a:pt x="4622" y="249"/>
                </a:lnTo>
                <a:lnTo>
                  <a:pt x="4618" y="240"/>
                </a:lnTo>
                <a:close/>
                <a:moveTo>
                  <a:pt x="898" y="240"/>
                </a:moveTo>
                <a:lnTo>
                  <a:pt x="898" y="254"/>
                </a:lnTo>
                <a:lnTo>
                  <a:pt x="896" y="274"/>
                </a:lnTo>
                <a:lnTo>
                  <a:pt x="896" y="294"/>
                </a:lnTo>
                <a:lnTo>
                  <a:pt x="898" y="312"/>
                </a:lnTo>
                <a:lnTo>
                  <a:pt x="902" y="323"/>
                </a:lnTo>
                <a:lnTo>
                  <a:pt x="902" y="309"/>
                </a:lnTo>
                <a:lnTo>
                  <a:pt x="903" y="289"/>
                </a:lnTo>
                <a:lnTo>
                  <a:pt x="903" y="267"/>
                </a:lnTo>
                <a:lnTo>
                  <a:pt x="902" y="249"/>
                </a:lnTo>
                <a:lnTo>
                  <a:pt x="898" y="240"/>
                </a:lnTo>
                <a:close/>
                <a:moveTo>
                  <a:pt x="3065" y="231"/>
                </a:moveTo>
                <a:lnTo>
                  <a:pt x="3062" y="258"/>
                </a:lnTo>
                <a:lnTo>
                  <a:pt x="3054" y="283"/>
                </a:lnTo>
                <a:lnTo>
                  <a:pt x="3054" y="314"/>
                </a:lnTo>
                <a:lnTo>
                  <a:pt x="3051" y="314"/>
                </a:lnTo>
                <a:lnTo>
                  <a:pt x="3049" y="329"/>
                </a:lnTo>
                <a:lnTo>
                  <a:pt x="3047" y="349"/>
                </a:lnTo>
                <a:lnTo>
                  <a:pt x="3049" y="371"/>
                </a:lnTo>
                <a:lnTo>
                  <a:pt x="3051" y="392"/>
                </a:lnTo>
                <a:lnTo>
                  <a:pt x="3053" y="412"/>
                </a:lnTo>
                <a:lnTo>
                  <a:pt x="3054" y="423"/>
                </a:lnTo>
                <a:lnTo>
                  <a:pt x="3054" y="434"/>
                </a:lnTo>
                <a:lnTo>
                  <a:pt x="3054" y="445"/>
                </a:lnTo>
                <a:lnTo>
                  <a:pt x="3054" y="454"/>
                </a:lnTo>
                <a:lnTo>
                  <a:pt x="3058" y="463"/>
                </a:lnTo>
                <a:lnTo>
                  <a:pt x="3062" y="380"/>
                </a:lnTo>
                <a:lnTo>
                  <a:pt x="3065" y="380"/>
                </a:lnTo>
                <a:lnTo>
                  <a:pt x="3065" y="291"/>
                </a:lnTo>
                <a:lnTo>
                  <a:pt x="3067" y="278"/>
                </a:lnTo>
                <a:lnTo>
                  <a:pt x="3067" y="263"/>
                </a:lnTo>
                <a:lnTo>
                  <a:pt x="3069" y="251"/>
                </a:lnTo>
                <a:lnTo>
                  <a:pt x="3069" y="238"/>
                </a:lnTo>
                <a:lnTo>
                  <a:pt x="3065" y="231"/>
                </a:lnTo>
                <a:close/>
                <a:moveTo>
                  <a:pt x="4205" y="223"/>
                </a:moveTo>
                <a:lnTo>
                  <a:pt x="4203" y="234"/>
                </a:lnTo>
                <a:lnTo>
                  <a:pt x="4200" y="252"/>
                </a:lnTo>
                <a:lnTo>
                  <a:pt x="4198" y="272"/>
                </a:lnTo>
                <a:lnTo>
                  <a:pt x="4196" y="294"/>
                </a:lnTo>
                <a:lnTo>
                  <a:pt x="4196" y="311"/>
                </a:lnTo>
                <a:lnTo>
                  <a:pt x="4198" y="320"/>
                </a:lnTo>
                <a:lnTo>
                  <a:pt x="4202" y="298"/>
                </a:lnTo>
                <a:lnTo>
                  <a:pt x="4205" y="278"/>
                </a:lnTo>
                <a:lnTo>
                  <a:pt x="4209" y="260"/>
                </a:lnTo>
                <a:lnTo>
                  <a:pt x="4205" y="240"/>
                </a:lnTo>
                <a:lnTo>
                  <a:pt x="4205" y="234"/>
                </a:lnTo>
                <a:lnTo>
                  <a:pt x="4205" y="231"/>
                </a:lnTo>
                <a:lnTo>
                  <a:pt x="4207" y="229"/>
                </a:lnTo>
                <a:lnTo>
                  <a:pt x="4209" y="225"/>
                </a:lnTo>
                <a:lnTo>
                  <a:pt x="4211" y="223"/>
                </a:lnTo>
                <a:lnTo>
                  <a:pt x="4205" y="223"/>
                </a:lnTo>
                <a:close/>
                <a:moveTo>
                  <a:pt x="485" y="223"/>
                </a:moveTo>
                <a:lnTo>
                  <a:pt x="483" y="234"/>
                </a:lnTo>
                <a:lnTo>
                  <a:pt x="480" y="252"/>
                </a:lnTo>
                <a:lnTo>
                  <a:pt x="478" y="272"/>
                </a:lnTo>
                <a:lnTo>
                  <a:pt x="476" y="294"/>
                </a:lnTo>
                <a:lnTo>
                  <a:pt x="476" y="311"/>
                </a:lnTo>
                <a:lnTo>
                  <a:pt x="478" y="320"/>
                </a:lnTo>
                <a:lnTo>
                  <a:pt x="482" y="298"/>
                </a:lnTo>
                <a:lnTo>
                  <a:pt x="485" y="278"/>
                </a:lnTo>
                <a:lnTo>
                  <a:pt x="489" y="260"/>
                </a:lnTo>
                <a:lnTo>
                  <a:pt x="485" y="240"/>
                </a:lnTo>
                <a:lnTo>
                  <a:pt x="485" y="234"/>
                </a:lnTo>
                <a:lnTo>
                  <a:pt x="485" y="231"/>
                </a:lnTo>
                <a:lnTo>
                  <a:pt x="487" y="229"/>
                </a:lnTo>
                <a:lnTo>
                  <a:pt x="489" y="225"/>
                </a:lnTo>
                <a:lnTo>
                  <a:pt x="491" y="223"/>
                </a:lnTo>
                <a:lnTo>
                  <a:pt x="485" y="223"/>
                </a:lnTo>
                <a:close/>
                <a:moveTo>
                  <a:pt x="5758" y="220"/>
                </a:moveTo>
                <a:lnTo>
                  <a:pt x="5758" y="231"/>
                </a:lnTo>
                <a:lnTo>
                  <a:pt x="5762" y="231"/>
                </a:lnTo>
                <a:lnTo>
                  <a:pt x="5762" y="220"/>
                </a:lnTo>
                <a:lnTo>
                  <a:pt x="5758" y="220"/>
                </a:lnTo>
                <a:close/>
                <a:moveTo>
                  <a:pt x="2038" y="220"/>
                </a:moveTo>
                <a:lnTo>
                  <a:pt x="2038" y="231"/>
                </a:lnTo>
                <a:lnTo>
                  <a:pt x="2042" y="231"/>
                </a:lnTo>
                <a:lnTo>
                  <a:pt x="2042" y="220"/>
                </a:lnTo>
                <a:lnTo>
                  <a:pt x="2038" y="220"/>
                </a:lnTo>
                <a:close/>
                <a:moveTo>
                  <a:pt x="3438" y="214"/>
                </a:moveTo>
                <a:lnTo>
                  <a:pt x="3438" y="221"/>
                </a:lnTo>
                <a:lnTo>
                  <a:pt x="3438" y="229"/>
                </a:lnTo>
                <a:lnTo>
                  <a:pt x="3436" y="232"/>
                </a:lnTo>
                <a:lnTo>
                  <a:pt x="3434" y="238"/>
                </a:lnTo>
                <a:lnTo>
                  <a:pt x="3434" y="243"/>
                </a:lnTo>
                <a:lnTo>
                  <a:pt x="3442" y="243"/>
                </a:lnTo>
                <a:lnTo>
                  <a:pt x="3442" y="214"/>
                </a:lnTo>
                <a:lnTo>
                  <a:pt x="3438" y="214"/>
                </a:lnTo>
                <a:close/>
                <a:moveTo>
                  <a:pt x="2302" y="214"/>
                </a:moveTo>
                <a:lnTo>
                  <a:pt x="2302" y="231"/>
                </a:lnTo>
                <a:lnTo>
                  <a:pt x="2302" y="251"/>
                </a:lnTo>
                <a:lnTo>
                  <a:pt x="2300" y="276"/>
                </a:lnTo>
                <a:lnTo>
                  <a:pt x="2302" y="298"/>
                </a:lnTo>
                <a:lnTo>
                  <a:pt x="2303" y="316"/>
                </a:lnTo>
                <a:lnTo>
                  <a:pt x="2305" y="327"/>
                </a:lnTo>
                <a:lnTo>
                  <a:pt x="2311" y="300"/>
                </a:lnTo>
                <a:lnTo>
                  <a:pt x="2314" y="300"/>
                </a:lnTo>
                <a:lnTo>
                  <a:pt x="2316" y="283"/>
                </a:lnTo>
                <a:lnTo>
                  <a:pt x="2314" y="261"/>
                </a:lnTo>
                <a:lnTo>
                  <a:pt x="2313" y="241"/>
                </a:lnTo>
                <a:lnTo>
                  <a:pt x="2307" y="225"/>
                </a:lnTo>
                <a:lnTo>
                  <a:pt x="2302" y="214"/>
                </a:lnTo>
                <a:close/>
                <a:moveTo>
                  <a:pt x="4434" y="211"/>
                </a:moveTo>
                <a:lnTo>
                  <a:pt x="4431" y="236"/>
                </a:lnTo>
                <a:lnTo>
                  <a:pt x="4431" y="265"/>
                </a:lnTo>
                <a:lnTo>
                  <a:pt x="4431" y="296"/>
                </a:lnTo>
                <a:lnTo>
                  <a:pt x="4433" y="327"/>
                </a:lnTo>
                <a:lnTo>
                  <a:pt x="4433" y="354"/>
                </a:lnTo>
                <a:lnTo>
                  <a:pt x="4431" y="374"/>
                </a:lnTo>
                <a:lnTo>
                  <a:pt x="4431" y="385"/>
                </a:lnTo>
                <a:lnTo>
                  <a:pt x="4433" y="398"/>
                </a:lnTo>
                <a:lnTo>
                  <a:pt x="4436" y="412"/>
                </a:lnTo>
                <a:lnTo>
                  <a:pt x="4438" y="420"/>
                </a:lnTo>
                <a:lnTo>
                  <a:pt x="4440" y="383"/>
                </a:lnTo>
                <a:lnTo>
                  <a:pt x="4443" y="347"/>
                </a:lnTo>
                <a:lnTo>
                  <a:pt x="4445" y="312"/>
                </a:lnTo>
                <a:lnTo>
                  <a:pt x="4443" y="276"/>
                </a:lnTo>
                <a:lnTo>
                  <a:pt x="4438" y="243"/>
                </a:lnTo>
                <a:lnTo>
                  <a:pt x="4438" y="211"/>
                </a:lnTo>
                <a:lnTo>
                  <a:pt x="4434" y="211"/>
                </a:lnTo>
                <a:close/>
                <a:moveTo>
                  <a:pt x="714" y="211"/>
                </a:moveTo>
                <a:lnTo>
                  <a:pt x="711" y="236"/>
                </a:lnTo>
                <a:lnTo>
                  <a:pt x="711" y="265"/>
                </a:lnTo>
                <a:lnTo>
                  <a:pt x="711" y="296"/>
                </a:lnTo>
                <a:lnTo>
                  <a:pt x="713" y="327"/>
                </a:lnTo>
                <a:lnTo>
                  <a:pt x="713" y="354"/>
                </a:lnTo>
                <a:lnTo>
                  <a:pt x="711" y="374"/>
                </a:lnTo>
                <a:lnTo>
                  <a:pt x="711" y="385"/>
                </a:lnTo>
                <a:lnTo>
                  <a:pt x="713" y="398"/>
                </a:lnTo>
                <a:lnTo>
                  <a:pt x="716" y="412"/>
                </a:lnTo>
                <a:lnTo>
                  <a:pt x="718" y="420"/>
                </a:lnTo>
                <a:lnTo>
                  <a:pt x="720" y="383"/>
                </a:lnTo>
                <a:lnTo>
                  <a:pt x="723" y="347"/>
                </a:lnTo>
                <a:lnTo>
                  <a:pt x="725" y="312"/>
                </a:lnTo>
                <a:lnTo>
                  <a:pt x="723" y="276"/>
                </a:lnTo>
                <a:lnTo>
                  <a:pt x="718" y="243"/>
                </a:lnTo>
                <a:lnTo>
                  <a:pt x="718" y="211"/>
                </a:lnTo>
                <a:lnTo>
                  <a:pt x="714" y="211"/>
                </a:lnTo>
                <a:close/>
                <a:moveTo>
                  <a:pt x="5491" y="207"/>
                </a:moveTo>
                <a:lnTo>
                  <a:pt x="5494" y="278"/>
                </a:lnTo>
                <a:lnTo>
                  <a:pt x="5498" y="351"/>
                </a:lnTo>
                <a:lnTo>
                  <a:pt x="5505" y="351"/>
                </a:lnTo>
                <a:lnTo>
                  <a:pt x="5511" y="334"/>
                </a:lnTo>
                <a:lnTo>
                  <a:pt x="5514" y="334"/>
                </a:lnTo>
                <a:lnTo>
                  <a:pt x="5505" y="240"/>
                </a:lnTo>
                <a:lnTo>
                  <a:pt x="5502" y="240"/>
                </a:lnTo>
                <a:lnTo>
                  <a:pt x="5502" y="231"/>
                </a:lnTo>
                <a:lnTo>
                  <a:pt x="5498" y="231"/>
                </a:lnTo>
                <a:lnTo>
                  <a:pt x="5494" y="207"/>
                </a:lnTo>
                <a:lnTo>
                  <a:pt x="5491" y="207"/>
                </a:lnTo>
                <a:close/>
                <a:moveTo>
                  <a:pt x="1771" y="207"/>
                </a:moveTo>
                <a:lnTo>
                  <a:pt x="1774" y="278"/>
                </a:lnTo>
                <a:lnTo>
                  <a:pt x="1778" y="351"/>
                </a:lnTo>
                <a:lnTo>
                  <a:pt x="1785" y="351"/>
                </a:lnTo>
                <a:lnTo>
                  <a:pt x="1791" y="334"/>
                </a:lnTo>
                <a:lnTo>
                  <a:pt x="1794" y="334"/>
                </a:lnTo>
                <a:lnTo>
                  <a:pt x="1785" y="240"/>
                </a:lnTo>
                <a:lnTo>
                  <a:pt x="1782" y="240"/>
                </a:lnTo>
                <a:lnTo>
                  <a:pt x="1782" y="231"/>
                </a:lnTo>
                <a:lnTo>
                  <a:pt x="1778" y="231"/>
                </a:lnTo>
                <a:lnTo>
                  <a:pt x="1774" y="207"/>
                </a:lnTo>
                <a:lnTo>
                  <a:pt x="1771" y="207"/>
                </a:lnTo>
                <a:close/>
                <a:moveTo>
                  <a:pt x="5938" y="203"/>
                </a:moveTo>
                <a:lnTo>
                  <a:pt x="5938" y="214"/>
                </a:lnTo>
                <a:lnTo>
                  <a:pt x="5942" y="214"/>
                </a:lnTo>
                <a:lnTo>
                  <a:pt x="5942" y="203"/>
                </a:lnTo>
                <a:lnTo>
                  <a:pt x="5938" y="203"/>
                </a:lnTo>
                <a:close/>
                <a:moveTo>
                  <a:pt x="2218" y="203"/>
                </a:moveTo>
                <a:lnTo>
                  <a:pt x="2218" y="214"/>
                </a:lnTo>
                <a:lnTo>
                  <a:pt x="2222" y="214"/>
                </a:lnTo>
                <a:lnTo>
                  <a:pt x="2222" y="203"/>
                </a:lnTo>
                <a:lnTo>
                  <a:pt x="2218" y="203"/>
                </a:lnTo>
                <a:close/>
                <a:moveTo>
                  <a:pt x="2405" y="196"/>
                </a:moveTo>
                <a:lnTo>
                  <a:pt x="2400" y="232"/>
                </a:lnTo>
                <a:lnTo>
                  <a:pt x="2391" y="267"/>
                </a:lnTo>
                <a:lnTo>
                  <a:pt x="2387" y="285"/>
                </a:lnTo>
                <a:lnTo>
                  <a:pt x="2387" y="309"/>
                </a:lnTo>
                <a:lnTo>
                  <a:pt x="2391" y="332"/>
                </a:lnTo>
                <a:lnTo>
                  <a:pt x="2393" y="354"/>
                </a:lnTo>
                <a:lnTo>
                  <a:pt x="2394" y="371"/>
                </a:lnTo>
                <a:lnTo>
                  <a:pt x="2394" y="387"/>
                </a:lnTo>
                <a:lnTo>
                  <a:pt x="2394" y="405"/>
                </a:lnTo>
                <a:lnTo>
                  <a:pt x="2396" y="425"/>
                </a:lnTo>
                <a:lnTo>
                  <a:pt x="2398" y="441"/>
                </a:lnTo>
                <a:lnTo>
                  <a:pt x="2402" y="451"/>
                </a:lnTo>
                <a:lnTo>
                  <a:pt x="2403" y="405"/>
                </a:lnTo>
                <a:lnTo>
                  <a:pt x="2409" y="363"/>
                </a:lnTo>
                <a:lnTo>
                  <a:pt x="2413" y="318"/>
                </a:lnTo>
                <a:lnTo>
                  <a:pt x="2414" y="271"/>
                </a:lnTo>
                <a:lnTo>
                  <a:pt x="2414" y="254"/>
                </a:lnTo>
                <a:lnTo>
                  <a:pt x="2414" y="238"/>
                </a:lnTo>
                <a:lnTo>
                  <a:pt x="2414" y="220"/>
                </a:lnTo>
                <a:lnTo>
                  <a:pt x="2413" y="205"/>
                </a:lnTo>
                <a:lnTo>
                  <a:pt x="2405" y="196"/>
                </a:lnTo>
                <a:close/>
                <a:moveTo>
                  <a:pt x="5725" y="180"/>
                </a:moveTo>
                <a:lnTo>
                  <a:pt x="5718" y="271"/>
                </a:lnTo>
                <a:lnTo>
                  <a:pt x="5722" y="271"/>
                </a:lnTo>
                <a:lnTo>
                  <a:pt x="5722" y="269"/>
                </a:lnTo>
                <a:lnTo>
                  <a:pt x="5723" y="265"/>
                </a:lnTo>
                <a:lnTo>
                  <a:pt x="5723" y="263"/>
                </a:lnTo>
                <a:lnTo>
                  <a:pt x="5725" y="260"/>
                </a:lnTo>
                <a:lnTo>
                  <a:pt x="5727" y="258"/>
                </a:lnTo>
                <a:lnTo>
                  <a:pt x="5731" y="260"/>
                </a:lnTo>
                <a:lnTo>
                  <a:pt x="5731" y="263"/>
                </a:lnTo>
                <a:lnTo>
                  <a:pt x="5734" y="263"/>
                </a:lnTo>
                <a:lnTo>
                  <a:pt x="5725" y="296"/>
                </a:lnTo>
                <a:lnTo>
                  <a:pt x="5720" y="334"/>
                </a:lnTo>
                <a:lnTo>
                  <a:pt x="5718" y="374"/>
                </a:lnTo>
                <a:lnTo>
                  <a:pt x="5718" y="387"/>
                </a:lnTo>
                <a:lnTo>
                  <a:pt x="5718" y="400"/>
                </a:lnTo>
                <a:lnTo>
                  <a:pt x="5718" y="411"/>
                </a:lnTo>
                <a:lnTo>
                  <a:pt x="5722" y="420"/>
                </a:lnTo>
                <a:lnTo>
                  <a:pt x="5722" y="387"/>
                </a:lnTo>
                <a:lnTo>
                  <a:pt x="5725" y="387"/>
                </a:lnTo>
                <a:lnTo>
                  <a:pt x="5734" y="334"/>
                </a:lnTo>
                <a:lnTo>
                  <a:pt x="5742" y="331"/>
                </a:lnTo>
                <a:lnTo>
                  <a:pt x="5742" y="274"/>
                </a:lnTo>
                <a:lnTo>
                  <a:pt x="5745" y="274"/>
                </a:lnTo>
                <a:lnTo>
                  <a:pt x="5745" y="240"/>
                </a:lnTo>
                <a:lnTo>
                  <a:pt x="5747" y="238"/>
                </a:lnTo>
                <a:lnTo>
                  <a:pt x="5747" y="238"/>
                </a:lnTo>
                <a:lnTo>
                  <a:pt x="5749" y="236"/>
                </a:lnTo>
                <a:lnTo>
                  <a:pt x="5751" y="234"/>
                </a:lnTo>
                <a:lnTo>
                  <a:pt x="5751" y="231"/>
                </a:lnTo>
                <a:lnTo>
                  <a:pt x="5745" y="231"/>
                </a:lnTo>
                <a:lnTo>
                  <a:pt x="5742" y="212"/>
                </a:lnTo>
                <a:lnTo>
                  <a:pt x="5736" y="194"/>
                </a:lnTo>
                <a:lnTo>
                  <a:pt x="5725" y="180"/>
                </a:lnTo>
                <a:close/>
                <a:moveTo>
                  <a:pt x="2005" y="180"/>
                </a:moveTo>
                <a:lnTo>
                  <a:pt x="1998" y="271"/>
                </a:lnTo>
                <a:lnTo>
                  <a:pt x="2002" y="271"/>
                </a:lnTo>
                <a:lnTo>
                  <a:pt x="2002" y="269"/>
                </a:lnTo>
                <a:lnTo>
                  <a:pt x="2003" y="265"/>
                </a:lnTo>
                <a:lnTo>
                  <a:pt x="2003" y="263"/>
                </a:lnTo>
                <a:lnTo>
                  <a:pt x="2005" y="260"/>
                </a:lnTo>
                <a:lnTo>
                  <a:pt x="2007" y="258"/>
                </a:lnTo>
                <a:lnTo>
                  <a:pt x="2011" y="260"/>
                </a:lnTo>
                <a:lnTo>
                  <a:pt x="2011" y="263"/>
                </a:lnTo>
                <a:lnTo>
                  <a:pt x="2014" y="263"/>
                </a:lnTo>
                <a:lnTo>
                  <a:pt x="2005" y="296"/>
                </a:lnTo>
                <a:lnTo>
                  <a:pt x="2000" y="334"/>
                </a:lnTo>
                <a:lnTo>
                  <a:pt x="1998" y="374"/>
                </a:lnTo>
                <a:lnTo>
                  <a:pt x="1998" y="387"/>
                </a:lnTo>
                <a:lnTo>
                  <a:pt x="1998" y="400"/>
                </a:lnTo>
                <a:lnTo>
                  <a:pt x="1998" y="411"/>
                </a:lnTo>
                <a:lnTo>
                  <a:pt x="2002" y="420"/>
                </a:lnTo>
                <a:lnTo>
                  <a:pt x="2002" y="387"/>
                </a:lnTo>
                <a:lnTo>
                  <a:pt x="2005" y="387"/>
                </a:lnTo>
                <a:lnTo>
                  <a:pt x="2014" y="334"/>
                </a:lnTo>
                <a:lnTo>
                  <a:pt x="2022" y="331"/>
                </a:lnTo>
                <a:lnTo>
                  <a:pt x="2022" y="274"/>
                </a:lnTo>
                <a:lnTo>
                  <a:pt x="2025" y="274"/>
                </a:lnTo>
                <a:lnTo>
                  <a:pt x="2025" y="240"/>
                </a:lnTo>
                <a:lnTo>
                  <a:pt x="2027" y="238"/>
                </a:lnTo>
                <a:lnTo>
                  <a:pt x="2027" y="238"/>
                </a:lnTo>
                <a:lnTo>
                  <a:pt x="2029" y="236"/>
                </a:lnTo>
                <a:lnTo>
                  <a:pt x="2031" y="234"/>
                </a:lnTo>
                <a:lnTo>
                  <a:pt x="2031" y="231"/>
                </a:lnTo>
                <a:lnTo>
                  <a:pt x="2025" y="231"/>
                </a:lnTo>
                <a:lnTo>
                  <a:pt x="2022" y="212"/>
                </a:lnTo>
                <a:lnTo>
                  <a:pt x="2016" y="194"/>
                </a:lnTo>
                <a:lnTo>
                  <a:pt x="2005" y="180"/>
                </a:lnTo>
                <a:close/>
                <a:moveTo>
                  <a:pt x="5322" y="167"/>
                </a:moveTo>
                <a:lnTo>
                  <a:pt x="5322" y="220"/>
                </a:lnTo>
                <a:lnTo>
                  <a:pt x="5325" y="220"/>
                </a:lnTo>
                <a:lnTo>
                  <a:pt x="5322" y="231"/>
                </a:lnTo>
                <a:lnTo>
                  <a:pt x="5325" y="231"/>
                </a:lnTo>
                <a:lnTo>
                  <a:pt x="5325" y="300"/>
                </a:lnTo>
                <a:lnTo>
                  <a:pt x="5331" y="300"/>
                </a:lnTo>
                <a:lnTo>
                  <a:pt x="5331" y="314"/>
                </a:lnTo>
                <a:lnTo>
                  <a:pt x="5334" y="314"/>
                </a:lnTo>
                <a:lnTo>
                  <a:pt x="5334" y="331"/>
                </a:lnTo>
                <a:lnTo>
                  <a:pt x="5338" y="331"/>
                </a:lnTo>
                <a:lnTo>
                  <a:pt x="5338" y="360"/>
                </a:lnTo>
                <a:lnTo>
                  <a:pt x="5342" y="360"/>
                </a:lnTo>
                <a:lnTo>
                  <a:pt x="5342" y="334"/>
                </a:lnTo>
                <a:lnTo>
                  <a:pt x="5345" y="334"/>
                </a:lnTo>
                <a:lnTo>
                  <a:pt x="5347" y="334"/>
                </a:lnTo>
                <a:lnTo>
                  <a:pt x="5349" y="332"/>
                </a:lnTo>
                <a:lnTo>
                  <a:pt x="5349" y="332"/>
                </a:lnTo>
                <a:lnTo>
                  <a:pt x="5349" y="332"/>
                </a:lnTo>
                <a:lnTo>
                  <a:pt x="5351" y="332"/>
                </a:lnTo>
                <a:lnTo>
                  <a:pt x="5354" y="331"/>
                </a:lnTo>
                <a:lnTo>
                  <a:pt x="5351" y="354"/>
                </a:lnTo>
                <a:lnTo>
                  <a:pt x="5347" y="376"/>
                </a:lnTo>
                <a:lnTo>
                  <a:pt x="5345" y="403"/>
                </a:lnTo>
                <a:lnTo>
                  <a:pt x="5351" y="403"/>
                </a:lnTo>
                <a:lnTo>
                  <a:pt x="5351" y="372"/>
                </a:lnTo>
                <a:lnTo>
                  <a:pt x="5356" y="347"/>
                </a:lnTo>
                <a:lnTo>
                  <a:pt x="5362" y="323"/>
                </a:lnTo>
                <a:lnTo>
                  <a:pt x="5363" y="300"/>
                </a:lnTo>
                <a:lnTo>
                  <a:pt x="5358" y="278"/>
                </a:lnTo>
                <a:lnTo>
                  <a:pt x="5354" y="260"/>
                </a:lnTo>
                <a:lnTo>
                  <a:pt x="5362" y="260"/>
                </a:lnTo>
                <a:lnTo>
                  <a:pt x="5365" y="271"/>
                </a:lnTo>
                <a:lnTo>
                  <a:pt x="5371" y="271"/>
                </a:lnTo>
                <a:lnTo>
                  <a:pt x="5371" y="243"/>
                </a:lnTo>
                <a:lnTo>
                  <a:pt x="5373" y="241"/>
                </a:lnTo>
                <a:lnTo>
                  <a:pt x="5373" y="241"/>
                </a:lnTo>
                <a:lnTo>
                  <a:pt x="5373" y="240"/>
                </a:lnTo>
                <a:lnTo>
                  <a:pt x="5373" y="240"/>
                </a:lnTo>
                <a:lnTo>
                  <a:pt x="5373" y="238"/>
                </a:lnTo>
                <a:lnTo>
                  <a:pt x="5374" y="236"/>
                </a:lnTo>
                <a:lnTo>
                  <a:pt x="5365" y="225"/>
                </a:lnTo>
                <a:lnTo>
                  <a:pt x="5360" y="214"/>
                </a:lnTo>
                <a:lnTo>
                  <a:pt x="5354" y="203"/>
                </a:lnTo>
                <a:lnTo>
                  <a:pt x="5345" y="200"/>
                </a:lnTo>
                <a:lnTo>
                  <a:pt x="5345" y="191"/>
                </a:lnTo>
                <a:lnTo>
                  <a:pt x="5338" y="187"/>
                </a:lnTo>
                <a:lnTo>
                  <a:pt x="5325" y="167"/>
                </a:lnTo>
                <a:lnTo>
                  <a:pt x="5322" y="167"/>
                </a:lnTo>
                <a:close/>
                <a:moveTo>
                  <a:pt x="3725" y="167"/>
                </a:moveTo>
                <a:lnTo>
                  <a:pt x="3725" y="271"/>
                </a:lnTo>
                <a:lnTo>
                  <a:pt x="3731" y="271"/>
                </a:lnTo>
                <a:lnTo>
                  <a:pt x="3734" y="307"/>
                </a:lnTo>
                <a:lnTo>
                  <a:pt x="3742" y="307"/>
                </a:lnTo>
                <a:lnTo>
                  <a:pt x="3742" y="278"/>
                </a:lnTo>
                <a:lnTo>
                  <a:pt x="3740" y="249"/>
                </a:lnTo>
                <a:lnTo>
                  <a:pt x="3734" y="223"/>
                </a:lnTo>
                <a:lnTo>
                  <a:pt x="3733" y="209"/>
                </a:lnTo>
                <a:lnTo>
                  <a:pt x="3733" y="192"/>
                </a:lnTo>
                <a:lnTo>
                  <a:pt x="3731" y="178"/>
                </a:lnTo>
                <a:lnTo>
                  <a:pt x="3725" y="167"/>
                </a:lnTo>
                <a:close/>
                <a:moveTo>
                  <a:pt x="1602" y="167"/>
                </a:moveTo>
                <a:lnTo>
                  <a:pt x="1602" y="220"/>
                </a:lnTo>
                <a:lnTo>
                  <a:pt x="1605" y="220"/>
                </a:lnTo>
                <a:lnTo>
                  <a:pt x="1602" y="231"/>
                </a:lnTo>
                <a:lnTo>
                  <a:pt x="1605" y="231"/>
                </a:lnTo>
                <a:lnTo>
                  <a:pt x="1605" y="300"/>
                </a:lnTo>
                <a:lnTo>
                  <a:pt x="1611" y="300"/>
                </a:lnTo>
                <a:lnTo>
                  <a:pt x="1611" y="314"/>
                </a:lnTo>
                <a:lnTo>
                  <a:pt x="1614" y="314"/>
                </a:lnTo>
                <a:lnTo>
                  <a:pt x="1614" y="331"/>
                </a:lnTo>
                <a:lnTo>
                  <a:pt x="1618" y="331"/>
                </a:lnTo>
                <a:lnTo>
                  <a:pt x="1618" y="360"/>
                </a:lnTo>
                <a:lnTo>
                  <a:pt x="1622" y="360"/>
                </a:lnTo>
                <a:lnTo>
                  <a:pt x="1622" y="334"/>
                </a:lnTo>
                <a:lnTo>
                  <a:pt x="1625" y="334"/>
                </a:lnTo>
                <a:lnTo>
                  <a:pt x="1627" y="334"/>
                </a:lnTo>
                <a:lnTo>
                  <a:pt x="1629" y="332"/>
                </a:lnTo>
                <a:lnTo>
                  <a:pt x="1629" y="332"/>
                </a:lnTo>
                <a:lnTo>
                  <a:pt x="1629" y="332"/>
                </a:lnTo>
                <a:lnTo>
                  <a:pt x="1631" y="332"/>
                </a:lnTo>
                <a:lnTo>
                  <a:pt x="1634" y="331"/>
                </a:lnTo>
                <a:lnTo>
                  <a:pt x="1631" y="354"/>
                </a:lnTo>
                <a:lnTo>
                  <a:pt x="1627" y="376"/>
                </a:lnTo>
                <a:lnTo>
                  <a:pt x="1625" y="403"/>
                </a:lnTo>
                <a:lnTo>
                  <a:pt x="1631" y="403"/>
                </a:lnTo>
                <a:lnTo>
                  <a:pt x="1631" y="372"/>
                </a:lnTo>
                <a:lnTo>
                  <a:pt x="1636" y="347"/>
                </a:lnTo>
                <a:lnTo>
                  <a:pt x="1642" y="323"/>
                </a:lnTo>
                <a:lnTo>
                  <a:pt x="1643" y="300"/>
                </a:lnTo>
                <a:lnTo>
                  <a:pt x="1638" y="278"/>
                </a:lnTo>
                <a:lnTo>
                  <a:pt x="1634" y="260"/>
                </a:lnTo>
                <a:lnTo>
                  <a:pt x="1642" y="260"/>
                </a:lnTo>
                <a:lnTo>
                  <a:pt x="1645" y="271"/>
                </a:lnTo>
                <a:lnTo>
                  <a:pt x="1651" y="271"/>
                </a:lnTo>
                <a:lnTo>
                  <a:pt x="1651" y="243"/>
                </a:lnTo>
                <a:lnTo>
                  <a:pt x="1653" y="241"/>
                </a:lnTo>
                <a:lnTo>
                  <a:pt x="1653" y="241"/>
                </a:lnTo>
                <a:lnTo>
                  <a:pt x="1653" y="240"/>
                </a:lnTo>
                <a:lnTo>
                  <a:pt x="1653" y="240"/>
                </a:lnTo>
                <a:lnTo>
                  <a:pt x="1653" y="238"/>
                </a:lnTo>
                <a:lnTo>
                  <a:pt x="1654" y="236"/>
                </a:lnTo>
                <a:lnTo>
                  <a:pt x="1645" y="225"/>
                </a:lnTo>
                <a:lnTo>
                  <a:pt x="1640" y="214"/>
                </a:lnTo>
                <a:lnTo>
                  <a:pt x="1634" y="203"/>
                </a:lnTo>
                <a:lnTo>
                  <a:pt x="1625" y="200"/>
                </a:lnTo>
                <a:lnTo>
                  <a:pt x="1625" y="191"/>
                </a:lnTo>
                <a:lnTo>
                  <a:pt x="1618" y="187"/>
                </a:lnTo>
                <a:lnTo>
                  <a:pt x="1605" y="167"/>
                </a:lnTo>
                <a:lnTo>
                  <a:pt x="1602" y="167"/>
                </a:lnTo>
                <a:close/>
                <a:moveTo>
                  <a:pt x="2398" y="154"/>
                </a:moveTo>
                <a:lnTo>
                  <a:pt x="2398" y="160"/>
                </a:lnTo>
                <a:lnTo>
                  <a:pt x="2385" y="171"/>
                </a:lnTo>
                <a:lnTo>
                  <a:pt x="2373" y="189"/>
                </a:lnTo>
                <a:lnTo>
                  <a:pt x="2360" y="211"/>
                </a:lnTo>
                <a:lnTo>
                  <a:pt x="2351" y="234"/>
                </a:lnTo>
                <a:lnTo>
                  <a:pt x="2345" y="254"/>
                </a:lnTo>
                <a:lnTo>
                  <a:pt x="2351" y="254"/>
                </a:lnTo>
                <a:lnTo>
                  <a:pt x="2351" y="267"/>
                </a:lnTo>
                <a:lnTo>
                  <a:pt x="2354" y="267"/>
                </a:lnTo>
                <a:lnTo>
                  <a:pt x="2354" y="263"/>
                </a:lnTo>
                <a:lnTo>
                  <a:pt x="2356" y="260"/>
                </a:lnTo>
                <a:lnTo>
                  <a:pt x="2356" y="258"/>
                </a:lnTo>
                <a:lnTo>
                  <a:pt x="2358" y="258"/>
                </a:lnTo>
                <a:lnTo>
                  <a:pt x="2362" y="256"/>
                </a:lnTo>
                <a:lnTo>
                  <a:pt x="2365" y="254"/>
                </a:lnTo>
                <a:lnTo>
                  <a:pt x="2362" y="274"/>
                </a:lnTo>
                <a:lnTo>
                  <a:pt x="2358" y="274"/>
                </a:lnTo>
                <a:lnTo>
                  <a:pt x="2358" y="285"/>
                </a:lnTo>
                <a:lnTo>
                  <a:pt x="2360" y="296"/>
                </a:lnTo>
                <a:lnTo>
                  <a:pt x="2363" y="311"/>
                </a:lnTo>
                <a:lnTo>
                  <a:pt x="2367" y="321"/>
                </a:lnTo>
                <a:lnTo>
                  <a:pt x="2371" y="327"/>
                </a:lnTo>
                <a:lnTo>
                  <a:pt x="2373" y="291"/>
                </a:lnTo>
                <a:lnTo>
                  <a:pt x="2380" y="256"/>
                </a:lnTo>
                <a:lnTo>
                  <a:pt x="2389" y="223"/>
                </a:lnTo>
                <a:lnTo>
                  <a:pt x="2398" y="191"/>
                </a:lnTo>
                <a:lnTo>
                  <a:pt x="2411" y="187"/>
                </a:lnTo>
                <a:lnTo>
                  <a:pt x="2407" y="171"/>
                </a:lnTo>
                <a:lnTo>
                  <a:pt x="2402" y="154"/>
                </a:lnTo>
                <a:lnTo>
                  <a:pt x="2398" y="154"/>
                </a:lnTo>
                <a:close/>
                <a:moveTo>
                  <a:pt x="5705" y="151"/>
                </a:moveTo>
                <a:lnTo>
                  <a:pt x="5702" y="176"/>
                </a:lnTo>
                <a:lnTo>
                  <a:pt x="5698" y="176"/>
                </a:lnTo>
                <a:lnTo>
                  <a:pt x="5694" y="267"/>
                </a:lnTo>
                <a:lnTo>
                  <a:pt x="5698" y="267"/>
                </a:lnTo>
                <a:lnTo>
                  <a:pt x="5700" y="278"/>
                </a:lnTo>
                <a:lnTo>
                  <a:pt x="5698" y="289"/>
                </a:lnTo>
                <a:lnTo>
                  <a:pt x="5698" y="300"/>
                </a:lnTo>
                <a:lnTo>
                  <a:pt x="5702" y="307"/>
                </a:lnTo>
                <a:lnTo>
                  <a:pt x="5703" y="283"/>
                </a:lnTo>
                <a:lnTo>
                  <a:pt x="5705" y="261"/>
                </a:lnTo>
                <a:lnTo>
                  <a:pt x="5711" y="243"/>
                </a:lnTo>
                <a:lnTo>
                  <a:pt x="5711" y="207"/>
                </a:lnTo>
                <a:lnTo>
                  <a:pt x="5714" y="207"/>
                </a:lnTo>
                <a:lnTo>
                  <a:pt x="5714" y="176"/>
                </a:lnTo>
                <a:lnTo>
                  <a:pt x="5718" y="176"/>
                </a:lnTo>
                <a:lnTo>
                  <a:pt x="5718" y="171"/>
                </a:lnTo>
                <a:lnTo>
                  <a:pt x="5714" y="171"/>
                </a:lnTo>
                <a:lnTo>
                  <a:pt x="5714" y="169"/>
                </a:lnTo>
                <a:lnTo>
                  <a:pt x="5714" y="167"/>
                </a:lnTo>
                <a:lnTo>
                  <a:pt x="5714" y="165"/>
                </a:lnTo>
                <a:lnTo>
                  <a:pt x="5716" y="165"/>
                </a:lnTo>
                <a:lnTo>
                  <a:pt x="5716" y="163"/>
                </a:lnTo>
                <a:lnTo>
                  <a:pt x="5718" y="163"/>
                </a:lnTo>
                <a:lnTo>
                  <a:pt x="5714" y="151"/>
                </a:lnTo>
                <a:lnTo>
                  <a:pt x="5705" y="151"/>
                </a:lnTo>
                <a:close/>
                <a:moveTo>
                  <a:pt x="1985" y="151"/>
                </a:moveTo>
                <a:lnTo>
                  <a:pt x="1982" y="176"/>
                </a:lnTo>
                <a:lnTo>
                  <a:pt x="1978" y="176"/>
                </a:lnTo>
                <a:lnTo>
                  <a:pt x="1974" y="267"/>
                </a:lnTo>
                <a:lnTo>
                  <a:pt x="1978" y="267"/>
                </a:lnTo>
                <a:lnTo>
                  <a:pt x="1980" y="278"/>
                </a:lnTo>
                <a:lnTo>
                  <a:pt x="1978" y="289"/>
                </a:lnTo>
                <a:lnTo>
                  <a:pt x="1978" y="300"/>
                </a:lnTo>
                <a:lnTo>
                  <a:pt x="1982" y="307"/>
                </a:lnTo>
                <a:lnTo>
                  <a:pt x="1983" y="283"/>
                </a:lnTo>
                <a:lnTo>
                  <a:pt x="1985" y="261"/>
                </a:lnTo>
                <a:lnTo>
                  <a:pt x="1991" y="243"/>
                </a:lnTo>
                <a:lnTo>
                  <a:pt x="1991" y="207"/>
                </a:lnTo>
                <a:lnTo>
                  <a:pt x="1994" y="207"/>
                </a:lnTo>
                <a:lnTo>
                  <a:pt x="1994" y="176"/>
                </a:lnTo>
                <a:lnTo>
                  <a:pt x="1998" y="176"/>
                </a:lnTo>
                <a:lnTo>
                  <a:pt x="1998" y="171"/>
                </a:lnTo>
                <a:lnTo>
                  <a:pt x="1994" y="171"/>
                </a:lnTo>
                <a:lnTo>
                  <a:pt x="1994" y="169"/>
                </a:lnTo>
                <a:lnTo>
                  <a:pt x="1994" y="167"/>
                </a:lnTo>
                <a:lnTo>
                  <a:pt x="1994" y="165"/>
                </a:lnTo>
                <a:lnTo>
                  <a:pt x="1996" y="165"/>
                </a:lnTo>
                <a:lnTo>
                  <a:pt x="1996" y="163"/>
                </a:lnTo>
                <a:lnTo>
                  <a:pt x="1998" y="163"/>
                </a:lnTo>
                <a:lnTo>
                  <a:pt x="1994" y="151"/>
                </a:lnTo>
                <a:lnTo>
                  <a:pt x="1985" y="151"/>
                </a:lnTo>
                <a:close/>
                <a:moveTo>
                  <a:pt x="5774" y="127"/>
                </a:moveTo>
                <a:lnTo>
                  <a:pt x="5773" y="140"/>
                </a:lnTo>
                <a:lnTo>
                  <a:pt x="5769" y="156"/>
                </a:lnTo>
                <a:lnTo>
                  <a:pt x="5765" y="174"/>
                </a:lnTo>
                <a:lnTo>
                  <a:pt x="5763" y="191"/>
                </a:lnTo>
                <a:lnTo>
                  <a:pt x="5763" y="205"/>
                </a:lnTo>
                <a:lnTo>
                  <a:pt x="5765" y="214"/>
                </a:lnTo>
                <a:lnTo>
                  <a:pt x="5767" y="201"/>
                </a:lnTo>
                <a:lnTo>
                  <a:pt x="5769" y="183"/>
                </a:lnTo>
                <a:lnTo>
                  <a:pt x="5773" y="165"/>
                </a:lnTo>
                <a:lnTo>
                  <a:pt x="5774" y="149"/>
                </a:lnTo>
                <a:lnTo>
                  <a:pt x="5776" y="134"/>
                </a:lnTo>
                <a:lnTo>
                  <a:pt x="5774" y="127"/>
                </a:lnTo>
                <a:close/>
                <a:moveTo>
                  <a:pt x="2054" y="127"/>
                </a:moveTo>
                <a:lnTo>
                  <a:pt x="2053" y="140"/>
                </a:lnTo>
                <a:lnTo>
                  <a:pt x="2049" y="156"/>
                </a:lnTo>
                <a:lnTo>
                  <a:pt x="2045" y="174"/>
                </a:lnTo>
                <a:lnTo>
                  <a:pt x="2043" y="191"/>
                </a:lnTo>
                <a:lnTo>
                  <a:pt x="2043" y="205"/>
                </a:lnTo>
                <a:lnTo>
                  <a:pt x="2045" y="214"/>
                </a:lnTo>
                <a:lnTo>
                  <a:pt x="2047" y="201"/>
                </a:lnTo>
                <a:lnTo>
                  <a:pt x="2049" y="183"/>
                </a:lnTo>
                <a:lnTo>
                  <a:pt x="2053" y="165"/>
                </a:lnTo>
                <a:lnTo>
                  <a:pt x="2054" y="149"/>
                </a:lnTo>
                <a:lnTo>
                  <a:pt x="2056" y="134"/>
                </a:lnTo>
                <a:lnTo>
                  <a:pt x="2054" y="127"/>
                </a:lnTo>
                <a:close/>
                <a:moveTo>
                  <a:pt x="5722" y="123"/>
                </a:moveTo>
                <a:lnTo>
                  <a:pt x="5718" y="131"/>
                </a:lnTo>
                <a:lnTo>
                  <a:pt x="5720" y="131"/>
                </a:lnTo>
                <a:lnTo>
                  <a:pt x="5722" y="129"/>
                </a:lnTo>
                <a:lnTo>
                  <a:pt x="5723" y="127"/>
                </a:lnTo>
                <a:lnTo>
                  <a:pt x="5725" y="125"/>
                </a:lnTo>
                <a:lnTo>
                  <a:pt x="5727" y="125"/>
                </a:lnTo>
                <a:lnTo>
                  <a:pt x="5725" y="123"/>
                </a:lnTo>
                <a:lnTo>
                  <a:pt x="5722" y="123"/>
                </a:lnTo>
                <a:close/>
                <a:moveTo>
                  <a:pt x="2002" y="123"/>
                </a:moveTo>
                <a:lnTo>
                  <a:pt x="1998" y="131"/>
                </a:lnTo>
                <a:lnTo>
                  <a:pt x="2000" y="131"/>
                </a:lnTo>
                <a:lnTo>
                  <a:pt x="2002" y="129"/>
                </a:lnTo>
                <a:lnTo>
                  <a:pt x="2003" y="127"/>
                </a:lnTo>
                <a:lnTo>
                  <a:pt x="2005" y="125"/>
                </a:lnTo>
                <a:lnTo>
                  <a:pt x="2007" y="125"/>
                </a:lnTo>
                <a:lnTo>
                  <a:pt x="2005" y="123"/>
                </a:lnTo>
                <a:lnTo>
                  <a:pt x="2002" y="123"/>
                </a:lnTo>
                <a:close/>
                <a:moveTo>
                  <a:pt x="5682" y="120"/>
                </a:moveTo>
                <a:lnTo>
                  <a:pt x="5682" y="131"/>
                </a:lnTo>
                <a:lnTo>
                  <a:pt x="5683" y="145"/>
                </a:lnTo>
                <a:lnTo>
                  <a:pt x="5685" y="160"/>
                </a:lnTo>
                <a:lnTo>
                  <a:pt x="5691" y="167"/>
                </a:lnTo>
                <a:lnTo>
                  <a:pt x="5698" y="131"/>
                </a:lnTo>
                <a:lnTo>
                  <a:pt x="5691" y="127"/>
                </a:lnTo>
                <a:lnTo>
                  <a:pt x="5691" y="120"/>
                </a:lnTo>
                <a:lnTo>
                  <a:pt x="5682" y="120"/>
                </a:lnTo>
                <a:close/>
                <a:moveTo>
                  <a:pt x="1962" y="120"/>
                </a:moveTo>
                <a:lnTo>
                  <a:pt x="1962" y="131"/>
                </a:lnTo>
                <a:lnTo>
                  <a:pt x="1963" y="145"/>
                </a:lnTo>
                <a:lnTo>
                  <a:pt x="1965" y="160"/>
                </a:lnTo>
                <a:lnTo>
                  <a:pt x="1971" y="167"/>
                </a:lnTo>
                <a:lnTo>
                  <a:pt x="1978" y="131"/>
                </a:lnTo>
                <a:lnTo>
                  <a:pt x="1971" y="127"/>
                </a:lnTo>
                <a:lnTo>
                  <a:pt x="1971" y="120"/>
                </a:lnTo>
                <a:lnTo>
                  <a:pt x="1962" y="120"/>
                </a:lnTo>
                <a:close/>
                <a:moveTo>
                  <a:pt x="2551" y="76"/>
                </a:moveTo>
                <a:lnTo>
                  <a:pt x="2551" y="80"/>
                </a:lnTo>
                <a:lnTo>
                  <a:pt x="2545" y="89"/>
                </a:lnTo>
                <a:lnTo>
                  <a:pt x="2543" y="100"/>
                </a:lnTo>
                <a:lnTo>
                  <a:pt x="2543" y="111"/>
                </a:lnTo>
                <a:lnTo>
                  <a:pt x="2542" y="123"/>
                </a:lnTo>
                <a:lnTo>
                  <a:pt x="2538" y="123"/>
                </a:lnTo>
                <a:lnTo>
                  <a:pt x="2534" y="171"/>
                </a:lnTo>
                <a:lnTo>
                  <a:pt x="2531" y="171"/>
                </a:lnTo>
                <a:lnTo>
                  <a:pt x="2531" y="207"/>
                </a:lnTo>
                <a:lnTo>
                  <a:pt x="2525" y="207"/>
                </a:lnTo>
                <a:lnTo>
                  <a:pt x="2525" y="251"/>
                </a:lnTo>
                <a:lnTo>
                  <a:pt x="2522" y="251"/>
                </a:lnTo>
                <a:lnTo>
                  <a:pt x="2520" y="265"/>
                </a:lnTo>
                <a:lnTo>
                  <a:pt x="2520" y="283"/>
                </a:lnTo>
                <a:lnTo>
                  <a:pt x="2522" y="301"/>
                </a:lnTo>
                <a:lnTo>
                  <a:pt x="2525" y="311"/>
                </a:lnTo>
                <a:lnTo>
                  <a:pt x="2527" y="292"/>
                </a:lnTo>
                <a:lnTo>
                  <a:pt x="2533" y="276"/>
                </a:lnTo>
                <a:lnTo>
                  <a:pt x="2538" y="263"/>
                </a:lnTo>
                <a:lnTo>
                  <a:pt x="2542" y="247"/>
                </a:lnTo>
                <a:lnTo>
                  <a:pt x="2551" y="247"/>
                </a:lnTo>
                <a:lnTo>
                  <a:pt x="2547" y="261"/>
                </a:lnTo>
                <a:lnTo>
                  <a:pt x="2543" y="272"/>
                </a:lnTo>
                <a:lnTo>
                  <a:pt x="2538" y="283"/>
                </a:lnTo>
                <a:lnTo>
                  <a:pt x="2538" y="296"/>
                </a:lnTo>
                <a:lnTo>
                  <a:pt x="2534" y="296"/>
                </a:lnTo>
                <a:lnTo>
                  <a:pt x="2538" y="303"/>
                </a:lnTo>
                <a:lnTo>
                  <a:pt x="2534" y="303"/>
                </a:lnTo>
                <a:lnTo>
                  <a:pt x="2531" y="334"/>
                </a:lnTo>
                <a:lnTo>
                  <a:pt x="2525" y="334"/>
                </a:lnTo>
                <a:lnTo>
                  <a:pt x="2525" y="347"/>
                </a:lnTo>
                <a:lnTo>
                  <a:pt x="2525" y="360"/>
                </a:lnTo>
                <a:lnTo>
                  <a:pt x="2527" y="372"/>
                </a:lnTo>
                <a:lnTo>
                  <a:pt x="2531" y="380"/>
                </a:lnTo>
                <a:lnTo>
                  <a:pt x="2533" y="343"/>
                </a:lnTo>
                <a:lnTo>
                  <a:pt x="2540" y="309"/>
                </a:lnTo>
                <a:lnTo>
                  <a:pt x="2551" y="280"/>
                </a:lnTo>
                <a:lnTo>
                  <a:pt x="2554" y="251"/>
                </a:lnTo>
                <a:lnTo>
                  <a:pt x="2558" y="251"/>
                </a:lnTo>
                <a:lnTo>
                  <a:pt x="2560" y="249"/>
                </a:lnTo>
                <a:lnTo>
                  <a:pt x="2560" y="249"/>
                </a:lnTo>
                <a:lnTo>
                  <a:pt x="2560" y="249"/>
                </a:lnTo>
                <a:lnTo>
                  <a:pt x="2562" y="249"/>
                </a:lnTo>
                <a:lnTo>
                  <a:pt x="2563" y="249"/>
                </a:lnTo>
                <a:lnTo>
                  <a:pt x="2565" y="247"/>
                </a:lnTo>
                <a:lnTo>
                  <a:pt x="2562" y="269"/>
                </a:lnTo>
                <a:lnTo>
                  <a:pt x="2554" y="287"/>
                </a:lnTo>
                <a:lnTo>
                  <a:pt x="2554" y="307"/>
                </a:lnTo>
                <a:lnTo>
                  <a:pt x="2551" y="307"/>
                </a:lnTo>
                <a:lnTo>
                  <a:pt x="2551" y="407"/>
                </a:lnTo>
                <a:lnTo>
                  <a:pt x="2554" y="407"/>
                </a:lnTo>
                <a:lnTo>
                  <a:pt x="2554" y="403"/>
                </a:lnTo>
                <a:lnTo>
                  <a:pt x="2558" y="392"/>
                </a:lnTo>
                <a:lnTo>
                  <a:pt x="2560" y="380"/>
                </a:lnTo>
                <a:lnTo>
                  <a:pt x="2560" y="365"/>
                </a:lnTo>
                <a:lnTo>
                  <a:pt x="2562" y="351"/>
                </a:lnTo>
                <a:lnTo>
                  <a:pt x="2565" y="351"/>
                </a:lnTo>
                <a:lnTo>
                  <a:pt x="2565" y="334"/>
                </a:lnTo>
                <a:lnTo>
                  <a:pt x="2571" y="334"/>
                </a:lnTo>
                <a:lnTo>
                  <a:pt x="2574" y="300"/>
                </a:lnTo>
                <a:lnTo>
                  <a:pt x="2578" y="300"/>
                </a:lnTo>
                <a:lnTo>
                  <a:pt x="2578" y="247"/>
                </a:lnTo>
                <a:lnTo>
                  <a:pt x="2578" y="212"/>
                </a:lnTo>
                <a:lnTo>
                  <a:pt x="2576" y="180"/>
                </a:lnTo>
                <a:lnTo>
                  <a:pt x="2571" y="151"/>
                </a:lnTo>
                <a:lnTo>
                  <a:pt x="2571" y="131"/>
                </a:lnTo>
                <a:lnTo>
                  <a:pt x="2565" y="131"/>
                </a:lnTo>
                <a:lnTo>
                  <a:pt x="2565" y="120"/>
                </a:lnTo>
                <a:lnTo>
                  <a:pt x="2562" y="120"/>
                </a:lnTo>
                <a:lnTo>
                  <a:pt x="2562" y="103"/>
                </a:lnTo>
                <a:lnTo>
                  <a:pt x="2558" y="103"/>
                </a:lnTo>
                <a:lnTo>
                  <a:pt x="2554" y="76"/>
                </a:lnTo>
                <a:lnTo>
                  <a:pt x="2551" y="76"/>
                </a:lnTo>
                <a:close/>
                <a:moveTo>
                  <a:pt x="3725" y="0"/>
                </a:moveTo>
                <a:lnTo>
                  <a:pt x="3738" y="0"/>
                </a:lnTo>
                <a:lnTo>
                  <a:pt x="3738" y="3"/>
                </a:lnTo>
                <a:lnTo>
                  <a:pt x="3734" y="12"/>
                </a:lnTo>
                <a:lnTo>
                  <a:pt x="3734" y="25"/>
                </a:lnTo>
                <a:lnTo>
                  <a:pt x="3734" y="40"/>
                </a:lnTo>
                <a:lnTo>
                  <a:pt x="3731" y="40"/>
                </a:lnTo>
                <a:lnTo>
                  <a:pt x="3731" y="123"/>
                </a:lnTo>
                <a:lnTo>
                  <a:pt x="3725" y="123"/>
                </a:lnTo>
                <a:lnTo>
                  <a:pt x="3725" y="127"/>
                </a:lnTo>
                <a:lnTo>
                  <a:pt x="3731" y="127"/>
                </a:lnTo>
                <a:lnTo>
                  <a:pt x="3731" y="140"/>
                </a:lnTo>
                <a:lnTo>
                  <a:pt x="3725" y="140"/>
                </a:lnTo>
                <a:lnTo>
                  <a:pt x="3725" y="143"/>
                </a:lnTo>
                <a:lnTo>
                  <a:pt x="3734" y="147"/>
                </a:lnTo>
                <a:lnTo>
                  <a:pt x="3734" y="167"/>
                </a:lnTo>
                <a:lnTo>
                  <a:pt x="3738" y="167"/>
                </a:lnTo>
                <a:lnTo>
                  <a:pt x="3738" y="183"/>
                </a:lnTo>
                <a:lnTo>
                  <a:pt x="3742" y="183"/>
                </a:lnTo>
                <a:lnTo>
                  <a:pt x="3742" y="203"/>
                </a:lnTo>
                <a:lnTo>
                  <a:pt x="3745" y="203"/>
                </a:lnTo>
                <a:lnTo>
                  <a:pt x="3751" y="247"/>
                </a:lnTo>
                <a:lnTo>
                  <a:pt x="3754" y="247"/>
                </a:lnTo>
                <a:lnTo>
                  <a:pt x="3754" y="254"/>
                </a:lnTo>
                <a:lnTo>
                  <a:pt x="3762" y="260"/>
                </a:lnTo>
                <a:lnTo>
                  <a:pt x="3762" y="274"/>
                </a:lnTo>
                <a:lnTo>
                  <a:pt x="3765" y="274"/>
                </a:lnTo>
                <a:lnTo>
                  <a:pt x="3758" y="180"/>
                </a:lnTo>
                <a:lnTo>
                  <a:pt x="3753" y="165"/>
                </a:lnTo>
                <a:lnTo>
                  <a:pt x="3751" y="147"/>
                </a:lnTo>
                <a:lnTo>
                  <a:pt x="3754" y="147"/>
                </a:lnTo>
                <a:lnTo>
                  <a:pt x="3754" y="151"/>
                </a:lnTo>
                <a:lnTo>
                  <a:pt x="3765" y="147"/>
                </a:lnTo>
                <a:lnTo>
                  <a:pt x="3765" y="151"/>
                </a:lnTo>
                <a:lnTo>
                  <a:pt x="3771" y="151"/>
                </a:lnTo>
                <a:lnTo>
                  <a:pt x="3771" y="163"/>
                </a:lnTo>
                <a:lnTo>
                  <a:pt x="3774" y="163"/>
                </a:lnTo>
                <a:lnTo>
                  <a:pt x="3771" y="123"/>
                </a:lnTo>
                <a:lnTo>
                  <a:pt x="3782" y="123"/>
                </a:lnTo>
                <a:lnTo>
                  <a:pt x="3785" y="147"/>
                </a:lnTo>
                <a:lnTo>
                  <a:pt x="3791" y="167"/>
                </a:lnTo>
                <a:lnTo>
                  <a:pt x="3791" y="203"/>
                </a:lnTo>
                <a:lnTo>
                  <a:pt x="3794" y="203"/>
                </a:lnTo>
                <a:lnTo>
                  <a:pt x="3794" y="231"/>
                </a:lnTo>
                <a:lnTo>
                  <a:pt x="3798" y="231"/>
                </a:lnTo>
                <a:lnTo>
                  <a:pt x="3798" y="240"/>
                </a:lnTo>
                <a:lnTo>
                  <a:pt x="3802" y="240"/>
                </a:lnTo>
                <a:lnTo>
                  <a:pt x="3805" y="263"/>
                </a:lnTo>
                <a:lnTo>
                  <a:pt x="3811" y="263"/>
                </a:lnTo>
                <a:lnTo>
                  <a:pt x="3811" y="231"/>
                </a:lnTo>
                <a:lnTo>
                  <a:pt x="3813" y="201"/>
                </a:lnTo>
                <a:lnTo>
                  <a:pt x="3818" y="176"/>
                </a:lnTo>
                <a:lnTo>
                  <a:pt x="3822" y="176"/>
                </a:lnTo>
                <a:lnTo>
                  <a:pt x="3822" y="180"/>
                </a:lnTo>
                <a:lnTo>
                  <a:pt x="3825" y="180"/>
                </a:lnTo>
                <a:lnTo>
                  <a:pt x="3825" y="183"/>
                </a:lnTo>
                <a:lnTo>
                  <a:pt x="3822" y="191"/>
                </a:lnTo>
                <a:lnTo>
                  <a:pt x="3831" y="187"/>
                </a:lnTo>
                <a:lnTo>
                  <a:pt x="3831" y="254"/>
                </a:lnTo>
                <a:lnTo>
                  <a:pt x="3838" y="265"/>
                </a:lnTo>
                <a:lnTo>
                  <a:pt x="3845" y="281"/>
                </a:lnTo>
                <a:lnTo>
                  <a:pt x="3851" y="300"/>
                </a:lnTo>
                <a:lnTo>
                  <a:pt x="3854" y="320"/>
                </a:lnTo>
                <a:lnTo>
                  <a:pt x="3858" y="334"/>
                </a:lnTo>
                <a:lnTo>
                  <a:pt x="3860" y="334"/>
                </a:lnTo>
                <a:lnTo>
                  <a:pt x="3860" y="334"/>
                </a:lnTo>
                <a:lnTo>
                  <a:pt x="3860" y="334"/>
                </a:lnTo>
                <a:lnTo>
                  <a:pt x="3860" y="334"/>
                </a:lnTo>
                <a:lnTo>
                  <a:pt x="3862" y="332"/>
                </a:lnTo>
                <a:lnTo>
                  <a:pt x="3862" y="331"/>
                </a:lnTo>
                <a:lnTo>
                  <a:pt x="3865" y="331"/>
                </a:lnTo>
                <a:lnTo>
                  <a:pt x="3862" y="314"/>
                </a:lnTo>
                <a:lnTo>
                  <a:pt x="3863" y="294"/>
                </a:lnTo>
                <a:lnTo>
                  <a:pt x="3863" y="269"/>
                </a:lnTo>
                <a:lnTo>
                  <a:pt x="3863" y="245"/>
                </a:lnTo>
                <a:lnTo>
                  <a:pt x="3865" y="223"/>
                </a:lnTo>
                <a:lnTo>
                  <a:pt x="3871" y="223"/>
                </a:lnTo>
                <a:lnTo>
                  <a:pt x="3865" y="214"/>
                </a:lnTo>
                <a:lnTo>
                  <a:pt x="3871" y="214"/>
                </a:lnTo>
                <a:lnTo>
                  <a:pt x="3871" y="180"/>
                </a:lnTo>
                <a:lnTo>
                  <a:pt x="3874" y="180"/>
                </a:lnTo>
                <a:lnTo>
                  <a:pt x="3874" y="154"/>
                </a:lnTo>
                <a:lnTo>
                  <a:pt x="3882" y="132"/>
                </a:lnTo>
                <a:lnTo>
                  <a:pt x="3885" y="107"/>
                </a:lnTo>
                <a:lnTo>
                  <a:pt x="3894" y="107"/>
                </a:lnTo>
                <a:lnTo>
                  <a:pt x="3885" y="167"/>
                </a:lnTo>
                <a:lnTo>
                  <a:pt x="3882" y="167"/>
                </a:lnTo>
                <a:lnTo>
                  <a:pt x="3882" y="203"/>
                </a:lnTo>
                <a:lnTo>
                  <a:pt x="3878" y="203"/>
                </a:lnTo>
                <a:lnTo>
                  <a:pt x="3882" y="211"/>
                </a:lnTo>
                <a:lnTo>
                  <a:pt x="3882" y="214"/>
                </a:lnTo>
                <a:lnTo>
                  <a:pt x="3880" y="218"/>
                </a:lnTo>
                <a:lnTo>
                  <a:pt x="3878" y="218"/>
                </a:lnTo>
                <a:lnTo>
                  <a:pt x="3878" y="220"/>
                </a:lnTo>
                <a:lnTo>
                  <a:pt x="3882" y="260"/>
                </a:lnTo>
                <a:lnTo>
                  <a:pt x="3882" y="323"/>
                </a:lnTo>
                <a:lnTo>
                  <a:pt x="3885" y="323"/>
                </a:lnTo>
                <a:lnTo>
                  <a:pt x="3887" y="336"/>
                </a:lnTo>
                <a:lnTo>
                  <a:pt x="3887" y="349"/>
                </a:lnTo>
                <a:lnTo>
                  <a:pt x="3891" y="360"/>
                </a:lnTo>
                <a:lnTo>
                  <a:pt x="3894" y="327"/>
                </a:lnTo>
                <a:lnTo>
                  <a:pt x="3898" y="327"/>
                </a:lnTo>
                <a:lnTo>
                  <a:pt x="3898" y="320"/>
                </a:lnTo>
                <a:lnTo>
                  <a:pt x="3902" y="320"/>
                </a:lnTo>
                <a:lnTo>
                  <a:pt x="3905" y="300"/>
                </a:lnTo>
                <a:lnTo>
                  <a:pt x="3922" y="287"/>
                </a:lnTo>
                <a:lnTo>
                  <a:pt x="3923" y="256"/>
                </a:lnTo>
                <a:lnTo>
                  <a:pt x="3925" y="221"/>
                </a:lnTo>
                <a:lnTo>
                  <a:pt x="3931" y="185"/>
                </a:lnTo>
                <a:lnTo>
                  <a:pt x="3938" y="154"/>
                </a:lnTo>
                <a:lnTo>
                  <a:pt x="3940" y="143"/>
                </a:lnTo>
                <a:lnTo>
                  <a:pt x="3940" y="132"/>
                </a:lnTo>
                <a:lnTo>
                  <a:pt x="3943" y="123"/>
                </a:lnTo>
                <a:lnTo>
                  <a:pt x="3951" y="114"/>
                </a:lnTo>
                <a:lnTo>
                  <a:pt x="3951" y="111"/>
                </a:lnTo>
                <a:lnTo>
                  <a:pt x="3954" y="111"/>
                </a:lnTo>
                <a:lnTo>
                  <a:pt x="3954" y="131"/>
                </a:lnTo>
                <a:lnTo>
                  <a:pt x="3951" y="131"/>
                </a:lnTo>
                <a:lnTo>
                  <a:pt x="3942" y="191"/>
                </a:lnTo>
                <a:lnTo>
                  <a:pt x="3938" y="211"/>
                </a:lnTo>
                <a:lnTo>
                  <a:pt x="3936" y="238"/>
                </a:lnTo>
                <a:lnTo>
                  <a:pt x="3936" y="271"/>
                </a:lnTo>
                <a:lnTo>
                  <a:pt x="3936" y="305"/>
                </a:lnTo>
                <a:lnTo>
                  <a:pt x="3936" y="338"/>
                </a:lnTo>
                <a:lnTo>
                  <a:pt x="3938" y="365"/>
                </a:lnTo>
                <a:lnTo>
                  <a:pt x="3942" y="383"/>
                </a:lnTo>
                <a:lnTo>
                  <a:pt x="3943" y="394"/>
                </a:lnTo>
                <a:lnTo>
                  <a:pt x="3942" y="407"/>
                </a:lnTo>
                <a:lnTo>
                  <a:pt x="3942" y="418"/>
                </a:lnTo>
                <a:lnTo>
                  <a:pt x="3945" y="427"/>
                </a:lnTo>
                <a:lnTo>
                  <a:pt x="3945" y="283"/>
                </a:lnTo>
                <a:lnTo>
                  <a:pt x="3942" y="283"/>
                </a:lnTo>
                <a:lnTo>
                  <a:pt x="3942" y="251"/>
                </a:lnTo>
                <a:lnTo>
                  <a:pt x="3954" y="254"/>
                </a:lnTo>
                <a:lnTo>
                  <a:pt x="3958" y="283"/>
                </a:lnTo>
                <a:lnTo>
                  <a:pt x="3962" y="283"/>
                </a:lnTo>
                <a:lnTo>
                  <a:pt x="3971" y="207"/>
                </a:lnTo>
                <a:lnTo>
                  <a:pt x="3974" y="207"/>
                </a:lnTo>
                <a:lnTo>
                  <a:pt x="3974" y="196"/>
                </a:lnTo>
                <a:lnTo>
                  <a:pt x="3978" y="196"/>
                </a:lnTo>
                <a:lnTo>
                  <a:pt x="3978" y="180"/>
                </a:lnTo>
                <a:lnTo>
                  <a:pt x="3982" y="180"/>
                </a:lnTo>
                <a:lnTo>
                  <a:pt x="3982" y="169"/>
                </a:lnTo>
                <a:lnTo>
                  <a:pt x="3978" y="156"/>
                </a:lnTo>
                <a:lnTo>
                  <a:pt x="3973" y="143"/>
                </a:lnTo>
                <a:lnTo>
                  <a:pt x="3971" y="131"/>
                </a:lnTo>
                <a:lnTo>
                  <a:pt x="3974" y="132"/>
                </a:lnTo>
                <a:lnTo>
                  <a:pt x="3978" y="132"/>
                </a:lnTo>
                <a:lnTo>
                  <a:pt x="3980" y="134"/>
                </a:lnTo>
                <a:lnTo>
                  <a:pt x="3980" y="136"/>
                </a:lnTo>
                <a:lnTo>
                  <a:pt x="3982" y="138"/>
                </a:lnTo>
                <a:lnTo>
                  <a:pt x="3982" y="143"/>
                </a:lnTo>
                <a:lnTo>
                  <a:pt x="3989" y="154"/>
                </a:lnTo>
                <a:lnTo>
                  <a:pt x="3993" y="171"/>
                </a:lnTo>
                <a:lnTo>
                  <a:pt x="3994" y="185"/>
                </a:lnTo>
                <a:lnTo>
                  <a:pt x="3996" y="200"/>
                </a:lnTo>
                <a:lnTo>
                  <a:pt x="4002" y="211"/>
                </a:lnTo>
                <a:lnTo>
                  <a:pt x="4002" y="203"/>
                </a:lnTo>
                <a:lnTo>
                  <a:pt x="4005" y="192"/>
                </a:lnTo>
                <a:lnTo>
                  <a:pt x="4005" y="180"/>
                </a:lnTo>
                <a:lnTo>
                  <a:pt x="4002" y="167"/>
                </a:lnTo>
                <a:lnTo>
                  <a:pt x="4014" y="167"/>
                </a:lnTo>
                <a:lnTo>
                  <a:pt x="4014" y="151"/>
                </a:lnTo>
                <a:lnTo>
                  <a:pt x="4025" y="151"/>
                </a:lnTo>
                <a:lnTo>
                  <a:pt x="4022" y="200"/>
                </a:lnTo>
                <a:lnTo>
                  <a:pt x="4031" y="203"/>
                </a:lnTo>
                <a:lnTo>
                  <a:pt x="4031" y="220"/>
                </a:lnTo>
                <a:lnTo>
                  <a:pt x="4034" y="220"/>
                </a:lnTo>
                <a:lnTo>
                  <a:pt x="4038" y="236"/>
                </a:lnTo>
                <a:lnTo>
                  <a:pt x="4042" y="236"/>
                </a:lnTo>
                <a:lnTo>
                  <a:pt x="4051" y="271"/>
                </a:lnTo>
                <a:lnTo>
                  <a:pt x="4058" y="271"/>
                </a:lnTo>
                <a:lnTo>
                  <a:pt x="4062" y="307"/>
                </a:lnTo>
                <a:lnTo>
                  <a:pt x="4065" y="307"/>
                </a:lnTo>
                <a:lnTo>
                  <a:pt x="4065" y="303"/>
                </a:lnTo>
                <a:lnTo>
                  <a:pt x="4074" y="289"/>
                </a:lnTo>
                <a:lnTo>
                  <a:pt x="4076" y="269"/>
                </a:lnTo>
                <a:lnTo>
                  <a:pt x="4076" y="245"/>
                </a:lnTo>
                <a:lnTo>
                  <a:pt x="4074" y="221"/>
                </a:lnTo>
                <a:lnTo>
                  <a:pt x="4073" y="198"/>
                </a:lnTo>
                <a:lnTo>
                  <a:pt x="4071" y="180"/>
                </a:lnTo>
                <a:lnTo>
                  <a:pt x="4074" y="180"/>
                </a:lnTo>
                <a:lnTo>
                  <a:pt x="4074" y="183"/>
                </a:lnTo>
                <a:lnTo>
                  <a:pt x="4076" y="185"/>
                </a:lnTo>
                <a:lnTo>
                  <a:pt x="4076" y="185"/>
                </a:lnTo>
                <a:lnTo>
                  <a:pt x="4076" y="183"/>
                </a:lnTo>
                <a:lnTo>
                  <a:pt x="4078" y="181"/>
                </a:lnTo>
                <a:lnTo>
                  <a:pt x="4078" y="178"/>
                </a:lnTo>
                <a:lnTo>
                  <a:pt x="4078" y="176"/>
                </a:lnTo>
                <a:lnTo>
                  <a:pt x="4078" y="176"/>
                </a:lnTo>
                <a:lnTo>
                  <a:pt x="4074" y="176"/>
                </a:lnTo>
                <a:lnTo>
                  <a:pt x="4065" y="123"/>
                </a:lnTo>
                <a:lnTo>
                  <a:pt x="4062" y="123"/>
                </a:lnTo>
                <a:lnTo>
                  <a:pt x="4062" y="100"/>
                </a:lnTo>
                <a:lnTo>
                  <a:pt x="4058" y="100"/>
                </a:lnTo>
                <a:lnTo>
                  <a:pt x="4054" y="80"/>
                </a:lnTo>
                <a:lnTo>
                  <a:pt x="4065" y="80"/>
                </a:lnTo>
                <a:lnTo>
                  <a:pt x="4071" y="112"/>
                </a:lnTo>
                <a:lnTo>
                  <a:pt x="4080" y="145"/>
                </a:lnTo>
                <a:lnTo>
                  <a:pt x="4091" y="176"/>
                </a:lnTo>
                <a:lnTo>
                  <a:pt x="4098" y="240"/>
                </a:lnTo>
                <a:lnTo>
                  <a:pt x="4100" y="238"/>
                </a:lnTo>
                <a:lnTo>
                  <a:pt x="4100" y="238"/>
                </a:lnTo>
                <a:lnTo>
                  <a:pt x="4100" y="238"/>
                </a:lnTo>
                <a:lnTo>
                  <a:pt x="4100" y="238"/>
                </a:lnTo>
                <a:lnTo>
                  <a:pt x="4102" y="236"/>
                </a:lnTo>
                <a:lnTo>
                  <a:pt x="4102" y="236"/>
                </a:lnTo>
                <a:lnTo>
                  <a:pt x="4109" y="227"/>
                </a:lnTo>
                <a:lnTo>
                  <a:pt x="4111" y="218"/>
                </a:lnTo>
                <a:lnTo>
                  <a:pt x="4111" y="207"/>
                </a:lnTo>
                <a:lnTo>
                  <a:pt x="4114" y="196"/>
                </a:lnTo>
                <a:lnTo>
                  <a:pt x="4125" y="156"/>
                </a:lnTo>
                <a:lnTo>
                  <a:pt x="4134" y="114"/>
                </a:lnTo>
                <a:lnTo>
                  <a:pt x="4142" y="114"/>
                </a:lnTo>
                <a:lnTo>
                  <a:pt x="4140" y="143"/>
                </a:lnTo>
                <a:lnTo>
                  <a:pt x="4133" y="169"/>
                </a:lnTo>
                <a:lnTo>
                  <a:pt x="4127" y="194"/>
                </a:lnTo>
                <a:lnTo>
                  <a:pt x="4122" y="220"/>
                </a:lnTo>
                <a:lnTo>
                  <a:pt x="4125" y="220"/>
                </a:lnTo>
                <a:lnTo>
                  <a:pt x="4125" y="211"/>
                </a:lnTo>
                <a:lnTo>
                  <a:pt x="4133" y="198"/>
                </a:lnTo>
                <a:lnTo>
                  <a:pt x="4140" y="178"/>
                </a:lnTo>
                <a:lnTo>
                  <a:pt x="4143" y="154"/>
                </a:lnTo>
                <a:lnTo>
                  <a:pt x="4149" y="132"/>
                </a:lnTo>
                <a:lnTo>
                  <a:pt x="4154" y="114"/>
                </a:lnTo>
                <a:lnTo>
                  <a:pt x="4158" y="114"/>
                </a:lnTo>
                <a:lnTo>
                  <a:pt x="4158" y="140"/>
                </a:lnTo>
                <a:lnTo>
                  <a:pt x="4154" y="140"/>
                </a:lnTo>
                <a:lnTo>
                  <a:pt x="4154" y="160"/>
                </a:lnTo>
                <a:lnTo>
                  <a:pt x="4151" y="160"/>
                </a:lnTo>
                <a:lnTo>
                  <a:pt x="4143" y="189"/>
                </a:lnTo>
                <a:lnTo>
                  <a:pt x="4143" y="220"/>
                </a:lnTo>
                <a:lnTo>
                  <a:pt x="4145" y="252"/>
                </a:lnTo>
                <a:lnTo>
                  <a:pt x="4145" y="287"/>
                </a:lnTo>
                <a:lnTo>
                  <a:pt x="4154" y="287"/>
                </a:lnTo>
                <a:lnTo>
                  <a:pt x="4154" y="311"/>
                </a:lnTo>
                <a:lnTo>
                  <a:pt x="4158" y="311"/>
                </a:lnTo>
                <a:lnTo>
                  <a:pt x="4158" y="307"/>
                </a:lnTo>
                <a:lnTo>
                  <a:pt x="4162" y="307"/>
                </a:lnTo>
                <a:lnTo>
                  <a:pt x="4171" y="260"/>
                </a:lnTo>
                <a:lnTo>
                  <a:pt x="4174" y="260"/>
                </a:lnTo>
                <a:lnTo>
                  <a:pt x="4174" y="243"/>
                </a:lnTo>
                <a:lnTo>
                  <a:pt x="4178" y="243"/>
                </a:lnTo>
                <a:lnTo>
                  <a:pt x="4178" y="223"/>
                </a:lnTo>
                <a:lnTo>
                  <a:pt x="4182" y="223"/>
                </a:lnTo>
                <a:lnTo>
                  <a:pt x="4182" y="211"/>
                </a:lnTo>
                <a:lnTo>
                  <a:pt x="4185" y="211"/>
                </a:lnTo>
                <a:lnTo>
                  <a:pt x="4185" y="196"/>
                </a:lnTo>
                <a:lnTo>
                  <a:pt x="4191" y="196"/>
                </a:lnTo>
                <a:lnTo>
                  <a:pt x="4191" y="176"/>
                </a:lnTo>
                <a:lnTo>
                  <a:pt x="4196" y="156"/>
                </a:lnTo>
                <a:lnTo>
                  <a:pt x="4200" y="138"/>
                </a:lnTo>
                <a:lnTo>
                  <a:pt x="4202" y="114"/>
                </a:lnTo>
                <a:lnTo>
                  <a:pt x="4214" y="114"/>
                </a:lnTo>
                <a:lnTo>
                  <a:pt x="4214" y="120"/>
                </a:lnTo>
                <a:lnTo>
                  <a:pt x="4211" y="120"/>
                </a:lnTo>
                <a:lnTo>
                  <a:pt x="4211" y="143"/>
                </a:lnTo>
                <a:lnTo>
                  <a:pt x="4205" y="143"/>
                </a:lnTo>
                <a:lnTo>
                  <a:pt x="4194" y="211"/>
                </a:lnTo>
                <a:lnTo>
                  <a:pt x="4198" y="211"/>
                </a:lnTo>
                <a:lnTo>
                  <a:pt x="4214" y="154"/>
                </a:lnTo>
                <a:lnTo>
                  <a:pt x="4222" y="154"/>
                </a:lnTo>
                <a:lnTo>
                  <a:pt x="4218" y="176"/>
                </a:lnTo>
                <a:lnTo>
                  <a:pt x="4211" y="194"/>
                </a:lnTo>
                <a:lnTo>
                  <a:pt x="4205" y="214"/>
                </a:lnTo>
                <a:lnTo>
                  <a:pt x="4214" y="214"/>
                </a:lnTo>
                <a:lnTo>
                  <a:pt x="4214" y="231"/>
                </a:lnTo>
                <a:lnTo>
                  <a:pt x="4218" y="231"/>
                </a:lnTo>
                <a:lnTo>
                  <a:pt x="4220" y="216"/>
                </a:lnTo>
                <a:lnTo>
                  <a:pt x="4225" y="203"/>
                </a:lnTo>
                <a:lnTo>
                  <a:pt x="4231" y="191"/>
                </a:lnTo>
                <a:lnTo>
                  <a:pt x="4231" y="171"/>
                </a:lnTo>
                <a:lnTo>
                  <a:pt x="4234" y="171"/>
                </a:lnTo>
                <a:lnTo>
                  <a:pt x="4236" y="169"/>
                </a:lnTo>
                <a:lnTo>
                  <a:pt x="4236" y="169"/>
                </a:lnTo>
                <a:lnTo>
                  <a:pt x="4236" y="169"/>
                </a:lnTo>
                <a:lnTo>
                  <a:pt x="4238" y="169"/>
                </a:lnTo>
                <a:lnTo>
                  <a:pt x="4240" y="169"/>
                </a:lnTo>
                <a:lnTo>
                  <a:pt x="4242" y="167"/>
                </a:lnTo>
                <a:lnTo>
                  <a:pt x="4242" y="180"/>
                </a:lnTo>
                <a:lnTo>
                  <a:pt x="4238" y="196"/>
                </a:lnTo>
                <a:lnTo>
                  <a:pt x="4238" y="211"/>
                </a:lnTo>
                <a:lnTo>
                  <a:pt x="4238" y="225"/>
                </a:lnTo>
                <a:lnTo>
                  <a:pt x="4242" y="236"/>
                </a:lnTo>
                <a:lnTo>
                  <a:pt x="4243" y="212"/>
                </a:lnTo>
                <a:lnTo>
                  <a:pt x="4249" y="192"/>
                </a:lnTo>
                <a:lnTo>
                  <a:pt x="4254" y="172"/>
                </a:lnTo>
                <a:lnTo>
                  <a:pt x="4258" y="151"/>
                </a:lnTo>
                <a:lnTo>
                  <a:pt x="4271" y="151"/>
                </a:lnTo>
                <a:lnTo>
                  <a:pt x="4265" y="189"/>
                </a:lnTo>
                <a:lnTo>
                  <a:pt x="4262" y="229"/>
                </a:lnTo>
                <a:lnTo>
                  <a:pt x="4258" y="271"/>
                </a:lnTo>
                <a:lnTo>
                  <a:pt x="4260" y="311"/>
                </a:lnTo>
                <a:lnTo>
                  <a:pt x="4265" y="347"/>
                </a:lnTo>
                <a:lnTo>
                  <a:pt x="4267" y="360"/>
                </a:lnTo>
                <a:lnTo>
                  <a:pt x="4269" y="374"/>
                </a:lnTo>
                <a:lnTo>
                  <a:pt x="4269" y="389"/>
                </a:lnTo>
                <a:lnTo>
                  <a:pt x="4269" y="401"/>
                </a:lnTo>
                <a:lnTo>
                  <a:pt x="4274" y="411"/>
                </a:lnTo>
                <a:lnTo>
                  <a:pt x="4274" y="311"/>
                </a:lnTo>
                <a:lnTo>
                  <a:pt x="4278" y="311"/>
                </a:lnTo>
                <a:lnTo>
                  <a:pt x="4280" y="294"/>
                </a:lnTo>
                <a:lnTo>
                  <a:pt x="4280" y="276"/>
                </a:lnTo>
                <a:lnTo>
                  <a:pt x="4278" y="263"/>
                </a:lnTo>
                <a:lnTo>
                  <a:pt x="4285" y="263"/>
                </a:lnTo>
                <a:lnTo>
                  <a:pt x="4285" y="247"/>
                </a:lnTo>
                <a:lnTo>
                  <a:pt x="4298" y="247"/>
                </a:lnTo>
                <a:lnTo>
                  <a:pt x="4294" y="271"/>
                </a:lnTo>
                <a:lnTo>
                  <a:pt x="4291" y="271"/>
                </a:lnTo>
                <a:lnTo>
                  <a:pt x="4291" y="281"/>
                </a:lnTo>
                <a:lnTo>
                  <a:pt x="4293" y="296"/>
                </a:lnTo>
                <a:lnTo>
                  <a:pt x="4296" y="314"/>
                </a:lnTo>
                <a:lnTo>
                  <a:pt x="4300" y="331"/>
                </a:lnTo>
                <a:lnTo>
                  <a:pt x="4303" y="345"/>
                </a:lnTo>
                <a:lnTo>
                  <a:pt x="4305" y="351"/>
                </a:lnTo>
                <a:lnTo>
                  <a:pt x="4309" y="311"/>
                </a:lnTo>
                <a:lnTo>
                  <a:pt x="4313" y="271"/>
                </a:lnTo>
                <a:lnTo>
                  <a:pt x="4314" y="227"/>
                </a:lnTo>
                <a:lnTo>
                  <a:pt x="4314" y="191"/>
                </a:lnTo>
                <a:lnTo>
                  <a:pt x="4311" y="191"/>
                </a:lnTo>
                <a:lnTo>
                  <a:pt x="4311" y="163"/>
                </a:lnTo>
                <a:lnTo>
                  <a:pt x="4305" y="163"/>
                </a:lnTo>
                <a:lnTo>
                  <a:pt x="4305" y="136"/>
                </a:lnTo>
                <a:lnTo>
                  <a:pt x="4298" y="103"/>
                </a:lnTo>
                <a:lnTo>
                  <a:pt x="4291" y="71"/>
                </a:lnTo>
                <a:lnTo>
                  <a:pt x="4302" y="76"/>
                </a:lnTo>
                <a:lnTo>
                  <a:pt x="4325" y="207"/>
                </a:lnTo>
                <a:lnTo>
                  <a:pt x="4327" y="221"/>
                </a:lnTo>
                <a:lnTo>
                  <a:pt x="4325" y="238"/>
                </a:lnTo>
                <a:lnTo>
                  <a:pt x="4325" y="252"/>
                </a:lnTo>
                <a:lnTo>
                  <a:pt x="4331" y="263"/>
                </a:lnTo>
                <a:lnTo>
                  <a:pt x="4358" y="103"/>
                </a:lnTo>
                <a:lnTo>
                  <a:pt x="4365" y="103"/>
                </a:lnTo>
                <a:lnTo>
                  <a:pt x="4351" y="211"/>
                </a:lnTo>
                <a:lnTo>
                  <a:pt x="4354" y="211"/>
                </a:lnTo>
                <a:lnTo>
                  <a:pt x="4358" y="183"/>
                </a:lnTo>
                <a:lnTo>
                  <a:pt x="4371" y="183"/>
                </a:lnTo>
                <a:lnTo>
                  <a:pt x="4371" y="214"/>
                </a:lnTo>
                <a:lnTo>
                  <a:pt x="4373" y="245"/>
                </a:lnTo>
                <a:lnTo>
                  <a:pt x="4378" y="271"/>
                </a:lnTo>
                <a:lnTo>
                  <a:pt x="4374" y="283"/>
                </a:lnTo>
                <a:lnTo>
                  <a:pt x="4382" y="283"/>
                </a:lnTo>
                <a:lnTo>
                  <a:pt x="4385" y="311"/>
                </a:lnTo>
                <a:lnTo>
                  <a:pt x="4391" y="311"/>
                </a:lnTo>
                <a:lnTo>
                  <a:pt x="4391" y="307"/>
                </a:lnTo>
                <a:lnTo>
                  <a:pt x="4425" y="200"/>
                </a:lnTo>
                <a:lnTo>
                  <a:pt x="4425" y="183"/>
                </a:lnTo>
                <a:lnTo>
                  <a:pt x="4431" y="183"/>
                </a:lnTo>
                <a:lnTo>
                  <a:pt x="4434" y="154"/>
                </a:lnTo>
                <a:lnTo>
                  <a:pt x="4438" y="154"/>
                </a:lnTo>
                <a:lnTo>
                  <a:pt x="4440" y="154"/>
                </a:lnTo>
                <a:lnTo>
                  <a:pt x="4440" y="152"/>
                </a:lnTo>
                <a:lnTo>
                  <a:pt x="4440" y="152"/>
                </a:lnTo>
                <a:lnTo>
                  <a:pt x="4442" y="152"/>
                </a:lnTo>
                <a:lnTo>
                  <a:pt x="4443" y="152"/>
                </a:lnTo>
                <a:lnTo>
                  <a:pt x="4445" y="151"/>
                </a:lnTo>
                <a:lnTo>
                  <a:pt x="4434" y="207"/>
                </a:lnTo>
                <a:lnTo>
                  <a:pt x="4442" y="207"/>
                </a:lnTo>
                <a:lnTo>
                  <a:pt x="4443" y="223"/>
                </a:lnTo>
                <a:lnTo>
                  <a:pt x="4449" y="236"/>
                </a:lnTo>
                <a:lnTo>
                  <a:pt x="4454" y="247"/>
                </a:lnTo>
                <a:lnTo>
                  <a:pt x="4454" y="267"/>
                </a:lnTo>
                <a:lnTo>
                  <a:pt x="4458" y="267"/>
                </a:lnTo>
                <a:lnTo>
                  <a:pt x="4458" y="280"/>
                </a:lnTo>
                <a:lnTo>
                  <a:pt x="4462" y="280"/>
                </a:lnTo>
                <a:lnTo>
                  <a:pt x="4465" y="323"/>
                </a:lnTo>
                <a:lnTo>
                  <a:pt x="4471" y="323"/>
                </a:lnTo>
                <a:lnTo>
                  <a:pt x="4473" y="338"/>
                </a:lnTo>
                <a:lnTo>
                  <a:pt x="4473" y="352"/>
                </a:lnTo>
                <a:lnTo>
                  <a:pt x="4473" y="365"/>
                </a:lnTo>
                <a:lnTo>
                  <a:pt x="4478" y="374"/>
                </a:lnTo>
                <a:lnTo>
                  <a:pt x="4478" y="367"/>
                </a:lnTo>
                <a:lnTo>
                  <a:pt x="4485" y="358"/>
                </a:lnTo>
                <a:lnTo>
                  <a:pt x="4487" y="343"/>
                </a:lnTo>
                <a:lnTo>
                  <a:pt x="4485" y="327"/>
                </a:lnTo>
                <a:lnTo>
                  <a:pt x="4482" y="327"/>
                </a:lnTo>
                <a:lnTo>
                  <a:pt x="4482" y="300"/>
                </a:lnTo>
                <a:lnTo>
                  <a:pt x="4478" y="300"/>
                </a:lnTo>
                <a:lnTo>
                  <a:pt x="4478" y="280"/>
                </a:lnTo>
                <a:lnTo>
                  <a:pt x="4474" y="280"/>
                </a:lnTo>
                <a:lnTo>
                  <a:pt x="4474" y="271"/>
                </a:lnTo>
                <a:lnTo>
                  <a:pt x="4471" y="271"/>
                </a:lnTo>
                <a:lnTo>
                  <a:pt x="4471" y="267"/>
                </a:lnTo>
                <a:lnTo>
                  <a:pt x="4474" y="267"/>
                </a:lnTo>
                <a:lnTo>
                  <a:pt x="4476" y="265"/>
                </a:lnTo>
                <a:lnTo>
                  <a:pt x="4476" y="265"/>
                </a:lnTo>
                <a:lnTo>
                  <a:pt x="4476" y="265"/>
                </a:lnTo>
                <a:lnTo>
                  <a:pt x="4478" y="265"/>
                </a:lnTo>
                <a:lnTo>
                  <a:pt x="4480" y="263"/>
                </a:lnTo>
                <a:lnTo>
                  <a:pt x="4482" y="263"/>
                </a:lnTo>
                <a:lnTo>
                  <a:pt x="4482" y="274"/>
                </a:lnTo>
                <a:lnTo>
                  <a:pt x="4485" y="274"/>
                </a:lnTo>
                <a:lnTo>
                  <a:pt x="4485" y="260"/>
                </a:lnTo>
                <a:lnTo>
                  <a:pt x="4498" y="260"/>
                </a:lnTo>
                <a:lnTo>
                  <a:pt x="4500" y="280"/>
                </a:lnTo>
                <a:lnTo>
                  <a:pt x="4505" y="298"/>
                </a:lnTo>
                <a:lnTo>
                  <a:pt x="4511" y="314"/>
                </a:lnTo>
                <a:lnTo>
                  <a:pt x="4511" y="347"/>
                </a:lnTo>
                <a:lnTo>
                  <a:pt x="4516" y="385"/>
                </a:lnTo>
                <a:lnTo>
                  <a:pt x="4518" y="431"/>
                </a:lnTo>
                <a:lnTo>
                  <a:pt x="4518" y="441"/>
                </a:lnTo>
                <a:lnTo>
                  <a:pt x="4520" y="449"/>
                </a:lnTo>
                <a:lnTo>
                  <a:pt x="4520" y="454"/>
                </a:lnTo>
                <a:lnTo>
                  <a:pt x="4518" y="463"/>
                </a:lnTo>
                <a:lnTo>
                  <a:pt x="4531" y="463"/>
                </a:lnTo>
                <a:lnTo>
                  <a:pt x="4534" y="314"/>
                </a:lnTo>
                <a:lnTo>
                  <a:pt x="4529" y="300"/>
                </a:lnTo>
                <a:lnTo>
                  <a:pt x="4523" y="283"/>
                </a:lnTo>
                <a:lnTo>
                  <a:pt x="4522" y="263"/>
                </a:lnTo>
                <a:lnTo>
                  <a:pt x="4525" y="263"/>
                </a:lnTo>
                <a:lnTo>
                  <a:pt x="4527" y="267"/>
                </a:lnTo>
                <a:lnTo>
                  <a:pt x="4527" y="267"/>
                </a:lnTo>
                <a:lnTo>
                  <a:pt x="4527" y="269"/>
                </a:lnTo>
                <a:lnTo>
                  <a:pt x="4527" y="269"/>
                </a:lnTo>
                <a:lnTo>
                  <a:pt x="4529" y="269"/>
                </a:lnTo>
                <a:lnTo>
                  <a:pt x="4531" y="271"/>
                </a:lnTo>
                <a:lnTo>
                  <a:pt x="4531" y="260"/>
                </a:lnTo>
                <a:lnTo>
                  <a:pt x="4525" y="247"/>
                </a:lnTo>
                <a:lnTo>
                  <a:pt x="4523" y="232"/>
                </a:lnTo>
                <a:lnTo>
                  <a:pt x="4522" y="220"/>
                </a:lnTo>
                <a:lnTo>
                  <a:pt x="4502" y="163"/>
                </a:lnTo>
                <a:lnTo>
                  <a:pt x="4503" y="161"/>
                </a:lnTo>
                <a:lnTo>
                  <a:pt x="4503" y="161"/>
                </a:lnTo>
                <a:lnTo>
                  <a:pt x="4505" y="161"/>
                </a:lnTo>
                <a:lnTo>
                  <a:pt x="4505" y="161"/>
                </a:lnTo>
                <a:lnTo>
                  <a:pt x="4505" y="161"/>
                </a:lnTo>
                <a:lnTo>
                  <a:pt x="4505" y="160"/>
                </a:lnTo>
                <a:lnTo>
                  <a:pt x="4507" y="160"/>
                </a:lnTo>
                <a:lnTo>
                  <a:pt x="4509" y="161"/>
                </a:lnTo>
                <a:lnTo>
                  <a:pt x="4509" y="161"/>
                </a:lnTo>
                <a:lnTo>
                  <a:pt x="4509" y="161"/>
                </a:lnTo>
                <a:lnTo>
                  <a:pt x="4509" y="161"/>
                </a:lnTo>
                <a:lnTo>
                  <a:pt x="4511" y="163"/>
                </a:lnTo>
                <a:lnTo>
                  <a:pt x="4516" y="174"/>
                </a:lnTo>
                <a:lnTo>
                  <a:pt x="4520" y="185"/>
                </a:lnTo>
                <a:lnTo>
                  <a:pt x="4522" y="200"/>
                </a:lnTo>
                <a:lnTo>
                  <a:pt x="4525" y="200"/>
                </a:lnTo>
                <a:lnTo>
                  <a:pt x="4525" y="220"/>
                </a:lnTo>
                <a:lnTo>
                  <a:pt x="4531" y="220"/>
                </a:lnTo>
                <a:lnTo>
                  <a:pt x="4531" y="231"/>
                </a:lnTo>
                <a:lnTo>
                  <a:pt x="4534" y="231"/>
                </a:lnTo>
                <a:lnTo>
                  <a:pt x="4534" y="254"/>
                </a:lnTo>
                <a:lnTo>
                  <a:pt x="4538" y="254"/>
                </a:lnTo>
                <a:lnTo>
                  <a:pt x="4538" y="271"/>
                </a:lnTo>
                <a:lnTo>
                  <a:pt x="4543" y="291"/>
                </a:lnTo>
                <a:lnTo>
                  <a:pt x="4551" y="311"/>
                </a:lnTo>
                <a:lnTo>
                  <a:pt x="4554" y="311"/>
                </a:lnTo>
                <a:lnTo>
                  <a:pt x="4554" y="267"/>
                </a:lnTo>
                <a:lnTo>
                  <a:pt x="4551" y="267"/>
                </a:lnTo>
                <a:lnTo>
                  <a:pt x="4551" y="243"/>
                </a:lnTo>
                <a:lnTo>
                  <a:pt x="4545" y="243"/>
                </a:lnTo>
                <a:lnTo>
                  <a:pt x="4542" y="220"/>
                </a:lnTo>
                <a:lnTo>
                  <a:pt x="4534" y="214"/>
                </a:lnTo>
                <a:lnTo>
                  <a:pt x="4531" y="200"/>
                </a:lnTo>
                <a:lnTo>
                  <a:pt x="4538" y="203"/>
                </a:lnTo>
                <a:lnTo>
                  <a:pt x="4525" y="163"/>
                </a:lnTo>
                <a:lnTo>
                  <a:pt x="4534" y="163"/>
                </a:lnTo>
                <a:lnTo>
                  <a:pt x="4585" y="314"/>
                </a:lnTo>
                <a:lnTo>
                  <a:pt x="4585" y="311"/>
                </a:lnTo>
                <a:lnTo>
                  <a:pt x="4589" y="309"/>
                </a:lnTo>
                <a:lnTo>
                  <a:pt x="4589" y="307"/>
                </a:lnTo>
                <a:lnTo>
                  <a:pt x="4589" y="305"/>
                </a:lnTo>
                <a:lnTo>
                  <a:pt x="4589" y="305"/>
                </a:lnTo>
                <a:lnTo>
                  <a:pt x="4589" y="303"/>
                </a:lnTo>
                <a:lnTo>
                  <a:pt x="4589" y="301"/>
                </a:lnTo>
                <a:lnTo>
                  <a:pt x="4591" y="300"/>
                </a:lnTo>
                <a:lnTo>
                  <a:pt x="4594" y="300"/>
                </a:lnTo>
                <a:lnTo>
                  <a:pt x="4594" y="303"/>
                </a:lnTo>
                <a:lnTo>
                  <a:pt x="4596" y="301"/>
                </a:lnTo>
                <a:lnTo>
                  <a:pt x="4596" y="301"/>
                </a:lnTo>
                <a:lnTo>
                  <a:pt x="4596" y="300"/>
                </a:lnTo>
                <a:lnTo>
                  <a:pt x="4596" y="300"/>
                </a:lnTo>
                <a:lnTo>
                  <a:pt x="4598" y="298"/>
                </a:lnTo>
                <a:lnTo>
                  <a:pt x="4598" y="296"/>
                </a:lnTo>
                <a:lnTo>
                  <a:pt x="4591" y="296"/>
                </a:lnTo>
                <a:lnTo>
                  <a:pt x="4585" y="263"/>
                </a:lnTo>
                <a:lnTo>
                  <a:pt x="4594" y="263"/>
                </a:lnTo>
                <a:lnTo>
                  <a:pt x="4594" y="254"/>
                </a:lnTo>
                <a:lnTo>
                  <a:pt x="4602" y="254"/>
                </a:lnTo>
                <a:lnTo>
                  <a:pt x="4602" y="271"/>
                </a:lnTo>
                <a:lnTo>
                  <a:pt x="4600" y="281"/>
                </a:lnTo>
                <a:lnTo>
                  <a:pt x="4602" y="291"/>
                </a:lnTo>
                <a:lnTo>
                  <a:pt x="4605" y="291"/>
                </a:lnTo>
                <a:lnTo>
                  <a:pt x="4611" y="236"/>
                </a:lnTo>
                <a:lnTo>
                  <a:pt x="4618" y="231"/>
                </a:lnTo>
                <a:lnTo>
                  <a:pt x="4618" y="220"/>
                </a:lnTo>
                <a:lnTo>
                  <a:pt x="4622" y="220"/>
                </a:lnTo>
                <a:lnTo>
                  <a:pt x="4622" y="214"/>
                </a:lnTo>
                <a:lnTo>
                  <a:pt x="4618" y="214"/>
                </a:lnTo>
                <a:lnTo>
                  <a:pt x="4618" y="163"/>
                </a:lnTo>
                <a:lnTo>
                  <a:pt x="4614" y="163"/>
                </a:lnTo>
                <a:lnTo>
                  <a:pt x="4614" y="160"/>
                </a:lnTo>
                <a:lnTo>
                  <a:pt x="4618" y="160"/>
                </a:lnTo>
                <a:lnTo>
                  <a:pt x="4618" y="154"/>
                </a:lnTo>
                <a:lnTo>
                  <a:pt x="4614" y="154"/>
                </a:lnTo>
                <a:lnTo>
                  <a:pt x="4614" y="152"/>
                </a:lnTo>
                <a:lnTo>
                  <a:pt x="4616" y="149"/>
                </a:lnTo>
                <a:lnTo>
                  <a:pt x="4618" y="147"/>
                </a:lnTo>
                <a:lnTo>
                  <a:pt x="4618" y="147"/>
                </a:lnTo>
                <a:lnTo>
                  <a:pt x="4614" y="140"/>
                </a:lnTo>
                <a:lnTo>
                  <a:pt x="4614" y="136"/>
                </a:lnTo>
                <a:lnTo>
                  <a:pt x="4618" y="136"/>
                </a:lnTo>
                <a:lnTo>
                  <a:pt x="4618" y="131"/>
                </a:lnTo>
                <a:lnTo>
                  <a:pt x="4614" y="131"/>
                </a:lnTo>
                <a:lnTo>
                  <a:pt x="4618" y="107"/>
                </a:lnTo>
                <a:lnTo>
                  <a:pt x="4625" y="107"/>
                </a:lnTo>
                <a:lnTo>
                  <a:pt x="4625" y="167"/>
                </a:lnTo>
                <a:lnTo>
                  <a:pt x="4634" y="167"/>
                </a:lnTo>
                <a:lnTo>
                  <a:pt x="4642" y="311"/>
                </a:lnTo>
                <a:lnTo>
                  <a:pt x="4645" y="311"/>
                </a:lnTo>
                <a:lnTo>
                  <a:pt x="4647" y="325"/>
                </a:lnTo>
                <a:lnTo>
                  <a:pt x="4647" y="341"/>
                </a:lnTo>
                <a:lnTo>
                  <a:pt x="4649" y="356"/>
                </a:lnTo>
                <a:lnTo>
                  <a:pt x="4654" y="367"/>
                </a:lnTo>
                <a:lnTo>
                  <a:pt x="4651" y="323"/>
                </a:lnTo>
                <a:lnTo>
                  <a:pt x="4654" y="323"/>
                </a:lnTo>
                <a:lnTo>
                  <a:pt x="4658" y="329"/>
                </a:lnTo>
                <a:lnTo>
                  <a:pt x="4662" y="332"/>
                </a:lnTo>
                <a:lnTo>
                  <a:pt x="4665" y="334"/>
                </a:lnTo>
                <a:lnTo>
                  <a:pt x="4665" y="296"/>
                </a:lnTo>
                <a:lnTo>
                  <a:pt x="4658" y="296"/>
                </a:lnTo>
                <a:lnTo>
                  <a:pt x="4658" y="287"/>
                </a:lnTo>
                <a:lnTo>
                  <a:pt x="4665" y="287"/>
                </a:lnTo>
                <a:lnTo>
                  <a:pt x="4662" y="107"/>
                </a:lnTo>
                <a:lnTo>
                  <a:pt x="4674" y="107"/>
                </a:lnTo>
                <a:lnTo>
                  <a:pt x="4674" y="111"/>
                </a:lnTo>
                <a:lnTo>
                  <a:pt x="4671" y="121"/>
                </a:lnTo>
                <a:lnTo>
                  <a:pt x="4669" y="138"/>
                </a:lnTo>
                <a:lnTo>
                  <a:pt x="4669" y="156"/>
                </a:lnTo>
                <a:lnTo>
                  <a:pt x="4671" y="171"/>
                </a:lnTo>
                <a:lnTo>
                  <a:pt x="4682" y="287"/>
                </a:lnTo>
                <a:lnTo>
                  <a:pt x="4687" y="287"/>
                </a:lnTo>
                <a:lnTo>
                  <a:pt x="4691" y="289"/>
                </a:lnTo>
                <a:lnTo>
                  <a:pt x="4694" y="289"/>
                </a:lnTo>
                <a:lnTo>
                  <a:pt x="4698" y="291"/>
                </a:lnTo>
                <a:lnTo>
                  <a:pt x="4698" y="236"/>
                </a:lnTo>
                <a:lnTo>
                  <a:pt x="4711" y="236"/>
                </a:lnTo>
                <a:lnTo>
                  <a:pt x="4713" y="269"/>
                </a:lnTo>
                <a:lnTo>
                  <a:pt x="4722" y="300"/>
                </a:lnTo>
                <a:lnTo>
                  <a:pt x="4725" y="300"/>
                </a:lnTo>
                <a:lnTo>
                  <a:pt x="4725" y="143"/>
                </a:lnTo>
                <a:lnTo>
                  <a:pt x="4738" y="147"/>
                </a:lnTo>
                <a:lnTo>
                  <a:pt x="4742" y="189"/>
                </a:lnTo>
                <a:lnTo>
                  <a:pt x="4751" y="223"/>
                </a:lnTo>
                <a:lnTo>
                  <a:pt x="4751" y="254"/>
                </a:lnTo>
                <a:lnTo>
                  <a:pt x="4754" y="254"/>
                </a:lnTo>
                <a:lnTo>
                  <a:pt x="4758" y="300"/>
                </a:lnTo>
                <a:lnTo>
                  <a:pt x="4765" y="303"/>
                </a:lnTo>
                <a:lnTo>
                  <a:pt x="4765" y="314"/>
                </a:lnTo>
                <a:lnTo>
                  <a:pt x="4769" y="323"/>
                </a:lnTo>
                <a:lnTo>
                  <a:pt x="4774" y="329"/>
                </a:lnTo>
                <a:lnTo>
                  <a:pt x="4780" y="336"/>
                </a:lnTo>
                <a:lnTo>
                  <a:pt x="4785" y="340"/>
                </a:lnTo>
                <a:lnTo>
                  <a:pt x="4794" y="343"/>
                </a:lnTo>
                <a:lnTo>
                  <a:pt x="4794" y="347"/>
                </a:lnTo>
                <a:lnTo>
                  <a:pt x="4796" y="349"/>
                </a:lnTo>
                <a:lnTo>
                  <a:pt x="4796" y="351"/>
                </a:lnTo>
                <a:lnTo>
                  <a:pt x="4798" y="352"/>
                </a:lnTo>
                <a:lnTo>
                  <a:pt x="4800" y="354"/>
                </a:lnTo>
                <a:lnTo>
                  <a:pt x="4802" y="356"/>
                </a:lnTo>
                <a:lnTo>
                  <a:pt x="4803" y="356"/>
                </a:lnTo>
                <a:lnTo>
                  <a:pt x="4803" y="358"/>
                </a:lnTo>
                <a:lnTo>
                  <a:pt x="4803" y="358"/>
                </a:lnTo>
                <a:lnTo>
                  <a:pt x="4803" y="358"/>
                </a:lnTo>
                <a:lnTo>
                  <a:pt x="4805" y="358"/>
                </a:lnTo>
                <a:lnTo>
                  <a:pt x="4805" y="360"/>
                </a:lnTo>
                <a:lnTo>
                  <a:pt x="4805" y="351"/>
                </a:lnTo>
                <a:lnTo>
                  <a:pt x="4802" y="351"/>
                </a:lnTo>
                <a:lnTo>
                  <a:pt x="4802" y="323"/>
                </a:lnTo>
                <a:lnTo>
                  <a:pt x="4798" y="323"/>
                </a:lnTo>
                <a:lnTo>
                  <a:pt x="4791" y="287"/>
                </a:lnTo>
                <a:lnTo>
                  <a:pt x="4785" y="287"/>
                </a:lnTo>
                <a:lnTo>
                  <a:pt x="4785" y="274"/>
                </a:lnTo>
                <a:lnTo>
                  <a:pt x="4782" y="274"/>
                </a:lnTo>
                <a:lnTo>
                  <a:pt x="4780" y="272"/>
                </a:lnTo>
                <a:lnTo>
                  <a:pt x="4780" y="269"/>
                </a:lnTo>
                <a:lnTo>
                  <a:pt x="4780" y="267"/>
                </a:lnTo>
                <a:lnTo>
                  <a:pt x="4778" y="263"/>
                </a:lnTo>
                <a:lnTo>
                  <a:pt x="4778" y="260"/>
                </a:lnTo>
                <a:lnTo>
                  <a:pt x="4782" y="260"/>
                </a:lnTo>
                <a:lnTo>
                  <a:pt x="4789" y="269"/>
                </a:lnTo>
                <a:lnTo>
                  <a:pt x="4794" y="280"/>
                </a:lnTo>
                <a:lnTo>
                  <a:pt x="4798" y="291"/>
                </a:lnTo>
                <a:lnTo>
                  <a:pt x="4802" y="291"/>
                </a:lnTo>
                <a:lnTo>
                  <a:pt x="4794" y="267"/>
                </a:lnTo>
                <a:lnTo>
                  <a:pt x="4783" y="243"/>
                </a:lnTo>
                <a:lnTo>
                  <a:pt x="4774" y="220"/>
                </a:lnTo>
                <a:lnTo>
                  <a:pt x="4778" y="220"/>
                </a:lnTo>
                <a:lnTo>
                  <a:pt x="4782" y="221"/>
                </a:lnTo>
                <a:lnTo>
                  <a:pt x="4783" y="221"/>
                </a:lnTo>
                <a:lnTo>
                  <a:pt x="4783" y="223"/>
                </a:lnTo>
                <a:lnTo>
                  <a:pt x="4785" y="227"/>
                </a:lnTo>
                <a:lnTo>
                  <a:pt x="4785" y="231"/>
                </a:lnTo>
                <a:lnTo>
                  <a:pt x="4796" y="245"/>
                </a:lnTo>
                <a:lnTo>
                  <a:pt x="4803" y="263"/>
                </a:lnTo>
                <a:lnTo>
                  <a:pt x="4809" y="283"/>
                </a:lnTo>
                <a:lnTo>
                  <a:pt x="4814" y="303"/>
                </a:lnTo>
                <a:lnTo>
                  <a:pt x="4818" y="303"/>
                </a:lnTo>
                <a:lnTo>
                  <a:pt x="4818" y="323"/>
                </a:lnTo>
                <a:lnTo>
                  <a:pt x="4822" y="323"/>
                </a:lnTo>
                <a:lnTo>
                  <a:pt x="4814" y="240"/>
                </a:lnTo>
                <a:lnTo>
                  <a:pt x="4811" y="240"/>
                </a:lnTo>
                <a:lnTo>
                  <a:pt x="4811" y="223"/>
                </a:lnTo>
                <a:lnTo>
                  <a:pt x="4805" y="223"/>
                </a:lnTo>
                <a:lnTo>
                  <a:pt x="4802" y="191"/>
                </a:lnTo>
                <a:lnTo>
                  <a:pt x="4798" y="191"/>
                </a:lnTo>
                <a:lnTo>
                  <a:pt x="4798" y="183"/>
                </a:lnTo>
                <a:lnTo>
                  <a:pt x="4794" y="183"/>
                </a:lnTo>
                <a:lnTo>
                  <a:pt x="4794" y="171"/>
                </a:lnTo>
                <a:lnTo>
                  <a:pt x="4791" y="171"/>
                </a:lnTo>
                <a:lnTo>
                  <a:pt x="4785" y="154"/>
                </a:lnTo>
                <a:lnTo>
                  <a:pt x="4782" y="154"/>
                </a:lnTo>
                <a:lnTo>
                  <a:pt x="4782" y="143"/>
                </a:lnTo>
                <a:lnTo>
                  <a:pt x="4778" y="143"/>
                </a:lnTo>
                <a:lnTo>
                  <a:pt x="4771" y="120"/>
                </a:lnTo>
                <a:lnTo>
                  <a:pt x="4765" y="120"/>
                </a:lnTo>
                <a:lnTo>
                  <a:pt x="4765" y="111"/>
                </a:lnTo>
                <a:lnTo>
                  <a:pt x="4758" y="98"/>
                </a:lnTo>
                <a:lnTo>
                  <a:pt x="4751" y="85"/>
                </a:lnTo>
                <a:lnTo>
                  <a:pt x="4745" y="67"/>
                </a:lnTo>
                <a:lnTo>
                  <a:pt x="4758" y="71"/>
                </a:lnTo>
                <a:lnTo>
                  <a:pt x="4762" y="89"/>
                </a:lnTo>
                <a:lnTo>
                  <a:pt x="4771" y="101"/>
                </a:lnTo>
                <a:lnTo>
                  <a:pt x="4778" y="114"/>
                </a:lnTo>
                <a:lnTo>
                  <a:pt x="4778" y="123"/>
                </a:lnTo>
                <a:lnTo>
                  <a:pt x="4782" y="123"/>
                </a:lnTo>
                <a:lnTo>
                  <a:pt x="4782" y="131"/>
                </a:lnTo>
                <a:lnTo>
                  <a:pt x="4785" y="131"/>
                </a:lnTo>
                <a:lnTo>
                  <a:pt x="4785" y="140"/>
                </a:lnTo>
                <a:lnTo>
                  <a:pt x="4791" y="140"/>
                </a:lnTo>
                <a:lnTo>
                  <a:pt x="4791" y="147"/>
                </a:lnTo>
                <a:lnTo>
                  <a:pt x="4794" y="147"/>
                </a:lnTo>
                <a:lnTo>
                  <a:pt x="4802" y="171"/>
                </a:lnTo>
                <a:lnTo>
                  <a:pt x="4805" y="171"/>
                </a:lnTo>
                <a:lnTo>
                  <a:pt x="4805" y="183"/>
                </a:lnTo>
                <a:lnTo>
                  <a:pt x="4811" y="183"/>
                </a:lnTo>
                <a:lnTo>
                  <a:pt x="4811" y="191"/>
                </a:lnTo>
                <a:lnTo>
                  <a:pt x="4814" y="191"/>
                </a:lnTo>
                <a:lnTo>
                  <a:pt x="4822" y="227"/>
                </a:lnTo>
                <a:lnTo>
                  <a:pt x="4825" y="227"/>
                </a:lnTo>
                <a:lnTo>
                  <a:pt x="4825" y="236"/>
                </a:lnTo>
                <a:lnTo>
                  <a:pt x="4831" y="236"/>
                </a:lnTo>
                <a:lnTo>
                  <a:pt x="4831" y="254"/>
                </a:lnTo>
                <a:lnTo>
                  <a:pt x="4834" y="254"/>
                </a:lnTo>
                <a:lnTo>
                  <a:pt x="4836" y="218"/>
                </a:lnTo>
                <a:lnTo>
                  <a:pt x="4838" y="178"/>
                </a:lnTo>
                <a:lnTo>
                  <a:pt x="4834" y="140"/>
                </a:lnTo>
                <a:lnTo>
                  <a:pt x="4825" y="103"/>
                </a:lnTo>
                <a:lnTo>
                  <a:pt x="4838" y="103"/>
                </a:lnTo>
                <a:lnTo>
                  <a:pt x="4843" y="134"/>
                </a:lnTo>
                <a:lnTo>
                  <a:pt x="4851" y="163"/>
                </a:lnTo>
                <a:lnTo>
                  <a:pt x="4851" y="178"/>
                </a:lnTo>
                <a:lnTo>
                  <a:pt x="4851" y="194"/>
                </a:lnTo>
                <a:lnTo>
                  <a:pt x="4849" y="209"/>
                </a:lnTo>
                <a:lnTo>
                  <a:pt x="4854" y="220"/>
                </a:lnTo>
                <a:lnTo>
                  <a:pt x="4858" y="180"/>
                </a:lnTo>
                <a:lnTo>
                  <a:pt x="4865" y="180"/>
                </a:lnTo>
                <a:lnTo>
                  <a:pt x="4871" y="196"/>
                </a:lnTo>
                <a:lnTo>
                  <a:pt x="4874" y="196"/>
                </a:lnTo>
                <a:lnTo>
                  <a:pt x="4874" y="211"/>
                </a:lnTo>
                <a:lnTo>
                  <a:pt x="4878" y="211"/>
                </a:lnTo>
                <a:lnTo>
                  <a:pt x="4882" y="247"/>
                </a:lnTo>
                <a:lnTo>
                  <a:pt x="4885" y="247"/>
                </a:lnTo>
                <a:lnTo>
                  <a:pt x="4885" y="271"/>
                </a:lnTo>
                <a:lnTo>
                  <a:pt x="4894" y="274"/>
                </a:lnTo>
                <a:lnTo>
                  <a:pt x="4894" y="283"/>
                </a:lnTo>
                <a:lnTo>
                  <a:pt x="4898" y="283"/>
                </a:lnTo>
                <a:lnTo>
                  <a:pt x="4898" y="296"/>
                </a:lnTo>
                <a:lnTo>
                  <a:pt x="4902" y="296"/>
                </a:lnTo>
                <a:lnTo>
                  <a:pt x="4905" y="320"/>
                </a:lnTo>
                <a:lnTo>
                  <a:pt x="4911" y="320"/>
                </a:lnTo>
                <a:lnTo>
                  <a:pt x="4913" y="291"/>
                </a:lnTo>
                <a:lnTo>
                  <a:pt x="4918" y="265"/>
                </a:lnTo>
                <a:lnTo>
                  <a:pt x="4927" y="240"/>
                </a:lnTo>
                <a:lnTo>
                  <a:pt x="4934" y="214"/>
                </a:lnTo>
                <a:lnTo>
                  <a:pt x="4931" y="154"/>
                </a:lnTo>
                <a:lnTo>
                  <a:pt x="4942" y="154"/>
                </a:lnTo>
                <a:lnTo>
                  <a:pt x="4945" y="214"/>
                </a:lnTo>
                <a:lnTo>
                  <a:pt x="4954" y="214"/>
                </a:lnTo>
                <a:lnTo>
                  <a:pt x="4958" y="231"/>
                </a:lnTo>
                <a:lnTo>
                  <a:pt x="4951" y="231"/>
                </a:lnTo>
                <a:lnTo>
                  <a:pt x="4951" y="223"/>
                </a:lnTo>
                <a:lnTo>
                  <a:pt x="4945" y="223"/>
                </a:lnTo>
                <a:lnTo>
                  <a:pt x="4945" y="327"/>
                </a:lnTo>
                <a:lnTo>
                  <a:pt x="4951" y="327"/>
                </a:lnTo>
                <a:lnTo>
                  <a:pt x="4951" y="340"/>
                </a:lnTo>
                <a:lnTo>
                  <a:pt x="4954" y="340"/>
                </a:lnTo>
                <a:lnTo>
                  <a:pt x="4956" y="338"/>
                </a:lnTo>
                <a:lnTo>
                  <a:pt x="4956" y="336"/>
                </a:lnTo>
                <a:lnTo>
                  <a:pt x="4956" y="336"/>
                </a:lnTo>
                <a:lnTo>
                  <a:pt x="4956" y="336"/>
                </a:lnTo>
                <a:lnTo>
                  <a:pt x="4958" y="334"/>
                </a:lnTo>
                <a:lnTo>
                  <a:pt x="4965" y="340"/>
                </a:lnTo>
                <a:lnTo>
                  <a:pt x="4965" y="303"/>
                </a:lnTo>
                <a:lnTo>
                  <a:pt x="4962" y="303"/>
                </a:lnTo>
                <a:lnTo>
                  <a:pt x="4962" y="271"/>
                </a:lnTo>
                <a:lnTo>
                  <a:pt x="4951" y="236"/>
                </a:lnTo>
                <a:lnTo>
                  <a:pt x="4962" y="236"/>
                </a:lnTo>
                <a:lnTo>
                  <a:pt x="4965" y="254"/>
                </a:lnTo>
                <a:lnTo>
                  <a:pt x="4971" y="254"/>
                </a:lnTo>
                <a:lnTo>
                  <a:pt x="4971" y="274"/>
                </a:lnTo>
                <a:lnTo>
                  <a:pt x="4974" y="274"/>
                </a:lnTo>
                <a:lnTo>
                  <a:pt x="4974" y="283"/>
                </a:lnTo>
                <a:lnTo>
                  <a:pt x="4978" y="283"/>
                </a:lnTo>
                <a:lnTo>
                  <a:pt x="4978" y="300"/>
                </a:lnTo>
                <a:lnTo>
                  <a:pt x="4982" y="300"/>
                </a:lnTo>
                <a:lnTo>
                  <a:pt x="4982" y="314"/>
                </a:lnTo>
                <a:lnTo>
                  <a:pt x="4985" y="314"/>
                </a:lnTo>
                <a:lnTo>
                  <a:pt x="4991" y="343"/>
                </a:lnTo>
                <a:lnTo>
                  <a:pt x="4994" y="343"/>
                </a:lnTo>
                <a:lnTo>
                  <a:pt x="4998" y="334"/>
                </a:lnTo>
                <a:lnTo>
                  <a:pt x="5002" y="325"/>
                </a:lnTo>
                <a:lnTo>
                  <a:pt x="5002" y="311"/>
                </a:lnTo>
                <a:lnTo>
                  <a:pt x="4991" y="274"/>
                </a:lnTo>
                <a:lnTo>
                  <a:pt x="5002" y="280"/>
                </a:lnTo>
                <a:lnTo>
                  <a:pt x="5003" y="287"/>
                </a:lnTo>
                <a:lnTo>
                  <a:pt x="5007" y="301"/>
                </a:lnTo>
                <a:lnTo>
                  <a:pt x="5011" y="318"/>
                </a:lnTo>
                <a:lnTo>
                  <a:pt x="5014" y="332"/>
                </a:lnTo>
                <a:lnTo>
                  <a:pt x="5020" y="345"/>
                </a:lnTo>
                <a:lnTo>
                  <a:pt x="5022" y="351"/>
                </a:lnTo>
                <a:lnTo>
                  <a:pt x="5023" y="332"/>
                </a:lnTo>
                <a:lnTo>
                  <a:pt x="5025" y="316"/>
                </a:lnTo>
                <a:lnTo>
                  <a:pt x="5025" y="296"/>
                </a:lnTo>
                <a:lnTo>
                  <a:pt x="5022" y="271"/>
                </a:lnTo>
                <a:lnTo>
                  <a:pt x="5034" y="271"/>
                </a:lnTo>
                <a:lnTo>
                  <a:pt x="5036" y="294"/>
                </a:lnTo>
                <a:lnTo>
                  <a:pt x="5043" y="316"/>
                </a:lnTo>
                <a:lnTo>
                  <a:pt x="5051" y="334"/>
                </a:lnTo>
                <a:lnTo>
                  <a:pt x="5051" y="356"/>
                </a:lnTo>
                <a:lnTo>
                  <a:pt x="5054" y="356"/>
                </a:lnTo>
                <a:lnTo>
                  <a:pt x="5042" y="223"/>
                </a:lnTo>
                <a:lnTo>
                  <a:pt x="5038" y="223"/>
                </a:lnTo>
                <a:lnTo>
                  <a:pt x="5034" y="200"/>
                </a:lnTo>
                <a:lnTo>
                  <a:pt x="5031" y="194"/>
                </a:lnTo>
                <a:lnTo>
                  <a:pt x="5029" y="191"/>
                </a:lnTo>
                <a:lnTo>
                  <a:pt x="5025" y="187"/>
                </a:lnTo>
                <a:lnTo>
                  <a:pt x="5023" y="183"/>
                </a:lnTo>
                <a:lnTo>
                  <a:pt x="5020" y="178"/>
                </a:lnTo>
                <a:lnTo>
                  <a:pt x="5018" y="171"/>
                </a:lnTo>
                <a:lnTo>
                  <a:pt x="5031" y="180"/>
                </a:lnTo>
                <a:lnTo>
                  <a:pt x="5042" y="194"/>
                </a:lnTo>
                <a:lnTo>
                  <a:pt x="5051" y="212"/>
                </a:lnTo>
                <a:lnTo>
                  <a:pt x="5058" y="234"/>
                </a:lnTo>
                <a:lnTo>
                  <a:pt x="5065" y="254"/>
                </a:lnTo>
                <a:lnTo>
                  <a:pt x="5071" y="271"/>
                </a:lnTo>
                <a:lnTo>
                  <a:pt x="5071" y="296"/>
                </a:lnTo>
                <a:lnTo>
                  <a:pt x="5078" y="300"/>
                </a:lnTo>
                <a:lnTo>
                  <a:pt x="5074" y="307"/>
                </a:lnTo>
                <a:lnTo>
                  <a:pt x="5082" y="311"/>
                </a:lnTo>
                <a:lnTo>
                  <a:pt x="5082" y="327"/>
                </a:lnTo>
                <a:lnTo>
                  <a:pt x="5085" y="327"/>
                </a:lnTo>
                <a:lnTo>
                  <a:pt x="5085" y="340"/>
                </a:lnTo>
                <a:lnTo>
                  <a:pt x="5091" y="340"/>
                </a:lnTo>
                <a:lnTo>
                  <a:pt x="5093" y="352"/>
                </a:lnTo>
                <a:lnTo>
                  <a:pt x="5093" y="365"/>
                </a:lnTo>
                <a:lnTo>
                  <a:pt x="5098" y="374"/>
                </a:lnTo>
                <a:lnTo>
                  <a:pt x="5100" y="347"/>
                </a:lnTo>
                <a:lnTo>
                  <a:pt x="5102" y="321"/>
                </a:lnTo>
                <a:lnTo>
                  <a:pt x="5098" y="300"/>
                </a:lnTo>
                <a:lnTo>
                  <a:pt x="5098" y="267"/>
                </a:lnTo>
                <a:lnTo>
                  <a:pt x="5094" y="267"/>
                </a:lnTo>
                <a:lnTo>
                  <a:pt x="5091" y="240"/>
                </a:lnTo>
                <a:lnTo>
                  <a:pt x="5085" y="240"/>
                </a:lnTo>
                <a:lnTo>
                  <a:pt x="5083" y="234"/>
                </a:lnTo>
                <a:lnTo>
                  <a:pt x="5080" y="232"/>
                </a:lnTo>
                <a:lnTo>
                  <a:pt x="5078" y="229"/>
                </a:lnTo>
                <a:lnTo>
                  <a:pt x="5076" y="227"/>
                </a:lnTo>
                <a:lnTo>
                  <a:pt x="5074" y="221"/>
                </a:lnTo>
                <a:lnTo>
                  <a:pt x="5074" y="214"/>
                </a:lnTo>
                <a:lnTo>
                  <a:pt x="5082" y="220"/>
                </a:lnTo>
                <a:lnTo>
                  <a:pt x="5058" y="176"/>
                </a:lnTo>
                <a:lnTo>
                  <a:pt x="5065" y="176"/>
                </a:lnTo>
                <a:lnTo>
                  <a:pt x="5102" y="231"/>
                </a:lnTo>
                <a:lnTo>
                  <a:pt x="5102" y="240"/>
                </a:lnTo>
                <a:lnTo>
                  <a:pt x="5105" y="240"/>
                </a:lnTo>
                <a:lnTo>
                  <a:pt x="5105" y="247"/>
                </a:lnTo>
                <a:lnTo>
                  <a:pt x="5111" y="247"/>
                </a:lnTo>
                <a:lnTo>
                  <a:pt x="5114" y="271"/>
                </a:lnTo>
                <a:lnTo>
                  <a:pt x="5118" y="271"/>
                </a:lnTo>
                <a:lnTo>
                  <a:pt x="5118" y="280"/>
                </a:lnTo>
                <a:lnTo>
                  <a:pt x="5122" y="280"/>
                </a:lnTo>
                <a:lnTo>
                  <a:pt x="5122" y="296"/>
                </a:lnTo>
                <a:lnTo>
                  <a:pt x="5125" y="296"/>
                </a:lnTo>
                <a:lnTo>
                  <a:pt x="5131" y="323"/>
                </a:lnTo>
                <a:lnTo>
                  <a:pt x="5134" y="323"/>
                </a:lnTo>
                <a:lnTo>
                  <a:pt x="5136" y="289"/>
                </a:lnTo>
                <a:lnTo>
                  <a:pt x="5138" y="254"/>
                </a:lnTo>
                <a:lnTo>
                  <a:pt x="5140" y="218"/>
                </a:lnTo>
                <a:lnTo>
                  <a:pt x="5140" y="183"/>
                </a:lnTo>
                <a:lnTo>
                  <a:pt x="5134" y="151"/>
                </a:lnTo>
                <a:lnTo>
                  <a:pt x="5134" y="120"/>
                </a:lnTo>
                <a:lnTo>
                  <a:pt x="5131" y="120"/>
                </a:lnTo>
                <a:lnTo>
                  <a:pt x="5127" y="105"/>
                </a:lnTo>
                <a:lnTo>
                  <a:pt x="5127" y="92"/>
                </a:lnTo>
                <a:lnTo>
                  <a:pt x="5129" y="81"/>
                </a:lnTo>
                <a:lnTo>
                  <a:pt x="5129" y="72"/>
                </a:lnTo>
                <a:lnTo>
                  <a:pt x="5125" y="67"/>
                </a:lnTo>
                <a:lnTo>
                  <a:pt x="5127" y="65"/>
                </a:lnTo>
                <a:lnTo>
                  <a:pt x="5127" y="65"/>
                </a:lnTo>
                <a:lnTo>
                  <a:pt x="5127" y="65"/>
                </a:lnTo>
                <a:lnTo>
                  <a:pt x="5127" y="65"/>
                </a:lnTo>
                <a:lnTo>
                  <a:pt x="5129" y="65"/>
                </a:lnTo>
                <a:lnTo>
                  <a:pt x="5131" y="63"/>
                </a:lnTo>
                <a:lnTo>
                  <a:pt x="5131" y="60"/>
                </a:lnTo>
                <a:lnTo>
                  <a:pt x="5133" y="60"/>
                </a:lnTo>
                <a:lnTo>
                  <a:pt x="5134" y="60"/>
                </a:lnTo>
                <a:lnTo>
                  <a:pt x="5136" y="60"/>
                </a:lnTo>
                <a:lnTo>
                  <a:pt x="5136" y="61"/>
                </a:lnTo>
                <a:lnTo>
                  <a:pt x="5136" y="61"/>
                </a:lnTo>
                <a:lnTo>
                  <a:pt x="5138" y="63"/>
                </a:lnTo>
                <a:lnTo>
                  <a:pt x="5142" y="72"/>
                </a:lnTo>
                <a:lnTo>
                  <a:pt x="5142" y="85"/>
                </a:lnTo>
                <a:lnTo>
                  <a:pt x="5140" y="98"/>
                </a:lnTo>
                <a:lnTo>
                  <a:pt x="5142" y="111"/>
                </a:lnTo>
                <a:lnTo>
                  <a:pt x="5151" y="145"/>
                </a:lnTo>
                <a:lnTo>
                  <a:pt x="5158" y="181"/>
                </a:lnTo>
                <a:lnTo>
                  <a:pt x="5165" y="214"/>
                </a:lnTo>
                <a:lnTo>
                  <a:pt x="5165" y="243"/>
                </a:lnTo>
                <a:lnTo>
                  <a:pt x="5171" y="243"/>
                </a:lnTo>
                <a:lnTo>
                  <a:pt x="5173" y="258"/>
                </a:lnTo>
                <a:lnTo>
                  <a:pt x="5173" y="276"/>
                </a:lnTo>
                <a:lnTo>
                  <a:pt x="5171" y="292"/>
                </a:lnTo>
                <a:lnTo>
                  <a:pt x="5173" y="309"/>
                </a:lnTo>
                <a:lnTo>
                  <a:pt x="5178" y="320"/>
                </a:lnTo>
                <a:lnTo>
                  <a:pt x="5185" y="220"/>
                </a:lnTo>
                <a:lnTo>
                  <a:pt x="5191" y="220"/>
                </a:lnTo>
                <a:lnTo>
                  <a:pt x="5193" y="203"/>
                </a:lnTo>
                <a:lnTo>
                  <a:pt x="5193" y="181"/>
                </a:lnTo>
                <a:lnTo>
                  <a:pt x="5191" y="158"/>
                </a:lnTo>
                <a:lnTo>
                  <a:pt x="5191" y="132"/>
                </a:lnTo>
                <a:lnTo>
                  <a:pt x="5191" y="111"/>
                </a:lnTo>
                <a:lnTo>
                  <a:pt x="5202" y="114"/>
                </a:lnTo>
                <a:lnTo>
                  <a:pt x="5194" y="327"/>
                </a:lnTo>
                <a:lnTo>
                  <a:pt x="5194" y="340"/>
                </a:lnTo>
                <a:lnTo>
                  <a:pt x="5193" y="356"/>
                </a:lnTo>
                <a:lnTo>
                  <a:pt x="5193" y="374"/>
                </a:lnTo>
                <a:lnTo>
                  <a:pt x="5193" y="392"/>
                </a:lnTo>
                <a:lnTo>
                  <a:pt x="5194" y="407"/>
                </a:lnTo>
                <a:lnTo>
                  <a:pt x="5198" y="416"/>
                </a:lnTo>
                <a:lnTo>
                  <a:pt x="5200" y="403"/>
                </a:lnTo>
                <a:lnTo>
                  <a:pt x="5202" y="385"/>
                </a:lnTo>
                <a:lnTo>
                  <a:pt x="5207" y="365"/>
                </a:lnTo>
                <a:lnTo>
                  <a:pt x="5211" y="349"/>
                </a:lnTo>
                <a:lnTo>
                  <a:pt x="5214" y="340"/>
                </a:lnTo>
                <a:lnTo>
                  <a:pt x="5216" y="338"/>
                </a:lnTo>
                <a:lnTo>
                  <a:pt x="5216" y="336"/>
                </a:lnTo>
                <a:lnTo>
                  <a:pt x="5216" y="336"/>
                </a:lnTo>
                <a:lnTo>
                  <a:pt x="5218" y="336"/>
                </a:lnTo>
                <a:lnTo>
                  <a:pt x="5220" y="336"/>
                </a:lnTo>
                <a:lnTo>
                  <a:pt x="5222" y="334"/>
                </a:lnTo>
                <a:lnTo>
                  <a:pt x="5222" y="356"/>
                </a:lnTo>
                <a:lnTo>
                  <a:pt x="5225" y="356"/>
                </a:lnTo>
                <a:lnTo>
                  <a:pt x="5231" y="291"/>
                </a:lnTo>
                <a:lnTo>
                  <a:pt x="5233" y="285"/>
                </a:lnTo>
                <a:lnTo>
                  <a:pt x="5236" y="276"/>
                </a:lnTo>
                <a:lnTo>
                  <a:pt x="5240" y="265"/>
                </a:lnTo>
                <a:lnTo>
                  <a:pt x="5238" y="254"/>
                </a:lnTo>
                <a:lnTo>
                  <a:pt x="5231" y="251"/>
                </a:lnTo>
                <a:lnTo>
                  <a:pt x="5231" y="243"/>
                </a:lnTo>
                <a:lnTo>
                  <a:pt x="5238" y="243"/>
                </a:lnTo>
                <a:lnTo>
                  <a:pt x="5251" y="103"/>
                </a:lnTo>
                <a:lnTo>
                  <a:pt x="5258" y="103"/>
                </a:lnTo>
                <a:lnTo>
                  <a:pt x="5251" y="280"/>
                </a:lnTo>
                <a:lnTo>
                  <a:pt x="5254" y="280"/>
                </a:lnTo>
                <a:lnTo>
                  <a:pt x="5254" y="291"/>
                </a:lnTo>
                <a:lnTo>
                  <a:pt x="5258" y="291"/>
                </a:lnTo>
                <a:lnTo>
                  <a:pt x="5260" y="301"/>
                </a:lnTo>
                <a:lnTo>
                  <a:pt x="5262" y="314"/>
                </a:lnTo>
                <a:lnTo>
                  <a:pt x="5262" y="327"/>
                </a:lnTo>
                <a:lnTo>
                  <a:pt x="5265" y="334"/>
                </a:lnTo>
                <a:lnTo>
                  <a:pt x="5285" y="154"/>
                </a:lnTo>
                <a:lnTo>
                  <a:pt x="5294" y="154"/>
                </a:lnTo>
                <a:lnTo>
                  <a:pt x="5298" y="176"/>
                </a:lnTo>
                <a:lnTo>
                  <a:pt x="5298" y="178"/>
                </a:lnTo>
                <a:lnTo>
                  <a:pt x="5296" y="178"/>
                </a:lnTo>
                <a:lnTo>
                  <a:pt x="5296" y="178"/>
                </a:lnTo>
                <a:lnTo>
                  <a:pt x="5294" y="176"/>
                </a:lnTo>
                <a:lnTo>
                  <a:pt x="5294" y="178"/>
                </a:lnTo>
                <a:lnTo>
                  <a:pt x="5294" y="180"/>
                </a:lnTo>
                <a:lnTo>
                  <a:pt x="5298" y="180"/>
                </a:lnTo>
                <a:lnTo>
                  <a:pt x="5298" y="231"/>
                </a:lnTo>
                <a:lnTo>
                  <a:pt x="5302" y="231"/>
                </a:lnTo>
                <a:lnTo>
                  <a:pt x="5311" y="154"/>
                </a:lnTo>
                <a:lnTo>
                  <a:pt x="5298" y="151"/>
                </a:lnTo>
                <a:lnTo>
                  <a:pt x="5298" y="143"/>
                </a:lnTo>
                <a:lnTo>
                  <a:pt x="5303" y="141"/>
                </a:lnTo>
                <a:lnTo>
                  <a:pt x="5307" y="141"/>
                </a:lnTo>
                <a:lnTo>
                  <a:pt x="5311" y="140"/>
                </a:lnTo>
                <a:lnTo>
                  <a:pt x="5314" y="138"/>
                </a:lnTo>
                <a:lnTo>
                  <a:pt x="5318" y="136"/>
                </a:lnTo>
                <a:lnTo>
                  <a:pt x="5322" y="136"/>
                </a:lnTo>
                <a:lnTo>
                  <a:pt x="5322" y="154"/>
                </a:lnTo>
                <a:lnTo>
                  <a:pt x="5333" y="163"/>
                </a:lnTo>
                <a:lnTo>
                  <a:pt x="5345" y="178"/>
                </a:lnTo>
                <a:lnTo>
                  <a:pt x="5358" y="194"/>
                </a:lnTo>
                <a:lnTo>
                  <a:pt x="5369" y="211"/>
                </a:lnTo>
                <a:lnTo>
                  <a:pt x="5374" y="223"/>
                </a:lnTo>
                <a:lnTo>
                  <a:pt x="5378" y="223"/>
                </a:lnTo>
                <a:lnTo>
                  <a:pt x="5367" y="172"/>
                </a:lnTo>
                <a:lnTo>
                  <a:pt x="5354" y="127"/>
                </a:lnTo>
                <a:lnTo>
                  <a:pt x="5351" y="94"/>
                </a:lnTo>
                <a:lnTo>
                  <a:pt x="5343" y="76"/>
                </a:lnTo>
                <a:lnTo>
                  <a:pt x="5338" y="54"/>
                </a:lnTo>
                <a:lnTo>
                  <a:pt x="5345" y="54"/>
                </a:lnTo>
                <a:lnTo>
                  <a:pt x="5371" y="136"/>
                </a:lnTo>
                <a:lnTo>
                  <a:pt x="5371" y="151"/>
                </a:lnTo>
                <a:lnTo>
                  <a:pt x="5374" y="151"/>
                </a:lnTo>
                <a:lnTo>
                  <a:pt x="5378" y="180"/>
                </a:lnTo>
                <a:lnTo>
                  <a:pt x="5382" y="180"/>
                </a:lnTo>
                <a:lnTo>
                  <a:pt x="5382" y="176"/>
                </a:lnTo>
                <a:lnTo>
                  <a:pt x="5385" y="176"/>
                </a:lnTo>
                <a:lnTo>
                  <a:pt x="5394" y="180"/>
                </a:lnTo>
                <a:lnTo>
                  <a:pt x="5393" y="196"/>
                </a:lnTo>
                <a:lnTo>
                  <a:pt x="5391" y="214"/>
                </a:lnTo>
                <a:lnTo>
                  <a:pt x="5385" y="214"/>
                </a:lnTo>
                <a:lnTo>
                  <a:pt x="5385" y="218"/>
                </a:lnTo>
                <a:lnTo>
                  <a:pt x="5387" y="218"/>
                </a:lnTo>
                <a:lnTo>
                  <a:pt x="5387" y="218"/>
                </a:lnTo>
                <a:lnTo>
                  <a:pt x="5389" y="216"/>
                </a:lnTo>
                <a:lnTo>
                  <a:pt x="5389" y="218"/>
                </a:lnTo>
                <a:lnTo>
                  <a:pt x="5391" y="220"/>
                </a:lnTo>
                <a:lnTo>
                  <a:pt x="5391" y="243"/>
                </a:lnTo>
                <a:lnTo>
                  <a:pt x="5398" y="243"/>
                </a:lnTo>
                <a:lnTo>
                  <a:pt x="5396" y="232"/>
                </a:lnTo>
                <a:lnTo>
                  <a:pt x="5398" y="220"/>
                </a:lnTo>
                <a:lnTo>
                  <a:pt x="5398" y="203"/>
                </a:lnTo>
                <a:lnTo>
                  <a:pt x="5398" y="83"/>
                </a:lnTo>
                <a:lnTo>
                  <a:pt x="5405" y="83"/>
                </a:lnTo>
                <a:lnTo>
                  <a:pt x="5405" y="136"/>
                </a:lnTo>
                <a:lnTo>
                  <a:pt x="5411" y="136"/>
                </a:lnTo>
                <a:lnTo>
                  <a:pt x="5405" y="143"/>
                </a:lnTo>
                <a:lnTo>
                  <a:pt x="5411" y="154"/>
                </a:lnTo>
                <a:lnTo>
                  <a:pt x="5409" y="156"/>
                </a:lnTo>
                <a:lnTo>
                  <a:pt x="5407" y="156"/>
                </a:lnTo>
                <a:lnTo>
                  <a:pt x="5405" y="156"/>
                </a:lnTo>
                <a:lnTo>
                  <a:pt x="5405" y="158"/>
                </a:lnTo>
                <a:lnTo>
                  <a:pt x="5405" y="160"/>
                </a:lnTo>
                <a:lnTo>
                  <a:pt x="5411" y="160"/>
                </a:lnTo>
                <a:lnTo>
                  <a:pt x="5411" y="191"/>
                </a:lnTo>
                <a:lnTo>
                  <a:pt x="5414" y="191"/>
                </a:lnTo>
                <a:lnTo>
                  <a:pt x="5414" y="163"/>
                </a:lnTo>
                <a:lnTo>
                  <a:pt x="5422" y="163"/>
                </a:lnTo>
                <a:lnTo>
                  <a:pt x="5425" y="191"/>
                </a:lnTo>
                <a:lnTo>
                  <a:pt x="5433" y="218"/>
                </a:lnTo>
                <a:lnTo>
                  <a:pt x="5438" y="245"/>
                </a:lnTo>
                <a:lnTo>
                  <a:pt x="5442" y="274"/>
                </a:lnTo>
                <a:lnTo>
                  <a:pt x="5451" y="274"/>
                </a:lnTo>
                <a:lnTo>
                  <a:pt x="5453" y="289"/>
                </a:lnTo>
                <a:lnTo>
                  <a:pt x="5456" y="305"/>
                </a:lnTo>
                <a:lnTo>
                  <a:pt x="5462" y="314"/>
                </a:lnTo>
                <a:lnTo>
                  <a:pt x="5463" y="294"/>
                </a:lnTo>
                <a:lnTo>
                  <a:pt x="5465" y="276"/>
                </a:lnTo>
                <a:lnTo>
                  <a:pt x="5471" y="260"/>
                </a:lnTo>
                <a:lnTo>
                  <a:pt x="5471" y="227"/>
                </a:lnTo>
                <a:lnTo>
                  <a:pt x="5474" y="227"/>
                </a:lnTo>
                <a:lnTo>
                  <a:pt x="5474" y="191"/>
                </a:lnTo>
                <a:lnTo>
                  <a:pt x="5478" y="191"/>
                </a:lnTo>
                <a:lnTo>
                  <a:pt x="5480" y="174"/>
                </a:lnTo>
                <a:lnTo>
                  <a:pt x="5480" y="156"/>
                </a:lnTo>
                <a:lnTo>
                  <a:pt x="5480" y="138"/>
                </a:lnTo>
                <a:lnTo>
                  <a:pt x="5482" y="123"/>
                </a:lnTo>
                <a:lnTo>
                  <a:pt x="5485" y="123"/>
                </a:lnTo>
                <a:lnTo>
                  <a:pt x="5485" y="187"/>
                </a:lnTo>
                <a:lnTo>
                  <a:pt x="5494" y="187"/>
                </a:lnTo>
                <a:lnTo>
                  <a:pt x="5493" y="192"/>
                </a:lnTo>
                <a:lnTo>
                  <a:pt x="5493" y="196"/>
                </a:lnTo>
                <a:lnTo>
                  <a:pt x="5491" y="200"/>
                </a:lnTo>
                <a:lnTo>
                  <a:pt x="5491" y="203"/>
                </a:lnTo>
                <a:lnTo>
                  <a:pt x="5502" y="200"/>
                </a:lnTo>
                <a:lnTo>
                  <a:pt x="5498" y="207"/>
                </a:lnTo>
                <a:lnTo>
                  <a:pt x="5505" y="211"/>
                </a:lnTo>
                <a:lnTo>
                  <a:pt x="5505" y="223"/>
                </a:lnTo>
                <a:lnTo>
                  <a:pt x="5511" y="223"/>
                </a:lnTo>
                <a:lnTo>
                  <a:pt x="5511" y="231"/>
                </a:lnTo>
                <a:lnTo>
                  <a:pt x="5514" y="231"/>
                </a:lnTo>
                <a:lnTo>
                  <a:pt x="5514" y="243"/>
                </a:lnTo>
                <a:lnTo>
                  <a:pt x="5518" y="243"/>
                </a:lnTo>
                <a:lnTo>
                  <a:pt x="5518" y="254"/>
                </a:lnTo>
                <a:lnTo>
                  <a:pt x="5522" y="254"/>
                </a:lnTo>
                <a:lnTo>
                  <a:pt x="5522" y="267"/>
                </a:lnTo>
                <a:lnTo>
                  <a:pt x="5525" y="267"/>
                </a:lnTo>
                <a:lnTo>
                  <a:pt x="5525" y="283"/>
                </a:lnTo>
                <a:lnTo>
                  <a:pt x="5531" y="283"/>
                </a:lnTo>
                <a:lnTo>
                  <a:pt x="5534" y="320"/>
                </a:lnTo>
                <a:lnTo>
                  <a:pt x="5538" y="320"/>
                </a:lnTo>
                <a:lnTo>
                  <a:pt x="5540" y="331"/>
                </a:lnTo>
                <a:lnTo>
                  <a:pt x="5540" y="345"/>
                </a:lnTo>
                <a:lnTo>
                  <a:pt x="5540" y="361"/>
                </a:lnTo>
                <a:lnTo>
                  <a:pt x="5542" y="374"/>
                </a:lnTo>
                <a:lnTo>
                  <a:pt x="5545" y="383"/>
                </a:lnTo>
                <a:lnTo>
                  <a:pt x="5545" y="361"/>
                </a:lnTo>
                <a:lnTo>
                  <a:pt x="5545" y="338"/>
                </a:lnTo>
                <a:lnTo>
                  <a:pt x="5545" y="318"/>
                </a:lnTo>
                <a:lnTo>
                  <a:pt x="5545" y="303"/>
                </a:lnTo>
                <a:lnTo>
                  <a:pt x="5547" y="303"/>
                </a:lnTo>
                <a:lnTo>
                  <a:pt x="5547" y="301"/>
                </a:lnTo>
                <a:lnTo>
                  <a:pt x="5549" y="300"/>
                </a:lnTo>
                <a:lnTo>
                  <a:pt x="5551" y="296"/>
                </a:lnTo>
                <a:lnTo>
                  <a:pt x="5551" y="291"/>
                </a:lnTo>
                <a:lnTo>
                  <a:pt x="5545" y="291"/>
                </a:lnTo>
                <a:lnTo>
                  <a:pt x="5545" y="271"/>
                </a:lnTo>
                <a:lnTo>
                  <a:pt x="5542" y="271"/>
                </a:lnTo>
                <a:lnTo>
                  <a:pt x="5540" y="269"/>
                </a:lnTo>
                <a:lnTo>
                  <a:pt x="5540" y="265"/>
                </a:lnTo>
                <a:lnTo>
                  <a:pt x="5540" y="263"/>
                </a:lnTo>
                <a:lnTo>
                  <a:pt x="5538" y="260"/>
                </a:lnTo>
                <a:lnTo>
                  <a:pt x="5538" y="254"/>
                </a:lnTo>
                <a:lnTo>
                  <a:pt x="5545" y="260"/>
                </a:lnTo>
                <a:lnTo>
                  <a:pt x="5545" y="247"/>
                </a:lnTo>
                <a:lnTo>
                  <a:pt x="5558" y="251"/>
                </a:lnTo>
                <a:lnTo>
                  <a:pt x="5560" y="263"/>
                </a:lnTo>
                <a:lnTo>
                  <a:pt x="5563" y="274"/>
                </a:lnTo>
                <a:lnTo>
                  <a:pt x="5565" y="283"/>
                </a:lnTo>
                <a:lnTo>
                  <a:pt x="5565" y="307"/>
                </a:lnTo>
                <a:lnTo>
                  <a:pt x="5578" y="311"/>
                </a:lnTo>
                <a:lnTo>
                  <a:pt x="5578" y="314"/>
                </a:lnTo>
                <a:lnTo>
                  <a:pt x="5574" y="321"/>
                </a:lnTo>
                <a:lnTo>
                  <a:pt x="5573" y="334"/>
                </a:lnTo>
                <a:lnTo>
                  <a:pt x="5573" y="349"/>
                </a:lnTo>
                <a:lnTo>
                  <a:pt x="5574" y="360"/>
                </a:lnTo>
                <a:lnTo>
                  <a:pt x="5578" y="360"/>
                </a:lnTo>
                <a:lnTo>
                  <a:pt x="5585" y="463"/>
                </a:lnTo>
                <a:lnTo>
                  <a:pt x="5594" y="463"/>
                </a:lnTo>
                <a:lnTo>
                  <a:pt x="5596" y="429"/>
                </a:lnTo>
                <a:lnTo>
                  <a:pt x="5598" y="391"/>
                </a:lnTo>
                <a:lnTo>
                  <a:pt x="5598" y="351"/>
                </a:lnTo>
                <a:lnTo>
                  <a:pt x="5598" y="307"/>
                </a:lnTo>
                <a:lnTo>
                  <a:pt x="5594" y="307"/>
                </a:lnTo>
                <a:lnTo>
                  <a:pt x="5594" y="283"/>
                </a:lnTo>
                <a:lnTo>
                  <a:pt x="5591" y="283"/>
                </a:lnTo>
                <a:lnTo>
                  <a:pt x="5585" y="254"/>
                </a:lnTo>
                <a:lnTo>
                  <a:pt x="5591" y="254"/>
                </a:lnTo>
                <a:lnTo>
                  <a:pt x="5591" y="260"/>
                </a:lnTo>
                <a:lnTo>
                  <a:pt x="5596" y="267"/>
                </a:lnTo>
                <a:lnTo>
                  <a:pt x="5600" y="274"/>
                </a:lnTo>
                <a:lnTo>
                  <a:pt x="5600" y="283"/>
                </a:lnTo>
                <a:lnTo>
                  <a:pt x="5602" y="296"/>
                </a:lnTo>
                <a:lnTo>
                  <a:pt x="5605" y="296"/>
                </a:lnTo>
                <a:lnTo>
                  <a:pt x="5605" y="320"/>
                </a:lnTo>
                <a:lnTo>
                  <a:pt x="5611" y="320"/>
                </a:lnTo>
                <a:lnTo>
                  <a:pt x="5611" y="334"/>
                </a:lnTo>
                <a:lnTo>
                  <a:pt x="5614" y="334"/>
                </a:lnTo>
                <a:lnTo>
                  <a:pt x="5616" y="349"/>
                </a:lnTo>
                <a:lnTo>
                  <a:pt x="5616" y="361"/>
                </a:lnTo>
                <a:lnTo>
                  <a:pt x="5616" y="372"/>
                </a:lnTo>
                <a:lnTo>
                  <a:pt x="5622" y="383"/>
                </a:lnTo>
                <a:lnTo>
                  <a:pt x="5623" y="352"/>
                </a:lnTo>
                <a:lnTo>
                  <a:pt x="5625" y="321"/>
                </a:lnTo>
                <a:lnTo>
                  <a:pt x="5627" y="291"/>
                </a:lnTo>
                <a:lnTo>
                  <a:pt x="5622" y="263"/>
                </a:lnTo>
                <a:lnTo>
                  <a:pt x="5622" y="236"/>
                </a:lnTo>
                <a:lnTo>
                  <a:pt x="5618" y="236"/>
                </a:lnTo>
                <a:lnTo>
                  <a:pt x="5614" y="211"/>
                </a:lnTo>
                <a:lnTo>
                  <a:pt x="5605" y="207"/>
                </a:lnTo>
                <a:lnTo>
                  <a:pt x="5594" y="187"/>
                </a:lnTo>
                <a:lnTo>
                  <a:pt x="5605" y="187"/>
                </a:lnTo>
                <a:lnTo>
                  <a:pt x="5605" y="183"/>
                </a:lnTo>
                <a:lnTo>
                  <a:pt x="5596" y="172"/>
                </a:lnTo>
                <a:lnTo>
                  <a:pt x="5587" y="158"/>
                </a:lnTo>
                <a:lnTo>
                  <a:pt x="5582" y="143"/>
                </a:lnTo>
                <a:lnTo>
                  <a:pt x="5594" y="143"/>
                </a:lnTo>
                <a:lnTo>
                  <a:pt x="5596" y="151"/>
                </a:lnTo>
                <a:lnTo>
                  <a:pt x="5600" y="156"/>
                </a:lnTo>
                <a:lnTo>
                  <a:pt x="5603" y="161"/>
                </a:lnTo>
                <a:lnTo>
                  <a:pt x="5607" y="165"/>
                </a:lnTo>
                <a:lnTo>
                  <a:pt x="5611" y="171"/>
                </a:lnTo>
                <a:lnTo>
                  <a:pt x="5611" y="180"/>
                </a:lnTo>
                <a:lnTo>
                  <a:pt x="5614" y="180"/>
                </a:lnTo>
                <a:lnTo>
                  <a:pt x="5614" y="187"/>
                </a:lnTo>
                <a:lnTo>
                  <a:pt x="5622" y="191"/>
                </a:lnTo>
                <a:lnTo>
                  <a:pt x="5625" y="211"/>
                </a:lnTo>
                <a:lnTo>
                  <a:pt x="5631" y="211"/>
                </a:lnTo>
                <a:lnTo>
                  <a:pt x="5634" y="227"/>
                </a:lnTo>
                <a:lnTo>
                  <a:pt x="5638" y="227"/>
                </a:lnTo>
                <a:lnTo>
                  <a:pt x="5638" y="240"/>
                </a:lnTo>
                <a:lnTo>
                  <a:pt x="5642" y="240"/>
                </a:lnTo>
                <a:lnTo>
                  <a:pt x="5642" y="260"/>
                </a:lnTo>
                <a:lnTo>
                  <a:pt x="5645" y="260"/>
                </a:lnTo>
                <a:lnTo>
                  <a:pt x="5654" y="311"/>
                </a:lnTo>
                <a:lnTo>
                  <a:pt x="5658" y="311"/>
                </a:lnTo>
                <a:lnTo>
                  <a:pt x="5660" y="267"/>
                </a:lnTo>
                <a:lnTo>
                  <a:pt x="5663" y="223"/>
                </a:lnTo>
                <a:lnTo>
                  <a:pt x="5665" y="176"/>
                </a:lnTo>
                <a:lnTo>
                  <a:pt x="5658" y="176"/>
                </a:lnTo>
                <a:lnTo>
                  <a:pt x="5654" y="156"/>
                </a:lnTo>
                <a:lnTo>
                  <a:pt x="5645" y="141"/>
                </a:lnTo>
                <a:lnTo>
                  <a:pt x="5636" y="127"/>
                </a:lnTo>
                <a:lnTo>
                  <a:pt x="5627" y="112"/>
                </a:lnTo>
                <a:lnTo>
                  <a:pt x="5622" y="94"/>
                </a:lnTo>
                <a:lnTo>
                  <a:pt x="5631" y="94"/>
                </a:lnTo>
                <a:lnTo>
                  <a:pt x="5634" y="107"/>
                </a:lnTo>
                <a:lnTo>
                  <a:pt x="5642" y="111"/>
                </a:lnTo>
                <a:lnTo>
                  <a:pt x="5654" y="134"/>
                </a:lnTo>
                <a:lnTo>
                  <a:pt x="5662" y="160"/>
                </a:lnTo>
                <a:lnTo>
                  <a:pt x="5665" y="160"/>
                </a:lnTo>
                <a:lnTo>
                  <a:pt x="5665" y="87"/>
                </a:lnTo>
                <a:lnTo>
                  <a:pt x="5671" y="87"/>
                </a:lnTo>
                <a:lnTo>
                  <a:pt x="5671" y="54"/>
                </a:lnTo>
                <a:lnTo>
                  <a:pt x="5674" y="54"/>
                </a:lnTo>
                <a:lnTo>
                  <a:pt x="5676" y="51"/>
                </a:lnTo>
                <a:lnTo>
                  <a:pt x="5676" y="47"/>
                </a:lnTo>
                <a:lnTo>
                  <a:pt x="5676" y="43"/>
                </a:lnTo>
                <a:lnTo>
                  <a:pt x="5678" y="40"/>
                </a:lnTo>
                <a:lnTo>
                  <a:pt x="5680" y="40"/>
                </a:lnTo>
                <a:lnTo>
                  <a:pt x="5680" y="41"/>
                </a:lnTo>
                <a:lnTo>
                  <a:pt x="5680" y="41"/>
                </a:lnTo>
                <a:lnTo>
                  <a:pt x="5680" y="41"/>
                </a:lnTo>
                <a:lnTo>
                  <a:pt x="5682" y="41"/>
                </a:lnTo>
                <a:lnTo>
                  <a:pt x="5682" y="43"/>
                </a:lnTo>
                <a:lnTo>
                  <a:pt x="5685" y="43"/>
                </a:lnTo>
                <a:lnTo>
                  <a:pt x="5682" y="87"/>
                </a:lnTo>
                <a:lnTo>
                  <a:pt x="5678" y="87"/>
                </a:lnTo>
                <a:lnTo>
                  <a:pt x="5682" y="107"/>
                </a:lnTo>
                <a:lnTo>
                  <a:pt x="5689" y="111"/>
                </a:lnTo>
                <a:lnTo>
                  <a:pt x="5693" y="114"/>
                </a:lnTo>
                <a:lnTo>
                  <a:pt x="5698" y="118"/>
                </a:lnTo>
                <a:lnTo>
                  <a:pt x="5703" y="121"/>
                </a:lnTo>
                <a:lnTo>
                  <a:pt x="5711" y="123"/>
                </a:lnTo>
                <a:lnTo>
                  <a:pt x="5711" y="120"/>
                </a:lnTo>
                <a:lnTo>
                  <a:pt x="5722" y="111"/>
                </a:lnTo>
                <a:lnTo>
                  <a:pt x="5722" y="94"/>
                </a:lnTo>
                <a:lnTo>
                  <a:pt x="5734" y="94"/>
                </a:lnTo>
                <a:lnTo>
                  <a:pt x="5734" y="103"/>
                </a:lnTo>
                <a:lnTo>
                  <a:pt x="5731" y="103"/>
                </a:lnTo>
                <a:lnTo>
                  <a:pt x="5731" y="107"/>
                </a:lnTo>
                <a:lnTo>
                  <a:pt x="5734" y="107"/>
                </a:lnTo>
                <a:lnTo>
                  <a:pt x="5733" y="109"/>
                </a:lnTo>
                <a:lnTo>
                  <a:pt x="5733" y="109"/>
                </a:lnTo>
                <a:lnTo>
                  <a:pt x="5733" y="109"/>
                </a:lnTo>
                <a:lnTo>
                  <a:pt x="5731" y="109"/>
                </a:lnTo>
                <a:lnTo>
                  <a:pt x="5731" y="111"/>
                </a:lnTo>
                <a:lnTo>
                  <a:pt x="5731" y="140"/>
                </a:lnTo>
                <a:lnTo>
                  <a:pt x="5725" y="140"/>
                </a:lnTo>
                <a:lnTo>
                  <a:pt x="5731" y="151"/>
                </a:lnTo>
                <a:lnTo>
                  <a:pt x="5725" y="151"/>
                </a:lnTo>
                <a:lnTo>
                  <a:pt x="5725" y="154"/>
                </a:lnTo>
                <a:lnTo>
                  <a:pt x="5731" y="154"/>
                </a:lnTo>
                <a:lnTo>
                  <a:pt x="5731" y="163"/>
                </a:lnTo>
                <a:lnTo>
                  <a:pt x="5738" y="167"/>
                </a:lnTo>
                <a:lnTo>
                  <a:pt x="5751" y="203"/>
                </a:lnTo>
                <a:lnTo>
                  <a:pt x="5754" y="203"/>
                </a:lnTo>
                <a:lnTo>
                  <a:pt x="5756" y="176"/>
                </a:lnTo>
                <a:lnTo>
                  <a:pt x="5760" y="152"/>
                </a:lnTo>
                <a:lnTo>
                  <a:pt x="5765" y="131"/>
                </a:lnTo>
                <a:lnTo>
                  <a:pt x="5771" y="107"/>
                </a:lnTo>
                <a:lnTo>
                  <a:pt x="5782" y="103"/>
                </a:lnTo>
                <a:lnTo>
                  <a:pt x="5782" y="94"/>
                </a:lnTo>
                <a:lnTo>
                  <a:pt x="5794" y="100"/>
                </a:lnTo>
                <a:lnTo>
                  <a:pt x="5791" y="123"/>
                </a:lnTo>
                <a:lnTo>
                  <a:pt x="5785" y="123"/>
                </a:lnTo>
                <a:lnTo>
                  <a:pt x="5785" y="160"/>
                </a:lnTo>
                <a:lnTo>
                  <a:pt x="5782" y="160"/>
                </a:lnTo>
                <a:lnTo>
                  <a:pt x="5778" y="207"/>
                </a:lnTo>
                <a:lnTo>
                  <a:pt x="5774" y="207"/>
                </a:lnTo>
                <a:lnTo>
                  <a:pt x="5774" y="243"/>
                </a:lnTo>
                <a:lnTo>
                  <a:pt x="5771" y="243"/>
                </a:lnTo>
                <a:lnTo>
                  <a:pt x="5774" y="300"/>
                </a:lnTo>
                <a:lnTo>
                  <a:pt x="5778" y="300"/>
                </a:lnTo>
                <a:lnTo>
                  <a:pt x="5780" y="312"/>
                </a:lnTo>
                <a:lnTo>
                  <a:pt x="5780" y="323"/>
                </a:lnTo>
                <a:lnTo>
                  <a:pt x="5780" y="334"/>
                </a:lnTo>
                <a:lnTo>
                  <a:pt x="5785" y="343"/>
                </a:lnTo>
                <a:lnTo>
                  <a:pt x="5783" y="314"/>
                </a:lnTo>
                <a:lnTo>
                  <a:pt x="5778" y="287"/>
                </a:lnTo>
                <a:lnTo>
                  <a:pt x="5774" y="260"/>
                </a:lnTo>
                <a:lnTo>
                  <a:pt x="5776" y="260"/>
                </a:lnTo>
                <a:lnTo>
                  <a:pt x="5776" y="261"/>
                </a:lnTo>
                <a:lnTo>
                  <a:pt x="5776" y="261"/>
                </a:lnTo>
                <a:lnTo>
                  <a:pt x="5776" y="261"/>
                </a:lnTo>
                <a:lnTo>
                  <a:pt x="5776" y="261"/>
                </a:lnTo>
                <a:lnTo>
                  <a:pt x="5778" y="263"/>
                </a:lnTo>
                <a:lnTo>
                  <a:pt x="5791" y="260"/>
                </a:lnTo>
                <a:lnTo>
                  <a:pt x="5791" y="263"/>
                </a:lnTo>
                <a:lnTo>
                  <a:pt x="5796" y="276"/>
                </a:lnTo>
                <a:lnTo>
                  <a:pt x="5802" y="292"/>
                </a:lnTo>
                <a:lnTo>
                  <a:pt x="5807" y="311"/>
                </a:lnTo>
                <a:lnTo>
                  <a:pt x="5811" y="327"/>
                </a:lnTo>
                <a:lnTo>
                  <a:pt x="5811" y="351"/>
                </a:lnTo>
                <a:lnTo>
                  <a:pt x="5814" y="351"/>
                </a:lnTo>
                <a:lnTo>
                  <a:pt x="5814" y="309"/>
                </a:lnTo>
                <a:lnTo>
                  <a:pt x="5818" y="267"/>
                </a:lnTo>
                <a:lnTo>
                  <a:pt x="5825" y="225"/>
                </a:lnTo>
                <a:lnTo>
                  <a:pt x="5834" y="191"/>
                </a:lnTo>
                <a:lnTo>
                  <a:pt x="5842" y="140"/>
                </a:lnTo>
                <a:lnTo>
                  <a:pt x="5845" y="140"/>
                </a:lnTo>
                <a:lnTo>
                  <a:pt x="5847" y="138"/>
                </a:lnTo>
                <a:lnTo>
                  <a:pt x="5849" y="136"/>
                </a:lnTo>
                <a:lnTo>
                  <a:pt x="5849" y="136"/>
                </a:lnTo>
                <a:lnTo>
                  <a:pt x="5849" y="136"/>
                </a:lnTo>
                <a:lnTo>
                  <a:pt x="5851" y="136"/>
                </a:lnTo>
                <a:lnTo>
                  <a:pt x="5854" y="136"/>
                </a:lnTo>
                <a:lnTo>
                  <a:pt x="5853" y="161"/>
                </a:lnTo>
                <a:lnTo>
                  <a:pt x="5853" y="192"/>
                </a:lnTo>
                <a:lnTo>
                  <a:pt x="5851" y="223"/>
                </a:lnTo>
                <a:lnTo>
                  <a:pt x="5849" y="245"/>
                </a:lnTo>
                <a:lnTo>
                  <a:pt x="5849" y="272"/>
                </a:lnTo>
                <a:lnTo>
                  <a:pt x="5853" y="303"/>
                </a:lnTo>
                <a:lnTo>
                  <a:pt x="5858" y="334"/>
                </a:lnTo>
                <a:lnTo>
                  <a:pt x="5863" y="363"/>
                </a:lnTo>
                <a:lnTo>
                  <a:pt x="5871" y="387"/>
                </a:lnTo>
                <a:lnTo>
                  <a:pt x="5873" y="401"/>
                </a:lnTo>
                <a:lnTo>
                  <a:pt x="5873" y="420"/>
                </a:lnTo>
                <a:lnTo>
                  <a:pt x="5873" y="436"/>
                </a:lnTo>
                <a:lnTo>
                  <a:pt x="5873" y="452"/>
                </a:lnTo>
                <a:lnTo>
                  <a:pt x="5878" y="463"/>
                </a:lnTo>
                <a:lnTo>
                  <a:pt x="5885" y="347"/>
                </a:lnTo>
                <a:lnTo>
                  <a:pt x="5882" y="347"/>
                </a:lnTo>
                <a:lnTo>
                  <a:pt x="5882" y="300"/>
                </a:lnTo>
                <a:lnTo>
                  <a:pt x="5874" y="280"/>
                </a:lnTo>
                <a:lnTo>
                  <a:pt x="5871" y="260"/>
                </a:lnTo>
                <a:lnTo>
                  <a:pt x="5882" y="263"/>
                </a:lnTo>
                <a:lnTo>
                  <a:pt x="5883" y="274"/>
                </a:lnTo>
                <a:lnTo>
                  <a:pt x="5889" y="289"/>
                </a:lnTo>
                <a:lnTo>
                  <a:pt x="5893" y="305"/>
                </a:lnTo>
                <a:lnTo>
                  <a:pt x="5898" y="320"/>
                </a:lnTo>
                <a:lnTo>
                  <a:pt x="5902" y="327"/>
                </a:lnTo>
                <a:lnTo>
                  <a:pt x="5902" y="320"/>
                </a:lnTo>
                <a:lnTo>
                  <a:pt x="5905" y="311"/>
                </a:lnTo>
                <a:lnTo>
                  <a:pt x="5907" y="296"/>
                </a:lnTo>
                <a:lnTo>
                  <a:pt x="5907" y="276"/>
                </a:lnTo>
                <a:lnTo>
                  <a:pt x="5907" y="260"/>
                </a:lnTo>
                <a:lnTo>
                  <a:pt x="5905" y="247"/>
                </a:lnTo>
                <a:lnTo>
                  <a:pt x="5902" y="247"/>
                </a:lnTo>
                <a:lnTo>
                  <a:pt x="5902" y="183"/>
                </a:lnTo>
                <a:lnTo>
                  <a:pt x="5898" y="183"/>
                </a:lnTo>
                <a:lnTo>
                  <a:pt x="5898" y="160"/>
                </a:lnTo>
                <a:lnTo>
                  <a:pt x="5894" y="160"/>
                </a:lnTo>
                <a:lnTo>
                  <a:pt x="5894" y="136"/>
                </a:lnTo>
                <a:lnTo>
                  <a:pt x="5891" y="136"/>
                </a:lnTo>
                <a:lnTo>
                  <a:pt x="5891" y="114"/>
                </a:lnTo>
                <a:lnTo>
                  <a:pt x="5885" y="114"/>
                </a:lnTo>
                <a:lnTo>
                  <a:pt x="5885" y="87"/>
                </a:lnTo>
                <a:lnTo>
                  <a:pt x="5882" y="87"/>
                </a:lnTo>
                <a:lnTo>
                  <a:pt x="5878" y="63"/>
                </a:lnTo>
                <a:lnTo>
                  <a:pt x="5891" y="67"/>
                </a:lnTo>
                <a:lnTo>
                  <a:pt x="5918" y="214"/>
                </a:lnTo>
                <a:lnTo>
                  <a:pt x="5920" y="227"/>
                </a:lnTo>
                <a:lnTo>
                  <a:pt x="5918" y="238"/>
                </a:lnTo>
                <a:lnTo>
                  <a:pt x="5918" y="247"/>
                </a:lnTo>
                <a:lnTo>
                  <a:pt x="5922" y="254"/>
                </a:lnTo>
                <a:lnTo>
                  <a:pt x="5934" y="163"/>
                </a:lnTo>
                <a:lnTo>
                  <a:pt x="5943" y="131"/>
                </a:lnTo>
                <a:lnTo>
                  <a:pt x="5951" y="94"/>
                </a:lnTo>
                <a:lnTo>
                  <a:pt x="5962" y="100"/>
                </a:lnTo>
                <a:lnTo>
                  <a:pt x="5960" y="109"/>
                </a:lnTo>
                <a:lnTo>
                  <a:pt x="5954" y="123"/>
                </a:lnTo>
                <a:lnTo>
                  <a:pt x="5951" y="141"/>
                </a:lnTo>
                <a:lnTo>
                  <a:pt x="5947" y="160"/>
                </a:lnTo>
                <a:lnTo>
                  <a:pt x="5945" y="178"/>
                </a:lnTo>
                <a:lnTo>
                  <a:pt x="5943" y="191"/>
                </a:lnTo>
                <a:lnTo>
                  <a:pt x="5945" y="200"/>
                </a:lnTo>
                <a:lnTo>
                  <a:pt x="5947" y="191"/>
                </a:lnTo>
                <a:lnTo>
                  <a:pt x="5947" y="185"/>
                </a:lnTo>
                <a:lnTo>
                  <a:pt x="5949" y="180"/>
                </a:lnTo>
                <a:lnTo>
                  <a:pt x="5953" y="176"/>
                </a:lnTo>
                <a:lnTo>
                  <a:pt x="5956" y="172"/>
                </a:lnTo>
                <a:lnTo>
                  <a:pt x="5962" y="171"/>
                </a:lnTo>
                <a:lnTo>
                  <a:pt x="5962" y="211"/>
                </a:lnTo>
                <a:lnTo>
                  <a:pt x="5965" y="211"/>
                </a:lnTo>
                <a:lnTo>
                  <a:pt x="5965" y="203"/>
                </a:lnTo>
                <a:lnTo>
                  <a:pt x="5978" y="192"/>
                </a:lnTo>
                <a:lnTo>
                  <a:pt x="5987" y="178"/>
                </a:lnTo>
                <a:lnTo>
                  <a:pt x="5998" y="167"/>
                </a:lnTo>
                <a:lnTo>
                  <a:pt x="5998" y="183"/>
                </a:lnTo>
                <a:lnTo>
                  <a:pt x="5987" y="194"/>
                </a:lnTo>
                <a:lnTo>
                  <a:pt x="5980" y="209"/>
                </a:lnTo>
                <a:lnTo>
                  <a:pt x="5971" y="223"/>
                </a:lnTo>
                <a:lnTo>
                  <a:pt x="5962" y="236"/>
                </a:lnTo>
                <a:lnTo>
                  <a:pt x="5982" y="307"/>
                </a:lnTo>
                <a:lnTo>
                  <a:pt x="5985" y="307"/>
                </a:lnTo>
                <a:lnTo>
                  <a:pt x="5987" y="292"/>
                </a:lnTo>
                <a:lnTo>
                  <a:pt x="5991" y="283"/>
                </a:lnTo>
                <a:lnTo>
                  <a:pt x="5994" y="274"/>
                </a:lnTo>
                <a:lnTo>
                  <a:pt x="5994" y="254"/>
                </a:lnTo>
                <a:lnTo>
                  <a:pt x="5998" y="254"/>
                </a:lnTo>
                <a:lnTo>
                  <a:pt x="5998" y="654"/>
                </a:lnTo>
                <a:lnTo>
                  <a:pt x="0" y="654"/>
                </a:lnTo>
                <a:lnTo>
                  <a:pt x="0" y="247"/>
                </a:lnTo>
                <a:lnTo>
                  <a:pt x="2" y="247"/>
                </a:lnTo>
                <a:lnTo>
                  <a:pt x="2" y="254"/>
                </a:lnTo>
                <a:lnTo>
                  <a:pt x="5" y="254"/>
                </a:lnTo>
                <a:lnTo>
                  <a:pt x="5" y="271"/>
                </a:lnTo>
                <a:lnTo>
                  <a:pt x="11" y="271"/>
                </a:lnTo>
                <a:lnTo>
                  <a:pt x="14" y="307"/>
                </a:lnTo>
                <a:lnTo>
                  <a:pt x="25" y="307"/>
                </a:lnTo>
                <a:lnTo>
                  <a:pt x="25" y="323"/>
                </a:lnTo>
                <a:lnTo>
                  <a:pt x="31" y="323"/>
                </a:lnTo>
                <a:lnTo>
                  <a:pt x="31" y="403"/>
                </a:lnTo>
                <a:lnTo>
                  <a:pt x="34" y="403"/>
                </a:lnTo>
                <a:lnTo>
                  <a:pt x="34" y="434"/>
                </a:lnTo>
                <a:lnTo>
                  <a:pt x="38" y="434"/>
                </a:lnTo>
                <a:lnTo>
                  <a:pt x="42" y="300"/>
                </a:lnTo>
                <a:lnTo>
                  <a:pt x="38" y="283"/>
                </a:lnTo>
                <a:lnTo>
                  <a:pt x="33" y="269"/>
                </a:lnTo>
                <a:lnTo>
                  <a:pt x="31" y="251"/>
                </a:lnTo>
                <a:lnTo>
                  <a:pt x="34" y="251"/>
                </a:lnTo>
                <a:lnTo>
                  <a:pt x="34" y="254"/>
                </a:lnTo>
                <a:lnTo>
                  <a:pt x="38" y="254"/>
                </a:lnTo>
                <a:lnTo>
                  <a:pt x="42" y="267"/>
                </a:lnTo>
                <a:lnTo>
                  <a:pt x="45" y="278"/>
                </a:lnTo>
                <a:lnTo>
                  <a:pt x="51" y="287"/>
                </a:lnTo>
                <a:lnTo>
                  <a:pt x="54" y="207"/>
                </a:lnTo>
                <a:lnTo>
                  <a:pt x="45" y="203"/>
                </a:lnTo>
                <a:lnTo>
                  <a:pt x="42" y="187"/>
                </a:lnTo>
                <a:lnTo>
                  <a:pt x="51" y="187"/>
                </a:lnTo>
                <a:lnTo>
                  <a:pt x="45" y="174"/>
                </a:lnTo>
                <a:lnTo>
                  <a:pt x="42" y="161"/>
                </a:lnTo>
                <a:lnTo>
                  <a:pt x="38" y="147"/>
                </a:lnTo>
                <a:lnTo>
                  <a:pt x="43" y="149"/>
                </a:lnTo>
                <a:lnTo>
                  <a:pt x="47" y="151"/>
                </a:lnTo>
                <a:lnTo>
                  <a:pt x="47" y="151"/>
                </a:lnTo>
                <a:lnTo>
                  <a:pt x="49" y="152"/>
                </a:lnTo>
                <a:lnTo>
                  <a:pt x="47" y="154"/>
                </a:lnTo>
                <a:lnTo>
                  <a:pt x="47" y="156"/>
                </a:lnTo>
                <a:lnTo>
                  <a:pt x="47" y="158"/>
                </a:lnTo>
                <a:lnTo>
                  <a:pt x="49" y="160"/>
                </a:lnTo>
                <a:lnTo>
                  <a:pt x="51" y="163"/>
                </a:lnTo>
                <a:lnTo>
                  <a:pt x="54" y="163"/>
                </a:lnTo>
                <a:lnTo>
                  <a:pt x="51" y="123"/>
                </a:lnTo>
                <a:lnTo>
                  <a:pt x="62" y="123"/>
                </a:lnTo>
                <a:lnTo>
                  <a:pt x="65" y="147"/>
                </a:lnTo>
                <a:lnTo>
                  <a:pt x="71" y="167"/>
                </a:lnTo>
                <a:lnTo>
                  <a:pt x="71" y="203"/>
                </a:lnTo>
                <a:lnTo>
                  <a:pt x="74" y="203"/>
                </a:lnTo>
                <a:lnTo>
                  <a:pt x="74" y="231"/>
                </a:lnTo>
                <a:lnTo>
                  <a:pt x="78" y="231"/>
                </a:lnTo>
                <a:lnTo>
                  <a:pt x="78" y="240"/>
                </a:lnTo>
                <a:lnTo>
                  <a:pt x="82" y="240"/>
                </a:lnTo>
                <a:lnTo>
                  <a:pt x="85" y="263"/>
                </a:lnTo>
                <a:lnTo>
                  <a:pt x="91" y="263"/>
                </a:lnTo>
                <a:lnTo>
                  <a:pt x="91" y="231"/>
                </a:lnTo>
                <a:lnTo>
                  <a:pt x="93" y="201"/>
                </a:lnTo>
                <a:lnTo>
                  <a:pt x="98" y="176"/>
                </a:lnTo>
                <a:lnTo>
                  <a:pt x="102" y="176"/>
                </a:lnTo>
                <a:lnTo>
                  <a:pt x="102" y="180"/>
                </a:lnTo>
                <a:lnTo>
                  <a:pt x="103" y="189"/>
                </a:lnTo>
                <a:lnTo>
                  <a:pt x="103" y="203"/>
                </a:lnTo>
                <a:lnTo>
                  <a:pt x="100" y="220"/>
                </a:lnTo>
                <a:lnTo>
                  <a:pt x="96" y="236"/>
                </a:lnTo>
                <a:lnTo>
                  <a:pt x="98" y="251"/>
                </a:lnTo>
                <a:lnTo>
                  <a:pt x="102" y="251"/>
                </a:lnTo>
                <a:lnTo>
                  <a:pt x="102" y="283"/>
                </a:lnTo>
                <a:lnTo>
                  <a:pt x="105" y="283"/>
                </a:lnTo>
                <a:lnTo>
                  <a:pt x="105" y="323"/>
                </a:lnTo>
                <a:lnTo>
                  <a:pt x="111" y="323"/>
                </a:lnTo>
                <a:lnTo>
                  <a:pt x="111" y="343"/>
                </a:lnTo>
                <a:lnTo>
                  <a:pt x="114" y="343"/>
                </a:lnTo>
                <a:lnTo>
                  <a:pt x="114" y="356"/>
                </a:lnTo>
                <a:lnTo>
                  <a:pt x="118" y="356"/>
                </a:lnTo>
                <a:lnTo>
                  <a:pt x="120" y="367"/>
                </a:lnTo>
                <a:lnTo>
                  <a:pt x="120" y="380"/>
                </a:lnTo>
                <a:lnTo>
                  <a:pt x="122" y="391"/>
                </a:lnTo>
                <a:lnTo>
                  <a:pt x="125" y="400"/>
                </a:lnTo>
                <a:lnTo>
                  <a:pt x="122" y="303"/>
                </a:lnTo>
                <a:lnTo>
                  <a:pt x="116" y="287"/>
                </a:lnTo>
                <a:lnTo>
                  <a:pt x="111" y="272"/>
                </a:lnTo>
                <a:lnTo>
                  <a:pt x="105" y="254"/>
                </a:lnTo>
                <a:lnTo>
                  <a:pt x="118" y="260"/>
                </a:lnTo>
                <a:lnTo>
                  <a:pt x="138" y="334"/>
                </a:lnTo>
                <a:lnTo>
                  <a:pt x="140" y="334"/>
                </a:lnTo>
                <a:lnTo>
                  <a:pt x="140" y="334"/>
                </a:lnTo>
                <a:lnTo>
                  <a:pt x="140" y="334"/>
                </a:lnTo>
                <a:lnTo>
                  <a:pt x="140" y="334"/>
                </a:lnTo>
                <a:lnTo>
                  <a:pt x="142" y="332"/>
                </a:lnTo>
                <a:lnTo>
                  <a:pt x="142" y="331"/>
                </a:lnTo>
                <a:lnTo>
                  <a:pt x="145" y="331"/>
                </a:lnTo>
                <a:lnTo>
                  <a:pt x="142" y="314"/>
                </a:lnTo>
                <a:lnTo>
                  <a:pt x="143" y="294"/>
                </a:lnTo>
                <a:lnTo>
                  <a:pt x="143" y="269"/>
                </a:lnTo>
                <a:lnTo>
                  <a:pt x="143" y="245"/>
                </a:lnTo>
                <a:lnTo>
                  <a:pt x="145" y="223"/>
                </a:lnTo>
                <a:lnTo>
                  <a:pt x="151" y="223"/>
                </a:lnTo>
                <a:lnTo>
                  <a:pt x="145" y="214"/>
                </a:lnTo>
                <a:lnTo>
                  <a:pt x="151" y="214"/>
                </a:lnTo>
                <a:lnTo>
                  <a:pt x="151" y="180"/>
                </a:lnTo>
                <a:lnTo>
                  <a:pt x="154" y="180"/>
                </a:lnTo>
                <a:lnTo>
                  <a:pt x="154" y="154"/>
                </a:lnTo>
                <a:lnTo>
                  <a:pt x="162" y="132"/>
                </a:lnTo>
                <a:lnTo>
                  <a:pt x="165" y="107"/>
                </a:lnTo>
                <a:lnTo>
                  <a:pt x="174" y="107"/>
                </a:lnTo>
                <a:lnTo>
                  <a:pt x="165" y="167"/>
                </a:lnTo>
                <a:lnTo>
                  <a:pt x="162" y="167"/>
                </a:lnTo>
                <a:lnTo>
                  <a:pt x="162" y="203"/>
                </a:lnTo>
                <a:lnTo>
                  <a:pt x="158" y="203"/>
                </a:lnTo>
                <a:lnTo>
                  <a:pt x="162" y="211"/>
                </a:lnTo>
                <a:lnTo>
                  <a:pt x="162" y="214"/>
                </a:lnTo>
                <a:lnTo>
                  <a:pt x="160" y="218"/>
                </a:lnTo>
                <a:lnTo>
                  <a:pt x="158" y="218"/>
                </a:lnTo>
                <a:lnTo>
                  <a:pt x="158" y="220"/>
                </a:lnTo>
                <a:lnTo>
                  <a:pt x="162" y="260"/>
                </a:lnTo>
                <a:lnTo>
                  <a:pt x="162" y="323"/>
                </a:lnTo>
                <a:lnTo>
                  <a:pt x="165" y="323"/>
                </a:lnTo>
                <a:lnTo>
                  <a:pt x="167" y="336"/>
                </a:lnTo>
                <a:lnTo>
                  <a:pt x="167" y="349"/>
                </a:lnTo>
                <a:lnTo>
                  <a:pt x="171" y="360"/>
                </a:lnTo>
                <a:lnTo>
                  <a:pt x="174" y="327"/>
                </a:lnTo>
                <a:lnTo>
                  <a:pt x="178" y="327"/>
                </a:lnTo>
                <a:lnTo>
                  <a:pt x="178" y="320"/>
                </a:lnTo>
                <a:lnTo>
                  <a:pt x="182" y="320"/>
                </a:lnTo>
                <a:lnTo>
                  <a:pt x="185" y="300"/>
                </a:lnTo>
                <a:lnTo>
                  <a:pt x="202" y="287"/>
                </a:lnTo>
                <a:lnTo>
                  <a:pt x="203" y="256"/>
                </a:lnTo>
                <a:lnTo>
                  <a:pt x="205" y="221"/>
                </a:lnTo>
                <a:lnTo>
                  <a:pt x="211" y="185"/>
                </a:lnTo>
                <a:lnTo>
                  <a:pt x="218" y="154"/>
                </a:lnTo>
                <a:lnTo>
                  <a:pt x="220" y="143"/>
                </a:lnTo>
                <a:lnTo>
                  <a:pt x="220" y="132"/>
                </a:lnTo>
                <a:lnTo>
                  <a:pt x="223" y="123"/>
                </a:lnTo>
                <a:lnTo>
                  <a:pt x="231" y="114"/>
                </a:lnTo>
                <a:lnTo>
                  <a:pt x="231" y="114"/>
                </a:lnTo>
                <a:lnTo>
                  <a:pt x="231" y="112"/>
                </a:lnTo>
                <a:lnTo>
                  <a:pt x="231" y="112"/>
                </a:lnTo>
                <a:lnTo>
                  <a:pt x="233" y="112"/>
                </a:lnTo>
                <a:lnTo>
                  <a:pt x="233" y="112"/>
                </a:lnTo>
                <a:lnTo>
                  <a:pt x="234" y="111"/>
                </a:lnTo>
                <a:lnTo>
                  <a:pt x="234" y="131"/>
                </a:lnTo>
                <a:lnTo>
                  <a:pt x="231" y="131"/>
                </a:lnTo>
                <a:lnTo>
                  <a:pt x="222" y="191"/>
                </a:lnTo>
                <a:lnTo>
                  <a:pt x="218" y="211"/>
                </a:lnTo>
                <a:lnTo>
                  <a:pt x="216" y="238"/>
                </a:lnTo>
                <a:lnTo>
                  <a:pt x="216" y="271"/>
                </a:lnTo>
                <a:lnTo>
                  <a:pt x="216" y="305"/>
                </a:lnTo>
                <a:lnTo>
                  <a:pt x="216" y="338"/>
                </a:lnTo>
                <a:lnTo>
                  <a:pt x="218" y="365"/>
                </a:lnTo>
                <a:lnTo>
                  <a:pt x="222" y="383"/>
                </a:lnTo>
                <a:lnTo>
                  <a:pt x="223" y="394"/>
                </a:lnTo>
                <a:lnTo>
                  <a:pt x="222" y="407"/>
                </a:lnTo>
                <a:lnTo>
                  <a:pt x="222" y="418"/>
                </a:lnTo>
                <a:lnTo>
                  <a:pt x="225" y="427"/>
                </a:lnTo>
                <a:lnTo>
                  <a:pt x="225" y="283"/>
                </a:lnTo>
                <a:lnTo>
                  <a:pt x="222" y="283"/>
                </a:lnTo>
                <a:lnTo>
                  <a:pt x="222" y="251"/>
                </a:lnTo>
                <a:lnTo>
                  <a:pt x="234" y="254"/>
                </a:lnTo>
                <a:lnTo>
                  <a:pt x="238" y="283"/>
                </a:lnTo>
                <a:lnTo>
                  <a:pt x="242" y="283"/>
                </a:lnTo>
                <a:lnTo>
                  <a:pt x="251" y="207"/>
                </a:lnTo>
                <a:lnTo>
                  <a:pt x="254" y="207"/>
                </a:lnTo>
                <a:lnTo>
                  <a:pt x="254" y="196"/>
                </a:lnTo>
                <a:lnTo>
                  <a:pt x="258" y="196"/>
                </a:lnTo>
                <a:lnTo>
                  <a:pt x="258" y="180"/>
                </a:lnTo>
                <a:lnTo>
                  <a:pt x="262" y="180"/>
                </a:lnTo>
                <a:lnTo>
                  <a:pt x="262" y="169"/>
                </a:lnTo>
                <a:lnTo>
                  <a:pt x="258" y="156"/>
                </a:lnTo>
                <a:lnTo>
                  <a:pt x="253" y="143"/>
                </a:lnTo>
                <a:lnTo>
                  <a:pt x="251" y="131"/>
                </a:lnTo>
                <a:lnTo>
                  <a:pt x="254" y="132"/>
                </a:lnTo>
                <a:lnTo>
                  <a:pt x="258" y="132"/>
                </a:lnTo>
                <a:lnTo>
                  <a:pt x="260" y="134"/>
                </a:lnTo>
                <a:lnTo>
                  <a:pt x="260" y="136"/>
                </a:lnTo>
                <a:lnTo>
                  <a:pt x="262" y="138"/>
                </a:lnTo>
                <a:lnTo>
                  <a:pt x="262" y="143"/>
                </a:lnTo>
                <a:lnTo>
                  <a:pt x="269" y="154"/>
                </a:lnTo>
                <a:lnTo>
                  <a:pt x="273" y="171"/>
                </a:lnTo>
                <a:lnTo>
                  <a:pt x="274" y="185"/>
                </a:lnTo>
                <a:lnTo>
                  <a:pt x="276" y="200"/>
                </a:lnTo>
                <a:lnTo>
                  <a:pt x="282" y="211"/>
                </a:lnTo>
                <a:lnTo>
                  <a:pt x="282" y="203"/>
                </a:lnTo>
                <a:lnTo>
                  <a:pt x="285" y="192"/>
                </a:lnTo>
                <a:lnTo>
                  <a:pt x="285" y="180"/>
                </a:lnTo>
                <a:lnTo>
                  <a:pt x="282" y="167"/>
                </a:lnTo>
                <a:lnTo>
                  <a:pt x="294" y="167"/>
                </a:lnTo>
                <a:lnTo>
                  <a:pt x="294" y="151"/>
                </a:lnTo>
                <a:lnTo>
                  <a:pt x="305" y="151"/>
                </a:lnTo>
                <a:lnTo>
                  <a:pt x="302" y="200"/>
                </a:lnTo>
                <a:lnTo>
                  <a:pt x="311" y="203"/>
                </a:lnTo>
                <a:lnTo>
                  <a:pt x="311" y="220"/>
                </a:lnTo>
                <a:lnTo>
                  <a:pt x="314" y="220"/>
                </a:lnTo>
                <a:lnTo>
                  <a:pt x="318" y="236"/>
                </a:lnTo>
                <a:lnTo>
                  <a:pt x="322" y="236"/>
                </a:lnTo>
                <a:lnTo>
                  <a:pt x="331" y="271"/>
                </a:lnTo>
                <a:lnTo>
                  <a:pt x="338" y="271"/>
                </a:lnTo>
                <a:lnTo>
                  <a:pt x="342" y="307"/>
                </a:lnTo>
                <a:lnTo>
                  <a:pt x="345" y="307"/>
                </a:lnTo>
                <a:lnTo>
                  <a:pt x="345" y="303"/>
                </a:lnTo>
                <a:lnTo>
                  <a:pt x="354" y="289"/>
                </a:lnTo>
                <a:lnTo>
                  <a:pt x="356" y="269"/>
                </a:lnTo>
                <a:lnTo>
                  <a:pt x="356" y="245"/>
                </a:lnTo>
                <a:lnTo>
                  <a:pt x="354" y="221"/>
                </a:lnTo>
                <a:lnTo>
                  <a:pt x="353" y="198"/>
                </a:lnTo>
                <a:lnTo>
                  <a:pt x="351" y="180"/>
                </a:lnTo>
                <a:lnTo>
                  <a:pt x="354" y="180"/>
                </a:lnTo>
                <a:lnTo>
                  <a:pt x="354" y="183"/>
                </a:lnTo>
                <a:lnTo>
                  <a:pt x="356" y="185"/>
                </a:lnTo>
                <a:lnTo>
                  <a:pt x="356" y="185"/>
                </a:lnTo>
                <a:lnTo>
                  <a:pt x="356" y="183"/>
                </a:lnTo>
                <a:lnTo>
                  <a:pt x="358" y="181"/>
                </a:lnTo>
                <a:lnTo>
                  <a:pt x="358" y="178"/>
                </a:lnTo>
                <a:lnTo>
                  <a:pt x="358" y="176"/>
                </a:lnTo>
                <a:lnTo>
                  <a:pt x="358" y="176"/>
                </a:lnTo>
                <a:lnTo>
                  <a:pt x="354" y="176"/>
                </a:lnTo>
                <a:lnTo>
                  <a:pt x="345" y="123"/>
                </a:lnTo>
                <a:lnTo>
                  <a:pt x="342" y="123"/>
                </a:lnTo>
                <a:lnTo>
                  <a:pt x="342" y="100"/>
                </a:lnTo>
                <a:lnTo>
                  <a:pt x="338" y="100"/>
                </a:lnTo>
                <a:lnTo>
                  <a:pt x="334" y="80"/>
                </a:lnTo>
                <a:lnTo>
                  <a:pt x="345" y="80"/>
                </a:lnTo>
                <a:lnTo>
                  <a:pt x="351" y="112"/>
                </a:lnTo>
                <a:lnTo>
                  <a:pt x="360" y="145"/>
                </a:lnTo>
                <a:lnTo>
                  <a:pt x="371" y="176"/>
                </a:lnTo>
                <a:lnTo>
                  <a:pt x="378" y="240"/>
                </a:lnTo>
                <a:lnTo>
                  <a:pt x="382" y="240"/>
                </a:lnTo>
                <a:lnTo>
                  <a:pt x="382" y="236"/>
                </a:lnTo>
                <a:lnTo>
                  <a:pt x="389" y="227"/>
                </a:lnTo>
                <a:lnTo>
                  <a:pt x="391" y="218"/>
                </a:lnTo>
                <a:lnTo>
                  <a:pt x="391" y="207"/>
                </a:lnTo>
                <a:lnTo>
                  <a:pt x="394" y="196"/>
                </a:lnTo>
                <a:lnTo>
                  <a:pt x="405" y="156"/>
                </a:lnTo>
                <a:lnTo>
                  <a:pt x="414" y="114"/>
                </a:lnTo>
                <a:lnTo>
                  <a:pt x="422" y="114"/>
                </a:lnTo>
                <a:lnTo>
                  <a:pt x="420" y="143"/>
                </a:lnTo>
                <a:lnTo>
                  <a:pt x="413" y="169"/>
                </a:lnTo>
                <a:lnTo>
                  <a:pt x="407" y="194"/>
                </a:lnTo>
                <a:lnTo>
                  <a:pt x="402" y="220"/>
                </a:lnTo>
                <a:lnTo>
                  <a:pt x="405" y="220"/>
                </a:lnTo>
                <a:lnTo>
                  <a:pt x="405" y="211"/>
                </a:lnTo>
                <a:lnTo>
                  <a:pt x="413" y="198"/>
                </a:lnTo>
                <a:lnTo>
                  <a:pt x="420" y="178"/>
                </a:lnTo>
                <a:lnTo>
                  <a:pt x="423" y="154"/>
                </a:lnTo>
                <a:lnTo>
                  <a:pt x="429" y="132"/>
                </a:lnTo>
                <a:lnTo>
                  <a:pt x="434" y="114"/>
                </a:lnTo>
                <a:lnTo>
                  <a:pt x="438" y="114"/>
                </a:lnTo>
                <a:lnTo>
                  <a:pt x="438" y="140"/>
                </a:lnTo>
                <a:lnTo>
                  <a:pt x="434" y="140"/>
                </a:lnTo>
                <a:lnTo>
                  <a:pt x="434" y="160"/>
                </a:lnTo>
                <a:lnTo>
                  <a:pt x="431" y="160"/>
                </a:lnTo>
                <a:lnTo>
                  <a:pt x="423" y="189"/>
                </a:lnTo>
                <a:lnTo>
                  <a:pt x="423" y="220"/>
                </a:lnTo>
                <a:lnTo>
                  <a:pt x="425" y="252"/>
                </a:lnTo>
                <a:lnTo>
                  <a:pt x="425" y="287"/>
                </a:lnTo>
                <a:lnTo>
                  <a:pt x="434" y="287"/>
                </a:lnTo>
                <a:lnTo>
                  <a:pt x="434" y="311"/>
                </a:lnTo>
                <a:lnTo>
                  <a:pt x="438" y="311"/>
                </a:lnTo>
                <a:lnTo>
                  <a:pt x="438" y="307"/>
                </a:lnTo>
                <a:lnTo>
                  <a:pt x="442" y="307"/>
                </a:lnTo>
                <a:lnTo>
                  <a:pt x="451" y="260"/>
                </a:lnTo>
                <a:lnTo>
                  <a:pt x="454" y="260"/>
                </a:lnTo>
                <a:lnTo>
                  <a:pt x="454" y="243"/>
                </a:lnTo>
                <a:lnTo>
                  <a:pt x="458" y="243"/>
                </a:lnTo>
                <a:lnTo>
                  <a:pt x="458" y="223"/>
                </a:lnTo>
                <a:lnTo>
                  <a:pt x="462" y="223"/>
                </a:lnTo>
                <a:lnTo>
                  <a:pt x="462" y="211"/>
                </a:lnTo>
                <a:lnTo>
                  <a:pt x="465" y="211"/>
                </a:lnTo>
                <a:lnTo>
                  <a:pt x="465" y="196"/>
                </a:lnTo>
                <a:lnTo>
                  <a:pt x="471" y="196"/>
                </a:lnTo>
                <a:lnTo>
                  <a:pt x="471" y="176"/>
                </a:lnTo>
                <a:lnTo>
                  <a:pt x="476" y="156"/>
                </a:lnTo>
                <a:lnTo>
                  <a:pt x="480" y="138"/>
                </a:lnTo>
                <a:lnTo>
                  <a:pt x="482" y="114"/>
                </a:lnTo>
                <a:lnTo>
                  <a:pt x="494" y="114"/>
                </a:lnTo>
                <a:lnTo>
                  <a:pt x="494" y="120"/>
                </a:lnTo>
                <a:lnTo>
                  <a:pt x="491" y="120"/>
                </a:lnTo>
                <a:lnTo>
                  <a:pt x="491" y="143"/>
                </a:lnTo>
                <a:lnTo>
                  <a:pt x="485" y="143"/>
                </a:lnTo>
                <a:lnTo>
                  <a:pt x="474" y="211"/>
                </a:lnTo>
                <a:lnTo>
                  <a:pt x="478" y="211"/>
                </a:lnTo>
                <a:lnTo>
                  <a:pt x="494" y="154"/>
                </a:lnTo>
                <a:lnTo>
                  <a:pt x="502" y="154"/>
                </a:lnTo>
                <a:lnTo>
                  <a:pt x="498" y="176"/>
                </a:lnTo>
                <a:lnTo>
                  <a:pt x="491" y="194"/>
                </a:lnTo>
                <a:lnTo>
                  <a:pt x="485" y="214"/>
                </a:lnTo>
                <a:lnTo>
                  <a:pt x="494" y="214"/>
                </a:lnTo>
                <a:lnTo>
                  <a:pt x="494" y="231"/>
                </a:lnTo>
                <a:lnTo>
                  <a:pt x="498" y="231"/>
                </a:lnTo>
                <a:lnTo>
                  <a:pt x="500" y="216"/>
                </a:lnTo>
                <a:lnTo>
                  <a:pt x="505" y="203"/>
                </a:lnTo>
                <a:lnTo>
                  <a:pt x="511" y="191"/>
                </a:lnTo>
                <a:lnTo>
                  <a:pt x="511" y="171"/>
                </a:lnTo>
                <a:lnTo>
                  <a:pt x="514" y="171"/>
                </a:lnTo>
                <a:lnTo>
                  <a:pt x="516" y="169"/>
                </a:lnTo>
                <a:lnTo>
                  <a:pt x="516" y="169"/>
                </a:lnTo>
                <a:lnTo>
                  <a:pt x="516" y="169"/>
                </a:lnTo>
                <a:lnTo>
                  <a:pt x="518" y="169"/>
                </a:lnTo>
                <a:lnTo>
                  <a:pt x="520" y="169"/>
                </a:lnTo>
                <a:lnTo>
                  <a:pt x="522" y="167"/>
                </a:lnTo>
                <a:lnTo>
                  <a:pt x="522" y="180"/>
                </a:lnTo>
                <a:lnTo>
                  <a:pt x="518" y="196"/>
                </a:lnTo>
                <a:lnTo>
                  <a:pt x="518" y="211"/>
                </a:lnTo>
                <a:lnTo>
                  <a:pt x="518" y="225"/>
                </a:lnTo>
                <a:lnTo>
                  <a:pt x="522" y="236"/>
                </a:lnTo>
                <a:lnTo>
                  <a:pt x="523" y="212"/>
                </a:lnTo>
                <a:lnTo>
                  <a:pt x="529" y="192"/>
                </a:lnTo>
                <a:lnTo>
                  <a:pt x="534" y="172"/>
                </a:lnTo>
                <a:lnTo>
                  <a:pt x="538" y="151"/>
                </a:lnTo>
                <a:lnTo>
                  <a:pt x="551" y="151"/>
                </a:lnTo>
                <a:lnTo>
                  <a:pt x="545" y="189"/>
                </a:lnTo>
                <a:lnTo>
                  <a:pt x="542" y="229"/>
                </a:lnTo>
                <a:lnTo>
                  <a:pt x="538" y="271"/>
                </a:lnTo>
                <a:lnTo>
                  <a:pt x="540" y="311"/>
                </a:lnTo>
                <a:lnTo>
                  <a:pt x="545" y="347"/>
                </a:lnTo>
                <a:lnTo>
                  <a:pt x="547" y="360"/>
                </a:lnTo>
                <a:lnTo>
                  <a:pt x="549" y="374"/>
                </a:lnTo>
                <a:lnTo>
                  <a:pt x="549" y="389"/>
                </a:lnTo>
                <a:lnTo>
                  <a:pt x="549" y="401"/>
                </a:lnTo>
                <a:lnTo>
                  <a:pt x="554" y="411"/>
                </a:lnTo>
                <a:lnTo>
                  <a:pt x="554" y="311"/>
                </a:lnTo>
                <a:lnTo>
                  <a:pt x="558" y="311"/>
                </a:lnTo>
                <a:lnTo>
                  <a:pt x="560" y="294"/>
                </a:lnTo>
                <a:lnTo>
                  <a:pt x="560" y="276"/>
                </a:lnTo>
                <a:lnTo>
                  <a:pt x="558" y="263"/>
                </a:lnTo>
                <a:lnTo>
                  <a:pt x="565" y="263"/>
                </a:lnTo>
                <a:lnTo>
                  <a:pt x="565" y="247"/>
                </a:lnTo>
                <a:lnTo>
                  <a:pt x="578" y="247"/>
                </a:lnTo>
                <a:lnTo>
                  <a:pt x="574" y="271"/>
                </a:lnTo>
                <a:lnTo>
                  <a:pt x="571" y="271"/>
                </a:lnTo>
                <a:lnTo>
                  <a:pt x="571" y="281"/>
                </a:lnTo>
                <a:lnTo>
                  <a:pt x="573" y="296"/>
                </a:lnTo>
                <a:lnTo>
                  <a:pt x="576" y="314"/>
                </a:lnTo>
                <a:lnTo>
                  <a:pt x="580" y="331"/>
                </a:lnTo>
                <a:lnTo>
                  <a:pt x="583" y="345"/>
                </a:lnTo>
                <a:lnTo>
                  <a:pt x="585" y="351"/>
                </a:lnTo>
                <a:lnTo>
                  <a:pt x="589" y="311"/>
                </a:lnTo>
                <a:lnTo>
                  <a:pt x="593" y="271"/>
                </a:lnTo>
                <a:lnTo>
                  <a:pt x="594" y="227"/>
                </a:lnTo>
                <a:lnTo>
                  <a:pt x="594" y="191"/>
                </a:lnTo>
                <a:lnTo>
                  <a:pt x="591" y="191"/>
                </a:lnTo>
                <a:lnTo>
                  <a:pt x="591" y="163"/>
                </a:lnTo>
                <a:lnTo>
                  <a:pt x="585" y="163"/>
                </a:lnTo>
                <a:lnTo>
                  <a:pt x="585" y="136"/>
                </a:lnTo>
                <a:lnTo>
                  <a:pt x="578" y="103"/>
                </a:lnTo>
                <a:lnTo>
                  <a:pt x="571" y="71"/>
                </a:lnTo>
                <a:lnTo>
                  <a:pt x="582" y="76"/>
                </a:lnTo>
                <a:lnTo>
                  <a:pt x="605" y="207"/>
                </a:lnTo>
                <a:lnTo>
                  <a:pt x="607" y="221"/>
                </a:lnTo>
                <a:lnTo>
                  <a:pt x="605" y="238"/>
                </a:lnTo>
                <a:lnTo>
                  <a:pt x="605" y="252"/>
                </a:lnTo>
                <a:lnTo>
                  <a:pt x="611" y="263"/>
                </a:lnTo>
                <a:lnTo>
                  <a:pt x="638" y="103"/>
                </a:lnTo>
                <a:lnTo>
                  <a:pt x="645" y="103"/>
                </a:lnTo>
                <a:lnTo>
                  <a:pt x="631" y="211"/>
                </a:lnTo>
                <a:lnTo>
                  <a:pt x="634" y="211"/>
                </a:lnTo>
                <a:lnTo>
                  <a:pt x="638" y="183"/>
                </a:lnTo>
                <a:lnTo>
                  <a:pt x="651" y="183"/>
                </a:lnTo>
                <a:lnTo>
                  <a:pt x="651" y="214"/>
                </a:lnTo>
                <a:lnTo>
                  <a:pt x="653" y="245"/>
                </a:lnTo>
                <a:lnTo>
                  <a:pt x="658" y="271"/>
                </a:lnTo>
                <a:lnTo>
                  <a:pt x="654" y="283"/>
                </a:lnTo>
                <a:lnTo>
                  <a:pt x="662" y="283"/>
                </a:lnTo>
                <a:lnTo>
                  <a:pt x="665" y="311"/>
                </a:lnTo>
                <a:lnTo>
                  <a:pt x="671" y="311"/>
                </a:lnTo>
                <a:lnTo>
                  <a:pt x="671" y="307"/>
                </a:lnTo>
                <a:lnTo>
                  <a:pt x="705" y="200"/>
                </a:lnTo>
                <a:lnTo>
                  <a:pt x="705" y="183"/>
                </a:lnTo>
                <a:lnTo>
                  <a:pt x="711" y="183"/>
                </a:lnTo>
                <a:lnTo>
                  <a:pt x="714" y="154"/>
                </a:lnTo>
                <a:lnTo>
                  <a:pt x="718" y="154"/>
                </a:lnTo>
                <a:lnTo>
                  <a:pt x="720" y="154"/>
                </a:lnTo>
                <a:lnTo>
                  <a:pt x="720" y="152"/>
                </a:lnTo>
                <a:lnTo>
                  <a:pt x="720" y="152"/>
                </a:lnTo>
                <a:lnTo>
                  <a:pt x="722" y="152"/>
                </a:lnTo>
                <a:lnTo>
                  <a:pt x="723" y="152"/>
                </a:lnTo>
                <a:lnTo>
                  <a:pt x="725" y="151"/>
                </a:lnTo>
                <a:lnTo>
                  <a:pt x="714" y="207"/>
                </a:lnTo>
                <a:lnTo>
                  <a:pt x="722" y="207"/>
                </a:lnTo>
                <a:lnTo>
                  <a:pt x="723" y="223"/>
                </a:lnTo>
                <a:lnTo>
                  <a:pt x="729" y="236"/>
                </a:lnTo>
                <a:lnTo>
                  <a:pt x="734" y="247"/>
                </a:lnTo>
                <a:lnTo>
                  <a:pt x="734" y="267"/>
                </a:lnTo>
                <a:lnTo>
                  <a:pt x="738" y="267"/>
                </a:lnTo>
                <a:lnTo>
                  <a:pt x="738" y="280"/>
                </a:lnTo>
                <a:lnTo>
                  <a:pt x="742" y="280"/>
                </a:lnTo>
                <a:lnTo>
                  <a:pt x="745" y="323"/>
                </a:lnTo>
                <a:lnTo>
                  <a:pt x="751" y="323"/>
                </a:lnTo>
                <a:lnTo>
                  <a:pt x="753" y="338"/>
                </a:lnTo>
                <a:lnTo>
                  <a:pt x="753" y="352"/>
                </a:lnTo>
                <a:lnTo>
                  <a:pt x="753" y="365"/>
                </a:lnTo>
                <a:lnTo>
                  <a:pt x="758" y="374"/>
                </a:lnTo>
                <a:lnTo>
                  <a:pt x="758" y="367"/>
                </a:lnTo>
                <a:lnTo>
                  <a:pt x="765" y="358"/>
                </a:lnTo>
                <a:lnTo>
                  <a:pt x="767" y="343"/>
                </a:lnTo>
                <a:lnTo>
                  <a:pt x="765" y="327"/>
                </a:lnTo>
                <a:lnTo>
                  <a:pt x="762" y="327"/>
                </a:lnTo>
                <a:lnTo>
                  <a:pt x="762" y="300"/>
                </a:lnTo>
                <a:lnTo>
                  <a:pt x="758" y="300"/>
                </a:lnTo>
                <a:lnTo>
                  <a:pt x="758" y="280"/>
                </a:lnTo>
                <a:lnTo>
                  <a:pt x="754" y="280"/>
                </a:lnTo>
                <a:lnTo>
                  <a:pt x="754" y="271"/>
                </a:lnTo>
                <a:lnTo>
                  <a:pt x="751" y="271"/>
                </a:lnTo>
                <a:lnTo>
                  <a:pt x="749" y="269"/>
                </a:lnTo>
                <a:lnTo>
                  <a:pt x="749" y="269"/>
                </a:lnTo>
                <a:lnTo>
                  <a:pt x="751" y="269"/>
                </a:lnTo>
                <a:lnTo>
                  <a:pt x="751" y="269"/>
                </a:lnTo>
                <a:lnTo>
                  <a:pt x="753" y="269"/>
                </a:lnTo>
                <a:lnTo>
                  <a:pt x="754" y="267"/>
                </a:lnTo>
                <a:lnTo>
                  <a:pt x="756" y="265"/>
                </a:lnTo>
                <a:lnTo>
                  <a:pt x="756" y="265"/>
                </a:lnTo>
                <a:lnTo>
                  <a:pt x="756" y="265"/>
                </a:lnTo>
                <a:lnTo>
                  <a:pt x="758" y="265"/>
                </a:lnTo>
                <a:lnTo>
                  <a:pt x="760" y="263"/>
                </a:lnTo>
                <a:lnTo>
                  <a:pt x="762" y="263"/>
                </a:lnTo>
                <a:lnTo>
                  <a:pt x="762" y="274"/>
                </a:lnTo>
                <a:lnTo>
                  <a:pt x="765" y="274"/>
                </a:lnTo>
                <a:lnTo>
                  <a:pt x="765" y="260"/>
                </a:lnTo>
                <a:lnTo>
                  <a:pt x="778" y="260"/>
                </a:lnTo>
                <a:lnTo>
                  <a:pt x="780" y="280"/>
                </a:lnTo>
                <a:lnTo>
                  <a:pt x="785" y="298"/>
                </a:lnTo>
                <a:lnTo>
                  <a:pt x="791" y="314"/>
                </a:lnTo>
                <a:lnTo>
                  <a:pt x="791" y="347"/>
                </a:lnTo>
                <a:lnTo>
                  <a:pt x="796" y="385"/>
                </a:lnTo>
                <a:lnTo>
                  <a:pt x="798" y="431"/>
                </a:lnTo>
                <a:lnTo>
                  <a:pt x="798" y="441"/>
                </a:lnTo>
                <a:lnTo>
                  <a:pt x="800" y="449"/>
                </a:lnTo>
                <a:lnTo>
                  <a:pt x="800" y="454"/>
                </a:lnTo>
                <a:lnTo>
                  <a:pt x="798" y="463"/>
                </a:lnTo>
                <a:lnTo>
                  <a:pt x="811" y="463"/>
                </a:lnTo>
                <a:lnTo>
                  <a:pt x="814" y="314"/>
                </a:lnTo>
                <a:lnTo>
                  <a:pt x="809" y="300"/>
                </a:lnTo>
                <a:lnTo>
                  <a:pt x="803" y="283"/>
                </a:lnTo>
                <a:lnTo>
                  <a:pt x="802" y="263"/>
                </a:lnTo>
                <a:lnTo>
                  <a:pt x="805" y="263"/>
                </a:lnTo>
                <a:lnTo>
                  <a:pt x="807" y="267"/>
                </a:lnTo>
                <a:lnTo>
                  <a:pt x="807" y="267"/>
                </a:lnTo>
                <a:lnTo>
                  <a:pt x="807" y="269"/>
                </a:lnTo>
                <a:lnTo>
                  <a:pt x="807" y="269"/>
                </a:lnTo>
                <a:lnTo>
                  <a:pt x="809" y="269"/>
                </a:lnTo>
                <a:lnTo>
                  <a:pt x="811" y="271"/>
                </a:lnTo>
                <a:lnTo>
                  <a:pt x="811" y="260"/>
                </a:lnTo>
                <a:lnTo>
                  <a:pt x="805" y="247"/>
                </a:lnTo>
                <a:lnTo>
                  <a:pt x="803" y="232"/>
                </a:lnTo>
                <a:lnTo>
                  <a:pt x="802" y="220"/>
                </a:lnTo>
                <a:lnTo>
                  <a:pt x="782" y="163"/>
                </a:lnTo>
                <a:lnTo>
                  <a:pt x="785" y="163"/>
                </a:lnTo>
                <a:lnTo>
                  <a:pt x="785" y="160"/>
                </a:lnTo>
                <a:lnTo>
                  <a:pt x="791" y="160"/>
                </a:lnTo>
                <a:lnTo>
                  <a:pt x="791" y="163"/>
                </a:lnTo>
                <a:lnTo>
                  <a:pt x="796" y="174"/>
                </a:lnTo>
                <a:lnTo>
                  <a:pt x="800" y="185"/>
                </a:lnTo>
                <a:lnTo>
                  <a:pt x="802" y="200"/>
                </a:lnTo>
                <a:lnTo>
                  <a:pt x="805" y="200"/>
                </a:lnTo>
                <a:lnTo>
                  <a:pt x="805" y="220"/>
                </a:lnTo>
                <a:lnTo>
                  <a:pt x="811" y="220"/>
                </a:lnTo>
                <a:lnTo>
                  <a:pt x="811" y="231"/>
                </a:lnTo>
                <a:lnTo>
                  <a:pt x="814" y="231"/>
                </a:lnTo>
                <a:lnTo>
                  <a:pt x="814" y="254"/>
                </a:lnTo>
                <a:lnTo>
                  <a:pt x="818" y="254"/>
                </a:lnTo>
                <a:lnTo>
                  <a:pt x="818" y="271"/>
                </a:lnTo>
                <a:lnTo>
                  <a:pt x="823" y="291"/>
                </a:lnTo>
                <a:lnTo>
                  <a:pt x="831" y="311"/>
                </a:lnTo>
                <a:lnTo>
                  <a:pt x="834" y="311"/>
                </a:lnTo>
                <a:lnTo>
                  <a:pt x="834" y="267"/>
                </a:lnTo>
                <a:lnTo>
                  <a:pt x="831" y="267"/>
                </a:lnTo>
                <a:lnTo>
                  <a:pt x="831" y="243"/>
                </a:lnTo>
                <a:lnTo>
                  <a:pt x="825" y="243"/>
                </a:lnTo>
                <a:lnTo>
                  <a:pt x="822" y="220"/>
                </a:lnTo>
                <a:lnTo>
                  <a:pt x="814" y="214"/>
                </a:lnTo>
                <a:lnTo>
                  <a:pt x="811" y="200"/>
                </a:lnTo>
                <a:lnTo>
                  <a:pt x="818" y="203"/>
                </a:lnTo>
                <a:lnTo>
                  <a:pt x="805" y="163"/>
                </a:lnTo>
                <a:lnTo>
                  <a:pt x="814" y="163"/>
                </a:lnTo>
                <a:lnTo>
                  <a:pt x="865" y="314"/>
                </a:lnTo>
                <a:lnTo>
                  <a:pt x="865" y="311"/>
                </a:lnTo>
                <a:lnTo>
                  <a:pt x="869" y="309"/>
                </a:lnTo>
                <a:lnTo>
                  <a:pt x="869" y="307"/>
                </a:lnTo>
                <a:lnTo>
                  <a:pt x="869" y="305"/>
                </a:lnTo>
                <a:lnTo>
                  <a:pt x="869" y="305"/>
                </a:lnTo>
                <a:lnTo>
                  <a:pt x="869" y="303"/>
                </a:lnTo>
                <a:lnTo>
                  <a:pt x="869" y="301"/>
                </a:lnTo>
                <a:lnTo>
                  <a:pt x="871" y="300"/>
                </a:lnTo>
                <a:lnTo>
                  <a:pt x="874" y="300"/>
                </a:lnTo>
                <a:lnTo>
                  <a:pt x="874" y="303"/>
                </a:lnTo>
                <a:lnTo>
                  <a:pt x="876" y="301"/>
                </a:lnTo>
                <a:lnTo>
                  <a:pt x="876" y="301"/>
                </a:lnTo>
                <a:lnTo>
                  <a:pt x="876" y="300"/>
                </a:lnTo>
                <a:lnTo>
                  <a:pt x="876" y="300"/>
                </a:lnTo>
                <a:lnTo>
                  <a:pt x="878" y="298"/>
                </a:lnTo>
                <a:lnTo>
                  <a:pt x="878" y="296"/>
                </a:lnTo>
                <a:lnTo>
                  <a:pt x="871" y="296"/>
                </a:lnTo>
                <a:lnTo>
                  <a:pt x="865" y="263"/>
                </a:lnTo>
                <a:lnTo>
                  <a:pt x="874" y="263"/>
                </a:lnTo>
                <a:lnTo>
                  <a:pt x="874" y="254"/>
                </a:lnTo>
                <a:lnTo>
                  <a:pt x="882" y="254"/>
                </a:lnTo>
                <a:lnTo>
                  <a:pt x="882" y="271"/>
                </a:lnTo>
                <a:lnTo>
                  <a:pt x="880" y="281"/>
                </a:lnTo>
                <a:lnTo>
                  <a:pt x="882" y="291"/>
                </a:lnTo>
                <a:lnTo>
                  <a:pt x="885" y="291"/>
                </a:lnTo>
                <a:lnTo>
                  <a:pt x="891" y="236"/>
                </a:lnTo>
                <a:lnTo>
                  <a:pt x="898" y="231"/>
                </a:lnTo>
                <a:lnTo>
                  <a:pt x="898" y="220"/>
                </a:lnTo>
                <a:lnTo>
                  <a:pt x="902" y="220"/>
                </a:lnTo>
                <a:lnTo>
                  <a:pt x="902" y="214"/>
                </a:lnTo>
                <a:lnTo>
                  <a:pt x="898" y="214"/>
                </a:lnTo>
                <a:lnTo>
                  <a:pt x="898" y="163"/>
                </a:lnTo>
                <a:lnTo>
                  <a:pt x="894" y="163"/>
                </a:lnTo>
                <a:lnTo>
                  <a:pt x="894" y="160"/>
                </a:lnTo>
                <a:lnTo>
                  <a:pt x="898" y="160"/>
                </a:lnTo>
                <a:lnTo>
                  <a:pt x="898" y="154"/>
                </a:lnTo>
                <a:lnTo>
                  <a:pt x="894" y="154"/>
                </a:lnTo>
                <a:lnTo>
                  <a:pt x="894" y="152"/>
                </a:lnTo>
                <a:lnTo>
                  <a:pt x="896" y="149"/>
                </a:lnTo>
                <a:lnTo>
                  <a:pt x="898" y="147"/>
                </a:lnTo>
                <a:lnTo>
                  <a:pt x="898" y="147"/>
                </a:lnTo>
                <a:lnTo>
                  <a:pt x="894" y="140"/>
                </a:lnTo>
                <a:lnTo>
                  <a:pt x="894" y="136"/>
                </a:lnTo>
                <a:lnTo>
                  <a:pt x="898" y="136"/>
                </a:lnTo>
                <a:lnTo>
                  <a:pt x="898" y="131"/>
                </a:lnTo>
                <a:lnTo>
                  <a:pt x="894" y="131"/>
                </a:lnTo>
                <a:lnTo>
                  <a:pt x="898" y="107"/>
                </a:lnTo>
                <a:lnTo>
                  <a:pt x="905" y="107"/>
                </a:lnTo>
                <a:lnTo>
                  <a:pt x="905" y="167"/>
                </a:lnTo>
                <a:lnTo>
                  <a:pt x="914" y="167"/>
                </a:lnTo>
                <a:lnTo>
                  <a:pt x="922" y="311"/>
                </a:lnTo>
                <a:lnTo>
                  <a:pt x="925" y="311"/>
                </a:lnTo>
                <a:lnTo>
                  <a:pt x="927" y="325"/>
                </a:lnTo>
                <a:lnTo>
                  <a:pt x="927" y="341"/>
                </a:lnTo>
                <a:lnTo>
                  <a:pt x="929" y="356"/>
                </a:lnTo>
                <a:lnTo>
                  <a:pt x="934" y="367"/>
                </a:lnTo>
                <a:lnTo>
                  <a:pt x="931" y="323"/>
                </a:lnTo>
                <a:lnTo>
                  <a:pt x="934" y="323"/>
                </a:lnTo>
                <a:lnTo>
                  <a:pt x="938" y="329"/>
                </a:lnTo>
                <a:lnTo>
                  <a:pt x="942" y="332"/>
                </a:lnTo>
                <a:lnTo>
                  <a:pt x="945" y="334"/>
                </a:lnTo>
                <a:lnTo>
                  <a:pt x="945" y="296"/>
                </a:lnTo>
                <a:lnTo>
                  <a:pt x="938" y="296"/>
                </a:lnTo>
                <a:lnTo>
                  <a:pt x="938" y="287"/>
                </a:lnTo>
                <a:lnTo>
                  <a:pt x="945" y="287"/>
                </a:lnTo>
                <a:lnTo>
                  <a:pt x="942" y="107"/>
                </a:lnTo>
                <a:lnTo>
                  <a:pt x="954" y="107"/>
                </a:lnTo>
                <a:lnTo>
                  <a:pt x="954" y="111"/>
                </a:lnTo>
                <a:lnTo>
                  <a:pt x="951" y="121"/>
                </a:lnTo>
                <a:lnTo>
                  <a:pt x="949" y="138"/>
                </a:lnTo>
                <a:lnTo>
                  <a:pt x="949" y="156"/>
                </a:lnTo>
                <a:lnTo>
                  <a:pt x="951" y="171"/>
                </a:lnTo>
                <a:lnTo>
                  <a:pt x="962" y="287"/>
                </a:lnTo>
                <a:lnTo>
                  <a:pt x="967" y="287"/>
                </a:lnTo>
                <a:lnTo>
                  <a:pt x="971" y="289"/>
                </a:lnTo>
                <a:lnTo>
                  <a:pt x="974" y="289"/>
                </a:lnTo>
                <a:lnTo>
                  <a:pt x="978" y="291"/>
                </a:lnTo>
                <a:lnTo>
                  <a:pt x="978" y="236"/>
                </a:lnTo>
                <a:lnTo>
                  <a:pt x="991" y="236"/>
                </a:lnTo>
                <a:lnTo>
                  <a:pt x="993" y="269"/>
                </a:lnTo>
                <a:lnTo>
                  <a:pt x="1002" y="300"/>
                </a:lnTo>
                <a:lnTo>
                  <a:pt x="1005" y="300"/>
                </a:lnTo>
                <a:lnTo>
                  <a:pt x="1005" y="143"/>
                </a:lnTo>
                <a:lnTo>
                  <a:pt x="1018" y="147"/>
                </a:lnTo>
                <a:lnTo>
                  <a:pt x="1022" y="189"/>
                </a:lnTo>
                <a:lnTo>
                  <a:pt x="1031" y="223"/>
                </a:lnTo>
                <a:lnTo>
                  <a:pt x="1031" y="254"/>
                </a:lnTo>
                <a:lnTo>
                  <a:pt x="1034" y="254"/>
                </a:lnTo>
                <a:lnTo>
                  <a:pt x="1038" y="300"/>
                </a:lnTo>
                <a:lnTo>
                  <a:pt x="1045" y="303"/>
                </a:lnTo>
                <a:lnTo>
                  <a:pt x="1045" y="314"/>
                </a:lnTo>
                <a:lnTo>
                  <a:pt x="1049" y="323"/>
                </a:lnTo>
                <a:lnTo>
                  <a:pt x="1054" y="329"/>
                </a:lnTo>
                <a:lnTo>
                  <a:pt x="1060" y="336"/>
                </a:lnTo>
                <a:lnTo>
                  <a:pt x="1065" y="340"/>
                </a:lnTo>
                <a:lnTo>
                  <a:pt x="1074" y="343"/>
                </a:lnTo>
                <a:lnTo>
                  <a:pt x="1074" y="347"/>
                </a:lnTo>
                <a:lnTo>
                  <a:pt x="1076" y="349"/>
                </a:lnTo>
                <a:lnTo>
                  <a:pt x="1076" y="351"/>
                </a:lnTo>
                <a:lnTo>
                  <a:pt x="1078" y="352"/>
                </a:lnTo>
                <a:lnTo>
                  <a:pt x="1080" y="354"/>
                </a:lnTo>
                <a:lnTo>
                  <a:pt x="1082" y="356"/>
                </a:lnTo>
                <a:lnTo>
                  <a:pt x="1082" y="360"/>
                </a:lnTo>
                <a:lnTo>
                  <a:pt x="1085" y="360"/>
                </a:lnTo>
                <a:lnTo>
                  <a:pt x="1085" y="351"/>
                </a:lnTo>
                <a:lnTo>
                  <a:pt x="1082" y="351"/>
                </a:lnTo>
                <a:lnTo>
                  <a:pt x="1082" y="323"/>
                </a:lnTo>
                <a:lnTo>
                  <a:pt x="1078" y="323"/>
                </a:lnTo>
                <a:lnTo>
                  <a:pt x="1071" y="287"/>
                </a:lnTo>
                <a:lnTo>
                  <a:pt x="1065" y="287"/>
                </a:lnTo>
                <a:lnTo>
                  <a:pt x="1065" y="274"/>
                </a:lnTo>
                <a:lnTo>
                  <a:pt x="1062" y="274"/>
                </a:lnTo>
                <a:lnTo>
                  <a:pt x="1060" y="272"/>
                </a:lnTo>
                <a:lnTo>
                  <a:pt x="1060" y="269"/>
                </a:lnTo>
                <a:lnTo>
                  <a:pt x="1058" y="265"/>
                </a:lnTo>
                <a:lnTo>
                  <a:pt x="1058" y="260"/>
                </a:lnTo>
                <a:lnTo>
                  <a:pt x="1062" y="260"/>
                </a:lnTo>
                <a:lnTo>
                  <a:pt x="1069" y="269"/>
                </a:lnTo>
                <a:lnTo>
                  <a:pt x="1074" y="280"/>
                </a:lnTo>
                <a:lnTo>
                  <a:pt x="1078" y="291"/>
                </a:lnTo>
                <a:lnTo>
                  <a:pt x="1082" y="291"/>
                </a:lnTo>
                <a:lnTo>
                  <a:pt x="1074" y="267"/>
                </a:lnTo>
                <a:lnTo>
                  <a:pt x="1063" y="243"/>
                </a:lnTo>
                <a:lnTo>
                  <a:pt x="1054" y="220"/>
                </a:lnTo>
                <a:lnTo>
                  <a:pt x="1058" y="220"/>
                </a:lnTo>
                <a:lnTo>
                  <a:pt x="1062" y="221"/>
                </a:lnTo>
                <a:lnTo>
                  <a:pt x="1063" y="221"/>
                </a:lnTo>
                <a:lnTo>
                  <a:pt x="1063" y="223"/>
                </a:lnTo>
                <a:lnTo>
                  <a:pt x="1065" y="227"/>
                </a:lnTo>
                <a:lnTo>
                  <a:pt x="1065" y="231"/>
                </a:lnTo>
                <a:lnTo>
                  <a:pt x="1076" y="245"/>
                </a:lnTo>
                <a:lnTo>
                  <a:pt x="1083" y="263"/>
                </a:lnTo>
                <a:lnTo>
                  <a:pt x="1089" y="283"/>
                </a:lnTo>
                <a:lnTo>
                  <a:pt x="1094" y="303"/>
                </a:lnTo>
                <a:lnTo>
                  <a:pt x="1098" y="303"/>
                </a:lnTo>
                <a:lnTo>
                  <a:pt x="1098" y="323"/>
                </a:lnTo>
                <a:lnTo>
                  <a:pt x="1102" y="323"/>
                </a:lnTo>
                <a:lnTo>
                  <a:pt x="1094" y="240"/>
                </a:lnTo>
                <a:lnTo>
                  <a:pt x="1091" y="240"/>
                </a:lnTo>
                <a:lnTo>
                  <a:pt x="1091" y="223"/>
                </a:lnTo>
                <a:lnTo>
                  <a:pt x="1085" y="223"/>
                </a:lnTo>
                <a:lnTo>
                  <a:pt x="1082" y="191"/>
                </a:lnTo>
                <a:lnTo>
                  <a:pt x="1078" y="191"/>
                </a:lnTo>
                <a:lnTo>
                  <a:pt x="1078" y="183"/>
                </a:lnTo>
                <a:lnTo>
                  <a:pt x="1074" y="183"/>
                </a:lnTo>
                <a:lnTo>
                  <a:pt x="1074" y="171"/>
                </a:lnTo>
                <a:lnTo>
                  <a:pt x="1071" y="171"/>
                </a:lnTo>
                <a:lnTo>
                  <a:pt x="1065" y="154"/>
                </a:lnTo>
                <a:lnTo>
                  <a:pt x="1062" y="154"/>
                </a:lnTo>
                <a:lnTo>
                  <a:pt x="1062" y="143"/>
                </a:lnTo>
                <a:lnTo>
                  <a:pt x="1058" y="143"/>
                </a:lnTo>
                <a:lnTo>
                  <a:pt x="1051" y="120"/>
                </a:lnTo>
                <a:lnTo>
                  <a:pt x="1045" y="120"/>
                </a:lnTo>
                <a:lnTo>
                  <a:pt x="1045" y="111"/>
                </a:lnTo>
                <a:lnTo>
                  <a:pt x="1038" y="98"/>
                </a:lnTo>
                <a:lnTo>
                  <a:pt x="1031" y="85"/>
                </a:lnTo>
                <a:lnTo>
                  <a:pt x="1025" y="67"/>
                </a:lnTo>
                <a:lnTo>
                  <a:pt x="1038" y="71"/>
                </a:lnTo>
                <a:lnTo>
                  <a:pt x="1042" y="89"/>
                </a:lnTo>
                <a:lnTo>
                  <a:pt x="1051" y="101"/>
                </a:lnTo>
                <a:lnTo>
                  <a:pt x="1058" y="114"/>
                </a:lnTo>
                <a:lnTo>
                  <a:pt x="1058" y="123"/>
                </a:lnTo>
                <a:lnTo>
                  <a:pt x="1062" y="123"/>
                </a:lnTo>
                <a:lnTo>
                  <a:pt x="1062" y="131"/>
                </a:lnTo>
                <a:lnTo>
                  <a:pt x="1065" y="131"/>
                </a:lnTo>
                <a:lnTo>
                  <a:pt x="1065" y="140"/>
                </a:lnTo>
                <a:lnTo>
                  <a:pt x="1071" y="140"/>
                </a:lnTo>
                <a:lnTo>
                  <a:pt x="1071" y="147"/>
                </a:lnTo>
                <a:lnTo>
                  <a:pt x="1074" y="147"/>
                </a:lnTo>
                <a:lnTo>
                  <a:pt x="1082" y="171"/>
                </a:lnTo>
                <a:lnTo>
                  <a:pt x="1085" y="171"/>
                </a:lnTo>
                <a:lnTo>
                  <a:pt x="1085" y="183"/>
                </a:lnTo>
                <a:lnTo>
                  <a:pt x="1091" y="183"/>
                </a:lnTo>
                <a:lnTo>
                  <a:pt x="1091" y="191"/>
                </a:lnTo>
                <a:lnTo>
                  <a:pt x="1094" y="191"/>
                </a:lnTo>
                <a:lnTo>
                  <a:pt x="1102" y="227"/>
                </a:lnTo>
                <a:lnTo>
                  <a:pt x="1105" y="227"/>
                </a:lnTo>
                <a:lnTo>
                  <a:pt x="1105" y="236"/>
                </a:lnTo>
                <a:lnTo>
                  <a:pt x="1111" y="236"/>
                </a:lnTo>
                <a:lnTo>
                  <a:pt x="1111" y="254"/>
                </a:lnTo>
                <a:lnTo>
                  <a:pt x="1114" y="254"/>
                </a:lnTo>
                <a:lnTo>
                  <a:pt x="1116" y="218"/>
                </a:lnTo>
                <a:lnTo>
                  <a:pt x="1118" y="178"/>
                </a:lnTo>
                <a:lnTo>
                  <a:pt x="1114" y="140"/>
                </a:lnTo>
                <a:lnTo>
                  <a:pt x="1105" y="103"/>
                </a:lnTo>
                <a:lnTo>
                  <a:pt x="1118" y="103"/>
                </a:lnTo>
                <a:lnTo>
                  <a:pt x="1123" y="134"/>
                </a:lnTo>
                <a:lnTo>
                  <a:pt x="1131" y="163"/>
                </a:lnTo>
                <a:lnTo>
                  <a:pt x="1131" y="178"/>
                </a:lnTo>
                <a:lnTo>
                  <a:pt x="1131" y="194"/>
                </a:lnTo>
                <a:lnTo>
                  <a:pt x="1129" y="209"/>
                </a:lnTo>
                <a:lnTo>
                  <a:pt x="1134" y="220"/>
                </a:lnTo>
                <a:lnTo>
                  <a:pt x="1138" y="180"/>
                </a:lnTo>
                <a:lnTo>
                  <a:pt x="1145" y="180"/>
                </a:lnTo>
                <a:lnTo>
                  <a:pt x="1151" y="196"/>
                </a:lnTo>
                <a:lnTo>
                  <a:pt x="1154" y="196"/>
                </a:lnTo>
                <a:lnTo>
                  <a:pt x="1154" y="211"/>
                </a:lnTo>
                <a:lnTo>
                  <a:pt x="1158" y="211"/>
                </a:lnTo>
                <a:lnTo>
                  <a:pt x="1162" y="247"/>
                </a:lnTo>
                <a:lnTo>
                  <a:pt x="1165" y="247"/>
                </a:lnTo>
                <a:lnTo>
                  <a:pt x="1165" y="271"/>
                </a:lnTo>
                <a:lnTo>
                  <a:pt x="1174" y="274"/>
                </a:lnTo>
                <a:lnTo>
                  <a:pt x="1174" y="283"/>
                </a:lnTo>
                <a:lnTo>
                  <a:pt x="1178" y="283"/>
                </a:lnTo>
                <a:lnTo>
                  <a:pt x="1178" y="296"/>
                </a:lnTo>
                <a:lnTo>
                  <a:pt x="1182" y="296"/>
                </a:lnTo>
                <a:lnTo>
                  <a:pt x="1185" y="320"/>
                </a:lnTo>
                <a:lnTo>
                  <a:pt x="1191" y="320"/>
                </a:lnTo>
                <a:lnTo>
                  <a:pt x="1193" y="291"/>
                </a:lnTo>
                <a:lnTo>
                  <a:pt x="1198" y="265"/>
                </a:lnTo>
                <a:lnTo>
                  <a:pt x="1207" y="240"/>
                </a:lnTo>
                <a:lnTo>
                  <a:pt x="1214" y="214"/>
                </a:lnTo>
                <a:lnTo>
                  <a:pt x="1211" y="154"/>
                </a:lnTo>
                <a:lnTo>
                  <a:pt x="1222" y="154"/>
                </a:lnTo>
                <a:lnTo>
                  <a:pt x="1225" y="214"/>
                </a:lnTo>
                <a:lnTo>
                  <a:pt x="1234" y="214"/>
                </a:lnTo>
                <a:lnTo>
                  <a:pt x="1238" y="231"/>
                </a:lnTo>
                <a:lnTo>
                  <a:pt x="1231" y="231"/>
                </a:lnTo>
                <a:lnTo>
                  <a:pt x="1231" y="223"/>
                </a:lnTo>
                <a:lnTo>
                  <a:pt x="1225" y="223"/>
                </a:lnTo>
                <a:lnTo>
                  <a:pt x="1225" y="327"/>
                </a:lnTo>
                <a:lnTo>
                  <a:pt x="1231" y="327"/>
                </a:lnTo>
                <a:lnTo>
                  <a:pt x="1231" y="340"/>
                </a:lnTo>
                <a:lnTo>
                  <a:pt x="1234" y="340"/>
                </a:lnTo>
                <a:lnTo>
                  <a:pt x="1234" y="334"/>
                </a:lnTo>
                <a:lnTo>
                  <a:pt x="1238" y="334"/>
                </a:lnTo>
                <a:lnTo>
                  <a:pt x="1245" y="340"/>
                </a:lnTo>
                <a:lnTo>
                  <a:pt x="1245" y="303"/>
                </a:lnTo>
                <a:lnTo>
                  <a:pt x="1242" y="303"/>
                </a:lnTo>
                <a:lnTo>
                  <a:pt x="1242" y="271"/>
                </a:lnTo>
                <a:lnTo>
                  <a:pt x="1231" y="236"/>
                </a:lnTo>
                <a:lnTo>
                  <a:pt x="1242" y="236"/>
                </a:lnTo>
                <a:lnTo>
                  <a:pt x="1245" y="254"/>
                </a:lnTo>
                <a:lnTo>
                  <a:pt x="1251" y="254"/>
                </a:lnTo>
                <a:lnTo>
                  <a:pt x="1251" y="274"/>
                </a:lnTo>
                <a:lnTo>
                  <a:pt x="1254" y="274"/>
                </a:lnTo>
                <a:lnTo>
                  <a:pt x="1254" y="283"/>
                </a:lnTo>
                <a:lnTo>
                  <a:pt x="1258" y="283"/>
                </a:lnTo>
                <a:lnTo>
                  <a:pt x="1258" y="300"/>
                </a:lnTo>
                <a:lnTo>
                  <a:pt x="1262" y="300"/>
                </a:lnTo>
                <a:lnTo>
                  <a:pt x="1262" y="314"/>
                </a:lnTo>
                <a:lnTo>
                  <a:pt x="1265" y="314"/>
                </a:lnTo>
                <a:lnTo>
                  <a:pt x="1271" y="343"/>
                </a:lnTo>
                <a:lnTo>
                  <a:pt x="1274" y="343"/>
                </a:lnTo>
                <a:lnTo>
                  <a:pt x="1278" y="334"/>
                </a:lnTo>
                <a:lnTo>
                  <a:pt x="1282" y="325"/>
                </a:lnTo>
                <a:lnTo>
                  <a:pt x="1282" y="311"/>
                </a:lnTo>
                <a:lnTo>
                  <a:pt x="1271" y="274"/>
                </a:lnTo>
                <a:lnTo>
                  <a:pt x="1282" y="280"/>
                </a:lnTo>
                <a:lnTo>
                  <a:pt x="1283" y="287"/>
                </a:lnTo>
                <a:lnTo>
                  <a:pt x="1287" y="301"/>
                </a:lnTo>
                <a:lnTo>
                  <a:pt x="1291" y="318"/>
                </a:lnTo>
                <a:lnTo>
                  <a:pt x="1294" y="332"/>
                </a:lnTo>
                <a:lnTo>
                  <a:pt x="1300" y="345"/>
                </a:lnTo>
                <a:lnTo>
                  <a:pt x="1302" y="351"/>
                </a:lnTo>
                <a:lnTo>
                  <a:pt x="1303" y="332"/>
                </a:lnTo>
                <a:lnTo>
                  <a:pt x="1305" y="316"/>
                </a:lnTo>
                <a:lnTo>
                  <a:pt x="1305" y="296"/>
                </a:lnTo>
                <a:lnTo>
                  <a:pt x="1302" y="271"/>
                </a:lnTo>
                <a:lnTo>
                  <a:pt x="1314" y="271"/>
                </a:lnTo>
                <a:lnTo>
                  <a:pt x="1316" y="294"/>
                </a:lnTo>
                <a:lnTo>
                  <a:pt x="1323" y="316"/>
                </a:lnTo>
                <a:lnTo>
                  <a:pt x="1331" y="334"/>
                </a:lnTo>
                <a:lnTo>
                  <a:pt x="1331" y="356"/>
                </a:lnTo>
                <a:lnTo>
                  <a:pt x="1334" y="356"/>
                </a:lnTo>
                <a:lnTo>
                  <a:pt x="1322" y="223"/>
                </a:lnTo>
                <a:lnTo>
                  <a:pt x="1318" y="223"/>
                </a:lnTo>
                <a:lnTo>
                  <a:pt x="1314" y="200"/>
                </a:lnTo>
                <a:lnTo>
                  <a:pt x="1311" y="194"/>
                </a:lnTo>
                <a:lnTo>
                  <a:pt x="1309" y="191"/>
                </a:lnTo>
                <a:lnTo>
                  <a:pt x="1305" y="187"/>
                </a:lnTo>
                <a:lnTo>
                  <a:pt x="1303" y="183"/>
                </a:lnTo>
                <a:lnTo>
                  <a:pt x="1300" y="178"/>
                </a:lnTo>
                <a:lnTo>
                  <a:pt x="1298" y="171"/>
                </a:lnTo>
                <a:lnTo>
                  <a:pt x="1311" y="180"/>
                </a:lnTo>
                <a:lnTo>
                  <a:pt x="1322" y="194"/>
                </a:lnTo>
                <a:lnTo>
                  <a:pt x="1331" y="212"/>
                </a:lnTo>
                <a:lnTo>
                  <a:pt x="1338" y="234"/>
                </a:lnTo>
                <a:lnTo>
                  <a:pt x="1345" y="254"/>
                </a:lnTo>
                <a:lnTo>
                  <a:pt x="1351" y="271"/>
                </a:lnTo>
                <a:lnTo>
                  <a:pt x="1351" y="296"/>
                </a:lnTo>
                <a:lnTo>
                  <a:pt x="1358" y="300"/>
                </a:lnTo>
                <a:lnTo>
                  <a:pt x="1354" y="307"/>
                </a:lnTo>
                <a:lnTo>
                  <a:pt x="1362" y="311"/>
                </a:lnTo>
                <a:lnTo>
                  <a:pt x="1362" y="327"/>
                </a:lnTo>
                <a:lnTo>
                  <a:pt x="1365" y="327"/>
                </a:lnTo>
                <a:lnTo>
                  <a:pt x="1365" y="340"/>
                </a:lnTo>
                <a:lnTo>
                  <a:pt x="1371" y="340"/>
                </a:lnTo>
                <a:lnTo>
                  <a:pt x="1373" y="352"/>
                </a:lnTo>
                <a:lnTo>
                  <a:pt x="1373" y="365"/>
                </a:lnTo>
                <a:lnTo>
                  <a:pt x="1378" y="374"/>
                </a:lnTo>
                <a:lnTo>
                  <a:pt x="1380" y="347"/>
                </a:lnTo>
                <a:lnTo>
                  <a:pt x="1382" y="321"/>
                </a:lnTo>
                <a:lnTo>
                  <a:pt x="1378" y="300"/>
                </a:lnTo>
                <a:lnTo>
                  <a:pt x="1378" y="267"/>
                </a:lnTo>
                <a:lnTo>
                  <a:pt x="1374" y="267"/>
                </a:lnTo>
                <a:lnTo>
                  <a:pt x="1371" y="240"/>
                </a:lnTo>
                <a:lnTo>
                  <a:pt x="1365" y="240"/>
                </a:lnTo>
                <a:lnTo>
                  <a:pt x="1363" y="234"/>
                </a:lnTo>
                <a:lnTo>
                  <a:pt x="1360" y="232"/>
                </a:lnTo>
                <a:lnTo>
                  <a:pt x="1358" y="229"/>
                </a:lnTo>
                <a:lnTo>
                  <a:pt x="1356" y="227"/>
                </a:lnTo>
                <a:lnTo>
                  <a:pt x="1354" y="221"/>
                </a:lnTo>
                <a:lnTo>
                  <a:pt x="1354" y="214"/>
                </a:lnTo>
                <a:lnTo>
                  <a:pt x="1362" y="220"/>
                </a:lnTo>
                <a:lnTo>
                  <a:pt x="1338" y="176"/>
                </a:lnTo>
                <a:lnTo>
                  <a:pt x="1345" y="176"/>
                </a:lnTo>
                <a:lnTo>
                  <a:pt x="1382" y="231"/>
                </a:lnTo>
                <a:lnTo>
                  <a:pt x="1382" y="240"/>
                </a:lnTo>
                <a:lnTo>
                  <a:pt x="1385" y="240"/>
                </a:lnTo>
                <a:lnTo>
                  <a:pt x="1385" y="247"/>
                </a:lnTo>
                <a:lnTo>
                  <a:pt x="1391" y="247"/>
                </a:lnTo>
                <a:lnTo>
                  <a:pt x="1394" y="271"/>
                </a:lnTo>
                <a:lnTo>
                  <a:pt x="1398" y="271"/>
                </a:lnTo>
                <a:lnTo>
                  <a:pt x="1398" y="280"/>
                </a:lnTo>
                <a:lnTo>
                  <a:pt x="1402" y="280"/>
                </a:lnTo>
                <a:lnTo>
                  <a:pt x="1402" y="296"/>
                </a:lnTo>
                <a:lnTo>
                  <a:pt x="1405" y="296"/>
                </a:lnTo>
                <a:lnTo>
                  <a:pt x="1411" y="323"/>
                </a:lnTo>
                <a:lnTo>
                  <a:pt x="1414" y="323"/>
                </a:lnTo>
                <a:lnTo>
                  <a:pt x="1416" y="289"/>
                </a:lnTo>
                <a:lnTo>
                  <a:pt x="1418" y="254"/>
                </a:lnTo>
                <a:lnTo>
                  <a:pt x="1420" y="218"/>
                </a:lnTo>
                <a:lnTo>
                  <a:pt x="1420" y="183"/>
                </a:lnTo>
                <a:lnTo>
                  <a:pt x="1414" y="151"/>
                </a:lnTo>
                <a:lnTo>
                  <a:pt x="1414" y="120"/>
                </a:lnTo>
                <a:lnTo>
                  <a:pt x="1411" y="120"/>
                </a:lnTo>
                <a:lnTo>
                  <a:pt x="1407" y="105"/>
                </a:lnTo>
                <a:lnTo>
                  <a:pt x="1407" y="92"/>
                </a:lnTo>
                <a:lnTo>
                  <a:pt x="1409" y="81"/>
                </a:lnTo>
                <a:lnTo>
                  <a:pt x="1409" y="72"/>
                </a:lnTo>
                <a:lnTo>
                  <a:pt x="1405" y="67"/>
                </a:lnTo>
                <a:lnTo>
                  <a:pt x="1405" y="63"/>
                </a:lnTo>
                <a:lnTo>
                  <a:pt x="1411" y="63"/>
                </a:lnTo>
                <a:lnTo>
                  <a:pt x="1411" y="60"/>
                </a:lnTo>
                <a:lnTo>
                  <a:pt x="1413" y="60"/>
                </a:lnTo>
                <a:lnTo>
                  <a:pt x="1414" y="60"/>
                </a:lnTo>
                <a:lnTo>
                  <a:pt x="1416" y="60"/>
                </a:lnTo>
                <a:lnTo>
                  <a:pt x="1416" y="61"/>
                </a:lnTo>
                <a:lnTo>
                  <a:pt x="1416" y="61"/>
                </a:lnTo>
                <a:lnTo>
                  <a:pt x="1418" y="63"/>
                </a:lnTo>
                <a:lnTo>
                  <a:pt x="1422" y="72"/>
                </a:lnTo>
                <a:lnTo>
                  <a:pt x="1422" y="85"/>
                </a:lnTo>
                <a:lnTo>
                  <a:pt x="1420" y="98"/>
                </a:lnTo>
                <a:lnTo>
                  <a:pt x="1422" y="111"/>
                </a:lnTo>
                <a:lnTo>
                  <a:pt x="1431" y="145"/>
                </a:lnTo>
                <a:lnTo>
                  <a:pt x="1438" y="181"/>
                </a:lnTo>
                <a:lnTo>
                  <a:pt x="1445" y="214"/>
                </a:lnTo>
                <a:lnTo>
                  <a:pt x="1445" y="243"/>
                </a:lnTo>
                <a:lnTo>
                  <a:pt x="1451" y="243"/>
                </a:lnTo>
                <a:lnTo>
                  <a:pt x="1453" y="258"/>
                </a:lnTo>
                <a:lnTo>
                  <a:pt x="1453" y="276"/>
                </a:lnTo>
                <a:lnTo>
                  <a:pt x="1451" y="292"/>
                </a:lnTo>
                <a:lnTo>
                  <a:pt x="1453" y="309"/>
                </a:lnTo>
                <a:lnTo>
                  <a:pt x="1458" y="320"/>
                </a:lnTo>
                <a:lnTo>
                  <a:pt x="1465" y="220"/>
                </a:lnTo>
                <a:lnTo>
                  <a:pt x="1471" y="220"/>
                </a:lnTo>
                <a:lnTo>
                  <a:pt x="1473" y="203"/>
                </a:lnTo>
                <a:lnTo>
                  <a:pt x="1473" y="181"/>
                </a:lnTo>
                <a:lnTo>
                  <a:pt x="1471" y="158"/>
                </a:lnTo>
                <a:lnTo>
                  <a:pt x="1471" y="132"/>
                </a:lnTo>
                <a:lnTo>
                  <a:pt x="1471" y="111"/>
                </a:lnTo>
                <a:lnTo>
                  <a:pt x="1482" y="114"/>
                </a:lnTo>
                <a:lnTo>
                  <a:pt x="1474" y="327"/>
                </a:lnTo>
                <a:lnTo>
                  <a:pt x="1474" y="340"/>
                </a:lnTo>
                <a:lnTo>
                  <a:pt x="1473" y="356"/>
                </a:lnTo>
                <a:lnTo>
                  <a:pt x="1473" y="374"/>
                </a:lnTo>
                <a:lnTo>
                  <a:pt x="1473" y="392"/>
                </a:lnTo>
                <a:lnTo>
                  <a:pt x="1474" y="407"/>
                </a:lnTo>
                <a:lnTo>
                  <a:pt x="1478" y="416"/>
                </a:lnTo>
                <a:lnTo>
                  <a:pt x="1480" y="403"/>
                </a:lnTo>
                <a:lnTo>
                  <a:pt x="1482" y="385"/>
                </a:lnTo>
                <a:lnTo>
                  <a:pt x="1487" y="365"/>
                </a:lnTo>
                <a:lnTo>
                  <a:pt x="1491" y="349"/>
                </a:lnTo>
                <a:lnTo>
                  <a:pt x="1494" y="340"/>
                </a:lnTo>
                <a:lnTo>
                  <a:pt x="1496" y="338"/>
                </a:lnTo>
                <a:lnTo>
                  <a:pt x="1496" y="336"/>
                </a:lnTo>
                <a:lnTo>
                  <a:pt x="1496" y="336"/>
                </a:lnTo>
                <a:lnTo>
                  <a:pt x="1498" y="336"/>
                </a:lnTo>
                <a:lnTo>
                  <a:pt x="1500" y="336"/>
                </a:lnTo>
                <a:lnTo>
                  <a:pt x="1502" y="334"/>
                </a:lnTo>
                <a:lnTo>
                  <a:pt x="1502" y="356"/>
                </a:lnTo>
                <a:lnTo>
                  <a:pt x="1505" y="356"/>
                </a:lnTo>
                <a:lnTo>
                  <a:pt x="1511" y="291"/>
                </a:lnTo>
                <a:lnTo>
                  <a:pt x="1513" y="285"/>
                </a:lnTo>
                <a:lnTo>
                  <a:pt x="1516" y="276"/>
                </a:lnTo>
                <a:lnTo>
                  <a:pt x="1520" y="265"/>
                </a:lnTo>
                <a:lnTo>
                  <a:pt x="1518" y="254"/>
                </a:lnTo>
                <a:lnTo>
                  <a:pt x="1511" y="251"/>
                </a:lnTo>
                <a:lnTo>
                  <a:pt x="1511" y="243"/>
                </a:lnTo>
                <a:lnTo>
                  <a:pt x="1518" y="243"/>
                </a:lnTo>
                <a:lnTo>
                  <a:pt x="1531" y="103"/>
                </a:lnTo>
                <a:lnTo>
                  <a:pt x="1538" y="103"/>
                </a:lnTo>
                <a:lnTo>
                  <a:pt x="1531" y="280"/>
                </a:lnTo>
                <a:lnTo>
                  <a:pt x="1534" y="280"/>
                </a:lnTo>
                <a:lnTo>
                  <a:pt x="1534" y="291"/>
                </a:lnTo>
                <a:lnTo>
                  <a:pt x="1538" y="291"/>
                </a:lnTo>
                <a:lnTo>
                  <a:pt x="1540" y="301"/>
                </a:lnTo>
                <a:lnTo>
                  <a:pt x="1542" y="314"/>
                </a:lnTo>
                <a:lnTo>
                  <a:pt x="1542" y="327"/>
                </a:lnTo>
                <a:lnTo>
                  <a:pt x="1545" y="334"/>
                </a:lnTo>
                <a:lnTo>
                  <a:pt x="1565" y="154"/>
                </a:lnTo>
                <a:lnTo>
                  <a:pt x="1574" y="154"/>
                </a:lnTo>
                <a:lnTo>
                  <a:pt x="1578" y="176"/>
                </a:lnTo>
                <a:lnTo>
                  <a:pt x="1578" y="178"/>
                </a:lnTo>
                <a:lnTo>
                  <a:pt x="1576" y="178"/>
                </a:lnTo>
                <a:lnTo>
                  <a:pt x="1576" y="178"/>
                </a:lnTo>
                <a:lnTo>
                  <a:pt x="1574" y="176"/>
                </a:lnTo>
                <a:lnTo>
                  <a:pt x="1574" y="178"/>
                </a:lnTo>
                <a:lnTo>
                  <a:pt x="1574" y="180"/>
                </a:lnTo>
                <a:lnTo>
                  <a:pt x="1578" y="180"/>
                </a:lnTo>
                <a:lnTo>
                  <a:pt x="1578" y="231"/>
                </a:lnTo>
                <a:lnTo>
                  <a:pt x="1582" y="231"/>
                </a:lnTo>
                <a:lnTo>
                  <a:pt x="1591" y="154"/>
                </a:lnTo>
                <a:lnTo>
                  <a:pt x="1578" y="151"/>
                </a:lnTo>
                <a:lnTo>
                  <a:pt x="1578" y="143"/>
                </a:lnTo>
                <a:lnTo>
                  <a:pt x="1583" y="141"/>
                </a:lnTo>
                <a:lnTo>
                  <a:pt x="1587" y="141"/>
                </a:lnTo>
                <a:lnTo>
                  <a:pt x="1591" y="140"/>
                </a:lnTo>
                <a:lnTo>
                  <a:pt x="1594" y="138"/>
                </a:lnTo>
                <a:lnTo>
                  <a:pt x="1596" y="136"/>
                </a:lnTo>
                <a:lnTo>
                  <a:pt x="1602" y="136"/>
                </a:lnTo>
                <a:lnTo>
                  <a:pt x="1602" y="154"/>
                </a:lnTo>
                <a:lnTo>
                  <a:pt x="1613" y="163"/>
                </a:lnTo>
                <a:lnTo>
                  <a:pt x="1625" y="178"/>
                </a:lnTo>
                <a:lnTo>
                  <a:pt x="1638" y="194"/>
                </a:lnTo>
                <a:lnTo>
                  <a:pt x="1649" y="211"/>
                </a:lnTo>
                <a:lnTo>
                  <a:pt x="1654" y="223"/>
                </a:lnTo>
                <a:lnTo>
                  <a:pt x="1658" y="223"/>
                </a:lnTo>
                <a:lnTo>
                  <a:pt x="1647" y="172"/>
                </a:lnTo>
                <a:lnTo>
                  <a:pt x="1634" y="127"/>
                </a:lnTo>
                <a:lnTo>
                  <a:pt x="1631" y="94"/>
                </a:lnTo>
                <a:lnTo>
                  <a:pt x="1623" y="76"/>
                </a:lnTo>
                <a:lnTo>
                  <a:pt x="1618" y="54"/>
                </a:lnTo>
                <a:lnTo>
                  <a:pt x="1625" y="54"/>
                </a:lnTo>
                <a:lnTo>
                  <a:pt x="1651" y="136"/>
                </a:lnTo>
                <a:lnTo>
                  <a:pt x="1651" y="151"/>
                </a:lnTo>
                <a:lnTo>
                  <a:pt x="1654" y="151"/>
                </a:lnTo>
                <a:lnTo>
                  <a:pt x="1658" y="180"/>
                </a:lnTo>
                <a:lnTo>
                  <a:pt x="1662" y="180"/>
                </a:lnTo>
                <a:lnTo>
                  <a:pt x="1662" y="176"/>
                </a:lnTo>
                <a:lnTo>
                  <a:pt x="1665" y="176"/>
                </a:lnTo>
                <a:lnTo>
                  <a:pt x="1674" y="180"/>
                </a:lnTo>
                <a:lnTo>
                  <a:pt x="1673" y="196"/>
                </a:lnTo>
                <a:lnTo>
                  <a:pt x="1671" y="214"/>
                </a:lnTo>
                <a:lnTo>
                  <a:pt x="1665" y="214"/>
                </a:lnTo>
                <a:lnTo>
                  <a:pt x="1665" y="220"/>
                </a:lnTo>
                <a:lnTo>
                  <a:pt x="1671" y="220"/>
                </a:lnTo>
                <a:lnTo>
                  <a:pt x="1671" y="243"/>
                </a:lnTo>
                <a:lnTo>
                  <a:pt x="1678" y="243"/>
                </a:lnTo>
                <a:lnTo>
                  <a:pt x="1676" y="232"/>
                </a:lnTo>
                <a:lnTo>
                  <a:pt x="1678" y="220"/>
                </a:lnTo>
                <a:lnTo>
                  <a:pt x="1678" y="203"/>
                </a:lnTo>
                <a:lnTo>
                  <a:pt x="1678" y="83"/>
                </a:lnTo>
                <a:lnTo>
                  <a:pt x="1685" y="83"/>
                </a:lnTo>
                <a:lnTo>
                  <a:pt x="1685" y="136"/>
                </a:lnTo>
                <a:lnTo>
                  <a:pt x="1691" y="136"/>
                </a:lnTo>
                <a:lnTo>
                  <a:pt x="1685" y="143"/>
                </a:lnTo>
                <a:lnTo>
                  <a:pt x="1691" y="154"/>
                </a:lnTo>
                <a:lnTo>
                  <a:pt x="1689" y="156"/>
                </a:lnTo>
                <a:lnTo>
                  <a:pt x="1687" y="156"/>
                </a:lnTo>
                <a:lnTo>
                  <a:pt x="1685" y="156"/>
                </a:lnTo>
                <a:lnTo>
                  <a:pt x="1685" y="158"/>
                </a:lnTo>
                <a:lnTo>
                  <a:pt x="1685" y="160"/>
                </a:lnTo>
                <a:lnTo>
                  <a:pt x="1691" y="160"/>
                </a:lnTo>
                <a:lnTo>
                  <a:pt x="1691" y="191"/>
                </a:lnTo>
                <a:lnTo>
                  <a:pt x="1694" y="191"/>
                </a:lnTo>
                <a:lnTo>
                  <a:pt x="1694" y="163"/>
                </a:lnTo>
                <a:lnTo>
                  <a:pt x="1702" y="163"/>
                </a:lnTo>
                <a:lnTo>
                  <a:pt x="1705" y="191"/>
                </a:lnTo>
                <a:lnTo>
                  <a:pt x="1713" y="218"/>
                </a:lnTo>
                <a:lnTo>
                  <a:pt x="1718" y="245"/>
                </a:lnTo>
                <a:lnTo>
                  <a:pt x="1722" y="274"/>
                </a:lnTo>
                <a:lnTo>
                  <a:pt x="1731" y="274"/>
                </a:lnTo>
                <a:lnTo>
                  <a:pt x="1733" y="289"/>
                </a:lnTo>
                <a:lnTo>
                  <a:pt x="1736" y="305"/>
                </a:lnTo>
                <a:lnTo>
                  <a:pt x="1742" y="314"/>
                </a:lnTo>
                <a:lnTo>
                  <a:pt x="1743" y="294"/>
                </a:lnTo>
                <a:lnTo>
                  <a:pt x="1745" y="276"/>
                </a:lnTo>
                <a:lnTo>
                  <a:pt x="1751" y="260"/>
                </a:lnTo>
                <a:lnTo>
                  <a:pt x="1751" y="227"/>
                </a:lnTo>
                <a:lnTo>
                  <a:pt x="1754" y="227"/>
                </a:lnTo>
                <a:lnTo>
                  <a:pt x="1754" y="191"/>
                </a:lnTo>
                <a:lnTo>
                  <a:pt x="1758" y="191"/>
                </a:lnTo>
                <a:lnTo>
                  <a:pt x="1760" y="174"/>
                </a:lnTo>
                <a:lnTo>
                  <a:pt x="1760" y="156"/>
                </a:lnTo>
                <a:lnTo>
                  <a:pt x="1760" y="138"/>
                </a:lnTo>
                <a:lnTo>
                  <a:pt x="1762" y="123"/>
                </a:lnTo>
                <a:lnTo>
                  <a:pt x="1765" y="123"/>
                </a:lnTo>
                <a:lnTo>
                  <a:pt x="1765" y="187"/>
                </a:lnTo>
                <a:lnTo>
                  <a:pt x="1774" y="187"/>
                </a:lnTo>
                <a:lnTo>
                  <a:pt x="1773" y="192"/>
                </a:lnTo>
                <a:lnTo>
                  <a:pt x="1773" y="196"/>
                </a:lnTo>
                <a:lnTo>
                  <a:pt x="1771" y="200"/>
                </a:lnTo>
                <a:lnTo>
                  <a:pt x="1771" y="203"/>
                </a:lnTo>
                <a:lnTo>
                  <a:pt x="1782" y="200"/>
                </a:lnTo>
                <a:lnTo>
                  <a:pt x="1778" y="207"/>
                </a:lnTo>
                <a:lnTo>
                  <a:pt x="1785" y="211"/>
                </a:lnTo>
                <a:lnTo>
                  <a:pt x="1785" y="223"/>
                </a:lnTo>
                <a:lnTo>
                  <a:pt x="1791" y="223"/>
                </a:lnTo>
                <a:lnTo>
                  <a:pt x="1791" y="231"/>
                </a:lnTo>
                <a:lnTo>
                  <a:pt x="1794" y="231"/>
                </a:lnTo>
                <a:lnTo>
                  <a:pt x="1794" y="243"/>
                </a:lnTo>
                <a:lnTo>
                  <a:pt x="1798" y="243"/>
                </a:lnTo>
                <a:lnTo>
                  <a:pt x="1798" y="254"/>
                </a:lnTo>
                <a:lnTo>
                  <a:pt x="1802" y="254"/>
                </a:lnTo>
                <a:lnTo>
                  <a:pt x="1802" y="267"/>
                </a:lnTo>
                <a:lnTo>
                  <a:pt x="1805" y="267"/>
                </a:lnTo>
                <a:lnTo>
                  <a:pt x="1805" y="283"/>
                </a:lnTo>
                <a:lnTo>
                  <a:pt x="1811" y="283"/>
                </a:lnTo>
                <a:lnTo>
                  <a:pt x="1814" y="320"/>
                </a:lnTo>
                <a:lnTo>
                  <a:pt x="1818" y="320"/>
                </a:lnTo>
                <a:lnTo>
                  <a:pt x="1820" y="331"/>
                </a:lnTo>
                <a:lnTo>
                  <a:pt x="1820" y="345"/>
                </a:lnTo>
                <a:lnTo>
                  <a:pt x="1820" y="361"/>
                </a:lnTo>
                <a:lnTo>
                  <a:pt x="1822" y="374"/>
                </a:lnTo>
                <a:lnTo>
                  <a:pt x="1825" y="383"/>
                </a:lnTo>
                <a:lnTo>
                  <a:pt x="1825" y="361"/>
                </a:lnTo>
                <a:lnTo>
                  <a:pt x="1825" y="338"/>
                </a:lnTo>
                <a:lnTo>
                  <a:pt x="1825" y="318"/>
                </a:lnTo>
                <a:lnTo>
                  <a:pt x="1825" y="303"/>
                </a:lnTo>
                <a:lnTo>
                  <a:pt x="1827" y="303"/>
                </a:lnTo>
                <a:lnTo>
                  <a:pt x="1827" y="301"/>
                </a:lnTo>
                <a:lnTo>
                  <a:pt x="1829" y="300"/>
                </a:lnTo>
                <a:lnTo>
                  <a:pt x="1831" y="296"/>
                </a:lnTo>
                <a:lnTo>
                  <a:pt x="1831" y="291"/>
                </a:lnTo>
                <a:lnTo>
                  <a:pt x="1825" y="291"/>
                </a:lnTo>
                <a:lnTo>
                  <a:pt x="1825" y="271"/>
                </a:lnTo>
                <a:lnTo>
                  <a:pt x="1822" y="271"/>
                </a:lnTo>
                <a:lnTo>
                  <a:pt x="1820" y="269"/>
                </a:lnTo>
                <a:lnTo>
                  <a:pt x="1820" y="265"/>
                </a:lnTo>
                <a:lnTo>
                  <a:pt x="1820" y="263"/>
                </a:lnTo>
                <a:lnTo>
                  <a:pt x="1818" y="260"/>
                </a:lnTo>
                <a:lnTo>
                  <a:pt x="1818" y="254"/>
                </a:lnTo>
                <a:lnTo>
                  <a:pt x="1825" y="260"/>
                </a:lnTo>
                <a:lnTo>
                  <a:pt x="1825" y="247"/>
                </a:lnTo>
                <a:lnTo>
                  <a:pt x="1838" y="251"/>
                </a:lnTo>
                <a:lnTo>
                  <a:pt x="1840" y="263"/>
                </a:lnTo>
                <a:lnTo>
                  <a:pt x="1843" y="274"/>
                </a:lnTo>
                <a:lnTo>
                  <a:pt x="1845" y="283"/>
                </a:lnTo>
                <a:lnTo>
                  <a:pt x="1845" y="307"/>
                </a:lnTo>
                <a:lnTo>
                  <a:pt x="1858" y="311"/>
                </a:lnTo>
                <a:lnTo>
                  <a:pt x="1858" y="314"/>
                </a:lnTo>
                <a:lnTo>
                  <a:pt x="1854" y="321"/>
                </a:lnTo>
                <a:lnTo>
                  <a:pt x="1853" y="334"/>
                </a:lnTo>
                <a:lnTo>
                  <a:pt x="1853" y="349"/>
                </a:lnTo>
                <a:lnTo>
                  <a:pt x="1854" y="360"/>
                </a:lnTo>
                <a:lnTo>
                  <a:pt x="1858" y="360"/>
                </a:lnTo>
                <a:lnTo>
                  <a:pt x="1865" y="463"/>
                </a:lnTo>
                <a:lnTo>
                  <a:pt x="1874" y="463"/>
                </a:lnTo>
                <a:lnTo>
                  <a:pt x="1876" y="429"/>
                </a:lnTo>
                <a:lnTo>
                  <a:pt x="1878" y="391"/>
                </a:lnTo>
                <a:lnTo>
                  <a:pt x="1878" y="351"/>
                </a:lnTo>
                <a:lnTo>
                  <a:pt x="1878" y="307"/>
                </a:lnTo>
                <a:lnTo>
                  <a:pt x="1874" y="307"/>
                </a:lnTo>
                <a:lnTo>
                  <a:pt x="1874" y="283"/>
                </a:lnTo>
                <a:lnTo>
                  <a:pt x="1871" y="283"/>
                </a:lnTo>
                <a:lnTo>
                  <a:pt x="1865" y="254"/>
                </a:lnTo>
                <a:lnTo>
                  <a:pt x="1871" y="254"/>
                </a:lnTo>
                <a:lnTo>
                  <a:pt x="1871" y="260"/>
                </a:lnTo>
                <a:lnTo>
                  <a:pt x="1876" y="267"/>
                </a:lnTo>
                <a:lnTo>
                  <a:pt x="1880" y="274"/>
                </a:lnTo>
                <a:lnTo>
                  <a:pt x="1880" y="283"/>
                </a:lnTo>
                <a:lnTo>
                  <a:pt x="1882" y="296"/>
                </a:lnTo>
                <a:lnTo>
                  <a:pt x="1885" y="296"/>
                </a:lnTo>
                <a:lnTo>
                  <a:pt x="1885" y="320"/>
                </a:lnTo>
                <a:lnTo>
                  <a:pt x="1891" y="320"/>
                </a:lnTo>
                <a:lnTo>
                  <a:pt x="1891" y="334"/>
                </a:lnTo>
                <a:lnTo>
                  <a:pt x="1894" y="334"/>
                </a:lnTo>
                <a:lnTo>
                  <a:pt x="1896" y="349"/>
                </a:lnTo>
                <a:lnTo>
                  <a:pt x="1896" y="361"/>
                </a:lnTo>
                <a:lnTo>
                  <a:pt x="1896" y="372"/>
                </a:lnTo>
                <a:lnTo>
                  <a:pt x="1902" y="383"/>
                </a:lnTo>
                <a:lnTo>
                  <a:pt x="1903" y="352"/>
                </a:lnTo>
                <a:lnTo>
                  <a:pt x="1905" y="321"/>
                </a:lnTo>
                <a:lnTo>
                  <a:pt x="1907" y="291"/>
                </a:lnTo>
                <a:lnTo>
                  <a:pt x="1902" y="263"/>
                </a:lnTo>
                <a:lnTo>
                  <a:pt x="1902" y="236"/>
                </a:lnTo>
                <a:lnTo>
                  <a:pt x="1898" y="236"/>
                </a:lnTo>
                <a:lnTo>
                  <a:pt x="1894" y="211"/>
                </a:lnTo>
                <a:lnTo>
                  <a:pt x="1885" y="207"/>
                </a:lnTo>
                <a:lnTo>
                  <a:pt x="1874" y="187"/>
                </a:lnTo>
                <a:lnTo>
                  <a:pt x="1885" y="187"/>
                </a:lnTo>
                <a:lnTo>
                  <a:pt x="1885" y="183"/>
                </a:lnTo>
                <a:lnTo>
                  <a:pt x="1876" y="172"/>
                </a:lnTo>
                <a:lnTo>
                  <a:pt x="1867" y="158"/>
                </a:lnTo>
                <a:lnTo>
                  <a:pt x="1862" y="143"/>
                </a:lnTo>
                <a:lnTo>
                  <a:pt x="1874" y="143"/>
                </a:lnTo>
                <a:lnTo>
                  <a:pt x="1876" y="151"/>
                </a:lnTo>
                <a:lnTo>
                  <a:pt x="1880" y="156"/>
                </a:lnTo>
                <a:lnTo>
                  <a:pt x="1883" y="161"/>
                </a:lnTo>
                <a:lnTo>
                  <a:pt x="1887" y="165"/>
                </a:lnTo>
                <a:lnTo>
                  <a:pt x="1891" y="171"/>
                </a:lnTo>
                <a:lnTo>
                  <a:pt x="1891" y="180"/>
                </a:lnTo>
                <a:lnTo>
                  <a:pt x="1894" y="180"/>
                </a:lnTo>
                <a:lnTo>
                  <a:pt x="1894" y="187"/>
                </a:lnTo>
                <a:lnTo>
                  <a:pt x="1902" y="191"/>
                </a:lnTo>
                <a:lnTo>
                  <a:pt x="1905" y="211"/>
                </a:lnTo>
                <a:lnTo>
                  <a:pt x="1911" y="211"/>
                </a:lnTo>
                <a:lnTo>
                  <a:pt x="1914" y="227"/>
                </a:lnTo>
                <a:lnTo>
                  <a:pt x="1918" y="227"/>
                </a:lnTo>
                <a:lnTo>
                  <a:pt x="1918" y="240"/>
                </a:lnTo>
                <a:lnTo>
                  <a:pt x="1922" y="240"/>
                </a:lnTo>
                <a:lnTo>
                  <a:pt x="1922" y="260"/>
                </a:lnTo>
                <a:lnTo>
                  <a:pt x="1925" y="260"/>
                </a:lnTo>
                <a:lnTo>
                  <a:pt x="1934" y="311"/>
                </a:lnTo>
                <a:lnTo>
                  <a:pt x="1938" y="311"/>
                </a:lnTo>
                <a:lnTo>
                  <a:pt x="1940" y="267"/>
                </a:lnTo>
                <a:lnTo>
                  <a:pt x="1943" y="223"/>
                </a:lnTo>
                <a:lnTo>
                  <a:pt x="1945" y="176"/>
                </a:lnTo>
                <a:lnTo>
                  <a:pt x="1938" y="176"/>
                </a:lnTo>
                <a:lnTo>
                  <a:pt x="1934" y="156"/>
                </a:lnTo>
                <a:lnTo>
                  <a:pt x="1925" y="141"/>
                </a:lnTo>
                <a:lnTo>
                  <a:pt x="1916" y="127"/>
                </a:lnTo>
                <a:lnTo>
                  <a:pt x="1907" y="112"/>
                </a:lnTo>
                <a:lnTo>
                  <a:pt x="1902" y="94"/>
                </a:lnTo>
                <a:lnTo>
                  <a:pt x="1911" y="94"/>
                </a:lnTo>
                <a:lnTo>
                  <a:pt x="1914" y="107"/>
                </a:lnTo>
                <a:lnTo>
                  <a:pt x="1922" y="111"/>
                </a:lnTo>
                <a:lnTo>
                  <a:pt x="1934" y="134"/>
                </a:lnTo>
                <a:lnTo>
                  <a:pt x="1942" y="160"/>
                </a:lnTo>
                <a:lnTo>
                  <a:pt x="1945" y="160"/>
                </a:lnTo>
                <a:lnTo>
                  <a:pt x="1945" y="87"/>
                </a:lnTo>
                <a:lnTo>
                  <a:pt x="1951" y="87"/>
                </a:lnTo>
                <a:lnTo>
                  <a:pt x="1951" y="54"/>
                </a:lnTo>
                <a:lnTo>
                  <a:pt x="1954" y="54"/>
                </a:lnTo>
                <a:lnTo>
                  <a:pt x="1956" y="51"/>
                </a:lnTo>
                <a:lnTo>
                  <a:pt x="1956" y="47"/>
                </a:lnTo>
                <a:lnTo>
                  <a:pt x="1956" y="43"/>
                </a:lnTo>
                <a:lnTo>
                  <a:pt x="1958" y="40"/>
                </a:lnTo>
                <a:lnTo>
                  <a:pt x="1962" y="40"/>
                </a:lnTo>
                <a:lnTo>
                  <a:pt x="1962" y="43"/>
                </a:lnTo>
                <a:lnTo>
                  <a:pt x="1965" y="43"/>
                </a:lnTo>
                <a:lnTo>
                  <a:pt x="1962" y="87"/>
                </a:lnTo>
                <a:lnTo>
                  <a:pt x="1958" y="87"/>
                </a:lnTo>
                <a:lnTo>
                  <a:pt x="1962" y="107"/>
                </a:lnTo>
                <a:lnTo>
                  <a:pt x="1969" y="111"/>
                </a:lnTo>
                <a:lnTo>
                  <a:pt x="1973" y="114"/>
                </a:lnTo>
                <a:lnTo>
                  <a:pt x="1978" y="118"/>
                </a:lnTo>
                <a:lnTo>
                  <a:pt x="1983" y="121"/>
                </a:lnTo>
                <a:lnTo>
                  <a:pt x="1991" y="123"/>
                </a:lnTo>
                <a:lnTo>
                  <a:pt x="1991" y="120"/>
                </a:lnTo>
                <a:lnTo>
                  <a:pt x="2002" y="111"/>
                </a:lnTo>
                <a:lnTo>
                  <a:pt x="2002" y="94"/>
                </a:lnTo>
                <a:lnTo>
                  <a:pt x="2014" y="94"/>
                </a:lnTo>
                <a:lnTo>
                  <a:pt x="2014" y="103"/>
                </a:lnTo>
                <a:lnTo>
                  <a:pt x="2011" y="103"/>
                </a:lnTo>
                <a:lnTo>
                  <a:pt x="2011" y="107"/>
                </a:lnTo>
                <a:lnTo>
                  <a:pt x="2014" y="107"/>
                </a:lnTo>
                <a:lnTo>
                  <a:pt x="2013" y="109"/>
                </a:lnTo>
                <a:lnTo>
                  <a:pt x="2013" y="109"/>
                </a:lnTo>
                <a:lnTo>
                  <a:pt x="2013" y="109"/>
                </a:lnTo>
                <a:lnTo>
                  <a:pt x="2011" y="109"/>
                </a:lnTo>
                <a:lnTo>
                  <a:pt x="2011" y="111"/>
                </a:lnTo>
                <a:lnTo>
                  <a:pt x="2011" y="140"/>
                </a:lnTo>
                <a:lnTo>
                  <a:pt x="2005" y="140"/>
                </a:lnTo>
                <a:lnTo>
                  <a:pt x="2011" y="151"/>
                </a:lnTo>
                <a:lnTo>
                  <a:pt x="2005" y="151"/>
                </a:lnTo>
                <a:lnTo>
                  <a:pt x="2005" y="154"/>
                </a:lnTo>
                <a:lnTo>
                  <a:pt x="2011" y="154"/>
                </a:lnTo>
                <a:lnTo>
                  <a:pt x="2011" y="163"/>
                </a:lnTo>
                <a:lnTo>
                  <a:pt x="2018" y="167"/>
                </a:lnTo>
                <a:lnTo>
                  <a:pt x="2031" y="203"/>
                </a:lnTo>
                <a:lnTo>
                  <a:pt x="2034" y="203"/>
                </a:lnTo>
                <a:lnTo>
                  <a:pt x="2036" y="176"/>
                </a:lnTo>
                <a:lnTo>
                  <a:pt x="2040" y="152"/>
                </a:lnTo>
                <a:lnTo>
                  <a:pt x="2045" y="131"/>
                </a:lnTo>
                <a:lnTo>
                  <a:pt x="2051" y="107"/>
                </a:lnTo>
                <a:lnTo>
                  <a:pt x="2062" y="103"/>
                </a:lnTo>
                <a:lnTo>
                  <a:pt x="2062" y="94"/>
                </a:lnTo>
                <a:lnTo>
                  <a:pt x="2074" y="100"/>
                </a:lnTo>
                <a:lnTo>
                  <a:pt x="2071" y="123"/>
                </a:lnTo>
                <a:lnTo>
                  <a:pt x="2065" y="123"/>
                </a:lnTo>
                <a:lnTo>
                  <a:pt x="2065" y="160"/>
                </a:lnTo>
                <a:lnTo>
                  <a:pt x="2062" y="160"/>
                </a:lnTo>
                <a:lnTo>
                  <a:pt x="2058" y="207"/>
                </a:lnTo>
                <a:lnTo>
                  <a:pt x="2054" y="207"/>
                </a:lnTo>
                <a:lnTo>
                  <a:pt x="2054" y="243"/>
                </a:lnTo>
                <a:lnTo>
                  <a:pt x="2051" y="243"/>
                </a:lnTo>
                <a:lnTo>
                  <a:pt x="2054" y="300"/>
                </a:lnTo>
                <a:lnTo>
                  <a:pt x="2058" y="300"/>
                </a:lnTo>
                <a:lnTo>
                  <a:pt x="2060" y="312"/>
                </a:lnTo>
                <a:lnTo>
                  <a:pt x="2060" y="323"/>
                </a:lnTo>
                <a:lnTo>
                  <a:pt x="2060" y="334"/>
                </a:lnTo>
                <a:lnTo>
                  <a:pt x="2065" y="343"/>
                </a:lnTo>
                <a:lnTo>
                  <a:pt x="2063" y="314"/>
                </a:lnTo>
                <a:lnTo>
                  <a:pt x="2058" y="287"/>
                </a:lnTo>
                <a:lnTo>
                  <a:pt x="2054" y="260"/>
                </a:lnTo>
                <a:lnTo>
                  <a:pt x="2056" y="260"/>
                </a:lnTo>
                <a:lnTo>
                  <a:pt x="2056" y="261"/>
                </a:lnTo>
                <a:lnTo>
                  <a:pt x="2056" y="261"/>
                </a:lnTo>
                <a:lnTo>
                  <a:pt x="2056" y="261"/>
                </a:lnTo>
                <a:lnTo>
                  <a:pt x="2056" y="261"/>
                </a:lnTo>
                <a:lnTo>
                  <a:pt x="2058" y="263"/>
                </a:lnTo>
                <a:lnTo>
                  <a:pt x="2071" y="260"/>
                </a:lnTo>
                <a:lnTo>
                  <a:pt x="2071" y="263"/>
                </a:lnTo>
                <a:lnTo>
                  <a:pt x="2076" y="276"/>
                </a:lnTo>
                <a:lnTo>
                  <a:pt x="2082" y="292"/>
                </a:lnTo>
                <a:lnTo>
                  <a:pt x="2087" y="311"/>
                </a:lnTo>
                <a:lnTo>
                  <a:pt x="2091" y="327"/>
                </a:lnTo>
                <a:lnTo>
                  <a:pt x="2091" y="351"/>
                </a:lnTo>
                <a:lnTo>
                  <a:pt x="2094" y="351"/>
                </a:lnTo>
                <a:lnTo>
                  <a:pt x="2094" y="309"/>
                </a:lnTo>
                <a:lnTo>
                  <a:pt x="2098" y="267"/>
                </a:lnTo>
                <a:lnTo>
                  <a:pt x="2105" y="225"/>
                </a:lnTo>
                <a:lnTo>
                  <a:pt x="2114" y="191"/>
                </a:lnTo>
                <a:lnTo>
                  <a:pt x="2122" y="140"/>
                </a:lnTo>
                <a:lnTo>
                  <a:pt x="2125" y="140"/>
                </a:lnTo>
                <a:lnTo>
                  <a:pt x="2127" y="138"/>
                </a:lnTo>
                <a:lnTo>
                  <a:pt x="2129" y="136"/>
                </a:lnTo>
                <a:lnTo>
                  <a:pt x="2129" y="136"/>
                </a:lnTo>
                <a:lnTo>
                  <a:pt x="2129" y="136"/>
                </a:lnTo>
                <a:lnTo>
                  <a:pt x="2131" y="136"/>
                </a:lnTo>
                <a:lnTo>
                  <a:pt x="2134" y="136"/>
                </a:lnTo>
                <a:lnTo>
                  <a:pt x="2133" y="161"/>
                </a:lnTo>
                <a:lnTo>
                  <a:pt x="2133" y="192"/>
                </a:lnTo>
                <a:lnTo>
                  <a:pt x="2131" y="223"/>
                </a:lnTo>
                <a:lnTo>
                  <a:pt x="2129" y="245"/>
                </a:lnTo>
                <a:lnTo>
                  <a:pt x="2129" y="272"/>
                </a:lnTo>
                <a:lnTo>
                  <a:pt x="2133" y="303"/>
                </a:lnTo>
                <a:lnTo>
                  <a:pt x="2138" y="334"/>
                </a:lnTo>
                <a:lnTo>
                  <a:pt x="2143" y="363"/>
                </a:lnTo>
                <a:lnTo>
                  <a:pt x="2151" y="387"/>
                </a:lnTo>
                <a:lnTo>
                  <a:pt x="2153" y="401"/>
                </a:lnTo>
                <a:lnTo>
                  <a:pt x="2153" y="420"/>
                </a:lnTo>
                <a:lnTo>
                  <a:pt x="2153" y="436"/>
                </a:lnTo>
                <a:lnTo>
                  <a:pt x="2153" y="452"/>
                </a:lnTo>
                <a:lnTo>
                  <a:pt x="2158" y="463"/>
                </a:lnTo>
                <a:lnTo>
                  <a:pt x="2165" y="347"/>
                </a:lnTo>
                <a:lnTo>
                  <a:pt x="2162" y="347"/>
                </a:lnTo>
                <a:lnTo>
                  <a:pt x="2162" y="300"/>
                </a:lnTo>
                <a:lnTo>
                  <a:pt x="2154" y="280"/>
                </a:lnTo>
                <a:lnTo>
                  <a:pt x="2151" y="260"/>
                </a:lnTo>
                <a:lnTo>
                  <a:pt x="2162" y="263"/>
                </a:lnTo>
                <a:lnTo>
                  <a:pt x="2163" y="274"/>
                </a:lnTo>
                <a:lnTo>
                  <a:pt x="2169" y="289"/>
                </a:lnTo>
                <a:lnTo>
                  <a:pt x="2173" y="305"/>
                </a:lnTo>
                <a:lnTo>
                  <a:pt x="2178" y="320"/>
                </a:lnTo>
                <a:lnTo>
                  <a:pt x="2182" y="327"/>
                </a:lnTo>
                <a:lnTo>
                  <a:pt x="2182" y="320"/>
                </a:lnTo>
                <a:lnTo>
                  <a:pt x="2185" y="311"/>
                </a:lnTo>
                <a:lnTo>
                  <a:pt x="2187" y="296"/>
                </a:lnTo>
                <a:lnTo>
                  <a:pt x="2187" y="276"/>
                </a:lnTo>
                <a:lnTo>
                  <a:pt x="2187" y="260"/>
                </a:lnTo>
                <a:lnTo>
                  <a:pt x="2185" y="247"/>
                </a:lnTo>
                <a:lnTo>
                  <a:pt x="2182" y="247"/>
                </a:lnTo>
                <a:lnTo>
                  <a:pt x="2182" y="183"/>
                </a:lnTo>
                <a:lnTo>
                  <a:pt x="2178" y="183"/>
                </a:lnTo>
                <a:lnTo>
                  <a:pt x="2178" y="160"/>
                </a:lnTo>
                <a:lnTo>
                  <a:pt x="2174" y="160"/>
                </a:lnTo>
                <a:lnTo>
                  <a:pt x="2174" y="136"/>
                </a:lnTo>
                <a:lnTo>
                  <a:pt x="2171" y="136"/>
                </a:lnTo>
                <a:lnTo>
                  <a:pt x="2171" y="114"/>
                </a:lnTo>
                <a:lnTo>
                  <a:pt x="2165" y="114"/>
                </a:lnTo>
                <a:lnTo>
                  <a:pt x="2165" y="87"/>
                </a:lnTo>
                <a:lnTo>
                  <a:pt x="2162" y="87"/>
                </a:lnTo>
                <a:lnTo>
                  <a:pt x="2158" y="63"/>
                </a:lnTo>
                <a:lnTo>
                  <a:pt x="2171" y="67"/>
                </a:lnTo>
                <a:lnTo>
                  <a:pt x="2198" y="214"/>
                </a:lnTo>
                <a:lnTo>
                  <a:pt x="2200" y="227"/>
                </a:lnTo>
                <a:lnTo>
                  <a:pt x="2198" y="238"/>
                </a:lnTo>
                <a:lnTo>
                  <a:pt x="2198" y="247"/>
                </a:lnTo>
                <a:lnTo>
                  <a:pt x="2202" y="254"/>
                </a:lnTo>
                <a:lnTo>
                  <a:pt x="2214" y="163"/>
                </a:lnTo>
                <a:lnTo>
                  <a:pt x="2223" y="131"/>
                </a:lnTo>
                <a:lnTo>
                  <a:pt x="2231" y="94"/>
                </a:lnTo>
                <a:lnTo>
                  <a:pt x="2242" y="100"/>
                </a:lnTo>
                <a:lnTo>
                  <a:pt x="2240" y="109"/>
                </a:lnTo>
                <a:lnTo>
                  <a:pt x="2234" y="123"/>
                </a:lnTo>
                <a:lnTo>
                  <a:pt x="2231" y="141"/>
                </a:lnTo>
                <a:lnTo>
                  <a:pt x="2227" y="160"/>
                </a:lnTo>
                <a:lnTo>
                  <a:pt x="2225" y="178"/>
                </a:lnTo>
                <a:lnTo>
                  <a:pt x="2223" y="191"/>
                </a:lnTo>
                <a:lnTo>
                  <a:pt x="2225" y="200"/>
                </a:lnTo>
                <a:lnTo>
                  <a:pt x="2227" y="191"/>
                </a:lnTo>
                <a:lnTo>
                  <a:pt x="2227" y="185"/>
                </a:lnTo>
                <a:lnTo>
                  <a:pt x="2229" y="180"/>
                </a:lnTo>
                <a:lnTo>
                  <a:pt x="2233" y="176"/>
                </a:lnTo>
                <a:lnTo>
                  <a:pt x="2236" y="172"/>
                </a:lnTo>
                <a:lnTo>
                  <a:pt x="2242" y="171"/>
                </a:lnTo>
                <a:lnTo>
                  <a:pt x="2242" y="211"/>
                </a:lnTo>
                <a:lnTo>
                  <a:pt x="2245" y="211"/>
                </a:lnTo>
                <a:lnTo>
                  <a:pt x="2245" y="203"/>
                </a:lnTo>
                <a:lnTo>
                  <a:pt x="2258" y="192"/>
                </a:lnTo>
                <a:lnTo>
                  <a:pt x="2267" y="180"/>
                </a:lnTo>
                <a:lnTo>
                  <a:pt x="2276" y="167"/>
                </a:lnTo>
                <a:lnTo>
                  <a:pt x="2287" y="154"/>
                </a:lnTo>
                <a:lnTo>
                  <a:pt x="2302" y="147"/>
                </a:lnTo>
                <a:lnTo>
                  <a:pt x="2300" y="154"/>
                </a:lnTo>
                <a:lnTo>
                  <a:pt x="2298" y="158"/>
                </a:lnTo>
                <a:lnTo>
                  <a:pt x="2294" y="163"/>
                </a:lnTo>
                <a:lnTo>
                  <a:pt x="2291" y="167"/>
                </a:lnTo>
                <a:lnTo>
                  <a:pt x="2285" y="167"/>
                </a:lnTo>
                <a:lnTo>
                  <a:pt x="2285" y="176"/>
                </a:lnTo>
                <a:lnTo>
                  <a:pt x="2278" y="180"/>
                </a:lnTo>
                <a:lnTo>
                  <a:pt x="2278" y="183"/>
                </a:lnTo>
                <a:lnTo>
                  <a:pt x="2271" y="187"/>
                </a:lnTo>
                <a:lnTo>
                  <a:pt x="2271" y="196"/>
                </a:lnTo>
                <a:lnTo>
                  <a:pt x="2262" y="200"/>
                </a:lnTo>
                <a:lnTo>
                  <a:pt x="2256" y="212"/>
                </a:lnTo>
                <a:lnTo>
                  <a:pt x="2251" y="225"/>
                </a:lnTo>
                <a:lnTo>
                  <a:pt x="2242" y="236"/>
                </a:lnTo>
                <a:lnTo>
                  <a:pt x="2262" y="307"/>
                </a:lnTo>
                <a:lnTo>
                  <a:pt x="2265" y="307"/>
                </a:lnTo>
                <a:lnTo>
                  <a:pt x="2267" y="296"/>
                </a:lnTo>
                <a:lnTo>
                  <a:pt x="2269" y="289"/>
                </a:lnTo>
                <a:lnTo>
                  <a:pt x="2271" y="283"/>
                </a:lnTo>
                <a:lnTo>
                  <a:pt x="2274" y="274"/>
                </a:lnTo>
                <a:lnTo>
                  <a:pt x="2282" y="227"/>
                </a:lnTo>
                <a:lnTo>
                  <a:pt x="2314" y="136"/>
                </a:lnTo>
                <a:lnTo>
                  <a:pt x="2322" y="136"/>
                </a:lnTo>
                <a:lnTo>
                  <a:pt x="2311" y="191"/>
                </a:lnTo>
                <a:lnTo>
                  <a:pt x="2309" y="192"/>
                </a:lnTo>
                <a:lnTo>
                  <a:pt x="2309" y="194"/>
                </a:lnTo>
                <a:lnTo>
                  <a:pt x="2307" y="192"/>
                </a:lnTo>
                <a:lnTo>
                  <a:pt x="2307" y="192"/>
                </a:lnTo>
                <a:lnTo>
                  <a:pt x="2305" y="196"/>
                </a:lnTo>
                <a:lnTo>
                  <a:pt x="2314" y="200"/>
                </a:lnTo>
                <a:lnTo>
                  <a:pt x="2325" y="254"/>
                </a:lnTo>
                <a:lnTo>
                  <a:pt x="2327" y="254"/>
                </a:lnTo>
                <a:lnTo>
                  <a:pt x="2329" y="252"/>
                </a:lnTo>
                <a:lnTo>
                  <a:pt x="2329" y="252"/>
                </a:lnTo>
                <a:lnTo>
                  <a:pt x="2329" y="252"/>
                </a:lnTo>
                <a:lnTo>
                  <a:pt x="2329" y="251"/>
                </a:lnTo>
                <a:lnTo>
                  <a:pt x="2331" y="247"/>
                </a:lnTo>
                <a:lnTo>
                  <a:pt x="2331" y="238"/>
                </a:lnTo>
                <a:lnTo>
                  <a:pt x="2329" y="223"/>
                </a:lnTo>
                <a:lnTo>
                  <a:pt x="2325" y="207"/>
                </a:lnTo>
                <a:lnTo>
                  <a:pt x="2320" y="192"/>
                </a:lnTo>
                <a:lnTo>
                  <a:pt x="2318" y="180"/>
                </a:lnTo>
                <a:lnTo>
                  <a:pt x="2331" y="183"/>
                </a:lnTo>
                <a:lnTo>
                  <a:pt x="2333" y="198"/>
                </a:lnTo>
                <a:lnTo>
                  <a:pt x="2336" y="212"/>
                </a:lnTo>
                <a:lnTo>
                  <a:pt x="2342" y="223"/>
                </a:lnTo>
                <a:lnTo>
                  <a:pt x="2342" y="220"/>
                </a:lnTo>
                <a:lnTo>
                  <a:pt x="2351" y="209"/>
                </a:lnTo>
                <a:lnTo>
                  <a:pt x="2356" y="196"/>
                </a:lnTo>
                <a:lnTo>
                  <a:pt x="2362" y="183"/>
                </a:lnTo>
                <a:lnTo>
                  <a:pt x="2374" y="176"/>
                </a:lnTo>
                <a:lnTo>
                  <a:pt x="2374" y="167"/>
                </a:lnTo>
                <a:lnTo>
                  <a:pt x="2378" y="163"/>
                </a:lnTo>
                <a:lnTo>
                  <a:pt x="2380" y="161"/>
                </a:lnTo>
                <a:lnTo>
                  <a:pt x="2383" y="160"/>
                </a:lnTo>
                <a:lnTo>
                  <a:pt x="2387" y="156"/>
                </a:lnTo>
                <a:lnTo>
                  <a:pt x="2389" y="154"/>
                </a:lnTo>
                <a:lnTo>
                  <a:pt x="2393" y="149"/>
                </a:lnTo>
                <a:lnTo>
                  <a:pt x="2394" y="143"/>
                </a:lnTo>
                <a:lnTo>
                  <a:pt x="2402" y="143"/>
                </a:lnTo>
                <a:lnTo>
                  <a:pt x="2402" y="140"/>
                </a:lnTo>
                <a:lnTo>
                  <a:pt x="2400" y="138"/>
                </a:lnTo>
                <a:lnTo>
                  <a:pt x="2398" y="136"/>
                </a:lnTo>
                <a:lnTo>
                  <a:pt x="2396" y="134"/>
                </a:lnTo>
                <a:lnTo>
                  <a:pt x="2396" y="134"/>
                </a:lnTo>
                <a:lnTo>
                  <a:pt x="2394" y="131"/>
                </a:lnTo>
                <a:lnTo>
                  <a:pt x="2394" y="127"/>
                </a:lnTo>
                <a:lnTo>
                  <a:pt x="2405" y="127"/>
                </a:lnTo>
                <a:lnTo>
                  <a:pt x="2405" y="136"/>
                </a:lnTo>
                <a:lnTo>
                  <a:pt x="2414" y="136"/>
                </a:lnTo>
                <a:lnTo>
                  <a:pt x="2411" y="147"/>
                </a:lnTo>
                <a:lnTo>
                  <a:pt x="2414" y="147"/>
                </a:lnTo>
                <a:lnTo>
                  <a:pt x="2414" y="160"/>
                </a:lnTo>
                <a:lnTo>
                  <a:pt x="2418" y="160"/>
                </a:lnTo>
                <a:lnTo>
                  <a:pt x="2418" y="176"/>
                </a:lnTo>
                <a:lnTo>
                  <a:pt x="2422" y="176"/>
                </a:lnTo>
                <a:lnTo>
                  <a:pt x="2422" y="191"/>
                </a:lnTo>
                <a:lnTo>
                  <a:pt x="2425" y="191"/>
                </a:lnTo>
                <a:lnTo>
                  <a:pt x="2425" y="207"/>
                </a:lnTo>
                <a:lnTo>
                  <a:pt x="2431" y="207"/>
                </a:lnTo>
                <a:lnTo>
                  <a:pt x="2434" y="236"/>
                </a:lnTo>
                <a:lnTo>
                  <a:pt x="2438" y="236"/>
                </a:lnTo>
                <a:lnTo>
                  <a:pt x="2438" y="251"/>
                </a:lnTo>
                <a:lnTo>
                  <a:pt x="2442" y="251"/>
                </a:lnTo>
                <a:lnTo>
                  <a:pt x="2443" y="263"/>
                </a:lnTo>
                <a:lnTo>
                  <a:pt x="2443" y="276"/>
                </a:lnTo>
                <a:lnTo>
                  <a:pt x="2445" y="287"/>
                </a:lnTo>
                <a:lnTo>
                  <a:pt x="2451" y="296"/>
                </a:lnTo>
                <a:lnTo>
                  <a:pt x="2451" y="280"/>
                </a:lnTo>
                <a:lnTo>
                  <a:pt x="2462" y="280"/>
                </a:lnTo>
                <a:lnTo>
                  <a:pt x="2462" y="274"/>
                </a:lnTo>
                <a:lnTo>
                  <a:pt x="2460" y="274"/>
                </a:lnTo>
                <a:lnTo>
                  <a:pt x="2458" y="274"/>
                </a:lnTo>
                <a:lnTo>
                  <a:pt x="2456" y="274"/>
                </a:lnTo>
                <a:lnTo>
                  <a:pt x="2456" y="274"/>
                </a:lnTo>
                <a:lnTo>
                  <a:pt x="2456" y="272"/>
                </a:lnTo>
                <a:lnTo>
                  <a:pt x="2454" y="271"/>
                </a:lnTo>
                <a:lnTo>
                  <a:pt x="2458" y="261"/>
                </a:lnTo>
                <a:lnTo>
                  <a:pt x="2463" y="245"/>
                </a:lnTo>
                <a:lnTo>
                  <a:pt x="2465" y="223"/>
                </a:lnTo>
                <a:lnTo>
                  <a:pt x="2469" y="201"/>
                </a:lnTo>
                <a:lnTo>
                  <a:pt x="2469" y="181"/>
                </a:lnTo>
                <a:lnTo>
                  <a:pt x="2471" y="167"/>
                </a:lnTo>
                <a:lnTo>
                  <a:pt x="2482" y="171"/>
                </a:lnTo>
                <a:lnTo>
                  <a:pt x="2483" y="183"/>
                </a:lnTo>
                <a:lnTo>
                  <a:pt x="2485" y="198"/>
                </a:lnTo>
                <a:lnTo>
                  <a:pt x="2491" y="207"/>
                </a:lnTo>
                <a:lnTo>
                  <a:pt x="2474" y="91"/>
                </a:lnTo>
                <a:lnTo>
                  <a:pt x="2482" y="91"/>
                </a:lnTo>
                <a:lnTo>
                  <a:pt x="2491" y="140"/>
                </a:lnTo>
                <a:lnTo>
                  <a:pt x="2502" y="187"/>
                </a:lnTo>
                <a:lnTo>
                  <a:pt x="2503" y="200"/>
                </a:lnTo>
                <a:lnTo>
                  <a:pt x="2503" y="214"/>
                </a:lnTo>
                <a:lnTo>
                  <a:pt x="2503" y="229"/>
                </a:lnTo>
                <a:lnTo>
                  <a:pt x="2505" y="241"/>
                </a:lnTo>
                <a:lnTo>
                  <a:pt x="2511" y="251"/>
                </a:lnTo>
                <a:lnTo>
                  <a:pt x="2514" y="200"/>
                </a:lnTo>
                <a:lnTo>
                  <a:pt x="2525" y="154"/>
                </a:lnTo>
                <a:lnTo>
                  <a:pt x="2534" y="94"/>
                </a:lnTo>
                <a:lnTo>
                  <a:pt x="2538" y="94"/>
                </a:lnTo>
                <a:lnTo>
                  <a:pt x="2538" y="83"/>
                </a:lnTo>
                <a:lnTo>
                  <a:pt x="2542" y="83"/>
                </a:lnTo>
                <a:lnTo>
                  <a:pt x="2542" y="63"/>
                </a:lnTo>
                <a:lnTo>
                  <a:pt x="2545" y="63"/>
                </a:lnTo>
                <a:lnTo>
                  <a:pt x="2531" y="16"/>
                </a:lnTo>
                <a:lnTo>
                  <a:pt x="2534" y="16"/>
                </a:lnTo>
                <a:lnTo>
                  <a:pt x="2534" y="20"/>
                </a:lnTo>
                <a:lnTo>
                  <a:pt x="2538" y="20"/>
                </a:lnTo>
                <a:lnTo>
                  <a:pt x="2549" y="45"/>
                </a:lnTo>
                <a:lnTo>
                  <a:pt x="2562" y="72"/>
                </a:lnTo>
                <a:lnTo>
                  <a:pt x="2573" y="100"/>
                </a:lnTo>
                <a:lnTo>
                  <a:pt x="2578" y="131"/>
                </a:lnTo>
                <a:lnTo>
                  <a:pt x="2585" y="131"/>
                </a:lnTo>
                <a:lnTo>
                  <a:pt x="2587" y="152"/>
                </a:lnTo>
                <a:lnTo>
                  <a:pt x="2593" y="171"/>
                </a:lnTo>
                <a:lnTo>
                  <a:pt x="2598" y="187"/>
                </a:lnTo>
                <a:lnTo>
                  <a:pt x="2598" y="214"/>
                </a:lnTo>
                <a:lnTo>
                  <a:pt x="2602" y="214"/>
                </a:lnTo>
                <a:lnTo>
                  <a:pt x="2605" y="176"/>
                </a:lnTo>
                <a:lnTo>
                  <a:pt x="2602" y="176"/>
                </a:lnTo>
                <a:lnTo>
                  <a:pt x="2602" y="147"/>
                </a:lnTo>
                <a:lnTo>
                  <a:pt x="2614" y="151"/>
                </a:lnTo>
                <a:lnTo>
                  <a:pt x="2618" y="185"/>
                </a:lnTo>
                <a:lnTo>
                  <a:pt x="2625" y="214"/>
                </a:lnTo>
                <a:lnTo>
                  <a:pt x="2638" y="331"/>
                </a:lnTo>
                <a:lnTo>
                  <a:pt x="2645" y="331"/>
                </a:lnTo>
                <a:lnTo>
                  <a:pt x="2651" y="203"/>
                </a:lnTo>
                <a:lnTo>
                  <a:pt x="2631" y="94"/>
                </a:lnTo>
                <a:lnTo>
                  <a:pt x="2642" y="100"/>
                </a:lnTo>
                <a:lnTo>
                  <a:pt x="2645" y="132"/>
                </a:lnTo>
                <a:lnTo>
                  <a:pt x="2654" y="163"/>
                </a:lnTo>
                <a:lnTo>
                  <a:pt x="2654" y="191"/>
                </a:lnTo>
                <a:lnTo>
                  <a:pt x="2658" y="191"/>
                </a:lnTo>
                <a:lnTo>
                  <a:pt x="2658" y="187"/>
                </a:lnTo>
                <a:lnTo>
                  <a:pt x="2662" y="176"/>
                </a:lnTo>
                <a:lnTo>
                  <a:pt x="2665" y="161"/>
                </a:lnTo>
                <a:lnTo>
                  <a:pt x="2665" y="147"/>
                </a:lnTo>
                <a:lnTo>
                  <a:pt x="2674" y="147"/>
                </a:lnTo>
                <a:lnTo>
                  <a:pt x="2674" y="207"/>
                </a:lnTo>
                <a:lnTo>
                  <a:pt x="2671" y="207"/>
                </a:lnTo>
                <a:lnTo>
                  <a:pt x="2674" y="331"/>
                </a:lnTo>
                <a:lnTo>
                  <a:pt x="2691" y="331"/>
                </a:lnTo>
                <a:lnTo>
                  <a:pt x="2705" y="416"/>
                </a:lnTo>
                <a:lnTo>
                  <a:pt x="2711" y="416"/>
                </a:lnTo>
                <a:lnTo>
                  <a:pt x="2705" y="263"/>
                </a:lnTo>
                <a:lnTo>
                  <a:pt x="2702" y="263"/>
                </a:lnTo>
                <a:lnTo>
                  <a:pt x="2702" y="231"/>
                </a:lnTo>
                <a:lnTo>
                  <a:pt x="2698" y="231"/>
                </a:lnTo>
                <a:lnTo>
                  <a:pt x="2698" y="196"/>
                </a:lnTo>
                <a:lnTo>
                  <a:pt x="2694" y="196"/>
                </a:lnTo>
                <a:lnTo>
                  <a:pt x="2694" y="167"/>
                </a:lnTo>
                <a:lnTo>
                  <a:pt x="2691" y="167"/>
                </a:lnTo>
                <a:lnTo>
                  <a:pt x="2691" y="143"/>
                </a:lnTo>
                <a:lnTo>
                  <a:pt x="2685" y="143"/>
                </a:lnTo>
                <a:lnTo>
                  <a:pt x="2685" y="123"/>
                </a:lnTo>
                <a:lnTo>
                  <a:pt x="2682" y="123"/>
                </a:lnTo>
                <a:lnTo>
                  <a:pt x="2682" y="103"/>
                </a:lnTo>
                <a:lnTo>
                  <a:pt x="2678" y="103"/>
                </a:lnTo>
                <a:lnTo>
                  <a:pt x="2678" y="100"/>
                </a:lnTo>
                <a:lnTo>
                  <a:pt x="2682" y="100"/>
                </a:lnTo>
                <a:lnTo>
                  <a:pt x="2682" y="94"/>
                </a:lnTo>
                <a:lnTo>
                  <a:pt x="2685" y="94"/>
                </a:lnTo>
                <a:lnTo>
                  <a:pt x="2685" y="100"/>
                </a:lnTo>
                <a:lnTo>
                  <a:pt x="2691" y="109"/>
                </a:lnTo>
                <a:lnTo>
                  <a:pt x="2693" y="118"/>
                </a:lnTo>
                <a:lnTo>
                  <a:pt x="2694" y="131"/>
                </a:lnTo>
                <a:lnTo>
                  <a:pt x="2698" y="131"/>
                </a:lnTo>
                <a:lnTo>
                  <a:pt x="2698" y="154"/>
                </a:lnTo>
                <a:lnTo>
                  <a:pt x="2705" y="185"/>
                </a:lnTo>
                <a:lnTo>
                  <a:pt x="2711" y="218"/>
                </a:lnTo>
                <a:lnTo>
                  <a:pt x="2718" y="247"/>
                </a:lnTo>
                <a:lnTo>
                  <a:pt x="2720" y="260"/>
                </a:lnTo>
                <a:lnTo>
                  <a:pt x="2720" y="276"/>
                </a:lnTo>
                <a:lnTo>
                  <a:pt x="2722" y="289"/>
                </a:lnTo>
                <a:lnTo>
                  <a:pt x="2725" y="300"/>
                </a:lnTo>
                <a:lnTo>
                  <a:pt x="2731" y="203"/>
                </a:lnTo>
                <a:lnTo>
                  <a:pt x="2725" y="203"/>
                </a:lnTo>
                <a:lnTo>
                  <a:pt x="2725" y="114"/>
                </a:lnTo>
                <a:lnTo>
                  <a:pt x="2718" y="81"/>
                </a:lnTo>
                <a:lnTo>
                  <a:pt x="2714" y="47"/>
                </a:lnTo>
                <a:lnTo>
                  <a:pt x="2722" y="47"/>
                </a:lnTo>
                <a:lnTo>
                  <a:pt x="2725" y="76"/>
                </a:lnTo>
                <a:lnTo>
                  <a:pt x="2731" y="76"/>
                </a:lnTo>
                <a:lnTo>
                  <a:pt x="2731" y="94"/>
                </a:lnTo>
                <a:lnTo>
                  <a:pt x="2734" y="94"/>
                </a:lnTo>
                <a:lnTo>
                  <a:pt x="2734" y="114"/>
                </a:lnTo>
                <a:lnTo>
                  <a:pt x="2738" y="114"/>
                </a:lnTo>
                <a:lnTo>
                  <a:pt x="2738" y="131"/>
                </a:lnTo>
                <a:lnTo>
                  <a:pt x="2742" y="131"/>
                </a:lnTo>
                <a:lnTo>
                  <a:pt x="2742" y="151"/>
                </a:lnTo>
                <a:lnTo>
                  <a:pt x="2747" y="176"/>
                </a:lnTo>
                <a:lnTo>
                  <a:pt x="2753" y="203"/>
                </a:lnTo>
                <a:lnTo>
                  <a:pt x="2758" y="227"/>
                </a:lnTo>
                <a:lnTo>
                  <a:pt x="2758" y="260"/>
                </a:lnTo>
                <a:lnTo>
                  <a:pt x="2762" y="260"/>
                </a:lnTo>
                <a:lnTo>
                  <a:pt x="2763" y="272"/>
                </a:lnTo>
                <a:lnTo>
                  <a:pt x="2763" y="285"/>
                </a:lnTo>
                <a:lnTo>
                  <a:pt x="2765" y="298"/>
                </a:lnTo>
                <a:lnTo>
                  <a:pt x="2771" y="307"/>
                </a:lnTo>
                <a:lnTo>
                  <a:pt x="2773" y="281"/>
                </a:lnTo>
                <a:lnTo>
                  <a:pt x="2780" y="256"/>
                </a:lnTo>
                <a:lnTo>
                  <a:pt x="2785" y="236"/>
                </a:lnTo>
                <a:lnTo>
                  <a:pt x="2794" y="196"/>
                </a:lnTo>
                <a:lnTo>
                  <a:pt x="2798" y="196"/>
                </a:lnTo>
                <a:lnTo>
                  <a:pt x="2798" y="180"/>
                </a:lnTo>
                <a:lnTo>
                  <a:pt x="2802" y="180"/>
                </a:lnTo>
                <a:lnTo>
                  <a:pt x="2802" y="171"/>
                </a:lnTo>
                <a:lnTo>
                  <a:pt x="2805" y="171"/>
                </a:lnTo>
                <a:lnTo>
                  <a:pt x="2811" y="151"/>
                </a:lnTo>
                <a:lnTo>
                  <a:pt x="2822" y="151"/>
                </a:lnTo>
                <a:lnTo>
                  <a:pt x="2811" y="187"/>
                </a:lnTo>
                <a:lnTo>
                  <a:pt x="2818" y="187"/>
                </a:lnTo>
                <a:lnTo>
                  <a:pt x="2805" y="223"/>
                </a:lnTo>
                <a:lnTo>
                  <a:pt x="2802" y="223"/>
                </a:lnTo>
                <a:lnTo>
                  <a:pt x="2802" y="247"/>
                </a:lnTo>
                <a:lnTo>
                  <a:pt x="2798" y="247"/>
                </a:lnTo>
                <a:lnTo>
                  <a:pt x="2798" y="251"/>
                </a:lnTo>
                <a:lnTo>
                  <a:pt x="2802" y="251"/>
                </a:lnTo>
                <a:lnTo>
                  <a:pt x="2802" y="254"/>
                </a:lnTo>
                <a:lnTo>
                  <a:pt x="2798" y="254"/>
                </a:lnTo>
                <a:lnTo>
                  <a:pt x="2798" y="260"/>
                </a:lnTo>
                <a:lnTo>
                  <a:pt x="2802" y="260"/>
                </a:lnTo>
                <a:lnTo>
                  <a:pt x="2798" y="280"/>
                </a:lnTo>
                <a:lnTo>
                  <a:pt x="2798" y="281"/>
                </a:lnTo>
                <a:lnTo>
                  <a:pt x="2800" y="281"/>
                </a:lnTo>
                <a:lnTo>
                  <a:pt x="2800" y="281"/>
                </a:lnTo>
                <a:lnTo>
                  <a:pt x="2802" y="281"/>
                </a:lnTo>
                <a:lnTo>
                  <a:pt x="2802" y="283"/>
                </a:lnTo>
                <a:lnTo>
                  <a:pt x="2802" y="298"/>
                </a:lnTo>
                <a:lnTo>
                  <a:pt x="2802" y="314"/>
                </a:lnTo>
                <a:lnTo>
                  <a:pt x="2800" y="331"/>
                </a:lnTo>
                <a:lnTo>
                  <a:pt x="2802" y="345"/>
                </a:lnTo>
                <a:lnTo>
                  <a:pt x="2805" y="356"/>
                </a:lnTo>
                <a:lnTo>
                  <a:pt x="2811" y="334"/>
                </a:lnTo>
                <a:lnTo>
                  <a:pt x="2814" y="334"/>
                </a:lnTo>
                <a:lnTo>
                  <a:pt x="2814" y="327"/>
                </a:lnTo>
                <a:lnTo>
                  <a:pt x="2818" y="327"/>
                </a:lnTo>
                <a:lnTo>
                  <a:pt x="2818" y="296"/>
                </a:lnTo>
                <a:lnTo>
                  <a:pt x="2822" y="296"/>
                </a:lnTo>
                <a:lnTo>
                  <a:pt x="2831" y="247"/>
                </a:lnTo>
                <a:lnTo>
                  <a:pt x="2838" y="247"/>
                </a:lnTo>
                <a:lnTo>
                  <a:pt x="2842" y="276"/>
                </a:lnTo>
                <a:lnTo>
                  <a:pt x="2851" y="303"/>
                </a:lnTo>
                <a:lnTo>
                  <a:pt x="2851" y="331"/>
                </a:lnTo>
                <a:lnTo>
                  <a:pt x="2854" y="331"/>
                </a:lnTo>
                <a:lnTo>
                  <a:pt x="2858" y="301"/>
                </a:lnTo>
                <a:lnTo>
                  <a:pt x="2865" y="272"/>
                </a:lnTo>
                <a:lnTo>
                  <a:pt x="2874" y="247"/>
                </a:lnTo>
                <a:lnTo>
                  <a:pt x="2878" y="247"/>
                </a:lnTo>
                <a:lnTo>
                  <a:pt x="2878" y="251"/>
                </a:lnTo>
                <a:lnTo>
                  <a:pt x="2882" y="251"/>
                </a:lnTo>
                <a:lnTo>
                  <a:pt x="2882" y="254"/>
                </a:lnTo>
                <a:lnTo>
                  <a:pt x="2882" y="258"/>
                </a:lnTo>
                <a:lnTo>
                  <a:pt x="2880" y="263"/>
                </a:lnTo>
                <a:lnTo>
                  <a:pt x="2878" y="269"/>
                </a:lnTo>
                <a:lnTo>
                  <a:pt x="2878" y="274"/>
                </a:lnTo>
                <a:lnTo>
                  <a:pt x="2878" y="280"/>
                </a:lnTo>
                <a:lnTo>
                  <a:pt x="2882" y="280"/>
                </a:lnTo>
                <a:lnTo>
                  <a:pt x="2885" y="300"/>
                </a:lnTo>
                <a:lnTo>
                  <a:pt x="2891" y="300"/>
                </a:lnTo>
                <a:lnTo>
                  <a:pt x="2893" y="283"/>
                </a:lnTo>
                <a:lnTo>
                  <a:pt x="2896" y="265"/>
                </a:lnTo>
                <a:lnTo>
                  <a:pt x="2902" y="251"/>
                </a:lnTo>
                <a:lnTo>
                  <a:pt x="2911" y="247"/>
                </a:lnTo>
                <a:lnTo>
                  <a:pt x="2911" y="238"/>
                </a:lnTo>
                <a:lnTo>
                  <a:pt x="2907" y="225"/>
                </a:lnTo>
                <a:lnTo>
                  <a:pt x="2902" y="212"/>
                </a:lnTo>
                <a:lnTo>
                  <a:pt x="2896" y="200"/>
                </a:lnTo>
                <a:lnTo>
                  <a:pt x="2894" y="191"/>
                </a:lnTo>
                <a:lnTo>
                  <a:pt x="2905" y="196"/>
                </a:lnTo>
                <a:lnTo>
                  <a:pt x="2905" y="183"/>
                </a:lnTo>
                <a:lnTo>
                  <a:pt x="2902" y="183"/>
                </a:lnTo>
                <a:lnTo>
                  <a:pt x="2898" y="154"/>
                </a:lnTo>
                <a:lnTo>
                  <a:pt x="2905" y="154"/>
                </a:lnTo>
                <a:lnTo>
                  <a:pt x="2918" y="191"/>
                </a:lnTo>
                <a:lnTo>
                  <a:pt x="2922" y="220"/>
                </a:lnTo>
                <a:lnTo>
                  <a:pt x="2925" y="220"/>
                </a:lnTo>
                <a:lnTo>
                  <a:pt x="2925" y="243"/>
                </a:lnTo>
                <a:lnTo>
                  <a:pt x="2931" y="243"/>
                </a:lnTo>
                <a:lnTo>
                  <a:pt x="2931" y="267"/>
                </a:lnTo>
                <a:lnTo>
                  <a:pt x="2934" y="267"/>
                </a:lnTo>
                <a:lnTo>
                  <a:pt x="2936" y="281"/>
                </a:lnTo>
                <a:lnTo>
                  <a:pt x="2936" y="296"/>
                </a:lnTo>
                <a:lnTo>
                  <a:pt x="2938" y="307"/>
                </a:lnTo>
                <a:lnTo>
                  <a:pt x="2942" y="307"/>
                </a:lnTo>
                <a:lnTo>
                  <a:pt x="2943" y="280"/>
                </a:lnTo>
                <a:lnTo>
                  <a:pt x="2951" y="254"/>
                </a:lnTo>
                <a:lnTo>
                  <a:pt x="2958" y="232"/>
                </a:lnTo>
                <a:lnTo>
                  <a:pt x="2965" y="211"/>
                </a:lnTo>
                <a:lnTo>
                  <a:pt x="2965" y="196"/>
                </a:lnTo>
                <a:lnTo>
                  <a:pt x="2971" y="196"/>
                </a:lnTo>
                <a:lnTo>
                  <a:pt x="2971" y="183"/>
                </a:lnTo>
                <a:lnTo>
                  <a:pt x="2974" y="183"/>
                </a:lnTo>
                <a:lnTo>
                  <a:pt x="2974" y="167"/>
                </a:lnTo>
                <a:lnTo>
                  <a:pt x="2993" y="112"/>
                </a:lnTo>
                <a:lnTo>
                  <a:pt x="3005" y="54"/>
                </a:lnTo>
                <a:lnTo>
                  <a:pt x="3018" y="54"/>
                </a:lnTo>
                <a:lnTo>
                  <a:pt x="2998" y="131"/>
                </a:lnTo>
                <a:lnTo>
                  <a:pt x="2998" y="163"/>
                </a:lnTo>
                <a:lnTo>
                  <a:pt x="2994" y="163"/>
                </a:lnTo>
                <a:lnTo>
                  <a:pt x="2994" y="196"/>
                </a:lnTo>
                <a:lnTo>
                  <a:pt x="2991" y="196"/>
                </a:lnTo>
                <a:lnTo>
                  <a:pt x="2991" y="231"/>
                </a:lnTo>
                <a:lnTo>
                  <a:pt x="2985" y="231"/>
                </a:lnTo>
                <a:lnTo>
                  <a:pt x="2983" y="243"/>
                </a:lnTo>
                <a:lnTo>
                  <a:pt x="2985" y="260"/>
                </a:lnTo>
                <a:lnTo>
                  <a:pt x="2987" y="274"/>
                </a:lnTo>
                <a:lnTo>
                  <a:pt x="2991" y="283"/>
                </a:lnTo>
                <a:lnTo>
                  <a:pt x="3002" y="231"/>
                </a:lnTo>
                <a:lnTo>
                  <a:pt x="3005" y="231"/>
                </a:lnTo>
                <a:lnTo>
                  <a:pt x="3005" y="220"/>
                </a:lnTo>
                <a:lnTo>
                  <a:pt x="3011" y="220"/>
                </a:lnTo>
                <a:lnTo>
                  <a:pt x="3042" y="103"/>
                </a:lnTo>
                <a:lnTo>
                  <a:pt x="3051" y="103"/>
                </a:lnTo>
                <a:lnTo>
                  <a:pt x="3045" y="138"/>
                </a:lnTo>
                <a:lnTo>
                  <a:pt x="3033" y="172"/>
                </a:lnTo>
                <a:lnTo>
                  <a:pt x="3022" y="203"/>
                </a:lnTo>
                <a:lnTo>
                  <a:pt x="3022" y="220"/>
                </a:lnTo>
                <a:lnTo>
                  <a:pt x="3018" y="220"/>
                </a:lnTo>
                <a:lnTo>
                  <a:pt x="3018" y="236"/>
                </a:lnTo>
                <a:lnTo>
                  <a:pt x="3014" y="236"/>
                </a:lnTo>
                <a:lnTo>
                  <a:pt x="3014" y="247"/>
                </a:lnTo>
                <a:lnTo>
                  <a:pt x="3011" y="247"/>
                </a:lnTo>
                <a:lnTo>
                  <a:pt x="3011" y="263"/>
                </a:lnTo>
                <a:lnTo>
                  <a:pt x="3005" y="263"/>
                </a:lnTo>
                <a:lnTo>
                  <a:pt x="3005" y="271"/>
                </a:lnTo>
                <a:lnTo>
                  <a:pt x="3003" y="278"/>
                </a:lnTo>
                <a:lnTo>
                  <a:pt x="3003" y="285"/>
                </a:lnTo>
                <a:lnTo>
                  <a:pt x="3002" y="291"/>
                </a:lnTo>
                <a:lnTo>
                  <a:pt x="3011" y="291"/>
                </a:lnTo>
                <a:lnTo>
                  <a:pt x="3011" y="287"/>
                </a:lnTo>
                <a:lnTo>
                  <a:pt x="3038" y="287"/>
                </a:lnTo>
                <a:lnTo>
                  <a:pt x="3038" y="283"/>
                </a:lnTo>
                <a:lnTo>
                  <a:pt x="3042" y="283"/>
                </a:lnTo>
                <a:lnTo>
                  <a:pt x="3047" y="256"/>
                </a:lnTo>
                <a:lnTo>
                  <a:pt x="3056" y="231"/>
                </a:lnTo>
                <a:lnTo>
                  <a:pt x="3065" y="207"/>
                </a:lnTo>
                <a:lnTo>
                  <a:pt x="3067" y="192"/>
                </a:lnTo>
                <a:lnTo>
                  <a:pt x="3065" y="180"/>
                </a:lnTo>
                <a:lnTo>
                  <a:pt x="3063" y="169"/>
                </a:lnTo>
                <a:lnTo>
                  <a:pt x="3065" y="160"/>
                </a:lnTo>
                <a:lnTo>
                  <a:pt x="3069" y="163"/>
                </a:lnTo>
                <a:lnTo>
                  <a:pt x="3073" y="167"/>
                </a:lnTo>
                <a:lnTo>
                  <a:pt x="3078" y="171"/>
                </a:lnTo>
                <a:lnTo>
                  <a:pt x="3080" y="152"/>
                </a:lnTo>
                <a:lnTo>
                  <a:pt x="3083" y="136"/>
                </a:lnTo>
                <a:lnTo>
                  <a:pt x="3089" y="120"/>
                </a:lnTo>
                <a:lnTo>
                  <a:pt x="3094" y="103"/>
                </a:lnTo>
                <a:lnTo>
                  <a:pt x="3102" y="103"/>
                </a:lnTo>
                <a:lnTo>
                  <a:pt x="3085" y="171"/>
                </a:lnTo>
                <a:lnTo>
                  <a:pt x="3082" y="171"/>
                </a:lnTo>
                <a:lnTo>
                  <a:pt x="3078" y="196"/>
                </a:lnTo>
                <a:lnTo>
                  <a:pt x="3082" y="196"/>
                </a:lnTo>
                <a:lnTo>
                  <a:pt x="3082" y="214"/>
                </a:lnTo>
                <a:lnTo>
                  <a:pt x="3085" y="214"/>
                </a:lnTo>
                <a:lnTo>
                  <a:pt x="3085" y="247"/>
                </a:lnTo>
                <a:lnTo>
                  <a:pt x="3091" y="247"/>
                </a:lnTo>
                <a:lnTo>
                  <a:pt x="3094" y="223"/>
                </a:lnTo>
                <a:lnTo>
                  <a:pt x="3102" y="200"/>
                </a:lnTo>
                <a:lnTo>
                  <a:pt x="3111" y="178"/>
                </a:lnTo>
                <a:lnTo>
                  <a:pt x="3118" y="154"/>
                </a:lnTo>
                <a:lnTo>
                  <a:pt x="3125" y="154"/>
                </a:lnTo>
                <a:lnTo>
                  <a:pt x="3125" y="169"/>
                </a:lnTo>
                <a:lnTo>
                  <a:pt x="3122" y="185"/>
                </a:lnTo>
                <a:lnTo>
                  <a:pt x="3120" y="200"/>
                </a:lnTo>
                <a:lnTo>
                  <a:pt x="3118" y="214"/>
                </a:lnTo>
                <a:lnTo>
                  <a:pt x="3122" y="223"/>
                </a:lnTo>
                <a:lnTo>
                  <a:pt x="3123" y="209"/>
                </a:lnTo>
                <a:lnTo>
                  <a:pt x="3129" y="198"/>
                </a:lnTo>
                <a:lnTo>
                  <a:pt x="3134" y="187"/>
                </a:lnTo>
                <a:lnTo>
                  <a:pt x="3145" y="140"/>
                </a:lnTo>
                <a:lnTo>
                  <a:pt x="3154" y="140"/>
                </a:lnTo>
                <a:lnTo>
                  <a:pt x="3149" y="176"/>
                </a:lnTo>
                <a:lnTo>
                  <a:pt x="3142" y="214"/>
                </a:lnTo>
                <a:lnTo>
                  <a:pt x="3136" y="251"/>
                </a:lnTo>
                <a:lnTo>
                  <a:pt x="3133" y="287"/>
                </a:lnTo>
                <a:lnTo>
                  <a:pt x="3138" y="323"/>
                </a:lnTo>
                <a:lnTo>
                  <a:pt x="3140" y="338"/>
                </a:lnTo>
                <a:lnTo>
                  <a:pt x="3142" y="352"/>
                </a:lnTo>
                <a:lnTo>
                  <a:pt x="3145" y="363"/>
                </a:lnTo>
                <a:lnTo>
                  <a:pt x="3145" y="360"/>
                </a:lnTo>
                <a:lnTo>
                  <a:pt x="3156" y="343"/>
                </a:lnTo>
                <a:lnTo>
                  <a:pt x="3160" y="323"/>
                </a:lnTo>
                <a:lnTo>
                  <a:pt x="3160" y="303"/>
                </a:lnTo>
                <a:lnTo>
                  <a:pt x="3156" y="281"/>
                </a:lnTo>
                <a:lnTo>
                  <a:pt x="3154" y="260"/>
                </a:lnTo>
                <a:lnTo>
                  <a:pt x="3165" y="260"/>
                </a:lnTo>
                <a:lnTo>
                  <a:pt x="3165" y="274"/>
                </a:lnTo>
                <a:lnTo>
                  <a:pt x="3169" y="285"/>
                </a:lnTo>
                <a:lnTo>
                  <a:pt x="3174" y="296"/>
                </a:lnTo>
                <a:lnTo>
                  <a:pt x="3178" y="258"/>
                </a:lnTo>
                <a:lnTo>
                  <a:pt x="3185" y="223"/>
                </a:lnTo>
                <a:lnTo>
                  <a:pt x="3194" y="191"/>
                </a:lnTo>
                <a:lnTo>
                  <a:pt x="3194" y="178"/>
                </a:lnTo>
                <a:lnTo>
                  <a:pt x="3193" y="165"/>
                </a:lnTo>
                <a:lnTo>
                  <a:pt x="3191" y="154"/>
                </a:lnTo>
                <a:lnTo>
                  <a:pt x="3191" y="111"/>
                </a:lnTo>
                <a:lnTo>
                  <a:pt x="3183" y="91"/>
                </a:lnTo>
                <a:lnTo>
                  <a:pt x="3178" y="67"/>
                </a:lnTo>
                <a:lnTo>
                  <a:pt x="3191" y="67"/>
                </a:lnTo>
                <a:lnTo>
                  <a:pt x="3193" y="85"/>
                </a:lnTo>
                <a:lnTo>
                  <a:pt x="3198" y="100"/>
                </a:lnTo>
                <a:lnTo>
                  <a:pt x="3198" y="127"/>
                </a:lnTo>
                <a:lnTo>
                  <a:pt x="3202" y="127"/>
                </a:lnTo>
                <a:lnTo>
                  <a:pt x="3214" y="20"/>
                </a:lnTo>
                <a:lnTo>
                  <a:pt x="3222" y="20"/>
                </a:lnTo>
                <a:lnTo>
                  <a:pt x="3214" y="120"/>
                </a:lnTo>
                <a:lnTo>
                  <a:pt x="3211" y="131"/>
                </a:lnTo>
                <a:lnTo>
                  <a:pt x="3207" y="147"/>
                </a:lnTo>
                <a:lnTo>
                  <a:pt x="3203" y="167"/>
                </a:lnTo>
                <a:lnTo>
                  <a:pt x="3202" y="185"/>
                </a:lnTo>
                <a:lnTo>
                  <a:pt x="3202" y="200"/>
                </a:lnTo>
                <a:lnTo>
                  <a:pt x="3205" y="200"/>
                </a:lnTo>
                <a:lnTo>
                  <a:pt x="3205" y="214"/>
                </a:lnTo>
                <a:lnTo>
                  <a:pt x="3202" y="214"/>
                </a:lnTo>
                <a:lnTo>
                  <a:pt x="3202" y="220"/>
                </a:lnTo>
                <a:lnTo>
                  <a:pt x="3205" y="220"/>
                </a:lnTo>
                <a:lnTo>
                  <a:pt x="3205" y="247"/>
                </a:lnTo>
                <a:lnTo>
                  <a:pt x="3211" y="247"/>
                </a:lnTo>
                <a:lnTo>
                  <a:pt x="3213" y="220"/>
                </a:lnTo>
                <a:lnTo>
                  <a:pt x="3220" y="191"/>
                </a:lnTo>
                <a:lnTo>
                  <a:pt x="3229" y="163"/>
                </a:lnTo>
                <a:lnTo>
                  <a:pt x="3238" y="140"/>
                </a:lnTo>
                <a:lnTo>
                  <a:pt x="3240" y="127"/>
                </a:lnTo>
                <a:lnTo>
                  <a:pt x="3240" y="118"/>
                </a:lnTo>
                <a:lnTo>
                  <a:pt x="3242" y="111"/>
                </a:lnTo>
                <a:lnTo>
                  <a:pt x="3251" y="103"/>
                </a:lnTo>
                <a:lnTo>
                  <a:pt x="3251" y="100"/>
                </a:lnTo>
                <a:lnTo>
                  <a:pt x="3254" y="100"/>
                </a:lnTo>
                <a:lnTo>
                  <a:pt x="3254" y="114"/>
                </a:lnTo>
                <a:lnTo>
                  <a:pt x="3249" y="123"/>
                </a:lnTo>
                <a:lnTo>
                  <a:pt x="3247" y="131"/>
                </a:lnTo>
                <a:lnTo>
                  <a:pt x="3247" y="140"/>
                </a:lnTo>
                <a:lnTo>
                  <a:pt x="3245" y="151"/>
                </a:lnTo>
                <a:lnTo>
                  <a:pt x="3240" y="169"/>
                </a:lnTo>
                <a:lnTo>
                  <a:pt x="3234" y="187"/>
                </a:lnTo>
                <a:lnTo>
                  <a:pt x="3231" y="207"/>
                </a:lnTo>
                <a:lnTo>
                  <a:pt x="3234" y="207"/>
                </a:lnTo>
                <a:lnTo>
                  <a:pt x="3236" y="196"/>
                </a:lnTo>
                <a:lnTo>
                  <a:pt x="3240" y="185"/>
                </a:lnTo>
                <a:lnTo>
                  <a:pt x="3242" y="176"/>
                </a:lnTo>
                <a:lnTo>
                  <a:pt x="3251" y="176"/>
                </a:lnTo>
                <a:lnTo>
                  <a:pt x="3251" y="263"/>
                </a:lnTo>
                <a:lnTo>
                  <a:pt x="3254" y="263"/>
                </a:lnTo>
                <a:lnTo>
                  <a:pt x="3258" y="274"/>
                </a:lnTo>
                <a:lnTo>
                  <a:pt x="3251" y="274"/>
                </a:lnTo>
                <a:lnTo>
                  <a:pt x="3251" y="280"/>
                </a:lnTo>
                <a:lnTo>
                  <a:pt x="3258" y="280"/>
                </a:lnTo>
                <a:lnTo>
                  <a:pt x="3258" y="292"/>
                </a:lnTo>
                <a:lnTo>
                  <a:pt x="3262" y="305"/>
                </a:lnTo>
                <a:lnTo>
                  <a:pt x="3265" y="314"/>
                </a:lnTo>
                <a:lnTo>
                  <a:pt x="3269" y="294"/>
                </a:lnTo>
                <a:lnTo>
                  <a:pt x="3274" y="276"/>
                </a:lnTo>
                <a:lnTo>
                  <a:pt x="3282" y="260"/>
                </a:lnTo>
                <a:lnTo>
                  <a:pt x="3291" y="223"/>
                </a:lnTo>
                <a:lnTo>
                  <a:pt x="3294" y="223"/>
                </a:lnTo>
                <a:lnTo>
                  <a:pt x="3294" y="214"/>
                </a:lnTo>
                <a:lnTo>
                  <a:pt x="3298" y="214"/>
                </a:lnTo>
                <a:lnTo>
                  <a:pt x="3298" y="203"/>
                </a:lnTo>
                <a:lnTo>
                  <a:pt x="3325" y="143"/>
                </a:lnTo>
                <a:lnTo>
                  <a:pt x="3331" y="143"/>
                </a:lnTo>
                <a:lnTo>
                  <a:pt x="3331" y="160"/>
                </a:lnTo>
                <a:lnTo>
                  <a:pt x="3322" y="172"/>
                </a:lnTo>
                <a:lnTo>
                  <a:pt x="3314" y="196"/>
                </a:lnTo>
                <a:lnTo>
                  <a:pt x="3309" y="223"/>
                </a:lnTo>
                <a:lnTo>
                  <a:pt x="3303" y="251"/>
                </a:lnTo>
                <a:lnTo>
                  <a:pt x="3302" y="271"/>
                </a:lnTo>
                <a:lnTo>
                  <a:pt x="3302" y="283"/>
                </a:lnTo>
                <a:lnTo>
                  <a:pt x="3302" y="298"/>
                </a:lnTo>
                <a:lnTo>
                  <a:pt x="3302" y="311"/>
                </a:lnTo>
                <a:lnTo>
                  <a:pt x="3305" y="320"/>
                </a:lnTo>
                <a:lnTo>
                  <a:pt x="3311" y="251"/>
                </a:lnTo>
                <a:lnTo>
                  <a:pt x="3322" y="251"/>
                </a:lnTo>
                <a:lnTo>
                  <a:pt x="3322" y="254"/>
                </a:lnTo>
                <a:lnTo>
                  <a:pt x="3318" y="254"/>
                </a:lnTo>
                <a:lnTo>
                  <a:pt x="3318" y="287"/>
                </a:lnTo>
                <a:lnTo>
                  <a:pt x="3316" y="298"/>
                </a:lnTo>
                <a:lnTo>
                  <a:pt x="3314" y="311"/>
                </a:lnTo>
                <a:lnTo>
                  <a:pt x="3313" y="325"/>
                </a:lnTo>
                <a:lnTo>
                  <a:pt x="3314" y="338"/>
                </a:lnTo>
                <a:lnTo>
                  <a:pt x="3318" y="347"/>
                </a:lnTo>
                <a:lnTo>
                  <a:pt x="3325" y="300"/>
                </a:lnTo>
                <a:lnTo>
                  <a:pt x="3331" y="300"/>
                </a:lnTo>
                <a:lnTo>
                  <a:pt x="3331" y="287"/>
                </a:lnTo>
                <a:lnTo>
                  <a:pt x="3334" y="287"/>
                </a:lnTo>
                <a:lnTo>
                  <a:pt x="3331" y="260"/>
                </a:lnTo>
                <a:lnTo>
                  <a:pt x="3334" y="260"/>
                </a:lnTo>
                <a:lnTo>
                  <a:pt x="3334" y="263"/>
                </a:lnTo>
                <a:lnTo>
                  <a:pt x="3336" y="263"/>
                </a:lnTo>
                <a:lnTo>
                  <a:pt x="3340" y="261"/>
                </a:lnTo>
                <a:lnTo>
                  <a:pt x="3345" y="260"/>
                </a:lnTo>
                <a:lnTo>
                  <a:pt x="3351" y="260"/>
                </a:lnTo>
                <a:lnTo>
                  <a:pt x="3351" y="261"/>
                </a:lnTo>
                <a:lnTo>
                  <a:pt x="3354" y="263"/>
                </a:lnTo>
                <a:lnTo>
                  <a:pt x="3356" y="265"/>
                </a:lnTo>
                <a:lnTo>
                  <a:pt x="3358" y="267"/>
                </a:lnTo>
                <a:lnTo>
                  <a:pt x="3358" y="267"/>
                </a:lnTo>
                <a:lnTo>
                  <a:pt x="3358" y="287"/>
                </a:lnTo>
                <a:lnTo>
                  <a:pt x="3362" y="287"/>
                </a:lnTo>
                <a:lnTo>
                  <a:pt x="3362" y="303"/>
                </a:lnTo>
                <a:lnTo>
                  <a:pt x="3365" y="303"/>
                </a:lnTo>
                <a:lnTo>
                  <a:pt x="3367" y="316"/>
                </a:lnTo>
                <a:lnTo>
                  <a:pt x="3369" y="329"/>
                </a:lnTo>
                <a:lnTo>
                  <a:pt x="3371" y="340"/>
                </a:lnTo>
                <a:lnTo>
                  <a:pt x="3374" y="340"/>
                </a:lnTo>
                <a:lnTo>
                  <a:pt x="3376" y="318"/>
                </a:lnTo>
                <a:lnTo>
                  <a:pt x="3382" y="300"/>
                </a:lnTo>
                <a:lnTo>
                  <a:pt x="3387" y="281"/>
                </a:lnTo>
                <a:lnTo>
                  <a:pt x="3391" y="263"/>
                </a:lnTo>
                <a:lnTo>
                  <a:pt x="3402" y="263"/>
                </a:lnTo>
                <a:lnTo>
                  <a:pt x="3391" y="300"/>
                </a:lnTo>
                <a:lnTo>
                  <a:pt x="3391" y="320"/>
                </a:lnTo>
                <a:lnTo>
                  <a:pt x="3385" y="320"/>
                </a:lnTo>
                <a:lnTo>
                  <a:pt x="3385" y="400"/>
                </a:lnTo>
                <a:lnTo>
                  <a:pt x="3385" y="412"/>
                </a:lnTo>
                <a:lnTo>
                  <a:pt x="3385" y="427"/>
                </a:lnTo>
                <a:lnTo>
                  <a:pt x="3385" y="441"/>
                </a:lnTo>
                <a:lnTo>
                  <a:pt x="3391" y="451"/>
                </a:lnTo>
                <a:lnTo>
                  <a:pt x="3393" y="392"/>
                </a:lnTo>
                <a:lnTo>
                  <a:pt x="3400" y="338"/>
                </a:lnTo>
                <a:lnTo>
                  <a:pt x="3413" y="289"/>
                </a:lnTo>
                <a:lnTo>
                  <a:pt x="3425" y="243"/>
                </a:lnTo>
                <a:lnTo>
                  <a:pt x="3425" y="223"/>
                </a:lnTo>
                <a:lnTo>
                  <a:pt x="3431" y="223"/>
                </a:lnTo>
                <a:lnTo>
                  <a:pt x="3434" y="207"/>
                </a:lnTo>
                <a:lnTo>
                  <a:pt x="3438" y="207"/>
                </a:lnTo>
                <a:lnTo>
                  <a:pt x="3438" y="192"/>
                </a:lnTo>
                <a:lnTo>
                  <a:pt x="3434" y="178"/>
                </a:lnTo>
                <a:lnTo>
                  <a:pt x="3429" y="161"/>
                </a:lnTo>
                <a:lnTo>
                  <a:pt x="3425" y="147"/>
                </a:lnTo>
                <a:lnTo>
                  <a:pt x="3434" y="147"/>
                </a:lnTo>
                <a:lnTo>
                  <a:pt x="3438" y="163"/>
                </a:lnTo>
                <a:lnTo>
                  <a:pt x="3442" y="163"/>
                </a:lnTo>
                <a:lnTo>
                  <a:pt x="3442" y="180"/>
                </a:lnTo>
                <a:lnTo>
                  <a:pt x="3445" y="180"/>
                </a:lnTo>
                <a:lnTo>
                  <a:pt x="3445" y="191"/>
                </a:lnTo>
                <a:lnTo>
                  <a:pt x="3451" y="191"/>
                </a:lnTo>
                <a:lnTo>
                  <a:pt x="3451" y="203"/>
                </a:lnTo>
                <a:lnTo>
                  <a:pt x="3454" y="203"/>
                </a:lnTo>
                <a:lnTo>
                  <a:pt x="3465" y="260"/>
                </a:lnTo>
                <a:lnTo>
                  <a:pt x="3471" y="260"/>
                </a:lnTo>
                <a:lnTo>
                  <a:pt x="3471" y="280"/>
                </a:lnTo>
                <a:lnTo>
                  <a:pt x="3474" y="280"/>
                </a:lnTo>
                <a:lnTo>
                  <a:pt x="3476" y="292"/>
                </a:lnTo>
                <a:lnTo>
                  <a:pt x="3476" y="305"/>
                </a:lnTo>
                <a:lnTo>
                  <a:pt x="3482" y="314"/>
                </a:lnTo>
                <a:lnTo>
                  <a:pt x="3483" y="292"/>
                </a:lnTo>
                <a:lnTo>
                  <a:pt x="3491" y="271"/>
                </a:lnTo>
                <a:lnTo>
                  <a:pt x="3494" y="271"/>
                </a:lnTo>
                <a:lnTo>
                  <a:pt x="3494" y="263"/>
                </a:lnTo>
                <a:lnTo>
                  <a:pt x="3498" y="263"/>
                </a:lnTo>
                <a:lnTo>
                  <a:pt x="3502" y="183"/>
                </a:lnTo>
                <a:lnTo>
                  <a:pt x="3514" y="183"/>
                </a:lnTo>
                <a:lnTo>
                  <a:pt x="3514" y="196"/>
                </a:lnTo>
                <a:lnTo>
                  <a:pt x="3516" y="207"/>
                </a:lnTo>
                <a:lnTo>
                  <a:pt x="3522" y="214"/>
                </a:lnTo>
                <a:lnTo>
                  <a:pt x="3520" y="187"/>
                </a:lnTo>
                <a:lnTo>
                  <a:pt x="3513" y="160"/>
                </a:lnTo>
                <a:lnTo>
                  <a:pt x="3507" y="134"/>
                </a:lnTo>
                <a:lnTo>
                  <a:pt x="3502" y="107"/>
                </a:lnTo>
                <a:lnTo>
                  <a:pt x="3514" y="111"/>
                </a:lnTo>
                <a:lnTo>
                  <a:pt x="3518" y="140"/>
                </a:lnTo>
                <a:lnTo>
                  <a:pt x="3525" y="163"/>
                </a:lnTo>
                <a:lnTo>
                  <a:pt x="3525" y="187"/>
                </a:lnTo>
                <a:lnTo>
                  <a:pt x="3531" y="187"/>
                </a:lnTo>
                <a:lnTo>
                  <a:pt x="3531" y="211"/>
                </a:lnTo>
                <a:lnTo>
                  <a:pt x="3534" y="211"/>
                </a:lnTo>
                <a:lnTo>
                  <a:pt x="3536" y="223"/>
                </a:lnTo>
                <a:lnTo>
                  <a:pt x="3536" y="234"/>
                </a:lnTo>
                <a:lnTo>
                  <a:pt x="3538" y="247"/>
                </a:lnTo>
                <a:lnTo>
                  <a:pt x="3542" y="254"/>
                </a:lnTo>
                <a:lnTo>
                  <a:pt x="3543" y="238"/>
                </a:lnTo>
                <a:lnTo>
                  <a:pt x="3545" y="221"/>
                </a:lnTo>
                <a:lnTo>
                  <a:pt x="3551" y="207"/>
                </a:lnTo>
                <a:lnTo>
                  <a:pt x="3551" y="180"/>
                </a:lnTo>
                <a:lnTo>
                  <a:pt x="3554" y="180"/>
                </a:lnTo>
                <a:lnTo>
                  <a:pt x="3554" y="151"/>
                </a:lnTo>
                <a:lnTo>
                  <a:pt x="3558" y="151"/>
                </a:lnTo>
                <a:lnTo>
                  <a:pt x="3558" y="127"/>
                </a:lnTo>
                <a:lnTo>
                  <a:pt x="3562" y="127"/>
                </a:lnTo>
                <a:lnTo>
                  <a:pt x="3562" y="107"/>
                </a:lnTo>
                <a:lnTo>
                  <a:pt x="3565" y="107"/>
                </a:lnTo>
                <a:lnTo>
                  <a:pt x="3567" y="94"/>
                </a:lnTo>
                <a:lnTo>
                  <a:pt x="3569" y="85"/>
                </a:lnTo>
                <a:lnTo>
                  <a:pt x="3574" y="76"/>
                </a:lnTo>
                <a:lnTo>
                  <a:pt x="3576" y="74"/>
                </a:lnTo>
                <a:lnTo>
                  <a:pt x="3576" y="72"/>
                </a:lnTo>
                <a:lnTo>
                  <a:pt x="3576" y="72"/>
                </a:lnTo>
                <a:lnTo>
                  <a:pt x="3578" y="72"/>
                </a:lnTo>
                <a:lnTo>
                  <a:pt x="3580" y="72"/>
                </a:lnTo>
                <a:lnTo>
                  <a:pt x="3582" y="71"/>
                </a:lnTo>
                <a:lnTo>
                  <a:pt x="3576" y="103"/>
                </a:lnTo>
                <a:lnTo>
                  <a:pt x="3569" y="140"/>
                </a:lnTo>
                <a:lnTo>
                  <a:pt x="3562" y="171"/>
                </a:lnTo>
                <a:lnTo>
                  <a:pt x="3562" y="196"/>
                </a:lnTo>
                <a:lnTo>
                  <a:pt x="3558" y="196"/>
                </a:lnTo>
                <a:lnTo>
                  <a:pt x="3558" y="254"/>
                </a:lnTo>
                <a:lnTo>
                  <a:pt x="3554" y="254"/>
                </a:lnTo>
                <a:lnTo>
                  <a:pt x="3554" y="271"/>
                </a:lnTo>
                <a:lnTo>
                  <a:pt x="3558" y="271"/>
                </a:lnTo>
                <a:lnTo>
                  <a:pt x="3560" y="285"/>
                </a:lnTo>
                <a:lnTo>
                  <a:pt x="3558" y="301"/>
                </a:lnTo>
                <a:lnTo>
                  <a:pt x="3556" y="318"/>
                </a:lnTo>
                <a:lnTo>
                  <a:pt x="3556" y="334"/>
                </a:lnTo>
                <a:lnTo>
                  <a:pt x="3558" y="349"/>
                </a:lnTo>
                <a:lnTo>
                  <a:pt x="3562" y="360"/>
                </a:lnTo>
                <a:lnTo>
                  <a:pt x="3562" y="320"/>
                </a:lnTo>
                <a:lnTo>
                  <a:pt x="3571" y="314"/>
                </a:lnTo>
                <a:lnTo>
                  <a:pt x="3582" y="263"/>
                </a:lnTo>
                <a:lnTo>
                  <a:pt x="3591" y="263"/>
                </a:lnTo>
                <a:lnTo>
                  <a:pt x="3589" y="271"/>
                </a:lnTo>
                <a:lnTo>
                  <a:pt x="3587" y="283"/>
                </a:lnTo>
                <a:lnTo>
                  <a:pt x="3583" y="296"/>
                </a:lnTo>
                <a:lnTo>
                  <a:pt x="3580" y="307"/>
                </a:lnTo>
                <a:lnTo>
                  <a:pt x="3578" y="311"/>
                </a:lnTo>
                <a:lnTo>
                  <a:pt x="3578" y="314"/>
                </a:lnTo>
                <a:lnTo>
                  <a:pt x="3585" y="314"/>
                </a:lnTo>
                <a:lnTo>
                  <a:pt x="3587" y="340"/>
                </a:lnTo>
                <a:lnTo>
                  <a:pt x="3587" y="367"/>
                </a:lnTo>
                <a:lnTo>
                  <a:pt x="3587" y="394"/>
                </a:lnTo>
                <a:lnTo>
                  <a:pt x="3582" y="416"/>
                </a:lnTo>
                <a:lnTo>
                  <a:pt x="3585" y="416"/>
                </a:lnTo>
                <a:lnTo>
                  <a:pt x="3585" y="411"/>
                </a:lnTo>
                <a:lnTo>
                  <a:pt x="3591" y="411"/>
                </a:lnTo>
                <a:lnTo>
                  <a:pt x="3598" y="351"/>
                </a:lnTo>
                <a:lnTo>
                  <a:pt x="3602" y="351"/>
                </a:lnTo>
                <a:lnTo>
                  <a:pt x="3602" y="327"/>
                </a:lnTo>
                <a:lnTo>
                  <a:pt x="3605" y="327"/>
                </a:lnTo>
                <a:lnTo>
                  <a:pt x="3605" y="314"/>
                </a:lnTo>
                <a:lnTo>
                  <a:pt x="3611" y="314"/>
                </a:lnTo>
                <a:lnTo>
                  <a:pt x="3611" y="247"/>
                </a:lnTo>
                <a:lnTo>
                  <a:pt x="3614" y="247"/>
                </a:lnTo>
                <a:lnTo>
                  <a:pt x="3611" y="240"/>
                </a:lnTo>
                <a:lnTo>
                  <a:pt x="3611" y="163"/>
                </a:lnTo>
                <a:lnTo>
                  <a:pt x="3605" y="163"/>
                </a:lnTo>
                <a:lnTo>
                  <a:pt x="3605" y="147"/>
                </a:lnTo>
                <a:lnTo>
                  <a:pt x="3618" y="147"/>
                </a:lnTo>
                <a:lnTo>
                  <a:pt x="3620" y="169"/>
                </a:lnTo>
                <a:lnTo>
                  <a:pt x="3625" y="187"/>
                </a:lnTo>
                <a:lnTo>
                  <a:pt x="3631" y="203"/>
                </a:lnTo>
                <a:lnTo>
                  <a:pt x="3633" y="218"/>
                </a:lnTo>
                <a:lnTo>
                  <a:pt x="3633" y="232"/>
                </a:lnTo>
                <a:lnTo>
                  <a:pt x="3638" y="243"/>
                </a:lnTo>
                <a:lnTo>
                  <a:pt x="3634" y="163"/>
                </a:lnTo>
                <a:lnTo>
                  <a:pt x="3642" y="163"/>
                </a:lnTo>
                <a:lnTo>
                  <a:pt x="3642" y="131"/>
                </a:lnTo>
                <a:lnTo>
                  <a:pt x="3645" y="131"/>
                </a:lnTo>
                <a:lnTo>
                  <a:pt x="3645" y="100"/>
                </a:lnTo>
                <a:lnTo>
                  <a:pt x="3647" y="69"/>
                </a:lnTo>
                <a:lnTo>
                  <a:pt x="3654" y="43"/>
                </a:lnTo>
                <a:lnTo>
                  <a:pt x="3658" y="43"/>
                </a:lnTo>
                <a:lnTo>
                  <a:pt x="3658" y="107"/>
                </a:lnTo>
                <a:lnTo>
                  <a:pt x="3654" y="118"/>
                </a:lnTo>
                <a:lnTo>
                  <a:pt x="3653" y="132"/>
                </a:lnTo>
                <a:lnTo>
                  <a:pt x="3654" y="149"/>
                </a:lnTo>
                <a:lnTo>
                  <a:pt x="3654" y="165"/>
                </a:lnTo>
                <a:lnTo>
                  <a:pt x="3654" y="180"/>
                </a:lnTo>
                <a:lnTo>
                  <a:pt x="3651" y="200"/>
                </a:lnTo>
                <a:lnTo>
                  <a:pt x="3654" y="223"/>
                </a:lnTo>
                <a:lnTo>
                  <a:pt x="3658" y="223"/>
                </a:lnTo>
                <a:lnTo>
                  <a:pt x="3658" y="240"/>
                </a:lnTo>
                <a:lnTo>
                  <a:pt x="3662" y="240"/>
                </a:lnTo>
                <a:lnTo>
                  <a:pt x="3671" y="314"/>
                </a:lnTo>
                <a:lnTo>
                  <a:pt x="3691" y="314"/>
                </a:lnTo>
                <a:lnTo>
                  <a:pt x="3687" y="258"/>
                </a:lnTo>
                <a:lnTo>
                  <a:pt x="3682" y="205"/>
                </a:lnTo>
                <a:lnTo>
                  <a:pt x="3673" y="156"/>
                </a:lnTo>
                <a:lnTo>
                  <a:pt x="3662" y="107"/>
                </a:lnTo>
                <a:lnTo>
                  <a:pt x="3674" y="111"/>
                </a:lnTo>
                <a:lnTo>
                  <a:pt x="3678" y="138"/>
                </a:lnTo>
                <a:lnTo>
                  <a:pt x="3685" y="163"/>
                </a:lnTo>
                <a:lnTo>
                  <a:pt x="3685" y="187"/>
                </a:lnTo>
                <a:lnTo>
                  <a:pt x="3691" y="187"/>
                </a:lnTo>
                <a:lnTo>
                  <a:pt x="3691" y="211"/>
                </a:lnTo>
                <a:lnTo>
                  <a:pt x="3694" y="211"/>
                </a:lnTo>
                <a:lnTo>
                  <a:pt x="3694" y="231"/>
                </a:lnTo>
                <a:lnTo>
                  <a:pt x="3698" y="231"/>
                </a:lnTo>
                <a:lnTo>
                  <a:pt x="3700" y="243"/>
                </a:lnTo>
                <a:lnTo>
                  <a:pt x="3700" y="258"/>
                </a:lnTo>
                <a:lnTo>
                  <a:pt x="3702" y="269"/>
                </a:lnTo>
                <a:lnTo>
                  <a:pt x="3705" y="280"/>
                </a:lnTo>
                <a:lnTo>
                  <a:pt x="3725" y="0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/>
          </a:p>
        </p:txBody>
      </p:sp>
      <p:sp>
        <p:nvSpPr>
          <p:cNvPr id="6" name="Freeform 9">
            <a:extLst>
              <a:ext uri="{FF2B5EF4-FFF2-40B4-BE49-F238E27FC236}">
                <a16:creationId xmlns="" xmlns:a16="http://schemas.microsoft.com/office/drawing/2014/main" id="{040EEEA7-3487-4370-8587-D21D923110FD}"/>
              </a:ext>
            </a:extLst>
          </p:cNvPr>
          <p:cNvSpPr>
            <a:spLocks noEditPoints="1"/>
          </p:cNvSpPr>
          <p:nvPr/>
        </p:nvSpPr>
        <p:spPr bwMode="auto">
          <a:xfrm>
            <a:off x="3760679" y="5925939"/>
            <a:ext cx="8431321" cy="919320"/>
          </a:xfrm>
          <a:custGeom>
            <a:avLst/>
            <a:gdLst>
              <a:gd name="T0" fmla="*/ 4482 w 5998"/>
              <a:gd name="T1" fmla="*/ 420 h 654"/>
              <a:gd name="T2" fmla="*/ 1794 w 5998"/>
              <a:gd name="T3" fmla="*/ 367 h 654"/>
              <a:gd name="T4" fmla="*/ 4798 w 5998"/>
              <a:gd name="T5" fmla="*/ 367 h 654"/>
              <a:gd name="T6" fmla="*/ 3151 w 5998"/>
              <a:gd name="T7" fmla="*/ 420 h 654"/>
              <a:gd name="T8" fmla="*/ 2643 w 5998"/>
              <a:gd name="T9" fmla="*/ 345 h 654"/>
              <a:gd name="T10" fmla="*/ 3914 w 5998"/>
              <a:gd name="T11" fmla="*/ 314 h 654"/>
              <a:gd name="T12" fmla="*/ 3342 w 5998"/>
              <a:gd name="T13" fmla="*/ 411 h 654"/>
              <a:gd name="T14" fmla="*/ 4691 w 5998"/>
              <a:gd name="T15" fmla="*/ 334 h 654"/>
              <a:gd name="T16" fmla="*/ 5785 w 5998"/>
              <a:gd name="T17" fmla="*/ 280 h 654"/>
              <a:gd name="T18" fmla="*/ 3431 w 5998"/>
              <a:gd name="T19" fmla="*/ 374 h 654"/>
              <a:gd name="T20" fmla="*/ 3051 w 5998"/>
              <a:gd name="T21" fmla="*/ 392 h 654"/>
              <a:gd name="T22" fmla="*/ 2302 w 5998"/>
              <a:gd name="T23" fmla="*/ 298 h 654"/>
              <a:gd name="T24" fmla="*/ 5942 w 5998"/>
              <a:gd name="T25" fmla="*/ 214 h 654"/>
              <a:gd name="T26" fmla="*/ 2011 w 5998"/>
              <a:gd name="T27" fmla="*/ 260 h 654"/>
              <a:gd name="T28" fmla="*/ 5338 w 5998"/>
              <a:gd name="T29" fmla="*/ 187 h 654"/>
              <a:gd name="T30" fmla="*/ 2351 w 5998"/>
              <a:gd name="T31" fmla="*/ 267 h 654"/>
              <a:gd name="T32" fmla="*/ 1998 w 5998"/>
              <a:gd name="T33" fmla="*/ 163 h 654"/>
              <a:gd name="T34" fmla="*/ 2534 w 5998"/>
              <a:gd name="T35" fmla="*/ 171 h 654"/>
              <a:gd name="T36" fmla="*/ 3734 w 5998"/>
              <a:gd name="T37" fmla="*/ 40 h 654"/>
              <a:gd name="T38" fmla="*/ 3865 w 5998"/>
              <a:gd name="T39" fmla="*/ 214 h 654"/>
              <a:gd name="T40" fmla="*/ 3980 w 5998"/>
              <a:gd name="T41" fmla="*/ 136 h 654"/>
              <a:gd name="T42" fmla="*/ 4140 w 5998"/>
              <a:gd name="T43" fmla="*/ 178 h 654"/>
              <a:gd name="T44" fmla="*/ 4265 w 5998"/>
              <a:gd name="T45" fmla="*/ 347 h 654"/>
              <a:gd name="T46" fmla="*/ 4465 w 5998"/>
              <a:gd name="T47" fmla="*/ 323 h 654"/>
              <a:gd name="T48" fmla="*/ 4525 w 5998"/>
              <a:gd name="T49" fmla="*/ 220 h 654"/>
              <a:gd name="T50" fmla="*/ 4645 w 5998"/>
              <a:gd name="T51" fmla="*/ 311 h 654"/>
              <a:gd name="T52" fmla="*/ 4794 w 5998"/>
              <a:gd name="T53" fmla="*/ 280 h 654"/>
              <a:gd name="T54" fmla="*/ 4849 w 5998"/>
              <a:gd name="T55" fmla="*/ 209 h 654"/>
              <a:gd name="T56" fmla="*/ 5034 w 5998"/>
              <a:gd name="T57" fmla="*/ 271 h 654"/>
              <a:gd name="T58" fmla="*/ 5125 w 5998"/>
              <a:gd name="T59" fmla="*/ 67 h 654"/>
              <a:gd name="T60" fmla="*/ 5262 w 5998"/>
              <a:gd name="T61" fmla="*/ 327 h 654"/>
              <a:gd name="T62" fmla="*/ 5414 w 5998"/>
              <a:gd name="T63" fmla="*/ 163 h 654"/>
              <a:gd name="T64" fmla="*/ 5565 w 5998"/>
              <a:gd name="T65" fmla="*/ 283 h 654"/>
              <a:gd name="T66" fmla="*/ 5654 w 5998"/>
              <a:gd name="T67" fmla="*/ 156 h 654"/>
              <a:gd name="T68" fmla="*/ 5774 w 5998"/>
              <a:gd name="T69" fmla="*/ 300 h 654"/>
              <a:gd name="T70" fmla="*/ 5891 w 5998"/>
              <a:gd name="T71" fmla="*/ 136 h 654"/>
              <a:gd name="T72" fmla="*/ 51 w 5998"/>
              <a:gd name="T73" fmla="*/ 287 h 654"/>
              <a:gd name="T74" fmla="*/ 145 w 5998"/>
              <a:gd name="T75" fmla="*/ 214 h 654"/>
              <a:gd name="T76" fmla="*/ 251 w 5998"/>
              <a:gd name="T77" fmla="*/ 131 h 654"/>
              <a:gd name="T78" fmla="*/ 420 w 5998"/>
              <a:gd name="T79" fmla="*/ 178 h 654"/>
              <a:gd name="T80" fmla="*/ 545 w 5998"/>
              <a:gd name="T81" fmla="*/ 347 h 654"/>
              <a:gd name="T82" fmla="*/ 745 w 5998"/>
              <a:gd name="T83" fmla="*/ 323 h 654"/>
              <a:gd name="T84" fmla="*/ 814 w 5998"/>
              <a:gd name="T85" fmla="*/ 254 h 654"/>
              <a:gd name="T86" fmla="*/ 934 w 5998"/>
              <a:gd name="T87" fmla="*/ 367 h 654"/>
              <a:gd name="T88" fmla="*/ 1063 w 5998"/>
              <a:gd name="T89" fmla="*/ 223 h 654"/>
              <a:gd name="T90" fmla="*/ 1165 w 5998"/>
              <a:gd name="T91" fmla="*/ 247 h 654"/>
              <a:gd name="T92" fmla="*/ 1303 w 5998"/>
              <a:gd name="T93" fmla="*/ 183 h 654"/>
              <a:gd name="T94" fmla="*/ 1420 w 5998"/>
              <a:gd name="T95" fmla="*/ 98 h 654"/>
              <a:gd name="T96" fmla="*/ 1578 w 5998"/>
              <a:gd name="T97" fmla="*/ 143 h 654"/>
              <a:gd name="T98" fmla="*/ 1762 w 5998"/>
              <a:gd name="T99" fmla="*/ 123 h 654"/>
              <a:gd name="T100" fmla="*/ 1871 w 5998"/>
              <a:gd name="T101" fmla="*/ 260 h 654"/>
              <a:gd name="T102" fmla="*/ 1962 w 5998"/>
              <a:gd name="T103" fmla="*/ 43 h 654"/>
              <a:gd name="T104" fmla="*/ 2098 w 5998"/>
              <a:gd name="T105" fmla="*/ 267 h 654"/>
              <a:gd name="T106" fmla="*/ 2227 w 5998"/>
              <a:gd name="T107" fmla="*/ 185 h 654"/>
              <a:gd name="T108" fmla="*/ 2402 w 5998"/>
              <a:gd name="T109" fmla="*/ 143 h 654"/>
              <a:gd name="T110" fmla="*/ 2578 w 5998"/>
              <a:gd name="T111" fmla="*/ 131 h 654"/>
              <a:gd name="T112" fmla="*/ 2731 w 5998"/>
              <a:gd name="T113" fmla="*/ 94 h 654"/>
              <a:gd name="T114" fmla="*/ 2878 w 5998"/>
              <a:gd name="T115" fmla="*/ 274 h 654"/>
              <a:gd name="T116" fmla="*/ 3003 w 5998"/>
              <a:gd name="T117" fmla="*/ 285 h 654"/>
              <a:gd name="T118" fmla="*/ 3191 w 5998"/>
              <a:gd name="T119" fmla="*/ 67 h 654"/>
              <a:gd name="T120" fmla="*/ 3311 w 5998"/>
              <a:gd name="T121" fmla="*/ 251 h 654"/>
              <a:gd name="T122" fmla="*/ 3476 w 5998"/>
              <a:gd name="T123" fmla="*/ 292 h 654"/>
              <a:gd name="T124" fmla="*/ 3578 w 5998"/>
              <a:gd name="T125" fmla="*/ 314 h 6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998" h="654">
                <a:moveTo>
                  <a:pt x="2642" y="447"/>
                </a:moveTo>
                <a:lnTo>
                  <a:pt x="2642" y="460"/>
                </a:lnTo>
                <a:lnTo>
                  <a:pt x="2645" y="460"/>
                </a:lnTo>
                <a:lnTo>
                  <a:pt x="2645" y="447"/>
                </a:lnTo>
                <a:lnTo>
                  <a:pt x="2642" y="447"/>
                </a:lnTo>
                <a:close/>
                <a:moveTo>
                  <a:pt x="4805" y="443"/>
                </a:moveTo>
                <a:lnTo>
                  <a:pt x="4805" y="463"/>
                </a:lnTo>
                <a:lnTo>
                  <a:pt x="4811" y="463"/>
                </a:lnTo>
                <a:lnTo>
                  <a:pt x="4811" y="443"/>
                </a:lnTo>
                <a:lnTo>
                  <a:pt x="4805" y="443"/>
                </a:lnTo>
                <a:close/>
                <a:moveTo>
                  <a:pt x="1085" y="443"/>
                </a:moveTo>
                <a:lnTo>
                  <a:pt x="1085" y="463"/>
                </a:lnTo>
                <a:lnTo>
                  <a:pt x="1091" y="463"/>
                </a:lnTo>
                <a:lnTo>
                  <a:pt x="1091" y="443"/>
                </a:lnTo>
                <a:lnTo>
                  <a:pt x="1085" y="443"/>
                </a:lnTo>
                <a:close/>
                <a:moveTo>
                  <a:pt x="38" y="440"/>
                </a:moveTo>
                <a:lnTo>
                  <a:pt x="38" y="463"/>
                </a:lnTo>
                <a:lnTo>
                  <a:pt x="42" y="463"/>
                </a:lnTo>
                <a:lnTo>
                  <a:pt x="42" y="440"/>
                </a:lnTo>
                <a:lnTo>
                  <a:pt x="38" y="440"/>
                </a:lnTo>
                <a:close/>
                <a:moveTo>
                  <a:pt x="5774" y="434"/>
                </a:moveTo>
                <a:lnTo>
                  <a:pt x="5774" y="460"/>
                </a:lnTo>
                <a:lnTo>
                  <a:pt x="5778" y="460"/>
                </a:lnTo>
                <a:lnTo>
                  <a:pt x="5778" y="434"/>
                </a:lnTo>
                <a:lnTo>
                  <a:pt x="5774" y="434"/>
                </a:lnTo>
                <a:close/>
                <a:moveTo>
                  <a:pt x="2054" y="434"/>
                </a:moveTo>
                <a:lnTo>
                  <a:pt x="2054" y="460"/>
                </a:lnTo>
                <a:lnTo>
                  <a:pt x="2058" y="460"/>
                </a:lnTo>
                <a:lnTo>
                  <a:pt x="2058" y="434"/>
                </a:lnTo>
                <a:lnTo>
                  <a:pt x="2054" y="434"/>
                </a:lnTo>
                <a:close/>
                <a:moveTo>
                  <a:pt x="5362" y="431"/>
                </a:moveTo>
                <a:lnTo>
                  <a:pt x="5360" y="443"/>
                </a:lnTo>
                <a:lnTo>
                  <a:pt x="5360" y="452"/>
                </a:lnTo>
                <a:lnTo>
                  <a:pt x="5362" y="463"/>
                </a:lnTo>
                <a:lnTo>
                  <a:pt x="5365" y="463"/>
                </a:lnTo>
                <a:lnTo>
                  <a:pt x="5365" y="431"/>
                </a:lnTo>
                <a:lnTo>
                  <a:pt x="5362" y="431"/>
                </a:lnTo>
                <a:close/>
                <a:moveTo>
                  <a:pt x="1642" y="431"/>
                </a:moveTo>
                <a:lnTo>
                  <a:pt x="1640" y="443"/>
                </a:lnTo>
                <a:lnTo>
                  <a:pt x="1640" y="452"/>
                </a:lnTo>
                <a:lnTo>
                  <a:pt x="1642" y="463"/>
                </a:lnTo>
                <a:lnTo>
                  <a:pt x="1645" y="463"/>
                </a:lnTo>
                <a:lnTo>
                  <a:pt x="1645" y="431"/>
                </a:lnTo>
                <a:lnTo>
                  <a:pt x="1642" y="431"/>
                </a:lnTo>
                <a:close/>
                <a:moveTo>
                  <a:pt x="2551" y="427"/>
                </a:moveTo>
                <a:lnTo>
                  <a:pt x="2551" y="443"/>
                </a:lnTo>
                <a:lnTo>
                  <a:pt x="2554" y="443"/>
                </a:lnTo>
                <a:lnTo>
                  <a:pt x="2554" y="427"/>
                </a:lnTo>
                <a:lnTo>
                  <a:pt x="2551" y="427"/>
                </a:lnTo>
                <a:close/>
                <a:moveTo>
                  <a:pt x="4274" y="423"/>
                </a:moveTo>
                <a:lnTo>
                  <a:pt x="4274" y="443"/>
                </a:lnTo>
                <a:lnTo>
                  <a:pt x="4278" y="443"/>
                </a:lnTo>
                <a:lnTo>
                  <a:pt x="4278" y="423"/>
                </a:lnTo>
                <a:lnTo>
                  <a:pt x="4274" y="423"/>
                </a:lnTo>
                <a:close/>
                <a:moveTo>
                  <a:pt x="554" y="423"/>
                </a:moveTo>
                <a:lnTo>
                  <a:pt x="554" y="443"/>
                </a:lnTo>
                <a:lnTo>
                  <a:pt x="558" y="443"/>
                </a:lnTo>
                <a:lnTo>
                  <a:pt x="558" y="423"/>
                </a:lnTo>
                <a:lnTo>
                  <a:pt x="554" y="423"/>
                </a:lnTo>
                <a:close/>
                <a:moveTo>
                  <a:pt x="5365" y="416"/>
                </a:moveTo>
                <a:lnTo>
                  <a:pt x="5365" y="427"/>
                </a:lnTo>
                <a:lnTo>
                  <a:pt x="5371" y="427"/>
                </a:lnTo>
                <a:lnTo>
                  <a:pt x="5371" y="416"/>
                </a:lnTo>
                <a:lnTo>
                  <a:pt x="5365" y="416"/>
                </a:lnTo>
                <a:close/>
                <a:moveTo>
                  <a:pt x="1645" y="416"/>
                </a:moveTo>
                <a:lnTo>
                  <a:pt x="1645" y="427"/>
                </a:lnTo>
                <a:lnTo>
                  <a:pt x="1651" y="427"/>
                </a:lnTo>
                <a:lnTo>
                  <a:pt x="1651" y="416"/>
                </a:lnTo>
                <a:lnTo>
                  <a:pt x="1645" y="416"/>
                </a:lnTo>
                <a:close/>
                <a:moveTo>
                  <a:pt x="4478" y="407"/>
                </a:moveTo>
                <a:lnTo>
                  <a:pt x="4478" y="420"/>
                </a:lnTo>
                <a:lnTo>
                  <a:pt x="4482" y="420"/>
                </a:lnTo>
                <a:lnTo>
                  <a:pt x="4482" y="407"/>
                </a:lnTo>
                <a:lnTo>
                  <a:pt x="4478" y="407"/>
                </a:lnTo>
                <a:close/>
                <a:moveTo>
                  <a:pt x="758" y="407"/>
                </a:moveTo>
                <a:lnTo>
                  <a:pt x="758" y="420"/>
                </a:lnTo>
                <a:lnTo>
                  <a:pt x="762" y="420"/>
                </a:lnTo>
                <a:lnTo>
                  <a:pt x="762" y="407"/>
                </a:lnTo>
                <a:lnTo>
                  <a:pt x="758" y="407"/>
                </a:lnTo>
                <a:close/>
                <a:moveTo>
                  <a:pt x="5365" y="380"/>
                </a:moveTo>
                <a:lnTo>
                  <a:pt x="5365" y="407"/>
                </a:lnTo>
                <a:lnTo>
                  <a:pt x="5371" y="407"/>
                </a:lnTo>
                <a:lnTo>
                  <a:pt x="5371" y="380"/>
                </a:lnTo>
                <a:lnTo>
                  <a:pt x="5365" y="380"/>
                </a:lnTo>
                <a:close/>
                <a:moveTo>
                  <a:pt x="1645" y="380"/>
                </a:moveTo>
                <a:lnTo>
                  <a:pt x="1645" y="407"/>
                </a:lnTo>
                <a:lnTo>
                  <a:pt x="1651" y="407"/>
                </a:lnTo>
                <a:lnTo>
                  <a:pt x="1651" y="380"/>
                </a:lnTo>
                <a:lnTo>
                  <a:pt x="1645" y="380"/>
                </a:lnTo>
                <a:close/>
                <a:moveTo>
                  <a:pt x="5505" y="371"/>
                </a:moveTo>
                <a:lnTo>
                  <a:pt x="5505" y="385"/>
                </a:lnTo>
                <a:lnTo>
                  <a:pt x="5503" y="400"/>
                </a:lnTo>
                <a:lnTo>
                  <a:pt x="5505" y="412"/>
                </a:lnTo>
                <a:lnTo>
                  <a:pt x="5511" y="423"/>
                </a:lnTo>
                <a:lnTo>
                  <a:pt x="5511" y="411"/>
                </a:lnTo>
                <a:lnTo>
                  <a:pt x="5511" y="394"/>
                </a:lnTo>
                <a:lnTo>
                  <a:pt x="5511" y="381"/>
                </a:lnTo>
                <a:lnTo>
                  <a:pt x="5505" y="371"/>
                </a:lnTo>
                <a:close/>
                <a:moveTo>
                  <a:pt x="1785" y="371"/>
                </a:moveTo>
                <a:lnTo>
                  <a:pt x="1785" y="385"/>
                </a:lnTo>
                <a:lnTo>
                  <a:pt x="1783" y="400"/>
                </a:lnTo>
                <a:lnTo>
                  <a:pt x="1785" y="412"/>
                </a:lnTo>
                <a:lnTo>
                  <a:pt x="1791" y="423"/>
                </a:lnTo>
                <a:lnTo>
                  <a:pt x="1791" y="411"/>
                </a:lnTo>
                <a:lnTo>
                  <a:pt x="1791" y="394"/>
                </a:lnTo>
                <a:lnTo>
                  <a:pt x="1791" y="381"/>
                </a:lnTo>
                <a:lnTo>
                  <a:pt x="1785" y="371"/>
                </a:lnTo>
                <a:close/>
                <a:moveTo>
                  <a:pt x="2351" y="367"/>
                </a:moveTo>
                <a:lnTo>
                  <a:pt x="2349" y="380"/>
                </a:lnTo>
                <a:lnTo>
                  <a:pt x="2349" y="396"/>
                </a:lnTo>
                <a:lnTo>
                  <a:pt x="2351" y="409"/>
                </a:lnTo>
                <a:lnTo>
                  <a:pt x="2354" y="420"/>
                </a:lnTo>
                <a:lnTo>
                  <a:pt x="2354" y="405"/>
                </a:lnTo>
                <a:lnTo>
                  <a:pt x="2354" y="391"/>
                </a:lnTo>
                <a:lnTo>
                  <a:pt x="2354" y="376"/>
                </a:lnTo>
                <a:lnTo>
                  <a:pt x="2351" y="367"/>
                </a:lnTo>
                <a:close/>
                <a:moveTo>
                  <a:pt x="2305" y="363"/>
                </a:moveTo>
                <a:lnTo>
                  <a:pt x="2305" y="374"/>
                </a:lnTo>
                <a:lnTo>
                  <a:pt x="2311" y="374"/>
                </a:lnTo>
                <a:lnTo>
                  <a:pt x="2311" y="363"/>
                </a:lnTo>
                <a:lnTo>
                  <a:pt x="2305" y="363"/>
                </a:lnTo>
                <a:close/>
                <a:moveTo>
                  <a:pt x="5511" y="360"/>
                </a:moveTo>
                <a:lnTo>
                  <a:pt x="5511" y="367"/>
                </a:lnTo>
                <a:lnTo>
                  <a:pt x="5514" y="367"/>
                </a:lnTo>
                <a:lnTo>
                  <a:pt x="5514" y="360"/>
                </a:lnTo>
                <a:lnTo>
                  <a:pt x="5511" y="360"/>
                </a:lnTo>
                <a:close/>
                <a:moveTo>
                  <a:pt x="5218" y="360"/>
                </a:moveTo>
                <a:lnTo>
                  <a:pt x="5218" y="387"/>
                </a:lnTo>
                <a:lnTo>
                  <a:pt x="5222" y="387"/>
                </a:lnTo>
                <a:lnTo>
                  <a:pt x="5222" y="360"/>
                </a:lnTo>
                <a:lnTo>
                  <a:pt x="5218" y="360"/>
                </a:lnTo>
                <a:close/>
                <a:moveTo>
                  <a:pt x="4374" y="360"/>
                </a:moveTo>
                <a:lnTo>
                  <a:pt x="4374" y="383"/>
                </a:lnTo>
                <a:lnTo>
                  <a:pt x="4378" y="383"/>
                </a:lnTo>
                <a:lnTo>
                  <a:pt x="4378" y="360"/>
                </a:lnTo>
                <a:lnTo>
                  <a:pt x="4374" y="360"/>
                </a:lnTo>
                <a:close/>
                <a:moveTo>
                  <a:pt x="3485" y="360"/>
                </a:moveTo>
                <a:lnTo>
                  <a:pt x="3485" y="367"/>
                </a:lnTo>
                <a:lnTo>
                  <a:pt x="3491" y="367"/>
                </a:lnTo>
                <a:lnTo>
                  <a:pt x="3491" y="360"/>
                </a:lnTo>
                <a:lnTo>
                  <a:pt x="3485" y="360"/>
                </a:lnTo>
                <a:close/>
                <a:moveTo>
                  <a:pt x="1791" y="360"/>
                </a:moveTo>
                <a:lnTo>
                  <a:pt x="1791" y="367"/>
                </a:lnTo>
                <a:lnTo>
                  <a:pt x="1794" y="367"/>
                </a:lnTo>
                <a:lnTo>
                  <a:pt x="1794" y="360"/>
                </a:lnTo>
                <a:lnTo>
                  <a:pt x="1791" y="360"/>
                </a:lnTo>
                <a:close/>
                <a:moveTo>
                  <a:pt x="1498" y="360"/>
                </a:moveTo>
                <a:lnTo>
                  <a:pt x="1498" y="387"/>
                </a:lnTo>
                <a:lnTo>
                  <a:pt x="1502" y="387"/>
                </a:lnTo>
                <a:lnTo>
                  <a:pt x="1502" y="360"/>
                </a:lnTo>
                <a:lnTo>
                  <a:pt x="1498" y="360"/>
                </a:lnTo>
                <a:close/>
                <a:moveTo>
                  <a:pt x="654" y="360"/>
                </a:moveTo>
                <a:lnTo>
                  <a:pt x="654" y="383"/>
                </a:lnTo>
                <a:lnTo>
                  <a:pt x="658" y="383"/>
                </a:lnTo>
                <a:lnTo>
                  <a:pt x="658" y="360"/>
                </a:lnTo>
                <a:lnTo>
                  <a:pt x="654" y="360"/>
                </a:lnTo>
                <a:close/>
                <a:moveTo>
                  <a:pt x="5971" y="356"/>
                </a:moveTo>
                <a:lnTo>
                  <a:pt x="5971" y="380"/>
                </a:lnTo>
                <a:lnTo>
                  <a:pt x="5974" y="380"/>
                </a:lnTo>
                <a:lnTo>
                  <a:pt x="5974" y="356"/>
                </a:lnTo>
                <a:lnTo>
                  <a:pt x="5971" y="356"/>
                </a:lnTo>
                <a:close/>
                <a:moveTo>
                  <a:pt x="4898" y="356"/>
                </a:moveTo>
                <a:lnTo>
                  <a:pt x="4898" y="383"/>
                </a:lnTo>
                <a:lnTo>
                  <a:pt x="4902" y="383"/>
                </a:lnTo>
                <a:lnTo>
                  <a:pt x="4902" y="356"/>
                </a:lnTo>
                <a:lnTo>
                  <a:pt x="4898" y="356"/>
                </a:lnTo>
                <a:close/>
                <a:moveTo>
                  <a:pt x="4665" y="356"/>
                </a:moveTo>
                <a:lnTo>
                  <a:pt x="4665" y="374"/>
                </a:lnTo>
                <a:lnTo>
                  <a:pt x="4671" y="374"/>
                </a:lnTo>
                <a:lnTo>
                  <a:pt x="4671" y="356"/>
                </a:lnTo>
                <a:lnTo>
                  <a:pt x="4665" y="356"/>
                </a:lnTo>
                <a:close/>
                <a:moveTo>
                  <a:pt x="2251" y="356"/>
                </a:moveTo>
                <a:lnTo>
                  <a:pt x="2251" y="380"/>
                </a:lnTo>
                <a:lnTo>
                  <a:pt x="2254" y="380"/>
                </a:lnTo>
                <a:lnTo>
                  <a:pt x="2254" y="356"/>
                </a:lnTo>
                <a:lnTo>
                  <a:pt x="2251" y="356"/>
                </a:lnTo>
                <a:close/>
                <a:moveTo>
                  <a:pt x="1178" y="356"/>
                </a:moveTo>
                <a:lnTo>
                  <a:pt x="1178" y="383"/>
                </a:lnTo>
                <a:lnTo>
                  <a:pt x="1182" y="383"/>
                </a:lnTo>
                <a:lnTo>
                  <a:pt x="1182" y="356"/>
                </a:lnTo>
                <a:lnTo>
                  <a:pt x="1178" y="356"/>
                </a:lnTo>
                <a:close/>
                <a:moveTo>
                  <a:pt x="945" y="356"/>
                </a:moveTo>
                <a:lnTo>
                  <a:pt x="945" y="374"/>
                </a:lnTo>
                <a:lnTo>
                  <a:pt x="951" y="374"/>
                </a:lnTo>
                <a:lnTo>
                  <a:pt x="951" y="356"/>
                </a:lnTo>
                <a:lnTo>
                  <a:pt x="945" y="356"/>
                </a:lnTo>
                <a:close/>
                <a:moveTo>
                  <a:pt x="5771" y="347"/>
                </a:moveTo>
                <a:lnTo>
                  <a:pt x="5769" y="361"/>
                </a:lnTo>
                <a:lnTo>
                  <a:pt x="5769" y="381"/>
                </a:lnTo>
                <a:lnTo>
                  <a:pt x="5769" y="403"/>
                </a:lnTo>
                <a:lnTo>
                  <a:pt x="5771" y="421"/>
                </a:lnTo>
                <a:lnTo>
                  <a:pt x="5774" y="431"/>
                </a:lnTo>
                <a:lnTo>
                  <a:pt x="5774" y="416"/>
                </a:lnTo>
                <a:lnTo>
                  <a:pt x="5774" y="396"/>
                </a:lnTo>
                <a:lnTo>
                  <a:pt x="5774" y="376"/>
                </a:lnTo>
                <a:lnTo>
                  <a:pt x="5774" y="358"/>
                </a:lnTo>
                <a:lnTo>
                  <a:pt x="5771" y="347"/>
                </a:lnTo>
                <a:close/>
                <a:moveTo>
                  <a:pt x="4778" y="347"/>
                </a:moveTo>
                <a:lnTo>
                  <a:pt x="4782" y="354"/>
                </a:lnTo>
                <a:lnTo>
                  <a:pt x="4783" y="361"/>
                </a:lnTo>
                <a:lnTo>
                  <a:pt x="4787" y="369"/>
                </a:lnTo>
                <a:lnTo>
                  <a:pt x="4791" y="374"/>
                </a:lnTo>
                <a:lnTo>
                  <a:pt x="4791" y="391"/>
                </a:lnTo>
                <a:lnTo>
                  <a:pt x="4794" y="391"/>
                </a:lnTo>
                <a:lnTo>
                  <a:pt x="4796" y="403"/>
                </a:lnTo>
                <a:lnTo>
                  <a:pt x="4798" y="414"/>
                </a:lnTo>
                <a:lnTo>
                  <a:pt x="4802" y="423"/>
                </a:lnTo>
                <a:lnTo>
                  <a:pt x="4803" y="420"/>
                </a:lnTo>
                <a:lnTo>
                  <a:pt x="4807" y="416"/>
                </a:lnTo>
                <a:lnTo>
                  <a:pt x="4807" y="414"/>
                </a:lnTo>
                <a:lnTo>
                  <a:pt x="4809" y="409"/>
                </a:lnTo>
                <a:lnTo>
                  <a:pt x="4811" y="403"/>
                </a:lnTo>
                <a:lnTo>
                  <a:pt x="4805" y="403"/>
                </a:lnTo>
                <a:lnTo>
                  <a:pt x="4802" y="383"/>
                </a:lnTo>
                <a:lnTo>
                  <a:pt x="4798" y="383"/>
                </a:lnTo>
                <a:lnTo>
                  <a:pt x="4798" y="367"/>
                </a:lnTo>
                <a:lnTo>
                  <a:pt x="4791" y="363"/>
                </a:lnTo>
                <a:lnTo>
                  <a:pt x="4791" y="356"/>
                </a:lnTo>
                <a:lnTo>
                  <a:pt x="4778" y="347"/>
                </a:lnTo>
                <a:close/>
                <a:moveTo>
                  <a:pt x="2051" y="347"/>
                </a:moveTo>
                <a:lnTo>
                  <a:pt x="2049" y="361"/>
                </a:lnTo>
                <a:lnTo>
                  <a:pt x="2049" y="381"/>
                </a:lnTo>
                <a:lnTo>
                  <a:pt x="2049" y="403"/>
                </a:lnTo>
                <a:lnTo>
                  <a:pt x="2051" y="421"/>
                </a:lnTo>
                <a:lnTo>
                  <a:pt x="2054" y="431"/>
                </a:lnTo>
                <a:lnTo>
                  <a:pt x="2054" y="416"/>
                </a:lnTo>
                <a:lnTo>
                  <a:pt x="2054" y="396"/>
                </a:lnTo>
                <a:lnTo>
                  <a:pt x="2054" y="376"/>
                </a:lnTo>
                <a:lnTo>
                  <a:pt x="2054" y="358"/>
                </a:lnTo>
                <a:lnTo>
                  <a:pt x="2051" y="347"/>
                </a:lnTo>
                <a:close/>
                <a:moveTo>
                  <a:pt x="1058" y="347"/>
                </a:moveTo>
                <a:lnTo>
                  <a:pt x="1062" y="354"/>
                </a:lnTo>
                <a:lnTo>
                  <a:pt x="1063" y="361"/>
                </a:lnTo>
                <a:lnTo>
                  <a:pt x="1067" y="369"/>
                </a:lnTo>
                <a:lnTo>
                  <a:pt x="1071" y="374"/>
                </a:lnTo>
                <a:lnTo>
                  <a:pt x="1071" y="391"/>
                </a:lnTo>
                <a:lnTo>
                  <a:pt x="1074" y="391"/>
                </a:lnTo>
                <a:lnTo>
                  <a:pt x="1076" y="403"/>
                </a:lnTo>
                <a:lnTo>
                  <a:pt x="1078" y="414"/>
                </a:lnTo>
                <a:lnTo>
                  <a:pt x="1082" y="423"/>
                </a:lnTo>
                <a:lnTo>
                  <a:pt x="1085" y="420"/>
                </a:lnTo>
                <a:lnTo>
                  <a:pt x="1087" y="416"/>
                </a:lnTo>
                <a:lnTo>
                  <a:pt x="1087" y="414"/>
                </a:lnTo>
                <a:lnTo>
                  <a:pt x="1089" y="409"/>
                </a:lnTo>
                <a:lnTo>
                  <a:pt x="1091" y="403"/>
                </a:lnTo>
                <a:lnTo>
                  <a:pt x="1085" y="403"/>
                </a:lnTo>
                <a:lnTo>
                  <a:pt x="1082" y="383"/>
                </a:lnTo>
                <a:lnTo>
                  <a:pt x="1078" y="383"/>
                </a:lnTo>
                <a:lnTo>
                  <a:pt x="1078" y="367"/>
                </a:lnTo>
                <a:lnTo>
                  <a:pt x="1071" y="363"/>
                </a:lnTo>
                <a:lnTo>
                  <a:pt x="1071" y="356"/>
                </a:lnTo>
                <a:lnTo>
                  <a:pt x="1058" y="347"/>
                </a:lnTo>
                <a:close/>
                <a:moveTo>
                  <a:pt x="5002" y="343"/>
                </a:moveTo>
                <a:lnTo>
                  <a:pt x="4998" y="356"/>
                </a:lnTo>
                <a:lnTo>
                  <a:pt x="4994" y="356"/>
                </a:lnTo>
                <a:lnTo>
                  <a:pt x="4998" y="411"/>
                </a:lnTo>
                <a:lnTo>
                  <a:pt x="5002" y="411"/>
                </a:lnTo>
                <a:lnTo>
                  <a:pt x="5002" y="440"/>
                </a:lnTo>
                <a:lnTo>
                  <a:pt x="5005" y="440"/>
                </a:lnTo>
                <a:lnTo>
                  <a:pt x="5007" y="425"/>
                </a:lnTo>
                <a:lnTo>
                  <a:pt x="5007" y="407"/>
                </a:lnTo>
                <a:lnTo>
                  <a:pt x="5007" y="387"/>
                </a:lnTo>
                <a:lnTo>
                  <a:pt x="5007" y="367"/>
                </a:lnTo>
                <a:lnTo>
                  <a:pt x="5005" y="352"/>
                </a:lnTo>
                <a:lnTo>
                  <a:pt x="5002" y="343"/>
                </a:lnTo>
                <a:close/>
                <a:moveTo>
                  <a:pt x="4958" y="343"/>
                </a:moveTo>
                <a:lnTo>
                  <a:pt x="4958" y="351"/>
                </a:lnTo>
                <a:lnTo>
                  <a:pt x="4951" y="356"/>
                </a:lnTo>
                <a:lnTo>
                  <a:pt x="4954" y="400"/>
                </a:lnTo>
                <a:lnTo>
                  <a:pt x="4958" y="400"/>
                </a:lnTo>
                <a:lnTo>
                  <a:pt x="4960" y="411"/>
                </a:lnTo>
                <a:lnTo>
                  <a:pt x="4958" y="421"/>
                </a:lnTo>
                <a:lnTo>
                  <a:pt x="4958" y="431"/>
                </a:lnTo>
                <a:lnTo>
                  <a:pt x="4962" y="440"/>
                </a:lnTo>
                <a:lnTo>
                  <a:pt x="4962" y="425"/>
                </a:lnTo>
                <a:lnTo>
                  <a:pt x="4963" y="407"/>
                </a:lnTo>
                <a:lnTo>
                  <a:pt x="4963" y="387"/>
                </a:lnTo>
                <a:lnTo>
                  <a:pt x="4963" y="367"/>
                </a:lnTo>
                <a:lnTo>
                  <a:pt x="4962" y="352"/>
                </a:lnTo>
                <a:lnTo>
                  <a:pt x="4958" y="343"/>
                </a:lnTo>
                <a:close/>
                <a:moveTo>
                  <a:pt x="3162" y="343"/>
                </a:moveTo>
                <a:lnTo>
                  <a:pt x="3154" y="380"/>
                </a:lnTo>
                <a:lnTo>
                  <a:pt x="3151" y="380"/>
                </a:lnTo>
                <a:lnTo>
                  <a:pt x="3151" y="391"/>
                </a:lnTo>
                <a:lnTo>
                  <a:pt x="3145" y="391"/>
                </a:lnTo>
                <a:lnTo>
                  <a:pt x="3145" y="396"/>
                </a:lnTo>
                <a:lnTo>
                  <a:pt x="3151" y="396"/>
                </a:lnTo>
                <a:lnTo>
                  <a:pt x="3151" y="420"/>
                </a:lnTo>
                <a:lnTo>
                  <a:pt x="3154" y="420"/>
                </a:lnTo>
                <a:lnTo>
                  <a:pt x="3154" y="463"/>
                </a:lnTo>
                <a:lnTo>
                  <a:pt x="3158" y="463"/>
                </a:lnTo>
                <a:lnTo>
                  <a:pt x="3158" y="460"/>
                </a:lnTo>
                <a:lnTo>
                  <a:pt x="3162" y="449"/>
                </a:lnTo>
                <a:lnTo>
                  <a:pt x="3163" y="436"/>
                </a:lnTo>
                <a:lnTo>
                  <a:pt x="3162" y="418"/>
                </a:lnTo>
                <a:lnTo>
                  <a:pt x="3162" y="401"/>
                </a:lnTo>
                <a:lnTo>
                  <a:pt x="3160" y="385"/>
                </a:lnTo>
                <a:lnTo>
                  <a:pt x="3162" y="371"/>
                </a:lnTo>
                <a:lnTo>
                  <a:pt x="3165" y="371"/>
                </a:lnTo>
                <a:lnTo>
                  <a:pt x="3165" y="343"/>
                </a:lnTo>
                <a:lnTo>
                  <a:pt x="3162" y="343"/>
                </a:lnTo>
                <a:close/>
                <a:moveTo>
                  <a:pt x="1282" y="343"/>
                </a:moveTo>
                <a:lnTo>
                  <a:pt x="1278" y="356"/>
                </a:lnTo>
                <a:lnTo>
                  <a:pt x="1274" y="356"/>
                </a:lnTo>
                <a:lnTo>
                  <a:pt x="1278" y="411"/>
                </a:lnTo>
                <a:lnTo>
                  <a:pt x="1282" y="411"/>
                </a:lnTo>
                <a:lnTo>
                  <a:pt x="1282" y="440"/>
                </a:lnTo>
                <a:lnTo>
                  <a:pt x="1285" y="440"/>
                </a:lnTo>
                <a:lnTo>
                  <a:pt x="1287" y="425"/>
                </a:lnTo>
                <a:lnTo>
                  <a:pt x="1287" y="407"/>
                </a:lnTo>
                <a:lnTo>
                  <a:pt x="1287" y="387"/>
                </a:lnTo>
                <a:lnTo>
                  <a:pt x="1287" y="367"/>
                </a:lnTo>
                <a:lnTo>
                  <a:pt x="1285" y="352"/>
                </a:lnTo>
                <a:lnTo>
                  <a:pt x="1282" y="343"/>
                </a:lnTo>
                <a:close/>
                <a:moveTo>
                  <a:pt x="1238" y="343"/>
                </a:moveTo>
                <a:lnTo>
                  <a:pt x="1238" y="351"/>
                </a:lnTo>
                <a:lnTo>
                  <a:pt x="1231" y="356"/>
                </a:lnTo>
                <a:lnTo>
                  <a:pt x="1234" y="400"/>
                </a:lnTo>
                <a:lnTo>
                  <a:pt x="1238" y="400"/>
                </a:lnTo>
                <a:lnTo>
                  <a:pt x="1240" y="411"/>
                </a:lnTo>
                <a:lnTo>
                  <a:pt x="1238" y="421"/>
                </a:lnTo>
                <a:lnTo>
                  <a:pt x="1238" y="431"/>
                </a:lnTo>
                <a:lnTo>
                  <a:pt x="1242" y="440"/>
                </a:lnTo>
                <a:lnTo>
                  <a:pt x="1242" y="425"/>
                </a:lnTo>
                <a:lnTo>
                  <a:pt x="1243" y="407"/>
                </a:lnTo>
                <a:lnTo>
                  <a:pt x="1243" y="387"/>
                </a:lnTo>
                <a:lnTo>
                  <a:pt x="1243" y="367"/>
                </a:lnTo>
                <a:lnTo>
                  <a:pt x="1242" y="352"/>
                </a:lnTo>
                <a:lnTo>
                  <a:pt x="1238" y="343"/>
                </a:lnTo>
                <a:close/>
                <a:moveTo>
                  <a:pt x="3911" y="340"/>
                </a:moveTo>
                <a:lnTo>
                  <a:pt x="3909" y="351"/>
                </a:lnTo>
                <a:lnTo>
                  <a:pt x="3909" y="363"/>
                </a:lnTo>
                <a:lnTo>
                  <a:pt x="3911" y="374"/>
                </a:lnTo>
                <a:lnTo>
                  <a:pt x="3914" y="383"/>
                </a:lnTo>
                <a:lnTo>
                  <a:pt x="3914" y="367"/>
                </a:lnTo>
                <a:lnTo>
                  <a:pt x="3914" y="352"/>
                </a:lnTo>
                <a:lnTo>
                  <a:pt x="3918" y="340"/>
                </a:lnTo>
                <a:lnTo>
                  <a:pt x="3911" y="340"/>
                </a:lnTo>
                <a:close/>
                <a:moveTo>
                  <a:pt x="3671" y="340"/>
                </a:moveTo>
                <a:lnTo>
                  <a:pt x="3671" y="343"/>
                </a:lnTo>
                <a:lnTo>
                  <a:pt x="3673" y="351"/>
                </a:lnTo>
                <a:lnTo>
                  <a:pt x="3673" y="361"/>
                </a:lnTo>
                <a:lnTo>
                  <a:pt x="3673" y="372"/>
                </a:lnTo>
                <a:lnTo>
                  <a:pt x="3674" y="383"/>
                </a:lnTo>
                <a:lnTo>
                  <a:pt x="3678" y="383"/>
                </a:lnTo>
                <a:lnTo>
                  <a:pt x="3678" y="451"/>
                </a:lnTo>
                <a:lnTo>
                  <a:pt x="3682" y="451"/>
                </a:lnTo>
                <a:lnTo>
                  <a:pt x="3678" y="463"/>
                </a:lnTo>
                <a:lnTo>
                  <a:pt x="3685" y="463"/>
                </a:lnTo>
                <a:lnTo>
                  <a:pt x="3694" y="340"/>
                </a:lnTo>
                <a:lnTo>
                  <a:pt x="3671" y="340"/>
                </a:lnTo>
                <a:close/>
                <a:moveTo>
                  <a:pt x="2638" y="340"/>
                </a:moveTo>
                <a:lnTo>
                  <a:pt x="2642" y="380"/>
                </a:lnTo>
                <a:lnTo>
                  <a:pt x="2645" y="380"/>
                </a:lnTo>
                <a:lnTo>
                  <a:pt x="2645" y="360"/>
                </a:lnTo>
                <a:lnTo>
                  <a:pt x="2642" y="360"/>
                </a:lnTo>
                <a:lnTo>
                  <a:pt x="2643" y="354"/>
                </a:lnTo>
                <a:lnTo>
                  <a:pt x="2645" y="351"/>
                </a:lnTo>
                <a:lnTo>
                  <a:pt x="2645" y="349"/>
                </a:lnTo>
                <a:lnTo>
                  <a:pt x="2643" y="345"/>
                </a:lnTo>
                <a:lnTo>
                  <a:pt x="2642" y="343"/>
                </a:lnTo>
                <a:lnTo>
                  <a:pt x="2638" y="340"/>
                </a:lnTo>
                <a:close/>
                <a:moveTo>
                  <a:pt x="2311" y="340"/>
                </a:moveTo>
                <a:lnTo>
                  <a:pt x="2311" y="356"/>
                </a:lnTo>
                <a:lnTo>
                  <a:pt x="2314" y="356"/>
                </a:lnTo>
                <a:lnTo>
                  <a:pt x="2314" y="340"/>
                </a:lnTo>
                <a:lnTo>
                  <a:pt x="2311" y="340"/>
                </a:lnTo>
                <a:close/>
                <a:moveTo>
                  <a:pt x="191" y="340"/>
                </a:moveTo>
                <a:lnTo>
                  <a:pt x="189" y="351"/>
                </a:lnTo>
                <a:lnTo>
                  <a:pt x="189" y="363"/>
                </a:lnTo>
                <a:lnTo>
                  <a:pt x="191" y="374"/>
                </a:lnTo>
                <a:lnTo>
                  <a:pt x="194" y="383"/>
                </a:lnTo>
                <a:lnTo>
                  <a:pt x="194" y="367"/>
                </a:lnTo>
                <a:lnTo>
                  <a:pt x="194" y="352"/>
                </a:lnTo>
                <a:lnTo>
                  <a:pt x="198" y="340"/>
                </a:lnTo>
                <a:lnTo>
                  <a:pt x="191" y="340"/>
                </a:lnTo>
                <a:close/>
                <a:moveTo>
                  <a:pt x="62" y="331"/>
                </a:moveTo>
                <a:lnTo>
                  <a:pt x="62" y="356"/>
                </a:lnTo>
                <a:lnTo>
                  <a:pt x="65" y="356"/>
                </a:lnTo>
                <a:lnTo>
                  <a:pt x="65" y="331"/>
                </a:lnTo>
                <a:lnTo>
                  <a:pt x="62" y="331"/>
                </a:lnTo>
                <a:close/>
                <a:moveTo>
                  <a:pt x="4594" y="327"/>
                </a:moveTo>
                <a:lnTo>
                  <a:pt x="4594" y="351"/>
                </a:lnTo>
                <a:lnTo>
                  <a:pt x="4598" y="351"/>
                </a:lnTo>
                <a:lnTo>
                  <a:pt x="4598" y="327"/>
                </a:lnTo>
                <a:lnTo>
                  <a:pt x="4594" y="327"/>
                </a:lnTo>
                <a:close/>
                <a:moveTo>
                  <a:pt x="4551" y="327"/>
                </a:moveTo>
                <a:lnTo>
                  <a:pt x="4551" y="338"/>
                </a:lnTo>
                <a:lnTo>
                  <a:pt x="4554" y="351"/>
                </a:lnTo>
                <a:lnTo>
                  <a:pt x="4558" y="360"/>
                </a:lnTo>
                <a:lnTo>
                  <a:pt x="4558" y="345"/>
                </a:lnTo>
                <a:lnTo>
                  <a:pt x="4556" y="334"/>
                </a:lnTo>
                <a:lnTo>
                  <a:pt x="4551" y="327"/>
                </a:lnTo>
                <a:close/>
                <a:moveTo>
                  <a:pt x="3251" y="327"/>
                </a:moveTo>
                <a:lnTo>
                  <a:pt x="3249" y="340"/>
                </a:lnTo>
                <a:lnTo>
                  <a:pt x="3249" y="356"/>
                </a:lnTo>
                <a:lnTo>
                  <a:pt x="3251" y="369"/>
                </a:lnTo>
                <a:lnTo>
                  <a:pt x="3254" y="380"/>
                </a:lnTo>
                <a:lnTo>
                  <a:pt x="3254" y="365"/>
                </a:lnTo>
                <a:lnTo>
                  <a:pt x="3254" y="351"/>
                </a:lnTo>
                <a:lnTo>
                  <a:pt x="3254" y="336"/>
                </a:lnTo>
                <a:lnTo>
                  <a:pt x="3251" y="327"/>
                </a:lnTo>
                <a:close/>
                <a:moveTo>
                  <a:pt x="874" y="327"/>
                </a:moveTo>
                <a:lnTo>
                  <a:pt x="874" y="351"/>
                </a:lnTo>
                <a:lnTo>
                  <a:pt x="878" y="351"/>
                </a:lnTo>
                <a:lnTo>
                  <a:pt x="878" y="327"/>
                </a:lnTo>
                <a:lnTo>
                  <a:pt x="874" y="327"/>
                </a:lnTo>
                <a:close/>
                <a:moveTo>
                  <a:pt x="831" y="327"/>
                </a:moveTo>
                <a:lnTo>
                  <a:pt x="831" y="338"/>
                </a:lnTo>
                <a:lnTo>
                  <a:pt x="834" y="351"/>
                </a:lnTo>
                <a:lnTo>
                  <a:pt x="838" y="360"/>
                </a:lnTo>
                <a:lnTo>
                  <a:pt x="838" y="345"/>
                </a:lnTo>
                <a:lnTo>
                  <a:pt x="836" y="334"/>
                </a:lnTo>
                <a:lnTo>
                  <a:pt x="831" y="327"/>
                </a:lnTo>
                <a:close/>
                <a:moveTo>
                  <a:pt x="5445" y="314"/>
                </a:moveTo>
                <a:lnTo>
                  <a:pt x="5445" y="327"/>
                </a:lnTo>
                <a:lnTo>
                  <a:pt x="5445" y="345"/>
                </a:lnTo>
                <a:lnTo>
                  <a:pt x="5445" y="363"/>
                </a:lnTo>
                <a:lnTo>
                  <a:pt x="5445" y="380"/>
                </a:lnTo>
                <a:lnTo>
                  <a:pt x="5447" y="394"/>
                </a:lnTo>
                <a:lnTo>
                  <a:pt x="5451" y="403"/>
                </a:lnTo>
                <a:lnTo>
                  <a:pt x="5451" y="391"/>
                </a:lnTo>
                <a:lnTo>
                  <a:pt x="5451" y="374"/>
                </a:lnTo>
                <a:lnTo>
                  <a:pt x="5451" y="356"/>
                </a:lnTo>
                <a:lnTo>
                  <a:pt x="5451" y="338"/>
                </a:lnTo>
                <a:lnTo>
                  <a:pt x="5449" y="323"/>
                </a:lnTo>
                <a:lnTo>
                  <a:pt x="5445" y="314"/>
                </a:lnTo>
                <a:close/>
                <a:moveTo>
                  <a:pt x="3914" y="314"/>
                </a:moveTo>
                <a:lnTo>
                  <a:pt x="3914" y="334"/>
                </a:lnTo>
                <a:lnTo>
                  <a:pt x="3918" y="334"/>
                </a:lnTo>
                <a:lnTo>
                  <a:pt x="3918" y="314"/>
                </a:lnTo>
                <a:lnTo>
                  <a:pt x="3914" y="314"/>
                </a:lnTo>
                <a:close/>
                <a:moveTo>
                  <a:pt x="1725" y="314"/>
                </a:moveTo>
                <a:lnTo>
                  <a:pt x="1725" y="327"/>
                </a:lnTo>
                <a:lnTo>
                  <a:pt x="1725" y="345"/>
                </a:lnTo>
                <a:lnTo>
                  <a:pt x="1725" y="363"/>
                </a:lnTo>
                <a:lnTo>
                  <a:pt x="1725" y="380"/>
                </a:lnTo>
                <a:lnTo>
                  <a:pt x="1727" y="394"/>
                </a:lnTo>
                <a:lnTo>
                  <a:pt x="1731" y="403"/>
                </a:lnTo>
                <a:lnTo>
                  <a:pt x="1731" y="391"/>
                </a:lnTo>
                <a:lnTo>
                  <a:pt x="1731" y="374"/>
                </a:lnTo>
                <a:lnTo>
                  <a:pt x="1731" y="356"/>
                </a:lnTo>
                <a:lnTo>
                  <a:pt x="1731" y="338"/>
                </a:lnTo>
                <a:lnTo>
                  <a:pt x="1729" y="323"/>
                </a:lnTo>
                <a:lnTo>
                  <a:pt x="1725" y="314"/>
                </a:lnTo>
                <a:close/>
                <a:moveTo>
                  <a:pt x="194" y="314"/>
                </a:moveTo>
                <a:lnTo>
                  <a:pt x="194" y="334"/>
                </a:lnTo>
                <a:lnTo>
                  <a:pt x="198" y="334"/>
                </a:lnTo>
                <a:lnTo>
                  <a:pt x="198" y="314"/>
                </a:lnTo>
                <a:lnTo>
                  <a:pt x="194" y="314"/>
                </a:lnTo>
                <a:close/>
                <a:moveTo>
                  <a:pt x="4598" y="311"/>
                </a:moveTo>
                <a:lnTo>
                  <a:pt x="4598" y="323"/>
                </a:lnTo>
                <a:lnTo>
                  <a:pt x="4602" y="323"/>
                </a:lnTo>
                <a:lnTo>
                  <a:pt x="4602" y="311"/>
                </a:lnTo>
                <a:lnTo>
                  <a:pt x="4598" y="311"/>
                </a:lnTo>
                <a:close/>
                <a:moveTo>
                  <a:pt x="4142" y="311"/>
                </a:moveTo>
                <a:lnTo>
                  <a:pt x="4142" y="334"/>
                </a:lnTo>
                <a:lnTo>
                  <a:pt x="4145" y="334"/>
                </a:lnTo>
                <a:lnTo>
                  <a:pt x="4145" y="311"/>
                </a:lnTo>
                <a:lnTo>
                  <a:pt x="4142" y="311"/>
                </a:lnTo>
                <a:close/>
                <a:moveTo>
                  <a:pt x="878" y="311"/>
                </a:moveTo>
                <a:lnTo>
                  <a:pt x="878" y="323"/>
                </a:lnTo>
                <a:lnTo>
                  <a:pt x="882" y="323"/>
                </a:lnTo>
                <a:lnTo>
                  <a:pt x="882" y="311"/>
                </a:lnTo>
                <a:lnTo>
                  <a:pt x="878" y="311"/>
                </a:lnTo>
                <a:close/>
                <a:moveTo>
                  <a:pt x="422" y="311"/>
                </a:moveTo>
                <a:lnTo>
                  <a:pt x="422" y="334"/>
                </a:lnTo>
                <a:lnTo>
                  <a:pt x="425" y="334"/>
                </a:lnTo>
                <a:lnTo>
                  <a:pt x="425" y="311"/>
                </a:lnTo>
                <a:lnTo>
                  <a:pt x="422" y="311"/>
                </a:lnTo>
                <a:close/>
                <a:moveTo>
                  <a:pt x="4891" y="307"/>
                </a:moveTo>
                <a:lnTo>
                  <a:pt x="4891" y="314"/>
                </a:lnTo>
                <a:lnTo>
                  <a:pt x="4894" y="314"/>
                </a:lnTo>
                <a:lnTo>
                  <a:pt x="4894" y="307"/>
                </a:lnTo>
                <a:lnTo>
                  <a:pt x="4891" y="307"/>
                </a:lnTo>
                <a:close/>
                <a:moveTo>
                  <a:pt x="4374" y="307"/>
                </a:moveTo>
                <a:lnTo>
                  <a:pt x="4374" y="320"/>
                </a:lnTo>
                <a:lnTo>
                  <a:pt x="4373" y="332"/>
                </a:lnTo>
                <a:lnTo>
                  <a:pt x="4374" y="343"/>
                </a:lnTo>
                <a:lnTo>
                  <a:pt x="4378" y="351"/>
                </a:lnTo>
                <a:lnTo>
                  <a:pt x="4378" y="340"/>
                </a:lnTo>
                <a:lnTo>
                  <a:pt x="4378" y="327"/>
                </a:lnTo>
                <a:lnTo>
                  <a:pt x="4378" y="316"/>
                </a:lnTo>
                <a:lnTo>
                  <a:pt x="4374" y="307"/>
                </a:lnTo>
                <a:close/>
                <a:moveTo>
                  <a:pt x="3491" y="307"/>
                </a:moveTo>
                <a:lnTo>
                  <a:pt x="3489" y="320"/>
                </a:lnTo>
                <a:lnTo>
                  <a:pt x="3491" y="334"/>
                </a:lnTo>
                <a:lnTo>
                  <a:pt x="3494" y="343"/>
                </a:lnTo>
                <a:lnTo>
                  <a:pt x="3494" y="331"/>
                </a:lnTo>
                <a:lnTo>
                  <a:pt x="3494" y="316"/>
                </a:lnTo>
                <a:lnTo>
                  <a:pt x="3491" y="307"/>
                </a:lnTo>
                <a:close/>
                <a:moveTo>
                  <a:pt x="3334" y="307"/>
                </a:moveTo>
                <a:lnTo>
                  <a:pt x="3333" y="334"/>
                </a:lnTo>
                <a:lnTo>
                  <a:pt x="3331" y="363"/>
                </a:lnTo>
                <a:lnTo>
                  <a:pt x="3331" y="392"/>
                </a:lnTo>
                <a:lnTo>
                  <a:pt x="3334" y="420"/>
                </a:lnTo>
                <a:lnTo>
                  <a:pt x="3334" y="432"/>
                </a:lnTo>
                <a:lnTo>
                  <a:pt x="3334" y="445"/>
                </a:lnTo>
                <a:lnTo>
                  <a:pt x="3338" y="456"/>
                </a:lnTo>
                <a:lnTo>
                  <a:pt x="3338" y="431"/>
                </a:lnTo>
                <a:lnTo>
                  <a:pt x="3342" y="431"/>
                </a:lnTo>
                <a:lnTo>
                  <a:pt x="3342" y="427"/>
                </a:lnTo>
                <a:lnTo>
                  <a:pt x="3338" y="427"/>
                </a:lnTo>
                <a:lnTo>
                  <a:pt x="3342" y="411"/>
                </a:lnTo>
                <a:lnTo>
                  <a:pt x="3338" y="411"/>
                </a:lnTo>
                <a:lnTo>
                  <a:pt x="3338" y="343"/>
                </a:lnTo>
                <a:lnTo>
                  <a:pt x="3338" y="329"/>
                </a:lnTo>
                <a:lnTo>
                  <a:pt x="3338" y="316"/>
                </a:lnTo>
                <a:lnTo>
                  <a:pt x="3334" y="307"/>
                </a:lnTo>
                <a:close/>
                <a:moveTo>
                  <a:pt x="2454" y="307"/>
                </a:moveTo>
                <a:lnTo>
                  <a:pt x="2454" y="334"/>
                </a:lnTo>
                <a:lnTo>
                  <a:pt x="2458" y="334"/>
                </a:lnTo>
                <a:lnTo>
                  <a:pt x="2458" y="307"/>
                </a:lnTo>
                <a:lnTo>
                  <a:pt x="2454" y="307"/>
                </a:lnTo>
                <a:close/>
                <a:moveTo>
                  <a:pt x="1171" y="307"/>
                </a:moveTo>
                <a:lnTo>
                  <a:pt x="1171" y="314"/>
                </a:lnTo>
                <a:lnTo>
                  <a:pt x="1174" y="314"/>
                </a:lnTo>
                <a:lnTo>
                  <a:pt x="1174" y="307"/>
                </a:lnTo>
                <a:lnTo>
                  <a:pt x="1171" y="307"/>
                </a:lnTo>
                <a:close/>
                <a:moveTo>
                  <a:pt x="654" y="307"/>
                </a:moveTo>
                <a:lnTo>
                  <a:pt x="654" y="320"/>
                </a:lnTo>
                <a:lnTo>
                  <a:pt x="653" y="332"/>
                </a:lnTo>
                <a:lnTo>
                  <a:pt x="654" y="343"/>
                </a:lnTo>
                <a:lnTo>
                  <a:pt x="658" y="351"/>
                </a:lnTo>
                <a:lnTo>
                  <a:pt x="658" y="340"/>
                </a:lnTo>
                <a:lnTo>
                  <a:pt x="658" y="327"/>
                </a:lnTo>
                <a:lnTo>
                  <a:pt x="658" y="316"/>
                </a:lnTo>
                <a:lnTo>
                  <a:pt x="654" y="307"/>
                </a:lnTo>
                <a:close/>
                <a:moveTo>
                  <a:pt x="5245" y="303"/>
                </a:moveTo>
                <a:lnTo>
                  <a:pt x="5245" y="363"/>
                </a:lnTo>
                <a:lnTo>
                  <a:pt x="5251" y="363"/>
                </a:lnTo>
                <a:lnTo>
                  <a:pt x="5251" y="367"/>
                </a:lnTo>
                <a:lnTo>
                  <a:pt x="5245" y="367"/>
                </a:lnTo>
                <a:lnTo>
                  <a:pt x="5245" y="380"/>
                </a:lnTo>
                <a:lnTo>
                  <a:pt x="5247" y="394"/>
                </a:lnTo>
                <a:lnTo>
                  <a:pt x="5251" y="403"/>
                </a:lnTo>
                <a:lnTo>
                  <a:pt x="5251" y="416"/>
                </a:lnTo>
                <a:lnTo>
                  <a:pt x="5251" y="429"/>
                </a:lnTo>
                <a:lnTo>
                  <a:pt x="5254" y="440"/>
                </a:lnTo>
                <a:lnTo>
                  <a:pt x="5254" y="414"/>
                </a:lnTo>
                <a:lnTo>
                  <a:pt x="5254" y="387"/>
                </a:lnTo>
                <a:lnTo>
                  <a:pt x="5254" y="361"/>
                </a:lnTo>
                <a:lnTo>
                  <a:pt x="5251" y="340"/>
                </a:lnTo>
                <a:lnTo>
                  <a:pt x="5249" y="325"/>
                </a:lnTo>
                <a:lnTo>
                  <a:pt x="5249" y="312"/>
                </a:lnTo>
                <a:lnTo>
                  <a:pt x="5245" y="303"/>
                </a:lnTo>
                <a:close/>
                <a:moveTo>
                  <a:pt x="1525" y="303"/>
                </a:moveTo>
                <a:lnTo>
                  <a:pt x="1525" y="363"/>
                </a:lnTo>
                <a:lnTo>
                  <a:pt x="1531" y="363"/>
                </a:lnTo>
                <a:lnTo>
                  <a:pt x="1531" y="367"/>
                </a:lnTo>
                <a:lnTo>
                  <a:pt x="1525" y="367"/>
                </a:lnTo>
                <a:lnTo>
                  <a:pt x="1525" y="380"/>
                </a:lnTo>
                <a:lnTo>
                  <a:pt x="1527" y="394"/>
                </a:lnTo>
                <a:lnTo>
                  <a:pt x="1531" y="403"/>
                </a:lnTo>
                <a:lnTo>
                  <a:pt x="1531" y="416"/>
                </a:lnTo>
                <a:lnTo>
                  <a:pt x="1531" y="429"/>
                </a:lnTo>
                <a:lnTo>
                  <a:pt x="1534" y="440"/>
                </a:lnTo>
                <a:lnTo>
                  <a:pt x="1534" y="414"/>
                </a:lnTo>
                <a:lnTo>
                  <a:pt x="1534" y="387"/>
                </a:lnTo>
                <a:lnTo>
                  <a:pt x="1534" y="361"/>
                </a:lnTo>
                <a:lnTo>
                  <a:pt x="1531" y="340"/>
                </a:lnTo>
                <a:lnTo>
                  <a:pt x="1529" y="325"/>
                </a:lnTo>
                <a:lnTo>
                  <a:pt x="1529" y="312"/>
                </a:lnTo>
                <a:lnTo>
                  <a:pt x="1525" y="303"/>
                </a:lnTo>
                <a:close/>
                <a:moveTo>
                  <a:pt x="5791" y="300"/>
                </a:moveTo>
                <a:lnTo>
                  <a:pt x="5791" y="307"/>
                </a:lnTo>
                <a:lnTo>
                  <a:pt x="5794" y="307"/>
                </a:lnTo>
                <a:lnTo>
                  <a:pt x="5794" y="300"/>
                </a:lnTo>
                <a:lnTo>
                  <a:pt x="5791" y="300"/>
                </a:lnTo>
                <a:close/>
                <a:moveTo>
                  <a:pt x="4682" y="300"/>
                </a:moveTo>
                <a:lnTo>
                  <a:pt x="4694" y="374"/>
                </a:lnTo>
                <a:lnTo>
                  <a:pt x="4694" y="389"/>
                </a:lnTo>
                <a:lnTo>
                  <a:pt x="4694" y="401"/>
                </a:lnTo>
                <a:lnTo>
                  <a:pt x="4698" y="411"/>
                </a:lnTo>
                <a:lnTo>
                  <a:pt x="4698" y="340"/>
                </a:lnTo>
                <a:lnTo>
                  <a:pt x="4691" y="334"/>
                </a:lnTo>
                <a:lnTo>
                  <a:pt x="4691" y="327"/>
                </a:lnTo>
                <a:lnTo>
                  <a:pt x="4698" y="327"/>
                </a:lnTo>
                <a:lnTo>
                  <a:pt x="4698" y="311"/>
                </a:lnTo>
                <a:lnTo>
                  <a:pt x="4694" y="311"/>
                </a:lnTo>
                <a:lnTo>
                  <a:pt x="4694" y="307"/>
                </a:lnTo>
                <a:lnTo>
                  <a:pt x="4698" y="307"/>
                </a:lnTo>
                <a:lnTo>
                  <a:pt x="4698" y="300"/>
                </a:lnTo>
                <a:lnTo>
                  <a:pt x="4682" y="300"/>
                </a:lnTo>
                <a:close/>
                <a:moveTo>
                  <a:pt x="2071" y="300"/>
                </a:moveTo>
                <a:lnTo>
                  <a:pt x="2071" y="307"/>
                </a:lnTo>
                <a:lnTo>
                  <a:pt x="2074" y="307"/>
                </a:lnTo>
                <a:lnTo>
                  <a:pt x="2074" y="300"/>
                </a:lnTo>
                <a:lnTo>
                  <a:pt x="2071" y="300"/>
                </a:lnTo>
                <a:close/>
                <a:moveTo>
                  <a:pt x="962" y="300"/>
                </a:moveTo>
                <a:lnTo>
                  <a:pt x="974" y="374"/>
                </a:lnTo>
                <a:lnTo>
                  <a:pt x="974" y="389"/>
                </a:lnTo>
                <a:lnTo>
                  <a:pt x="974" y="401"/>
                </a:lnTo>
                <a:lnTo>
                  <a:pt x="978" y="411"/>
                </a:lnTo>
                <a:lnTo>
                  <a:pt x="978" y="340"/>
                </a:lnTo>
                <a:lnTo>
                  <a:pt x="971" y="334"/>
                </a:lnTo>
                <a:lnTo>
                  <a:pt x="971" y="327"/>
                </a:lnTo>
                <a:lnTo>
                  <a:pt x="978" y="327"/>
                </a:lnTo>
                <a:lnTo>
                  <a:pt x="978" y="311"/>
                </a:lnTo>
                <a:lnTo>
                  <a:pt x="974" y="311"/>
                </a:lnTo>
                <a:lnTo>
                  <a:pt x="974" y="307"/>
                </a:lnTo>
                <a:lnTo>
                  <a:pt x="978" y="307"/>
                </a:lnTo>
                <a:lnTo>
                  <a:pt x="978" y="300"/>
                </a:lnTo>
                <a:lnTo>
                  <a:pt x="962" y="300"/>
                </a:lnTo>
                <a:close/>
                <a:moveTo>
                  <a:pt x="5378" y="296"/>
                </a:moveTo>
                <a:lnTo>
                  <a:pt x="5378" y="311"/>
                </a:lnTo>
                <a:lnTo>
                  <a:pt x="5378" y="325"/>
                </a:lnTo>
                <a:lnTo>
                  <a:pt x="5382" y="334"/>
                </a:lnTo>
                <a:lnTo>
                  <a:pt x="5383" y="320"/>
                </a:lnTo>
                <a:lnTo>
                  <a:pt x="5382" y="305"/>
                </a:lnTo>
                <a:lnTo>
                  <a:pt x="5378" y="296"/>
                </a:lnTo>
                <a:close/>
                <a:moveTo>
                  <a:pt x="3038" y="296"/>
                </a:moveTo>
                <a:lnTo>
                  <a:pt x="3022" y="298"/>
                </a:lnTo>
                <a:lnTo>
                  <a:pt x="3002" y="300"/>
                </a:lnTo>
                <a:lnTo>
                  <a:pt x="2998" y="316"/>
                </a:lnTo>
                <a:lnTo>
                  <a:pt x="2996" y="336"/>
                </a:lnTo>
                <a:lnTo>
                  <a:pt x="2996" y="358"/>
                </a:lnTo>
                <a:lnTo>
                  <a:pt x="2998" y="380"/>
                </a:lnTo>
                <a:lnTo>
                  <a:pt x="3002" y="380"/>
                </a:lnTo>
                <a:lnTo>
                  <a:pt x="3002" y="391"/>
                </a:lnTo>
                <a:lnTo>
                  <a:pt x="3005" y="391"/>
                </a:lnTo>
                <a:lnTo>
                  <a:pt x="3014" y="331"/>
                </a:lnTo>
                <a:lnTo>
                  <a:pt x="3025" y="331"/>
                </a:lnTo>
                <a:lnTo>
                  <a:pt x="3023" y="343"/>
                </a:lnTo>
                <a:lnTo>
                  <a:pt x="3022" y="358"/>
                </a:lnTo>
                <a:lnTo>
                  <a:pt x="3022" y="372"/>
                </a:lnTo>
                <a:lnTo>
                  <a:pt x="3025" y="383"/>
                </a:lnTo>
                <a:lnTo>
                  <a:pt x="3027" y="351"/>
                </a:lnTo>
                <a:lnTo>
                  <a:pt x="3033" y="321"/>
                </a:lnTo>
                <a:lnTo>
                  <a:pt x="3038" y="296"/>
                </a:lnTo>
                <a:close/>
                <a:moveTo>
                  <a:pt x="1658" y="296"/>
                </a:moveTo>
                <a:lnTo>
                  <a:pt x="1658" y="311"/>
                </a:lnTo>
                <a:lnTo>
                  <a:pt x="1658" y="325"/>
                </a:lnTo>
                <a:lnTo>
                  <a:pt x="1662" y="334"/>
                </a:lnTo>
                <a:lnTo>
                  <a:pt x="1663" y="320"/>
                </a:lnTo>
                <a:lnTo>
                  <a:pt x="1662" y="305"/>
                </a:lnTo>
                <a:lnTo>
                  <a:pt x="1658" y="296"/>
                </a:lnTo>
                <a:close/>
                <a:moveTo>
                  <a:pt x="2902" y="283"/>
                </a:moveTo>
                <a:lnTo>
                  <a:pt x="2894" y="360"/>
                </a:lnTo>
                <a:lnTo>
                  <a:pt x="2898" y="360"/>
                </a:lnTo>
                <a:lnTo>
                  <a:pt x="2898" y="356"/>
                </a:lnTo>
                <a:lnTo>
                  <a:pt x="2902" y="349"/>
                </a:lnTo>
                <a:lnTo>
                  <a:pt x="2903" y="336"/>
                </a:lnTo>
                <a:lnTo>
                  <a:pt x="2905" y="320"/>
                </a:lnTo>
                <a:lnTo>
                  <a:pt x="2905" y="303"/>
                </a:lnTo>
                <a:lnTo>
                  <a:pt x="2905" y="291"/>
                </a:lnTo>
                <a:lnTo>
                  <a:pt x="2902" y="283"/>
                </a:lnTo>
                <a:close/>
                <a:moveTo>
                  <a:pt x="5785" y="280"/>
                </a:moveTo>
                <a:lnTo>
                  <a:pt x="5785" y="287"/>
                </a:lnTo>
                <a:lnTo>
                  <a:pt x="5791" y="287"/>
                </a:lnTo>
                <a:lnTo>
                  <a:pt x="5791" y="280"/>
                </a:lnTo>
                <a:lnTo>
                  <a:pt x="5785" y="280"/>
                </a:lnTo>
                <a:close/>
                <a:moveTo>
                  <a:pt x="2065" y="280"/>
                </a:moveTo>
                <a:lnTo>
                  <a:pt x="2065" y="287"/>
                </a:lnTo>
                <a:lnTo>
                  <a:pt x="2071" y="287"/>
                </a:lnTo>
                <a:lnTo>
                  <a:pt x="2071" y="280"/>
                </a:lnTo>
                <a:lnTo>
                  <a:pt x="2065" y="280"/>
                </a:lnTo>
                <a:close/>
                <a:moveTo>
                  <a:pt x="3831" y="274"/>
                </a:moveTo>
                <a:lnTo>
                  <a:pt x="3831" y="343"/>
                </a:lnTo>
                <a:lnTo>
                  <a:pt x="3834" y="343"/>
                </a:lnTo>
                <a:lnTo>
                  <a:pt x="3834" y="356"/>
                </a:lnTo>
                <a:lnTo>
                  <a:pt x="3838" y="356"/>
                </a:lnTo>
                <a:lnTo>
                  <a:pt x="3838" y="374"/>
                </a:lnTo>
                <a:lnTo>
                  <a:pt x="3842" y="374"/>
                </a:lnTo>
                <a:lnTo>
                  <a:pt x="3842" y="400"/>
                </a:lnTo>
                <a:lnTo>
                  <a:pt x="3845" y="400"/>
                </a:lnTo>
                <a:lnTo>
                  <a:pt x="3847" y="378"/>
                </a:lnTo>
                <a:lnTo>
                  <a:pt x="3845" y="354"/>
                </a:lnTo>
                <a:lnTo>
                  <a:pt x="3845" y="329"/>
                </a:lnTo>
                <a:lnTo>
                  <a:pt x="3842" y="307"/>
                </a:lnTo>
                <a:lnTo>
                  <a:pt x="3838" y="287"/>
                </a:lnTo>
                <a:lnTo>
                  <a:pt x="3831" y="274"/>
                </a:lnTo>
                <a:close/>
                <a:moveTo>
                  <a:pt x="3342" y="274"/>
                </a:moveTo>
                <a:lnTo>
                  <a:pt x="3343" y="283"/>
                </a:lnTo>
                <a:lnTo>
                  <a:pt x="3345" y="298"/>
                </a:lnTo>
                <a:lnTo>
                  <a:pt x="3349" y="312"/>
                </a:lnTo>
                <a:lnTo>
                  <a:pt x="3351" y="325"/>
                </a:lnTo>
                <a:lnTo>
                  <a:pt x="3354" y="331"/>
                </a:lnTo>
                <a:lnTo>
                  <a:pt x="3351" y="274"/>
                </a:lnTo>
                <a:lnTo>
                  <a:pt x="3342" y="274"/>
                </a:lnTo>
                <a:close/>
                <a:moveTo>
                  <a:pt x="2905" y="271"/>
                </a:moveTo>
                <a:lnTo>
                  <a:pt x="2905" y="280"/>
                </a:lnTo>
                <a:lnTo>
                  <a:pt x="2911" y="280"/>
                </a:lnTo>
                <a:lnTo>
                  <a:pt x="2911" y="271"/>
                </a:lnTo>
                <a:lnTo>
                  <a:pt x="2905" y="271"/>
                </a:lnTo>
                <a:close/>
                <a:moveTo>
                  <a:pt x="5782" y="267"/>
                </a:moveTo>
                <a:lnTo>
                  <a:pt x="5782" y="274"/>
                </a:lnTo>
                <a:lnTo>
                  <a:pt x="5785" y="274"/>
                </a:lnTo>
                <a:lnTo>
                  <a:pt x="5785" y="267"/>
                </a:lnTo>
                <a:lnTo>
                  <a:pt x="5782" y="267"/>
                </a:lnTo>
                <a:close/>
                <a:moveTo>
                  <a:pt x="2062" y="267"/>
                </a:moveTo>
                <a:lnTo>
                  <a:pt x="2062" y="274"/>
                </a:lnTo>
                <a:lnTo>
                  <a:pt x="2065" y="274"/>
                </a:lnTo>
                <a:lnTo>
                  <a:pt x="2065" y="267"/>
                </a:lnTo>
                <a:lnTo>
                  <a:pt x="2062" y="267"/>
                </a:lnTo>
                <a:close/>
                <a:moveTo>
                  <a:pt x="5754" y="263"/>
                </a:moveTo>
                <a:lnTo>
                  <a:pt x="5754" y="271"/>
                </a:lnTo>
                <a:lnTo>
                  <a:pt x="5758" y="271"/>
                </a:lnTo>
                <a:lnTo>
                  <a:pt x="5758" y="263"/>
                </a:lnTo>
                <a:lnTo>
                  <a:pt x="5754" y="263"/>
                </a:lnTo>
                <a:close/>
                <a:moveTo>
                  <a:pt x="2334" y="263"/>
                </a:moveTo>
                <a:lnTo>
                  <a:pt x="2333" y="280"/>
                </a:lnTo>
                <a:lnTo>
                  <a:pt x="2333" y="294"/>
                </a:lnTo>
                <a:lnTo>
                  <a:pt x="2338" y="311"/>
                </a:lnTo>
                <a:lnTo>
                  <a:pt x="2338" y="327"/>
                </a:lnTo>
                <a:lnTo>
                  <a:pt x="2342" y="327"/>
                </a:lnTo>
                <a:lnTo>
                  <a:pt x="2342" y="311"/>
                </a:lnTo>
                <a:lnTo>
                  <a:pt x="2340" y="292"/>
                </a:lnTo>
                <a:lnTo>
                  <a:pt x="2338" y="274"/>
                </a:lnTo>
                <a:lnTo>
                  <a:pt x="2334" y="263"/>
                </a:lnTo>
                <a:close/>
                <a:moveTo>
                  <a:pt x="2034" y="263"/>
                </a:moveTo>
                <a:lnTo>
                  <a:pt x="2034" y="271"/>
                </a:lnTo>
                <a:lnTo>
                  <a:pt x="2038" y="271"/>
                </a:lnTo>
                <a:lnTo>
                  <a:pt x="2038" y="263"/>
                </a:lnTo>
                <a:lnTo>
                  <a:pt x="2034" y="263"/>
                </a:lnTo>
                <a:close/>
                <a:moveTo>
                  <a:pt x="3431" y="247"/>
                </a:moveTo>
                <a:lnTo>
                  <a:pt x="3429" y="280"/>
                </a:lnTo>
                <a:lnTo>
                  <a:pt x="3425" y="312"/>
                </a:lnTo>
                <a:lnTo>
                  <a:pt x="3425" y="345"/>
                </a:lnTo>
                <a:lnTo>
                  <a:pt x="3431" y="374"/>
                </a:lnTo>
                <a:lnTo>
                  <a:pt x="3431" y="407"/>
                </a:lnTo>
                <a:lnTo>
                  <a:pt x="3434" y="407"/>
                </a:lnTo>
                <a:lnTo>
                  <a:pt x="3436" y="381"/>
                </a:lnTo>
                <a:lnTo>
                  <a:pt x="3438" y="352"/>
                </a:lnTo>
                <a:lnTo>
                  <a:pt x="3440" y="323"/>
                </a:lnTo>
                <a:lnTo>
                  <a:pt x="3438" y="296"/>
                </a:lnTo>
                <a:lnTo>
                  <a:pt x="3434" y="271"/>
                </a:lnTo>
                <a:lnTo>
                  <a:pt x="3434" y="247"/>
                </a:lnTo>
                <a:lnTo>
                  <a:pt x="3431" y="247"/>
                </a:lnTo>
                <a:close/>
                <a:moveTo>
                  <a:pt x="4234" y="243"/>
                </a:moveTo>
                <a:lnTo>
                  <a:pt x="4234" y="251"/>
                </a:lnTo>
                <a:lnTo>
                  <a:pt x="4238" y="251"/>
                </a:lnTo>
                <a:lnTo>
                  <a:pt x="4238" y="243"/>
                </a:lnTo>
                <a:lnTo>
                  <a:pt x="4234" y="243"/>
                </a:lnTo>
                <a:close/>
                <a:moveTo>
                  <a:pt x="4022" y="243"/>
                </a:moveTo>
                <a:lnTo>
                  <a:pt x="4022" y="256"/>
                </a:lnTo>
                <a:lnTo>
                  <a:pt x="4020" y="271"/>
                </a:lnTo>
                <a:lnTo>
                  <a:pt x="4020" y="285"/>
                </a:lnTo>
                <a:lnTo>
                  <a:pt x="4022" y="298"/>
                </a:lnTo>
                <a:lnTo>
                  <a:pt x="4025" y="307"/>
                </a:lnTo>
                <a:lnTo>
                  <a:pt x="4027" y="294"/>
                </a:lnTo>
                <a:lnTo>
                  <a:pt x="4027" y="280"/>
                </a:lnTo>
                <a:lnTo>
                  <a:pt x="4027" y="265"/>
                </a:lnTo>
                <a:lnTo>
                  <a:pt x="4025" y="252"/>
                </a:lnTo>
                <a:lnTo>
                  <a:pt x="4022" y="243"/>
                </a:lnTo>
                <a:close/>
                <a:moveTo>
                  <a:pt x="514" y="243"/>
                </a:moveTo>
                <a:lnTo>
                  <a:pt x="514" y="251"/>
                </a:lnTo>
                <a:lnTo>
                  <a:pt x="518" y="251"/>
                </a:lnTo>
                <a:lnTo>
                  <a:pt x="518" y="243"/>
                </a:lnTo>
                <a:lnTo>
                  <a:pt x="514" y="243"/>
                </a:lnTo>
                <a:close/>
                <a:moveTo>
                  <a:pt x="302" y="243"/>
                </a:moveTo>
                <a:lnTo>
                  <a:pt x="302" y="256"/>
                </a:lnTo>
                <a:lnTo>
                  <a:pt x="300" y="271"/>
                </a:lnTo>
                <a:lnTo>
                  <a:pt x="300" y="285"/>
                </a:lnTo>
                <a:lnTo>
                  <a:pt x="302" y="298"/>
                </a:lnTo>
                <a:lnTo>
                  <a:pt x="305" y="307"/>
                </a:lnTo>
                <a:lnTo>
                  <a:pt x="307" y="294"/>
                </a:lnTo>
                <a:lnTo>
                  <a:pt x="307" y="280"/>
                </a:lnTo>
                <a:lnTo>
                  <a:pt x="307" y="265"/>
                </a:lnTo>
                <a:lnTo>
                  <a:pt x="305" y="252"/>
                </a:lnTo>
                <a:lnTo>
                  <a:pt x="302" y="243"/>
                </a:lnTo>
                <a:close/>
                <a:moveTo>
                  <a:pt x="4618" y="240"/>
                </a:moveTo>
                <a:lnTo>
                  <a:pt x="4618" y="254"/>
                </a:lnTo>
                <a:lnTo>
                  <a:pt x="4616" y="274"/>
                </a:lnTo>
                <a:lnTo>
                  <a:pt x="4616" y="294"/>
                </a:lnTo>
                <a:lnTo>
                  <a:pt x="4618" y="312"/>
                </a:lnTo>
                <a:lnTo>
                  <a:pt x="4622" y="323"/>
                </a:lnTo>
                <a:lnTo>
                  <a:pt x="4622" y="309"/>
                </a:lnTo>
                <a:lnTo>
                  <a:pt x="4623" y="289"/>
                </a:lnTo>
                <a:lnTo>
                  <a:pt x="4623" y="267"/>
                </a:lnTo>
                <a:lnTo>
                  <a:pt x="4622" y="249"/>
                </a:lnTo>
                <a:lnTo>
                  <a:pt x="4618" y="240"/>
                </a:lnTo>
                <a:close/>
                <a:moveTo>
                  <a:pt x="898" y="240"/>
                </a:moveTo>
                <a:lnTo>
                  <a:pt x="898" y="254"/>
                </a:lnTo>
                <a:lnTo>
                  <a:pt x="896" y="274"/>
                </a:lnTo>
                <a:lnTo>
                  <a:pt x="896" y="294"/>
                </a:lnTo>
                <a:lnTo>
                  <a:pt x="898" y="312"/>
                </a:lnTo>
                <a:lnTo>
                  <a:pt x="902" y="323"/>
                </a:lnTo>
                <a:lnTo>
                  <a:pt x="902" y="309"/>
                </a:lnTo>
                <a:lnTo>
                  <a:pt x="903" y="289"/>
                </a:lnTo>
                <a:lnTo>
                  <a:pt x="903" y="267"/>
                </a:lnTo>
                <a:lnTo>
                  <a:pt x="902" y="249"/>
                </a:lnTo>
                <a:lnTo>
                  <a:pt x="898" y="240"/>
                </a:lnTo>
                <a:close/>
                <a:moveTo>
                  <a:pt x="3065" y="231"/>
                </a:moveTo>
                <a:lnTo>
                  <a:pt x="3062" y="258"/>
                </a:lnTo>
                <a:lnTo>
                  <a:pt x="3054" y="283"/>
                </a:lnTo>
                <a:lnTo>
                  <a:pt x="3054" y="314"/>
                </a:lnTo>
                <a:lnTo>
                  <a:pt x="3051" y="314"/>
                </a:lnTo>
                <a:lnTo>
                  <a:pt x="3049" y="329"/>
                </a:lnTo>
                <a:lnTo>
                  <a:pt x="3047" y="349"/>
                </a:lnTo>
                <a:lnTo>
                  <a:pt x="3049" y="371"/>
                </a:lnTo>
                <a:lnTo>
                  <a:pt x="3051" y="392"/>
                </a:lnTo>
                <a:lnTo>
                  <a:pt x="3053" y="412"/>
                </a:lnTo>
                <a:lnTo>
                  <a:pt x="3054" y="423"/>
                </a:lnTo>
                <a:lnTo>
                  <a:pt x="3054" y="434"/>
                </a:lnTo>
                <a:lnTo>
                  <a:pt x="3054" y="445"/>
                </a:lnTo>
                <a:lnTo>
                  <a:pt x="3054" y="454"/>
                </a:lnTo>
                <a:lnTo>
                  <a:pt x="3058" y="463"/>
                </a:lnTo>
                <a:lnTo>
                  <a:pt x="3062" y="380"/>
                </a:lnTo>
                <a:lnTo>
                  <a:pt x="3065" y="380"/>
                </a:lnTo>
                <a:lnTo>
                  <a:pt x="3065" y="291"/>
                </a:lnTo>
                <a:lnTo>
                  <a:pt x="3067" y="278"/>
                </a:lnTo>
                <a:lnTo>
                  <a:pt x="3067" y="263"/>
                </a:lnTo>
                <a:lnTo>
                  <a:pt x="3069" y="251"/>
                </a:lnTo>
                <a:lnTo>
                  <a:pt x="3069" y="238"/>
                </a:lnTo>
                <a:lnTo>
                  <a:pt x="3065" y="231"/>
                </a:lnTo>
                <a:close/>
                <a:moveTo>
                  <a:pt x="4205" y="223"/>
                </a:moveTo>
                <a:lnTo>
                  <a:pt x="4203" y="234"/>
                </a:lnTo>
                <a:lnTo>
                  <a:pt x="4200" y="252"/>
                </a:lnTo>
                <a:lnTo>
                  <a:pt x="4198" y="272"/>
                </a:lnTo>
                <a:lnTo>
                  <a:pt x="4196" y="294"/>
                </a:lnTo>
                <a:lnTo>
                  <a:pt x="4196" y="311"/>
                </a:lnTo>
                <a:lnTo>
                  <a:pt x="4198" y="320"/>
                </a:lnTo>
                <a:lnTo>
                  <a:pt x="4202" y="298"/>
                </a:lnTo>
                <a:lnTo>
                  <a:pt x="4205" y="278"/>
                </a:lnTo>
                <a:lnTo>
                  <a:pt x="4209" y="260"/>
                </a:lnTo>
                <a:lnTo>
                  <a:pt x="4205" y="240"/>
                </a:lnTo>
                <a:lnTo>
                  <a:pt x="4205" y="234"/>
                </a:lnTo>
                <a:lnTo>
                  <a:pt x="4205" y="231"/>
                </a:lnTo>
                <a:lnTo>
                  <a:pt x="4207" y="229"/>
                </a:lnTo>
                <a:lnTo>
                  <a:pt x="4209" y="225"/>
                </a:lnTo>
                <a:lnTo>
                  <a:pt x="4211" y="223"/>
                </a:lnTo>
                <a:lnTo>
                  <a:pt x="4205" y="223"/>
                </a:lnTo>
                <a:close/>
                <a:moveTo>
                  <a:pt x="485" y="223"/>
                </a:moveTo>
                <a:lnTo>
                  <a:pt x="483" y="234"/>
                </a:lnTo>
                <a:lnTo>
                  <a:pt x="480" y="252"/>
                </a:lnTo>
                <a:lnTo>
                  <a:pt x="478" y="272"/>
                </a:lnTo>
                <a:lnTo>
                  <a:pt x="476" y="294"/>
                </a:lnTo>
                <a:lnTo>
                  <a:pt x="476" y="311"/>
                </a:lnTo>
                <a:lnTo>
                  <a:pt x="478" y="320"/>
                </a:lnTo>
                <a:lnTo>
                  <a:pt x="482" y="298"/>
                </a:lnTo>
                <a:lnTo>
                  <a:pt x="485" y="278"/>
                </a:lnTo>
                <a:lnTo>
                  <a:pt x="489" y="260"/>
                </a:lnTo>
                <a:lnTo>
                  <a:pt x="485" y="240"/>
                </a:lnTo>
                <a:lnTo>
                  <a:pt x="485" y="234"/>
                </a:lnTo>
                <a:lnTo>
                  <a:pt x="485" y="231"/>
                </a:lnTo>
                <a:lnTo>
                  <a:pt x="487" y="229"/>
                </a:lnTo>
                <a:lnTo>
                  <a:pt x="489" y="225"/>
                </a:lnTo>
                <a:lnTo>
                  <a:pt x="491" y="223"/>
                </a:lnTo>
                <a:lnTo>
                  <a:pt x="485" y="223"/>
                </a:lnTo>
                <a:close/>
                <a:moveTo>
                  <a:pt x="5758" y="220"/>
                </a:moveTo>
                <a:lnTo>
                  <a:pt x="5758" y="231"/>
                </a:lnTo>
                <a:lnTo>
                  <a:pt x="5762" y="231"/>
                </a:lnTo>
                <a:lnTo>
                  <a:pt x="5762" y="220"/>
                </a:lnTo>
                <a:lnTo>
                  <a:pt x="5758" y="220"/>
                </a:lnTo>
                <a:close/>
                <a:moveTo>
                  <a:pt x="2038" y="220"/>
                </a:moveTo>
                <a:lnTo>
                  <a:pt x="2038" y="231"/>
                </a:lnTo>
                <a:lnTo>
                  <a:pt x="2042" y="231"/>
                </a:lnTo>
                <a:lnTo>
                  <a:pt x="2042" y="220"/>
                </a:lnTo>
                <a:lnTo>
                  <a:pt x="2038" y="220"/>
                </a:lnTo>
                <a:close/>
                <a:moveTo>
                  <a:pt x="3438" y="214"/>
                </a:moveTo>
                <a:lnTo>
                  <a:pt x="3438" y="221"/>
                </a:lnTo>
                <a:lnTo>
                  <a:pt x="3438" y="229"/>
                </a:lnTo>
                <a:lnTo>
                  <a:pt x="3436" y="232"/>
                </a:lnTo>
                <a:lnTo>
                  <a:pt x="3434" y="238"/>
                </a:lnTo>
                <a:lnTo>
                  <a:pt x="3434" y="243"/>
                </a:lnTo>
                <a:lnTo>
                  <a:pt x="3442" y="243"/>
                </a:lnTo>
                <a:lnTo>
                  <a:pt x="3442" y="214"/>
                </a:lnTo>
                <a:lnTo>
                  <a:pt x="3438" y="214"/>
                </a:lnTo>
                <a:close/>
                <a:moveTo>
                  <a:pt x="2302" y="214"/>
                </a:moveTo>
                <a:lnTo>
                  <a:pt x="2302" y="231"/>
                </a:lnTo>
                <a:lnTo>
                  <a:pt x="2302" y="251"/>
                </a:lnTo>
                <a:lnTo>
                  <a:pt x="2300" y="276"/>
                </a:lnTo>
                <a:lnTo>
                  <a:pt x="2302" y="298"/>
                </a:lnTo>
                <a:lnTo>
                  <a:pt x="2303" y="316"/>
                </a:lnTo>
                <a:lnTo>
                  <a:pt x="2305" y="327"/>
                </a:lnTo>
                <a:lnTo>
                  <a:pt x="2311" y="300"/>
                </a:lnTo>
                <a:lnTo>
                  <a:pt x="2314" y="300"/>
                </a:lnTo>
                <a:lnTo>
                  <a:pt x="2316" y="283"/>
                </a:lnTo>
                <a:lnTo>
                  <a:pt x="2314" y="261"/>
                </a:lnTo>
                <a:lnTo>
                  <a:pt x="2313" y="241"/>
                </a:lnTo>
                <a:lnTo>
                  <a:pt x="2307" y="225"/>
                </a:lnTo>
                <a:lnTo>
                  <a:pt x="2302" y="214"/>
                </a:lnTo>
                <a:close/>
                <a:moveTo>
                  <a:pt x="4434" y="211"/>
                </a:moveTo>
                <a:lnTo>
                  <a:pt x="4431" y="236"/>
                </a:lnTo>
                <a:lnTo>
                  <a:pt x="4431" y="265"/>
                </a:lnTo>
                <a:lnTo>
                  <a:pt x="4431" y="296"/>
                </a:lnTo>
                <a:lnTo>
                  <a:pt x="4433" y="327"/>
                </a:lnTo>
                <a:lnTo>
                  <a:pt x="4433" y="354"/>
                </a:lnTo>
                <a:lnTo>
                  <a:pt x="4431" y="374"/>
                </a:lnTo>
                <a:lnTo>
                  <a:pt x="4431" y="385"/>
                </a:lnTo>
                <a:lnTo>
                  <a:pt x="4433" y="398"/>
                </a:lnTo>
                <a:lnTo>
                  <a:pt x="4436" y="412"/>
                </a:lnTo>
                <a:lnTo>
                  <a:pt x="4438" y="420"/>
                </a:lnTo>
                <a:lnTo>
                  <a:pt x="4440" y="383"/>
                </a:lnTo>
                <a:lnTo>
                  <a:pt x="4443" y="347"/>
                </a:lnTo>
                <a:lnTo>
                  <a:pt x="4445" y="312"/>
                </a:lnTo>
                <a:lnTo>
                  <a:pt x="4443" y="276"/>
                </a:lnTo>
                <a:lnTo>
                  <a:pt x="4438" y="243"/>
                </a:lnTo>
                <a:lnTo>
                  <a:pt x="4438" y="211"/>
                </a:lnTo>
                <a:lnTo>
                  <a:pt x="4434" y="211"/>
                </a:lnTo>
                <a:close/>
                <a:moveTo>
                  <a:pt x="714" y="211"/>
                </a:moveTo>
                <a:lnTo>
                  <a:pt x="711" y="236"/>
                </a:lnTo>
                <a:lnTo>
                  <a:pt x="711" y="265"/>
                </a:lnTo>
                <a:lnTo>
                  <a:pt x="711" y="296"/>
                </a:lnTo>
                <a:lnTo>
                  <a:pt x="713" y="327"/>
                </a:lnTo>
                <a:lnTo>
                  <a:pt x="713" y="354"/>
                </a:lnTo>
                <a:lnTo>
                  <a:pt x="711" y="374"/>
                </a:lnTo>
                <a:lnTo>
                  <a:pt x="711" y="385"/>
                </a:lnTo>
                <a:lnTo>
                  <a:pt x="713" y="398"/>
                </a:lnTo>
                <a:lnTo>
                  <a:pt x="716" y="412"/>
                </a:lnTo>
                <a:lnTo>
                  <a:pt x="718" y="420"/>
                </a:lnTo>
                <a:lnTo>
                  <a:pt x="720" y="383"/>
                </a:lnTo>
                <a:lnTo>
                  <a:pt x="723" y="347"/>
                </a:lnTo>
                <a:lnTo>
                  <a:pt x="725" y="312"/>
                </a:lnTo>
                <a:lnTo>
                  <a:pt x="723" y="276"/>
                </a:lnTo>
                <a:lnTo>
                  <a:pt x="718" y="243"/>
                </a:lnTo>
                <a:lnTo>
                  <a:pt x="718" y="211"/>
                </a:lnTo>
                <a:lnTo>
                  <a:pt x="714" y="211"/>
                </a:lnTo>
                <a:close/>
                <a:moveTo>
                  <a:pt x="5491" y="207"/>
                </a:moveTo>
                <a:lnTo>
                  <a:pt x="5494" y="278"/>
                </a:lnTo>
                <a:lnTo>
                  <a:pt x="5498" y="351"/>
                </a:lnTo>
                <a:lnTo>
                  <a:pt x="5505" y="351"/>
                </a:lnTo>
                <a:lnTo>
                  <a:pt x="5511" y="334"/>
                </a:lnTo>
                <a:lnTo>
                  <a:pt x="5514" y="334"/>
                </a:lnTo>
                <a:lnTo>
                  <a:pt x="5505" y="240"/>
                </a:lnTo>
                <a:lnTo>
                  <a:pt x="5502" y="240"/>
                </a:lnTo>
                <a:lnTo>
                  <a:pt x="5502" y="231"/>
                </a:lnTo>
                <a:lnTo>
                  <a:pt x="5498" y="231"/>
                </a:lnTo>
                <a:lnTo>
                  <a:pt x="5494" y="207"/>
                </a:lnTo>
                <a:lnTo>
                  <a:pt x="5491" y="207"/>
                </a:lnTo>
                <a:close/>
                <a:moveTo>
                  <a:pt x="1771" y="207"/>
                </a:moveTo>
                <a:lnTo>
                  <a:pt x="1774" y="278"/>
                </a:lnTo>
                <a:lnTo>
                  <a:pt x="1778" y="351"/>
                </a:lnTo>
                <a:lnTo>
                  <a:pt x="1785" y="351"/>
                </a:lnTo>
                <a:lnTo>
                  <a:pt x="1791" y="334"/>
                </a:lnTo>
                <a:lnTo>
                  <a:pt x="1794" y="334"/>
                </a:lnTo>
                <a:lnTo>
                  <a:pt x="1785" y="240"/>
                </a:lnTo>
                <a:lnTo>
                  <a:pt x="1782" y="240"/>
                </a:lnTo>
                <a:lnTo>
                  <a:pt x="1782" y="231"/>
                </a:lnTo>
                <a:lnTo>
                  <a:pt x="1778" y="231"/>
                </a:lnTo>
                <a:lnTo>
                  <a:pt x="1774" y="207"/>
                </a:lnTo>
                <a:lnTo>
                  <a:pt x="1771" y="207"/>
                </a:lnTo>
                <a:close/>
                <a:moveTo>
                  <a:pt x="5938" y="203"/>
                </a:moveTo>
                <a:lnTo>
                  <a:pt x="5938" y="214"/>
                </a:lnTo>
                <a:lnTo>
                  <a:pt x="5942" y="214"/>
                </a:lnTo>
                <a:lnTo>
                  <a:pt x="5942" y="203"/>
                </a:lnTo>
                <a:lnTo>
                  <a:pt x="5938" y="203"/>
                </a:lnTo>
                <a:close/>
                <a:moveTo>
                  <a:pt x="2218" y="203"/>
                </a:moveTo>
                <a:lnTo>
                  <a:pt x="2218" y="214"/>
                </a:lnTo>
                <a:lnTo>
                  <a:pt x="2222" y="214"/>
                </a:lnTo>
                <a:lnTo>
                  <a:pt x="2222" y="203"/>
                </a:lnTo>
                <a:lnTo>
                  <a:pt x="2218" y="203"/>
                </a:lnTo>
                <a:close/>
                <a:moveTo>
                  <a:pt x="2405" y="196"/>
                </a:moveTo>
                <a:lnTo>
                  <a:pt x="2400" y="232"/>
                </a:lnTo>
                <a:lnTo>
                  <a:pt x="2391" y="267"/>
                </a:lnTo>
                <a:lnTo>
                  <a:pt x="2387" y="285"/>
                </a:lnTo>
                <a:lnTo>
                  <a:pt x="2387" y="309"/>
                </a:lnTo>
                <a:lnTo>
                  <a:pt x="2391" y="332"/>
                </a:lnTo>
                <a:lnTo>
                  <a:pt x="2393" y="354"/>
                </a:lnTo>
                <a:lnTo>
                  <a:pt x="2394" y="371"/>
                </a:lnTo>
                <a:lnTo>
                  <a:pt x="2394" y="387"/>
                </a:lnTo>
                <a:lnTo>
                  <a:pt x="2394" y="405"/>
                </a:lnTo>
                <a:lnTo>
                  <a:pt x="2396" y="425"/>
                </a:lnTo>
                <a:lnTo>
                  <a:pt x="2398" y="441"/>
                </a:lnTo>
                <a:lnTo>
                  <a:pt x="2402" y="451"/>
                </a:lnTo>
                <a:lnTo>
                  <a:pt x="2403" y="405"/>
                </a:lnTo>
                <a:lnTo>
                  <a:pt x="2409" y="363"/>
                </a:lnTo>
                <a:lnTo>
                  <a:pt x="2413" y="318"/>
                </a:lnTo>
                <a:lnTo>
                  <a:pt x="2414" y="271"/>
                </a:lnTo>
                <a:lnTo>
                  <a:pt x="2414" y="254"/>
                </a:lnTo>
                <a:lnTo>
                  <a:pt x="2414" y="238"/>
                </a:lnTo>
                <a:lnTo>
                  <a:pt x="2414" y="220"/>
                </a:lnTo>
                <a:lnTo>
                  <a:pt x="2413" y="205"/>
                </a:lnTo>
                <a:lnTo>
                  <a:pt x="2405" y="196"/>
                </a:lnTo>
                <a:close/>
                <a:moveTo>
                  <a:pt x="5725" y="180"/>
                </a:moveTo>
                <a:lnTo>
                  <a:pt x="5718" y="271"/>
                </a:lnTo>
                <a:lnTo>
                  <a:pt x="5722" y="271"/>
                </a:lnTo>
                <a:lnTo>
                  <a:pt x="5722" y="269"/>
                </a:lnTo>
                <a:lnTo>
                  <a:pt x="5723" y="265"/>
                </a:lnTo>
                <a:lnTo>
                  <a:pt x="5723" y="263"/>
                </a:lnTo>
                <a:lnTo>
                  <a:pt x="5725" y="260"/>
                </a:lnTo>
                <a:lnTo>
                  <a:pt x="5727" y="258"/>
                </a:lnTo>
                <a:lnTo>
                  <a:pt x="5731" y="260"/>
                </a:lnTo>
                <a:lnTo>
                  <a:pt x="5731" y="263"/>
                </a:lnTo>
                <a:lnTo>
                  <a:pt x="5734" y="263"/>
                </a:lnTo>
                <a:lnTo>
                  <a:pt x="5725" y="296"/>
                </a:lnTo>
                <a:lnTo>
                  <a:pt x="5720" y="334"/>
                </a:lnTo>
                <a:lnTo>
                  <a:pt x="5718" y="374"/>
                </a:lnTo>
                <a:lnTo>
                  <a:pt x="5718" y="387"/>
                </a:lnTo>
                <a:lnTo>
                  <a:pt x="5718" y="400"/>
                </a:lnTo>
                <a:lnTo>
                  <a:pt x="5718" y="411"/>
                </a:lnTo>
                <a:lnTo>
                  <a:pt x="5722" y="420"/>
                </a:lnTo>
                <a:lnTo>
                  <a:pt x="5722" y="387"/>
                </a:lnTo>
                <a:lnTo>
                  <a:pt x="5725" y="387"/>
                </a:lnTo>
                <a:lnTo>
                  <a:pt x="5734" y="334"/>
                </a:lnTo>
                <a:lnTo>
                  <a:pt x="5742" y="331"/>
                </a:lnTo>
                <a:lnTo>
                  <a:pt x="5742" y="274"/>
                </a:lnTo>
                <a:lnTo>
                  <a:pt x="5745" y="274"/>
                </a:lnTo>
                <a:lnTo>
                  <a:pt x="5745" y="240"/>
                </a:lnTo>
                <a:lnTo>
                  <a:pt x="5747" y="238"/>
                </a:lnTo>
                <a:lnTo>
                  <a:pt x="5747" y="238"/>
                </a:lnTo>
                <a:lnTo>
                  <a:pt x="5749" y="236"/>
                </a:lnTo>
                <a:lnTo>
                  <a:pt x="5751" y="234"/>
                </a:lnTo>
                <a:lnTo>
                  <a:pt x="5751" y="231"/>
                </a:lnTo>
                <a:lnTo>
                  <a:pt x="5745" y="231"/>
                </a:lnTo>
                <a:lnTo>
                  <a:pt x="5742" y="212"/>
                </a:lnTo>
                <a:lnTo>
                  <a:pt x="5736" y="194"/>
                </a:lnTo>
                <a:lnTo>
                  <a:pt x="5725" y="180"/>
                </a:lnTo>
                <a:close/>
                <a:moveTo>
                  <a:pt x="2005" y="180"/>
                </a:moveTo>
                <a:lnTo>
                  <a:pt x="1998" y="271"/>
                </a:lnTo>
                <a:lnTo>
                  <a:pt x="2002" y="271"/>
                </a:lnTo>
                <a:lnTo>
                  <a:pt x="2002" y="269"/>
                </a:lnTo>
                <a:lnTo>
                  <a:pt x="2003" y="265"/>
                </a:lnTo>
                <a:lnTo>
                  <a:pt x="2003" y="263"/>
                </a:lnTo>
                <a:lnTo>
                  <a:pt x="2005" y="260"/>
                </a:lnTo>
                <a:lnTo>
                  <a:pt x="2007" y="258"/>
                </a:lnTo>
                <a:lnTo>
                  <a:pt x="2011" y="260"/>
                </a:lnTo>
                <a:lnTo>
                  <a:pt x="2011" y="263"/>
                </a:lnTo>
                <a:lnTo>
                  <a:pt x="2014" y="263"/>
                </a:lnTo>
                <a:lnTo>
                  <a:pt x="2005" y="296"/>
                </a:lnTo>
                <a:lnTo>
                  <a:pt x="2000" y="334"/>
                </a:lnTo>
                <a:lnTo>
                  <a:pt x="1998" y="374"/>
                </a:lnTo>
                <a:lnTo>
                  <a:pt x="1998" y="387"/>
                </a:lnTo>
                <a:lnTo>
                  <a:pt x="1998" y="400"/>
                </a:lnTo>
                <a:lnTo>
                  <a:pt x="1998" y="411"/>
                </a:lnTo>
                <a:lnTo>
                  <a:pt x="2002" y="420"/>
                </a:lnTo>
                <a:lnTo>
                  <a:pt x="2002" y="387"/>
                </a:lnTo>
                <a:lnTo>
                  <a:pt x="2005" y="387"/>
                </a:lnTo>
                <a:lnTo>
                  <a:pt x="2014" y="334"/>
                </a:lnTo>
                <a:lnTo>
                  <a:pt x="2022" y="331"/>
                </a:lnTo>
                <a:lnTo>
                  <a:pt x="2022" y="274"/>
                </a:lnTo>
                <a:lnTo>
                  <a:pt x="2025" y="274"/>
                </a:lnTo>
                <a:lnTo>
                  <a:pt x="2025" y="240"/>
                </a:lnTo>
                <a:lnTo>
                  <a:pt x="2027" y="238"/>
                </a:lnTo>
                <a:lnTo>
                  <a:pt x="2027" y="238"/>
                </a:lnTo>
                <a:lnTo>
                  <a:pt x="2029" y="236"/>
                </a:lnTo>
                <a:lnTo>
                  <a:pt x="2031" y="234"/>
                </a:lnTo>
                <a:lnTo>
                  <a:pt x="2031" y="231"/>
                </a:lnTo>
                <a:lnTo>
                  <a:pt x="2025" y="231"/>
                </a:lnTo>
                <a:lnTo>
                  <a:pt x="2022" y="212"/>
                </a:lnTo>
                <a:lnTo>
                  <a:pt x="2016" y="194"/>
                </a:lnTo>
                <a:lnTo>
                  <a:pt x="2005" y="180"/>
                </a:lnTo>
                <a:close/>
                <a:moveTo>
                  <a:pt x="5322" y="167"/>
                </a:moveTo>
                <a:lnTo>
                  <a:pt x="5322" y="220"/>
                </a:lnTo>
                <a:lnTo>
                  <a:pt x="5325" y="220"/>
                </a:lnTo>
                <a:lnTo>
                  <a:pt x="5322" y="231"/>
                </a:lnTo>
                <a:lnTo>
                  <a:pt x="5325" y="231"/>
                </a:lnTo>
                <a:lnTo>
                  <a:pt x="5325" y="300"/>
                </a:lnTo>
                <a:lnTo>
                  <a:pt x="5331" y="300"/>
                </a:lnTo>
                <a:lnTo>
                  <a:pt x="5331" y="314"/>
                </a:lnTo>
                <a:lnTo>
                  <a:pt x="5334" y="314"/>
                </a:lnTo>
                <a:lnTo>
                  <a:pt x="5334" y="331"/>
                </a:lnTo>
                <a:lnTo>
                  <a:pt x="5338" y="331"/>
                </a:lnTo>
                <a:lnTo>
                  <a:pt x="5338" y="360"/>
                </a:lnTo>
                <a:lnTo>
                  <a:pt x="5342" y="360"/>
                </a:lnTo>
                <a:lnTo>
                  <a:pt x="5342" y="334"/>
                </a:lnTo>
                <a:lnTo>
                  <a:pt x="5345" y="334"/>
                </a:lnTo>
                <a:lnTo>
                  <a:pt x="5347" y="334"/>
                </a:lnTo>
                <a:lnTo>
                  <a:pt x="5349" y="332"/>
                </a:lnTo>
                <a:lnTo>
                  <a:pt x="5349" y="332"/>
                </a:lnTo>
                <a:lnTo>
                  <a:pt x="5349" y="332"/>
                </a:lnTo>
                <a:lnTo>
                  <a:pt x="5351" y="332"/>
                </a:lnTo>
                <a:lnTo>
                  <a:pt x="5354" y="331"/>
                </a:lnTo>
                <a:lnTo>
                  <a:pt x="5351" y="354"/>
                </a:lnTo>
                <a:lnTo>
                  <a:pt x="5347" y="376"/>
                </a:lnTo>
                <a:lnTo>
                  <a:pt x="5345" y="403"/>
                </a:lnTo>
                <a:lnTo>
                  <a:pt x="5351" y="403"/>
                </a:lnTo>
                <a:lnTo>
                  <a:pt x="5351" y="372"/>
                </a:lnTo>
                <a:lnTo>
                  <a:pt x="5356" y="347"/>
                </a:lnTo>
                <a:lnTo>
                  <a:pt x="5362" y="323"/>
                </a:lnTo>
                <a:lnTo>
                  <a:pt x="5363" y="300"/>
                </a:lnTo>
                <a:lnTo>
                  <a:pt x="5358" y="278"/>
                </a:lnTo>
                <a:lnTo>
                  <a:pt x="5354" y="260"/>
                </a:lnTo>
                <a:lnTo>
                  <a:pt x="5362" y="260"/>
                </a:lnTo>
                <a:lnTo>
                  <a:pt x="5365" y="271"/>
                </a:lnTo>
                <a:lnTo>
                  <a:pt x="5371" y="271"/>
                </a:lnTo>
                <a:lnTo>
                  <a:pt x="5371" y="243"/>
                </a:lnTo>
                <a:lnTo>
                  <a:pt x="5373" y="241"/>
                </a:lnTo>
                <a:lnTo>
                  <a:pt x="5373" y="241"/>
                </a:lnTo>
                <a:lnTo>
                  <a:pt x="5373" y="240"/>
                </a:lnTo>
                <a:lnTo>
                  <a:pt x="5373" y="240"/>
                </a:lnTo>
                <a:lnTo>
                  <a:pt x="5373" y="238"/>
                </a:lnTo>
                <a:lnTo>
                  <a:pt x="5374" y="236"/>
                </a:lnTo>
                <a:lnTo>
                  <a:pt x="5365" y="225"/>
                </a:lnTo>
                <a:lnTo>
                  <a:pt x="5360" y="214"/>
                </a:lnTo>
                <a:lnTo>
                  <a:pt x="5354" y="203"/>
                </a:lnTo>
                <a:lnTo>
                  <a:pt x="5345" y="200"/>
                </a:lnTo>
                <a:lnTo>
                  <a:pt x="5345" y="191"/>
                </a:lnTo>
                <a:lnTo>
                  <a:pt x="5338" y="187"/>
                </a:lnTo>
                <a:lnTo>
                  <a:pt x="5325" y="167"/>
                </a:lnTo>
                <a:lnTo>
                  <a:pt x="5322" y="167"/>
                </a:lnTo>
                <a:close/>
                <a:moveTo>
                  <a:pt x="3725" y="167"/>
                </a:moveTo>
                <a:lnTo>
                  <a:pt x="3725" y="271"/>
                </a:lnTo>
                <a:lnTo>
                  <a:pt x="3731" y="271"/>
                </a:lnTo>
                <a:lnTo>
                  <a:pt x="3734" y="307"/>
                </a:lnTo>
                <a:lnTo>
                  <a:pt x="3742" y="307"/>
                </a:lnTo>
                <a:lnTo>
                  <a:pt x="3742" y="278"/>
                </a:lnTo>
                <a:lnTo>
                  <a:pt x="3740" y="249"/>
                </a:lnTo>
                <a:lnTo>
                  <a:pt x="3734" y="223"/>
                </a:lnTo>
                <a:lnTo>
                  <a:pt x="3733" y="209"/>
                </a:lnTo>
                <a:lnTo>
                  <a:pt x="3733" y="192"/>
                </a:lnTo>
                <a:lnTo>
                  <a:pt x="3731" y="178"/>
                </a:lnTo>
                <a:lnTo>
                  <a:pt x="3725" y="167"/>
                </a:lnTo>
                <a:close/>
                <a:moveTo>
                  <a:pt x="1602" y="167"/>
                </a:moveTo>
                <a:lnTo>
                  <a:pt x="1602" y="220"/>
                </a:lnTo>
                <a:lnTo>
                  <a:pt x="1605" y="220"/>
                </a:lnTo>
                <a:lnTo>
                  <a:pt x="1602" y="231"/>
                </a:lnTo>
                <a:lnTo>
                  <a:pt x="1605" y="231"/>
                </a:lnTo>
                <a:lnTo>
                  <a:pt x="1605" y="300"/>
                </a:lnTo>
                <a:lnTo>
                  <a:pt x="1611" y="300"/>
                </a:lnTo>
                <a:lnTo>
                  <a:pt x="1611" y="314"/>
                </a:lnTo>
                <a:lnTo>
                  <a:pt x="1614" y="314"/>
                </a:lnTo>
                <a:lnTo>
                  <a:pt x="1614" y="331"/>
                </a:lnTo>
                <a:lnTo>
                  <a:pt x="1618" y="331"/>
                </a:lnTo>
                <a:lnTo>
                  <a:pt x="1618" y="360"/>
                </a:lnTo>
                <a:lnTo>
                  <a:pt x="1622" y="360"/>
                </a:lnTo>
                <a:lnTo>
                  <a:pt x="1622" y="334"/>
                </a:lnTo>
                <a:lnTo>
                  <a:pt x="1625" y="334"/>
                </a:lnTo>
                <a:lnTo>
                  <a:pt x="1627" y="334"/>
                </a:lnTo>
                <a:lnTo>
                  <a:pt x="1629" y="332"/>
                </a:lnTo>
                <a:lnTo>
                  <a:pt x="1629" y="332"/>
                </a:lnTo>
                <a:lnTo>
                  <a:pt x="1629" y="332"/>
                </a:lnTo>
                <a:lnTo>
                  <a:pt x="1631" y="332"/>
                </a:lnTo>
                <a:lnTo>
                  <a:pt x="1634" y="331"/>
                </a:lnTo>
                <a:lnTo>
                  <a:pt x="1631" y="354"/>
                </a:lnTo>
                <a:lnTo>
                  <a:pt x="1627" y="376"/>
                </a:lnTo>
                <a:lnTo>
                  <a:pt x="1625" y="403"/>
                </a:lnTo>
                <a:lnTo>
                  <a:pt x="1631" y="403"/>
                </a:lnTo>
                <a:lnTo>
                  <a:pt x="1631" y="372"/>
                </a:lnTo>
                <a:lnTo>
                  <a:pt x="1636" y="347"/>
                </a:lnTo>
                <a:lnTo>
                  <a:pt x="1642" y="323"/>
                </a:lnTo>
                <a:lnTo>
                  <a:pt x="1643" y="300"/>
                </a:lnTo>
                <a:lnTo>
                  <a:pt x="1638" y="278"/>
                </a:lnTo>
                <a:lnTo>
                  <a:pt x="1634" y="260"/>
                </a:lnTo>
                <a:lnTo>
                  <a:pt x="1642" y="260"/>
                </a:lnTo>
                <a:lnTo>
                  <a:pt x="1645" y="271"/>
                </a:lnTo>
                <a:lnTo>
                  <a:pt x="1651" y="271"/>
                </a:lnTo>
                <a:lnTo>
                  <a:pt x="1651" y="243"/>
                </a:lnTo>
                <a:lnTo>
                  <a:pt x="1653" y="241"/>
                </a:lnTo>
                <a:lnTo>
                  <a:pt x="1653" y="241"/>
                </a:lnTo>
                <a:lnTo>
                  <a:pt x="1653" y="240"/>
                </a:lnTo>
                <a:lnTo>
                  <a:pt x="1653" y="240"/>
                </a:lnTo>
                <a:lnTo>
                  <a:pt x="1653" y="238"/>
                </a:lnTo>
                <a:lnTo>
                  <a:pt x="1654" y="236"/>
                </a:lnTo>
                <a:lnTo>
                  <a:pt x="1645" y="225"/>
                </a:lnTo>
                <a:lnTo>
                  <a:pt x="1640" y="214"/>
                </a:lnTo>
                <a:lnTo>
                  <a:pt x="1634" y="203"/>
                </a:lnTo>
                <a:lnTo>
                  <a:pt x="1625" y="200"/>
                </a:lnTo>
                <a:lnTo>
                  <a:pt x="1625" y="191"/>
                </a:lnTo>
                <a:lnTo>
                  <a:pt x="1618" y="187"/>
                </a:lnTo>
                <a:lnTo>
                  <a:pt x="1605" y="167"/>
                </a:lnTo>
                <a:lnTo>
                  <a:pt x="1602" y="167"/>
                </a:lnTo>
                <a:close/>
                <a:moveTo>
                  <a:pt x="2398" y="154"/>
                </a:moveTo>
                <a:lnTo>
                  <a:pt x="2398" y="160"/>
                </a:lnTo>
                <a:lnTo>
                  <a:pt x="2385" y="171"/>
                </a:lnTo>
                <a:lnTo>
                  <a:pt x="2373" y="189"/>
                </a:lnTo>
                <a:lnTo>
                  <a:pt x="2360" y="211"/>
                </a:lnTo>
                <a:lnTo>
                  <a:pt x="2351" y="234"/>
                </a:lnTo>
                <a:lnTo>
                  <a:pt x="2345" y="254"/>
                </a:lnTo>
                <a:lnTo>
                  <a:pt x="2351" y="254"/>
                </a:lnTo>
                <a:lnTo>
                  <a:pt x="2351" y="267"/>
                </a:lnTo>
                <a:lnTo>
                  <a:pt x="2354" y="267"/>
                </a:lnTo>
                <a:lnTo>
                  <a:pt x="2354" y="263"/>
                </a:lnTo>
                <a:lnTo>
                  <a:pt x="2356" y="260"/>
                </a:lnTo>
                <a:lnTo>
                  <a:pt x="2356" y="258"/>
                </a:lnTo>
                <a:lnTo>
                  <a:pt x="2358" y="258"/>
                </a:lnTo>
                <a:lnTo>
                  <a:pt x="2362" y="256"/>
                </a:lnTo>
                <a:lnTo>
                  <a:pt x="2365" y="254"/>
                </a:lnTo>
                <a:lnTo>
                  <a:pt x="2362" y="274"/>
                </a:lnTo>
                <a:lnTo>
                  <a:pt x="2358" y="274"/>
                </a:lnTo>
                <a:lnTo>
                  <a:pt x="2358" y="285"/>
                </a:lnTo>
                <a:lnTo>
                  <a:pt x="2360" y="296"/>
                </a:lnTo>
                <a:lnTo>
                  <a:pt x="2363" y="311"/>
                </a:lnTo>
                <a:lnTo>
                  <a:pt x="2367" y="321"/>
                </a:lnTo>
                <a:lnTo>
                  <a:pt x="2371" y="327"/>
                </a:lnTo>
                <a:lnTo>
                  <a:pt x="2373" y="291"/>
                </a:lnTo>
                <a:lnTo>
                  <a:pt x="2380" y="256"/>
                </a:lnTo>
                <a:lnTo>
                  <a:pt x="2389" y="223"/>
                </a:lnTo>
                <a:lnTo>
                  <a:pt x="2398" y="191"/>
                </a:lnTo>
                <a:lnTo>
                  <a:pt x="2411" y="187"/>
                </a:lnTo>
                <a:lnTo>
                  <a:pt x="2407" y="171"/>
                </a:lnTo>
                <a:lnTo>
                  <a:pt x="2402" y="154"/>
                </a:lnTo>
                <a:lnTo>
                  <a:pt x="2398" y="154"/>
                </a:lnTo>
                <a:close/>
                <a:moveTo>
                  <a:pt x="5705" y="151"/>
                </a:moveTo>
                <a:lnTo>
                  <a:pt x="5702" y="176"/>
                </a:lnTo>
                <a:lnTo>
                  <a:pt x="5698" y="176"/>
                </a:lnTo>
                <a:lnTo>
                  <a:pt x="5694" y="267"/>
                </a:lnTo>
                <a:lnTo>
                  <a:pt x="5698" y="267"/>
                </a:lnTo>
                <a:lnTo>
                  <a:pt x="5700" y="278"/>
                </a:lnTo>
                <a:lnTo>
                  <a:pt x="5698" y="289"/>
                </a:lnTo>
                <a:lnTo>
                  <a:pt x="5698" y="300"/>
                </a:lnTo>
                <a:lnTo>
                  <a:pt x="5702" y="307"/>
                </a:lnTo>
                <a:lnTo>
                  <a:pt x="5703" y="283"/>
                </a:lnTo>
                <a:lnTo>
                  <a:pt x="5705" y="261"/>
                </a:lnTo>
                <a:lnTo>
                  <a:pt x="5711" y="243"/>
                </a:lnTo>
                <a:lnTo>
                  <a:pt x="5711" y="207"/>
                </a:lnTo>
                <a:lnTo>
                  <a:pt x="5714" y="207"/>
                </a:lnTo>
                <a:lnTo>
                  <a:pt x="5714" y="176"/>
                </a:lnTo>
                <a:lnTo>
                  <a:pt x="5718" y="176"/>
                </a:lnTo>
                <a:lnTo>
                  <a:pt x="5718" y="171"/>
                </a:lnTo>
                <a:lnTo>
                  <a:pt x="5714" y="171"/>
                </a:lnTo>
                <a:lnTo>
                  <a:pt x="5714" y="169"/>
                </a:lnTo>
                <a:lnTo>
                  <a:pt x="5714" y="167"/>
                </a:lnTo>
                <a:lnTo>
                  <a:pt x="5714" y="165"/>
                </a:lnTo>
                <a:lnTo>
                  <a:pt x="5716" y="165"/>
                </a:lnTo>
                <a:lnTo>
                  <a:pt x="5716" y="163"/>
                </a:lnTo>
                <a:lnTo>
                  <a:pt x="5718" y="163"/>
                </a:lnTo>
                <a:lnTo>
                  <a:pt x="5714" y="151"/>
                </a:lnTo>
                <a:lnTo>
                  <a:pt x="5705" y="151"/>
                </a:lnTo>
                <a:close/>
                <a:moveTo>
                  <a:pt x="1985" y="151"/>
                </a:moveTo>
                <a:lnTo>
                  <a:pt x="1982" y="176"/>
                </a:lnTo>
                <a:lnTo>
                  <a:pt x="1978" y="176"/>
                </a:lnTo>
                <a:lnTo>
                  <a:pt x="1974" y="267"/>
                </a:lnTo>
                <a:lnTo>
                  <a:pt x="1978" y="267"/>
                </a:lnTo>
                <a:lnTo>
                  <a:pt x="1980" y="278"/>
                </a:lnTo>
                <a:lnTo>
                  <a:pt x="1978" y="289"/>
                </a:lnTo>
                <a:lnTo>
                  <a:pt x="1978" y="300"/>
                </a:lnTo>
                <a:lnTo>
                  <a:pt x="1982" y="307"/>
                </a:lnTo>
                <a:lnTo>
                  <a:pt x="1983" y="283"/>
                </a:lnTo>
                <a:lnTo>
                  <a:pt x="1985" y="261"/>
                </a:lnTo>
                <a:lnTo>
                  <a:pt x="1991" y="243"/>
                </a:lnTo>
                <a:lnTo>
                  <a:pt x="1991" y="207"/>
                </a:lnTo>
                <a:lnTo>
                  <a:pt x="1994" y="207"/>
                </a:lnTo>
                <a:lnTo>
                  <a:pt x="1994" y="176"/>
                </a:lnTo>
                <a:lnTo>
                  <a:pt x="1998" y="176"/>
                </a:lnTo>
                <a:lnTo>
                  <a:pt x="1998" y="171"/>
                </a:lnTo>
                <a:lnTo>
                  <a:pt x="1994" y="171"/>
                </a:lnTo>
                <a:lnTo>
                  <a:pt x="1994" y="169"/>
                </a:lnTo>
                <a:lnTo>
                  <a:pt x="1994" y="167"/>
                </a:lnTo>
                <a:lnTo>
                  <a:pt x="1994" y="165"/>
                </a:lnTo>
                <a:lnTo>
                  <a:pt x="1996" y="165"/>
                </a:lnTo>
                <a:lnTo>
                  <a:pt x="1996" y="163"/>
                </a:lnTo>
                <a:lnTo>
                  <a:pt x="1998" y="163"/>
                </a:lnTo>
                <a:lnTo>
                  <a:pt x="1994" y="151"/>
                </a:lnTo>
                <a:lnTo>
                  <a:pt x="1985" y="151"/>
                </a:lnTo>
                <a:close/>
                <a:moveTo>
                  <a:pt x="5774" y="127"/>
                </a:moveTo>
                <a:lnTo>
                  <a:pt x="5773" y="140"/>
                </a:lnTo>
                <a:lnTo>
                  <a:pt x="5769" y="156"/>
                </a:lnTo>
                <a:lnTo>
                  <a:pt x="5765" y="174"/>
                </a:lnTo>
                <a:lnTo>
                  <a:pt x="5763" y="191"/>
                </a:lnTo>
                <a:lnTo>
                  <a:pt x="5763" y="205"/>
                </a:lnTo>
                <a:lnTo>
                  <a:pt x="5765" y="214"/>
                </a:lnTo>
                <a:lnTo>
                  <a:pt x="5767" y="201"/>
                </a:lnTo>
                <a:lnTo>
                  <a:pt x="5769" y="183"/>
                </a:lnTo>
                <a:lnTo>
                  <a:pt x="5773" y="165"/>
                </a:lnTo>
                <a:lnTo>
                  <a:pt x="5774" y="149"/>
                </a:lnTo>
                <a:lnTo>
                  <a:pt x="5776" y="134"/>
                </a:lnTo>
                <a:lnTo>
                  <a:pt x="5774" y="127"/>
                </a:lnTo>
                <a:close/>
                <a:moveTo>
                  <a:pt x="2054" y="127"/>
                </a:moveTo>
                <a:lnTo>
                  <a:pt x="2053" y="140"/>
                </a:lnTo>
                <a:lnTo>
                  <a:pt x="2049" y="156"/>
                </a:lnTo>
                <a:lnTo>
                  <a:pt x="2045" y="174"/>
                </a:lnTo>
                <a:lnTo>
                  <a:pt x="2043" y="191"/>
                </a:lnTo>
                <a:lnTo>
                  <a:pt x="2043" y="205"/>
                </a:lnTo>
                <a:lnTo>
                  <a:pt x="2045" y="214"/>
                </a:lnTo>
                <a:lnTo>
                  <a:pt x="2047" y="201"/>
                </a:lnTo>
                <a:lnTo>
                  <a:pt x="2049" y="183"/>
                </a:lnTo>
                <a:lnTo>
                  <a:pt x="2053" y="165"/>
                </a:lnTo>
                <a:lnTo>
                  <a:pt x="2054" y="149"/>
                </a:lnTo>
                <a:lnTo>
                  <a:pt x="2056" y="134"/>
                </a:lnTo>
                <a:lnTo>
                  <a:pt x="2054" y="127"/>
                </a:lnTo>
                <a:close/>
                <a:moveTo>
                  <a:pt x="5722" y="123"/>
                </a:moveTo>
                <a:lnTo>
                  <a:pt x="5718" y="131"/>
                </a:lnTo>
                <a:lnTo>
                  <a:pt x="5720" y="131"/>
                </a:lnTo>
                <a:lnTo>
                  <a:pt x="5722" y="129"/>
                </a:lnTo>
                <a:lnTo>
                  <a:pt x="5723" y="127"/>
                </a:lnTo>
                <a:lnTo>
                  <a:pt x="5725" y="125"/>
                </a:lnTo>
                <a:lnTo>
                  <a:pt x="5727" y="125"/>
                </a:lnTo>
                <a:lnTo>
                  <a:pt x="5725" y="123"/>
                </a:lnTo>
                <a:lnTo>
                  <a:pt x="5722" y="123"/>
                </a:lnTo>
                <a:close/>
                <a:moveTo>
                  <a:pt x="2002" y="123"/>
                </a:moveTo>
                <a:lnTo>
                  <a:pt x="1998" y="131"/>
                </a:lnTo>
                <a:lnTo>
                  <a:pt x="2000" y="131"/>
                </a:lnTo>
                <a:lnTo>
                  <a:pt x="2002" y="129"/>
                </a:lnTo>
                <a:lnTo>
                  <a:pt x="2003" y="127"/>
                </a:lnTo>
                <a:lnTo>
                  <a:pt x="2005" y="125"/>
                </a:lnTo>
                <a:lnTo>
                  <a:pt x="2007" y="125"/>
                </a:lnTo>
                <a:lnTo>
                  <a:pt x="2005" y="123"/>
                </a:lnTo>
                <a:lnTo>
                  <a:pt x="2002" y="123"/>
                </a:lnTo>
                <a:close/>
                <a:moveTo>
                  <a:pt x="5682" y="120"/>
                </a:moveTo>
                <a:lnTo>
                  <a:pt x="5682" y="131"/>
                </a:lnTo>
                <a:lnTo>
                  <a:pt x="5683" y="145"/>
                </a:lnTo>
                <a:lnTo>
                  <a:pt x="5685" y="160"/>
                </a:lnTo>
                <a:lnTo>
                  <a:pt x="5691" y="167"/>
                </a:lnTo>
                <a:lnTo>
                  <a:pt x="5698" y="131"/>
                </a:lnTo>
                <a:lnTo>
                  <a:pt x="5691" y="127"/>
                </a:lnTo>
                <a:lnTo>
                  <a:pt x="5691" y="120"/>
                </a:lnTo>
                <a:lnTo>
                  <a:pt x="5682" y="120"/>
                </a:lnTo>
                <a:close/>
                <a:moveTo>
                  <a:pt x="1962" y="120"/>
                </a:moveTo>
                <a:lnTo>
                  <a:pt x="1962" y="131"/>
                </a:lnTo>
                <a:lnTo>
                  <a:pt x="1963" y="145"/>
                </a:lnTo>
                <a:lnTo>
                  <a:pt x="1965" y="160"/>
                </a:lnTo>
                <a:lnTo>
                  <a:pt x="1971" y="167"/>
                </a:lnTo>
                <a:lnTo>
                  <a:pt x="1978" y="131"/>
                </a:lnTo>
                <a:lnTo>
                  <a:pt x="1971" y="127"/>
                </a:lnTo>
                <a:lnTo>
                  <a:pt x="1971" y="120"/>
                </a:lnTo>
                <a:lnTo>
                  <a:pt x="1962" y="120"/>
                </a:lnTo>
                <a:close/>
                <a:moveTo>
                  <a:pt x="2551" y="76"/>
                </a:moveTo>
                <a:lnTo>
                  <a:pt x="2551" y="80"/>
                </a:lnTo>
                <a:lnTo>
                  <a:pt x="2545" y="89"/>
                </a:lnTo>
                <a:lnTo>
                  <a:pt x="2543" y="100"/>
                </a:lnTo>
                <a:lnTo>
                  <a:pt x="2543" y="111"/>
                </a:lnTo>
                <a:lnTo>
                  <a:pt x="2542" y="123"/>
                </a:lnTo>
                <a:lnTo>
                  <a:pt x="2538" y="123"/>
                </a:lnTo>
                <a:lnTo>
                  <a:pt x="2534" y="171"/>
                </a:lnTo>
                <a:lnTo>
                  <a:pt x="2531" y="171"/>
                </a:lnTo>
                <a:lnTo>
                  <a:pt x="2531" y="207"/>
                </a:lnTo>
                <a:lnTo>
                  <a:pt x="2525" y="207"/>
                </a:lnTo>
                <a:lnTo>
                  <a:pt x="2525" y="251"/>
                </a:lnTo>
                <a:lnTo>
                  <a:pt x="2522" y="251"/>
                </a:lnTo>
                <a:lnTo>
                  <a:pt x="2520" y="265"/>
                </a:lnTo>
                <a:lnTo>
                  <a:pt x="2520" y="283"/>
                </a:lnTo>
                <a:lnTo>
                  <a:pt x="2522" y="301"/>
                </a:lnTo>
                <a:lnTo>
                  <a:pt x="2525" y="311"/>
                </a:lnTo>
                <a:lnTo>
                  <a:pt x="2527" y="292"/>
                </a:lnTo>
                <a:lnTo>
                  <a:pt x="2533" y="276"/>
                </a:lnTo>
                <a:lnTo>
                  <a:pt x="2538" y="263"/>
                </a:lnTo>
                <a:lnTo>
                  <a:pt x="2542" y="247"/>
                </a:lnTo>
                <a:lnTo>
                  <a:pt x="2551" y="247"/>
                </a:lnTo>
                <a:lnTo>
                  <a:pt x="2547" y="261"/>
                </a:lnTo>
                <a:lnTo>
                  <a:pt x="2543" y="272"/>
                </a:lnTo>
                <a:lnTo>
                  <a:pt x="2538" y="283"/>
                </a:lnTo>
                <a:lnTo>
                  <a:pt x="2538" y="296"/>
                </a:lnTo>
                <a:lnTo>
                  <a:pt x="2534" y="296"/>
                </a:lnTo>
                <a:lnTo>
                  <a:pt x="2538" y="303"/>
                </a:lnTo>
                <a:lnTo>
                  <a:pt x="2534" y="303"/>
                </a:lnTo>
                <a:lnTo>
                  <a:pt x="2531" y="334"/>
                </a:lnTo>
                <a:lnTo>
                  <a:pt x="2525" y="334"/>
                </a:lnTo>
                <a:lnTo>
                  <a:pt x="2525" y="347"/>
                </a:lnTo>
                <a:lnTo>
                  <a:pt x="2525" y="360"/>
                </a:lnTo>
                <a:lnTo>
                  <a:pt x="2527" y="372"/>
                </a:lnTo>
                <a:lnTo>
                  <a:pt x="2531" y="380"/>
                </a:lnTo>
                <a:lnTo>
                  <a:pt x="2533" y="343"/>
                </a:lnTo>
                <a:lnTo>
                  <a:pt x="2540" y="309"/>
                </a:lnTo>
                <a:lnTo>
                  <a:pt x="2551" y="280"/>
                </a:lnTo>
                <a:lnTo>
                  <a:pt x="2554" y="251"/>
                </a:lnTo>
                <a:lnTo>
                  <a:pt x="2558" y="251"/>
                </a:lnTo>
                <a:lnTo>
                  <a:pt x="2560" y="249"/>
                </a:lnTo>
                <a:lnTo>
                  <a:pt x="2560" y="249"/>
                </a:lnTo>
                <a:lnTo>
                  <a:pt x="2560" y="249"/>
                </a:lnTo>
                <a:lnTo>
                  <a:pt x="2562" y="249"/>
                </a:lnTo>
                <a:lnTo>
                  <a:pt x="2563" y="249"/>
                </a:lnTo>
                <a:lnTo>
                  <a:pt x="2565" y="247"/>
                </a:lnTo>
                <a:lnTo>
                  <a:pt x="2562" y="269"/>
                </a:lnTo>
                <a:lnTo>
                  <a:pt x="2554" y="287"/>
                </a:lnTo>
                <a:lnTo>
                  <a:pt x="2554" y="307"/>
                </a:lnTo>
                <a:lnTo>
                  <a:pt x="2551" y="307"/>
                </a:lnTo>
                <a:lnTo>
                  <a:pt x="2551" y="407"/>
                </a:lnTo>
                <a:lnTo>
                  <a:pt x="2554" y="407"/>
                </a:lnTo>
                <a:lnTo>
                  <a:pt x="2554" y="403"/>
                </a:lnTo>
                <a:lnTo>
                  <a:pt x="2558" y="392"/>
                </a:lnTo>
                <a:lnTo>
                  <a:pt x="2560" y="380"/>
                </a:lnTo>
                <a:lnTo>
                  <a:pt x="2560" y="365"/>
                </a:lnTo>
                <a:lnTo>
                  <a:pt x="2562" y="351"/>
                </a:lnTo>
                <a:lnTo>
                  <a:pt x="2565" y="351"/>
                </a:lnTo>
                <a:lnTo>
                  <a:pt x="2565" y="334"/>
                </a:lnTo>
                <a:lnTo>
                  <a:pt x="2571" y="334"/>
                </a:lnTo>
                <a:lnTo>
                  <a:pt x="2574" y="300"/>
                </a:lnTo>
                <a:lnTo>
                  <a:pt x="2578" y="300"/>
                </a:lnTo>
                <a:lnTo>
                  <a:pt x="2578" y="247"/>
                </a:lnTo>
                <a:lnTo>
                  <a:pt x="2578" y="212"/>
                </a:lnTo>
                <a:lnTo>
                  <a:pt x="2576" y="180"/>
                </a:lnTo>
                <a:lnTo>
                  <a:pt x="2571" y="151"/>
                </a:lnTo>
                <a:lnTo>
                  <a:pt x="2571" y="131"/>
                </a:lnTo>
                <a:lnTo>
                  <a:pt x="2565" y="131"/>
                </a:lnTo>
                <a:lnTo>
                  <a:pt x="2565" y="120"/>
                </a:lnTo>
                <a:lnTo>
                  <a:pt x="2562" y="120"/>
                </a:lnTo>
                <a:lnTo>
                  <a:pt x="2562" y="103"/>
                </a:lnTo>
                <a:lnTo>
                  <a:pt x="2558" y="103"/>
                </a:lnTo>
                <a:lnTo>
                  <a:pt x="2554" y="76"/>
                </a:lnTo>
                <a:lnTo>
                  <a:pt x="2551" y="76"/>
                </a:lnTo>
                <a:close/>
                <a:moveTo>
                  <a:pt x="3725" y="0"/>
                </a:moveTo>
                <a:lnTo>
                  <a:pt x="3738" y="0"/>
                </a:lnTo>
                <a:lnTo>
                  <a:pt x="3738" y="3"/>
                </a:lnTo>
                <a:lnTo>
                  <a:pt x="3734" y="12"/>
                </a:lnTo>
                <a:lnTo>
                  <a:pt x="3734" y="25"/>
                </a:lnTo>
                <a:lnTo>
                  <a:pt x="3734" y="40"/>
                </a:lnTo>
                <a:lnTo>
                  <a:pt x="3731" y="40"/>
                </a:lnTo>
                <a:lnTo>
                  <a:pt x="3731" y="123"/>
                </a:lnTo>
                <a:lnTo>
                  <a:pt x="3725" y="123"/>
                </a:lnTo>
                <a:lnTo>
                  <a:pt x="3725" y="127"/>
                </a:lnTo>
                <a:lnTo>
                  <a:pt x="3731" y="127"/>
                </a:lnTo>
                <a:lnTo>
                  <a:pt x="3731" y="140"/>
                </a:lnTo>
                <a:lnTo>
                  <a:pt x="3725" y="140"/>
                </a:lnTo>
                <a:lnTo>
                  <a:pt x="3725" y="143"/>
                </a:lnTo>
                <a:lnTo>
                  <a:pt x="3734" y="147"/>
                </a:lnTo>
                <a:lnTo>
                  <a:pt x="3734" y="167"/>
                </a:lnTo>
                <a:lnTo>
                  <a:pt x="3738" y="167"/>
                </a:lnTo>
                <a:lnTo>
                  <a:pt x="3738" y="183"/>
                </a:lnTo>
                <a:lnTo>
                  <a:pt x="3742" y="183"/>
                </a:lnTo>
                <a:lnTo>
                  <a:pt x="3742" y="203"/>
                </a:lnTo>
                <a:lnTo>
                  <a:pt x="3745" y="203"/>
                </a:lnTo>
                <a:lnTo>
                  <a:pt x="3751" y="247"/>
                </a:lnTo>
                <a:lnTo>
                  <a:pt x="3754" y="247"/>
                </a:lnTo>
                <a:lnTo>
                  <a:pt x="3754" y="254"/>
                </a:lnTo>
                <a:lnTo>
                  <a:pt x="3762" y="260"/>
                </a:lnTo>
                <a:lnTo>
                  <a:pt x="3762" y="274"/>
                </a:lnTo>
                <a:lnTo>
                  <a:pt x="3765" y="274"/>
                </a:lnTo>
                <a:lnTo>
                  <a:pt x="3758" y="180"/>
                </a:lnTo>
                <a:lnTo>
                  <a:pt x="3753" y="165"/>
                </a:lnTo>
                <a:lnTo>
                  <a:pt x="3751" y="147"/>
                </a:lnTo>
                <a:lnTo>
                  <a:pt x="3754" y="147"/>
                </a:lnTo>
                <a:lnTo>
                  <a:pt x="3754" y="151"/>
                </a:lnTo>
                <a:lnTo>
                  <a:pt x="3765" y="147"/>
                </a:lnTo>
                <a:lnTo>
                  <a:pt x="3765" y="151"/>
                </a:lnTo>
                <a:lnTo>
                  <a:pt x="3771" y="151"/>
                </a:lnTo>
                <a:lnTo>
                  <a:pt x="3771" y="163"/>
                </a:lnTo>
                <a:lnTo>
                  <a:pt x="3774" y="163"/>
                </a:lnTo>
                <a:lnTo>
                  <a:pt x="3771" y="123"/>
                </a:lnTo>
                <a:lnTo>
                  <a:pt x="3782" y="123"/>
                </a:lnTo>
                <a:lnTo>
                  <a:pt x="3785" y="147"/>
                </a:lnTo>
                <a:lnTo>
                  <a:pt x="3791" y="167"/>
                </a:lnTo>
                <a:lnTo>
                  <a:pt x="3791" y="203"/>
                </a:lnTo>
                <a:lnTo>
                  <a:pt x="3794" y="203"/>
                </a:lnTo>
                <a:lnTo>
                  <a:pt x="3794" y="231"/>
                </a:lnTo>
                <a:lnTo>
                  <a:pt x="3798" y="231"/>
                </a:lnTo>
                <a:lnTo>
                  <a:pt x="3798" y="240"/>
                </a:lnTo>
                <a:lnTo>
                  <a:pt x="3802" y="240"/>
                </a:lnTo>
                <a:lnTo>
                  <a:pt x="3805" y="263"/>
                </a:lnTo>
                <a:lnTo>
                  <a:pt x="3811" y="263"/>
                </a:lnTo>
                <a:lnTo>
                  <a:pt x="3811" y="231"/>
                </a:lnTo>
                <a:lnTo>
                  <a:pt x="3813" y="201"/>
                </a:lnTo>
                <a:lnTo>
                  <a:pt x="3818" y="176"/>
                </a:lnTo>
                <a:lnTo>
                  <a:pt x="3822" y="176"/>
                </a:lnTo>
                <a:lnTo>
                  <a:pt x="3822" y="180"/>
                </a:lnTo>
                <a:lnTo>
                  <a:pt x="3825" y="180"/>
                </a:lnTo>
                <a:lnTo>
                  <a:pt x="3825" y="183"/>
                </a:lnTo>
                <a:lnTo>
                  <a:pt x="3822" y="191"/>
                </a:lnTo>
                <a:lnTo>
                  <a:pt x="3831" y="187"/>
                </a:lnTo>
                <a:lnTo>
                  <a:pt x="3831" y="254"/>
                </a:lnTo>
                <a:lnTo>
                  <a:pt x="3838" y="265"/>
                </a:lnTo>
                <a:lnTo>
                  <a:pt x="3845" y="281"/>
                </a:lnTo>
                <a:lnTo>
                  <a:pt x="3851" y="300"/>
                </a:lnTo>
                <a:lnTo>
                  <a:pt x="3854" y="320"/>
                </a:lnTo>
                <a:lnTo>
                  <a:pt x="3858" y="334"/>
                </a:lnTo>
                <a:lnTo>
                  <a:pt x="3860" y="334"/>
                </a:lnTo>
                <a:lnTo>
                  <a:pt x="3860" y="334"/>
                </a:lnTo>
                <a:lnTo>
                  <a:pt x="3860" y="334"/>
                </a:lnTo>
                <a:lnTo>
                  <a:pt x="3860" y="334"/>
                </a:lnTo>
                <a:lnTo>
                  <a:pt x="3862" y="332"/>
                </a:lnTo>
                <a:lnTo>
                  <a:pt x="3862" y="331"/>
                </a:lnTo>
                <a:lnTo>
                  <a:pt x="3865" y="331"/>
                </a:lnTo>
                <a:lnTo>
                  <a:pt x="3862" y="314"/>
                </a:lnTo>
                <a:lnTo>
                  <a:pt x="3863" y="294"/>
                </a:lnTo>
                <a:lnTo>
                  <a:pt x="3863" y="269"/>
                </a:lnTo>
                <a:lnTo>
                  <a:pt x="3863" y="245"/>
                </a:lnTo>
                <a:lnTo>
                  <a:pt x="3865" y="223"/>
                </a:lnTo>
                <a:lnTo>
                  <a:pt x="3871" y="223"/>
                </a:lnTo>
                <a:lnTo>
                  <a:pt x="3865" y="214"/>
                </a:lnTo>
                <a:lnTo>
                  <a:pt x="3871" y="214"/>
                </a:lnTo>
                <a:lnTo>
                  <a:pt x="3871" y="180"/>
                </a:lnTo>
                <a:lnTo>
                  <a:pt x="3874" y="180"/>
                </a:lnTo>
                <a:lnTo>
                  <a:pt x="3874" y="154"/>
                </a:lnTo>
                <a:lnTo>
                  <a:pt x="3882" y="132"/>
                </a:lnTo>
                <a:lnTo>
                  <a:pt x="3885" y="107"/>
                </a:lnTo>
                <a:lnTo>
                  <a:pt x="3894" y="107"/>
                </a:lnTo>
                <a:lnTo>
                  <a:pt x="3885" y="167"/>
                </a:lnTo>
                <a:lnTo>
                  <a:pt x="3882" y="167"/>
                </a:lnTo>
                <a:lnTo>
                  <a:pt x="3882" y="203"/>
                </a:lnTo>
                <a:lnTo>
                  <a:pt x="3878" y="203"/>
                </a:lnTo>
                <a:lnTo>
                  <a:pt x="3882" y="211"/>
                </a:lnTo>
                <a:lnTo>
                  <a:pt x="3882" y="214"/>
                </a:lnTo>
                <a:lnTo>
                  <a:pt x="3880" y="218"/>
                </a:lnTo>
                <a:lnTo>
                  <a:pt x="3878" y="218"/>
                </a:lnTo>
                <a:lnTo>
                  <a:pt x="3878" y="220"/>
                </a:lnTo>
                <a:lnTo>
                  <a:pt x="3882" y="260"/>
                </a:lnTo>
                <a:lnTo>
                  <a:pt x="3882" y="323"/>
                </a:lnTo>
                <a:lnTo>
                  <a:pt x="3885" y="323"/>
                </a:lnTo>
                <a:lnTo>
                  <a:pt x="3887" y="336"/>
                </a:lnTo>
                <a:lnTo>
                  <a:pt x="3887" y="349"/>
                </a:lnTo>
                <a:lnTo>
                  <a:pt x="3891" y="360"/>
                </a:lnTo>
                <a:lnTo>
                  <a:pt x="3894" y="327"/>
                </a:lnTo>
                <a:lnTo>
                  <a:pt x="3898" y="327"/>
                </a:lnTo>
                <a:lnTo>
                  <a:pt x="3898" y="320"/>
                </a:lnTo>
                <a:lnTo>
                  <a:pt x="3902" y="320"/>
                </a:lnTo>
                <a:lnTo>
                  <a:pt x="3905" y="300"/>
                </a:lnTo>
                <a:lnTo>
                  <a:pt x="3922" y="287"/>
                </a:lnTo>
                <a:lnTo>
                  <a:pt x="3923" y="256"/>
                </a:lnTo>
                <a:lnTo>
                  <a:pt x="3925" y="221"/>
                </a:lnTo>
                <a:lnTo>
                  <a:pt x="3931" y="185"/>
                </a:lnTo>
                <a:lnTo>
                  <a:pt x="3938" y="154"/>
                </a:lnTo>
                <a:lnTo>
                  <a:pt x="3940" y="143"/>
                </a:lnTo>
                <a:lnTo>
                  <a:pt x="3940" y="132"/>
                </a:lnTo>
                <a:lnTo>
                  <a:pt x="3943" y="123"/>
                </a:lnTo>
                <a:lnTo>
                  <a:pt x="3951" y="114"/>
                </a:lnTo>
                <a:lnTo>
                  <a:pt x="3951" y="111"/>
                </a:lnTo>
                <a:lnTo>
                  <a:pt x="3954" y="111"/>
                </a:lnTo>
                <a:lnTo>
                  <a:pt x="3954" y="131"/>
                </a:lnTo>
                <a:lnTo>
                  <a:pt x="3951" y="131"/>
                </a:lnTo>
                <a:lnTo>
                  <a:pt x="3942" y="191"/>
                </a:lnTo>
                <a:lnTo>
                  <a:pt x="3938" y="211"/>
                </a:lnTo>
                <a:lnTo>
                  <a:pt x="3936" y="238"/>
                </a:lnTo>
                <a:lnTo>
                  <a:pt x="3936" y="271"/>
                </a:lnTo>
                <a:lnTo>
                  <a:pt x="3936" y="305"/>
                </a:lnTo>
                <a:lnTo>
                  <a:pt x="3936" y="338"/>
                </a:lnTo>
                <a:lnTo>
                  <a:pt x="3938" y="365"/>
                </a:lnTo>
                <a:lnTo>
                  <a:pt x="3942" y="383"/>
                </a:lnTo>
                <a:lnTo>
                  <a:pt x="3943" y="394"/>
                </a:lnTo>
                <a:lnTo>
                  <a:pt x="3942" y="407"/>
                </a:lnTo>
                <a:lnTo>
                  <a:pt x="3942" y="418"/>
                </a:lnTo>
                <a:lnTo>
                  <a:pt x="3945" y="427"/>
                </a:lnTo>
                <a:lnTo>
                  <a:pt x="3945" y="283"/>
                </a:lnTo>
                <a:lnTo>
                  <a:pt x="3942" y="283"/>
                </a:lnTo>
                <a:lnTo>
                  <a:pt x="3942" y="251"/>
                </a:lnTo>
                <a:lnTo>
                  <a:pt x="3954" y="254"/>
                </a:lnTo>
                <a:lnTo>
                  <a:pt x="3958" y="283"/>
                </a:lnTo>
                <a:lnTo>
                  <a:pt x="3962" y="283"/>
                </a:lnTo>
                <a:lnTo>
                  <a:pt x="3971" y="207"/>
                </a:lnTo>
                <a:lnTo>
                  <a:pt x="3974" y="207"/>
                </a:lnTo>
                <a:lnTo>
                  <a:pt x="3974" y="196"/>
                </a:lnTo>
                <a:lnTo>
                  <a:pt x="3978" y="196"/>
                </a:lnTo>
                <a:lnTo>
                  <a:pt x="3978" y="180"/>
                </a:lnTo>
                <a:lnTo>
                  <a:pt x="3982" y="180"/>
                </a:lnTo>
                <a:lnTo>
                  <a:pt x="3982" y="169"/>
                </a:lnTo>
                <a:lnTo>
                  <a:pt x="3978" y="156"/>
                </a:lnTo>
                <a:lnTo>
                  <a:pt x="3973" y="143"/>
                </a:lnTo>
                <a:lnTo>
                  <a:pt x="3971" y="131"/>
                </a:lnTo>
                <a:lnTo>
                  <a:pt x="3974" y="132"/>
                </a:lnTo>
                <a:lnTo>
                  <a:pt x="3978" y="132"/>
                </a:lnTo>
                <a:lnTo>
                  <a:pt x="3980" y="134"/>
                </a:lnTo>
                <a:lnTo>
                  <a:pt x="3980" y="136"/>
                </a:lnTo>
                <a:lnTo>
                  <a:pt x="3982" y="138"/>
                </a:lnTo>
                <a:lnTo>
                  <a:pt x="3982" y="143"/>
                </a:lnTo>
                <a:lnTo>
                  <a:pt x="3989" y="154"/>
                </a:lnTo>
                <a:lnTo>
                  <a:pt x="3993" y="171"/>
                </a:lnTo>
                <a:lnTo>
                  <a:pt x="3994" y="185"/>
                </a:lnTo>
                <a:lnTo>
                  <a:pt x="3996" y="200"/>
                </a:lnTo>
                <a:lnTo>
                  <a:pt x="4002" y="211"/>
                </a:lnTo>
                <a:lnTo>
                  <a:pt x="4002" y="203"/>
                </a:lnTo>
                <a:lnTo>
                  <a:pt x="4005" y="192"/>
                </a:lnTo>
                <a:lnTo>
                  <a:pt x="4005" y="180"/>
                </a:lnTo>
                <a:lnTo>
                  <a:pt x="4002" y="167"/>
                </a:lnTo>
                <a:lnTo>
                  <a:pt x="4014" y="167"/>
                </a:lnTo>
                <a:lnTo>
                  <a:pt x="4014" y="151"/>
                </a:lnTo>
                <a:lnTo>
                  <a:pt x="4025" y="151"/>
                </a:lnTo>
                <a:lnTo>
                  <a:pt x="4022" y="200"/>
                </a:lnTo>
                <a:lnTo>
                  <a:pt x="4031" y="203"/>
                </a:lnTo>
                <a:lnTo>
                  <a:pt x="4031" y="220"/>
                </a:lnTo>
                <a:lnTo>
                  <a:pt x="4034" y="220"/>
                </a:lnTo>
                <a:lnTo>
                  <a:pt x="4038" y="236"/>
                </a:lnTo>
                <a:lnTo>
                  <a:pt x="4042" y="236"/>
                </a:lnTo>
                <a:lnTo>
                  <a:pt x="4051" y="271"/>
                </a:lnTo>
                <a:lnTo>
                  <a:pt x="4058" y="271"/>
                </a:lnTo>
                <a:lnTo>
                  <a:pt x="4062" y="307"/>
                </a:lnTo>
                <a:lnTo>
                  <a:pt x="4065" y="307"/>
                </a:lnTo>
                <a:lnTo>
                  <a:pt x="4065" y="303"/>
                </a:lnTo>
                <a:lnTo>
                  <a:pt x="4074" y="289"/>
                </a:lnTo>
                <a:lnTo>
                  <a:pt x="4076" y="269"/>
                </a:lnTo>
                <a:lnTo>
                  <a:pt x="4076" y="245"/>
                </a:lnTo>
                <a:lnTo>
                  <a:pt x="4074" y="221"/>
                </a:lnTo>
                <a:lnTo>
                  <a:pt x="4073" y="198"/>
                </a:lnTo>
                <a:lnTo>
                  <a:pt x="4071" y="180"/>
                </a:lnTo>
                <a:lnTo>
                  <a:pt x="4074" y="180"/>
                </a:lnTo>
                <a:lnTo>
                  <a:pt x="4074" y="183"/>
                </a:lnTo>
                <a:lnTo>
                  <a:pt x="4076" y="185"/>
                </a:lnTo>
                <a:lnTo>
                  <a:pt x="4076" y="185"/>
                </a:lnTo>
                <a:lnTo>
                  <a:pt x="4076" y="183"/>
                </a:lnTo>
                <a:lnTo>
                  <a:pt x="4078" y="181"/>
                </a:lnTo>
                <a:lnTo>
                  <a:pt x="4078" y="178"/>
                </a:lnTo>
                <a:lnTo>
                  <a:pt x="4078" y="176"/>
                </a:lnTo>
                <a:lnTo>
                  <a:pt x="4078" y="176"/>
                </a:lnTo>
                <a:lnTo>
                  <a:pt x="4074" y="176"/>
                </a:lnTo>
                <a:lnTo>
                  <a:pt x="4065" y="123"/>
                </a:lnTo>
                <a:lnTo>
                  <a:pt x="4062" y="123"/>
                </a:lnTo>
                <a:lnTo>
                  <a:pt x="4062" y="100"/>
                </a:lnTo>
                <a:lnTo>
                  <a:pt x="4058" y="100"/>
                </a:lnTo>
                <a:lnTo>
                  <a:pt x="4054" y="80"/>
                </a:lnTo>
                <a:lnTo>
                  <a:pt x="4065" y="80"/>
                </a:lnTo>
                <a:lnTo>
                  <a:pt x="4071" y="112"/>
                </a:lnTo>
                <a:lnTo>
                  <a:pt x="4080" y="145"/>
                </a:lnTo>
                <a:lnTo>
                  <a:pt x="4091" y="176"/>
                </a:lnTo>
                <a:lnTo>
                  <a:pt x="4098" y="240"/>
                </a:lnTo>
                <a:lnTo>
                  <a:pt x="4100" y="238"/>
                </a:lnTo>
                <a:lnTo>
                  <a:pt x="4100" y="238"/>
                </a:lnTo>
                <a:lnTo>
                  <a:pt x="4100" y="238"/>
                </a:lnTo>
                <a:lnTo>
                  <a:pt x="4100" y="238"/>
                </a:lnTo>
                <a:lnTo>
                  <a:pt x="4102" y="236"/>
                </a:lnTo>
                <a:lnTo>
                  <a:pt x="4102" y="236"/>
                </a:lnTo>
                <a:lnTo>
                  <a:pt x="4109" y="227"/>
                </a:lnTo>
                <a:lnTo>
                  <a:pt x="4111" y="218"/>
                </a:lnTo>
                <a:lnTo>
                  <a:pt x="4111" y="207"/>
                </a:lnTo>
                <a:lnTo>
                  <a:pt x="4114" y="196"/>
                </a:lnTo>
                <a:lnTo>
                  <a:pt x="4125" y="156"/>
                </a:lnTo>
                <a:lnTo>
                  <a:pt x="4134" y="114"/>
                </a:lnTo>
                <a:lnTo>
                  <a:pt x="4142" y="114"/>
                </a:lnTo>
                <a:lnTo>
                  <a:pt x="4140" y="143"/>
                </a:lnTo>
                <a:lnTo>
                  <a:pt x="4133" y="169"/>
                </a:lnTo>
                <a:lnTo>
                  <a:pt x="4127" y="194"/>
                </a:lnTo>
                <a:lnTo>
                  <a:pt x="4122" y="220"/>
                </a:lnTo>
                <a:lnTo>
                  <a:pt x="4125" y="220"/>
                </a:lnTo>
                <a:lnTo>
                  <a:pt x="4125" y="211"/>
                </a:lnTo>
                <a:lnTo>
                  <a:pt x="4133" y="198"/>
                </a:lnTo>
                <a:lnTo>
                  <a:pt x="4140" y="178"/>
                </a:lnTo>
                <a:lnTo>
                  <a:pt x="4143" y="154"/>
                </a:lnTo>
                <a:lnTo>
                  <a:pt x="4149" y="132"/>
                </a:lnTo>
                <a:lnTo>
                  <a:pt x="4154" y="114"/>
                </a:lnTo>
                <a:lnTo>
                  <a:pt x="4158" y="114"/>
                </a:lnTo>
                <a:lnTo>
                  <a:pt x="4158" y="140"/>
                </a:lnTo>
                <a:lnTo>
                  <a:pt x="4154" y="140"/>
                </a:lnTo>
                <a:lnTo>
                  <a:pt x="4154" y="160"/>
                </a:lnTo>
                <a:lnTo>
                  <a:pt x="4151" y="160"/>
                </a:lnTo>
                <a:lnTo>
                  <a:pt x="4143" y="189"/>
                </a:lnTo>
                <a:lnTo>
                  <a:pt x="4143" y="220"/>
                </a:lnTo>
                <a:lnTo>
                  <a:pt x="4145" y="252"/>
                </a:lnTo>
                <a:lnTo>
                  <a:pt x="4145" y="287"/>
                </a:lnTo>
                <a:lnTo>
                  <a:pt x="4154" y="287"/>
                </a:lnTo>
                <a:lnTo>
                  <a:pt x="4154" y="311"/>
                </a:lnTo>
                <a:lnTo>
                  <a:pt x="4158" y="311"/>
                </a:lnTo>
                <a:lnTo>
                  <a:pt x="4158" y="307"/>
                </a:lnTo>
                <a:lnTo>
                  <a:pt x="4162" y="307"/>
                </a:lnTo>
                <a:lnTo>
                  <a:pt x="4171" y="260"/>
                </a:lnTo>
                <a:lnTo>
                  <a:pt x="4174" y="260"/>
                </a:lnTo>
                <a:lnTo>
                  <a:pt x="4174" y="243"/>
                </a:lnTo>
                <a:lnTo>
                  <a:pt x="4178" y="243"/>
                </a:lnTo>
                <a:lnTo>
                  <a:pt x="4178" y="223"/>
                </a:lnTo>
                <a:lnTo>
                  <a:pt x="4182" y="223"/>
                </a:lnTo>
                <a:lnTo>
                  <a:pt x="4182" y="211"/>
                </a:lnTo>
                <a:lnTo>
                  <a:pt x="4185" y="211"/>
                </a:lnTo>
                <a:lnTo>
                  <a:pt x="4185" y="196"/>
                </a:lnTo>
                <a:lnTo>
                  <a:pt x="4191" y="196"/>
                </a:lnTo>
                <a:lnTo>
                  <a:pt x="4191" y="176"/>
                </a:lnTo>
                <a:lnTo>
                  <a:pt x="4196" y="156"/>
                </a:lnTo>
                <a:lnTo>
                  <a:pt x="4200" y="138"/>
                </a:lnTo>
                <a:lnTo>
                  <a:pt x="4202" y="114"/>
                </a:lnTo>
                <a:lnTo>
                  <a:pt x="4214" y="114"/>
                </a:lnTo>
                <a:lnTo>
                  <a:pt x="4214" y="120"/>
                </a:lnTo>
                <a:lnTo>
                  <a:pt x="4211" y="120"/>
                </a:lnTo>
                <a:lnTo>
                  <a:pt x="4211" y="143"/>
                </a:lnTo>
                <a:lnTo>
                  <a:pt x="4205" y="143"/>
                </a:lnTo>
                <a:lnTo>
                  <a:pt x="4194" y="211"/>
                </a:lnTo>
                <a:lnTo>
                  <a:pt x="4198" y="211"/>
                </a:lnTo>
                <a:lnTo>
                  <a:pt x="4214" y="154"/>
                </a:lnTo>
                <a:lnTo>
                  <a:pt x="4222" y="154"/>
                </a:lnTo>
                <a:lnTo>
                  <a:pt x="4218" y="176"/>
                </a:lnTo>
                <a:lnTo>
                  <a:pt x="4211" y="194"/>
                </a:lnTo>
                <a:lnTo>
                  <a:pt x="4205" y="214"/>
                </a:lnTo>
                <a:lnTo>
                  <a:pt x="4214" y="214"/>
                </a:lnTo>
                <a:lnTo>
                  <a:pt x="4214" y="231"/>
                </a:lnTo>
                <a:lnTo>
                  <a:pt x="4218" y="231"/>
                </a:lnTo>
                <a:lnTo>
                  <a:pt x="4220" y="216"/>
                </a:lnTo>
                <a:lnTo>
                  <a:pt x="4225" y="203"/>
                </a:lnTo>
                <a:lnTo>
                  <a:pt x="4231" y="191"/>
                </a:lnTo>
                <a:lnTo>
                  <a:pt x="4231" y="171"/>
                </a:lnTo>
                <a:lnTo>
                  <a:pt x="4234" y="171"/>
                </a:lnTo>
                <a:lnTo>
                  <a:pt x="4236" y="169"/>
                </a:lnTo>
                <a:lnTo>
                  <a:pt x="4236" y="169"/>
                </a:lnTo>
                <a:lnTo>
                  <a:pt x="4236" y="169"/>
                </a:lnTo>
                <a:lnTo>
                  <a:pt x="4238" y="169"/>
                </a:lnTo>
                <a:lnTo>
                  <a:pt x="4240" y="169"/>
                </a:lnTo>
                <a:lnTo>
                  <a:pt x="4242" y="167"/>
                </a:lnTo>
                <a:lnTo>
                  <a:pt x="4242" y="180"/>
                </a:lnTo>
                <a:lnTo>
                  <a:pt x="4238" y="196"/>
                </a:lnTo>
                <a:lnTo>
                  <a:pt x="4238" y="211"/>
                </a:lnTo>
                <a:lnTo>
                  <a:pt x="4238" y="225"/>
                </a:lnTo>
                <a:lnTo>
                  <a:pt x="4242" y="236"/>
                </a:lnTo>
                <a:lnTo>
                  <a:pt x="4243" y="212"/>
                </a:lnTo>
                <a:lnTo>
                  <a:pt x="4249" y="192"/>
                </a:lnTo>
                <a:lnTo>
                  <a:pt x="4254" y="172"/>
                </a:lnTo>
                <a:lnTo>
                  <a:pt x="4258" y="151"/>
                </a:lnTo>
                <a:lnTo>
                  <a:pt x="4271" y="151"/>
                </a:lnTo>
                <a:lnTo>
                  <a:pt x="4265" y="189"/>
                </a:lnTo>
                <a:lnTo>
                  <a:pt x="4262" y="229"/>
                </a:lnTo>
                <a:lnTo>
                  <a:pt x="4258" y="271"/>
                </a:lnTo>
                <a:lnTo>
                  <a:pt x="4260" y="311"/>
                </a:lnTo>
                <a:lnTo>
                  <a:pt x="4265" y="347"/>
                </a:lnTo>
                <a:lnTo>
                  <a:pt x="4267" y="360"/>
                </a:lnTo>
                <a:lnTo>
                  <a:pt x="4269" y="374"/>
                </a:lnTo>
                <a:lnTo>
                  <a:pt x="4269" y="389"/>
                </a:lnTo>
                <a:lnTo>
                  <a:pt x="4269" y="401"/>
                </a:lnTo>
                <a:lnTo>
                  <a:pt x="4274" y="411"/>
                </a:lnTo>
                <a:lnTo>
                  <a:pt x="4274" y="311"/>
                </a:lnTo>
                <a:lnTo>
                  <a:pt x="4278" y="311"/>
                </a:lnTo>
                <a:lnTo>
                  <a:pt x="4280" y="294"/>
                </a:lnTo>
                <a:lnTo>
                  <a:pt x="4280" y="276"/>
                </a:lnTo>
                <a:lnTo>
                  <a:pt x="4278" y="263"/>
                </a:lnTo>
                <a:lnTo>
                  <a:pt x="4285" y="263"/>
                </a:lnTo>
                <a:lnTo>
                  <a:pt x="4285" y="247"/>
                </a:lnTo>
                <a:lnTo>
                  <a:pt x="4298" y="247"/>
                </a:lnTo>
                <a:lnTo>
                  <a:pt x="4294" y="271"/>
                </a:lnTo>
                <a:lnTo>
                  <a:pt x="4291" y="271"/>
                </a:lnTo>
                <a:lnTo>
                  <a:pt x="4291" y="281"/>
                </a:lnTo>
                <a:lnTo>
                  <a:pt x="4293" y="296"/>
                </a:lnTo>
                <a:lnTo>
                  <a:pt x="4296" y="314"/>
                </a:lnTo>
                <a:lnTo>
                  <a:pt x="4300" y="331"/>
                </a:lnTo>
                <a:lnTo>
                  <a:pt x="4303" y="345"/>
                </a:lnTo>
                <a:lnTo>
                  <a:pt x="4305" y="351"/>
                </a:lnTo>
                <a:lnTo>
                  <a:pt x="4309" y="311"/>
                </a:lnTo>
                <a:lnTo>
                  <a:pt x="4313" y="271"/>
                </a:lnTo>
                <a:lnTo>
                  <a:pt x="4314" y="227"/>
                </a:lnTo>
                <a:lnTo>
                  <a:pt x="4314" y="191"/>
                </a:lnTo>
                <a:lnTo>
                  <a:pt x="4311" y="191"/>
                </a:lnTo>
                <a:lnTo>
                  <a:pt x="4311" y="163"/>
                </a:lnTo>
                <a:lnTo>
                  <a:pt x="4305" y="163"/>
                </a:lnTo>
                <a:lnTo>
                  <a:pt x="4305" y="136"/>
                </a:lnTo>
                <a:lnTo>
                  <a:pt x="4298" y="103"/>
                </a:lnTo>
                <a:lnTo>
                  <a:pt x="4291" y="71"/>
                </a:lnTo>
                <a:lnTo>
                  <a:pt x="4302" y="76"/>
                </a:lnTo>
                <a:lnTo>
                  <a:pt x="4325" y="207"/>
                </a:lnTo>
                <a:lnTo>
                  <a:pt x="4327" y="221"/>
                </a:lnTo>
                <a:lnTo>
                  <a:pt x="4325" y="238"/>
                </a:lnTo>
                <a:lnTo>
                  <a:pt x="4325" y="252"/>
                </a:lnTo>
                <a:lnTo>
                  <a:pt x="4331" y="263"/>
                </a:lnTo>
                <a:lnTo>
                  <a:pt x="4358" y="103"/>
                </a:lnTo>
                <a:lnTo>
                  <a:pt x="4365" y="103"/>
                </a:lnTo>
                <a:lnTo>
                  <a:pt x="4351" y="211"/>
                </a:lnTo>
                <a:lnTo>
                  <a:pt x="4354" y="211"/>
                </a:lnTo>
                <a:lnTo>
                  <a:pt x="4358" y="183"/>
                </a:lnTo>
                <a:lnTo>
                  <a:pt x="4371" y="183"/>
                </a:lnTo>
                <a:lnTo>
                  <a:pt x="4371" y="214"/>
                </a:lnTo>
                <a:lnTo>
                  <a:pt x="4373" y="245"/>
                </a:lnTo>
                <a:lnTo>
                  <a:pt x="4378" y="271"/>
                </a:lnTo>
                <a:lnTo>
                  <a:pt x="4374" y="283"/>
                </a:lnTo>
                <a:lnTo>
                  <a:pt x="4382" y="283"/>
                </a:lnTo>
                <a:lnTo>
                  <a:pt x="4385" y="311"/>
                </a:lnTo>
                <a:lnTo>
                  <a:pt x="4391" y="311"/>
                </a:lnTo>
                <a:lnTo>
                  <a:pt x="4391" y="307"/>
                </a:lnTo>
                <a:lnTo>
                  <a:pt x="4425" y="200"/>
                </a:lnTo>
                <a:lnTo>
                  <a:pt x="4425" y="183"/>
                </a:lnTo>
                <a:lnTo>
                  <a:pt x="4431" y="183"/>
                </a:lnTo>
                <a:lnTo>
                  <a:pt x="4434" y="154"/>
                </a:lnTo>
                <a:lnTo>
                  <a:pt x="4438" y="154"/>
                </a:lnTo>
                <a:lnTo>
                  <a:pt x="4440" y="154"/>
                </a:lnTo>
                <a:lnTo>
                  <a:pt x="4440" y="152"/>
                </a:lnTo>
                <a:lnTo>
                  <a:pt x="4440" y="152"/>
                </a:lnTo>
                <a:lnTo>
                  <a:pt x="4442" y="152"/>
                </a:lnTo>
                <a:lnTo>
                  <a:pt x="4443" y="152"/>
                </a:lnTo>
                <a:lnTo>
                  <a:pt x="4445" y="151"/>
                </a:lnTo>
                <a:lnTo>
                  <a:pt x="4434" y="207"/>
                </a:lnTo>
                <a:lnTo>
                  <a:pt x="4442" y="207"/>
                </a:lnTo>
                <a:lnTo>
                  <a:pt x="4443" y="223"/>
                </a:lnTo>
                <a:lnTo>
                  <a:pt x="4449" y="236"/>
                </a:lnTo>
                <a:lnTo>
                  <a:pt x="4454" y="247"/>
                </a:lnTo>
                <a:lnTo>
                  <a:pt x="4454" y="267"/>
                </a:lnTo>
                <a:lnTo>
                  <a:pt x="4458" y="267"/>
                </a:lnTo>
                <a:lnTo>
                  <a:pt x="4458" y="280"/>
                </a:lnTo>
                <a:lnTo>
                  <a:pt x="4462" y="280"/>
                </a:lnTo>
                <a:lnTo>
                  <a:pt x="4465" y="323"/>
                </a:lnTo>
                <a:lnTo>
                  <a:pt x="4471" y="323"/>
                </a:lnTo>
                <a:lnTo>
                  <a:pt x="4473" y="338"/>
                </a:lnTo>
                <a:lnTo>
                  <a:pt x="4473" y="352"/>
                </a:lnTo>
                <a:lnTo>
                  <a:pt x="4473" y="365"/>
                </a:lnTo>
                <a:lnTo>
                  <a:pt x="4478" y="374"/>
                </a:lnTo>
                <a:lnTo>
                  <a:pt x="4478" y="367"/>
                </a:lnTo>
                <a:lnTo>
                  <a:pt x="4485" y="358"/>
                </a:lnTo>
                <a:lnTo>
                  <a:pt x="4487" y="343"/>
                </a:lnTo>
                <a:lnTo>
                  <a:pt x="4485" y="327"/>
                </a:lnTo>
                <a:lnTo>
                  <a:pt x="4482" y="327"/>
                </a:lnTo>
                <a:lnTo>
                  <a:pt x="4482" y="300"/>
                </a:lnTo>
                <a:lnTo>
                  <a:pt x="4478" y="300"/>
                </a:lnTo>
                <a:lnTo>
                  <a:pt x="4478" y="280"/>
                </a:lnTo>
                <a:lnTo>
                  <a:pt x="4474" y="280"/>
                </a:lnTo>
                <a:lnTo>
                  <a:pt x="4474" y="271"/>
                </a:lnTo>
                <a:lnTo>
                  <a:pt x="4471" y="271"/>
                </a:lnTo>
                <a:lnTo>
                  <a:pt x="4471" y="267"/>
                </a:lnTo>
                <a:lnTo>
                  <a:pt x="4474" y="267"/>
                </a:lnTo>
                <a:lnTo>
                  <a:pt x="4476" y="265"/>
                </a:lnTo>
                <a:lnTo>
                  <a:pt x="4476" y="265"/>
                </a:lnTo>
                <a:lnTo>
                  <a:pt x="4476" y="265"/>
                </a:lnTo>
                <a:lnTo>
                  <a:pt x="4478" y="265"/>
                </a:lnTo>
                <a:lnTo>
                  <a:pt x="4480" y="263"/>
                </a:lnTo>
                <a:lnTo>
                  <a:pt x="4482" y="263"/>
                </a:lnTo>
                <a:lnTo>
                  <a:pt x="4482" y="274"/>
                </a:lnTo>
                <a:lnTo>
                  <a:pt x="4485" y="274"/>
                </a:lnTo>
                <a:lnTo>
                  <a:pt x="4485" y="260"/>
                </a:lnTo>
                <a:lnTo>
                  <a:pt x="4498" y="260"/>
                </a:lnTo>
                <a:lnTo>
                  <a:pt x="4500" y="280"/>
                </a:lnTo>
                <a:lnTo>
                  <a:pt x="4505" y="298"/>
                </a:lnTo>
                <a:lnTo>
                  <a:pt x="4511" y="314"/>
                </a:lnTo>
                <a:lnTo>
                  <a:pt x="4511" y="347"/>
                </a:lnTo>
                <a:lnTo>
                  <a:pt x="4516" y="385"/>
                </a:lnTo>
                <a:lnTo>
                  <a:pt x="4518" y="431"/>
                </a:lnTo>
                <a:lnTo>
                  <a:pt x="4518" y="441"/>
                </a:lnTo>
                <a:lnTo>
                  <a:pt x="4520" y="449"/>
                </a:lnTo>
                <a:lnTo>
                  <a:pt x="4520" y="454"/>
                </a:lnTo>
                <a:lnTo>
                  <a:pt x="4518" y="463"/>
                </a:lnTo>
                <a:lnTo>
                  <a:pt x="4531" y="463"/>
                </a:lnTo>
                <a:lnTo>
                  <a:pt x="4534" y="314"/>
                </a:lnTo>
                <a:lnTo>
                  <a:pt x="4529" y="300"/>
                </a:lnTo>
                <a:lnTo>
                  <a:pt x="4523" y="283"/>
                </a:lnTo>
                <a:lnTo>
                  <a:pt x="4522" y="263"/>
                </a:lnTo>
                <a:lnTo>
                  <a:pt x="4525" y="263"/>
                </a:lnTo>
                <a:lnTo>
                  <a:pt x="4527" y="267"/>
                </a:lnTo>
                <a:lnTo>
                  <a:pt x="4527" y="267"/>
                </a:lnTo>
                <a:lnTo>
                  <a:pt x="4527" y="269"/>
                </a:lnTo>
                <a:lnTo>
                  <a:pt x="4527" y="269"/>
                </a:lnTo>
                <a:lnTo>
                  <a:pt x="4529" y="269"/>
                </a:lnTo>
                <a:lnTo>
                  <a:pt x="4531" y="271"/>
                </a:lnTo>
                <a:lnTo>
                  <a:pt x="4531" y="260"/>
                </a:lnTo>
                <a:lnTo>
                  <a:pt x="4525" y="247"/>
                </a:lnTo>
                <a:lnTo>
                  <a:pt x="4523" y="232"/>
                </a:lnTo>
                <a:lnTo>
                  <a:pt x="4522" y="220"/>
                </a:lnTo>
                <a:lnTo>
                  <a:pt x="4502" y="163"/>
                </a:lnTo>
                <a:lnTo>
                  <a:pt x="4503" y="161"/>
                </a:lnTo>
                <a:lnTo>
                  <a:pt x="4503" y="161"/>
                </a:lnTo>
                <a:lnTo>
                  <a:pt x="4505" y="161"/>
                </a:lnTo>
                <a:lnTo>
                  <a:pt x="4505" y="161"/>
                </a:lnTo>
                <a:lnTo>
                  <a:pt x="4505" y="161"/>
                </a:lnTo>
                <a:lnTo>
                  <a:pt x="4505" y="160"/>
                </a:lnTo>
                <a:lnTo>
                  <a:pt x="4507" y="160"/>
                </a:lnTo>
                <a:lnTo>
                  <a:pt x="4509" y="161"/>
                </a:lnTo>
                <a:lnTo>
                  <a:pt x="4509" y="161"/>
                </a:lnTo>
                <a:lnTo>
                  <a:pt x="4509" y="161"/>
                </a:lnTo>
                <a:lnTo>
                  <a:pt x="4509" y="161"/>
                </a:lnTo>
                <a:lnTo>
                  <a:pt x="4511" y="163"/>
                </a:lnTo>
                <a:lnTo>
                  <a:pt x="4516" y="174"/>
                </a:lnTo>
                <a:lnTo>
                  <a:pt x="4520" y="185"/>
                </a:lnTo>
                <a:lnTo>
                  <a:pt x="4522" y="200"/>
                </a:lnTo>
                <a:lnTo>
                  <a:pt x="4525" y="200"/>
                </a:lnTo>
                <a:lnTo>
                  <a:pt x="4525" y="220"/>
                </a:lnTo>
                <a:lnTo>
                  <a:pt x="4531" y="220"/>
                </a:lnTo>
                <a:lnTo>
                  <a:pt x="4531" y="231"/>
                </a:lnTo>
                <a:lnTo>
                  <a:pt x="4534" y="231"/>
                </a:lnTo>
                <a:lnTo>
                  <a:pt x="4534" y="254"/>
                </a:lnTo>
                <a:lnTo>
                  <a:pt x="4538" y="254"/>
                </a:lnTo>
                <a:lnTo>
                  <a:pt x="4538" y="271"/>
                </a:lnTo>
                <a:lnTo>
                  <a:pt x="4543" y="291"/>
                </a:lnTo>
                <a:lnTo>
                  <a:pt x="4551" y="311"/>
                </a:lnTo>
                <a:lnTo>
                  <a:pt x="4554" y="311"/>
                </a:lnTo>
                <a:lnTo>
                  <a:pt x="4554" y="267"/>
                </a:lnTo>
                <a:lnTo>
                  <a:pt x="4551" y="267"/>
                </a:lnTo>
                <a:lnTo>
                  <a:pt x="4551" y="243"/>
                </a:lnTo>
                <a:lnTo>
                  <a:pt x="4545" y="243"/>
                </a:lnTo>
                <a:lnTo>
                  <a:pt x="4542" y="220"/>
                </a:lnTo>
                <a:lnTo>
                  <a:pt x="4534" y="214"/>
                </a:lnTo>
                <a:lnTo>
                  <a:pt x="4531" y="200"/>
                </a:lnTo>
                <a:lnTo>
                  <a:pt x="4538" y="203"/>
                </a:lnTo>
                <a:lnTo>
                  <a:pt x="4525" y="163"/>
                </a:lnTo>
                <a:lnTo>
                  <a:pt x="4534" y="163"/>
                </a:lnTo>
                <a:lnTo>
                  <a:pt x="4585" y="314"/>
                </a:lnTo>
                <a:lnTo>
                  <a:pt x="4585" y="311"/>
                </a:lnTo>
                <a:lnTo>
                  <a:pt x="4589" y="309"/>
                </a:lnTo>
                <a:lnTo>
                  <a:pt x="4589" y="307"/>
                </a:lnTo>
                <a:lnTo>
                  <a:pt x="4589" y="305"/>
                </a:lnTo>
                <a:lnTo>
                  <a:pt x="4589" y="305"/>
                </a:lnTo>
                <a:lnTo>
                  <a:pt x="4589" y="303"/>
                </a:lnTo>
                <a:lnTo>
                  <a:pt x="4589" y="301"/>
                </a:lnTo>
                <a:lnTo>
                  <a:pt x="4591" y="300"/>
                </a:lnTo>
                <a:lnTo>
                  <a:pt x="4594" y="300"/>
                </a:lnTo>
                <a:lnTo>
                  <a:pt x="4594" y="303"/>
                </a:lnTo>
                <a:lnTo>
                  <a:pt x="4596" y="301"/>
                </a:lnTo>
                <a:lnTo>
                  <a:pt x="4596" y="301"/>
                </a:lnTo>
                <a:lnTo>
                  <a:pt x="4596" y="300"/>
                </a:lnTo>
                <a:lnTo>
                  <a:pt x="4596" y="300"/>
                </a:lnTo>
                <a:lnTo>
                  <a:pt x="4598" y="298"/>
                </a:lnTo>
                <a:lnTo>
                  <a:pt x="4598" y="296"/>
                </a:lnTo>
                <a:lnTo>
                  <a:pt x="4591" y="296"/>
                </a:lnTo>
                <a:lnTo>
                  <a:pt x="4585" y="263"/>
                </a:lnTo>
                <a:lnTo>
                  <a:pt x="4594" y="263"/>
                </a:lnTo>
                <a:lnTo>
                  <a:pt x="4594" y="254"/>
                </a:lnTo>
                <a:lnTo>
                  <a:pt x="4602" y="254"/>
                </a:lnTo>
                <a:lnTo>
                  <a:pt x="4602" y="271"/>
                </a:lnTo>
                <a:lnTo>
                  <a:pt x="4600" y="281"/>
                </a:lnTo>
                <a:lnTo>
                  <a:pt x="4602" y="291"/>
                </a:lnTo>
                <a:lnTo>
                  <a:pt x="4605" y="291"/>
                </a:lnTo>
                <a:lnTo>
                  <a:pt x="4611" y="236"/>
                </a:lnTo>
                <a:lnTo>
                  <a:pt x="4618" y="231"/>
                </a:lnTo>
                <a:lnTo>
                  <a:pt x="4618" y="220"/>
                </a:lnTo>
                <a:lnTo>
                  <a:pt x="4622" y="220"/>
                </a:lnTo>
                <a:lnTo>
                  <a:pt x="4622" y="214"/>
                </a:lnTo>
                <a:lnTo>
                  <a:pt x="4618" y="214"/>
                </a:lnTo>
                <a:lnTo>
                  <a:pt x="4618" y="163"/>
                </a:lnTo>
                <a:lnTo>
                  <a:pt x="4614" y="163"/>
                </a:lnTo>
                <a:lnTo>
                  <a:pt x="4614" y="160"/>
                </a:lnTo>
                <a:lnTo>
                  <a:pt x="4618" y="160"/>
                </a:lnTo>
                <a:lnTo>
                  <a:pt x="4618" y="154"/>
                </a:lnTo>
                <a:lnTo>
                  <a:pt x="4614" y="154"/>
                </a:lnTo>
                <a:lnTo>
                  <a:pt x="4614" y="152"/>
                </a:lnTo>
                <a:lnTo>
                  <a:pt x="4616" y="149"/>
                </a:lnTo>
                <a:lnTo>
                  <a:pt x="4618" y="147"/>
                </a:lnTo>
                <a:lnTo>
                  <a:pt x="4618" y="147"/>
                </a:lnTo>
                <a:lnTo>
                  <a:pt x="4614" y="140"/>
                </a:lnTo>
                <a:lnTo>
                  <a:pt x="4614" y="136"/>
                </a:lnTo>
                <a:lnTo>
                  <a:pt x="4618" y="136"/>
                </a:lnTo>
                <a:lnTo>
                  <a:pt x="4618" y="131"/>
                </a:lnTo>
                <a:lnTo>
                  <a:pt x="4614" y="131"/>
                </a:lnTo>
                <a:lnTo>
                  <a:pt x="4618" y="107"/>
                </a:lnTo>
                <a:lnTo>
                  <a:pt x="4625" y="107"/>
                </a:lnTo>
                <a:lnTo>
                  <a:pt x="4625" y="167"/>
                </a:lnTo>
                <a:lnTo>
                  <a:pt x="4634" y="167"/>
                </a:lnTo>
                <a:lnTo>
                  <a:pt x="4642" y="311"/>
                </a:lnTo>
                <a:lnTo>
                  <a:pt x="4645" y="311"/>
                </a:lnTo>
                <a:lnTo>
                  <a:pt x="4647" y="325"/>
                </a:lnTo>
                <a:lnTo>
                  <a:pt x="4647" y="341"/>
                </a:lnTo>
                <a:lnTo>
                  <a:pt x="4649" y="356"/>
                </a:lnTo>
                <a:lnTo>
                  <a:pt x="4654" y="367"/>
                </a:lnTo>
                <a:lnTo>
                  <a:pt x="4651" y="323"/>
                </a:lnTo>
                <a:lnTo>
                  <a:pt x="4654" y="323"/>
                </a:lnTo>
                <a:lnTo>
                  <a:pt x="4658" y="329"/>
                </a:lnTo>
                <a:lnTo>
                  <a:pt x="4662" y="332"/>
                </a:lnTo>
                <a:lnTo>
                  <a:pt x="4665" y="334"/>
                </a:lnTo>
                <a:lnTo>
                  <a:pt x="4665" y="296"/>
                </a:lnTo>
                <a:lnTo>
                  <a:pt x="4658" y="296"/>
                </a:lnTo>
                <a:lnTo>
                  <a:pt x="4658" y="287"/>
                </a:lnTo>
                <a:lnTo>
                  <a:pt x="4665" y="287"/>
                </a:lnTo>
                <a:lnTo>
                  <a:pt x="4662" y="107"/>
                </a:lnTo>
                <a:lnTo>
                  <a:pt x="4674" y="107"/>
                </a:lnTo>
                <a:lnTo>
                  <a:pt x="4674" y="111"/>
                </a:lnTo>
                <a:lnTo>
                  <a:pt x="4671" y="121"/>
                </a:lnTo>
                <a:lnTo>
                  <a:pt x="4669" y="138"/>
                </a:lnTo>
                <a:lnTo>
                  <a:pt x="4669" y="156"/>
                </a:lnTo>
                <a:lnTo>
                  <a:pt x="4671" y="171"/>
                </a:lnTo>
                <a:lnTo>
                  <a:pt x="4682" y="287"/>
                </a:lnTo>
                <a:lnTo>
                  <a:pt x="4687" y="287"/>
                </a:lnTo>
                <a:lnTo>
                  <a:pt x="4691" y="289"/>
                </a:lnTo>
                <a:lnTo>
                  <a:pt x="4694" y="289"/>
                </a:lnTo>
                <a:lnTo>
                  <a:pt x="4698" y="291"/>
                </a:lnTo>
                <a:lnTo>
                  <a:pt x="4698" y="236"/>
                </a:lnTo>
                <a:lnTo>
                  <a:pt x="4711" y="236"/>
                </a:lnTo>
                <a:lnTo>
                  <a:pt x="4713" y="269"/>
                </a:lnTo>
                <a:lnTo>
                  <a:pt x="4722" y="300"/>
                </a:lnTo>
                <a:lnTo>
                  <a:pt x="4725" y="300"/>
                </a:lnTo>
                <a:lnTo>
                  <a:pt x="4725" y="143"/>
                </a:lnTo>
                <a:lnTo>
                  <a:pt x="4738" y="147"/>
                </a:lnTo>
                <a:lnTo>
                  <a:pt x="4742" y="189"/>
                </a:lnTo>
                <a:lnTo>
                  <a:pt x="4751" y="223"/>
                </a:lnTo>
                <a:lnTo>
                  <a:pt x="4751" y="254"/>
                </a:lnTo>
                <a:lnTo>
                  <a:pt x="4754" y="254"/>
                </a:lnTo>
                <a:lnTo>
                  <a:pt x="4758" y="300"/>
                </a:lnTo>
                <a:lnTo>
                  <a:pt x="4765" y="303"/>
                </a:lnTo>
                <a:lnTo>
                  <a:pt x="4765" y="314"/>
                </a:lnTo>
                <a:lnTo>
                  <a:pt x="4769" y="323"/>
                </a:lnTo>
                <a:lnTo>
                  <a:pt x="4774" y="329"/>
                </a:lnTo>
                <a:lnTo>
                  <a:pt x="4780" y="336"/>
                </a:lnTo>
                <a:lnTo>
                  <a:pt x="4785" y="340"/>
                </a:lnTo>
                <a:lnTo>
                  <a:pt x="4794" y="343"/>
                </a:lnTo>
                <a:lnTo>
                  <a:pt x="4794" y="347"/>
                </a:lnTo>
                <a:lnTo>
                  <a:pt x="4796" y="349"/>
                </a:lnTo>
                <a:lnTo>
                  <a:pt x="4796" y="351"/>
                </a:lnTo>
                <a:lnTo>
                  <a:pt x="4798" y="352"/>
                </a:lnTo>
                <a:lnTo>
                  <a:pt x="4800" y="354"/>
                </a:lnTo>
                <a:lnTo>
                  <a:pt x="4802" y="356"/>
                </a:lnTo>
                <a:lnTo>
                  <a:pt x="4803" y="356"/>
                </a:lnTo>
                <a:lnTo>
                  <a:pt x="4803" y="358"/>
                </a:lnTo>
                <a:lnTo>
                  <a:pt x="4803" y="358"/>
                </a:lnTo>
                <a:lnTo>
                  <a:pt x="4803" y="358"/>
                </a:lnTo>
                <a:lnTo>
                  <a:pt x="4805" y="358"/>
                </a:lnTo>
                <a:lnTo>
                  <a:pt x="4805" y="360"/>
                </a:lnTo>
                <a:lnTo>
                  <a:pt x="4805" y="351"/>
                </a:lnTo>
                <a:lnTo>
                  <a:pt x="4802" y="351"/>
                </a:lnTo>
                <a:lnTo>
                  <a:pt x="4802" y="323"/>
                </a:lnTo>
                <a:lnTo>
                  <a:pt x="4798" y="323"/>
                </a:lnTo>
                <a:lnTo>
                  <a:pt x="4791" y="287"/>
                </a:lnTo>
                <a:lnTo>
                  <a:pt x="4785" y="287"/>
                </a:lnTo>
                <a:lnTo>
                  <a:pt x="4785" y="274"/>
                </a:lnTo>
                <a:lnTo>
                  <a:pt x="4782" y="274"/>
                </a:lnTo>
                <a:lnTo>
                  <a:pt x="4780" y="272"/>
                </a:lnTo>
                <a:lnTo>
                  <a:pt x="4780" y="269"/>
                </a:lnTo>
                <a:lnTo>
                  <a:pt x="4780" y="267"/>
                </a:lnTo>
                <a:lnTo>
                  <a:pt x="4778" y="263"/>
                </a:lnTo>
                <a:lnTo>
                  <a:pt x="4778" y="260"/>
                </a:lnTo>
                <a:lnTo>
                  <a:pt x="4782" y="260"/>
                </a:lnTo>
                <a:lnTo>
                  <a:pt x="4789" y="269"/>
                </a:lnTo>
                <a:lnTo>
                  <a:pt x="4794" y="280"/>
                </a:lnTo>
                <a:lnTo>
                  <a:pt x="4798" y="291"/>
                </a:lnTo>
                <a:lnTo>
                  <a:pt x="4802" y="291"/>
                </a:lnTo>
                <a:lnTo>
                  <a:pt x="4794" y="267"/>
                </a:lnTo>
                <a:lnTo>
                  <a:pt x="4783" y="243"/>
                </a:lnTo>
                <a:lnTo>
                  <a:pt x="4774" y="220"/>
                </a:lnTo>
                <a:lnTo>
                  <a:pt x="4778" y="220"/>
                </a:lnTo>
                <a:lnTo>
                  <a:pt x="4782" y="221"/>
                </a:lnTo>
                <a:lnTo>
                  <a:pt x="4783" y="221"/>
                </a:lnTo>
                <a:lnTo>
                  <a:pt x="4783" y="223"/>
                </a:lnTo>
                <a:lnTo>
                  <a:pt x="4785" y="227"/>
                </a:lnTo>
                <a:lnTo>
                  <a:pt x="4785" y="231"/>
                </a:lnTo>
                <a:lnTo>
                  <a:pt x="4796" y="245"/>
                </a:lnTo>
                <a:lnTo>
                  <a:pt x="4803" y="263"/>
                </a:lnTo>
                <a:lnTo>
                  <a:pt x="4809" y="283"/>
                </a:lnTo>
                <a:lnTo>
                  <a:pt x="4814" y="303"/>
                </a:lnTo>
                <a:lnTo>
                  <a:pt x="4818" y="303"/>
                </a:lnTo>
                <a:lnTo>
                  <a:pt x="4818" y="323"/>
                </a:lnTo>
                <a:lnTo>
                  <a:pt x="4822" y="323"/>
                </a:lnTo>
                <a:lnTo>
                  <a:pt x="4814" y="240"/>
                </a:lnTo>
                <a:lnTo>
                  <a:pt x="4811" y="240"/>
                </a:lnTo>
                <a:lnTo>
                  <a:pt x="4811" y="223"/>
                </a:lnTo>
                <a:lnTo>
                  <a:pt x="4805" y="223"/>
                </a:lnTo>
                <a:lnTo>
                  <a:pt x="4802" y="191"/>
                </a:lnTo>
                <a:lnTo>
                  <a:pt x="4798" y="191"/>
                </a:lnTo>
                <a:lnTo>
                  <a:pt x="4798" y="183"/>
                </a:lnTo>
                <a:lnTo>
                  <a:pt x="4794" y="183"/>
                </a:lnTo>
                <a:lnTo>
                  <a:pt x="4794" y="171"/>
                </a:lnTo>
                <a:lnTo>
                  <a:pt x="4791" y="171"/>
                </a:lnTo>
                <a:lnTo>
                  <a:pt x="4785" y="154"/>
                </a:lnTo>
                <a:lnTo>
                  <a:pt x="4782" y="154"/>
                </a:lnTo>
                <a:lnTo>
                  <a:pt x="4782" y="143"/>
                </a:lnTo>
                <a:lnTo>
                  <a:pt x="4778" y="143"/>
                </a:lnTo>
                <a:lnTo>
                  <a:pt x="4771" y="120"/>
                </a:lnTo>
                <a:lnTo>
                  <a:pt x="4765" y="120"/>
                </a:lnTo>
                <a:lnTo>
                  <a:pt x="4765" y="111"/>
                </a:lnTo>
                <a:lnTo>
                  <a:pt x="4758" y="98"/>
                </a:lnTo>
                <a:lnTo>
                  <a:pt x="4751" y="85"/>
                </a:lnTo>
                <a:lnTo>
                  <a:pt x="4745" y="67"/>
                </a:lnTo>
                <a:lnTo>
                  <a:pt x="4758" y="71"/>
                </a:lnTo>
                <a:lnTo>
                  <a:pt x="4762" y="89"/>
                </a:lnTo>
                <a:lnTo>
                  <a:pt x="4771" y="101"/>
                </a:lnTo>
                <a:lnTo>
                  <a:pt x="4778" y="114"/>
                </a:lnTo>
                <a:lnTo>
                  <a:pt x="4778" y="123"/>
                </a:lnTo>
                <a:lnTo>
                  <a:pt x="4782" y="123"/>
                </a:lnTo>
                <a:lnTo>
                  <a:pt x="4782" y="131"/>
                </a:lnTo>
                <a:lnTo>
                  <a:pt x="4785" y="131"/>
                </a:lnTo>
                <a:lnTo>
                  <a:pt x="4785" y="140"/>
                </a:lnTo>
                <a:lnTo>
                  <a:pt x="4791" y="140"/>
                </a:lnTo>
                <a:lnTo>
                  <a:pt x="4791" y="147"/>
                </a:lnTo>
                <a:lnTo>
                  <a:pt x="4794" y="147"/>
                </a:lnTo>
                <a:lnTo>
                  <a:pt x="4802" y="171"/>
                </a:lnTo>
                <a:lnTo>
                  <a:pt x="4805" y="171"/>
                </a:lnTo>
                <a:lnTo>
                  <a:pt x="4805" y="183"/>
                </a:lnTo>
                <a:lnTo>
                  <a:pt x="4811" y="183"/>
                </a:lnTo>
                <a:lnTo>
                  <a:pt x="4811" y="191"/>
                </a:lnTo>
                <a:lnTo>
                  <a:pt x="4814" y="191"/>
                </a:lnTo>
                <a:lnTo>
                  <a:pt x="4822" y="227"/>
                </a:lnTo>
                <a:lnTo>
                  <a:pt x="4825" y="227"/>
                </a:lnTo>
                <a:lnTo>
                  <a:pt x="4825" y="236"/>
                </a:lnTo>
                <a:lnTo>
                  <a:pt x="4831" y="236"/>
                </a:lnTo>
                <a:lnTo>
                  <a:pt x="4831" y="254"/>
                </a:lnTo>
                <a:lnTo>
                  <a:pt x="4834" y="254"/>
                </a:lnTo>
                <a:lnTo>
                  <a:pt x="4836" y="218"/>
                </a:lnTo>
                <a:lnTo>
                  <a:pt x="4838" y="178"/>
                </a:lnTo>
                <a:lnTo>
                  <a:pt x="4834" y="140"/>
                </a:lnTo>
                <a:lnTo>
                  <a:pt x="4825" y="103"/>
                </a:lnTo>
                <a:lnTo>
                  <a:pt x="4838" y="103"/>
                </a:lnTo>
                <a:lnTo>
                  <a:pt x="4843" y="134"/>
                </a:lnTo>
                <a:lnTo>
                  <a:pt x="4851" y="163"/>
                </a:lnTo>
                <a:lnTo>
                  <a:pt x="4851" y="178"/>
                </a:lnTo>
                <a:lnTo>
                  <a:pt x="4851" y="194"/>
                </a:lnTo>
                <a:lnTo>
                  <a:pt x="4849" y="209"/>
                </a:lnTo>
                <a:lnTo>
                  <a:pt x="4854" y="220"/>
                </a:lnTo>
                <a:lnTo>
                  <a:pt x="4858" y="180"/>
                </a:lnTo>
                <a:lnTo>
                  <a:pt x="4865" y="180"/>
                </a:lnTo>
                <a:lnTo>
                  <a:pt x="4871" y="196"/>
                </a:lnTo>
                <a:lnTo>
                  <a:pt x="4874" y="196"/>
                </a:lnTo>
                <a:lnTo>
                  <a:pt x="4874" y="211"/>
                </a:lnTo>
                <a:lnTo>
                  <a:pt x="4878" y="211"/>
                </a:lnTo>
                <a:lnTo>
                  <a:pt x="4882" y="247"/>
                </a:lnTo>
                <a:lnTo>
                  <a:pt x="4885" y="247"/>
                </a:lnTo>
                <a:lnTo>
                  <a:pt x="4885" y="271"/>
                </a:lnTo>
                <a:lnTo>
                  <a:pt x="4894" y="274"/>
                </a:lnTo>
                <a:lnTo>
                  <a:pt x="4894" y="283"/>
                </a:lnTo>
                <a:lnTo>
                  <a:pt x="4898" y="283"/>
                </a:lnTo>
                <a:lnTo>
                  <a:pt x="4898" y="296"/>
                </a:lnTo>
                <a:lnTo>
                  <a:pt x="4902" y="296"/>
                </a:lnTo>
                <a:lnTo>
                  <a:pt x="4905" y="320"/>
                </a:lnTo>
                <a:lnTo>
                  <a:pt x="4911" y="320"/>
                </a:lnTo>
                <a:lnTo>
                  <a:pt x="4913" y="291"/>
                </a:lnTo>
                <a:lnTo>
                  <a:pt x="4918" y="265"/>
                </a:lnTo>
                <a:lnTo>
                  <a:pt x="4927" y="240"/>
                </a:lnTo>
                <a:lnTo>
                  <a:pt x="4934" y="214"/>
                </a:lnTo>
                <a:lnTo>
                  <a:pt x="4931" y="154"/>
                </a:lnTo>
                <a:lnTo>
                  <a:pt x="4942" y="154"/>
                </a:lnTo>
                <a:lnTo>
                  <a:pt x="4945" y="214"/>
                </a:lnTo>
                <a:lnTo>
                  <a:pt x="4954" y="214"/>
                </a:lnTo>
                <a:lnTo>
                  <a:pt x="4958" y="231"/>
                </a:lnTo>
                <a:lnTo>
                  <a:pt x="4951" y="231"/>
                </a:lnTo>
                <a:lnTo>
                  <a:pt x="4951" y="223"/>
                </a:lnTo>
                <a:lnTo>
                  <a:pt x="4945" y="223"/>
                </a:lnTo>
                <a:lnTo>
                  <a:pt x="4945" y="327"/>
                </a:lnTo>
                <a:lnTo>
                  <a:pt x="4951" y="327"/>
                </a:lnTo>
                <a:lnTo>
                  <a:pt x="4951" y="340"/>
                </a:lnTo>
                <a:lnTo>
                  <a:pt x="4954" y="340"/>
                </a:lnTo>
                <a:lnTo>
                  <a:pt x="4956" y="338"/>
                </a:lnTo>
                <a:lnTo>
                  <a:pt x="4956" y="336"/>
                </a:lnTo>
                <a:lnTo>
                  <a:pt x="4956" y="336"/>
                </a:lnTo>
                <a:lnTo>
                  <a:pt x="4956" y="336"/>
                </a:lnTo>
                <a:lnTo>
                  <a:pt x="4958" y="334"/>
                </a:lnTo>
                <a:lnTo>
                  <a:pt x="4965" y="340"/>
                </a:lnTo>
                <a:lnTo>
                  <a:pt x="4965" y="303"/>
                </a:lnTo>
                <a:lnTo>
                  <a:pt x="4962" y="303"/>
                </a:lnTo>
                <a:lnTo>
                  <a:pt x="4962" y="271"/>
                </a:lnTo>
                <a:lnTo>
                  <a:pt x="4951" y="236"/>
                </a:lnTo>
                <a:lnTo>
                  <a:pt x="4962" y="236"/>
                </a:lnTo>
                <a:lnTo>
                  <a:pt x="4965" y="254"/>
                </a:lnTo>
                <a:lnTo>
                  <a:pt x="4971" y="254"/>
                </a:lnTo>
                <a:lnTo>
                  <a:pt x="4971" y="274"/>
                </a:lnTo>
                <a:lnTo>
                  <a:pt x="4974" y="274"/>
                </a:lnTo>
                <a:lnTo>
                  <a:pt x="4974" y="283"/>
                </a:lnTo>
                <a:lnTo>
                  <a:pt x="4978" y="283"/>
                </a:lnTo>
                <a:lnTo>
                  <a:pt x="4978" y="300"/>
                </a:lnTo>
                <a:lnTo>
                  <a:pt x="4982" y="300"/>
                </a:lnTo>
                <a:lnTo>
                  <a:pt x="4982" y="314"/>
                </a:lnTo>
                <a:lnTo>
                  <a:pt x="4985" y="314"/>
                </a:lnTo>
                <a:lnTo>
                  <a:pt x="4991" y="343"/>
                </a:lnTo>
                <a:lnTo>
                  <a:pt x="4994" y="343"/>
                </a:lnTo>
                <a:lnTo>
                  <a:pt x="4998" y="334"/>
                </a:lnTo>
                <a:lnTo>
                  <a:pt x="5002" y="325"/>
                </a:lnTo>
                <a:lnTo>
                  <a:pt x="5002" y="311"/>
                </a:lnTo>
                <a:lnTo>
                  <a:pt x="4991" y="274"/>
                </a:lnTo>
                <a:lnTo>
                  <a:pt x="5002" y="280"/>
                </a:lnTo>
                <a:lnTo>
                  <a:pt x="5003" y="287"/>
                </a:lnTo>
                <a:lnTo>
                  <a:pt x="5007" y="301"/>
                </a:lnTo>
                <a:lnTo>
                  <a:pt x="5011" y="318"/>
                </a:lnTo>
                <a:lnTo>
                  <a:pt x="5014" y="332"/>
                </a:lnTo>
                <a:lnTo>
                  <a:pt x="5020" y="345"/>
                </a:lnTo>
                <a:lnTo>
                  <a:pt x="5022" y="351"/>
                </a:lnTo>
                <a:lnTo>
                  <a:pt x="5023" y="332"/>
                </a:lnTo>
                <a:lnTo>
                  <a:pt x="5025" y="316"/>
                </a:lnTo>
                <a:lnTo>
                  <a:pt x="5025" y="296"/>
                </a:lnTo>
                <a:lnTo>
                  <a:pt x="5022" y="271"/>
                </a:lnTo>
                <a:lnTo>
                  <a:pt x="5034" y="271"/>
                </a:lnTo>
                <a:lnTo>
                  <a:pt x="5036" y="294"/>
                </a:lnTo>
                <a:lnTo>
                  <a:pt x="5043" y="316"/>
                </a:lnTo>
                <a:lnTo>
                  <a:pt x="5051" y="334"/>
                </a:lnTo>
                <a:lnTo>
                  <a:pt x="5051" y="356"/>
                </a:lnTo>
                <a:lnTo>
                  <a:pt x="5054" y="356"/>
                </a:lnTo>
                <a:lnTo>
                  <a:pt x="5042" y="223"/>
                </a:lnTo>
                <a:lnTo>
                  <a:pt x="5038" y="223"/>
                </a:lnTo>
                <a:lnTo>
                  <a:pt x="5034" y="200"/>
                </a:lnTo>
                <a:lnTo>
                  <a:pt x="5031" y="194"/>
                </a:lnTo>
                <a:lnTo>
                  <a:pt x="5029" y="191"/>
                </a:lnTo>
                <a:lnTo>
                  <a:pt x="5025" y="187"/>
                </a:lnTo>
                <a:lnTo>
                  <a:pt x="5023" y="183"/>
                </a:lnTo>
                <a:lnTo>
                  <a:pt x="5020" y="178"/>
                </a:lnTo>
                <a:lnTo>
                  <a:pt x="5018" y="171"/>
                </a:lnTo>
                <a:lnTo>
                  <a:pt x="5031" y="180"/>
                </a:lnTo>
                <a:lnTo>
                  <a:pt x="5042" y="194"/>
                </a:lnTo>
                <a:lnTo>
                  <a:pt x="5051" y="212"/>
                </a:lnTo>
                <a:lnTo>
                  <a:pt x="5058" y="234"/>
                </a:lnTo>
                <a:lnTo>
                  <a:pt x="5065" y="254"/>
                </a:lnTo>
                <a:lnTo>
                  <a:pt x="5071" y="271"/>
                </a:lnTo>
                <a:lnTo>
                  <a:pt x="5071" y="296"/>
                </a:lnTo>
                <a:lnTo>
                  <a:pt x="5078" y="300"/>
                </a:lnTo>
                <a:lnTo>
                  <a:pt x="5074" y="307"/>
                </a:lnTo>
                <a:lnTo>
                  <a:pt x="5082" y="311"/>
                </a:lnTo>
                <a:lnTo>
                  <a:pt x="5082" y="327"/>
                </a:lnTo>
                <a:lnTo>
                  <a:pt x="5085" y="327"/>
                </a:lnTo>
                <a:lnTo>
                  <a:pt x="5085" y="340"/>
                </a:lnTo>
                <a:lnTo>
                  <a:pt x="5091" y="340"/>
                </a:lnTo>
                <a:lnTo>
                  <a:pt x="5093" y="352"/>
                </a:lnTo>
                <a:lnTo>
                  <a:pt x="5093" y="365"/>
                </a:lnTo>
                <a:lnTo>
                  <a:pt x="5098" y="374"/>
                </a:lnTo>
                <a:lnTo>
                  <a:pt x="5100" y="347"/>
                </a:lnTo>
                <a:lnTo>
                  <a:pt x="5102" y="321"/>
                </a:lnTo>
                <a:lnTo>
                  <a:pt x="5098" y="300"/>
                </a:lnTo>
                <a:lnTo>
                  <a:pt x="5098" y="267"/>
                </a:lnTo>
                <a:lnTo>
                  <a:pt x="5094" y="267"/>
                </a:lnTo>
                <a:lnTo>
                  <a:pt x="5091" y="240"/>
                </a:lnTo>
                <a:lnTo>
                  <a:pt x="5085" y="240"/>
                </a:lnTo>
                <a:lnTo>
                  <a:pt x="5083" y="234"/>
                </a:lnTo>
                <a:lnTo>
                  <a:pt x="5080" y="232"/>
                </a:lnTo>
                <a:lnTo>
                  <a:pt x="5078" y="229"/>
                </a:lnTo>
                <a:lnTo>
                  <a:pt x="5076" y="227"/>
                </a:lnTo>
                <a:lnTo>
                  <a:pt x="5074" y="221"/>
                </a:lnTo>
                <a:lnTo>
                  <a:pt x="5074" y="214"/>
                </a:lnTo>
                <a:lnTo>
                  <a:pt x="5082" y="220"/>
                </a:lnTo>
                <a:lnTo>
                  <a:pt x="5058" y="176"/>
                </a:lnTo>
                <a:lnTo>
                  <a:pt x="5065" y="176"/>
                </a:lnTo>
                <a:lnTo>
                  <a:pt x="5102" y="231"/>
                </a:lnTo>
                <a:lnTo>
                  <a:pt x="5102" y="240"/>
                </a:lnTo>
                <a:lnTo>
                  <a:pt x="5105" y="240"/>
                </a:lnTo>
                <a:lnTo>
                  <a:pt x="5105" y="247"/>
                </a:lnTo>
                <a:lnTo>
                  <a:pt x="5111" y="247"/>
                </a:lnTo>
                <a:lnTo>
                  <a:pt x="5114" y="271"/>
                </a:lnTo>
                <a:lnTo>
                  <a:pt x="5118" y="271"/>
                </a:lnTo>
                <a:lnTo>
                  <a:pt x="5118" y="280"/>
                </a:lnTo>
                <a:lnTo>
                  <a:pt x="5122" y="280"/>
                </a:lnTo>
                <a:lnTo>
                  <a:pt x="5122" y="296"/>
                </a:lnTo>
                <a:lnTo>
                  <a:pt x="5125" y="296"/>
                </a:lnTo>
                <a:lnTo>
                  <a:pt x="5131" y="323"/>
                </a:lnTo>
                <a:lnTo>
                  <a:pt x="5134" y="323"/>
                </a:lnTo>
                <a:lnTo>
                  <a:pt x="5136" y="289"/>
                </a:lnTo>
                <a:lnTo>
                  <a:pt x="5138" y="254"/>
                </a:lnTo>
                <a:lnTo>
                  <a:pt x="5140" y="218"/>
                </a:lnTo>
                <a:lnTo>
                  <a:pt x="5140" y="183"/>
                </a:lnTo>
                <a:lnTo>
                  <a:pt x="5134" y="151"/>
                </a:lnTo>
                <a:lnTo>
                  <a:pt x="5134" y="120"/>
                </a:lnTo>
                <a:lnTo>
                  <a:pt x="5131" y="120"/>
                </a:lnTo>
                <a:lnTo>
                  <a:pt x="5127" y="105"/>
                </a:lnTo>
                <a:lnTo>
                  <a:pt x="5127" y="92"/>
                </a:lnTo>
                <a:lnTo>
                  <a:pt x="5129" y="81"/>
                </a:lnTo>
                <a:lnTo>
                  <a:pt x="5129" y="72"/>
                </a:lnTo>
                <a:lnTo>
                  <a:pt x="5125" y="67"/>
                </a:lnTo>
                <a:lnTo>
                  <a:pt x="5127" y="65"/>
                </a:lnTo>
                <a:lnTo>
                  <a:pt x="5127" y="65"/>
                </a:lnTo>
                <a:lnTo>
                  <a:pt x="5127" y="65"/>
                </a:lnTo>
                <a:lnTo>
                  <a:pt x="5127" y="65"/>
                </a:lnTo>
                <a:lnTo>
                  <a:pt x="5129" y="65"/>
                </a:lnTo>
                <a:lnTo>
                  <a:pt x="5131" y="63"/>
                </a:lnTo>
                <a:lnTo>
                  <a:pt x="5131" y="60"/>
                </a:lnTo>
                <a:lnTo>
                  <a:pt x="5133" y="60"/>
                </a:lnTo>
                <a:lnTo>
                  <a:pt x="5134" y="60"/>
                </a:lnTo>
                <a:lnTo>
                  <a:pt x="5136" y="60"/>
                </a:lnTo>
                <a:lnTo>
                  <a:pt x="5136" y="61"/>
                </a:lnTo>
                <a:lnTo>
                  <a:pt x="5136" y="61"/>
                </a:lnTo>
                <a:lnTo>
                  <a:pt x="5138" y="63"/>
                </a:lnTo>
                <a:lnTo>
                  <a:pt x="5142" y="72"/>
                </a:lnTo>
                <a:lnTo>
                  <a:pt x="5142" y="85"/>
                </a:lnTo>
                <a:lnTo>
                  <a:pt x="5140" y="98"/>
                </a:lnTo>
                <a:lnTo>
                  <a:pt x="5142" y="111"/>
                </a:lnTo>
                <a:lnTo>
                  <a:pt x="5151" y="145"/>
                </a:lnTo>
                <a:lnTo>
                  <a:pt x="5158" y="181"/>
                </a:lnTo>
                <a:lnTo>
                  <a:pt x="5165" y="214"/>
                </a:lnTo>
                <a:lnTo>
                  <a:pt x="5165" y="243"/>
                </a:lnTo>
                <a:lnTo>
                  <a:pt x="5171" y="243"/>
                </a:lnTo>
                <a:lnTo>
                  <a:pt x="5173" y="258"/>
                </a:lnTo>
                <a:lnTo>
                  <a:pt x="5173" y="276"/>
                </a:lnTo>
                <a:lnTo>
                  <a:pt x="5171" y="292"/>
                </a:lnTo>
                <a:lnTo>
                  <a:pt x="5173" y="309"/>
                </a:lnTo>
                <a:lnTo>
                  <a:pt x="5178" y="320"/>
                </a:lnTo>
                <a:lnTo>
                  <a:pt x="5185" y="220"/>
                </a:lnTo>
                <a:lnTo>
                  <a:pt x="5191" y="220"/>
                </a:lnTo>
                <a:lnTo>
                  <a:pt x="5193" y="203"/>
                </a:lnTo>
                <a:lnTo>
                  <a:pt x="5193" y="181"/>
                </a:lnTo>
                <a:lnTo>
                  <a:pt x="5191" y="158"/>
                </a:lnTo>
                <a:lnTo>
                  <a:pt x="5191" y="132"/>
                </a:lnTo>
                <a:lnTo>
                  <a:pt x="5191" y="111"/>
                </a:lnTo>
                <a:lnTo>
                  <a:pt x="5202" y="114"/>
                </a:lnTo>
                <a:lnTo>
                  <a:pt x="5194" y="327"/>
                </a:lnTo>
                <a:lnTo>
                  <a:pt x="5194" y="340"/>
                </a:lnTo>
                <a:lnTo>
                  <a:pt x="5193" y="356"/>
                </a:lnTo>
                <a:lnTo>
                  <a:pt x="5193" y="374"/>
                </a:lnTo>
                <a:lnTo>
                  <a:pt x="5193" y="392"/>
                </a:lnTo>
                <a:lnTo>
                  <a:pt x="5194" y="407"/>
                </a:lnTo>
                <a:lnTo>
                  <a:pt x="5198" y="416"/>
                </a:lnTo>
                <a:lnTo>
                  <a:pt x="5200" y="403"/>
                </a:lnTo>
                <a:lnTo>
                  <a:pt x="5202" y="385"/>
                </a:lnTo>
                <a:lnTo>
                  <a:pt x="5207" y="365"/>
                </a:lnTo>
                <a:lnTo>
                  <a:pt x="5211" y="349"/>
                </a:lnTo>
                <a:lnTo>
                  <a:pt x="5214" y="340"/>
                </a:lnTo>
                <a:lnTo>
                  <a:pt x="5216" y="338"/>
                </a:lnTo>
                <a:lnTo>
                  <a:pt x="5216" y="336"/>
                </a:lnTo>
                <a:lnTo>
                  <a:pt x="5216" y="336"/>
                </a:lnTo>
                <a:lnTo>
                  <a:pt x="5218" y="336"/>
                </a:lnTo>
                <a:lnTo>
                  <a:pt x="5220" y="336"/>
                </a:lnTo>
                <a:lnTo>
                  <a:pt x="5222" y="334"/>
                </a:lnTo>
                <a:lnTo>
                  <a:pt x="5222" y="356"/>
                </a:lnTo>
                <a:lnTo>
                  <a:pt x="5225" y="356"/>
                </a:lnTo>
                <a:lnTo>
                  <a:pt x="5231" y="291"/>
                </a:lnTo>
                <a:lnTo>
                  <a:pt x="5233" y="285"/>
                </a:lnTo>
                <a:lnTo>
                  <a:pt x="5236" y="276"/>
                </a:lnTo>
                <a:lnTo>
                  <a:pt x="5240" y="265"/>
                </a:lnTo>
                <a:lnTo>
                  <a:pt x="5238" y="254"/>
                </a:lnTo>
                <a:lnTo>
                  <a:pt x="5231" y="251"/>
                </a:lnTo>
                <a:lnTo>
                  <a:pt x="5231" y="243"/>
                </a:lnTo>
                <a:lnTo>
                  <a:pt x="5238" y="243"/>
                </a:lnTo>
                <a:lnTo>
                  <a:pt x="5251" y="103"/>
                </a:lnTo>
                <a:lnTo>
                  <a:pt x="5258" y="103"/>
                </a:lnTo>
                <a:lnTo>
                  <a:pt x="5251" y="280"/>
                </a:lnTo>
                <a:lnTo>
                  <a:pt x="5254" y="280"/>
                </a:lnTo>
                <a:lnTo>
                  <a:pt x="5254" y="291"/>
                </a:lnTo>
                <a:lnTo>
                  <a:pt x="5258" y="291"/>
                </a:lnTo>
                <a:lnTo>
                  <a:pt x="5260" y="301"/>
                </a:lnTo>
                <a:lnTo>
                  <a:pt x="5262" y="314"/>
                </a:lnTo>
                <a:lnTo>
                  <a:pt x="5262" y="327"/>
                </a:lnTo>
                <a:lnTo>
                  <a:pt x="5265" y="334"/>
                </a:lnTo>
                <a:lnTo>
                  <a:pt x="5285" y="154"/>
                </a:lnTo>
                <a:lnTo>
                  <a:pt x="5294" y="154"/>
                </a:lnTo>
                <a:lnTo>
                  <a:pt x="5298" y="176"/>
                </a:lnTo>
                <a:lnTo>
                  <a:pt x="5298" y="178"/>
                </a:lnTo>
                <a:lnTo>
                  <a:pt x="5296" y="178"/>
                </a:lnTo>
                <a:lnTo>
                  <a:pt x="5296" y="178"/>
                </a:lnTo>
                <a:lnTo>
                  <a:pt x="5294" y="176"/>
                </a:lnTo>
                <a:lnTo>
                  <a:pt x="5294" y="178"/>
                </a:lnTo>
                <a:lnTo>
                  <a:pt x="5294" y="180"/>
                </a:lnTo>
                <a:lnTo>
                  <a:pt x="5298" y="180"/>
                </a:lnTo>
                <a:lnTo>
                  <a:pt x="5298" y="231"/>
                </a:lnTo>
                <a:lnTo>
                  <a:pt x="5302" y="231"/>
                </a:lnTo>
                <a:lnTo>
                  <a:pt x="5311" y="154"/>
                </a:lnTo>
                <a:lnTo>
                  <a:pt x="5298" y="151"/>
                </a:lnTo>
                <a:lnTo>
                  <a:pt x="5298" y="143"/>
                </a:lnTo>
                <a:lnTo>
                  <a:pt x="5303" y="141"/>
                </a:lnTo>
                <a:lnTo>
                  <a:pt x="5307" y="141"/>
                </a:lnTo>
                <a:lnTo>
                  <a:pt x="5311" y="140"/>
                </a:lnTo>
                <a:lnTo>
                  <a:pt x="5314" y="138"/>
                </a:lnTo>
                <a:lnTo>
                  <a:pt x="5318" y="136"/>
                </a:lnTo>
                <a:lnTo>
                  <a:pt x="5322" y="136"/>
                </a:lnTo>
                <a:lnTo>
                  <a:pt x="5322" y="154"/>
                </a:lnTo>
                <a:lnTo>
                  <a:pt x="5333" y="163"/>
                </a:lnTo>
                <a:lnTo>
                  <a:pt x="5345" y="178"/>
                </a:lnTo>
                <a:lnTo>
                  <a:pt x="5358" y="194"/>
                </a:lnTo>
                <a:lnTo>
                  <a:pt x="5369" y="211"/>
                </a:lnTo>
                <a:lnTo>
                  <a:pt x="5374" y="223"/>
                </a:lnTo>
                <a:lnTo>
                  <a:pt x="5378" y="223"/>
                </a:lnTo>
                <a:lnTo>
                  <a:pt x="5367" y="172"/>
                </a:lnTo>
                <a:lnTo>
                  <a:pt x="5354" y="127"/>
                </a:lnTo>
                <a:lnTo>
                  <a:pt x="5351" y="94"/>
                </a:lnTo>
                <a:lnTo>
                  <a:pt x="5343" y="76"/>
                </a:lnTo>
                <a:lnTo>
                  <a:pt x="5338" y="54"/>
                </a:lnTo>
                <a:lnTo>
                  <a:pt x="5345" y="54"/>
                </a:lnTo>
                <a:lnTo>
                  <a:pt x="5371" y="136"/>
                </a:lnTo>
                <a:lnTo>
                  <a:pt x="5371" y="151"/>
                </a:lnTo>
                <a:lnTo>
                  <a:pt x="5374" y="151"/>
                </a:lnTo>
                <a:lnTo>
                  <a:pt x="5378" y="180"/>
                </a:lnTo>
                <a:lnTo>
                  <a:pt x="5382" y="180"/>
                </a:lnTo>
                <a:lnTo>
                  <a:pt x="5382" y="176"/>
                </a:lnTo>
                <a:lnTo>
                  <a:pt x="5385" y="176"/>
                </a:lnTo>
                <a:lnTo>
                  <a:pt x="5394" y="180"/>
                </a:lnTo>
                <a:lnTo>
                  <a:pt x="5393" y="196"/>
                </a:lnTo>
                <a:lnTo>
                  <a:pt x="5391" y="214"/>
                </a:lnTo>
                <a:lnTo>
                  <a:pt x="5385" y="214"/>
                </a:lnTo>
                <a:lnTo>
                  <a:pt x="5385" y="218"/>
                </a:lnTo>
                <a:lnTo>
                  <a:pt x="5387" y="218"/>
                </a:lnTo>
                <a:lnTo>
                  <a:pt x="5387" y="218"/>
                </a:lnTo>
                <a:lnTo>
                  <a:pt x="5389" y="216"/>
                </a:lnTo>
                <a:lnTo>
                  <a:pt x="5389" y="218"/>
                </a:lnTo>
                <a:lnTo>
                  <a:pt x="5391" y="220"/>
                </a:lnTo>
                <a:lnTo>
                  <a:pt x="5391" y="243"/>
                </a:lnTo>
                <a:lnTo>
                  <a:pt x="5398" y="243"/>
                </a:lnTo>
                <a:lnTo>
                  <a:pt x="5396" y="232"/>
                </a:lnTo>
                <a:lnTo>
                  <a:pt x="5398" y="220"/>
                </a:lnTo>
                <a:lnTo>
                  <a:pt x="5398" y="203"/>
                </a:lnTo>
                <a:lnTo>
                  <a:pt x="5398" y="83"/>
                </a:lnTo>
                <a:lnTo>
                  <a:pt x="5405" y="83"/>
                </a:lnTo>
                <a:lnTo>
                  <a:pt x="5405" y="136"/>
                </a:lnTo>
                <a:lnTo>
                  <a:pt x="5411" y="136"/>
                </a:lnTo>
                <a:lnTo>
                  <a:pt x="5405" y="143"/>
                </a:lnTo>
                <a:lnTo>
                  <a:pt x="5411" y="154"/>
                </a:lnTo>
                <a:lnTo>
                  <a:pt x="5409" y="156"/>
                </a:lnTo>
                <a:lnTo>
                  <a:pt x="5407" y="156"/>
                </a:lnTo>
                <a:lnTo>
                  <a:pt x="5405" y="156"/>
                </a:lnTo>
                <a:lnTo>
                  <a:pt x="5405" y="158"/>
                </a:lnTo>
                <a:lnTo>
                  <a:pt x="5405" y="160"/>
                </a:lnTo>
                <a:lnTo>
                  <a:pt x="5411" y="160"/>
                </a:lnTo>
                <a:lnTo>
                  <a:pt x="5411" y="191"/>
                </a:lnTo>
                <a:lnTo>
                  <a:pt x="5414" y="191"/>
                </a:lnTo>
                <a:lnTo>
                  <a:pt x="5414" y="163"/>
                </a:lnTo>
                <a:lnTo>
                  <a:pt x="5422" y="163"/>
                </a:lnTo>
                <a:lnTo>
                  <a:pt x="5425" y="191"/>
                </a:lnTo>
                <a:lnTo>
                  <a:pt x="5433" y="218"/>
                </a:lnTo>
                <a:lnTo>
                  <a:pt x="5438" y="245"/>
                </a:lnTo>
                <a:lnTo>
                  <a:pt x="5442" y="274"/>
                </a:lnTo>
                <a:lnTo>
                  <a:pt x="5451" y="274"/>
                </a:lnTo>
                <a:lnTo>
                  <a:pt x="5453" y="289"/>
                </a:lnTo>
                <a:lnTo>
                  <a:pt x="5456" y="305"/>
                </a:lnTo>
                <a:lnTo>
                  <a:pt x="5462" y="314"/>
                </a:lnTo>
                <a:lnTo>
                  <a:pt x="5463" y="294"/>
                </a:lnTo>
                <a:lnTo>
                  <a:pt x="5465" y="276"/>
                </a:lnTo>
                <a:lnTo>
                  <a:pt x="5471" y="260"/>
                </a:lnTo>
                <a:lnTo>
                  <a:pt x="5471" y="227"/>
                </a:lnTo>
                <a:lnTo>
                  <a:pt x="5474" y="227"/>
                </a:lnTo>
                <a:lnTo>
                  <a:pt x="5474" y="191"/>
                </a:lnTo>
                <a:lnTo>
                  <a:pt x="5478" y="191"/>
                </a:lnTo>
                <a:lnTo>
                  <a:pt x="5480" y="174"/>
                </a:lnTo>
                <a:lnTo>
                  <a:pt x="5480" y="156"/>
                </a:lnTo>
                <a:lnTo>
                  <a:pt x="5480" y="138"/>
                </a:lnTo>
                <a:lnTo>
                  <a:pt x="5482" y="123"/>
                </a:lnTo>
                <a:lnTo>
                  <a:pt x="5485" y="123"/>
                </a:lnTo>
                <a:lnTo>
                  <a:pt x="5485" y="187"/>
                </a:lnTo>
                <a:lnTo>
                  <a:pt x="5494" y="187"/>
                </a:lnTo>
                <a:lnTo>
                  <a:pt x="5493" y="192"/>
                </a:lnTo>
                <a:lnTo>
                  <a:pt x="5493" y="196"/>
                </a:lnTo>
                <a:lnTo>
                  <a:pt x="5491" y="200"/>
                </a:lnTo>
                <a:lnTo>
                  <a:pt x="5491" y="203"/>
                </a:lnTo>
                <a:lnTo>
                  <a:pt x="5502" y="200"/>
                </a:lnTo>
                <a:lnTo>
                  <a:pt x="5498" y="207"/>
                </a:lnTo>
                <a:lnTo>
                  <a:pt x="5505" y="211"/>
                </a:lnTo>
                <a:lnTo>
                  <a:pt x="5505" y="223"/>
                </a:lnTo>
                <a:lnTo>
                  <a:pt x="5511" y="223"/>
                </a:lnTo>
                <a:lnTo>
                  <a:pt x="5511" y="231"/>
                </a:lnTo>
                <a:lnTo>
                  <a:pt x="5514" y="231"/>
                </a:lnTo>
                <a:lnTo>
                  <a:pt x="5514" y="243"/>
                </a:lnTo>
                <a:lnTo>
                  <a:pt x="5518" y="243"/>
                </a:lnTo>
                <a:lnTo>
                  <a:pt x="5518" y="254"/>
                </a:lnTo>
                <a:lnTo>
                  <a:pt x="5522" y="254"/>
                </a:lnTo>
                <a:lnTo>
                  <a:pt x="5522" y="267"/>
                </a:lnTo>
                <a:lnTo>
                  <a:pt x="5525" y="267"/>
                </a:lnTo>
                <a:lnTo>
                  <a:pt x="5525" y="283"/>
                </a:lnTo>
                <a:lnTo>
                  <a:pt x="5531" y="283"/>
                </a:lnTo>
                <a:lnTo>
                  <a:pt x="5534" y="320"/>
                </a:lnTo>
                <a:lnTo>
                  <a:pt x="5538" y="320"/>
                </a:lnTo>
                <a:lnTo>
                  <a:pt x="5540" y="331"/>
                </a:lnTo>
                <a:lnTo>
                  <a:pt x="5540" y="345"/>
                </a:lnTo>
                <a:lnTo>
                  <a:pt x="5540" y="361"/>
                </a:lnTo>
                <a:lnTo>
                  <a:pt x="5542" y="374"/>
                </a:lnTo>
                <a:lnTo>
                  <a:pt x="5545" y="383"/>
                </a:lnTo>
                <a:lnTo>
                  <a:pt x="5545" y="361"/>
                </a:lnTo>
                <a:lnTo>
                  <a:pt x="5545" y="338"/>
                </a:lnTo>
                <a:lnTo>
                  <a:pt x="5545" y="318"/>
                </a:lnTo>
                <a:lnTo>
                  <a:pt x="5545" y="303"/>
                </a:lnTo>
                <a:lnTo>
                  <a:pt x="5547" y="303"/>
                </a:lnTo>
                <a:lnTo>
                  <a:pt x="5547" y="301"/>
                </a:lnTo>
                <a:lnTo>
                  <a:pt x="5549" y="300"/>
                </a:lnTo>
                <a:lnTo>
                  <a:pt x="5551" y="296"/>
                </a:lnTo>
                <a:lnTo>
                  <a:pt x="5551" y="291"/>
                </a:lnTo>
                <a:lnTo>
                  <a:pt x="5545" y="291"/>
                </a:lnTo>
                <a:lnTo>
                  <a:pt x="5545" y="271"/>
                </a:lnTo>
                <a:lnTo>
                  <a:pt x="5542" y="271"/>
                </a:lnTo>
                <a:lnTo>
                  <a:pt x="5540" y="269"/>
                </a:lnTo>
                <a:lnTo>
                  <a:pt x="5540" y="265"/>
                </a:lnTo>
                <a:lnTo>
                  <a:pt x="5540" y="263"/>
                </a:lnTo>
                <a:lnTo>
                  <a:pt x="5538" y="260"/>
                </a:lnTo>
                <a:lnTo>
                  <a:pt x="5538" y="254"/>
                </a:lnTo>
                <a:lnTo>
                  <a:pt x="5545" y="260"/>
                </a:lnTo>
                <a:lnTo>
                  <a:pt x="5545" y="247"/>
                </a:lnTo>
                <a:lnTo>
                  <a:pt x="5558" y="251"/>
                </a:lnTo>
                <a:lnTo>
                  <a:pt x="5560" y="263"/>
                </a:lnTo>
                <a:lnTo>
                  <a:pt x="5563" y="274"/>
                </a:lnTo>
                <a:lnTo>
                  <a:pt x="5565" y="283"/>
                </a:lnTo>
                <a:lnTo>
                  <a:pt x="5565" y="307"/>
                </a:lnTo>
                <a:lnTo>
                  <a:pt x="5578" y="311"/>
                </a:lnTo>
                <a:lnTo>
                  <a:pt x="5578" y="314"/>
                </a:lnTo>
                <a:lnTo>
                  <a:pt x="5574" y="321"/>
                </a:lnTo>
                <a:lnTo>
                  <a:pt x="5573" y="334"/>
                </a:lnTo>
                <a:lnTo>
                  <a:pt x="5573" y="349"/>
                </a:lnTo>
                <a:lnTo>
                  <a:pt x="5574" y="360"/>
                </a:lnTo>
                <a:lnTo>
                  <a:pt x="5578" y="360"/>
                </a:lnTo>
                <a:lnTo>
                  <a:pt x="5585" y="463"/>
                </a:lnTo>
                <a:lnTo>
                  <a:pt x="5594" y="463"/>
                </a:lnTo>
                <a:lnTo>
                  <a:pt x="5596" y="429"/>
                </a:lnTo>
                <a:lnTo>
                  <a:pt x="5598" y="391"/>
                </a:lnTo>
                <a:lnTo>
                  <a:pt x="5598" y="351"/>
                </a:lnTo>
                <a:lnTo>
                  <a:pt x="5598" y="307"/>
                </a:lnTo>
                <a:lnTo>
                  <a:pt x="5594" y="307"/>
                </a:lnTo>
                <a:lnTo>
                  <a:pt x="5594" y="283"/>
                </a:lnTo>
                <a:lnTo>
                  <a:pt x="5591" y="283"/>
                </a:lnTo>
                <a:lnTo>
                  <a:pt x="5585" y="254"/>
                </a:lnTo>
                <a:lnTo>
                  <a:pt x="5591" y="254"/>
                </a:lnTo>
                <a:lnTo>
                  <a:pt x="5591" y="260"/>
                </a:lnTo>
                <a:lnTo>
                  <a:pt x="5596" y="267"/>
                </a:lnTo>
                <a:lnTo>
                  <a:pt x="5600" y="274"/>
                </a:lnTo>
                <a:lnTo>
                  <a:pt x="5600" y="283"/>
                </a:lnTo>
                <a:lnTo>
                  <a:pt x="5602" y="296"/>
                </a:lnTo>
                <a:lnTo>
                  <a:pt x="5605" y="296"/>
                </a:lnTo>
                <a:lnTo>
                  <a:pt x="5605" y="320"/>
                </a:lnTo>
                <a:lnTo>
                  <a:pt x="5611" y="320"/>
                </a:lnTo>
                <a:lnTo>
                  <a:pt x="5611" y="334"/>
                </a:lnTo>
                <a:lnTo>
                  <a:pt x="5614" y="334"/>
                </a:lnTo>
                <a:lnTo>
                  <a:pt x="5616" y="349"/>
                </a:lnTo>
                <a:lnTo>
                  <a:pt x="5616" y="361"/>
                </a:lnTo>
                <a:lnTo>
                  <a:pt x="5616" y="372"/>
                </a:lnTo>
                <a:lnTo>
                  <a:pt x="5622" y="383"/>
                </a:lnTo>
                <a:lnTo>
                  <a:pt x="5623" y="352"/>
                </a:lnTo>
                <a:lnTo>
                  <a:pt x="5625" y="321"/>
                </a:lnTo>
                <a:lnTo>
                  <a:pt x="5627" y="291"/>
                </a:lnTo>
                <a:lnTo>
                  <a:pt x="5622" y="263"/>
                </a:lnTo>
                <a:lnTo>
                  <a:pt x="5622" y="236"/>
                </a:lnTo>
                <a:lnTo>
                  <a:pt x="5618" y="236"/>
                </a:lnTo>
                <a:lnTo>
                  <a:pt x="5614" y="211"/>
                </a:lnTo>
                <a:lnTo>
                  <a:pt x="5605" y="207"/>
                </a:lnTo>
                <a:lnTo>
                  <a:pt x="5594" y="187"/>
                </a:lnTo>
                <a:lnTo>
                  <a:pt x="5605" y="187"/>
                </a:lnTo>
                <a:lnTo>
                  <a:pt x="5605" y="183"/>
                </a:lnTo>
                <a:lnTo>
                  <a:pt x="5596" y="172"/>
                </a:lnTo>
                <a:lnTo>
                  <a:pt x="5587" y="158"/>
                </a:lnTo>
                <a:lnTo>
                  <a:pt x="5582" y="143"/>
                </a:lnTo>
                <a:lnTo>
                  <a:pt x="5594" y="143"/>
                </a:lnTo>
                <a:lnTo>
                  <a:pt x="5596" y="151"/>
                </a:lnTo>
                <a:lnTo>
                  <a:pt x="5600" y="156"/>
                </a:lnTo>
                <a:lnTo>
                  <a:pt x="5603" y="161"/>
                </a:lnTo>
                <a:lnTo>
                  <a:pt x="5607" y="165"/>
                </a:lnTo>
                <a:lnTo>
                  <a:pt x="5611" y="171"/>
                </a:lnTo>
                <a:lnTo>
                  <a:pt x="5611" y="180"/>
                </a:lnTo>
                <a:lnTo>
                  <a:pt x="5614" y="180"/>
                </a:lnTo>
                <a:lnTo>
                  <a:pt x="5614" y="187"/>
                </a:lnTo>
                <a:lnTo>
                  <a:pt x="5622" y="191"/>
                </a:lnTo>
                <a:lnTo>
                  <a:pt x="5625" y="211"/>
                </a:lnTo>
                <a:lnTo>
                  <a:pt x="5631" y="211"/>
                </a:lnTo>
                <a:lnTo>
                  <a:pt x="5634" y="227"/>
                </a:lnTo>
                <a:lnTo>
                  <a:pt x="5638" y="227"/>
                </a:lnTo>
                <a:lnTo>
                  <a:pt x="5638" y="240"/>
                </a:lnTo>
                <a:lnTo>
                  <a:pt x="5642" y="240"/>
                </a:lnTo>
                <a:lnTo>
                  <a:pt x="5642" y="260"/>
                </a:lnTo>
                <a:lnTo>
                  <a:pt x="5645" y="260"/>
                </a:lnTo>
                <a:lnTo>
                  <a:pt x="5654" y="311"/>
                </a:lnTo>
                <a:lnTo>
                  <a:pt x="5658" y="311"/>
                </a:lnTo>
                <a:lnTo>
                  <a:pt x="5660" y="267"/>
                </a:lnTo>
                <a:lnTo>
                  <a:pt x="5663" y="223"/>
                </a:lnTo>
                <a:lnTo>
                  <a:pt x="5665" y="176"/>
                </a:lnTo>
                <a:lnTo>
                  <a:pt x="5658" y="176"/>
                </a:lnTo>
                <a:lnTo>
                  <a:pt x="5654" y="156"/>
                </a:lnTo>
                <a:lnTo>
                  <a:pt x="5645" y="141"/>
                </a:lnTo>
                <a:lnTo>
                  <a:pt x="5636" y="127"/>
                </a:lnTo>
                <a:lnTo>
                  <a:pt x="5627" y="112"/>
                </a:lnTo>
                <a:lnTo>
                  <a:pt x="5622" y="94"/>
                </a:lnTo>
                <a:lnTo>
                  <a:pt x="5631" y="94"/>
                </a:lnTo>
                <a:lnTo>
                  <a:pt x="5634" y="107"/>
                </a:lnTo>
                <a:lnTo>
                  <a:pt x="5642" y="111"/>
                </a:lnTo>
                <a:lnTo>
                  <a:pt x="5654" y="134"/>
                </a:lnTo>
                <a:lnTo>
                  <a:pt x="5662" y="160"/>
                </a:lnTo>
                <a:lnTo>
                  <a:pt x="5665" y="160"/>
                </a:lnTo>
                <a:lnTo>
                  <a:pt x="5665" y="87"/>
                </a:lnTo>
                <a:lnTo>
                  <a:pt x="5671" y="87"/>
                </a:lnTo>
                <a:lnTo>
                  <a:pt x="5671" y="54"/>
                </a:lnTo>
                <a:lnTo>
                  <a:pt x="5674" y="54"/>
                </a:lnTo>
                <a:lnTo>
                  <a:pt x="5676" y="51"/>
                </a:lnTo>
                <a:lnTo>
                  <a:pt x="5676" y="47"/>
                </a:lnTo>
                <a:lnTo>
                  <a:pt x="5676" y="43"/>
                </a:lnTo>
                <a:lnTo>
                  <a:pt x="5678" y="40"/>
                </a:lnTo>
                <a:lnTo>
                  <a:pt x="5680" y="40"/>
                </a:lnTo>
                <a:lnTo>
                  <a:pt x="5680" y="41"/>
                </a:lnTo>
                <a:lnTo>
                  <a:pt x="5680" y="41"/>
                </a:lnTo>
                <a:lnTo>
                  <a:pt x="5680" y="41"/>
                </a:lnTo>
                <a:lnTo>
                  <a:pt x="5682" y="41"/>
                </a:lnTo>
                <a:lnTo>
                  <a:pt x="5682" y="43"/>
                </a:lnTo>
                <a:lnTo>
                  <a:pt x="5685" y="43"/>
                </a:lnTo>
                <a:lnTo>
                  <a:pt x="5682" y="87"/>
                </a:lnTo>
                <a:lnTo>
                  <a:pt x="5678" y="87"/>
                </a:lnTo>
                <a:lnTo>
                  <a:pt x="5682" y="107"/>
                </a:lnTo>
                <a:lnTo>
                  <a:pt x="5689" y="111"/>
                </a:lnTo>
                <a:lnTo>
                  <a:pt x="5693" y="114"/>
                </a:lnTo>
                <a:lnTo>
                  <a:pt x="5698" y="118"/>
                </a:lnTo>
                <a:lnTo>
                  <a:pt x="5703" y="121"/>
                </a:lnTo>
                <a:lnTo>
                  <a:pt x="5711" y="123"/>
                </a:lnTo>
                <a:lnTo>
                  <a:pt x="5711" y="120"/>
                </a:lnTo>
                <a:lnTo>
                  <a:pt x="5722" y="111"/>
                </a:lnTo>
                <a:lnTo>
                  <a:pt x="5722" y="94"/>
                </a:lnTo>
                <a:lnTo>
                  <a:pt x="5734" y="94"/>
                </a:lnTo>
                <a:lnTo>
                  <a:pt x="5734" y="103"/>
                </a:lnTo>
                <a:lnTo>
                  <a:pt x="5731" y="103"/>
                </a:lnTo>
                <a:lnTo>
                  <a:pt x="5731" y="107"/>
                </a:lnTo>
                <a:lnTo>
                  <a:pt x="5734" y="107"/>
                </a:lnTo>
                <a:lnTo>
                  <a:pt x="5733" y="109"/>
                </a:lnTo>
                <a:lnTo>
                  <a:pt x="5733" y="109"/>
                </a:lnTo>
                <a:lnTo>
                  <a:pt x="5733" y="109"/>
                </a:lnTo>
                <a:lnTo>
                  <a:pt x="5731" y="109"/>
                </a:lnTo>
                <a:lnTo>
                  <a:pt x="5731" y="111"/>
                </a:lnTo>
                <a:lnTo>
                  <a:pt x="5731" y="140"/>
                </a:lnTo>
                <a:lnTo>
                  <a:pt x="5725" y="140"/>
                </a:lnTo>
                <a:lnTo>
                  <a:pt x="5731" y="151"/>
                </a:lnTo>
                <a:lnTo>
                  <a:pt x="5725" y="151"/>
                </a:lnTo>
                <a:lnTo>
                  <a:pt x="5725" y="154"/>
                </a:lnTo>
                <a:lnTo>
                  <a:pt x="5731" y="154"/>
                </a:lnTo>
                <a:lnTo>
                  <a:pt x="5731" y="163"/>
                </a:lnTo>
                <a:lnTo>
                  <a:pt x="5738" y="167"/>
                </a:lnTo>
                <a:lnTo>
                  <a:pt x="5751" y="203"/>
                </a:lnTo>
                <a:lnTo>
                  <a:pt x="5754" y="203"/>
                </a:lnTo>
                <a:lnTo>
                  <a:pt x="5756" y="176"/>
                </a:lnTo>
                <a:lnTo>
                  <a:pt x="5760" y="152"/>
                </a:lnTo>
                <a:lnTo>
                  <a:pt x="5765" y="131"/>
                </a:lnTo>
                <a:lnTo>
                  <a:pt x="5771" y="107"/>
                </a:lnTo>
                <a:lnTo>
                  <a:pt x="5782" y="103"/>
                </a:lnTo>
                <a:lnTo>
                  <a:pt x="5782" y="94"/>
                </a:lnTo>
                <a:lnTo>
                  <a:pt x="5794" y="100"/>
                </a:lnTo>
                <a:lnTo>
                  <a:pt x="5791" y="123"/>
                </a:lnTo>
                <a:lnTo>
                  <a:pt x="5785" y="123"/>
                </a:lnTo>
                <a:lnTo>
                  <a:pt x="5785" y="160"/>
                </a:lnTo>
                <a:lnTo>
                  <a:pt x="5782" y="160"/>
                </a:lnTo>
                <a:lnTo>
                  <a:pt x="5778" y="207"/>
                </a:lnTo>
                <a:lnTo>
                  <a:pt x="5774" y="207"/>
                </a:lnTo>
                <a:lnTo>
                  <a:pt x="5774" y="243"/>
                </a:lnTo>
                <a:lnTo>
                  <a:pt x="5771" y="243"/>
                </a:lnTo>
                <a:lnTo>
                  <a:pt x="5774" y="300"/>
                </a:lnTo>
                <a:lnTo>
                  <a:pt x="5778" y="300"/>
                </a:lnTo>
                <a:lnTo>
                  <a:pt x="5780" y="312"/>
                </a:lnTo>
                <a:lnTo>
                  <a:pt x="5780" y="323"/>
                </a:lnTo>
                <a:lnTo>
                  <a:pt x="5780" y="334"/>
                </a:lnTo>
                <a:lnTo>
                  <a:pt x="5785" y="343"/>
                </a:lnTo>
                <a:lnTo>
                  <a:pt x="5783" y="314"/>
                </a:lnTo>
                <a:lnTo>
                  <a:pt x="5778" y="287"/>
                </a:lnTo>
                <a:lnTo>
                  <a:pt x="5774" y="260"/>
                </a:lnTo>
                <a:lnTo>
                  <a:pt x="5776" y="260"/>
                </a:lnTo>
                <a:lnTo>
                  <a:pt x="5776" y="261"/>
                </a:lnTo>
                <a:lnTo>
                  <a:pt x="5776" y="261"/>
                </a:lnTo>
                <a:lnTo>
                  <a:pt x="5776" y="261"/>
                </a:lnTo>
                <a:lnTo>
                  <a:pt x="5776" y="261"/>
                </a:lnTo>
                <a:lnTo>
                  <a:pt x="5778" y="263"/>
                </a:lnTo>
                <a:lnTo>
                  <a:pt x="5791" y="260"/>
                </a:lnTo>
                <a:lnTo>
                  <a:pt x="5791" y="263"/>
                </a:lnTo>
                <a:lnTo>
                  <a:pt x="5796" y="276"/>
                </a:lnTo>
                <a:lnTo>
                  <a:pt x="5802" y="292"/>
                </a:lnTo>
                <a:lnTo>
                  <a:pt x="5807" y="311"/>
                </a:lnTo>
                <a:lnTo>
                  <a:pt x="5811" y="327"/>
                </a:lnTo>
                <a:lnTo>
                  <a:pt x="5811" y="351"/>
                </a:lnTo>
                <a:lnTo>
                  <a:pt x="5814" y="351"/>
                </a:lnTo>
                <a:lnTo>
                  <a:pt x="5814" y="309"/>
                </a:lnTo>
                <a:lnTo>
                  <a:pt x="5818" y="267"/>
                </a:lnTo>
                <a:lnTo>
                  <a:pt x="5825" y="225"/>
                </a:lnTo>
                <a:lnTo>
                  <a:pt x="5834" y="191"/>
                </a:lnTo>
                <a:lnTo>
                  <a:pt x="5842" y="140"/>
                </a:lnTo>
                <a:lnTo>
                  <a:pt x="5845" y="140"/>
                </a:lnTo>
                <a:lnTo>
                  <a:pt x="5847" y="138"/>
                </a:lnTo>
                <a:lnTo>
                  <a:pt x="5849" y="136"/>
                </a:lnTo>
                <a:lnTo>
                  <a:pt x="5849" y="136"/>
                </a:lnTo>
                <a:lnTo>
                  <a:pt x="5849" y="136"/>
                </a:lnTo>
                <a:lnTo>
                  <a:pt x="5851" y="136"/>
                </a:lnTo>
                <a:lnTo>
                  <a:pt x="5854" y="136"/>
                </a:lnTo>
                <a:lnTo>
                  <a:pt x="5853" y="161"/>
                </a:lnTo>
                <a:lnTo>
                  <a:pt x="5853" y="192"/>
                </a:lnTo>
                <a:lnTo>
                  <a:pt x="5851" y="223"/>
                </a:lnTo>
                <a:lnTo>
                  <a:pt x="5849" y="245"/>
                </a:lnTo>
                <a:lnTo>
                  <a:pt x="5849" y="272"/>
                </a:lnTo>
                <a:lnTo>
                  <a:pt x="5853" y="303"/>
                </a:lnTo>
                <a:lnTo>
                  <a:pt x="5858" y="334"/>
                </a:lnTo>
                <a:lnTo>
                  <a:pt x="5863" y="363"/>
                </a:lnTo>
                <a:lnTo>
                  <a:pt x="5871" y="387"/>
                </a:lnTo>
                <a:lnTo>
                  <a:pt x="5873" y="401"/>
                </a:lnTo>
                <a:lnTo>
                  <a:pt x="5873" y="420"/>
                </a:lnTo>
                <a:lnTo>
                  <a:pt x="5873" y="436"/>
                </a:lnTo>
                <a:lnTo>
                  <a:pt x="5873" y="452"/>
                </a:lnTo>
                <a:lnTo>
                  <a:pt x="5878" y="463"/>
                </a:lnTo>
                <a:lnTo>
                  <a:pt x="5885" y="347"/>
                </a:lnTo>
                <a:lnTo>
                  <a:pt x="5882" y="347"/>
                </a:lnTo>
                <a:lnTo>
                  <a:pt x="5882" y="300"/>
                </a:lnTo>
                <a:lnTo>
                  <a:pt x="5874" y="280"/>
                </a:lnTo>
                <a:lnTo>
                  <a:pt x="5871" y="260"/>
                </a:lnTo>
                <a:lnTo>
                  <a:pt x="5882" y="263"/>
                </a:lnTo>
                <a:lnTo>
                  <a:pt x="5883" y="274"/>
                </a:lnTo>
                <a:lnTo>
                  <a:pt x="5889" y="289"/>
                </a:lnTo>
                <a:lnTo>
                  <a:pt x="5893" y="305"/>
                </a:lnTo>
                <a:lnTo>
                  <a:pt x="5898" y="320"/>
                </a:lnTo>
                <a:lnTo>
                  <a:pt x="5902" y="327"/>
                </a:lnTo>
                <a:lnTo>
                  <a:pt x="5902" y="320"/>
                </a:lnTo>
                <a:lnTo>
                  <a:pt x="5905" y="311"/>
                </a:lnTo>
                <a:lnTo>
                  <a:pt x="5907" y="296"/>
                </a:lnTo>
                <a:lnTo>
                  <a:pt x="5907" y="276"/>
                </a:lnTo>
                <a:lnTo>
                  <a:pt x="5907" y="260"/>
                </a:lnTo>
                <a:lnTo>
                  <a:pt x="5905" y="247"/>
                </a:lnTo>
                <a:lnTo>
                  <a:pt x="5902" y="247"/>
                </a:lnTo>
                <a:lnTo>
                  <a:pt x="5902" y="183"/>
                </a:lnTo>
                <a:lnTo>
                  <a:pt x="5898" y="183"/>
                </a:lnTo>
                <a:lnTo>
                  <a:pt x="5898" y="160"/>
                </a:lnTo>
                <a:lnTo>
                  <a:pt x="5894" y="160"/>
                </a:lnTo>
                <a:lnTo>
                  <a:pt x="5894" y="136"/>
                </a:lnTo>
                <a:lnTo>
                  <a:pt x="5891" y="136"/>
                </a:lnTo>
                <a:lnTo>
                  <a:pt x="5891" y="114"/>
                </a:lnTo>
                <a:lnTo>
                  <a:pt x="5885" y="114"/>
                </a:lnTo>
                <a:lnTo>
                  <a:pt x="5885" y="87"/>
                </a:lnTo>
                <a:lnTo>
                  <a:pt x="5882" y="87"/>
                </a:lnTo>
                <a:lnTo>
                  <a:pt x="5878" y="63"/>
                </a:lnTo>
                <a:lnTo>
                  <a:pt x="5891" y="67"/>
                </a:lnTo>
                <a:lnTo>
                  <a:pt x="5918" y="214"/>
                </a:lnTo>
                <a:lnTo>
                  <a:pt x="5920" y="227"/>
                </a:lnTo>
                <a:lnTo>
                  <a:pt x="5918" y="238"/>
                </a:lnTo>
                <a:lnTo>
                  <a:pt x="5918" y="247"/>
                </a:lnTo>
                <a:lnTo>
                  <a:pt x="5922" y="254"/>
                </a:lnTo>
                <a:lnTo>
                  <a:pt x="5934" y="163"/>
                </a:lnTo>
                <a:lnTo>
                  <a:pt x="5943" y="131"/>
                </a:lnTo>
                <a:lnTo>
                  <a:pt x="5951" y="94"/>
                </a:lnTo>
                <a:lnTo>
                  <a:pt x="5962" y="100"/>
                </a:lnTo>
                <a:lnTo>
                  <a:pt x="5960" y="109"/>
                </a:lnTo>
                <a:lnTo>
                  <a:pt x="5954" y="123"/>
                </a:lnTo>
                <a:lnTo>
                  <a:pt x="5951" y="141"/>
                </a:lnTo>
                <a:lnTo>
                  <a:pt x="5947" y="160"/>
                </a:lnTo>
                <a:lnTo>
                  <a:pt x="5945" y="178"/>
                </a:lnTo>
                <a:lnTo>
                  <a:pt x="5943" y="191"/>
                </a:lnTo>
                <a:lnTo>
                  <a:pt x="5945" y="200"/>
                </a:lnTo>
                <a:lnTo>
                  <a:pt x="5947" y="191"/>
                </a:lnTo>
                <a:lnTo>
                  <a:pt x="5947" y="185"/>
                </a:lnTo>
                <a:lnTo>
                  <a:pt x="5949" y="180"/>
                </a:lnTo>
                <a:lnTo>
                  <a:pt x="5953" y="176"/>
                </a:lnTo>
                <a:lnTo>
                  <a:pt x="5956" y="172"/>
                </a:lnTo>
                <a:lnTo>
                  <a:pt x="5962" y="171"/>
                </a:lnTo>
                <a:lnTo>
                  <a:pt x="5962" y="211"/>
                </a:lnTo>
                <a:lnTo>
                  <a:pt x="5965" y="211"/>
                </a:lnTo>
                <a:lnTo>
                  <a:pt x="5965" y="203"/>
                </a:lnTo>
                <a:lnTo>
                  <a:pt x="5978" y="192"/>
                </a:lnTo>
                <a:lnTo>
                  <a:pt x="5987" y="178"/>
                </a:lnTo>
                <a:lnTo>
                  <a:pt x="5998" y="167"/>
                </a:lnTo>
                <a:lnTo>
                  <a:pt x="5998" y="183"/>
                </a:lnTo>
                <a:lnTo>
                  <a:pt x="5987" y="194"/>
                </a:lnTo>
                <a:lnTo>
                  <a:pt x="5980" y="209"/>
                </a:lnTo>
                <a:lnTo>
                  <a:pt x="5971" y="223"/>
                </a:lnTo>
                <a:lnTo>
                  <a:pt x="5962" y="236"/>
                </a:lnTo>
                <a:lnTo>
                  <a:pt x="5982" y="307"/>
                </a:lnTo>
                <a:lnTo>
                  <a:pt x="5985" y="307"/>
                </a:lnTo>
                <a:lnTo>
                  <a:pt x="5987" y="292"/>
                </a:lnTo>
                <a:lnTo>
                  <a:pt x="5991" y="283"/>
                </a:lnTo>
                <a:lnTo>
                  <a:pt x="5994" y="274"/>
                </a:lnTo>
                <a:lnTo>
                  <a:pt x="5994" y="254"/>
                </a:lnTo>
                <a:lnTo>
                  <a:pt x="5998" y="254"/>
                </a:lnTo>
                <a:lnTo>
                  <a:pt x="5998" y="654"/>
                </a:lnTo>
                <a:lnTo>
                  <a:pt x="0" y="654"/>
                </a:lnTo>
                <a:lnTo>
                  <a:pt x="0" y="247"/>
                </a:lnTo>
                <a:lnTo>
                  <a:pt x="2" y="247"/>
                </a:lnTo>
                <a:lnTo>
                  <a:pt x="2" y="254"/>
                </a:lnTo>
                <a:lnTo>
                  <a:pt x="5" y="254"/>
                </a:lnTo>
                <a:lnTo>
                  <a:pt x="5" y="271"/>
                </a:lnTo>
                <a:lnTo>
                  <a:pt x="11" y="271"/>
                </a:lnTo>
                <a:lnTo>
                  <a:pt x="14" y="307"/>
                </a:lnTo>
                <a:lnTo>
                  <a:pt x="25" y="307"/>
                </a:lnTo>
                <a:lnTo>
                  <a:pt x="25" y="323"/>
                </a:lnTo>
                <a:lnTo>
                  <a:pt x="31" y="323"/>
                </a:lnTo>
                <a:lnTo>
                  <a:pt x="31" y="403"/>
                </a:lnTo>
                <a:lnTo>
                  <a:pt x="34" y="403"/>
                </a:lnTo>
                <a:lnTo>
                  <a:pt x="34" y="434"/>
                </a:lnTo>
                <a:lnTo>
                  <a:pt x="38" y="434"/>
                </a:lnTo>
                <a:lnTo>
                  <a:pt x="42" y="300"/>
                </a:lnTo>
                <a:lnTo>
                  <a:pt x="38" y="283"/>
                </a:lnTo>
                <a:lnTo>
                  <a:pt x="33" y="269"/>
                </a:lnTo>
                <a:lnTo>
                  <a:pt x="31" y="251"/>
                </a:lnTo>
                <a:lnTo>
                  <a:pt x="34" y="251"/>
                </a:lnTo>
                <a:lnTo>
                  <a:pt x="34" y="254"/>
                </a:lnTo>
                <a:lnTo>
                  <a:pt x="38" y="254"/>
                </a:lnTo>
                <a:lnTo>
                  <a:pt x="42" y="267"/>
                </a:lnTo>
                <a:lnTo>
                  <a:pt x="45" y="278"/>
                </a:lnTo>
                <a:lnTo>
                  <a:pt x="51" y="287"/>
                </a:lnTo>
                <a:lnTo>
                  <a:pt x="54" y="207"/>
                </a:lnTo>
                <a:lnTo>
                  <a:pt x="45" y="203"/>
                </a:lnTo>
                <a:lnTo>
                  <a:pt x="42" y="187"/>
                </a:lnTo>
                <a:lnTo>
                  <a:pt x="51" y="187"/>
                </a:lnTo>
                <a:lnTo>
                  <a:pt x="45" y="174"/>
                </a:lnTo>
                <a:lnTo>
                  <a:pt x="42" y="161"/>
                </a:lnTo>
                <a:lnTo>
                  <a:pt x="38" y="147"/>
                </a:lnTo>
                <a:lnTo>
                  <a:pt x="43" y="149"/>
                </a:lnTo>
                <a:lnTo>
                  <a:pt x="47" y="151"/>
                </a:lnTo>
                <a:lnTo>
                  <a:pt x="47" y="151"/>
                </a:lnTo>
                <a:lnTo>
                  <a:pt x="49" y="152"/>
                </a:lnTo>
                <a:lnTo>
                  <a:pt x="47" y="154"/>
                </a:lnTo>
                <a:lnTo>
                  <a:pt x="47" y="156"/>
                </a:lnTo>
                <a:lnTo>
                  <a:pt x="47" y="158"/>
                </a:lnTo>
                <a:lnTo>
                  <a:pt x="49" y="160"/>
                </a:lnTo>
                <a:lnTo>
                  <a:pt x="51" y="163"/>
                </a:lnTo>
                <a:lnTo>
                  <a:pt x="54" y="163"/>
                </a:lnTo>
                <a:lnTo>
                  <a:pt x="51" y="123"/>
                </a:lnTo>
                <a:lnTo>
                  <a:pt x="62" y="123"/>
                </a:lnTo>
                <a:lnTo>
                  <a:pt x="65" y="147"/>
                </a:lnTo>
                <a:lnTo>
                  <a:pt x="71" y="167"/>
                </a:lnTo>
                <a:lnTo>
                  <a:pt x="71" y="203"/>
                </a:lnTo>
                <a:lnTo>
                  <a:pt x="74" y="203"/>
                </a:lnTo>
                <a:lnTo>
                  <a:pt x="74" y="231"/>
                </a:lnTo>
                <a:lnTo>
                  <a:pt x="78" y="231"/>
                </a:lnTo>
                <a:lnTo>
                  <a:pt x="78" y="240"/>
                </a:lnTo>
                <a:lnTo>
                  <a:pt x="82" y="240"/>
                </a:lnTo>
                <a:lnTo>
                  <a:pt x="85" y="263"/>
                </a:lnTo>
                <a:lnTo>
                  <a:pt x="91" y="263"/>
                </a:lnTo>
                <a:lnTo>
                  <a:pt x="91" y="231"/>
                </a:lnTo>
                <a:lnTo>
                  <a:pt x="93" y="201"/>
                </a:lnTo>
                <a:lnTo>
                  <a:pt x="98" y="176"/>
                </a:lnTo>
                <a:lnTo>
                  <a:pt x="102" y="176"/>
                </a:lnTo>
                <a:lnTo>
                  <a:pt x="102" y="180"/>
                </a:lnTo>
                <a:lnTo>
                  <a:pt x="103" y="189"/>
                </a:lnTo>
                <a:lnTo>
                  <a:pt x="103" y="203"/>
                </a:lnTo>
                <a:lnTo>
                  <a:pt x="100" y="220"/>
                </a:lnTo>
                <a:lnTo>
                  <a:pt x="96" y="236"/>
                </a:lnTo>
                <a:lnTo>
                  <a:pt x="98" y="251"/>
                </a:lnTo>
                <a:lnTo>
                  <a:pt x="102" y="251"/>
                </a:lnTo>
                <a:lnTo>
                  <a:pt x="102" y="283"/>
                </a:lnTo>
                <a:lnTo>
                  <a:pt x="105" y="283"/>
                </a:lnTo>
                <a:lnTo>
                  <a:pt x="105" y="323"/>
                </a:lnTo>
                <a:lnTo>
                  <a:pt x="111" y="323"/>
                </a:lnTo>
                <a:lnTo>
                  <a:pt x="111" y="343"/>
                </a:lnTo>
                <a:lnTo>
                  <a:pt x="114" y="343"/>
                </a:lnTo>
                <a:lnTo>
                  <a:pt x="114" y="356"/>
                </a:lnTo>
                <a:lnTo>
                  <a:pt x="118" y="356"/>
                </a:lnTo>
                <a:lnTo>
                  <a:pt x="120" y="367"/>
                </a:lnTo>
                <a:lnTo>
                  <a:pt x="120" y="380"/>
                </a:lnTo>
                <a:lnTo>
                  <a:pt x="122" y="391"/>
                </a:lnTo>
                <a:lnTo>
                  <a:pt x="125" y="400"/>
                </a:lnTo>
                <a:lnTo>
                  <a:pt x="122" y="303"/>
                </a:lnTo>
                <a:lnTo>
                  <a:pt x="116" y="287"/>
                </a:lnTo>
                <a:lnTo>
                  <a:pt x="111" y="272"/>
                </a:lnTo>
                <a:lnTo>
                  <a:pt x="105" y="254"/>
                </a:lnTo>
                <a:lnTo>
                  <a:pt x="118" y="260"/>
                </a:lnTo>
                <a:lnTo>
                  <a:pt x="138" y="334"/>
                </a:lnTo>
                <a:lnTo>
                  <a:pt x="140" y="334"/>
                </a:lnTo>
                <a:lnTo>
                  <a:pt x="140" y="334"/>
                </a:lnTo>
                <a:lnTo>
                  <a:pt x="140" y="334"/>
                </a:lnTo>
                <a:lnTo>
                  <a:pt x="140" y="334"/>
                </a:lnTo>
                <a:lnTo>
                  <a:pt x="142" y="332"/>
                </a:lnTo>
                <a:lnTo>
                  <a:pt x="142" y="331"/>
                </a:lnTo>
                <a:lnTo>
                  <a:pt x="145" y="331"/>
                </a:lnTo>
                <a:lnTo>
                  <a:pt x="142" y="314"/>
                </a:lnTo>
                <a:lnTo>
                  <a:pt x="143" y="294"/>
                </a:lnTo>
                <a:lnTo>
                  <a:pt x="143" y="269"/>
                </a:lnTo>
                <a:lnTo>
                  <a:pt x="143" y="245"/>
                </a:lnTo>
                <a:lnTo>
                  <a:pt x="145" y="223"/>
                </a:lnTo>
                <a:lnTo>
                  <a:pt x="151" y="223"/>
                </a:lnTo>
                <a:lnTo>
                  <a:pt x="145" y="214"/>
                </a:lnTo>
                <a:lnTo>
                  <a:pt x="151" y="214"/>
                </a:lnTo>
                <a:lnTo>
                  <a:pt x="151" y="180"/>
                </a:lnTo>
                <a:lnTo>
                  <a:pt x="154" y="180"/>
                </a:lnTo>
                <a:lnTo>
                  <a:pt x="154" y="154"/>
                </a:lnTo>
                <a:lnTo>
                  <a:pt x="162" y="132"/>
                </a:lnTo>
                <a:lnTo>
                  <a:pt x="165" y="107"/>
                </a:lnTo>
                <a:lnTo>
                  <a:pt x="174" y="107"/>
                </a:lnTo>
                <a:lnTo>
                  <a:pt x="165" y="167"/>
                </a:lnTo>
                <a:lnTo>
                  <a:pt x="162" y="167"/>
                </a:lnTo>
                <a:lnTo>
                  <a:pt x="162" y="203"/>
                </a:lnTo>
                <a:lnTo>
                  <a:pt x="158" y="203"/>
                </a:lnTo>
                <a:lnTo>
                  <a:pt x="162" y="211"/>
                </a:lnTo>
                <a:lnTo>
                  <a:pt x="162" y="214"/>
                </a:lnTo>
                <a:lnTo>
                  <a:pt x="160" y="218"/>
                </a:lnTo>
                <a:lnTo>
                  <a:pt x="158" y="218"/>
                </a:lnTo>
                <a:lnTo>
                  <a:pt x="158" y="220"/>
                </a:lnTo>
                <a:lnTo>
                  <a:pt x="162" y="260"/>
                </a:lnTo>
                <a:lnTo>
                  <a:pt x="162" y="323"/>
                </a:lnTo>
                <a:lnTo>
                  <a:pt x="165" y="323"/>
                </a:lnTo>
                <a:lnTo>
                  <a:pt x="167" y="336"/>
                </a:lnTo>
                <a:lnTo>
                  <a:pt x="167" y="349"/>
                </a:lnTo>
                <a:lnTo>
                  <a:pt x="171" y="360"/>
                </a:lnTo>
                <a:lnTo>
                  <a:pt x="174" y="327"/>
                </a:lnTo>
                <a:lnTo>
                  <a:pt x="178" y="327"/>
                </a:lnTo>
                <a:lnTo>
                  <a:pt x="178" y="320"/>
                </a:lnTo>
                <a:lnTo>
                  <a:pt x="182" y="320"/>
                </a:lnTo>
                <a:lnTo>
                  <a:pt x="185" y="300"/>
                </a:lnTo>
                <a:lnTo>
                  <a:pt x="202" y="287"/>
                </a:lnTo>
                <a:lnTo>
                  <a:pt x="203" y="256"/>
                </a:lnTo>
                <a:lnTo>
                  <a:pt x="205" y="221"/>
                </a:lnTo>
                <a:lnTo>
                  <a:pt x="211" y="185"/>
                </a:lnTo>
                <a:lnTo>
                  <a:pt x="218" y="154"/>
                </a:lnTo>
                <a:lnTo>
                  <a:pt x="220" y="143"/>
                </a:lnTo>
                <a:lnTo>
                  <a:pt x="220" y="132"/>
                </a:lnTo>
                <a:lnTo>
                  <a:pt x="223" y="123"/>
                </a:lnTo>
                <a:lnTo>
                  <a:pt x="231" y="114"/>
                </a:lnTo>
                <a:lnTo>
                  <a:pt x="231" y="114"/>
                </a:lnTo>
                <a:lnTo>
                  <a:pt x="231" y="112"/>
                </a:lnTo>
                <a:lnTo>
                  <a:pt x="231" y="112"/>
                </a:lnTo>
                <a:lnTo>
                  <a:pt x="233" y="112"/>
                </a:lnTo>
                <a:lnTo>
                  <a:pt x="233" y="112"/>
                </a:lnTo>
                <a:lnTo>
                  <a:pt x="234" y="111"/>
                </a:lnTo>
                <a:lnTo>
                  <a:pt x="234" y="131"/>
                </a:lnTo>
                <a:lnTo>
                  <a:pt x="231" y="131"/>
                </a:lnTo>
                <a:lnTo>
                  <a:pt x="222" y="191"/>
                </a:lnTo>
                <a:lnTo>
                  <a:pt x="218" y="211"/>
                </a:lnTo>
                <a:lnTo>
                  <a:pt x="216" y="238"/>
                </a:lnTo>
                <a:lnTo>
                  <a:pt x="216" y="271"/>
                </a:lnTo>
                <a:lnTo>
                  <a:pt x="216" y="305"/>
                </a:lnTo>
                <a:lnTo>
                  <a:pt x="216" y="338"/>
                </a:lnTo>
                <a:lnTo>
                  <a:pt x="218" y="365"/>
                </a:lnTo>
                <a:lnTo>
                  <a:pt x="222" y="383"/>
                </a:lnTo>
                <a:lnTo>
                  <a:pt x="223" y="394"/>
                </a:lnTo>
                <a:lnTo>
                  <a:pt x="222" y="407"/>
                </a:lnTo>
                <a:lnTo>
                  <a:pt x="222" y="418"/>
                </a:lnTo>
                <a:lnTo>
                  <a:pt x="225" y="427"/>
                </a:lnTo>
                <a:lnTo>
                  <a:pt x="225" y="283"/>
                </a:lnTo>
                <a:lnTo>
                  <a:pt x="222" y="283"/>
                </a:lnTo>
                <a:lnTo>
                  <a:pt x="222" y="251"/>
                </a:lnTo>
                <a:lnTo>
                  <a:pt x="234" y="254"/>
                </a:lnTo>
                <a:lnTo>
                  <a:pt x="238" y="283"/>
                </a:lnTo>
                <a:lnTo>
                  <a:pt x="242" y="283"/>
                </a:lnTo>
                <a:lnTo>
                  <a:pt x="251" y="207"/>
                </a:lnTo>
                <a:lnTo>
                  <a:pt x="254" y="207"/>
                </a:lnTo>
                <a:lnTo>
                  <a:pt x="254" y="196"/>
                </a:lnTo>
                <a:lnTo>
                  <a:pt x="258" y="196"/>
                </a:lnTo>
                <a:lnTo>
                  <a:pt x="258" y="180"/>
                </a:lnTo>
                <a:lnTo>
                  <a:pt x="262" y="180"/>
                </a:lnTo>
                <a:lnTo>
                  <a:pt x="262" y="169"/>
                </a:lnTo>
                <a:lnTo>
                  <a:pt x="258" y="156"/>
                </a:lnTo>
                <a:lnTo>
                  <a:pt x="253" y="143"/>
                </a:lnTo>
                <a:lnTo>
                  <a:pt x="251" y="131"/>
                </a:lnTo>
                <a:lnTo>
                  <a:pt x="254" y="132"/>
                </a:lnTo>
                <a:lnTo>
                  <a:pt x="258" y="132"/>
                </a:lnTo>
                <a:lnTo>
                  <a:pt x="260" y="134"/>
                </a:lnTo>
                <a:lnTo>
                  <a:pt x="260" y="136"/>
                </a:lnTo>
                <a:lnTo>
                  <a:pt x="262" y="138"/>
                </a:lnTo>
                <a:lnTo>
                  <a:pt x="262" y="143"/>
                </a:lnTo>
                <a:lnTo>
                  <a:pt x="269" y="154"/>
                </a:lnTo>
                <a:lnTo>
                  <a:pt x="273" y="171"/>
                </a:lnTo>
                <a:lnTo>
                  <a:pt x="274" y="185"/>
                </a:lnTo>
                <a:lnTo>
                  <a:pt x="276" y="200"/>
                </a:lnTo>
                <a:lnTo>
                  <a:pt x="282" y="211"/>
                </a:lnTo>
                <a:lnTo>
                  <a:pt x="282" y="203"/>
                </a:lnTo>
                <a:lnTo>
                  <a:pt x="285" y="192"/>
                </a:lnTo>
                <a:lnTo>
                  <a:pt x="285" y="180"/>
                </a:lnTo>
                <a:lnTo>
                  <a:pt x="282" y="167"/>
                </a:lnTo>
                <a:lnTo>
                  <a:pt x="294" y="167"/>
                </a:lnTo>
                <a:lnTo>
                  <a:pt x="294" y="151"/>
                </a:lnTo>
                <a:lnTo>
                  <a:pt x="305" y="151"/>
                </a:lnTo>
                <a:lnTo>
                  <a:pt x="302" y="200"/>
                </a:lnTo>
                <a:lnTo>
                  <a:pt x="311" y="203"/>
                </a:lnTo>
                <a:lnTo>
                  <a:pt x="311" y="220"/>
                </a:lnTo>
                <a:lnTo>
                  <a:pt x="314" y="220"/>
                </a:lnTo>
                <a:lnTo>
                  <a:pt x="318" y="236"/>
                </a:lnTo>
                <a:lnTo>
                  <a:pt x="322" y="236"/>
                </a:lnTo>
                <a:lnTo>
                  <a:pt x="331" y="271"/>
                </a:lnTo>
                <a:lnTo>
                  <a:pt x="338" y="271"/>
                </a:lnTo>
                <a:lnTo>
                  <a:pt x="342" y="307"/>
                </a:lnTo>
                <a:lnTo>
                  <a:pt x="345" y="307"/>
                </a:lnTo>
                <a:lnTo>
                  <a:pt x="345" y="303"/>
                </a:lnTo>
                <a:lnTo>
                  <a:pt x="354" y="289"/>
                </a:lnTo>
                <a:lnTo>
                  <a:pt x="356" y="269"/>
                </a:lnTo>
                <a:lnTo>
                  <a:pt x="356" y="245"/>
                </a:lnTo>
                <a:lnTo>
                  <a:pt x="354" y="221"/>
                </a:lnTo>
                <a:lnTo>
                  <a:pt x="353" y="198"/>
                </a:lnTo>
                <a:lnTo>
                  <a:pt x="351" y="180"/>
                </a:lnTo>
                <a:lnTo>
                  <a:pt x="354" y="180"/>
                </a:lnTo>
                <a:lnTo>
                  <a:pt x="354" y="183"/>
                </a:lnTo>
                <a:lnTo>
                  <a:pt x="356" y="185"/>
                </a:lnTo>
                <a:lnTo>
                  <a:pt x="356" y="185"/>
                </a:lnTo>
                <a:lnTo>
                  <a:pt x="356" y="183"/>
                </a:lnTo>
                <a:lnTo>
                  <a:pt x="358" y="181"/>
                </a:lnTo>
                <a:lnTo>
                  <a:pt x="358" y="178"/>
                </a:lnTo>
                <a:lnTo>
                  <a:pt x="358" y="176"/>
                </a:lnTo>
                <a:lnTo>
                  <a:pt x="358" y="176"/>
                </a:lnTo>
                <a:lnTo>
                  <a:pt x="354" y="176"/>
                </a:lnTo>
                <a:lnTo>
                  <a:pt x="345" y="123"/>
                </a:lnTo>
                <a:lnTo>
                  <a:pt x="342" y="123"/>
                </a:lnTo>
                <a:lnTo>
                  <a:pt x="342" y="100"/>
                </a:lnTo>
                <a:lnTo>
                  <a:pt x="338" y="100"/>
                </a:lnTo>
                <a:lnTo>
                  <a:pt x="334" y="80"/>
                </a:lnTo>
                <a:lnTo>
                  <a:pt x="345" y="80"/>
                </a:lnTo>
                <a:lnTo>
                  <a:pt x="351" y="112"/>
                </a:lnTo>
                <a:lnTo>
                  <a:pt x="360" y="145"/>
                </a:lnTo>
                <a:lnTo>
                  <a:pt x="371" y="176"/>
                </a:lnTo>
                <a:lnTo>
                  <a:pt x="378" y="240"/>
                </a:lnTo>
                <a:lnTo>
                  <a:pt x="382" y="240"/>
                </a:lnTo>
                <a:lnTo>
                  <a:pt x="382" y="236"/>
                </a:lnTo>
                <a:lnTo>
                  <a:pt x="389" y="227"/>
                </a:lnTo>
                <a:lnTo>
                  <a:pt x="391" y="218"/>
                </a:lnTo>
                <a:lnTo>
                  <a:pt x="391" y="207"/>
                </a:lnTo>
                <a:lnTo>
                  <a:pt x="394" y="196"/>
                </a:lnTo>
                <a:lnTo>
                  <a:pt x="405" y="156"/>
                </a:lnTo>
                <a:lnTo>
                  <a:pt x="414" y="114"/>
                </a:lnTo>
                <a:lnTo>
                  <a:pt x="422" y="114"/>
                </a:lnTo>
                <a:lnTo>
                  <a:pt x="420" y="143"/>
                </a:lnTo>
                <a:lnTo>
                  <a:pt x="413" y="169"/>
                </a:lnTo>
                <a:lnTo>
                  <a:pt x="407" y="194"/>
                </a:lnTo>
                <a:lnTo>
                  <a:pt x="402" y="220"/>
                </a:lnTo>
                <a:lnTo>
                  <a:pt x="405" y="220"/>
                </a:lnTo>
                <a:lnTo>
                  <a:pt x="405" y="211"/>
                </a:lnTo>
                <a:lnTo>
                  <a:pt x="413" y="198"/>
                </a:lnTo>
                <a:lnTo>
                  <a:pt x="420" y="178"/>
                </a:lnTo>
                <a:lnTo>
                  <a:pt x="423" y="154"/>
                </a:lnTo>
                <a:lnTo>
                  <a:pt x="429" y="132"/>
                </a:lnTo>
                <a:lnTo>
                  <a:pt x="434" y="114"/>
                </a:lnTo>
                <a:lnTo>
                  <a:pt x="438" y="114"/>
                </a:lnTo>
                <a:lnTo>
                  <a:pt x="438" y="140"/>
                </a:lnTo>
                <a:lnTo>
                  <a:pt x="434" y="140"/>
                </a:lnTo>
                <a:lnTo>
                  <a:pt x="434" y="160"/>
                </a:lnTo>
                <a:lnTo>
                  <a:pt x="431" y="160"/>
                </a:lnTo>
                <a:lnTo>
                  <a:pt x="423" y="189"/>
                </a:lnTo>
                <a:lnTo>
                  <a:pt x="423" y="220"/>
                </a:lnTo>
                <a:lnTo>
                  <a:pt x="425" y="252"/>
                </a:lnTo>
                <a:lnTo>
                  <a:pt x="425" y="287"/>
                </a:lnTo>
                <a:lnTo>
                  <a:pt x="434" y="287"/>
                </a:lnTo>
                <a:lnTo>
                  <a:pt x="434" y="311"/>
                </a:lnTo>
                <a:lnTo>
                  <a:pt x="438" y="311"/>
                </a:lnTo>
                <a:lnTo>
                  <a:pt x="438" y="307"/>
                </a:lnTo>
                <a:lnTo>
                  <a:pt x="442" y="307"/>
                </a:lnTo>
                <a:lnTo>
                  <a:pt x="451" y="260"/>
                </a:lnTo>
                <a:lnTo>
                  <a:pt x="454" y="260"/>
                </a:lnTo>
                <a:lnTo>
                  <a:pt x="454" y="243"/>
                </a:lnTo>
                <a:lnTo>
                  <a:pt x="458" y="243"/>
                </a:lnTo>
                <a:lnTo>
                  <a:pt x="458" y="223"/>
                </a:lnTo>
                <a:lnTo>
                  <a:pt x="462" y="223"/>
                </a:lnTo>
                <a:lnTo>
                  <a:pt x="462" y="211"/>
                </a:lnTo>
                <a:lnTo>
                  <a:pt x="465" y="211"/>
                </a:lnTo>
                <a:lnTo>
                  <a:pt x="465" y="196"/>
                </a:lnTo>
                <a:lnTo>
                  <a:pt x="471" y="196"/>
                </a:lnTo>
                <a:lnTo>
                  <a:pt x="471" y="176"/>
                </a:lnTo>
                <a:lnTo>
                  <a:pt x="476" y="156"/>
                </a:lnTo>
                <a:lnTo>
                  <a:pt x="480" y="138"/>
                </a:lnTo>
                <a:lnTo>
                  <a:pt x="482" y="114"/>
                </a:lnTo>
                <a:lnTo>
                  <a:pt x="494" y="114"/>
                </a:lnTo>
                <a:lnTo>
                  <a:pt x="494" y="120"/>
                </a:lnTo>
                <a:lnTo>
                  <a:pt x="491" y="120"/>
                </a:lnTo>
                <a:lnTo>
                  <a:pt x="491" y="143"/>
                </a:lnTo>
                <a:lnTo>
                  <a:pt x="485" y="143"/>
                </a:lnTo>
                <a:lnTo>
                  <a:pt x="474" y="211"/>
                </a:lnTo>
                <a:lnTo>
                  <a:pt x="478" y="211"/>
                </a:lnTo>
                <a:lnTo>
                  <a:pt x="494" y="154"/>
                </a:lnTo>
                <a:lnTo>
                  <a:pt x="502" y="154"/>
                </a:lnTo>
                <a:lnTo>
                  <a:pt x="498" y="176"/>
                </a:lnTo>
                <a:lnTo>
                  <a:pt x="491" y="194"/>
                </a:lnTo>
                <a:lnTo>
                  <a:pt x="485" y="214"/>
                </a:lnTo>
                <a:lnTo>
                  <a:pt x="494" y="214"/>
                </a:lnTo>
                <a:lnTo>
                  <a:pt x="494" y="231"/>
                </a:lnTo>
                <a:lnTo>
                  <a:pt x="498" y="231"/>
                </a:lnTo>
                <a:lnTo>
                  <a:pt x="500" y="216"/>
                </a:lnTo>
                <a:lnTo>
                  <a:pt x="505" y="203"/>
                </a:lnTo>
                <a:lnTo>
                  <a:pt x="511" y="191"/>
                </a:lnTo>
                <a:lnTo>
                  <a:pt x="511" y="171"/>
                </a:lnTo>
                <a:lnTo>
                  <a:pt x="514" y="171"/>
                </a:lnTo>
                <a:lnTo>
                  <a:pt x="516" y="169"/>
                </a:lnTo>
                <a:lnTo>
                  <a:pt x="516" y="169"/>
                </a:lnTo>
                <a:lnTo>
                  <a:pt x="516" y="169"/>
                </a:lnTo>
                <a:lnTo>
                  <a:pt x="518" y="169"/>
                </a:lnTo>
                <a:lnTo>
                  <a:pt x="520" y="169"/>
                </a:lnTo>
                <a:lnTo>
                  <a:pt x="522" y="167"/>
                </a:lnTo>
                <a:lnTo>
                  <a:pt x="522" y="180"/>
                </a:lnTo>
                <a:lnTo>
                  <a:pt x="518" y="196"/>
                </a:lnTo>
                <a:lnTo>
                  <a:pt x="518" y="211"/>
                </a:lnTo>
                <a:lnTo>
                  <a:pt x="518" y="225"/>
                </a:lnTo>
                <a:lnTo>
                  <a:pt x="522" y="236"/>
                </a:lnTo>
                <a:lnTo>
                  <a:pt x="523" y="212"/>
                </a:lnTo>
                <a:lnTo>
                  <a:pt x="529" y="192"/>
                </a:lnTo>
                <a:lnTo>
                  <a:pt x="534" y="172"/>
                </a:lnTo>
                <a:lnTo>
                  <a:pt x="538" y="151"/>
                </a:lnTo>
                <a:lnTo>
                  <a:pt x="551" y="151"/>
                </a:lnTo>
                <a:lnTo>
                  <a:pt x="545" y="189"/>
                </a:lnTo>
                <a:lnTo>
                  <a:pt x="542" y="229"/>
                </a:lnTo>
                <a:lnTo>
                  <a:pt x="538" y="271"/>
                </a:lnTo>
                <a:lnTo>
                  <a:pt x="540" y="311"/>
                </a:lnTo>
                <a:lnTo>
                  <a:pt x="545" y="347"/>
                </a:lnTo>
                <a:lnTo>
                  <a:pt x="547" y="360"/>
                </a:lnTo>
                <a:lnTo>
                  <a:pt x="549" y="374"/>
                </a:lnTo>
                <a:lnTo>
                  <a:pt x="549" y="389"/>
                </a:lnTo>
                <a:lnTo>
                  <a:pt x="549" y="401"/>
                </a:lnTo>
                <a:lnTo>
                  <a:pt x="554" y="411"/>
                </a:lnTo>
                <a:lnTo>
                  <a:pt x="554" y="311"/>
                </a:lnTo>
                <a:lnTo>
                  <a:pt x="558" y="311"/>
                </a:lnTo>
                <a:lnTo>
                  <a:pt x="560" y="294"/>
                </a:lnTo>
                <a:lnTo>
                  <a:pt x="560" y="276"/>
                </a:lnTo>
                <a:lnTo>
                  <a:pt x="558" y="263"/>
                </a:lnTo>
                <a:lnTo>
                  <a:pt x="565" y="263"/>
                </a:lnTo>
                <a:lnTo>
                  <a:pt x="565" y="247"/>
                </a:lnTo>
                <a:lnTo>
                  <a:pt x="578" y="247"/>
                </a:lnTo>
                <a:lnTo>
                  <a:pt x="574" y="271"/>
                </a:lnTo>
                <a:lnTo>
                  <a:pt x="571" y="271"/>
                </a:lnTo>
                <a:lnTo>
                  <a:pt x="571" y="281"/>
                </a:lnTo>
                <a:lnTo>
                  <a:pt x="573" y="296"/>
                </a:lnTo>
                <a:lnTo>
                  <a:pt x="576" y="314"/>
                </a:lnTo>
                <a:lnTo>
                  <a:pt x="580" y="331"/>
                </a:lnTo>
                <a:lnTo>
                  <a:pt x="583" y="345"/>
                </a:lnTo>
                <a:lnTo>
                  <a:pt x="585" y="351"/>
                </a:lnTo>
                <a:lnTo>
                  <a:pt x="589" y="311"/>
                </a:lnTo>
                <a:lnTo>
                  <a:pt x="593" y="271"/>
                </a:lnTo>
                <a:lnTo>
                  <a:pt x="594" y="227"/>
                </a:lnTo>
                <a:lnTo>
                  <a:pt x="594" y="191"/>
                </a:lnTo>
                <a:lnTo>
                  <a:pt x="591" y="191"/>
                </a:lnTo>
                <a:lnTo>
                  <a:pt x="591" y="163"/>
                </a:lnTo>
                <a:lnTo>
                  <a:pt x="585" y="163"/>
                </a:lnTo>
                <a:lnTo>
                  <a:pt x="585" y="136"/>
                </a:lnTo>
                <a:lnTo>
                  <a:pt x="578" y="103"/>
                </a:lnTo>
                <a:lnTo>
                  <a:pt x="571" y="71"/>
                </a:lnTo>
                <a:lnTo>
                  <a:pt x="582" y="76"/>
                </a:lnTo>
                <a:lnTo>
                  <a:pt x="605" y="207"/>
                </a:lnTo>
                <a:lnTo>
                  <a:pt x="607" y="221"/>
                </a:lnTo>
                <a:lnTo>
                  <a:pt x="605" y="238"/>
                </a:lnTo>
                <a:lnTo>
                  <a:pt x="605" y="252"/>
                </a:lnTo>
                <a:lnTo>
                  <a:pt x="611" y="263"/>
                </a:lnTo>
                <a:lnTo>
                  <a:pt x="638" y="103"/>
                </a:lnTo>
                <a:lnTo>
                  <a:pt x="645" y="103"/>
                </a:lnTo>
                <a:lnTo>
                  <a:pt x="631" y="211"/>
                </a:lnTo>
                <a:lnTo>
                  <a:pt x="634" y="211"/>
                </a:lnTo>
                <a:lnTo>
                  <a:pt x="638" y="183"/>
                </a:lnTo>
                <a:lnTo>
                  <a:pt x="651" y="183"/>
                </a:lnTo>
                <a:lnTo>
                  <a:pt x="651" y="214"/>
                </a:lnTo>
                <a:lnTo>
                  <a:pt x="653" y="245"/>
                </a:lnTo>
                <a:lnTo>
                  <a:pt x="658" y="271"/>
                </a:lnTo>
                <a:lnTo>
                  <a:pt x="654" y="283"/>
                </a:lnTo>
                <a:lnTo>
                  <a:pt x="662" y="283"/>
                </a:lnTo>
                <a:lnTo>
                  <a:pt x="665" y="311"/>
                </a:lnTo>
                <a:lnTo>
                  <a:pt x="671" y="311"/>
                </a:lnTo>
                <a:lnTo>
                  <a:pt x="671" y="307"/>
                </a:lnTo>
                <a:lnTo>
                  <a:pt x="705" y="200"/>
                </a:lnTo>
                <a:lnTo>
                  <a:pt x="705" y="183"/>
                </a:lnTo>
                <a:lnTo>
                  <a:pt x="711" y="183"/>
                </a:lnTo>
                <a:lnTo>
                  <a:pt x="714" y="154"/>
                </a:lnTo>
                <a:lnTo>
                  <a:pt x="718" y="154"/>
                </a:lnTo>
                <a:lnTo>
                  <a:pt x="720" y="154"/>
                </a:lnTo>
                <a:lnTo>
                  <a:pt x="720" y="152"/>
                </a:lnTo>
                <a:lnTo>
                  <a:pt x="720" y="152"/>
                </a:lnTo>
                <a:lnTo>
                  <a:pt x="722" y="152"/>
                </a:lnTo>
                <a:lnTo>
                  <a:pt x="723" y="152"/>
                </a:lnTo>
                <a:lnTo>
                  <a:pt x="725" y="151"/>
                </a:lnTo>
                <a:lnTo>
                  <a:pt x="714" y="207"/>
                </a:lnTo>
                <a:lnTo>
                  <a:pt x="722" y="207"/>
                </a:lnTo>
                <a:lnTo>
                  <a:pt x="723" y="223"/>
                </a:lnTo>
                <a:lnTo>
                  <a:pt x="729" y="236"/>
                </a:lnTo>
                <a:lnTo>
                  <a:pt x="734" y="247"/>
                </a:lnTo>
                <a:lnTo>
                  <a:pt x="734" y="267"/>
                </a:lnTo>
                <a:lnTo>
                  <a:pt x="738" y="267"/>
                </a:lnTo>
                <a:lnTo>
                  <a:pt x="738" y="280"/>
                </a:lnTo>
                <a:lnTo>
                  <a:pt x="742" y="280"/>
                </a:lnTo>
                <a:lnTo>
                  <a:pt x="745" y="323"/>
                </a:lnTo>
                <a:lnTo>
                  <a:pt x="751" y="323"/>
                </a:lnTo>
                <a:lnTo>
                  <a:pt x="753" y="338"/>
                </a:lnTo>
                <a:lnTo>
                  <a:pt x="753" y="352"/>
                </a:lnTo>
                <a:lnTo>
                  <a:pt x="753" y="365"/>
                </a:lnTo>
                <a:lnTo>
                  <a:pt x="758" y="374"/>
                </a:lnTo>
                <a:lnTo>
                  <a:pt x="758" y="367"/>
                </a:lnTo>
                <a:lnTo>
                  <a:pt x="765" y="358"/>
                </a:lnTo>
                <a:lnTo>
                  <a:pt x="767" y="343"/>
                </a:lnTo>
                <a:lnTo>
                  <a:pt x="765" y="327"/>
                </a:lnTo>
                <a:lnTo>
                  <a:pt x="762" y="327"/>
                </a:lnTo>
                <a:lnTo>
                  <a:pt x="762" y="300"/>
                </a:lnTo>
                <a:lnTo>
                  <a:pt x="758" y="300"/>
                </a:lnTo>
                <a:lnTo>
                  <a:pt x="758" y="280"/>
                </a:lnTo>
                <a:lnTo>
                  <a:pt x="754" y="280"/>
                </a:lnTo>
                <a:lnTo>
                  <a:pt x="754" y="271"/>
                </a:lnTo>
                <a:lnTo>
                  <a:pt x="751" y="271"/>
                </a:lnTo>
                <a:lnTo>
                  <a:pt x="749" y="269"/>
                </a:lnTo>
                <a:lnTo>
                  <a:pt x="749" y="269"/>
                </a:lnTo>
                <a:lnTo>
                  <a:pt x="751" y="269"/>
                </a:lnTo>
                <a:lnTo>
                  <a:pt x="751" y="269"/>
                </a:lnTo>
                <a:lnTo>
                  <a:pt x="753" y="269"/>
                </a:lnTo>
                <a:lnTo>
                  <a:pt x="754" y="267"/>
                </a:lnTo>
                <a:lnTo>
                  <a:pt x="756" y="265"/>
                </a:lnTo>
                <a:lnTo>
                  <a:pt x="756" y="265"/>
                </a:lnTo>
                <a:lnTo>
                  <a:pt x="756" y="265"/>
                </a:lnTo>
                <a:lnTo>
                  <a:pt x="758" y="265"/>
                </a:lnTo>
                <a:lnTo>
                  <a:pt x="760" y="263"/>
                </a:lnTo>
                <a:lnTo>
                  <a:pt x="762" y="263"/>
                </a:lnTo>
                <a:lnTo>
                  <a:pt x="762" y="274"/>
                </a:lnTo>
                <a:lnTo>
                  <a:pt x="765" y="274"/>
                </a:lnTo>
                <a:lnTo>
                  <a:pt x="765" y="260"/>
                </a:lnTo>
                <a:lnTo>
                  <a:pt x="778" y="260"/>
                </a:lnTo>
                <a:lnTo>
                  <a:pt x="780" y="280"/>
                </a:lnTo>
                <a:lnTo>
                  <a:pt x="785" y="298"/>
                </a:lnTo>
                <a:lnTo>
                  <a:pt x="791" y="314"/>
                </a:lnTo>
                <a:lnTo>
                  <a:pt x="791" y="347"/>
                </a:lnTo>
                <a:lnTo>
                  <a:pt x="796" y="385"/>
                </a:lnTo>
                <a:lnTo>
                  <a:pt x="798" y="431"/>
                </a:lnTo>
                <a:lnTo>
                  <a:pt x="798" y="441"/>
                </a:lnTo>
                <a:lnTo>
                  <a:pt x="800" y="449"/>
                </a:lnTo>
                <a:lnTo>
                  <a:pt x="800" y="454"/>
                </a:lnTo>
                <a:lnTo>
                  <a:pt x="798" y="463"/>
                </a:lnTo>
                <a:lnTo>
                  <a:pt x="811" y="463"/>
                </a:lnTo>
                <a:lnTo>
                  <a:pt x="814" y="314"/>
                </a:lnTo>
                <a:lnTo>
                  <a:pt x="809" y="300"/>
                </a:lnTo>
                <a:lnTo>
                  <a:pt x="803" y="283"/>
                </a:lnTo>
                <a:lnTo>
                  <a:pt x="802" y="263"/>
                </a:lnTo>
                <a:lnTo>
                  <a:pt x="805" y="263"/>
                </a:lnTo>
                <a:lnTo>
                  <a:pt x="807" y="267"/>
                </a:lnTo>
                <a:lnTo>
                  <a:pt x="807" y="267"/>
                </a:lnTo>
                <a:lnTo>
                  <a:pt x="807" y="269"/>
                </a:lnTo>
                <a:lnTo>
                  <a:pt x="807" y="269"/>
                </a:lnTo>
                <a:lnTo>
                  <a:pt x="809" y="269"/>
                </a:lnTo>
                <a:lnTo>
                  <a:pt x="811" y="271"/>
                </a:lnTo>
                <a:lnTo>
                  <a:pt x="811" y="260"/>
                </a:lnTo>
                <a:lnTo>
                  <a:pt x="805" y="247"/>
                </a:lnTo>
                <a:lnTo>
                  <a:pt x="803" y="232"/>
                </a:lnTo>
                <a:lnTo>
                  <a:pt x="802" y="220"/>
                </a:lnTo>
                <a:lnTo>
                  <a:pt x="782" y="163"/>
                </a:lnTo>
                <a:lnTo>
                  <a:pt x="785" y="163"/>
                </a:lnTo>
                <a:lnTo>
                  <a:pt x="785" y="160"/>
                </a:lnTo>
                <a:lnTo>
                  <a:pt x="791" y="160"/>
                </a:lnTo>
                <a:lnTo>
                  <a:pt x="791" y="163"/>
                </a:lnTo>
                <a:lnTo>
                  <a:pt x="796" y="174"/>
                </a:lnTo>
                <a:lnTo>
                  <a:pt x="800" y="185"/>
                </a:lnTo>
                <a:lnTo>
                  <a:pt x="802" y="200"/>
                </a:lnTo>
                <a:lnTo>
                  <a:pt x="805" y="200"/>
                </a:lnTo>
                <a:lnTo>
                  <a:pt x="805" y="220"/>
                </a:lnTo>
                <a:lnTo>
                  <a:pt x="811" y="220"/>
                </a:lnTo>
                <a:lnTo>
                  <a:pt x="811" y="231"/>
                </a:lnTo>
                <a:lnTo>
                  <a:pt x="814" y="231"/>
                </a:lnTo>
                <a:lnTo>
                  <a:pt x="814" y="254"/>
                </a:lnTo>
                <a:lnTo>
                  <a:pt x="818" y="254"/>
                </a:lnTo>
                <a:lnTo>
                  <a:pt x="818" y="271"/>
                </a:lnTo>
                <a:lnTo>
                  <a:pt x="823" y="291"/>
                </a:lnTo>
                <a:lnTo>
                  <a:pt x="831" y="311"/>
                </a:lnTo>
                <a:lnTo>
                  <a:pt x="834" y="311"/>
                </a:lnTo>
                <a:lnTo>
                  <a:pt x="834" y="267"/>
                </a:lnTo>
                <a:lnTo>
                  <a:pt x="831" y="267"/>
                </a:lnTo>
                <a:lnTo>
                  <a:pt x="831" y="243"/>
                </a:lnTo>
                <a:lnTo>
                  <a:pt x="825" y="243"/>
                </a:lnTo>
                <a:lnTo>
                  <a:pt x="822" y="220"/>
                </a:lnTo>
                <a:lnTo>
                  <a:pt x="814" y="214"/>
                </a:lnTo>
                <a:lnTo>
                  <a:pt x="811" y="200"/>
                </a:lnTo>
                <a:lnTo>
                  <a:pt x="818" y="203"/>
                </a:lnTo>
                <a:lnTo>
                  <a:pt x="805" y="163"/>
                </a:lnTo>
                <a:lnTo>
                  <a:pt x="814" y="163"/>
                </a:lnTo>
                <a:lnTo>
                  <a:pt x="865" y="314"/>
                </a:lnTo>
                <a:lnTo>
                  <a:pt x="865" y="311"/>
                </a:lnTo>
                <a:lnTo>
                  <a:pt x="869" y="309"/>
                </a:lnTo>
                <a:lnTo>
                  <a:pt x="869" y="307"/>
                </a:lnTo>
                <a:lnTo>
                  <a:pt x="869" y="305"/>
                </a:lnTo>
                <a:lnTo>
                  <a:pt x="869" y="305"/>
                </a:lnTo>
                <a:lnTo>
                  <a:pt x="869" y="303"/>
                </a:lnTo>
                <a:lnTo>
                  <a:pt x="869" y="301"/>
                </a:lnTo>
                <a:lnTo>
                  <a:pt x="871" y="300"/>
                </a:lnTo>
                <a:lnTo>
                  <a:pt x="874" y="300"/>
                </a:lnTo>
                <a:lnTo>
                  <a:pt x="874" y="303"/>
                </a:lnTo>
                <a:lnTo>
                  <a:pt x="876" y="301"/>
                </a:lnTo>
                <a:lnTo>
                  <a:pt x="876" y="301"/>
                </a:lnTo>
                <a:lnTo>
                  <a:pt x="876" y="300"/>
                </a:lnTo>
                <a:lnTo>
                  <a:pt x="876" y="300"/>
                </a:lnTo>
                <a:lnTo>
                  <a:pt x="878" y="298"/>
                </a:lnTo>
                <a:lnTo>
                  <a:pt x="878" y="296"/>
                </a:lnTo>
                <a:lnTo>
                  <a:pt x="871" y="296"/>
                </a:lnTo>
                <a:lnTo>
                  <a:pt x="865" y="263"/>
                </a:lnTo>
                <a:lnTo>
                  <a:pt x="874" y="263"/>
                </a:lnTo>
                <a:lnTo>
                  <a:pt x="874" y="254"/>
                </a:lnTo>
                <a:lnTo>
                  <a:pt x="882" y="254"/>
                </a:lnTo>
                <a:lnTo>
                  <a:pt x="882" y="271"/>
                </a:lnTo>
                <a:lnTo>
                  <a:pt x="880" y="281"/>
                </a:lnTo>
                <a:lnTo>
                  <a:pt x="882" y="291"/>
                </a:lnTo>
                <a:lnTo>
                  <a:pt x="885" y="291"/>
                </a:lnTo>
                <a:lnTo>
                  <a:pt x="891" y="236"/>
                </a:lnTo>
                <a:lnTo>
                  <a:pt x="898" y="231"/>
                </a:lnTo>
                <a:lnTo>
                  <a:pt x="898" y="220"/>
                </a:lnTo>
                <a:lnTo>
                  <a:pt x="902" y="220"/>
                </a:lnTo>
                <a:lnTo>
                  <a:pt x="902" y="214"/>
                </a:lnTo>
                <a:lnTo>
                  <a:pt x="898" y="214"/>
                </a:lnTo>
                <a:lnTo>
                  <a:pt x="898" y="163"/>
                </a:lnTo>
                <a:lnTo>
                  <a:pt x="894" y="163"/>
                </a:lnTo>
                <a:lnTo>
                  <a:pt x="894" y="160"/>
                </a:lnTo>
                <a:lnTo>
                  <a:pt x="898" y="160"/>
                </a:lnTo>
                <a:lnTo>
                  <a:pt x="898" y="154"/>
                </a:lnTo>
                <a:lnTo>
                  <a:pt x="894" y="154"/>
                </a:lnTo>
                <a:lnTo>
                  <a:pt x="894" y="152"/>
                </a:lnTo>
                <a:lnTo>
                  <a:pt x="896" y="149"/>
                </a:lnTo>
                <a:lnTo>
                  <a:pt x="898" y="147"/>
                </a:lnTo>
                <a:lnTo>
                  <a:pt x="898" y="147"/>
                </a:lnTo>
                <a:lnTo>
                  <a:pt x="894" y="140"/>
                </a:lnTo>
                <a:lnTo>
                  <a:pt x="894" y="136"/>
                </a:lnTo>
                <a:lnTo>
                  <a:pt x="898" y="136"/>
                </a:lnTo>
                <a:lnTo>
                  <a:pt x="898" y="131"/>
                </a:lnTo>
                <a:lnTo>
                  <a:pt x="894" y="131"/>
                </a:lnTo>
                <a:lnTo>
                  <a:pt x="898" y="107"/>
                </a:lnTo>
                <a:lnTo>
                  <a:pt x="905" y="107"/>
                </a:lnTo>
                <a:lnTo>
                  <a:pt x="905" y="167"/>
                </a:lnTo>
                <a:lnTo>
                  <a:pt x="914" y="167"/>
                </a:lnTo>
                <a:lnTo>
                  <a:pt x="922" y="311"/>
                </a:lnTo>
                <a:lnTo>
                  <a:pt x="925" y="311"/>
                </a:lnTo>
                <a:lnTo>
                  <a:pt x="927" y="325"/>
                </a:lnTo>
                <a:lnTo>
                  <a:pt x="927" y="341"/>
                </a:lnTo>
                <a:lnTo>
                  <a:pt x="929" y="356"/>
                </a:lnTo>
                <a:lnTo>
                  <a:pt x="934" y="367"/>
                </a:lnTo>
                <a:lnTo>
                  <a:pt x="931" y="323"/>
                </a:lnTo>
                <a:lnTo>
                  <a:pt x="934" y="323"/>
                </a:lnTo>
                <a:lnTo>
                  <a:pt x="938" y="329"/>
                </a:lnTo>
                <a:lnTo>
                  <a:pt x="942" y="332"/>
                </a:lnTo>
                <a:lnTo>
                  <a:pt x="945" y="334"/>
                </a:lnTo>
                <a:lnTo>
                  <a:pt x="945" y="296"/>
                </a:lnTo>
                <a:lnTo>
                  <a:pt x="938" y="296"/>
                </a:lnTo>
                <a:lnTo>
                  <a:pt x="938" y="287"/>
                </a:lnTo>
                <a:lnTo>
                  <a:pt x="945" y="287"/>
                </a:lnTo>
                <a:lnTo>
                  <a:pt x="942" y="107"/>
                </a:lnTo>
                <a:lnTo>
                  <a:pt x="954" y="107"/>
                </a:lnTo>
                <a:lnTo>
                  <a:pt x="954" y="111"/>
                </a:lnTo>
                <a:lnTo>
                  <a:pt x="951" y="121"/>
                </a:lnTo>
                <a:lnTo>
                  <a:pt x="949" y="138"/>
                </a:lnTo>
                <a:lnTo>
                  <a:pt x="949" y="156"/>
                </a:lnTo>
                <a:lnTo>
                  <a:pt x="951" y="171"/>
                </a:lnTo>
                <a:lnTo>
                  <a:pt x="962" y="287"/>
                </a:lnTo>
                <a:lnTo>
                  <a:pt x="967" y="287"/>
                </a:lnTo>
                <a:lnTo>
                  <a:pt x="971" y="289"/>
                </a:lnTo>
                <a:lnTo>
                  <a:pt x="974" y="289"/>
                </a:lnTo>
                <a:lnTo>
                  <a:pt x="978" y="291"/>
                </a:lnTo>
                <a:lnTo>
                  <a:pt x="978" y="236"/>
                </a:lnTo>
                <a:lnTo>
                  <a:pt x="991" y="236"/>
                </a:lnTo>
                <a:lnTo>
                  <a:pt x="993" y="269"/>
                </a:lnTo>
                <a:lnTo>
                  <a:pt x="1002" y="300"/>
                </a:lnTo>
                <a:lnTo>
                  <a:pt x="1005" y="300"/>
                </a:lnTo>
                <a:lnTo>
                  <a:pt x="1005" y="143"/>
                </a:lnTo>
                <a:lnTo>
                  <a:pt x="1018" y="147"/>
                </a:lnTo>
                <a:lnTo>
                  <a:pt x="1022" y="189"/>
                </a:lnTo>
                <a:lnTo>
                  <a:pt x="1031" y="223"/>
                </a:lnTo>
                <a:lnTo>
                  <a:pt x="1031" y="254"/>
                </a:lnTo>
                <a:lnTo>
                  <a:pt x="1034" y="254"/>
                </a:lnTo>
                <a:lnTo>
                  <a:pt x="1038" y="300"/>
                </a:lnTo>
                <a:lnTo>
                  <a:pt x="1045" y="303"/>
                </a:lnTo>
                <a:lnTo>
                  <a:pt x="1045" y="314"/>
                </a:lnTo>
                <a:lnTo>
                  <a:pt x="1049" y="323"/>
                </a:lnTo>
                <a:lnTo>
                  <a:pt x="1054" y="329"/>
                </a:lnTo>
                <a:lnTo>
                  <a:pt x="1060" y="336"/>
                </a:lnTo>
                <a:lnTo>
                  <a:pt x="1065" y="340"/>
                </a:lnTo>
                <a:lnTo>
                  <a:pt x="1074" y="343"/>
                </a:lnTo>
                <a:lnTo>
                  <a:pt x="1074" y="347"/>
                </a:lnTo>
                <a:lnTo>
                  <a:pt x="1076" y="349"/>
                </a:lnTo>
                <a:lnTo>
                  <a:pt x="1076" y="351"/>
                </a:lnTo>
                <a:lnTo>
                  <a:pt x="1078" y="352"/>
                </a:lnTo>
                <a:lnTo>
                  <a:pt x="1080" y="354"/>
                </a:lnTo>
                <a:lnTo>
                  <a:pt x="1082" y="356"/>
                </a:lnTo>
                <a:lnTo>
                  <a:pt x="1082" y="360"/>
                </a:lnTo>
                <a:lnTo>
                  <a:pt x="1085" y="360"/>
                </a:lnTo>
                <a:lnTo>
                  <a:pt x="1085" y="351"/>
                </a:lnTo>
                <a:lnTo>
                  <a:pt x="1082" y="351"/>
                </a:lnTo>
                <a:lnTo>
                  <a:pt x="1082" y="323"/>
                </a:lnTo>
                <a:lnTo>
                  <a:pt x="1078" y="323"/>
                </a:lnTo>
                <a:lnTo>
                  <a:pt x="1071" y="287"/>
                </a:lnTo>
                <a:lnTo>
                  <a:pt x="1065" y="287"/>
                </a:lnTo>
                <a:lnTo>
                  <a:pt x="1065" y="274"/>
                </a:lnTo>
                <a:lnTo>
                  <a:pt x="1062" y="274"/>
                </a:lnTo>
                <a:lnTo>
                  <a:pt x="1060" y="272"/>
                </a:lnTo>
                <a:lnTo>
                  <a:pt x="1060" y="269"/>
                </a:lnTo>
                <a:lnTo>
                  <a:pt x="1058" y="265"/>
                </a:lnTo>
                <a:lnTo>
                  <a:pt x="1058" y="260"/>
                </a:lnTo>
                <a:lnTo>
                  <a:pt x="1062" y="260"/>
                </a:lnTo>
                <a:lnTo>
                  <a:pt x="1069" y="269"/>
                </a:lnTo>
                <a:lnTo>
                  <a:pt x="1074" y="280"/>
                </a:lnTo>
                <a:lnTo>
                  <a:pt x="1078" y="291"/>
                </a:lnTo>
                <a:lnTo>
                  <a:pt x="1082" y="291"/>
                </a:lnTo>
                <a:lnTo>
                  <a:pt x="1074" y="267"/>
                </a:lnTo>
                <a:lnTo>
                  <a:pt x="1063" y="243"/>
                </a:lnTo>
                <a:lnTo>
                  <a:pt x="1054" y="220"/>
                </a:lnTo>
                <a:lnTo>
                  <a:pt x="1058" y="220"/>
                </a:lnTo>
                <a:lnTo>
                  <a:pt x="1062" y="221"/>
                </a:lnTo>
                <a:lnTo>
                  <a:pt x="1063" y="221"/>
                </a:lnTo>
                <a:lnTo>
                  <a:pt x="1063" y="223"/>
                </a:lnTo>
                <a:lnTo>
                  <a:pt x="1065" y="227"/>
                </a:lnTo>
                <a:lnTo>
                  <a:pt x="1065" y="231"/>
                </a:lnTo>
                <a:lnTo>
                  <a:pt x="1076" y="245"/>
                </a:lnTo>
                <a:lnTo>
                  <a:pt x="1083" y="263"/>
                </a:lnTo>
                <a:lnTo>
                  <a:pt x="1089" y="283"/>
                </a:lnTo>
                <a:lnTo>
                  <a:pt x="1094" y="303"/>
                </a:lnTo>
                <a:lnTo>
                  <a:pt x="1098" y="303"/>
                </a:lnTo>
                <a:lnTo>
                  <a:pt x="1098" y="323"/>
                </a:lnTo>
                <a:lnTo>
                  <a:pt x="1102" y="323"/>
                </a:lnTo>
                <a:lnTo>
                  <a:pt x="1094" y="240"/>
                </a:lnTo>
                <a:lnTo>
                  <a:pt x="1091" y="240"/>
                </a:lnTo>
                <a:lnTo>
                  <a:pt x="1091" y="223"/>
                </a:lnTo>
                <a:lnTo>
                  <a:pt x="1085" y="223"/>
                </a:lnTo>
                <a:lnTo>
                  <a:pt x="1082" y="191"/>
                </a:lnTo>
                <a:lnTo>
                  <a:pt x="1078" y="191"/>
                </a:lnTo>
                <a:lnTo>
                  <a:pt x="1078" y="183"/>
                </a:lnTo>
                <a:lnTo>
                  <a:pt x="1074" y="183"/>
                </a:lnTo>
                <a:lnTo>
                  <a:pt x="1074" y="171"/>
                </a:lnTo>
                <a:lnTo>
                  <a:pt x="1071" y="171"/>
                </a:lnTo>
                <a:lnTo>
                  <a:pt x="1065" y="154"/>
                </a:lnTo>
                <a:lnTo>
                  <a:pt x="1062" y="154"/>
                </a:lnTo>
                <a:lnTo>
                  <a:pt x="1062" y="143"/>
                </a:lnTo>
                <a:lnTo>
                  <a:pt x="1058" y="143"/>
                </a:lnTo>
                <a:lnTo>
                  <a:pt x="1051" y="120"/>
                </a:lnTo>
                <a:lnTo>
                  <a:pt x="1045" y="120"/>
                </a:lnTo>
                <a:lnTo>
                  <a:pt x="1045" y="111"/>
                </a:lnTo>
                <a:lnTo>
                  <a:pt x="1038" y="98"/>
                </a:lnTo>
                <a:lnTo>
                  <a:pt x="1031" y="85"/>
                </a:lnTo>
                <a:lnTo>
                  <a:pt x="1025" y="67"/>
                </a:lnTo>
                <a:lnTo>
                  <a:pt x="1038" y="71"/>
                </a:lnTo>
                <a:lnTo>
                  <a:pt x="1042" y="89"/>
                </a:lnTo>
                <a:lnTo>
                  <a:pt x="1051" y="101"/>
                </a:lnTo>
                <a:lnTo>
                  <a:pt x="1058" y="114"/>
                </a:lnTo>
                <a:lnTo>
                  <a:pt x="1058" y="123"/>
                </a:lnTo>
                <a:lnTo>
                  <a:pt x="1062" y="123"/>
                </a:lnTo>
                <a:lnTo>
                  <a:pt x="1062" y="131"/>
                </a:lnTo>
                <a:lnTo>
                  <a:pt x="1065" y="131"/>
                </a:lnTo>
                <a:lnTo>
                  <a:pt x="1065" y="140"/>
                </a:lnTo>
                <a:lnTo>
                  <a:pt x="1071" y="140"/>
                </a:lnTo>
                <a:lnTo>
                  <a:pt x="1071" y="147"/>
                </a:lnTo>
                <a:lnTo>
                  <a:pt x="1074" y="147"/>
                </a:lnTo>
                <a:lnTo>
                  <a:pt x="1082" y="171"/>
                </a:lnTo>
                <a:lnTo>
                  <a:pt x="1085" y="171"/>
                </a:lnTo>
                <a:lnTo>
                  <a:pt x="1085" y="183"/>
                </a:lnTo>
                <a:lnTo>
                  <a:pt x="1091" y="183"/>
                </a:lnTo>
                <a:lnTo>
                  <a:pt x="1091" y="191"/>
                </a:lnTo>
                <a:lnTo>
                  <a:pt x="1094" y="191"/>
                </a:lnTo>
                <a:lnTo>
                  <a:pt x="1102" y="227"/>
                </a:lnTo>
                <a:lnTo>
                  <a:pt x="1105" y="227"/>
                </a:lnTo>
                <a:lnTo>
                  <a:pt x="1105" y="236"/>
                </a:lnTo>
                <a:lnTo>
                  <a:pt x="1111" y="236"/>
                </a:lnTo>
                <a:lnTo>
                  <a:pt x="1111" y="254"/>
                </a:lnTo>
                <a:lnTo>
                  <a:pt x="1114" y="254"/>
                </a:lnTo>
                <a:lnTo>
                  <a:pt x="1116" y="218"/>
                </a:lnTo>
                <a:lnTo>
                  <a:pt x="1118" y="178"/>
                </a:lnTo>
                <a:lnTo>
                  <a:pt x="1114" y="140"/>
                </a:lnTo>
                <a:lnTo>
                  <a:pt x="1105" y="103"/>
                </a:lnTo>
                <a:lnTo>
                  <a:pt x="1118" y="103"/>
                </a:lnTo>
                <a:lnTo>
                  <a:pt x="1123" y="134"/>
                </a:lnTo>
                <a:lnTo>
                  <a:pt x="1131" y="163"/>
                </a:lnTo>
                <a:lnTo>
                  <a:pt x="1131" y="178"/>
                </a:lnTo>
                <a:lnTo>
                  <a:pt x="1131" y="194"/>
                </a:lnTo>
                <a:lnTo>
                  <a:pt x="1129" y="209"/>
                </a:lnTo>
                <a:lnTo>
                  <a:pt x="1134" y="220"/>
                </a:lnTo>
                <a:lnTo>
                  <a:pt x="1138" y="180"/>
                </a:lnTo>
                <a:lnTo>
                  <a:pt x="1145" y="180"/>
                </a:lnTo>
                <a:lnTo>
                  <a:pt x="1151" y="196"/>
                </a:lnTo>
                <a:lnTo>
                  <a:pt x="1154" y="196"/>
                </a:lnTo>
                <a:lnTo>
                  <a:pt x="1154" y="211"/>
                </a:lnTo>
                <a:lnTo>
                  <a:pt x="1158" y="211"/>
                </a:lnTo>
                <a:lnTo>
                  <a:pt x="1162" y="247"/>
                </a:lnTo>
                <a:lnTo>
                  <a:pt x="1165" y="247"/>
                </a:lnTo>
                <a:lnTo>
                  <a:pt x="1165" y="271"/>
                </a:lnTo>
                <a:lnTo>
                  <a:pt x="1174" y="274"/>
                </a:lnTo>
                <a:lnTo>
                  <a:pt x="1174" y="283"/>
                </a:lnTo>
                <a:lnTo>
                  <a:pt x="1178" y="283"/>
                </a:lnTo>
                <a:lnTo>
                  <a:pt x="1178" y="296"/>
                </a:lnTo>
                <a:lnTo>
                  <a:pt x="1182" y="296"/>
                </a:lnTo>
                <a:lnTo>
                  <a:pt x="1185" y="320"/>
                </a:lnTo>
                <a:lnTo>
                  <a:pt x="1191" y="320"/>
                </a:lnTo>
                <a:lnTo>
                  <a:pt x="1193" y="291"/>
                </a:lnTo>
                <a:lnTo>
                  <a:pt x="1198" y="265"/>
                </a:lnTo>
                <a:lnTo>
                  <a:pt x="1207" y="240"/>
                </a:lnTo>
                <a:lnTo>
                  <a:pt x="1214" y="214"/>
                </a:lnTo>
                <a:lnTo>
                  <a:pt x="1211" y="154"/>
                </a:lnTo>
                <a:lnTo>
                  <a:pt x="1222" y="154"/>
                </a:lnTo>
                <a:lnTo>
                  <a:pt x="1225" y="214"/>
                </a:lnTo>
                <a:lnTo>
                  <a:pt x="1234" y="214"/>
                </a:lnTo>
                <a:lnTo>
                  <a:pt x="1238" y="231"/>
                </a:lnTo>
                <a:lnTo>
                  <a:pt x="1231" y="231"/>
                </a:lnTo>
                <a:lnTo>
                  <a:pt x="1231" y="223"/>
                </a:lnTo>
                <a:lnTo>
                  <a:pt x="1225" y="223"/>
                </a:lnTo>
                <a:lnTo>
                  <a:pt x="1225" y="327"/>
                </a:lnTo>
                <a:lnTo>
                  <a:pt x="1231" y="327"/>
                </a:lnTo>
                <a:lnTo>
                  <a:pt x="1231" y="340"/>
                </a:lnTo>
                <a:lnTo>
                  <a:pt x="1234" y="340"/>
                </a:lnTo>
                <a:lnTo>
                  <a:pt x="1234" y="334"/>
                </a:lnTo>
                <a:lnTo>
                  <a:pt x="1238" y="334"/>
                </a:lnTo>
                <a:lnTo>
                  <a:pt x="1245" y="340"/>
                </a:lnTo>
                <a:lnTo>
                  <a:pt x="1245" y="303"/>
                </a:lnTo>
                <a:lnTo>
                  <a:pt x="1242" y="303"/>
                </a:lnTo>
                <a:lnTo>
                  <a:pt x="1242" y="271"/>
                </a:lnTo>
                <a:lnTo>
                  <a:pt x="1231" y="236"/>
                </a:lnTo>
                <a:lnTo>
                  <a:pt x="1242" y="236"/>
                </a:lnTo>
                <a:lnTo>
                  <a:pt x="1245" y="254"/>
                </a:lnTo>
                <a:lnTo>
                  <a:pt x="1251" y="254"/>
                </a:lnTo>
                <a:lnTo>
                  <a:pt x="1251" y="274"/>
                </a:lnTo>
                <a:lnTo>
                  <a:pt x="1254" y="274"/>
                </a:lnTo>
                <a:lnTo>
                  <a:pt x="1254" y="283"/>
                </a:lnTo>
                <a:lnTo>
                  <a:pt x="1258" y="283"/>
                </a:lnTo>
                <a:lnTo>
                  <a:pt x="1258" y="300"/>
                </a:lnTo>
                <a:lnTo>
                  <a:pt x="1262" y="300"/>
                </a:lnTo>
                <a:lnTo>
                  <a:pt x="1262" y="314"/>
                </a:lnTo>
                <a:lnTo>
                  <a:pt x="1265" y="314"/>
                </a:lnTo>
                <a:lnTo>
                  <a:pt x="1271" y="343"/>
                </a:lnTo>
                <a:lnTo>
                  <a:pt x="1274" y="343"/>
                </a:lnTo>
                <a:lnTo>
                  <a:pt x="1278" y="334"/>
                </a:lnTo>
                <a:lnTo>
                  <a:pt x="1282" y="325"/>
                </a:lnTo>
                <a:lnTo>
                  <a:pt x="1282" y="311"/>
                </a:lnTo>
                <a:lnTo>
                  <a:pt x="1271" y="274"/>
                </a:lnTo>
                <a:lnTo>
                  <a:pt x="1282" y="280"/>
                </a:lnTo>
                <a:lnTo>
                  <a:pt x="1283" y="287"/>
                </a:lnTo>
                <a:lnTo>
                  <a:pt x="1287" y="301"/>
                </a:lnTo>
                <a:lnTo>
                  <a:pt x="1291" y="318"/>
                </a:lnTo>
                <a:lnTo>
                  <a:pt x="1294" y="332"/>
                </a:lnTo>
                <a:lnTo>
                  <a:pt x="1300" y="345"/>
                </a:lnTo>
                <a:lnTo>
                  <a:pt x="1302" y="351"/>
                </a:lnTo>
                <a:lnTo>
                  <a:pt x="1303" y="332"/>
                </a:lnTo>
                <a:lnTo>
                  <a:pt x="1305" y="316"/>
                </a:lnTo>
                <a:lnTo>
                  <a:pt x="1305" y="296"/>
                </a:lnTo>
                <a:lnTo>
                  <a:pt x="1302" y="271"/>
                </a:lnTo>
                <a:lnTo>
                  <a:pt x="1314" y="271"/>
                </a:lnTo>
                <a:lnTo>
                  <a:pt x="1316" y="294"/>
                </a:lnTo>
                <a:lnTo>
                  <a:pt x="1323" y="316"/>
                </a:lnTo>
                <a:lnTo>
                  <a:pt x="1331" y="334"/>
                </a:lnTo>
                <a:lnTo>
                  <a:pt x="1331" y="356"/>
                </a:lnTo>
                <a:lnTo>
                  <a:pt x="1334" y="356"/>
                </a:lnTo>
                <a:lnTo>
                  <a:pt x="1322" y="223"/>
                </a:lnTo>
                <a:lnTo>
                  <a:pt x="1318" y="223"/>
                </a:lnTo>
                <a:lnTo>
                  <a:pt x="1314" y="200"/>
                </a:lnTo>
                <a:lnTo>
                  <a:pt x="1311" y="194"/>
                </a:lnTo>
                <a:lnTo>
                  <a:pt x="1309" y="191"/>
                </a:lnTo>
                <a:lnTo>
                  <a:pt x="1305" y="187"/>
                </a:lnTo>
                <a:lnTo>
                  <a:pt x="1303" y="183"/>
                </a:lnTo>
                <a:lnTo>
                  <a:pt x="1300" y="178"/>
                </a:lnTo>
                <a:lnTo>
                  <a:pt x="1298" y="171"/>
                </a:lnTo>
                <a:lnTo>
                  <a:pt x="1311" y="180"/>
                </a:lnTo>
                <a:lnTo>
                  <a:pt x="1322" y="194"/>
                </a:lnTo>
                <a:lnTo>
                  <a:pt x="1331" y="212"/>
                </a:lnTo>
                <a:lnTo>
                  <a:pt x="1338" y="234"/>
                </a:lnTo>
                <a:lnTo>
                  <a:pt x="1345" y="254"/>
                </a:lnTo>
                <a:lnTo>
                  <a:pt x="1351" y="271"/>
                </a:lnTo>
                <a:lnTo>
                  <a:pt x="1351" y="296"/>
                </a:lnTo>
                <a:lnTo>
                  <a:pt x="1358" y="300"/>
                </a:lnTo>
                <a:lnTo>
                  <a:pt x="1354" y="307"/>
                </a:lnTo>
                <a:lnTo>
                  <a:pt x="1362" y="311"/>
                </a:lnTo>
                <a:lnTo>
                  <a:pt x="1362" y="327"/>
                </a:lnTo>
                <a:lnTo>
                  <a:pt x="1365" y="327"/>
                </a:lnTo>
                <a:lnTo>
                  <a:pt x="1365" y="340"/>
                </a:lnTo>
                <a:lnTo>
                  <a:pt x="1371" y="340"/>
                </a:lnTo>
                <a:lnTo>
                  <a:pt x="1373" y="352"/>
                </a:lnTo>
                <a:lnTo>
                  <a:pt x="1373" y="365"/>
                </a:lnTo>
                <a:lnTo>
                  <a:pt x="1378" y="374"/>
                </a:lnTo>
                <a:lnTo>
                  <a:pt x="1380" y="347"/>
                </a:lnTo>
                <a:lnTo>
                  <a:pt x="1382" y="321"/>
                </a:lnTo>
                <a:lnTo>
                  <a:pt x="1378" y="300"/>
                </a:lnTo>
                <a:lnTo>
                  <a:pt x="1378" y="267"/>
                </a:lnTo>
                <a:lnTo>
                  <a:pt x="1374" y="267"/>
                </a:lnTo>
                <a:lnTo>
                  <a:pt x="1371" y="240"/>
                </a:lnTo>
                <a:lnTo>
                  <a:pt x="1365" y="240"/>
                </a:lnTo>
                <a:lnTo>
                  <a:pt x="1363" y="234"/>
                </a:lnTo>
                <a:lnTo>
                  <a:pt x="1360" y="232"/>
                </a:lnTo>
                <a:lnTo>
                  <a:pt x="1358" y="229"/>
                </a:lnTo>
                <a:lnTo>
                  <a:pt x="1356" y="227"/>
                </a:lnTo>
                <a:lnTo>
                  <a:pt x="1354" y="221"/>
                </a:lnTo>
                <a:lnTo>
                  <a:pt x="1354" y="214"/>
                </a:lnTo>
                <a:lnTo>
                  <a:pt x="1362" y="220"/>
                </a:lnTo>
                <a:lnTo>
                  <a:pt x="1338" y="176"/>
                </a:lnTo>
                <a:lnTo>
                  <a:pt x="1345" y="176"/>
                </a:lnTo>
                <a:lnTo>
                  <a:pt x="1382" y="231"/>
                </a:lnTo>
                <a:lnTo>
                  <a:pt x="1382" y="240"/>
                </a:lnTo>
                <a:lnTo>
                  <a:pt x="1385" y="240"/>
                </a:lnTo>
                <a:lnTo>
                  <a:pt x="1385" y="247"/>
                </a:lnTo>
                <a:lnTo>
                  <a:pt x="1391" y="247"/>
                </a:lnTo>
                <a:lnTo>
                  <a:pt x="1394" y="271"/>
                </a:lnTo>
                <a:lnTo>
                  <a:pt x="1398" y="271"/>
                </a:lnTo>
                <a:lnTo>
                  <a:pt x="1398" y="280"/>
                </a:lnTo>
                <a:lnTo>
                  <a:pt x="1402" y="280"/>
                </a:lnTo>
                <a:lnTo>
                  <a:pt x="1402" y="296"/>
                </a:lnTo>
                <a:lnTo>
                  <a:pt x="1405" y="296"/>
                </a:lnTo>
                <a:lnTo>
                  <a:pt x="1411" y="323"/>
                </a:lnTo>
                <a:lnTo>
                  <a:pt x="1414" y="323"/>
                </a:lnTo>
                <a:lnTo>
                  <a:pt x="1416" y="289"/>
                </a:lnTo>
                <a:lnTo>
                  <a:pt x="1418" y="254"/>
                </a:lnTo>
                <a:lnTo>
                  <a:pt x="1420" y="218"/>
                </a:lnTo>
                <a:lnTo>
                  <a:pt x="1420" y="183"/>
                </a:lnTo>
                <a:lnTo>
                  <a:pt x="1414" y="151"/>
                </a:lnTo>
                <a:lnTo>
                  <a:pt x="1414" y="120"/>
                </a:lnTo>
                <a:lnTo>
                  <a:pt x="1411" y="120"/>
                </a:lnTo>
                <a:lnTo>
                  <a:pt x="1407" y="105"/>
                </a:lnTo>
                <a:lnTo>
                  <a:pt x="1407" y="92"/>
                </a:lnTo>
                <a:lnTo>
                  <a:pt x="1409" y="81"/>
                </a:lnTo>
                <a:lnTo>
                  <a:pt x="1409" y="72"/>
                </a:lnTo>
                <a:lnTo>
                  <a:pt x="1405" y="67"/>
                </a:lnTo>
                <a:lnTo>
                  <a:pt x="1405" y="63"/>
                </a:lnTo>
                <a:lnTo>
                  <a:pt x="1411" y="63"/>
                </a:lnTo>
                <a:lnTo>
                  <a:pt x="1411" y="60"/>
                </a:lnTo>
                <a:lnTo>
                  <a:pt x="1413" y="60"/>
                </a:lnTo>
                <a:lnTo>
                  <a:pt x="1414" y="60"/>
                </a:lnTo>
                <a:lnTo>
                  <a:pt x="1416" y="60"/>
                </a:lnTo>
                <a:lnTo>
                  <a:pt x="1416" y="61"/>
                </a:lnTo>
                <a:lnTo>
                  <a:pt x="1416" y="61"/>
                </a:lnTo>
                <a:lnTo>
                  <a:pt x="1418" y="63"/>
                </a:lnTo>
                <a:lnTo>
                  <a:pt x="1422" y="72"/>
                </a:lnTo>
                <a:lnTo>
                  <a:pt x="1422" y="85"/>
                </a:lnTo>
                <a:lnTo>
                  <a:pt x="1420" y="98"/>
                </a:lnTo>
                <a:lnTo>
                  <a:pt x="1422" y="111"/>
                </a:lnTo>
                <a:lnTo>
                  <a:pt x="1431" y="145"/>
                </a:lnTo>
                <a:lnTo>
                  <a:pt x="1438" y="181"/>
                </a:lnTo>
                <a:lnTo>
                  <a:pt x="1445" y="214"/>
                </a:lnTo>
                <a:lnTo>
                  <a:pt x="1445" y="243"/>
                </a:lnTo>
                <a:lnTo>
                  <a:pt x="1451" y="243"/>
                </a:lnTo>
                <a:lnTo>
                  <a:pt x="1453" y="258"/>
                </a:lnTo>
                <a:lnTo>
                  <a:pt x="1453" y="276"/>
                </a:lnTo>
                <a:lnTo>
                  <a:pt x="1451" y="292"/>
                </a:lnTo>
                <a:lnTo>
                  <a:pt x="1453" y="309"/>
                </a:lnTo>
                <a:lnTo>
                  <a:pt x="1458" y="320"/>
                </a:lnTo>
                <a:lnTo>
                  <a:pt x="1465" y="220"/>
                </a:lnTo>
                <a:lnTo>
                  <a:pt x="1471" y="220"/>
                </a:lnTo>
                <a:lnTo>
                  <a:pt x="1473" y="203"/>
                </a:lnTo>
                <a:lnTo>
                  <a:pt x="1473" y="181"/>
                </a:lnTo>
                <a:lnTo>
                  <a:pt x="1471" y="158"/>
                </a:lnTo>
                <a:lnTo>
                  <a:pt x="1471" y="132"/>
                </a:lnTo>
                <a:lnTo>
                  <a:pt x="1471" y="111"/>
                </a:lnTo>
                <a:lnTo>
                  <a:pt x="1482" y="114"/>
                </a:lnTo>
                <a:lnTo>
                  <a:pt x="1474" y="327"/>
                </a:lnTo>
                <a:lnTo>
                  <a:pt x="1474" y="340"/>
                </a:lnTo>
                <a:lnTo>
                  <a:pt x="1473" y="356"/>
                </a:lnTo>
                <a:lnTo>
                  <a:pt x="1473" y="374"/>
                </a:lnTo>
                <a:lnTo>
                  <a:pt x="1473" y="392"/>
                </a:lnTo>
                <a:lnTo>
                  <a:pt x="1474" y="407"/>
                </a:lnTo>
                <a:lnTo>
                  <a:pt x="1478" y="416"/>
                </a:lnTo>
                <a:lnTo>
                  <a:pt x="1480" y="403"/>
                </a:lnTo>
                <a:lnTo>
                  <a:pt x="1482" y="385"/>
                </a:lnTo>
                <a:lnTo>
                  <a:pt x="1487" y="365"/>
                </a:lnTo>
                <a:lnTo>
                  <a:pt x="1491" y="349"/>
                </a:lnTo>
                <a:lnTo>
                  <a:pt x="1494" y="340"/>
                </a:lnTo>
                <a:lnTo>
                  <a:pt x="1496" y="338"/>
                </a:lnTo>
                <a:lnTo>
                  <a:pt x="1496" y="336"/>
                </a:lnTo>
                <a:lnTo>
                  <a:pt x="1496" y="336"/>
                </a:lnTo>
                <a:lnTo>
                  <a:pt x="1498" y="336"/>
                </a:lnTo>
                <a:lnTo>
                  <a:pt x="1500" y="336"/>
                </a:lnTo>
                <a:lnTo>
                  <a:pt x="1502" y="334"/>
                </a:lnTo>
                <a:lnTo>
                  <a:pt x="1502" y="356"/>
                </a:lnTo>
                <a:lnTo>
                  <a:pt x="1505" y="356"/>
                </a:lnTo>
                <a:lnTo>
                  <a:pt x="1511" y="291"/>
                </a:lnTo>
                <a:lnTo>
                  <a:pt x="1513" y="285"/>
                </a:lnTo>
                <a:lnTo>
                  <a:pt x="1516" y="276"/>
                </a:lnTo>
                <a:lnTo>
                  <a:pt x="1520" y="265"/>
                </a:lnTo>
                <a:lnTo>
                  <a:pt x="1518" y="254"/>
                </a:lnTo>
                <a:lnTo>
                  <a:pt x="1511" y="251"/>
                </a:lnTo>
                <a:lnTo>
                  <a:pt x="1511" y="243"/>
                </a:lnTo>
                <a:lnTo>
                  <a:pt x="1518" y="243"/>
                </a:lnTo>
                <a:lnTo>
                  <a:pt x="1531" y="103"/>
                </a:lnTo>
                <a:lnTo>
                  <a:pt x="1538" y="103"/>
                </a:lnTo>
                <a:lnTo>
                  <a:pt x="1531" y="280"/>
                </a:lnTo>
                <a:lnTo>
                  <a:pt x="1534" y="280"/>
                </a:lnTo>
                <a:lnTo>
                  <a:pt x="1534" y="291"/>
                </a:lnTo>
                <a:lnTo>
                  <a:pt x="1538" y="291"/>
                </a:lnTo>
                <a:lnTo>
                  <a:pt x="1540" y="301"/>
                </a:lnTo>
                <a:lnTo>
                  <a:pt x="1542" y="314"/>
                </a:lnTo>
                <a:lnTo>
                  <a:pt x="1542" y="327"/>
                </a:lnTo>
                <a:lnTo>
                  <a:pt x="1545" y="334"/>
                </a:lnTo>
                <a:lnTo>
                  <a:pt x="1565" y="154"/>
                </a:lnTo>
                <a:lnTo>
                  <a:pt x="1574" y="154"/>
                </a:lnTo>
                <a:lnTo>
                  <a:pt x="1578" y="176"/>
                </a:lnTo>
                <a:lnTo>
                  <a:pt x="1578" y="178"/>
                </a:lnTo>
                <a:lnTo>
                  <a:pt x="1576" y="178"/>
                </a:lnTo>
                <a:lnTo>
                  <a:pt x="1576" y="178"/>
                </a:lnTo>
                <a:lnTo>
                  <a:pt x="1574" y="176"/>
                </a:lnTo>
                <a:lnTo>
                  <a:pt x="1574" y="178"/>
                </a:lnTo>
                <a:lnTo>
                  <a:pt x="1574" y="180"/>
                </a:lnTo>
                <a:lnTo>
                  <a:pt x="1578" y="180"/>
                </a:lnTo>
                <a:lnTo>
                  <a:pt x="1578" y="231"/>
                </a:lnTo>
                <a:lnTo>
                  <a:pt x="1582" y="231"/>
                </a:lnTo>
                <a:lnTo>
                  <a:pt x="1591" y="154"/>
                </a:lnTo>
                <a:lnTo>
                  <a:pt x="1578" y="151"/>
                </a:lnTo>
                <a:lnTo>
                  <a:pt x="1578" y="143"/>
                </a:lnTo>
                <a:lnTo>
                  <a:pt x="1583" y="141"/>
                </a:lnTo>
                <a:lnTo>
                  <a:pt x="1587" y="141"/>
                </a:lnTo>
                <a:lnTo>
                  <a:pt x="1591" y="140"/>
                </a:lnTo>
                <a:lnTo>
                  <a:pt x="1594" y="138"/>
                </a:lnTo>
                <a:lnTo>
                  <a:pt x="1596" y="136"/>
                </a:lnTo>
                <a:lnTo>
                  <a:pt x="1602" y="136"/>
                </a:lnTo>
                <a:lnTo>
                  <a:pt x="1602" y="154"/>
                </a:lnTo>
                <a:lnTo>
                  <a:pt x="1613" y="163"/>
                </a:lnTo>
                <a:lnTo>
                  <a:pt x="1625" y="178"/>
                </a:lnTo>
                <a:lnTo>
                  <a:pt x="1638" y="194"/>
                </a:lnTo>
                <a:lnTo>
                  <a:pt x="1649" y="211"/>
                </a:lnTo>
                <a:lnTo>
                  <a:pt x="1654" y="223"/>
                </a:lnTo>
                <a:lnTo>
                  <a:pt x="1658" y="223"/>
                </a:lnTo>
                <a:lnTo>
                  <a:pt x="1647" y="172"/>
                </a:lnTo>
                <a:lnTo>
                  <a:pt x="1634" y="127"/>
                </a:lnTo>
                <a:lnTo>
                  <a:pt x="1631" y="94"/>
                </a:lnTo>
                <a:lnTo>
                  <a:pt x="1623" y="76"/>
                </a:lnTo>
                <a:lnTo>
                  <a:pt x="1618" y="54"/>
                </a:lnTo>
                <a:lnTo>
                  <a:pt x="1625" y="54"/>
                </a:lnTo>
                <a:lnTo>
                  <a:pt x="1651" y="136"/>
                </a:lnTo>
                <a:lnTo>
                  <a:pt x="1651" y="151"/>
                </a:lnTo>
                <a:lnTo>
                  <a:pt x="1654" y="151"/>
                </a:lnTo>
                <a:lnTo>
                  <a:pt x="1658" y="180"/>
                </a:lnTo>
                <a:lnTo>
                  <a:pt x="1662" y="180"/>
                </a:lnTo>
                <a:lnTo>
                  <a:pt x="1662" y="176"/>
                </a:lnTo>
                <a:lnTo>
                  <a:pt x="1665" y="176"/>
                </a:lnTo>
                <a:lnTo>
                  <a:pt x="1674" y="180"/>
                </a:lnTo>
                <a:lnTo>
                  <a:pt x="1673" y="196"/>
                </a:lnTo>
                <a:lnTo>
                  <a:pt x="1671" y="214"/>
                </a:lnTo>
                <a:lnTo>
                  <a:pt x="1665" y="214"/>
                </a:lnTo>
                <a:lnTo>
                  <a:pt x="1665" y="220"/>
                </a:lnTo>
                <a:lnTo>
                  <a:pt x="1671" y="220"/>
                </a:lnTo>
                <a:lnTo>
                  <a:pt x="1671" y="243"/>
                </a:lnTo>
                <a:lnTo>
                  <a:pt x="1678" y="243"/>
                </a:lnTo>
                <a:lnTo>
                  <a:pt x="1676" y="232"/>
                </a:lnTo>
                <a:lnTo>
                  <a:pt x="1678" y="220"/>
                </a:lnTo>
                <a:lnTo>
                  <a:pt x="1678" y="203"/>
                </a:lnTo>
                <a:lnTo>
                  <a:pt x="1678" y="83"/>
                </a:lnTo>
                <a:lnTo>
                  <a:pt x="1685" y="83"/>
                </a:lnTo>
                <a:lnTo>
                  <a:pt x="1685" y="136"/>
                </a:lnTo>
                <a:lnTo>
                  <a:pt x="1691" y="136"/>
                </a:lnTo>
                <a:lnTo>
                  <a:pt x="1685" y="143"/>
                </a:lnTo>
                <a:lnTo>
                  <a:pt x="1691" y="154"/>
                </a:lnTo>
                <a:lnTo>
                  <a:pt x="1689" y="156"/>
                </a:lnTo>
                <a:lnTo>
                  <a:pt x="1687" y="156"/>
                </a:lnTo>
                <a:lnTo>
                  <a:pt x="1685" y="156"/>
                </a:lnTo>
                <a:lnTo>
                  <a:pt x="1685" y="158"/>
                </a:lnTo>
                <a:lnTo>
                  <a:pt x="1685" y="160"/>
                </a:lnTo>
                <a:lnTo>
                  <a:pt x="1691" y="160"/>
                </a:lnTo>
                <a:lnTo>
                  <a:pt x="1691" y="191"/>
                </a:lnTo>
                <a:lnTo>
                  <a:pt x="1694" y="191"/>
                </a:lnTo>
                <a:lnTo>
                  <a:pt x="1694" y="163"/>
                </a:lnTo>
                <a:lnTo>
                  <a:pt x="1702" y="163"/>
                </a:lnTo>
                <a:lnTo>
                  <a:pt x="1705" y="191"/>
                </a:lnTo>
                <a:lnTo>
                  <a:pt x="1713" y="218"/>
                </a:lnTo>
                <a:lnTo>
                  <a:pt x="1718" y="245"/>
                </a:lnTo>
                <a:lnTo>
                  <a:pt x="1722" y="274"/>
                </a:lnTo>
                <a:lnTo>
                  <a:pt x="1731" y="274"/>
                </a:lnTo>
                <a:lnTo>
                  <a:pt x="1733" y="289"/>
                </a:lnTo>
                <a:lnTo>
                  <a:pt x="1736" y="305"/>
                </a:lnTo>
                <a:lnTo>
                  <a:pt x="1742" y="314"/>
                </a:lnTo>
                <a:lnTo>
                  <a:pt x="1743" y="294"/>
                </a:lnTo>
                <a:lnTo>
                  <a:pt x="1745" y="276"/>
                </a:lnTo>
                <a:lnTo>
                  <a:pt x="1751" y="260"/>
                </a:lnTo>
                <a:lnTo>
                  <a:pt x="1751" y="227"/>
                </a:lnTo>
                <a:lnTo>
                  <a:pt x="1754" y="227"/>
                </a:lnTo>
                <a:lnTo>
                  <a:pt x="1754" y="191"/>
                </a:lnTo>
                <a:lnTo>
                  <a:pt x="1758" y="191"/>
                </a:lnTo>
                <a:lnTo>
                  <a:pt x="1760" y="174"/>
                </a:lnTo>
                <a:lnTo>
                  <a:pt x="1760" y="156"/>
                </a:lnTo>
                <a:lnTo>
                  <a:pt x="1760" y="138"/>
                </a:lnTo>
                <a:lnTo>
                  <a:pt x="1762" y="123"/>
                </a:lnTo>
                <a:lnTo>
                  <a:pt x="1765" y="123"/>
                </a:lnTo>
                <a:lnTo>
                  <a:pt x="1765" y="187"/>
                </a:lnTo>
                <a:lnTo>
                  <a:pt x="1774" y="187"/>
                </a:lnTo>
                <a:lnTo>
                  <a:pt x="1773" y="192"/>
                </a:lnTo>
                <a:lnTo>
                  <a:pt x="1773" y="196"/>
                </a:lnTo>
                <a:lnTo>
                  <a:pt x="1771" y="200"/>
                </a:lnTo>
                <a:lnTo>
                  <a:pt x="1771" y="203"/>
                </a:lnTo>
                <a:lnTo>
                  <a:pt x="1782" y="200"/>
                </a:lnTo>
                <a:lnTo>
                  <a:pt x="1778" y="207"/>
                </a:lnTo>
                <a:lnTo>
                  <a:pt x="1785" y="211"/>
                </a:lnTo>
                <a:lnTo>
                  <a:pt x="1785" y="223"/>
                </a:lnTo>
                <a:lnTo>
                  <a:pt x="1791" y="223"/>
                </a:lnTo>
                <a:lnTo>
                  <a:pt x="1791" y="231"/>
                </a:lnTo>
                <a:lnTo>
                  <a:pt x="1794" y="231"/>
                </a:lnTo>
                <a:lnTo>
                  <a:pt x="1794" y="243"/>
                </a:lnTo>
                <a:lnTo>
                  <a:pt x="1798" y="243"/>
                </a:lnTo>
                <a:lnTo>
                  <a:pt x="1798" y="254"/>
                </a:lnTo>
                <a:lnTo>
                  <a:pt x="1802" y="254"/>
                </a:lnTo>
                <a:lnTo>
                  <a:pt x="1802" y="267"/>
                </a:lnTo>
                <a:lnTo>
                  <a:pt x="1805" y="267"/>
                </a:lnTo>
                <a:lnTo>
                  <a:pt x="1805" y="283"/>
                </a:lnTo>
                <a:lnTo>
                  <a:pt x="1811" y="283"/>
                </a:lnTo>
                <a:lnTo>
                  <a:pt x="1814" y="320"/>
                </a:lnTo>
                <a:lnTo>
                  <a:pt x="1818" y="320"/>
                </a:lnTo>
                <a:lnTo>
                  <a:pt x="1820" y="331"/>
                </a:lnTo>
                <a:lnTo>
                  <a:pt x="1820" y="345"/>
                </a:lnTo>
                <a:lnTo>
                  <a:pt x="1820" y="361"/>
                </a:lnTo>
                <a:lnTo>
                  <a:pt x="1822" y="374"/>
                </a:lnTo>
                <a:lnTo>
                  <a:pt x="1825" y="383"/>
                </a:lnTo>
                <a:lnTo>
                  <a:pt x="1825" y="361"/>
                </a:lnTo>
                <a:lnTo>
                  <a:pt x="1825" y="338"/>
                </a:lnTo>
                <a:lnTo>
                  <a:pt x="1825" y="318"/>
                </a:lnTo>
                <a:lnTo>
                  <a:pt x="1825" y="303"/>
                </a:lnTo>
                <a:lnTo>
                  <a:pt x="1827" y="303"/>
                </a:lnTo>
                <a:lnTo>
                  <a:pt x="1827" y="301"/>
                </a:lnTo>
                <a:lnTo>
                  <a:pt x="1829" y="300"/>
                </a:lnTo>
                <a:lnTo>
                  <a:pt x="1831" y="296"/>
                </a:lnTo>
                <a:lnTo>
                  <a:pt x="1831" y="291"/>
                </a:lnTo>
                <a:lnTo>
                  <a:pt x="1825" y="291"/>
                </a:lnTo>
                <a:lnTo>
                  <a:pt x="1825" y="271"/>
                </a:lnTo>
                <a:lnTo>
                  <a:pt x="1822" y="271"/>
                </a:lnTo>
                <a:lnTo>
                  <a:pt x="1820" y="269"/>
                </a:lnTo>
                <a:lnTo>
                  <a:pt x="1820" y="265"/>
                </a:lnTo>
                <a:lnTo>
                  <a:pt x="1820" y="263"/>
                </a:lnTo>
                <a:lnTo>
                  <a:pt x="1818" y="260"/>
                </a:lnTo>
                <a:lnTo>
                  <a:pt x="1818" y="254"/>
                </a:lnTo>
                <a:lnTo>
                  <a:pt x="1825" y="260"/>
                </a:lnTo>
                <a:lnTo>
                  <a:pt x="1825" y="247"/>
                </a:lnTo>
                <a:lnTo>
                  <a:pt x="1838" y="251"/>
                </a:lnTo>
                <a:lnTo>
                  <a:pt x="1840" y="263"/>
                </a:lnTo>
                <a:lnTo>
                  <a:pt x="1843" y="274"/>
                </a:lnTo>
                <a:lnTo>
                  <a:pt x="1845" y="283"/>
                </a:lnTo>
                <a:lnTo>
                  <a:pt x="1845" y="307"/>
                </a:lnTo>
                <a:lnTo>
                  <a:pt x="1858" y="311"/>
                </a:lnTo>
                <a:lnTo>
                  <a:pt x="1858" y="314"/>
                </a:lnTo>
                <a:lnTo>
                  <a:pt x="1854" y="321"/>
                </a:lnTo>
                <a:lnTo>
                  <a:pt x="1853" y="334"/>
                </a:lnTo>
                <a:lnTo>
                  <a:pt x="1853" y="349"/>
                </a:lnTo>
                <a:lnTo>
                  <a:pt x="1854" y="360"/>
                </a:lnTo>
                <a:lnTo>
                  <a:pt x="1858" y="360"/>
                </a:lnTo>
                <a:lnTo>
                  <a:pt x="1865" y="463"/>
                </a:lnTo>
                <a:lnTo>
                  <a:pt x="1874" y="463"/>
                </a:lnTo>
                <a:lnTo>
                  <a:pt x="1876" y="429"/>
                </a:lnTo>
                <a:lnTo>
                  <a:pt x="1878" y="391"/>
                </a:lnTo>
                <a:lnTo>
                  <a:pt x="1878" y="351"/>
                </a:lnTo>
                <a:lnTo>
                  <a:pt x="1878" y="307"/>
                </a:lnTo>
                <a:lnTo>
                  <a:pt x="1874" y="307"/>
                </a:lnTo>
                <a:lnTo>
                  <a:pt x="1874" y="283"/>
                </a:lnTo>
                <a:lnTo>
                  <a:pt x="1871" y="283"/>
                </a:lnTo>
                <a:lnTo>
                  <a:pt x="1865" y="254"/>
                </a:lnTo>
                <a:lnTo>
                  <a:pt x="1871" y="254"/>
                </a:lnTo>
                <a:lnTo>
                  <a:pt x="1871" y="260"/>
                </a:lnTo>
                <a:lnTo>
                  <a:pt x="1876" y="267"/>
                </a:lnTo>
                <a:lnTo>
                  <a:pt x="1880" y="274"/>
                </a:lnTo>
                <a:lnTo>
                  <a:pt x="1880" y="283"/>
                </a:lnTo>
                <a:lnTo>
                  <a:pt x="1882" y="296"/>
                </a:lnTo>
                <a:lnTo>
                  <a:pt x="1885" y="296"/>
                </a:lnTo>
                <a:lnTo>
                  <a:pt x="1885" y="320"/>
                </a:lnTo>
                <a:lnTo>
                  <a:pt x="1891" y="320"/>
                </a:lnTo>
                <a:lnTo>
                  <a:pt x="1891" y="334"/>
                </a:lnTo>
                <a:lnTo>
                  <a:pt x="1894" y="334"/>
                </a:lnTo>
                <a:lnTo>
                  <a:pt x="1896" y="349"/>
                </a:lnTo>
                <a:lnTo>
                  <a:pt x="1896" y="361"/>
                </a:lnTo>
                <a:lnTo>
                  <a:pt x="1896" y="372"/>
                </a:lnTo>
                <a:lnTo>
                  <a:pt x="1902" y="383"/>
                </a:lnTo>
                <a:lnTo>
                  <a:pt x="1903" y="352"/>
                </a:lnTo>
                <a:lnTo>
                  <a:pt x="1905" y="321"/>
                </a:lnTo>
                <a:lnTo>
                  <a:pt x="1907" y="291"/>
                </a:lnTo>
                <a:lnTo>
                  <a:pt x="1902" y="263"/>
                </a:lnTo>
                <a:lnTo>
                  <a:pt x="1902" y="236"/>
                </a:lnTo>
                <a:lnTo>
                  <a:pt x="1898" y="236"/>
                </a:lnTo>
                <a:lnTo>
                  <a:pt x="1894" y="211"/>
                </a:lnTo>
                <a:lnTo>
                  <a:pt x="1885" y="207"/>
                </a:lnTo>
                <a:lnTo>
                  <a:pt x="1874" y="187"/>
                </a:lnTo>
                <a:lnTo>
                  <a:pt x="1885" y="187"/>
                </a:lnTo>
                <a:lnTo>
                  <a:pt x="1885" y="183"/>
                </a:lnTo>
                <a:lnTo>
                  <a:pt x="1876" y="172"/>
                </a:lnTo>
                <a:lnTo>
                  <a:pt x="1867" y="158"/>
                </a:lnTo>
                <a:lnTo>
                  <a:pt x="1862" y="143"/>
                </a:lnTo>
                <a:lnTo>
                  <a:pt x="1874" y="143"/>
                </a:lnTo>
                <a:lnTo>
                  <a:pt x="1876" y="151"/>
                </a:lnTo>
                <a:lnTo>
                  <a:pt x="1880" y="156"/>
                </a:lnTo>
                <a:lnTo>
                  <a:pt x="1883" y="161"/>
                </a:lnTo>
                <a:lnTo>
                  <a:pt x="1887" y="165"/>
                </a:lnTo>
                <a:lnTo>
                  <a:pt x="1891" y="171"/>
                </a:lnTo>
                <a:lnTo>
                  <a:pt x="1891" y="180"/>
                </a:lnTo>
                <a:lnTo>
                  <a:pt x="1894" y="180"/>
                </a:lnTo>
                <a:lnTo>
                  <a:pt x="1894" y="187"/>
                </a:lnTo>
                <a:lnTo>
                  <a:pt x="1902" y="191"/>
                </a:lnTo>
                <a:lnTo>
                  <a:pt x="1905" y="211"/>
                </a:lnTo>
                <a:lnTo>
                  <a:pt x="1911" y="211"/>
                </a:lnTo>
                <a:lnTo>
                  <a:pt x="1914" y="227"/>
                </a:lnTo>
                <a:lnTo>
                  <a:pt x="1918" y="227"/>
                </a:lnTo>
                <a:lnTo>
                  <a:pt x="1918" y="240"/>
                </a:lnTo>
                <a:lnTo>
                  <a:pt x="1922" y="240"/>
                </a:lnTo>
                <a:lnTo>
                  <a:pt x="1922" y="260"/>
                </a:lnTo>
                <a:lnTo>
                  <a:pt x="1925" y="260"/>
                </a:lnTo>
                <a:lnTo>
                  <a:pt x="1934" y="311"/>
                </a:lnTo>
                <a:lnTo>
                  <a:pt x="1938" y="311"/>
                </a:lnTo>
                <a:lnTo>
                  <a:pt x="1940" y="267"/>
                </a:lnTo>
                <a:lnTo>
                  <a:pt x="1943" y="223"/>
                </a:lnTo>
                <a:lnTo>
                  <a:pt x="1945" y="176"/>
                </a:lnTo>
                <a:lnTo>
                  <a:pt x="1938" y="176"/>
                </a:lnTo>
                <a:lnTo>
                  <a:pt x="1934" y="156"/>
                </a:lnTo>
                <a:lnTo>
                  <a:pt x="1925" y="141"/>
                </a:lnTo>
                <a:lnTo>
                  <a:pt x="1916" y="127"/>
                </a:lnTo>
                <a:lnTo>
                  <a:pt x="1907" y="112"/>
                </a:lnTo>
                <a:lnTo>
                  <a:pt x="1902" y="94"/>
                </a:lnTo>
                <a:lnTo>
                  <a:pt x="1911" y="94"/>
                </a:lnTo>
                <a:lnTo>
                  <a:pt x="1914" y="107"/>
                </a:lnTo>
                <a:lnTo>
                  <a:pt x="1922" y="111"/>
                </a:lnTo>
                <a:lnTo>
                  <a:pt x="1934" y="134"/>
                </a:lnTo>
                <a:lnTo>
                  <a:pt x="1942" y="160"/>
                </a:lnTo>
                <a:lnTo>
                  <a:pt x="1945" y="160"/>
                </a:lnTo>
                <a:lnTo>
                  <a:pt x="1945" y="87"/>
                </a:lnTo>
                <a:lnTo>
                  <a:pt x="1951" y="87"/>
                </a:lnTo>
                <a:lnTo>
                  <a:pt x="1951" y="54"/>
                </a:lnTo>
                <a:lnTo>
                  <a:pt x="1954" y="54"/>
                </a:lnTo>
                <a:lnTo>
                  <a:pt x="1956" y="51"/>
                </a:lnTo>
                <a:lnTo>
                  <a:pt x="1956" y="47"/>
                </a:lnTo>
                <a:lnTo>
                  <a:pt x="1956" y="43"/>
                </a:lnTo>
                <a:lnTo>
                  <a:pt x="1958" y="40"/>
                </a:lnTo>
                <a:lnTo>
                  <a:pt x="1962" y="40"/>
                </a:lnTo>
                <a:lnTo>
                  <a:pt x="1962" y="43"/>
                </a:lnTo>
                <a:lnTo>
                  <a:pt x="1965" y="43"/>
                </a:lnTo>
                <a:lnTo>
                  <a:pt x="1962" y="87"/>
                </a:lnTo>
                <a:lnTo>
                  <a:pt x="1958" y="87"/>
                </a:lnTo>
                <a:lnTo>
                  <a:pt x="1962" y="107"/>
                </a:lnTo>
                <a:lnTo>
                  <a:pt x="1969" y="111"/>
                </a:lnTo>
                <a:lnTo>
                  <a:pt x="1973" y="114"/>
                </a:lnTo>
                <a:lnTo>
                  <a:pt x="1978" y="118"/>
                </a:lnTo>
                <a:lnTo>
                  <a:pt x="1983" y="121"/>
                </a:lnTo>
                <a:lnTo>
                  <a:pt x="1991" y="123"/>
                </a:lnTo>
                <a:lnTo>
                  <a:pt x="1991" y="120"/>
                </a:lnTo>
                <a:lnTo>
                  <a:pt x="2002" y="111"/>
                </a:lnTo>
                <a:lnTo>
                  <a:pt x="2002" y="94"/>
                </a:lnTo>
                <a:lnTo>
                  <a:pt x="2014" y="94"/>
                </a:lnTo>
                <a:lnTo>
                  <a:pt x="2014" y="103"/>
                </a:lnTo>
                <a:lnTo>
                  <a:pt x="2011" y="103"/>
                </a:lnTo>
                <a:lnTo>
                  <a:pt x="2011" y="107"/>
                </a:lnTo>
                <a:lnTo>
                  <a:pt x="2014" y="107"/>
                </a:lnTo>
                <a:lnTo>
                  <a:pt x="2013" y="109"/>
                </a:lnTo>
                <a:lnTo>
                  <a:pt x="2013" y="109"/>
                </a:lnTo>
                <a:lnTo>
                  <a:pt x="2013" y="109"/>
                </a:lnTo>
                <a:lnTo>
                  <a:pt x="2011" y="109"/>
                </a:lnTo>
                <a:lnTo>
                  <a:pt x="2011" y="111"/>
                </a:lnTo>
                <a:lnTo>
                  <a:pt x="2011" y="140"/>
                </a:lnTo>
                <a:lnTo>
                  <a:pt x="2005" y="140"/>
                </a:lnTo>
                <a:lnTo>
                  <a:pt x="2011" y="151"/>
                </a:lnTo>
                <a:lnTo>
                  <a:pt x="2005" y="151"/>
                </a:lnTo>
                <a:lnTo>
                  <a:pt x="2005" y="154"/>
                </a:lnTo>
                <a:lnTo>
                  <a:pt x="2011" y="154"/>
                </a:lnTo>
                <a:lnTo>
                  <a:pt x="2011" y="163"/>
                </a:lnTo>
                <a:lnTo>
                  <a:pt x="2018" y="167"/>
                </a:lnTo>
                <a:lnTo>
                  <a:pt x="2031" y="203"/>
                </a:lnTo>
                <a:lnTo>
                  <a:pt x="2034" y="203"/>
                </a:lnTo>
                <a:lnTo>
                  <a:pt x="2036" y="176"/>
                </a:lnTo>
                <a:lnTo>
                  <a:pt x="2040" y="152"/>
                </a:lnTo>
                <a:lnTo>
                  <a:pt x="2045" y="131"/>
                </a:lnTo>
                <a:lnTo>
                  <a:pt x="2051" y="107"/>
                </a:lnTo>
                <a:lnTo>
                  <a:pt x="2062" y="103"/>
                </a:lnTo>
                <a:lnTo>
                  <a:pt x="2062" y="94"/>
                </a:lnTo>
                <a:lnTo>
                  <a:pt x="2074" y="100"/>
                </a:lnTo>
                <a:lnTo>
                  <a:pt x="2071" y="123"/>
                </a:lnTo>
                <a:lnTo>
                  <a:pt x="2065" y="123"/>
                </a:lnTo>
                <a:lnTo>
                  <a:pt x="2065" y="160"/>
                </a:lnTo>
                <a:lnTo>
                  <a:pt x="2062" y="160"/>
                </a:lnTo>
                <a:lnTo>
                  <a:pt x="2058" y="207"/>
                </a:lnTo>
                <a:lnTo>
                  <a:pt x="2054" y="207"/>
                </a:lnTo>
                <a:lnTo>
                  <a:pt x="2054" y="243"/>
                </a:lnTo>
                <a:lnTo>
                  <a:pt x="2051" y="243"/>
                </a:lnTo>
                <a:lnTo>
                  <a:pt x="2054" y="300"/>
                </a:lnTo>
                <a:lnTo>
                  <a:pt x="2058" y="300"/>
                </a:lnTo>
                <a:lnTo>
                  <a:pt x="2060" y="312"/>
                </a:lnTo>
                <a:lnTo>
                  <a:pt x="2060" y="323"/>
                </a:lnTo>
                <a:lnTo>
                  <a:pt x="2060" y="334"/>
                </a:lnTo>
                <a:lnTo>
                  <a:pt x="2065" y="343"/>
                </a:lnTo>
                <a:lnTo>
                  <a:pt x="2063" y="314"/>
                </a:lnTo>
                <a:lnTo>
                  <a:pt x="2058" y="287"/>
                </a:lnTo>
                <a:lnTo>
                  <a:pt x="2054" y="260"/>
                </a:lnTo>
                <a:lnTo>
                  <a:pt x="2056" y="260"/>
                </a:lnTo>
                <a:lnTo>
                  <a:pt x="2056" y="261"/>
                </a:lnTo>
                <a:lnTo>
                  <a:pt x="2056" y="261"/>
                </a:lnTo>
                <a:lnTo>
                  <a:pt x="2056" y="261"/>
                </a:lnTo>
                <a:lnTo>
                  <a:pt x="2056" y="261"/>
                </a:lnTo>
                <a:lnTo>
                  <a:pt x="2058" y="263"/>
                </a:lnTo>
                <a:lnTo>
                  <a:pt x="2071" y="260"/>
                </a:lnTo>
                <a:lnTo>
                  <a:pt x="2071" y="263"/>
                </a:lnTo>
                <a:lnTo>
                  <a:pt x="2076" y="276"/>
                </a:lnTo>
                <a:lnTo>
                  <a:pt x="2082" y="292"/>
                </a:lnTo>
                <a:lnTo>
                  <a:pt x="2087" y="311"/>
                </a:lnTo>
                <a:lnTo>
                  <a:pt x="2091" y="327"/>
                </a:lnTo>
                <a:lnTo>
                  <a:pt x="2091" y="351"/>
                </a:lnTo>
                <a:lnTo>
                  <a:pt x="2094" y="351"/>
                </a:lnTo>
                <a:lnTo>
                  <a:pt x="2094" y="309"/>
                </a:lnTo>
                <a:lnTo>
                  <a:pt x="2098" y="267"/>
                </a:lnTo>
                <a:lnTo>
                  <a:pt x="2105" y="225"/>
                </a:lnTo>
                <a:lnTo>
                  <a:pt x="2114" y="191"/>
                </a:lnTo>
                <a:lnTo>
                  <a:pt x="2122" y="140"/>
                </a:lnTo>
                <a:lnTo>
                  <a:pt x="2125" y="140"/>
                </a:lnTo>
                <a:lnTo>
                  <a:pt x="2127" y="138"/>
                </a:lnTo>
                <a:lnTo>
                  <a:pt x="2129" y="136"/>
                </a:lnTo>
                <a:lnTo>
                  <a:pt x="2129" y="136"/>
                </a:lnTo>
                <a:lnTo>
                  <a:pt x="2129" y="136"/>
                </a:lnTo>
                <a:lnTo>
                  <a:pt x="2131" y="136"/>
                </a:lnTo>
                <a:lnTo>
                  <a:pt x="2134" y="136"/>
                </a:lnTo>
                <a:lnTo>
                  <a:pt x="2133" y="161"/>
                </a:lnTo>
                <a:lnTo>
                  <a:pt x="2133" y="192"/>
                </a:lnTo>
                <a:lnTo>
                  <a:pt x="2131" y="223"/>
                </a:lnTo>
                <a:lnTo>
                  <a:pt x="2129" y="245"/>
                </a:lnTo>
                <a:lnTo>
                  <a:pt x="2129" y="272"/>
                </a:lnTo>
                <a:lnTo>
                  <a:pt x="2133" y="303"/>
                </a:lnTo>
                <a:lnTo>
                  <a:pt x="2138" y="334"/>
                </a:lnTo>
                <a:lnTo>
                  <a:pt x="2143" y="363"/>
                </a:lnTo>
                <a:lnTo>
                  <a:pt x="2151" y="387"/>
                </a:lnTo>
                <a:lnTo>
                  <a:pt x="2153" y="401"/>
                </a:lnTo>
                <a:lnTo>
                  <a:pt x="2153" y="420"/>
                </a:lnTo>
                <a:lnTo>
                  <a:pt x="2153" y="436"/>
                </a:lnTo>
                <a:lnTo>
                  <a:pt x="2153" y="452"/>
                </a:lnTo>
                <a:lnTo>
                  <a:pt x="2158" y="463"/>
                </a:lnTo>
                <a:lnTo>
                  <a:pt x="2165" y="347"/>
                </a:lnTo>
                <a:lnTo>
                  <a:pt x="2162" y="347"/>
                </a:lnTo>
                <a:lnTo>
                  <a:pt x="2162" y="300"/>
                </a:lnTo>
                <a:lnTo>
                  <a:pt x="2154" y="280"/>
                </a:lnTo>
                <a:lnTo>
                  <a:pt x="2151" y="260"/>
                </a:lnTo>
                <a:lnTo>
                  <a:pt x="2162" y="263"/>
                </a:lnTo>
                <a:lnTo>
                  <a:pt x="2163" y="274"/>
                </a:lnTo>
                <a:lnTo>
                  <a:pt x="2169" y="289"/>
                </a:lnTo>
                <a:lnTo>
                  <a:pt x="2173" y="305"/>
                </a:lnTo>
                <a:lnTo>
                  <a:pt x="2178" y="320"/>
                </a:lnTo>
                <a:lnTo>
                  <a:pt x="2182" y="327"/>
                </a:lnTo>
                <a:lnTo>
                  <a:pt x="2182" y="320"/>
                </a:lnTo>
                <a:lnTo>
                  <a:pt x="2185" y="311"/>
                </a:lnTo>
                <a:lnTo>
                  <a:pt x="2187" y="296"/>
                </a:lnTo>
                <a:lnTo>
                  <a:pt x="2187" y="276"/>
                </a:lnTo>
                <a:lnTo>
                  <a:pt x="2187" y="260"/>
                </a:lnTo>
                <a:lnTo>
                  <a:pt x="2185" y="247"/>
                </a:lnTo>
                <a:lnTo>
                  <a:pt x="2182" y="247"/>
                </a:lnTo>
                <a:lnTo>
                  <a:pt x="2182" y="183"/>
                </a:lnTo>
                <a:lnTo>
                  <a:pt x="2178" y="183"/>
                </a:lnTo>
                <a:lnTo>
                  <a:pt x="2178" y="160"/>
                </a:lnTo>
                <a:lnTo>
                  <a:pt x="2174" y="160"/>
                </a:lnTo>
                <a:lnTo>
                  <a:pt x="2174" y="136"/>
                </a:lnTo>
                <a:lnTo>
                  <a:pt x="2171" y="136"/>
                </a:lnTo>
                <a:lnTo>
                  <a:pt x="2171" y="114"/>
                </a:lnTo>
                <a:lnTo>
                  <a:pt x="2165" y="114"/>
                </a:lnTo>
                <a:lnTo>
                  <a:pt x="2165" y="87"/>
                </a:lnTo>
                <a:lnTo>
                  <a:pt x="2162" y="87"/>
                </a:lnTo>
                <a:lnTo>
                  <a:pt x="2158" y="63"/>
                </a:lnTo>
                <a:lnTo>
                  <a:pt x="2171" y="67"/>
                </a:lnTo>
                <a:lnTo>
                  <a:pt x="2198" y="214"/>
                </a:lnTo>
                <a:lnTo>
                  <a:pt x="2200" y="227"/>
                </a:lnTo>
                <a:lnTo>
                  <a:pt x="2198" y="238"/>
                </a:lnTo>
                <a:lnTo>
                  <a:pt x="2198" y="247"/>
                </a:lnTo>
                <a:lnTo>
                  <a:pt x="2202" y="254"/>
                </a:lnTo>
                <a:lnTo>
                  <a:pt x="2214" y="163"/>
                </a:lnTo>
                <a:lnTo>
                  <a:pt x="2223" y="131"/>
                </a:lnTo>
                <a:lnTo>
                  <a:pt x="2231" y="94"/>
                </a:lnTo>
                <a:lnTo>
                  <a:pt x="2242" y="100"/>
                </a:lnTo>
                <a:lnTo>
                  <a:pt x="2240" y="109"/>
                </a:lnTo>
                <a:lnTo>
                  <a:pt x="2234" y="123"/>
                </a:lnTo>
                <a:lnTo>
                  <a:pt x="2231" y="141"/>
                </a:lnTo>
                <a:lnTo>
                  <a:pt x="2227" y="160"/>
                </a:lnTo>
                <a:lnTo>
                  <a:pt x="2225" y="178"/>
                </a:lnTo>
                <a:lnTo>
                  <a:pt x="2223" y="191"/>
                </a:lnTo>
                <a:lnTo>
                  <a:pt x="2225" y="200"/>
                </a:lnTo>
                <a:lnTo>
                  <a:pt x="2227" y="191"/>
                </a:lnTo>
                <a:lnTo>
                  <a:pt x="2227" y="185"/>
                </a:lnTo>
                <a:lnTo>
                  <a:pt x="2229" y="180"/>
                </a:lnTo>
                <a:lnTo>
                  <a:pt x="2233" y="176"/>
                </a:lnTo>
                <a:lnTo>
                  <a:pt x="2236" y="172"/>
                </a:lnTo>
                <a:lnTo>
                  <a:pt x="2242" y="171"/>
                </a:lnTo>
                <a:lnTo>
                  <a:pt x="2242" y="211"/>
                </a:lnTo>
                <a:lnTo>
                  <a:pt x="2245" y="211"/>
                </a:lnTo>
                <a:lnTo>
                  <a:pt x="2245" y="203"/>
                </a:lnTo>
                <a:lnTo>
                  <a:pt x="2258" y="192"/>
                </a:lnTo>
                <a:lnTo>
                  <a:pt x="2267" y="180"/>
                </a:lnTo>
                <a:lnTo>
                  <a:pt x="2276" y="167"/>
                </a:lnTo>
                <a:lnTo>
                  <a:pt x="2287" y="154"/>
                </a:lnTo>
                <a:lnTo>
                  <a:pt x="2302" y="147"/>
                </a:lnTo>
                <a:lnTo>
                  <a:pt x="2300" y="154"/>
                </a:lnTo>
                <a:lnTo>
                  <a:pt x="2298" y="158"/>
                </a:lnTo>
                <a:lnTo>
                  <a:pt x="2294" y="163"/>
                </a:lnTo>
                <a:lnTo>
                  <a:pt x="2291" y="167"/>
                </a:lnTo>
                <a:lnTo>
                  <a:pt x="2285" y="167"/>
                </a:lnTo>
                <a:lnTo>
                  <a:pt x="2285" y="176"/>
                </a:lnTo>
                <a:lnTo>
                  <a:pt x="2278" y="180"/>
                </a:lnTo>
                <a:lnTo>
                  <a:pt x="2278" y="183"/>
                </a:lnTo>
                <a:lnTo>
                  <a:pt x="2271" y="187"/>
                </a:lnTo>
                <a:lnTo>
                  <a:pt x="2271" y="196"/>
                </a:lnTo>
                <a:lnTo>
                  <a:pt x="2262" y="200"/>
                </a:lnTo>
                <a:lnTo>
                  <a:pt x="2256" y="212"/>
                </a:lnTo>
                <a:lnTo>
                  <a:pt x="2251" y="225"/>
                </a:lnTo>
                <a:lnTo>
                  <a:pt x="2242" y="236"/>
                </a:lnTo>
                <a:lnTo>
                  <a:pt x="2262" y="307"/>
                </a:lnTo>
                <a:lnTo>
                  <a:pt x="2265" y="307"/>
                </a:lnTo>
                <a:lnTo>
                  <a:pt x="2267" y="296"/>
                </a:lnTo>
                <a:lnTo>
                  <a:pt x="2269" y="289"/>
                </a:lnTo>
                <a:lnTo>
                  <a:pt x="2271" y="283"/>
                </a:lnTo>
                <a:lnTo>
                  <a:pt x="2274" y="274"/>
                </a:lnTo>
                <a:lnTo>
                  <a:pt x="2282" y="227"/>
                </a:lnTo>
                <a:lnTo>
                  <a:pt x="2314" y="136"/>
                </a:lnTo>
                <a:lnTo>
                  <a:pt x="2322" y="136"/>
                </a:lnTo>
                <a:lnTo>
                  <a:pt x="2311" y="191"/>
                </a:lnTo>
                <a:lnTo>
                  <a:pt x="2309" y="192"/>
                </a:lnTo>
                <a:lnTo>
                  <a:pt x="2309" y="194"/>
                </a:lnTo>
                <a:lnTo>
                  <a:pt x="2307" y="192"/>
                </a:lnTo>
                <a:lnTo>
                  <a:pt x="2307" y="192"/>
                </a:lnTo>
                <a:lnTo>
                  <a:pt x="2305" y="196"/>
                </a:lnTo>
                <a:lnTo>
                  <a:pt x="2314" y="200"/>
                </a:lnTo>
                <a:lnTo>
                  <a:pt x="2325" y="254"/>
                </a:lnTo>
                <a:lnTo>
                  <a:pt x="2327" y="254"/>
                </a:lnTo>
                <a:lnTo>
                  <a:pt x="2329" y="252"/>
                </a:lnTo>
                <a:lnTo>
                  <a:pt x="2329" y="252"/>
                </a:lnTo>
                <a:lnTo>
                  <a:pt x="2329" y="252"/>
                </a:lnTo>
                <a:lnTo>
                  <a:pt x="2329" y="251"/>
                </a:lnTo>
                <a:lnTo>
                  <a:pt x="2331" y="247"/>
                </a:lnTo>
                <a:lnTo>
                  <a:pt x="2331" y="238"/>
                </a:lnTo>
                <a:lnTo>
                  <a:pt x="2329" y="223"/>
                </a:lnTo>
                <a:lnTo>
                  <a:pt x="2325" y="207"/>
                </a:lnTo>
                <a:lnTo>
                  <a:pt x="2320" y="192"/>
                </a:lnTo>
                <a:lnTo>
                  <a:pt x="2318" y="180"/>
                </a:lnTo>
                <a:lnTo>
                  <a:pt x="2331" y="183"/>
                </a:lnTo>
                <a:lnTo>
                  <a:pt x="2333" y="198"/>
                </a:lnTo>
                <a:lnTo>
                  <a:pt x="2336" y="212"/>
                </a:lnTo>
                <a:lnTo>
                  <a:pt x="2342" y="223"/>
                </a:lnTo>
                <a:lnTo>
                  <a:pt x="2342" y="220"/>
                </a:lnTo>
                <a:lnTo>
                  <a:pt x="2351" y="209"/>
                </a:lnTo>
                <a:lnTo>
                  <a:pt x="2356" y="196"/>
                </a:lnTo>
                <a:lnTo>
                  <a:pt x="2362" y="183"/>
                </a:lnTo>
                <a:lnTo>
                  <a:pt x="2374" y="176"/>
                </a:lnTo>
                <a:lnTo>
                  <a:pt x="2374" y="167"/>
                </a:lnTo>
                <a:lnTo>
                  <a:pt x="2378" y="163"/>
                </a:lnTo>
                <a:lnTo>
                  <a:pt x="2380" y="161"/>
                </a:lnTo>
                <a:lnTo>
                  <a:pt x="2383" y="160"/>
                </a:lnTo>
                <a:lnTo>
                  <a:pt x="2387" y="156"/>
                </a:lnTo>
                <a:lnTo>
                  <a:pt x="2389" y="154"/>
                </a:lnTo>
                <a:lnTo>
                  <a:pt x="2393" y="149"/>
                </a:lnTo>
                <a:lnTo>
                  <a:pt x="2394" y="143"/>
                </a:lnTo>
                <a:lnTo>
                  <a:pt x="2402" y="143"/>
                </a:lnTo>
                <a:lnTo>
                  <a:pt x="2402" y="140"/>
                </a:lnTo>
                <a:lnTo>
                  <a:pt x="2400" y="138"/>
                </a:lnTo>
                <a:lnTo>
                  <a:pt x="2398" y="136"/>
                </a:lnTo>
                <a:lnTo>
                  <a:pt x="2396" y="134"/>
                </a:lnTo>
                <a:lnTo>
                  <a:pt x="2396" y="134"/>
                </a:lnTo>
                <a:lnTo>
                  <a:pt x="2394" y="131"/>
                </a:lnTo>
                <a:lnTo>
                  <a:pt x="2394" y="127"/>
                </a:lnTo>
                <a:lnTo>
                  <a:pt x="2405" y="127"/>
                </a:lnTo>
                <a:lnTo>
                  <a:pt x="2405" y="136"/>
                </a:lnTo>
                <a:lnTo>
                  <a:pt x="2414" y="136"/>
                </a:lnTo>
                <a:lnTo>
                  <a:pt x="2411" y="147"/>
                </a:lnTo>
                <a:lnTo>
                  <a:pt x="2414" y="147"/>
                </a:lnTo>
                <a:lnTo>
                  <a:pt x="2414" y="160"/>
                </a:lnTo>
                <a:lnTo>
                  <a:pt x="2418" y="160"/>
                </a:lnTo>
                <a:lnTo>
                  <a:pt x="2418" y="176"/>
                </a:lnTo>
                <a:lnTo>
                  <a:pt x="2422" y="176"/>
                </a:lnTo>
                <a:lnTo>
                  <a:pt x="2422" y="191"/>
                </a:lnTo>
                <a:lnTo>
                  <a:pt x="2425" y="191"/>
                </a:lnTo>
                <a:lnTo>
                  <a:pt x="2425" y="207"/>
                </a:lnTo>
                <a:lnTo>
                  <a:pt x="2431" y="207"/>
                </a:lnTo>
                <a:lnTo>
                  <a:pt x="2434" y="236"/>
                </a:lnTo>
                <a:lnTo>
                  <a:pt x="2438" y="236"/>
                </a:lnTo>
                <a:lnTo>
                  <a:pt x="2438" y="251"/>
                </a:lnTo>
                <a:lnTo>
                  <a:pt x="2442" y="251"/>
                </a:lnTo>
                <a:lnTo>
                  <a:pt x="2443" y="263"/>
                </a:lnTo>
                <a:lnTo>
                  <a:pt x="2443" y="276"/>
                </a:lnTo>
                <a:lnTo>
                  <a:pt x="2445" y="287"/>
                </a:lnTo>
                <a:lnTo>
                  <a:pt x="2451" y="296"/>
                </a:lnTo>
                <a:lnTo>
                  <a:pt x="2451" y="280"/>
                </a:lnTo>
                <a:lnTo>
                  <a:pt x="2462" y="280"/>
                </a:lnTo>
                <a:lnTo>
                  <a:pt x="2462" y="274"/>
                </a:lnTo>
                <a:lnTo>
                  <a:pt x="2460" y="274"/>
                </a:lnTo>
                <a:lnTo>
                  <a:pt x="2458" y="274"/>
                </a:lnTo>
                <a:lnTo>
                  <a:pt x="2456" y="274"/>
                </a:lnTo>
                <a:lnTo>
                  <a:pt x="2456" y="274"/>
                </a:lnTo>
                <a:lnTo>
                  <a:pt x="2456" y="272"/>
                </a:lnTo>
                <a:lnTo>
                  <a:pt x="2454" y="271"/>
                </a:lnTo>
                <a:lnTo>
                  <a:pt x="2458" y="261"/>
                </a:lnTo>
                <a:lnTo>
                  <a:pt x="2463" y="245"/>
                </a:lnTo>
                <a:lnTo>
                  <a:pt x="2465" y="223"/>
                </a:lnTo>
                <a:lnTo>
                  <a:pt x="2469" y="201"/>
                </a:lnTo>
                <a:lnTo>
                  <a:pt x="2469" y="181"/>
                </a:lnTo>
                <a:lnTo>
                  <a:pt x="2471" y="167"/>
                </a:lnTo>
                <a:lnTo>
                  <a:pt x="2482" y="171"/>
                </a:lnTo>
                <a:lnTo>
                  <a:pt x="2483" y="183"/>
                </a:lnTo>
                <a:lnTo>
                  <a:pt x="2485" y="198"/>
                </a:lnTo>
                <a:lnTo>
                  <a:pt x="2491" y="207"/>
                </a:lnTo>
                <a:lnTo>
                  <a:pt x="2474" y="91"/>
                </a:lnTo>
                <a:lnTo>
                  <a:pt x="2482" y="91"/>
                </a:lnTo>
                <a:lnTo>
                  <a:pt x="2491" y="140"/>
                </a:lnTo>
                <a:lnTo>
                  <a:pt x="2502" y="187"/>
                </a:lnTo>
                <a:lnTo>
                  <a:pt x="2503" y="200"/>
                </a:lnTo>
                <a:lnTo>
                  <a:pt x="2503" y="214"/>
                </a:lnTo>
                <a:lnTo>
                  <a:pt x="2503" y="229"/>
                </a:lnTo>
                <a:lnTo>
                  <a:pt x="2505" y="241"/>
                </a:lnTo>
                <a:lnTo>
                  <a:pt x="2511" y="251"/>
                </a:lnTo>
                <a:lnTo>
                  <a:pt x="2514" y="200"/>
                </a:lnTo>
                <a:lnTo>
                  <a:pt x="2525" y="154"/>
                </a:lnTo>
                <a:lnTo>
                  <a:pt x="2534" y="94"/>
                </a:lnTo>
                <a:lnTo>
                  <a:pt x="2538" y="94"/>
                </a:lnTo>
                <a:lnTo>
                  <a:pt x="2538" y="83"/>
                </a:lnTo>
                <a:lnTo>
                  <a:pt x="2542" y="83"/>
                </a:lnTo>
                <a:lnTo>
                  <a:pt x="2542" y="63"/>
                </a:lnTo>
                <a:lnTo>
                  <a:pt x="2545" y="63"/>
                </a:lnTo>
                <a:lnTo>
                  <a:pt x="2531" y="16"/>
                </a:lnTo>
                <a:lnTo>
                  <a:pt x="2534" y="16"/>
                </a:lnTo>
                <a:lnTo>
                  <a:pt x="2534" y="20"/>
                </a:lnTo>
                <a:lnTo>
                  <a:pt x="2538" y="20"/>
                </a:lnTo>
                <a:lnTo>
                  <a:pt x="2549" y="45"/>
                </a:lnTo>
                <a:lnTo>
                  <a:pt x="2562" y="72"/>
                </a:lnTo>
                <a:lnTo>
                  <a:pt x="2573" y="100"/>
                </a:lnTo>
                <a:lnTo>
                  <a:pt x="2578" y="131"/>
                </a:lnTo>
                <a:lnTo>
                  <a:pt x="2585" y="131"/>
                </a:lnTo>
                <a:lnTo>
                  <a:pt x="2587" y="152"/>
                </a:lnTo>
                <a:lnTo>
                  <a:pt x="2593" y="171"/>
                </a:lnTo>
                <a:lnTo>
                  <a:pt x="2598" y="187"/>
                </a:lnTo>
                <a:lnTo>
                  <a:pt x="2598" y="214"/>
                </a:lnTo>
                <a:lnTo>
                  <a:pt x="2602" y="214"/>
                </a:lnTo>
                <a:lnTo>
                  <a:pt x="2605" y="176"/>
                </a:lnTo>
                <a:lnTo>
                  <a:pt x="2602" y="176"/>
                </a:lnTo>
                <a:lnTo>
                  <a:pt x="2602" y="147"/>
                </a:lnTo>
                <a:lnTo>
                  <a:pt x="2614" y="151"/>
                </a:lnTo>
                <a:lnTo>
                  <a:pt x="2618" y="185"/>
                </a:lnTo>
                <a:lnTo>
                  <a:pt x="2625" y="214"/>
                </a:lnTo>
                <a:lnTo>
                  <a:pt x="2638" y="331"/>
                </a:lnTo>
                <a:lnTo>
                  <a:pt x="2645" y="331"/>
                </a:lnTo>
                <a:lnTo>
                  <a:pt x="2651" y="203"/>
                </a:lnTo>
                <a:lnTo>
                  <a:pt x="2631" y="94"/>
                </a:lnTo>
                <a:lnTo>
                  <a:pt x="2642" y="100"/>
                </a:lnTo>
                <a:lnTo>
                  <a:pt x="2645" y="132"/>
                </a:lnTo>
                <a:lnTo>
                  <a:pt x="2654" y="163"/>
                </a:lnTo>
                <a:lnTo>
                  <a:pt x="2654" y="191"/>
                </a:lnTo>
                <a:lnTo>
                  <a:pt x="2658" y="191"/>
                </a:lnTo>
                <a:lnTo>
                  <a:pt x="2658" y="187"/>
                </a:lnTo>
                <a:lnTo>
                  <a:pt x="2662" y="176"/>
                </a:lnTo>
                <a:lnTo>
                  <a:pt x="2665" y="161"/>
                </a:lnTo>
                <a:lnTo>
                  <a:pt x="2665" y="147"/>
                </a:lnTo>
                <a:lnTo>
                  <a:pt x="2674" y="147"/>
                </a:lnTo>
                <a:lnTo>
                  <a:pt x="2674" y="207"/>
                </a:lnTo>
                <a:lnTo>
                  <a:pt x="2671" y="207"/>
                </a:lnTo>
                <a:lnTo>
                  <a:pt x="2674" y="331"/>
                </a:lnTo>
                <a:lnTo>
                  <a:pt x="2691" y="331"/>
                </a:lnTo>
                <a:lnTo>
                  <a:pt x="2705" y="416"/>
                </a:lnTo>
                <a:lnTo>
                  <a:pt x="2711" y="416"/>
                </a:lnTo>
                <a:lnTo>
                  <a:pt x="2705" y="263"/>
                </a:lnTo>
                <a:lnTo>
                  <a:pt x="2702" y="263"/>
                </a:lnTo>
                <a:lnTo>
                  <a:pt x="2702" y="231"/>
                </a:lnTo>
                <a:lnTo>
                  <a:pt x="2698" y="231"/>
                </a:lnTo>
                <a:lnTo>
                  <a:pt x="2698" y="196"/>
                </a:lnTo>
                <a:lnTo>
                  <a:pt x="2694" y="196"/>
                </a:lnTo>
                <a:lnTo>
                  <a:pt x="2694" y="167"/>
                </a:lnTo>
                <a:lnTo>
                  <a:pt x="2691" y="167"/>
                </a:lnTo>
                <a:lnTo>
                  <a:pt x="2691" y="143"/>
                </a:lnTo>
                <a:lnTo>
                  <a:pt x="2685" y="143"/>
                </a:lnTo>
                <a:lnTo>
                  <a:pt x="2685" y="123"/>
                </a:lnTo>
                <a:lnTo>
                  <a:pt x="2682" y="123"/>
                </a:lnTo>
                <a:lnTo>
                  <a:pt x="2682" y="103"/>
                </a:lnTo>
                <a:lnTo>
                  <a:pt x="2678" y="103"/>
                </a:lnTo>
                <a:lnTo>
                  <a:pt x="2678" y="100"/>
                </a:lnTo>
                <a:lnTo>
                  <a:pt x="2682" y="100"/>
                </a:lnTo>
                <a:lnTo>
                  <a:pt x="2682" y="94"/>
                </a:lnTo>
                <a:lnTo>
                  <a:pt x="2685" y="94"/>
                </a:lnTo>
                <a:lnTo>
                  <a:pt x="2685" y="100"/>
                </a:lnTo>
                <a:lnTo>
                  <a:pt x="2691" y="109"/>
                </a:lnTo>
                <a:lnTo>
                  <a:pt x="2693" y="118"/>
                </a:lnTo>
                <a:lnTo>
                  <a:pt x="2694" y="131"/>
                </a:lnTo>
                <a:lnTo>
                  <a:pt x="2698" y="131"/>
                </a:lnTo>
                <a:lnTo>
                  <a:pt x="2698" y="154"/>
                </a:lnTo>
                <a:lnTo>
                  <a:pt x="2705" y="185"/>
                </a:lnTo>
                <a:lnTo>
                  <a:pt x="2711" y="218"/>
                </a:lnTo>
                <a:lnTo>
                  <a:pt x="2718" y="247"/>
                </a:lnTo>
                <a:lnTo>
                  <a:pt x="2720" y="260"/>
                </a:lnTo>
                <a:lnTo>
                  <a:pt x="2720" y="276"/>
                </a:lnTo>
                <a:lnTo>
                  <a:pt x="2722" y="289"/>
                </a:lnTo>
                <a:lnTo>
                  <a:pt x="2725" y="300"/>
                </a:lnTo>
                <a:lnTo>
                  <a:pt x="2731" y="203"/>
                </a:lnTo>
                <a:lnTo>
                  <a:pt x="2725" y="203"/>
                </a:lnTo>
                <a:lnTo>
                  <a:pt x="2725" y="114"/>
                </a:lnTo>
                <a:lnTo>
                  <a:pt x="2718" y="81"/>
                </a:lnTo>
                <a:lnTo>
                  <a:pt x="2714" y="47"/>
                </a:lnTo>
                <a:lnTo>
                  <a:pt x="2722" y="47"/>
                </a:lnTo>
                <a:lnTo>
                  <a:pt x="2725" y="76"/>
                </a:lnTo>
                <a:lnTo>
                  <a:pt x="2731" y="76"/>
                </a:lnTo>
                <a:lnTo>
                  <a:pt x="2731" y="94"/>
                </a:lnTo>
                <a:lnTo>
                  <a:pt x="2734" y="94"/>
                </a:lnTo>
                <a:lnTo>
                  <a:pt x="2734" y="114"/>
                </a:lnTo>
                <a:lnTo>
                  <a:pt x="2738" y="114"/>
                </a:lnTo>
                <a:lnTo>
                  <a:pt x="2738" y="131"/>
                </a:lnTo>
                <a:lnTo>
                  <a:pt x="2742" y="131"/>
                </a:lnTo>
                <a:lnTo>
                  <a:pt x="2742" y="151"/>
                </a:lnTo>
                <a:lnTo>
                  <a:pt x="2747" y="176"/>
                </a:lnTo>
                <a:lnTo>
                  <a:pt x="2753" y="203"/>
                </a:lnTo>
                <a:lnTo>
                  <a:pt x="2758" y="227"/>
                </a:lnTo>
                <a:lnTo>
                  <a:pt x="2758" y="260"/>
                </a:lnTo>
                <a:lnTo>
                  <a:pt x="2762" y="260"/>
                </a:lnTo>
                <a:lnTo>
                  <a:pt x="2763" y="272"/>
                </a:lnTo>
                <a:lnTo>
                  <a:pt x="2763" y="285"/>
                </a:lnTo>
                <a:lnTo>
                  <a:pt x="2765" y="298"/>
                </a:lnTo>
                <a:lnTo>
                  <a:pt x="2771" y="307"/>
                </a:lnTo>
                <a:lnTo>
                  <a:pt x="2773" y="281"/>
                </a:lnTo>
                <a:lnTo>
                  <a:pt x="2780" y="256"/>
                </a:lnTo>
                <a:lnTo>
                  <a:pt x="2785" y="236"/>
                </a:lnTo>
                <a:lnTo>
                  <a:pt x="2794" y="196"/>
                </a:lnTo>
                <a:lnTo>
                  <a:pt x="2798" y="196"/>
                </a:lnTo>
                <a:lnTo>
                  <a:pt x="2798" y="180"/>
                </a:lnTo>
                <a:lnTo>
                  <a:pt x="2802" y="180"/>
                </a:lnTo>
                <a:lnTo>
                  <a:pt x="2802" y="171"/>
                </a:lnTo>
                <a:lnTo>
                  <a:pt x="2805" y="171"/>
                </a:lnTo>
                <a:lnTo>
                  <a:pt x="2811" y="151"/>
                </a:lnTo>
                <a:lnTo>
                  <a:pt x="2822" y="151"/>
                </a:lnTo>
                <a:lnTo>
                  <a:pt x="2811" y="187"/>
                </a:lnTo>
                <a:lnTo>
                  <a:pt x="2818" y="187"/>
                </a:lnTo>
                <a:lnTo>
                  <a:pt x="2805" y="223"/>
                </a:lnTo>
                <a:lnTo>
                  <a:pt x="2802" y="223"/>
                </a:lnTo>
                <a:lnTo>
                  <a:pt x="2802" y="247"/>
                </a:lnTo>
                <a:lnTo>
                  <a:pt x="2798" y="247"/>
                </a:lnTo>
                <a:lnTo>
                  <a:pt x="2798" y="251"/>
                </a:lnTo>
                <a:lnTo>
                  <a:pt x="2802" y="251"/>
                </a:lnTo>
                <a:lnTo>
                  <a:pt x="2802" y="254"/>
                </a:lnTo>
                <a:lnTo>
                  <a:pt x="2798" y="254"/>
                </a:lnTo>
                <a:lnTo>
                  <a:pt x="2798" y="260"/>
                </a:lnTo>
                <a:lnTo>
                  <a:pt x="2802" y="260"/>
                </a:lnTo>
                <a:lnTo>
                  <a:pt x="2798" y="280"/>
                </a:lnTo>
                <a:lnTo>
                  <a:pt x="2798" y="281"/>
                </a:lnTo>
                <a:lnTo>
                  <a:pt x="2800" y="281"/>
                </a:lnTo>
                <a:lnTo>
                  <a:pt x="2800" y="281"/>
                </a:lnTo>
                <a:lnTo>
                  <a:pt x="2802" y="281"/>
                </a:lnTo>
                <a:lnTo>
                  <a:pt x="2802" y="283"/>
                </a:lnTo>
                <a:lnTo>
                  <a:pt x="2802" y="298"/>
                </a:lnTo>
                <a:lnTo>
                  <a:pt x="2802" y="314"/>
                </a:lnTo>
                <a:lnTo>
                  <a:pt x="2800" y="331"/>
                </a:lnTo>
                <a:lnTo>
                  <a:pt x="2802" y="345"/>
                </a:lnTo>
                <a:lnTo>
                  <a:pt x="2805" y="356"/>
                </a:lnTo>
                <a:lnTo>
                  <a:pt x="2811" y="334"/>
                </a:lnTo>
                <a:lnTo>
                  <a:pt x="2814" y="334"/>
                </a:lnTo>
                <a:lnTo>
                  <a:pt x="2814" y="327"/>
                </a:lnTo>
                <a:lnTo>
                  <a:pt x="2818" y="327"/>
                </a:lnTo>
                <a:lnTo>
                  <a:pt x="2818" y="296"/>
                </a:lnTo>
                <a:lnTo>
                  <a:pt x="2822" y="296"/>
                </a:lnTo>
                <a:lnTo>
                  <a:pt x="2831" y="247"/>
                </a:lnTo>
                <a:lnTo>
                  <a:pt x="2838" y="247"/>
                </a:lnTo>
                <a:lnTo>
                  <a:pt x="2842" y="276"/>
                </a:lnTo>
                <a:lnTo>
                  <a:pt x="2851" y="303"/>
                </a:lnTo>
                <a:lnTo>
                  <a:pt x="2851" y="331"/>
                </a:lnTo>
                <a:lnTo>
                  <a:pt x="2854" y="331"/>
                </a:lnTo>
                <a:lnTo>
                  <a:pt x="2858" y="301"/>
                </a:lnTo>
                <a:lnTo>
                  <a:pt x="2865" y="272"/>
                </a:lnTo>
                <a:lnTo>
                  <a:pt x="2874" y="247"/>
                </a:lnTo>
                <a:lnTo>
                  <a:pt x="2878" y="247"/>
                </a:lnTo>
                <a:lnTo>
                  <a:pt x="2878" y="251"/>
                </a:lnTo>
                <a:lnTo>
                  <a:pt x="2882" y="251"/>
                </a:lnTo>
                <a:lnTo>
                  <a:pt x="2882" y="254"/>
                </a:lnTo>
                <a:lnTo>
                  <a:pt x="2882" y="258"/>
                </a:lnTo>
                <a:lnTo>
                  <a:pt x="2880" y="263"/>
                </a:lnTo>
                <a:lnTo>
                  <a:pt x="2878" y="269"/>
                </a:lnTo>
                <a:lnTo>
                  <a:pt x="2878" y="274"/>
                </a:lnTo>
                <a:lnTo>
                  <a:pt x="2878" y="280"/>
                </a:lnTo>
                <a:lnTo>
                  <a:pt x="2882" y="280"/>
                </a:lnTo>
                <a:lnTo>
                  <a:pt x="2885" y="300"/>
                </a:lnTo>
                <a:lnTo>
                  <a:pt x="2891" y="300"/>
                </a:lnTo>
                <a:lnTo>
                  <a:pt x="2893" y="283"/>
                </a:lnTo>
                <a:lnTo>
                  <a:pt x="2896" y="265"/>
                </a:lnTo>
                <a:lnTo>
                  <a:pt x="2902" y="251"/>
                </a:lnTo>
                <a:lnTo>
                  <a:pt x="2911" y="247"/>
                </a:lnTo>
                <a:lnTo>
                  <a:pt x="2911" y="238"/>
                </a:lnTo>
                <a:lnTo>
                  <a:pt x="2907" y="225"/>
                </a:lnTo>
                <a:lnTo>
                  <a:pt x="2902" y="212"/>
                </a:lnTo>
                <a:lnTo>
                  <a:pt x="2896" y="200"/>
                </a:lnTo>
                <a:lnTo>
                  <a:pt x="2894" y="191"/>
                </a:lnTo>
                <a:lnTo>
                  <a:pt x="2905" y="196"/>
                </a:lnTo>
                <a:lnTo>
                  <a:pt x="2905" y="183"/>
                </a:lnTo>
                <a:lnTo>
                  <a:pt x="2902" y="183"/>
                </a:lnTo>
                <a:lnTo>
                  <a:pt x="2898" y="154"/>
                </a:lnTo>
                <a:lnTo>
                  <a:pt x="2905" y="154"/>
                </a:lnTo>
                <a:lnTo>
                  <a:pt x="2918" y="191"/>
                </a:lnTo>
                <a:lnTo>
                  <a:pt x="2922" y="220"/>
                </a:lnTo>
                <a:lnTo>
                  <a:pt x="2925" y="220"/>
                </a:lnTo>
                <a:lnTo>
                  <a:pt x="2925" y="243"/>
                </a:lnTo>
                <a:lnTo>
                  <a:pt x="2931" y="243"/>
                </a:lnTo>
                <a:lnTo>
                  <a:pt x="2931" y="267"/>
                </a:lnTo>
                <a:lnTo>
                  <a:pt x="2934" y="267"/>
                </a:lnTo>
                <a:lnTo>
                  <a:pt x="2936" y="281"/>
                </a:lnTo>
                <a:lnTo>
                  <a:pt x="2936" y="296"/>
                </a:lnTo>
                <a:lnTo>
                  <a:pt x="2938" y="307"/>
                </a:lnTo>
                <a:lnTo>
                  <a:pt x="2942" y="307"/>
                </a:lnTo>
                <a:lnTo>
                  <a:pt x="2943" y="280"/>
                </a:lnTo>
                <a:lnTo>
                  <a:pt x="2951" y="254"/>
                </a:lnTo>
                <a:lnTo>
                  <a:pt x="2958" y="232"/>
                </a:lnTo>
                <a:lnTo>
                  <a:pt x="2965" y="211"/>
                </a:lnTo>
                <a:lnTo>
                  <a:pt x="2965" y="196"/>
                </a:lnTo>
                <a:lnTo>
                  <a:pt x="2971" y="196"/>
                </a:lnTo>
                <a:lnTo>
                  <a:pt x="2971" y="183"/>
                </a:lnTo>
                <a:lnTo>
                  <a:pt x="2974" y="183"/>
                </a:lnTo>
                <a:lnTo>
                  <a:pt x="2974" y="167"/>
                </a:lnTo>
                <a:lnTo>
                  <a:pt x="2993" y="112"/>
                </a:lnTo>
                <a:lnTo>
                  <a:pt x="3005" y="54"/>
                </a:lnTo>
                <a:lnTo>
                  <a:pt x="3018" y="54"/>
                </a:lnTo>
                <a:lnTo>
                  <a:pt x="2998" y="131"/>
                </a:lnTo>
                <a:lnTo>
                  <a:pt x="2998" y="163"/>
                </a:lnTo>
                <a:lnTo>
                  <a:pt x="2994" y="163"/>
                </a:lnTo>
                <a:lnTo>
                  <a:pt x="2994" y="196"/>
                </a:lnTo>
                <a:lnTo>
                  <a:pt x="2991" y="196"/>
                </a:lnTo>
                <a:lnTo>
                  <a:pt x="2991" y="231"/>
                </a:lnTo>
                <a:lnTo>
                  <a:pt x="2985" y="231"/>
                </a:lnTo>
                <a:lnTo>
                  <a:pt x="2983" y="243"/>
                </a:lnTo>
                <a:lnTo>
                  <a:pt x="2985" y="260"/>
                </a:lnTo>
                <a:lnTo>
                  <a:pt x="2987" y="274"/>
                </a:lnTo>
                <a:lnTo>
                  <a:pt x="2991" y="283"/>
                </a:lnTo>
                <a:lnTo>
                  <a:pt x="3002" y="231"/>
                </a:lnTo>
                <a:lnTo>
                  <a:pt x="3005" y="231"/>
                </a:lnTo>
                <a:lnTo>
                  <a:pt x="3005" y="220"/>
                </a:lnTo>
                <a:lnTo>
                  <a:pt x="3011" y="220"/>
                </a:lnTo>
                <a:lnTo>
                  <a:pt x="3042" y="103"/>
                </a:lnTo>
                <a:lnTo>
                  <a:pt x="3051" y="103"/>
                </a:lnTo>
                <a:lnTo>
                  <a:pt x="3045" y="138"/>
                </a:lnTo>
                <a:lnTo>
                  <a:pt x="3033" y="172"/>
                </a:lnTo>
                <a:lnTo>
                  <a:pt x="3022" y="203"/>
                </a:lnTo>
                <a:lnTo>
                  <a:pt x="3022" y="220"/>
                </a:lnTo>
                <a:lnTo>
                  <a:pt x="3018" y="220"/>
                </a:lnTo>
                <a:lnTo>
                  <a:pt x="3018" y="236"/>
                </a:lnTo>
                <a:lnTo>
                  <a:pt x="3014" y="236"/>
                </a:lnTo>
                <a:lnTo>
                  <a:pt x="3014" y="247"/>
                </a:lnTo>
                <a:lnTo>
                  <a:pt x="3011" y="247"/>
                </a:lnTo>
                <a:lnTo>
                  <a:pt x="3011" y="263"/>
                </a:lnTo>
                <a:lnTo>
                  <a:pt x="3005" y="263"/>
                </a:lnTo>
                <a:lnTo>
                  <a:pt x="3005" y="271"/>
                </a:lnTo>
                <a:lnTo>
                  <a:pt x="3003" y="278"/>
                </a:lnTo>
                <a:lnTo>
                  <a:pt x="3003" y="285"/>
                </a:lnTo>
                <a:lnTo>
                  <a:pt x="3002" y="291"/>
                </a:lnTo>
                <a:lnTo>
                  <a:pt x="3011" y="291"/>
                </a:lnTo>
                <a:lnTo>
                  <a:pt x="3011" y="287"/>
                </a:lnTo>
                <a:lnTo>
                  <a:pt x="3038" y="287"/>
                </a:lnTo>
                <a:lnTo>
                  <a:pt x="3038" y="283"/>
                </a:lnTo>
                <a:lnTo>
                  <a:pt x="3042" y="283"/>
                </a:lnTo>
                <a:lnTo>
                  <a:pt x="3047" y="256"/>
                </a:lnTo>
                <a:lnTo>
                  <a:pt x="3056" y="231"/>
                </a:lnTo>
                <a:lnTo>
                  <a:pt x="3065" y="207"/>
                </a:lnTo>
                <a:lnTo>
                  <a:pt x="3067" y="192"/>
                </a:lnTo>
                <a:lnTo>
                  <a:pt x="3065" y="180"/>
                </a:lnTo>
                <a:lnTo>
                  <a:pt x="3063" y="169"/>
                </a:lnTo>
                <a:lnTo>
                  <a:pt x="3065" y="160"/>
                </a:lnTo>
                <a:lnTo>
                  <a:pt x="3069" y="163"/>
                </a:lnTo>
                <a:lnTo>
                  <a:pt x="3073" y="167"/>
                </a:lnTo>
                <a:lnTo>
                  <a:pt x="3078" y="171"/>
                </a:lnTo>
                <a:lnTo>
                  <a:pt x="3080" y="152"/>
                </a:lnTo>
                <a:lnTo>
                  <a:pt x="3083" y="136"/>
                </a:lnTo>
                <a:lnTo>
                  <a:pt x="3089" y="120"/>
                </a:lnTo>
                <a:lnTo>
                  <a:pt x="3094" y="103"/>
                </a:lnTo>
                <a:lnTo>
                  <a:pt x="3102" y="103"/>
                </a:lnTo>
                <a:lnTo>
                  <a:pt x="3085" y="171"/>
                </a:lnTo>
                <a:lnTo>
                  <a:pt x="3082" y="171"/>
                </a:lnTo>
                <a:lnTo>
                  <a:pt x="3078" y="196"/>
                </a:lnTo>
                <a:lnTo>
                  <a:pt x="3082" y="196"/>
                </a:lnTo>
                <a:lnTo>
                  <a:pt x="3082" y="214"/>
                </a:lnTo>
                <a:lnTo>
                  <a:pt x="3085" y="214"/>
                </a:lnTo>
                <a:lnTo>
                  <a:pt x="3085" y="247"/>
                </a:lnTo>
                <a:lnTo>
                  <a:pt x="3091" y="247"/>
                </a:lnTo>
                <a:lnTo>
                  <a:pt x="3094" y="223"/>
                </a:lnTo>
                <a:lnTo>
                  <a:pt x="3102" y="200"/>
                </a:lnTo>
                <a:lnTo>
                  <a:pt x="3111" y="178"/>
                </a:lnTo>
                <a:lnTo>
                  <a:pt x="3118" y="154"/>
                </a:lnTo>
                <a:lnTo>
                  <a:pt x="3125" y="154"/>
                </a:lnTo>
                <a:lnTo>
                  <a:pt x="3125" y="169"/>
                </a:lnTo>
                <a:lnTo>
                  <a:pt x="3122" y="185"/>
                </a:lnTo>
                <a:lnTo>
                  <a:pt x="3120" y="200"/>
                </a:lnTo>
                <a:lnTo>
                  <a:pt x="3118" y="214"/>
                </a:lnTo>
                <a:lnTo>
                  <a:pt x="3122" y="223"/>
                </a:lnTo>
                <a:lnTo>
                  <a:pt x="3123" y="209"/>
                </a:lnTo>
                <a:lnTo>
                  <a:pt x="3129" y="198"/>
                </a:lnTo>
                <a:lnTo>
                  <a:pt x="3134" y="187"/>
                </a:lnTo>
                <a:lnTo>
                  <a:pt x="3145" y="140"/>
                </a:lnTo>
                <a:lnTo>
                  <a:pt x="3154" y="140"/>
                </a:lnTo>
                <a:lnTo>
                  <a:pt x="3149" y="176"/>
                </a:lnTo>
                <a:lnTo>
                  <a:pt x="3142" y="214"/>
                </a:lnTo>
                <a:lnTo>
                  <a:pt x="3136" y="251"/>
                </a:lnTo>
                <a:lnTo>
                  <a:pt x="3133" y="287"/>
                </a:lnTo>
                <a:lnTo>
                  <a:pt x="3138" y="323"/>
                </a:lnTo>
                <a:lnTo>
                  <a:pt x="3140" y="338"/>
                </a:lnTo>
                <a:lnTo>
                  <a:pt x="3142" y="352"/>
                </a:lnTo>
                <a:lnTo>
                  <a:pt x="3145" y="363"/>
                </a:lnTo>
                <a:lnTo>
                  <a:pt x="3145" y="360"/>
                </a:lnTo>
                <a:lnTo>
                  <a:pt x="3156" y="343"/>
                </a:lnTo>
                <a:lnTo>
                  <a:pt x="3160" y="323"/>
                </a:lnTo>
                <a:lnTo>
                  <a:pt x="3160" y="303"/>
                </a:lnTo>
                <a:lnTo>
                  <a:pt x="3156" y="281"/>
                </a:lnTo>
                <a:lnTo>
                  <a:pt x="3154" y="260"/>
                </a:lnTo>
                <a:lnTo>
                  <a:pt x="3165" y="260"/>
                </a:lnTo>
                <a:lnTo>
                  <a:pt x="3165" y="274"/>
                </a:lnTo>
                <a:lnTo>
                  <a:pt x="3169" y="285"/>
                </a:lnTo>
                <a:lnTo>
                  <a:pt x="3174" y="296"/>
                </a:lnTo>
                <a:lnTo>
                  <a:pt x="3178" y="258"/>
                </a:lnTo>
                <a:lnTo>
                  <a:pt x="3185" y="223"/>
                </a:lnTo>
                <a:lnTo>
                  <a:pt x="3194" y="191"/>
                </a:lnTo>
                <a:lnTo>
                  <a:pt x="3194" y="178"/>
                </a:lnTo>
                <a:lnTo>
                  <a:pt x="3193" y="165"/>
                </a:lnTo>
                <a:lnTo>
                  <a:pt x="3191" y="154"/>
                </a:lnTo>
                <a:lnTo>
                  <a:pt x="3191" y="111"/>
                </a:lnTo>
                <a:lnTo>
                  <a:pt x="3183" y="91"/>
                </a:lnTo>
                <a:lnTo>
                  <a:pt x="3178" y="67"/>
                </a:lnTo>
                <a:lnTo>
                  <a:pt x="3191" y="67"/>
                </a:lnTo>
                <a:lnTo>
                  <a:pt x="3193" y="85"/>
                </a:lnTo>
                <a:lnTo>
                  <a:pt x="3198" y="100"/>
                </a:lnTo>
                <a:lnTo>
                  <a:pt x="3198" y="127"/>
                </a:lnTo>
                <a:lnTo>
                  <a:pt x="3202" y="127"/>
                </a:lnTo>
                <a:lnTo>
                  <a:pt x="3214" y="20"/>
                </a:lnTo>
                <a:lnTo>
                  <a:pt x="3222" y="20"/>
                </a:lnTo>
                <a:lnTo>
                  <a:pt x="3214" y="120"/>
                </a:lnTo>
                <a:lnTo>
                  <a:pt x="3211" y="131"/>
                </a:lnTo>
                <a:lnTo>
                  <a:pt x="3207" y="147"/>
                </a:lnTo>
                <a:lnTo>
                  <a:pt x="3203" y="167"/>
                </a:lnTo>
                <a:lnTo>
                  <a:pt x="3202" y="185"/>
                </a:lnTo>
                <a:lnTo>
                  <a:pt x="3202" y="200"/>
                </a:lnTo>
                <a:lnTo>
                  <a:pt x="3205" y="200"/>
                </a:lnTo>
                <a:lnTo>
                  <a:pt x="3205" y="214"/>
                </a:lnTo>
                <a:lnTo>
                  <a:pt x="3202" y="214"/>
                </a:lnTo>
                <a:lnTo>
                  <a:pt x="3202" y="220"/>
                </a:lnTo>
                <a:lnTo>
                  <a:pt x="3205" y="220"/>
                </a:lnTo>
                <a:lnTo>
                  <a:pt x="3205" y="247"/>
                </a:lnTo>
                <a:lnTo>
                  <a:pt x="3211" y="247"/>
                </a:lnTo>
                <a:lnTo>
                  <a:pt x="3213" y="220"/>
                </a:lnTo>
                <a:lnTo>
                  <a:pt x="3220" y="191"/>
                </a:lnTo>
                <a:lnTo>
                  <a:pt x="3229" y="163"/>
                </a:lnTo>
                <a:lnTo>
                  <a:pt x="3238" y="140"/>
                </a:lnTo>
                <a:lnTo>
                  <a:pt x="3240" y="127"/>
                </a:lnTo>
                <a:lnTo>
                  <a:pt x="3240" y="118"/>
                </a:lnTo>
                <a:lnTo>
                  <a:pt x="3242" y="111"/>
                </a:lnTo>
                <a:lnTo>
                  <a:pt x="3251" y="103"/>
                </a:lnTo>
                <a:lnTo>
                  <a:pt x="3251" y="100"/>
                </a:lnTo>
                <a:lnTo>
                  <a:pt x="3254" y="100"/>
                </a:lnTo>
                <a:lnTo>
                  <a:pt x="3254" y="114"/>
                </a:lnTo>
                <a:lnTo>
                  <a:pt x="3249" y="123"/>
                </a:lnTo>
                <a:lnTo>
                  <a:pt x="3247" y="131"/>
                </a:lnTo>
                <a:lnTo>
                  <a:pt x="3247" y="140"/>
                </a:lnTo>
                <a:lnTo>
                  <a:pt x="3245" y="151"/>
                </a:lnTo>
                <a:lnTo>
                  <a:pt x="3240" y="169"/>
                </a:lnTo>
                <a:lnTo>
                  <a:pt x="3234" y="187"/>
                </a:lnTo>
                <a:lnTo>
                  <a:pt x="3231" y="207"/>
                </a:lnTo>
                <a:lnTo>
                  <a:pt x="3234" y="207"/>
                </a:lnTo>
                <a:lnTo>
                  <a:pt x="3236" y="196"/>
                </a:lnTo>
                <a:lnTo>
                  <a:pt x="3240" y="185"/>
                </a:lnTo>
                <a:lnTo>
                  <a:pt x="3242" y="176"/>
                </a:lnTo>
                <a:lnTo>
                  <a:pt x="3251" y="176"/>
                </a:lnTo>
                <a:lnTo>
                  <a:pt x="3251" y="263"/>
                </a:lnTo>
                <a:lnTo>
                  <a:pt x="3254" y="263"/>
                </a:lnTo>
                <a:lnTo>
                  <a:pt x="3258" y="274"/>
                </a:lnTo>
                <a:lnTo>
                  <a:pt x="3251" y="274"/>
                </a:lnTo>
                <a:lnTo>
                  <a:pt x="3251" y="280"/>
                </a:lnTo>
                <a:lnTo>
                  <a:pt x="3258" y="280"/>
                </a:lnTo>
                <a:lnTo>
                  <a:pt x="3258" y="292"/>
                </a:lnTo>
                <a:lnTo>
                  <a:pt x="3262" y="305"/>
                </a:lnTo>
                <a:lnTo>
                  <a:pt x="3265" y="314"/>
                </a:lnTo>
                <a:lnTo>
                  <a:pt x="3269" y="294"/>
                </a:lnTo>
                <a:lnTo>
                  <a:pt x="3274" y="276"/>
                </a:lnTo>
                <a:lnTo>
                  <a:pt x="3282" y="260"/>
                </a:lnTo>
                <a:lnTo>
                  <a:pt x="3291" y="223"/>
                </a:lnTo>
                <a:lnTo>
                  <a:pt x="3294" y="223"/>
                </a:lnTo>
                <a:lnTo>
                  <a:pt x="3294" y="214"/>
                </a:lnTo>
                <a:lnTo>
                  <a:pt x="3298" y="214"/>
                </a:lnTo>
                <a:lnTo>
                  <a:pt x="3298" y="203"/>
                </a:lnTo>
                <a:lnTo>
                  <a:pt x="3325" y="143"/>
                </a:lnTo>
                <a:lnTo>
                  <a:pt x="3331" y="143"/>
                </a:lnTo>
                <a:lnTo>
                  <a:pt x="3331" y="160"/>
                </a:lnTo>
                <a:lnTo>
                  <a:pt x="3322" y="172"/>
                </a:lnTo>
                <a:lnTo>
                  <a:pt x="3314" y="196"/>
                </a:lnTo>
                <a:lnTo>
                  <a:pt x="3309" y="223"/>
                </a:lnTo>
                <a:lnTo>
                  <a:pt x="3303" y="251"/>
                </a:lnTo>
                <a:lnTo>
                  <a:pt x="3302" y="271"/>
                </a:lnTo>
                <a:lnTo>
                  <a:pt x="3302" y="283"/>
                </a:lnTo>
                <a:lnTo>
                  <a:pt x="3302" y="298"/>
                </a:lnTo>
                <a:lnTo>
                  <a:pt x="3302" y="311"/>
                </a:lnTo>
                <a:lnTo>
                  <a:pt x="3305" y="320"/>
                </a:lnTo>
                <a:lnTo>
                  <a:pt x="3311" y="251"/>
                </a:lnTo>
                <a:lnTo>
                  <a:pt x="3322" y="251"/>
                </a:lnTo>
                <a:lnTo>
                  <a:pt x="3322" y="254"/>
                </a:lnTo>
                <a:lnTo>
                  <a:pt x="3318" y="254"/>
                </a:lnTo>
                <a:lnTo>
                  <a:pt x="3318" y="287"/>
                </a:lnTo>
                <a:lnTo>
                  <a:pt x="3316" y="298"/>
                </a:lnTo>
                <a:lnTo>
                  <a:pt x="3314" y="311"/>
                </a:lnTo>
                <a:lnTo>
                  <a:pt x="3313" y="325"/>
                </a:lnTo>
                <a:lnTo>
                  <a:pt x="3314" y="338"/>
                </a:lnTo>
                <a:lnTo>
                  <a:pt x="3318" y="347"/>
                </a:lnTo>
                <a:lnTo>
                  <a:pt x="3325" y="300"/>
                </a:lnTo>
                <a:lnTo>
                  <a:pt x="3331" y="300"/>
                </a:lnTo>
                <a:lnTo>
                  <a:pt x="3331" y="287"/>
                </a:lnTo>
                <a:lnTo>
                  <a:pt x="3334" y="287"/>
                </a:lnTo>
                <a:lnTo>
                  <a:pt x="3331" y="260"/>
                </a:lnTo>
                <a:lnTo>
                  <a:pt x="3334" y="260"/>
                </a:lnTo>
                <a:lnTo>
                  <a:pt x="3334" y="263"/>
                </a:lnTo>
                <a:lnTo>
                  <a:pt x="3336" y="263"/>
                </a:lnTo>
                <a:lnTo>
                  <a:pt x="3340" y="261"/>
                </a:lnTo>
                <a:lnTo>
                  <a:pt x="3345" y="260"/>
                </a:lnTo>
                <a:lnTo>
                  <a:pt x="3351" y="260"/>
                </a:lnTo>
                <a:lnTo>
                  <a:pt x="3351" y="261"/>
                </a:lnTo>
                <a:lnTo>
                  <a:pt x="3354" y="263"/>
                </a:lnTo>
                <a:lnTo>
                  <a:pt x="3356" y="265"/>
                </a:lnTo>
                <a:lnTo>
                  <a:pt x="3358" y="267"/>
                </a:lnTo>
                <a:lnTo>
                  <a:pt x="3358" y="267"/>
                </a:lnTo>
                <a:lnTo>
                  <a:pt x="3358" y="287"/>
                </a:lnTo>
                <a:lnTo>
                  <a:pt x="3362" y="287"/>
                </a:lnTo>
                <a:lnTo>
                  <a:pt x="3362" y="303"/>
                </a:lnTo>
                <a:lnTo>
                  <a:pt x="3365" y="303"/>
                </a:lnTo>
                <a:lnTo>
                  <a:pt x="3367" y="316"/>
                </a:lnTo>
                <a:lnTo>
                  <a:pt x="3369" y="329"/>
                </a:lnTo>
                <a:lnTo>
                  <a:pt x="3371" y="340"/>
                </a:lnTo>
                <a:lnTo>
                  <a:pt x="3374" y="340"/>
                </a:lnTo>
                <a:lnTo>
                  <a:pt x="3376" y="318"/>
                </a:lnTo>
                <a:lnTo>
                  <a:pt x="3382" y="300"/>
                </a:lnTo>
                <a:lnTo>
                  <a:pt x="3387" y="281"/>
                </a:lnTo>
                <a:lnTo>
                  <a:pt x="3391" y="263"/>
                </a:lnTo>
                <a:lnTo>
                  <a:pt x="3402" y="263"/>
                </a:lnTo>
                <a:lnTo>
                  <a:pt x="3391" y="300"/>
                </a:lnTo>
                <a:lnTo>
                  <a:pt x="3391" y="320"/>
                </a:lnTo>
                <a:lnTo>
                  <a:pt x="3385" y="320"/>
                </a:lnTo>
                <a:lnTo>
                  <a:pt x="3385" y="400"/>
                </a:lnTo>
                <a:lnTo>
                  <a:pt x="3385" y="412"/>
                </a:lnTo>
                <a:lnTo>
                  <a:pt x="3385" y="427"/>
                </a:lnTo>
                <a:lnTo>
                  <a:pt x="3385" y="441"/>
                </a:lnTo>
                <a:lnTo>
                  <a:pt x="3391" y="451"/>
                </a:lnTo>
                <a:lnTo>
                  <a:pt x="3393" y="392"/>
                </a:lnTo>
                <a:lnTo>
                  <a:pt x="3400" y="338"/>
                </a:lnTo>
                <a:lnTo>
                  <a:pt x="3413" y="289"/>
                </a:lnTo>
                <a:lnTo>
                  <a:pt x="3425" y="243"/>
                </a:lnTo>
                <a:lnTo>
                  <a:pt x="3425" y="223"/>
                </a:lnTo>
                <a:lnTo>
                  <a:pt x="3431" y="223"/>
                </a:lnTo>
                <a:lnTo>
                  <a:pt x="3434" y="207"/>
                </a:lnTo>
                <a:lnTo>
                  <a:pt x="3438" y="207"/>
                </a:lnTo>
                <a:lnTo>
                  <a:pt x="3438" y="192"/>
                </a:lnTo>
                <a:lnTo>
                  <a:pt x="3434" y="178"/>
                </a:lnTo>
                <a:lnTo>
                  <a:pt x="3429" y="161"/>
                </a:lnTo>
                <a:lnTo>
                  <a:pt x="3425" y="147"/>
                </a:lnTo>
                <a:lnTo>
                  <a:pt x="3434" y="147"/>
                </a:lnTo>
                <a:lnTo>
                  <a:pt x="3438" y="163"/>
                </a:lnTo>
                <a:lnTo>
                  <a:pt x="3442" y="163"/>
                </a:lnTo>
                <a:lnTo>
                  <a:pt x="3442" y="180"/>
                </a:lnTo>
                <a:lnTo>
                  <a:pt x="3445" y="180"/>
                </a:lnTo>
                <a:lnTo>
                  <a:pt x="3445" y="191"/>
                </a:lnTo>
                <a:lnTo>
                  <a:pt x="3451" y="191"/>
                </a:lnTo>
                <a:lnTo>
                  <a:pt x="3451" y="203"/>
                </a:lnTo>
                <a:lnTo>
                  <a:pt x="3454" y="203"/>
                </a:lnTo>
                <a:lnTo>
                  <a:pt x="3465" y="260"/>
                </a:lnTo>
                <a:lnTo>
                  <a:pt x="3471" y="260"/>
                </a:lnTo>
                <a:lnTo>
                  <a:pt x="3471" y="280"/>
                </a:lnTo>
                <a:lnTo>
                  <a:pt x="3474" y="280"/>
                </a:lnTo>
                <a:lnTo>
                  <a:pt x="3476" y="292"/>
                </a:lnTo>
                <a:lnTo>
                  <a:pt x="3476" y="305"/>
                </a:lnTo>
                <a:lnTo>
                  <a:pt x="3482" y="314"/>
                </a:lnTo>
                <a:lnTo>
                  <a:pt x="3483" y="292"/>
                </a:lnTo>
                <a:lnTo>
                  <a:pt x="3491" y="271"/>
                </a:lnTo>
                <a:lnTo>
                  <a:pt x="3494" y="271"/>
                </a:lnTo>
                <a:lnTo>
                  <a:pt x="3494" y="263"/>
                </a:lnTo>
                <a:lnTo>
                  <a:pt x="3498" y="263"/>
                </a:lnTo>
                <a:lnTo>
                  <a:pt x="3502" y="183"/>
                </a:lnTo>
                <a:lnTo>
                  <a:pt x="3514" y="183"/>
                </a:lnTo>
                <a:lnTo>
                  <a:pt x="3514" y="196"/>
                </a:lnTo>
                <a:lnTo>
                  <a:pt x="3516" y="207"/>
                </a:lnTo>
                <a:lnTo>
                  <a:pt x="3522" y="214"/>
                </a:lnTo>
                <a:lnTo>
                  <a:pt x="3520" y="187"/>
                </a:lnTo>
                <a:lnTo>
                  <a:pt x="3513" y="160"/>
                </a:lnTo>
                <a:lnTo>
                  <a:pt x="3507" y="134"/>
                </a:lnTo>
                <a:lnTo>
                  <a:pt x="3502" y="107"/>
                </a:lnTo>
                <a:lnTo>
                  <a:pt x="3514" y="111"/>
                </a:lnTo>
                <a:lnTo>
                  <a:pt x="3518" y="140"/>
                </a:lnTo>
                <a:lnTo>
                  <a:pt x="3525" y="163"/>
                </a:lnTo>
                <a:lnTo>
                  <a:pt x="3525" y="187"/>
                </a:lnTo>
                <a:lnTo>
                  <a:pt x="3531" y="187"/>
                </a:lnTo>
                <a:lnTo>
                  <a:pt x="3531" y="211"/>
                </a:lnTo>
                <a:lnTo>
                  <a:pt x="3534" y="211"/>
                </a:lnTo>
                <a:lnTo>
                  <a:pt x="3536" y="223"/>
                </a:lnTo>
                <a:lnTo>
                  <a:pt x="3536" y="234"/>
                </a:lnTo>
                <a:lnTo>
                  <a:pt x="3538" y="247"/>
                </a:lnTo>
                <a:lnTo>
                  <a:pt x="3542" y="254"/>
                </a:lnTo>
                <a:lnTo>
                  <a:pt x="3543" y="238"/>
                </a:lnTo>
                <a:lnTo>
                  <a:pt x="3545" y="221"/>
                </a:lnTo>
                <a:lnTo>
                  <a:pt x="3551" y="207"/>
                </a:lnTo>
                <a:lnTo>
                  <a:pt x="3551" y="180"/>
                </a:lnTo>
                <a:lnTo>
                  <a:pt x="3554" y="180"/>
                </a:lnTo>
                <a:lnTo>
                  <a:pt x="3554" y="151"/>
                </a:lnTo>
                <a:lnTo>
                  <a:pt x="3558" y="151"/>
                </a:lnTo>
                <a:lnTo>
                  <a:pt x="3558" y="127"/>
                </a:lnTo>
                <a:lnTo>
                  <a:pt x="3562" y="127"/>
                </a:lnTo>
                <a:lnTo>
                  <a:pt x="3562" y="107"/>
                </a:lnTo>
                <a:lnTo>
                  <a:pt x="3565" y="107"/>
                </a:lnTo>
                <a:lnTo>
                  <a:pt x="3567" y="94"/>
                </a:lnTo>
                <a:lnTo>
                  <a:pt x="3569" y="85"/>
                </a:lnTo>
                <a:lnTo>
                  <a:pt x="3574" y="76"/>
                </a:lnTo>
                <a:lnTo>
                  <a:pt x="3576" y="74"/>
                </a:lnTo>
                <a:lnTo>
                  <a:pt x="3576" y="72"/>
                </a:lnTo>
                <a:lnTo>
                  <a:pt x="3576" y="72"/>
                </a:lnTo>
                <a:lnTo>
                  <a:pt x="3578" y="72"/>
                </a:lnTo>
                <a:lnTo>
                  <a:pt x="3580" y="72"/>
                </a:lnTo>
                <a:lnTo>
                  <a:pt x="3582" y="71"/>
                </a:lnTo>
                <a:lnTo>
                  <a:pt x="3576" y="103"/>
                </a:lnTo>
                <a:lnTo>
                  <a:pt x="3569" y="140"/>
                </a:lnTo>
                <a:lnTo>
                  <a:pt x="3562" y="171"/>
                </a:lnTo>
                <a:lnTo>
                  <a:pt x="3562" y="196"/>
                </a:lnTo>
                <a:lnTo>
                  <a:pt x="3558" y="196"/>
                </a:lnTo>
                <a:lnTo>
                  <a:pt x="3558" y="254"/>
                </a:lnTo>
                <a:lnTo>
                  <a:pt x="3554" y="254"/>
                </a:lnTo>
                <a:lnTo>
                  <a:pt x="3554" y="271"/>
                </a:lnTo>
                <a:lnTo>
                  <a:pt x="3558" y="271"/>
                </a:lnTo>
                <a:lnTo>
                  <a:pt x="3560" y="285"/>
                </a:lnTo>
                <a:lnTo>
                  <a:pt x="3558" y="301"/>
                </a:lnTo>
                <a:lnTo>
                  <a:pt x="3556" y="318"/>
                </a:lnTo>
                <a:lnTo>
                  <a:pt x="3556" y="334"/>
                </a:lnTo>
                <a:lnTo>
                  <a:pt x="3558" y="349"/>
                </a:lnTo>
                <a:lnTo>
                  <a:pt x="3562" y="360"/>
                </a:lnTo>
                <a:lnTo>
                  <a:pt x="3562" y="320"/>
                </a:lnTo>
                <a:lnTo>
                  <a:pt x="3571" y="314"/>
                </a:lnTo>
                <a:lnTo>
                  <a:pt x="3582" y="263"/>
                </a:lnTo>
                <a:lnTo>
                  <a:pt x="3591" y="263"/>
                </a:lnTo>
                <a:lnTo>
                  <a:pt x="3589" y="271"/>
                </a:lnTo>
                <a:lnTo>
                  <a:pt x="3587" y="283"/>
                </a:lnTo>
                <a:lnTo>
                  <a:pt x="3583" y="296"/>
                </a:lnTo>
                <a:lnTo>
                  <a:pt x="3580" y="307"/>
                </a:lnTo>
                <a:lnTo>
                  <a:pt x="3578" y="311"/>
                </a:lnTo>
                <a:lnTo>
                  <a:pt x="3578" y="314"/>
                </a:lnTo>
                <a:lnTo>
                  <a:pt x="3585" y="314"/>
                </a:lnTo>
                <a:lnTo>
                  <a:pt x="3587" y="340"/>
                </a:lnTo>
                <a:lnTo>
                  <a:pt x="3587" y="367"/>
                </a:lnTo>
                <a:lnTo>
                  <a:pt x="3587" y="394"/>
                </a:lnTo>
                <a:lnTo>
                  <a:pt x="3582" y="416"/>
                </a:lnTo>
                <a:lnTo>
                  <a:pt x="3585" y="416"/>
                </a:lnTo>
                <a:lnTo>
                  <a:pt x="3585" y="411"/>
                </a:lnTo>
                <a:lnTo>
                  <a:pt x="3591" y="411"/>
                </a:lnTo>
                <a:lnTo>
                  <a:pt x="3598" y="351"/>
                </a:lnTo>
                <a:lnTo>
                  <a:pt x="3602" y="351"/>
                </a:lnTo>
                <a:lnTo>
                  <a:pt x="3602" y="327"/>
                </a:lnTo>
                <a:lnTo>
                  <a:pt x="3605" y="327"/>
                </a:lnTo>
                <a:lnTo>
                  <a:pt x="3605" y="314"/>
                </a:lnTo>
                <a:lnTo>
                  <a:pt x="3611" y="314"/>
                </a:lnTo>
                <a:lnTo>
                  <a:pt x="3611" y="247"/>
                </a:lnTo>
                <a:lnTo>
                  <a:pt x="3614" y="247"/>
                </a:lnTo>
                <a:lnTo>
                  <a:pt x="3611" y="240"/>
                </a:lnTo>
                <a:lnTo>
                  <a:pt x="3611" y="163"/>
                </a:lnTo>
                <a:lnTo>
                  <a:pt x="3605" y="163"/>
                </a:lnTo>
                <a:lnTo>
                  <a:pt x="3605" y="147"/>
                </a:lnTo>
                <a:lnTo>
                  <a:pt x="3618" y="147"/>
                </a:lnTo>
                <a:lnTo>
                  <a:pt x="3620" y="169"/>
                </a:lnTo>
                <a:lnTo>
                  <a:pt x="3625" y="187"/>
                </a:lnTo>
                <a:lnTo>
                  <a:pt x="3631" y="203"/>
                </a:lnTo>
                <a:lnTo>
                  <a:pt x="3633" y="218"/>
                </a:lnTo>
                <a:lnTo>
                  <a:pt x="3633" y="232"/>
                </a:lnTo>
                <a:lnTo>
                  <a:pt x="3638" y="243"/>
                </a:lnTo>
                <a:lnTo>
                  <a:pt x="3634" y="163"/>
                </a:lnTo>
                <a:lnTo>
                  <a:pt x="3642" y="163"/>
                </a:lnTo>
                <a:lnTo>
                  <a:pt x="3642" y="131"/>
                </a:lnTo>
                <a:lnTo>
                  <a:pt x="3645" y="131"/>
                </a:lnTo>
                <a:lnTo>
                  <a:pt x="3645" y="100"/>
                </a:lnTo>
                <a:lnTo>
                  <a:pt x="3647" y="69"/>
                </a:lnTo>
                <a:lnTo>
                  <a:pt x="3654" y="43"/>
                </a:lnTo>
                <a:lnTo>
                  <a:pt x="3658" y="43"/>
                </a:lnTo>
                <a:lnTo>
                  <a:pt x="3658" y="107"/>
                </a:lnTo>
                <a:lnTo>
                  <a:pt x="3654" y="118"/>
                </a:lnTo>
                <a:lnTo>
                  <a:pt x="3653" y="132"/>
                </a:lnTo>
                <a:lnTo>
                  <a:pt x="3654" y="149"/>
                </a:lnTo>
                <a:lnTo>
                  <a:pt x="3654" y="165"/>
                </a:lnTo>
                <a:lnTo>
                  <a:pt x="3654" y="180"/>
                </a:lnTo>
                <a:lnTo>
                  <a:pt x="3651" y="200"/>
                </a:lnTo>
                <a:lnTo>
                  <a:pt x="3654" y="223"/>
                </a:lnTo>
                <a:lnTo>
                  <a:pt x="3658" y="223"/>
                </a:lnTo>
                <a:lnTo>
                  <a:pt x="3658" y="240"/>
                </a:lnTo>
                <a:lnTo>
                  <a:pt x="3662" y="240"/>
                </a:lnTo>
                <a:lnTo>
                  <a:pt x="3671" y="314"/>
                </a:lnTo>
                <a:lnTo>
                  <a:pt x="3691" y="314"/>
                </a:lnTo>
                <a:lnTo>
                  <a:pt x="3687" y="258"/>
                </a:lnTo>
                <a:lnTo>
                  <a:pt x="3682" y="205"/>
                </a:lnTo>
                <a:lnTo>
                  <a:pt x="3673" y="156"/>
                </a:lnTo>
                <a:lnTo>
                  <a:pt x="3662" y="107"/>
                </a:lnTo>
                <a:lnTo>
                  <a:pt x="3674" y="111"/>
                </a:lnTo>
                <a:lnTo>
                  <a:pt x="3678" y="138"/>
                </a:lnTo>
                <a:lnTo>
                  <a:pt x="3685" y="163"/>
                </a:lnTo>
                <a:lnTo>
                  <a:pt x="3685" y="187"/>
                </a:lnTo>
                <a:lnTo>
                  <a:pt x="3691" y="187"/>
                </a:lnTo>
                <a:lnTo>
                  <a:pt x="3691" y="211"/>
                </a:lnTo>
                <a:lnTo>
                  <a:pt x="3694" y="211"/>
                </a:lnTo>
                <a:lnTo>
                  <a:pt x="3694" y="231"/>
                </a:lnTo>
                <a:lnTo>
                  <a:pt x="3698" y="231"/>
                </a:lnTo>
                <a:lnTo>
                  <a:pt x="3700" y="243"/>
                </a:lnTo>
                <a:lnTo>
                  <a:pt x="3700" y="258"/>
                </a:lnTo>
                <a:lnTo>
                  <a:pt x="3702" y="269"/>
                </a:lnTo>
                <a:lnTo>
                  <a:pt x="3705" y="280"/>
                </a:lnTo>
                <a:lnTo>
                  <a:pt x="3725" y="0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dirty="0"/>
          </a:p>
        </p:txBody>
      </p:sp>
      <p:sp>
        <p:nvSpPr>
          <p:cNvPr id="22" name="TextBox 21">
            <a:extLst>
              <a:ext uri="{FF2B5EF4-FFF2-40B4-BE49-F238E27FC236}">
                <a16:creationId xmlns="" xmlns:a16="http://schemas.microsoft.com/office/drawing/2014/main" id="{8295A5BB-85DC-4A77-8ADE-CC911F5E948A}"/>
              </a:ext>
            </a:extLst>
          </p:cNvPr>
          <p:cNvSpPr txBox="1"/>
          <p:nvPr/>
        </p:nvSpPr>
        <p:spPr>
          <a:xfrm>
            <a:off x="769764" y="1819392"/>
            <a:ext cx="2990915" cy="1107996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r>
              <a:rPr lang="en-US" altLang="ko-KR" sz="2400" b="1" dirty="0">
                <a:solidFill>
                  <a:schemeClr val="accent3"/>
                </a:solidFill>
                <a:cs typeface="Arial" pitchFamily="34" charset="0"/>
              </a:rPr>
              <a:t>We </a:t>
            </a:r>
            <a:r>
              <a:rPr lang="en-US" altLang="ko-KR" sz="2400" b="1" dirty="0">
                <a:solidFill>
                  <a:schemeClr val="accent6"/>
                </a:solidFill>
                <a:cs typeface="Arial" pitchFamily="34" charset="0"/>
              </a:rPr>
              <a:t>Create Quality </a:t>
            </a:r>
            <a:r>
              <a:rPr lang="en-US" altLang="ko-KR" sz="2400" b="1" dirty="0">
                <a:solidFill>
                  <a:schemeClr val="accent3"/>
                </a:solidFill>
                <a:cs typeface="Arial" pitchFamily="34" charset="0"/>
              </a:rPr>
              <a:t>Professional </a:t>
            </a:r>
          </a:p>
          <a:p>
            <a:r>
              <a:rPr lang="en-US" altLang="ko-KR" sz="2400" b="1" dirty="0">
                <a:solidFill>
                  <a:schemeClr val="accent6"/>
                </a:solidFill>
                <a:cs typeface="Arial" pitchFamily="34" charset="0"/>
              </a:rPr>
              <a:t>PPT</a:t>
            </a:r>
            <a:r>
              <a:rPr lang="en-US" altLang="ko-KR" sz="2400" b="1" dirty="0">
                <a:solidFill>
                  <a:schemeClr val="accent3"/>
                </a:solidFill>
                <a:cs typeface="Arial" pitchFamily="34" charset="0"/>
              </a:rPr>
              <a:t> Presentation</a:t>
            </a:r>
          </a:p>
        </p:txBody>
      </p:sp>
      <p:grpSp>
        <p:nvGrpSpPr>
          <p:cNvPr id="23" name="그룹 22">
            <a:extLst>
              <a:ext uri="{FF2B5EF4-FFF2-40B4-BE49-F238E27FC236}">
                <a16:creationId xmlns="" xmlns:a16="http://schemas.microsoft.com/office/drawing/2014/main" id="{1DBAA522-6C22-47A8-8FC4-82632E3F901A}"/>
              </a:ext>
            </a:extLst>
          </p:cNvPr>
          <p:cNvGrpSpPr/>
          <p:nvPr/>
        </p:nvGrpSpPr>
        <p:grpSpPr>
          <a:xfrm>
            <a:off x="653186" y="3997118"/>
            <a:ext cx="1665918" cy="1114837"/>
            <a:chOff x="5256078" y="4444886"/>
            <a:chExt cx="1665918" cy="1114837"/>
          </a:xfrm>
        </p:grpSpPr>
        <p:sp>
          <p:nvSpPr>
            <p:cNvPr id="24" name="TextBox 23">
              <a:extLst>
                <a:ext uri="{FF2B5EF4-FFF2-40B4-BE49-F238E27FC236}">
                  <a16:creationId xmlns="" xmlns:a16="http://schemas.microsoft.com/office/drawing/2014/main" id="{D02F32F6-2DD3-487B-94ED-DB3E37AC1365}"/>
                </a:ext>
              </a:extLst>
            </p:cNvPr>
            <p:cNvSpPr txBox="1"/>
            <p:nvPr/>
          </p:nvSpPr>
          <p:spPr>
            <a:xfrm>
              <a:off x="5256078" y="4444886"/>
              <a:ext cx="1665918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="" xmlns:a16="http://schemas.microsoft.com/office/drawing/2014/main" id="{16EE5E4A-1E56-455E-8815-B6812BC2E069}"/>
                </a:ext>
              </a:extLst>
            </p:cNvPr>
            <p:cNvSpPr txBox="1"/>
            <p:nvPr/>
          </p:nvSpPr>
          <p:spPr>
            <a:xfrm>
              <a:off x="5266570" y="4728726"/>
              <a:ext cx="1640569" cy="83099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</a:t>
              </a:r>
            </a:p>
          </p:txBody>
        </p:sp>
      </p:grpSp>
      <p:grpSp>
        <p:nvGrpSpPr>
          <p:cNvPr id="26" name="그룹 25">
            <a:extLst>
              <a:ext uri="{FF2B5EF4-FFF2-40B4-BE49-F238E27FC236}">
                <a16:creationId xmlns="" xmlns:a16="http://schemas.microsoft.com/office/drawing/2014/main" id="{ABC54B63-8858-4382-BBF1-8E303B68E96B}"/>
              </a:ext>
            </a:extLst>
          </p:cNvPr>
          <p:cNvGrpSpPr/>
          <p:nvPr/>
        </p:nvGrpSpPr>
        <p:grpSpPr>
          <a:xfrm>
            <a:off x="2958113" y="3455645"/>
            <a:ext cx="1665918" cy="1114837"/>
            <a:chOff x="5256078" y="4444886"/>
            <a:chExt cx="1665918" cy="1114837"/>
          </a:xfrm>
        </p:grpSpPr>
        <p:sp>
          <p:nvSpPr>
            <p:cNvPr id="27" name="TextBox 26">
              <a:extLst>
                <a:ext uri="{FF2B5EF4-FFF2-40B4-BE49-F238E27FC236}">
                  <a16:creationId xmlns="" xmlns:a16="http://schemas.microsoft.com/office/drawing/2014/main" id="{5BD3ABA1-004C-4ADA-A1E1-AA6138DB9676}"/>
                </a:ext>
              </a:extLst>
            </p:cNvPr>
            <p:cNvSpPr txBox="1"/>
            <p:nvPr/>
          </p:nvSpPr>
          <p:spPr>
            <a:xfrm>
              <a:off x="5256078" y="4444886"/>
              <a:ext cx="1665918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="" xmlns:a16="http://schemas.microsoft.com/office/drawing/2014/main" id="{995DFB47-9282-4B5B-880E-AC78310FF35E}"/>
                </a:ext>
              </a:extLst>
            </p:cNvPr>
            <p:cNvSpPr txBox="1"/>
            <p:nvPr/>
          </p:nvSpPr>
          <p:spPr>
            <a:xfrm>
              <a:off x="5266570" y="4728726"/>
              <a:ext cx="1640569" cy="83099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</a:t>
              </a:r>
            </a:p>
          </p:txBody>
        </p:sp>
      </p:grpSp>
      <p:grpSp>
        <p:nvGrpSpPr>
          <p:cNvPr id="29" name="그룹 28">
            <a:extLst>
              <a:ext uri="{FF2B5EF4-FFF2-40B4-BE49-F238E27FC236}">
                <a16:creationId xmlns="" xmlns:a16="http://schemas.microsoft.com/office/drawing/2014/main" id="{465929C6-7EC3-4EAC-80AE-A9D7DCBC11DB}"/>
              </a:ext>
            </a:extLst>
          </p:cNvPr>
          <p:cNvGrpSpPr/>
          <p:nvPr/>
        </p:nvGrpSpPr>
        <p:grpSpPr>
          <a:xfrm>
            <a:off x="5263040" y="2914172"/>
            <a:ext cx="1665918" cy="1114837"/>
            <a:chOff x="5256078" y="4444886"/>
            <a:chExt cx="1665918" cy="1114837"/>
          </a:xfrm>
        </p:grpSpPr>
        <p:sp>
          <p:nvSpPr>
            <p:cNvPr id="30" name="TextBox 29">
              <a:extLst>
                <a:ext uri="{FF2B5EF4-FFF2-40B4-BE49-F238E27FC236}">
                  <a16:creationId xmlns="" xmlns:a16="http://schemas.microsoft.com/office/drawing/2014/main" id="{77B291CF-5000-452A-9680-EF0DC440F7BD}"/>
                </a:ext>
              </a:extLst>
            </p:cNvPr>
            <p:cNvSpPr txBox="1"/>
            <p:nvPr/>
          </p:nvSpPr>
          <p:spPr>
            <a:xfrm>
              <a:off x="5256078" y="4444886"/>
              <a:ext cx="1665918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="" xmlns:a16="http://schemas.microsoft.com/office/drawing/2014/main" id="{7EA329BA-D9FE-4417-B275-397E49529ED9}"/>
                </a:ext>
              </a:extLst>
            </p:cNvPr>
            <p:cNvSpPr txBox="1"/>
            <p:nvPr/>
          </p:nvSpPr>
          <p:spPr>
            <a:xfrm>
              <a:off x="5266570" y="4728726"/>
              <a:ext cx="1640569" cy="83099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</a:t>
              </a: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="" xmlns:a16="http://schemas.microsoft.com/office/drawing/2014/main" id="{5827A58A-F94A-43AA-8B8E-483AF8BD5F93}"/>
              </a:ext>
            </a:extLst>
          </p:cNvPr>
          <p:cNvGrpSpPr/>
          <p:nvPr/>
        </p:nvGrpSpPr>
        <p:grpSpPr>
          <a:xfrm>
            <a:off x="7567967" y="2372699"/>
            <a:ext cx="1665918" cy="1114837"/>
            <a:chOff x="5256078" y="4444886"/>
            <a:chExt cx="1665918" cy="1114837"/>
          </a:xfrm>
        </p:grpSpPr>
        <p:sp>
          <p:nvSpPr>
            <p:cNvPr id="33" name="TextBox 32">
              <a:extLst>
                <a:ext uri="{FF2B5EF4-FFF2-40B4-BE49-F238E27FC236}">
                  <a16:creationId xmlns="" xmlns:a16="http://schemas.microsoft.com/office/drawing/2014/main" id="{86E36D88-2B60-4B10-8671-3A28CCFAD5DF}"/>
                </a:ext>
              </a:extLst>
            </p:cNvPr>
            <p:cNvSpPr txBox="1"/>
            <p:nvPr/>
          </p:nvSpPr>
          <p:spPr>
            <a:xfrm>
              <a:off x="5256078" y="4444886"/>
              <a:ext cx="1665918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="" xmlns:a16="http://schemas.microsoft.com/office/drawing/2014/main" id="{F3FA3BFA-DCE2-4C2E-AF74-15B59A3AC48E}"/>
                </a:ext>
              </a:extLst>
            </p:cNvPr>
            <p:cNvSpPr txBox="1"/>
            <p:nvPr/>
          </p:nvSpPr>
          <p:spPr>
            <a:xfrm>
              <a:off x="5266570" y="4728726"/>
              <a:ext cx="1640569" cy="83099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</a:t>
              </a:r>
            </a:p>
          </p:txBody>
        </p:sp>
      </p:grpSp>
      <p:grpSp>
        <p:nvGrpSpPr>
          <p:cNvPr id="35" name="그룹 34">
            <a:extLst>
              <a:ext uri="{FF2B5EF4-FFF2-40B4-BE49-F238E27FC236}">
                <a16:creationId xmlns="" xmlns:a16="http://schemas.microsoft.com/office/drawing/2014/main" id="{721EC737-5FBD-4313-BB80-97AE10A52B9D}"/>
              </a:ext>
            </a:extLst>
          </p:cNvPr>
          <p:cNvGrpSpPr/>
          <p:nvPr/>
        </p:nvGrpSpPr>
        <p:grpSpPr>
          <a:xfrm>
            <a:off x="9872895" y="1831226"/>
            <a:ext cx="1665918" cy="1114837"/>
            <a:chOff x="5256078" y="4444886"/>
            <a:chExt cx="1665918" cy="1114837"/>
          </a:xfrm>
        </p:grpSpPr>
        <p:sp>
          <p:nvSpPr>
            <p:cNvPr id="36" name="TextBox 35">
              <a:extLst>
                <a:ext uri="{FF2B5EF4-FFF2-40B4-BE49-F238E27FC236}">
                  <a16:creationId xmlns="" xmlns:a16="http://schemas.microsoft.com/office/drawing/2014/main" id="{F8814390-9E0A-4550-ACD2-50DF05015B78}"/>
                </a:ext>
              </a:extLst>
            </p:cNvPr>
            <p:cNvSpPr txBox="1"/>
            <p:nvPr/>
          </p:nvSpPr>
          <p:spPr>
            <a:xfrm>
              <a:off x="5256078" y="4444886"/>
              <a:ext cx="1665918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="" xmlns:a16="http://schemas.microsoft.com/office/drawing/2014/main" id="{0913C54E-AE28-4CDF-893F-7548DE8502FE}"/>
                </a:ext>
              </a:extLst>
            </p:cNvPr>
            <p:cNvSpPr txBox="1"/>
            <p:nvPr/>
          </p:nvSpPr>
          <p:spPr>
            <a:xfrm>
              <a:off x="5266570" y="4728726"/>
              <a:ext cx="1640569" cy="83099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008403093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3" name="Chart 5">
            <a:extLst>
              <a:ext uri="{FF2B5EF4-FFF2-40B4-BE49-F238E27FC236}">
                <a16:creationId xmlns="" xmlns:a16="http://schemas.microsoft.com/office/drawing/2014/main" id="{CA7F4083-1C32-4249-ACAB-504FAB99A91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071974669"/>
              </p:ext>
            </p:extLst>
          </p:nvPr>
        </p:nvGraphicFramePr>
        <p:xfrm>
          <a:off x="6446477" y="3095310"/>
          <a:ext cx="2057284" cy="202532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4" name="Oval 13">
            <a:extLst>
              <a:ext uri="{FF2B5EF4-FFF2-40B4-BE49-F238E27FC236}">
                <a16:creationId xmlns="" xmlns:a16="http://schemas.microsoft.com/office/drawing/2014/main" id="{F3E0FE3A-D3DC-4F59-AC1B-64DD456ED6FA}"/>
              </a:ext>
            </a:extLst>
          </p:cNvPr>
          <p:cNvSpPr/>
          <p:nvPr/>
        </p:nvSpPr>
        <p:spPr>
          <a:xfrm>
            <a:off x="6835452" y="3472572"/>
            <a:ext cx="1270807" cy="1270807"/>
          </a:xfrm>
          <a:prstGeom prst="ellipse">
            <a:avLst/>
          </a:prstGeom>
          <a:solidFill>
            <a:schemeClr val="accent4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" name="TextBox 4">
            <a:extLst>
              <a:ext uri="{FF2B5EF4-FFF2-40B4-BE49-F238E27FC236}">
                <a16:creationId xmlns="" xmlns:a16="http://schemas.microsoft.com/office/drawing/2014/main" id="{6EF31846-985C-4E69-8579-D0A60EC0B30D}"/>
              </a:ext>
            </a:extLst>
          </p:cNvPr>
          <p:cNvSpPr txBox="1"/>
          <p:nvPr/>
        </p:nvSpPr>
        <p:spPr>
          <a:xfrm>
            <a:off x="6621682" y="3671377"/>
            <a:ext cx="866638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70%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graphicFrame>
        <p:nvGraphicFramePr>
          <p:cNvPr id="6" name="Chart 5">
            <a:extLst>
              <a:ext uri="{FF2B5EF4-FFF2-40B4-BE49-F238E27FC236}">
                <a16:creationId xmlns="" xmlns:a16="http://schemas.microsoft.com/office/drawing/2014/main" id="{B483F46B-FF5D-489C-B6D8-5BB07524DB8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02314555"/>
              </p:ext>
            </p:extLst>
          </p:nvPr>
        </p:nvGraphicFramePr>
        <p:xfrm>
          <a:off x="5055208" y="4295274"/>
          <a:ext cx="2057284" cy="202532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7" name="Oval 10">
            <a:extLst>
              <a:ext uri="{FF2B5EF4-FFF2-40B4-BE49-F238E27FC236}">
                <a16:creationId xmlns="" xmlns:a16="http://schemas.microsoft.com/office/drawing/2014/main" id="{AD3A4779-F3C0-43B7-902C-CF9D74465B25}"/>
              </a:ext>
            </a:extLst>
          </p:cNvPr>
          <p:cNvSpPr/>
          <p:nvPr/>
        </p:nvSpPr>
        <p:spPr>
          <a:xfrm>
            <a:off x="5433786" y="4672536"/>
            <a:ext cx="1270807" cy="1270807"/>
          </a:xfrm>
          <a:prstGeom prst="ellipse">
            <a:avLst/>
          </a:prstGeom>
          <a:solidFill>
            <a:schemeClr val="accent3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8" name="TextBox 7">
            <a:extLst>
              <a:ext uri="{FF2B5EF4-FFF2-40B4-BE49-F238E27FC236}">
                <a16:creationId xmlns="" xmlns:a16="http://schemas.microsoft.com/office/drawing/2014/main" id="{F5B5D161-A224-41BE-85A5-7721E27DA92F}"/>
              </a:ext>
            </a:extLst>
          </p:cNvPr>
          <p:cNvSpPr txBox="1"/>
          <p:nvPr/>
        </p:nvSpPr>
        <p:spPr>
          <a:xfrm>
            <a:off x="5214972" y="4871340"/>
            <a:ext cx="866638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35%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graphicFrame>
        <p:nvGraphicFramePr>
          <p:cNvPr id="9" name="Chart 5">
            <a:extLst>
              <a:ext uri="{FF2B5EF4-FFF2-40B4-BE49-F238E27FC236}">
                <a16:creationId xmlns="" xmlns:a16="http://schemas.microsoft.com/office/drawing/2014/main" id="{EE682C31-C272-47F0-84C1-AA3A272DB63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57927771"/>
              </p:ext>
            </p:extLst>
          </p:nvPr>
        </p:nvGraphicFramePr>
        <p:xfrm>
          <a:off x="5039258" y="1816779"/>
          <a:ext cx="2057284" cy="202532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0" name="Oval 7">
            <a:extLst>
              <a:ext uri="{FF2B5EF4-FFF2-40B4-BE49-F238E27FC236}">
                <a16:creationId xmlns="" xmlns:a16="http://schemas.microsoft.com/office/drawing/2014/main" id="{CE783407-1572-48D5-A6F0-C74FCA6EA37F}"/>
              </a:ext>
            </a:extLst>
          </p:cNvPr>
          <p:cNvSpPr/>
          <p:nvPr/>
        </p:nvSpPr>
        <p:spPr>
          <a:xfrm>
            <a:off x="5407440" y="2194041"/>
            <a:ext cx="1270807" cy="1270807"/>
          </a:xfrm>
          <a:prstGeom prst="ellipse">
            <a:avLst/>
          </a:prstGeom>
          <a:solidFill>
            <a:schemeClr val="accent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" name="TextBox 10">
            <a:extLst>
              <a:ext uri="{FF2B5EF4-FFF2-40B4-BE49-F238E27FC236}">
                <a16:creationId xmlns="" xmlns:a16="http://schemas.microsoft.com/office/drawing/2014/main" id="{89A09B51-81A7-4E6D-8044-93F5AF840965}"/>
              </a:ext>
            </a:extLst>
          </p:cNvPr>
          <p:cNvSpPr txBox="1"/>
          <p:nvPr/>
        </p:nvSpPr>
        <p:spPr>
          <a:xfrm>
            <a:off x="5183581" y="2392844"/>
            <a:ext cx="866638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40%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2" name="Group 1">
            <a:extLst>
              <a:ext uri="{FF2B5EF4-FFF2-40B4-BE49-F238E27FC236}">
                <a16:creationId xmlns="" xmlns:a16="http://schemas.microsoft.com/office/drawing/2014/main" id="{E2DCA089-5E03-4BA4-AB5E-9D208AC5AFA2}"/>
              </a:ext>
            </a:extLst>
          </p:cNvPr>
          <p:cNvGrpSpPr/>
          <p:nvPr/>
        </p:nvGrpSpPr>
        <p:grpSpPr>
          <a:xfrm>
            <a:off x="3678676" y="3087586"/>
            <a:ext cx="2057284" cy="2025329"/>
            <a:chOff x="2848015" y="2194389"/>
            <a:chExt cx="1632012" cy="1606663"/>
          </a:xfrm>
          <a:solidFill>
            <a:srgbClr val="76B1D1">
              <a:alpha val="40000"/>
            </a:srgbClr>
          </a:solidFill>
        </p:grpSpPr>
        <p:graphicFrame>
          <p:nvGraphicFramePr>
            <p:cNvPr id="13" name="Chart 3">
              <a:extLst>
                <a:ext uri="{FF2B5EF4-FFF2-40B4-BE49-F238E27FC236}">
                  <a16:creationId xmlns="" xmlns:a16="http://schemas.microsoft.com/office/drawing/2014/main" id="{A2D9C3AA-4C4E-4525-B0BA-C6D61E55E882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3210016486"/>
                </p:ext>
              </p:extLst>
            </p:nvPr>
          </p:nvGraphicFramePr>
          <p:xfrm>
            <a:off x="2848015" y="2194389"/>
            <a:ext cx="1632012" cy="1606663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5"/>
            </a:graphicData>
          </a:graphic>
        </p:graphicFrame>
        <p:sp>
          <p:nvSpPr>
            <p:cNvPr id="14" name="Oval 2">
              <a:extLst>
                <a:ext uri="{FF2B5EF4-FFF2-40B4-BE49-F238E27FC236}">
                  <a16:creationId xmlns="" xmlns:a16="http://schemas.microsoft.com/office/drawing/2014/main" id="{BBA7C6CB-A7DC-4F87-A7A3-CB979885D70F}"/>
                </a:ext>
              </a:extLst>
            </p:cNvPr>
            <p:cNvSpPr/>
            <p:nvPr/>
          </p:nvSpPr>
          <p:spPr>
            <a:xfrm>
              <a:off x="3131840" y="2493665"/>
              <a:ext cx="1008112" cy="1008112"/>
            </a:xfrm>
            <a:prstGeom prst="ellipse">
              <a:avLst/>
            </a:prstGeom>
            <a:solidFill>
              <a:schemeClr val="accent2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15" name="TextBox 14">
            <a:extLst>
              <a:ext uri="{FF2B5EF4-FFF2-40B4-BE49-F238E27FC236}">
                <a16:creationId xmlns="" xmlns:a16="http://schemas.microsoft.com/office/drawing/2014/main" id="{AA639BA7-E396-4FB5-A502-39FF5732D039}"/>
              </a:ext>
            </a:extLst>
          </p:cNvPr>
          <p:cNvSpPr txBox="1"/>
          <p:nvPr/>
        </p:nvSpPr>
        <p:spPr>
          <a:xfrm>
            <a:off x="3861210" y="3632139"/>
            <a:ext cx="866638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60%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="" xmlns:a16="http://schemas.microsoft.com/office/drawing/2014/main" id="{7803E877-7DA9-42EC-A760-9976B38F0E54}"/>
              </a:ext>
            </a:extLst>
          </p:cNvPr>
          <p:cNvSpPr txBox="1"/>
          <p:nvPr/>
        </p:nvSpPr>
        <p:spPr>
          <a:xfrm>
            <a:off x="782629" y="1973460"/>
            <a:ext cx="73192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2"/>
                </a:solidFill>
                <a:cs typeface="Arial" pitchFamily="34" charset="0"/>
              </a:rPr>
              <a:t>01</a:t>
            </a:r>
            <a:endParaRPr lang="ko-KR" altLang="en-US" sz="3600" b="1" dirty="0">
              <a:solidFill>
                <a:schemeClr val="accent2"/>
              </a:solidFill>
              <a:cs typeface="Arial" pitchFamily="34" charset="0"/>
            </a:endParaRPr>
          </a:p>
        </p:txBody>
      </p:sp>
      <p:grpSp>
        <p:nvGrpSpPr>
          <p:cNvPr id="17" name="Group 18">
            <a:extLst>
              <a:ext uri="{FF2B5EF4-FFF2-40B4-BE49-F238E27FC236}">
                <a16:creationId xmlns="" xmlns:a16="http://schemas.microsoft.com/office/drawing/2014/main" id="{3A85987E-E3F8-42BA-B1A4-01723FB6D444}"/>
              </a:ext>
            </a:extLst>
          </p:cNvPr>
          <p:cNvGrpSpPr/>
          <p:nvPr/>
        </p:nvGrpSpPr>
        <p:grpSpPr>
          <a:xfrm>
            <a:off x="1582924" y="1959973"/>
            <a:ext cx="3239698" cy="1135337"/>
            <a:chOff x="1343487" y="1612564"/>
            <a:chExt cx="2361875" cy="1135337"/>
          </a:xfrm>
        </p:grpSpPr>
        <p:sp>
          <p:nvSpPr>
            <p:cNvPr id="18" name="TextBox 17">
              <a:extLst>
                <a:ext uri="{FF2B5EF4-FFF2-40B4-BE49-F238E27FC236}">
                  <a16:creationId xmlns="" xmlns:a16="http://schemas.microsoft.com/office/drawing/2014/main" id="{6427E05E-3C53-4FB9-A488-E6500AB4FCDD}"/>
                </a:ext>
              </a:extLst>
            </p:cNvPr>
            <p:cNvSpPr txBox="1"/>
            <p:nvPr/>
          </p:nvSpPr>
          <p:spPr>
            <a:xfrm>
              <a:off x="1343487" y="1916904"/>
              <a:ext cx="2361875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 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="" xmlns:a16="http://schemas.microsoft.com/office/drawing/2014/main" id="{3F0B5508-2EEA-4B9B-B20A-96E95AE18CD7}"/>
                </a:ext>
              </a:extLst>
            </p:cNvPr>
            <p:cNvSpPr txBox="1"/>
            <p:nvPr/>
          </p:nvSpPr>
          <p:spPr>
            <a:xfrm>
              <a:off x="1343487" y="1612564"/>
              <a:ext cx="2361875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accent2"/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sp>
        <p:nvSpPr>
          <p:cNvPr id="20" name="TextBox 19">
            <a:extLst>
              <a:ext uri="{FF2B5EF4-FFF2-40B4-BE49-F238E27FC236}">
                <a16:creationId xmlns="" xmlns:a16="http://schemas.microsoft.com/office/drawing/2014/main" id="{E1C315A8-2EB0-48EA-AC01-49D95C61D85D}"/>
              </a:ext>
            </a:extLst>
          </p:cNvPr>
          <p:cNvSpPr txBox="1"/>
          <p:nvPr/>
        </p:nvSpPr>
        <p:spPr>
          <a:xfrm>
            <a:off x="7369378" y="1945340"/>
            <a:ext cx="73192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1"/>
                </a:solidFill>
                <a:cs typeface="Arial" pitchFamily="34" charset="0"/>
              </a:rPr>
              <a:t>02</a:t>
            </a:r>
            <a:endParaRPr lang="ko-KR" altLang="en-US" sz="3600" b="1" dirty="0">
              <a:solidFill>
                <a:schemeClr val="accent1"/>
              </a:solidFill>
              <a:cs typeface="Arial" pitchFamily="34" charset="0"/>
            </a:endParaRPr>
          </a:p>
        </p:txBody>
      </p:sp>
      <p:grpSp>
        <p:nvGrpSpPr>
          <p:cNvPr id="21" name="Group 22">
            <a:extLst>
              <a:ext uri="{FF2B5EF4-FFF2-40B4-BE49-F238E27FC236}">
                <a16:creationId xmlns="" xmlns:a16="http://schemas.microsoft.com/office/drawing/2014/main" id="{48C911E7-85FB-4557-8324-AF830271A076}"/>
              </a:ext>
            </a:extLst>
          </p:cNvPr>
          <p:cNvGrpSpPr/>
          <p:nvPr/>
        </p:nvGrpSpPr>
        <p:grpSpPr>
          <a:xfrm>
            <a:off x="8169673" y="1931853"/>
            <a:ext cx="3239698" cy="1135337"/>
            <a:chOff x="1343487" y="1612564"/>
            <a:chExt cx="2361875" cy="1135337"/>
          </a:xfrm>
        </p:grpSpPr>
        <p:sp>
          <p:nvSpPr>
            <p:cNvPr id="22" name="TextBox 21">
              <a:extLst>
                <a:ext uri="{FF2B5EF4-FFF2-40B4-BE49-F238E27FC236}">
                  <a16:creationId xmlns="" xmlns:a16="http://schemas.microsoft.com/office/drawing/2014/main" id="{87A2AB68-4DC4-498A-BEDA-9CE92BEC56DF}"/>
                </a:ext>
              </a:extLst>
            </p:cNvPr>
            <p:cNvSpPr txBox="1"/>
            <p:nvPr/>
          </p:nvSpPr>
          <p:spPr>
            <a:xfrm>
              <a:off x="1343487" y="1916904"/>
              <a:ext cx="2361875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 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="" xmlns:a16="http://schemas.microsoft.com/office/drawing/2014/main" id="{5F1778AD-0B4A-4E80-B500-BF03A78FA5B2}"/>
                </a:ext>
              </a:extLst>
            </p:cNvPr>
            <p:cNvSpPr txBox="1"/>
            <p:nvPr/>
          </p:nvSpPr>
          <p:spPr>
            <a:xfrm>
              <a:off x="1343487" y="1612564"/>
              <a:ext cx="2361875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accent1"/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sp>
        <p:nvSpPr>
          <p:cNvPr id="24" name="TextBox 23">
            <a:extLst>
              <a:ext uri="{FF2B5EF4-FFF2-40B4-BE49-F238E27FC236}">
                <a16:creationId xmlns="" xmlns:a16="http://schemas.microsoft.com/office/drawing/2014/main" id="{5F24CA8F-7BEE-4BE6-AC44-E45CEF25C300}"/>
              </a:ext>
            </a:extLst>
          </p:cNvPr>
          <p:cNvSpPr txBox="1"/>
          <p:nvPr/>
        </p:nvSpPr>
        <p:spPr>
          <a:xfrm>
            <a:off x="7271635" y="5090593"/>
            <a:ext cx="73192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4"/>
                </a:solidFill>
                <a:cs typeface="Arial" pitchFamily="34" charset="0"/>
              </a:rPr>
              <a:t>03</a:t>
            </a:r>
            <a:endParaRPr lang="ko-KR" altLang="en-US" sz="3600" b="1" dirty="0">
              <a:solidFill>
                <a:schemeClr val="accent4"/>
              </a:solidFill>
              <a:cs typeface="Arial" pitchFamily="34" charset="0"/>
            </a:endParaRPr>
          </a:p>
        </p:txBody>
      </p:sp>
      <p:grpSp>
        <p:nvGrpSpPr>
          <p:cNvPr id="25" name="Group 26">
            <a:extLst>
              <a:ext uri="{FF2B5EF4-FFF2-40B4-BE49-F238E27FC236}">
                <a16:creationId xmlns="" xmlns:a16="http://schemas.microsoft.com/office/drawing/2014/main" id="{704E6E55-0294-44DA-B154-9E103B607223}"/>
              </a:ext>
            </a:extLst>
          </p:cNvPr>
          <p:cNvGrpSpPr/>
          <p:nvPr/>
        </p:nvGrpSpPr>
        <p:grpSpPr>
          <a:xfrm>
            <a:off x="8071930" y="5077106"/>
            <a:ext cx="3239698" cy="1135337"/>
            <a:chOff x="1343487" y="1612564"/>
            <a:chExt cx="2361875" cy="1135337"/>
          </a:xfrm>
        </p:grpSpPr>
        <p:sp>
          <p:nvSpPr>
            <p:cNvPr id="26" name="TextBox 25">
              <a:extLst>
                <a:ext uri="{FF2B5EF4-FFF2-40B4-BE49-F238E27FC236}">
                  <a16:creationId xmlns="" xmlns:a16="http://schemas.microsoft.com/office/drawing/2014/main" id="{032D9C10-C711-40DA-8447-1DFA2200A12A}"/>
                </a:ext>
              </a:extLst>
            </p:cNvPr>
            <p:cNvSpPr txBox="1"/>
            <p:nvPr/>
          </p:nvSpPr>
          <p:spPr>
            <a:xfrm>
              <a:off x="1343487" y="1916904"/>
              <a:ext cx="2361875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 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="" xmlns:a16="http://schemas.microsoft.com/office/drawing/2014/main" id="{49069148-20F5-42CF-B6F7-DE6E90871401}"/>
                </a:ext>
              </a:extLst>
            </p:cNvPr>
            <p:cNvSpPr txBox="1"/>
            <p:nvPr/>
          </p:nvSpPr>
          <p:spPr>
            <a:xfrm>
              <a:off x="1343487" y="1612564"/>
              <a:ext cx="2361875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accent4"/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sp>
        <p:nvSpPr>
          <p:cNvPr id="28" name="TextBox 27">
            <a:extLst>
              <a:ext uri="{FF2B5EF4-FFF2-40B4-BE49-F238E27FC236}">
                <a16:creationId xmlns="" xmlns:a16="http://schemas.microsoft.com/office/drawing/2014/main" id="{D21B6963-CB45-414C-8DD8-42655E1DF270}"/>
              </a:ext>
            </a:extLst>
          </p:cNvPr>
          <p:cNvSpPr txBox="1"/>
          <p:nvPr/>
        </p:nvSpPr>
        <p:spPr>
          <a:xfrm>
            <a:off x="799709" y="5017700"/>
            <a:ext cx="73192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3"/>
                </a:solidFill>
                <a:cs typeface="Arial" pitchFamily="34" charset="0"/>
              </a:rPr>
              <a:t>04</a:t>
            </a:r>
            <a:endParaRPr lang="ko-KR" altLang="en-US" sz="3600" b="1" dirty="0">
              <a:solidFill>
                <a:schemeClr val="accent3"/>
              </a:solidFill>
              <a:cs typeface="Arial" pitchFamily="34" charset="0"/>
            </a:endParaRPr>
          </a:p>
        </p:txBody>
      </p:sp>
      <p:grpSp>
        <p:nvGrpSpPr>
          <p:cNvPr id="29" name="Group 30">
            <a:extLst>
              <a:ext uri="{FF2B5EF4-FFF2-40B4-BE49-F238E27FC236}">
                <a16:creationId xmlns="" xmlns:a16="http://schemas.microsoft.com/office/drawing/2014/main" id="{A681EC32-7DFD-4746-9DE4-261520CE6960}"/>
              </a:ext>
            </a:extLst>
          </p:cNvPr>
          <p:cNvGrpSpPr/>
          <p:nvPr/>
        </p:nvGrpSpPr>
        <p:grpSpPr>
          <a:xfrm>
            <a:off x="1600004" y="5004213"/>
            <a:ext cx="3239698" cy="1135337"/>
            <a:chOff x="1343487" y="1612564"/>
            <a:chExt cx="2361875" cy="1135337"/>
          </a:xfrm>
        </p:grpSpPr>
        <p:sp>
          <p:nvSpPr>
            <p:cNvPr id="30" name="TextBox 29">
              <a:extLst>
                <a:ext uri="{FF2B5EF4-FFF2-40B4-BE49-F238E27FC236}">
                  <a16:creationId xmlns="" xmlns:a16="http://schemas.microsoft.com/office/drawing/2014/main" id="{5B24A941-801F-4D07-972C-B6DCEA44EF11}"/>
                </a:ext>
              </a:extLst>
            </p:cNvPr>
            <p:cNvSpPr txBox="1"/>
            <p:nvPr/>
          </p:nvSpPr>
          <p:spPr>
            <a:xfrm>
              <a:off x="1343487" y="1916904"/>
              <a:ext cx="2361875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 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="" xmlns:a16="http://schemas.microsoft.com/office/drawing/2014/main" id="{4BE780E7-4EF6-4DA3-A3DE-897BF14519CB}"/>
                </a:ext>
              </a:extLst>
            </p:cNvPr>
            <p:cNvSpPr txBox="1"/>
            <p:nvPr/>
          </p:nvSpPr>
          <p:spPr>
            <a:xfrm>
              <a:off x="1343487" y="1612564"/>
              <a:ext cx="2361875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accent3"/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76722982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idx="14"/>
          </p:nvPr>
        </p:nvSpPr>
        <p:spPr/>
      </p:sp>
      <p:sp>
        <p:nvSpPr>
          <p:cNvPr id="10" name="Rectangle 9"/>
          <p:cNvSpPr/>
          <p:nvPr/>
        </p:nvSpPr>
        <p:spPr>
          <a:xfrm>
            <a:off x="5143498" y="2043000"/>
            <a:ext cx="3575538" cy="2772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>
            <a:extLst>
              <a:ext uri="{FF2B5EF4-FFF2-40B4-BE49-F238E27FC236}">
                <a16:creationId xmlns="" xmlns:a16="http://schemas.microsoft.com/office/drawing/2014/main" id="{92140467-B87C-4205-A8D1-853AD6844143}"/>
              </a:ext>
            </a:extLst>
          </p:cNvPr>
          <p:cNvGrpSpPr/>
          <p:nvPr/>
        </p:nvGrpSpPr>
        <p:grpSpPr>
          <a:xfrm>
            <a:off x="5697415" y="3280411"/>
            <a:ext cx="2467704" cy="1145291"/>
            <a:chOff x="5697415" y="3343782"/>
            <a:chExt cx="2467704" cy="1145291"/>
          </a:xfrm>
        </p:grpSpPr>
        <p:sp>
          <p:nvSpPr>
            <p:cNvPr id="15" name="TextBox 14">
              <a:extLst>
                <a:ext uri="{FF2B5EF4-FFF2-40B4-BE49-F238E27FC236}">
                  <a16:creationId xmlns="" xmlns:a16="http://schemas.microsoft.com/office/drawing/2014/main" id="{F3E4B8B5-B176-4F4F-A271-5599390D1D9B}"/>
                </a:ext>
              </a:extLst>
            </p:cNvPr>
            <p:cNvSpPr txBox="1"/>
            <p:nvPr/>
          </p:nvSpPr>
          <p:spPr>
            <a:xfrm>
              <a:off x="5697415" y="3343782"/>
              <a:ext cx="246770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Contents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="" xmlns:a16="http://schemas.microsoft.com/office/drawing/2014/main" id="{66699299-C6CE-4950-ADBC-F6E319C812B8}"/>
                </a:ext>
              </a:extLst>
            </p:cNvPr>
            <p:cNvSpPr txBox="1"/>
            <p:nvPr/>
          </p:nvSpPr>
          <p:spPr>
            <a:xfrm>
              <a:off x="5697415" y="3658076"/>
              <a:ext cx="246770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Reports and Presentations with our Templates.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2" name="직사각형 1">
            <a:extLst>
              <a:ext uri="{FF2B5EF4-FFF2-40B4-BE49-F238E27FC236}">
                <a16:creationId xmlns="" xmlns:a16="http://schemas.microsoft.com/office/drawing/2014/main" id="{F5A1D32C-BD66-4B33-997C-CE6613917B08}"/>
              </a:ext>
            </a:extLst>
          </p:cNvPr>
          <p:cNvSpPr/>
          <p:nvPr/>
        </p:nvSpPr>
        <p:spPr>
          <a:xfrm>
            <a:off x="637528" y="5264747"/>
            <a:ext cx="5899074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Easy to change colors, photos and Text. You can simply impress your audience and add a unique zing and appeal to your Reports and Presentations with our Templates. Get a modern PowerPoint  Presentation that is beautifully designed. </a:t>
            </a:r>
          </a:p>
        </p:txBody>
      </p:sp>
      <p:sp>
        <p:nvSpPr>
          <p:cNvPr id="13" name="Oval 32">
            <a:extLst>
              <a:ext uri="{FF2B5EF4-FFF2-40B4-BE49-F238E27FC236}">
                <a16:creationId xmlns="" xmlns:a16="http://schemas.microsoft.com/office/drawing/2014/main" id="{A4EC7944-989E-43C8-A447-3E4AE6FF6489}"/>
              </a:ext>
            </a:extLst>
          </p:cNvPr>
          <p:cNvSpPr/>
          <p:nvPr/>
        </p:nvSpPr>
        <p:spPr>
          <a:xfrm>
            <a:off x="6624545" y="2353766"/>
            <a:ext cx="613444" cy="737984"/>
          </a:xfrm>
          <a:custGeom>
            <a:avLst/>
            <a:gdLst/>
            <a:ahLst/>
            <a:cxnLst/>
            <a:rect l="l" t="t" r="r" b="b"/>
            <a:pathLst>
              <a:path w="2671236" h="3213546">
                <a:moveTo>
                  <a:pt x="1336943" y="151152"/>
                </a:moveTo>
                <a:cubicBezTo>
                  <a:pt x="1223677" y="151152"/>
                  <a:pt x="1131857" y="242973"/>
                  <a:pt x="1131857" y="356239"/>
                </a:cubicBezTo>
                <a:cubicBezTo>
                  <a:pt x="1131857" y="469506"/>
                  <a:pt x="1223677" y="561326"/>
                  <a:pt x="1336943" y="561326"/>
                </a:cubicBezTo>
                <a:cubicBezTo>
                  <a:pt x="1450210" y="561326"/>
                  <a:pt x="1542030" y="469506"/>
                  <a:pt x="1542030" y="356239"/>
                </a:cubicBezTo>
                <a:cubicBezTo>
                  <a:pt x="1542030" y="242973"/>
                  <a:pt x="1450210" y="151152"/>
                  <a:pt x="1336943" y="151152"/>
                </a:cubicBezTo>
                <a:close/>
                <a:moveTo>
                  <a:pt x="1336943" y="0"/>
                </a:moveTo>
                <a:cubicBezTo>
                  <a:pt x="1533689" y="0"/>
                  <a:pt x="1693182" y="159493"/>
                  <a:pt x="1693182" y="356239"/>
                </a:cubicBezTo>
                <a:cubicBezTo>
                  <a:pt x="1693182" y="499348"/>
                  <a:pt x="1608797" y="622748"/>
                  <a:pt x="1486649" y="678491"/>
                </a:cubicBezTo>
                <a:lnTo>
                  <a:pt x="1504985" y="861628"/>
                </a:lnTo>
                <a:lnTo>
                  <a:pt x="2050955" y="861628"/>
                </a:lnTo>
                <a:cubicBezTo>
                  <a:pt x="2073924" y="808095"/>
                  <a:pt x="2127168" y="770742"/>
                  <a:pt x="2189136" y="770742"/>
                </a:cubicBezTo>
                <a:cubicBezTo>
                  <a:pt x="2272476" y="770742"/>
                  <a:pt x="2340037" y="838303"/>
                  <a:pt x="2340037" y="921643"/>
                </a:cubicBezTo>
                <a:cubicBezTo>
                  <a:pt x="2340037" y="1004983"/>
                  <a:pt x="2272476" y="1072544"/>
                  <a:pt x="2189136" y="1072544"/>
                </a:cubicBezTo>
                <a:cubicBezTo>
                  <a:pt x="2127168" y="1072544"/>
                  <a:pt x="2073924" y="1035191"/>
                  <a:pt x="2050955" y="981658"/>
                </a:cubicBezTo>
                <a:lnTo>
                  <a:pt x="1517002" y="981658"/>
                </a:lnTo>
                <a:lnTo>
                  <a:pt x="1678124" y="2590970"/>
                </a:lnTo>
                <a:cubicBezTo>
                  <a:pt x="2063444" y="2451708"/>
                  <a:pt x="2360829" y="2287813"/>
                  <a:pt x="2381761" y="1860600"/>
                </a:cubicBezTo>
                <a:cubicBezTo>
                  <a:pt x="2329006" y="1862811"/>
                  <a:pt x="2276981" y="1871755"/>
                  <a:pt x="2228094" y="1886075"/>
                </a:cubicBezTo>
                <a:cubicBezTo>
                  <a:pt x="2324645" y="1771974"/>
                  <a:pt x="2415523" y="1665436"/>
                  <a:pt x="2449665" y="1504055"/>
                </a:cubicBezTo>
                <a:cubicBezTo>
                  <a:pt x="2485699" y="1663545"/>
                  <a:pt x="2574685" y="1764408"/>
                  <a:pt x="2671236" y="1886075"/>
                </a:cubicBezTo>
                <a:cubicBezTo>
                  <a:pt x="2622475" y="1872164"/>
                  <a:pt x="2568855" y="1862858"/>
                  <a:pt x="2513341" y="1860541"/>
                </a:cubicBezTo>
                <a:cubicBezTo>
                  <a:pt x="2486075" y="2436981"/>
                  <a:pt x="2151724" y="2992040"/>
                  <a:pt x="1522375" y="3040581"/>
                </a:cubicBezTo>
                <a:cubicBezTo>
                  <a:pt x="1427529" y="3119259"/>
                  <a:pt x="1392747" y="3155891"/>
                  <a:pt x="1336943" y="3213546"/>
                </a:cubicBezTo>
                <a:cubicBezTo>
                  <a:pt x="1284048" y="3153728"/>
                  <a:pt x="1252174" y="3120936"/>
                  <a:pt x="1157234" y="3046101"/>
                </a:cubicBezTo>
                <a:cubicBezTo>
                  <a:pt x="592479" y="2980043"/>
                  <a:pt x="187829" y="2438320"/>
                  <a:pt x="160409" y="1860193"/>
                </a:cubicBezTo>
                <a:cubicBezTo>
                  <a:pt x="105366" y="1862056"/>
                  <a:pt x="50978" y="1871143"/>
                  <a:pt x="0" y="1886075"/>
                </a:cubicBezTo>
                <a:cubicBezTo>
                  <a:pt x="96552" y="1771974"/>
                  <a:pt x="187429" y="1665436"/>
                  <a:pt x="221571" y="1504055"/>
                </a:cubicBezTo>
                <a:cubicBezTo>
                  <a:pt x="257605" y="1663545"/>
                  <a:pt x="346591" y="1764408"/>
                  <a:pt x="443143" y="1886075"/>
                </a:cubicBezTo>
                <a:cubicBezTo>
                  <a:pt x="396276" y="1872705"/>
                  <a:pt x="344922" y="1863589"/>
                  <a:pt x="291687" y="1860996"/>
                </a:cubicBezTo>
                <a:cubicBezTo>
                  <a:pt x="313360" y="2289054"/>
                  <a:pt x="617325" y="2454996"/>
                  <a:pt x="1001768" y="2593980"/>
                </a:cubicBezTo>
                <a:lnTo>
                  <a:pt x="1157883" y="981658"/>
                </a:lnTo>
                <a:lnTo>
                  <a:pt x="666108" y="981658"/>
                </a:lnTo>
                <a:cubicBezTo>
                  <a:pt x="643139" y="1035191"/>
                  <a:pt x="589896" y="1072543"/>
                  <a:pt x="527928" y="1072543"/>
                </a:cubicBezTo>
                <a:cubicBezTo>
                  <a:pt x="444588" y="1072543"/>
                  <a:pt x="377027" y="1004982"/>
                  <a:pt x="377027" y="921642"/>
                </a:cubicBezTo>
                <a:cubicBezTo>
                  <a:pt x="377027" y="838302"/>
                  <a:pt x="444588" y="770741"/>
                  <a:pt x="527928" y="770741"/>
                </a:cubicBezTo>
                <a:cubicBezTo>
                  <a:pt x="589896" y="770741"/>
                  <a:pt x="643141" y="808095"/>
                  <a:pt x="666110" y="861628"/>
                </a:cubicBezTo>
                <a:lnTo>
                  <a:pt x="1169505" y="861628"/>
                </a:lnTo>
                <a:lnTo>
                  <a:pt x="1187237" y="678491"/>
                </a:lnTo>
                <a:cubicBezTo>
                  <a:pt x="1065090" y="622748"/>
                  <a:pt x="980704" y="499348"/>
                  <a:pt x="980704" y="356239"/>
                </a:cubicBezTo>
                <a:cubicBezTo>
                  <a:pt x="980704" y="159493"/>
                  <a:pt x="1140198" y="0"/>
                  <a:pt x="133694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3" name="TextBox 22">
            <a:extLst>
              <a:ext uri="{FF2B5EF4-FFF2-40B4-BE49-F238E27FC236}">
                <a16:creationId xmlns="" xmlns:a16="http://schemas.microsoft.com/office/drawing/2014/main" id="{E0CDCC1A-9368-41C0-B83A-698E60824458}"/>
              </a:ext>
            </a:extLst>
          </p:cNvPr>
          <p:cNvSpPr txBox="1"/>
          <p:nvPr/>
        </p:nvSpPr>
        <p:spPr>
          <a:xfrm>
            <a:off x="637528" y="266320"/>
            <a:ext cx="2779205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800" dirty="0">
                <a:solidFill>
                  <a:schemeClr val="accent2"/>
                </a:solidFill>
                <a:latin typeface="+mj-lt"/>
                <a:cs typeface="Arial" pitchFamily="34" charset="0"/>
              </a:rPr>
              <a:t>Images </a:t>
            </a:r>
            <a:r>
              <a:rPr lang="en-US" altLang="ko-KR" sz="48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&amp; Contents</a:t>
            </a:r>
          </a:p>
        </p:txBody>
      </p:sp>
      <p:sp>
        <p:nvSpPr>
          <p:cNvPr id="24" name="Right Triangle 33">
            <a:extLst>
              <a:ext uri="{FF2B5EF4-FFF2-40B4-BE49-F238E27FC236}">
                <a16:creationId xmlns="" xmlns:a16="http://schemas.microsoft.com/office/drawing/2014/main" id="{B4660AB3-6738-4DD2-A4C2-F1F613F0C1DE}"/>
              </a:ext>
            </a:extLst>
          </p:cNvPr>
          <p:cNvSpPr/>
          <p:nvPr/>
        </p:nvSpPr>
        <p:spPr>
          <a:xfrm rot="5400000">
            <a:off x="5409383" y="2210065"/>
            <a:ext cx="576064" cy="576064"/>
          </a:xfrm>
          <a:prstGeom prst="rtTriangle">
            <a:avLst/>
          </a:prstGeom>
          <a:solidFill>
            <a:schemeClr val="bg1">
              <a:alpha val="5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" name="Right Triangle 33">
            <a:extLst>
              <a:ext uri="{FF2B5EF4-FFF2-40B4-BE49-F238E27FC236}">
                <a16:creationId xmlns="" xmlns:a16="http://schemas.microsoft.com/office/drawing/2014/main" id="{E77BE73C-20F4-4CF4-9294-512C3E989107}"/>
              </a:ext>
            </a:extLst>
          </p:cNvPr>
          <p:cNvSpPr/>
          <p:nvPr/>
        </p:nvSpPr>
        <p:spPr>
          <a:xfrm rot="16200000">
            <a:off x="7988453" y="4068934"/>
            <a:ext cx="576064" cy="576064"/>
          </a:xfrm>
          <a:prstGeom prst="rtTriangle">
            <a:avLst/>
          </a:prstGeom>
          <a:solidFill>
            <a:schemeClr val="bg1">
              <a:alpha val="5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Picture Placeholder 3"/>
          <p:cNvSpPr>
            <a:spLocks noGrp="1"/>
          </p:cNvSpPr>
          <p:nvPr>
            <p:ph type="pic" idx="15"/>
          </p:nvPr>
        </p:nvSpPr>
        <p:spPr/>
      </p:sp>
    </p:spTree>
    <p:extLst>
      <p:ext uri="{BB962C8B-B14F-4D97-AF65-F5344CB8AC3E}">
        <p14:creationId xmlns:p14="http://schemas.microsoft.com/office/powerpoint/2010/main" val="2696069025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46" name="Group 40">
            <a:extLst>
              <a:ext uri="{FF2B5EF4-FFF2-40B4-BE49-F238E27FC236}">
                <a16:creationId xmlns="" xmlns:a16="http://schemas.microsoft.com/office/drawing/2014/main" id="{D8B425AE-EF28-44EB-ABDC-8C4746F992E5}"/>
              </a:ext>
            </a:extLst>
          </p:cNvPr>
          <p:cNvGrpSpPr/>
          <p:nvPr/>
        </p:nvGrpSpPr>
        <p:grpSpPr>
          <a:xfrm>
            <a:off x="8376448" y="2505670"/>
            <a:ext cx="2880000" cy="923330"/>
            <a:chOff x="3017859" y="4283314"/>
            <a:chExt cx="1890849" cy="923330"/>
          </a:xfrm>
        </p:grpSpPr>
        <p:sp>
          <p:nvSpPr>
            <p:cNvPr id="47" name="TextBox 46">
              <a:extLst>
                <a:ext uri="{FF2B5EF4-FFF2-40B4-BE49-F238E27FC236}">
                  <a16:creationId xmlns="" xmlns:a16="http://schemas.microsoft.com/office/drawing/2014/main" id="{2F916964-FC0B-416E-A60E-1E1898E102EE}"/>
                </a:ext>
              </a:extLst>
            </p:cNvPr>
            <p:cNvSpPr txBox="1"/>
            <p:nvPr/>
          </p:nvSpPr>
          <p:spPr>
            <a:xfrm>
              <a:off x="3021856" y="4560313"/>
              <a:ext cx="18868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="" xmlns:a16="http://schemas.microsoft.com/office/drawing/2014/main" id="{9DE749BA-3A61-4AD6-9DE3-650A6F8D36D8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grpSp>
        <p:nvGrpSpPr>
          <p:cNvPr id="49" name="Group 40">
            <a:extLst>
              <a:ext uri="{FF2B5EF4-FFF2-40B4-BE49-F238E27FC236}">
                <a16:creationId xmlns="" xmlns:a16="http://schemas.microsoft.com/office/drawing/2014/main" id="{6F20EB54-B119-4A5E-A170-B35EDA80C9E8}"/>
              </a:ext>
            </a:extLst>
          </p:cNvPr>
          <p:cNvGrpSpPr/>
          <p:nvPr/>
        </p:nvGrpSpPr>
        <p:grpSpPr>
          <a:xfrm>
            <a:off x="7261119" y="5493559"/>
            <a:ext cx="2880000" cy="923330"/>
            <a:chOff x="3017859" y="4283314"/>
            <a:chExt cx="1890849" cy="923330"/>
          </a:xfrm>
        </p:grpSpPr>
        <p:sp>
          <p:nvSpPr>
            <p:cNvPr id="50" name="TextBox 49">
              <a:extLst>
                <a:ext uri="{FF2B5EF4-FFF2-40B4-BE49-F238E27FC236}">
                  <a16:creationId xmlns="" xmlns:a16="http://schemas.microsoft.com/office/drawing/2014/main" id="{82E42839-31E4-420E-B1FC-6A8FAFDF6D08}"/>
                </a:ext>
              </a:extLst>
            </p:cNvPr>
            <p:cNvSpPr txBox="1"/>
            <p:nvPr/>
          </p:nvSpPr>
          <p:spPr>
            <a:xfrm>
              <a:off x="3021856" y="4560313"/>
              <a:ext cx="18868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1" name="TextBox 50">
              <a:extLst>
                <a:ext uri="{FF2B5EF4-FFF2-40B4-BE49-F238E27FC236}">
                  <a16:creationId xmlns="" xmlns:a16="http://schemas.microsoft.com/office/drawing/2014/main" id="{376BF9A3-E458-4A46-A861-41EBF55F14A4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3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grpSp>
        <p:nvGrpSpPr>
          <p:cNvPr id="52" name="Group 40">
            <a:extLst>
              <a:ext uri="{FF2B5EF4-FFF2-40B4-BE49-F238E27FC236}">
                <a16:creationId xmlns="" xmlns:a16="http://schemas.microsoft.com/office/drawing/2014/main" id="{94E8B572-17EB-483B-A94B-F55986860848}"/>
              </a:ext>
            </a:extLst>
          </p:cNvPr>
          <p:cNvGrpSpPr/>
          <p:nvPr/>
        </p:nvGrpSpPr>
        <p:grpSpPr>
          <a:xfrm>
            <a:off x="7839032" y="3999614"/>
            <a:ext cx="2880000" cy="923330"/>
            <a:chOff x="3017859" y="4283314"/>
            <a:chExt cx="1890849" cy="923330"/>
          </a:xfrm>
        </p:grpSpPr>
        <p:sp>
          <p:nvSpPr>
            <p:cNvPr id="53" name="TextBox 52">
              <a:extLst>
                <a:ext uri="{FF2B5EF4-FFF2-40B4-BE49-F238E27FC236}">
                  <a16:creationId xmlns="" xmlns:a16="http://schemas.microsoft.com/office/drawing/2014/main" id="{9C48D96B-EDFA-498D-81BA-F7E5CD770AE2}"/>
                </a:ext>
              </a:extLst>
            </p:cNvPr>
            <p:cNvSpPr txBox="1"/>
            <p:nvPr/>
          </p:nvSpPr>
          <p:spPr>
            <a:xfrm>
              <a:off x="3021856" y="4560313"/>
              <a:ext cx="18868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4" name="TextBox 53">
              <a:extLst>
                <a:ext uri="{FF2B5EF4-FFF2-40B4-BE49-F238E27FC236}">
                  <a16:creationId xmlns="" xmlns:a16="http://schemas.microsoft.com/office/drawing/2014/main" id="{C27699DD-FE21-44CE-97EB-F55E4AA14BC5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2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grpSp>
        <p:nvGrpSpPr>
          <p:cNvPr id="55" name="Group 40">
            <a:extLst>
              <a:ext uri="{FF2B5EF4-FFF2-40B4-BE49-F238E27FC236}">
                <a16:creationId xmlns="" xmlns:a16="http://schemas.microsoft.com/office/drawing/2014/main" id="{F93D1C7B-A950-4AE3-AD62-974CF4E12CFB}"/>
              </a:ext>
            </a:extLst>
          </p:cNvPr>
          <p:cNvGrpSpPr/>
          <p:nvPr/>
        </p:nvGrpSpPr>
        <p:grpSpPr>
          <a:xfrm>
            <a:off x="785909" y="4934139"/>
            <a:ext cx="2880000" cy="912135"/>
            <a:chOff x="3017859" y="4294509"/>
            <a:chExt cx="1890849" cy="912135"/>
          </a:xfrm>
        </p:grpSpPr>
        <p:sp>
          <p:nvSpPr>
            <p:cNvPr id="56" name="TextBox 55">
              <a:extLst>
                <a:ext uri="{FF2B5EF4-FFF2-40B4-BE49-F238E27FC236}">
                  <a16:creationId xmlns="" xmlns:a16="http://schemas.microsoft.com/office/drawing/2014/main" id="{EBFE9986-1ECF-4123-A983-F99C77D67537}"/>
                </a:ext>
              </a:extLst>
            </p:cNvPr>
            <p:cNvSpPr txBox="1"/>
            <p:nvPr/>
          </p:nvSpPr>
          <p:spPr>
            <a:xfrm>
              <a:off x="3021856" y="4560313"/>
              <a:ext cx="18868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7" name="TextBox 56">
              <a:extLst>
                <a:ext uri="{FF2B5EF4-FFF2-40B4-BE49-F238E27FC236}">
                  <a16:creationId xmlns="" xmlns:a16="http://schemas.microsoft.com/office/drawing/2014/main" id="{A7689BEE-DDEA-4FC5-81A8-63CCE1D7DB03}"/>
                </a:ext>
              </a:extLst>
            </p:cNvPr>
            <p:cNvSpPr txBox="1"/>
            <p:nvPr/>
          </p:nvSpPr>
          <p:spPr>
            <a:xfrm>
              <a:off x="3017859" y="4294509"/>
              <a:ext cx="188539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5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5"/>
                </a:solidFill>
                <a:cs typeface="Arial" pitchFamily="34" charset="0"/>
              </a:endParaRPr>
            </a:p>
          </p:txBody>
        </p:sp>
      </p:grpSp>
      <p:grpSp>
        <p:nvGrpSpPr>
          <p:cNvPr id="58" name="Group 40">
            <a:extLst>
              <a:ext uri="{FF2B5EF4-FFF2-40B4-BE49-F238E27FC236}">
                <a16:creationId xmlns="" xmlns:a16="http://schemas.microsoft.com/office/drawing/2014/main" id="{CEFD0A53-37D6-4101-A9E8-88F9A85FFBD9}"/>
              </a:ext>
            </a:extLst>
          </p:cNvPr>
          <p:cNvGrpSpPr/>
          <p:nvPr/>
        </p:nvGrpSpPr>
        <p:grpSpPr>
          <a:xfrm>
            <a:off x="2424617" y="2360457"/>
            <a:ext cx="2880000" cy="912135"/>
            <a:chOff x="3017859" y="4294509"/>
            <a:chExt cx="1890849" cy="912135"/>
          </a:xfrm>
        </p:grpSpPr>
        <p:sp>
          <p:nvSpPr>
            <p:cNvPr id="59" name="TextBox 58">
              <a:extLst>
                <a:ext uri="{FF2B5EF4-FFF2-40B4-BE49-F238E27FC236}">
                  <a16:creationId xmlns="" xmlns:a16="http://schemas.microsoft.com/office/drawing/2014/main" id="{79E93BEA-FA6C-4183-B5A9-89160FDA58A2}"/>
                </a:ext>
              </a:extLst>
            </p:cNvPr>
            <p:cNvSpPr txBox="1"/>
            <p:nvPr/>
          </p:nvSpPr>
          <p:spPr>
            <a:xfrm>
              <a:off x="3021856" y="4560313"/>
              <a:ext cx="18868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0" name="TextBox 59">
              <a:extLst>
                <a:ext uri="{FF2B5EF4-FFF2-40B4-BE49-F238E27FC236}">
                  <a16:creationId xmlns="" xmlns:a16="http://schemas.microsoft.com/office/drawing/2014/main" id="{09E36751-E685-4E52-81B3-8ABE5BFAC261}"/>
                </a:ext>
              </a:extLst>
            </p:cNvPr>
            <p:cNvSpPr txBox="1"/>
            <p:nvPr/>
          </p:nvSpPr>
          <p:spPr>
            <a:xfrm>
              <a:off x="3017859" y="4294509"/>
              <a:ext cx="188539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4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="" xmlns:a16="http://schemas.microsoft.com/office/drawing/2014/main" id="{290582CD-A361-4AC2-82EE-75F474BF85B6}"/>
              </a:ext>
            </a:extLst>
          </p:cNvPr>
          <p:cNvGrpSpPr/>
          <p:nvPr/>
        </p:nvGrpSpPr>
        <p:grpSpPr>
          <a:xfrm>
            <a:off x="4045348" y="1677723"/>
            <a:ext cx="4251823" cy="4607154"/>
            <a:chOff x="4045348" y="1677723"/>
            <a:chExt cx="4251823" cy="4607154"/>
          </a:xfrm>
        </p:grpSpPr>
        <p:sp>
          <p:nvSpPr>
            <p:cNvPr id="62" name="Text Placeholder 22">
              <a:extLst>
                <a:ext uri="{FF2B5EF4-FFF2-40B4-BE49-F238E27FC236}">
                  <a16:creationId xmlns="" xmlns:a16="http://schemas.microsoft.com/office/drawing/2014/main" id="{688ED858-6ED0-4EC5-BE48-82A12EF91AF1}"/>
                </a:ext>
              </a:extLst>
            </p:cNvPr>
            <p:cNvSpPr txBox="1">
              <a:spLocks/>
            </p:cNvSpPr>
            <p:nvPr/>
          </p:nvSpPr>
          <p:spPr>
            <a:xfrm>
              <a:off x="6781397" y="3712391"/>
              <a:ext cx="374730" cy="485535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altLang="ko-KR" sz="2800" b="1" dirty="0">
                  <a:solidFill>
                    <a:schemeClr val="bg1"/>
                  </a:solidFill>
                  <a:cs typeface="Arial" pitchFamily="34" charset="0"/>
                </a:rPr>
                <a:t>B</a:t>
              </a:r>
            </a:p>
          </p:txBody>
        </p:sp>
        <p:sp>
          <p:nvSpPr>
            <p:cNvPr id="63" name="Text Placeholder 22">
              <a:extLst>
                <a:ext uri="{FF2B5EF4-FFF2-40B4-BE49-F238E27FC236}">
                  <a16:creationId xmlns="" xmlns:a16="http://schemas.microsoft.com/office/drawing/2014/main" id="{F8D96A7B-42B8-4F08-90CF-998241FDDD80}"/>
                </a:ext>
              </a:extLst>
            </p:cNvPr>
            <p:cNvSpPr txBox="1">
              <a:spLocks/>
            </p:cNvSpPr>
            <p:nvPr/>
          </p:nvSpPr>
          <p:spPr>
            <a:xfrm>
              <a:off x="5966677" y="4197926"/>
              <a:ext cx="374730" cy="485535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altLang="ko-KR" sz="2800" b="1" dirty="0">
                  <a:solidFill>
                    <a:schemeClr val="bg1"/>
                  </a:solidFill>
                  <a:cs typeface="Arial" pitchFamily="34" charset="0"/>
                </a:rPr>
                <a:t>C</a:t>
              </a:r>
            </a:p>
          </p:txBody>
        </p:sp>
        <p:sp>
          <p:nvSpPr>
            <p:cNvPr id="64" name="Text Placeholder 22">
              <a:extLst>
                <a:ext uri="{FF2B5EF4-FFF2-40B4-BE49-F238E27FC236}">
                  <a16:creationId xmlns="" xmlns:a16="http://schemas.microsoft.com/office/drawing/2014/main" id="{0B78263A-1972-469D-A2A3-898E3139C94A}"/>
                </a:ext>
              </a:extLst>
            </p:cNvPr>
            <p:cNvSpPr txBox="1">
              <a:spLocks/>
            </p:cNvSpPr>
            <p:nvPr/>
          </p:nvSpPr>
          <p:spPr>
            <a:xfrm>
              <a:off x="5103056" y="3762495"/>
              <a:ext cx="374730" cy="485535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altLang="ko-KR" sz="2800" b="1" dirty="0">
                  <a:solidFill>
                    <a:schemeClr val="bg1"/>
                  </a:solidFill>
                  <a:cs typeface="Arial" pitchFamily="34" charset="0"/>
                </a:rPr>
                <a:t>D</a:t>
              </a:r>
            </a:p>
          </p:txBody>
        </p:sp>
        <p:sp>
          <p:nvSpPr>
            <p:cNvPr id="65" name="Text Placeholder 22">
              <a:extLst>
                <a:ext uri="{FF2B5EF4-FFF2-40B4-BE49-F238E27FC236}">
                  <a16:creationId xmlns="" xmlns:a16="http://schemas.microsoft.com/office/drawing/2014/main" id="{06B59A73-62B0-4338-9464-48010D1FCA52}"/>
                </a:ext>
              </a:extLst>
            </p:cNvPr>
            <p:cNvSpPr txBox="1">
              <a:spLocks/>
            </p:cNvSpPr>
            <p:nvPr/>
          </p:nvSpPr>
          <p:spPr>
            <a:xfrm>
              <a:off x="4466387" y="4403646"/>
              <a:ext cx="374730" cy="485535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altLang="ko-KR" sz="2800" b="1" dirty="0">
                  <a:solidFill>
                    <a:schemeClr val="bg1"/>
                  </a:solidFill>
                  <a:cs typeface="Arial" pitchFamily="34" charset="0"/>
                </a:rPr>
                <a:t>E</a:t>
              </a:r>
            </a:p>
          </p:txBody>
        </p:sp>
        <p:sp>
          <p:nvSpPr>
            <p:cNvPr id="61" name="Text Placeholder 22">
              <a:extLst>
                <a:ext uri="{FF2B5EF4-FFF2-40B4-BE49-F238E27FC236}">
                  <a16:creationId xmlns="" xmlns:a16="http://schemas.microsoft.com/office/drawing/2014/main" id="{3D034554-96DA-448F-A91F-FEC5DB83DA9D}"/>
                </a:ext>
              </a:extLst>
            </p:cNvPr>
            <p:cNvSpPr txBox="1">
              <a:spLocks/>
            </p:cNvSpPr>
            <p:nvPr/>
          </p:nvSpPr>
          <p:spPr>
            <a:xfrm>
              <a:off x="7306384" y="2817502"/>
              <a:ext cx="374730" cy="485535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altLang="ko-KR" sz="2800" b="1" dirty="0">
                  <a:solidFill>
                    <a:schemeClr val="bg1"/>
                  </a:solidFill>
                  <a:cs typeface="Arial" pitchFamily="34" charset="0"/>
                </a:rPr>
                <a:t>A</a:t>
              </a:r>
            </a:p>
          </p:txBody>
        </p:sp>
        <p:sp>
          <p:nvSpPr>
            <p:cNvPr id="43" name="자유형: 도형 42">
              <a:extLst>
                <a:ext uri="{FF2B5EF4-FFF2-40B4-BE49-F238E27FC236}">
                  <a16:creationId xmlns="" xmlns:a16="http://schemas.microsoft.com/office/drawing/2014/main" id="{3B0A3142-D2AE-44D3-BC8C-F73A03B83F56}"/>
                </a:ext>
              </a:extLst>
            </p:cNvPr>
            <p:cNvSpPr/>
            <p:nvPr/>
          </p:nvSpPr>
          <p:spPr>
            <a:xfrm>
              <a:off x="4045348" y="3612719"/>
              <a:ext cx="1216808" cy="2620449"/>
            </a:xfrm>
            <a:custGeom>
              <a:avLst/>
              <a:gdLst>
                <a:gd name="connsiteX0" fmla="*/ 589207 w 1216808"/>
                <a:gd name="connsiteY0" fmla="*/ 0 h 2621295"/>
                <a:gd name="connsiteX1" fmla="*/ 589344 w 1216808"/>
                <a:gd name="connsiteY1" fmla="*/ 846 h 2621295"/>
                <a:gd name="connsiteX2" fmla="*/ 579458 w 1216808"/>
                <a:gd name="connsiteY2" fmla="*/ 4898 h 2621295"/>
                <a:gd name="connsiteX3" fmla="*/ 581252 w 1216808"/>
                <a:gd name="connsiteY3" fmla="*/ 45482 h 2621295"/>
                <a:gd name="connsiteX4" fmla="*/ 1126097 w 1216808"/>
                <a:gd name="connsiteY4" fmla="*/ 1108546 h 2621295"/>
                <a:gd name="connsiteX5" fmla="*/ 1149361 w 1216808"/>
                <a:gd name="connsiteY5" fmla="*/ 1138182 h 2621295"/>
                <a:gd name="connsiteX6" fmla="*/ 654073 w 1216808"/>
                <a:gd name="connsiteY6" fmla="*/ 1663221 h 2621295"/>
                <a:gd name="connsiteX7" fmla="*/ 627872 w 1216808"/>
                <a:gd name="connsiteY7" fmla="*/ 1757153 h 2621295"/>
                <a:gd name="connsiteX8" fmla="*/ 1008982 w 1216808"/>
                <a:gd name="connsiteY8" fmla="*/ 2303988 h 2621295"/>
                <a:gd name="connsiteX9" fmla="*/ 1216808 w 1216808"/>
                <a:gd name="connsiteY9" fmla="*/ 2420343 h 2621295"/>
                <a:gd name="connsiteX10" fmla="*/ 1192211 w 1216808"/>
                <a:gd name="connsiteY10" fmla="*/ 2497859 h 2621295"/>
                <a:gd name="connsiteX11" fmla="*/ 1060527 w 1216808"/>
                <a:gd name="connsiteY11" fmla="*/ 2522688 h 2621295"/>
                <a:gd name="connsiteX12" fmla="*/ 918364 w 1216808"/>
                <a:gd name="connsiteY12" fmla="*/ 2347979 h 2621295"/>
                <a:gd name="connsiteX13" fmla="*/ 874947 w 1216808"/>
                <a:gd name="connsiteY13" fmla="*/ 2400666 h 2621295"/>
                <a:gd name="connsiteX14" fmla="*/ 769734 w 1216808"/>
                <a:gd name="connsiteY14" fmla="*/ 2169651 h 2621295"/>
                <a:gd name="connsiteX15" fmla="*/ 401223 w 1216808"/>
                <a:gd name="connsiteY15" fmla="*/ 1674950 h 2621295"/>
                <a:gd name="connsiteX16" fmla="*/ 496526 w 1216808"/>
                <a:gd name="connsiteY16" fmla="*/ 1471292 h 2621295"/>
                <a:gd name="connsiteX17" fmla="*/ 194020 w 1216808"/>
                <a:gd name="connsiteY17" fmla="*/ 1617913 h 2621295"/>
                <a:gd name="connsiteX18" fmla="*/ 203573 w 1216808"/>
                <a:gd name="connsiteY18" fmla="*/ 2365999 h 2621295"/>
                <a:gd name="connsiteX19" fmla="*/ 381081 w 1216808"/>
                <a:gd name="connsiteY19" fmla="*/ 2546483 h 2621295"/>
                <a:gd name="connsiteX20" fmla="*/ 348018 w 1216808"/>
                <a:gd name="connsiteY20" fmla="*/ 2619366 h 2621295"/>
                <a:gd name="connsiteX21" fmla="*/ 135327 w 1216808"/>
                <a:gd name="connsiteY21" fmla="*/ 2586356 h 2621295"/>
                <a:gd name="connsiteX22" fmla="*/ 113474 w 1216808"/>
                <a:gd name="connsiteY22" fmla="*/ 2407242 h 2621295"/>
                <a:gd name="connsiteX23" fmla="*/ 56669 w 1216808"/>
                <a:gd name="connsiteY23" fmla="*/ 2462390 h 2621295"/>
                <a:gd name="connsiteX24" fmla="*/ 63889 w 1216808"/>
                <a:gd name="connsiteY24" fmla="*/ 2183839 h 2621295"/>
                <a:gd name="connsiteX25" fmla="*/ 26921 w 1216808"/>
                <a:gd name="connsiteY25" fmla="*/ 1424041 h 2621295"/>
                <a:gd name="connsiteX26" fmla="*/ 370101 w 1216808"/>
                <a:gd name="connsiteY26" fmla="*/ 1032807 h 2621295"/>
                <a:gd name="connsiteX27" fmla="*/ 250254 w 1216808"/>
                <a:gd name="connsiteY27" fmla="*/ 492208 h 2621295"/>
                <a:gd name="connsiteX28" fmla="*/ 175483 w 1216808"/>
                <a:gd name="connsiteY28" fmla="*/ 641859 h 2621295"/>
                <a:gd name="connsiteX29" fmla="*/ 169993 w 1216808"/>
                <a:gd name="connsiteY29" fmla="*/ 586427 h 2621295"/>
                <a:gd name="connsiteX30" fmla="*/ 150 w 1216808"/>
                <a:gd name="connsiteY30" fmla="*/ 780242 h 2621295"/>
                <a:gd name="connsiteX31" fmla="*/ 45457 w 1216808"/>
                <a:gd name="connsiteY31" fmla="*/ 398562 h 2621295"/>
                <a:gd name="connsiteX32" fmla="*/ 239613 w 1216808"/>
                <a:gd name="connsiteY32" fmla="*/ 179578 h 2621295"/>
                <a:gd name="connsiteX33" fmla="*/ 553122 w 1216808"/>
                <a:gd name="connsiteY33" fmla="*/ 14790 h 2621295"/>
                <a:gd name="connsiteX0" fmla="*/ 553122 w 1216808"/>
                <a:gd name="connsiteY0" fmla="*/ 13944 h 2620449"/>
                <a:gd name="connsiteX1" fmla="*/ 589344 w 1216808"/>
                <a:gd name="connsiteY1" fmla="*/ 0 h 2620449"/>
                <a:gd name="connsiteX2" fmla="*/ 579458 w 1216808"/>
                <a:gd name="connsiteY2" fmla="*/ 4052 h 2620449"/>
                <a:gd name="connsiteX3" fmla="*/ 581252 w 1216808"/>
                <a:gd name="connsiteY3" fmla="*/ 44636 h 2620449"/>
                <a:gd name="connsiteX4" fmla="*/ 1126097 w 1216808"/>
                <a:gd name="connsiteY4" fmla="*/ 1107700 h 2620449"/>
                <a:gd name="connsiteX5" fmla="*/ 1149361 w 1216808"/>
                <a:gd name="connsiteY5" fmla="*/ 1137336 h 2620449"/>
                <a:gd name="connsiteX6" fmla="*/ 654073 w 1216808"/>
                <a:gd name="connsiteY6" fmla="*/ 1662375 h 2620449"/>
                <a:gd name="connsiteX7" fmla="*/ 627872 w 1216808"/>
                <a:gd name="connsiteY7" fmla="*/ 1756307 h 2620449"/>
                <a:gd name="connsiteX8" fmla="*/ 1008982 w 1216808"/>
                <a:gd name="connsiteY8" fmla="*/ 2303142 h 2620449"/>
                <a:gd name="connsiteX9" fmla="*/ 1216808 w 1216808"/>
                <a:gd name="connsiteY9" fmla="*/ 2419497 h 2620449"/>
                <a:gd name="connsiteX10" fmla="*/ 1192211 w 1216808"/>
                <a:gd name="connsiteY10" fmla="*/ 2497013 h 2620449"/>
                <a:gd name="connsiteX11" fmla="*/ 1060527 w 1216808"/>
                <a:gd name="connsiteY11" fmla="*/ 2521842 h 2620449"/>
                <a:gd name="connsiteX12" fmla="*/ 918364 w 1216808"/>
                <a:gd name="connsiteY12" fmla="*/ 2347133 h 2620449"/>
                <a:gd name="connsiteX13" fmla="*/ 874947 w 1216808"/>
                <a:gd name="connsiteY13" fmla="*/ 2399820 h 2620449"/>
                <a:gd name="connsiteX14" fmla="*/ 769734 w 1216808"/>
                <a:gd name="connsiteY14" fmla="*/ 2168805 h 2620449"/>
                <a:gd name="connsiteX15" fmla="*/ 401223 w 1216808"/>
                <a:gd name="connsiteY15" fmla="*/ 1674104 h 2620449"/>
                <a:gd name="connsiteX16" fmla="*/ 496526 w 1216808"/>
                <a:gd name="connsiteY16" fmla="*/ 1470446 h 2620449"/>
                <a:gd name="connsiteX17" fmla="*/ 194020 w 1216808"/>
                <a:gd name="connsiteY17" fmla="*/ 1617067 h 2620449"/>
                <a:gd name="connsiteX18" fmla="*/ 203573 w 1216808"/>
                <a:gd name="connsiteY18" fmla="*/ 2365153 h 2620449"/>
                <a:gd name="connsiteX19" fmla="*/ 381081 w 1216808"/>
                <a:gd name="connsiteY19" fmla="*/ 2545637 h 2620449"/>
                <a:gd name="connsiteX20" fmla="*/ 348018 w 1216808"/>
                <a:gd name="connsiteY20" fmla="*/ 2618520 h 2620449"/>
                <a:gd name="connsiteX21" fmla="*/ 135327 w 1216808"/>
                <a:gd name="connsiteY21" fmla="*/ 2585510 h 2620449"/>
                <a:gd name="connsiteX22" fmla="*/ 113474 w 1216808"/>
                <a:gd name="connsiteY22" fmla="*/ 2406396 h 2620449"/>
                <a:gd name="connsiteX23" fmla="*/ 56669 w 1216808"/>
                <a:gd name="connsiteY23" fmla="*/ 2461544 h 2620449"/>
                <a:gd name="connsiteX24" fmla="*/ 63889 w 1216808"/>
                <a:gd name="connsiteY24" fmla="*/ 2182993 h 2620449"/>
                <a:gd name="connsiteX25" fmla="*/ 26921 w 1216808"/>
                <a:gd name="connsiteY25" fmla="*/ 1423195 h 2620449"/>
                <a:gd name="connsiteX26" fmla="*/ 370101 w 1216808"/>
                <a:gd name="connsiteY26" fmla="*/ 1031961 h 2620449"/>
                <a:gd name="connsiteX27" fmla="*/ 250254 w 1216808"/>
                <a:gd name="connsiteY27" fmla="*/ 491362 h 2620449"/>
                <a:gd name="connsiteX28" fmla="*/ 175483 w 1216808"/>
                <a:gd name="connsiteY28" fmla="*/ 641013 h 2620449"/>
                <a:gd name="connsiteX29" fmla="*/ 169993 w 1216808"/>
                <a:gd name="connsiteY29" fmla="*/ 585581 h 2620449"/>
                <a:gd name="connsiteX30" fmla="*/ 150 w 1216808"/>
                <a:gd name="connsiteY30" fmla="*/ 779396 h 2620449"/>
                <a:gd name="connsiteX31" fmla="*/ 45457 w 1216808"/>
                <a:gd name="connsiteY31" fmla="*/ 397716 h 2620449"/>
                <a:gd name="connsiteX32" fmla="*/ 239613 w 1216808"/>
                <a:gd name="connsiteY32" fmla="*/ 178732 h 2620449"/>
                <a:gd name="connsiteX33" fmla="*/ 553122 w 1216808"/>
                <a:gd name="connsiteY33" fmla="*/ 13944 h 2620449"/>
                <a:gd name="connsiteX0" fmla="*/ 553122 w 1216808"/>
                <a:gd name="connsiteY0" fmla="*/ 13944 h 2620449"/>
                <a:gd name="connsiteX1" fmla="*/ 589344 w 1216808"/>
                <a:gd name="connsiteY1" fmla="*/ 0 h 2620449"/>
                <a:gd name="connsiteX2" fmla="*/ 581252 w 1216808"/>
                <a:gd name="connsiteY2" fmla="*/ 44636 h 2620449"/>
                <a:gd name="connsiteX3" fmla="*/ 1126097 w 1216808"/>
                <a:gd name="connsiteY3" fmla="*/ 1107700 h 2620449"/>
                <a:gd name="connsiteX4" fmla="*/ 1149361 w 1216808"/>
                <a:gd name="connsiteY4" fmla="*/ 1137336 h 2620449"/>
                <a:gd name="connsiteX5" fmla="*/ 654073 w 1216808"/>
                <a:gd name="connsiteY5" fmla="*/ 1662375 h 2620449"/>
                <a:gd name="connsiteX6" fmla="*/ 627872 w 1216808"/>
                <a:gd name="connsiteY6" fmla="*/ 1756307 h 2620449"/>
                <a:gd name="connsiteX7" fmla="*/ 1008982 w 1216808"/>
                <a:gd name="connsiteY7" fmla="*/ 2303142 h 2620449"/>
                <a:gd name="connsiteX8" fmla="*/ 1216808 w 1216808"/>
                <a:gd name="connsiteY8" fmla="*/ 2419497 h 2620449"/>
                <a:gd name="connsiteX9" fmla="*/ 1192211 w 1216808"/>
                <a:gd name="connsiteY9" fmla="*/ 2497013 h 2620449"/>
                <a:gd name="connsiteX10" fmla="*/ 1060527 w 1216808"/>
                <a:gd name="connsiteY10" fmla="*/ 2521842 h 2620449"/>
                <a:gd name="connsiteX11" fmla="*/ 918364 w 1216808"/>
                <a:gd name="connsiteY11" fmla="*/ 2347133 h 2620449"/>
                <a:gd name="connsiteX12" fmla="*/ 874947 w 1216808"/>
                <a:gd name="connsiteY12" fmla="*/ 2399820 h 2620449"/>
                <a:gd name="connsiteX13" fmla="*/ 769734 w 1216808"/>
                <a:gd name="connsiteY13" fmla="*/ 2168805 h 2620449"/>
                <a:gd name="connsiteX14" fmla="*/ 401223 w 1216808"/>
                <a:gd name="connsiteY14" fmla="*/ 1674104 h 2620449"/>
                <a:gd name="connsiteX15" fmla="*/ 496526 w 1216808"/>
                <a:gd name="connsiteY15" fmla="*/ 1470446 h 2620449"/>
                <a:gd name="connsiteX16" fmla="*/ 194020 w 1216808"/>
                <a:gd name="connsiteY16" fmla="*/ 1617067 h 2620449"/>
                <a:gd name="connsiteX17" fmla="*/ 203573 w 1216808"/>
                <a:gd name="connsiteY17" fmla="*/ 2365153 h 2620449"/>
                <a:gd name="connsiteX18" fmla="*/ 381081 w 1216808"/>
                <a:gd name="connsiteY18" fmla="*/ 2545637 h 2620449"/>
                <a:gd name="connsiteX19" fmla="*/ 348018 w 1216808"/>
                <a:gd name="connsiteY19" fmla="*/ 2618520 h 2620449"/>
                <a:gd name="connsiteX20" fmla="*/ 135327 w 1216808"/>
                <a:gd name="connsiteY20" fmla="*/ 2585510 h 2620449"/>
                <a:gd name="connsiteX21" fmla="*/ 113474 w 1216808"/>
                <a:gd name="connsiteY21" fmla="*/ 2406396 h 2620449"/>
                <a:gd name="connsiteX22" fmla="*/ 56669 w 1216808"/>
                <a:gd name="connsiteY22" fmla="*/ 2461544 h 2620449"/>
                <a:gd name="connsiteX23" fmla="*/ 63889 w 1216808"/>
                <a:gd name="connsiteY23" fmla="*/ 2182993 h 2620449"/>
                <a:gd name="connsiteX24" fmla="*/ 26921 w 1216808"/>
                <a:gd name="connsiteY24" fmla="*/ 1423195 h 2620449"/>
                <a:gd name="connsiteX25" fmla="*/ 370101 w 1216808"/>
                <a:gd name="connsiteY25" fmla="*/ 1031961 h 2620449"/>
                <a:gd name="connsiteX26" fmla="*/ 250254 w 1216808"/>
                <a:gd name="connsiteY26" fmla="*/ 491362 h 2620449"/>
                <a:gd name="connsiteX27" fmla="*/ 175483 w 1216808"/>
                <a:gd name="connsiteY27" fmla="*/ 641013 h 2620449"/>
                <a:gd name="connsiteX28" fmla="*/ 169993 w 1216808"/>
                <a:gd name="connsiteY28" fmla="*/ 585581 h 2620449"/>
                <a:gd name="connsiteX29" fmla="*/ 150 w 1216808"/>
                <a:gd name="connsiteY29" fmla="*/ 779396 h 2620449"/>
                <a:gd name="connsiteX30" fmla="*/ 45457 w 1216808"/>
                <a:gd name="connsiteY30" fmla="*/ 397716 h 2620449"/>
                <a:gd name="connsiteX31" fmla="*/ 239613 w 1216808"/>
                <a:gd name="connsiteY31" fmla="*/ 178732 h 2620449"/>
                <a:gd name="connsiteX32" fmla="*/ 553122 w 1216808"/>
                <a:gd name="connsiteY32" fmla="*/ 13944 h 2620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216808" h="2620449">
                  <a:moveTo>
                    <a:pt x="553122" y="13944"/>
                  </a:moveTo>
                  <a:lnTo>
                    <a:pt x="589344" y="0"/>
                  </a:lnTo>
                  <a:lnTo>
                    <a:pt x="581252" y="44636"/>
                  </a:lnTo>
                  <a:cubicBezTo>
                    <a:pt x="618886" y="468395"/>
                    <a:pt x="822253" y="844501"/>
                    <a:pt x="1126097" y="1107700"/>
                  </a:cubicBezTo>
                  <a:lnTo>
                    <a:pt x="1149361" y="1137336"/>
                  </a:lnTo>
                  <a:cubicBezTo>
                    <a:pt x="1090673" y="1363188"/>
                    <a:pt x="854638" y="1507461"/>
                    <a:pt x="654073" y="1662375"/>
                  </a:cubicBezTo>
                  <a:cubicBezTo>
                    <a:pt x="645339" y="1693685"/>
                    <a:pt x="643700" y="1696620"/>
                    <a:pt x="627872" y="1756307"/>
                  </a:cubicBezTo>
                  <a:cubicBezTo>
                    <a:pt x="725350" y="1948045"/>
                    <a:pt x="975349" y="2171704"/>
                    <a:pt x="1008982" y="2303142"/>
                  </a:cubicBezTo>
                  <a:cubicBezTo>
                    <a:pt x="1075892" y="2345475"/>
                    <a:pt x="1132163" y="2370071"/>
                    <a:pt x="1216808" y="2419497"/>
                  </a:cubicBezTo>
                  <a:cubicBezTo>
                    <a:pt x="1192057" y="2444154"/>
                    <a:pt x="1188588" y="2461716"/>
                    <a:pt x="1192211" y="2497013"/>
                  </a:cubicBezTo>
                  <a:cubicBezTo>
                    <a:pt x="1149499" y="2521842"/>
                    <a:pt x="1113880" y="2528936"/>
                    <a:pt x="1060527" y="2521842"/>
                  </a:cubicBezTo>
                  <a:cubicBezTo>
                    <a:pt x="972941" y="2513264"/>
                    <a:pt x="924371" y="2426652"/>
                    <a:pt x="918364" y="2347133"/>
                  </a:cubicBezTo>
                  <a:lnTo>
                    <a:pt x="874947" y="2399820"/>
                  </a:lnTo>
                  <a:cubicBezTo>
                    <a:pt x="844855" y="2376602"/>
                    <a:pt x="848688" y="2289758"/>
                    <a:pt x="769734" y="2168805"/>
                  </a:cubicBezTo>
                  <a:cubicBezTo>
                    <a:pt x="701421" y="2026570"/>
                    <a:pt x="469814" y="1796999"/>
                    <a:pt x="401223" y="1674104"/>
                  </a:cubicBezTo>
                  <a:cubicBezTo>
                    <a:pt x="392793" y="1638139"/>
                    <a:pt x="451753" y="1556066"/>
                    <a:pt x="496526" y="1470446"/>
                  </a:cubicBezTo>
                  <a:cubicBezTo>
                    <a:pt x="388597" y="1525231"/>
                    <a:pt x="277121" y="1558736"/>
                    <a:pt x="194020" y="1617067"/>
                  </a:cubicBezTo>
                  <a:cubicBezTo>
                    <a:pt x="174741" y="1717457"/>
                    <a:pt x="176742" y="2126432"/>
                    <a:pt x="203573" y="2365153"/>
                  </a:cubicBezTo>
                  <a:cubicBezTo>
                    <a:pt x="211902" y="2435955"/>
                    <a:pt x="390486" y="2506758"/>
                    <a:pt x="381081" y="2545637"/>
                  </a:cubicBezTo>
                  <a:lnTo>
                    <a:pt x="348018" y="2618520"/>
                  </a:lnTo>
                  <a:cubicBezTo>
                    <a:pt x="306679" y="2624071"/>
                    <a:pt x="141195" y="2618978"/>
                    <a:pt x="135327" y="2585510"/>
                  </a:cubicBezTo>
                  <a:cubicBezTo>
                    <a:pt x="123313" y="2515164"/>
                    <a:pt x="104205" y="2490930"/>
                    <a:pt x="113474" y="2406396"/>
                  </a:cubicBezTo>
                  <a:lnTo>
                    <a:pt x="56669" y="2461544"/>
                  </a:lnTo>
                  <a:cubicBezTo>
                    <a:pt x="521" y="2411303"/>
                    <a:pt x="58205" y="2270333"/>
                    <a:pt x="63889" y="2182993"/>
                  </a:cubicBezTo>
                  <a:cubicBezTo>
                    <a:pt x="76666" y="2006980"/>
                    <a:pt x="34411" y="1627448"/>
                    <a:pt x="26921" y="1423195"/>
                  </a:cubicBezTo>
                  <a:cubicBezTo>
                    <a:pt x="121215" y="1319976"/>
                    <a:pt x="339652" y="1330263"/>
                    <a:pt x="370101" y="1031961"/>
                  </a:cubicBezTo>
                  <a:cubicBezTo>
                    <a:pt x="318327" y="845849"/>
                    <a:pt x="255916" y="673927"/>
                    <a:pt x="250254" y="491362"/>
                  </a:cubicBezTo>
                  <a:cubicBezTo>
                    <a:pt x="228877" y="535334"/>
                    <a:pt x="218143" y="614776"/>
                    <a:pt x="175483" y="641013"/>
                  </a:cubicBezTo>
                  <a:lnTo>
                    <a:pt x="169993" y="585581"/>
                  </a:lnTo>
                  <a:cubicBezTo>
                    <a:pt x="147665" y="690386"/>
                    <a:pt x="68588" y="741984"/>
                    <a:pt x="150" y="779396"/>
                  </a:cubicBezTo>
                  <a:cubicBezTo>
                    <a:pt x="-2482" y="666357"/>
                    <a:pt x="30355" y="524943"/>
                    <a:pt x="45457" y="397716"/>
                  </a:cubicBezTo>
                  <a:lnTo>
                    <a:pt x="239613" y="178732"/>
                  </a:lnTo>
                  <a:cubicBezTo>
                    <a:pt x="320643" y="133300"/>
                    <a:pt x="439518" y="65768"/>
                    <a:pt x="553122" y="13944"/>
                  </a:cubicBezTo>
                  <a:close/>
                </a:path>
              </a:pathLst>
            </a:custGeom>
            <a:solidFill>
              <a:schemeClr val="accent5"/>
            </a:solidFill>
            <a:ln w="254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41" name="자유형: 도형 40">
              <a:extLst>
                <a:ext uri="{FF2B5EF4-FFF2-40B4-BE49-F238E27FC236}">
                  <a16:creationId xmlns="" xmlns:a16="http://schemas.microsoft.com/office/drawing/2014/main" id="{8A9357C7-BB43-492D-8D86-FA7ED76D5262}"/>
                </a:ext>
              </a:extLst>
            </p:cNvPr>
            <p:cNvSpPr/>
            <p:nvPr/>
          </p:nvSpPr>
          <p:spPr>
            <a:xfrm>
              <a:off x="5230777" y="3561009"/>
              <a:ext cx="1875020" cy="2723868"/>
            </a:xfrm>
            <a:custGeom>
              <a:avLst/>
              <a:gdLst>
                <a:gd name="connsiteX0" fmla="*/ 1010066 w 2698116"/>
                <a:gd name="connsiteY0" fmla="*/ 1794 h 3919591"/>
                <a:gd name="connsiteX1" fmla="*/ 1012404 w 2698116"/>
                <a:gd name="connsiteY1" fmla="*/ 1904 h 3919591"/>
                <a:gd name="connsiteX2" fmla="*/ 1188985 w 2698116"/>
                <a:gd name="connsiteY2" fmla="*/ 16907 h 3919591"/>
                <a:gd name="connsiteX3" fmla="*/ 1012403 w 2698116"/>
                <a:gd name="connsiteY3" fmla="*/ 1904 h 3919591"/>
                <a:gd name="connsiteX4" fmla="*/ 972093 w 2698116"/>
                <a:gd name="connsiteY4" fmla="*/ 0 h 3919591"/>
                <a:gd name="connsiteX5" fmla="*/ 1010066 w 2698116"/>
                <a:gd name="connsiteY5" fmla="*/ 1794 h 3919591"/>
                <a:gd name="connsiteX6" fmla="*/ 1003078 w 2698116"/>
                <a:gd name="connsiteY6" fmla="*/ 1464 h 3919591"/>
                <a:gd name="connsiteX7" fmla="*/ 1024419 w 2698116"/>
                <a:gd name="connsiteY7" fmla="*/ 59774 h 3919591"/>
                <a:gd name="connsiteX8" fmla="*/ 2299585 w 2698116"/>
                <a:gd name="connsiteY8" fmla="*/ 1464833 h 3919591"/>
                <a:gd name="connsiteX9" fmla="*/ 2524961 w 2698116"/>
                <a:gd name="connsiteY9" fmla="*/ 1573402 h 3919591"/>
                <a:gd name="connsiteX10" fmla="*/ 2486032 w 2698116"/>
                <a:gd name="connsiteY10" fmla="*/ 1603484 h 3919591"/>
                <a:gd name="connsiteX11" fmla="*/ 2169150 w 2698116"/>
                <a:gd name="connsiteY11" fmla="*/ 1755957 h 3919591"/>
                <a:gd name="connsiteX12" fmla="*/ 2224315 w 2698116"/>
                <a:gd name="connsiteY12" fmla="*/ 2622493 h 3919591"/>
                <a:gd name="connsiteX13" fmla="*/ 2307446 w 2698116"/>
                <a:gd name="connsiteY13" fmla="*/ 3130266 h 3919591"/>
                <a:gd name="connsiteX14" fmla="*/ 2485858 w 2698116"/>
                <a:gd name="connsiteY14" fmla="*/ 3655273 h 3919591"/>
                <a:gd name="connsiteX15" fmla="*/ 2698116 w 2698116"/>
                <a:gd name="connsiteY15" fmla="*/ 3836787 h 3919591"/>
                <a:gd name="connsiteX16" fmla="*/ 2614451 w 2698116"/>
                <a:gd name="connsiteY16" fmla="*/ 3919591 h 3919591"/>
                <a:gd name="connsiteX17" fmla="*/ 2325589 w 2698116"/>
                <a:gd name="connsiteY17" fmla="*/ 3864427 h 3919591"/>
                <a:gd name="connsiteX18" fmla="*/ 2293788 w 2698116"/>
                <a:gd name="connsiteY18" fmla="*/ 3614828 h 3919591"/>
                <a:gd name="connsiteX19" fmla="*/ 2209595 w 2698116"/>
                <a:gd name="connsiteY19" fmla="*/ 3625186 h 3919591"/>
                <a:gd name="connsiteX20" fmla="*/ 2143220 w 2698116"/>
                <a:gd name="connsiteY20" fmla="*/ 3078405 h 3919591"/>
                <a:gd name="connsiteX21" fmla="*/ 2013159 w 2698116"/>
                <a:gd name="connsiteY21" fmla="*/ 2692579 h 3919591"/>
                <a:gd name="connsiteX22" fmla="*/ 1788838 w 2698116"/>
                <a:gd name="connsiteY22" fmla="*/ 2257276 h 3919591"/>
                <a:gd name="connsiteX23" fmla="*/ 1560571 w 2698116"/>
                <a:gd name="connsiteY23" fmla="*/ 2798277 h 3919591"/>
                <a:gd name="connsiteX24" fmla="*/ 1503605 w 2698116"/>
                <a:gd name="connsiteY24" fmla="*/ 3490571 h 3919591"/>
                <a:gd name="connsiteX25" fmla="*/ 1696557 w 2698116"/>
                <a:gd name="connsiteY25" fmla="*/ 3685421 h 3919591"/>
                <a:gd name="connsiteX26" fmla="*/ 1590117 w 2698116"/>
                <a:gd name="connsiteY26" fmla="*/ 3802890 h 3919591"/>
                <a:gd name="connsiteX27" fmla="*/ 1298138 w 2698116"/>
                <a:gd name="connsiteY27" fmla="*/ 3707401 h 3919591"/>
                <a:gd name="connsiteX28" fmla="*/ 1311883 w 2698116"/>
                <a:gd name="connsiteY28" fmla="*/ 3405291 h 3919591"/>
                <a:gd name="connsiteX29" fmla="*/ 1263154 w 2698116"/>
                <a:gd name="connsiteY29" fmla="*/ 3468514 h 3919591"/>
                <a:gd name="connsiteX30" fmla="*/ 1333201 w 2698116"/>
                <a:gd name="connsiteY30" fmla="*/ 3003049 h 3919591"/>
                <a:gd name="connsiteX31" fmla="*/ 1511838 w 2698116"/>
                <a:gd name="connsiteY31" fmla="*/ 1773656 h 3919591"/>
                <a:gd name="connsiteX32" fmla="*/ 142794 w 2698116"/>
                <a:gd name="connsiteY32" fmla="*/ 1769620 h 3919591"/>
                <a:gd name="connsiteX33" fmla="*/ 0 w 2698116"/>
                <a:gd name="connsiteY33" fmla="*/ 1729090 h 3919591"/>
                <a:gd name="connsiteX34" fmla="*/ 127199 w 2698116"/>
                <a:gd name="connsiteY34" fmla="*/ 1682534 h 3919591"/>
                <a:gd name="connsiteX35" fmla="*/ 1014675 w 2698116"/>
                <a:gd name="connsiteY35" fmla="*/ 343643 h 3919591"/>
                <a:gd name="connsiteX36" fmla="*/ 985154 w 2698116"/>
                <a:gd name="connsiteY36" fmla="*/ 50797 h 3919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698116" h="3919591">
                  <a:moveTo>
                    <a:pt x="1010066" y="1794"/>
                  </a:moveTo>
                  <a:lnTo>
                    <a:pt x="1012404" y="1904"/>
                  </a:lnTo>
                  <a:lnTo>
                    <a:pt x="1188985" y="16907"/>
                  </a:lnTo>
                  <a:lnTo>
                    <a:pt x="1012403" y="1904"/>
                  </a:lnTo>
                  <a:close/>
                  <a:moveTo>
                    <a:pt x="972093" y="0"/>
                  </a:moveTo>
                  <a:lnTo>
                    <a:pt x="1010066" y="1794"/>
                  </a:lnTo>
                  <a:lnTo>
                    <a:pt x="1003078" y="1464"/>
                  </a:lnTo>
                  <a:lnTo>
                    <a:pt x="1024419" y="59774"/>
                  </a:lnTo>
                  <a:cubicBezTo>
                    <a:pt x="1278316" y="660054"/>
                    <a:pt x="1730834" y="1155869"/>
                    <a:pt x="2299585" y="1464833"/>
                  </a:cubicBezTo>
                  <a:lnTo>
                    <a:pt x="2524961" y="1573402"/>
                  </a:lnTo>
                  <a:lnTo>
                    <a:pt x="2486032" y="1603484"/>
                  </a:lnTo>
                  <a:cubicBezTo>
                    <a:pt x="2384322" y="1675366"/>
                    <a:pt x="2254209" y="1737209"/>
                    <a:pt x="2169150" y="1755957"/>
                  </a:cubicBezTo>
                  <a:cubicBezTo>
                    <a:pt x="2108973" y="1929463"/>
                    <a:pt x="2194225" y="2418898"/>
                    <a:pt x="2224315" y="2622493"/>
                  </a:cubicBezTo>
                  <a:cubicBezTo>
                    <a:pt x="2247010" y="2836884"/>
                    <a:pt x="2269707" y="2981067"/>
                    <a:pt x="2307446" y="3130266"/>
                  </a:cubicBezTo>
                  <a:cubicBezTo>
                    <a:pt x="2413719" y="3370461"/>
                    <a:pt x="2439761" y="3485285"/>
                    <a:pt x="2485858" y="3655273"/>
                  </a:cubicBezTo>
                  <a:cubicBezTo>
                    <a:pt x="2556611" y="3715778"/>
                    <a:pt x="2697570" y="3796342"/>
                    <a:pt x="2698116" y="3836787"/>
                  </a:cubicBezTo>
                  <a:cubicBezTo>
                    <a:pt x="2646827" y="3861045"/>
                    <a:pt x="2655711" y="3885303"/>
                    <a:pt x="2614451" y="3919591"/>
                  </a:cubicBezTo>
                  <a:cubicBezTo>
                    <a:pt x="2518163" y="3901204"/>
                    <a:pt x="2446952" y="3917917"/>
                    <a:pt x="2325589" y="3864427"/>
                  </a:cubicBezTo>
                  <a:cubicBezTo>
                    <a:pt x="2286572" y="3774540"/>
                    <a:pt x="2357880" y="3714743"/>
                    <a:pt x="2293788" y="3614828"/>
                  </a:cubicBezTo>
                  <a:lnTo>
                    <a:pt x="2209595" y="3625186"/>
                  </a:lnTo>
                  <a:cubicBezTo>
                    <a:pt x="2167412" y="3603397"/>
                    <a:pt x="2190865" y="3332121"/>
                    <a:pt x="2143220" y="3078405"/>
                  </a:cubicBezTo>
                  <a:cubicBezTo>
                    <a:pt x="2099867" y="2949796"/>
                    <a:pt x="2020785" y="2785459"/>
                    <a:pt x="2013159" y="2692579"/>
                  </a:cubicBezTo>
                  <a:cubicBezTo>
                    <a:pt x="1941790" y="2538972"/>
                    <a:pt x="1941872" y="2410882"/>
                    <a:pt x="1788838" y="2257276"/>
                  </a:cubicBezTo>
                  <a:cubicBezTo>
                    <a:pt x="1712749" y="2437610"/>
                    <a:pt x="1606036" y="2638358"/>
                    <a:pt x="1560571" y="2798277"/>
                  </a:cubicBezTo>
                  <a:cubicBezTo>
                    <a:pt x="1522869" y="2984807"/>
                    <a:pt x="1474956" y="3171339"/>
                    <a:pt x="1503605" y="3490571"/>
                  </a:cubicBezTo>
                  <a:cubicBezTo>
                    <a:pt x="1608753" y="3560624"/>
                    <a:pt x="1627136" y="3620472"/>
                    <a:pt x="1696557" y="3685421"/>
                  </a:cubicBezTo>
                  <a:cubicBezTo>
                    <a:pt x="1635558" y="3734786"/>
                    <a:pt x="1686845" y="3773940"/>
                    <a:pt x="1590117" y="3802890"/>
                  </a:cubicBezTo>
                  <a:cubicBezTo>
                    <a:pt x="1455361" y="3767658"/>
                    <a:pt x="1376750" y="3803881"/>
                    <a:pt x="1298138" y="3707401"/>
                  </a:cubicBezTo>
                  <a:cubicBezTo>
                    <a:pt x="1251679" y="3673049"/>
                    <a:pt x="1327716" y="3572346"/>
                    <a:pt x="1311883" y="3405291"/>
                  </a:cubicBezTo>
                  <a:lnTo>
                    <a:pt x="1263154" y="3468514"/>
                  </a:lnTo>
                  <a:cubicBezTo>
                    <a:pt x="1210565" y="3393818"/>
                    <a:pt x="1310468" y="3228531"/>
                    <a:pt x="1333201" y="3003049"/>
                  </a:cubicBezTo>
                  <a:cubicBezTo>
                    <a:pt x="1376349" y="2726527"/>
                    <a:pt x="1420793" y="2104398"/>
                    <a:pt x="1511838" y="1773656"/>
                  </a:cubicBezTo>
                  <a:cubicBezTo>
                    <a:pt x="1053374" y="1816927"/>
                    <a:pt x="575371" y="1868008"/>
                    <a:pt x="142794" y="1769620"/>
                  </a:cubicBezTo>
                  <a:lnTo>
                    <a:pt x="0" y="1729090"/>
                  </a:lnTo>
                  <a:lnTo>
                    <a:pt x="127199" y="1682534"/>
                  </a:lnTo>
                  <a:cubicBezTo>
                    <a:pt x="648731" y="1461944"/>
                    <a:pt x="1014675" y="945529"/>
                    <a:pt x="1014675" y="343643"/>
                  </a:cubicBezTo>
                  <a:cubicBezTo>
                    <a:pt x="1014675" y="243329"/>
                    <a:pt x="1004510" y="145389"/>
                    <a:pt x="985154" y="50797"/>
                  </a:cubicBezTo>
                  <a:close/>
                </a:path>
              </a:pathLst>
            </a:custGeom>
            <a:solidFill>
              <a:schemeClr val="accent3"/>
            </a:solidFill>
            <a:ln w="254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39" name="자유형: 도형 38">
              <a:extLst>
                <a:ext uri="{FF2B5EF4-FFF2-40B4-BE49-F238E27FC236}">
                  <a16:creationId xmlns="" xmlns:a16="http://schemas.microsoft.com/office/drawing/2014/main" id="{7B1DBE5D-03CF-4A12-B123-D3E2D5556B5B}"/>
                </a:ext>
              </a:extLst>
            </p:cNvPr>
            <p:cNvSpPr/>
            <p:nvPr/>
          </p:nvSpPr>
          <p:spPr>
            <a:xfrm>
              <a:off x="5927463" y="3285861"/>
              <a:ext cx="1613515" cy="1365778"/>
            </a:xfrm>
            <a:custGeom>
              <a:avLst/>
              <a:gdLst>
                <a:gd name="connsiteX0" fmla="*/ 1067206 w 1613515"/>
                <a:gd name="connsiteY0" fmla="*/ 0 h 1365778"/>
                <a:gd name="connsiteX1" fmla="*/ 1140082 w 1613515"/>
                <a:gd name="connsiteY1" fmla="*/ 51891 h 1365778"/>
                <a:gd name="connsiteX2" fmla="*/ 1539293 w 1613515"/>
                <a:gd name="connsiteY2" fmla="*/ 244718 h 1365778"/>
                <a:gd name="connsiteX3" fmla="*/ 1613515 w 1613515"/>
                <a:gd name="connsiteY3" fmla="*/ 290886 h 1365778"/>
                <a:gd name="connsiteX4" fmla="*/ 1523579 w 1613515"/>
                <a:gd name="connsiteY4" fmla="*/ 728849 h 1365778"/>
                <a:gd name="connsiteX5" fmla="*/ 1138461 w 1613515"/>
                <a:gd name="connsiteY5" fmla="*/ 1293224 h 1365778"/>
                <a:gd name="connsiteX6" fmla="*/ 1082571 w 1613515"/>
                <a:gd name="connsiteY6" fmla="*/ 1355926 h 1365778"/>
                <a:gd name="connsiteX7" fmla="*/ 1069847 w 1613515"/>
                <a:gd name="connsiteY7" fmla="*/ 1365778 h 1365778"/>
                <a:gd name="connsiteX8" fmla="*/ 911412 w 1613515"/>
                <a:gd name="connsiteY8" fmla="*/ 1289307 h 1365778"/>
                <a:gd name="connsiteX9" fmla="*/ 499142 w 1613515"/>
                <a:gd name="connsiteY9" fmla="*/ 992024 h 1365778"/>
                <a:gd name="connsiteX10" fmla="*/ 460745 w 1613515"/>
                <a:gd name="connsiteY10" fmla="*/ 953090 h 1365778"/>
                <a:gd name="connsiteX11" fmla="*/ 451360 w 1613515"/>
                <a:gd name="connsiteY11" fmla="*/ 967900 h 1365778"/>
                <a:gd name="connsiteX12" fmla="*/ 411907 w 1613515"/>
                <a:gd name="connsiteY12" fmla="*/ 1084953 h 1365778"/>
                <a:gd name="connsiteX13" fmla="*/ 285366 w 1613515"/>
                <a:gd name="connsiteY13" fmla="*/ 1078929 h 1365778"/>
                <a:gd name="connsiteX14" fmla="*/ 258422 w 1613515"/>
                <a:gd name="connsiteY14" fmla="*/ 960336 h 1365778"/>
                <a:gd name="connsiteX15" fmla="*/ 379575 w 1613515"/>
                <a:gd name="connsiteY15" fmla="*/ 903119 h 1365778"/>
                <a:gd name="connsiteX16" fmla="*/ 397564 w 1613515"/>
                <a:gd name="connsiteY16" fmla="*/ 889026 h 1365778"/>
                <a:gd name="connsiteX17" fmla="*/ 380207 w 1613515"/>
                <a:gd name="connsiteY17" fmla="*/ 871426 h 1365778"/>
                <a:gd name="connsiteX18" fmla="*/ 15002 w 1613515"/>
                <a:gd name="connsiteY18" fmla="*/ 299653 h 1365778"/>
                <a:gd name="connsiteX19" fmla="*/ 0 w 1613515"/>
                <a:gd name="connsiteY19" fmla="*/ 258583 h 1365778"/>
                <a:gd name="connsiteX20" fmla="*/ 6556 w 1613515"/>
                <a:gd name="connsiteY20" fmla="*/ 258893 h 1365778"/>
                <a:gd name="connsiteX21" fmla="*/ 149159 w 1613515"/>
                <a:gd name="connsiteY21" fmla="*/ 271032 h 1365778"/>
                <a:gd name="connsiteX22" fmla="*/ 518261 w 1613515"/>
                <a:gd name="connsiteY22" fmla="*/ 224416 h 1365778"/>
                <a:gd name="connsiteX23" fmla="*/ 971624 w 1613515"/>
                <a:gd name="connsiteY23" fmla="*/ 221964 h 1365778"/>
                <a:gd name="connsiteX24" fmla="*/ 1049647 w 1613515"/>
                <a:gd name="connsiteY24" fmla="*/ 65663 h 1365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13515" h="1365778">
                  <a:moveTo>
                    <a:pt x="1067206" y="0"/>
                  </a:moveTo>
                  <a:lnTo>
                    <a:pt x="1140082" y="51891"/>
                  </a:lnTo>
                  <a:cubicBezTo>
                    <a:pt x="1268312" y="135207"/>
                    <a:pt x="1402865" y="199428"/>
                    <a:pt x="1539293" y="244718"/>
                  </a:cubicBezTo>
                  <a:lnTo>
                    <a:pt x="1613515" y="290886"/>
                  </a:lnTo>
                  <a:cubicBezTo>
                    <a:pt x="1603512" y="415681"/>
                    <a:pt x="1572359" y="674697"/>
                    <a:pt x="1523579" y="728849"/>
                  </a:cubicBezTo>
                  <a:cubicBezTo>
                    <a:pt x="1423407" y="909911"/>
                    <a:pt x="1245682" y="1115695"/>
                    <a:pt x="1138461" y="1293224"/>
                  </a:cubicBezTo>
                  <a:cubicBezTo>
                    <a:pt x="1126881" y="1313517"/>
                    <a:pt x="1107150" y="1334915"/>
                    <a:pt x="1082571" y="1355926"/>
                  </a:cubicBezTo>
                  <a:lnTo>
                    <a:pt x="1069847" y="1365778"/>
                  </a:lnTo>
                  <a:lnTo>
                    <a:pt x="911412" y="1289307"/>
                  </a:lnTo>
                  <a:cubicBezTo>
                    <a:pt x="761481" y="1207700"/>
                    <a:pt x="623039" y="1107586"/>
                    <a:pt x="499142" y="992024"/>
                  </a:cubicBezTo>
                  <a:lnTo>
                    <a:pt x="460745" y="953090"/>
                  </a:lnTo>
                  <a:lnTo>
                    <a:pt x="451360" y="967900"/>
                  </a:lnTo>
                  <a:cubicBezTo>
                    <a:pt x="425768" y="1015914"/>
                    <a:pt x="441652" y="1046493"/>
                    <a:pt x="411907" y="1084953"/>
                  </a:cubicBezTo>
                  <a:cubicBezTo>
                    <a:pt x="376290" y="1121851"/>
                    <a:pt x="330373" y="1116062"/>
                    <a:pt x="285366" y="1078929"/>
                  </a:cubicBezTo>
                  <a:cubicBezTo>
                    <a:pt x="250705" y="1044436"/>
                    <a:pt x="231058" y="993747"/>
                    <a:pt x="258422" y="960336"/>
                  </a:cubicBezTo>
                  <a:cubicBezTo>
                    <a:pt x="290254" y="927251"/>
                    <a:pt x="329556" y="936772"/>
                    <a:pt x="379575" y="903119"/>
                  </a:cubicBezTo>
                  <a:lnTo>
                    <a:pt x="397564" y="889026"/>
                  </a:lnTo>
                  <a:lnTo>
                    <a:pt x="380207" y="871426"/>
                  </a:lnTo>
                  <a:cubicBezTo>
                    <a:pt x="228392" y="704066"/>
                    <a:pt x="104244" y="511057"/>
                    <a:pt x="15002" y="299653"/>
                  </a:cubicBezTo>
                  <a:lnTo>
                    <a:pt x="0" y="258583"/>
                  </a:lnTo>
                  <a:lnTo>
                    <a:pt x="6556" y="258893"/>
                  </a:lnTo>
                  <a:cubicBezTo>
                    <a:pt x="54759" y="262006"/>
                    <a:pt x="102551" y="265998"/>
                    <a:pt x="149159" y="271032"/>
                  </a:cubicBezTo>
                  <a:cubicBezTo>
                    <a:pt x="270863" y="291480"/>
                    <a:pt x="408528" y="227958"/>
                    <a:pt x="518261" y="224416"/>
                  </a:cubicBezTo>
                  <a:cubicBezTo>
                    <a:pt x="645438" y="226264"/>
                    <a:pt x="868390" y="284091"/>
                    <a:pt x="971624" y="221964"/>
                  </a:cubicBezTo>
                  <a:cubicBezTo>
                    <a:pt x="1007229" y="193916"/>
                    <a:pt x="1030648" y="131606"/>
                    <a:pt x="1049647" y="65663"/>
                  </a:cubicBezTo>
                  <a:close/>
                </a:path>
              </a:pathLst>
            </a:custGeom>
            <a:solidFill>
              <a:schemeClr val="accent2"/>
            </a:solidFill>
            <a:ln w="254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42" name="자유형: 도형 41">
              <a:extLst>
                <a:ext uri="{FF2B5EF4-FFF2-40B4-BE49-F238E27FC236}">
                  <a16:creationId xmlns="" xmlns:a16="http://schemas.microsoft.com/office/drawing/2014/main" id="{F898A138-7CB1-454D-AC6E-FF25F389A3B5}"/>
                </a:ext>
              </a:extLst>
            </p:cNvPr>
            <p:cNvSpPr/>
            <p:nvPr/>
          </p:nvSpPr>
          <p:spPr>
            <a:xfrm>
              <a:off x="4617703" y="3543725"/>
              <a:ext cx="1379628" cy="1209686"/>
            </a:xfrm>
            <a:custGeom>
              <a:avLst/>
              <a:gdLst>
                <a:gd name="connsiteX0" fmla="*/ 1038592 w 1379628"/>
                <a:gd name="connsiteY0" fmla="*/ 87 h 1209686"/>
                <a:gd name="connsiteX1" fmla="*/ 1179855 w 1379628"/>
                <a:gd name="connsiteY1" fmla="*/ 2627 h 1209686"/>
                <a:gd name="connsiteX2" fmla="*/ 1295252 w 1379628"/>
                <a:gd name="connsiteY2" fmla="*/ 8078 h 1209686"/>
                <a:gd name="connsiteX3" fmla="*/ 1304329 w 1379628"/>
                <a:gd name="connsiteY3" fmla="*/ 43379 h 1209686"/>
                <a:gd name="connsiteX4" fmla="*/ 1324844 w 1379628"/>
                <a:gd name="connsiteY4" fmla="*/ 246889 h 1209686"/>
                <a:gd name="connsiteX5" fmla="*/ 1225267 w 1379628"/>
                <a:gd name="connsiteY5" fmla="*/ 684678 h 1209686"/>
                <a:gd name="connsiteX6" fmla="*/ 1213066 w 1379628"/>
                <a:gd name="connsiteY6" fmla="*/ 705905 h 1209686"/>
                <a:gd name="connsiteX7" fmla="*/ 1221289 w 1379628"/>
                <a:gd name="connsiteY7" fmla="*/ 709167 h 1209686"/>
                <a:gd name="connsiteX8" fmla="*/ 1343639 w 1379628"/>
                <a:gd name="connsiteY8" fmla="*/ 726155 h 1209686"/>
                <a:gd name="connsiteX9" fmla="*/ 1361262 w 1379628"/>
                <a:gd name="connsiteY9" fmla="*/ 851608 h 1209686"/>
                <a:gd name="connsiteX10" fmla="*/ 1249751 w 1379628"/>
                <a:gd name="connsiteY10" fmla="*/ 900144 h 1209686"/>
                <a:gd name="connsiteX11" fmla="*/ 1170994 w 1379628"/>
                <a:gd name="connsiteY11" fmla="*/ 791751 h 1209686"/>
                <a:gd name="connsiteX12" fmla="*/ 1166158 w 1379628"/>
                <a:gd name="connsiteY12" fmla="*/ 787517 h 1209686"/>
                <a:gd name="connsiteX13" fmla="*/ 1152386 w 1379628"/>
                <a:gd name="connsiteY13" fmla="*/ 811477 h 1209686"/>
                <a:gd name="connsiteX14" fmla="*/ 708105 w 1379628"/>
                <a:gd name="connsiteY14" fmla="*/ 1177333 h 1209686"/>
                <a:gd name="connsiteX15" fmla="*/ 619709 w 1379628"/>
                <a:gd name="connsiteY15" fmla="*/ 1209686 h 1209686"/>
                <a:gd name="connsiteX16" fmla="*/ 610500 w 1379628"/>
                <a:gd name="connsiteY16" fmla="*/ 1207072 h 1209686"/>
                <a:gd name="connsiteX17" fmla="*/ 566708 w 1379628"/>
                <a:gd name="connsiteY17" fmla="*/ 1172235 h 1209686"/>
                <a:gd name="connsiteX18" fmla="*/ 270714 w 1379628"/>
                <a:gd name="connsiteY18" fmla="*/ 831944 h 1209686"/>
                <a:gd name="connsiteX19" fmla="*/ 222316 w 1379628"/>
                <a:gd name="connsiteY19" fmla="*/ 748783 h 1209686"/>
                <a:gd name="connsiteX20" fmla="*/ 208670 w 1379628"/>
                <a:gd name="connsiteY20" fmla="*/ 759861 h 1209686"/>
                <a:gd name="connsiteX21" fmla="*/ 133995 w 1379628"/>
                <a:gd name="connsiteY21" fmla="*/ 858256 h 1209686"/>
                <a:gd name="connsiteX22" fmla="*/ 15960 w 1379628"/>
                <a:gd name="connsiteY22" fmla="*/ 812248 h 1209686"/>
                <a:gd name="connsiteX23" fmla="*/ 28186 w 1379628"/>
                <a:gd name="connsiteY23" fmla="*/ 691248 h 1209686"/>
                <a:gd name="connsiteX24" fmla="*/ 161253 w 1379628"/>
                <a:gd name="connsiteY24" fmla="*/ 675592 h 1209686"/>
                <a:gd name="connsiteX25" fmla="*/ 179781 w 1379628"/>
                <a:gd name="connsiteY25" fmla="*/ 669028 h 1209686"/>
                <a:gd name="connsiteX26" fmla="*/ 130679 w 1379628"/>
                <a:gd name="connsiteY26" fmla="*/ 562354 h 1209686"/>
                <a:gd name="connsiteX27" fmla="*/ 21863 w 1379628"/>
                <a:gd name="connsiteY27" fmla="*/ 109170 h 1209686"/>
                <a:gd name="connsiteX28" fmla="*/ 20069 w 1379628"/>
                <a:gd name="connsiteY28" fmla="*/ 68587 h 1209686"/>
                <a:gd name="connsiteX29" fmla="*/ 106184 w 1379628"/>
                <a:gd name="connsiteY29" fmla="*/ 33291 h 1209686"/>
                <a:gd name="connsiteX30" fmla="*/ 524823 w 1379628"/>
                <a:gd name="connsiteY30" fmla="*/ 17075 h 1209686"/>
                <a:gd name="connsiteX31" fmla="*/ 1038592 w 1379628"/>
                <a:gd name="connsiteY31" fmla="*/ 87 h 1209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379628" h="1209686">
                  <a:moveTo>
                    <a:pt x="1038592" y="87"/>
                  </a:moveTo>
                  <a:cubicBezTo>
                    <a:pt x="1084813" y="335"/>
                    <a:pt x="1132156" y="1128"/>
                    <a:pt x="1179855" y="2627"/>
                  </a:cubicBezTo>
                  <a:lnTo>
                    <a:pt x="1295252" y="8078"/>
                  </a:lnTo>
                  <a:lnTo>
                    <a:pt x="1304329" y="43379"/>
                  </a:lnTo>
                  <a:cubicBezTo>
                    <a:pt x="1317780" y="109115"/>
                    <a:pt x="1324844" y="177177"/>
                    <a:pt x="1324844" y="246889"/>
                  </a:cubicBezTo>
                  <a:cubicBezTo>
                    <a:pt x="1324844" y="403741"/>
                    <a:pt x="1289082" y="552240"/>
                    <a:pt x="1225267" y="684678"/>
                  </a:cubicBezTo>
                  <a:lnTo>
                    <a:pt x="1213066" y="705905"/>
                  </a:lnTo>
                  <a:lnTo>
                    <a:pt x="1221289" y="709167"/>
                  </a:lnTo>
                  <a:cubicBezTo>
                    <a:pt x="1273226" y="725380"/>
                    <a:pt x="1300316" y="704084"/>
                    <a:pt x="1343639" y="726155"/>
                  </a:cubicBezTo>
                  <a:cubicBezTo>
                    <a:pt x="1386518" y="754285"/>
                    <a:pt x="1389373" y="800477"/>
                    <a:pt x="1361262" y="851608"/>
                  </a:cubicBezTo>
                  <a:cubicBezTo>
                    <a:pt x="1333819" y="892080"/>
                    <a:pt x="1287670" y="920815"/>
                    <a:pt x="1249751" y="900144"/>
                  </a:cubicBezTo>
                  <a:cubicBezTo>
                    <a:pt x="1211323" y="875023"/>
                    <a:pt x="1213365" y="834636"/>
                    <a:pt x="1170994" y="791751"/>
                  </a:cubicBezTo>
                  <a:lnTo>
                    <a:pt x="1166158" y="787517"/>
                  </a:lnTo>
                  <a:lnTo>
                    <a:pt x="1152386" y="811477"/>
                  </a:lnTo>
                  <a:cubicBezTo>
                    <a:pt x="1043505" y="972642"/>
                    <a:pt x="889321" y="1100685"/>
                    <a:pt x="708105" y="1177333"/>
                  </a:cubicBezTo>
                  <a:lnTo>
                    <a:pt x="619709" y="1209686"/>
                  </a:lnTo>
                  <a:lnTo>
                    <a:pt x="610500" y="1207072"/>
                  </a:lnTo>
                  <a:lnTo>
                    <a:pt x="566708" y="1172235"/>
                  </a:lnTo>
                  <a:cubicBezTo>
                    <a:pt x="452767" y="1073535"/>
                    <a:pt x="352955" y="958958"/>
                    <a:pt x="270714" y="831944"/>
                  </a:cubicBezTo>
                  <a:lnTo>
                    <a:pt x="222316" y="748783"/>
                  </a:lnTo>
                  <a:lnTo>
                    <a:pt x="208670" y="759861"/>
                  </a:lnTo>
                  <a:cubicBezTo>
                    <a:pt x="169120" y="797225"/>
                    <a:pt x="174440" y="831270"/>
                    <a:pt x="133995" y="858256"/>
                  </a:cubicBezTo>
                  <a:cubicBezTo>
                    <a:pt x="88482" y="881890"/>
                    <a:pt x="46800" y="861780"/>
                    <a:pt x="15960" y="812248"/>
                  </a:cubicBezTo>
                  <a:cubicBezTo>
                    <a:pt x="-5912" y="768512"/>
                    <a:pt x="-8394" y="714206"/>
                    <a:pt x="28186" y="691248"/>
                  </a:cubicBezTo>
                  <a:cubicBezTo>
                    <a:pt x="68896" y="670023"/>
                    <a:pt x="103120" y="691564"/>
                    <a:pt x="161253" y="675592"/>
                  </a:cubicBezTo>
                  <a:lnTo>
                    <a:pt x="179781" y="669028"/>
                  </a:lnTo>
                  <a:lnTo>
                    <a:pt x="130679" y="562354"/>
                  </a:lnTo>
                  <a:cubicBezTo>
                    <a:pt x="73395" y="420288"/>
                    <a:pt x="35976" y="268080"/>
                    <a:pt x="21863" y="109170"/>
                  </a:cubicBezTo>
                  <a:lnTo>
                    <a:pt x="20069" y="68587"/>
                  </a:lnTo>
                  <a:lnTo>
                    <a:pt x="106184" y="33291"/>
                  </a:lnTo>
                  <a:cubicBezTo>
                    <a:pt x="226859" y="-464"/>
                    <a:pt x="295852" y="33526"/>
                    <a:pt x="524823" y="17075"/>
                  </a:cubicBezTo>
                  <a:cubicBezTo>
                    <a:pt x="604409" y="11222"/>
                    <a:pt x="807484" y="-1155"/>
                    <a:pt x="1038592" y="87"/>
                  </a:cubicBezTo>
                  <a:close/>
                </a:path>
              </a:pathLst>
            </a:custGeom>
            <a:solidFill>
              <a:schemeClr val="accent4"/>
            </a:solidFill>
            <a:ln w="254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68" name="자유형: 도형 67">
              <a:extLst>
                <a:ext uri="{FF2B5EF4-FFF2-40B4-BE49-F238E27FC236}">
                  <a16:creationId xmlns="" xmlns:a16="http://schemas.microsoft.com/office/drawing/2014/main" id="{B29AB4C6-9FF9-4AF8-A0A4-C2D1343FFE7B}"/>
                </a:ext>
              </a:extLst>
            </p:cNvPr>
            <p:cNvSpPr/>
            <p:nvPr/>
          </p:nvSpPr>
          <p:spPr>
            <a:xfrm>
              <a:off x="6354298" y="1677723"/>
              <a:ext cx="1942873" cy="1934827"/>
            </a:xfrm>
            <a:custGeom>
              <a:avLst/>
              <a:gdLst>
                <a:gd name="connsiteX0" fmla="*/ 476091 w 1942873"/>
                <a:gd name="connsiteY0" fmla="*/ 0 h 1934827"/>
                <a:gd name="connsiteX1" fmla="*/ 373400 w 1942873"/>
                <a:gd name="connsiteY1" fmla="*/ 227586 h 1934827"/>
                <a:gd name="connsiteX2" fmla="*/ 357288 w 1942873"/>
                <a:gd name="connsiteY2" fmla="*/ 402446 h 1934827"/>
                <a:gd name="connsiteX3" fmla="*/ 530219 w 1942873"/>
                <a:gd name="connsiteY3" fmla="*/ 387894 h 1934827"/>
                <a:gd name="connsiteX4" fmla="*/ 709984 w 1942873"/>
                <a:gd name="connsiteY4" fmla="*/ 312118 h 1934827"/>
                <a:gd name="connsiteX5" fmla="*/ 414237 w 1942873"/>
                <a:gd name="connsiteY5" fmla="*/ 495661 h 1934827"/>
                <a:gd name="connsiteX6" fmla="*/ 370265 w 1942873"/>
                <a:gd name="connsiteY6" fmla="*/ 614604 h 1934827"/>
                <a:gd name="connsiteX7" fmla="*/ 742677 w 1942873"/>
                <a:gd name="connsiteY7" fmla="*/ 918422 h 1934827"/>
                <a:gd name="connsiteX8" fmla="*/ 859921 w 1942873"/>
                <a:gd name="connsiteY8" fmla="*/ 599474 h 1934827"/>
                <a:gd name="connsiteX9" fmla="*/ 896327 w 1942873"/>
                <a:gd name="connsiteY9" fmla="*/ 791319 h 1934827"/>
                <a:gd name="connsiteX10" fmla="*/ 825807 w 1942873"/>
                <a:gd name="connsiteY10" fmla="*/ 985090 h 1934827"/>
                <a:gd name="connsiteX11" fmla="*/ 939934 w 1942873"/>
                <a:gd name="connsiteY11" fmla="*/ 1117237 h 1934827"/>
                <a:gd name="connsiteX12" fmla="*/ 1138154 w 1942873"/>
                <a:gd name="connsiteY12" fmla="*/ 1117605 h 1934827"/>
                <a:gd name="connsiteX13" fmla="*/ 1161585 w 1942873"/>
                <a:gd name="connsiteY13" fmla="*/ 1008153 h 1934827"/>
                <a:gd name="connsiteX14" fmla="*/ 1078087 w 1942873"/>
                <a:gd name="connsiteY14" fmla="*/ 840931 h 1934827"/>
                <a:gd name="connsiteX15" fmla="*/ 1139344 w 1942873"/>
                <a:gd name="connsiteY15" fmla="*/ 583608 h 1934827"/>
                <a:gd name="connsiteX16" fmla="*/ 1160254 w 1942873"/>
                <a:gd name="connsiteY16" fmla="*/ 811634 h 1934827"/>
                <a:gd name="connsiteX17" fmla="*/ 1246272 w 1942873"/>
                <a:gd name="connsiteY17" fmla="*/ 955058 h 1934827"/>
                <a:gd name="connsiteX18" fmla="*/ 1470446 w 1942873"/>
                <a:gd name="connsiteY18" fmla="*/ 681273 h 1934827"/>
                <a:gd name="connsiteX19" fmla="*/ 1386580 w 1942873"/>
                <a:gd name="connsiteY19" fmla="*/ 78681 h 1934827"/>
                <a:gd name="connsiteX20" fmla="*/ 1569669 w 1942873"/>
                <a:gd name="connsiteY20" fmla="*/ 631067 h 1934827"/>
                <a:gd name="connsiteX21" fmla="*/ 1696176 w 1942873"/>
                <a:gd name="connsiteY21" fmla="*/ 508041 h 1934827"/>
                <a:gd name="connsiteX22" fmla="*/ 1721762 w 1942873"/>
                <a:gd name="connsiteY22" fmla="*/ 49978 h 1934827"/>
                <a:gd name="connsiteX23" fmla="*/ 1774858 w 1942873"/>
                <a:gd name="connsiteY23" fmla="*/ 429361 h 1934827"/>
                <a:gd name="connsiteX24" fmla="*/ 1904710 w 1942873"/>
                <a:gd name="connsiteY24" fmla="*/ 60435 h 1934827"/>
                <a:gd name="connsiteX25" fmla="*/ 1714792 w 1942873"/>
                <a:gd name="connsiteY25" fmla="*/ 655688 h 1934827"/>
                <a:gd name="connsiteX26" fmla="*/ 1281715 w 1942873"/>
                <a:gd name="connsiteY26" fmla="*/ 1135257 h 1934827"/>
                <a:gd name="connsiteX27" fmla="*/ 1457208 w 1942873"/>
                <a:gd name="connsiteY27" fmla="*/ 1070935 h 1934827"/>
                <a:gd name="connsiteX28" fmla="*/ 1600665 w 1942873"/>
                <a:gd name="connsiteY28" fmla="*/ 1009117 h 1934827"/>
                <a:gd name="connsiteX29" fmla="*/ 1547816 w 1942873"/>
                <a:gd name="connsiteY29" fmla="*/ 1140633 h 1934827"/>
                <a:gd name="connsiteX30" fmla="*/ 1402445 w 1942873"/>
                <a:gd name="connsiteY30" fmla="*/ 1333476 h 1934827"/>
                <a:gd name="connsiteX31" fmla="*/ 1366406 w 1942873"/>
                <a:gd name="connsiteY31" fmla="*/ 1393544 h 1934827"/>
                <a:gd name="connsiteX32" fmla="*/ 1374199 w 1942873"/>
                <a:gd name="connsiteY32" fmla="*/ 1480018 h 1934827"/>
                <a:gd name="connsiteX33" fmla="*/ 1334813 w 1942873"/>
                <a:gd name="connsiteY33" fmla="*/ 1465990 h 1934827"/>
                <a:gd name="connsiteX34" fmla="*/ 1304412 w 1942873"/>
                <a:gd name="connsiteY34" fmla="*/ 1609783 h 1934827"/>
                <a:gd name="connsiteX35" fmla="*/ 1323395 w 1942873"/>
                <a:gd name="connsiteY35" fmla="*/ 1684383 h 1934827"/>
                <a:gd name="connsiteX36" fmla="*/ 1336967 w 1942873"/>
                <a:gd name="connsiteY36" fmla="*/ 1827949 h 1934827"/>
                <a:gd name="connsiteX37" fmla="*/ 1260899 w 1942873"/>
                <a:gd name="connsiteY37" fmla="*/ 1874054 h 1934827"/>
                <a:gd name="connsiteX38" fmla="*/ 1234405 w 1942873"/>
                <a:gd name="connsiteY38" fmla="*/ 1881932 h 1934827"/>
                <a:gd name="connsiteX39" fmla="*/ 1116685 w 1942873"/>
                <a:gd name="connsiteY39" fmla="*/ 1848471 h 1934827"/>
                <a:gd name="connsiteX40" fmla="*/ 980929 w 1942873"/>
                <a:gd name="connsiteY40" fmla="*/ 1793551 h 1934827"/>
                <a:gd name="connsiteX41" fmla="*/ 957508 w 1942873"/>
                <a:gd name="connsiteY41" fmla="*/ 1782923 h 1934827"/>
                <a:gd name="connsiteX42" fmla="*/ 954219 w 1942873"/>
                <a:gd name="connsiteY42" fmla="*/ 1812471 h 1934827"/>
                <a:gd name="connsiteX43" fmla="*/ 949980 w 1942873"/>
                <a:gd name="connsiteY43" fmla="*/ 1896199 h 1934827"/>
                <a:gd name="connsiteX44" fmla="*/ 832005 w 1942873"/>
                <a:gd name="connsiteY44" fmla="*/ 1921297 h 1934827"/>
                <a:gd name="connsiteX45" fmla="*/ 778476 w 1942873"/>
                <a:gd name="connsiteY45" fmla="*/ 1818625 h 1934827"/>
                <a:gd name="connsiteX46" fmla="*/ 847911 w 1942873"/>
                <a:gd name="connsiteY46" fmla="*/ 1762232 h 1934827"/>
                <a:gd name="connsiteX47" fmla="*/ 870558 w 1942873"/>
                <a:gd name="connsiteY47" fmla="*/ 1741694 h 1934827"/>
                <a:gd name="connsiteX48" fmla="*/ 722040 w 1942873"/>
                <a:gd name="connsiteY48" fmla="*/ 1658222 h 1934827"/>
                <a:gd name="connsiteX49" fmla="*/ 649997 w 1942873"/>
                <a:gd name="connsiteY49" fmla="*/ 1607024 h 1934827"/>
                <a:gd name="connsiteX50" fmla="*/ 658494 w 1942873"/>
                <a:gd name="connsiteY50" fmla="*/ 1575307 h 1934827"/>
                <a:gd name="connsiteX51" fmla="*/ 683556 w 1942873"/>
                <a:gd name="connsiteY51" fmla="*/ 1496094 h 1934827"/>
                <a:gd name="connsiteX52" fmla="*/ 649687 w 1942873"/>
                <a:gd name="connsiteY52" fmla="*/ 1395103 h 1934827"/>
                <a:gd name="connsiteX53" fmla="*/ 452659 w 1942873"/>
                <a:gd name="connsiteY53" fmla="*/ 1304862 h 1934827"/>
                <a:gd name="connsiteX54" fmla="*/ 396585 w 1942873"/>
                <a:gd name="connsiteY54" fmla="*/ 975598 h 1934827"/>
                <a:gd name="connsiteX55" fmla="*/ 618692 w 1942873"/>
                <a:gd name="connsiteY55" fmla="*/ 1086013 h 1934827"/>
                <a:gd name="connsiteX56" fmla="*/ 779313 w 1942873"/>
                <a:gd name="connsiteY56" fmla="*/ 1186200 h 1934827"/>
                <a:gd name="connsiteX57" fmla="*/ 65713 w 1942873"/>
                <a:gd name="connsiteY57" fmla="*/ 474980 h 1934827"/>
                <a:gd name="connsiteX58" fmla="*/ 18990 w 1942873"/>
                <a:gd name="connsiteY58" fmla="*/ 180567 h 1934827"/>
                <a:gd name="connsiteX59" fmla="*/ 98093 w 1942873"/>
                <a:gd name="connsiteY59" fmla="*/ 377438 h 1934827"/>
                <a:gd name="connsiteX60" fmla="*/ 221062 w 1942873"/>
                <a:gd name="connsiteY60" fmla="*/ 480163 h 1934827"/>
                <a:gd name="connsiteX61" fmla="*/ 181730 w 1942873"/>
                <a:gd name="connsiteY61" fmla="*/ 272891 h 1934827"/>
                <a:gd name="connsiteX62" fmla="*/ 228260 w 1942873"/>
                <a:gd name="connsiteY62" fmla="*/ 42046 h 1934827"/>
                <a:gd name="connsiteX63" fmla="*/ 267189 w 1942873"/>
                <a:gd name="connsiteY63" fmla="*/ 336372 h 1934827"/>
                <a:gd name="connsiteX64" fmla="*/ 476091 w 1942873"/>
                <a:gd name="connsiteY64" fmla="*/ 0 h 1934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942873" h="1934827">
                  <a:moveTo>
                    <a:pt x="476091" y="0"/>
                  </a:moveTo>
                  <a:cubicBezTo>
                    <a:pt x="540839" y="26012"/>
                    <a:pt x="393200" y="160512"/>
                    <a:pt x="373400" y="227586"/>
                  </a:cubicBezTo>
                  <a:cubicBezTo>
                    <a:pt x="353599" y="294661"/>
                    <a:pt x="328490" y="387197"/>
                    <a:pt x="357288" y="402446"/>
                  </a:cubicBezTo>
                  <a:cubicBezTo>
                    <a:pt x="377617" y="425097"/>
                    <a:pt x="471438" y="402947"/>
                    <a:pt x="530219" y="387894"/>
                  </a:cubicBezTo>
                  <a:cubicBezTo>
                    <a:pt x="606426" y="362385"/>
                    <a:pt x="653807" y="237818"/>
                    <a:pt x="709984" y="312118"/>
                  </a:cubicBezTo>
                  <a:cubicBezTo>
                    <a:pt x="733373" y="334964"/>
                    <a:pt x="603428" y="462358"/>
                    <a:pt x="414237" y="495661"/>
                  </a:cubicBezTo>
                  <a:cubicBezTo>
                    <a:pt x="369378" y="499298"/>
                    <a:pt x="334973" y="579603"/>
                    <a:pt x="370265" y="614604"/>
                  </a:cubicBezTo>
                  <a:cubicBezTo>
                    <a:pt x="429351" y="724009"/>
                    <a:pt x="624347" y="826442"/>
                    <a:pt x="742677" y="918422"/>
                  </a:cubicBezTo>
                  <a:cubicBezTo>
                    <a:pt x="890951" y="716852"/>
                    <a:pt x="812708" y="591949"/>
                    <a:pt x="859921" y="599474"/>
                  </a:cubicBezTo>
                  <a:cubicBezTo>
                    <a:pt x="903420" y="590237"/>
                    <a:pt x="894646" y="699492"/>
                    <a:pt x="896327" y="791319"/>
                  </a:cubicBezTo>
                  <a:cubicBezTo>
                    <a:pt x="890247" y="845455"/>
                    <a:pt x="817948" y="920500"/>
                    <a:pt x="825807" y="985090"/>
                  </a:cubicBezTo>
                  <a:cubicBezTo>
                    <a:pt x="835969" y="1053535"/>
                    <a:pt x="891436" y="1101067"/>
                    <a:pt x="939934" y="1117237"/>
                  </a:cubicBezTo>
                  <a:cubicBezTo>
                    <a:pt x="1016462" y="1137108"/>
                    <a:pt x="1075565" y="1136069"/>
                    <a:pt x="1138154" y="1117605"/>
                  </a:cubicBezTo>
                  <a:cubicBezTo>
                    <a:pt x="1171519" y="1086929"/>
                    <a:pt x="1180492" y="1045799"/>
                    <a:pt x="1161585" y="1008153"/>
                  </a:cubicBezTo>
                  <a:lnTo>
                    <a:pt x="1078087" y="840931"/>
                  </a:lnTo>
                  <a:cubicBezTo>
                    <a:pt x="1047394" y="787683"/>
                    <a:pt x="1082914" y="577614"/>
                    <a:pt x="1139344" y="583608"/>
                  </a:cubicBezTo>
                  <a:cubicBezTo>
                    <a:pt x="1210203" y="608504"/>
                    <a:pt x="1124244" y="713555"/>
                    <a:pt x="1160254" y="811634"/>
                  </a:cubicBezTo>
                  <a:cubicBezTo>
                    <a:pt x="1188927" y="859441"/>
                    <a:pt x="1203659" y="969978"/>
                    <a:pt x="1246272" y="955058"/>
                  </a:cubicBezTo>
                  <a:cubicBezTo>
                    <a:pt x="1298924" y="924201"/>
                    <a:pt x="1389914" y="767889"/>
                    <a:pt x="1470446" y="681273"/>
                  </a:cubicBezTo>
                  <a:cubicBezTo>
                    <a:pt x="1512188" y="618645"/>
                    <a:pt x="1362261" y="102975"/>
                    <a:pt x="1386580" y="78681"/>
                  </a:cubicBezTo>
                  <a:cubicBezTo>
                    <a:pt x="1439479" y="38613"/>
                    <a:pt x="1551619" y="448100"/>
                    <a:pt x="1569669" y="631067"/>
                  </a:cubicBezTo>
                  <a:cubicBezTo>
                    <a:pt x="1644364" y="557533"/>
                    <a:pt x="1659815" y="550212"/>
                    <a:pt x="1696176" y="508041"/>
                  </a:cubicBezTo>
                  <a:cubicBezTo>
                    <a:pt x="1662885" y="353030"/>
                    <a:pt x="1653990" y="16804"/>
                    <a:pt x="1721762" y="49978"/>
                  </a:cubicBezTo>
                  <a:cubicBezTo>
                    <a:pt x="1767340" y="82347"/>
                    <a:pt x="1701399" y="396992"/>
                    <a:pt x="1774858" y="429361"/>
                  </a:cubicBezTo>
                  <a:cubicBezTo>
                    <a:pt x="1872739" y="420225"/>
                    <a:pt x="1834707" y="45177"/>
                    <a:pt x="1904710" y="60435"/>
                  </a:cubicBezTo>
                  <a:cubicBezTo>
                    <a:pt x="1988931" y="86930"/>
                    <a:pt x="1937243" y="500249"/>
                    <a:pt x="1714792" y="655688"/>
                  </a:cubicBezTo>
                  <a:cubicBezTo>
                    <a:pt x="1533259" y="789988"/>
                    <a:pt x="1323850" y="962623"/>
                    <a:pt x="1281715" y="1135257"/>
                  </a:cubicBezTo>
                  <a:cubicBezTo>
                    <a:pt x="1351465" y="1116181"/>
                    <a:pt x="1369202" y="1088473"/>
                    <a:pt x="1457208" y="1070935"/>
                  </a:cubicBezTo>
                  <a:cubicBezTo>
                    <a:pt x="1510366" y="1035972"/>
                    <a:pt x="1576104" y="999048"/>
                    <a:pt x="1600665" y="1009117"/>
                  </a:cubicBezTo>
                  <a:cubicBezTo>
                    <a:pt x="1628544" y="1045710"/>
                    <a:pt x="1549488" y="1114452"/>
                    <a:pt x="1547816" y="1140633"/>
                  </a:cubicBezTo>
                  <a:cubicBezTo>
                    <a:pt x="1521751" y="1267875"/>
                    <a:pt x="1460559" y="1315719"/>
                    <a:pt x="1402445" y="1333476"/>
                  </a:cubicBezTo>
                  <a:cubicBezTo>
                    <a:pt x="1352837" y="1348635"/>
                    <a:pt x="1378419" y="1373521"/>
                    <a:pt x="1366406" y="1393544"/>
                  </a:cubicBezTo>
                  <a:cubicBezTo>
                    <a:pt x="1355065" y="1418883"/>
                    <a:pt x="1371601" y="1451193"/>
                    <a:pt x="1374199" y="1480018"/>
                  </a:cubicBezTo>
                  <a:lnTo>
                    <a:pt x="1334813" y="1465990"/>
                  </a:lnTo>
                  <a:lnTo>
                    <a:pt x="1304412" y="1609783"/>
                  </a:lnTo>
                  <a:cubicBezTo>
                    <a:pt x="1292154" y="1653236"/>
                    <a:pt x="1314744" y="1658355"/>
                    <a:pt x="1323395" y="1684383"/>
                  </a:cubicBezTo>
                  <a:lnTo>
                    <a:pt x="1336967" y="1827949"/>
                  </a:lnTo>
                  <a:cubicBezTo>
                    <a:pt x="1304350" y="1854062"/>
                    <a:pt x="1282189" y="1866236"/>
                    <a:pt x="1260899" y="1874054"/>
                  </a:cubicBezTo>
                  <a:lnTo>
                    <a:pt x="1234405" y="1881932"/>
                  </a:lnTo>
                  <a:lnTo>
                    <a:pt x="1116685" y="1848471"/>
                  </a:lnTo>
                  <a:lnTo>
                    <a:pt x="980929" y="1793551"/>
                  </a:lnTo>
                  <a:lnTo>
                    <a:pt x="957508" y="1782923"/>
                  </a:lnTo>
                  <a:lnTo>
                    <a:pt x="954219" y="1812471"/>
                  </a:lnTo>
                  <a:cubicBezTo>
                    <a:pt x="954532" y="1842572"/>
                    <a:pt x="963535" y="1864236"/>
                    <a:pt x="949980" y="1896199"/>
                  </a:cubicBezTo>
                  <a:cubicBezTo>
                    <a:pt x="926121" y="1938799"/>
                    <a:pt x="882440" y="1944588"/>
                    <a:pt x="832005" y="1921297"/>
                  </a:cubicBezTo>
                  <a:cubicBezTo>
                    <a:pt x="791737" y="1897931"/>
                    <a:pt x="761371" y="1856016"/>
                    <a:pt x="778476" y="1818625"/>
                  </a:cubicBezTo>
                  <a:cubicBezTo>
                    <a:pt x="794449" y="1789996"/>
                    <a:pt x="820095" y="1782416"/>
                    <a:pt x="847911" y="1762232"/>
                  </a:cubicBezTo>
                  <a:lnTo>
                    <a:pt x="870558" y="1741694"/>
                  </a:lnTo>
                  <a:lnTo>
                    <a:pt x="722040" y="1658222"/>
                  </a:lnTo>
                  <a:lnTo>
                    <a:pt x="649997" y="1607024"/>
                  </a:lnTo>
                  <a:lnTo>
                    <a:pt x="658494" y="1575307"/>
                  </a:lnTo>
                  <a:cubicBezTo>
                    <a:pt x="666661" y="1544761"/>
                    <a:pt x="674695" y="1517098"/>
                    <a:pt x="683556" y="1496094"/>
                  </a:cubicBezTo>
                  <a:cubicBezTo>
                    <a:pt x="715517" y="1436471"/>
                    <a:pt x="693979" y="1380510"/>
                    <a:pt x="649687" y="1395103"/>
                  </a:cubicBezTo>
                  <a:cubicBezTo>
                    <a:pt x="563585" y="1387093"/>
                    <a:pt x="554347" y="1396508"/>
                    <a:pt x="452659" y="1304862"/>
                  </a:cubicBezTo>
                  <a:cubicBezTo>
                    <a:pt x="396795" y="1225309"/>
                    <a:pt x="316537" y="926208"/>
                    <a:pt x="396585" y="975598"/>
                  </a:cubicBezTo>
                  <a:cubicBezTo>
                    <a:pt x="432288" y="1004272"/>
                    <a:pt x="579506" y="1050369"/>
                    <a:pt x="618692" y="1086013"/>
                  </a:cubicBezTo>
                  <a:cubicBezTo>
                    <a:pt x="676879" y="1118247"/>
                    <a:pt x="745520" y="1227148"/>
                    <a:pt x="779313" y="1186200"/>
                  </a:cubicBezTo>
                  <a:cubicBezTo>
                    <a:pt x="830692" y="1103625"/>
                    <a:pt x="226911" y="658619"/>
                    <a:pt x="65713" y="474980"/>
                  </a:cubicBezTo>
                  <a:cubicBezTo>
                    <a:pt x="16451" y="410529"/>
                    <a:pt x="-25842" y="178805"/>
                    <a:pt x="18990" y="180567"/>
                  </a:cubicBezTo>
                  <a:cubicBezTo>
                    <a:pt x="67948" y="187542"/>
                    <a:pt x="63833" y="327506"/>
                    <a:pt x="98093" y="377438"/>
                  </a:cubicBezTo>
                  <a:cubicBezTo>
                    <a:pt x="132352" y="427372"/>
                    <a:pt x="194140" y="503535"/>
                    <a:pt x="221062" y="480163"/>
                  </a:cubicBezTo>
                  <a:cubicBezTo>
                    <a:pt x="241970" y="473194"/>
                    <a:pt x="181111" y="342425"/>
                    <a:pt x="181730" y="272891"/>
                  </a:cubicBezTo>
                  <a:cubicBezTo>
                    <a:pt x="178863" y="199872"/>
                    <a:pt x="189623" y="34950"/>
                    <a:pt x="228260" y="42046"/>
                  </a:cubicBezTo>
                  <a:cubicBezTo>
                    <a:pt x="258663" y="56515"/>
                    <a:pt x="226333" y="328871"/>
                    <a:pt x="267189" y="336372"/>
                  </a:cubicBezTo>
                  <a:cubicBezTo>
                    <a:pt x="288034" y="335764"/>
                    <a:pt x="277515" y="49396"/>
                    <a:pt x="476091" y="0"/>
                  </a:cubicBezTo>
                  <a:close/>
                </a:path>
              </a:pathLst>
            </a:custGeom>
            <a:solidFill>
              <a:schemeClr val="accent1"/>
            </a:solidFill>
            <a:ln w="254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542069213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Donut 3">
            <a:extLst>
              <a:ext uri="{FF2B5EF4-FFF2-40B4-BE49-F238E27FC236}">
                <a16:creationId xmlns="" xmlns:a16="http://schemas.microsoft.com/office/drawing/2014/main" id="{D9616F3B-84E3-4C09-9B49-FD97A33FBDA1}"/>
              </a:ext>
            </a:extLst>
          </p:cNvPr>
          <p:cNvSpPr/>
          <p:nvPr/>
        </p:nvSpPr>
        <p:spPr>
          <a:xfrm>
            <a:off x="4091582" y="2094309"/>
            <a:ext cx="3984446" cy="3984446"/>
          </a:xfrm>
          <a:prstGeom prst="donut">
            <a:avLst>
              <a:gd name="adj" fmla="val 2583"/>
            </a:avLst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4" name="Pie 4">
            <a:extLst>
              <a:ext uri="{FF2B5EF4-FFF2-40B4-BE49-F238E27FC236}">
                <a16:creationId xmlns="" xmlns:a16="http://schemas.microsoft.com/office/drawing/2014/main" id="{954DAC34-34C9-46B4-AF1B-DCB4B733BF68}"/>
              </a:ext>
            </a:extLst>
          </p:cNvPr>
          <p:cNvSpPr/>
          <p:nvPr/>
        </p:nvSpPr>
        <p:spPr>
          <a:xfrm>
            <a:off x="4669359" y="2638106"/>
            <a:ext cx="2771278" cy="2771278"/>
          </a:xfrm>
          <a:prstGeom prst="pie">
            <a:avLst>
              <a:gd name="adj1" fmla="val 12630368"/>
              <a:gd name="adj2" fmla="val 16200000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5" name="Pie 5">
            <a:extLst>
              <a:ext uri="{FF2B5EF4-FFF2-40B4-BE49-F238E27FC236}">
                <a16:creationId xmlns="" xmlns:a16="http://schemas.microsoft.com/office/drawing/2014/main" id="{10A47582-2F34-4DF8-A772-39675FB1C2D1}"/>
              </a:ext>
            </a:extLst>
          </p:cNvPr>
          <p:cNvSpPr/>
          <p:nvPr/>
        </p:nvSpPr>
        <p:spPr>
          <a:xfrm rot="18000000">
            <a:off x="4294826" y="2364875"/>
            <a:ext cx="3559848" cy="3559848"/>
          </a:xfrm>
          <a:prstGeom prst="pie">
            <a:avLst>
              <a:gd name="adj1" fmla="val 12630368"/>
              <a:gd name="adj2" fmla="val 16200000"/>
            </a:avLst>
          </a:prstGeom>
          <a:solidFill>
            <a:schemeClr val="accent3"/>
          </a:solidFill>
          <a:ln w="1270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b="1" dirty="0">
              <a:cs typeface="Arial" pitchFamily="34" charset="0"/>
            </a:endParaRPr>
          </a:p>
        </p:txBody>
      </p:sp>
      <p:sp>
        <p:nvSpPr>
          <p:cNvPr id="6" name="Pie 6">
            <a:extLst>
              <a:ext uri="{FF2B5EF4-FFF2-40B4-BE49-F238E27FC236}">
                <a16:creationId xmlns="" xmlns:a16="http://schemas.microsoft.com/office/drawing/2014/main" id="{A74CDFF9-5E79-4F7B-B377-C99E6BCEBBD4}"/>
              </a:ext>
            </a:extLst>
          </p:cNvPr>
          <p:cNvSpPr/>
          <p:nvPr/>
        </p:nvSpPr>
        <p:spPr>
          <a:xfrm rot="14400000">
            <a:off x="5124471" y="3274715"/>
            <a:ext cx="1858962" cy="1858962"/>
          </a:xfrm>
          <a:prstGeom prst="pie">
            <a:avLst>
              <a:gd name="adj1" fmla="val 12630368"/>
              <a:gd name="adj2" fmla="val 16200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7" name="Pie 7">
            <a:extLst>
              <a:ext uri="{FF2B5EF4-FFF2-40B4-BE49-F238E27FC236}">
                <a16:creationId xmlns="" xmlns:a16="http://schemas.microsoft.com/office/drawing/2014/main" id="{C99990F3-7AE3-472A-B22F-F48A0FD662E7}"/>
              </a:ext>
            </a:extLst>
          </p:cNvPr>
          <p:cNvSpPr/>
          <p:nvPr/>
        </p:nvSpPr>
        <p:spPr>
          <a:xfrm flipH="1">
            <a:off x="4940048" y="2832225"/>
            <a:ext cx="2413946" cy="2436006"/>
          </a:xfrm>
          <a:prstGeom prst="pie">
            <a:avLst>
              <a:gd name="adj1" fmla="val 12630368"/>
              <a:gd name="adj2" fmla="val 16199999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8" name="Pie 8">
            <a:extLst>
              <a:ext uri="{FF2B5EF4-FFF2-40B4-BE49-F238E27FC236}">
                <a16:creationId xmlns="" xmlns:a16="http://schemas.microsoft.com/office/drawing/2014/main" id="{5E47230D-75DE-4E1F-AFC7-9CE74260BE16}"/>
              </a:ext>
            </a:extLst>
          </p:cNvPr>
          <p:cNvSpPr/>
          <p:nvPr/>
        </p:nvSpPr>
        <p:spPr>
          <a:xfrm rot="3600000" flipH="1">
            <a:off x="5282001" y="3245190"/>
            <a:ext cx="1737731" cy="1737731"/>
          </a:xfrm>
          <a:prstGeom prst="pie">
            <a:avLst>
              <a:gd name="adj1" fmla="val 12630368"/>
              <a:gd name="adj2" fmla="val 1620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9" name="Pie 9">
            <a:extLst>
              <a:ext uri="{FF2B5EF4-FFF2-40B4-BE49-F238E27FC236}">
                <a16:creationId xmlns="" xmlns:a16="http://schemas.microsoft.com/office/drawing/2014/main" id="{C650AC68-50BF-4BC6-A642-AB37E3EB3860}"/>
              </a:ext>
            </a:extLst>
          </p:cNvPr>
          <p:cNvSpPr/>
          <p:nvPr/>
        </p:nvSpPr>
        <p:spPr>
          <a:xfrm rot="7200000" flipH="1">
            <a:off x="4582581" y="2613602"/>
            <a:ext cx="3106990" cy="3106990"/>
          </a:xfrm>
          <a:prstGeom prst="pie">
            <a:avLst>
              <a:gd name="adj1" fmla="val 12630368"/>
              <a:gd name="adj2" fmla="val 16200000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0" name="직사각형 1">
            <a:extLst>
              <a:ext uri="{FF2B5EF4-FFF2-40B4-BE49-F238E27FC236}">
                <a16:creationId xmlns="" xmlns:a16="http://schemas.microsoft.com/office/drawing/2014/main" id="{1CD07EE5-F5CE-426F-BDE1-F187964324FE}"/>
              </a:ext>
            </a:extLst>
          </p:cNvPr>
          <p:cNvSpPr/>
          <p:nvPr/>
        </p:nvSpPr>
        <p:spPr>
          <a:xfrm>
            <a:off x="2915175" y="3419103"/>
            <a:ext cx="809926" cy="360040"/>
          </a:xfrm>
          <a:prstGeom prst="rect">
            <a:avLst/>
          </a:prstGeom>
          <a:solidFill>
            <a:schemeClr val="accent3"/>
          </a:solidFill>
          <a:ln w="1270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400" b="1" dirty="0">
                <a:cs typeface="Arial" pitchFamily="34" charset="0"/>
              </a:rPr>
              <a:t>90%</a:t>
            </a:r>
            <a:endParaRPr lang="ko-KR" altLang="en-US" sz="1400" b="1" dirty="0">
              <a:cs typeface="Arial" pitchFamily="34" charset="0"/>
            </a:endParaRPr>
          </a:p>
        </p:txBody>
      </p:sp>
      <p:sp>
        <p:nvSpPr>
          <p:cNvPr id="11" name="직사각형 1">
            <a:extLst>
              <a:ext uri="{FF2B5EF4-FFF2-40B4-BE49-F238E27FC236}">
                <a16:creationId xmlns="" xmlns:a16="http://schemas.microsoft.com/office/drawing/2014/main" id="{A48693BA-CF6A-400F-AE5F-137832949396}"/>
              </a:ext>
            </a:extLst>
          </p:cNvPr>
          <p:cNvSpPr/>
          <p:nvPr/>
        </p:nvSpPr>
        <p:spPr>
          <a:xfrm>
            <a:off x="2915175" y="1976014"/>
            <a:ext cx="809926" cy="36004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70%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2" name="직사각형 1">
            <a:extLst>
              <a:ext uri="{FF2B5EF4-FFF2-40B4-BE49-F238E27FC236}">
                <a16:creationId xmlns="" xmlns:a16="http://schemas.microsoft.com/office/drawing/2014/main" id="{EA927D50-F881-4431-B94E-FD87A979EBE6}"/>
              </a:ext>
            </a:extLst>
          </p:cNvPr>
          <p:cNvSpPr/>
          <p:nvPr/>
        </p:nvSpPr>
        <p:spPr>
          <a:xfrm>
            <a:off x="2915175" y="4862192"/>
            <a:ext cx="809926" cy="36004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50%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3" name="직사각형 1">
            <a:extLst>
              <a:ext uri="{FF2B5EF4-FFF2-40B4-BE49-F238E27FC236}">
                <a16:creationId xmlns="" xmlns:a16="http://schemas.microsoft.com/office/drawing/2014/main" id="{4477D6A5-1A24-4F83-8517-F21303460161}"/>
              </a:ext>
            </a:extLst>
          </p:cNvPr>
          <p:cNvSpPr/>
          <p:nvPr/>
        </p:nvSpPr>
        <p:spPr>
          <a:xfrm>
            <a:off x="8423865" y="4852413"/>
            <a:ext cx="787987" cy="36004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80%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4" name="직사각형 1">
            <a:extLst>
              <a:ext uri="{FF2B5EF4-FFF2-40B4-BE49-F238E27FC236}">
                <a16:creationId xmlns="" xmlns:a16="http://schemas.microsoft.com/office/drawing/2014/main" id="{902421B2-D1F7-487E-8BCF-AEEDD84B4B99}"/>
              </a:ext>
            </a:extLst>
          </p:cNvPr>
          <p:cNvSpPr/>
          <p:nvPr/>
        </p:nvSpPr>
        <p:spPr>
          <a:xfrm>
            <a:off x="8423865" y="3409324"/>
            <a:ext cx="787987" cy="36004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40%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5" name="직사각형 1">
            <a:extLst>
              <a:ext uri="{FF2B5EF4-FFF2-40B4-BE49-F238E27FC236}">
                <a16:creationId xmlns="" xmlns:a16="http://schemas.microsoft.com/office/drawing/2014/main" id="{9B7EB44A-8DD5-48D3-A705-277DBC6339CC}"/>
              </a:ext>
            </a:extLst>
          </p:cNvPr>
          <p:cNvSpPr/>
          <p:nvPr/>
        </p:nvSpPr>
        <p:spPr>
          <a:xfrm>
            <a:off x="8423865" y="1966235"/>
            <a:ext cx="787987" cy="36004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60%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6" name="그룹 15">
            <a:extLst>
              <a:ext uri="{FF2B5EF4-FFF2-40B4-BE49-F238E27FC236}">
                <a16:creationId xmlns="" xmlns:a16="http://schemas.microsoft.com/office/drawing/2014/main" id="{BB14C16F-6FD0-4D2B-BE04-BA7294A89F9B}"/>
              </a:ext>
            </a:extLst>
          </p:cNvPr>
          <p:cNvGrpSpPr/>
          <p:nvPr/>
        </p:nvGrpSpPr>
        <p:grpSpPr>
          <a:xfrm>
            <a:off x="8323365" y="2326275"/>
            <a:ext cx="3025450" cy="1042502"/>
            <a:chOff x="8323365" y="2163315"/>
            <a:chExt cx="3025450" cy="1042502"/>
          </a:xfrm>
        </p:grpSpPr>
        <p:sp>
          <p:nvSpPr>
            <p:cNvPr id="17" name="TextBox 16">
              <a:extLst>
                <a:ext uri="{FF2B5EF4-FFF2-40B4-BE49-F238E27FC236}">
                  <a16:creationId xmlns="" xmlns:a16="http://schemas.microsoft.com/office/drawing/2014/main" id="{EA61274C-A0A6-445C-9238-6B76D8BF6D40}"/>
                </a:ext>
              </a:extLst>
            </p:cNvPr>
            <p:cNvSpPr txBox="1"/>
            <p:nvPr/>
          </p:nvSpPr>
          <p:spPr>
            <a:xfrm>
              <a:off x="8323365" y="2374820"/>
              <a:ext cx="302545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="" xmlns:a16="http://schemas.microsoft.com/office/drawing/2014/main" id="{2C4C2E37-F063-42E4-9997-2CF398488BC4}"/>
                </a:ext>
              </a:extLst>
            </p:cNvPr>
            <p:cNvSpPr txBox="1"/>
            <p:nvPr/>
          </p:nvSpPr>
          <p:spPr>
            <a:xfrm>
              <a:off x="8323365" y="2163315"/>
              <a:ext cx="30254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="" xmlns:a16="http://schemas.microsoft.com/office/drawing/2014/main" id="{19B351B3-D333-40B5-9CFD-07544537487F}"/>
              </a:ext>
            </a:extLst>
          </p:cNvPr>
          <p:cNvGrpSpPr/>
          <p:nvPr/>
        </p:nvGrpSpPr>
        <p:grpSpPr>
          <a:xfrm>
            <a:off x="8323365" y="3775267"/>
            <a:ext cx="3025450" cy="1042502"/>
            <a:chOff x="8323365" y="3612307"/>
            <a:chExt cx="3025450" cy="1042502"/>
          </a:xfrm>
        </p:grpSpPr>
        <p:sp>
          <p:nvSpPr>
            <p:cNvPr id="20" name="TextBox 19">
              <a:extLst>
                <a:ext uri="{FF2B5EF4-FFF2-40B4-BE49-F238E27FC236}">
                  <a16:creationId xmlns="" xmlns:a16="http://schemas.microsoft.com/office/drawing/2014/main" id="{FFD6CDAB-8458-42A7-924F-A973E2B18703}"/>
                </a:ext>
              </a:extLst>
            </p:cNvPr>
            <p:cNvSpPr txBox="1"/>
            <p:nvPr/>
          </p:nvSpPr>
          <p:spPr>
            <a:xfrm>
              <a:off x="8323365" y="3823812"/>
              <a:ext cx="302545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="" xmlns:a16="http://schemas.microsoft.com/office/drawing/2014/main" id="{55A78A86-D6D9-4098-A0B4-57AE1760BC58}"/>
                </a:ext>
              </a:extLst>
            </p:cNvPr>
            <p:cNvSpPr txBox="1"/>
            <p:nvPr/>
          </p:nvSpPr>
          <p:spPr>
            <a:xfrm>
              <a:off x="8323365" y="3612307"/>
              <a:ext cx="30254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2" name="그룹 21">
            <a:extLst>
              <a:ext uri="{FF2B5EF4-FFF2-40B4-BE49-F238E27FC236}">
                <a16:creationId xmlns="" xmlns:a16="http://schemas.microsoft.com/office/drawing/2014/main" id="{7C164F6A-6328-4DDF-BEE4-03A436BEB321}"/>
              </a:ext>
            </a:extLst>
          </p:cNvPr>
          <p:cNvGrpSpPr/>
          <p:nvPr/>
        </p:nvGrpSpPr>
        <p:grpSpPr>
          <a:xfrm>
            <a:off x="8323365" y="5224260"/>
            <a:ext cx="3025450" cy="1042502"/>
            <a:chOff x="8323365" y="5061300"/>
            <a:chExt cx="3025450" cy="1042502"/>
          </a:xfrm>
        </p:grpSpPr>
        <p:sp>
          <p:nvSpPr>
            <p:cNvPr id="23" name="TextBox 22">
              <a:extLst>
                <a:ext uri="{FF2B5EF4-FFF2-40B4-BE49-F238E27FC236}">
                  <a16:creationId xmlns="" xmlns:a16="http://schemas.microsoft.com/office/drawing/2014/main" id="{1223D166-96FB-438B-AE61-2ABB6E479206}"/>
                </a:ext>
              </a:extLst>
            </p:cNvPr>
            <p:cNvSpPr txBox="1"/>
            <p:nvPr/>
          </p:nvSpPr>
          <p:spPr>
            <a:xfrm>
              <a:off x="8323365" y="5272805"/>
              <a:ext cx="302545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="" xmlns:a16="http://schemas.microsoft.com/office/drawing/2014/main" id="{54BAC1E2-DF67-4A27-87B7-AF0D4AECB485}"/>
                </a:ext>
              </a:extLst>
            </p:cNvPr>
            <p:cNvSpPr txBox="1"/>
            <p:nvPr/>
          </p:nvSpPr>
          <p:spPr>
            <a:xfrm>
              <a:off x="8323365" y="5061300"/>
              <a:ext cx="30254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5" name="그룹 24">
            <a:extLst>
              <a:ext uri="{FF2B5EF4-FFF2-40B4-BE49-F238E27FC236}">
                <a16:creationId xmlns="" xmlns:a16="http://schemas.microsoft.com/office/drawing/2014/main" id="{682EFA6D-000C-4FA7-B52B-9E3BDE1C018F}"/>
              </a:ext>
            </a:extLst>
          </p:cNvPr>
          <p:cNvGrpSpPr/>
          <p:nvPr/>
        </p:nvGrpSpPr>
        <p:grpSpPr>
          <a:xfrm>
            <a:off x="809000" y="2338082"/>
            <a:ext cx="3024000" cy="1042502"/>
            <a:chOff x="809000" y="2175122"/>
            <a:chExt cx="3024000" cy="1042502"/>
          </a:xfrm>
        </p:grpSpPr>
        <p:sp>
          <p:nvSpPr>
            <p:cNvPr id="26" name="TextBox 25">
              <a:extLst>
                <a:ext uri="{FF2B5EF4-FFF2-40B4-BE49-F238E27FC236}">
                  <a16:creationId xmlns="" xmlns:a16="http://schemas.microsoft.com/office/drawing/2014/main" id="{1ED6AD56-F53F-4C1F-B784-3203CBC1BD53}"/>
                </a:ext>
              </a:extLst>
            </p:cNvPr>
            <p:cNvSpPr txBox="1"/>
            <p:nvPr/>
          </p:nvSpPr>
          <p:spPr>
            <a:xfrm>
              <a:off x="809000" y="2386627"/>
              <a:ext cx="302400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="" xmlns:a16="http://schemas.microsoft.com/office/drawing/2014/main" id="{811D6C05-24AA-4067-83B9-35AD05E6F3DA}"/>
                </a:ext>
              </a:extLst>
            </p:cNvPr>
            <p:cNvSpPr txBox="1"/>
            <p:nvPr/>
          </p:nvSpPr>
          <p:spPr>
            <a:xfrm>
              <a:off x="809000" y="2175122"/>
              <a:ext cx="3024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8" name="그룹 27">
            <a:extLst>
              <a:ext uri="{FF2B5EF4-FFF2-40B4-BE49-F238E27FC236}">
                <a16:creationId xmlns="" xmlns:a16="http://schemas.microsoft.com/office/drawing/2014/main" id="{E617DBCA-3E0D-4F8E-98EE-9A09279A0A0E}"/>
              </a:ext>
            </a:extLst>
          </p:cNvPr>
          <p:cNvGrpSpPr/>
          <p:nvPr/>
        </p:nvGrpSpPr>
        <p:grpSpPr>
          <a:xfrm>
            <a:off x="809000" y="3781171"/>
            <a:ext cx="3024000" cy="1042502"/>
            <a:chOff x="809000" y="3618211"/>
            <a:chExt cx="3024000" cy="1042502"/>
          </a:xfrm>
        </p:grpSpPr>
        <p:sp>
          <p:nvSpPr>
            <p:cNvPr id="29" name="TextBox 28">
              <a:extLst>
                <a:ext uri="{FF2B5EF4-FFF2-40B4-BE49-F238E27FC236}">
                  <a16:creationId xmlns="" xmlns:a16="http://schemas.microsoft.com/office/drawing/2014/main" id="{8B2D94B1-4224-445A-91C4-8B5CC66F256C}"/>
                </a:ext>
              </a:extLst>
            </p:cNvPr>
            <p:cNvSpPr txBox="1"/>
            <p:nvPr/>
          </p:nvSpPr>
          <p:spPr>
            <a:xfrm>
              <a:off x="809000" y="3829716"/>
              <a:ext cx="302400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="" xmlns:a16="http://schemas.microsoft.com/office/drawing/2014/main" id="{48620E12-646D-4C7F-922A-7396F0C605C5}"/>
                </a:ext>
              </a:extLst>
            </p:cNvPr>
            <p:cNvSpPr txBox="1"/>
            <p:nvPr/>
          </p:nvSpPr>
          <p:spPr>
            <a:xfrm>
              <a:off x="809000" y="3618211"/>
              <a:ext cx="3024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1" name="그룹 30">
            <a:extLst>
              <a:ext uri="{FF2B5EF4-FFF2-40B4-BE49-F238E27FC236}">
                <a16:creationId xmlns="" xmlns:a16="http://schemas.microsoft.com/office/drawing/2014/main" id="{2EBF92B6-87D6-43C2-87C0-E55D5129BFBA}"/>
              </a:ext>
            </a:extLst>
          </p:cNvPr>
          <p:cNvGrpSpPr/>
          <p:nvPr/>
        </p:nvGrpSpPr>
        <p:grpSpPr>
          <a:xfrm>
            <a:off x="809000" y="5224260"/>
            <a:ext cx="3024000" cy="1042502"/>
            <a:chOff x="809000" y="5061300"/>
            <a:chExt cx="3024000" cy="1042502"/>
          </a:xfrm>
        </p:grpSpPr>
        <p:sp>
          <p:nvSpPr>
            <p:cNvPr id="32" name="TextBox 31">
              <a:extLst>
                <a:ext uri="{FF2B5EF4-FFF2-40B4-BE49-F238E27FC236}">
                  <a16:creationId xmlns="" xmlns:a16="http://schemas.microsoft.com/office/drawing/2014/main" id="{3C16C7A5-C8AB-4797-8B67-0B366DB768DA}"/>
                </a:ext>
              </a:extLst>
            </p:cNvPr>
            <p:cNvSpPr txBox="1"/>
            <p:nvPr/>
          </p:nvSpPr>
          <p:spPr>
            <a:xfrm>
              <a:off x="809000" y="5272805"/>
              <a:ext cx="302400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="" xmlns:a16="http://schemas.microsoft.com/office/drawing/2014/main" id="{8BB470FB-4E10-4AC2-BF41-456C8852FDB3}"/>
                </a:ext>
              </a:extLst>
            </p:cNvPr>
            <p:cNvSpPr txBox="1"/>
            <p:nvPr/>
          </p:nvSpPr>
          <p:spPr>
            <a:xfrm>
              <a:off x="809000" y="5061300"/>
              <a:ext cx="3024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4" name="Donut 34">
            <a:extLst>
              <a:ext uri="{FF2B5EF4-FFF2-40B4-BE49-F238E27FC236}">
                <a16:creationId xmlns="" xmlns:a16="http://schemas.microsoft.com/office/drawing/2014/main" id="{0E637689-D6CF-49C9-A7C0-FFBB327E5C50}"/>
              </a:ext>
            </a:extLst>
          </p:cNvPr>
          <p:cNvSpPr/>
          <p:nvPr/>
        </p:nvSpPr>
        <p:spPr>
          <a:xfrm>
            <a:off x="5583545" y="3552088"/>
            <a:ext cx="1086667" cy="1086667"/>
          </a:xfrm>
          <a:prstGeom prst="donut">
            <a:avLst>
              <a:gd name="adj" fmla="val 4484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35" name="Donut 35">
            <a:extLst>
              <a:ext uri="{FF2B5EF4-FFF2-40B4-BE49-F238E27FC236}">
                <a16:creationId xmlns="" xmlns:a16="http://schemas.microsoft.com/office/drawing/2014/main" id="{88DE5A20-582E-468E-B913-FAB5EF2AF93E}"/>
              </a:ext>
            </a:extLst>
          </p:cNvPr>
          <p:cNvSpPr/>
          <p:nvPr/>
        </p:nvSpPr>
        <p:spPr>
          <a:xfrm>
            <a:off x="5219100" y="3187643"/>
            <a:ext cx="1811112" cy="1811112"/>
          </a:xfrm>
          <a:prstGeom prst="donut">
            <a:avLst>
              <a:gd name="adj" fmla="val 3119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36" name="Donut 36">
            <a:extLst>
              <a:ext uri="{FF2B5EF4-FFF2-40B4-BE49-F238E27FC236}">
                <a16:creationId xmlns="" xmlns:a16="http://schemas.microsoft.com/office/drawing/2014/main" id="{EE4F0031-48AF-454D-9A7F-351BC53251F5}"/>
              </a:ext>
            </a:extLst>
          </p:cNvPr>
          <p:cNvSpPr/>
          <p:nvPr/>
        </p:nvSpPr>
        <p:spPr>
          <a:xfrm>
            <a:off x="4854655" y="2823198"/>
            <a:ext cx="2535557" cy="2535557"/>
          </a:xfrm>
          <a:prstGeom prst="donut">
            <a:avLst>
              <a:gd name="adj" fmla="val 2088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37" name="Donut 37">
            <a:extLst>
              <a:ext uri="{FF2B5EF4-FFF2-40B4-BE49-F238E27FC236}">
                <a16:creationId xmlns="" xmlns:a16="http://schemas.microsoft.com/office/drawing/2014/main" id="{AA500342-60FE-4EE0-AFA7-208004B92D0E}"/>
              </a:ext>
            </a:extLst>
          </p:cNvPr>
          <p:cNvSpPr/>
          <p:nvPr/>
        </p:nvSpPr>
        <p:spPr>
          <a:xfrm>
            <a:off x="4490211" y="2458754"/>
            <a:ext cx="3260001" cy="3260001"/>
          </a:xfrm>
          <a:prstGeom prst="donut">
            <a:avLst>
              <a:gd name="adj" fmla="val 1796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71690550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extBox 16"/>
          <p:cNvSpPr txBox="1"/>
          <p:nvPr/>
        </p:nvSpPr>
        <p:spPr>
          <a:xfrm>
            <a:off x="923192" y="4233666"/>
            <a:ext cx="3178363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+mj-ea"/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You can simply impress your audience and add a unique zing and appeal to your Presentations.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I hope and I believe that this Template will your Time, Money and Reputation.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+mj-ea"/>
                <a:cs typeface="Arial" pitchFamily="34" charset="0"/>
              </a:rPr>
              <a:t>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ea typeface="+mj-ea"/>
              <a:cs typeface="Arial" pitchFamily="34" charset="0"/>
            </a:endParaRPr>
          </a:p>
        </p:txBody>
      </p:sp>
      <p:sp>
        <p:nvSpPr>
          <p:cNvPr id="12" name="Right Triangle 19">
            <a:extLst>
              <a:ext uri="{FF2B5EF4-FFF2-40B4-BE49-F238E27FC236}">
                <a16:creationId xmlns="" xmlns:a16="http://schemas.microsoft.com/office/drawing/2014/main" id="{D515683C-70BB-4F45-9267-1848140CB32E}"/>
              </a:ext>
            </a:extLst>
          </p:cNvPr>
          <p:cNvSpPr/>
          <p:nvPr/>
        </p:nvSpPr>
        <p:spPr>
          <a:xfrm rot="10800000">
            <a:off x="2917078" y="749828"/>
            <a:ext cx="1078972" cy="1078972"/>
          </a:xfrm>
          <a:prstGeom prst="rt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4" name="TextBox 13">
            <a:extLst>
              <a:ext uri="{FF2B5EF4-FFF2-40B4-BE49-F238E27FC236}">
                <a16:creationId xmlns="" xmlns:a16="http://schemas.microsoft.com/office/drawing/2014/main" id="{947E6A3C-0797-47DD-B430-9CD530B53C99}"/>
              </a:ext>
            </a:extLst>
          </p:cNvPr>
          <p:cNvSpPr txBox="1"/>
          <p:nvPr/>
        </p:nvSpPr>
        <p:spPr>
          <a:xfrm>
            <a:off x="720133" y="749828"/>
            <a:ext cx="2779205" cy="21236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Simple</a:t>
            </a:r>
          </a:p>
          <a:p>
            <a:r>
              <a:rPr lang="en-US" altLang="ko-KR" sz="4400" dirty="0">
                <a:solidFill>
                  <a:schemeClr val="accent1"/>
                </a:solidFill>
                <a:latin typeface="+mj-lt"/>
                <a:cs typeface="Arial" pitchFamily="34" charset="0"/>
              </a:rPr>
              <a:t>Images </a:t>
            </a:r>
            <a:r>
              <a:rPr lang="en-US" altLang="ko-KR" sz="44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&amp; Contents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idx="1"/>
          </p:nvPr>
        </p:nvSpPr>
        <p:spPr/>
      </p:sp>
      <p:sp>
        <p:nvSpPr>
          <p:cNvPr id="3" name="Picture Placeholder 2"/>
          <p:cNvSpPr>
            <a:spLocks noGrp="1"/>
          </p:cNvSpPr>
          <p:nvPr>
            <p:ph type="pic" idx="11"/>
          </p:nvPr>
        </p:nvSpPr>
        <p:spPr/>
      </p:sp>
      <p:sp>
        <p:nvSpPr>
          <p:cNvPr id="4" name="Picture Placeholder 3"/>
          <p:cNvSpPr>
            <a:spLocks noGrp="1"/>
          </p:cNvSpPr>
          <p:nvPr>
            <p:ph type="pic" idx="12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idx="13"/>
          </p:nvPr>
        </p:nvSpPr>
        <p:spPr/>
      </p:sp>
      <p:sp>
        <p:nvSpPr>
          <p:cNvPr id="6" name="Picture Placeholder 5"/>
          <p:cNvSpPr>
            <a:spLocks noGrp="1"/>
          </p:cNvSpPr>
          <p:nvPr>
            <p:ph type="pic" idx="14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idx="15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idx="10"/>
          </p:nvPr>
        </p:nvSpPr>
        <p:spPr/>
      </p:sp>
    </p:spTree>
    <p:extLst>
      <p:ext uri="{BB962C8B-B14F-4D97-AF65-F5344CB8AC3E}">
        <p14:creationId xmlns:p14="http://schemas.microsoft.com/office/powerpoint/2010/main" val="3738046166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4" name="Group 31">
            <a:extLst>
              <a:ext uri="{FF2B5EF4-FFF2-40B4-BE49-F238E27FC236}">
                <a16:creationId xmlns="" xmlns:a16="http://schemas.microsoft.com/office/drawing/2014/main" id="{E4D6B9D5-F8AA-42B5-B826-D2B8DD344844}"/>
              </a:ext>
            </a:extLst>
          </p:cNvPr>
          <p:cNvGrpSpPr/>
          <p:nvPr/>
        </p:nvGrpSpPr>
        <p:grpSpPr>
          <a:xfrm>
            <a:off x="4367812" y="2349243"/>
            <a:ext cx="3456380" cy="3456382"/>
            <a:chOff x="3152780" y="1515910"/>
            <a:chExt cx="2838437" cy="2838437"/>
          </a:xfrm>
        </p:grpSpPr>
        <p:sp>
          <p:nvSpPr>
            <p:cNvPr id="5" name="Rectangle 32">
              <a:extLst>
                <a:ext uri="{FF2B5EF4-FFF2-40B4-BE49-F238E27FC236}">
                  <a16:creationId xmlns="" xmlns:a16="http://schemas.microsoft.com/office/drawing/2014/main" id="{3D738E54-11F9-4FF9-9203-9C8B37E45DA1}"/>
                </a:ext>
              </a:extLst>
            </p:cNvPr>
            <p:cNvSpPr/>
            <p:nvPr/>
          </p:nvSpPr>
          <p:spPr>
            <a:xfrm rot="2700000">
              <a:off x="3995935" y="1534940"/>
              <a:ext cx="1152128" cy="2838437"/>
            </a:xfrm>
            <a:prstGeom prst="rect">
              <a:avLst/>
            </a:prstGeom>
            <a:noFill/>
            <a:ln w="889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sp>
          <p:nvSpPr>
            <p:cNvPr id="7" name="Rectangle 33">
              <a:extLst>
                <a:ext uri="{FF2B5EF4-FFF2-40B4-BE49-F238E27FC236}">
                  <a16:creationId xmlns="" xmlns:a16="http://schemas.microsoft.com/office/drawing/2014/main" id="{7B50602C-F5EA-443E-AD18-9349D9001547}"/>
                </a:ext>
              </a:extLst>
            </p:cNvPr>
            <p:cNvSpPr/>
            <p:nvPr/>
          </p:nvSpPr>
          <p:spPr>
            <a:xfrm rot="18900000">
              <a:off x="3995936" y="1515910"/>
              <a:ext cx="1152128" cy="2838437"/>
            </a:xfrm>
            <a:prstGeom prst="rect">
              <a:avLst/>
            </a:prstGeom>
            <a:noFill/>
            <a:ln w="889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sp>
          <p:nvSpPr>
            <p:cNvPr id="8" name="Rectangle 34">
              <a:extLst>
                <a:ext uri="{FF2B5EF4-FFF2-40B4-BE49-F238E27FC236}">
                  <a16:creationId xmlns="" xmlns:a16="http://schemas.microsoft.com/office/drawing/2014/main" id="{EF7281FB-809F-4170-8C81-A3EFBB807994}"/>
                </a:ext>
              </a:extLst>
            </p:cNvPr>
            <p:cNvSpPr/>
            <p:nvPr/>
          </p:nvSpPr>
          <p:spPr>
            <a:xfrm rot="2700000">
              <a:off x="4067944" y="1613169"/>
              <a:ext cx="1008112" cy="1008112"/>
            </a:xfrm>
            <a:prstGeom prst="rect">
              <a:avLst/>
            </a:prstGeom>
            <a:solidFill>
              <a:schemeClr val="accent1"/>
            </a:solidFill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" name="Rectangle 35">
              <a:extLst>
                <a:ext uri="{FF2B5EF4-FFF2-40B4-BE49-F238E27FC236}">
                  <a16:creationId xmlns="" xmlns:a16="http://schemas.microsoft.com/office/drawing/2014/main" id="{E92DF5F7-908C-4C0F-AA6D-58CC981A3FF0}"/>
                </a:ext>
              </a:extLst>
            </p:cNvPr>
            <p:cNvSpPr/>
            <p:nvPr/>
          </p:nvSpPr>
          <p:spPr>
            <a:xfrm rot="2700000">
              <a:off x="4067944" y="3243065"/>
              <a:ext cx="1008112" cy="1008112"/>
            </a:xfrm>
            <a:prstGeom prst="rect">
              <a:avLst/>
            </a:prstGeom>
            <a:solidFill>
              <a:schemeClr val="accent3"/>
            </a:solidFill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Rectangle 36">
              <a:extLst>
                <a:ext uri="{FF2B5EF4-FFF2-40B4-BE49-F238E27FC236}">
                  <a16:creationId xmlns="" xmlns:a16="http://schemas.microsoft.com/office/drawing/2014/main" id="{442D1EFD-1608-4541-A2B3-78F065A59FAE}"/>
                </a:ext>
              </a:extLst>
            </p:cNvPr>
            <p:cNvSpPr/>
            <p:nvPr/>
          </p:nvSpPr>
          <p:spPr>
            <a:xfrm rot="2700000">
              <a:off x="3219470" y="2431073"/>
              <a:ext cx="1008112" cy="1008112"/>
            </a:xfrm>
            <a:prstGeom prst="rect">
              <a:avLst/>
            </a:prstGeom>
            <a:solidFill>
              <a:schemeClr val="accent2"/>
            </a:solidFill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1" name="Rectangle 37">
              <a:extLst>
                <a:ext uri="{FF2B5EF4-FFF2-40B4-BE49-F238E27FC236}">
                  <a16:creationId xmlns="" xmlns:a16="http://schemas.microsoft.com/office/drawing/2014/main" id="{6CE070A8-EB7D-44E2-93B6-29447C4ACEE1}"/>
                </a:ext>
              </a:extLst>
            </p:cNvPr>
            <p:cNvSpPr/>
            <p:nvPr/>
          </p:nvSpPr>
          <p:spPr>
            <a:xfrm rot="2700000">
              <a:off x="4901942" y="2431073"/>
              <a:ext cx="1008112" cy="1008112"/>
            </a:xfrm>
            <a:prstGeom prst="rect">
              <a:avLst/>
            </a:prstGeom>
            <a:solidFill>
              <a:schemeClr val="accent4"/>
            </a:solidFill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" name="TextBox 11">
              <a:extLst>
                <a:ext uri="{FF2B5EF4-FFF2-40B4-BE49-F238E27FC236}">
                  <a16:creationId xmlns="" xmlns:a16="http://schemas.microsoft.com/office/drawing/2014/main" id="{654BD548-12D9-4C85-A33B-A407484DA8E1}"/>
                </a:ext>
              </a:extLst>
            </p:cNvPr>
            <p:cNvSpPr txBox="1"/>
            <p:nvPr/>
          </p:nvSpPr>
          <p:spPr>
            <a:xfrm>
              <a:off x="4067944" y="1700150"/>
              <a:ext cx="1008112" cy="83407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6000" b="1" dirty="0">
                  <a:solidFill>
                    <a:schemeClr val="bg1"/>
                  </a:solidFill>
                  <a:cs typeface="Arial" pitchFamily="34" charset="0"/>
                </a:rPr>
                <a:t>S</a:t>
              </a:r>
              <a:endParaRPr lang="ko-KR" altLang="en-US" sz="60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="" xmlns:a16="http://schemas.microsoft.com/office/drawing/2014/main" id="{7A180499-FEA9-426F-A9C9-3C03F821398B}"/>
                </a:ext>
              </a:extLst>
            </p:cNvPr>
            <p:cNvSpPr txBox="1"/>
            <p:nvPr/>
          </p:nvSpPr>
          <p:spPr>
            <a:xfrm>
              <a:off x="4901942" y="2514258"/>
              <a:ext cx="1008112" cy="83407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6000" b="1" dirty="0">
                  <a:solidFill>
                    <a:schemeClr val="bg1"/>
                  </a:solidFill>
                  <a:cs typeface="Arial" pitchFamily="34" charset="0"/>
                </a:rPr>
                <a:t>T</a:t>
              </a:r>
              <a:endParaRPr lang="ko-KR" altLang="en-US" sz="60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="" xmlns:a16="http://schemas.microsoft.com/office/drawing/2014/main" id="{4D6E54DD-5C5D-4792-8792-9BC2E51B08E6}"/>
                </a:ext>
              </a:extLst>
            </p:cNvPr>
            <p:cNvSpPr txBox="1"/>
            <p:nvPr/>
          </p:nvSpPr>
          <p:spPr>
            <a:xfrm>
              <a:off x="4067944" y="3328836"/>
              <a:ext cx="1008112" cy="83407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6000" b="1" dirty="0">
                  <a:solidFill>
                    <a:schemeClr val="bg1"/>
                  </a:solidFill>
                  <a:cs typeface="Arial" pitchFamily="34" charset="0"/>
                </a:rPr>
                <a:t>O</a:t>
              </a:r>
              <a:endParaRPr lang="ko-KR" altLang="en-US" sz="60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="" xmlns:a16="http://schemas.microsoft.com/office/drawing/2014/main" id="{D6CF1F8F-6995-4C2A-83A7-68864757814D}"/>
                </a:ext>
              </a:extLst>
            </p:cNvPr>
            <p:cNvSpPr txBox="1"/>
            <p:nvPr/>
          </p:nvSpPr>
          <p:spPr>
            <a:xfrm>
              <a:off x="3211850" y="2594538"/>
              <a:ext cx="1008112" cy="7582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5400" b="1" dirty="0">
                  <a:solidFill>
                    <a:schemeClr val="bg1"/>
                  </a:solidFill>
                  <a:cs typeface="Arial" pitchFamily="34" charset="0"/>
                </a:rPr>
                <a:t>W</a:t>
              </a:r>
              <a:endParaRPr lang="ko-KR" altLang="en-US" sz="5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6" name="Group 3">
            <a:extLst>
              <a:ext uri="{FF2B5EF4-FFF2-40B4-BE49-F238E27FC236}">
                <a16:creationId xmlns="" xmlns:a16="http://schemas.microsoft.com/office/drawing/2014/main" id="{803F957F-57C8-48DC-B276-7D88B1F5794A}"/>
              </a:ext>
            </a:extLst>
          </p:cNvPr>
          <p:cNvGrpSpPr/>
          <p:nvPr/>
        </p:nvGrpSpPr>
        <p:grpSpPr>
          <a:xfrm>
            <a:off x="8004917" y="1904262"/>
            <a:ext cx="3326805" cy="1066835"/>
            <a:chOff x="6156176" y="1673443"/>
            <a:chExt cx="2592288" cy="1066835"/>
          </a:xfrm>
        </p:grpSpPr>
        <p:sp>
          <p:nvSpPr>
            <p:cNvPr id="17" name="TextBox 16">
              <a:extLst>
                <a:ext uri="{FF2B5EF4-FFF2-40B4-BE49-F238E27FC236}">
                  <a16:creationId xmlns="" xmlns:a16="http://schemas.microsoft.com/office/drawing/2014/main" id="{D14F4420-35F7-4329-BD05-BFE8B103F6D5}"/>
                </a:ext>
              </a:extLst>
            </p:cNvPr>
            <p:cNvSpPr txBox="1"/>
            <p:nvPr/>
          </p:nvSpPr>
          <p:spPr>
            <a:xfrm>
              <a:off x="6156176" y="1673443"/>
              <a:ext cx="2592288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="" xmlns:a16="http://schemas.microsoft.com/office/drawing/2014/main" id="{0262A783-E4DD-46AF-9168-D82341BEB213}"/>
                </a:ext>
              </a:extLst>
            </p:cNvPr>
            <p:cNvSpPr txBox="1"/>
            <p:nvPr/>
          </p:nvSpPr>
          <p:spPr>
            <a:xfrm>
              <a:off x="6156178" y="1909281"/>
              <a:ext cx="25922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9" name="Group 5">
            <a:extLst>
              <a:ext uri="{FF2B5EF4-FFF2-40B4-BE49-F238E27FC236}">
                <a16:creationId xmlns="" xmlns:a16="http://schemas.microsoft.com/office/drawing/2014/main" id="{0B0B4D3D-9E6F-4A08-AA71-8A0F24AE0123}"/>
              </a:ext>
            </a:extLst>
          </p:cNvPr>
          <p:cNvGrpSpPr/>
          <p:nvPr/>
        </p:nvGrpSpPr>
        <p:grpSpPr>
          <a:xfrm>
            <a:off x="8004917" y="5132961"/>
            <a:ext cx="3326805" cy="1066835"/>
            <a:chOff x="6156176" y="4910688"/>
            <a:chExt cx="2592288" cy="1066835"/>
          </a:xfrm>
        </p:grpSpPr>
        <p:sp>
          <p:nvSpPr>
            <p:cNvPr id="20" name="TextBox 19">
              <a:extLst>
                <a:ext uri="{FF2B5EF4-FFF2-40B4-BE49-F238E27FC236}">
                  <a16:creationId xmlns="" xmlns:a16="http://schemas.microsoft.com/office/drawing/2014/main" id="{EE116D18-9F57-493F-8681-2A099A25D0CD}"/>
                </a:ext>
              </a:extLst>
            </p:cNvPr>
            <p:cNvSpPr txBox="1"/>
            <p:nvPr/>
          </p:nvSpPr>
          <p:spPr>
            <a:xfrm>
              <a:off x="6156176" y="4910688"/>
              <a:ext cx="2592288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="" xmlns:a16="http://schemas.microsoft.com/office/drawing/2014/main" id="{AB32B9C9-0F64-4A27-B27B-6586CA22E847}"/>
                </a:ext>
              </a:extLst>
            </p:cNvPr>
            <p:cNvSpPr txBox="1"/>
            <p:nvPr/>
          </p:nvSpPr>
          <p:spPr>
            <a:xfrm>
              <a:off x="6156178" y="5146526"/>
              <a:ext cx="25922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2" name="Group 2">
            <a:extLst>
              <a:ext uri="{FF2B5EF4-FFF2-40B4-BE49-F238E27FC236}">
                <a16:creationId xmlns="" xmlns:a16="http://schemas.microsoft.com/office/drawing/2014/main" id="{A80456CC-42C2-45AA-9C08-52C02297009C}"/>
              </a:ext>
            </a:extLst>
          </p:cNvPr>
          <p:cNvGrpSpPr/>
          <p:nvPr/>
        </p:nvGrpSpPr>
        <p:grpSpPr>
          <a:xfrm>
            <a:off x="768105" y="1904262"/>
            <a:ext cx="3436070" cy="1066835"/>
            <a:chOff x="395536" y="1673443"/>
            <a:chExt cx="2592288" cy="1066835"/>
          </a:xfrm>
        </p:grpSpPr>
        <p:sp>
          <p:nvSpPr>
            <p:cNvPr id="23" name="TextBox 22">
              <a:extLst>
                <a:ext uri="{FF2B5EF4-FFF2-40B4-BE49-F238E27FC236}">
                  <a16:creationId xmlns="" xmlns:a16="http://schemas.microsoft.com/office/drawing/2014/main" id="{D551E90B-5DC9-42E7-B0A4-9F5F5F6FCAB2}"/>
                </a:ext>
              </a:extLst>
            </p:cNvPr>
            <p:cNvSpPr txBox="1"/>
            <p:nvPr/>
          </p:nvSpPr>
          <p:spPr>
            <a:xfrm>
              <a:off x="395536" y="1673443"/>
              <a:ext cx="2592288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="" xmlns:a16="http://schemas.microsoft.com/office/drawing/2014/main" id="{476C69D6-2755-4972-AD1D-5F6A3DC3391A}"/>
                </a:ext>
              </a:extLst>
            </p:cNvPr>
            <p:cNvSpPr txBox="1"/>
            <p:nvPr/>
          </p:nvSpPr>
          <p:spPr>
            <a:xfrm>
              <a:off x="395538" y="1909281"/>
              <a:ext cx="25922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5" name="Group 4">
            <a:extLst>
              <a:ext uri="{FF2B5EF4-FFF2-40B4-BE49-F238E27FC236}">
                <a16:creationId xmlns="" xmlns:a16="http://schemas.microsoft.com/office/drawing/2014/main" id="{12335065-8F1C-4E93-A646-29FC58876C80}"/>
              </a:ext>
            </a:extLst>
          </p:cNvPr>
          <p:cNvGrpSpPr/>
          <p:nvPr/>
        </p:nvGrpSpPr>
        <p:grpSpPr>
          <a:xfrm>
            <a:off x="768105" y="5163441"/>
            <a:ext cx="3436070" cy="1066835"/>
            <a:chOff x="395536" y="4941168"/>
            <a:chExt cx="2592288" cy="1066835"/>
          </a:xfrm>
        </p:grpSpPr>
        <p:sp>
          <p:nvSpPr>
            <p:cNvPr id="26" name="TextBox 25">
              <a:extLst>
                <a:ext uri="{FF2B5EF4-FFF2-40B4-BE49-F238E27FC236}">
                  <a16:creationId xmlns="" xmlns:a16="http://schemas.microsoft.com/office/drawing/2014/main" id="{7CD3674A-AED3-41B0-A420-6FE9AFA7BF65}"/>
                </a:ext>
              </a:extLst>
            </p:cNvPr>
            <p:cNvSpPr txBox="1"/>
            <p:nvPr/>
          </p:nvSpPr>
          <p:spPr>
            <a:xfrm>
              <a:off x="395536" y="4941168"/>
              <a:ext cx="2592288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="" xmlns:a16="http://schemas.microsoft.com/office/drawing/2014/main" id="{447551DE-905B-4615-8682-5AB501B2A3A7}"/>
                </a:ext>
              </a:extLst>
            </p:cNvPr>
            <p:cNvSpPr txBox="1"/>
            <p:nvPr/>
          </p:nvSpPr>
          <p:spPr>
            <a:xfrm>
              <a:off x="395538" y="5177006"/>
              <a:ext cx="25922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46589580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4" name="Group 16">
            <a:extLst>
              <a:ext uri="{FF2B5EF4-FFF2-40B4-BE49-F238E27FC236}">
                <a16:creationId xmlns="" xmlns:a16="http://schemas.microsoft.com/office/drawing/2014/main" id="{5F4F1A31-D961-442D-BBFE-0FC80EC890C2}"/>
              </a:ext>
            </a:extLst>
          </p:cNvPr>
          <p:cNvGrpSpPr/>
          <p:nvPr userDrawn="1"/>
        </p:nvGrpSpPr>
        <p:grpSpPr>
          <a:xfrm>
            <a:off x="582419" y="1931180"/>
            <a:ext cx="4253349" cy="4253349"/>
            <a:chOff x="634127" y="2000307"/>
            <a:chExt cx="4262520" cy="4262520"/>
          </a:xfrm>
        </p:grpSpPr>
        <p:sp>
          <p:nvSpPr>
            <p:cNvPr id="13" name="Block Arc 49">
              <a:extLst>
                <a:ext uri="{FF2B5EF4-FFF2-40B4-BE49-F238E27FC236}">
                  <a16:creationId xmlns="" xmlns:a16="http://schemas.microsoft.com/office/drawing/2014/main" id="{1855F454-4C08-4889-A459-4709B34D0212}"/>
                </a:ext>
              </a:extLst>
            </p:cNvPr>
            <p:cNvSpPr/>
            <p:nvPr userDrawn="1"/>
          </p:nvSpPr>
          <p:spPr>
            <a:xfrm rot="7200000">
              <a:off x="634127" y="2000307"/>
              <a:ext cx="4262520" cy="4262520"/>
            </a:xfrm>
            <a:prstGeom prst="blockArc">
              <a:avLst>
                <a:gd name="adj1" fmla="val 10800000"/>
                <a:gd name="adj2" fmla="val 14451417"/>
                <a:gd name="adj3" fmla="val 4608"/>
              </a:avLst>
            </a:prstGeom>
            <a:solidFill>
              <a:schemeClr val="accent3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4" name="Block Arc 50">
              <a:extLst>
                <a:ext uri="{FF2B5EF4-FFF2-40B4-BE49-F238E27FC236}">
                  <a16:creationId xmlns="" xmlns:a16="http://schemas.microsoft.com/office/drawing/2014/main" id="{3B961E03-0672-4D7D-B38B-A9E52E52AD34}"/>
                </a:ext>
              </a:extLst>
            </p:cNvPr>
            <p:cNvSpPr/>
            <p:nvPr userDrawn="1"/>
          </p:nvSpPr>
          <p:spPr>
            <a:xfrm rot="14400000">
              <a:off x="634127" y="2000307"/>
              <a:ext cx="4262520" cy="4262520"/>
            </a:xfrm>
            <a:prstGeom prst="blockArc">
              <a:avLst>
                <a:gd name="adj1" fmla="val 10800000"/>
                <a:gd name="adj2" fmla="val 14451417"/>
                <a:gd name="adj3" fmla="val 4608"/>
              </a:avLst>
            </a:prstGeom>
            <a:solidFill>
              <a:schemeClr val="accent1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5" name="Block Arc 51">
              <a:extLst>
                <a:ext uri="{FF2B5EF4-FFF2-40B4-BE49-F238E27FC236}">
                  <a16:creationId xmlns="" xmlns:a16="http://schemas.microsoft.com/office/drawing/2014/main" id="{732AB36B-98C4-42BF-B95B-22851E0842C9}"/>
                </a:ext>
              </a:extLst>
            </p:cNvPr>
            <p:cNvSpPr/>
            <p:nvPr userDrawn="1"/>
          </p:nvSpPr>
          <p:spPr>
            <a:xfrm rot="10800000">
              <a:off x="634127" y="2000307"/>
              <a:ext cx="4262520" cy="4262520"/>
            </a:xfrm>
            <a:prstGeom prst="blockArc">
              <a:avLst>
                <a:gd name="adj1" fmla="val 10800000"/>
                <a:gd name="adj2" fmla="val 14451417"/>
                <a:gd name="adj3" fmla="val 4608"/>
              </a:avLst>
            </a:prstGeom>
            <a:solidFill>
              <a:schemeClr val="accent2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16" name="Block Arc 52">
              <a:extLst>
                <a:ext uri="{FF2B5EF4-FFF2-40B4-BE49-F238E27FC236}">
                  <a16:creationId xmlns="" xmlns:a16="http://schemas.microsoft.com/office/drawing/2014/main" id="{0241E1F0-E5D8-4509-B98F-13CEFD36ADD2}"/>
                </a:ext>
              </a:extLst>
            </p:cNvPr>
            <p:cNvSpPr/>
            <p:nvPr userDrawn="1"/>
          </p:nvSpPr>
          <p:spPr>
            <a:xfrm rot="3600000">
              <a:off x="634127" y="2000307"/>
              <a:ext cx="4262520" cy="4262520"/>
            </a:xfrm>
            <a:prstGeom prst="blockArc">
              <a:avLst>
                <a:gd name="adj1" fmla="val 10800000"/>
                <a:gd name="adj2" fmla="val 14451417"/>
                <a:gd name="adj3" fmla="val 4608"/>
              </a:avLst>
            </a:prstGeom>
            <a:solidFill>
              <a:schemeClr val="accent4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5" name="Group 7">
            <a:extLst>
              <a:ext uri="{FF2B5EF4-FFF2-40B4-BE49-F238E27FC236}">
                <a16:creationId xmlns="" xmlns:a16="http://schemas.microsoft.com/office/drawing/2014/main" id="{4C14F5E9-79A7-4B1C-AAE4-E2675073E3B9}"/>
              </a:ext>
            </a:extLst>
          </p:cNvPr>
          <p:cNvGrpSpPr/>
          <p:nvPr userDrawn="1"/>
        </p:nvGrpSpPr>
        <p:grpSpPr>
          <a:xfrm>
            <a:off x="984620" y="2333381"/>
            <a:ext cx="3448947" cy="3448947"/>
            <a:chOff x="1317441" y="2124238"/>
            <a:chExt cx="3456384" cy="3456384"/>
          </a:xfrm>
        </p:grpSpPr>
        <p:sp>
          <p:nvSpPr>
            <p:cNvPr id="11" name="Oval 8">
              <a:extLst>
                <a:ext uri="{FF2B5EF4-FFF2-40B4-BE49-F238E27FC236}">
                  <a16:creationId xmlns="" xmlns:a16="http://schemas.microsoft.com/office/drawing/2014/main" id="{D3AD7F8F-4F12-4106-98E0-266E7D883ABA}"/>
                </a:ext>
              </a:extLst>
            </p:cNvPr>
            <p:cNvSpPr/>
            <p:nvPr/>
          </p:nvSpPr>
          <p:spPr>
            <a:xfrm>
              <a:off x="1317441" y="2124238"/>
              <a:ext cx="3456384" cy="3456384"/>
            </a:xfrm>
            <a:prstGeom prst="ellipse">
              <a:avLst/>
            </a:prstGeom>
            <a:solidFill>
              <a:schemeClr val="bg1">
                <a:lumMod val="85000"/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12" name="Oval 9">
              <a:extLst>
                <a:ext uri="{FF2B5EF4-FFF2-40B4-BE49-F238E27FC236}">
                  <a16:creationId xmlns="" xmlns:a16="http://schemas.microsoft.com/office/drawing/2014/main" id="{1837824D-0970-4D9F-8A22-844426FF72CF}"/>
                </a:ext>
              </a:extLst>
            </p:cNvPr>
            <p:cNvSpPr/>
            <p:nvPr/>
          </p:nvSpPr>
          <p:spPr>
            <a:xfrm>
              <a:off x="1317441" y="2124238"/>
              <a:ext cx="3456384" cy="3456384"/>
            </a:xfrm>
            <a:prstGeom prst="ellipse">
              <a:avLst/>
            </a:prstGeom>
            <a:blipFill>
              <a:blip r:embed="rId2">
                <a:duotone>
                  <a:prstClr val="black"/>
                  <a:schemeClr val="accent5">
                    <a:tint val="45000"/>
                    <a:satMod val="400000"/>
                  </a:schemeClr>
                </a:duotone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brightnessContrast bright="100000"/>
                        </a14:imgEffect>
                      </a14:imgLayer>
                    </a14:imgProps>
                  </a:ext>
                </a:extLst>
              </a:blip>
              <a:srcRect/>
              <a:stretch>
                <a:fillRect l="-23305" r="-42566" b="5592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</p:grpSp>
      <p:sp>
        <p:nvSpPr>
          <p:cNvPr id="6" name="Oval 18">
            <a:extLst>
              <a:ext uri="{FF2B5EF4-FFF2-40B4-BE49-F238E27FC236}">
                <a16:creationId xmlns="" xmlns:a16="http://schemas.microsoft.com/office/drawing/2014/main" id="{4509B9B9-4AEB-44B1-8AE4-1110F829C679}"/>
              </a:ext>
            </a:extLst>
          </p:cNvPr>
          <p:cNvSpPr/>
          <p:nvPr/>
        </p:nvSpPr>
        <p:spPr>
          <a:xfrm rot="210143">
            <a:off x="3658007" y="2221255"/>
            <a:ext cx="190389" cy="190389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7" name="Oval 19">
            <a:extLst>
              <a:ext uri="{FF2B5EF4-FFF2-40B4-BE49-F238E27FC236}">
                <a16:creationId xmlns="" xmlns:a16="http://schemas.microsoft.com/office/drawing/2014/main" id="{B66FCA09-232A-4E34-9231-7A25D649E56E}"/>
              </a:ext>
            </a:extLst>
          </p:cNvPr>
          <p:cNvSpPr/>
          <p:nvPr/>
        </p:nvSpPr>
        <p:spPr>
          <a:xfrm rot="210143">
            <a:off x="1607363" y="2202882"/>
            <a:ext cx="190389" cy="190389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" name="Oval 20">
            <a:extLst>
              <a:ext uri="{FF2B5EF4-FFF2-40B4-BE49-F238E27FC236}">
                <a16:creationId xmlns="" xmlns:a16="http://schemas.microsoft.com/office/drawing/2014/main" id="{34F8A1FA-C35D-4916-9EC6-D576C6E3BB62}"/>
              </a:ext>
            </a:extLst>
          </p:cNvPr>
          <p:cNvSpPr/>
          <p:nvPr/>
        </p:nvSpPr>
        <p:spPr>
          <a:xfrm rot="210143">
            <a:off x="4639578" y="3941829"/>
            <a:ext cx="190389" cy="190389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" name="Oval 21">
            <a:extLst>
              <a:ext uri="{FF2B5EF4-FFF2-40B4-BE49-F238E27FC236}">
                <a16:creationId xmlns="" xmlns:a16="http://schemas.microsoft.com/office/drawing/2014/main" id="{CE2C6667-3157-4989-A41C-87545182E004}"/>
              </a:ext>
            </a:extLst>
          </p:cNvPr>
          <p:cNvSpPr/>
          <p:nvPr/>
        </p:nvSpPr>
        <p:spPr>
          <a:xfrm rot="210143">
            <a:off x="3604141" y="5736903"/>
            <a:ext cx="190389" cy="190389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0" name="Oval 22">
            <a:extLst>
              <a:ext uri="{FF2B5EF4-FFF2-40B4-BE49-F238E27FC236}">
                <a16:creationId xmlns="" xmlns:a16="http://schemas.microsoft.com/office/drawing/2014/main" id="{434605BE-6BCF-405C-8B4D-F49C26EDD44D}"/>
              </a:ext>
            </a:extLst>
          </p:cNvPr>
          <p:cNvSpPr/>
          <p:nvPr/>
        </p:nvSpPr>
        <p:spPr>
          <a:xfrm rot="210143">
            <a:off x="1584482" y="5705607"/>
            <a:ext cx="190389" cy="190389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17" name="Group 24">
            <a:extLst>
              <a:ext uri="{FF2B5EF4-FFF2-40B4-BE49-F238E27FC236}">
                <a16:creationId xmlns="" xmlns:a16="http://schemas.microsoft.com/office/drawing/2014/main" id="{BC3853BE-585A-4706-9A3E-F6FF9F9489E1}"/>
              </a:ext>
            </a:extLst>
          </p:cNvPr>
          <p:cNvGrpSpPr/>
          <p:nvPr/>
        </p:nvGrpSpPr>
        <p:grpSpPr>
          <a:xfrm>
            <a:off x="6630282" y="3031815"/>
            <a:ext cx="4753746" cy="722564"/>
            <a:chOff x="4969796" y="1546333"/>
            <a:chExt cx="1984628" cy="806989"/>
          </a:xfrm>
        </p:grpSpPr>
        <p:sp>
          <p:nvSpPr>
            <p:cNvPr id="18" name="TextBox 17">
              <a:extLst>
                <a:ext uri="{FF2B5EF4-FFF2-40B4-BE49-F238E27FC236}">
                  <a16:creationId xmlns="" xmlns:a16="http://schemas.microsoft.com/office/drawing/2014/main" id="{38C8DB15-68FF-4B80-9208-05CC495A570F}"/>
                </a:ext>
              </a:extLst>
            </p:cNvPr>
            <p:cNvSpPr txBox="1"/>
            <p:nvPr/>
          </p:nvSpPr>
          <p:spPr>
            <a:xfrm>
              <a:off x="4969796" y="1546333"/>
              <a:ext cx="1984627" cy="34373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accent3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="" xmlns:a16="http://schemas.microsoft.com/office/drawing/2014/main" id="{67DCF6C5-A167-4F89-99D0-385BB530284A}"/>
                </a:ext>
              </a:extLst>
            </p:cNvPr>
            <p:cNvSpPr txBox="1"/>
            <p:nvPr/>
          </p:nvSpPr>
          <p:spPr>
            <a:xfrm>
              <a:off x="4969797" y="1872090"/>
              <a:ext cx="1984627" cy="4812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1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  </a:t>
              </a:r>
              <a:endParaRPr lang="ko-KR" altLang="en-US" sz="11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0" name="Group 33">
            <a:extLst>
              <a:ext uri="{FF2B5EF4-FFF2-40B4-BE49-F238E27FC236}">
                <a16:creationId xmlns="" xmlns:a16="http://schemas.microsoft.com/office/drawing/2014/main" id="{BD4E5A34-FA91-4E80-B054-57F34ACE6D4C}"/>
              </a:ext>
            </a:extLst>
          </p:cNvPr>
          <p:cNvGrpSpPr/>
          <p:nvPr/>
        </p:nvGrpSpPr>
        <p:grpSpPr>
          <a:xfrm>
            <a:off x="6630282" y="4243331"/>
            <a:ext cx="4753746" cy="722564"/>
            <a:chOff x="4969796" y="1546333"/>
            <a:chExt cx="1984628" cy="806989"/>
          </a:xfrm>
        </p:grpSpPr>
        <p:sp>
          <p:nvSpPr>
            <p:cNvPr id="21" name="TextBox 20">
              <a:extLst>
                <a:ext uri="{FF2B5EF4-FFF2-40B4-BE49-F238E27FC236}">
                  <a16:creationId xmlns="" xmlns:a16="http://schemas.microsoft.com/office/drawing/2014/main" id="{E80CD2BB-AA30-4FF9-BA7F-BD65AF6E46CA}"/>
                </a:ext>
              </a:extLst>
            </p:cNvPr>
            <p:cNvSpPr txBox="1"/>
            <p:nvPr/>
          </p:nvSpPr>
          <p:spPr>
            <a:xfrm>
              <a:off x="4969796" y="1546333"/>
              <a:ext cx="1984627" cy="34373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accent2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="" xmlns:a16="http://schemas.microsoft.com/office/drawing/2014/main" id="{5E14DC4C-F8FC-41BF-9130-2D6C64BE0B2A}"/>
                </a:ext>
              </a:extLst>
            </p:cNvPr>
            <p:cNvSpPr txBox="1"/>
            <p:nvPr/>
          </p:nvSpPr>
          <p:spPr>
            <a:xfrm>
              <a:off x="4969797" y="1872090"/>
              <a:ext cx="1984627" cy="4812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1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 </a:t>
              </a:r>
              <a:endParaRPr lang="ko-KR" altLang="en-US" sz="11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3" name="Group 42">
            <a:extLst>
              <a:ext uri="{FF2B5EF4-FFF2-40B4-BE49-F238E27FC236}">
                <a16:creationId xmlns="" xmlns:a16="http://schemas.microsoft.com/office/drawing/2014/main" id="{9EEC51CB-23C0-4C09-B801-EBCA438905DA}"/>
              </a:ext>
            </a:extLst>
          </p:cNvPr>
          <p:cNvGrpSpPr/>
          <p:nvPr/>
        </p:nvGrpSpPr>
        <p:grpSpPr>
          <a:xfrm>
            <a:off x="5717898" y="1820297"/>
            <a:ext cx="5118917" cy="722564"/>
            <a:chOff x="4969796" y="1546333"/>
            <a:chExt cx="2137082" cy="806989"/>
          </a:xfrm>
        </p:grpSpPr>
        <p:sp>
          <p:nvSpPr>
            <p:cNvPr id="24" name="TextBox 23">
              <a:extLst>
                <a:ext uri="{FF2B5EF4-FFF2-40B4-BE49-F238E27FC236}">
                  <a16:creationId xmlns="" xmlns:a16="http://schemas.microsoft.com/office/drawing/2014/main" id="{644E69D7-D4BA-44CE-AEA1-AD27A2871EBB}"/>
                </a:ext>
              </a:extLst>
            </p:cNvPr>
            <p:cNvSpPr txBox="1"/>
            <p:nvPr/>
          </p:nvSpPr>
          <p:spPr>
            <a:xfrm>
              <a:off x="4969796" y="1546333"/>
              <a:ext cx="2137082" cy="34373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accent4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="" xmlns:a16="http://schemas.microsoft.com/office/drawing/2014/main" id="{B25D0F86-58CE-4A4D-AA45-CE404979FF97}"/>
                </a:ext>
              </a:extLst>
            </p:cNvPr>
            <p:cNvSpPr txBox="1"/>
            <p:nvPr/>
          </p:nvSpPr>
          <p:spPr>
            <a:xfrm>
              <a:off x="4969797" y="1872090"/>
              <a:ext cx="1984627" cy="4812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1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 </a:t>
              </a:r>
              <a:endParaRPr lang="ko-KR" altLang="en-US" sz="11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6" name="Group 45">
            <a:extLst>
              <a:ext uri="{FF2B5EF4-FFF2-40B4-BE49-F238E27FC236}">
                <a16:creationId xmlns="" xmlns:a16="http://schemas.microsoft.com/office/drawing/2014/main" id="{ADCA5E20-1BA0-42A9-8994-5362BD60E840}"/>
              </a:ext>
            </a:extLst>
          </p:cNvPr>
          <p:cNvGrpSpPr/>
          <p:nvPr/>
        </p:nvGrpSpPr>
        <p:grpSpPr>
          <a:xfrm>
            <a:off x="5717897" y="5454848"/>
            <a:ext cx="4753746" cy="722564"/>
            <a:chOff x="4969796" y="1546333"/>
            <a:chExt cx="1984628" cy="806989"/>
          </a:xfrm>
        </p:grpSpPr>
        <p:sp>
          <p:nvSpPr>
            <p:cNvPr id="27" name="TextBox 26">
              <a:extLst>
                <a:ext uri="{FF2B5EF4-FFF2-40B4-BE49-F238E27FC236}">
                  <a16:creationId xmlns="" xmlns:a16="http://schemas.microsoft.com/office/drawing/2014/main" id="{3B1386D9-0B05-47FA-ABFF-0E295562D190}"/>
                </a:ext>
              </a:extLst>
            </p:cNvPr>
            <p:cNvSpPr txBox="1"/>
            <p:nvPr/>
          </p:nvSpPr>
          <p:spPr>
            <a:xfrm>
              <a:off x="4969796" y="1546333"/>
              <a:ext cx="1984627" cy="34373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accent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="" xmlns:a16="http://schemas.microsoft.com/office/drawing/2014/main" id="{82723971-4057-4CBA-B76B-A915CFE9B8DF}"/>
                </a:ext>
              </a:extLst>
            </p:cNvPr>
            <p:cNvSpPr txBox="1"/>
            <p:nvPr/>
          </p:nvSpPr>
          <p:spPr>
            <a:xfrm>
              <a:off x="4969797" y="1872090"/>
              <a:ext cx="1984627" cy="4812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1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 </a:t>
              </a:r>
              <a:endParaRPr lang="ko-KR" altLang="en-US" sz="11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9" name="TextBox 28">
            <a:extLst>
              <a:ext uri="{FF2B5EF4-FFF2-40B4-BE49-F238E27FC236}">
                <a16:creationId xmlns="" xmlns:a16="http://schemas.microsoft.com/office/drawing/2014/main" id="{2A08085F-E197-4A70-AE81-3F898A452311}"/>
              </a:ext>
            </a:extLst>
          </p:cNvPr>
          <p:cNvSpPr txBox="1"/>
          <p:nvPr/>
        </p:nvSpPr>
        <p:spPr>
          <a:xfrm>
            <a:off x="1486995" y="3470064"/>
            <a:ext cx="2786540" cy="106695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>
              <a:lnSpc>
                <a:spcPts val="3800"/>
              </a:lnSpc>
            </a:pPr>
            <a:r>
              <a:rPr lang="en-US" altLang="ko-KR" sz="3200" b="1" dirty="0">
                <a:solidFill>
                  <a:schemeClr val="accent2"/>
                </a:solidFill>
                <a:cs typeface="Arial" pitchFamily="34" charset="0"/>
              </a:rPr>
              <a:t>Medical</a:t>
            </a:r>
          </a:p>
          <a:p>
            <a:pPr>
              <a:lnSpc>
                <a:spcPts val="3800"/>
              </a:lnSpc>
            </a:pPr>
            <a:r>
              <a:rPr lang="en-US" altLang="ko-KR" sz="3200" b="1" dirty="0">
                <a:solidFill>
                  <a:schemeClr val="accent1"/>
                </a:solidFill>
                <a:cs typeface="Arial" pitchFamily="34" charset="0"/>
              </a:rPr>
              <a:t>Presentation</a:t>
            </a:r>
            <a:endParaRPr lang="ko-KR" altLang="en-US" sz="3200" b="1" dirty="0">
              <a:solidFill>
                <a:schemeClr val="accent1"/>
              </a:solidFill>
              <a:cs typeface="Arial" pitchFamily="34" charset="0"/>
            </a:endParaRPr>
          </a:p>
        </p:txBody>
      </p:sp>
      <p:grpSp>
        <p:nvGrpSpPr>
          <p:cNvPr id="30" name="Group 4">
            <a:extLst>
              <a:ext uri="{FF2B5EF4-FFF2-40B4-BE49-F238E27FC236}">
                <a16:creationId xmlns="" xmlns:a16="http://schemas.microsoft.com/office/drawing/2014/main" id="{79984EA7-7175-4923-9823-359CFE6CEBEC}"/>
              </a:ext>
            </a:extLst>
          </p:cNvPr>
          <p:cNvGrpSpPr/>
          <p:nvPr/>
        </p:nvGrpSpPr>
        <p:grpSpPr>
          <a:xfrm>
            <a:off x="1397410" y="3628909"/>
            <a:ext cx="86235" cy="756643"/>
            <a:chOff x="705340" y="3177056"/>
            <a:chExt cx="86235" cy="756643"/>
          </a:xfrm>
        </p:grpSpPr>
        <p:sp>
          <p:nvSpPr>
            <p:cNvPr id="31" name="Rectangle 3">
              <a:extLst>
                <a:ext uri="{FF2B5EF4-FFF2-40B4-BE49-F238E27FC236}">
                  <a16:creationId xmlns="" xmlns:a16="http://schemas.microsoft.com/office/drawing/2014/main" id="{F9D8BAFE-4966-4AB5-9F4B-6BFF6C6FF743}"/>
                </a:ext>
              </a:extLst>
            </p:cNvPr>
            <p:cNvSpPr/>
            <p:nvPr/>
          </p:nvSpPr>
          <p:spPr>
            <a:xfrm>
              <a:off x="755575" y="3177699"/>
              <a:ext cx="36000" cy="756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rgbClr val="22AAE4"/>
                </a:solidFill>
              </a:endParaRPr>
            </a:p>
          </p:txBody>
        </p:sp>
        <p:sp>
          <p:nvSpPr>
            <p:cNvPr id="32" name="Rectangle 22">
              <a:extLst>
                <a:ext uri="{FF2B5EF4-FFF2-40B4-BE49-F238E27FC236}">
                  <a16:creationId xmlns="" xmlns:a16="http://schemas.microsoft.com/office/drawing/2014/main" id="{A8A0BA83-EB57-4A39-BA86-28965EBCBFD2}"/>
                </a:ext>
              </a:extLst>
            </p:cNvPr>
            <p:cNvSpPr/>
            <p:nvPr/>
          </p:nvSpPr>
          <p:spPr>
            <a:xfrm>
              <a:off x="705340" y="3177056"/>
              <a:ext cx="36000" cy="7560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rgbClr val="22AAE4"/>
                </a:solidFill>
              </a:endParaRPr>
            </a:p>
          </p:txBody>
        </p:sp>
      </p:grpSp>
      <p:sp>
        <p:nvSpPr>
          <p:cNvPr id="37" name="Rectangle 23">
            <a:extLst>
              <a:ext uri="{FF2B5EF4-FFF2-40B4-BE49-F238E27FC236}">
                <a16:creationId xmlns="" xmlns:a16="http://schemas.microsoft.com/office/drawing/2014/main" id="{E7D914AD-C953-4224-9B30-A01C10924A70}"/>
              </a:ext>
            </a:extLst>
          </p:cNvPr>
          <p:cNvSpPr/>
          <p:nvPr/>
        </p:nvSpPr>
        <p:spPr>
          <a:xfrm>
            <a:off x="5789558" y="3170151"/>
            <a:ext cx="691882" cy="445892"/>
          </a:xfrm>
          <a:custGeom>
            <a:avLst/>
            <a:gdLst/>
            <a:ahLst/>
            <a:cxnLst/>
            <a:rect l="l" t="t" r="r" b="b"/>
            <a:pathLst>
              <a:path w="3224845" h="2078296">
                <a:moveTo>
                  <a:pt x="1153236" y="427959"/>
                </a:moveTo>
                <a:cubicBezTo>
                  <a:pt x="1348431" y="427959"/>
                  <a:pt x="1521080" y="524490"/>
                  <a:pt x="1617434" y="678532"/>
                </a:cubicBezTo>
                <a:cubicBezTo>
                  <a:pt x="1678138" y="623092"/>
                  <a:pt x="1759417" y="592820"/>
                  <a:pt x="1847771" y="592820"/>
                </a:cubicBezTo>
                <a:cubicBezTo>
                  <a:pt x="2039655" y="592820"/>
                  <a:pt x="2198190" y="735609"/>
                  <a:pt x="2216233" y="921620"/>
                </a:cubicBezTo>
                <a:cubicBezTo>
                  <a:pt x="2219548" y="919625"/>
                  <a:pt x="2222903" y="919594"/>
                  <a:pt x="2226267" y="919594"/>
                </a:cubicBezTo>
                <a:cubicBezTo>
                  <a:pt x="2546231" y="919594"/>
                  <a:pt x="2805617" y="1178981"/>
                  <a:pt x="2805617" y="1498945"/>
                </a:cubicBezTo>
                <a:cubicBezTo>
                  <a:pt x="2805617" y="1801051"/>
                  <a:pt x="2574378" y="2049153"/>
                  <a:pt x="2279216" y="2075622"/>
                </a:cubicBezTo>
                <a:lnTo>
                  <a:pt x="2279216" y="2078296"/>
                </a:lnTo>
                <a:lnTo>
                  <a:pt x="2226267" y="2078296"/>
                </a:lnTo>
                <a:lnTo>
                  <a:pt x="646561" y="2078296"/>
                </a:lnTo>
                <a:lnTo>
                  <a:pt x="646561" y="2073975"/>
                </a:lnTo>
                <a:cubicBezTo>
                  <a:pt x="624550" y="2076984"/>
                  <a:pt x="602103" y="2078296"/>
                  <a:pt x="579350" y="2078296"/>
                </a:cubicBezTo>
                <a:cubicBezTo>
                  <a:pt x="259386" y="2078296"/>
                  <a:pt x="0" y="1818910"/>
                  <a:pt x="0" y="1498945"/>
                </a:cubicBezTo>
                <a:cubicBezTo>
                  <a:pt x="0" y="1178981"/>
                  <a:pt x="259386" y="919594"/>
                  <a:pt x="579350" y="919594"/>
                </a:cubicBezTo>
                <a:lnTo>
                  <a:pt x="591118" y="921972"/>
                </a:lnTo>
                <a:cubicBezTo>
                  <a:pt x="622324" y="641639"/>
                  <a:pt x="862826" y="427959"/>
                  <a:pt x="1153236" y="427959"/>
                </a:cubicBezTo>
                <a:close/>
                <a:moveTo>
                  <a:pt x="1844671" y="0"/>
                </a:moveTo>
                <a:cubicBezTo>
                  <a:pt x="2007709" y="0"/>
                  <a:pt x="2151917" y="80629"/>
                  <a:pt x="2232398" y="209295"/>
                </a:cubicBezTo>
                <a:cubicBezTo>
                  <a:pt x="2283102" y="162988"/>
                  <a:pt x="2350992" y="137703"/>
                  <a:pt x="2424790" y="137703"/>
                </a:cubicBezTo>
                <a:cubicBezTo>
                  <a:pt x="2585064" y="137703"/>
                  <a:pt x="2717483" y="256969"/>
                  <a:pt x="2732554" y="412337"/>
                </a:cubicBezTo>
                <a:cubicBezTo>
                  <a:pt x="2735322" y="410671"/>
                  <a:pt x="2738125" y="410646"/>
                  <a:pt x="2740934" y="410646"/>
                </a:cubicBezTo>
                <a:cubicBezTo>
                  <a:pt x="3008189" y="410646"/>
                  <a:pt x="3224845" y="627302"/>
                  <a:pt x="3224845" y="894557"/>
                </a:cubicBezTo>
                <a:cubicBezTo>
                  <a:pt x="3224845" y="1096996"/>
                  <a:pt x="3100535" y="1270403"/>
                  <a:pt x="2923312" y="1340619"/>
                </a:cubicBezTo>
                <a:cubicBezTo>
                  <a:pt x="2866347" y="1049229"/>
                  <a:pt x="2609521" y="829523"/>
                  <a:pt x="2301383" y="829523"/>
                </a:cubicBezTo>
                <a:cubicBezTo>
                  <a:pt x="2297701" y="829523"/>
                  <a:pt x="2294026" y="829557"/>
                  <a:pt x="2290397" y="831741"/>
                </a:cubicBezTo>
                <a:cubicBezTo>
                  <a:pt x="2270640" y="628070"/>
                  <a:pt x="2097054" y="471725"/>
                  <a:pt x="1886953" y="471725"/>
                </a:cubicBezTo>
                <a:cubicBezTo>
                  <a:pt x="1790211" y="471725"/>
                  <a:pt x="1701214" y="504871"/>
                  <a:pt x="1634747" y="565575"/>
                </a:cubicBezTo>
                <a:cubicBezTo>
                  <a:pt x="1575570" y="470966"/>
                  <a:pt x="1490108" y="396171"/>
                  <a:pt x="1388252" y="349790"/>
                </a:cubicBezTo>
                <a:cubicBezTo>
                  <a:pt x="1438607" y="147092"/>
                  <a:pt x="1624461" y="0"/>
                  <a:pt x="184467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Oval 31">
            <a:extLst>
              <a:ext uri="{FF2B5EF4-FFF2-40B4-BE49-F238E27FC236}">
                <a16:creationId xmlns="" xmlns:a16="http://schemas.microsoft.com/office/drawing/2014/main" id="{A18EDEFE-5FAE-4B81-B0B3-93E4C54B5DFF}"/>
              </a:ext>
            </a:extLst>
          </p:cNvPr>
          <p:cNvSpPr/>
          <p:nvPr/>
        </p:nvSpPr>
        <p:spPr>
          <a:xfrm>
            <a:off x="5871158" y="4318572"/>
            <a:ext cx="579873" cy="572083"/>
          </a:xfrm>
          <a:custGeom>
            <a:avLst/>
            <a:gdLst/>
            <a:ahLst/>
            <a:cxnLst/>
            <a:rect l="l" t="t" r="r" b="b"/>
            <a:pathLst>
              <a:path w="3240076" h="3196551">
                <a:moveTo>
                  <a:pt x="2810300" y="1617710"/>
                </a:moveTo>
                <a:cubicBezTo>
                  <a:pt x="2817009" y="1615912"/>
                  <a:pt x="2824405" y="1616674"/>
                  <a:pt x="2830895" y="1620421"/>
                </a:cubicBezTo>
                <a:lnTo>
                  <a:pt x="3150571" y="1804986"/>
                </a:lnTo>
                <a:cubicBezTo>
                  <a:pt x="3163552" y="1812480"/>
                  <a:pt x="3168000" y="1829080"/>
                  <a:pt x="3160506" y="1842062"/>
                </a:cubicBezTo>
                <a:lnTo>
                  <a:pt x="3106222" y="1936084"/>
                </a:lnTo>
                <a:cubicBezTo>
                  <a:pt x="3098727" y="1949065"/>
                  <a:pt x="3082128" y="1953513"/>
                  <a:pt x="3069146" y="1946019"/>
                </a:cubicBezTo>
                <a:lnTo>
                  <a:pt x="2749470" y="1761453"/>
                </a:lnTo>
                <a:cubicBezTo>
                  <a:pt x="2736489" y="1753959"/>
                  <a:pt x="2732040" y="1737359"/>
                  <a:pt x="2739536" y="1724378"/>
                </a:cubicBezTo>
                <a:lnTo>
                  <a:pt x="2793819" y="1630356"/>
                </a:lnTo>
                <a:cubicBezTo>
                  <a:pt x="2797567" y="1623864"/>
                  <a:pt x="2803590" y="1619508"/>
                  <a:pt x="2810300" y="1617710"/>
                </a:cubicBezTo>
                <a:close/>
                <a:moveTo>
                  <a:pt x="1308278" y="1324343"/>
                </a:moveTo>
                <a:cubicBezTo>
                  <a:pt x="1529714" y="1324343"/>
                  <a:pt x="1725574" y="1433852"/>
                  <a:pt x="1834882" y="1608603"/>
                </a:cubicBezTo>
                <a:cubicBezTo>
                  <a:pt x="1903747" y="1545710"/>
                  <a:pt x="1995954" y="1511368"/>
                  <a:pt x="2096186" y="1511368"/>
                </a:cubicBezTo>
                <a:cubicBezTo>
                  <a:pt x="2313867" y="1511368"/>
                  <a:pt x="2493715" y="1673353"/>
                  <a:pt x="2514185" y="1884371"/>
                </a:cubicBezTo>
                <a:cubicBezTo>
                  <a:pt x="2517944" y="1882108"/>
                  <a:pt x="2521751" y="1882074"/>
                  <a:pt x="2525567" y="1882074"/>
                </a:cubicBezTo>
                <a:cubicBezTo>
                  <a:pt x="2888547" y="1882074"/>
                  <a:pt x="3182805" y="2176332"/>
                  <a:pt x="3182805" y="2539312"/>
                </a:cubicBezTo>
                <a:cubicBezTo>
                  <a:pt x="3182805" y="2882034"/>
                  <a:pt x="2920478" y="3163490"/>
                  <a:pt x="2585635" y="3193518"/>
                </a:cubicBezTo>
                <a:lnTo>
                  <a:pt x="2585635" y="3196551"/>
                </a:lnTo>
                <a:lnTo>
                  <a:pt x="2525567" y="3196551"/>
                </a:lnTo>
                <a:lnTo>
                  <a:pt x="733485" y="3196551"/>
                </a:lnTo>
                <a:lnTo>
                  <a:pt x="733485" y="3191649"/>
                </a:lnTo>
                <a:cubicBezTo>
                  <a:pt x="708515" y="3195063"/>
                  <a:pt x="683050" y="3196551"/>
                  <a:pt x="657239" y="3196551"/>
                </a:cubicBezTo>
                <a:cubicBezTo>
                  <a:pt x="294258" y="3196551"/>
                  <a:pt x="0" y="2902293"/>
                  <a:pt x="0" y="2539312"/>
                </a:cubicBezTo>
                <a:cubicBezTo>
                  <a:pt x="0" y="2176332"/>
                  <a:pt x="294258" y="1882074"/>
                  <a:pt x="657239" y="1882074"/>
                </a:cubicBezTo>
                <a:lnTo>
                  <a:pt x="670588" y="1884770"/>
                </a:lnTo>
                <a:cubicBezTo>
                  <a:pt x="705989" y="1566750"/>
                  <a:pt x="978825" y="1324343"/>
                  <a:pt x="1308278" y="1324343"/>
                </a:cubicBezTo>
                <a:close/>
                <a:moveTo>
                  <a:pt x="3166512" y="731828"/>
                </a:moveTo>
                <a:cubicBezTo>
                  <a:pt x="3180598" y="726701"/>
                  <a:pt x="3196172" y="733964"/>
                  <a:pt x="3201300" y="748050"/>
                </a:cubicBezTo>
                <a:lnTo>
                  <a:pt x="3238432" y="850070"/>
                </a:lnTo>
                <a:cubicBezTo>
                  <a:pt x="3243559" y="864156"/>
                  <a:pt x="3236295" y="879731"/>
                  <a:pt x="3222210" y="884857"/>
                </a:cubicBezTo>
                <a:lnTo>
                  <a:pt x="2875342" y="1011107"/>
                </a:lnTo>
                <a:cubicBezTo>
                  <a:pt x="2861256" y="1016234"/>
                  <a:pt x="2845680" y="1008972"/>
                  <a:pt x="2840554" y="994886"/>
                </a:cubicBezTo>
                <a:lnTo>
                  <a:pt x="2803421" y="892866"/>
                </a:lnTo>
                <a:cubicBezTo>
                  <a:pt x="2798295" y="878780"/>
                  <a:pt x="2805558" y="863204"/>
                  <a:pt x="2819643" y="858077"/>
                </a:cubicBezTo>
                <a:close/>
                <a:moveTo>
                  <a:pt x="773619" y="731828"/>
                </a:moveTo>
                <a:lnTo>
                  <a:pt x="1120487" y="858077"/>
                </a:lnTo>
                <a:cubicBezTo>
                  <a:pt x="1134573" y="863204"/>
                  <a:pt x="1141836" y="878780"/>
                  <a:pt x="1136709" y="892866"/>
                </a:cubicBezTo>
                <a:lnTo>
                  <a:pt x="1099577" y="994886"/>
                </a:lnTo>
                <a:cubicBezTo>
                  <a:pt x="1094450" y="1008972"/>
                  <a:pt x="1078875" y="1016234"/>
                  <a:pt x="1064789" y="1011107"/>
                </a:cubicBezTo>
                <a:lnTo>
                  <a:pt x="717921" y="884857"/>
                </a:lnTo>
                <a:cubicBezTo>
                  <a:pt x="703835" y="879731"/>
                  <a:pt x="696572" y="864156"/>
                  <a:pt x="701699" y="850070"/>
                </a:cubicBezTo>
                <a:lnTo>
                  <a:pt x="738831" y="748050"/>
                </a:lnTo>
                <a:cubicBezTo>
                  <a:pt x="743958" y="733964"/>
                  <a:pt x="759534" y="726701"/>
                  <a:pt x="773619" y="731828"/>
                </a:cubicBezTo>
                <a:close/>
                <a:moveTo>
                  <a:pt x="1970065" y="524905"/>
                </a:moveTo>
                <a:cubicBezTo>
                  <a:pt x="2386791" y="524905"/>
                  <a:pt x="2724614" y="862728"/>
                  <a:pt x="2724614" y="1279453"/>
                </a:cubicBezTo>
                <a:cubicBezTo>
                  <a:pt x="2724614" y="1453368"/>
                  <a:pt x="2665775" y="1613540"/>
                  <a:pt x="2564463" y="1739247"/>
                </a:cubicBezTo>
                <a:cubicBezTo>
                  <a:pt x="2529951" y="1545877"/>
                  <a:pt x="2358485" y="1402176"/>
                  <a:pt x="2153457" y="1402176"/>
                </a:cubicBezTo>
                <a:cubicBezTo>
                  <a:pt x="2053225" y="1402176"/>
                  <a:pt x="1961018" y="1436518"/>
                  <a:pt x="1892153" y="1499411"/>
                </a:cubicBezTo>
                <a:cubicBezTo>
                  <a:pt x="1782845" y="1324660"/>
                  <a:pt x="1586985" y="1215151"/>
                  <a:pt x="1365549" y="1215151"/>
                </a:cubicBezTo>
                <a:cubicBezTo>
                  <a:pt x="1314582" y="1215151"/>
                  <a:pt x="1264970" y="1220953"/>
                  <a:pt x="1217820" y="1233835"/>
                </a:cubicBezTo>
                <a:cubicBezTo>
                  <a:pt x="1240489" y="838320"/>
                  <a:pt x="1568676" y="524905"/>
                  <a:pt x="1970065" y="524905"/>
                </a:cubicBezTo>
                <a:close/>
                <a:moveTo>
                  <a:pt x="2490093" y="928"/>
                </a:moveTo>
                <a:cubicBezTo>
                  <a:pt x="2496802" y="-869"/>
                  <a:pt x="2504197" y="-108"/>
                  <a:pt x="2510688" y="3640"/>
                </a:cubicBezTo>
                <a:lnTo>
                  <a:pt x="2604711" y="57924"/>
                </a:lnTo>
                <a:cubicBezTo>
                  <a:pt x="2617692" y="65419"/>
                  <a:pt x="2622140" y="82019"/>
                  <a:pt x="2614644" y="95000"/>
                </a:cubicBezTo>
                <a:lnTo>
                  <a:pt x="2430080" y="414676"/>
                </a:lnTo>
                <a:cubicBezTo>
                  <a:pt x="2422585" y="427657"/>
                  <a:pt x="2405985" y="432105"/>
                  <a:pt x="2393004" y="424610"/>
                </a:cubicBezTo>
                <a:lnTo>
                  <a:pt x="2298982" y="370326"/>
                </a:lnTo>
                <a:cubicBezTo>
                  <a:pt x="2286000" y="362831"/>
                  <a:pt x="2281552" y="346232"/>
                  <a:pt x="2289048" y="333250"/>
                </a:cubicBezTo>
                <a:lnTo>
                  <a:pt x="2473612" y="13574"/>
                </a:lnTo>
                <a:cubicBezTo>
                  <a:pt x="2477359" y="7084"/>
                  <a:pt x="2483383" y="2726"/>
                  <a:pt x="2490093" y="928"/>
                </a:cubicBezTo>
                <a:close/>
                <a:moveTo>
                  <a:pt x="1450038" y="928"/>
                </a:moveTo>
                <a:cubicBezTo>
                  <a:pt x="1456747" y="2726"/>
                  <a:pt x="1462771" y="7084"/>
                  <a:pt x="1466519" y="13574"/>
                </a:cubicBezTo>
                <a:lnTo>
                  <a:pt x="1651083" y="333250"/>
                </a:lnTo>
                <a:cubicBezTo>
                  <a:pt x="1658578" y="346232"/>
                  <a:pt x="1654131" y="362831"/>
                  <a:pt x="1641149" y="370326"/>
                </a:cubicBezTo>
                <a:lnTo>
                  <a:pt x="1547127" y="424610"/>
                </a:lnTo>
                <a:cubicBezTo>
                  <a:pt x="1534145" y="432105"/>
                  <a:pt x="1517546" y="427657"/>
                  <a:pt x="1510050" y="414676"/>
                </a:cubicBezTo>
                <a:lnTo>
                  <a:pt x="1325486" y="95000"/>
                </a:lnTo>
                <a:cubicBezTo>
                  <a:pt x="1317991" y="82019"/>
                  <a:pt x="1322439" y="65419"/>
                  <a:pt x="1335420" y="57924"/>
                </a:cubicBezTo>
                <a:lnTo>
                  <a:pt x="1429442" y="3640"/>
                </a:lnTo>
                <a:cubicBezTo>
                  <a:pt x="1435933" y="-108"/>
                  <a:pt x="1443328" y="-869"/>
                  <a:pt x="1450038" y="92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9" name="Teardrop 17">
            <a:extLst>
              <a:ext uri="{FF2B5EF4-FFF2-40B4-BE49-F238E27FC236}">
                <a16:creationId xmlns="" xmlns:a16="http://schemas.microsoft.com/office/drawing/2014/main" id="{775C5A3E-EE9B-4929-83B1-3D9155C43AEB}"/>
              </a:ext>
            </a:extLst>
          </p:cNvPr>
          <p:cNvSpPr/>
          <p:nvPr/>
        </p:nvSpPr>
        <p:spPr>
          <a:xfrm rot="18900000">
            <a:off x="5012466" y="1941038"/>
            <a:ext cx="473640" cy="481082"/>
          </a:xfrm>
          <a:custGeom>
            <a:avLst/>
            <a:gdLst/>
            <a:ahLst/>
            <a:cxnLst/>
            <a:rect l="l" t="t" r="r" b="b"/>
            <a:pathLst>
              <a:path w="2646489" h="2688071">
                <a:moveTo>
                  <a:pt x="306023" y="2382048"/>
                </a:moveTo>
                <a:cubicBezTo>
                  <a:pt x="271732" y="2441625"/>
                  <a:pt x="254586" y="2501201"/>
                  <a:pt x="254586" y="2560778"/>
                </a:cubicBezTo>
                <a:cubicBezTo>
                  <a:pt x="254586" y="2631080"/>
                  <a:pt x="197595" y="2688071"/>
                  <a:pt x="127293" y="2688071"/>
                </a:cubicBezTo>
                <a:cubicBezTo>
                  <a:pt x="56991" y="2688071"/>
                  <a:pt x="0" y="2631081"/>
                  <a:pt x="0" y="2560778"/>
                </a:cubicBezTo>
                <a:cubicBezTo>
                  <a:pt x="0" y="2490477"/>
                  <a:pt x="56991" y="2433485"/>
                  <a:pt x="127293" y="2433485"/>
                </a:cubicBezTo>
                <a:cubicBezTo>
                  <a:pt x="186870" y="2433486"/>
                  <a:pt x="246446" y="2416340"/>
                  <a:pt x="306023" y="2382048"/>
                </a:cubicBezTo>
                <a:close/>
                <a:moveTo>
                  <a:pt x="812224" y="2334103"/>
                </a:moveTo>
                <a:cubicBezTo>
                  <a:pt x="777933" y="2393681"/>
                  <a:pt x="760787" y="2453256"/>
                  <a:pt x="760787" y="2512834"/>
                </a:cubicBezTo>
                <a:cubicBezTo>
                  <a:pt x="760787" y="2583136"/>
                  <a:pt x="703796" y="2640127"/>
                  <a:pt x="633494" y="2640127"/>
                </a:cubicBezTo>
                <a:cubicBezTo>
                  <a:pt x="563192" y="2640127"/>
                  <a:pt x="506201" y="2583136"/>
                  <a:pt x="506201" y="2512834"/>
                </a:cubicBezTo>
                <a:cubicBezTo>
                  <a:pt x="506201" y="2442532"/>
                  <a:pt x="563192" y="2385541"/>
                  <a:pt x="633494" y="2385541"/>
                </a:cubicBezTo>
                <a:cubicBezTo>
                  <a:pt x="693071" y="2385540"/>
                  <a:pt x="752647" y="2368395"/>
                  <a:pt x="812224" y="2334103"/>
                </a:cubicBezTo>
                <a:close/>
                <a:moveTo>
                  <a:pt x="353968" y="1875848"/>
                </a:moveTo>
                <a:cubicBezTo>
                  <a:pt x="319677" y="1935424"/>
                  <a:pt x="302531" y="1995001"/>
                  <a:pt x="302530" y="2054578"/>
                </a:cubicBezTo>
                <a:cubicBezTo>
                  <a:pt x="302530" y="2124880"/>
                  <a:pt x="245539" y="2181871"/>
                  <a:pt x="175237" y="2181871"/>
                </a:cubicBezTo>
                <a:cubicBezTo>
                  <a:pt x="104935" y="2181871"/>
                  <a:pt x="47945" y="2124880"/>
                  <a:pt x="47944" y="2054578"/>
                </a:cubicBezTo>
                <a:cubicBezTo>
                  <a:pt x="47944" y="1984276"/>
                  <a:pt x="104935" y="1927285"/>
                  <a:pt x="175237" y="1927285"/>
                </a:cubicBezTo>
                <a:cubicBezTo>
                  <a:pt x="234815" y="1927285"/>
                  <a:pt x="294391" y="1910139"/>
                  <a:pt x="353968" y="1875848"/>
                </a:cubicBezTo>
                <a:close/>
                <a:moveTo>
                  <a:pt x="401912" y="1369646"/>
                </a:moveTo>
                <a:cubicBezTo>
                  <a:pt x="367621" y="1429223"/>
                  <a:pt x="350475" y="1488799"/>
                  <a:pt x="350475" y="1548377"/>
                </a:cubicBezTo>
                <a:cubicBezTo>
                  <a:pt x="350475" y="1618679"/>
                  <a:pt x="293484" y="1675670"/>
                  <a:pt x="223182" y="1675670"/>
                </a:cubicBezTo>
                <a:cubicBezTo>
                  <a:pt x="152880" y="1675670"/>
                  <a:pt x="95889" y="1618679"/>
                  <a:pt x="95889" y="1548377"/>
                </a:cubicBezTo>
                <a:cubicBezTo>
                  <a:pt x="95889" y="1478075"/>
                  <a:pt x="152880" y="1421084"/>
                  <a:pt x="223182" y="1421084"/>
                </a:cubicBezTo>
                <a:cubicBezTo>
                  <a:pt x="282759" y="1421084"/>
                  <a:pt x="342335" y="1403938"/>
                  <a:pt x="401912" y="1369646"/>
                </a:cubicBezTo>
                <a:close/>
                <a:moveTo>
                  <a:pt x="1318425" y="2286158"/>
                </a:moveTo>
                <a:cubicBezTo>
                  <a:pt x="1284134" y="2345735"/>
                  <a:pt x="1266988" y="2405312"/>
                  <a:pt x="1266987" y="2464888"/>
                </a:cubicBezTo>
                <a:cubicBezTo>
                  <a:pt x="1266987" y="2535190"/>
                  <a:pt x="1209996" y="2592182"/>
                  <a:pt x="1139694" y="2592182"/>
                </a:cubicBezTo>
                <a:cubicBezTo>
                  <a:pt x="1069392" y="2592182"/>
                  <a:pt x="1012402" y="2535191"/>
                  <a:pt x="1012401" y="2464888"/>
                </a:cubicBezTo>
                <a:cubicBezTo>
                  <a:pt x="1012401" y="2394586"/>
                  <a:pt x="1069392" y="2337595"/>
                  <a:pt x="1139694" y="2337595"/>
                </a:cubicBezTo>
                <a:cubicBezTo>
                  <a:pt x="1199271" y="2337596"/>
                  <a:pt x="1258848" y="2320449"/>
                  <a:pt x="1318425" y="2286158"/>
                </a:cubicBezTo>
                <a:close/>
                <a:moveTo>
                  <a:pt x="860169" y="1827902"/>
                </a:moveTo>
                <a:cubicBezTo>
                  <a:pt x="825878" y="1887479"/>
                  <a:pt x="808731" y="1947056"/>
                  <a:pt x="808731" y="2006633"/>
                </a:cubicBezTo>
                <a:cubicBezTo>
                  <a:pt x="808731" y="2076935"/>
                  <a:pt x="751740" y="2133926"/>
                  <a:pt x="681438" y="2133926"/>
                </a:cubicBezTo>
                <a:cubicBezTo>
                  <a:pt x="611136" y="2133926"/>
                  <a:pt x="554146" y="2076935"/>
                  <a:pt x="554145" y="2006633"/>
                </a:cubicBezTo>
                <a:cubicBezTo>
                  <a:pt x="554145" y="1936331"/>
                  <a:pt x="611136" y="1879340"/>
                  <a:pt x="681438" y="1879340"/>
                </a:cubicBezTo>
                <a:cubicBezTo>
                  <a:pt x="741015" y="1879340"/>
                  <a:pt x="800591" y="1862193"/>
                  <a:pt x="860169" y="1827902"/>
                </a:cubicBezTo>
                <a:close/>
                <a:moveTo>
                  <a:pt x="2096803" y="190871"/>
                </a:moveTo>
                <a:cubicBezTo>
                  <a:pt x="2253382" y="347450"/>
                  <a:pt x="2314442" y="563378"/>
                  <a:pt x="2268166" y="764238"/>
                </a:cubicBezTo>
                <a:cubicBezTo>
                  <a:pt x="2361334" y="768461"/>
                  <a:pt x="2450817" y="809378"/>
                  <a:pt x="2521691" y="880252"/>
                </a:cubicBezTo>
                <a:cubicBezTo>
                  <a:pt x="2675615" y="1034176"/>
                  <a:pt x="2688247" y="1275888"/>
                  <a:pt x="2553508" y="1439575"/>
                </a:cubicBezTo>
                <a:cubicBezTo>
                  <a:pt x="2557767" y="1440633"/>
                  <a:pt x="2560483" y="1443301"/>
                  <a:pt x="2563181" y="1445999"/>
                </a:cubicBezTo>
                <a:cubicBezTo>
                  <a:pt x="2819847" y="1702665"/>
                  <a:pt x="2819847" y="2118808"/>
                  <a:pt x="2563181" y="2375474"/>
                </a:cubicBezTo>
                <a:cubicBezTo>
                  <a:pt x="2320841" y="2617815"/>
                  <a:pt x="1936328" y="2631341"/>
                  <a:pt x="1678325" y="2415804"/>
                </a:cubicBezTo>
                <a:lnTo>
                  <a:pt x="1676180" y="2417949"/>
                </a:lnTo>
                <a:lnTo>
                  <a:pt x="1633705" y="2375475"/>
                </a:lnTo>
                <a:lnTo>
                  <a:pt x="366513" y="1108282"/>
                </a:lnTo>
                <a:lnTo>
                  <a:pt x="369979" y="1104815"/>
                </a:lnTo>
                <a:cubicBezTo>
                  <a:pt x="349908" y="1089573"/>
                  <a:pt x="330850" y="1072619"/>
                  <a:pt x="312598" y="1054367"/>
                </a:cubicBezTo>
                <a:cubicBezTo>
                  <a:pt x="55932" y="797701"/>
                  <a:pt x="55932" y="381558"/>
                  <a:pt x="312598" y="124891"/>
                </a:cubicBezTo>
                <a:cubicBezTo>
                  <a:pt x="569264" y="-131775"/>
                  <a:pt x="985408" y="-131775"/>
                  <a:pt x="1242074" y="124891"/>
                </a:cubicBezTo>
                <a:lnTo>
                  <a:pt x="1249606" y="136238"/>
                </a:lnTo>
                <a:cubicBezTo>
                  <a:pt x="1499513" y="-63604"/>
                  <a:pt x="1863845" y="-42087"/>
                  <a:pt x="2096803" y="19087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0" name="Rectangle 23">
            <a:extLst>
              <a:ext uri="{FF2B5EF4-FFF2-40B4-BE49-F238E27FC236}">
                <a16:creationId xmlns="" xmlns:a16="http://schemas.microsoft.com/office/drawing/2014/main" id="{F9CB7530-9C24-40CF-B32B-18DA011D8542}"/>
              </a:ext>
            </a:extLst>
          </p:cNvPr>
          <p:cNvSpPr/>
          <p:nvPr/>
        </p:nvSpPr>
        <p:spPr>
          <a:xfrm>
            <a:off x="4961061" y="5526201"/>
            <a:ext cx="576449" cy="579858"/>
          </a:xfrm>
          <a:custGeom>
            <a:avLst/>
            <a:gdLst/>
            <a:ahLst/>
            <a:cxnLst/>
            <a:rect l="l" t="t" r="r" b="b"/>
            <a:pathLst>
              <a:path w="3220951" h="3240001">
                <a:moveTo>
                  <a:pt x="1308278" y="1367793"/>
                </a:moveTo>
                <a:cubicBezTo>
                  <a:pt x="1529714" y="1367793"/>
                  <a:pt x="1725574" y="1477302"/>
                  <a:pt x="1834882" y="1652053"/>
                </a:cubicBezTo>
                <a:cubicBezTo>
                  <a:pt x="1903747" y="1589160"/>
                  <a:pt x="1995954" y="1554818"/>
                  <a:pt x="2096186" y="1554818"/>
                </a:cubicBezTo>
                <a:cubicBezTo>
                  <a:pt x="2313867" y="1554818"/>
                  <a:pt x="2493715" y="1716803"/>
                  <a:pt x="2514185" y="1927821"/>
                </a:cubicBezTo>
                <a:cubicBezTo>
                  <a:pt x="2517944" y="1925558"/>
                  <a:pt x="2521751" y="1925524"/>
                  <a:pt x="2525567" y="1925524"/>
                </a:cubicBezTo>
                <a:cubicBezTo>
                  <a:pt x="2888547" y="1925524"/>
                  <a:pt x="3182805" y="2219782"/>
                  <a:pt x="3182805" y="2582762"/>
                </a:cubicBezTo>
                <a:cubicBezTo>
                  <a:pt x="3182805" y="2925484"/>
                  <a:pt x="2920478" y="3206940"/>
                  <a:pt x="2585635" y="3236968"/>
                </a:cubicBezTo>
                <a:lnTo>
                  <a:pt x="2585635" y="3240001"/>
                </a:lnTo>
                <a:lnTo>
                  <a:pt x="2525567" y="3240001"/>
                </a:lnTo>
                <a:lnTo>
                  <a:pt x="733485" y="3240001"/>
                </a:lnTo>
                <a:lnTo>
                  <a:pt x="733485" y="3235099"/>
                </a:lnTo>
                <a:cubicBezTo>
                  <a:pt x="708515" y="3238513"/>
                  <a:pt x="683051" y="3240001"/>
                  <a:pt x="657239" y="3240001"/>
                </a:cubicBezTo>
                <a:cubicBezTo>
                  <a:pt x="294258" y="3240001"/>
                  <a:pt x="0" y="2945743"/>
                  <a:pt x="0" y="2582762"/>
                </a:cubicBezTo>
                <a:cubicBezTo>
                  <a:pt x="0" y="2219782"/>
                  <a:pt x="294258" y="1925524"/>
                  <a:pt x="657239" y="1925524"/>
                </a:cubicBezTo>
                <a:lnTo>
                  <a:pt x="670588" y="1928221"/>
                </a:lnTo>
                <a:cubicBezTo>
                  <a:pt x="705989" y="1610200"/>
                  <a:pt x="978825" y="1367793"/>
                  <a:pt x="1308278" y="1367793"/>
                </a:cubicBezTo>
                <a:close/>
                <a:moveTo>
                  <a:pt x="1589786" y="0"/>
                </a:moveTo>
                <a:cubicBezTo>
                  <a:pt x="1520182" y="453314"/>
                  <a:pt x="1668069" y="912942"/>
                  <a:pt x="1988957" y="1240613"/>
                </a:cubicBezTo>
                <a:cubicBezTo>
                  <a:pt x="2309845" y="1568285"/>
                  <a:pt x="2766281" y="1725754"/>
                  <a:pt x="3220951" y="1665645"/>
                </a:cubicBezTo>
                <a:cubicBezTo>
                  <a:pt x="3108976" y="1775302"/>
                  <a:pt x="2980523" y="1857805"/>
                  <a:pt x="2843553" y="1912752"/>
                </a:cubicBezTo>
                <a:cubicBezTo>
                  <a:pt x="2756367" y="1866073"/>
                  <a:pt x="2656598" y="1841175"/>
                  <a:pt x="2551012" y="1841175"/>
                </a:cubicBezTo>
                <a:cubicBezTo>
                  <a:pt x="2547197" y="1841176"/>
                  <a:pt x="2543390" y="1841210"/>
                  <a:pt x="2539631" y="1843473"/>
                </a:cubicBezTo>
                <a:cubicBezTo>
                  <a:pt x="2519161" y="1632454"/>
                  <a:pt x="2339312" y="1470470"/>
                  <a:pt x="2121631" y="1470470"/>
                </a:cubicBezTo>
                <a:cubicBezTo>
                  <a:pt x="2021400" y="1470470"/>
                  <a:pt x="1929192" y="1504812"/>
                  <a:pt x="1860327" y="1567705"/>
                </a:cubicBezTo>
                <a:cubicBezTo>
                  <a:pt x="1751020" y="1392954"/>
                  <a:pt x="1555160" y="1283445"/>
                  <a:pt x="1333723" y="1283445"/>
                </a:cubicBezTo>
                <a:lnTo>
                  <a:pt x="1331160" y="1283679"/>
                </a:lnTo>
                <a:cubicBezTo>
                  <a:pt x="1150898" y="856385"/>
                  <a:pt x="1238290" y="344219"/>
                  <a:pt x="15897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141007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9">
            <a:extLst>
              <a:ext uri="{FF2B5EF4-FFF2-40B4-BE49-F238E27FC236}">
                <a16:creationId xmlns="" xmlns:a16="http://schemas.microsoft.com/office/drawing/2014/main" id="{F2604004-639B-4B1E-9316-81DCBF73007A}"/>
              </a:ext>
            </a:extLst>
          </p:cNvPr>
          <p:cNvSpPr/>
          <p:nvPr/>
        </p:nvSpPr>
        <p:spPr>
          <a:xfrm rot="5400000">
            <a:off x="6433478" y="3420000"/>
            <a:ext cx="6876000" cy="36000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8" name="Diamond 10">
            <a:extLst>
              <a:ext uri="{FF2B5EF4-FFF2-40B4-BE49-F238E27FC236}">
                <a16:creationId xmlns="" xmlns:a16="http://schemas.microsoft.com/office/drawing/2014/main" id="{A7641770-8E0F-4E10-818D-808E86CABFA9}"/>
              </a:ext>
            </a:extLst>
          </p:cNvPr>
          <p:cNvSpPr/>
          <p:nvPr/>
        </p:nvSpPr>
        <p:spPr>
          <a:xfrm>
            <a:off x="9644901" y="1212772"/>
            <a:ext cx="436064" cy="436064"/>
          </a:xfrm>
          <a:prstGeom prst="diamond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9" name="Diamond 11">
            <a:extLst>
              <a:ext uri="{FF2B5EF4-FFF2-40B4-BE49-F238E27FC236}">
                <a16:creationId xmlns="" xmlns:a16="http://schemas.microsoft.com/office/drawing/2014/main" id="{3C376A16-EB55-417A-BD95-85D849C33105}"/>
              </a:ext>
            </a:extLst>
          </p:cNvPr>
          <p:cNvSpPr/>
          <p:nvPr/>
        </p:nvSpPr>
        <p:spPr>
          <a:xfrm>
            <a:off x="9748212" y="5868999"/>
            <a:ext cx="229442" cy="229442"/>
          </a:xfrm>
          <a:prstGeom prst="diamond">
            <a:avLst/>
          </a:prstGeom>
          <a:solidFill>
            <a:schemeClr val="bg1"/>
          </a:solidFill>
          <a:ln w="508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10" name="Diamond 12">
            <a:extLst>
              <a:ext uri="{FF2B5EF4-FFF2-40B4-BE49-F238E27FC236}">
                <a16:creationId xmlns="" xmlns:a16="http://schemas.microsoft.com/office/drawing/2014/main" id="{DA6B72FC-9784-4D92-8EAC-3D320982B816}"/>
              </a:ext>
            </a:extLst>
          </p:cNvPr>
          <p:cNvSpPr/>
          <p:nvPr/>
        </p:nvSpPr>
        <p:spPr>
          <a:xfrm>
            <a:off x="9748212" y="4977451"/>
            <a:ext cx="229442" cy="229442"/>
          </a:xfrm>
          <a:prstGeom prst="diamond">
            <a:avLst/>
          </a:prstGeom>
          <a:solidFill>
            <a:schemeClr val="bg1"/>
          </a:solidFill>
          <a:ln w="508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11" name="Diamond 13">
            <a:extLst>
              <a:ext uri="{FF2B5EF4-FFF2-40B4-BE49-F238E27FC236}">
                <a16:creationId xmlns="" xmlns:a16="http://schemas.microsoft.com/office/drawing/2014/main" id="{CA8F5C13-4ADB-4ADA-AAAD-60A5656BC9BE}"/>
              </a:ext>
            </a:extLst>
          </p:cNvPr>
          <p:cNvSpPr/>
          <p:nvPr/>
        </p:nvSpPr>
        <p:spPr>
          <a:xfrm>
            <a:off x="9748212" y="4085905"/>
            <a:ext cx="229442" cy="229442"/>
          </a:xfrm>
          <a:prstGeom prst="diamond">
            <a:avLst/>
          </a:prstGeom>
          <a:solidFill>
            <a:schemeClr val="bg1"/>
          </a:solidFill>
          <a:ln w="50800"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12" name="Diamond 14">
            <a:extLst>
              <a:ext uri="{FF2B5EF4-FFF2-40B4-BE49-F238E27FC236}">
                <a16:creationId xmlns="" xmlns:a16="http://schemas.microsoft.com/office/drawing/2014/main" id="{825ABAAE-326B-4BC4-97B3-E85EBE069898}"/>
              </a:ext>
            </a:extLst>
          </p:cNvPr>
          <p:cNvSpPr/>
          <p:nvPr/>
        </p:nvSpPr>
        <p:spPr>
          <a:xfrm>
            <a:off x="9748212" y="2302813"/>
            <a:ext cx="229442" cy="229442"/>
          </a:xfrm>
          <a:prstGeom prst="diamond">
            <a:avLst/>
          </a:prstGeom>
          <a:solidFill>
            <a:schemeClr val="bg1"/>
          </a:solidFill>
          <a:ln w="508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13" name="Diamond 15">
            <a:extLst>
              <a:ext uri="{FF2B5EF4-FFF2-40B4-BE49-F238E27FC236}">
                <a16:creationId xmlns="" xmlns:a16="http://schemas.microsoft.com/office/drawing/2014/main" id="{B234CD3B-E37A-40C5-B005-95AA9CF78042}"/>
              </a:ext>
            </a:extLst>
          </p:cNvPr>
          <p:cNvSpPr/>
          <p:nvPr/>
        </p:nvSpPr>
        <p:spPr>
          <a:xfrm>
            <a:off x="9748212" y="3194359"/>
            <a:ext cx="229442" cy="229442"/>
          </a:xfrm>
          <a:prstGeom prst="diamond">
            <a:avLst/>
          </a:prstGeom>
          <a:solidFill>
            <a:schemeClr val="bg1"/>
          </a:solidFill>
          <a:ln w="508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14" name="직사각형 113">
            <a:extLst>
              <a:ext uri="{FF2B5EF4-FFF2-40B4-BE49-F238E27FC236}">
                <a16:creationId xmlns="" xmlns:a16="http://schemas.microsoft.com/office/drawing/2014/main" id="{9C7229BA-410B-47A1-BB3D-31B5A50D85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6135" y="4897260"/>
            <a:ext cx="1065275" cy="4001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2000" b="1" dirty="0">
                <a:solidFill>
                  <a:schemeClr val="accent5"/>
                </a:solidFill>
                <a:cs typeface="Arial" charset="0"/>
              </a:rPr>
              <a:t>2015</a:t>
            </a:r>
            <a:endParaRPr lang="ko-KR" altLang="en-US" sz="2000" dirty="0">
              <a:solidFill>
                <a:schemeClr val="accent5"/>
              </a:solidFill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="" xmlns:a16="http://schemas.microsoft.com/office/drawing/2014/main" id="{6D39ACF9-7A31-4DEF-BC88-6AB6CC13DA99}"/>
              </a:ext>
            </a:extLst>
          </p:cNvPr>
          <p:cNvSpPr txBox="1"/>
          <p:nvPr/>
        </p:nvSpPr>
        <p:spPr>
          <a:xfrm>
            <a:off x="10216323" y="4005713"/>
            <a:ext cx="108121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accent6"/>
                </a:solidFill>
                <a:cs typeface="Arial" pitchFamily="34" charset="0"/>
              </a:rPr>
              <a:t>2016</a:t>
            </a:r>
            <a:endParaRPr lang="ko-KR" altLang="en-US" sz="2000" b="1" dirty="0">
              <a:solidFill>
                <a:schemeClr val="accent6"/>
              </a:solidFill>
              <a:cs typeface="Arial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="" xmlns:a16="http://schemas.microsoft.com/office/drawing/2014/main" id="{8D3790F3-40BA-4BC6-84B9-D353310F63D3}"/>
              </a:ext>
            </a:extLst>
          </p:cNvPr>
          <p:cNvSpPr txBox="1"/>
          <p:nvPr/>
        </p:nvSpPr>
        <p:spPr>
          <a:xfrm>
            <a:off x="10216323" y="3114166"/>
            <a:ext cx="108121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accent3"/>
                </a:solidFill>
                <a:cs typeface="Arial" pitchFamily="34" charset="0"/>
              </a:rPr>
              <a:t>2017</a:t>
            </a:r>
            <a:endParaRPr lang="ko-KR" altLang="en-US" sz="20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="" xmlns:a16="http://schemas.microsoft.com/office/drawing/2014/main" id="{C3BCB050-E13B-4754-ADA0-E6A15B9F8AAC}"/>
              </a:ext>
            </a:extLst>
          </p:cNvPr>
          <p:cNvSpPr txBox="1"/>
          <p:nvPr/>
        </p:nvSpPr>
        <p:spPr>
          <a:xfrm>
            <a:off x="10216323" y="2222619"/>
            <a:ext cx="108121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accent4"/>
                </a:solidFill>
                <a:cs typeface="Arial" pitchFamily="34" charset="0"/>
              </a:rPr>
              <a:t>2018</a:t>
            </a:r>
            <a:endParaRPr lang="ko-KR" altLang="en-US" sz="20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="" xmlns:a16="http://schemas.microsoft.com/office/drawing/2014/main" id="{E44588EA-A0AE-48CC-B3C9-3EAD4A160566}"/>
              </a:ext>
            </a:extLst>
          </p:cNvPr>
          <p:cNvSpPr txBox="1"/>
          <p:nvPr/>
        </p:nvSpPr>
        <p:spPr>
          <a:xfrm>
            <a:off x="10216323" y="1235889"/>
            <a:ext cx="108121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accent1"/>
                </a:solidFill>
                <a:cs typeface="Arial" pitchFamily="34" charset="0"/>
              </a:rPr>
              <a:t>2019</a:t>
            </a:r>
            <a:endParaRPr lang="ko-KR" altLang="en-US" sz="20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="" xmlns:a16="http://schemas.microsoft.com/office/drawing/2014/main" id="{FC90F6B0-2257-4EB5-9DBA-0DBA3BD011D7}"/>
              </a:ext>
            </a:extLst>
          </p:cNvPr>
          <p:cNvSpPr txBox="1"/>
          <p:nvPr/>
        </p:nvSpPr>
        <p:spPr>
          <a:xfrm>
            <a:off x="10216323" y="5788805"/>
            <a:ext cx="108121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accent2"/>
                </a:solidFill>
                <a:cs typeface="Arial" pitchFamily="34" charset="0"/>
              </a:rPr>
              <a:t>2014</a:t>
            </a:r>
            <a:endParaRPr lang="ko-KR" altLang="en-US" sz="2000" b="1" dirty="0">
              <a:solidFill>
                <a:schemeClr val="accent2"/>
              </a:solidFill>
              <a:cs typeface="Arial" pitchFamily="34" charset="0"/>
            </a:endParaRPr>
          </a:p>
        </p:txBody>
      </p:sp>
      <p:grpSp>
        <p:nvGrpSpPr>
          <p:cNvPr id="20" name="Group 34">
            <a:extLst>
              <a:ext uri="{FF2B5EF4-FFF2-40B4-BE49-F238E27FC236}">
                <a16:creationId xmlns="" xmlns:a16="http://schemas.microsoft.com/office/drawing/2014/main" id="{3522E821-666A-4E97-AB36-5D0F730EC35A}"/>
              </a:ext>
            </a:extLst>
          </p:cNvPr>
          <p:cNvGrpSpPr/>
          <p:nvPr/>
        </p:nvGrpSpPr>
        <p:grpSpPr>
          <a:xfrm>
            <a:off x="3631964" y="1074496"/>
            <a:ext cx="5809764" cy="712619"/>
            <a:chOff x="1062658" y="3986014"/>
            <a:chExt cx="1728192" cy="712619"/>
          </a:xfrm>
        </p:grpSpPr>
        <p:sp>
          <p:nvSpPr>
            <p:cNvPr id="21" name="TextBox 20">
              <a:extLst>
                <a:ext uri="{FF2B5EF4-FFF2-40B4-BE49-F238E27FC236}">
                  <a16:creationId xmlns="" xmlns:a16="http://schemas.microsoft.com/office/drawing/2014/main" id="{5558D9B3-70A6-40F2-9A5B-13631A88460F}"/>
                </a:ext>
              </a:extLst>
            </p:cNvPr>
            <p:cNvSpPr txBox="1"/>
            <p:nvPr/>
          </p:nvSpPr>
          <p:spPr>
            <a:xfrm>
              <a:off x="1062658" y="3986014"/>
              <a:ext cx="172819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accent1"/>
                  </a:solidFill>
                  <a:cs typeface="Calibri" pitchFamily="34" charset="0"/>
                </a:rPr>
                <a:t>Your Text Here</a:t>
              </a:r>
              <a:endParaRPr lang="ko-KR" altLang="en-US" sz="1400" b="1" dirty="0">
                <a:solidFill>
                  <a:schemeClr val="accent1"/>
                </a:solidFill>
                <a:cs typeface="Calibri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="" xmlns:a16="http://schemas.microsoft.com/office/drawing/2014/main" id="{C33A91B7-BBD6-44F1-969F-2FCA81B5AF8D}"/>
                </a:ext>
              </a:extLst>
            </p:cNvPr>
            <p:cNvSpPr txBox="1"/>
            <p:nvPr/>
          </p:nvSpPr>
          <p:spPr>
            <a:xfrm>
              <a:off x="1062658" y="4236968"/>
              <a:ext cx="172819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 and Money.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23" name="Group 40">
            <a:extLst>
              <a:ext uri="{FF2B5EF4-FFF2-40B4-BE49-F238E27FC236}">
                <a16:creationId xmlns="" xmlns:a16="http://schemas.microsoft.com/office/drawing/2014/main" id="{8D6652B1-4A3E-4047-A484-5F1B5554C918}"/>
              </a:ext>
            </a:extLst>
          </p:cNvPr>
          <p:cNvGrpSpPr/>
          <p:nvPr/>
        </p:nvGrpSpPr>
        <p:grpSpPr>
          <a:xfrm>
            <a:off x="3631964" y="2061225"/>
            <a:ext cx="5809764" cy="712619"/>
            <a:chOff x="1062658" y="3986014"/>
            <a:chExt cx="1728192" cy="712619"/>
          </a:xfrm>
        </p:grpSpPr>
        <p:sp>
          <p:nvSpPr>
            <p:cNvPr id="24" name="TextBox 23">
              <a:extLst>
                <a:ext uri="{FF2B5EF4-FFF2-40B4-BE49-F238E27FC236}">
                  <a16:creationId xmlns="" xmlns:a16="http://schemas.microsoft.com/office/drawing/2014/main" id="{5DA2CA93-E537-426E-BB86-DF49A02516D2}"/>
                </a:ext>
              </a:extLst>
            </p:cNvPr>
            <p:cNvSpPr txBox="1"/>
            <p:nvPr/>
          </p:nvSpPr>
          <p:spPr>
            <a:xfrm>
              <a:off x="1062658" y="3986014"/>
              <a:ext cx="172819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accent4"/>
                  </a:solidFill>
                  <a:cs typeface="Calibri" pitchFamily="34" charset="0"/>
                </a:rPr>
                <a:t>Your Text Here</a:t>
              </a:r>
              <a:endParaRPr lang="ko-KR" altLang="en-US" sz="1400" b="1" dirty="0">
                <a:solidFill>
                  <a:schemeClr val="accent4"/>
                </a:solidFill>
                <a:cs typeface="Calibri" pitchFamily="34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="" xmlns:a16="http://schemas.microsoft.com/office/drawing/2014/main" id="{3B0A27C8-155B-40E9-B7E9-94484AC10F48}"/>
                </a:ext>
              </a:extLst>
            </p:cNvPr>
            <p:cNvSpPr txBox="1"/>
            <p:nvPr/>
          </p:nvSpPr>
          <p:spPr>
            <a:xfrm>
              <a:off x="1062658" y="4236968"/>
              <a:ext cx="172819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 and Money.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26" name="Group 43">
            <a:extLst>
              <a:ext uri="{FF2B5EF4-FFF2-40B4-BE49-F238E27FC236}">
                <a16:creationId xmlns="" xmlns:a16="http://schemas.microsoft.com/office/drawing/2014/main" id="{6435B788-1921-43E8-BAB1-64994EF11C0E}"/>
              </a:ext>
            </a:extLst>
          </p:cNvPr>
          <p:cNvGrpSpPr/>
          <p:nvPr/>
        </p:nvGrpSpPr>
        <p:grpSpPr>
          <a:xfrm>
            <a:off x="3631964" y="2952771"/>
            <a:ext cx="5809764" cy="712619"/>
            <a:chOff x="1062658" y="3986014"/>
            <a:chExt cx="1728192" cy="712619"/>
          </a:xfrm>
        </p:grpSpPr>
        <p:sp>
          <p:nvSpPr>
            <p:cNvPr id="27" name="TextBox 26">
              <a:extLst>
                <a:ext uri="{FF2B5EF4-FFF2-40B4-BE49-F238E27FC236}">
                  <a16:creationId xmlns="" xmlns:a16="http://schemas.microsoft.com/office/drawing/2014/main" id="{0581F357-06AF-4A69-BB8C-0755010E8967}"/>
                </a:ext>
              </a:extLst>
            </p:cNvPr>
            <p:cNvSpPr txBox="1"/>
            <p:nvPr/>
          </p:nvSpPr>
          <p:spPr>
            <a:xfrm>
              <a:off x="1062658" y="3986014"/>
              <a:ext cx="172819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accent3"/>
                  </a:solidFill>
                  <a:cs typeface="Calibri" pitchFamily="34" charset="0"/>
                </a:rPr>
                <a:t>Your Text Here</a:t>
              </a:r>
              <a:endParaRPr lang="ko-KR" altLang="en-US" sz="1400" b="1" dirty="0">
                <a:solidFill>
                  <a:schemeClr val="accent3"/>
                </a:solidFill>
                <a:cs typeface="Calibri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="" xmlns:a16="http://schemas.microsoft.com/office/drawing/2014/main" id="{4E954404-8CF1-40BD-A8D1-6FDCDDF33916}"/>
                </a:ext>
              </a:extLst>
            </p:cNvPr>
            <p:cNvSpPr txBox="1"/>
            <p:nvPr/>
          </p:nvSpPr>
          <p:spPr>
            <a:xfrm>
              <a:off x="1062658" y="4236968"/>
              <a:ext cx="172819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 and Money.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29" name="Group 46">
            <a:extLst>
              <a:ext uri="{FF2B5EF4-FFF2-40B4-BE49-F238E27FC236}">
                <a16:creationId xmlns="" xmlns:a16="http://schemas.microsoft.com/office/drawing/2014/main" id="{3DE34AAC-9646-49D4-AB8A-8FFE4FA0D71D}"/>
              </a:ext>
            </a:extLst>
          </p:cNvPr>
          <p:cNvGrpSpPr/>
          <p:nvPr/>
        </p:nvGrpSpPr>
        <p:grpSpPr>
          <a:xfrm>
            <a:off x="3631964" y="3844317"/>
            <a:ext cx="5809764" cy="712619"/>
            <a:chOff x="1062658" y="3986014"/>
            <a:chExt cx="1728192" cy="712619"/>
          </a:xfrm>
        </p:grpSpPr>
        <p:sp>
          <p:nvSpPr>
            <p:cNvPr id="30" name="TextBox 29">
              <a:extLst>
                <a:ext uri="{FF2B5EF4-FFF2-40B4-BE49-F238E27FC236}">
                  <a16:creationId xmlns="" xmlns:a16="http://schemas.microsoft.com/office/drawing/2014/main" id="{318EFABA-3819-4458-B154-2B98C6AA6D1F}"/>
                </a:ext>
              </a:extLst>
            </p:cNvPr>
            <p:cNvSpPr txBox="1"/>
            <p:nvPr/>
          </p:nvSpPr>
          <p:spPr>
            <a:xfrm>
              <a:off x="1062658" y="3986014"/>
              <a:ext cx="172819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accent6"/>
                  </a:solidFill>
                  <a:cs typeface="Calibri" pitchFamily="34" charset="0"/>
                </a:rPr>
                <a:t>Your Text Here</a:t>
              </a:r>
              <a:endParaRPr lang="ko-KR" altLang="en-US" sz="1400" b="1" dirty="0">
                <a:solidFill>
                  <a:schemeClr val="accent6"/>
                </a:solidFill>
                <a:cs typeface="Calibri" pitchFamily="34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="" xmlns:a16="http://schemas.microsoft.com/office/drawing/2014/main" id="{832BCAD9-44A2-4E5A-855F-3072F979E851}"/>
                </a:ext>
              </a:extLst>
            </p:cNvPr>
            <p:cNvSpPr txBox="1"/>
            <p:nvPr/>
          </p:nvSpPr>
          <p:spPr>
            <a:xfrm>
              <a:off x="1062658" y="4236968"/>
              <a:ext cx="172819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 and Money.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32" name="Group 49">
            <a:extLst>
              <a:ext uri="{FF2B5EF4-FFF2-40B4-BE49-F238E27FC236}">
                <a16:creationId xmlns="" xmlns:a16="http://schemas.microsoft.com/office/drawing/2014/main" id="{29824783-A8B5-4B1B-8888-241EFF889C47}"/>
              </a:ext>
            </a:extLst>
          </p:cNvPr>
          <p:cNvGrpSpPr/>
          <p:nvPr/>
        </p:nvGrpSpPr>
        <p:grpSpPr>
          <a:xfrm>
            <a:off x="3631964" y="4735863"/>
            <a:ext cx="5809764" cy="712619"/>
            <a:chOff x="1062658" y="3986014"/>
            <a:chExt cx="1728192" cy="712619"/>
          </a:xfrm>
        </p:grpSpPr>
        <p:sp>
          <p:nvSpPr>
            <p:cNvPr id="33" name="TextBox 32">
              <a:extLst>
                <a:ext uri="{FF2B5EF4-FFF2-40B4-BE49-F238E27FC236}">
                  <a16:creationId xmlns="" xmlns:a16="http://schemas.microsoft.com/office/drawing/2014/main" id="{7A048732-0AA4-4843-9385-F58927C39BA5}"/>
                </a:ext>
              </a:extLst>
            </p:cNvPr>
            <p:cNvSpPr txBox="1"/>
            <p:nvPr/>
          </p:nvSpPr>
          <p:spPr>
            <a:xfrm>
              <a:off x="1062658" y="3986014"/>
              <a:ext cx="172819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accent5"/>
                  </a:solidFill>
                  <a:cs typeface="Calibri" pitchFamily="34" charset="0"/>
                </a:rPr>
                <a:t>Your Text Here</a:t>
              </a:r>
              <a:endParaRPr lang="ko-KR" altLang="en-US" sz="1400" b="1" dirty="0">
                <a:solidFill>
                  <a:schemeClr val="accent5"/>
                </a:solidFill>
                <a:cs typeface="Calibri" pitchFamily="34" charset="0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="" xmlns:a16="http://schemas.microsoft.com/office/drawing/2014/main" id="{EAB7B4A9-FA07-474B-A250-F88653023760}"/>
                </a:ext>
              </a:extLst>
            </p:cNvPr>
            <p:cNvSpPr txBox="1"/>
            <p:nvPr/>
          </p:nvSpPr>
          <p:spPr>
            <a:xfrm>
              <a:off x="1062658" y="4236968"/>
              <a:ext cx="172819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 and Money.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35" name="Group 52">
            <a:extLst>
              <a:ext uri="{FF2B5EF4-FFF2-40B4-BE49-F238E27FC236}">
                <a16:creationId xmlns="" xmlns:a16="http://schemas.microsoft.com/office/drawing/2014/main" id="{BAD6411E-FEFA-4AF1-ADA1-0AF25EAF182D}"/>
              </a:ext>
            </a:extLst>
          </p:cNvPr>
          <p:cNvGrpSpPr/>
          <p:nvPr/>
        </p:nvGrpSpPr>
        <p:grpSpPr>
          <a:xfrm>
            <a:off x="3631964" y="5627411"/>
            <a:ext cx="5809764" cy="712619"/>
            <a:chOff x="1062658" y="3986014"/>
            <a:chExt cx="1728192" cy="712619"/>
          </a:xfrm>
        </p:grpSpPr>
        <p:sp>
          <p:nvSpPr>
            <p:cNvPr id="36" name="TextBox 35">
              <a:extLst>
                <a:ext uri="{FF2B5EF4-FFF2-40B4-BE49-F238E27FC236}">
                  <a16:creationId xmlns="" xmlns:a16="http://schemas.microsoft.com/office/drawing/2014/main" id="{DD0733C2-9ED5-4C5D-BFB6-6C8E49AA2856}"/>
                </a:ext>
              </a:extLst>
            </p:cNvPr>
            <p:cNvSpPr txBox="1"/>
            <p:nvPr/>
          </p:nvSpPr>
          <p:spPr>
            <a:xfrm>
              <a:off x="1062658" y="3986014"/>
              <a:ext cx="172819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accent2"/>
                  </a:solidFill>
                  <a:cs typeface="Calibri" pitchFamily="34" charset="0"/>
                </a:rPr>
                <a:t>Your Text Here</a:t>
              </a:r>
              <a:endParaRPr lang="ko-KR" altLang="en-US" sz="1400" b="1" dirty="0">
                <a:solidFill>
                  <a:schemeClr val="accent2"/>
                </a:solidFill>
                <a:cs typeface="Calibri" pitchFamily="34" charset="0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="" xmlns:a16="http://schemas.microsoft.com/office/drawing/2014/main" id="{0536716A-61F2-46BE-9203-9A7B51CBB1F3}"/>
                </a:ext>
              </a:extLst>
            </p:cNvPr>
            <p:cNvSpPr txBox="1"/>
            <p:nvPr/>
          </p:nvSpPr>
          <p:spPr>
            <a:xfrm>
              <a:off x="1062658" y="4236968"/>
              <a:ext cx="172819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 and Money.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sp>
        <p:nvSpPr>
          <p:cNvPr id="38" name="Title 3">
            <a:extLst>
              <a:ext uri="{FF2B5EF4-FFF2-40B4-BE49-F238E27FC236}">
                <a16:creationId xmlns="" xmlns:a16="http://schemas.microsoft.com/office/drawing/2014/main" id="{A7A1CCA7-342D-4F03-932A-2045B92231D5}"/>
              </a:ext>
            </a:extLst>
          </p:cNvPr>
          <p:cNvSpPr txBox="1">
            <a:spLocks/>
          </p:cNvSpPr>
          <p:nvPr/>
        </p:nvSpPr>
        <p:spPr>
          <a:xfrm>
            <a:off x="865064" y="4833471"/>
            <a:ext cx="3059113" cy="1790700"/>
          </a:xfrm>
          <a:prstGeom prst="rect">
            <a:avLst/>
          </a:prstGeom>
        </p:spPr>
        <p:txBody>
          <a:bodyPr anchor="ctr"/>
          <a:lstStyle>
            <a:lvl1pPr algn="l" defTabSz="914400" rtl="0" eaLnBrk="1" latinLnBrk="1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ko-KR" dirty="0">
                <a:solidFill>
                  <a:schemeClr val="accent4"/>
                </a:solidFill>
              </a:rPr>
              <a:t>Timeline</a:t>
            </a:r>
            <a:r>
              <a:rPr lang="en-US" altLang="ko-KR" dirty="0">
                <a:solidFill>
                  <a:srgbClr val="0684BF"/>
                </a:solidFill>
              </a:rPr>
              <a:t> </a:t>
            </a:r>
            <a:r>
              <a:rPr lang="en-US" altLang="ko-KR" dirty="0">
                <a:solidFill>
                  <a:schemeClr val="accent3"/>
                </a:solidFill>
              </a:rPr>
              <a:t>Style</a:t>
            </a:r>
            <a:endParaRPr lang="ko-KR" altLang="en-US" dirty="0">
              <a:solidFill>
                <a:schemeClr val="accent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45688175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Group 22"/>
          <p:cNvGrpSpPr/>
          <p:nvPr/>
        </p:nvGrpSpPr>
        <p:grpSpPr>
          <a:xfrm>
            <a:off x="921948" y="566258"/>
            <a:ext cx="2005338" cy="1112778"/>
            <a:chOff x="661796" y="598916"/>
            <a:chExt cx="2005338" cy="1112778"/>
          </a:xfrm>
        </p:grpSpPr>
        <p:sp>
          <p:nvSpPr>
            <p:cNvPr id="20" name="TextBox 19"/>
            <p:cNvSpPr txBox="1"/>
            <p:nvPr/>
          </p:nvSpPr>
          <p:spPr>
            <a:xfrm>
              <a:off x="661796" y="880697"/>
              <a:ext cx="2005338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661796" y="598916"/>
              <a:ext cx="200533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921948" y="2892485"/>
            <a:ext cx="2005338" cy="1112778"/>
            <a:chOff x="661796" y="598916"/>
            <a:chExt cx="2005338" cy="1112778"/>
          </a:xfrm>
        </p:grpSpPr>
        <p:sp>
          <p:nvSpPr>
            <p:cNvPr id="25" name="TextBox 24"/>
            <p:cNvSpPr txBox="1"/>
            <p:nvPr/>
          </p:nvSpPr>
          <p:spPr>
            <a:xfrm>
              <a:off x="661796" y="880697"/>
              <a:ext cx="2005338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661796" y="598916"/>
              <a:ext cx="200533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921948" y="5218712"/>
            <a:ext cx="2005338" cy="1112778"/>
            <a:chOff x="661796" y="598916"/>
            <a:chExt cx="2005338" cy="1112778"/>
          </a:xfrm>
        </p:grpSpPr>
        <p:sp>
          <p:nvSpPr>
            <p:cNvPr id="29" name="TextBox 28"/>
            <p:cNvSpPr txBox="1"/>
            <p:nvPr/>
          </p:nvSpPr>
          <p:spPr>
            <a:xfrm>
              <a:off x="661796" y="880697"/>
              <a:ext cx="2005338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661796" y="598916"/>
              <a:ext cx="200533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32" name="TextBox 31"/>
          <p:cNvSpPr txBox="1"/>
          <p:nvPr/>
        </p:nvSpPr>
        <p:spPr>
          <a:xfrm>
            <a:off x="8854565" y="5721153"/>
            <a:ext cx="244355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Example Text : Get a modern PowerPoint  Presentation that is beautifully designed. </a:t>
            </a:r>
          </a:p>
        </p:txBody>
      </p:sp>
      <p:sp>
        <p:nvSpPr>
          <p:cNvPr id="34" name="Right Triangle 33"/>
          <p:cNvSpPr/>
          <p:nvPr/>
        </p:nvSpPr>
        <p:spPr>
          <a:xfrm rot="16200000">
            <a:off x="3079856" y="1552189"/>
            <a:ext cx="576064" cy="576064"/>
          </a:xfrm>
          <a:prstGeom prst="rtTriangle">
            <a:avLst/>
          </a:prstGeom>
          <a:solidFill>
            <a:schemeClr val="bg1">
              <a:alpha val="5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Right Triangle 34"/>
          <p:cNvSpPr/>
          <p:nvPr/>
        </p:nvSpPr>
        <p:spPr>
          <a:xfrm rot="16200000">
            <a:off x="3077758" y="3878217"/>
            <a:ext cx="576064" cy="576064"/>
          </a:xfrm>
          <a:prstGeom prst="rtTriangle">
            <a:avLst/>
          </a:prstGeom>
          <a:solidFill>
            <a:schemeClr val="bg1">
              <a:alpha val="5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Right Triangle 35"/>
          <p:cNvSpPr/>
          <p:nvPr/>
        </p:nvSpPr>
        <p:spPr>
          <a:xfrm rot="16200000">
            <a:off x="3079856" y="6181114"/>
            <a:ext cx="576064" cy="576064"/>
          </a:xfrm>
          <a:prstGeom prst="rtTriangle">
            <a:avLst/>
          </a:prstGeom>
          <a:solidFill>
            <a:schemeClr val="bg1">
              <a:alpha val="5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9" name="Right Triangle 33">
            <a:extLst>
              <a:ext uri="{FF2B5EF4-FFF2-40B4-BE49-F238E27FC236}">
                <a16:creationId xmlns="" xmlns:a16="http://schemas.microsoft.com/office/drawing/2014/main" id="{F4D29917-65D6-4C1A-AC28-F8733448ED16}"/>
              </a:ext>
            </a:extLst>
          </p:cNvPr>
          <p:cNvSpPr/>
          <p:nvPr/>
        </p:nvSpPr>
        <p:spPr>
          <a:xfrm rot="5400000">
            <a:off x="123219" y="121974"/>
            <a:ext cx="576064" cy="576064"/>
          </a:xfrm>
          <a:prstGeom prst="rtTriangle">
            <a:avLst/>
          </a:prstGeom>
          <a:solidFill>
            <a:schemeClr val="bg1">
              <a:alpha val="5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0" name="Right Triangle 34">
            <a:extLst>
              <a:ext uri="{FF2B5EF4-FFF2-40B4-BE49-F238E27FC236}">
                <a16:creationId xmlns="" xmlns:a16="http://schemas.microsoft.com/office/drawing/2014/main" id="{CFAD3FDF-DC39-4162-A358-268582668E66}"/>
              </a:ext>
            </a:extLst>
          </p:cNvPr>
          <p:cNvSpPr/>
          <p:nvPr/>
        </p:nvSpPr>
        <p:spPr>
          <a:xfrm rot="5400000">
            <a:off x="121121" y="2448002"/>
            <a:ext cx="576064" cy="576064"/>
          </a:xfrm>
          <a:prstGeom prst="rtTriangle">
            <a:avLst/>
          </a:prstGeom>
          <a:solidFill>
            <a:schemeClr val="bg1">
              <a:alpha val="5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Right Triangle 35">
            <a:extLst>
              <a:ext uri="{FF2B5EF4-FFF2-40B4-BE49-F238E27FC236}">
                <a16:creationId xmlns="" xmlns:a16="http://schemas.microsoft.com/office/drawing/2014/main" id="{4E286ACF-8AFB-47BB-B358-0CBA77A4DA0B}"/>
              </a:ext>
            </a:extLst>
          </p:cNvPr>
          <p:cNvSpPr/>
          <p:nvPr/>
        </p:nvSpPr>
        <p:spPr>
          <a:xfrm rot="5400000">
            <a:off x="123219" y="4750899"/>
            <a:ext cx="576064" cy="576064"/>
          </a:xfrm>
          <a:prstGeom prst="rtTriangle">
            <a:avLst/>
          </a:prstGeom>
          <a:solidFill>
            <a:schemeClr val="bg1">
              <a:alpha val="5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Right Triangle 18">
            <a:extLst>
              <a:ext uri="{FF2B5EF4-FFF2-40B4-BE49-F238E27FC236}">
                <a16:creationId xmlns="" xmlns:a16="http://schemas.microsoft.com/office/drawing/2014/main" id="{E821C9BF-D556-428C-8A92-03507FB853EB}"/>
              </a:ext>
            </a:extLst>
          </p:cNvPr>
          <p:cNvSpPr/>
          <p:nvPr/>
        </p:nvSpPr>
        <p:spPr>
          <a:xfrm rot="16200000">
            <a:off x="10811945" y="4318851"/>
            <a:ext cx="1008112" cy="1008112"/>
          </a:xfrm>
          <a:prstGeom prst="rtTriangle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2" name="TextBox 41">
            <a:extLst>
              <a:ext uri="{FF2B5EF4-FFF2-40B4-BE49-F238E27FC236}">
                <a16:creationId xmlns="" xmlns:a16="http://schemas.microsoft.com/office/drawing/2014/main" id="{ABEAB78F-5241-4C19-9F32-9D6AF1A87E8E}"/>
              </a:ext>
            </a:extLst>
          </p:cNvPr>
          <p:cNvSpPr txBox="1"/>
          <p:nvPr/>
        </p:nvSpPr>
        <p:spPr>
          <a:xfrm>
            <a:off x="8585688" y="3492640"/>
            <a:ext cx="2712428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4400" dirty="0">
                <a:solidFill>
                  <a:schemeClr val="bg1"/>
                </a:solidFill>
                <a:latin typeface="+mj-lt"/>
              </a:rPr>
              <a:t>Images &amp;</a:t>
            </a:r>
            <a:br>
              <a:rPr lang="en-US" altLang="ko-KR" sz="4400" dirty="0">
                <a:solidFill>
                  <a:schemeClr val="bg1"/>
                </a:solidFill>
                <a:latin typeface="+mj-lt"/>
              </a:rPr>
            </a:br>
            <a:r>
              <a:rPr lang="en-US" altLang="ko-KR" sz="4400" dirty="0">
                <a:solidFill>
                  <a:schemeClr val="bg1"/>
                </a:solidFill>
                <a:latin typeface="+mj-lt"/>
              </a:rPr>
              <a:t>Contents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0"/>
          </p:nvPr>
        </p:nvSpPr>
        <p:spPr/>
      </p:sp>
      <p:sp>
        <p:nvSpPr>
          <p:cNvPr id="3" name="Picture Placeholder 2"/>
          <p:cNvSpPr>
            <a:spLocks noGrp="1"/>
          </p:cNvSpPr>
          <p:nvPr>
            <p:ph type="pic" sz="quarter" idx="11"/>
          </p:nvPr>
        </p:nvSpPr>
        <p:spPr/>
      </p:sp>
      <p:sp>
        <p:nvSpPr>
          <p:cNvPr id="4" name="Picture Placeholder 3"/>
          <p:cNvSpPr>
            <a:spLocks noGrp="1"/>
          </p:cNvSpPr>
          <p:nvPr>
            <p:ph type="pic" sz="quarter" idx="12"/>
          </p:nvPr>
        </p:nvSpPr>
        <p:spPr/>
      </p:sp>
    </p:spTree>
    <p:extLst>
      <p:ext uri="{BB962C8B-B14F-4D97-AF65-F5344CB8AC3E}">
        <p14:creationId xmlns:p14="http://schemas.microsoft.com/office/powerpoint/2010/main" val="3358535773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28" name="Group 6">
            <a:extLst>
              <a:ext uri="{FF2B5EF4-FFF2-40B4-BE49-F238E27FC236}">
                <a16:creationId xmlns="" xmlns:a16="http://schemas.microsoft.com/office/drawing/2014/main" id="{B6F82E47-7908-4418-A30F-8EE2C3EA607A}"/>
              </a:ext>
            </a:extLst>
          </p:cNvPr>
          <p:cNvGrpSpPr/>
          <p:nvPr/>
        </p:nvGrpSpPr>
        <p:grpSpPr>
          <a:xfrm>
            <a:off x="4213676" y="2166557"/>
            <a:ext cx="3764648" cy="3757721"/>
            <a:chOff x="3024758" y="1786975"/>
            <a:chExt cx="3152135" cy="3146335"/>
          </a:xfrm>
        </p:grpSpPr>
        <p:sp>
          <p:nvSpPr>
            <p:cNvPr id="29" name="Rounded Rectangle 1">
              <a:extLst>
                <a:ext uri="{FF2B5EF4-FFF2-40B4-BE49-F238E27FC236}">
                  <a16:creationId xmlns="" xmlns:a16="http://schemas.microsoft.com/office/drawing/2014/main" id="{6FC81C46-DA61-4ACF-B90D-63C3FF90EB79}"/>
                </a:ext>
              </a:extLst>
            </p:cNvPr>
            <p:cNvSpPr/>
            <p:nvPr/>
          </p:nvSpPr>
          <p:spPr>
            <a:xfrm rot="18900000">
              <a:off x="3024758" y="2459374"/>
              <a:ext cx="1303526" cy="1772730"/>
            </a:xfrm>
            <a:custGeom>
              <a:avLst/>
              <a:gdLst/>
              <a:ahLst/>
              <a:cxnLst/>
              <a:rect l="l" t="t" r="r" b="b"/>
              <a:pathLst>
                <a:path w="2232248" h="3035746">
                  <a:moveTo>
                    <a:pt x="1116124" y="0"/>
                  </a:moveTo>
                  <a:cubicBezTo>
                    <a:pt x="1235431" y="0"/>
                    <a:pt x="1332148" y="96717"/>
                    <a:pt x="1332148" y="216024"/>
                  </a:cubicBezTo>
                  <a:cubicBezTo>
                    <a:pt x="1332148" y="302035"/>
                    <a:pt x="1281882" y="376305"/>
                    <a:pt x="1208401" y="409550"/>
                  </a:cubicBezTo>
                  <a:lnTo>
                    <a:pt x="2117377" y="409550"/>
                  </a:lnTo>
                  <a:cubicBezTo>
                    <a:pt x="2180819" y="409550"/>
                    <a:pt x="2232248" y="460979"/>
                    <a:pt x="2232248" y="524421"/>
                  </a:cubicBezTo>
                  <a:lnTo>
                    <a:pt x="2232248" y="1427051"/>
                  </a:lnTo>
                  <a:cubicBezTo>
                    <a:pt x="2198347" y="1358145"/>
                    <a:pt x="2126925" y="1312317"/>
                    <a:pt x="2044799" y="1312317"/>
                  </a:cubicBezTo>
                  <a:cubicBezTo>
                    <a:pt x="1925492" y="1312317"/>
                    <a:pt x="1828775" y="1409034"/>
                    <a:pt x="1828775" y="1528341"/>
                  </a:cubicBezTo>
                  <a:cubicBezTo>
                    <a:pt x="1828775" y="1647648"/>
                    <a:pt x="1925492" y="1744365"/>
                    <a:pt x="2044799" y="1744365"/>
                  </a:cubicBezTo>
                  <a:cubicBezTo>
                    <a:pt x="2126925" y="1744365"/>
                    <a:pt x="2198347" y="1698537"/>
                    <a:pt x="2232248" y="1629631"/>
                  </a:cubicBezTo>
                  <a:lnTo>
                    <a:pt x="2232248" y="2526927"/>
                  </a:lnTo>
                  <a:cubicBezTo>
                    <a:pt x="2232248" y="2590369"/>
                    <a:pt x="2180819" y="2641798"/>
                    <a:pt x="2117377" y="2641798"/>
                  </a:cubicBezTo>
                  <a:lnTo>
                    <a:pt x="1231541" y="2641798"/>
                  </a:lnTo>
                  <a:cubicBezTo>
                    <a:pt x="1292961" y="2676990"/>
                    <a:pt x="1332148" y="2743780"/>
                    <a:pt x="1332148" y="2819722"/>
                  </a:cubicBezTo>
                  <a:cubicBezTo>
                    <a:pt x="1332148" y="2939029"/>
                    <a:pt x="1235431" y="3035746"/>
                    <a:pt x="1116124" y="3035746"/>
                  </a:cubicBezTo>
                  <a:cubicBezTo>
                    <a:pt x="996817" y="3035746"/>
                    <a:pt x="900100" y="2939029"/>
                    <a:pt x="900100" y="2819722"/>
                  </a:cubicBezTo>
                  <a:cubicBezTo>
                    <a:pt x="900100" y="2743780"/>
                    <a:pt x="939287" y="2676990"/>
                    <a:pt x="1000707" y="2641798"/>
                  </a:cubicBezTo>
                  <a:lnTo>
                    <a:pt x="114871" y="2641798"/>
                  </a:lnTo>
                  <a:cubicBezTo>
                    <a:pt x="51429" y="2641798"/>
                    <a:pt x="0" y="2590369"/>
                    <a:pt x="0" y="2526927"/>
                  </a:cubicBezTo>
                  <a:lnTo>
                    <a:pt x="0" y="1632323"/>
                  </a:lnTo>
                  <a:cubicBezTo>
                    <a:pt x="35192" y="1693743"/>
                    <a:pt x="101981" y="1732930"/>
                    <a:pt x="177924" y="1732930"/>
                  </a:cubicBezTo>
                  <a:cubicBezTo>
                    <a:pt x="297231" y="1732930"/>
                    <a:pt x="393948" y="1636213"/>
                    <a:pt x="393948" y="1516906"/>
                  </a:cubicBezTo>
                  <a:cubicBezTo>
                    <a:pt x="393948" y="1397599"/>
                    <a:pt x="297231" y="1300882"/>
                    <a:pt x="177924" y="1300882"/>
                  </a:cubicBezTo>
                  <a:cubicBezTo>
                    <a:pt x="101981" y="1300882"/>
                    <a:pt x="35192" y="1340069"/>
                    <a:pt x="0" y="1401489"/>
                  </a:cubicBezTo>
                  <a:lnTo>
                    <a:pt x="0" y="524421"/>
                  </a:lnTo>
                  <a:cubicBezTo>
                    <a:pt x="0" y="460979"/>
                    <a:pt x="51429" y="409550"/>
                    <a:pt x="114871" y="409550"/>
                  </a:cubicBezTo>
                  <a:lnTo>
                    <a:pt x="1023848" y="409550"/>
                  </a:lnTo>
                  <a:cubicBezTo>
                    <a:pt x="950367" y="376305"/>
                    <a:pt x="900100" y="302035"/>
                    <a:pt x="900100" y="216024"/>
                  </a:cubicBezTo>
                  <a:cubicBezTo>
                    <a:pt x="900100" y="96717"/>
                    <a:pt x="996817" y="0"/>
                    <a:pt x="1116124" y="0"/>
                  </a:cubicBezTo>
                  <a:close/>
                </a:path>
              </a:pathLst>
            </a:custGeom>
            <a:solidFill>
              <a:schemeClr val="accent2"/>
            </a:solidFill>
            <a:ln w="6350">
              <a:gradFill>
                <a:gsLst>
                  <a:gs pos="0">
                    <a:schemeClr val="bg1"/>
                  </a:gs>
                  <a:gs pos="100000">
                    <a:schemeClr val="accent1">
                      <a:tint val="23500"/>
                      <a:satMod val="160000"/>
                      <a:alpha val="0"/>
                    </a:schemeClr>
                  </a:gs>
                </a:gsLst>
                <a:lin ang="114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30" name="Rounded Rectangle 1">
              <a:extLst>
                <a:ext uri="{FF2B5EF4-FFF2-40B4-BE49-F238E27FC236}">
                  <a16:creationId xmlns="" xmlns:a16="http://schemas.microsoft.com/office/drawing/2014/main" id="{8D64A3E8-3182-4BE5-8D3D-9E91AD803478}"/>
                </a:ext>
              </a:extLst>
            </p:cNvPr>
            <p:cNvSpPr/>
            <p:nvPr/>
          </p:nvSpPr>
          <p:spPr>
            <a:xfrm rot="13500000">
              <a:off x="3942596" y="1552373"/>
              <a:ext cx="1303526" cy="1772730"/>
            </a:xfrm>
            <a:custGeom>
              <a:avLst/>
              <a:gdLst/>
              <a:ahLst/>
              <a:cxnLst/>
              <a:rect l="l" t="t" r="r" b="b"/>
              <a:pathLst>
                <a:path w="2232248" h="3035746">
                  <a:moveTo>
                    <a:pt x="1116124" y="0"/>
                  </a:moveTo>
                  <a:cubicBezTo>
                    <a:pt x="1235431" y="0"/>
                    <a:pt x="1332148" y="96717"/>
                    <a:pt x="1332148" y="216024"/>
                  </a:cubicBezTo>
                  <a:cubicBezTo>
                    <a:pt x="1332148" y="302035"/>
                    <a:pt x="1281882" y="376305"/>
                    <a:pt x="1208401" y="409550"/>
                  </a:cubicBezTo>
                  <a:lnTo>
                    <a:pt x="2117377" y="409550"/>
                  </a:lnTo>
                  <a:cubicBezTo>
                    <a:pt x="2180819" y="409550"/>
                    <a:pt x="2232248" y="460979"/>
                    <a:pt x="2232248" y="524421"/>
                  </a:cubicBezTo>
                  <a:lnTo>
                    <a:pt x="2232248" y="1427051"/>
                  </a:lnTo>
                  <a:cubicBezTo>
                    <a:pt x="2198347" y="1358145"/>
                    <a:pt x="2126925" y="1312317"/>
                    <a:pt x="2044799" y="1312317"/>
                  </a:cubicBezTo>
                  <a:cubicBezTo>
                    <a:pt x="1925492" y="1312317"/>
                    <a:pt x="1828775" y="1409034"/>
                    <a:pt x="1828775" y="1528341"/>
                  </a:cubicBezTo>
                  <a:cubicBezTo>
                    <a:pt x="1828775" y="1647648"/>
                    <a:pt x="1925492" y="1744365"/>
                    <a:pt x="2044799" y="1744365"/>
                  </a:cubicBezTo>
                  <a:cubicBezTo>
                    <a:pt x="2126925" y="1744365"/>
                    <a:pt x="2198347" y="1698537"/>
                    <a:pt x="2232248" y="1629631"/>
                  </a:cubicBezTo>
                  <a:lnTo>
                    <a:pt x="2232248" y="2526927"/>
                  </a:lnTo>
                  <a:cubicBezTo>
                    <a:pt x="2232248" y="2590369"/>
                    <a:pt x="2180819" y="2641798"/>
                    <a:pt x="2117377" y="2641798"/>
                  </a:cubicBezTo>
                  <a:lnTo>
                    <a:pt x="1231541" y="2641798"/>
                  </a:lnTo>
                  <a:cubicBezTo>
                    <a:pt x="1292961" y="2676990"/>
                    <a:pt x="1332148" y="2743780"/>
                    <a:pt x="1332148" y="2819722"/>
                  </a:cubicBezTo>
                  <a:cubicBezTo>
                    <a:pt x="1332148" y="2939029"/>
                    <a:pt x="1235431" y="3035746"/>
                    <a:pt x="1116124" y="3035746"/>
                  </a:cubicBezTo>
                  <a:cubicBezTo>
                    <a:pt x="996817" y="3035746"/>
                    <a:pt x="900100" y="2939029"/>
                    <a:pt x="900100" y="2819722"/>
                  </a:cubicBezTo>
                  <a:cubicBezTo>
                    <a:pt x="900100" y="2743780"/>
                    <a:pt x="939287" y="2676990"/>
                    <a:pt x="1000707" y="2641798"/>
                  </a:cubicBezTo>
                  <a:lnTo>
                    <a:pt x="114871" y="2641798"/>
                  </a:lnTo>
                  <a:cubicBezTo>
                    <a:pt x="51429" y="2641798"/>
                    <a:pt x="0" y="2590369"/>
                    <a:pt x="0" y="2526927"/>
                  </a:cubicBezTo>
                  <a:lnTo>
                    <a:pt x="0" y="1632323"/>
                  </a:lnTo>
                  <a:cubicBezTo>
                    <a:pt x="35192" y="1693743"/>
                    <a:pt x="101981" y="1732930"/>
                    <a:pt x="177924" y="1732930"/>
                  </a:cubicBezTo>
                  <a:cubicBezTo>
                    <a:pt x="297231" y="1732930"/>
                    <a:pt x="393948" y="1636213"/>
                    <a:pt x="393948" y="1516906"/>
                  </a:cubicBezTo>
                  <a:cubicBezTo>
                    <a:pt x="393948" y="1397599"/>
                    <a:pt x="297231" y="1300882"/>
                    <a:pt x="177924" y="1300882"/>
                  </a:cubicBezTo>
                  <a:cubicBezTo>
                    <a:pt x="101981" y="1300882"/>
                    <a:pt x="35192" y="1340069"/>
                    <a:pt x="0" y="1401489"/>
                  </a:cubicBezTo>
                  <a:lnTo>
                    <a:pt x="0" y="524421"/>
                  </a:lnTo>
                  <a:cubicBezTo>
                    <a:pt x="0" y="460979"/>
                    <a:pt x="51429" y="409550"/>
                    <a:pt x="114871" y="409550"/>
                  </a:cubicBezTo>
                  <a:lnTo>
                    <a:pt x="1023848" y="409550"/>
                  </a:lnTo>
                  <a:cubicBezTo>
                    <a:pt x="950367" y="376305"/>
                    <a:pt x="900100" y="302035"/>
                    <a:pt x="900100" y="216024"/>
                  </a:cubicBezTo>
                  <a:cubicBezTo>
                    <a:pt x="900100" y="96717"/>
                    <a:pt x="996817" y="0"/>
                    <a:pt x="1116124" y="0"/>
                  </a:cubicBezTo>
                  <a:close/>
                </a:path>
              </a:pathLst>
            </a:custGeom>
            <a:solidFill>
              <a:schemeClr val="accent1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31" name="Rounded Rectangle 1">
              <a:extLst>
                <a:ext uri="{FF2B5EF4-FFF2-40B4-BE49-F238E27FC236}">
                  <a16:creationId xmlns="" xmlns:a16="http://schemas.microsoft.com/office/drawing/2014/main" id="{CCBCDFB5-1425-4F5A-B9BC-98DBD8731AD0}"/>
                </a:ext>
              </a:extLst>
            </p:cNvPr>
            <p:cNvSpPr/>
            <p:nvPr/>
          </p:nvSpPr>
          <p:spPr>
            <a:xfrm rot="13500000">
              <a:off x="3942596" y="3395182"/>
              <a:ext cx="1303526" cy="1772730"/>
            </a:xfrm>
            <a:custGeom>
              <a:avLst/>
              <a:gdLst/>
              <a:ahLst/>
              <a:cxnLst/>
              <a:rect l="l" t="t" r="r" b="b"/>
              <a:pathLst>
                <a:path w="2232248" h="3035746">
                  <a:moveTo>
                    <a:pt x="1116124" y="0"/>
                  </a:moveTo>
                  <a:cubicBezTo>
                    <a:pt x="1235431" y="0"/>
                    <a:pt x="1332148" y="96717"/>
                    <a:pt x="1332148" y="216024"/>
                  </a:cubicBezTo>
                  <a:cubicBezTo>
                    <a:pt x="1332148" y="302035"/>
                    <a:pt x="1281882" y="376305"/>
                    <a:pt x="1208401" y="409550"/>
                  </a:cubicBezTo>
                  <a:lnTo>
                    <a:pt x="2117377" y="409550"/>
                  </a:lnTo>
                  <a:cubicBezTo>
                    <a:pt x="2180819" y="409550"/>
                    <a:pt x="2232248" y="460979"/>
                    <a:pt x="2232248" y="524421"/>
                  </a:cubicBezTo>
                  <a:lnTo>
                    <a:pt x="2232248" y="1427051"/>
                  </a:lnTo>
                  <a:cubicBezTo>
                    <a:pt x="2198347" y="1358145"/>
                    <a:pt x="2126925" y="1312317"/>
                    <a:pt x="2044799" y="1312317"/>
                  </a:cubicBezTo>
                  <a:cubicBezTo>
                    <a:pt x="1925492" y="1312317"/>
                    <a:pt x="1828775" y="1409034"/>
                    <a:pt x="1828775" y="1528341"/>
                  </a:cubicBezTo>
                  <a:cubicBezTo>
                    <a:pt x="1828775" y="1647648"/>
                    <a:pt x="1925492" y="1744365"/>
                    <a:pt x="2044799" y="1744365"/>
                  </a:cubicBezTo>
                  <a:cubicBezTo>
                    <a:pt x="2126925" y="1744365"/>
                    <a:pt x="2198347" y="1698537"/>
                    <a:pt x="2232248" y="1629631"/>
                  </a:cubicBezTo>
                  <a:lnTo>
                    <a:pt x="2232248" y="2526927"/>
                  </a:lnTo>
                  <a:cubicBezTo>
                    <a:pt x="2232248" y="2590369"/>
                    <a:pt x="2180819" y="2641798"/>
                    <a:pt x="2117377" y="2641798"/>
                  </a:cubicBezTo>
                  <a:lnTo>
                    <a:pt x="1231541" y="2641798"/>
                  </a:lnTo>
                  <a:cubicBezTo>
                    <a:pt x="1292961" y="2676990"/>
                    <a:pt x="1332148" y="2743780"/>
                    <a:pt x="1332148" y="2819722"/>
                  </a:cubicBezTo>
                  <a:cubicBezTo>
                    <a:pt x="1332148" y="2939029"/>
                    <a:pt x="1235431" y="3035746"/>
                    <a:pt x="1116124" y="3035746"/>
                  </a:cubicBezTo>
                  <a:cubicBezTo>
                    <a:pt x="996817" y="3035746"/>
                    <a:pt x="900100" y="2939029"/>
                    <a:pt x="900100" y="2819722"/>
                  </a:cubicBezTo>
                  <a:cubicBezTo>
                    <a:pt x="900100" y="2743780"/>
                    <a:pt x="939287" y="2676990"/>
                    <a:pt x="1000707" y="2641798"/>
                  </a:cubicBezTo>
                  <a:lnTo>
                    <a:pt x="114871" y="2641798"/>
                  </a:lnTo>
                  <a:cubicBezTo>
                    <a:pt x="51429" y="2641798"/>
                    <a:pt x="0" y="2590369"/>
                    <a:pt x="0" y="2526927"/>
                  </a:cubicBezTo>
                  <a:lnTo>
                    <a:pt x="0" y="1632323"/>
                  </a:lnTo>
                  <a:cubicBezTo>
                    <a:pt x="35192" y="1693743"/>
                    <a:pt x="101981" y="1732930"/>
                    <a:pt x="177924" y="1732930"/>
                  </a:cubicBezTo>
                  <a:cubicBezTo>
                    <a:pt x="297231" y="1732930"/>
                    <a:pt x="393948" y="1636213"/>
                    <a:pt x="393948" y="1516906"/>
                  </a:cubicBezTo>
                  <a:cubicBezTo>
                    <a:pt x="393948" y="1397599"/>
                    <a:pt x="297231" y="1300882"/>
                    <a:pt x="177924" y="1300882"/>
                  </a:cubicBezTo>
                  <a:cubicBezTo>
                    <a:pt x="101981" y="1300882"/>
                    <a:pt x="35192" y="1340069"/>
                    <a:pt x="0" y="1401489"/>
                  </a:cubicBezTo>
                  <a:lnTo>
                    <a:pt x="0" y="524421"/>
                  </a:lnTo>
                  <a:cubicBezTo>
                    <a:pt x="0" y="460979"/>
                    <a:pt x="51429" y="409550"/>
                    <a:pt x="114871" y="409550"/>
                  </a:cubicBezTo>
                  <a:lnTo>
                    <a:pt x="1023848" y="409550"/>
                  </a:lnTo>
                  <a:cubicBezTo>
                    <a:pt x="950367" y="376305"/>
                    <a:pt x="900100" y="302035"/>
                    <a:pt x="900100" y="216024"/>
                  </a:cubicBezTo>
                  <a:cubicBezTo>
                    <a:pt x="900100" y="96717"/>
                    <a:pt x="996817" y="0"/>
                    <a:pt x="1116124" y="0"/>
                  </a:cubicBezTo>
                  <a:close/>
                </a:path>
              </a:pathLst>
            </a:custGeom>
            <a:solidFill>
              <a:schemeClr val="accent3"/>
            </a:solidFill>
            <a:ln w="6350">
              <a:gradFill>
                <a:gsLst>
                  <a:gs pos="0">
                    <a:schemeClr val="bg1"/>
                  </a:gs>
                  <a:gs pos="100000">
                    <a:schemeClr val="accent1">
                      <a:tint val="23500"/>
                      <a:satMod val="160000"/>
                      <a:alpha val="0"/>
                    </a:schemeClr>
                  </a:gs>
                </a:gsLst>
                <a:lin ang="156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32" name="Rounded Rectangle 1">
              <a:extLst>
                <a:ext uri="{FF2B5EF4-FFF2-40B4-BE49-F238E27FC236}">
                  <a16:creationId xmlns="" xmlns:a16="http://schemas.microsoft.com/office/drawing/2014/main" id="{9879EC84-5AC8-46BC-89D4-FA710B640196}"/>
                </a:ext>
              </a:extLst>
            </p:cNvPr>
            <p:cNvSpPr/>
            <p:nvPr/>
          </p:nvSpPr>
          <p:spPr>
            <a:xfrm rot="8100000">
              <a:off x="4873367" y="2476713"/>
              <a:ext cx="1303526" cy="1772730"/>
            </a:xfrm>
            <a:custGeom>
              <a:avLst/>
              <a:gdLst/>
              <a:ahLst/>
              <a:cxnLst/>
              <a:rect l="l" t="t" r="r" b="b"/>
              <a:pathLst>
                <a:path w="2232248" h="3035746">
                  <a:moveTo>
                    <a:pt x="1116124" y="0"/>
                  </a:moveTo>
                  <a:cubicBezTo>
                    <a:pt x="1235431" y="0"/>
                    <a:pt x="1332148" y="96717"/>
                    <a:pt x="1332148" y="216024"/>
                  </a:cubicBezTo>
                  <a:cubicBezTo>
                    <a:pt x="1332148" y="302035"/>
                    <a:pt x="1281882" y="376305"/>
                    <a:pt x="1208401" y="409550"/>
                  </a:cubicBezTo>
                  <a:lnTo>
                    <a:pt x="2117377" y="409550"/>
                  </a:lnTo>
                  <a:cubicBezTo>
                    <a:pt x="2180819" y="409550"/>
                    <a:pt x="2232248" y="460979"/>
                    <a:pt x="2232248" y="524421"/>
                  </a:cubicBezTo>
                  <a:lnTo>
                    <a:pt x="2232248" y="1427051"/>
                  </a:lnTo>
                  <a:cubicBezTo>
                    <a:pt x="2198347" y="1358145"/>
                    <a:pt x="2126925" y="1312317"/>
                    <a:pt x="2044799" y="1312317"/>
                  </a:cubicBezTo>
                  <a:cubicBezTo>
                    <a:pt x="1925492" y="1312317"/>
                    <a:pt x="1828775" y="1409034"/>
                    <a:pt x="1828775" y="1528341"/>
                  </a:cubicBezTo>
                  <a:cubicBezTo>
                    <a:pt x="1828775" y="1647648"/>
                    <a:pt x="1925492" y="1744365"/>
                    <a:pt x="2044799" y="1744365"/>
                  </a:cubicBezTo>
                  <a:cubicBezTo>
                    <a:pt x="2126925" y="1744365"/>
                    <a:pt x="2198347" y="1698537"/>
                    <a:pt x="2232248" y="1629631"/>
                  </a:cubicBezTo>
                  <a:lnTo>
                    <a:pt x="2232248" y="2526927"/>
                  </a:lnTo>
                  <a:cubicBezTo>
                    <a:pt x="2232248" y="2590369"/>
                    <a:pt x="2180819" y="2641798"/>
                    <a:pt x="2117377" y="2641798"/>
                  </a:cubicBezTo>
                  <a:lnTo>
                    <a:pt x="1231541" y="2641798"/>
                  </a:lnTo>
                  <a:cubicBezTo>
                    <a:pt x="1292961" y="2676990"/>
                    <a:pt x="1332148" y="2743780"/>
                    <a:pt x="1332148" y="2819722"/>
                  </a:cubicBezTo>
                  <a:cubicBezTo>
                    <a:pt x="1332148" y="2939029"/>
                    <a:pt x="1235431" y="3035746"/>
                    <a:pt x="1116124" y="3035746"/>
                  </a:cubicBezTo>
                  <a:cubicBezTo>
                    <a:pt x="996817" y="3035746"/>
                    <a:pt x="900100" y="2939029"/>
                    <a:pt x="900100" y="2819722"/>
                  </a:cubicBezTo>
                  <a:cubicBezTo>
                    <a:pt x="900100" y="2743780"/>
                    <a:pt x="939287" y="2676990"/>
                    <a:pt x="1000707" y="2641798"/>
                  </a:cubicBezTo>
                  <a:lnTo>
                    <a:pt x="114871" y="2641798"/>
                  </a:lnTo>
                  <a:cubicBezTo>
                    <a:pt x="51429" y="2641798"/>
                    <a:pt x="0" y="2590369"/>
                    <a:pt x="0" y="2526927"/>
                  </a:cubicBezTo>
                  <a:lnTo>
                    <a:pt x="0" y="1632323"/>
                  </a:lnTo>
                  <a:cubicBezTo>
                    <a:pt x="35192" y="1693743"/>
                    <a:pt x="101981" y="1732930"/>
                    <a:pt x="177924" y="1732930"/>
                  </a:cubicBezTo>
                  <a:cubicBezTo>
                    <a:pt x="297231" y="1732930"/>
                    <a:pt x="393948" y="1636213"/>
                    <a:pt x="393948" y="1516906"/>
                  </a:cubicBezTo>
                  <a:cubicBezTo>
                    <a:pt x="393948" y="1397599"/>
                    <a:pt x="297231" y="1300882"/>
                    <a:pt x="177924" y="1300882"/>
                  </a:cubicBezTo>
                  <a:cubicBezTo>
                    <a:pt x="101981" y="1300882"/>
                    <a:pt x="35192" y="1340069"/>
                    <a:pt x="0" y="1401489"/>
                  </a:cubicBezTo>
                  <a:lnTo>
                    <a:pt x="0" y="524421"/>
                  </a:lnTo>
                  <a:cubicBezTo>
                    <a:pt x="0" y="460979"/>
                    <a:pt x="51429" y="409550"/>
                    <a:pt x="114871" y="409550"/>
                  </a:cubicBezTo>
                  <a:lnTo>
                    <a:pt x="1023848" y="409550"/>
                  </a:lnTo>
                  <a:cubicBezTo>
                    <a:pt x="950367" y="376305"/>
                    <a:pt x="900100" y="302035"/>
                    <a:pt x="900100" y="216024"/>
                  </a:cubicBezTo>
                  <a:cubicBezTo>
                    <a:pt x="900100" y="96717"/>
                    <a:pt x="996817" y="0"/>
                    <a:pt x="1116124" y="0"/>
                  </a:cubicBezTo>
                  <a:close/>
                </a:path>
              </a:pathLst>
            </a:custGeom>
            <a:solidFill>
              <a:schemeClr val="accent4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sp>
        <p:nvSpPr>
          <p:cNvPr id="33" name="TextBox 32">
            <a:extLst>
              <a:ext uri="{FF2B5EF4-FFF2-40B4-BE49-F238E27FC236}">
                <a16:creationId xmlns="" xmlns:a16="http://schemas.microsoft.com/office/drawing/2014/main" id="{AB78F943-C9DF-453B-9AA5-DBCDAF7B8959}"/>
              </a:ext>
            </a:extLst>
          </p:cNvPr>
          <p:cNvSpPr txBox="1"/>
          <p:nvPr/>
        </p:nvSpPr>
        <p:spPr>
          <a:xfrm>
            <a:off x="5447928" y="2688081"/>
            <a:ext cx="129614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Calibri" pitchFamily="34" charset="0"/>
              </a:rPr>
              <a:t>Your Text Here</a:t>
            </a:r>
            <a:endParaRPr lang="ko-KR" altLang="en-US" sz="1400" b="1" dirty="0">
              <a:solidFill>
                <a:schemeClr val="bg1"/>
              </a:solidFill>
              <a:cs typeface="Calibri" pitchFamily="34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="" xmlns:a16="http://schemas.microsoft.com/office/drawing/2014/main" id="{35E70E48-07D7-4CAE-B9F2-C03664F1F6AD}"/>
              </a:ext>
            </a:extLst>
          </p:cNvPr>
          <p:cNvSpPr txBox="1"/>
          <p:nvPr/>
        </p:nvSpPr>
        <p:spPr>
          <a:xfrm>
            <a:off x="4319242" y="3770726"/>
            <a:ext cx="129614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Calibri" pitchFamily="34" charset="0"/>
              </a:rPr>
              <a:t>Your Text Here</a:t>
            </a:r>
            <a:endParaRPr lang="ko-KR" altLang="en-US" sz="1400" b="1" dirty="0">
              <a:solidFill>
                <a:schemeClr val="bg1"/>
              </a:solidFill>
              <a:cs typeface="Calibri" pitchFamily="34" charset="0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="" xmlns:a16="http://schemas.microsoft.com/office/drawing/2014/main" id="{90D3752C-9184-4E19-AF8C-4DAF122C61EF}"/>
              </a:ext>
            </a:extLst>
          </p:cNvPr>
          <p:cNvSpPr txBox="1"/>
          <p:nvPr/>
        </p:nvSpPr>
        <p:spPr>
          <a:xfrm>
            <a:off x="6566685" y="3770726"/>
            <a:ext cx="129614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Calibri" pitchFamily="34" charset="0"/>
              </a:rPr>
              <a:t>Your Text Here</a:t>
            </a:r>
            <a:endParaRPr lang="ko-KR" altLang="en-US" sz="1400" b="1" dirty="0">
              <a:solidFill>
                <a:schemeClr val="bg1"/>
              </a:solidFill>
              <a:cs typeface="Calibri" pitchFamily="34" charset="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="" xmlns:a16="http://schemas.microsoft.com/office/drawing/2014/main" id="{9F131489-AF77-4D7E-91C6-029CAD53FAD5}"/>
              </a:ext>
            </a:extLst>
          </p:cNvPr>
          <p:cNvSpPr txBox="1"/>
          <p:nvPr/>
        </p:nvSpPr>
        <p:spPr>
          <a:xfrm>
            <a:off x="5447928" y="4890820"/>
            <a:ext cx="129614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Calibri" pitchFamily="34" charset="0"/>
              </a:rPr>
              <a:t>Your Text Here</a:t>
            </a:r>
            <a:endParaRPr lang="ko-KR" altLang="en-US" sz="1400" b="1" dirty="0">
              <a:solidFill>
                <a:schemeClr val="bg1"/>
              </a:solidFill>
              <a:cs typeface="Calibri" pitchFamily="34" charset="0"/>
            </a:endParaRPr>
          </a:p>
        </p:txBody>
      </p:sp>
      <p:grpSp>
        <p:nvGrpSpPr>
          <p:cNvPr id="37" name="그룹 36">
            <a:extLst>
              <a:ext uri="{FF2B5EF4-FFF2-40B4-BE49-F238E27FC236}">
                <a16:creationId xmlns="" xmlns:a16="http://schemas.microsoft.com/office/drawing/2014/main" id="{A748A996-E4E3-45F4-82F3-0BE5FB21036A}"/>
              </a:ext>
            </a:extLst>
          </p:cNvPr>
          <p:cNvGrpSpPr/>
          <p:nvPr/>
        </p:nvGrpSpPr>
        <p:grpSpPr>
          <a:xfrm>
            <a:off x="8105776" y="2065531"/>
            <a:ext cx="3217222" cy="897285"/>
            <a:chOff x="7483202" y="1970281"/>
            <a:chExt cx="2880320" cy="897285"/>
          </a:xfrm>
        </p:grpSpPr>
        <p:sp>
          <p:nvSpPr>
            <p:cNvPr id="38" name="TextBox 37">
              <a:extLst>
                <a:ext uri="{FF2B5EF4-FFF2-40B4-BE49-F238E27FC236}">
                  <a16:creationId xmlns="" xmlns:a16="http://schemas.microsoft.com/office/drawing/2014/main" id="{A5DECAE7-6DAF-4C0D-AFA2-1EB3EB79E8FF}"/>
                </a:ext>
              </a:extLst>
            </p:cNvPr>
            <p:cNvSpPr txBox="1"/>
            <p:nvPr/>
          </p:nvSpPr>
          <p:spPr>
            <a:xfrm>
              <a:off x="7483202" y="1970281"/>
              <a:ext cx="288032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Calibri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Calibri" pitchFamily="34" charset="0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="" xmlns:a16="http://schemas.microsoft.com/office/drawing/2014/main" id="{456C5284-53CA-4AD1-92D6-021D655341C5}"/>
                </a:ext>
              </a:extLst>
            </p:cNvPr>
            <p:cNvSpPr txBox="1"/>
            <p:nvPr/>
          </p:nvSpPr>
          <p:spPr>
            <a:xfrm>
              <a:off x="7483202" y="2221235"/>
              <a:ext cx="288032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Example Text : </a:t>
              </a:r>
            </a:p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Get a modern PowerPoint  Presentation that is beautifully designed.</a:t>
              </a:r>
            </a:p>
          </p:txBody>
        </p:sp>
      </p:grpSp>
      <p:grpSp>
        <p:nvGrpSpPr>
          <p:cNvPr id="40" name="그룹 39">
            <a:extLst>
              <a:ext uri="{FF2B5EF4-FFF2-40B4-BE49-F238E27FC236}">
                <a16:creationId xmlns="" xmlns:a16="http://schemas.microsoft.com/office/drawing/2014/main" id="{71D16FC4-917D-4BAF-8EF6-158BDE549E1C}"/>
              </a:ext>
            </a:extLst>
          </p:cNvPr>
          <p:cNvGrpSpPr/>
          <p:nvPr/>
        </p:nvGrpSpPr>
        <p:grpSpPr>
          <a:xfrm>
            <a:off x="8105776" y="5300874"/>
            <a:ext cx="3217222" cy="897285"/>
            <a:chOff x="7959859" y="5205624"/>
            <a:chExt cx="2880320" cy="897285"/>
          </a:xfrm>
        </p:grpSpPr>
        <p:sp>
          <p:nvSpPr>
            <p:cNvPr id="41" name="TextBox 40">
              <a:extLst>
                <a:ext uri="{FF2B5EF4-FFF2-40B4-BE49-F238E27FC236}">
                  <a16:creationId xmlns="" xmlns:a16="http://schemas.microsoft.com/office/drawing/2014/main" id="{B4ADE7AC-DD62-480B-BC37-23206C5748CB}"/>
                </a:ext>
              </a:extLst>
            </p:cNvPr>
            <p:cNvSpPr txBox="1"/>
            <p:nvPr/>
          </p:nvSpPr>
          <p:spPr>
            <a:xfrm>
              <a:off x="7959859" y="5205624"/>
              <a:ext cx="288032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Calibri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Calibri" pitchFamily="34" charset="0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="" xmlns:a16="http://schemas.microsoft.com/office/drawing/2014/main" id="{6C695E79-8DC0-420E-964A-5861A4D26B00}"/>
                </a:ext>
              </a:extLst>
            </p:cNvPr>
            <p:cNvSpPr txBox="1"/>
            <p:nvPr/>
          </p:nvSpPr>
          <p:spPr>
            <a:xfrm>
              <a:off x="7959859" y="5456578"/>
              <a:ext cx="288032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Example Text : </a:t>
              </a:r>
            </a:p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Get a modern PowerPoint  Presentation that is beautifully designed.</a:t>
              </a:r>
            </a:p>
          </p:txBody>
        </p:sp>
      </p:grpSp>
      <p:cxnSp>
        <p:nvCxnSpPr>
          <p:cNvPr id="43" name="Elbow Connector 56">
            <a:extLst>
              <a:ext uri="{FF2B5EF4-FFF2-40B4-BE49-F238E27FC236}">
                <a16:creationId xmlns="" xmlns:a16="http://schemas.microsoft.com/office/drawing/2014/main" id="{A5D6DF4D-8B09-460F-805F-2F0DBDEF4E7F}"/>
              </a:ext>
            </a:extLst>
          </p:cNvPr>
          <p:cNvCxnSpPr/>
          <p:nvPr/>
        </p:nvCxnSpPr>
        <p:spPr>
          <a:xfrm rot="16200000" flipH="1">
            <a:off x="7314308" y="4900266"/>
            <a:ext cx="737049" cy="371940"/>
          </a:xfrm>
          <a:prstGeom prst="bentConnector3">
            <a:avLst>
              <a:gd name="adj1" fmla="val 100400"/>
            </a:avLst>
          </a:prstGeom>
          <a:ln w="15875">
            <a:solidFill>
              <a:schemeClr val="accent4"/>
            </a:solidFill>
            <a:prstDash val="dash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4" name="그룹 43">
            <a:extLst>
              <a:ext uri="{FF2B5EF4-FFF2-40B4-BE49-F238E27FC236}">
                <a16:creationId xmlns="" xmlns:a16="http://schemas.microsoft.com/office/drawing/2014/main" id="{34E6B524-D31D-46F2-A126-9BDFF77D8C18}"/>
              </a:ext>
            </a:extLst>
          </p:cNvPr>
          <p:cNvGrpSpPr/>
          <p:nvPr/>
        </p:nvGrpSpPr>
        <p:grpSpPr>
          <a:xfrm>
            <a:off x="846306" y="1911303"/>
            <a:ext cx="3223973" cy="897285"/>
            <a:chOff x="1919536" y="1816053"/>
            <a:chExt cx="2880320" cy="897285"/>
          </a:xfrm>
        </p:grpSpPr>
        <p:sp>
          <p:nvSpPr>
            <p:cNvPr id="45" name="TextBox 44">
              <a:extLst>
                <a:ext uri="{FF2B5EF4-FFF2-40B4-BE49-F238E27FC236}">
                  <a16:creationId xmlns="" xmlns:a16="http://schemas.microsoft.com/office/drawing/2014/main" id="{15F282B5-559F-4847-9110-EEFF341228EE}"/>
                </a:ext>
              </a:extLst>
            </p:cNvPr>
            <p:cNvSpPr txBox="1"/>
            <p:nvPr/>
          </p:nvSpPr>
          <p:spPr>
            <a:xfrm>
              <a:off x="1919536" y="1816053"/>
              <a:ext cx="288032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Calibri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Calibri" pitchFamily="34" charset="0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="" xmlns:a16="http://schemas.microsoft.com/office/drawing/2014/main" id="{FAA74BF0-EBDC-454C-BC0B-77D31C2DFE05}"/>
                </a:ext>
              </a:extLst>
            </p:cNvPr>
            <p:cNvSpPr txBox="1"/>
            <p:nvPr/>
          </p:nvSpPr>
          <p:spPr>
            <a:xfrm>
              <a:off x="1919536" y="2067007"/>
              <a:ext cx="288032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Example Text : </a:t>
              </a:r>
            </a:p>
            <a:p>
              <a:pPr algn="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Get a modern PowerPoint  Presentation that is beautifully designed.</a:t>
              </a:r>
            </a:p>
          </p:txBody>
        </p:sp>
      </p:grpSp>
      <p:cxnSp>
        <p:nvCxnSpPr>
          <p:cNvPr id="47" name="Elbow Connector 59">
            <a:extLst>
              <a:ext uri="{FF2B5EF4-FFF2-40B4-BE49-F238E27FC236}">
                <a16:creationId xmlns="" xmlns:a16="http://schemas.microsoft.com/office/drawing/2014/main" id="{566D7BF0-D710-4A7E-80C6-EE1B41CBF683}"/>
              </a:ext>
            </a:extLst>
          </p:cNvPr>
          <p:cNvCxnSpPr>
            <a:cxnSpLocks/>
          </p:cNvCxnSpPr>
          <p:nvPr/>
        </p:nvCxnSpPr>
        <p:spPr>
          <a:xfrm rot="16200000" flipH="1">
            <a:off x="3769304" y="2438513"/>
            <a:ext cx="1332575" cy="586607"/>
          </a:xfrm>
          <a:prstGeom prst="bentConnector3">
            <a:avLst>
              <a:gd name="adj1" fmla="val 361"/>
            </a:avLst>
          </a:prstGeom>
          <a:ln w="15875">
            <a:solidFill>
              <a:schemeClr val="accent2"/>
            </a:solidFill>
            <a:prstDash val="dash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Elbow Connector 60">
            <a:extLst>
              <a:ext uri="{FF2B5EF4-FFF2-40B4-BE49-F238E27FC236}">
                <a16:creationId xmlns="" xmlns:a16="http://schemas.microsoft.com/office/drawing/2014/main" id="{DDB6A3FC-D1BD-4146-875A-9B0A60B32A41}"/>
              </a:ext>
            </a:extLst>
          </p:cNvPr>
          <p:cNvCxnSpPr>
            <a:cxnSpLocks/>
          </p:cNvCxnSpPr>
          <p:nvPr/>
        </p:nvCxnSpPr>
        <p:spPr>
          <a:xfrm rot="10800000">
            <a:off x="4092847" y="5104837"/>
            <a:ext cx="1355081" cy="349924"/>
          </a:xfrm>
          <a:prstGeom prst="bentConnector3">
            <a:avLst>
              <a:gd name="adj1" fmla="val 50000"/>
            </a:avLst>
          </a:prstGeom>
          <a:ln w="15875">
            <a:solidFill>
              <a:schemeClr val="accent3"/>
            </a:solidFill>
            <a:prstDash val="dash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9" name="그룹 48">
            <a:extLst>
              <a:ext uri="{FF2B5EF4-FFF2-40B4-BE49-F238E27FC236}">
                <a16:creationId xmlns="" xmlns:a16="http://schemas.microsoft.com/office/drawing/2014/main" id="{49B17DAA-E8CE-41C3-9DE7-728F33476C68}"/>
              </a:ext>
            </a:extLst>
          </p:cNvPr>
          <p:cNvGrpSpPr/>
          <p:nvPr/>
        </p:nvGrpSpPr>
        <p:grpSpPr>
          <a:xfrm>
            <a:off x="846306" y="4966337"/>
            <a:ext cx="3223973" cy="897285"/>
            <a:chOff x="1991543" y="4871087"/>
            <a:chExt cx="2880320" cy="897285"/>
          </a:xfrm>
        </p:grpSpPr>
        <p:sp>
          <p:nvSpPr>
            <p:cNvPr id="50" name="TextBox 49">
              <a:extLst>
                <a:ext uri="{FF2B5EF4-FFF2-40B4-BE49-F238E27FC236}">
                  <a16:creationId xmlns="" xmlns:a16="http://schemas.microsoft.com/office/drawing/2014/main" id="{1C377D95-735D-47A2-8DA5-7B14E28DEF3D}"/>
                </a:ext>
              </a:extLst>
            </p:cNvPr>
            <p:cNvSpPr txBox="1"/>
            <p:nvPr/>
          </p:nvSpPr>
          <p:spPr>
            <a:xfrm>
              <a:off x="1991543" y="4871087"/>
              <a:ext cx="288032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Calibri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Calibri" pitchFamily="34" charset="0"/>
              </a:endParaRPr>
            </a:p>
          </p:txBody>
        </p:sp>
        <p:sp>
          <p:nvSpPr>
            <p:cNvPr id="51" name="TextBox 50">
              <a:extLst>
                <a:ext uri="{FF2B5EF4-FFF2-40B4-BE49-F238E27FC236}">
                  <a16:creationId xmlns="" xmlns:a16="http://schemas.microsoft.com/office/drawing/2014/main" id="{6378AB78-221F-473E-9755-860339202DD8}"/>
                </a:ext>
              </a:extLst>
            </p:cNvPr>
            <p:cNvSpPr txBox="1"/>
            <p:nvPr/>
          </p:nvSpPr>
          <p:spPr>
            <a:xfrm>
              <a:off x="1991543" y="5122041"/>
              <a:ext cx="288032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Example Text : </a:t>
              </a:r>
            </a:p>
            <a:p>
              <a:pPr algn="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Get a modern PowerPoint  Presentation that is beautifully designed.</a:t>
              </a:r>
            </a:p>
          </p:txBody>
        </p:sp>
      </p:grpSp>
      <p:cxnSp>
        <p:nvCxnSpPr>
          <p:cNvPr id="52" name="Elbow Connector 60">
            <a:extLst>
              <a:ext uri="{FF2B5EF4-FFF2-40B4-BE49-F238E27FC236}">
                <a16:creationId xmlns="" xmlns:a16="http://schemas.microsoft.com/office/drawing/2014/main" id="{3D57AA90-EED3-4C81-8571-6AE2B0644A3C}"/>
              </a:ext>
            </a:extLst>
          </p:cNvPr>
          <p:cNvCxnSpPr>
            <a:cxnSpLocks/>
          </p:cNvCxnSpPr>
          <p:nvPr/>
        </p:nvCxnSpPr>
        <p:spPr>
          <a:xfrm rot="10800000" flipH="1">
            <a:off x="6709700" y="2212298"/>
            <a:ext cx="1355081" cy="349924"/>
          </a:xfrm>
          <a:prstGeom prst="bentConnector3">
            <a:avLst>
              <a:gd name="adj1" fmla="val 50000"/>
            </a:avLst>
          </a:prstGeom>
          <a:ln w="15875">
            <a:solidFill>
              <a:schemeClr val="accent1"/>
            </a:solidFill>
            <a:prstDash val="dash"/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06428152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34">
            <a:extLst>
              <a:ext uri="{FF2B5EF4-FFF2-40B4-BE49-F238E27FC236}">
                <a16:creationId xmlns="" xmlns:a16="http://schemas.microsoft.com/office/drawing/2014/main" id="{9D75B099-4A50-4BBA-BA98-15CE7F750490}"/>
              </a:ext>
            </a:extLst>
          </p:cNvPr>
          <p:cNvGrpSpPr/>
          <p:nvPr/>
        </p:nvGrpSpPr>
        <p:grpSpPr>
          <a:xfrm>
            <a:off x="3612479" y="2100069"/>
            <a:ext cx="2268000" cy="1542677"/>
            <a:chOff x="302738" y="4473675"/>
            <a:chExt cx="2024774" cy="1542677"/>
          </a:xfrm>
        </p:grpSpPr>
        <p:sp>
          <p:nvSpPr>
            <p:cNvPr id="18" name="TextBox 17">
              <a:extLst>
                <a:ext uri="{FF2B5EF4-FFF2-40B4-BE49-F238E27FC236}">
                  <a16:creationId xmlns="" xmlns:a16="http://schemas.microsoft.com/office/drawing/2014/main" id="{9EA419B5-AE5E-4532-B25C-8BDDDD8460CB}"/>
                </a:ext>
              </a:extLst>
            </p:cNvPr>
            <p:cNvSpPr txBox="1"/>
            <p:nvPr/>
          </p:nvSpPr>
          <p:spPr>
            <a:xfrm>
              <a:off x="302738" y="4473675"/>
              <a:ext cx="2024774" cy="307777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="" xmlns:a16="http://schemas.microsoft.com/office/drawing/2014/main" id="{0B73FFAE-1495-404A-9163-8809385C3312}"/>
                </a:ext>
              </a:extLst>
            </p:cNvPr>
            <p:cNvSpPr txBox="1"/>
            <p:nvPr/>
          </p:nvSpPr>
          <p:spPr>
            <a:xfrm>
              <a:off x="302738" y="4816023"/>
              <a:ext cx="2024774" cy="1200329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I hope and I believe that this Template will your Time, Money and Reputation. Easy to change colors, photos and Text.</a:t>
              </a:r>
            </a:p>
          </p:txBody>
        </p:sp>
      </p:grpSp>
      <p:grpSp>
        <p:nvGrpSpPr>
          <p:cNvPr id="20" name="Group 34">
            <a:extLst>
              <a:ext uri="{FF2B5EF4-FFF2-40B4-BE49-F238E27FC236}">
                <a16:creationId xmlns="" xmlns:a16="http://schemas.microsoft.com/office/drawing/2014/main" id="{44198DDE-4FC3-4456-98CF-551D0E5990BE}"/>
              </a:ext>
            </a:extLst>
          </p:cNvPr>
          <p:cNvGrpSpPr/>
          <p:nvPr/>
        </p:nvGrpSpPr>
        <p:grpSpPr>
          <a:xfrm>
            <a:off x="9280461" y="2100069"/>
            <a:ext cx="2268000" cy="1542677"/>
            <a:chOff x="302738" y="4473675"/>
            <a:chExt cx="2024774" cy="1542677"/>
          </a:xfrm>
        </p:grpSpPr>
        <p:sp>
          <p:nvSpPr>
            <p:cNvPr id="33" name="TextBox 32">
              <a:extLst>
                <a:ext uri="{FF2B5EF4-FFF2-40B4-BE49-F238E27FC236}">
                  <a16:creationId xmlns="" xmlns:a16="http://schemas.microsoft.com/office/drawing/2014/main" id="{33C68005-6AFE-4837-9C99-3290D2EF6C78}"/>
                </a:ext>
              </a:extLst>
            </p:cNvPr>
            <p:cNvSpPr txBox="1"/>
            <p:nvPr/>
          </p:nvSpPr>
          <p:spPr>
            <a:xfrm>
              <a:off x="302738" y="4473675"/>
              <a:ext cx="2024774" cy="307777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="" xmlns:a16="http://schemas.microsoft.com/office/drawing/2014/main" id="{022286B0-AEA0-456E-A8A5-3A869F061505}"/>
                </a:ext>
              </a:extLst>
            </p:cNvPr>
            <p:cNvSpPr txBox="1"/>
            <p:nvPr/>
          </p:nvSpPr>
          <p:spPr>
            <a:xfrm>
              <a:off x="302738" y="4816023"/>
              <a:ext cx="2024774" cy="1200329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I hope and I believe that this Template will your Time, Money and Reputation. Easy to change colors, photos and Text.</a:t>
              </a: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="" xmlns:a16="http://schemas.microsoft.com/office/drawing/2014/main" id="{BCDA5FD5-782A-4028-A5F5-286D89A7E87F}"/>
              </a:ext>
            </a:extLst>
          </p:cNvPr>
          <p:cNvGrpSpPr/>
          <p:nvPr/>
        </p:nvGrpSpPr>
        <p:grpSpPr>
          <a:xfrm>
            <a:off x="3612479" y="4311325"/>
            <a:ext cx="2268000" cy="1542677"/>
            <a:chOff x="302738" y="4473675"/>
            <a:chExt cx="2024774" cy="1542677"/>
          </a:xfrm>
        </p:grpSpPr>
        <p:sp>
          <p:nvSpPr>
            <p:cNvPr id="36" name="TextBox 35">
              <a:extLst>
                <a:ext uri="{FF2B5EF4-FFF2-40B4-BE49-F238E27FC236}">
                  <a16:creationId xmlns="" xmlns:a16="http://schemas.microsoft.com/office/drawing/2014/main" id="{4E42FC12-5620-4C95-AF73-81904763F228}"/>
                </a:ext>
              </a:extLst>
            </p:cNvPr>
            <p:cNvSpPr txBox="1"/>
            <p:nvPr/>
          </p:nvSpPr>
          <p:spPr>
            <a:xfrm>
              <a:off x="302738" y="4473675"/>
              <a:ext cx="2024774" cy="307777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="" xmlns:a16="http://schemas.microsoft.com/office/drawing/2014/main" id="{21B136CE-2496-4750-BD39-23DAE6810936}"/>
                </a:ext>
              </a:extLst>
            </p:cNvPr>
            <p:cNvSpPr txBox="1"/>
            <p:nvPr/>
          </p:nvSpPr>
          <p:spPr>
            <a:xfrm>
              <a:off x="302738" y="4816023"/>
              <a:ext cx="2024774" cy="1200329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I hope and I believe that this Template will your Time, Money and Reputation. Easy to change colors, photos and Text.</a:t>
              </a:r>
            </a:p>
          </p:txBody>
        </p:sp>
      </p:grpSp>
      <p:grpSp>
        <p:nvGrpSpPr>
          <p:cNvPr id="38" name="Group 34">
            <a:extLst>
              <a:ext uri="{FF2B5EF4-FFF2-40B4-BE49-F238E27FC236}">
                <a16:creationId xmlns="" xmlns:a16="http://schemas.microsoft.com/office/drawing/2014/main" id="{A5A2A63F-0D93-4E45-8F12-D9DF46E69B3E}"/>
              </a:ext>
            </a:extLst>
          </p:cNvPr>
          <p:cNvGrpSpPr/>
          <p:nvPr/>
        </p:nvGrpSpPr>
        <p:grpSpPr>
          <a:xfrm>
            <a:off x="9280461" y="4311325"/>
            <a:ext cx="2268000" cy="1542677"/>
            <a:chOff x="302738" y="4473675"/>
            <a:chExt cx="2024774" cy="1542677"/>
          </a:xfrm>
        </p:grpSpPr>
        <p:sp>
          <p:nvSpPr>
            <p:cNvPr id="39" name="TextBox 38">
              <a:extLst>
                <a:ext uri="{FF2B5EF4-FFF2-40B4-BE49-F238E27FC236}">
                  <a16:creationId xmlns="" xmlns:a16="http://schemas.microsoft.com/office/drawing/2014/main" id="{872B1FE0-10BD-4FA7-AE53-66DCF33A7DB1}"/>
                </a:ext>
              </a:extLst>
            </p:cNvPr>
            <p:cNvSpPr txBox="1"/>
            <p:nvPr/>
          </p:nvSpPr>
          <p:spPr>
            <a:xfrm>
              <a:off x="302738" y="4473675"/>
              <a:ext cx="2024774" cy="307777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="" xmlns:a16="http://schemas.microsoft.com/office/drawing/2014/main" id="{22A7C723-A499-43B2-B080-D25B32F1C635}"/>
                </a:ext>
              </a:extLst>
            </p:cNvPr>
            <p:cNvSpPr txBox="1"/>
            <p:nvPr/>
          </p:nvSpPr>
          <p:spPr>
            <a:xfrm>
              <a:off x="302738" y="4816023"/>
              <a:ext cx="2024774" cy="1200329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I hope and I believe that this Template will your Time, Money and Reputation. Easy to change colors, photos and Text.</a:t>
              </a:r>
            </a:p>
          </p:txBody>
        </p:sp>
      </p:grpSp>
      <p:sp>
        <p:nvSpPr>
          <p:cNvPr id="3" name="텍스트 개체 틀 2">
            <a:extLst>
              <a:ext uri="{FF2B5EF4-FFF2-40B4-BE49-F238E27FC236}">
                <a16:creationId xmlns="" xmlns:a16="http://schemas.microsoft.com/office/drawing/2014/main" id="{BF31AB73-F9C9-4A1A-8BFE-CDCB51FEBAC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Images &amp; Contents</a:t>
            </a:r>
            <a:endParaRPr lang="ko-KR" altLang="en-US" dirty="0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4"/>
          </p:nvPr>
        </p:nvSpPr>
        <p:spPr/>
      </p:sp>
      <p:sp>
        <p:nvSpPr>
          <p:cNvPr id="4" name="Picture Placeholder 3"/>
          <p:cNvSpPr>
            <a:spLocks noGrp="1"/>
          </p:cNvSpPr>
          <p:nvPr>
            <p:ph type="pic" sz="quarter" idx="41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47"/>
          </p:nvPr>
        </p:nvSpPr>
        <p:spPr/>
      </p:sp>
      <p:sp>
        <p:nvSpPr>
          <p:cNvPr id="6" name="Picture Placeholder 5"/>
          <p:cNvSpPr>
            <a:spLocks noGrp="1"/>
          </p:cNvSpPr>
          <p:nvPr>
            <p:ph type="pic" sz="quarter" idx="44"/>
          </p:nvPr>
        </p:nvSpPr>
        <p:spPr/>
      </p:sp>
    </p:spTree>
    <p:extLst>
      <p:ext uri="{BB962C8B-B14F-4D97-AF65-F5344CB8AC3E}">
        <p14:creationId xmlns:p14="http://schemas.microsoft.com/office/powerpoint/2010/main" val="3239187024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3">
            <a:extLst>
              <a:ext uri="{FF2B5EF4-FFF2-40B4-BE49-F238E27FC236}">
                <a16:creationId xmlns="" xmlns:a16="http://schemas.microsoft.com/office/drawing/2014/main" id="{C2362D68-74EA-4D5C-B997-CB473AE85B64}"/>
              </a:ext>
            </a:extLst>
          </p:cNvPr>
          <p:cNvGrpSpPr/>
          <p:nvPr/>
        </p:nvGrpSpPr>
        <p:grpSpPr>
          <a:xfrm>
            <a:off x="743297" y="1913043"/>
            <a:ext cx="4043549" cy="728318"/>
            <a:chOff x="467544" y="1628800"/>
            <a:chExt cx="2795302" cy="728318"/>
          </a:xfrm>
        </p:grpSpPr>
        <p:sp>
          <p:nvSpPr>
            <p:cNvPr id="4" name="TextBox 3">
              <a:extLst>
                <a:ext uri="{FF2B5EF4-FFF2-40B4-BE49-F238E27FC236}">
                  <a16:creationId xmlns="" xmlns:a16="http://schemas.microsoft.com/office/drawing/2014/main" id="{098454E3-C57D-4224-9D1F-41F22180F590}"/>
                </a:ext>
              </a:extLst>
            </p:cNvPr>
            <p:cNvSpPr txBox="1"/>
            <p:nvPr/>
          </p:nvSpPr>
          <p:spPr>
            <a:xfrm>
              <a:off x="467544" y="1628800"/>
              <a:ext cx="279530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="" xmlns:a16="http://schemas.microsoft.com/office/drawing/2014/main" id="{44B9E5F4-5FD1-4FF7-B42C-3F8DD5647022}"/>
                </a:ext>
              </a:extLst>
            </p:cNvPr>
            <p:cNvSpPr txBox="1"/>
            <p:nvPr/>
          </p:nvSpPr>
          <p:spPr>
            <a:xfrm>
              <a:off x="467544" y="1895453"/>
              <a:ext cx="279530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Reports.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6" name="Group 4">
            <a:extLst>
              <a:ext uri="{FF2B5EF4-FFF2-40B4-BE49-F238E27FC236}">
                <a16:creationId xmlns="" xmlns:a16="http://schemas.microsoft.com/office/drawing/2014/main" id="{5075BC97-90CA-4A5B-B2DD-FDD0D9F05FBC}"/>
              </a:ext>
            </a:extLst>
          </p:cNvPr>
          <p:cNvGrpSpPr/>
          <p:nvPr/>
        </p:nvGrpSpPr>
        <p:grpSpPr>
          <a:xfrm>
            <a:off x="743297" y="5560359"/>
            <a:ext cx="4043549" cy="728318"/>
            <a:chOff x="467544" y="5498541"/>
            <a:chExt cx="2795302" cy="728318"/>
          </a:xfrm>
        </p:grpSpPr>
        <p:sp>
          <p:nvSpPr>
            <p:cNvPr id="7" name="TextBox 6">
              <a:extLst>
                <a:ext uri="{FF2B5EF4-FFF2-40B4-BE49-F238E27FC236}">
                  <a16:creationId xmlns="" xmlns:a16="http://schemas.microsoft.com/office/drawing/2014/main" id="{F6160B47-4916-4624-BF4E-49625FD65A23}"/>
                </a:ext>
              </a:extLst>
            </p:cNvPr>
            <p:cNvSpPr txBox="1"/>
            <p:nvPr/>
          </p:nvSpPr>
          <p:spPr>
            <a:xfrm>
              <a:off x="467544" y="5498541"/>
              <a:ext cx="279530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="" xmlns:a16="http://schemas.microsoft.com/office/drawing/2014/main" id="{607BE8B8-98D5-484E-9B95-14F70C134584}"/>
                </a:ext>
              </a:extLst>
            </p:cNvPr>
            <p:cNvSpPr txBox="1"/>
            <p:nvPr/>
          </p:nvSpPr>
          <p:spPr>
            <a:xfrm>
              <a:off x="467544" y="5765194"/>
              <a:ext cx="279530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Reports.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9" name="Freeform 32">
            <a:extLst>
              <a:ext uri="{FF2B5EF4-FFF2-40B4-BE49-F238E27FC236}">
                <a16:creationId xmlns="" xmlns:a16="http://schemas.microsoft.com/office/drawing/2014/main" id="{45E68D99-52CC-4B5B-8932-520794F1A967}"/>
              </a:ext>
            </a:extLst>
          </p:cNvPr>
          <p:cNvSpPr/>
          <p:nvPr/>
        </p:nvSpPr>
        <p:spPr>
          <a:xfrm>
            <a:off x="4814153" y="4463656"/>
            <a:ext cx="260767" cy="1270863"/>
          </a:xfrm>
          <a:custGeom>
            <a:avLst/>
            <a:gdLst>
              <a:gd name="connsiteX0" fmla="*/ 0 w 220980"/>
              <a:gd name="connsiteY0" fmla="*/ 0 h 807720"/>
              <a:gd name="connsiteX1" fmla="*/ 220980 w 220980"/>
              <a:gd name="connsiteY1" fmla="*/ 0 h 807720"/>
              <a:gd name="connsiteX2" fmla="*/ 220980 w 220980"/>
              <a:gd name="connsiteY2" fmla="*/ 807720 h 807720"/>
              <a:gd name="connsiteX3" fmla="*/ 7620 w 220980"/>
              <a:gd name="connsiteY3" fmla="*/ 807720 h 807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0980" h="807720">
                <a:moveTo>
                  <a:pt x="0" y="0"/>
                </a:moveTo>
                <a:lnTo>
                  <a:pt x="220980" y="0"/>
                </a:lnTo>
                <a:lnTo>
                  <a:pt x="220980" y="807720"/>
                </a:lnTo>
                <a:lnTo>
                  <a:pt x="7620" y="807720"/>
                </a:lnTo>
              </a:path>
            </a:pathLst>
          </a:custGeom>
          <a:ln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0" name="Freeform 99">
            <a:extLst>
              <a:ext uri="{FF2B5EF4-FFF2-40B4-BE49-F238E27FC236}">
                <a16:creationId xmlns="" xmlns:a16="http://schemas.microsoft.com/office/drawing/2014/main" id="{39B1F57E-0887-4740-B9BA-96EE96E65109}"/>
              </a:ext>
            </a:extLst>
          </p:cNvPr>
          <p:cNvSpPr/>
          <p:nvPr/>
        </p:nvSpPr>
        <p:spPr>
          <a:xfrm flipH="1">
            <a:off x="7014587" y="4463658"/>
            <a:ext cx="264639" cy="1270861"/>
          </a:xfrm>
          <a:custGeom>
            <a:avLst/>
            <a:gdLst>
              <a:gd name="connsiteX0" fmla="*/ 0 w 220980"/>
              <a:gd name="connsiteY0" fmla="*/ 0 h 807720"/>
              <a:gd name="connsiteX1" fmla="*/ 220980 w 220980"/>
              <a:gd name="connsiteY1" fmla="*/ 0 h 807720"/>
              <a:gd name="connsiteX2" fmla="*/ 220980 w 220980"/>
              <a:gd name="connsiteY2" fmla="*/ 807720 h 807720"/>
              <a:gd name="connsiteX3" fmla="*/ 7620 w 220980"/>
              <a:gd name="connsiteY3" fmla="*/ 807720 h 807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0980" h="807720">
                <a:moveTo>
                  <a:pt x="0" y="0"/>
                </a:moveTo>
                <a:lnTo>
                  <a:pt x="220980" y="0"/>
                </a:lnTo>
                <a:lnTo>
                  <a:pt x="220980" y="807720"/>
                </a:lnTo>
                <a:lnTo>
                  <a:pt x="7620" y="807720"/>
                </a:lnTo>
              </a:path>
            </a:pathLst>
          </a:custGeom>
          <a:ln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1" name="Freeform 33">
            <a:extLst>
              <a:ext uri="{FF2B5EF4-FFF2-40B4-BE49-F238E27FC236}">
                <a16:creationId xmlns="" xmlns:a16="http://schemas.microsoft.com/office/drawing/2014/main" id="{734F32B9-09E8-4FCB-821A-08C02CE3A13A}"/>
              </a:ext>
            </a:extLst>
          </p:cNvPr>
          <p:cNvSpPr/>
          <p:nvPr/>
        </p:nvSpPr>
        <p:spPr>
          <a:xfrm>
            <a:off x="4251960" y="2085343"/>
            <a:ext cx="925448" cy="1187367"/>
          </a:xfrm>
          <a:custGeom>
            <a:avLst/>
            <a:gdLst>
              <a:gd name="connsiteX0" fmla="*/ 0 w 807720"/>
              <a:gd name="connsiteY0" fmla="*/ 777240 h 777240"/>
              <a:gd name="connsiteX1" fmla="*/ 807720 w 807720"/>
              <a:gd name="connsiteY1" fmla="*/ 777240 h 777240"/>
              <a:gd name="connsiteX2" fmla="*/ 807720 w 807720"/>
              <a:gd name="connsiteY2" fmla="*/ 0 h 777240"/>
              <a:gd name="connsiteX3" fmla="*/ 556260 w 807720"/>
              <a:gd name="connsiteY3" fmla="*/ 0 h 777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7720" h="777240">
                <a:moveTo>
                  <a:pt x="0" y="777240"/>
                </a:moveTo>
                <a:lnTo>
                  <a:pt x="807720" y="777240"/>
                </a:lnTo>
                <a:lnTo>
                  <a:pt x="807720" y="0"/>
                </a:lnTo>
                <a:lnTo>
                  <a:pt x="556260" y="0"/>
                </a:lnTo>
              </a:path>
            </a:pathLst>
          </a:custGeom>
          <a:ln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2" name="Freeform 100">
            <a:extLst>
              <a:ext uri="{FF2B5EF4-FFF2-40B4-BE49-F238E27FC236}">
                <a16:creationId xmlns="" xmlns:a16="http://schemas.microsoft.com/office/drawing/2014/main" id="{A2820CB1-6E68-4D43-9DB3-F3EEE6F95B65}"/>
              </a:ext>
            </a:extLst>
          </p:cNvPr>
          <p:cNvSpPr/>
          <p:nvPr/>
        </p:nvSpPr>
        <p:spPr>
          <a:xfrm flipH="1">
            <a:off x="6953698" y="2081928"/>
            <a:ext cx="1015666" cy="1190781"/>
          </a:xfrm>
          <a:custGeom>
            <a:avLst/>
            <a:gdLst>
              <a:gd name="connsiteX0" fmla="*/ 0 w 807720"/>
              <a:gd name="connsiteY0" fmla="*/ 777240 h 777240"/>
              <a:gd name="connsiteX1" fmla="*/ 807720 w 807720"/>
              <a:gd name="connsiteY1" fmla="*/ 777240 h 777240"/>
              <a:gd name="connsiteX2" fmla="*/ 807720 w 807720"/>
              <a:gd name="connsiteY2" fmla="*/ 0 h 777240"/>
              <a:gd name="connsiteX3" fmla="*/ 556260 w 807720"/>
              <a:gd name="connsiteY3" fmla="*/ 0 h 777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7720" h="777240">
                <a:moveTo>
                  <a:pt x="0" y="777240"/>
                </a:moveTo>
                <a:lnTo>
                  <a:pt x="807720" y="777240"/>
                </a:lnTo>
                <a:lnTo>
                  <a:pt x="807720" y="0"/>
                </a:lnTo>
                <a:lnTo>
                  <a:pt x="556260" y="0"/>
                </a:lnTo>
              </a:path>
            </a:pathLst>
          </a:custGeom>
          <a:ln>
            <a:solidFill>
              <a:schemeClr val="bg1">
                <a:lumMod val="6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13" name="Group 5">
            <a:extLst>
              <a:ext uri="{FF2B5EF4-FFF2-40B4-BE49-F238E27FC236}">
                <a16:creationId xmlns="" xmlns:a16="http://schemas.microsoft.com/office/drawing/2014/main" id="{FFD05FEF-F874-4386-97BD-0D7FF39E38AC}"/>
              </a:ext>
            </a:extLst>
          </p:cNvPr>
          <p:cNvGrpSpPr/>
          <p:nvPr/>
        </p:nvGrpSpPr>
        <p:grpSpPr>
          <a:xfrm>
            <a:off x="7365855" y="1913043"/>
            <a:ext cx="4043549" cy="728318"/>
            <a:chOff x="5841856" y="1628800"/>
            <a:chExt cx="2795302" cy="728318"/>
          </a:xfrm>
        </p:grpSpPr>
        <p:sp>
          <p:nvSpPr>
            <p:cNvPr id="14" name="TextBox 13">
              <a:extLst>
                <a:ext uri="{FF2B5EF4-FFF2-40B4-BE49-F238E27FC236}">
                  <a16:creationId xmlns="" xmlns:a16="http://schemas.microsoft.com/office/drawing/2014/main" id="{0E319D4E-4A2A-49B7-A9E2-833D6121A4AD}"/>
                </a:ext>
              </a:extLst>
            </p:cNvPr>
            <p:cNvSpPr txBox="1"/>
            <p:nvPr/>
          </p:nvSpPr>
          <p:spPr>
            <a:xfrm>
              <a:off x="5841856" y="1628800"/>
              <a:ext cx="279530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="" xmlns:a16="http://schemas.microsoft.com/office/drawing/2014/main" id="{2867EF0F-901F-489B-A9BE-2B3A79A78C14}"/>
                </a:ext>
              </a:extLst>
            </p:cNvPr>
            <p:cNvSpPr txBox="1"/>
            <p:nvPr/>
          </p:nvSpPr>
          <p:spPr>
            <a:xfrm>
              <a:off x="5841856" y="1895453"/>
              <a:ext cx="279530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Reports.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6" name="Group 6">
            <a:extLst>
              <a:ext uri="{FF2B5EF4-FFF2-40B4-BE49-F238E27FC236}">
                <a16:creationId xmlns="" xmlns:a16="http://schemas.microsoft.com/office/drawing/2014/main" id="{CF55E8D4-EA7A-4B98-BFFE-06F509B50466}"/>
              </a:ext>
            </a:extLst>
          </p:cNvPr>
          <p:cNvGrpSpPr/>
          <p:nvPr/>
        </p:nvGrpSpPr>
        <p:grpSpPr>
          <a:xfrm>
            <a:off x="7365855" y="5560359"/>
            <a:ext cx="4043549" cy="728318"/>
            <a:chOff x="5841856" y="5498541"/>
            <a:chExt cx="2795302" cy="728318"/>
          </a:xfrm>
        </p:grpSpPr>
        <p:sp>
          <p:nvSpPr>
            <p:cNvPr id="17" name="TextBox 16">
              <a:extLst>
                <a:ext uri="{FF2B5EF4-FFF2-40B4-BE49-F238E27FC236}">
                  <a16:creationId xmlns="" xmlns:a16="http://schemas.microsoft.com/office/drawing/2014/main" id="{A427F4E3-4D75-4E6D-9B8E-D924F4B96061}"/>
                </a:ext>
              </a:extLst>
            </p:cNvPr>
            <p:cNvSpPr txBox="1"/>
            <p:nvPr/>
          </p:nvSpPr>
          <p:spPr>
            <a:xfrm>
              <a:off x="5841856" y="5498541"/>
              <a:ext cx="279530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="" xmlns:a16="http://schemas.microsoft.com/office/drawing/2014/main" id="{5FF13136-81FA-4175-9E38-57B51929E26A}"/>
                </a:ext>
              </a:extLst>
            </p:cNvPr>
            <p:cNvSpPr txBox="1"/>
            <p:nvPr/>
          </p:nvSpPr>
          <p:spPr>
            <a:xfrm>
              <a:off x="5841856" y="5765194"/>
              <a:ext cx="279530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Reports.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9" name="TextBox 18">
            <a:extLst>
              <a:ext uri="{FF2B5EF4-FFF2-40B4-BE49-F238E27FC236}">
                <a16:creationId xmlns="" xmlns:a16="http://schemas.microsoft.com/office/drawing/2014/main" id="{FB1B15B6-25BD-4F10-99A5-3552A9ABD0BD}"/>
              </a:ext>
            </a:extLst>
          </p:cNvPr>
          <p:cNvSpPr txBox="1"/>
          <p:nvPr/>
        </p:nvSpPr>
        <p:spPr>
          <a:xfrm>
            <a:off x="5177408" y="3057676"/>
            <a:ext cx="182078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  Here</a:t>
            </a:r>
            <a:endParaRPr lang="ko-KR" altLang="en-US" sz="16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="" xmlns:a16="http://schemas.microsoft.com/office/drawing/2014/main" id="{92EE2072-43E7-4404-8B69-99D3EC1B855B}"/>
              </a:ext>
            </a:extLst>
          </p:cNvPr>
          <p:cNvSpPr txBox="1"/>
          <p:nvPr/>
        </p:nvSpPr>
        <p:spPr>
          <a:xfrm>
            <a:off x="5241271" y="4855877"/>
            <a:ext cx="169393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Reports.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21" name="Group 35">
            <a:extLst>
              <a:ext uri="{FF2B5EF4-FFF2-40B4-BE49-F238E27FC236}">
                <a16:creationId xmlns="" xmlns:a16="http://schemas.microsoft.com/office/drawing/2014/main" id="{3A366F6A-17A5-485D-BD5C-FBB55FD5D752}"/>
              </a:ext>
            </a:extLst>
          </p:cNvPr>
          <p:cNvGrpSpPr/>
          <p:nvPr/>
        </p:nvGrpSpPr>
        <p:grpSpPr>
          <a:xfrm>
            <a:off x="2793158" y="3391309"/>
            <a:ext cx="6603881" cy="1310591"/>
            <a:chOff x="1746957" y="2369020"/>
            <a:chExt cx="5644433" cy="1120181"/>
          </a:xfrm>
        </p:grpSpPr>
        <p:sp>
          <p:nvSpPr>
            <p:cNvPr id="22" name="Rounded Rectangle 37">
              <a:extLst>
                <a:ext uri="{FF2B5EF4-FFF2-40B4-BE49-F238E27FC236}">
                  <a16:creationId xmlns="" xmlns:a16="http://schemas.microsoft.com/office/drawing/2014/main" id="{B30D11FF-BD53-49BE-868E-2DE12AD0AB84}"/>
                </a:ext>
              </a:extLst>
            </p:cNvPr>
            <p:cNvSpPr/>
            <p:nvPr/>
          </p:nvSpPr>
          <p:spPr>
            <a:xfrm rot="18900000">
              <a:off x="1746957" y="2369020"/>
              <a:ext cx="1120181" cy="1120181"/>
            </a:xfrm>
            <a:prstGeom prst="roundRect">
              <a:avLst/>
            </a:prstGeom>
            <a:solidFill>
              <a:schemeClr val="accent3">
                <a:alpha val="7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3" name="Rounded Rectangle 39">
              <a:extLst>
                <a:ext uri="{FF2B5EF4-FFF2-40B4-BE49-F238E27FC236}">
                  <a16:creationId xmlns="" xmlns:a16="http://schemas.microsoft.com/office/drawing/2014/main" id="{5026930E-EB99-451D-96E1-58EB4DB67045}"/>
                </a:ext>
              </a:extLst>
            </p:cNvPr>
            <p:cNvSpPr/>
            <p:nvPr/>
          </p:nvSpPr>
          <p:spPr>
            <a:xfrm rot="18900000">
              <a:off x="6271209" y="2369020"/>
              <a:ext cx="1120181" cy="1120181"/>
            </a:xfrm>
            <a:prstGeom prst="roundRect">
              <a:avLst/>
            </a:prstGeom>
            <a:solidFill>
              <a:schemeClr val="accent4">
                <a:alpha val="7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grpSp>
          <p:nvGrpSpPr>
            <p:cNvPr id="24" name="Group 36">
              <a:extLst>
                <a:ext uri="{FF2B5EF4-FFF2-40B4-BE49-F238E27FC236}">
                  <a16:creationId xmlns="" xmlns:a16="http://schemas.microsoft.com/office/drawing/2014/main" id="{0ADB5A67-8F4D-4C6C-8A7B-8E1172EA7D80}"/>
                </a:ext>
              </a:extLst>
            </p:cNvPr>
            <p:cNvGrpSpPr/>
            <p:nvPr/>
          </p:nvGrpSpPr>
          <p:grpSpPr>
            <a:xfrm>
              <a:off x="4182377" y="2551068"/>
              <a:ext cx="756084" cy="756084"/>
              <a:chOff x="4182377" y="2551068"/>
              <a:chExt cx="756084" cy="756084"/>
            </a:xfrm>
          </p:grpSpPr>
          <p:sp>
            <p:nvSpPr>
              <p:cNvPr id="29" name="Rounded Rectangle 43">
                <a:extLst>
                  <a:ext uri="{FF2B5EF4-FFF2-40B4-BE49-F238E27FC236}">
                    <a16:creationId xmlns="" xmlns:a16="http://schemas.microsoft.com/office/drawing/2014/main" id="{D5648647-C95F-4B4F-A711-C88B224B599E}"/>
                  </a:ext>
                </a:extLst>
              </p:cNvPr>
              <p:cNvSpPr/>
              <p:nvPr/>
            </p:nvSpPr>
            <p:spPr>
              <a:xfrm rot="18900000">
                <a:off x="4182377" y="2551068"/>
                <a:ext cx="756084" cy="756084"/>
              </a:xfrm>
              <a:prstGeom prst="roundRect">
                <a:avLst/>
              </a:prstGeom>
              <a:solidFill>
                <a:schemeClr val="accent5">
                  <a:alpha val="42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0" name="Rounded Rectangle 44">
                <a:extLst>
                  <a:ext uri="{FF2B5EF4-FFF2-40B4-BE49-F238E27FC236}">
                    <a16:creationId xmlns="" xmlns:a16="http://schemas.microsoft.com/office/drawing/2014/main" id="{792A7FB0-F0DC-4ED1-AF72-6A0D752715E3}"/>
                  </a:ext>
                </a:extLst>
              </p:cNvPr>
              <p:cNvSpPr/>
              <p:nvPr/>
            </p:nvSpPr>
            <p:spPr>
              <a:xfrm rot="18900000">
                <a:off x="4261107" y="2629798"/>
                <a:ext cx="598625" cy="598625"/>
              </a:xfrm>
              <a:prstGeom prst="roundRect">
                <a:avLst/>
              </a:prstGeom>
              <a:solidFill>
                <a:schemeClr val="accent5">
                  <a:alpha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sp>
          <p:nvSpPr>
            <p:cNvPr id="25" name="Rounded Rectangle 47">
              <a:extLst>
                <a:ext uri="{FF2B5EF4-FFF2-40B4-BE49-F238E27FC236}">
                  <a16:creationId xmlns="" xmlns:a16="http://schemas.microsoft.com/office/drawing/2014/main" id="{3D822230-3CDC-48F3-98DE-3C71B32CCBCE}"/>
                </a:ext>
              </a:extLst>
            </p:cNvPr>
            <p:cNvSpPr/>
            <p:nvPr/>
          </p:nvSpPr>
          <p:spPr>
            <a:xfrm rot="8100000">
              <a:off x="5746976" y="2499103"/>
              <a:ext cx="860927" cy="860927"/>
            </a:xfrm>
            <a:custGeom>
              <a:avLst/>
              <a:gdLst/>
              <a:ahLst/>
              <a:cxnLst/>
              <a:rect l="l" t="t" r="r" b="b"/>
              <a:pathLst>
                <a:path w="860927" h="860927">
                  <a:moveTo>
                    <a:pt x="818900" y="42027"/>
                  </a:moveTo>
                  <a:cubicBezTo>
                    <a:pt x="844866" y="67994"/>
                    <a:pt x="860927" y="103867"/>
                    <a:pt x="860927" y="143491"/>
                  </a:cubicBezTo>
                  <a:lnTo>
                    <a:pt x="860927" y="488376"/>
                  </a:lnTo>
                  <a:lnTo>
                    <a:pt x="642643" y="488376"/>
                  </a:lnTo>
                  <a:cubicBezTo>
                    <a:pt x="563396" y="488376"/>
                    <a:pt x="499152" y="552619"/>
                    <a:pt x="499152" y="631867"/>
                  </a:cubicBezTo>
                  <a:lnTo>
                    <a:pt x="499152" y="860927"/>
                  </a:lnTo>
                  <a:lnTo>
                    <a:pt x="143491" y="860927"/>
                  </a:lnTo>
                  <a:cubicBezTo>
                    <a:pt x="64243" y="860927"/>
                    <a:pt x="0" y="796684"/>
                    <a:pt x="0" y="717436"/>
                  </a:cubicBezTo>
                  <a:lnTo>
                    <a:pt x="0" y="143491"/>
                  </a:lnTo>
                  <a:cubicBezTo>
                    <a:pt x="0" y="64243"/>
                    <a:pt x="64243" y="0"/>
                    <a:pt x="143491" y="0"/>
                  </a:cubicBezTo>
                  <a:lnTo>
                    <a:pt x="717436" y="0"/>
                  </a:lnTo>
                  <a:cubicBezTo>
                    <a:pt x="757060" y="0"/>
                    <a:pt x="792933" y="16061"/>
                    <a:pt x="818900" y="420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6" name="Chevron 40">
              <a:extLst>
                <a:ext uri="{FF2B5EF4-FFF2-40B4-BE49-F238E27FC236}">
                  <a16:creationId xmlns="" xmlns:a16="http://schemas.microsoft.com/office/drawing/2014/main" id="{8DB4234D-39B6-4A74-A415-8A540853EDA6}"/>
                </a:ext>
              </a:extLst>
            </p:cNvPr>
            <p:cNvSpPr/>
            <p:nvPr/>
          </p:nvSpPr>
          <p:spPr>
            <a:xfrm>
              <a:off x="5148064" y="2674238"/>
              <a:ext cx="365467" cy="504056"/>
            </a:xfrm>
            <a:prstGeom prst="chevron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7" name="Chevron 41">
              <a:extLst>
                <a:ext uri="{FF2B5EF4-FFF2-40B4-BE49-F238E27FC236}">
                  <a16:creationId xmlns="" xmlns:a16="http://schemas.microsoft.com/office/drawing/2014/main" id="{64039364-25EA-4675-B815-851113506B8D}"/>
                </a:ext>
              </a:extLst>
            </p:cNvPr>
            <p:cNvSpPr/>
            <p:nvPr/>
          </p:nvSpPr>
          <p:spPr>
            <a:xfrm rot="10800000">
              <a:off x="3563889" y="2681848"/>
              <a:ext cx="365467" cy="504056"/>
            </a:xfrm>
            <a:prstGeom prst="chevron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8" name="Rounded Rectangle 47">
              <a:extLst>
                <a:ext uri="{FF2B5EF4-FFF2-40B4-BE49-F238E27FC236}">
                  <a16:creationId xmlns="" xmlns:a16="http://schemas.microsoft.com/office/drawing/2014/main" id="{8BE1A0FD-00A6-47E5-B168-C616DD1E6C8D}"/>
                </a:ext>
              </a:extLst>
            </p:cNvPr>
            <p:cNvSpPr/>
            <p:nvPr/>
          </p:nvSpPr>
          <p:spPr>
            <a:xfrm rot="18900000">
              <a:off x="2524657" y="2500121"/>
              <a:ext cx="860927" cy="860927"/>
            </a:xfrm>
            <a:custGeom>
              <a:avLst/>
              <a:gdLst/>
              <a:ahLst/>
              <a:cxnLst/>
              <a:rect l="l" t="t" r="r" b="b"/>
              <a:pathLst>
                <a:path w="860927" h="860927">
                  <a:moveTo>
                    <a:pt x="818900" y="42027"/>
                  </a:moveTo>
                  <a:cubicBezTo>
                    <a:pt x="844866" y="67994"/>
                    <a:pt x="860927" y="103867"/>
                    <a:pt x="860927" y="143491"/>
                  </a:cubicBezTo>
                  <a:lnTo>
                    <a:pt x="860927" y="488376"/>
                  </a:lnTo>
                  <a:lnTo>
                    <a:pt x="642643" y="488376"/>
                  </a:lnTo>
                  <a:cubicBezTo>
                    <a:pt x="563396" y="488376"/>
                    <a:pt x="499152" y="552619"/>
                    <a:pt x="499152" y="631867"/>
                  </a:cubicBezTo>
                  <a:lnTo>
                    <a:pt x="499152" y="860927"/>
                  </a:lnTo>
                  <a:lnTo>
                    <a:pt x="143491" y="860927"/>
                  </a:lnTo>
                  <a:cubicBezTo>
                    <a:pt x="64243" y="860927"/>
                    <a:pt x="0" y="796684"/>
                    <a:pt x="0" y="717436"/>
                  </a:cubicBezTo>
                  <a:lnTo>
                    <a:pt x="0" y="143491"/>
                  </a:lnTo>
                  <a:cubicBezTo>
                    <a:pt x="0" y="64243"/>
                    <a:pt x="64243" y="0"/>
                    <a:pt x="143491" y="0"/>
                  </a:cubicBezTo>
                  <a:lnTo>
                    <a:pt x="717436" y="0"/>
                  </a:lnTo>
                  <a:cubicBezTo>
                    <a:pt x="757060" y="0"/>
                    <a:pt x="792933" y="16061"/>
                    <a:pt x="818900" y="4202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31" name="Parallelogram 15">
            <a:extLst>
              <a:ext uri="{FF2B5EF4-FFF2-40B4-BE49-F238E27FC236}">
                <a16:creationId xmlns="" xmlns:a16="http://schemas.microsoft.com/office/drawing/2014/main" id="{C4FF8EAD-7B53-4766-9A5B-27A98D4E7845}"/>
              </a:ext>
            </a:extLst>
          </p:cNvPr>
          <p:cNvSpPr/>
          <p:nvPr/>
        </p:nvSpPr>
        <p:spPr>
          <a:xfrm flipH="1">
            <a:off x="3851292" y="3880099"/>
            <a:ext cx="357672" cy="357672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2" name="Rounded Rectangle 32">
            <a:extLst>
              <a:ext uri="{FF2B5EF4-FFF2-40B4-BE49-F238E27FC236}">
                <a16:creationId xmlns="" xmlns:a16="http://schemas.microsoft.com/office/drawing/2014/main" id="{89E9FA1F-2745-4BE9-8158-E119707B27EA}"/>
              </a:ext>
            </a:extLst>
          </p:cNvPr>
          <p:cNvSpPr/>
          <p:nvPr/>
        </p:nvSpPr>
        <p:spPr>
          <a:xfrm>
            <a:off x="3015815" y="3911174"/>
            <a:ext cx="322637" cy="32263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3" name="Rectangle 9">
            <a:extLst>
              <a:ext uri="{FF2B5EF4-FFF2-40B4-BE49-F238E27FC236}">
                <a16:creationId xmlns="" xmlns:a16="http://schemas.microsoft.com/office/drawing/2014/main" id="{47DB0982-A58B-4F12-862E-DA2DAC4B0829}"/>
              </a:ext>
            </a:extLst>
          </p:cNvPr>
          <p:cNvSpPr/>
          <p:nvPr/>
        </p:nvSpPr>
        <p:spPr>
          <a:xfrm>
            <a:off x="5904719" y="3862973"/>
            <a:ext cx="371782" cy="371178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4" name="Chord 15">
            <a:extLst>
              <a:ext uri="{FF2B5EF4-FFF2-40B4-BE49-F238E27FC236}">
                <a16:creationId xmlns="" xmlns:a16="http://schemas.microsoft.com/office/drawing/2014/main" id="{DED31636-EFBA-4F79-9F6B-3DC738640B6D}"/>
              </a:ext>
            </a:extLst>
          </p:cNvPr>
          <p:cNvSpPr/>
          <p:nvPr/>
        </p:nvSpPr>
        <p:spPr>
          <a:xfrm>
            <a:off x="8903022" y="3826203"/>
            <a:ext cx="199125" cy="434146"/>
          </a:xfrm>
          <a:custGeom>
            <a:avLst/>
            <a:gdLst/>
            <a:ahLst/>
            <a:cxnLst/>
            <a:rect l="l" t="t" r="r" b="b"/>
            <a:pathLst>
              <a:path w="1492970" h="3255081">
                <a:moveTo>
                  <a:pt x="1492970" y="1569688"/>
                </a:moveTo>
                <a:cubicBezTo>
                  <a:pt x="1492970" y="1957118"/>
                  <a:pt x="1197680" y="2277765"/>
                  <a:pt x="816277" y="2310957"/>
                </a:cubicBezTo>
                <a:lnTo>
                  <a:pt x="816277" y="2787043"/>
                </a:lnTo>
                <a:cubicBezTo>
                  <a:pt x="873982" y="2789209"/>
                  <a:pt x="931009" y="2798017"/>
                  <a:pt x="986081" y="2811674"/>
                </a:cubicBezTo>
                <a:cubicBezTo>
                  <a:pt x="1252919" y="2877847"/>
                  <a:pt x="1430830" y="3046369"/>
                  <a:pt x="1433593" y="3235566"/>
                </a:cubicBezTo>
                <a:lnTo>
                  <a:pt x="57488" y="3255081"/>
                </a:lnTo>
                <a:cubicBezTo>
                  <a:pt x="47920" y="3062506"/>
                  <a:pt x="221127" y="2886615"/>
                  <a:pt x="490574" y="2815284"/>
                </a:cubicBezTo>
                <a:cubicBezTo>
                  <a:pt x="549928" y="2799571"/>
                  <a:pt x="611777" y="2789553"/>
                  <a:pt x="674460" y="2787163"/>
                </a:cubicBezTo>
                <a:lnTo>
                  <a:pt x="674460" y="2310809"/>
                </a:lnTo>
                <a:cubicBezTo>
                  <a:pt x="317470" y="2280245"/>
                  <a:pt x="28405" y="1994114"/>
                  <a:pt x="0" y="1627428"/>
                </a:cubicBezTo>
                <a:lnTo>
                  <a:pt x="142201" y="1616413"/>
                </a:lnTo>
                <a:cubicBezTo>
                  <a:pt x="167304" y="1940464"/>
                  <a:pt x="443969" y="2186771"/>
                  <a:pt x="768748" y="2174211"/>
                </a:cubicBezTo>
                <a:cubicBezTo>
                  <a:pt x="1093527" y="2161650"/>
                  <a:pt x="1350342" y="1894710"/>
                  <a:pt x="1350342" y="1569689"/>
                </a:cubicBezTo>
                <a:close/>
                <a:moveTo>
                  <a:pt x="745368" y="0"/>
                </a:moveTo>
                <a:cubicBezTo>
                  <a:pt x="989132" y="0"/>
                  <a:pt x="1186742" y="197610"/>
                  <a:pt x="1186742" y="441374"/>
                </a:cubicBezTo>
                <a:lnTo>
                  <a:pt x="1186742" y="1575353"/>
                </a:lnTo>
                <a:cubicBezTo>
                  <a:pt x="1186742" y="1819117"/>
                  <a:pt x="989132" y="2016727"/>
                  <a:pt x="745368" y="2016727"/>
                </a:cubicBezTo>
                <a:cubicBezTo>
                  <a:pt x="501604" y="2016727"/>
                  <a:pt x="303994" y="1819117"/>
                  <a:pt x="303994" y="1575353"/>
                </a:cubicBezTo>
                <a:lnTo>
                  <a:pt x="303994" y="441374"/>
                </a:lnTo>
                <a:cubicBezTo>
                  <a:pt x="303994" y="197610"/>
                  <a:pt x="501604" y="0"/>
                  <a:pt x="74536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5" name="Rectangle 16">
            <a:extLst>
              <a:ext uri="{FF2B5EF4-FFF2-40B4-BE49-F238E27FC236}">
                <a16:creationId xmlns="" xmlns:a16="http://schemas.microsoft.com/office/drawing/2014/main" id="{3B2B3B21-88C5-4804-A203-8376D88EE789}"/>
              </a:ext>
            </a:extLst>
          </p:cNvPr>
          <p:cNvSpPr/>
          <p:nvPr/>
        </p:nvSpPr>
        <p:spPr>
          <a:xfrm>
            <a:off x="7969364" y="3933206"/>
            <a:ext cx="394118" cy="25902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482303988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  <a:gd name="connsiteX4" fmla="*/ 0 w 12192000"/>
              <a:gd name="connsiteY4" fmla="*/ 0 h 6858000"/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  <a:gd name="connsiteX4" fmla="*/ 0 w 12192000"/>
              <a:gd name="connsiteY4" fmla="*/ 0 h 6858000"/>
              <a:gd name="connsiteX0" fmla="*/ 0 w 12192000"/>
              <a:gd name="connsiteY0" fmla="*/ 0 h 6858000"/>
              <a:gd name="connsiteX1" fmla="*/ 12192000 w 12192000"/>
              <a:gd name="connsiteY1" fmla="*/ 6858000 h 6858000"/>
              <a:gd name="connsiteX2" fmla="*/ 0 w 12192000"/>
              <a:gd name="connsiteY2" fmla="*/ 6858000 h 6858000"/>
              <a:gd name="connsiteX3" fmla="*/ 0 w 12192000"/>
              <a:gd name="connsiteY3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6858000"/>
                </a:lnTo>
                <a:lnTo>
                  <a:pt x="0" y="68580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4"/>
          </p:nvPr>
        </p:nvSpPr>
        <p:spPr/>
      </p:sp>
      <p:sp>
        <p:nvSpPr>
          <p:cNvPr id="6" name="TextBox 5">
            <a:extLst>
              <a:ext uri="{FF2B5EF4-FFF2-40B4-BE49-F238E27FC236}">
                <a16:creationId xmlns="" xmlns:a16="http://schemas.microsoft.com/office/drawing/2014/main" id="{D5FE343C-38F0-48F5-9910-FCC340129BF4}"/>
              </a:ext>
            </a:extLst>
          </p:cNvPr>
          <p:cNvSpPr txBox="1"/>
          <p:nvPr/>
        </p:nvSpPr>
        <p:spPr>
          <a:xfrm flipH="1">
            <a:off x="2605290" y="2269069"/>
            <a:ext cx="6981419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44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Portfolio Presentation</a:t>
            </a:r>
          </a:p>
        </p:txBody>
      </p:sp>
      <p:grpSp>
        <p:nvGrpSpPr>
          <p:cNvPr id="7" name="Group 87">
            <a:extLst>
              <a:ext uri="{FF2B5EF4-FFF2-40B4-BE49-F238E27FC236}">
                <a16:creationId xmlns="" xmlns:a16="http://schemas.microsoft.com/office/drawing/2014/main" id="{3C10B42E-052D-4BFB-9180-E116460E7690}"/>
              </a:ext>
            </a:extLst>
          </p:cNvPr>
          <p:cNvGrpSpPr/>
          <p:nvPr/>
        </p:nvGrpSpPr>
        <p:grpSpPr>
          <a:xfrm>
            <a:off x="3598020" y="3640115"/>
            <a:ext cx="4995959" cy="1661994"/>
            <a:chOff x="3017859" y="4283314"/>
            <a:chExt cx="1249476" cy="1661994"/>
          </a:xfrm>
        </p:grpSpPr>
        <p:sp>
          <p:nvSpPr>
            <p:cNvPr id="8" name="TextBox 7">
              <a:extLst>
                <a:ext uri="{FF2B5EF4-FFF2-40B4-BE49-F238E27FC236}">
                  <a16:creationId xmlns="" xmlns:a16="http://schemas.microsoft.com/office/drawing/2014/main" id="{3F3B056E-CC04-4BAD-B7E6-61AD9209FFF0}"/>
                </a:ext>
              </a:extLst>
            </p:cNvPr>
            <p:cNvSpPr txBox="1"/>
            <p:nvPr/>
          </p:nvSpPr>
          <p:spPr>
            <a:xfrm>
              <a:off x="3017859" y="4560313"/>
              <a:ext cx="1249476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Get a modern PowerPoint  Presentation that is beautifully designed. You can simply impress your audience and add a unique zing and appeal to your Presentations. You can simply impress your audience and add a unique zing and appeal to your Presentations. Get a modern PowerPoint  Presentation that is beautifully designed.  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="" xmlns:a16="http://schemas.microsoft.com/office/drawing/2014/main" id="{0C0E6597-CE9C-411C-8871-D95BBC95FF84}"/>
                </a:ext>
              </a:extLst>
            </p:cNvPr>
            <p:cNvSpPr txBox="1"/>
            <p:nvPr/>
          </p:nvSpPr>
          <p:spPr>
            <a:xfrm>
              <a:off x="3017859" y="4283314"/>
              <a:ext cx="124947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Modern PowerPoint Presentation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276101787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3" name="Straight Arrow Connector 1">
            <a:extLst>
              <a:ext uri="{FF2B5EF4-FFF2-40B4-BE49-F238E27FC236}">
                <a16:creationId xmlns="" xmlns:a16="http://schemas.microsoft.com/office/drawing/2014/main" id="{F9BB7302-2430-449E-B830-EEE19725E89C}"/>
              </a:ext>
            </a:extLst>
          </p:cNvPr>
          <p:cNvCxnSpPr>
            <a:cxnSpLocks/>
          </p:cNvCxnSpPr>
          <p:nvPr/>
        </p:nvCxnSpPr>
        <p:spPr>
          <a:xfrm>
            <a:off x="2986313" y="3911044"/>
            <a:ext cx="2052000" cy="3576"/>
          </a:xfrm>
          <a:prstGeom prst="straightConnector1">
            <a:avLst/>
          </a:prstGeom>
          <a:ln w="38100">
            <a:solidFill>
              <a:schemeClr val="accent2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Arrow Connector 2">
            <a:extLst>
              <a:ext uri="{FF2B5EF4-FFF2-40B4-BE49-F238E27FC236}">
                <a16:creationId xmlns="" xmlns:a16="http://schemas.microsoft.com/office/drawing/2014/main" id="{3DC72467-B202-4277-B340-5621131D8531}"/>
              </a:ext>
            </a:extLst>
          </p:cNvPr>
          <p:cNvCxnSpPr/>
          <p:nvPr/>
        </p:nvCxnSpPr>
        <p:spPr>
          <a:xfrm flipV="1">
            <a:off x="5083726" y="3323759"/>
            <a:ext cx="2052000" cy="590069"/>
          </a:xfrm>
          <a:prstGeom prst="straightConnector1">
            <a:avLst/>
          </a:prstGeom>
          <a:ln w="38100">
            <a:solidFill>
              <a:schemeClr val="accent3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Arrow Connector 3">
            <a:extLst>
              <a:ext uri="{FF2B5EF4-FFF2-40B4-BE49-F238E27FC236}">
                <a16:creationId xmlns="" xmlns:a16="http://schemas.microsoft.com/office/drawing/2014/main" id="{0A1950FD-C459-4BCE-9E0D-221AA146AA89}"/>
              </a:ext>
            </a:extLst>
          </p:cNvPr>
          <p:cNvCxnSpPr/>
          <p:nvPr/>
        </p:nvCxnSpPr>
        <p:spPr>
          <a:xfrm flipV="1">
            <a:off x="7135726" y="2501522"/>
            <a:ext cx="2052000" cy="811800"/>
          </a:xfrm>
          <a:prstGeom prst="straightConnector1">
            <a:avLst/>
          </a:prstGeom>
          <a:ln w="38100">
            <a:solidFill>
              <a:schemeClr val="accent4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Arrow Connector 4">
            <a:extLst>
              <a:ext uri="{FF2B5EF4-FFF2-40B4-BE49-F238E27FC236}">
                <a16:creationId xmlns="" xmlns:a16="http://schemas.microsoft.com/office/drawing/2014/main" id="{46B5839A-117A-48D3-9A13-85737CE4E3C6}"/>
              </a:ext>
            </a:extLst>
          </p:cNvPr>
          <p:cNvCxnSpPr/>
          <p:nvPr/>
        </p:nvCxnSpPr>
        <p:spPr>
          <a:xfrm flipV="1">
            <a:off x="9179492" y="2164045"/>
            <a:ext cx="2052000" cy="337477"/>
          </a:xfrm>
          <a:prstGeom prst="straightConnector1">
            <a:avLst/>
          </a:prstGeom>
          <a:ln w="38100">
            <a:solidFill>
              <a:schemeClr val="accent5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Arrow Connector 5">
            <a:extLst>
              <a:ext uri="{FF2B5EF4-FFF2-40B4-BE49-F238E27FC236}">
                <a16:creationId xmlns="" xmlns:a16="http://schemas.microsoft.com/office/drawing/2014/main" id="{32F7766B-920A-4CEF-B1E5-1D5E17FD3400}"/>
              </a:ext>
            </a:extLst>
          </p:cNvPr>
          <p:cNvCxnSpPr/>
          <p:nvPr/>
        </p:nvCxnSpPr>
        <p:spPr>
          <a:xfrm>
            <a:off x="941244" y="2512752"/>
            <a:ext cx="2052000" cy="1401868"/>
          </a:xfrm>
          <a:prstGeom prst="straightConnector1">
            <a:avLst/>
          </a:prstGeom>
          <a:ln w="38100">
            <a:solidFill>
              <a:schemeClr val="accent1"/>
            </a:solidFill>
            <a:headEnd type="oval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" name="Oval 8">
            <a:extLst>
              <a:ext uri="{FF2B5EF4-FFF2-40B4-BE49-F238E27FC236}">
                <a16:creationId xmlns="" xmlns:a16="http://schemas.microsoft.com/office/drawing/2014/main" id="{10386FA5-62B6-4555-AB71-96E0AF00D435}"/>
              </a:ext>
            </a:extLst>
          </p:cNvPr>
          <p:cNvSpPr>
            <a:spLocks noChangeAspect="1"/>
          </p:cNvSpPr>
          <p:nvPr/>
        </p:nvSpPr>
        <p:spPr>
          <a:xfrm rot="4800000">
            <a:off x="1337521" y="2562007"/>
            <a:ext cx="1260000" cy="1260000"/>
          </a:xfrm>
          <a:prstGeom prst="diamond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4" name="Oval 9">
            <a:extLst>
              <a:ext uri="{FF2B5EF4-FFF2-40B4-BE49-F238E27FC236}">
                <a16:creationId xmlns="" xmlns:a16="http://schemas.microsoft.com/office/drawing/2014/main" id="{028A98C5-F23C-481D-8313-3CAE1A50A6E8}"/>
              </a:ext>
            </a:extLst>
          </p:cNvPr>
          <p:cNvSpPr>
            <a:spLocks noChangeAspect="1"/>
          </p:cNvSpPr>
          <p:nvPr/>
        </p:nvSpPr>
        <p:spPr>
          <a:xfrm rot="4800000">
            <a:off x="3397083" y="3282919"/>
            <a:ext cx="1260000" cy="1260000"/>
          </a:xfrm>
          <a:prstGeom prst="diamond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5" name="Oval 10">
            <a:extLst>
              <a:ext uri="{FF2B5EF4-FFF2-40B4-BE49-F238E27FC236}">
                <a16:creationId xmlns="" xmlns:a16="http://schemas.microsoft.com/office/drawing/2014/main" id="{A8CDF886-4600-4D5E-834D-30ACCC7A49D3}"/>
              </a:ext>
            </a:extLst>
          </p:cNvPr>
          <p:cNvSpPr>
            <a:spLocks noChangeAspect="1"/>
          </p:cNvSpPr>
          <p:nvPr/>
        </p:nvSpPr>
        <p:spPr>
          <a:xfrm rot="4800000">
            <a:off x="5456645" y="2936893"/>
            <a:ext cx="1260000" cy="1260000"/>
          </a:xfrm>
          <a:prstGeom prst="diamond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6" name="Oval 11">
            <a:extLst>
              <a:ext uri="{FF2B5EF4-FFF2-40B4-BE49-F238E27FC236}">
                <a16:creationId xmlns="" xmlns:a16="http://schemas.microsoft.com/office/drawing/2014/main" id="{7B40E309-E91B-4A0A-A5B7-EA9D06B9A6EA}"/>
              </a:ext>
            </a:extLst>
          </p:cNvPr>
          <p:cNvSpPr>
            <a:spLocks noChangeAspect="1"/>
          </p:cNvSpPr>
          <p:nvPr/>
        </p:nvSpPr>
        <p:spPr>
          <a:xfrm rot="4800000">
            <a:off x="7516207" y="2274919"/>
            <a:ext cx="1260000" cy="1260000"/>
          </a:xfrm>
          <a:prstGeom prst="diamond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7" name="Oval 12">
            <a:extLst>
              <a:ext uri="{FF2B5EF4-FFF2-40B4-BE49-F238E27FC236}">
                <a16:creationId xmlns="" xmlns:a16="http://schemas.microsoft.com/office/drawing/2014/main" id="{9E4E1011-69F6-48DE-99C9-E439C0C834BC}"/>
              </a:ext>
            </a:extLst>
          </p:cNvPr>
          <p:cNvSpPr>
            <a:spLocks noChangeAspect="1"/>
          </p:cNvSpPr>
          <p:nvPr/>
        </p:nvSpPr>
        <p:spPr>
          <a:xfrm rot="4800000">
            <a:off x="9575769" y="1732667"/>
            <a:ext cx="1260000" cy="1260000"/>
          </a:xfrm>
          <a:prstGeom prst="diamond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8" name="Oval 8">
            <a:extLst>
              <a:ext uri="{FF2B5EF4-FFF2-40B4-BE49-F238E27FC236}">
                <a16:creationId xmlns="" xmlns:a16="http://schemas.microsoft.com/office/drawing/2014/main" id="{301AD8BF-1ED1-4465-82DF-4B8909DE97D9}"/>
              </a:ext>
            </a:extLst>
          </p:cNvPr>
          <p:cNvSpPr/>
          <p:nvPr/>
        </p:nvSpPr>
        <p:spPr>
          <a:xfrm>
            <a:off x="1372709" y="2584596"/>
            <a:ext cx="1205523" cy="1205523"/>
          </a:xfrm>
          <a:prstGeom prst="diamond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9" name="Oval 9">
            <a:extLst>
              <a:ext uri="{FF2B5EF4-FFF2-40B4-BE49-F238E27FC236}">
                <a16:creationId xmlns="" xmlns:a16="http://schemas.microsoft.com/office/drawing/2014/main" id="{5CA61E03-EC01-47A0-9B8F-6ADC0DFFC0E5}"/>
              </a:ext>
            </a:extLst>
          </p:cNvPr>
          <p:cNvSpPr/>
          <p:nvPr/>
        </p:nvSpPr>
        <p:spPr>
          <a:xfrm>
            <a:off x="3432271" y="3305508"/>
            <a:ext cx="1205523" cy="1205523"/>
          </a:xfrm>
          <a:prstGeom prst="diamond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0" name="Oval 10">
            <a:extLst>
              <a:ext uri="{FF2B5EF4-FFF2-40B4-BE49-F238E27FC236}">
                <a16:creationId xmlns="" xmlns:a16="http://schemas.microsoft.com/office/drawing/2014/main" id="{419568EE-29F1-43E2-BC9C-FC4C691E5D7A}"/>
              </a:ext>
            </a:extLst>
          </p:cNvPr>
          <p:cNvSpPr/>
          <p:nvPr/>
        </p:nvSpPr>
        <p:spPr>
          <a:xfrm>
            <a:off x="5491833" y="2959482"/>
            <a:ext cx="1205523" cy="1205523"/>
          </a:xfrm>
          <a:prstGeom prst="diamond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1" name="Oval 11">
            <a:extLst>
              <a:ext uri="{FF2B5EF4-FFF2-40B4-BE49-F238E27FC236}">
                <a16:creationId xmlns="" xmlns:a16="http://schemas.microsoft.com/office/drawing/2014/main" id="{C7763922-4359-4361-9A93-05804B0577BE}"/>
              </a:ext>
            </a:extLst>
          </p:cNvPr>
          <p:cNvSpPr/>
          <p:nvPr/>
        </p:nvSpPr>
        <p:spPr>
          <a:xfrm>
            <a:off x="7551395" y="2297508"/>
            <a:ext cx="1205523" cy="1205523"/>
          </a:xfrm>
          <a:prstGeom prst="diamond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2" name="Oval 12">
            <a:extLst>
              <a:ext uri="{FF2B5EF4-FFF2-40B4-BE49-F238E27FC236}">
                <a16:creationId xmlns="" xmlns:a16="http://schemas.microsoft.com/office/drawing/2014/main" id="{5DE3433E-ADE8-4D45-917E-34B292033603}"/>
              </a:ext>
            </a:extLst>
          </p:cNvPr>
          <p:cNvSpPr/>
          <p:nvPr/>
        </p:nvSpPr>
        <p:spPr>
          <a:xfrm>
            <a:off x="9610957" y="1755256"/>
            <a:ext cx="1205523" cy="1205523"/>
          </a:xfrm>
          <a:prstGeom prst="diamond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43" name="Group 18">
            <a:extLst>
              <a:ext uri="{FF2B5EF4-FFF2-40B4-BE49-F238E27FC236}">
                <a16:creationId xmlns="" xmlns:a16="http://schemas.microsoft.com/office/drawing/2014/main" id="{B01BF083-F2FD-493A-A7A6-4AA7D5282F35}"/>
              </a:ext>
            </a:extLst>
          </p:cNvPr>
          <p:cNvGrpSpPr/>
          <p:nvPr/>
        </p:nvGrpSpPr>
        <p:grpSpPr>
          <a:xfrm>
            <a:off x="1265719" y="3920968"/>
            <a:ext cx="1403050" cy="2031326"/>
            <a:chOff x="6210996" y="1433695"/>
            <a:chExt cx="1712589" cy="1445133"/>
          </a:xfrm>
        </p:grpSpPr>
        <p:sp>
          <p:nvSpPr>
            <p:cNvPr id="44" name="TextBox 43">
              <a:extLst>
                <a:ext uri="{FF2B5EF4-FFF2-40B4-BE49-F238E27FC236}">
                  <a16:creationId xmlns="" xmlns:a16="http://schemas.microsoft.com/office/drawing/2014/main" id="{DF2A44F5-99FC-4B55-87FC-BF0F58FD7559}"/>
                </a:ext>
              </a:extLst>
            </p:cNvPr>
            <p:cNvSpPr txBox="1"/>
            <p:nvPr/>
          </p:nvSpPr>
          <p:spPr>
            <a:xfrm>
              <a:off x="6210999" y="1433695"/>
              <a:ext cx="1712586" cy="1970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="" xmlns:a16="http://schemas.microsoft.com/office/drawing/2014/main" id="{5F7853DF-2732-4812-8F71-DCF994675D16}"/>
                </a:ext>
              </a:extLst>
            </p:cNvPr>
            <p:cNvSpPr txBox="1"/>
            <p:nvPr/>
          </p:nvSpPr>
          <p:spPr>
            <a:xfrm>
              <a:off x="6210996" y="1630759"/>
              <a:ext cx="1712587" cy="124806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6" name="Group 21">
            <a:extLst>
              <a:ext uri="{FF2B5EF4-FFF2-40B4-BE49-F238E27FC236}">
                <a16:creationId xmlns="" xmlns:a16="http://schemas.microsoft.com/office/drawing/2014/main" id="{D7A6C07F-893E-4922-BC44-C65AFC108117}"/>
              </a:ext>
            </a:extLst>
          </p:cNvPr>
          <p:cNvGrpSpPr/>
          <p:nvPr/>
        </p:nvGrpSpPr>
        <p:grpSpPr>
          <a:xfrm>
            <a:off x="3325281" y="4662492"/>
            <a:ext cx="1403050" cy="1477328"/>
            <a:chOff x="6210996" y="1433695"/>
            <a:chExt cx="1712589" cy="1051006"/>
          </a:xfrm>
        </p:grpSpPr>
        <p:sp>
          <p:nvSpPr>
            <p:cNvPr id="47" name="TextBox 46">
              <a:extLst>
                <a:ext uri="{FF2B5EF4-FFF2-40B4-BE49-F238E27FC236}">
                  <a16:creationId xmlns="" xmlns:a16="http://schemas.microsoft.com/office/drawing/2014/main" id="{F7B9DD95-FF00-4E98-8490-AD1A54A83D61}"/>
                </a:ext>
              </a:extLst>
            </p:cNvPr>
            <p:cNvSpPr txBox="1"/>
            <p:nvPr/>
          </p:nvSpPr>
          <p:spPr>
            <a:xfrm>
              <a:off x="6210999" y="1433695"/>
              <a:ext cx="1712586" cy="1970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="" xmlns:a16="http://schemas.microsoft.com/office/drawing/2014/main" id="{15EE4E6A-3D5A-4978-B9D1-CF94B7511958}"/>
                </a:ext>
              </a:extLst>
            </p:cNvPr>
            <p:cNvSpPr txBox="1"/>
            <p:nvPr/>
          </p:nvSpPr>
          <p:spPr>
            <a:xfrm>
              <a:off x="6210996" y="1630759"/>
              <a:ext cx="1712587" cy="853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9" name="Group 24">
            <a:extLst>
              <a:ext uri="{FF2B5EF4-FFF2-40B4-BE49-F238E27FC236}">
                <a16:creationId xmlns="" xmlns:a16="http://schemas.microsoft.com/office/drawing/2014/main" id="{F3556F0D-2372-4991-B0F4-940516652882}"/>
              </a:ext>
            </a:extLst>
          </p:cNvPr>
          <p:cNvGrpSpPr/>
          <p:nvPr/>
        </p:nvGrpSpPr>
        <p:grpSpPr>
          <a:xfrm>
            <a:off x="5384843" y="4320627"/>
            <a:ext cx="1403050" cy="2031326"/>
            <a:chOff x="6210996" y="1433695"/>
            <a:chExt cx="1712589" cy="1445133"/>
          </a:xfrm>
        </p:grpSpPr>
        <p:sp>
          <p:nvSpPr>
            <p:cNvPr id="50" name="TextBox 49">
              <a:extLst>
                <a:ext uri="{FF2B5EF4-FFF2-40B4-BE49-F238E27FC236}">
                  <a16:creationId xmlns="" xmlns:a16="http://schemas.microsoft.com/office/drawing/2014/main" id="{BBC95E3B-4C34-4EAC-A793-580C0FBC3796}"/>
                </a:ext>
              </a:extLst>
            </p:cNvPr>
            <p:cNvSpPr txBox="1"/>
            <p:nvPr/>
          </p:nvSpPr>
          <p:spPr>
            <a:xfrm>
              <a:off x="6210999" y="1433695"/>
              <a:ext cx="1712586" cy="1970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1" name="TextBox 50">
              <a:extLst>
                <a:ext uri="{FF2B5EF4-FFF2-40B4-BE49-F238E27FC236}">
                  <a16:creationId xmlns="" xmlns:a16="http://schemas.microsoft.com/office/drawing/2014/main" id="{A9A5267D-1B80-47D2-9817-D2890A3BECD1}"/>
                </a:ext>
              </a:extLst>
            </p:cNvPr>
            <p:cNvSpPr txBox="1"/>
            <p:nvPr/>
          </p:nvSpPr>
          <p:spPr>
            <a:xfrm>
              <a:off x="6210996" y="1630759"/>
              <a:ext cx="1712587" cy="124806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52" name="Group 27">
            <a:extLst>
              <a:ext uri="{FF2B5EF4-FFF2-40B4-BE49-F238E27FC236}">
                <a16:creationId xmlns="" xmlns:a16="http://schemas.microsoft.com/office/drawing/2014/main" id="{77FFFF19-4C26-499C-A1F1-4B424244AFE9}"/>
              </a:ext>
            </a:extLst>
          </p:cNvPr>
          <p:cNvGrpSpPr/>
          <p:nvPr/>
        </p:nvGrpSpPr>
        <p:grpSpPr>
          <a:xfrm>
            <a:off x="7444405" y="3659194"/>
            <a:ext cx="1403050" cy="2031326"/>
            <a:chOff x="6210996" y="1433695"/>
            <a:chExt cx="1712589" cy="1445133"/>
          </a:xfrm>
        </p:grpSpPr>
        <p:sp>
          <p:nvSpPr>
            <p:cNvPr id="53" name="TextBox 52">
              <a:extLst>
                <a:ext uri="{FF2B5EF4-FFF2-40B4-BE49-F238E27FC236}">
                  <a16:creationId xmlns="" xmlns:a16="http://schemas.microsoft.com/office/drawing/2014/main" id="{C7233D45-0591-4C9C-8DD0-6FB348193072}"/>
                </a:ext>
              </a:extLst>
            </p:cNvPr>
            <p:cNvSpPr txBox="1"/>
            <p:nvPr/>
          </p:nvSpPr>
          <p:spPr>
            <a:xfrm>
              <a:off x="6210999" y="1433695"/>
              <a:ext cx="1712586" cy="1970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4" name="TextBox 53">
              <a:extLst>
                <a:ext uri="{FF2B5EF4-FFF2-40B4-BE49-F238E27FC236}">
                  <a16:creationId xmlns="" xmlns:a16="http://schemas.microsoft.com/office/drawing/2014/main" id="{00193657-0542-44F5-825B-29A34D58A837}"/>
                </a:ext>
              </a:extLst>
            </p:cNvPr>
            <p:cNvSpPr txBox="1"/>
            <p:nvPr/>
          </p:nvSpPr>
          <p:spPr>
            <a:xfrm>
              <a:off x="6210996" y="1630759"/>
              <a:ext cx="1712587" cy="124806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55" name="Group 30">
            <a:extLst>
              <a:ext uri="{FF2B5EF4-FFF2-40B4-BE49-F238E27FC236}">
                <a16:creationId xmlns="" xmlns:a16="http://schemas.microsoft.com/office/drawing/2014/main" id="{11834B0B-B2AA-43B6-A78D-8EEB18BE254C}"/>
              </a:ext>
            </a:extLst>
          </p:cNvPr>
          <p:cNvGrpSpPr/>
          <p:nvPr/>
        </p:nvGrpSpPr>
        <p:grpSpPr>
          <a:xfrm>
            <a:off x="9503967" y="3107007"/>
            <a:ext cx="1403050" cy="2031326"/>
            <a:chOff x="6210996" y="1433695"/>
            <a:chExt cx="1712589" cy="1445133"/>
          </a:xfrm>
        </p:grpSpPr>
        <p:sp>
          <p:nvSpPr>
            <p:cNvPr id="56" name="TextBox 55">
              <a:extLst>
                <a:ext uri="{FF2B5EF4-FFF2-40B4-BE49-F238E27FC236}">
                  <a16:creationId xmlns="" xmlns:a16="http://schemas.microsoft.com/office/drawing/2014/main" id="{AB36F143-C16D-4BF8-B7B0-C323D7F14256}"/>
                </a:ext>
              </a:extLst>
            </p:cNvPr>
            <p:cNvSpPr txBox="1"/>
            <p:nvPr/>
          </p:nvSpPr>
          <p:spPr>
            <a:xfrm>
              <a:off x="6210999" y="1433695"/>
              <a:ext cx="1712586" cy="1970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7" name="TextBox 56">
              <a:extLst>
                <a:ext uri="{FF2B5EF4-FFF2-40B4-BE49-F238E27FC236}">
                  <a16:creationId xmlns="" xmlns:a16="http://schemas.microsoft.com/office/drawing/2014/main" id="{46C88DB7-6616-4C85-A0A5-D9CAE895004E}"/>
                </a:ext>
              </a:extLst>
            </p:cNvPr>
            <p:cNvSpPr txBox="1"/>
            <p:nvPr/>
          </p:nvSpPr>
          <p:spPr>
            <a:xfrm>
              <a:off x="6210996" y="1630759"/>
              <a:ext cx="1712587" cy="124806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58" name="Parallelogram 30">
            <a:extLst>
              <a:ext uri="{FF2B5EF4-FFF2-40B4-BE49-F238E27FC236}">
                <a16:creationId xmlns="" xmlns:a16="http://schemas.microsoft.com/office/drawing/2014/main" id="{563CE6B9-8ED7-4F48-BEEA-8DCDDD2191E0}"/>
              </a:ext>
            </a:extLst>
          </p:cNvPr>
          <p:cNvSpPr/>
          <p:nvPr/>
        </p:nvSpPr>
        <p:spPr>
          <a:xfrm flipH="1">
            <a:off x="3850962" y="3791346"/>
            <a:ext cx="351685" cy="352555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9" name="Rectangle 130">
            <a:extLst>
              <a:ext uri="{FF2B5EF4-FFF2-40B4-BE49-F238E27FC236}">
                <a16:creationId xmlns="" xmlns:a16="http://schemas.microsoft.com/office/drawing/2014/main" id="{581ACC3B-47FE-4069-AE78-2D64AD1CB97B}"/>
              </a:ext>
            </a:extLst>
          </p:cNvPr>
          <p:cNvSpPr/>
          <p:nvPr/>
        </p:nvSpPr>
        <p:spPr>
          <a:xfrm>
            <a:off x="7951912" y="2746863"/>
            <a:ext cx="351990" cy="353588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60" name="Rectangle 9">
            <a:extLst>
              <a:ext uri="{FF2B5EF4-FFF2-40B4-BE49-F238E27FC236}">
                <a16:creationId xmlns="" xmlns:a16="http://schemas.microsoft.com/office/drawing/2014/main" id="{FCB429C0-B6DB-42CA-A743-7AAFCCDE4A4F}"/>
              </a:ext>
            </a:extLst>
          </p:cNvPr>
          <p:cNvSpPr/>
          <p:nvPr/>
        </p:nvSpPr>
        <p:spPr>
          <a:xfrm>
            <a:off x="10041763" y="2159555"/>
            <a:ext cx="371782" cy="371178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61" name="Freeform 18">
            <a:extLst>
              <a:ext uri="{FF2B5EF4-FFF2-40B4-BE49-F238E27FC236}">
                <a16:creationId xmlns="" xmlns:a16="http://schemas.microsoft.com/office/drawing/2014/main" id="{0BDB4F89-D316-423E-A49F-4E46E527F90E}"/>
              </a:ext>
            </a:extLst>
          </p:cNvPr>
          <p:cNvSpPr/>
          <p:nvPr/>
        </p:nvSpPr>
        <p:spPr>
          <a:xfrm>
            <a:off x="5883262" y="3366990"/>
            <a:ext cx="427438" cy="344974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62" name="Block Arc 10">
            <a:extLst>
              <a:ext uri="{FF2B5EF4-FFF2-40B4-BE49-F238E27FC236}">
                <a16:creationId xmlns="" xmlns:a16="http://schemas.microsoft.com/office/drawing/2014/main" id="{BE1678D7-C05B-4133-9FD9-1DD911620F5F}"/>
              </a:ext>
            </a:extLst>
          </p:cNvPr>
          <p:cNvSpPr/>
          <p:nvPr/>
        </p:nvSpPr>
        <p:spPr>
          <a:xfrm>
            <a:off x="1751488" y="3065396"/>
            <a:ext cx="431509" cy="292281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24332085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ounded Rectangle 5">
            <a:extLst>
              <a:ext uri="{FF2B5EF4-FFF2-40B4-BE49-F238E27FC236}">
                <a16:creationId xmlns="" xmlns:a16="http://schemas.microsoft.com/office/drawing/2014/main" id="{0596086E-06EA-42C1-8C49-E1D9908E6A4B}"/>
              </a:ext>
            </a:extLst>
          </p:cNvPr>
          <p:cNvSpPr/>
          <p:nvPr/>
        </p:nvSpPr>
        <p:spPr>
          <a:xfrm rot="18900000">
            <a:off x="1643877" y="2913055"/>
            <a:ext cx="1629041" cy="1629041"/>
          </a:xfrm>
          <a:prstGeom prst="roundRect">
            <a:avLst>
              <a:gd name="adj" fmla="val 10715"/>
            </a:avLst>
          </a:prstGeom>
          <a:solidFill>
            <a:schemeClr val="bg1"/>
          </a:solidFill>
          <a:ln w="635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9" name="Rounded Rectangle 9">
            <a:extLst>
              <a:ext uri="{FF2B5EF4-FFF2-40B4-BE49-F238E27FC236}">
                <a16:creationId xmlns="" xmlns:a16="http://schemas.microsoft.com/office/drawing/2014/main" id="{697CF2E5-F23F-4339-957E-A1C9F5369592}"/>
              </a:ext>
            </a:extLst>
          </p:cNvPr>
          <p:cNvSpPr/>
          <p:nvPr/>
        </p:nvSpPr>
        <p:spPr>
          <a:xfrm rot="18900000">
            <a:off x="3553928" y="4338357"/>
            <a:ext cx="1629041" cy="1629041"/>
          </a:xfrm>
          <a:prstGeom prst="roundRect">
            <a:avLst>
              <a:gd name="adj" fmla="val 10715"/>
            </a:avLst>
          </a:prstGeom>
          <a:solidFill>
            <a:schemeClr val="bg1"/>
          </a:solidFill>
          <a:ln w="635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4" name="Rounded Rectangle 13">
            <a:extLst>
              <a:ext uri="{FF2B5EF4-FFF2-40B4-BE49-F238E27FC236}">
                <a16:creationId xmlns="" xmlns:a16="http://schemas.microsoft.com/office/drawing/2014/main" id="{FAF627BC-8D3F-4887-BC5F-FDD66DE33FDC}"/>
              </a:ext>
            </a:extLst>
          </p:cNvPr>
          <p:cNvSpPr/>
          <p:nvPr/>
        </p:nvSpPr>
        <p:spPr>
          <a:xfrm rot="18900000">
            <a:off x="5463979" y="2913055"/>
            <a:ext cx="1629041" cy="1629041"/>
          </a:xfrm>
          <a:prstGeom prst="roundRect">
            <a:avLst>
              <a:gd name="adj" fmla="val 10715"/>
            </a:avLst>
          </a:prstGeom>
          <a:solidFill>
            <a:schemeClr val="bg1"/>
          </a:solidFill>
          <a:ln w="635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9" name="Rounded Rectangle 17">
            <a:extLst>
              <a:ext uri="{FF2B5EF4-FFF2-40B4-BE49-F238E27FC236}">
                <a16:creationId xmlns="" xmlns:a16="http://schemas.microsoft.com/office/drawing/2014/main" id="{5F9DA8F2-FE24-4971-8C5C-3E0CE7F8C648}"/>
              </a:ext>
            </a:extLst>
          </p:cNvPr>
          <p:cNvSpPr/>
          <p:nvPr/>
        </p:nvSpPr>
        <p:spPr>
          <a:xfrm rot="18900000">
            <a:off x="7374030" y="4338357"/>
            <a:ext cx="1629041" cy="1629041"/>
          </a:xfrm>
          <a:prstGeom prst="roundRect">
            <a:avLst>
              <a:gd name="adj" fmla="val 10715"/>
            </a:avLst>
          </a:prstGeom>
          <a:solidFill>
            <a:schemeClr val="bg1"/>
          </a:solidFill>
          <a:ln w="635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Rounded Rectangle 21">
            <a:extLst>
              <a:ext uri="{FF2B5EF4-FFF2-40B4-BE49-F238E27FC236}">
                <a16:creationId xmlns="" xmlns:a16="http://schemas.microsoft.com/office/drawing/2014/main" id="{AECD1F1C-B1CD-4DDC-B72B-7BC7D9B113A8}"/>
              </a:ext>
            </a:extLst>
          </p:cNvPr>
          <p:cNvSpPr/>
          <p:nvPr/>
        </p:nvSpPr>
        <p:spPr>
          <a:xfrm rot="18900000">
            <a:off x="9284082" y="2913055"/>
            <a:ext cx="1629041" cy="1629041"/>
          </a:xfrm>
          <a:prstGeom prst="roundRect">
            <a:avLst>
              <a:gd name="adj" fmla="val 10715"/>
            </a:avLst>
          </a:prstGeom>
          <a:solidFill>
            <a:schemeClr val="bg1"/>
          </a:solidFill>
          <a:ln w="635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Rectangle 6">
            <a:extLst>
              <a:ext uri="{FF2B5EF4-FFF2-40B4-BE49-F238E27FC236}">
                <a16:creationId xmlns="" xmlns:a16="http://schemas.microsoft.com/office/drawing/2014/main" id="{1825F2C7-29A0-43FE-BF7A-E720340F556E}"/>
              </a:ext>
            </a:extLst>
          </p:cNvPr>
          <p:cNvSpPr>
            <a:spLocks noChangeAspect="1"/>
          </p:cNvSpPr>
          <p:nvPr/>
        </p:nvSpPr>
        <p:spPr>
          <a:xfrm rot="2100000">
            <a:off x="1031619" y="3451827"/>
            <a:ext cx="540000" cy="5400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Rectangle 11">
            <a:extLst>
              <a:ext uri="{FF2B5EF4-FFF2-40B4-BE49-F238E27FC236}">
                <a16:creationId xmlns="" xmlns:a16="http://schemas.microsoft.com/office/drawing/2014/main" id="{3298A144-4B13-41E8-87B9-266CDED7B5E9}"/>
              </a:ext>
            </a:extLst>
          </p:cNvPr>
          <p:cNvSpPr>
            <a:spLocks noChangeAspect="1"/>
          </p:cNvSpPr>
          <p:nvPr/>
        </p:nvSpPr>
        <p:spPr>
          <a:xfrm rot="2100000">
            <a:off x="2941670" y="4877129"/>
            <a:ext cx="540000" cy="5400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7" name="Rectangle 15">
            <a:extLst>
              <a:ext uri="{FF2B5EF4-FFF2-40B4-BE49-F238E27FC236}">
                <a16:creationId xmlns="" xmlns:a16="http://schemas.microsoft.com/office/drawing/2014/main" id="{F476847E-480E-4F1D-BB85-60FF8E7A6359}"/>
              </a:ext>
            </a:extLst>
          </p:cNvPr>
          <p:cNvSpPr>
            <a:spLocks noChangeAspect="1"/>
          </p:cNvSpPr>
          <p:nvPr/>
        </p:nvSpPr>
        <p:spPr>
          <a:xfrm rot="2100000">
            <a:off x="4851721" y="3451827"/>
            <a:ext cx="540000" cy="5400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0" name="Rectangle 19">
            <a:extLst>
              <a:ext uri="{FF2B5EF4-FFF2-40B4-BE49-F238E27FC236}">
                <a16:creationId xmlns="" xmlns:a16="http://schemas.microsoft.com/office/drawing/2014/main" id="{C3D61B06-EE6E-4BE5-9208-FA1BF34E4AEB}"/>
              </a:ext>
            </a:extLst>
          </p:cNvPr>
          <p:cNvSpPr>
            <a:spLocks noChangeAspect="1"/>
          </p:cNvSpPr>
          <p:nvPr/>
        </p:nvSpPr>
        <p:spPr>
          <a:xfrm rot="2100000">
            <a:off x="6761772" y="4877129"/>
            <a:ext cx="540000" cy="5400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53" name="Rectangle 23">
            <a:extLst>
              <a:ext uri="{FF2B5EF4-FFF2-40B4-BE49-F238E27FC236}">
                <a16:creationId xmlns="" xmlns:a16="http://schemas.microsoft.com/office/drawing/2014/main" id="{DCE7D108-D9A5-4E4F-AFC9-D83BDBA43009}"/>
              </a:ext>
            </a:extLst>
          </p:cNvPr>
          <p:cNvSpPr>
            <a:spLocks noChangeAspect="1"/>
          </p:cNvSpPr>
          <p:nvPr/>
        </p:nvSpPr>
        <p:spPr>
          <a:xfrm rot="2100000">
            <a:off x="8671824" y="3451827"/>
            <a:ext cx="540000" cy="5400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5" name="Group 8">
            <a:extLst>
              <a:ext uri="{FF2B5EF4-FFF2-40B4-BE49-F238E27FC236}">
                <a16:creationId xmlns="" xmlns:a16="http://schemas.microsoft.com/office/drawing/2014/main" id="{40851B67-73F4-4B38-9BE1-BA2F9F856009}"/>
              </a:ext>
            </a:extLst>
          </p:cNvPr>
          <p:cNvGrpSpPr/>
          <p:nvPr/>
        </p:nvGrpSpPr>
        <p:grpSpPr>
          <a:xfrm>
            <a:off x="1062135" y="3483219"/>
            <a:ext cx="488712" cy="488712"/>
            <a:chOff x="673332" y="2503130"/>
            <a:chExt cx="432048" cy="432048"/>
          </a:xfrm>
        </p:grpSpPr>
        <p:sp>
          <p:nvSpPr>
            <p:cNvPr id="6" name="Rectangle 6">
              <a:extLst>
                <a:ext uri="{FF2B5EF4-FFF2-40B4-BE49-F238E27FC236}">
                  <a16:creationId xmlns="" xmlns:a16="http://schemas.microsoft.com/office/drawing/2014/main" id="{B2A2FCA3-4F94-4BDE-B5DA-5F86B7DFEB59}"/>
                </a:ext>
              </a:extLst>
            </p:cNvPr>
            <p:cNvSpPr/>
            <p:nvPr/>
          </p:nvSpPr>
          <p:spPr>
            <a:xfrm rot="18900000">
              <a:off x="673332" y="2503130"/>
              <a:ext cx="432048" cy="432048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" name="TextBox 6">
              <a:extLst>
                <a:ext uri="{FF2B5EF4-FFF2-40B4-BE49-F238E27FC236}">
                  <a16:creationId xmlns="" xmlns:a16="http://schemas.microsoft.com/office/drawing/2014/main" id="{957E8B94-E7C0-4232-8875-C39FC44704B6}"/>
                </a:ext>
              </a:extLst>
            </p:cNvPr>
            <p:cNvSpPr txBox="1"/>
            <p:nvPr/>
          </p:nvSpPr>
          <p:spPr>
            <a:xfrm>
              <a:off x="678361" y="2559979"/>
              <a:ext cx="421990" cy="29930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6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rPr>
                <a:t>01</a:t>
              </a:r>
              <a:endParaRPr lang="ko-KR" altLang="en-US" sz="1600" b="1" dirty="0">
                <a:solidFill>
                  <a:schemeClr val="bg1"/>
                </a:solidFill>
                <a:latin typeface="Calibri" pitchFamily="34" charset="0"/>
                <a:cs typeface="Calibri" pitchFamily="34" charset="0"/>
              </a:endParaRPr>
            </a:p>
          </p:txBody>
        </p:sp>
      </p:grpSp>
      <p:grpSp>
        <p:nvGrpSpPr>
          <p:cNvPr id="10" name="Group 10">
            <a:extLst>
              <a:ext uri="{FF2B5EF4-FFF2-40B4-BE49-F238E27FC236}">
                <a16:creationId xmlns="" xmlns:a16="http://schemas.microsoft.com/office/drawing/2014/main" id="{94B2DE91-F004-458D-BDF4-12AE2A9AE89E}"/>
              </a:ext>
            </a:extLst>
          </p:cNvPr>
          <p:cNvGrpSpPr/>
          <p:nvPr/>
        </p:nvGrpSpPr>
        <p:grpSpPr>
          <a:xfrm>
            <a:off x="2972186" y="4908521"/>
            <a:ext cx="488712" cy="488712"/>
            <a:chOff x="673332" y="2503130"/>
            <a:chExt cx="432048" cy="432048"/>
          </a:xfrm>
        </p:grpSpPr>
        <p:sp>
          <p:nvSpPr>
            <p:cNvPr id="11" name="Rectangle 11">
              <a:extLst>
                <a:ext uri="{FF2B5EF4-FFF2-40B4-BE49-F238E27FC236}">
                  <a16:creationId xmlns="" xmlns:a16="http://schemas.microsoft.com/office/drawing/2014/main" id="{60DEC7DF-C9F3-4123-B61E-FE8C7195B839}"/>
                </a:ext>
              </a:extLst>
            </p:cNvPr>
            <p:cNvSpPr/>
            <p:nvPr/>
          </p:nvSpPr>
          <p:spPr>
            <a:xfrm rot="18900000">
              <a:off x="673332" y="2503130"/>
              <a:ext cx="432048" cy="432048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2" name="TextBox 11">
              <a:extLst>
                <a:ext uri="{FF2B5EF4-FFF2-40B4-BE49-F238E27FC236}">
                  <a16:creationId xmlns="" xmlns:a16="http://schemas.microsoft.com/office/drawing/2014/main" id="{D88244D3-0FD8-47EF-AE13-30DEBF6C6996}"/>
                </a:ext>
              </a:extLst>
            </p:cNvPr>
            <p:cNvSpPr txBox="1"/>
            <p:nvPr/>
          </p:nvSpPr>
          <p:spPr>
            <a:xfrm>
              <a:off x="678361" y="2559979"/>
              <a:ext cx="421990" cy="29930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6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rPr>
                <a:t>02</a:t>
              </a:r>
              <a:endParaRPr lang="ko-KR" altLang="en-US" sz="1600" b="1" dirty="0">
                <a:solidFill>
                  <a:schemeClr val="bg1"/>
                </a:solidFill>
                <a:latin typeface="Calibri" pitchFamily="34" charset="0"/>
                <a:cs typeface="Calibri" pitchFamily="34" charset="0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="" xmlns:a16="http://schemas.microsoft.com/office/drawing/2014/main" id="{6DCCF281-BCAD-43DC-BC92-8757869F3538}"/>
              </a:ext>
            </a:extLst>
          </p:cNvPr>
          <p:cNvGrpSpPr/>
          <p:nvPr/>
        </p:nvGrpSpPr>
        <p:grpSpPr>
          <a:xfrm>
            <a:off x="4882237" y="3483219"/>
            <a:ext cx="488712" cy="488712"/>
            <a:chOff x="673332" y="2503130"/>
            <a:chExt cx="432048" cy="432048"/>
          </a:xfrm>
        </p:grpSpPr>
        <p:sp>
          <p:nvSpPr>
            <p:cNvPr id="16" name="Rectangle 15">
              <a:extLst>
                <a:ext uri="{FF2B5EF4-FFF2-40B4-BE49-F238E27FC236}">
                  <a16:creationId xmlns="" xmlns:a16="http://schemas.microsoft.com/office/drawing/2014/main" id="{FB84819A-53F3-4645-812E-3A9543A43D8E}"/>
                </a:ext>
              </a:extLst>
            </p:cNvPr>
            <p:cNvSpPr/>
            <p:nvPr/>
          </p:nvSpPr>
          <p:spPr>
            <a:xfrm rot="18900000">
              <a:off x="673332" y="2503130"/>
              <a:ext cx="432048" cy="432048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" name="TextBox 16">
              <a:extLst>
                <a:ext uri="{FF2B5EF4-FFF2-40B4-BE49-F238E27FC236}">
                  <a16:creationId xmlns="" xmlns:a16="http://schemas.microsoft.com/office/drawing/2014/main" id="{366C0239-4EA4-48C8-BCB6-A7D27AD7EA22}"/>
                </a:ext>
              </a:extLst>
            </p:cNvPr>
            <p:cNvSpPr txBox="1"/>
            <p:nvPr/>
          </p:nvSpPr>
          <p:spPr>
            <a:xfrm>
              <a:off x="678361" y="2559979"/>
              <a:ext cx="421990" cy="29930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6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rPr>
                <a:t>03</a:t>
              </a:r>
              <a:endParaRPr lang="ko-KR" altLang="en-US" sz="1600" b="1" dirty="0">
                <a:solidFill>
                  <a:schemeClr val="bg1"/>
                </a:solidFill>
                <a:latin typeface="Calibri" pitchFamily="34" charset="0"/>
                <a:cs typeface="Calibri" pitchFamily="34" charset="0"/>
              </a:endParaRPr>
            </a:p>
          </p:txBody>
        </p:sp>
      </p:grpSp>
      <p:grpSp>
        <p:nvGrpSpPr>
          <p:cNvPr id="20" name="Group 18">
            <a:extLst>
              <a:ext uri="{FF2B5EF4-FFF2-40B4-BE49-F238E27FC236}">
                <a16:creationId xmlns="" xmlns:a16="http://schemas.microsoft.com/office/drawing/2014/main" id="{43351280-BC3F-4191-8921-35A01BBD186D}"/>
              </a:ext>
            </a:extLst>
          </p:cNvPr>
          <p:cNvGrpSpPr/>
          <p:nvPr/>
        </p:nvGrpSpPr>
        <p:grpSpPr>
          <a:xfrm>
            <a:off x="6792288" y="4908521"/>
            <a:ext cx="488712" cy="488712"/>
            <a:chOff x="673332" y="2503130"/>
            <a:chExt cx="432048" cy="432048"/>
          </a:xfrm>
        </p:grpSpPr>
        <p:sp>
          <p:nvSpPr>
            <p:cNvPr id="21" name="Rectangle 19">
              <a:extLst>
                <a:ext uri="{FF2B5EF4-FFF2-40B4-BE49-F238E27FC236}">
                  <a16:creationId xmlns="" xmlns:a16="http://schemas.microsoft.com/office/drawing/2014/main" id="{F70468B4-8FE6-4864-B432-4900C7367E08}"/>
                </a:ext>
              </a:extLst>
            </p:cNvPr>
            <p:cNvSpPr/>
            <p:nvPr/>
          </p:nvSpPr>
          <p:spPr>
            <a:xfrm rot="18900000">
              <a:off x="673332" y="2503130"/>
              <a:ext cx="432048" cy="432048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22" name="TextBox 21">
              <a:extLst>
                <a:ext uri="{FF2B5EF4-FFF2-40B4-BE49-F238E27FC236}">
                  <a16:creationId xmlns="" xmlns:a16="http://schemas.microsoft.com/office/drawing/2014/main" id="{60010C8A-7082-4CAC-A47B-E79CB3EB8E39}"/>
                </a:ext>
              </a:extLst>
            </p:cNvPr>
            <p:cNvSpPr txBox="1"/>
            <p:nvPr/>
          </p:nvSpPr>
          <p:spPr>
            <a:xfrm>
              <a:off x="678361" y="2559979"/>
              <a:ext cx="421990" cy="29930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6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rPr>
                <a:t>04</a:t>
              </a:r>
              <a:endParaRPr lang="ko-KR" altLang="en-US" sz="1600" b="1" dirty="0">
                <a:solidFill>
                  <a:schemeClr val="bg1"/>
                </a:solidFill>
                <a:latin typeface="Calibri" pitchFamily="34" charset="0"/>
                <a:cs typeface="Calibri" pitchFamily="34" charset="0"/>
              </a:endParaRPr>
            </a:p>
          </p:txBody>
        </p:sp>
      </p:grpSp>
      <p:grpSp>
        <p:nvGrpSpPr>
          <p:cNvPr id="25" name="Group 22">
            <a:extLst>
              <a:ext uri="{FF2B5EF4-FFF2-40B4-BE49-F238E27FC236}">
                <a16:creationId xmlns="" xmlns:a16="http://schemas.microsoft.com/office/drawing/2014/main" id="{E5E57187-0860-4466-B93D-E4FDAC591099}"/>
              </a:ext>
            </a:extLst>
          </p:cNvPr>
          <p:cNvGrpSpPr/>
          <p:nvPr/>
        </p:nvGrpSpPr>
        <p:grpSpPr>
          <a:xfrm>
            <a:off x="8702340" y="3483219"/>
            <a:ext cx="488712" cy="488712"/>
            <a:chOff x="673332" y="2503130"/>
            <a:chExt cx="432048" cy="432048"/>
          </a:xfrm>
        </p:grpSpPr>
        <p:sp>
          <p:nvSpPr>
            <p:cNvPr id="26" name="Rectangle 23">
              <a:extLst>
                <a:ext uri="{FF2B5EF4-FFF2-40B4-BE49-F238E27FC236}">
                  <a16:creationId xmlns="" xmlns:a16="http://schemas.microsoft.com/office/drawing/2014/main" id="{94268AC9-96C2-479E-AF84-8C0156FC08BD}"/>
                </a:ext>
              </a:extLst>
            </p:cNvPr>
            <p:cNvSpPr/>
            <p:nvPr/>
          </p:nvSpPr>
          <p:spPr>
            <a:xfrm rot="18900000">
              <a:off x="673332" y="2503130"/>
              <a:ext cx="432048" cy="432048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7" name="TextBox 26">
              <a:extLst>
                <a:ext uri="{FF2B5EF4-FFF2-40B4-BE49-F238E27FC236}">
                  <a16:creationId xmlns="" xmlns:a16="http://schemas.microsoft.com/office/drawing/2014/main" id="{A7BDAA5B-15EE-4949-9B30-848F09FC5094}"/>
                </a:ext>
              </a:extLst>
            </p:cNvPr>
            <p:cNvSpPr txBox="1"/>
            <p:nvPr/>
          </p:nvSpPr>
          <p:spPr>
            <a:xfrm>
              <a:off x="678361" y="2559979"/>
              <a:ext cx="421990" cy="29930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6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rPr>
                <a:t>05</a:t>
              </a:r>
              <a:endParaRPr lang="ko-KR" altLang="en-US" sz="1600" b="1" dirty="0">
                <a:solidFill>
                  <a:schemeClr val="bg1"/>
                </a:solidFill>
                <a:latin typeface="Calibri" pitchFamily="34" charset="0"/>
                <a:cs typeface="Calibri" pitchFamily="34" charset="0"/>
              </a:endParaRPr>
            </a:p>
          </p:txBody>
        </p:sp>
      </p:grpSp>
      <p:sp>
        <p:nvSpPr>
          <p:cNvPr id="28" name="TextBox 27">
            <a:extLst>
              <a:ext uri="{FF2B5EF4-FFF2-40B4-BE49-F238E27FC236}">
                <a16:creationId xmlns="" xmlns:a16="http://schemas.microsoft.com/office/drawing/2014/main" id="{BC893702-D81D-4883-A6B9-6D3D14F47802}"/>
              </a:ext>
            </a:extLst>
          </p:cNvPr>
          <p:cNvSpPr txBox="1"/>
          <p:nvPr/>
        </p:nvSpPr>
        <p:spPr>
          <a:xfrm>
            <a:off x="1714116" y="3735112"/>
            <a:ext cx="149469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Your </a:t>
            </a:r>
          </a:p>
          <a:p>
            <a:pPr algn="ctr"/>
            <a:r>
              <a:rPr lang="en-US" altLang="ko-KR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Contents  Here</a:t>
            </a:r>
            <a:endParaRPr lang="ko-KR" altLang="en-US" sz="1200" b="1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="" xmlns:a16="http://schemas.microsoft.com/office/drawing/2014/main" id="{F03F5BFD-297D-4E04-8632-1438CE2DAC8E}"/>
              </a:ext>
            </a:extLst>
          </p:cNvPr>
          <p:cNvSpPr txBox="1"/>
          <p:nvPr/>
        </p:nvSpPr>
        <p:spPr>
          <a:xfrm>
            <a:off x="5559693" y="3735112"/>
            <a:ext cx="149469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Your </a:t>
            </a:r>
          </a:p>
          <a:p>
            <a:pPr algn="ctr"/>
            <a:r>
              <a:rPr lang="en-US" altLang="ko-KR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Contents  Here</a:t>
            </a:r>
            <a:endParaRPr lang="en-US" altLang="ko-KR" sz="12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="" xmlns:a16="http://schemas.microsoft.com/office/drawing/2014/main" id="{A94211A3-3D35-4685-B631-88311C58C4AD}"/>
              </a:ext>
            </a:extLst>
          </p:cNvPr>
          <p:cNvSpPr txBox="1"/>
          <p:nvPr/>
        </p:nvSpPr>
        <p:spPr>
          <a:xfrm>
            <a:off x="9375453" y="3735112"/>
            <a:ext cx="149469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Your </a:t>
            </a:r>
          </a:p>
          <a:p>
            <a:pPr algn="ctr"/>
            <a:r>
              <a:rPr lang="en-US" altLang="ko-KR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Contents  Here</a:t>
            </a:r>
            <a:endParaRPr lang="en-US" altLang="ko-KR" sz="12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="" xmlns:a16="http://schemas.microsoft.com/office/drawing/2014/main" id="{E07C2F60-102C-4DD2-90AD-46BF32CA8A25}"/>
              </a:ext>
            </a:extLst>
          </p:cNvPr>
          <p:cNvSpPr txBox="1"/>
          <p:nvPr/>
        </p:nvSpPr>
        <p:spPr>
          <a:xfrm>
            <a:off x="3620423" y="5190544"/>
            <a:ext cx="149469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Your </a:t>
            </a:r>
          </a:p>
          <a:p>
            <a:pPr algn="ctr"/>
            <a:r>
              <a:rPr lang="en-US" altLang="ko-KR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Contents  Here</a:t>
            </a:r>
            <a:endParaRPr lang="en-US" altLang="ko-KR" sz="12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="" xmlns:a16="http://schemas.microsoft.com/office/drawing/2014/main" id="{C72EF6BE-AA5D-4741-8217-3F6E1054EB1D}"/>
              </a:ext>
            </a:extLst>
          </p:cNvPr>
          <p:cNvSpPr txBox="1"/>
          <p:nvPr/>
        </p:nvSpPr>
        <p:spPr>
          <a:xfrm>
            <a:off x="7456059" y="5190544"/>
            <a:ext cx="149469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Your </a:t>
            </a:r>
          </a:p>
          <a:p>
            <a:pPr algn="ctr"/>
            <a:r>
              <a:rPr lang="en-US" altLang="ko-KR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Contents  Here</a:t>
            </a:r>
            <a:endParaRPr lang="en-US" altLang="ko-KR" sz="12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="" xmlns:a16="http://schemas.microsoft.com/office/drawing/2014/main" id="{E3AC180B-F704-4469-9F03-C506931D874B}"/>
              </a:ext>
            </a:extLst>
          </p:cNvPr>
          <p:cNvSpPr txBox="1"/>
          <p:nvPr/>
        </p:nvSpPr>
        <p:spPr>
          <a:xfrm>
            <a:off x="1714116" y="1776608"/>
            <a:ext cx="874654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Example Text</a:t>
            </a:r>
          </a:p>
          <a:p>
            <a:pPr algn="ctr"/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Get a modern PowerPoint  Presentation that is beautifully designed. I hope and I believe that this Template will your Time, Money and Reputation.</a:t>
            </a:r>
            <a:endParaRPr lang="ko-KR" altLang="en-US" sz="12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34" name="Rectangle 23">
            <a:extLst>
              <a:ext uri="{FF2B5EF4-FFF2-40B4-BE49-F238E27FC236}">
                <a16:creationId xmlns="" xmlns:a16="http://schemas.microsoft.com/office/drawing/2014/main" id="{1FEA4E80-2892-486C-8B4F-9038BD85D4A8}"/>
              </a:ext>
            </a:extLst>
          </p:cNvPr>
          <p:cNvSpPr/>
          <p:nvPr/>
        </p:nvSpPr>
        <p:spPr>
          <a:xfrm>
            <a:off x="2216846" y="3253059"/>
            <a:ext cx="476152" cy="280084"/>
          </a:xfrm>
          <a:custGeom>
            <a:avLst/>
            <a:gdLst/>
            <a:ahLst/>
            <a:cxnLst/>
            <a:rect l="l" t="t" r="r" b="b"/>
            <a:pathLst>
              <a:path w="4529836" h="2664566">
                <a:moveTo>
                  <a:pt x="1861969" y="0"/>
                </a:moveTo>
                <a:cubicBezTo>
                  <a:pt x="2177122" y="0"/>
                  <a:pt x="2455874" y="155855"/>
                  <a:pt x="2611443" y="404565"/>
                </a:cubicBezTo>
                <a:cubicBezTo>
                  <a:pt x="2709453" y="315054"/>
                  <a:pt x="2840684" y="266178"/>
                  <a:pt x="2983336" y="266178"/>
                </a:cubicBezTo>
                <a:cubicBezTo>
                  <a:pt x="3293144" y="266178"/>
                  <a:pt x="3549108" y="496718"/>
                  <a:pt x="3578241" y="797044"/>
                </a:cubicBezTo>
                <a:cubicBezTo>
                  <a:pt x="3583592" y="793823"/>
                  <a:pt x="3589010" y="793774"/>
                  <a:pt x="3594440" y="793774"/>
                </a:cubicBezTo>
                <a:cubicBezTo>
                  <a:pt x="4111042" y="793774"/>
                  <a:pt x="4529836" y="1212568"/>
                  <a:pt x="4529836" y="1729170"/>
                </a:cubicBezTo>
                <a:cubicBezTo>
                  <a:pt x="4529836" y="2216938"/>
                  <a:pt x="4156487" y="2617512"/>
                  <a:pt x="3679930" y="2660249"/>
                </a:cubicBezTo>
                <a:lnTo>
                  <a:pt x="3679930" y="2664566"/>
                </a:lnTo>
                <a:lnTo>
                  <a:pt x="3594440" y="2664566"/>
                </a:lnTo>
                <a:lnTo>
                  <a:pt x="1043912" y="2664566"/>
                </a:lnTo>
                <a:lnTo>
                  <a:pt x="1043912" y="2657589"/>
                </a:lnTo>
                <a:cubicBezTo>
                  <a:pt x="1008374" y="2662448"/>
                  <a:pt x="972132" y="2664566"/>
                  <a:pt x="935396" y="2664566"/>
                </a:cubicBezTo>
                <a:cubicBezTo>
                  <a:pt x="418794" y="2664566"/>
                  <a:pt x="0" y="2245772"/>
                  <a:pt x="0" y="1729170"/>
                </a:cubicBezTo>
                <a:cubicBezTo>
                  <a:pt x="0" y="1212568"/>
                  <a:pt x="418794" y="793774"/>
                  <a:pt x="935396" y="793774"/>
                </a:cubicBezTo>
                <a:lnTo>
                  <a:pt x="954395" y="797612"/>
                </a:lnTo>
                <a:cubicBezTo>
                  <a:pt x="1004779" y="344999"/>
                  <a:pt x="1393085" y="0"/>
                  <a:pt x="186196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5" name="Rectangle 23">
            <a:extLst>
              <a:ext uri="{FF2B5EF4-FFF2-40B4-BE49-F238E27FC236}">
                <a16:creationId xmlns="" xmlns:a16="http://schemas.microsoft.com/office/drawing/2014/main" id="{3195E63F-D533-4EE9-9EC5-7FBB475DE6AC}"/>
              </a:ext>
            </a:extLst>
          </p:cNvPr>
          <p:cNvSpPr/>
          <p:nvPr/>
        </p:nvSpPr>
        <p:spPr>
          <a:xfrm>
            <a:off x="9844718" y="3236905"/>
            <a:ext cx="580778" cy="374290"/>
          </a:xfrm>
          <a:custGeom>
            <a:avLst/>
            <a:gdLst/>
            <a:ahLst/>
            <a:cxnLst/>
            <a:rect l="l" t="t" r="r" b="b"/>
            <a:pathLst>
              <a:path w="3224845" h="2078296">
                <a:moveTo>
                  <a:pt x="1153236" y="427959"/>
                </a:moveTo>
                <a:cubicBezTo>
                  <a:pt x="1348431" y="427959"/>
                  <a:pt x="1521080" y="524490"/>
                  <a:pt x="1617434" y="678532"/>
                </a:cubicBezTo>
                <a:cubicBezTo>
                  <a:pt x="1678138" y="623092"/>
                  <a:pt x="1759417" y="592820"/>
                  <a:pt x="1847771" y="592820"/>
                </a:cubicBezTo>
                <a:cubicBezTo>
                  <a:pt x="2039655" y="592820"/>
                  <a:pt x="2198190" y="735609"/>
                  <a:pt x="2216233" y="921620"/>
                </a:cubicBezTo>
                <a:cubicBezTo>
                  <a:pt x="2219548" y="919625"/>
                  <a:pt x="2222903" y="919594"/>
                  <a:pt x="2226267" y="919594"/>
                </a:cubicBezTo>
                <a:cubicBezTo>
                  <a:pt x="2546231" y="919594"/>
                  <a:pt x="2805617" y="1178981"/>
                  <a:pt x="2805617" y="1498945"/>
                </a:cubicBezTo>
                <a:cubicBezTo>
                  <a:pt x="2805617" y="1801051"/>
                  <a:pt x="2574378" y="2049153"/>
                  <a:pt x="2279216" y="2075622"/>
                </a:cubicBezTo>
                <a:lnTo>
                  <a:pt x="2279216" y="2078296"/>
                </a:lnTo>
                <a:lnTo>
                  <a:pt x="2226267" y="2078296"/>
                </a:lnTo>
                <a:lnTo>
                  <a:pt x="646561" y="2078296"/>
                </a:lnTo>
                <a:lnTo>
                  <a:pt x="646561" y="2073975"/>
                </a:lnTo>
                <a:cubicBezTo>
                  <a:pt x="624550" y="2076984"/>
                  <a:pt x="602103" y="2078296"/>
                  <a:pt x="579350" y="2078296"/>
                </a:cubicBezTo>
                <a:cubicBezTo>
                  <a:pt x="259386" y="2078296"/>
                  <a:pt x="0" y="1818910"/>
                  <a:pt x="0" y="1498945"/>
                </a:cubicBezTo>
                <a:cubicBezTo>
                  <a:pt x="0" y="1178981"/>
                  <a:pt x="259386" y="919594"/>
                  <a:pt x="579350" y="919594"/>
                </a:cubicBezTo>
                <a:lnTo>
                  <a:pt x="591118" y="921972"/>
                </a:lnTo>
                <a:cubicBezTo>
                  <a:pt x="622324" y="641639"/>
                  <a:pt x="862826" y="427959"/>
                  <a:pt x="1153236" y="427959"/>
                </a:cubicBezTo>
                <a:close/>
                <a:moveTo>
                  <a:pt x="1844671" y="0"/>
                </a:moveTo>
                <a:cubicBezTo>
                  <a:pt x="2007709" y="0"/>
                  <a:pt x="2151917" y="80629"/>
                  <a:pt x="2232398" y="209295"/>
                </a:cubicBezTo>
                <a:cubicBezTo>
                  <a:pt x="2283102" y="162988"/>
                  <a:pt x="2350992" y="137703"/>
                  <a:pt x="2424790" y="137703"/>
                </a:cubicBezTo>
                <a:cubicBezTo>
                  <a:pt x="2585064" y="137703"/>
                  <a:pt x="2717483" y="256969"/>
                  <a:pt x="2732554" y="412337"/>
                </a:cubicBezTo>
                <a:cubicBezTo>
                  <a:pt x="2735322" y="410671"/>
                  <a:pt x="2738125" y="410646"/>
                  <a:pt x="2740934" y="410646"/>
                </a:cubicBezTo>
                <a:cubicBezTo>
                  <a:pt x="3008189" y="410646"/>
                  <a:pt x="3224845" y="627302"/>
                  <a:pt x="3224845" y="894557"/>
                </a:cubicBezTo>
                <a:cubicBezTo>
                  <a:pt x="3224845" y="1096996"/>
                  <a:pt x="3100535" y="1270403"/>
                  <a:pt x="2923312" y="1340619"/>
                </a:cubicBezTo>
                <a:cubicBezTo>
                  <a:pt x="2866347" y="1049229"/>
                  <a:pt x="2609521" y="829523"/>
                  <a:pt x="2301383" y="829523"/>
                </a:cubicBezTo>
                <a:cubicBezTo>
                  <a:pt x="2297701" y="829523"/>
                  <a:pt x="2294026" y="829557"/>
                  <a:pt x="2290397" y="831741"/>
                </a:cubicBezTo>
                <a:cubicBezTo>
                  <a:pt x="2270640" y="628070"/>
                  <a:pt x="2097054" y="471725"/>
                  <a:pt x="1886953" y="471725"/>
                </a:cubicBezTo>
                <a:cubicBezTo>
                  <a:pt x="1790211" y="471725"/>
                  <a:pt x="1701214" y="504871"/>
                  <a:pt x="1634747" y="565575"/>
                </a:cubicBezTo>
                <a:cubicBezTo>
                  <a:pt x="1575570" y="470966"/>
                  <a:pt x="1490108" y="396171"/>
                  <a:pt x="1388252" y="349790"/>
                </a:cubicBezTo>
                <a:cubicBezTo>
                  <a:pt x="1438607" y="147092"/>
                  <a:pt x="1624461" y="0"/>
                  <a:pt x="184467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6" name="Oval 31">
            <a:extLst>
              <a:ext uri="{FF2B5EF4-FFF2-40B4-BE49-F238E27FC236}">
                <a16:creationId xmlns="" xmlns:a16="http://schemas.microsoft.com/office/drawing/2014/main" id="{0B82ECA7-B5BE-4198-8D45-1EF348DD6AA6}"/>
              </a:ext>
            </a:extLst>
          </p:cNvPr>
          <p:cNvSpPr/>
          <p:nvPr/>
        </p:nvSpPr>
        <p:spPr>
          <a:xfrm>
            <a:off x="4156328" y="4687610"/>
            <a:ext cx="447121" cy="441114"/>
          </a:xfrm>
          <a:custGeom>
            <a:avLst/>
            <a:gdLst/>
            <a:ahLst/>
            <a:cxnLst/>
            <a:rect l="l" t="t" r="r" b="b"/>
            <a:pathLst>
              <a:path w="3240076" h="3196551">
                <a:moveTo>
                  <a:pt x="2810300" y="1617710"/>
                </a:moveTo>
                <a:cubicBezTo>
                  <a:pt x="2817009" y="1615912"/>
                  <a:pt x="2824405" y="1616674"/>
                  <a:pt x="2830895" y="1620421"/>
                </a:cubicBezTo>
                <a:lnTo>
                  <a:pt x="3150571" y="1804986"/>
                </a:lnTo>
                <a:cubicBezTo>
                  <a:pt x="3163552" y="1812480"/>
                  <a:pt x="3168000" y="1829080"/>
                  <a:pt x="3160506" y="1842062"/>
                </a:cubicBezTo>
                <a:lnTo>
                  <a:pt x="3106222" y="1936084"/>
                </a:lnTo>
                <a:cubicBezTo>
                  <a:pt x="3098727" y="1949065"/>
                  <a:pt x="3082128" y="1953513"/>
                  <a:pt x="3069146" y="1946019"/>
                </a:cubicBezTo>
                <a:lnTo>
                  <a:pt x="2749470" y="1761453"/>
                </a:lnTo>
                <a:cubicBezTo>
                  <a:pt x="2736489" y="1753959"/>
                  <a:pt x="2732040" y="1737359"/>
                  <a:pt x="2739536" y="1724378"/>
                </a:cubicBezTo>
                <a:lnTo>
                  <a:pt x="2793819" y="1630356"/>
                </a:lnTo>
                <a:cubicBezTo>
                  <a:pt x="2797567" y="1623864"/>
                  <a:pt x="2803590" y="1619508"/>
                  <a:pt x="2810300" y="1617710"/>
                </a:cubicBezTo>
                <a:close/>
                <a:moveTo>
                  <a:pt x="1308278" y="1324343"/>
                </a:moveTo>
                <a:cubicBezTo>
                  <a:pt x="1529714" y="1324343"/>
                  <a:pt x="1725574" y="1433852"/>
                  <a:pt x="1834882" y="1608603"/>
                </a:cubicBezTo>
                <a:cubicBezTo>
                  <a:pt x="1903747" y="1545710"/>
                  <a:pt x="1995954" y="1511368"/>
                  <a:pt x="2096186" y="1511368"/>
                </a:cubicBezTo>
                <a:cubicBezTo>
                  <a:pt x="2313867" y="1511368"/>
                  <a:pt x="2493715" y="1673353"/>
                  <a:pt x="2514185" y="1884371"/>
                </a:cubicBezTo>
                <a:cubicBezTo>
                  <a:pt x="2517944" y="1882108"/>
                  <a:pt x="2521751" y="1882074"/>
                  <a:pt x="2525567" y="1882074"/>
                </a:cubicBezTo>
                <a:cubicBezTo>
                  <a:pt x="2888547" y="1882074"/>
                  <a:pt x="3182805" y="2176332"/>
                  <a:pt x="3182805" y="2539312"/>
                </a:cubicBezTo>
                <a:cubicBezTo>
                  <a:pt x="3182805" y="2882034"/>
                  <a:pt x="2920478" y="3163490"/>
                  <a:pt x="2585635" y="3193518"/>
                </a:cubicBezTo>
                <a:lnTo>
                  <a:pt x="2585635" y="3196551"/>
                </a:lnTo>
                <a:lnTo>
                  <a:pt x="2525567" y="3196551"/>
                </a:lnTo>
                <a:lnTo>
                  <a:pt x="733485" y="3196551"/>
                </a:lnTo>
                <a:lnTo>
                  <a:pt x="733485" y="3191649"/>
                </a:lnTo>
                <a:cubicBezTo>
                  <a:pt x="708515" y="3195063"/>
                  <a:pt x="683050" y="3196551"/>
                  <a:pt x="657239" y="3196551"/>
                </a:cubicBezTo>
                <a:cubicBezTo>
                  <a:pt x="294258" y="3196551"/>
                  <a:pt x="0" y="2902293"/>
                  <a:pt x="0" y="2539312"/>
                </a:cubicBezTo>
                <a:cubicBezTo>
                  <a:pt x="0" y="2176332"/>
                  <a:pt x="294258" y="1882074"/>
                  <a:pt x="657239" y="1882074"/>
                </a:cubicBezTo>
                <a:lnTo>
                  <a:pt x="670588" y="1884770"/>
                </a:lnTo>
                <a:cubicBezTo>
                  <a:pt x="705989" y="1566750"/>
                  <a:pt x="978825" y="1324343"/>
                  <a:pt x="1308278" y="1324343"/>
                </a:cubicBezTo>
                <a:close/>
                <a:moveTo>
                  <a:pt x="3166512" y="731828"/>
                </a:moveTo>
                <a:cubicBezTo>
                  <a:pt x="3180598" y="726701"/>
                  <a:pt x="3196172" y="733964"/>
                  <a:pt x="3201300" y="748050"/>
                </a:cubicBezTo>
                <a:lnTo>
                  <a:pt x="3238432" y="850070"/>
                </a:lnTo>
                <a:cubicBezTo>
                  <a:pt x="3243559" y="864156"/>
                  <a:pt x="3236295" y="879731"/>
                  <a:pt x="3222210" y="884857"/>
                </a:cubicBezTo>
                <a:lnTo>
                  <a:pt x="2875342" y="1011107"/>
                </a:lnTo>
                <a:cubicBezTo>
                  <a:pt x="2861256" y="1016234"/>
                  <a:pt x="2845680" y="1008972"/>
                  <a:pt x="2840554" y="994886"/>
                </a:cubicBezTo>
                <a:lnTo>
                  <a:pt x="2803421" y="892866"/>
                </a:lnTo>
                <a:cubicBezTo>
                  <a:pt x="2798295" y="878780"/>
                  <a:pt x="2805558" y="863204"/>
                  <a:pt x="2819643" y="858077"/>
                </a:cubicBezTo>
                <a:close/>
                <a:moveTo>
                  <a:pt x="773619" y="731828"/>
                </a:moveTo>
                <a:lnTo>
                  <a:pt x="1120487" y="858077"/>
                </a:lnTo>
                <a:cubicBezTo>
                  <a:pt x="1134573" y="863204"/>
                  <a:pt x="1141836" y="878780"/>
                  <a:pt x="1136709" y="892866"/>
                </a:cubicBezTo>
                <a:lnTo>
                  <a:pt x="1099577" y="994886"/>
                </a:lnTo>
                <a:cubicBezTo>
                  <a:pt x="1094450" y="1008972"/>
                  <a:pt x="1078875" y="1016234"/>
                  <a:pt x="1064789" y="1011107"/>
                </a:cubicBezTo>
                <a:lnTo>
                  <a:pt x="717921" y="884857"/>
                </a:lnTo>
                <a:cubicBezTo>
                  <a:pt x="703835" y="879731"/>
                  <a:pt x="696572" y="864156"/>
                  <a:pt x="701699" y="850070"/>
                </a:cubicBezTo>
                <a:lnTo>
                  <a:pt x="738831" y="748050"/>
                </a:lnTo>
                <a:cubicBezTo>
                  <a:pt x="743958" y="733964"/>
                  <a:pt x="759534" y="726701"/>
                  <a:pt x="773619" y="731828"/>
                </a:cubicBezTo>
                <a:close/>
                <a:moveTo>
                  <a:pt x="1970065" y="524905"/>
                </a:moveTo>
                <a:cubicBezTo>
                  <a:pt x="2386791" y="524905"/>
                  <a:pt x="2724614" y="862728"/>
                  <a:pt x="2724614" y="1279453"/>
                </a:cubicBezTo>
                <a:cubicBezTo>
                  <a:pt x="2724614" y="1453368"/>
                  <a:pt x="2665775" y="1613540"/>
                  <a:pt x="2564463" y="1739247"/>
                </a:cubicBezTo>
                <a:cubicBezTo>
                  <a:pt x="2529951" y="1545877"/>
                  <a:pt x="2358485" y="1402176"/>
                  <a:pt x="2153457" y="1402176"/>
                </a:cubicBezTo>
                <a:cubicBezTo>
                  <a:pt x="2053225" y="1402176"/>
                  <a:pt x="1961018" y="1436518"/>
                  <a:pt x="1892153" y="1499411"/>
                </a:cubicBezTo>
                <a:cubicBezTo>
                  <a:pt x="1782845" y="1324660"/>
                  <a:pt x="1586985" y="1215151"/>
                  <a:pt x="1365549" y="1215151"/>
                </a:cubicBezTo>
                <a:cubicBezTo>
                  <a:pt x="1314582" y="1215151"/>
                  <a:pt x="1264970" y="1220953"/>
                  <a:pt x="1217820" y="1233835"/>
                </a:cubicBezTo>
                <a:cubicBezTo>
                  <a:pt x="1240489" y="838320"/>
                  <a:pt x="1568676" y="524905"/>
                  <a:pt x="1970065" y="524905"/>
                </a:cubicBezTo>
                <a:close/>
                <a:moveTo>
                  <a:pt x="2490093" y="928"/>
                </a:moveTo>
                <a:cubicBezTo>
                  <a:pt x="2496802" y="-869"/>
                  <a:pt x="2504197" y="-108"/>
                  <a:pt x="2510688" y="3640"/>
                </a:cubicBezTo>
                <a:lnTo>
                  <a:pt x="2604711" y="57924"/>
                </a:lnTo>
                <a:cubicBezTo>
                  <a:pt x="2617692" y="65419"/>
                  <a:pt x="2622140" y="82019"/>
                  <a:pt x="2614644" y="95000"/>
                </a:cubicBezTo>
                <a:lnTo>
                  <a:pt x="2430080" y="414676"/>
                </a:lnTo>
                <a:cubicBezTo>
                  <a:pt x="2422585" y="427657"/>
                  <a:pt x="2405985" y="432105"/>
                  <a:pt x="2393004" y="424610"/>
                </a:cubicBezTo>
                <a:lnTo>
                  <a:pt x="2298982" y="370326"/>
                </a:lnTo>
                <a:cubicBezTo>
                  <a:pt x="2286000" y="362831"/>
                  <a:pt x="2281552" y="346232"/>
                  <a:pt x="2289048" y="333250"/>
                </a:cubicBezTo>
                <a:lnTo>
                  <a:pt x="2473612" y="13574"/>
                </a:lnTo>
                <a:cubicBezTo>
                  <a:pt x="2477359" y="7084"/>
                  <a:pt x="2483383" y="2726"/>
                  <a:pt x="2490093" y="928"/>
                </a:cubicBezTo>
                <a:close/>
                <a:moveTo>
                  <a:pt x="1450038" y="928"/>
                </a:moveTo>
                <a:cubicBezTo>
                  <a:pt x="1456747" y="2726"/>
                  <a:pt x="1462771" y="7084"/>
                  <a:pt x="1466519" y="13574"/>
                </a:cubicBezTo>
                <a:lnTo>
                  <a:pt x="1651083" y="333250"/>
                </a:lnTo>
                <a:cubicBezTo>
                  <a:pt x="1658578" y="346232"/>
                  <a:pt x="1654131" y="362831"/>
                  <a:pt x="1641149" y="370326"/>
                </a:cubicBezTo>
                <a:lnTo>
                  <a:pt x="1547127" y="424610"/>
                </a:lnTo>
                <a:cubicBezTo>
                  <a:pt x="1534145" y="432105"/>
                  <a:pt x="1517546" y="427657"/>
                  <a:pt x="1510050" y="414676"/>
                </a:cubicBezTo>
                <a:lnTo>
                  <a:pt x="1325486" y="95000"/>
                </a:lnTo>
                <a:cubicBezTo>
                  <a:pt x="1317991" y="82019"/>
                  <a:pt x="1322439" y="65419"/>
                  <a:pt x="1335420" y="57924"/>
                </a:cubicBezTo>
                <a:lnTo>
                  <a:pt x="1429442" y="3640"/>
                </a:lnTo>
                <a:cubicBezTo>
                  <a:pt x="1435933" y="-108"/>
                  <a:pt x="1443328" y="-869"/>
                  <a:pt x="1450038" y="92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7" name="Teardrop 17">
            <a:extLst>
              <a:ext uri="{FF2B5EF4-FFF2-40B4-BE49-F238E27FC236}">
                <a16:creationId xmlns="" xmlns:a16="http://schemas.microsoft.com/office/drawing/2014/main" id="{4C21387D-E0A4-4C00-A7BA-393CCA633820}"/>
              </a:ext>
            </a:extLst>
          </p:cNvPr>
          <p:cNvSpPr/>
          <p:nvPr/>
        </p:nvSpPr>
        <p:spPr>
          <a:xfrm rot="18900000">
            <a:off x="6064596" y="3195970"/>
            <a:ext cx="426730" cy="433435"/>
          </a:xfrm>
          <a:custGeom>
            <a:avLst/>
            <a:gdLst/>
            <a:ahLst/>
            <a:cxnLst/>
            <a:rect l="l" t="t" r="r" b="b"/>
            <a:pathLst>
              <a:path w="2646489" h="2688071">
                <a:moveTo>
                  <a:pt x="306023" y="2382048"/>
                </a:moveTo>
                <a:cubicBezTo>
                  <a:pt x="271732" y="2441625"/>
                  <a:pt x="254586" y="2501201"/>
                  <a:pt x="254586" y="2560778"/>
                </a:cubicBezTo>
                <a:cubicBezTo>
                  <a:pt x="254586" y="2631080"/>
                  <a:pt x="197595" y="2688071"/>
                  <a:pt x="127293" y="2688071"/>
                </a:cubicBezTo>
                <a:cubicBezTo>
                  <a:pt x="56991" y="2688071"/>
                  <a:pt x="0" y="2631081"/>
                  <a:pt x="0" y="2560778"/>
                </a:cubicBezTo>
                <a:cubicBezTo>
                  <a:pt x="0" y="2490477"/>
                  <a:pt x="56991" y="2433485"/>
                  <a:pt x="127293" y="2433485"/>
                </a:cubicBezTo>
                <a:cubicBezTo>
                  <a:pt x="186870" y="2433486"/>
                  <a:pt x="246446" y="2416340"/>
                  <a:pt x="306023" y="2382048"/>
                </a:cubicBezTo>
                <a:close/>
                <a:moveTo>
                  <a:pt x="812224" y="2334103"/>
                </a:moveTo>
                <a:cubicBezTo>
                  <a:pt x="777933" y="2393681"/>
                  <a:pt x="760787" y="2453256"/>
                  <a:pt x="760787" y="2512834"/>
                </a:cubicBezTo>
                <a:cubicBezTo>
                  <a:pt x="760787" y="2583136"/>
                  <a:pt x="703796" y="2640127"/>
                  <a:pt x="633494" y="2640127"/>
                </a:cubicBezTo>
                <a:cubicBezTo>
                  <a:pt x="563192" y="2640127"/>
                  <a:pt x="506201" y="2583136"/>
                  <a:pt x="506201" y="2512834"/>
                </a:cubicBezTo>
                <a:cubicBezTo>
                  <a:pt x="506201" y="2442532"/>
                  <a:pt x="563192" y="2385541"/>
                  <a:pt x="633494" y="2385541"/>
                </a:cubicBezTo>
                <a:cubicBezTo>
                  <a:pt x="693071" y="2385540"/>
                  <a:pt x="752647" y="2368395"/>
                  <a:pt x="812224" y="2334103"/>
                </a:cubicBezTo>
                <a:close/>
                <a:moveTo>
                  <a:pt x="353968" y="1875848"/>
                </a:moveTo>
                <a:cubicBezTo>
                  <a:pt x="319677" y="1935424"/>
                  <a:pt x="302531" y="1995001"/>
                  <a:pt x="302530" y="2054578"/>
                </a:cubicBezTo>
                <a:cubicBezTo>
                  <a:pt x="302530" y="2124880"/>
                  <a:pt x="245539" y="2181871"/>
                  <a:pt x="175237" y="2181871"/>
                </a:cubicBezTo>
                <a:cubicBezTo>
                  <a:pt x="104935" y="2181871"/>
                  <a:pt x="47945" y="2124880"/>
                  <a:pt x="47944" y="2054578"/>
                </a:cubicBezTo>
                <a:cubicBezTo>
                  <a:pt x="47944" y="1984276"/>
                  <a:pt x="104935" y="1927285"/>
                  <a:pt x="175237" y="1927285"/>
                </a:cubicBezTo>
                <a:cubicBezTo>
                  <a:pt x="234815" y="1927285"/>
                  <a:pt x="294391" y="1910139"/>
                  <a:pt x="353968" y="1875848"/>
                </a:cubicBezTo>
                <a:close/>
                <a:moveTo>
                  <a:pt x="401912" y="1369646"/>
                </a:moveTo>
                <a:cubicBezTo>
                  <a:pt x="367621" y="1429223"/>
                  <a:pt x="350475" y="1488799"/>
                  <a:pt x="350475" y="1548377"/>
                </a:cubicBezTo>
                <a:cubicBezTo>
                  <a:pt x="350475" y="1618679"/>
                  <a:pt x="293484" y="1675670"/>
                  <a:pt x="223182" y="1675670"/>
                </a:cubicBezTo>
                <a:cubicBezTo>
                  <a:pt x="152880" y="1675670"/>
                  <a:pt x="95889" y="1618679"/>
                  <a:pt x="95889" y="1548377"/>
                </a:cubicBezTo>
                <a:cubicBezTo>
                  <a:pt x="95889" y="1478075"/>
                  <a:pt x="152880" y="1421084"/>
                  <a:pt x="223182" y="1421084"/>
                </a:cubicBezTo>
                <a:cubicBezTo>
                  <a:pt x="282759" y="1421084"/>
                  <a:pt x="342335" y="1403938"/>
                  <a:pt x="401912" y="1369646"/>
                </a:cubicBezTo>
                <a:close/>
                <a:moveTo>
                  <a:pt x="1318425" y="2286158"/>
                </a:moveTo>
                <a:cubicBezTo>
                  <a:pt x="1284134" y="2345735"/>
                  <a:pt x="1266988" y="2405312"/>
                  <a:pt x="1266987" y="2464888"/>
                </a:cubicBezTo>
                <a:cubicBezTo>
                  <a:pt x="1266987" y="2535190"/>
                  <a:pt x="1209996" y="2592182"/>
                  <a:pt x="1139694" y="2592182"/>
                </a:cubicBezTo>
                <a:cubicBezTo>
                  <a:pt x="1069392" y="2592182"/>
                  <a:pt x="1012402" y="2535191"/>
                  <a:pt x="1012401" y="2464888"/>
                </a:cubicBezTo>
                <a:cubicBezTo>
                  <a:pt x="1012401" y="2394586"/>
                  <a:pt x="1069392" y="2337595"/>
                  <a:pt x="1139694" y="2337595"/>
                </a:cubicBezTo>
                <a:cubicBezTo>
                  <a:pt x="1199271" y="2337596"/>
                  <a:pt x="1258848" y="2320449"/>
                  <a:pt x="1318425" y="2286158"/>
                </a:cubicBezTo>
                <a:close/>
                <a:moveTo>
                  <a:pt x="860169" y="1827902"/>
                </a:moveTo>
                <a:cubicBezTo>
                  <a:pt x="825878" y="1887479"/>
                  <a:pt x="808731" y="1947056"/>
                  <a:pt x="808731" y="2006633"/>
                </a:cubicBezTo>
                <a:cubicBezTo>
                  <a:pt x="808731" y="2076935"/>
                  <a:pt x="751740" y="2133926"/>
                  <a:pt x="681438" y="2133926"/>
                </a:cubicBezTo>
                <a:cubicBezTo>
                  <a:pt x="611136" y="2133926"/>
                  <a:pt x="554146" y="2076935"/>
                  <a:pt x="554145" y="2006633"/>
                </a:cubicBezTo>
                <a:cubicBezTo>
                  <a:pt x="554145" y="1936331"/>
                  <a:pt x="611136" y="1879340"/>
                  <a:pt x="681438" y="1879340"/>
                </a:cubicBezTo>
                <a:cubicBezTo>
                  <a:pt x="741015" y="1879340"/>
                  <a:pt x="800591" y="1862193"/>
                  <a:pt x="860169" y="1827902"/>
                </a:cubicBezTo>
                <a:close/>
                <a:moveTo>
                  <a:pt x="2096803" y="190871"/>
                </a:moveTo>
                <a:cubicBezTo>
                  <a:pt x="2253382" y="347450"/>
                  <a:pt x="2314442" y="563378"/>
                  <a:pt x="2268166" y="764238"/>
                </a:cubicBezTo>
                <a:cubicBezTo>
                  <a:pt x="2361334" y="768461"/>
                  <a:pt x="2450817" y="809378"/>
                  <a:pt x="2521691" y="880252"/>
                </a:cubicBezTo>
                <a:cubicBezTo>
                  <a:pt x="2675615" y="1034176"/>
                  <a:pt x="2688247" y="1275888"/>
                  <a:pt x="2553508" y="1439575"/>
                </a:cubicBezTo>
                <a:cubicBezTo>
                  <a:pt x="2557767" y="1440633"/>
                  <a:pt x="2560483" y="1443301"/>
                  <a:pt x="2563181" y="1445999"/>
                </a:cubicBezTo>
                <a:cubicBezTo>
                  <a:pt x="2819847" y="1702665"/>
                  <a:pt x="2819847" y="2118808"/>
                  <a:pt x="2563181" y="2375474"/>
                </a:cubicBezTo>
                <a:cubicBezTo>
                  <a:pt x="2320841" y="2617815"/>
                  <a:pt x="1936328" y="2631341"/>
                  <a:pt x="1678325" y="2415804"/>
                </a:cubicBezTo>
                <a:lnTo>
                  <a:pt x="1676180" y="2417949"/>
                </a:lnTo>
                <a:lnTo>
                  <a:pt x="1633705" y="2375475"/>
                </a:lnTo>
                <a:lnTo>
                  <a:pt x="366513" y="1108282"/>
                </a:lnTo>
                <a:lnTo>
                  <a:pt x="369979" y="1104815"/>
                </a:lnTo>
                <a:cubicBezTo>
                  <a:pt x="349908" y="1089573"/>
                  <a:pt x="330850" y="1072619"/>
                  <a:pt x="312598" y="1054367"/>
                </a:cubicBezTo>
                <a:cubicBezTo>
                  <a:pt x="55932" y="797701"/>
                  <a:pt x="55932" y="381558"/>
                  <a:pt x="312598" y="124891"/>
                </a:cubicBezTo>
                <a:cubicBezTo>
                  <a:pt x="569264" y="-131775"/>
                  <a:pt x="985408" y="-131775"/>
                  <a:pt x="1242074" y="124891"/>
                </a:cubicBezTo>
                <a:lnTo>
                  <a:pt x="1249606" y="136238"/>
                </a:lnTo>
                <a:cubicBezTo>
                  <a:pt x="1499513" y="-63604"/>
                  <a:pt x="1863845" y="-42087"/>
                  <a:pt x="2096803" y="19087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8" name="Rectangle 23">
            <a:extLst>
              <a:ext uri="{FF2B5EF4-FFF2-40B4-BE49-F238E27FC236}">
                <a16:creationId xmlns="" xmlns:a16="http://schemas.microsoft.com/office/drawing/2014/main" id="{0393BC5A-5BDA-4C64-97E7-675758409429}"/>
              </a:ext>
            </a:extLst>
          </p:cNvPr>
          <p:cNvSpPr/>
          <p:nvPr/>
        </p:nvSpPr>
        <p:spPr>
          <a:xfrm>
            <a:off x="7976430" y="4589589"/>
            <a:ext cx="464186" cy="466931"/>
          </a:xfrm>
          <a:custGeom>
            <a:avLst/>
            <a:gdLst/>
            <a:ahLst/>
            <a:cxnLst/>
            <a:rect l="l" t="t" r="r" b="b"/>
            <a:pathLst>
              <a:path w="3220951" h="3240001">
                <a:moveTo>
                  <a:pt x="1308278" y="1367793"/>
                </a:moveTo>
                <a:cubicBezTo>
                  <a:pt x="1529714" y="1367793"/>
                  <a:pt x="1725574" y="1477302"/>
                  <a:pt x="1834882" y="1652053"/>
                </a:cubicBezTo>
                <a:cubicBezTo>
                  <a:pt x="1903747" y="1589160"/>
                  <a:pt x="1995954" y="1554818"/>
                  <a:pt x="2096186" y="1554818"/>
                </a:cubicBezTo>
                <a:cubicBezTo>
                  <a:pt x="2313867" y="1554818"/>
                  <a:pt x="2493715" y="1716803"/>
                  <a:pt x="2514185" y="1927821"/>
                </a:cubicBezTo>
                <a:cubicBezTo>
                  <a:pt x="2517944" y="1925558"/>
                  <a:pt x="2521751" y="1925524"/>
                  <a:pt x="2525567" y="1925524"/>
                </a:cubicBezTo>
                <a:cubicBezTo>
                  <a:pt x="2888547" y="1925524"/>
                  <a:pt x="3182805" y="2219782"/>
                  <a:pt x="3182805" y="2582762"/>
                </a:cubicBezTo>
                <a:cubicBezTo>
                  <a:pt x="3182805" y="2925484"/>
                  <a:pt x="2920478" y="3206940"/>
                  <a:pt x="2585635" y="3236968"/>
                </a:cubicBezTo>
                <a:lnTo>
                  <a:pt x="2585635" y="3240001"/>
                </a:lnTo>
                <a:lnTo>
                  <a:pt x="2525567" y="3240001"/>
                </a:lnTo>
                <a:lnTo>
                  <a:pt x="733485" y="3240001"/>
                </a:lnTo>
                <a:lnTo>
                  <a:pt x="733485" y="3235099"/>
                </a:lnTo>
                <a:cubicBezTo>
                  <a:pt x="708515" y="3238513"/>
                  <a:pt x="683051" y="3240001"/>
                  <a:pt x="657239" y="3240001"/>
                </a:cubicBezTo>
                <a:cubicBezTo>
                  <a:pt x="294258" y="3240001"/>
                  <a:pt x="0" y="2945743"/>
                  <a:pt x="0" y="2582762"/>
                </a:cubicBezTo>
                <a:cubicBezTo>
                  <a:pt x="0" y="2219782"/>
                  <a:pt x="294258" y="1925524"/>
                  <a:pt x="657239" y="1925524"/>
                </a:cubicBezTo>
                <a:lnTo>
                  <a:pt x="670588" y="1928221"/>
                </a:lnTo>
                <a:cubicBezTo>
                  <a:pt x="705989" y="1610200"/>
                  <a:pt x="978825" y="1367793"/>
                  <a:pt x="1308278" y="1367793"/>
                </a:cubicBezTo>
                <a:close/>
                <a:moveTo>
                  <a:pt x="1589786" y="0"/>
                </a:moveTo>
                <a:cubicBezTo>
                  <a:pt x="1520182" y="453314"/>
                  <a:pt x="1668069" y="912942"/>
                  <a:pt x="1988957" y="1240613"/>
                </a:cubicBezTo>
                <a:cubicBezTo>
                  <a:pt x="2309845" y="1568285"/>
                  <a:pt x="2766281" y="1725754"/>
                  <a:pt x="3220951" y="1665645"/>
                </a:cubicBezTo>
                <a:cubicBezTo>
                  <a:pt x="3108976" y="1775302"/>
                  <a:pt x="2980523" y="1857805"/>
                  <a:pt x="2843553" y="1912752"/>
                </a:cubicBezTo>
                <a:cubicBezTo>
                  <a:pt x="2756367" y="1866073"/>
                  <a:pt x="2656598" y="1841175"/>
                  <a:pt x="2551012" y="1841175"/>
                </a:cubicBezTo>
                <a:cubicBezTo>
                  <a:pt x="2547197" y="1841176"/>
                  <a:pt x="2543390" y="1841210"/>
                  <a:pt x="2539631" y="1843473"/>
                </a:cubicBezTo>
                <a:cubicBezTo>
                  <a:pt x="2519161" y="1632454"/>
                  <a:pt x="2339312" y="1470470"/>
                  <a:pt x="2121631" y="1470470"/>
                </a:cubicBezTo>
                <a:cubicBezTo>
                  <a:pt x="2021400" y="1470470"/>
                  <a:pt x="1929192" y="1504812"/>
                  <a:pt x="1860327" y="1567705"/>
                </a:cubicBezTo>
                <a:cubicBezTo>
                  <a:pt x="1751020" y="1392954"/>
                  <a:pt x="1555160" y="1283445"/>
                  <a:pt x="1333723" y="1283445"/>
                </a:cubicBezTo>
                <a:lnTo>
                  <a:pt x="1331160" y="1283679"/>
                </a:lnTo>
                <a:cubicBezTo>
                  <a:pt x="1150898" y="856385"/>
                  <a:pt x="1238290" y="344219"/>
                  <a:pt x="158978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73459782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extBox 14"/>
          <p:cNvSpPr txBox="1"/>
          <p:nvPr/>
        </p:nvSpPr>
        <p:spPr>
          <a:xfrm>
            <a:off x="643314" y="3062114"/>
            <a:ext cx="3623884" cy="2677656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HY견명조" pitchFamily="18" charset="-127"/>
                <a:cs typeface="Arial" pitchFamily="34" charset="0"/>
              </a:rPr>
              <a:t>Easy to change colors, photos and text. Get a modern PowerPoint  Presentation that is beautifully designed.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rPr>
              <a:t>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HY견명조" pitchFamily="18" charset="-127"/>
                <a:cs typeface="Arial" pitchFamily="34" charset="0"/>
              </a:rPr>
              <a:t>I hope and I believe that this Template will your Time, Money and Reputation.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You can simply impress your audience and add a unique zing and appeal to your Presentations.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HY견명조" pitchFamily="18" charset="-127"/>
                <a:cs typeface="Arial" pitchFamily="34" charset="0"/>
              </a:rPr>
              <a:t>Easy to change colors, photos and text. Get a modern PowerPoint  Presentation that is beautifully designed.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rPr>
              <a:t> 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rPr>
              <a:t>Example Text : Get a modern PowerPoint  Presentation that is beautifully designed.</a:t>
            </a:r>
          </a:p>
        </p:txBody>
      </p:sp>
      <p:grpSp>
        <p:nvGrpSpPr>
          <p:cNvPr id="24" name="Group 23"/>
          <p:cNvGrpSpPr/>
          <p:nvPr/>
        </p:nvGrpSpPr>
        <p:grpSpPr>
          <a:xfrm>
            <a:off x="8104944" y="405991"/>
            <a:ext cx="3465733" cy="1464891"/>
            <a:chOff x="-311418" y="4171821"/>
            <a:chExt cx="2793469" cy="1766133"/>
          </a:xfrm>
        </p:grpSpPr>
        <p:sp>
          <p:nvSpPr>
            <p:cNvPr id="25" name="TextBox 24"/>
            <p:cNvSpPr txBox="1"/>
            <p:nvPr/>
          </p:nvSpPr>
          <p:spPr>
            <a:xfrm>
              <a:off x="-304625" y="4490788"/>
              <a:ext cx="2786676" cy="1447166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 </a:t>
              </a:r>
              <a:r>
                <a:rPr lang="en-US" altLang="ko-KR" sz="1200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 </a:t>
              </a:r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-311418" y="4171821"/>
              <a:ext cx="2793468" cy="371068"/>
            </a:xfrm>
            <a:prstGeom prst="rect">
              <a:avLst/>
            </a:prstGeom>
            <a:noFill/>
          </p:spPr>
          <p:txBody>
            <a:bodyPr wrap="square" lIns="108000" rIns="108000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Contents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5566086" y="5127476"/>
            <a:ext cx="3005442" cy="1280225"/>
            <a:chOff x="-311418" y="4171821"/>
            <a:chExt cx="2793469" cy="1543492"/>
          </a:xfrm>
        </p:grpSpPr>
        <p:sp>
          <p:nvSpPr>
            <p:cNvPr id="28" name="TextBox 27"/>
            <p:cNvSpPr txBox="1"/>
            <p:nvPr/>
          </p:nvSpPr>
          <p:spPr>
            <a:xfrm>
              <a:off x="-304625" y="4490788"/>
              <a:ext cx="2786676" cy="1224525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  </a:t>
              </a:r>
              <a:endParaRPr lang="en-US" altLang="ko-KR" sz="1200" dirty="0">
                <a:solidFill>
                  <a:schemeClr val="bg1"/>
                </a:solidFill>
                <a:ea typeface="FZShuTi" pitchFamily="2" charset="-122"/>
                <a:cs typeface="Arial" pitchFamily="34" charset="0"/>
              </a:endParaRPr>
            </a:p>
          </p:txBody>
        </p:sp>
        <p:sp>
          <p:nvSpPr>
            <p:cNvPr id="29" name="TextBox 28"/>
            <p:cNvSpPr txBox="1"/>
            <p:nvPr/>
          </p:nvSpPr>
          <p:spPr>
            <a:xfrm>
              <a:off x="-311418" y="4171821"/>
              <a:ext cx="2793468" cy="371068"/>
            </a:xfrm>
            <a:prstGeom prst="rect">
              <a:avLst/>
            </a:prstGeom>
            <a:noFill/>
          </p:spPr>
          <p:txBody>
            <a:bodyPr wrap="square" lIns="108000" rIns="108000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Contents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34" name="Right Triangle 19">
            <a:extLst>
              <a:ext uri="{FF2B5EF4-FFF2-40B4-BE49-F238E27FC236}">
                <a16:creationId xmlns="" xmlns:a16="http://schemas.microsoft.com/office/drawing/2014/main" id="{40E5A21B-3D10-488C-8818-9E76B30B54EB}"/>
              </a:ext>
            </a:extLst>
          </p:cNvPr>
          <p:cNvSpPr/>
          <p:nvPr/>
        </p:nvSpPr>
        <p:spPr>
          <a:xfrm rot="10800000">
            <a:off x="2917078" y="749828"/>
            <a:ext cx="1078972" cy="1078972"/>
          </a:xfrm>
          <a:prstGeom prst="rt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5" name="TextBox 34">
            <a:extLst>
              <a:ext uri="{FF2B5EF4-FFF2-40B4-BE49-F238E27FC236}">
                <a16:creationId xmlns="" xmlns:a16="http://schemas.microsoft.com/office/drawing/2014/main" id="{E11A7382-C67B-4A83-81CA-0B31276024B8}"/>
              </a:ext>
            </a:extLst>
          </p:cNvPr>
          <p:cNvSpPr txBox="1"/>
          <p:nvPr/>
        </p:nvSpPr>
        <p:spPr>
          <a:xfrm>
            <a:off x="720133" y="749828"/>
            <a:ext cx="2779205" cy="21236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Simple</a:t>
            </a:r>
          </a:p>
          <a:p>
            <a:r>
              <a:rPr lang="en-US" altLang="ko-KR" sz="4400" dirty="0">
                <a:solidFill>
                  <a:schemeClr val="accent2"/>
                </a:solidFill>
                <a:latin typeface="+mj-lt"/>
                <a:cs typeface="Arial" pitchFamily="34" charset="0"/>
              </a:rPr>
              <a:t>Images </a:t>
            </a:r>
            <a:r>
              <a:rPr lang="en-US" altLang="ko-KR" sz="44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&amp; Contents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0"/>
          </p:nvPr>
        </p:nvSpPr>
        <p:spPr/>
      </p:sp>
      <p:sp>
        <p:nvSpPr>
          <p:cNvPr id="3" name="Picture Placeholder 2"/>
          <p:cNvSpPr>
            <a:spLocks noGrp="1"/>
          </p:cNvSpPr>
          <p:nvPr>
            <p:ph type="pic" sz="quarter" idx="11"/>
          </p:nvPr>
        </p:nvSpPr>
        <p:spPr/>
      </p:sp>
      <p:sp>
        <p:nvSpPr>
          <p:cNvPr id="4" name="Picture Placeholder 3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1201283643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Rounded Rectangle 3">
            <a:extLst>
              <a:ext uri="{FF2B5EF4-FFF2-40B4-BE49-F238E27FC236}">
                <a16:creationId xmlns="" xmlns:a16="http://schemas.microsoft.com/office/drawing/2014/main" id="{19EA5E11-158D-468B-83F3-EC96A770A295}"/>
              </a:ext>
            </a:extLst>
          </p:cNvPr>
          <p:cNvSpPr/>
          <p:nvPr/>
        </p:nvSpPr>
        <p:spPr>
          <a:xfrm rot="4800000">
            <a:off x="1352421" y="2237397"/>
            <a:ext cx="1272504" cy="1272504"/>
          </a:xfrm>
          <a:prstGeom prst="diamond">
            <a:avLst/>
          </a:prstGeom>
          <a:solidFill>
            <a:schemeClr val="bg1">
              <a:lumMod val="85000"/>
            </a:schemeClr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Rounded Rectangle 4">
            <a:extLst>
              <a:ext uri="{FF2B5EF4-FFF2-40B4-BE49-F238E27FC236}">
                <a16:creationId xmlns="" xmlns:a16="http://schemas.microsoft.com/office/drawing/2014/main" id="{2D482202-C766-4A2A-B25C-8D04D9867CFE}"/>
              </a:ext>
            </a:extLst>
          </p:cNvPr>
          <p:cNvSpPr/>
          <p:nvPr/>
        </p:nvSpPr>
        <p:spPr>
          <a:xfrm rot="4800000">
            <a:off x="3213302" y="2123853"/>
            <a:ext cx="1483040" cy="1483040"/>
          </a:xfrm>
          <a:prstGeom prst="diamond">
            <a:avLst/>
          </a:prstGeom>
          <a:solidFill>
            <a:schemeClr val="bg1">
              <a:lumMod val="85000"/>
            </a:schemeClr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Rounded Rectangle 5">
            <a:extLst>
              <a:ext uri="{FF2B5EF4-FFF2-40B4-BE49-F238E27FC236}">
                <a16:creationId xmlns="" xmlns:a16="http://schemas.microsoft.com/office/drawing/2014/main" id="{471B0DB7-E442-4396-BD30-9D52BE77ED12}"/>
              </a:ext>
            </a:extLst>
          </p:cNvPr>
          <p:cNvSpPr/>
          <p:nvPr/>
        </p:nvSpPr>
        <p:spPr>
          <a:xfrm rot="4800000">
            <a:off x="5252877" y="2008637"/>
            <a:ext cx="1696672" cy="1696672"/>
          </a:xfrm>
          <a:prstGeom prst="diamond">
            <a:avLst/>
          </a:prstGeom>
          <a:solidFill>
            <a:schemeClr val="bg1">
              <a:lumMod val="85000"/>
            </a:schemeClr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Rounded Rectangle 6">
            <a:extLst>
              <a:ext uri="{FF2B5EF4-FFF2-40B4-BE49-F238E27FC236}">
                <a16:creationId xmlns="" xmlns:a16="http://schemas.microsoft.com/office/drawing/2014/main" id="{9E98E82F-410F-48C1-8F00-386DE426C19D}"/>
              </a:ext>
            </a:extLst>
          </p:cNvPr>
          <p:cNvSpPr/>
          <p:nvPr/>
        </p:nvSpPr>
        <p:spPr>
          <a:xfrm rot="4800000">
            <a:off x="7473086" y="2123853"/>
            <a:ext cx="1483040" cy="1483040"/>
          </a:xfrm>
          <a:prstGeom prst="diamond">
            <a:avLst/>
          </a:prstGeom>
          <a:solidFill>
            <a:schemeClr val="bg1">
              <a:lumMod val="85000"/>
            </a:schemeClr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9" name="Rounded Rectangle 7">
            <a:extLst>
              <a:ext uri="{FF2B5EF4-FFF2-40B4-BE49-F238E27FC236}">
                <a16:creationId xmlns="" xmlns:a16="http://schemas.microsoft.com/office/drawing/2014/main" id="{ABA4A3CE-0134-4613-AB3C-7BFB30E33F9B}"/>
              </a:ext>
            </a:extLst>
          </p:cNvPr>
          <p:cNvSpPr/>
          <p:nvPr/>
        </p:nvSpPr>
        <p:spPr>
          <a:xfrm rot="4800000">
            <a:off x="9511988" y="2237397"/>
            <a:ext cx="1272504" cy="1272504"/>
          </a:xfrm>
          <a:prstGeom prst="diamond">
            <a:avLst/>
          </a:prstGeom>
          <a:solidFill>
            <a:schemeClr val="bg1">
              <a:lumMod val="85000"/>
            </a:schemeClr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cxnSp>
        <p:nvCxnSpPr>
          <p:cNvPr id="3" name="Straight Arrow Connector 2">
            <a:extLst>
              <a:ext uri="{FF2B5EF4-FFF2-40B4-BE49-F238E27FC236}">
                <a16:creationId xmlns="" xmlns:a16="http://schemas.microsoft.com/office/drawing/2014/main" id="{8E1E2283-AB98-43B3-9730-520187CFC981}"/>
              </a:ext>
            </a:extLst>
          </p:cNvPr>
          <p:cNvCxnSpPr>
            <a:cxnSpLocks/>
          </p:cNvCxnSpPr>
          <p:nvPr/>
        </p:nvCxnSpPr>
        <p:spPr>
          <a:xfrm>
            <a:off x="895822" y="2858694"/>
            <a:ext cx="10410825" cy="0"/>
          </a:xfrm>
          <a:prstGeom prst="straightConnector1">
            <a:avLst/>
          </a:prstGeom>
          <a:ln w="28575">
            <a:solidFill>
              <a:schemeClr val="tx1">
                <a:lumMod val="65000"/>
                <a:lumOff val="35000"/>
              </a:schemeClr>
            </a:solidFill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Rounded Rectangle 3">
            <a:extLst>
              <a:ext uri="{FF2B5EF4-FFF2-40B4-BE49-F238E27FC236}">
                <a16:creationId xmlns="" xmlns:a16="http://schemas.microsoft.com/office/drawing/2014/main" id="{9CBBA424-607C-4A84-80FA-D99E5760AB4A}"/>
              </a:ext>
            </a:extLst>
          </p:cNvPr>
          <p:cNvSpPr/>
          <p:nvPr/>
        </p:nvSpPr>
        <p:spPr>
          <a:xfrm>
            <a:off x="1388623" y="2268245"/>
            <a:ext cx="1224076" cy="1224076"/>
          </a:xfrm>
          <a:prstGeom prst="diamond">
            <a:avLst/>
          </a:prstGeom>
          <a:solidFill>
            <a:schemeClr val="accent1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Rounded Rectangle 4">
            <a:extLst>
              <a:ext uri="{FF2B5EF4-FFF2-40B4-BE49-F238E27FC236}">
                <a16:creationId xmlns="" xmlns:a16="http://schemas.microsoft.com/office/drawing/2014/main" id="{42A037E8-A42D-46C0-97B2-BFD433214A1F}"/>
              </a:ext>
            </a:extLst>
          </p:cNvPr>
          <p:cNvSpPr/>
          <p:nvPr/>
        </p:nvSpPr>
        <p:spPr>
          <a:xfrm>
            <a:off x="3249171" y="2155065"/>
            <a:ext cx="1426599" cy="1426599"/>
          </a:xfrm>
          <a:prstGeom prst="diamond">
            <a:avLst/>
          </a:prstGeom>
          <a:solidFill>
            <a:schemeClr val="accent2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Rounded Rectangle 5">
            <a:extLst>
              <a:ext uri="{FF2B5EF4-FFF2-40B4-BE49-F238E27FC236}">
                <a16:creationId xmlns="" xmlns:a16="http://schemas.microsoft.com/office/drawing/2014/main" id="{9D0DDE9A-A1A1-4905-AC5D-97F4B48D395A}"/>
              </a:ext>
            </a:extLst>
          </p:cNvPr>
          <p:cNvSpPr/>
          <p:nvPr/>
        </p:nvSpPr>
        <p:spPr>
          <a:xfrm>
            <a:off x="5288406" y="2040220"/>
            <a:ext cx="1632101" cy="1632101"/>
          </a:xfrm>
          <a:prstGeom prst="diamond">
            <a:avLst/>
          </a:prstGeom>
          <a:solidFill>
            <a:schemeClr val="accent3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Rounded Rectangle 6">
            <a:extLst>
              <a:ext uri="{FF2B5EF4-FFF2-40B4-BE49-F238E27FC236}">
                <a16:creationId xmlns="" xmlns:a16="http://schemas.microsoft.com/office/drawing/2014/main" id="{9B44E208-B481-40A2-83D8-0872091D5315}"/>
              </a:ext>
            </a:extLst>
          </p:cNvPr>
          <p:cNvSpPr/>
          <p:nvPr/>
        </p:nvSpPr>
        <p:spPr>
          <a:xfrm>
            <a:off x="7508955" y="2155065"/>
            <a:ext cx="1426599" cy="1426599"/>
          </a:xfrm>
          <a:prstGeom prst="diamond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Rounded Rectangle 7">
            <a:extLst>
              <a:ext uri="{FF2B5EF4-FFF2-40B4-BE49-F238E27FC236}">
                <a16:creationId xmlns="" xmlns:a16="http://schemas.microsoft.com/office/drawing/2014/main" id="{B6D0A94D-7C2E-4AAE-AB87-E1374B5F2B35}"/>
              </a:ext>
            </a:extLst>
          </p:cNvPr>
          <p:cNvSpPr/>
          <p:nvPr/>
        </p:nvSpPr>
        <p:spPr>
          <a:xfrm>
            <a:off x="9548190" y="2268245"/>
            <a:ext cx="1224076" cy="1224076"/>
          </a:xfrm>
          <a:prstGeom prst="diamond">
            <a:avLst/>
          </a:prstGeom>
          <a:solidFill>
            <a:schemeClr val="accent5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9" name="Group 13">
            <a:extLst>
              <a:ext uri="{FF2B5EF4-FFF2-40B4-BE49-F238E27FC236}">
                <a16:creationId xmlns="" xmlns:a16="http://schemas.microsoft.com/office/drawing/2014/main" id="{06E9CCB3-7B15-4F3B-AA35-A09A14242FFE}"/>
              </a:ext>
            </a:extLst>
          </p:cNvPr>
          <p:cNvGrpSpPr/>
          <p:nvPr/>
        </p:nvGrpSpPr>
        <p:grpSpPr>
          <a:xfrm>
            <a:off x="5423918" y="4289570"/>
            <a:ext cx="1368152" cy="1477328"/>
            <a:chOff x="3324740" y="1715063"/>
            <a:chExt cx="1260140" cy="1477328"/>
          </a:xfrm>
        </p:grpSpPr>
        <p:sp>
          <p:nvSpPr>
            <p:cNvPr id="10" name="TextBox 9">
              <a:extLst>
                <a:ext uri="{FF2B5EF4-FFF2-40B4-BE49-F238E27FC236}">
                  <a16:creationId xmlns="" xmlns:a16="http://schemas.microsoft.com/office/drawing/2014/main" id="{F5B08A0F-B1D7-412F-BD1F-88CAD5435DF9}"/>
                </a:ext>
              </a:extLst>
            </p:cNvPr>
            <p:cNvSpPr txBox="1"/>
            <p:nvPr/>
          </p:nvSpPr>
          <p:spPr>
            <a:xfrm>
              <a:off x="3324740" y="1715063"/>
              <a:ext cx="126014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 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="" xmlns:a16="http://schemas.microsoft.com/office/drawing/2014/main" id="{56F60EB8-5660-4E3D-99CB-EF3D892DC83E}"/>
                </a:ext>
              </a:extLst>
            </p:cNvPr>
            <p:cNvSpPr txBox="1"/>
            <p:nvPr/>
          </p:nvSpPr>
          <p:spPr>
            <a:xfrm>
              <a:off x="3324740" y="1992062"/>
              <a:ext cx="1260140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Example Text : </a:t>
              </a:r>
            </a:p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2" name="Group 16">
            <a:extLst>
              <a:ext uri="{FF2B5EF4-FFF2-40B4-BE49-F238E27FC236}">
                <a16:creationId xmlns="" xmlns:a16="http://schemas.microsoft.com/office/drawing/2014/main" id="{CE9AA885-7D44-411B-8740-57BBC04C3CC1}"/>
              </a:ext>
            </a:extLst>
          </p:cNvPr>
          <p:cNvGrpSpPr/>
          <p:nvPr/>
        </p:nvGrpSpPr>
        <p:grpSpPr>
          <a:xfrm>
            <a:off x="9503701" y="4289570"/>
            <a:ext cx="1368152" cy="1477328"/>
            <a:chOff x="3324740" y="1715063"/>
            <a:chExt cx="1260140" cy="1477328"/>
          </a:xfrm>
        </p:grpSpPr>
        <p:sp>
          <p:nvSpPr>
            <p:cNvPr id="13" name="TextBox 12">
              <a:extLst>
                <a:ext uri="{FF2B5EF4-FFF2-40B4-BE49-F238E27FC236}">
                  <a16:creationId xmlns="" xmlns:a16="http://schemas.microsoft.com/office/drawing/2014/main" id="{C4DD74F5-04A6-4F19-B4B1-9980361D9637}"/>
                </a:ext>
              </a:extLst>
            </p:cNvPr>
            <p:cNvSpPr txBox="1"/>
            <p:nvPr/>
          </p:nvSpPr>
          <p:spPr>
            <a:xfrm>
              <a:off x="3324740" y="1715063"/>
              <a:ext cx="126014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 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="" xmlns:a16="http://schemas.microsoft.com/office/drawing/2014/main" id="{2CEC1550-CB71-4D5A-8115-75E54A9F7B01}"/>
                </a:ext>
              </a:extLst>
            </p:cNvPr>
            <p:cNvSpPr txBox="1"/>
            <p:nvPr/>
          </p:nvSpPr>
          <p:spPr>
            <a:xfrm>
              <a:off x="3324740" y="1992062"/>
              <a:ext cx="1260140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Example Text : </a:t>
              </a:r>
            </a:p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5" name="Group 19">
            <a:extLst>
              <a:ext uri="{FF2B5EF4-FFF2-40B4-BE49-F238E27FC236}">
                <a16:creationId xmlns="" xmlns:a16="http://schemas.microsoft.com/office/drawing/2014/main" id="{37D2974C-B6EE-40A6-9E11-DA451DB83AD9}"/>
              </a:ext>
            </a:extLst>
          </p:cNvPr>
          <p:cNvGrpSpPr/>
          <p:nvPr/>
        </p:nvGrpSpPr>
        <p:grpSpPr>
          <a:xfrm>
            <a:off x="7549535" y="4289570"/>
            <a:ext cx="1368152" cy="1477328"/>
            <a:chOff x="3324740" y="1715063"/>
            <a:chExt cx="1260140" cy="1477328"/>
          </a:xfrm>
        </p:grpSpPr>
        <p:sp>
          <p:nvSpPr>
            <p:cNvPr id="16" name="TextBox 15">
              <a:extLst>
                <a:ext uri="{FF2B5EF4-FFF2-40B4-BE49-F238E27FC236}">
                  <a16:creationId xmlns="" xmlns:a16="http://schemas.microsoft.com/office/drawing/2014/main" id="{6B8E4BA3-A26E-4197-99BE-CE05218E3662}"/>
                </a:ext>
              </a:extLst>
            </p:cNvPr>
            <p:cNvSpPr txBox="1"/>
            <p:nvPr/>
          </p:nvSpPr>
          <p:spPr>
            <a:xfrm>
              <a:off x="3324740" y="1715063"/>
              <a:ext cx="126014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 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="" xmlns:a16="http://schemas.microsoft.com/office/drawing/2014/main" id="{9EBA82E0-0809-49BD-ACD2-B8D6D7A59C49}"/>
                </a:ext>
              </a:extLst>
            </p:cNvPr>
            <p:cNvSpPr txBox="1"/>
            <p:nvPr/>
          </p:nvSpPr>
          <p:spPr>
            <a:xfrm>
              <a:off x="3324740" y="1992062"/>
              <a:ext cx="1260140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Example Text : </a:t>
              </a:r>
            </a:p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8" name="Group 22">
            <a:extLst>
              <a:ext uri="{FF2B5EF4-FFF2-40B4-BE49-F238E27FC236}">
                <a16:creationId xmlns="" xmlns:a16="http://schemas.microsoft.com/office/drawing/2014/main" id="{DCAFE7CD-C827-4517-83ED-1E557EB4CF39}"/>
              </a:ext>
            </a:extLst>
          </p:cNvPr>
          <p:cNvGrpSpPr/>
          <p:nvPr/>
        </p:nvGrpSpPr>
        <p:grpSpPr>
          <a:xfrm>
            <a:off x="3288776" y="4289570"/>
            <a:ext cx="1368152" cy="1477328"/>
            <a:chOff x="3324740" y="1715063"/>
            <a:chExt cx="1260140" cy="1477328"/>
          </a:xfrm>
        </p:grpSpPr>
        <p:sp>
          <p:nvSpPr>
            <p:cNvPr id="19" name="TextBox 18">
              <a:extLst>
                <a:ext uri="{FF2B5EF4-FFF2-40B4-BE49-F238E27FC236}">
                  <a16:creationId xmlns="" xmlns:a16="http://schemas.microsoft.com/office/drawing/2014/main" id="{DD36192C-E071-44E0-BC28-5C44F41203BD}"/>
                </a:ext>
              </a:extLst>
            </p:cNvPr>
            <p:cNvSpPr txBox="1"/>
            <p:nvPr/>
          </p:nvSpPr>
          <p:spPr>
            <a:xfrm>
              <a:off x="3324740" y="1715063"/>
              <a:ext cx="126014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 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="" xmlns:a16="http://schemas.microsoft.com/office/drawing/2014/main" id="{A81C49CB-94A5-41E7-8E5C-8AA9566B1C23}"/>
                </a:ext>
              </a:extLst>
            </p:cNvPr>
            <p:cNvSpPr txBox="1"/>
            <p:nvPr/>
          </p:nvSpPr>
          <p:spPr>
            <a:xfrm>
              <a:off x="3324740" y="1992062"/>
              <a:ext cx="1260140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Example Text : </a:t>
              </a:r>
            </a:p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1" name="Group 25">
            <a:extLst>
              <a:ext uri="{FF2B5EF4-FFF2-40B4-BE49-F238E27FC236}">
                <a16:creationId xmlns="" xmlns:a16="http://schemas.microsoft.com/office/drawing/2014/main" id="{AB136FC8-A7E0-4A3D-BE0F-CCA979D08102}"/>
              </a:ext>
            </a:extLst>
          </p:cNvPr>
          <p:cNvGrpSpPr/>
          <p:nvPr/>
        </p:nvGrpSpPr>
        <p:grpSpPr>
          <a:xfrm>
            <a:off x="1344134" y="4289570"/>
            <a:ext cx="1368152" cy="1477328"/>
            <a:chOff x="3324740" y="1715063"/>
            <a:chExt cx="1260140" cy="1477328"/>
          </a:xfrm>
        </p:grpSpPr>
        <p:sp>
          <p:nvSpPr>
            <p:cNvPr id="22" name="TextBox 21">
              <a:extLst>
                <a:ext uri="{FF2B5EF4-FFF2-40B4-BE49-F238E27FC236}">
                  <a16:creationId xmlns="" xmlns:a16="http://schemas.microsoft.com/office/drawing/2014/main" id="{FA62B644-FF0A-45E5-8FC4-618DB82EC16C}"/>
                </a:ext>
              </a:extLst>
            </p:cNvPr>
            <p:cNvSpPr txBox="1"/>
            <p:nvPr/>
          </p:nvSpPr>
          <p:spPr>
            <a:xfrm>
              <a:off x="3324740" y="1715063"/>
              <a:ext cx="126014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 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="" xmlns:a16="http://schemas.microsoft.com/office/drawing/2014/main" id="{165B6B30-CAC6-4779-8A17-2754C355B813}"/>
                </a:ext>
              </a:extLst>
            </p:cNvPr>
            <p:cNvSpPr txBox="1"/>
            <p:nvPr/>
          </p:nvSpPr>
          <p:spPr>
            <a:xfrm>
              <a:off x="3324740" y="1992062"/>
              <a:ext cx="1260140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Example Text : </a:t>
              </a:r>
            </a:p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4" name="Rectangle 28">
            <a:extLst>
              <a:ext uri="{FF2B5EF4-FFF2-40B4-BE49-F238E27FC236}">
                <a16:creationId xmlns="" xmlns:a16="http://schemas.microsoft.com/office/drawing/2014/main" id="{61807700-2E3D-4F46-8CC7-22F1127173D9}"/>
              </a:ext>
            </a:extLst>
          </p:cNvPr>
          <p:cNvSpPr/>
          <p:nvPr/>
        </p:nvSpPr>
        <p:spPr>
          <a:xfrm>
            <a:off x="1835018" y="3831506"/>
            <a:ext cx="386384" cy="360040"/>
          </a:xfrm>
          <a:prstGeom prst="rect">
            <a:avLst/>
          </a:prstGeom>
          <a:solidFill>
            <a:schemeClr val="accent1">
              <a:alpha val="9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</a:rPr>
              <a:t>01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sp>
        <p:nvSpPr>
          <p:cNvPr id="25" name="Rectangle 29">
            <a:extLst>
              <a:ext uri="{FF2B5EF4-FFF2-40B4-BE49-F238E27FC236}">
                <a16:creationId xmlns="" xmlns:a16="http://schemas.microsoft.com/office/drawing/2014/main" id="{5DF53FB5-91DC-45AB-BB41-C13CA551F8CA}"/>
              </a:ext>
            </a:extLst>
          </p:cNvPr>
          <p:cNvSpPr/>
          <p:nvPr/>
        </p:nvSpPr>
        <p:spPr>
          <a:xfrm>
            <a:off x="5914802" y="3831506"/>
            <a:ext cx="386384" cy="360040"/>
          </a:xfrm>
          <a:prstGeom prst="rect">
            <a:avLst/>
          </a:prstGeom>
          <a:solidFill>
            <a:schemeClr val="accent3">
              <a:alpha val="9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</a:rPr>
              <a:t>03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sp>
        <p:nvSpPr>
          <p:cNvPr id="26" name="Rectangle 30">
            <a:extLst>
              <a:ext uri="{FF2B5EF4-FFF2-40B4-BE49-F238E27FC236}">
                <a16:creationId xmlns="" xmlns:a16="http://schemas.microsoft.com/office/drawing/2014/main" id="{F9512614-27B1-4F49-9176-DFA91BC7DAE8}"/>
              </a:ext>
            </a:extLst>
          </p:cNvPr>
          <p:cNvSpPr/>
          <p:nvPr/>
        </p:nvSpPr>
        <p:spPr>
          <a:xfrm>
            <a:off x="8040419" y="3831506"/>
            <a:ext cx="386384" cy="360040"/>
          </a:xfrm>
          <a:prstGeom prst="rect">
            <a:avLst/>
          </a:prstGeom>
          <a:solidFill>
            <a:schemeClr val="accent4">
              <a:alpha val="9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</a:rPr>
              <a:t>04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sp>
        <p:nvSpPr>
          <p:cNvPr id="27" name="Rectangle 31">
            <a:extLst>
              <a:ext uri="{FF2B5EF4-FFF2-40B4-BE49-F238E27FC236}">
                <a16:creationId xmlns="" xmlns:a16="http://schemas.microsoft.com/office/drawing/2014/main" id="{2D2CA840-F97D-4D47-AEF5-9D8152BC9097}"/>
              </a:ext>
            </a:extLst>
          </p:cNvPr>
          <p:cNvSpPr/>
          <p:nvPr/>
        </p:nvSpPr>
        <p:spPr>
          <a:xfrm>
            <a:off x="9994585" y="3831506"/>
            <a:ext cx="386384" cy="360040"/>
          </a:xfrm>
          <a:prstGeom prst="rect">
            <a:avLst/>
          </a:prstGeom>
          <a:solidFill>
            <a:schemeClr val="accent5">
              <a:alpha val="9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</a:rPr>
              <a:t>05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sp>
        <p:nvSpPr>
          <p:cNvPr id="28" name="Rectangle 32">
            <a:extLst>
              <a:ext uri="{FF2B5EF4-FFF2-40B4-BE49-F238E27FC236}">
                <a16:creationId xmlns="" xmlns:a16="http://schemas.microsoft.com/office/drawing/2014/main" id="{8329FC3C-EEB0-4390-884E-1C2C3F74FFA6}"/>
              </a:ext>
            </a:extLst>
          </p:cNvPr>
          <p:cNvSpPr/>
          <p:nvPr/>
        </p:nvSpPr>
        <p:spPr>
          <a:xfrm>
            <a:off x="3779660" y="3831506"/>
            <a:ext cx="386384" cy="360040"/>
          </a:xfrm>
          <a:prstGeom prst="rect">
            <a:avLst/>
          </a:prstGeom>
          <a:solidFill>
            <a:schemeClr val="accent2">
              <a:alpha val="9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</a:rPr>
              <a:t>02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="" xmlns:a16="http://schemas.microsoft.com/office/drawing/2014/main" id="{E4F263C7-87C4-4F24-8A1D-D53CE96D8EC8}"/>
              </a:ext>
            </a:extLst>
          </p:cNvPr>
          <p:cNvSpPr txBox="1"/>
          <p:nvPr/>
        </p:nvSpPr>
        <p:spPr>
          <a:xfrm>
            <a:off x="1267297" y="5863435"/>
            <a:ext cx="968806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You can simply impress your audience and add a unique zing and appeal to your Presentations. Easy to change colors, photos and Text.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0" name="Rectangle 16">
            <a:extLst>
              <a:ext uri="{FF2B5EF4-FFF2-40B4-BE49-F238E27FC236}">
                <a16:creationId xmlns="" xmlns:a16="http://schemas.microsoft.com/office/drawing/2014/main" id="{56316F82-B771-4920-AD1B-C5418E520AB1}"/>
              </a:ext>
            </a:extLst>
          </p:cNvPr>
          <p:cNvSpPr/>
          <p:nvPr/>
        </p:nvSpPr>
        <p:spPr>
          <a:xfrm rot="2700000">
            <a:off x="3874635" y="2606537"/>
            <a:ext cx="265920" cy="476745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1" name="Rectangle 9">
            <a:extLst>
              <a:ext uri="{FF2B5EF4-FFF2-40B4-BE49-F238E27FC236}">
                <a16:creationId xmlns="" xmlns:a16="http://schemas.microsoft.com/office/drawing/2014/main" id="{0290877C-45BA-4087-B689-0BBE8ED23F50}"/>
              </a:ext>
            </a:extLst>
          </p:cNvPr>
          <p:cNvSpPr/>
          <p:nvPr/>
        </p:nvSpPr>
        <p:spPr>
          <a:xfrm>
            <a:off x="1891939" y="2704490"/>
            <a:ext cx="329463" cy="308407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2" name="Rectangle 36">
            <a:extLst>
              <a:ext uri="{FF2B5EF4-FFF2-40B4-BE49-F238E27FC236}">
                <a16:creationId xmlns="" xmlns:a16="http://schemas.microsoft.com/office/drawing/2014/main" id="{66D6B44B-350E-4B27-8C8B-7902CDBFBBB5}"/>
              </a:ext>
            </a:extLst>
          </p:cNvPr>
          <p:cNvSpPr/>
          <p:nvPr/>
        </p:nvSpPr>
        <p:spPr>
          <a:xfrm>
            <a:off x="8074005" y="2695953"/>
            <a:ext cx="389370" cy="325482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3" name="Oval 21">
            <a:extLst>
              <a:ext uri="{FF2B5EF4-FFF2-40B4-BE49-F238E27FC236}">
                <a16:creationId xmlns="" xmlns:a16="http://schemas.microsoft.com/office/drawing/2014/main" id="{66D2F0AF-9F65-4182-A25F-7BBB49F45C31}"/>
              </a:ext>
            </a:extLst>
          </p:cNvPr>
          <p:cNvSpPr>
            <a:spLocks noChangeAspect="1"/>
          </p:cNvSpPr>
          <p:nvPr/>
        </p:nvSpPr>
        <p:spPr>
          <a:xfrm>
            <a:off x="10026293" y="2675140"/>
            <a:ext cx="354676" cy="357638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4" name="Block Arc 14">
            <a:extLst>
              <a:ext uri="{FF2B5EF4-FFF2-40B4-BE49-F238E27FC236}">
                <a16:creationId xmlns="" xmlns:a16="http://schemas.microsoft.com/office/drawing/2014/main" id="{C8DA09B1-FC33-4199-A6FB-75B40BAC1B06}"/>
              </a:ext>
            </a:extLst>
          </p:cNvPr>
          <p:cNvSpPr/>
          <p:nvPr/>
        </p:nvSpPr>
        <p:spPr>
          <a:xfrm rot="16200000">
            <a:off x="5719760" y="2453791"/>
            <a:ext cx="776468" cy="776979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89339157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" name="그룹 46">
            <a:extLst>
              <a:ext uri="{FF2B5EF4-FFF2-40B4-BE49-F238E27FC236}">
                <a16:creationId xmlns="" xmlns:a16="http://schemas.microsoft.com/office/drawing/2014/main" id="{3C40EBD9-1C01-4114-AB92-A1896F1EC563}"/>
              </a:ext>
            </a:extLst>
          </p:cNvPr>
          <p:cNvGrpSpPr/>
          <p:nvPr/>
        </p:nvGrpSpPr>
        <p:grpSpPr>
          <a:xfrm>
            <a:off x="6456908" y="5309135"/>
            <a:ext cx="3489137" cy="948805"/>
            <a:chOff x="6610813" y="5309135"/>
            <a:chExt cx="3489137" cy="948805"/>
          </a:xfrm>
        </p:grpSpPr>
        <p:sp>
          <p:nvSpPr>
            <p:cNvPr id="38" name="자유형: 도형 37">
              <a:extLst>
                <a:ext uri="{FF2B5EF4-FFF2-40B4-BE49-F238E27FC236}">
                  <a16:creationId xmlns="" xmlns:a16="http://schemas.microsoft.com/office/drawing/2014/main" id="{799AC7A1-F824-402F-96BE-0D896FBACC46}"/>
                </a:ext>
              </a:extLst>
            </p:cNvPr>
            <p:cNvSpPr/>
            <p:nvPr/>
          </p:nvSpPr>
          <p:spPr>
            <a:xfrm>
              <a:off x="6610813" y="5309135"/>
              <a:ext cx="873657" cy="948805"/>
            </a:xfrm>
            <a:custGeom>
              <a:avLst/>
              <a:gdLst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187208 w 3248648"/>
                <a:gd name="connsiteY94" fmla="*/ 1396872 h 3496775"/>
                <a:gd name="connsiteX95" fmla="*/ 1962055 w 3248648"/>
                <a:gd name="connsiteY95" fmla="*/ 1419847 h 3496775"/>
                <a:gd name="connsiteX96" fmla="*/ 1658786 w 3248648"/>
                <a:gd name="connsiteY96" fmla="*/ 1452012 h 3496775"/>
                <a:gd name="connsiteX97" fmla="*/ 514638 w 3248648"/>
                <a:gd name="connsiteY97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187208 w 3248648"/>
                <a:gd name="connsiteY94" fmla="*/ 1396872 h 3496775"/>
                <a:gd name="connsiteX95" fmla="*/ 1962055 w 3248648"/>
                <a:gd name="connsiteY95" fmla="*/ 1419847 h 3496775"/>
                <a:gd name="connsiteX96" fmla="*/ 1658786 w 3248648"/>
                <a:gd name="connsiteY96" fmla="*/ 1452012 h 3496775"/>
                <a:gd name="connsiteX97" fmla="*/ 514638 w 3248648"/>
                <a:gd name="connsiteY97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187208 w 3248648"/>
                <a:gd name="connsiteY94" fmla="*/ 1396872 h 3496775"/>
                <a:gd name="connsiteX95" fmla="*/ 1962055 w 3248648"/>
                <a:gd name="connsiteY95" fmla="*/ 1419847 h 3496775"/>
                <a:gd name="connsiteX96" fmla="*/ 1658786 w 3248648"/>
                <a:gd name="connsiteY96" fmla="*/ 1452012 h 3496775"/>
                <a:gd name="connsiteX97" fmla="*/ 514638 w 3248648"/>
                <a:gd name="connsiteY97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9078 w 3248648"/>
                <a:gd name="connsiteY89" fmla="*/ 904754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9078 w 3248648"/>
                <a:gd name="connsiteY89" fmla="*/ 904754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9078 w 3248648"/>
                <a:gd name="connsiteY89" fmla="*/ 904754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3366 w 3248648"/>
                <a:gd name="connsiteY86" fmla="*/ 375313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3366 w 3248648"/>
                <a:gd name="connsiteY86" fmla="*/ 375313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3366 w 3248648"/>
                <a:gd name="connsiteY86" fmla="*/ 375313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3366 w 3248648"/>
                <a:gd name="connsiteY86" fmla="*/ 375313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26206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26456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26456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4590 h 3497733"/>
                <a:gd name="connsiteX1" fmla="*/ 514638 w 3248648"/>
                <a:gd name="connsiteY1" fmla="*/ 1434590 h 3497733"/>
                <a:gd name="connsiteX2" fmla="*/ 202179 w 3248648"/>
                <a:gd name="connsiteY2" fmla="*/ 1604604 h 3497733"/>
                <a:gd name="connsiteX3" fmla="*/ 18380 w 3248648"/>
                <a:gd name="connsiteY3" fmla="*/ 1788403 h 3497733"/>
                <a:gd name="connsiteX4" fmla="*/ 0 w 3248648"/>
                <a:gd name="connsiteY4" fmla="*/ 2064101 h 3497733"/>
                <a:gd name="connsiteX5" fmla="*/ 151635 w 3248648"/>
                <a:gd name="connsiteY5" fmla="*/ 1953822 h 3497733"/>
                <a:gd name="connsiteX6" fmla="*/ 188394 w 3248648"/>
                <a:gd name="connsiteY6" fmla="*/ 2004367 h 3497733"/>
                <a:gd name="connsiteX7" fmla="*/ 202179 w 3248648"/>
                <a:gd name="connsiteY7" fmla="*/ 1857327 h 3497733"/>
                <a:gd name="connsiteX8" fmla="*/ 280294 w 3248648"/>
                <a:gd name="connsiteY8" fmla="*/ 2270875 h 3497733"/>
                <a:gd name="connsiteX9" fmla="*/ 36760 w 3248648"/>
                <a:gd name="connsiteY9" fmla="*/ 2551169 h 3497733"/>
                <a:gd name="connsiteX10" fmla="*/ 45950 w 3248648"/>
                <a:gd name="connsiteY10" fmla="*/ 3364479 h 3497733"/>
                <a:gd name="connsiteX11" fmla="*/ 105685 w 3248648"/>
                <a:gd name="connsiteY11" fmla="*/ 3327719 h 3497733"/>
                <a:gd name="connsiteX12" fmla="*/ 133255 w 3248648"/>
                <a:gd name="connsiteY12" fmla="*/ 3470164 h 3497733"/>
                <a:gd name="connsiteX13" fmla="*/ 298674 w 3248648"/>
                <a:gd name="connsiteY13" fmla="*/ 3465569 h 3497733"/>
                <a:gd name="connsiteX14" fmla="*/ 353813 w 3248648"/>
                <a:gd name="connsiteY14" fmla="*/ 3428809 h 3497733"/>
                <a:gd name="connsiteX15" fmla="*/ 174609 w 3248648"/>
                <a:gd name="connsiteY15" fmla="*/ 3277175 h 3497733"/>
                <a:gd name="connsiteX16" fmla="*/ 170014 w 3248648"/>
                <a:gd name="connsiteY16" fmla="*/ 2721183 h 3497733"/>
                <a:gd name="connsiteX17" fmla="*/ 390573 w 3248648"/>
                <a:gd name="connsiteY17" fmla="*/ 2606308 h 3497733"/>
                <a:gd name="connsiteX18" fmla="*/ 298674 w 3248648"/>
                <a:gd name="connsiteY18" fmla="*/ 2734968 h 3497733"/>
                <a:gd name="connsiteX19" fmla="*/ 680057 w 3248648"/>
                <a:gd name="connsiteY19" fmla="*/ 3295555 h 3497733"/>
                <a:gd name="connsiteX20" fmla="*/ 721411 w 3248648"/>
                <a:gd name="connsiteY20" fmla="*/ 3263390 h 3497733"/>
                <a:gd name="connsiteX21" fmla="*/ 735196 w 3248648"/>
                <a:gd name="connsiteY21" fmla="*/ 3364479 h 3497733"/>
                <a:gd name="connsiteX22" fmla="*/ 928185 w 3248648"/>
                <a:gd name="connsiteY22" fmla="*/ 3364479 h 3497733"/>
                <a:gd name="connsiteX23" fmla="*/ 974135 w 3248648"/>
                <a:gd name="connsiteY23" fmla="*/ 3332314 h 3497733"/>
                <a:gd name="connsiteX24" fmla="*/ 758171 w 3248648"/>
                <a:gd name="connsiteY24" fmla="*/ 3194465 h 3497733"/>
                <a:gd name="connsiteX25" fmla="*/ 510043 w 3248648"/>
                <a:gd name="connsiteY25" fmla="*/ 2822272 h 3497733"/>
                <a:gd name="connsiteX26" fmla="*/ 519233 w 3248648"/>
                <a:gd name="connsiteY26" fmla="*/ 2739563 h 3497733"/>
                <a:gd name="connsiteX27" fmla="*/ 914400 w 3248648"/>
                <a:gd name="connsiteY27" fmla="*/ 2335205 h 3497733"/>
                <a:gd name="connsiteX28" fmla="*/ 1709331 w 3248648"/>
                <a:gd name="connsiteY28" fmla="*/ 2381155 h 3497733"/>
                <a:gd name="connsiteX29" fmla="*/ 1585267 w 3248648"/>
                <a:gd name="connsiteY29" fmla="*/ 3249605 h 3497733"/>
                <a:gd name="connsiteX30" fmla="*/ 1622026 w 3248648"/>
                <a:gd name="connsiteY30" fmla="*/ 3240415 h 3497733"/>
                <a:gd name="connsiteX31" fmla="*/ 1617432 w 3248648"/>
                <a:gd name="connsiteY31" fmla="*/ 3387454 h 3497733"/>
                <a:gd name="connsiteX32" fmla="*/ 1824205 w 3248648"/>
                <a:gd name="connsiteY32" fmla="*/ 3451784 h 3497733"/>
                <a:gd name="connsiteX33" fmla="*/ 1856370 w 3248648"/>
                <a:gd name="connsiteY33" fmla="*/ 3392049 h 3497733"/>
                <a:gd name="connsiteX34" fmla="*/ 1718521 w 3248648"/>
                <a:gd name="connsiteY34" fmla="*/ 3304744 h 3497733"/>
                <a:gd name="connsiteX35" fmla="*/ 1746091 w 3248648"/>
                <a:gd name="connsiteY35" fmla="*/ 2909577 h 3497733"/>
                <a:gd name="connsiteX36" fmla="*/ 1870155 w 3248648"/>
                <a:gd name="connsiteY36" fmla="*/ 2624688 h 3497733"/>
                <a:gd name="connsiteX37" fmla="*/ 1975840 w 3248648"/>
                <a:gd name="connsiteY37" fmla="*/ 2845247 h 3497733"/>
                <a:gd name="connsiteX38" fmla="*/ 2058549 w 3248648"/>
                <a:gd name="connsiteY38" fmla="*/ 3061211 h 3497733"/>
                <a:gd name="connsiteX39" fmla="*/ 2104499 w 3248648"/>
                <a:gd name="connsiteY39" fmla="*/ 3359884 h 3497733"/>
                <a:gd name="connsiteX40" fmla="*/ 2141259 w 3248648"/>
                <a:gd name="connsiteY40" fmla="*/ 3327719 h 3497733"/>
                <a:gd name="connsiteX41" fmla="*/ 2168828 w 3248648"/>
                <a:gd name="connsiteY41" fmla="*/ 3497733 h 3497733"/>
                <a:gd name="connsiteX42" fmla="*/ 2325058 w 3248648"/>
                <a:gd name="connsiteY42" fmla="*/ 3497733 h 3497733"/>
                <a:gd name="connsiteX43" fmla="*/ 2380197 w 3248648"/>
                <a:gd name="connsiteY43" fmla="*/ 3456379 h 3497733"/>
                <a:gd name="connsiteX44" fmla="*/ 2219373 w 3248648"/>
                <a:gd name="connsiteY44" fmla="*/ 3359884 h 3497733"/>
                <a:gd name="connsiteX45" fmla="*/ 2145854 w 3248648"/>
                <a:gd name="connsiteY45" fmla="*/ 3088781 h 3497733"/>
                <a:gd name="connsiteX46" fmla="*/ 2072334 w 3248648"/>
                <a:gd name="connsiteY46" fmla="*/ 2610903 h 3497733"/>
                <a:gd name="connsiteX47" fmla="*/ 2072334 w 3248648"/>
                <a:gd name="connsiteY47" fmla="*/ 2358180 h 3497733"/>
                <a:gd name="connsiteX48" fmla="*/ 2348033 w 3248648"/>
                <a:gd name="connsiteY48" fmla="*/ 2174381 h 3497733"/>
                <a:gd name="connsiteX49" fmla="*/ 2609946 w 3248648"/>
                <a:gd name="connsiteY49" fmla="*/ 1788403 h 3497733"/>
                <a:gd name="connsiteX50" fmla="*/ 2651301 w 3248648"/>
                <a:gd name="connsiteY50" fmla="*/ 1439185 h 3497733"/>
                <a:gd name="connsiteX51" fmla="*/ 2798340 w 3248648"/>
                <a:gd name="connsiteY51" fmla="*/ 1388640 h 3497733"/>
                <a:gd name="connsiteX52" fmla="*/ 2779960 w 3248648"/>
                <a:gd name="connsiteY52" fmla="*/ 1292145 h 3497733"/>
                <a:gd name="connsiteX53" fmla="*/ 2770770 w 3248648"/>
                <a:gd name="connsiteY53" fmla="*/ 1232411 h 3497733"/>
                <a:gd name="connsiteX54" fmla="*/ 2775365 w 3248648"/>
                <a:gd name="connsiteY54" fmla="*/ 1103751 h 3497733"/>
                <a:gd name="connsiteX55" fmla="*/ 2853480 w 3248648"/>
                <a:gd name="connsiteY55" fmla="*/ 1186461 h 3497733"/>
                <a:gd name="connsiteX56" fmla="*/ 2807530 w 3248648"/>
                <a:gd name="connsiteY56" fmla="*/ 1066992 h 3497733"/>
                <a:gd name="connsiteX57" fmla="*/ 2835100 w 3248648"/>
                <a:gd name="connsiteY57" fmla="*/ 1021042 h 3497733"/>
                <a:gd name="connsiteX58" fmla="*/ 2986734 w 3248648"/>
                <a:gd name="connsiteY58" fmla="*/ 772913 h 3497733"/>
                <a:gd name="connsiteX59" fmla="*/ 2729415 w 3248648"/>
                <a:gd name="connsiteY59" fmla="*/ 869408 h 3497733"/>
                <a:gd name="connsiteX60" fmla="*/ 3074039 w 3248648"/>
                <a:gd name="connsiteY60" fmla="*/ 497215 h 3497733"/>
                <a:gd name="connsiteX61" fmla="*/ 3248648 w 3248648"/>
                <a:gd name="connsiteY61" fmla="*/ 28527 h 3497733"/>
                <a:gd name="connsiteX62" fmla="*/ 3119988 w 3248648"/>
                <a:gd name="connsiteY62" fmla="*/ 313416 h 3497733"/>
                <a:gd name="connsiteX63" fmla="*/ 3074039 w 3248648"/>
                <a:gd name="connsiteY63" fmla="*/ 28527 h 3497733"/>
                <a:gd name="connsiteX64" fmla="*/ 3046469 w 3248648"/>
                <a:gd name="connsiteY64" fmla="*/ 386935 h 3497733"/>
                <a:gd name="connsiteX65" fmla="*/ 2968354 w 3248648"/>
                <a:gd name="connsiteY65" fmla="*/ 465050 h 3497733"/>
                <a:gd name="connsiteX66" fmla="*/ 2844290 w 3248648"/>
                <a:gd name="connsiteY66" fmla="*/ 74477 h 3497733"/>
                <a:gd name="connsiteX67" fmla="*/ 2876455 w 3248648"/>
                <a:gd name="connsiteY67" fmla="*/ 524785 h 3497733"/>
                <a:gd name="connsiteX68" fmla="*/ 2715630 w 3248648"/>
                <a:gd name="connsiteY68" fmla="*/ 731559 h 3497733"/>
                <a:gd name="connsiteX69" fmla="*/ 2660491 w 3248648"/>
                <a:gd name="connsiteY69" fmla="*/ 584519 h 3497733"/>
                <a:gd name="connsiteX70" fmla="*/ 2660491 w 3248648"/>
                <a:gd name="connsiteY70" fmla="*/ 442075 h 3497733"/>
                <a:gd name="connsiteX71" fmla="*/ 2586971 w 3248648"/>
                <a:gd name="connsiteY71" fmla="*/ 644254 h 3497733"/>
                <a:gd name="connsiteX72" fmla="*/ 2637516 w 3248648"/>
                <a:gd name="connsiteY72" fmla="*/ 777508 h 3497733"/>
                <a:gd name="connsiteX73" fmla="*/ 2632921 w 3248648"/>
                <a:gd name="connsiteY73" fmla="*/ 837243 h 3497733"/>
                <a:gd name="connsiteX74" fmla="*/ 2481287 w 3248648"/>
                <a:gd name="connsiteY74" fmla="*/ 855623 h 3497733"/>
                <a:gd name="connsiteX75" fmla="*/ 2393982 w 3248648"/>
                <a:gd name="connsiteY75" fmla="*/ 754533 h 3497733"/>
                <a:gd name="connsiteX76" fmla="*/ 2439932 w 3248648"/>
                <a:gd name="connsiteY76" fmla="*/ 598304 h 3497733"/>
                <a:gd name="connsiteX77" fmla="*/ 2430742 w 3248648"/>
                <a:gd name="connsiteY77" fmla="*/ 432885 h 3497733"/>
                <a:gd name="connsiteX78" fmla="*/ 2325058 w 3248648"/>
                <a:gd name="connsiteY78" fmla="*/ 690204 h 3497733"/>
                <a:gd name="connsiteX79" fmla="*/ 2040169 w 3248648"/>
                <a:gd name="connsiteY79" fmla="*/ 460455 h 3497733"/>
                <a:gd name="connsiteX80" fmla="*/ 2063144 w 3248648"/>
                <a:gd name="connsiteY80" fmla="*/ 396125 h 3497733"/>
                <a:gd name="connsiteX81" fmla="*/ 2348033 w 3248648"/>
                <a:gd name="connsiteY81" fmla="*/ 207731 h 3497733"/>
                <a:gd name="connsiteX82" fmla="*/ 2035574 w 3248648"/>
                <a:gd name="connsiteY82" fmla="*/ 308821 h 3497733"/>
                <a:gd name="connsiteX83" fmla="*/ 2126456 w 3248648"/>
                <a:gd name="connsiteY83" fmla="*/ 958 h 3497733"/>
                <a:gd name="connsiteX84" fmla="*/ 1966650 w 3248648"/>
                <a:gd name="connsiteY84" fmla="*/ 258276 h 3497733"/>
                <a:gd name="connsiteX85" fmla="*/ 1936870 w 3248648"/>
                <a:gd name="connsiteY85" fmla="*/ 33122 h 3497733"/>
                <a:gd name="connsiteX86" fmla="*/ 1901275 w 3248648"/>
                <a:gd name="connsiteY86" fmla="*/ 209714 h 3497733"/>
                <a:gd name="connsiteX87" fmla="*/ 1931363 w 3248648"/>
                <a:gd name="connsiteY87" fmla="*/ 368273 h 3497733"/>
                <a:gd name="connsiteX88" fmla="*/ 1837294 w 3248648"/>
                <a:gd name="connsiteY88" fmla="*/ 289691 h 3497733"/>
                <a:gd name="connsiteX89" fmla="*/ 1776782 w 3248648"/>
                <a:gd name="connsiteY89" fmla="*/ 139088 h 3497733"/>
                <a:gd name="connsiteX90" fmla="*/ 1812524 w 3248648"/>
                <a:gd name="connsiteY90" fmla="*/ 364309 h 3497733"/>
                <a:gd name="connsiteX91" fmla="*/ 2358415 w 3248648"/>
                <a:gd name="connsiteY91" fmla="*/ 908378 h 3497733"/>
                <a:gd name="connsiteX92" fmla="*/ 2235543 w 3248648"/>
                <a:gd name="connsiteY92" fmla="*/ 831737 h 3497733"/>
                <a:gd name="connsiteX93" fmla="*/ 2065635 w 3248648"/>
                <a:gd name="connsiteY93" fmla="*/ 747272 h 3497733"/>
                <a:gd name="connsiteX94" fmla="*/ 2108531 w 3248648"/>
                <a:gd name="connsiteY94" fmla="*/ 999152 h 3497733"/>
                <a:gd name="connsiteX95" fmla="*/ 2259254 w 3248648"/>
                <a:gd name="connsiteY95" fmla="*/ 1068185 h 3497733"/>
                <a:gd name="connsiteX96" fmla="*/ 2285163 w 3248648"/>
                <a:gd name="connsiteY96" fmla="*/ 1145441 h 3497733"/>
                <a:gd name="connsiteX97" fmla="*/ 2187208 w 3248648"/>
                <a:gd name="connsiteY97" fmla="*/ 1397830 h 3497733"/>
                <a:gd name="connsiteX98" fmla="*/ 1962055 w 3248648"/>
                <a:gd name="connsiteY98" fmla="*/ 1420805 h 3497733"/>
                <a:gd name="connsiteX99" fmla="*/ 1658786 w 3248648"/>
                <a:gd name="connsiteY99" fmla="*/ 1452970 h 3497733"/>
                <a:gd name="connsiteX100" fmla="*/ 514638 w 3248648"/>
                <a:gd name="connsiteY100" fmla="*/ 1434590 h 3497733"/>
                <a:gd name="connsiteX0" fmla="*/ 514638 w 3248648"/>
                <a:gd name="connsiteY0" fmla="*/ 1434733 h 3497876"/>
                <a:gd name="connsiteX1" fmla="*/ 514638 w 3248648"/>
                <a:gd name="connsiteY1" fmla="*/ 1434733 h 3497876"/>
                <a:gd name="connsiteX2" fmla="*/ 202179 w 3248648"/>
                <a:gd name="connsiteY2" fmla="*/ 1604747 h 3497876"/>
                <a:gd name="connsiteX3" fmla="*/ 18380 w 3248648"/>
                <a:gd name="connsiteY3" fmla="*/ 1788546 h 3497876"/>
                <a:gd name="connsiteX4" fmla="*/ 0 w 3248648"/>
                <a:gd name="connsiteY4" fmla="*/ 2064244 h 3497876"/>
                <a:gd name="connsiteX5" fmla="*/ 151635 w 3248648"/>
                <a:gd name="connsiteY5" fmla="*/ 1953965 h 3497876"/>
                <a:gd name="connsiteX6" fmla="*/ 188394 w 3248648"/>
                <a:gd name="connsiteY6" fmla="*/ 2004510 h 3497876"/>
                <a:gd name="connsiteX7" fmla="*/ 202179 w 3248648"/>
                <a:gd name="connsiteY7" fmla="*/ 1857470 h 3497876"/>
                <a:gd name="connsiteX8" fmla="*/ 280294 w 3248648"/>
                <a:gd name="connsiteY8" fmla="*/ 2271018 h 3497876"/>
                <a:gd name="connsiteX9" fmla="*/ 36760 w 3248648"/>
                <a:gd name="connsiteY9" fmla="*/ 2551312 h 3497876"/>
                <a:gd name="connsiteX10" fmla="*/ 45950 w 3248648"/>
                <a:gd name="connsiteY10" fmla="*/ 3364622 h 3497876"/>
                <a:gd name="connsiteX11" fmla="*/ 105685 w 3248648"/>
                <a:gd name="connsiteY11" fmla="*/ 3327862 h 3497876"/>
                <a:gd name="connsiteX12" fmla="*/ 133255 w 3248648"/>
                <a:gd name="connsiteY12" fmla="*/ 3470307 h 3497876"/>
                <a:gd name="connsiteX13" fmla="*/ 298674 w 3248648"/>
                <a:gd name="connsiteY13" fmla="*/ 3465712 h 3497876"/>
                <a:gd name="connsiteX14" fmla="*/ 353813 w 3248648"/>
                <a:gd name="connsiteY14" fmla="*/ 3428952 h 3497876"/>
                <a:gd name="connsiteX15" fmla="*/ 174609 w 3248648"/>
                <a:gd name="connsiteY15" fmla="*/ 3277318 h 3497876"/>
                <a:gd name="connsiteX16" fmla="*/ 170014 w 3248648"/>
                <a:gd name="connsiteY16" fmla="*/ 2721326 h 3497876"/>
                <a:gd name="connsiteX17" fmla="*/ 390573 w 3248648"/>
                <a:gd name="connsiteY17" fmla="*/ 2606451 h 3497876"/>
                <a:gd name="connsiteX18" fmla="*/ 298674 w 3248648"/>
                <a:gd name="connsiteY18" fmla="*/ 2735111 h 3497876"/>
                <a:gd name="connsiteX19" fmla="*/ 680057 w 3248648"/>
                <a:gd name="connsiteY19" fmla="*/ 3295698 h 3497876"/>
                <a:gd name="connsiteX20" fmla="*/ 721411 w 3248648"/>
                <a:gd name="connsiteY20" fmla="*/ 3263533 h 3497876"/>
                <a:gd name="connsiteX21" fmla="*/ 735196 w 3248648"/>
                <a:gd name="connsiteY21" fmla="*/ 3364622 h 3497876"/>
                <a:gd name="connsiteX22" fmla="*/ 928185 w 3248648"/>
                <a:gd name="connsiteY22" fmla="*/ 3364622 h 3497876"/>
                <a:gd name="connsiteX23" fmla="*/ 974135 w 3248648"/>
                <a:gd name="connsiteY23" fmla="*/ 3332457 h 3497876"/>
                <a:gd name="connsiteX24" fmla="*/ 758171 w 3248648"/>
                <a:gd name="connsiteY24" fmla="*/ 3194608 h 3497876"/>
                <a:gd name="connsiteX25" fmla="*/ 510043 w 3248648"/>
                <a:gd name="connsiteY25" fmla="*/ 2822415 h 3497876"/>
                <a:gd name="connsiteX26" fmla="*/ 519233 w 3248648"/>
                <a:gd name="connsiteY26" fmla="*/ 2739706 h 3497876"/>
                <a:gd name="connsiteX27" fmla="*/ 914400 w 3248648"/>
                <a:gd name="connsiteY27" fmla="*/ 2335348 h 3497876"/>
                <a:gd name="connsiteX28" fmla="*/ 1709331 w 3248648"/>
                <a:gd name="connsiteY28" fmla="*/ 2381298 h 3497876"/>
                <a:gd name="connsiteX29" fmla="*/ 1585267 w 3248648"/>
                <a:gd name="connsiteY29" fmla="*/ 3249748 h 3497876"/>
                <a:gd name="connsiteX30" fmla="*/ 1622026 w 3248648"/>
                <a:gd name="connsiteY30" fmla="*/ 3240558 h 3497876"/>
                <a:gd name="connsiteX31" fmla="*/ 1617432 w 3248648"/>
                <a:gd name="connsiteY31" fmla="*/ 3387597 h 3497876"/>
                <a:gd name="connsiteX32" fmla="*/ 1824205 w 3248648"/>
                <a:gd name="connsiteY32" fmla="*/ 3451927 h 3497876"/>
                <a:gd name="connsiteX33" fmla="*/ 1856370 w 3248648"/>
                <a:gd name="connsiteY33" fmla="*/ 3392192 h 3497876"/>
                <a:gd name="connsiteX34" fmla="*/ 1718521 w 3248648"/>
                <a:gd name="connsiteY34" fmla="*/ 3304887 h 3497876"/>
                <a:gd name="connsiteX35" fmla="*/ 1746091 w 3248648"/>
                <a:gd name="connsiteY35" fmla="*/ 2909720 h 3497876"/>
                <a:gd name="connsiteX36" fmla="*/ 1870155 w 3248648"/>
                <a:gd name="connsiteY36" fmla="*/ 2624831 h 3497876"/>
                <a:gd name="connsiteX37" fmla="*/ 1975840 w 3248648"/>
                <a:gd name="connsiteY37" fmla="*/ 2845390 h 3497876"/>
                <a:gd name="connsiteX38" fmla="*/ 2058549 w 3248648"/>
                <a:gd name="connsiteY38" fmla="*/ 3061354 h 3497876"/>
                <a:gd name="connsiteX39" fmla="*/ 2104499 w 3248648"/>
                <a:gd name="connsiteY39" fmla="*/ 3360027 h 3497876"/>
                <a:gd name="connsiteX40" fmla="*/ 2141259 w 3248648"/>
                <a:gd name="connsiteY40" fmla="*/ 3327862 h 3497876"/>
                <a:gd name="connsiteX41" fmla="*/ 2168828 w 3248648"/>
                <a:gd name="connsiteY41" fmla="*/ 3497876 h 3497876"/>
                <a:gd name="connsiteX42" fmla="*/ 2325058 w 3248648"/>
                <a:gd name="connsiteY42" fmla="*/ 3497876 h 3497876"/>
                <a:gd name="connsiteX43" fmla="*/ 2380197 w 3248648"/>
                <a:gd name="connsiteY43" fmla="*/ 3456522 h 3497876"/>
                <a:gd name="connsiteX44" fmla="*/ 2219373 w 3248648"/>
                <a:gd name="connsiteY44" fmla="*/ 3360027 h 3497876"/>
                <a:gd name="connsiteX45" fmla="*/ 2145854 w 3248648"/>
                <a:gd name="connsiteY45" fmla="*/ 3088924 h 3497876"/>
                <a:gd name="connsiteX46" fmla="*/ 2072334 w 3248648"/>
                <a:gd name="connsiteY46" fmla="*/ 2611046 h 3497876"/>
                <a:gd name="connsiteX47" fmla="*/ 2072334 w 3248648"/>
                <a:gd name="connsiteY47" fmla="*/ 2358323 h 3497876"/>
                <a:gd name="connsiteX48" fmla="*/ 2348033 w 3248648"/>
                <a:gd name="connsiteY48" fmla="*/ 2174524 h 3497876"/>
                <a:gd name="connsiteX49" fmla="*/ 2609946 w 3248648"/>
                <a:gd name="connsiteY49" fmla="*/ 1788546 h 3497876"/>
                <a:gd name="connsiteX50" fmla="*/ 2651301 w 3248648"/>
                <a:gd name="connsiteY50" fmla="*/ 1439328 h 3497876"/>
                <a:gd name="connsiteX51" fmla="*/ 2798340 w 3248648"/>
                <a:gd name="connsiteY51" fmla="*/ 1388783 h 3497876"/>
                <a:gd name="connsiteX52" fmla="*/ 2779960 w 3248648"/>
                <a:gd name="connsiteY52" fmla="*/ 1292288 h 3497876"/>
                <a:gd name="connsiteX53" fmla="*/ 2770770 w 3248648"/>
                <a:gd name="connsiteY53" fmla="*/ 1232554 h 3497876"/>
                <a:gd name="connsiteX54" fmla="*/ 2775365 w 3248648"/>
                <a:gd name="connsiteY54" fmla="*/ 1103894 h 3497876"/>
                <a:gd name="connsiteX55" fmla="*/ 2853480 w 3248648"/>
                <a:gd name="connsiteY55" fmla="*/ 1186604 h 3497876"/>
                <a:gd name="connsiteX56" fmla="*/ 2807530 w 3248648"/>
                <a:gd name="connsiteY56" fmla="*/ 1067135 h 3497876"/>
                <a:gd name="connsiteX57" fmla="*/ 2835100 w 3248648"/>
                <a:gd name="connsiteY57" fmla="*/ 1021185 h 3497876"/>
                <a:gd name="connsiteX58" fmla="*/ 2986734 w 3248648"/>
                <a:gd name="connsiteY58" fmla="*/ 773056 h 3497876"/>
                <a:gd name="connsiteX59" fmla="*/ 2729415 w 3248648"/>
                <a:gd name="connsiteY59" fmla="*/ 869551 h 3497876"/>
                <a:gd name="connsiteX60" fmla="*/ 3074039 w 3248648"/>
                <a:gd name="connsiteY60" fmla="*/ 497358 h 3497876"/>
                <a:gd name="connsiteX61" fmla="*/ 3248648 w 3248648"/>
                <a:gd name="connsiteY61" fmla="*/ 28670 h 3497876"/>
                <a:gd name="connsiteX62" fmla="*/ 3119988 w 3248648"/>
                <a:gd name="connsiteY62" fmla="*/ 313559 h 3497876"/>
                <a:gd name="connsiteX63" fmla="*/ 3074039 w 3248648"/>
                <a:gd name="connsiteY63" fmla="*/ 28670 h 3497876"/>
                <a:gd name="connsiteX64" fmla="*/ 3046469 w 3248648"/>
                <a:gd name="connsiteY64" fmla="*/ 387078 h 3497876"/>
                <a:gd name="connsiteX65" fmla="*/ 2968354 w 3248648"/>
                <a:gd name="connsiteY65" fmla="*/ 465193 h 3497876"/>
                <a:gd name="connsiteX66" fmla="*/ 2844290 w 3248648"/>
                <a:gd name="connsiteY66" fmla="*/ 74620 h 3497876"/>
                <a:gd name="connsiteX67" fmla="*/ 2876455 w 3248648"/>
                <a:gd name="connsiteY67" fmla="*/ 524928 h 3497876"/>
                <a:gd name="connsiteX68" fmla="*/ 2715630 w 3248648"/>
                <a:gd name="connsiteY68" fmla="*/ 731702 h 3497876"/>
                <a:gd name="connsiteX69" fmla="*/ 2660491 w 3248648"/>
                <a:gd name="connsiteY69" fmla="*/ 584662 h 3497876"/>
                <a:gd name="connsiteX70" fmla="*/ 2660491 w 3248648"/>
                <a:gd name="connsiteY70" fmla="*/ 442218 h 3497876"/>
                <a:gd name="connsiteX71" fmla="*/ 2586971 w 3248648"/>
                <a:gd name="connsiteY71" fmla="*/ 644397 h 3497876"/>
                <a:gd name="connsiteX72" fmla="*/ 2637516 w 3248648"/>
                <a:gd name="connsiteY72" fmla="*/ 777651 h 3497876"/>
                <a:gd name="connsiteX73" fmla="*/ 2632921 w 3248648"/>
                <a:gd name="connsiteY73" fmla="*/ 837386 h 3497876"/>
                <a:gd name="connsiteX74" fmla="*/ 2481287 w 3248648"/>
                <a:gd name="connsiteY74" fmla="*/ 855766 h 3497876"/>
                <a:gd name="connsiteX75" fmla="*/ 2393982 w 3248648"/>
                <a:gd name="connsiteY75" fmla="*/ 754676 h 3497876"/>
                <a:gd name="connsiteX76" fmla="*/ 2439932 w 3248648"/>
                <a:gd name="connsiteY76" fmla="*/ 598447 h 3497876"/>
                <a:gd name="connsiteX77" fmla="*/ 2430742 w 3248648"/>
                <a:gd name="connsiteY77" fmla="*/ 433028 h 3497876"/>
                <a:gd name="connsiteX78" fmla="*/ 2325058 w 3248648"/>
                <a:gd name="connsiteY78" fmla="*/ 690347 h 3497876"/>
                <a:gd name="connsiteX79" fmla="*/ 2040169 w 3248648"/>
                <a:gd name="connsiteY79" fmla="*/ 460598 h 3497876"/>
                <a:gd name="connsiteX80" fmla="*/ 2063144 w 3248648"/>
                <a:gd name="connsiteY80" fmla="*/ 396268 h 3497876"/>
                <a:gd name="connsiteX81" fmla="*/ 2348033 w 3248648"/>
                <a:gd name="connsiteY81" fmla="*/ 207874 h 3497876"/>
                <a:gd name="connsiteX82" fmla="*/ 2035574 w 3248648"/>
                <a:gd name="connsiteY82" fmla="*/ 308964 h 3497876"/>
                <a:gd name="connsiteX83" fmla="*/ 2047899 w 3248648"/>
                <a:gd name="connsiteY83" fmla="*/ 175200 h 3497876"/>
                <a:gd name="connsiteX84" fmla="*/ 2126456 w 3248648"/>
                <a:gd name="connsiteY84" fmla="*/ 1101 h 3497876"/>
                <a:gd name="connsiteX85" fmla="*/ 1966650 w 3248648"/>
                <a:gd name="connsiteY85" fmla="*/ 258419 h 3497876"/>
                <a:gd name="connsiteX86" fmla="*/ 1936870 w 3248648"/>
                <a:gd name="connsiteY86" fmla="*/ 33265 h 3497876"/>
                <a:gd name="connsiteX87" fmla="*/ 1901275 w 3248648"/>
                <a:gd name="connsiteY87" fmla="*/ 209857 h 3497876"/>
                <a:gd name="connsiteX88" fmla="*/ 1931363 w 3248648"/>
                <a:gd name="connsiteY88" fmla="*/ 368416 h 3497876"/>
                <a:gd name="connsiteX89" fmla="*/ 1837294 w 3248648"/>
                <a:gd name="connsiteY89" fmla="*/ 289834 h 3497876"/>
                <a:gd name="connsiteX90" fmla="*/ 1776782 w 3248648"/>
                <a:gd name="connsiteY90" fmla="*/ 139231 h 3497876"/>
                <a:gd name="connsiteX91" fmla="*/ 1812524 w 3248648"/>
                <a:gd name="connsiteY91" fmla="*/ 364452 h 3497876"/>
                <a:gd name="connsiteX92" fmla="*/ 2358415 w 3248648"/>
                <a:gd name="connsiteY92" fmla="*/ 908521 h 3497876"/>
                <a:gd name="connsiteX93" fmla="*/ 2235543 w 3248648"/>
                <a:gd name="connsiteY93" fmla="*/ 831880 h 3497876"/>
                <a:gd name="connsiteX94" fmla="*/ 2065635 w 3248648"/>
                <a:gd name="connsiteY94" fmla="*/ 747415 h 3497876"/>
                <a:gd name="connsiteX95" fmla="*/ 2108531 w 3248648"/>
                <a:gd name="connsiteY95" fmla="*/ 999295 h 3497876"/>
                <a:gd name="connsiteX96" fmla="*/ 2259254 w 3248648"/>
                <a:gd name="connsiteY96" fmla="*/ 1068328 h 3497876"/>
                <a:gd name="connsiteX97" fmla="*/ 2285163 w 3248648"/>
                <a:gd name="connsiteY97" fmla="*/ 1145584 h 3497876"/>
                <a:gd name="connsiteX98" fmla="*/ 2187208 w 3248648"/>
                <a:gd name="connsiteY98" fmla="*/ 1397973 h 3497876"/>
                <a:gd name="connsiteX99" fmla="*/ 1962055 w 3248648"/>
                <a:gd name="connsiteY99" fmla="*/ 1420948 h 3497876"/>
                <a:gd name="connsiteX100" fmla="*/ 1658786 w 3248648"/>
                <a:gd name="connsiteY100" fmla="*/ 1453113 h 3497876"/>
                <a:gd name="connsiteX101" fmla="*/ 514638 w 3248648"/>
                <a:gd name="connsiteY101" fmla="*/ 1434733 h 3497876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59866 w 3248648"/>
                <a:gd name="connsiteY82" fmla="*/ 286067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59866 w 3248648"/>
                <a:gd name="connsiteY82" fmla="*/ 286067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59866 w 3248648"/>
                <a:gd name="connsiteY82" fmla="*/ 286067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59866 w 3248648"/>
                <a:gd name="connsiteY82" fmla="*/ 286067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48917 w 3248648"/>
                <a:gd name="connsiteY73" fmla="*/ 846949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48917 w 3248648"/>
                <a:gd name="connsiteY73" fmla="*/ 846949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48917 w 3248648"/>
                <a:gd name="connsiteY73" fmla="*/ 846949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70462 w 3248648"/>
                <a:gd name="connsiteY64" fmla="*/ 375313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25320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25320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25320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27321"/>
                <a:gd name="connsiteY0" fmla="*/ 1433632 h 3496775"/>
                <a:gd name="connsiteX1" fmla="*/ 514638 w 3227321"/>
                <a:gd name="connsiteY1" fmla="*/ 1433632 h 3496775"/>
                <a:gd name="connsiteX2" fmla="*/ 202179 w 3227321"/>
                <a:gd name="connsiteY2" fmla="*/ 1603646 h 3496775"/>
                <a:gd name="connsiteX3" fmla="*/ 18380 w 3227321"/>
                <a:gd name="connsiteY3" fmla="*/ 1787445 h 3496775"/>
                <a:gd name="connsiteX4" fmla="*/ 0 w 3227321"/>
                <a:gd name="connsiteY4" fmla="*/ 2063143 h 3496775"/>
                <a:gd name="connsiteX5" fmla="*/ 151635 w 3227321"/>
                <a:gd name="connsiteY5" fmla="*/ 1952864 h 3496775"/>
                <a:gd name="connsiteX6" fmla="*/ 188394 w 3227321"/>
                <a:gd name="connsiteY6" fmla="*/ 2003409 h 3496775"/>
                <a:gd name="connsiteX7" fmla="*/ 202179 w 3227321"/>
                <a:gd name="connsiteY7" fmla="*/ 1856369 h 3496775"/>
                <a:gd name="connsiteX8" fmla="*/ 280294 w 3227321"/>
                <a:gd name="connsiteY8" fmla="*/ 2269917 h 3496775"/>
                <a:gd name="connsiteX9" fmla="*/ 36760 w 3227321"/>
                <a:gd name="connsiteY9" fmla="*/ 2550211 h 3496775"/>
                <a:gd name="connsiteX10" fmla="*/ 45950 w 3227321"/>
                <a:gd name="connsiteY10" fmla="*/ 3363521 h 3496775"/>
                <a:gd name="connsiteX11" fmla="*/ 105685 w 3227321"/>
                <a:gd name="connsiteY11" fmla="*/ 3326761 h 3496775"/>
                <a:gd name="connsiteX12" fmla="*/ 133255 w 3227321"/>
                <a:gd name="connsiteY12" fmla="*/ 3469206 h 3496775"/>
                <a:gd name="connsiteX13" fmla="*/ 298674 w 3227321"/>
                <a:gd name="connsiteY13" fmla="*/ 3464611 h 3496775"/>
                <a:gd name="connsiteX14" fmla="*/ 353813 w 3227321"/>
                <a:gd name="connsiteY14" fmla="*/ 3427851 h 3496775"/>
                <a:gd name="connsiteX15" fmla="*/ 174609 w 3227321"/>
                <a:gd name="connsiteY15" fmla="*/ 3276217 h 3496775"/>
                <a:gd name="connsiteX16" fmla="*/ 170014 w 3227321"/>
                <a:gd name="connsiteY16" fmla="*/ 2720225 h 3496775"/>
                <a:gd name="connsiteX17" fmla="*/ 390573 w 3227321"/>
                <a:gd name="connsiteY17" fmla="*/ 2605350 h 3496775"/>
                <a:gd name="connsiteX18" fmla="*/ 298674 w 3227321"/>
                <a:gd name="connsiteY18" fmla="*/ 2734010 h 3496775"/>
                <a:gd name="connsiteX19" fmla="*/ 680057 w 3227321"/>
                <a:gd name="connsiteY19" fmla="*/ 3294597 h 3496775"/>
                <a:gd name="connsiteX20" fmla="*/ 721411 w 3227321"/>
                <a:gd name="connsiteY20" fmla="*/ 3262432 h 3496775"/>
                <a:gd name="connsiteX21" fmla="*/ 735196 w 3227321"/>
                <a:gd name="connsiteY21" fmla="*/ 3363521 h 3496775"/>
                <a:gd name="connsiteX22" fmla="*/ 928185 w 3227321"/>
                <a:gd name="connsiteY22" fmla="*/ 3363521 h 3496775"/>
                <a:gd name="connsiteX23" fmla="*/ 974135 w 3227321"/>
                <a:gd name="connsiteY23" fmla="*/ 3331356 h 3496775"/>
                <a:gd name="connsiteX24" fmla="*/ 758171 w 3227321"/>
                <a:gd name="connsiteY24" fmla="*/ 3193507 h 3496775"/>
                <a:gd name="connsiteX25" fmla="*/ 510043 w 3227321"/>
                <a:gd name="connsiteY25" fmla="*/ 2821314 h 3496775"/>
                <a:gd name="connsiteX26" fmla="*/ 519233 w 3227321"/>
                <a:gd name="connsiteY26" fmla="*/ 2738605 h 3496775"/>
                <a:gd name="connsiteX27" fmla="*/ 914400 w 3227321"/>
                <a:gd name="connsiteY27" fmla="*/ 2334247 h 3496775"/>
                <a:gd name="connsiteX28" fmla="*/ 1709331 w 3227321"/>
                <a:gd name="connsiteY28" fmla="*/ 2380197 h 3496775"/>
                <a:gd name="connsiteX29" fmla="*/ 1585267 w 3227321"/>
                <a:gd name="connsiteY29" fmla="*/ 3248647 h 3496775"/>
                <a:gd name="connsiteX30" fmla="*/ 1622026 w 3227321"/>
                <a:gd name="connsiteY30" fmla="*/ 3239457 h 3496775"/>
                <a:gd name="connsiteX31" fmla="*/ 1617432 w 3227321"/>
                <a:gd name="connsiteY31" fmla="*/ 3386496 h 3496775"/>
                <a:gd name="connsiteX32" fmla="*/ 1824205 w 3227321"/>
                <a:gd name="connsiteY32" fmla="*/ 3450826 h 3496775"/>
                <a:gd name="connsiteX33" fmla="*/ 1856370 w 3227321"/>
                <a:gd name="connsiteY33" fmla="*/ 3391091 h 3496775"/>
                <a:gd name="connsiteX34" fmla="*/ 1718521 w 3227321"/>
                <a:gd name="connsiteY34" fmla="*/ 3303786 h 3496775"/>
                <a:gd name="connsiteX35" fmla="*/ 1746091 w 3227321"/>
                <a:gd name="connsiteY35" fmla="*/ 2908619 h 3496775"/>
                <a:gd name="connsiteX36" fmla="*/ 1870155 w 3227321"/>
                <a:gd name="connsiteY36" fmla="*/ 2623730 h 3496775"/>
                <a:gd name="connsiteX37" fmla="*/ 1975840 w 3227321"/>
                <a:gd name="connsiteY37" fmla="*/ 2844289 h 3496775"/>
                <a:gd name="connsiteX38" fmla="*/ 2058549 w 3227321"/>
                <a:gd name="connsiteY38" fmla="*/ 3060253 h 3496775"/>
                <a:gd name="connsiteX39" fmla="*/ 2104499 w 3227321"/>
                <a:gd name="connsiteY39" fmla="*/ 3358926 h 3496775"/>
                <a:gd name="connsiteX40" fmla="*/ 2141259 w 3227321"/>
                <a:gd name="connsiteY40" fmla="*/ 3326761 h 3496775"/>
                <a:gd name="connsiteX41" fmla="*/ 2168828 w 3227321"/>
                <a:gd name="connsiteY41" fmla="*/ 3496775 h 3496775"/>
                <a:gd name="connsiteX42" fmla="*/ 2325058 w 3227321"/>
                <a:gd name="connsiteY42" fmla="*/ 3496775 h 3496775"/>
                <a:gd name="connsiteX43" fmla="*/ 2380197 w 3227321"/>
                <a:gd name="connsiteY43" fmla="*/ 3455421 h 3496775"/>
                <a:gd name="connsiteX44" fmla="*/ 2219373 w 3227321"/>
                <a:gd name="connsiteY44" fmla="*/ 3358926 h 3496775"/>
                <a:gd name="connsiteX45" fmla="*/ 2145854 w 3227321"/>
                <a:gd name="connsiteY45" fmla="*/ 3087823 h 3496775"/>
                <a:gd name="connsiteX46" fmla="*/ 2072334 w 3227321"/>
                <a:gd name="connsiteY46" fmla="*/ 2609945 h 3496775"/>
                <a:gd name="connsiteX47" fmla="*/ 2072334 w 3227321"/>
                <a:gd name="connsiteY47" fmla="*/ 2357222 h 3496775"/>
                <a:gd name="connsiteX48" fmla="*/ 2348033 w 3227321"/>
                <a:gd name="connsiteY48" fmla="*/ 2173423 h 3496775"/>
                <a:gd name="connsiteX49" fmla="*/ 2609946 w 3227321"/>
                <a:gd name="connsiteY49" fmla="*/ 1787445 h 3496775"/>
                <a:gd name="connsiteX50" fmla="*/ 2651301 w 3227321"/>
                <a:gd name="connsiteY50" fmla="*/ 1438227 h 3496775"/>
                <a:gd name="connsiteX51" fmla="*/ 2798340 w 3227321"/>
                <a:gd name="connsiteY51" fmla="*/ 1387682 h 3496775"/>
                <a:gd name="connsiteX52" fmla="*/ 2779960 w 3227321"/>
                <a:gd name="connsiteY52" fmla="*/ 1291187 h 3496775"/>
                <a:gd name="connsiteX53" fmla="*/ 2770770 w 3227321"/>
                <a:gd name="connsiteY53" fmla="*/ 1231453 h 3496775"/>
                <a:gd name="connsiteX54" fmla="*/ 2775365 w 3227321"/>
                <a:gd name="connsiteY54" fmla="*/ 1102793 h 3496775"/>
                <a:gd name="connsiteX55" fmla="*/ 2853480 w 3227321"/>
                <a:gd name="connsiteY55" fmla="*/ 1185503 h 3496775"/>
                <a:gd name="connsiteX56" fmla="*/ 2807530 w 3227321"/>
                <a:gd name="connsiteY56" fmla="*/ 1066034 h 3496775"/>
                <a:gd name="connsiteX57" fmla="*/ 2835100 w 3227321"/>
                <a:gd name="connsiteY57" fmla="*/ 1020084 h 3496775"/>
                <a:gd name="connsiteX58" fmla="*/ 2986734 w 3227321"/>
                <a:gd name="connsiteY58" fmla="*/ 771955 h 3496775"/>
                <a:gd name="connsiteX59" fmla="*/ 2729415 w 3227321"/>
                <a:gd name="connsiteY59" fmla="*/ 868450 h 3496775"/>
                <a:gd name="connsiteX60" fmla="*/ 3074039 w 3227321"/>
                <a:gd name="connsiteY60" fmla="*/ 496257 h 3496775"/>
                <a:gd name="connsiteX61" fmla="*/ 3227321 w 3227321"/>
                <a:gd name="connsiteY61" fmla="*/ 48897 h 3496775"/>
                <a:gd name="connsiteX62" fmla="*/ 3119988 w 3227321"/>
                <a:gd name="connsiteY62" fmla="*/ 328453 h 3496775"/>
                <a:gd name="connsiteX63" fmla="*/ 3079371 w 3227321"/>
                <a:gd name="connsiteY63" fmla="*/ 38232 h 3496775"/>
                <a:gd name="connsiteX64" fmla="*/ 3059798 w 3227321"/>
                <a:gd name="connsiteY64" fmla="*/ 388642 h 3496775"/>
                <a:gd name="connsiteX65" fmla="*/ 2963023 w 3227321"/>
                <a:gd name="connsiteY65" fmla="*/ 482754 h 3496775"/>
                <a:gd name="connsiteX66" fmla="*/ 2822963 w 3227321"/>
                <a:gd name="connsiteY66" fmla="*/ 60189 h 3496775"/>
                <a:gd name="connsiteX67" fmla="*/ 2887119 w 3227321"/>
                <a:gd name="connsiteY67" fmla="*/ 521161 h 3496775"/>
                <a:gd name="connsiteX68" fmla="*/ 2715630 w 3227321"/>
                <a:gd name="connsiteY68" fmla="*/ 730601 h 3496775"/>
                <a:gd name="connsiteX69" fmla="*/ 2649828 w 3227321"/>
                <a:gd name="connsiteY69" fmla="*/ 620884 h 3496775"/>
                <a:gd name="connsiteX70" fmla="*/ 2633832 w 3227321"/>
                <a:gd name="connsiteY70" fmla="*/ 446449 h 3496775"/>
                <a:gd name="connsiteX71" fmla="*/ 2586971 w 3227321"/>
                <a:gd name="connsiteY71" fmla="*/ 643296 h 3496775"/>
                <a:gd name="connsiteX72" fmla="*/ 2650846 w 3227321"/>
                <a:gd name="connsiteY72" fmla="*/ 771218 h 3496775"/>
                <a:gd name="connsiteX73" fmla="*/ 2632922 w 3227321"/>
                <a:gd name="connsiteY73" fmla="*/ 854946 h 3496775"/>
                <a:gd name="connsiteX74" fmla="*/ 2481287 w 3227321"/>
                <a:gd name="connsiteY74" fmla="*/ 854665 h 3496775"/>
                <a:gd name="connsiteX75" fmla="*/ 2393982 w 3227321"/>
                <a:gd name="connsiteY75" fmla="*/ 753575 h 3496775"/>
                <a:gd name="connsiteX76" fmla="*/ 2447929 w 3227321"/>
                <a:gd name="connsiteY76" fmla="*/ 605344 h 3496775"/>
                <a:gd name="connsiteX77" fmla="*/ 2420079 w 3227321"/>
                <a:gd name="connsiteY77" fmla="*/ 458586 h 3496775"/>
                <a:gd name="connsiteX78" fmla="*/ 2330389 w 3227321"/>
                <a:gd name="connsiteY78" fmla="*/ 702575 h 3496775"/>
                <a:gd name="connsiteX79" fmla="*/ 2045501 w 3227321"/>
                <a:gd name="connsiteY79" fmla="*/ 470160 h 3496775"/>
                <a:gd name="connsiteX80" fmla="*/ 2079139 w 3227321"/>
                <a:gd name="connsiteY80" fmla="*/ 379171 h 3496775"/>
                <a:gd name="connsiteX81" fmla="*/ 2305379 w 3227321"/>
                <a:gd name="connsiteY81" fmla="*/ 238764 h 3496775"/>
                <a:gd name="connsiteX82" fmla="*/ 2167863 w 3227321"/>
                <a:gd name="connsiteY82" fmla="*/ 296731 h 3496775"/>
                <a:gd name="connsiteX83" fmla="*/ 2035574 w 3227321"/>
                <a:gd name="connsiteY83" fmla="*/ 307863 h 3496775"/>
                <a:gd name="connsiteX84" fmla="*/ 2047899 w 3227321"/>
                <a:gd name="connsiteY84" fmla="*/ 174099 h 3496775"/>
                <a:gd name="connsiteX85" fmla="*/ 2126456 w 3227321"/>
                <a:gd name="connsiteY85" fmla="*/ 0 h 3496775"/>
                <a:gd name="connsiteX86" fmla="*/ 1966650 w 3227321"/>
                <a:gd name="connsiteY86" fmla="*/ 257318 h 3496775"/>
                <a:gd name="connsiteX87" fmla="*/ 1936870 w 3227321"/>
                <a:gd name="connsiteY87" fmla="*/ 32164 h 3496775"/>
                <a:gd name="connsiteX88" fmla="*/ 1901275 w 3227321"/>
                <a:gd name="connsiteY88" fmla="*/ 208756 h 3496775"/>
                <a:gd name="connsiteX89" fmla="*/ 1931363 w 3227321"/>
                <a:gd name="connsiteY89" fmla="*/ 367315 h 3496775"/>
                <a:gd name="connsiteX90" fmla="*/ 1837294 w 3227321"/>
                <a:gd name="connsiteY90" fmla="*/ 288733 h 3496775"/>
                <a:gd name="connsiteX91" fmla="*/ 1776782 w 3227321"/>
                <a:gd name="connsiteY91" fmla="*/ 138130 h 3496775"/>
                <a:gd name="connsiteX92" fmla="*/ 1812524 w 3227321"/>
                <a:gd name="connsiteY92" fmla="*/ 363351 h 3496775"/>
                <a:gd name="connsiteX93" fmla="*/ 2358415 w 3227321"/>
                <a:gd name="connsiteY93" fmla="*/ 907420 h 3496775"/>
                <a:gd name="connsiteX94" fmla="*/ 2235543 w 3227321"/>
                <a:gd name="connsiteY94" fmla="*/ 830779 h 3496775"/>
                <a:gd name="connsiteX95" fmla="*/ 2065635 w 3227321"/>
                <a:gd name="connsiteY95" fmla="*/ 746314 h 3496775"/>
                <a:gd name="connsiteX96" fmla="*/ 2108531 w 3227321"/>
                <a:gd name="connsiteY96" fmla="*/ 998194 h 3496775"/>
                <a:gd name="connsiteX97" fmla="*/ 2259254 w 3227321"/>
                <a:gd name="connsiteY97" fmla="*/ 1067227 h 3496775"/>
                <a:gd name="connsiteX98" fmla="*/ 2285163 w 3227321"/>
                <a:gd name="connsiteY98" fmla="*/ 1144483 h 3496775"/>
                <a:gd name="connsiteX99" fmla="*/ 2187208 w 3227321"/>
                <a:gd name="connsiteY99" fmla="*/ 1396872 h 3496775"/>
                <a:gd name="connsiteX100" fmla="*/ 1962055 w 3227321"/>
                <a:gd name="connsiteY100" fmla="*/ 1419847 h 3496775"/>
                <a:gd name="connsiteX101" fmla="*/ 1658786 w 3227321"/>
                <a:gd name="connsiteY101" fmla="*/ 1452012 h 3496775"/>
                <a:gd name="connsiteX102" fmla="*/ 514638 w 3227321"/>
                <a:gd name="connsiteY102" fmla="*/ 1433632 h 3496775"/>
                <a:gd name="connsiteX0" fmla="*/ 514638 w 3239679"/>
                <a:gd name="connsiteY0" fmla="*/ 1433632 h 3496775"/>
                <a:gd name="connsiteX1" fmla="*/ 514638 w 3239679"/>
                <a:gd name="connsiteY1" fmla="*/ 1433632 h 3496775"/>
                <a:gd name="connsiteX2" fmla="*/ 202179 w 3239679"/>
                <a:gd name="connsiteY2" fmla="*/ 1603646 h 3496775"/>
                <a:gd name="connsiteX3" fmla="*/ 18380 w 3239679"/>
                <a:gd name="connsiteY3" fmla="*/ 1787445 h 3496775"/>
                <a:gd name="connsiteX4" fmla="*/ 0 w 3239679"/>
                <a:gd name="connsiteY4" fmla="*/ 2063143 h 3496775"/>
                <a:gd name="connsiteX5" fmla="*/ 151635 w 3239679"/>
                <a:gd name="connsiteY5" fmla="*/ 1952864 h 3496775"/>
                <a:gd name="connsiteX6" fmla="*/ 188394 w 3239679"/>
                <a:gd name="connsiteY6" fmla="*/ 2003409 h 3496775"/>
                <a:gd name="connsiteX7" fmla="*/ 202179 w 3239679"/>
                <a:gd name="connsiteY7" fmla="*/ 1856369 h 3496775"/>
                <a:gd name="connsiteX8" fmla="*/ 280294 w 3239679"/>
                <a:gd name="connsiteY8" fmla="*/ 2269917 h 3496775"/>
                <a:gd name="connsiteX9" fmla="*/ 36760 w 3239679"/>
                <a:gd name="connsiteY9" fmla="*/ 2550211 h 3496775"/>
                <a:gd name="connsiteX10" fmla="*/ 45950 w 3239679"/>
                <a:gd name="connsiteY10" fmla="*/ 3363521 h 3496775"/>
                <a:gd name="connsiteX11" fmla="*/ 105685 w 3239679"/>
                <a:gd name="connsiteY11" fmla="*/ 3326761 h 3496775"/>
                <a:gd name="connsiteX12" fmla="*/ 133255 w 3239679"/>
                <a:gd name="connsiteY12" fmla="*/ 3469206 h 3496775"/>
                <a:gd name="connsiteX13" fmla="*/ 298674 w 3239679"/>
                <a:gd name="connsiteY13" fmla="*/ 3464611 h 3496775"/>
                <a:gd name="connsiteX14" fmla="*/ 353813 w 3239679"/>
                <a:gd name="connsiteY14" fmla="*/ 3427851 h 3496775"/>
                <a:gd name="connsiteX15" fmla="*/ 174609 w 3239679"/>
                <a:gd name="connsiteY15" fmla="*/ 3276217 h 3496775"/>
                <a:gd name="connsiteX16" fmla="*/ 170014 w 3239679"/>
                <a:gd name="connsiteY16" fmla="*/ 2720225 h 3496775"/>
                <a:gd name="connsiteX17" fmla="*/ 390573 w 3239679"/>
                <a:gd name="connsiteY17" fmla="*/ 2605350 h 3496775"/>
                <a:gd name="connsiteX18" fmla="*/ 298674 w 3239679"/>
                <a:gd name="connsiteY18" fmla="*/ 2734010 h 3496775"/>
                <a:gd name="connsiteX19" fmla="*/ 680057 w 3239679"/>
                <a:gd name="connsiteY19" fmla="*/ 3294597 h 3496775"/>
                <a:gd name="connsiteX20" fmla="*/ 721411 w 3239679"/>
                <a:gd name="connsiteY20" fmla="*/ 3262432 h 3496775"/>
                <a:gd name="connsiteX21" fmla="*/ 735196 w 3239679"/>
                <a:gd name="connsiteY21" fmla="*/ 3363521 h 3496775"/>
                <a:gd name="connsiteX22" fmla="*/ 928185 w 3239679"/>
                <a:gd name="connsiteY22" fmla="*/ 3363521 h 3496775"/>
                <a:gd name="connsiteX23" fmla="*/ 974135 w 3239679"/>
                <a:gd name="connsiteY23" fmla="*/ 3331356 h 3496775"/>
                <a:gd name="connsiteX24" fmla="*/ 758171 w 3239679"/>
                <a:gd name="connsiteY24" fmla="*/ 3193507 h 3496775"/>
                <a:gd name="connsiteX25" fmla="*/ 510043 w 3239679"/>
                <a:gd name="connsiteY25" fmla="*/ 2821314 h 3496775"/>
                <a:gd name="connsiteX26" fmla="*/ 519233 w 3239679"/>
                <a:gd name="connsiteY26" fmla="*/ 2738605 h 3496775"/>
                <a:gd name="connsiteX27" fmla="*/ 914400 w 3239679"/>
                <a:gd name="connsiteY27" fmla="*/ 2334247 h 3496775"/>
                <a:gd name="connsiteX28" fmla="*/ 1709331 w 3239679"/>
                <a:gd name="connsiteY28" fmla="*/ 2380197 h 3496775"/>
                <a:gd name="connsiteX29" fmla="*/ 1585267 w 3239679"/>
                <a:gd name="connsiteY29" fmla="*/ 3248647 h 3496775"/>
                <a:gd name="connsiteX30" fmla="*/ 1622026 w 3239679"/>
                <a:gd name="connsiteY30" fmla="*/ 3239457 h 3496775"/>
                <a:gd name="connsiteX31" fmla="*/ 1617432 w 3239679"/>
                <a:gd name="connsiteY31" fmla="*/ 3386496 h 3496775"/>
                <a:gd name="connsiteX32" fmla="*/ 1824205 w 3239679"/>
                <a:gd name="connsiteY32" fmla="*/ 3450826 h 3496775"/>
                <a:gd name="connsiteX33" fmla="*/ 1856370 w 3239679"/>
                <a:gd name="connsiteY33" fmla="*/ 3391091 h 3496775"/>
                <a:gd name="connsiteX34" fmla="*/ 1718521 w 3239679"/>
                <a:gd name="connsiteY34" fmla="*/ 3303786 h 3496775"/>
                <a:gd name="connsiteX35" fmla="*/ 1746091 w 3239679"/>
                <a:gd name="connsiteY35" fmla="*/ 2908619 h 3496775"/>
                <a:gd name="connsiteX36" fmla="*/ 1870155 w 3239679"/>
                <a:gd name="connsiteY36" fmla="*/ 2623730 h 3496775"/>
                <a:gd name="connsiteX37" fmla="*/ 1975840 w 3239679"/>
                <a:gd name="connsiteY37" fmla="*/ 2844289 h 3496775"/>
                <a:gd name="connsiteX38" fmla="*/ 2058549 w 3239679"/>
                <a:gd name="connsiteY38" fmla="*/ 3060253 h 3496775"/>
                <a:gd name="connsiteX39" fmla="*/ 2104499 w 3239679"/>
                <a:gd name="connsiteY39" fmla="*/ 3358926 h 3496775"/>
                <a:gd name="connsiteX40" fmla="*/ 2141259 w 3239679"/>
                <a:gd name="connsiteY40" fmla="*/ 3326761 h 3496775"/>
                <a:gd name="connsiteX41" fmla="*/ 2168828 w 3239679"/>
                <a:gd name="connsiteY41" fmla="*/ 3496775 h 3496775"/>
                <a:gd name="connsiteX42" fmla="*/ 2325058 w 3239679"/>
                <a:gd name="connsiteY42" fmla="*/ 3496775 h 3496775"/>
                <a:gd name="connsiteX43" fmla="*/ 2380197 w 3239679"/>
                <a:gd name="connsiteY43" fmla="*/ 3455421 h 3496775"/>
                <a:gd name="connsiteX44" fmla="*/ 2219373 w 3239679"/>
                <a:gd name="connsiteY44" fmla="*/ 3358926 h 3496775"/>
                <a:gd name="connsiteX45" fmla="*/ 2145854 w 3239679"/>
                <a:gd name="connsiteY45" fmla="*/ 3087823 h 3496775"/>
                <a:gd name="connsiteX46" fmla="*/ 2072334 w 3239679"/>
                <a:gd name="connsiteY46" fmla="*/ 2609945 h 3496775"/>
                <a:gd name="connsiteX47" fmla="*/ 2072334 w 3239679"/>
                <a:gd name="connsiteY47" fmla="*/ 2357222 h 3496775"/>
                <a:gd name="connsiteX48" fmla="*/ 2348033 w 3239679"/>
                <a:gd name="connsiteY48" fmla="*/ 2173423 h 3496775"/>
                <a:gd name="connsiteX49" fmla="*/ 2609946 w 3239679"/>
                <a:gd name="connsiteY49" fmla="*/ 1787445 h 3496775"/>
                <a:gd name="connsiteX50" fmla="*/ 2651301 w 3239679"/>
                <a:gd name="connsiteY50" fmla="*/ 1438227 h 3496775"/>
                <a:gd name="connsiteX51" fmla="*/ 2798340 w 3239679"/>
                <a:gd name="connsiteY51" fmla="*/ 1387682 h 3496775"/>
                <a:gd name="connsiteX52" fmla="*/ 2779960 w 3239679"/>
                <a:gd name="connsiteY52" fmla="*/ 1291187 h 3496775"/>
                <a:gd name="connsiteX53" fmla="*/ 2770770 w 3239679"/>
                <a:gd name="connsiteY53" fmla="*/ 1231453 h 3496775"/>
                <a:gd name="connsiteX54" fmla="*/ 2775365 w 3239679"/>
                <a:gd name="connsiteY54" fmla="*/ 1102793 h 3496775"/>
                <a:gd name="connsiteX55" fmla="*/ 2853480 w 3239679"/>
                <a:gd name="connsiteY55" fmla="*/ 1185503 h 3496775"/>
                <a:gd name="connsiteX56" fmla="*/ 2807530 w 3239679"/>
                <a:gd name="connsiteY56" fmla="*/ 1066034 h 3496775"/>
                <a:gd name="connsiteX57" fmla="*/ 2835100 w 3239679"/>
                <a:gd name="connsiteY57" fmla="*/ 1020084 h 3496775"/>
                <a:gd name="connsiteX58" fmla="*/ 2986734 w 3239679"/>
                <a:gd name="connsiteY58" fmla="*/ 771955 h 3496775"/>
                <a:gd name="connsiteX59" fmla="*/ 2729415 w 3239679"/>
                <a:gd name="connsiteY59" fmla="*/ 868450 h 3496775"/>
                <a:gd name="connsiteX60" fmla="*/ 3074039 w 3239679"/>
                <a:gd name="connsiteY60" fmla="*/ 496257 h 3496775"/>
                <a:gd name="connsiteX61" fmla="*/ 3227321 w 3239679"/>
                <a:gd name="connsiteY61" fmla="*/ 48897 h 3496775"/>
                <a:gd name="connsiteX62" fmla="*/ 3119988 w 3239679"/>
                <a:gd name="connsiteY62" fmla="*/ 328453 h 3496775"/>
                <a:gd name="connsiteX63" fmla="*/ 3079371 w 3239679"/>
                <a:gd name="connsiteY63" fmla="*/ 38232 h 3496775"/>
                <a:gd name="connsiteX64" fmla="*/ 3059798 w 3239679"/>
                <a:gd name="connsiteY64" fmla="*/ 388642 h 3496775"/>
                <a:gd name="connsiteX65" fmla="*/ 2963023 w 3239679"/>
                <a:gd name="connsiteY65" fmla="*/ 482754 h 3496775"/>
                <a:gd name="connsiteX66" fmla="*/ 2822963 w 3239679"/>
                <a:gd name="connsiteY66" fmla="*/ 60189 h 3496775"/>
                <a:gd name="connsiteX67" fmla="*/ 2887119 w 3239679"/>
                <a:gd name="connsiteY67" fmla="*/ 521161 h 3496775"/>
                <a:gd name="connsiteX68" fmla="*/ 2715630 w 3239679"/>
                <a:gd name="connsiteY68" fmla="*/ 730601 h 3496775"/>
                <a:gd name="connsiteX69" fmla="*/ 2649828 w 3239679"/>
                <a:gd name="connsiteY69" fmla="*/ 620884 h 3496775"/>
                <a:gd name="connsiteX70" fmla="*/ 2633832 w 3239679"/>
                <a:gd name="connsiteY70" fmla="*/ 446449 h 3496775"/>
                <a:gd name="connsiteX71" fmla="*/ 2586971 w 3239679"/>
                <a:gd name="connsiteY71" fmla="*/ 643296 h 3496775"/>
                <a:gd name="connsiteX72" fmla="*/ 2650846 w 3239679"/>
                <a:gd name="connsiteY72" fmla="*/ 771218 h 3496775"/>
                <a:gd name="connsiteX73" fmla="*/ 2632922 w 3239679"/>
                <a:gd name="connsiteY73" fmla="*/ 854946 h 3496775"/>
                <a:gd name="connsiteX74" fmla="*/ 2481287 w 3239679"/>
                <a:gd name="connsiteY74" fmla="*/ 854665 h 3496775"/>
                <a:gd name="connsiteX75" fmla="*/ 2393982 w 3239679"/>
                <a:gd name="connsiteY75" fmla="*/ 753575 h 3496775"/>
                <a:gd name="connsiteX76" fmla="*/ 2447929 w 3239679"/>
                <a:gd name="connsiteY76" fmla="*/ 605344 h 3496775"/>
                <a:gd name="connsiteX77" fmla="*/ 2420079 w 3239679"/>
                <a:gd name="connsiteY77" fmla="*/ 458586 h 3496775"/>
                <a:gd name="connsiteX78" fmla="*/ 2330389 w 3239679"/>
                <a:gd name="connsiteY78" fmla="*/ 702575 h 3496775"/>
                <a:gd name="connsiteX79" fmla="*/ 2045501 w 3239679"/>
                <a:gd name="connsiteY79" fmla="*/ 470160 h 3496775"/>
                <a:gd name="connsiteX80" fmla="*/ 2079139 w 3239679"/>
                <a:gd name="connsiteY80" fmla="*/ 379171 h 3496775"/>
                <a:gd name="connsiteX81" fmla="*/ 2305379 w 3239679"/>
                <a:gd name="connsiteY81" fmla="*/ 238764 h 3496775"/>
                <a:gd name="connsiteX82" fmla="*/ 2167863 w 3239679"/>
                <a:gd name="connsiteY82" fmla="*/ 296731 h 3496775"/>
                <a:gd name="connsiteX83" fmla="*/ 2035574 w 3239679"/>
                <a:gd name="connsiteY83" fmla="*/ 307863 h 3496775"/>
                <a:gd name="connsiteX84" fmla="*/ 2047899 w 3239679"/>
                <a:gd name="connsiteY84" fmla="*/ 174099 h 3496775"/>
                <a:gd name="connsiteX85" fmla="*/ 2126456 w 3239679"/>
                <a:gd name="connsiteY85" fmla="*/ 0 h 3496775"/>
                <a:gd name="connsiteX86" fmla="*/ 1966650 w 3239679"/>
                <a:gd name="connsiteY86" fmla="*/ 257318 h 3496775"/>
                <a:gd name="connsiteX87" fmla="*/ 1936870 w 3239679"/>
                <a:gd name="connsiteY87" fmla="*/ 32164 h 3496775"/>
                <a:gd name="connsiteX88" fmla="*/ 1901275 w 3239679"/>
                <a:gd name="connsiteY88" fmla="*/ 208756 h 3496775"/>
                <a:gd name="connsiteX89" fmla="*/ 1931363 w 3239679"/>
                <a:gd name="connsiteY89" fmla="*/ 367315 h 3496775"/>
                <a:gd name="connsiteX90" fmla="*/ 1837294 w 3239679"/>
                <a:gd name="connsiteY90" fmla="*/ 288733 h 3496775"/>
                <a:gd name="connsiteX91" fmla="*/ 1776782 w 3239679"/>
                <a:gd name="connsiteY91" fmla="*/ 138130 h 3496775"/>
                <a:gd name="connsiteX92" fmla="*/ 1812524 w 3239679"/>
                <a:gd name="connsiteY92" fmla="*/ 363351 h 3496775"/>
                <a:gd name="connsiteX93" fmla="*/ 2358415 w 3239679"/>
                <a:gd name="connsiteY93" fmla="*/ 907420 h 3496775"/>
                <a:gd name="connsiteX94" fmla="*/ 2235543 w 3239679"/>
                <a:gd name="connsiteY94" fmla="*/ 830779 h 3496775"/>
                <a:gd name="connsiteX95" fmla="*/ 2065635 w 3239679"/>
                <a:gd name="connsiteY95" fmla="*/ 746314 h 3496775"/>
                <a:gd name="connsiteX96" fmla="*/ 2108531 w 3239679"/>
                <a:gd name="connsiteY96" fmla="*/ 998194 h 3496775"/>
                <a:gd name="connsiteX97" fmla="*/ 2259254 w 3239679"/>
                <a:gd name="connsiteY97" fmla="*/ 1067227 h 3496775"/>
                <a:gd name="connsiteX98" fmla="*/ 2285163 w 3239679"/>
                <a:gd name="connsiteY98" fmla="*/ 1144483 h 3496775"/>
                <a:gd name="connsiteX99" fmla="*/ 2187208 w 3239679"/>
                <a:gd name="connsiteY99" fmla="*/ 1396872 h 3496775"/>
                <a:gd name="connsiteX100" fmla="*/ 1962055 w 3239679"/>
                <a:gd name="connsiteY100" fmla="*/ 1419847 h 3496775"/>
                <a:gd name="connsiteX101" fmla="*/ 1658786 w 3239679"/>
                <a:gd name="connsiteY101" fmla="*/ 1452012 h 3496775"/>
                <a:gd name="connsiteX102" fmla="*/ 514638 w 3239679"/>
                <a:gd name="connsiteY102" fmla="*/ 1433632 h 3496775"/>
                <a:gd name="connsiteX0" fmla="*/ 514638 w 3227321"/>
                <a:gd name="connsiteY0" fmla="*/ 1433632 h 3496775"/>
                <a:gd name="connsiteX1" fmla="*/ 514638 w 3227321"/>
                <a:gd name="connsiteY1" fmla="*/ 1433632 h 3496775"/>
                <a:gd name="connsiteX2" fmla="*/ 202179 w 3227321"/>
                <a:gd name="connsiteY2" fmla="*/ 1603646 h 3496775"/>
                <a:gd name="connsiteX3" fmla="*/ 18380 w 3227321"/>
                <a:gd name="connsiteY3" fmla="*/ 1787445 h 3496775"/>
                <a:gd name="connsiteX4" fmla="*/ 0 w 3227321"/>
                <a:gd name="connsiteY4" fmla="*/ 2063143 h 3496775"/>
                <a:gd name="connsiteX5" fmla="*/ 151635 w 3227321"/>
                <a:gd name="connsiteY5" fmla="*/ 1952864 h 3496775"/>
                <a:gd name="connsiteX6" fmla="*/ 188394 w 3227321"/>
                <a:gd name="connsiteY6" fmla="*/ 2003409 h 3496775"/>
                <a:gd name="connsiteX7" fmla="*/ 202179 w 3227321"/>
                <a:gd name="connsiteY7" fmla="*/ 1856369 h 3496775"/>
                <a:gd name="connsiteX8" fmla="*/ 280294 w 3227321"/>
                <a:gd name="connsiteY8" fmla="*/ 2269917 h 3496775"/>
                <a:gd name="connsiteX9" fmla="*/ 36760 w 3227321"/>
                <a:gd name="connsiteY9" fmla="*/ 2550211 h 3496775"/>
                <a:gd name="connsiteX10" fmla="*/ 45950 w 3227321"/>
                <a:gd name="connsiteY10" fmla="*/ 3363521 h 3496775"/>
                <a:gd name="connsiteX11" fmla="*/ 105685 w 3227321"/>
                <a:gd name="connsiteY11" fmla="*/ 3326761 h 3496775"/>
                <a:gd name="connsiteX12" fmla="*/ 133255 w 3227321"/>
                <a:gd name="connsiteY12" fmla="*/ 3469206 h 3496775"/>
                <a:gd name="connsiteX13" fmla="*/ 298674 w 3227321"/>
                <a:gd name="connsiteY13" fmla="*/ 3464611 h 3496775"/>
                <a:gd name="connsiteX14" fmla="*/ 353813 w 3227321"/>
                <a:gd name="connsiteY14" fmla="*/ 3427851 h 3496775"/>
                <a:gd name="connsiteX15" fmla="*/ 174609 w 3227321"/>
                <a:gd name="connsiteY15" fmla="*/ 3276217 h 3496775"/>
                <a:gd name="connsiteX16" fmla="*/ 170014 w 3227321"/>
                <a:gd name="connsiteY16" fmla="*/ 2720225 h 3496775"/>
                <a:gd name="connsiteX17" fmla="*/ 390573 w 3227321"/>
                <a:gd name="connsiteY17" fmla="*/ 2605350 h 3496775"/>
                <a:gd name="connsiteX18" fmla="*/ 298674 w 3227321"/>
                <a:gd name="connsiteY18" fmla="*/ 2734010 h 3496775"/>
                <a:gd name="connsiteX19" fmla="*/ 680057 w 3227321"/>
                <a:gd name="connsiteY19" fmla="*/ 3294597 h 3496775"/>
                <a:gd name="connsiteX20" fmla="*/ 721411 w 3227321"/>
                <a:gd name="connsiteY20" fmla="*/ 3262432 h 3496775"/>
                <a:gd name="connsiteX21" fmla="*/ 735196 w 3227321"/>
                <a:gd name="connsiteY21" fmla="*/ 3363521 h 3496775"/>
                <a:gd name="connsiteX22" fmla="*/ 928185 w 3227321"/>
                <a:gd name="connsiteY22" fmla="*/ 3363521 h 3496775"/>
                <a:gd name="connsiteX23" fmla="*/ 974135 w 3227321"/>
                <a:gd name="connsiteY23" fmla="*/ 3331356 h 3496775"/>
                <a:gd name="connsiteX24" fmla="*/ 758171 w 3227321"/>
                <a:gd name="connsiteY24" fmla="*/ 3193507 h 3496775"/>
                <a:gd name="connsiteX25" fmla="*/ 510043 w 3227321"/>
                <a:gd name="connsiteY25" fmla="*/ 2821314 h 3496775"/>
                <a:gd name="connsiteX26" fmla="*/ 519233 w 3227321"/>
                <a:gd name="connsiteY26" fmla="*/ 2738605 h 3496775"/>
                <a:gd name="connsiteX27" fmla="*/ 914400 w 3227321"/>
                <a:gd name="connsiteY27" fmla="*/ 2334247 h 3496775"/>
                <a:gd name="connsiteX28" fmla="*/ 1709331 w 3227321"/>
                <a:gd name="connsiteY28" fmla="*/ 2380197 h 3496775"/>
                <a:gd name="connsiteX29" fmla="*/ 1585267 w 3227321"/>
                <a:gd name="connsiteY29" fmla="*/ 3248647 h 3496775"/>
                <a:gd name="connsiteX30" fmla="*/ 1622026 w 3227321"/>
                <a:gd name="connsiteY30" fmla="*/ 3239457 h 3496775"/>
                <a:gd name="connsiteX31" fmla="*/ 1617432 w 3227321"/>
                <a:gd name="connsiteY31" fmla="*/ 3386496 h 3496775"/>
                <a:gd name="connsiteX32" fmla="*/ 1824205 w 3227321"/>
                <a:gd name="connsiteY32" fmla="*/ 3450826 h 3496775"/>
                <a:gd name="connsiteX33" fmla="*/ 1856370 w 3227321"/>
                <a:gd name="connsiteY33" fmla="*/ 3391091 h 3496775"/>
                <a:gd name="connsiteX34" fmla="*/ 1718521 w 3227321"/>
                <a:gd name="connsiteY34" fmla="*/ 3303786 h 3496775"/>
                <a:gd name="connsiteX35" fmla="*/ 1746091 w 3227321"/>
                <a:gd name="connsiteY35" fmla="*/ 2908619 h 3496775"/>
                <a:gd name="connsiteX36" fmla="*/ 1870155 w 3227321"/>
                <a:gd name="connsiteY36" fmla="*/ 2623730 h 3496775"/>
                <a:gd name="connsiteX37" fmla="*/ 1975840 w 3227321"/>
                <a:gd name="connsiteY37" fmla="*/ 2844289 h 3496775"/>
                <a:gd name="connsiteX38" fmla="*/ 2058549 w 3227321"/>
                <a:gd name="connsiteY38" fmla="*/ 3060253 h 3496775"/>
                <a:gd name="connsiteX39" fmla="*/ 2104499 w 3227321"/>
                <a:gd name="connsiteY39" fmla="*/ 3358926 h 3496775"/>
                <a:gd name="connsiteX40" fmla="*/ 2141259 w 3227321"/>
                <a:gd name="connsiteY40" fmla="*/ 3326761 h 3496775"/>
                <a:gd name="connsiteX41" fmla="*/ 2168828 w 3227321"/>
                <a:gd name="connsiteY41" fmla="*/ 3496775 h 3496775"/>
                <a:gd name="connsiteX42" fmla="*/ 2325058 w 3227321"/>
                <a:gd name="connsiteY42" fmla="*/ 3496775 h 3496775"/>
                <a:gd name="connsiteX43" fmla="*/ 2380197 w 3227321"/>
                <a:gd name="connsiteY43" fmla="*/ 3455421 h 3496775"/>
                <a:gd name="connsiteX44" fmla="*/ 2219373 w 3227321"/>
                <a:gd name="connsiteY44" fmla="*/ 3358926 h 3496775"/>
                <a:gd name="connsiteX45" fmla="*/ 2145854 w 3227321"/>
                <a:gd name="connsiteY45" fmla="*/ 3087823 h 3496775"/>
                <a:gd name="connsiteX46" fmla="*/ 2072334 w 3227321"/>
                <a:gd name="connsiteY46" fmla="*/ 2609945 h 3496775"/>
                <a:gd name="connsiteX47" fmla="*/ 2072334 w 3227321"/>
                <a:gd name="connsiteY47" fmla="*/ 2357222 h 3496775"/>
                <a:gd name="connsiteX48" fmla="*/ 2348033 w 3227321"/>
                <a:gd name="connsiteY48" fmla="*/ 2173423 h 3496775"/>
                <a:gd name="connsiteX49" fmla="*/ 2609946 w 3227321"/>
                <a:gd name="connsiteY49" fmla="*/ 1787445 h 3496775"/>
                <a:gd name="connsiteX50" fmla="*/ 2651301 w 3227321"/>
                <a:gd name="connsiteY50" fmla="*/ 1438227 h 3496775"/>
                <a:gd name="connsiteX51" fmla="*/ 2798340 w 3227321"/>
                <a:gd name="connsiteY51" fmla="*/ 1387682 h 3496775"/>
                <a:gd name="connsiteX52" fmla="*/ 2779960 w 3227321"/>
                <a:gd name="connsiteY52" fmla="*/ 1291187 h 3496775"/>
                <a:gd name="connsiteX53" fmla="*/ 2770770 w 3227321"/>
                <a:gd name="connsiteY53" fmla="*/ 1231453 h 3496775"/>
                <a:gd name="connsiteX54" fmla="*/ 2775365 w 3227321"/>
                <a:gd name="connsiteY54" fmla="*/ 1102793 h 3496775"/>
                <a:gd name="connsiteX55" fmla="*/ 2853480 w 3227321"/>
                <a:gd name="connsiteY55" fmla="*/ 1185503 h 3496775"/>
                <a:gd name="connsiteX56" fmla="*/ 2807530 w 3227321"/>
                <a:gd name="connsiteY56" fmla="*/ 1066034 h 3496775"/>
                <a:gd name="connsiteX57" fmla="*/ 2835100 w 3227321"/>
                <a:gd name="connsiteY57" fmla="*/ 1020084 h 3496775"/>
                <a:gd name="connsiteX58" fmla="*/ 2986734 w 3227321"/>
                <a:gd name="connsiteY58" fmla="*/ 771955 h 3496775"/>
                <a:gd name="connsiteX59" fmla="*/ 2729415 w 3227321"/>
                <a:gd name="connsiteY59" fmla="*/ 868450 h 3496775"/>
                <a:gd name="connsiteX60" fmla="*/ 3074039 w 3227321"/>
                <a:gd name="connsiteY60" fmla="*/ 496257 h 3496775"/>
                <a:gd name="connsiteX61" fmla="*/ 3227321 w 3227321"/>
                <a:gd name="connsiteY61" fmla="*/ 48897 h 3496775"/>
                <a:gd name="connsiteX62" fmla="*/ 3119988 w 3227321"/>
                <a:gd name="connsiteY62" fmla="*/ 328453 h 3496775"/>
                <a:gd name="connsiteX63" fmla="*/ 3079371 w 3227321"/>
                <a:gd name="connsiteY63" fmla="*/ 38232 h 3496775"/>
                <a:gd name="connsiteX64" fmla="*/ 3059798 w 3227321"/>
                <a:gd name="connsiteY64" fmla="*/ 388642 h 3496775"/>
                <a:gd name="connsiteX65" fmla="*/ 2963023 w 3227321"/>
                <a:gd name="connsiteY65" fmla="*/ 482754 h 3496775"/>
                <a:gd name="connsiteX66" fmla="*/ 2822963 w 3227321"/>
                <a:gd name="connsiteY66" fmla="*/ 60189 h 3496775"/>
                <a:gd name="connsiteX67" fmla="*/ 2887119 w 3227321"/>
                <a:gd name="connsiteY67" fmla="*/ 521161 h 3496775"/>
                <a:gd name="connsiteX68" fmla="*/ 2715630 w 3227321"/>
                <a:gd name="connsiteY68" fmla="*/ 730601 h 3496775"/>
                <a:gd name="connsiteX69" fmla="*/ 2649828 w 3227321"/>
                <a:gd name="connsiteY69" fmla="*/ 620884 h 3496775"/>
                <a:gd name="connsiteX70" fmla="*/ 2633832 w 3227321"/>
                <a:gd name="connsiteY70" fmla="*/ 446449 h 3496775"/>
                <a:gd name="connsiteX71" fmla="*/ 2586971 w 3227321"/>
                <a:gd name="connsiteY71" fmla="*/ 643296 h 3496775"/>
                <a:gd name="connsiteX72" fmla="*/ 2650846 w 3227321"/>
                <a:gd name="connsiteY72" fmla="*/ 771218 h 3496775"/>
                <a:gd name="connsiteX73" fmla="*/ 2632922 w 3227321"/>
                <a:gd name="connsiteY73" fmla="*/ 854946 h 3496775"/>
                <a:gd name="connsiteX74" fmla="*/ 2481287 w 3227321"/>
                <a:gd name="connsiteY74" fmla="*/ 854665 h 3496775"/>
                <a:gd name="connsiteX75" fmla="*/ 2393982 w 3227321"/>
                <a:gd name="connsiteY75" fmla="*/ 753575 h 3496775"/>
                <a:gd name="connsiteX76" fmla="*/ 2447929 w 3227321"/>
                <a:gd name="connsiteY76" fmla="*/ 605344 h 3496775"/>
                <a:gd name="connsiteX77" fmla="*/ 2420079 w 3227321"/>
                <a:gd name="connsiteY77" fmla="*/ 458586 h 3496775"/>
                <a:gd name="connsiteX78" fmla="*/ 2330389 w 3227321"/>
                <a:gd name="connsiteY78" fmla="*/ 702575 h 3496775"/>
                <a:gd name="connsiteX79" fmla="*/ 2045501 w 3227321"/>
                <a:gd name="connsiteY79" fmla="*/ 470160 h 3496775"/>
                <a:gd name="connsiteX80" fmla="*/ 2079139 w 3227321"/>
                <a:gd name="connsiteY80" fmla="*/ 379171 h 3496775"/>
                <a:gd name="connsiteX81" fmla="*/ 2305379 w 3227321"/>
                <a:gd name="connsiteY81" fmla="*/ 238764 h 3496775"/>
                <a:gd name="connsiteX82" fmla="*/ 2167863 w 3227321"/>
                <a:gd name="connsiteY82" fmla="*/ 296731 h 3496775"/>
                <a:gd name="connsiteX83" fmla="*/ 2035574 w 3227321"/>
                <a:gd name="connsiteY83" fmla="*/ 307863 h 3496775"/>
                <a:gd name="connsiteX84" fmla="*/ 2047899 w 3227321"/>
                <a:gd name="connsiteY84" fmla="*/ 174099 h 3496775"/>
                <a:gd name="connsiteX85" fmla="*/ 2126456 w 3227321"/>
                <a:gd name="connsiteY85" fmla="*/ 0 h 3496775"/>
                <a:gd name="connsiteX86" fmla="*/ 1966650 w 3227321"/>
                <a:gd name="connsiteY86" fmla="*/ 257318 h 3496775"/>
                <a:gd name="connsiteX87" fmla="*/ 1936870 w 3227321"/>
                <a:gd name="connsiteY87" fmla="*/ 32164 h 3496775"/>
                <a:gd name="connsiteX88" fmla="*/ 1901275 w 3227321"/>
                <a:gd name="connsiteY88" fmla="*/ 208756 h 3496775"/>
                <a:gd name="connsiteX89" fmla="*/ 1931363 w 3227321"/>
                <a:gd name="connsiteY89" fmla="*/ 367315 h 3496775"/>
                <a:gd name="connsiteX90" fmla="*/ 1837294 w 3227321"/>
                <a:gd name="connsiteY90" fmla="*/ 288733 h 3496775"/>
                <a:gd name="connsiteX91" fmla="*/ 1776782 w 3227321"/>
                <a:gd name="connsiteY91" fmla="*/ 138130 h 3496775"/>
                <a:gd name="connsiteX92" fmla="*/ 1812524 w 3227321"/>
                <a:gd name="connsiteY92" fmla="*/ 363351 h 3496775"/>
                <a:gd name="connsiteX93" fmla="*/ 2358415 w 3227321"/>
                <a:gd name="connsiteY93" fmla="*/ 907420 h 3496775"/>
                <a:gd name="connsiteX94" fmla="*/ 2235543 w 3227321"/>
                <a:gd name="connsiteY94" fmla="*/ 830779 h 3496775"/>
                <a:gd name="connsiteX95" fmla="*/ 2065635 w 3227321"/>
                <a:gd name="connsiteY95" fmla="*/ 746314 h 3496775"/>
                <a:gd name="connsiteX96" fmla="*/ 2108531 w 3227321"/>
                <a:gd name="connsiteY96" fmla="*/ 998194 h 3496775"/>
                <a:gd name="connsiteX97" fmla="*/ 2259254 w 3227321"/>
                <a:gd name="connsiteY97" fmla="*/ 1067227 h 3496775"/>
                <a:gd name="connsiteX98" fmla="*/ 2285163 w 3227321"/>
                <a:gd name="connsiteY98" fmla="*/ 1144483 h 3496775"/>
                <a:gd name="connsiteX99" fmla="*/ 2187208 w 3227321"/>
                <a:gd name="connsiteY99" fmla="*/ 1396872 h 3496775"/>
                <a:gd name="connsiteX100" fmla="*/ 1962055 w 3227321"/>
                <a:gd name="connsiteY100" fmla="*/ 1419847 h 3496775"/>
                <a:gd name="connsiteX101" fmla="*/ 1658786 w 3227321"/>
                <a:gd name="connsiteY101" fmla="*/ 1452012 h 3496775"/>
                <a:gd name="connsiteX102" fmla="*/ 514638 w 3227321"/>
                <a:gd name="connsiteY102" fmla="*/ 1433632 h 3496775"/>
                <a:gd name="connsiteX0" fmla="*/ 514638 w 3249906"/>
                <a:gd name="connsiteY0" fmla="*/ 1433632 h 3496775"/>
                <a:gd name="connsiteX1" fmla="*/ 514638 w 3249906"/>
                <a:gd name="connsiteY1" fmla="*/ 1433632 h 3496775"/>
                <a:gd name="connsiteX2" fmla="*/ 202179 w 3249906"/>
                <a:gd name="connsiteY2" fmla="*/ 1603646 h 3496775"/>
                <a:gd name="connsiteX3" fmla="*/ 18380 w 3249906"/>
                <a:gd name="connsiteY3" fmla="*/ 1787445 h 3496775"/>
                <a:gd name="connsiteX4" fmla="*/ 0 w 3249906"/>
                <a:gd name="connsiteY4" fmla="*/ 2063143 h 3496775"/>
                <a:gd name="connsiteX5" fmla="*/ 151635 w 3249906"/>
                <a:gd name="connsiteY5" fmla="*/ 1952864 h 3496775"/>
                <a:gd name="connsiteX6" fmla="*/ 188394 w 3249906"/>
                <a:gd name="connsiteY6" fmla="*/ 2003409 h 3496775"/>
                <a:gd name="connsiteX7" fmla="*/ 202179 w 3249906"/>
                <a:gd name="connsiteY7" fmla="*/ 1856369 h 3496775"/>
                <a:gd name="connsiteX8" fmla="*/ 280294 w 3249906"/>
                <a:gd name="connsiteY8" fmla="*/ 2269917 h 3496775"/>
                <a:gd name="connsiteX9" fmla="*/ 36760 w 3249906"/>
                <a:gd name="connsiteY9" fmla="*/ 2550211 h 3496775"/>
                <a:gd name="connsiteX10" fmla="*/ 45950 w 3249906"/>
                <a:gd name="connsiteY10" fmla="*/ 3363521 h 3496775"/>
                <a:gd name="connsiteX11" fmla="*/ 105685 w 3249906"/>
                <a:gd name="connsiteY11" fmla="*/ 3326761 h 3496775"/>
                <a:gd name="connsiteX12" fmla="*/ 133255 w 3249906"/>
                <a:gd name="connsiteY12" fmla="*/ 3469206 h 3496775"/>
                <a:gd name="connsiteX13" fmla="*/ 298674 w 3249906"/>
                <a:gd name="connsiteY13" fmla="*/ 3464611 h 3496775"/>
                <a:gd name="connsiteX14" fmla="*/ 353813 w 3249906"/>
                <a:gd name="connsiteY14" fmla="*/ 3427851 h 3496775"/>
                <a:gd name="connsiteX15" fmla="*/ 174609 w 3249906"/>
                <a:gd name="connsiteY15" fmla="*/ 3276217 h 3496775"/>
                <a:gd name="connsiteX16" fmla="*/ 170014 w 3249906"/>
                <a:gd name="connsiteY16" fmla="*/ 2720225 h 3496775"/>
                <a:gd name="connsiteX17" fmla="*/ 390573 w 3249906"/>
                <a:gd name="connsiteY17" fmla="*/ 2605350 h 3496775"/>
                <a:gd name="connsiteX18" fmla="*/ 298674 w 3249906"/>
                <a:gd name="connsiteY18" fmla="*/ 2734010 h 3496775"/>
                <a:gd name="connsiteX19" fmla="*/ 680057 w 3249906"/>
                <a:gd name="connsiteY19" fmla="*/ 3294597 h 3496775"/>
                <a:gd name="connsiteX20" fmla="*/ 721411 w 3249906"/>
                <a:gd name="connsiteY20" fmla="*/ 3262432 h 3496775"/>
                <a:gd name="connsiteX21" fmla="*/ 735196 w 3249906"/>
                <a:gd name="connsiteY21" fmla="*/ 3363521 h 3496775"/>
                <a:gd name="connsiteX22" fmla="*/ 928185 w 3249906"/>
                <a:gd name="connsiteY22" fmla="*/ 3363521 h 3496775"/>
                <a:gd name="connsiteX23" fmla="*/ 974135 w 3249906"/>
                <a:gd name="connsiteY23" fmla="*/ 3331356 h 3496775"/>
                <a:gd name="connsiteX24" fmla="*/ 758171 w 3249906"/>
                <a:gd name="connsiteY24" fmla="*/ 3193507 h 3496775"/>
                <a:gd name="connsiteX25" fmla="*/ 510043 w 3249906"/>
                <a:gd name="connsiteY25" fmla="*/ 2821314 h 3496775"/>
                <a:gd name="connsiteX26" fmla="*/ 519233 w 3249906"/>
                <a:gd name="connsiteY26" fmla="*/ 2738605 h 3496775"/>
                <a:gd name="connsiteX27" fmla="*/ 914400 w 3249906"/>
                <a:gd name="connsiteY27" fmla="*/ 2334247 h 3496775"/>
                <a:gd name="connsiteX28" fmla="*/ 1709331 w 3249906"/>
                <a:gd name="connsiteY28" fmla="*/ 2380197 h 3496775"/>
                <a:gd name="connsiteX29" fmla="*/ 1585267 w 3249906"/>
                <a:gd name="connsiteY29" fmla="*/ 3248647 h 3496775"/>
                <a:gd name="connsiteX30" fmla="*/ 1622026 w 3249906"/>
                <a:gd name="connsiteY30" fmla="*/ 3239457 h 3496775"/>
                <a:gd name="connsiteX31" fmla="*/ 1617432 w 3249906"/>
                <a:gd name="connsiteY31" fmla="*/ 3386496 h 3496775"/>
                <a:gd name="connsiteX32" fmla="*/ 1824205 w 3249906"/>
                <a:gd name="connsiteY32" fmla="*/ 3450826 h 3496775"/>
                <a:gd name="connsiteX33" fmla="*/ 1856370 w 3249906"/>
                <a:gd name="connsiteY33" fmla="*/ 3391091 h 3496775"/>
                <a:gd name="connsiteX34" fmla="*/ 1718521 w 3249906"/>
                <a:gd name="connsiteY34" fmla="*/ 3303786 h 3496775"/>
                <a:gd name="connsiteX35" fmla="*/ 1746091 w 3249906"/>
                <a:gd name="connsiteY35" fmla="*/ 2908619 h 3496775"/>
                <a:gd name="connsiteX36" fmla="*/ 1870155 w 3249906"/>
                <a:gd name="connsiteY36" fmla="*/ 2623730 h 3496775"/>
                <a:gd name="connsiteX37" fmla="*/ 1975840 w 3249906"/>
                <a:gd name="connsiteY37" fmla="*/ 2844289 h 3496775"/>
                <a:gd name="connsiteX38" fmla="*/ 2058549 w 3249906"/>
                <a:gd name="connsiteY38" fmla="*/ 3060253 h 3496775"/>
                <a:gd name="connsiteX39" fmla="*/ 2104499 w 3249906"/>
                <a:gd name="connsiteY39" fmla="*/ 3358926 h 3496775"/>
                <a:gd name="connsiteX40" fmla="*/ 2141259 w 3249906"/>
                <a:gd name="connsiteY40" fmla="*/ 3326761 h 3496775"/>
                <a:gd name="connsiteX41" fmla="*/ 2168828 w 3249906"/>
                <a:gd name="connsiteY41" fmla="*/ 3496775 h 3496775"/>
                <a:gd name="connsiteX42" fmla="*/ 2325058 w 3249906"/>
                <a:gd name="connsiteY42" fmla="*/ 3496775 h 3496775"/>
                <a:gd name="connsiteX43" fmla="*/ 2380197 w 3249906"/>
                <a:gd name="connsiteY43" fmla="*/ 3455421 h 3496775"/>
                <a:gd name="connsiteX44" fmla="*/ 2219373 w 3249906"/>
                <a:gd name="connsiteY44" fmla="*/ 3358926 h 3496775"/>
                <a:gd name="connsiteX45" fmla="*/ 2145854 w 3249906"/>
                <a:gd name="connsiteY45" fmla="*/ 3087823 h 3496775"/>
                <a:gd name="connsiteX46" fmla="*/ 2072334 w 3249906"/>
                <a:gd name="connsiteY46" fmla="*/ 2609945 h 3496775"/>
                <a:gd name="connsiteX47" fmla="*/ 2072334 w 3249906"/>
                <a:gd name="connsiteY47" fmla="*/ 2357222 h 3496775"/>
                <a:gd name="connsiteX48" fmla="*/ 2348033 w 3249906"/>
                <a:gd name="connsiteY48" fmla="*/ 2173423 h 3496775"/>
                <a:gd name="connsiteX49" fmla="*/ 2609946 w 3249906"/>
                <a:gd name="connsiteY49" fmla="*/ 1787445 h 3496775"/>
                <a:gd name="connsiteX50" fmla="*/ 2651301 w 3249906"/>
                <a:gd name="connsiteY50" fmla="*/ 1438227 h 3496775"/>
                <a:gd name="connsiteX51" fmla="*/ 2798340 w 3249906"/>
                <a:gd name="connsiteY51" fmla="*/ 1387682 h 3496775"/>
                <a:gd name="connsiteX52" fmla="*/ 2779960 w 3249906"/>
                <a:gd name="connsiteY52" fmla="*/ 1291187 h 3496775"/>
                <a:gd name="connsiteX53" fmla="*/ 2770770 w 3249906"/>
                <a:gd name="connsiteY53" fmla="*/ 1231453 h 3496775"/>
                <a:gd name="connsiteX54" fmla="*/ 2775365 w 3249906"/>
                <a:gd name="connsiteY54" fmla="*/ 1102793 h 3496775"/>
                <a:gd name="connsiteX55" fmla="*/ 2853480 w 3249906"/>
                <a:gd name="connsiteY55" fmla="*/ 1185503 h 3496775"/>
                <a:gd name="connsiteX56" fmla="*/ 2807530 w 3249906"/>
                <a:gd name="connsiteY56" fmla="*/ 1066034 h 3496775"/>
                <a:gd name="connsiteX57" fmla="*/ 2835100 w 3249906"/>
                <a:gd name="connsiteY57" fmla="*/ 1020084 h 3496775"/>
                <a:gd name="connsiteX58" fmla="*/ 2986734 w 3249906"/>
                <a:gd name="connsiteY58" fmla="*/ 771955 h 3496775"/>
                <a:gd name="connsiteX59" fmla="*/ 2729415 w 3249906"/>
                <a:gd name="connsiteY59" fmla="*/ 868450 h 3496775"/>
                <a:gd name="connsiteX60" fmla="*/ 3074039 w 3249906"/>
                <a:gd name="connsiteY60" fmla="*/ 496257 h 3496775"/>
                <a:gd name="connsiteX61" fmla="*/ 3227321 w 3249906"/>
                <a:gd name="connsiteY61" fmla="*/ 48897 h 3496775"/>
                <a:gd name="connsiteX62" fmla="*/ 3119988 w 3249906"/>
                <a:gd name="connsiteY62" fmla="*/ 328453 h 3496775"/>
                <a:gd name="connsiteX63" fmla="*/ 3079371 w 3249906"/>
                <a:gd name="connsiteY63" fmla="*/ 38232 h 3496775"/>
                <a:gd name="connsiteX64" fmla="*/ 3059798 w 3249906"/>
                <a:gd name="connsiteY64" fmla="*/ 388642 h 3496775"/>
                <a:gd name="connsiteX65" fmla="*/ 2963023 w 3249906"/>
                <a:gd name="connsiteY65" fmla="*/ 482754 h 3496775"/>
                <a:gd name="connsiteX66" fmla="*/ 2822963 w 3249906"/>
                <a:gd name="connsiteY66" fmla="*/ 60189 h 3496775"/>
                <a:gd name="connsiteX67" fmla="*/ 2887119 w 3249906"/>
                <a:gd name="connsiteY67" fmla="*/ 521161 h 3496775"/>
                <a:gd name="connsiteX68" fmla="*/ 2715630 w 3249906"/>
                <a:gd name="connsiteY68" fmla="*/ 730601 h 3496775"/>
                <a:gd name="connsiteX69" fmla="*/ 2649828 w 3249906"/>
                <a:gd name="connsiteY69" fmla="*/ 620884 h 3496775"/>
                <a:gd name="connsiteX70" fmla="*/ 2633832 w 3249906"/>
                <a:gd name="connsiteY70" fmla="*/ 446449 h 3496775"/>
                <a:gd name="connsiteX71" fmla="*/ 2586971 w 3249906"/>
                <a:gd name="connsiteY71" fmla="*/ 643296 h 3496775"/>
                <a:gd name="connsiteX72" fmla="*/ 2650846 w 3249906"/>
                <a:gd name="connsiteY72" fmla="*/ 771218 h 3496775"/>
                <a:gd name="connsiteX73" fmla="*/ 2632922 w 3249906"/>
                <a:gd name="connsiteY73" fmla="*/ 854946 h 3496775"/>
                <a:gd name="connsiteX74" fmla="*/ 2481287 w 3249906"/>
                <a:gd name="connsiteY74" fmla="*/ 854665 h 3496775"/>
                <a:gd name="connsiteX75" fmla="*/ 2393982 w 3249906"/>
                <a:gd name="connsiteY75" fmla="*/ 753575 h 3496775"/>
                <a:gd name="connsiteX76" fmla="*/ 2447929 w 3249906"/>
                <a:gd name="connsiteY76" fmla="*/ 605344 h 3496775"/>
                <a:gd name="connsiteX77" fmla="*/ 2420079 w 3249906"/>
                <a:gd name="connsiteY77" fmla="*/ 458586 h 3496775"/>
                <a:gd name="connsiteX78" fmla="*/ 2330389 w 3249906"/>
                <a:gd name="connsiteY78" fmla="*/ 702575 h 3496775"/>
                <a:gd name="connsiteX79" fmla="*/ 2045501 w 3249906"/>
                <a:gd name="connsiteY79" fmla="*/ 470160 h 3496775"/>
                <a:gd name="connsiteX80" fmla="*/ 2079139 w 3249906"/>
                <a:gd name="connsiteY80" fmla="*/ 379171 h 3496775"/>
                <a:gd name="connsiteX81" fmla="*/ 2305379 w 3249906"/>
                <a:gd name="connsiteY81" fmla="*/ 238764 h 3496775"/>
                <a:gd name="connsiteX82" fmla="*/ 2167863 w 3249906"/>
                <a:gd name="connsiteY82" fmla="*/ 296731 h 3496775"/>
                <a:gd name="connsiteX83" fmla="*/ 2035574 w 3249906"/>
                <a:gd name="connsiteY83" fmla="*/ 307863 h 3496775"/>
                <a:gd name="connsiteX84" fmla="*/ 2047899 w 3249906"/>
                <a:gd name="connsiteY84" fmla="*/ 174099 h 3496775"/>
                <a:gd name="connsiteX85" fmla="*/ 2126456 w 3249906"/>
                <a:gd name="connsiteY85" fmla="*/ 0 h 3496775"/>
                <a:gd name="connsiteX86" fmla="*/ 1966650 w 3249906"/>
                <a:gd name="connsiteY86" fmla="*/ 257318 h 3496775"/>
                <a:gd name="connsiteX87" fmla="*/ 1936870 w 3249906"/>
                <a:gd name="connsiteY87" fmla="*/ 32164 h 3496775"/>
                <a:gd name="connsiteX88" fmla="*/ 1901275 w 3249906"/>
                <a:gd name="connsiteY88" fmla="*/ 208756 h 3496775"/>
                <a:gd name="connsiteX89" fmla="*/ 1931363 w 3249906"/>
                <a:gd name="connsiteY89" fmla="*/ 367315 h 3496775"/>
                <a:gd name="connsiteX90" fmla="*/ 1837294 w 3249906"/>
                <a:gd name="connsiteY90" fmla="*/ 288733 h 3496775"/>
                <a:gd name="connsiteX91" fmla="*/ 1776782 w 3249906"/>
                <a:gd name="connsiteY91" fmla="*/ 138130 h 3496775"/>
                <a:gd name="connsiteX92" fmla="*/ 1812524 w 3249906"/>
                <a:gd name="connsiteY92" fmla="*/ 363351 h 3496775"/>
                <a:gd name="connsiteX93" fmla="*/ 2358415 w 3249906"/>
                <a:gd name="connsiteY93" fmla="*/ 907420 h 3496775"/>
                <a:gd name="connsiteX94" fmla="*/ 2235543 w 3249906"/>
                <a:gd name="connsiteY94" fmla="*/ 830779 h 3496775"/>
                <a:gd name="connsiteX95" fmla="*/ 2065635 w 3249906"/>
                <a:gd name="connsiteY95" fmla="*/ 746314 h 3496775"/>
                <a:gd name="connsiteX96" fmla="*/ 2108531 w 3249906"/>
                <a:gd name="connsiteY96" fmla="*/ 998194 h 3496775"/>
                <a:gd name="connsiteX97" fmla="*/ 2259254 w 3249906"/>
                <a:gd name="connsiteY97" fmla="*/ 1067227 h 3496775"/>
                <a:gd name="connsiteX98" fmla="*/ 2285163 w 3249906"/>
                <a:gd name="connsiteY98" fmla="*/ 1144483 h 3496775"/>
                <a:gd name="connsiteX99" fmla="*/ 2187208 w 3249906"/>
                <a:gd name="connsiteY99" fmla="*/ 1396872 h 3496775"/>
                <a:gd name="connsiteX100" fmla="*/ 1962055 w 3249906"/>
                <a:gd name="connsiteY100" fmla="*/ 1419847 h 3496775"/>
                <a:gd name="connsiteX101" fmla="*/ 1658786 w 3249906"/>
                <a:gd name="connsiteY101" fmla="*/ 1452012 h 3496775"/>
                <a:gd name="connsiteX102" fmla="*/ 514638 w 3249906"/>
                <a:gd name="connsiteY102" fmla="*/ 1433632 h 3496775"/>
                <a:gd name="connsiteX0" fmla="*/ 514638 w 3249906"/>
                <a:gd name="connsiteY0" fmla="*/ 1433632 h 3496775"/>
                <a:gd name="connsiteX1" fmla="*/ 514638 w 3249906"/>
                <a:gd name="connsiteY1" fmla="*/ 1433632 h 3496775"/>
                <a:gd name="connsiteX2" fmla="*/ 202179 w 3249906"/>
                <a:gd name="connsiteY2" fmla="*/ 1603646 h 3496775"/>
                <a:gd name="connsiteX3" fmla="*/ 18380 w 3249906"/>
                <a:gd name="connsiteY3" fmla="*/ 1787445 h 3496775"/>
                <a:gd name="connsiteX4" fmla="*/ 0 w 3249906"/>
                <a:gd name="connsiteY4" fmla="*/ 2063143 h 3496775"/>
                <a:gd name="connsiteX5" fmla="*/ 151635 w 3249906"/>
                <a:gd name="connsiteY5" fmla="*/ 1952864 h 3496775"/>
                <a:gd name="connsiteX6" fmla="*/ 188394 w 3249906"/>
                <a:gd name="connsiteY6" fmla="*/ 2003409 h 3496775"/>
                <a:gd name="connsiteX7" fmla="*/ 202179 w 3249906"/>
                <a:gd name="connsiteY7" fmla="*/ 1856369 h 3496775"/>
                <a:gd name="connsiteX8" fmla="*/ 280294 w 3249906"/>
                <a:gd name="connsiteY8" fmla="*/ 2269917 h 3496775"/>
                <a:gd name="connsiteX9" fmla="*/ 36760 w 3249906"/>
                <a:gd name="connsiteY9" fmla="*/ 2550211 h 3496775"/>
                <a:gd name="connsiteX10" fmla="*/ 45950 w 3249906"/>
                <a:gd name="connsiteY10" fmla="*/ 3363521 h 3496775"/>
                <a:gd name="connsiteX11" fmla="*/ 105685 w 3249906"/>
                <a:gd name="connsiteY11" fmla="*/ 3326761 h 3496775"/>
                <a:gd name="connsiteX12" fmla="*/ 133255 w 3249906"/>
                <a:gd name="connsiteY12" fmla="*/ 3469206 h 3496775"/>
                <a:gd name="connsiteX13" fmla="*/ 298674 w 3249906"/>
                <a:gd name="connsiteY13" fmla="*/ 3464611 h 3496775"/>
                <a:gd name="connsiteX14" fmla="*/ 353813 w 3249906"/>
                <a:gd name="connsiteY14" fmla="*/ 3427851 h 3496775"/>
                <a:gd name="connsiteX15" fmla="*/ 174609 w 3249906"/>
                <a:gd name="connsiteY15" fmla="*/ 3276217 h 3496775"/>
                <a:gd name="connsiteX16" fmla="*/ 170014 w 3249906"/>
                <a:gd name="connsiteY16" fmla="*/ 2720225 h 3496775"/>
                <a:gd name="connsiteX17" fmla="*/ 390573 w 3249906"/>
                <a:gd name="connsiteY17" fmla="*/ 2605350 h 3496775"/>
                <a:gd name="connsiteX18" fmla="*/ 298674 w 3249906"/>
                <a:gd name="connsiteY18" fmla="*/ 2734010 h 3496775"/>
                <a:gd name="connsiteX19" fmla="*/ 680057 w 3249906"/>
                <a:gd name="connsiteY19" fmla="*/ 3294597 h 3496775"/>
                <a:gd name="connsiteX20" fmla="*/ 721411 w 3249906"/>
                <a:gd name="connsiteY20" fmla="*/ 3262432 h 3496775"/>
                <a:gd name="connsiteX21" fmla="*/ 735196 w 3249906"/>
                <a:gd name="connsiteY21" fmla="*/ 3363521 h 3496775"/>
                <a:gd name="connsiteX22" fmla="*/ 928185 w 3249906"/>
                <a:gd name="connsiteY22" fmla="*/ 3363521 h 3496775"/>
                <a:gd name="connsiteX23" fmla="*/ 974135 w 3249906"/>
                <a:gd name="connsiteY23" fmla="*/ 3331356 h 3496775"/>
                <a:gd name="connsiteX24" fmla="*/ 758171 w 3249906"/>
                <a:gd name="connsiteY24" fmla="*/ 3193507 h 3496775"/>
                <a:gd name="connsiteX25" fmla="*/ 510043 w 3249906"/>
                <a:gd name="connsiteY25" fmla="*/ 2821314 h 3496775"/>
                <a:gd name="connsiteX26" fmla="*/ 519233 w 3249906"/>
                <a:gd name="connsiteY26" fmla="*/ 2738605 h 3496775"/>
                <a:gd name="connsiteX27" fmla="*/ 914400 w 3249906"/>
                <a:gd name="connsiteY27" fmla="*/ 2334247 h 3496775"/>
                <a:gd name="connsiteX28" fmla="*/ 1709331 w 3249906"/>
                <a:gd name="connsiteY28" fmla="*/ 2380197 h 3496775"/>
                <a:gd name="connsiteX29" fmla="*/ 1585267 w 3249906"/>
                <a:gd name="connsiteY29" fmla="*/ 3248647 h 3496775"/>
                <a:gd name="connsiteX30" fmla="*/ 1622026 w 3249906"/>
                <a:gd name="connsiteY30" fmla="*/ 3239457 h 3496775"/>
                <a:gd name="connsiteX31" fmla="*/ 1617432 w 3249906"/>
                <a:gd name="connsiteY31" fmla="*/ 3386496 h 3496775"/>
                <a:gd name="connsiteX32" fmla="*/ 1824205 w 3249906"/>
                <a:gd name="connsiteY32" fmla="*/ 3450826 h 3496775"/>
                <a:gd name="connsiteX33" fmla="*/ 1856370 w 3249906"/>
                <a:gd name="connsiteY33" fmla="*/ 3391091 h 3496775"/>
                <a:gd name="connsiteX34" fmla="*/ 1718521 w 3249906"/>
                <a:gd name="connsiteY34" fmla="*/ 3303786 h 3496775"/>
                <a:gd name="connsiteX35" fmla="*/ 1746091 w 3249906"/>
                <a:gd name="connsiteY35" fmla="*/ 2908619 h 3496775"/>
                <a:gd name="connsiteX36" fmla="*/ 1870155 w 3249906"/>
                <a:gd name="connsiteY36" fmla="*/ 2623730 h 3496775"/>
                <a:gd name="connsiteX37" fmla="*/ 1975840 w 3249906"/>
                <a:gd name="connsiteY37" fmla="*/ 2844289 h 3496775"/>
                <a:gd name="connsiteX38" fmla="*/ 2058549 w 3249906"/>
                <a:gd name="connsiteY38" fmla="*/ 3060253 h 3496775"/>
                <a:gd name="connsiteX39" fmla="*/ 2104499 w 3249906"/>
                <a:gd name="connsiteY39" fmla="*/ 3358926 h 3496775"/>
                <a:gd name="connsiteX40" fmla="*/ 2141259 w 3249906"/>
                <a:gd name="connsiteY40" fmla="*/ 3326761 h 3496775"/>
                <a:gd name="connsiteX41" fmla="*/ 2168828 w 3249906"/>
                <a:gd name="connsiteY41" fmla="*/ 3496775 h 3496775"/>
                <a:gd name="connsiteX42" fmla="*/ 2325058 w 3249906"/>
                <a:gd name="connsiteY42" fmla="*/ 3496775 h 3496775"/>
                <a:gd name="connsiteX43" fmla="*/ 2380197 w 3249906"/>
                <a:gd name="connsiteY43" fmla="*/ 3455421 h 3496775"/>
                <a:gd name="connsiteX44" fmla="*/ 2219373 w 3249906"/>
                <a:gd name="connsiteY44" fmla="*/ 3358926 h 3496775"/>
                <a:gd name="connsiteX45" fmla="*/ 2145854 w 3249906"/>
                <a:gd name="connsiteY45" fmla="*/ 3087823 h 3496775"/>
                <a:gd name="connsiteX46" fmla="*/ 2072334 w 3249906"/>
                <a:gd name="connsiteY46" fmla="*/ 2609945 h 3496775"/>
                <a:gd name="connsiteX47" fmla="*/ 2072334 w 3249906"/>
                <a:gd name="connsiteY47" fmla="*/ 2357222 h 3496775"/>
                <a:gd name="connsiteX48" fmla="*/ 2348033 w 3249906"/>
                <a:gd name="connsiteY48" fmla="*/ 2173423 h 3496775"/>
                <a:gd name="connsiteX49" fmla="*/ 2609946 w 3249906"/>
                <a:gd name="connsiteY49" fmla="*/ 1787445 h 3496775"/>
                <a:gd name="connsiteX50" fmla="*/ 2651301 w 3249906"/>
                <a:gd name="connsiteY50" fmla="*/ 1438227 h 3496775"/>
                <a:gd name="connsiteX51" fmla="*/ 2798340 w 3249906"/>
                <a:gd name="connsiteY51" fmla="*/ 1387682 h 3496775"/>
                <a:gd name="connsiteX52" fmla="*/ 2779960 w 3249906"/>
                <a:gd name="connsiteY52" fmla="*/ 1291187 h 3496775"/>
                <a:gd name="connsiteX53" fmla="*/ 2770770 w 3249906"/>
                <a:gd name="connsiteY53" fmla="*/ 1231453 h 3496775"/>
                <a:gd name="connsiteX54" fmla="*/ 2775365 w 3249906"/>
                <a:gd name="connsiteY54" fmla="*/ 1102793 h 3496775"/>
                <a:gd name="connsiteX55" fmla="*/ 2853480 w 3249906"/>
                <a:gd name="connsiteY55" fmla="*/ 1185503 h 3496775"/>
                <a:gd name="connsiteX56" fmla="*/ 2807530 w 3249906"/>
                <a:gd name="connsiteY56" fmla="*/ 1066034 h 3496775"/>
                <a:gd name="connsiteX57" fmla="*/ 2835100 w 3249906"/>
                <a:gd name="connsiteY57" fmla="*/ 1020084 h 3496775"/>
                <a:gd name="connsiteX58" fmla="*/ 2986734 w 3249906"/>
                <a:gd name="connsiteY58" fmla="*/ 771955 h 3496775"/>
                <a:gd name="connsiteX59" fmla="*/ 2729415 w 3249906"/>
                <a:gd name="connsiteY59" fmla="*/ 868450 h 3496775"/>
                <a:gd name="connsiteX60" fmla="*/ 3074039 w 3249906"/>
                <a:gd name="connsiteY60" fmla="*/ 496257 h 3496775"/>
                <a:gd name="connsiteX61" fmla="*/ 3227321 w 3249906"/>
                <a:gd name="connsiteY61" fmla="*/ 48897 h 3496775"/>
                <a:gd name="connsiteX62" fmla="*/ 3119988 w 3249906"/>
                <a:gd name="connsiteY62" fmla="*/ 328453 h 3496775"/>
                <a:gd name="connsiteX63" fmla="*/ 3079371 w 3249906"/>
                <a:gd name="connsiteY63" fmla="*/ 38232 h 3496775"/>
                <a:gd name="connsiteX64" fmla="*/ 3059798 w 3249906"/>
                <a:gd name="connsiteY64" fmla="*/ 388642 h 3496775"/>
                <a:gd name="connsiteX65" fmla="*/ 2963023 w 3249906"/>
                <a:gd name="connsiteY65" fmla="*/ 482754 h 3496775"/>
                <a:gd name="connsiteX66" fmla="*/ 2822963 w 3249906"/>
                <a:gd name="connsiteY66" fmla="*/ 60189 h 3496775"/>
                <a:gd name="connsiteX67" fmla="*/ 2887119 w 3249906"/>
                <a:gd name="connsiteY67" fmla="*/ 521161 h 3496775"/>
                <a:gd name="connsiteX68" fmla="*/ 2715630 w 3249906"/>
                <a:gd name="connsiteY68" fmla="*/ 730601 h 3496775"/>
                <a:gd name="connsiteX69" fmla="*/ 2649828 w 3249906"/>
                <a:gd name="connsiteY69" fmla="*/ 620884 h 3496775"/>
                <a:gd name="connsiteX70" fmla="*/ 2633832 w 3249906"/>
                <a:gd name="connsiteY70" fmla="*/ 446449 h 3496775"/>
                <a:gd name="connsiteX71" fmla="*/ 2586971 w 3249906"/>
                <a:gd name="connsiteY71" fmla="*/ 643296 h 3496775"/>
                <a:gd name="connsiteX72" fmla="*/ 2650846 w 3249906"/>
                <a:gd name="connsiteY72" fmla="*/ 771218 h 3496775"/>
                <a:gd name="connsiteX73" fmla="*/ 2632922 w 3249906"/>
                <a:gd name="connsiteY73" fmla="*/ 854946 h 3496775"/>
                <a:gd name="connsiteX74" fmla="*/ 2481287 w 3249906"/>
                <a:gd name="connsiteY74" fmla="*/ 854665 h 3496775"/>
                <a:gd name="connsiteX75" fmla="*/ 2393982 w 3249906"/>
                <a:gd name="connsiteY75" fmla="*/ 753575 h 3496775"/>
                <a:gd name="connsiteX76" fmla="*/ 2447929 w 3249906"/>
                <a:gd name="connsiteY76" fmla="*/ 605344 h 3496775"/>
                <a:gd name="connsiteX77" fmla="*/ 2420079 w 3249906"/>
                <a:gd name="connsiteY77" fmla="*/ 458586 h 3496775"/>
                <a:gd name="connsiteX78" fmla="*/ 2330389 w 3249906"/>
                <a:gd name="connsiteY78" fmla="*/ 702575 h 3496775"/>
                <a:gd name="connsiteX79" fmla="*/ 2045501 w 3249906"/>
                <a:gd name="connsiteY79" fmla="*/ 470160 h 3496775"/>
                <a:gd name="connsiteX80" fmla="*/ 2079139 w 3249906"/>
                <a:gd name="connsiteY80" fmla="*/ 379171 h 3496775"/>
                <a:gd name="connsiteX81" fmla="*/ 2305379 w 3249906"/>
                <a:gd name="connsiteY81" fmla="*/ 238764 h 3496775"/>
                <a:gd name="connsiteX82" fmla="*/ 2167863 w 3249906"/>
                <a:gd name="connsiteY82" fmla="*/ 296731 h 3496775"/>
                <a:gd name="connsiteX83" fmla="*/ 2035574 w 3249906"/>
                <a:gd name="connsiteY83" fmla="*/ 307863 h 3496775"/>
                <a:gd name="connsiteX84" fmla="*/ 2047899 w 3249906"/>
                <a:gd name="connsiteY84" fmla="*/ 174099 h 3496775"/>
                <a:gd name="connsiteX85" fmla="*/ 2126456 w 3249906"/>
                <a:gd name="connsiteY85" fmla="*/ 0 h 3496775"/>
                <a:gd name="connsiteX86" fmla="*/ 1966650 w 3249906"/>
                <a:gd name="connsiteY86" fmla="*/ 257318 h 3496775"/>
                <a:gd name="connsiteX87" fmla="*/ 1936870 w 3249906"/>
                <a:gd name="connsiteY87" fmla="*/ 32164 h 3496775"/>
                <a:gd name="connsiteX88" fmla="*/ 1901275 w 3249906"/>
                <a:gd name="connsiteY88" fmla="*/ 208756 h 3496775"/>
                <a:gd name="connsiteX89" fmla="*/ 1931363 w 3249906"/>
                <a:gd name="connsiteY89" fmla="*/ 367315 h 3496775"/>
                <a:gd name="connsiteX90" fmla="*/ 1837294 w 3249906"/>
                <a:gd name="connsiteY90" fmla="*/ 288733 h 3496775"/>
                <a:gd name="connsiteX91" fmla="*/ 1776782 w 3249906"/>
                <a:gd name="connsiteY91" fmla="*/ 138130 h 3496775"/>
                <a:gd name="connsiteX92" fmla="*/ 1812524 w 3249906"/>
                <a:gd name="connsiteY92" fmla="*/ 363351 h 3496775"/>
                <a:gd name="connsiteX93" fmla="*/ 2358415 w 3249906"/>
                <a:gd name="connsiteY93" fmla="*/ 907420 h 3496775"/>
                <a:gd name="connsiteX94" fmla="*/ 2235543 w 3249906"/>
                <a:gd name="connsiteY94" fmla="*/ 830779 h 3496775"/>
                <a:gd name="connsiteX95" fmla="*/ 2065635 w 3249906"/>
                <a:gd name="connsiteY95" fmla="*/ 746314 h 3496775"/>
                <a:gd name="connsiteX96" fmla="*/ 2108531 w 3249906"/>
                <a:gd name="connsiteY96" fmla="*/ 998194 h 3496775"/>
                <a:gd name="connsiteX97" fmla="*/ 2259254 w 3249906"/>
                <a:gd name="connsiteY97" fmla="*/ 1067227 h 3496775"/>
                <a:gd name="connsiteX98" fmla="*/ 2285163 w 3249906"/>
                <a:gd name="connsiteY98" fmla="*/ 1144483 h 3496775"/>
                <a:gd name="connsiteX99" fmla="*/ 2187208 w 3249906"/>
                <a:gd name="connsiteY99" fmla="*/ 1396872 h 3496775"/>
                <a:gd name="connsiteX100" fmla="*/ 1962055 w 3249906"/>
                <a:gd name="connsiteY100" fmla="*/ 1419847 h 3496775"/>
                <a:gd name="connsiteX101" fmla="*/ 1658786 w 3249906"/>
                <a:gd name="connsiteY101" fmla="*/ 1452012 h 3496775"/>
                <a:gd name="connsiteX102" fmla="*/ 514638 w 3249906"/>
                <a:gd name="connsiteY102" fmla="*/ 1433632 h 3496775"/>
                <a:gd name="connsiteX0" fmla="*/ 514638 w 3249906"/>
                <a:gd name="connsiteY0" fmla="*/ 1433632 h 3496775"/>
                <a:gd name="connsiteX1" fmla="*/ 514638 w 3249906"/>
                <a:gd name="connsiteY1" fmla="*/ 1433632 h 3496775"/>
                <a:gd name="connsiteX2" fmla="*/ 202179 w 3249906"/>
                <a:gd name="connsiteY2" fmla="*/ 1603646 h 3496775"/>
                <a:gd name="connsiteX3" fmla="*/ 18380 w 3249906"/>
                <a:gd name="connsiteY3" fmla="*/ 1787445 h 3496775"/>
                <a:gd name="connsiteX4" fmla="*/ 0 w 3249906"/>
                <a:gd name="connsiteY4" fmla="*/ 2063143 h 3496775"/>
                <a:gd name="connsiteX5" fmla="*/ 151635 w 3249906"/>
                <a:gd name="connsiteY5" fmla="*/ 1952864 h 3496775"/>
                <a:gd name="connsiteX6" fmla="*/ 188394 w 3249906"/>
                <a:gd name="connsiteY6" fmla="*/ 2003409 h 3496775"/>
                <a:gd name="connsiteX7" fmla="*/ 202179 w 3249906"/>
                <a:gd name="connsiteY7" fmla="*/ 1856369 h 3496775"/>
                <a:gd name="connsiteX8" fmla="*/ 280294 w 3249906"/>
                <a:gd name="connsiteY8" fmla="*/ 2269917 h 3496775"/>
                <a:gd name="connsiteX9" fmla="*/ 36760 w 3249906"/>
                <a:gd name="connsiteY9" fmla="*/ 2550211 h 3496775"/>
                <a:gd name="connsiteX10" fmla="*/ 45950 w 3249906"/>
                <a:gd name="connsiteY10" fmla="*/ 3363521 h 3496775"/>
                <a:gd name="connsiteX11" fmla="*/ 105685 w 3249906"/>
                <a:gd name="connsiteY11" fmla="*/ 3326761 h 3496775"/>
                <a:gd name="connsiteX12" fmla="*/ 133255 w 3249906"/>
                <a:gd name="connsiteY12" fmla="*/ 3469206 h 3496775"/>
                <a:gd name="connsiteX13" fmla="*/ 298674 w 3249906"/>
                <a:gd name="connsiteY13" fmla="*/ 3464611 h 3496775"/>
                <a:gd name="connsiteX14" fmla="*/ 353813 w 3249906"/>
                <a:gd name="connsiteY14" fmla="*/ 3427851 h 3496775"/>
                <a:gd name="connsiteX15" fmla="*/ 174609 w 3249906"/>
                <a:gd name="connsiteY15" fmla="*/ 3276217 h 3496775"/>
                <a:gd name="connsiteX16" fmla="*/ 170014 w 3249906"/>
                <a:gd name="connsiteY16" fmla="*/ 2720225 h 3496775"/>
                <a:gd name="connsiteX17" fmla="*/ 390573 w 3249906"/>
                <a:gd name="connsiteY17" fmla="*/ 2605350 h 3496775"/>
                <a:gd name="connsiteX18" fmla="*/ 298674 w 3249906"/>
                <a:gd name="connsiteY18" fmla="*/ 2734010 h 3496775"/>
                <a:gd name="connsiteX19" fmla="*/ 680057 w 3249906"/>
                <a:gd name="connsiteY19" fmla="*/ 3294597 h 3496775"/>
                <a:gd name="connsiteX20" fmla="*/ 721411 w 3249906"/>
                <a:gd name="connsiteY20" fmla="*/ 3262432 h 3496775"/>
                <a:gd name="connsiteX21" fmla="*/ 735196 w 3249906"/>
                <a:gd name="connsiteY21" fmla="*/ 3363521 h 3496775"/>
                <a:gd name="connsiteX22" fmla="*/ 928185 w 3249906"/>
                <a:gd name="connsiteY22" fmla="*/ 3363521 h 3496775"/>
                <a:gd name="connsiteX23" fmla="*/ 974135 w 3249906"/>
                <a:gd name="connsiteY23" fmla="*/ 3331356 h 3496775"/>
                <a:gd name="connsiteX24" fmla="*/ 758171 w 3249906"/>
                <a:gd name="connsiteY24" fmla="*/ 3193507 h 3496775"/>
                <a:gd name="connsiteX25" fmla="*/ 510043 w 3249906"/>
                <a:gd name="connsiteY25" fmla="*/ 2821314 h 3496775"/>
                <a:gd name="connsiteX26" fmla="*/ 519233 w 3249906"/>
                <a:gd name="connsiteY26" fmla="*/ 2738605 h 3496775"/>
                <a:gd name="connsiteX27" fmla="*/ 914400 w 3249906"/>
                <a:gd name="connsiteY27" fmla="*/ 2334247 h 3496775"/>
                <a:gd name="connsiteX28" fmla="*/ 1709331 w 3249906"/>
                <a:gd name="connsiteY28" fmla="*/ 2380197 h 3496775"/>
                <a:gd name="connsiteX29" fmla="*/ 1585267 w 3249906"/>
                <a:gd name="connsiteY29" fmla="*/ 3248647 h 3496775"/>
                <a:gd name="connsiteX30" fmla="*/ 1622026 w 3249906"/>
                <a:gd name="connsiteY30" fmla="*/ 3239457 h 3496775"/>
                <a:gd name="connsiteX31" fmla="*/ 1617432 w 3249906"/>
                <a:gd name="connsiteY31" fmla="*/ 3386496 h 3496775"/>
                <a:gd name="connsiteX32" fmla="*/ 1824205 w 3249906"/>
                <a:gd name="connsiteY32" fmla="*/ 3450826 h 3496775"/>
                <a:gd name="connsiteX33" fmla="*/ 1856370 w 3249906"/>
                <a:gd name="connsiteY33" fmla="*/ 3391091 h 3496775"/>
                <a:gd name="connsiteX34" fmla="*/ 1718521 w 3249906"/>
                <a:gd name="connsiteY34" fmla="*/ 3303786 h 3496775"/>
                <a:gd name="connsiteX35" fmla="*/ 1746091 w 3249906"/>
                <a:gd name="connsiteY35" fmla="*/ 2908619 h 3496775"/>
                <a:gd name="connsiteX36" fmla="*/ 1870155 w 3249906"/>
                <a:gd name="connsiteY36" fmla="*/ 2623730 h 3496775"/>
                <a:gd name="connsiteX37" fmla="*/ 1975840 w 3249906"/>
                <a:gd name="connsiteY37" fmla="*/ 2844289 h 3496775"/>
                <a:gd name="connsiteX38" fmla="*/ 2058549 w 3249906"/>
                <a:gd name="connsiteY38" fmla="*/ 3060253 h 3496775"/>
                <a:gd name="connsiteX39" fmla="*/ 2104499 w 3249906"/>
                <a:gd name="connsiteY39" fmla="*/ 3358926 h 3496775"/>
                <a:gd name="connsiteX40" fmla="*/ 2141259 w 3249906"/>
                <a:gd name="connsiteY40" fmla="*/ 3326761 h 3496775"/>
                <a:gd name="connsiteX41" fmla="*/ 2168828 w 3249906"/>
                <a:gd name="connsiteY41" fmla="*/ 3496775 h 3496775"/>
                <a:gd name="connsiteX42" fmla="*/ 2325058 w 3249906"/>
                <a:gd name="connsiteY42" fmla="*/ 3496775 h 3496775"/>
                <a:gd name="connsiteX43" fmla="*/ 2380197 w 3249906"/>
                <a:gd name="connsiteY43" fmla="*/ 3455421 h 3496775"/>
                <a:gd name="connsiteX44" fmla="*/ 2219373 w 3249906"/>
                <a:gd name="connsiteY44" fmla="*/ 3358926 h 3496775"/>
                <a:gd name="connsiteX45" fmla="*/ 2145854 w 3249906"/>
                <a:gd name="connsiteY45" fmla="*/ 3087823 h 3496775"/>
                <a:gd name="connsiteX46" fmla="*/ 2072334 w 3249906"/>
                <a:gd name="connsiteY46" fmla="*/ 2609945 h 3496775"/>
                <a:gd name="connsiteX47" fmla="*/ 2072334 w 3249906"/>
                <a:gd name="connsiteY47" fmla="*/ 2357222 h 3496775"/>
                <a:gd name="connsiteX48" fmla="*/ 2348033 w 3249906"/>
                <a:gd name="connsiteY48" fmla="*/ 2173423 h 3496775"/>
                <a:gd name="connsiteX49" fmla="*/ 2609946 w 3249906"/>
                <a:gd name="connsiteY49" fmla="*/ 1787445 h 3496775"/>
                <a:gd name="connsiteX50" fmla="*/ 2651301 w 3249906"/>
                <a:gd name="connsiteY50" fmla="*/ 1438227 h 3496775"/>
                <a:gd name="connsiteX51" fmla="*/ 2798340 w 3249906"/>
                <a:gd name="connsiteY51" fmla="*/ 1387682 h 3496775"/>
                <a:gd name="connsiteX52" fmla="*/ 2779960 w 3249906"/>
                <a:gd name="connsiteY52" fmla="*/ 1291187 h 3496775"/>
                <a:gd name="connsiteX53" fmla="*/ 2770770 w 3249906"/>
                <a:gd name="connsiteY53" fmla="*/ 1231453 h 3496775"/>
                <a:gd name="connsiteX54" fmla="*/ 2775365 w 3249906"/>
                <a:gd name="connsiteY54" fmla="*/ 1102793 h 3496775"/>
                <a:gd name="connsiteX55" fmla="*/ 2853480 w 3249906"/>
                <a:gd name="connsiteY55" fmla="*/ 1185503 h 3496775"/>
                <a:gd name="connsiteX56" fmla="*/ 2807530 w 3249906"/>
                <a:gd name="connsiteY56" fmla="*/ 1066034 h 3496775"/>
                <a:gd name="connsiteX57" fmla="*/ 2835100 w 3249906"/>
                <a:gd name="connsiteY57" fmla="*/ 1020084 h 3496775"/>
                <a:gd name="connsiteX58" fmla="*/ 2986734 w 3249906"/>
                <a:gd name="connsiteY58" fmla="*/ 771955 h 3496775"/>
                <a:gd name="connsiteX59" fmla="*/ 2729415 w 3249906"/>
                <a:gd name="connsiteY59" fmla="*/ 868450 h 3496775"/>
                <a:gd name="connsiteX60" fmla="*/ 3074039 w 3249906"/>
                <a:gd name="connsiteY60" fmla="*/ 496257 h 3496775"/>
                <a:gd name="connsiteX61" fmla="*/ 3227321 w 3249906"/>
                <a:gd name="connsiteY61" fmla="*/ 48897 h 3496775"/>
                <a:gd name="connsiteX62" fmla="*/ 3119988 w 3249906"/>
                <a:gd name="connsiteY62" fmla="*/ 328453 h 3496775"/>
                <a:gd name="connsiteX63" fmla="*/ 3079371 w 3249906"/>
                <a:gd name="connsiteY63" fmla="*/ 38232 h 3496775"/>
                <a:gd name="connsiteX64" fmla="*/ 3059798 w 3249906"/>
                <a:gd name="connsiteY64" fmla="*/ 388642 h 3496775"/>
                <a:gd name="connsiteX65" fmla="*/ 2963023 w 3249906"/>
                <a:gd name="connsiteY65" fmla="*/ 482754 h 3496775"/>
                <a:gd name="connsiteX66" fmla="*/ 2822963 w 3249906"/>
                <a:gd name="connsiteY66" fmla="*/ 60189 h 3496775"/>
                <a:gd name="connsiteX67" fmla="*/ 2887119 w 3249906"/>
                <a:gd name="connsiteY67" fmla="*/ 521161 h 3496775"/>
                <a:gd name="connsiteX68" fmla="*/ 2715630 w 3249906"/>
                <a:gd name="connsiteY68" fmla="*/ 730601 h 3496775"/>
                <a:gd name="connsiteX69" fmla="*/ 2649828 w 3249906"/>
                <a:gd name="connsiteY69" fmla="*/ 620884 h 3496775"/>
                <a:gd name="connsiteX70" fmla="*/ 2633832 w 3249906"/>
                <a:gd name="connsiteY70" fmla="*/ 446449 h 3496775"/>
                <a:gd name="connsiteX71" fmla="*/ 2586971 w 3249906"/>
                <a:gd name="connsiteY71" fmla="*/ 643296 h 3496775"/>
                <a:gd name="connsiteX72" fmla="*/ 2650846 w 3249906"/>
                <a:gd name="connsiteY72" fmla="*/ 771218 h 3496775"/>
                <a:gd name="connsiteX73" fmla="*/ 2632922 w 3249906"/>
                <a:gd name="connsiteY73" fmla="*/ 854946 h 3496775"/>
                <a:gd name="connsiteX74" fmla="*/ 2481287 w 3249906"/>
                <a:gd name="connsiteY74" fmla="*/ 854665 h 3496775"/>
                <a:gd name="connsiteX75" fmla="*/ 2393982 w 3249906"/>
                <a:gd name="connsiteY75" fmla="*/ 753575 h 3496775"/>
                <a:gd name="connsiteX76" fmla="*/ 2447929 w 3249906"/>
                <a:gd name="connsiteY76" fmla="*/ 605344 h 3496775"/>
                <a:gd name="connsiteX77" fmla="*/ 2420079 w 3249906"/>
                <a:gd name="connsiteY77" fmla="*/ 458586 h 3496775"/>
                <a:gd name="connsiteX78" fmla="*/ 2330389 w 3249906"/>
                <a:gd name="connsiteY78" fmla="*/ 702575 h 3496775"/>
                <a:gd name="connsiteX79" fmla="*/ 2045501 w 3249906"/>
                <a:gd name="connsiteY79" fmla="*/ 470160 h 3496775"/>
                <a:gd name="connsiteX80" fmla="*/ 2079139 w 3249906"/>
                <a:gd name="connsiteY80" fmla="*/ 379171 h 3496775"/>
                <a:gd name="connsiteX81" fmla="*/ 2305379 w 3249906"/>
                <a:gd name="connsiteY81" fmla="*/ 238764 h 3496775"/>
                <a:gd name="connsiteX82" fmla="*/ 2167863 w 3249906"/>
                <a:gd name="connsiteY82" fmla="*/ 296731 h 3496775"/>
                <a:gd name="connsiteX83" fmla="*/ 2035574 w 3249906"/>
                <a:gd name="connsiteY83" fmla="*/ 307863 h 3496775"/>
                <a:gd name="connsiteX84" fmla="*/ 2047899 w 3249906"/>
                <a:gd name="connsiteY84" fmla="*/ 174099 h 3496775"/>
                <a:gd name="connsiteX85" fmla="*/ 2126456 w 3249906"/>
                <a:gd name="connsiteY85" fmla="*/ 0 h 3496775"/>
                <a:gd name="connsiteX86" fmla="*/ 1966650 w 3249906"/>
                <a:gd name="connsiteY86" fmla="*/ 257318 h 3496775"/>
                <a:gd name="connsiteX87" fmla="*/ 1936870 w 3249906"/>
                <a:gd name="connsiteY87" fmla="*/ 32164 h 3496775"/>
                <a:gd name="connsiteX88" fmla="*/ 1901275 w 3249906"/>
                <a:gd name="connsiteY88" fmla="*/ 208756 h 3496775"/>
                <a:gd name="connsiteX89" fmla="*/ 1931363 w 3249906"/>
                <a:gd name="connsiteY89" fmla="*/ 367315 h 3496775"/>
                <a:gd name="connsiteX90" fmla="*/ 1837294 w 3249906"/>
                <a:gd name="connsiteY90" fmla="*/ 288733 h 3496775"/>
                <a:gd name="connsiteX91" fmla="*/ 1776782 w 3249906"/>
                <a:gd name="connsiteY91" fmla="*/ 138130 h 3496775"/>
                <a:gd name="connsiteX92" fmla="*/ 1812524 w 3249906"/>
                <a:gd name="connsiteY92" fmla="*/ 363351 h 3496775"/>
                <a:gd name="connsiteX93" fmla="*/ 2358415 w 3249906"/>
                <a:gd name="connsiteY93" fmla="*/ 907420 h 3496775"/>
                <a:gd name="connsiteX94" fmla="*/ 2235543 w 3249906"/>
                <a:gd name="connsiteY94" fmla="*/ 830779 h 3496775"/>
                <a:gd name="connsiteX95" fmla="*/ 2065635 w 3249906"/>
                <a:gd name="connsiteY95" fmla="*/ 746314 h 3496775"/>
                <a:gd name="connsiteX96" fmla="*/ 2108531 w 3249906"/>
                <a:gd name="connsiteY96" fmla="*/ 998194 h 3496775"/>
                <a:gd name="connsiteX97" fmla="*/ 2259254 w 3249906"/>
                <a:gd name="connsiteY97" fmla="*/ 1067227 h 3496775"/>
                <a:gd name="connsiteX98" fmla="*/ 2285163 w 3249906"/>
                <a:gd name="connsiteY98" fmla="*/ 1144483 h 3496775"/>
                <a:gd name="connsiteX99" fmla="*/ 2187208 w 3249906"/>
                <a:gd name="connsiteY99" fmla="*/ 1396872 h 3496775"/>
                <a:gd name="connsiteX100" fmla="*/ 1962055 w 3249906"/>
                <a:gd name="connsiteY100" fmla="*/ 1419847 h 3496775"/>
                <a:gd name="connsiteX101" fmla="*/ 1658786 w 3249906"/>
                <a:gd name="connsiteY101" fmla="*/ 1452012 h 3496775"/>
                <a:gd name="connsiteX102" fmla="*/ 514638 w 3249906"/>
                <a:gd name="connsiteY102" fmla="*/ 1433632 h 3496775"/>
                <a:gd name="connsiteX0" fmla="*/ 514638 w 3249906"/>
                <a:gd name="connsiteY0" fmla="*/ 1433632 h 3496775"/>
                <a:gd name="connsiteX1" fmla="*/ 514638 w 3249906"/>
                <a:gd name="connsiteY1" fmla="*/ 1433632 h 3496775"/>
                <a:gd name="connsiteX2" fmla="*/ 202179 w 3249906"/>
                <a:gd name="connsiteY2" fmla="*/ 1603646 h 3496775"/>
                <a:gd name="connsiteX3" fmla="*/ 18380 w 3249906"/>
                <a:gd name="connsiteY3" fmla="*/ 1787445 h 3496775"/>
                <a:gd name="connsiteX4" fmla="*/ 0 w 3249906"/>
                <a:gd name="connsiteY4" fmla="*/ 2063143 h 3496775"/>
                <a:gd name="connsiteX5" fmla="*/ 151635 w 3249906"/>
                <a:gd name="connsiteY5" fmla="*/ 1952864 h 3496775"/>
                <a:gd name="connsiteX6" fmla="*/ 188394 w 3249906"/>
                <a:gd name="connsiteY6" fmla="*/ 2003409 h 3496775"/>
                <a:gd name="connsiteX7" fmla="*/ 202179 w 3249906"/>
                <a:gd name="connsiteY7" fmla="*/ 1856369 h 3496775"/>
                <a:gd name="connsiteX8" fmla="*/ 280294 w 3249906"/>
                <a:gd name="connsiteY8" fmla="*/ 2269917 h 3496775"/>
                <a:gd name="connsiteX9" fmla="*/ 36760 w 3249906"/>
                <a:gd name="connsiteY9" fmla="*/ 2550211 h 3496775"/>
                <a:gd name="connsiteX10" fmla="*/ 45950 w 3249906"/>
                <a:gd name="connsiteY10" fmla="*/ 3363521 h 3496775"/>
                <a:gd name="connsiteX11" fmla="*/ 105685 w 3249906"/>
                <a:gd name="connsiteY11" fmla="*/ 3326761 h 3496775"/>
                <a:gd name="connsiteX12" fmla="*/ 133255 w 3249906"/>
                <a:gd name="connsiteY12" fmla="*/ 3469206 h 3496775"/>
                <a:gd name="connsiteX13" fmla="*/ 298674 w 3249906"/>
                <a:gd name="connsiteY13" fmla="*/ 3464611 h 3496775"/>
                <a:gd name="connsiteX14" fmla="*/ 353813 w 3249906"/>
                <a:gd name="connsiteY14" fmla="*/ 3427851 h 3496775"/>
                <a:gd name="connsiteX15" fmla="*/ 174609 w 3249906"/>
                <a:gd name="connsiteY15" fmla="*/ 3276217 h 3496775"/>
                <a:gd name="connsiteX16" fmla="*/ 170014 w 3249906"/>
                <a:gd name="connsiteY16" fmla="*/ 2720225 h 3496775"/>
                <a:gd name="connsiteX17" fmla="*/ 390573 w 3249906"/>
                <a:gd name="connsiteY17" fmla="*/ 2605350 h 3496775"/>
                <a:gd name="connsiteX18" fmla="*/ 298674 w 3249906"/>
                <a:gd name="connsiteY18" fmla="*/ 2734010 h 3496775"/>
                <a:gd name="connsiteX19" fmla="*/ 680057 w 3249906"/>
                <a:gd name="connsiteY19" fmla="*/ 3294597 h 3496775"/>
                <a:gd name="connsiteX20" fmla="*/ 721411 w 3249906"/>
                <a:gd name="connsiteY20" fmla="*/ 3262432 h 3496775"/>
                <a:gd name="connsiteX21" fmla="*/ 735196 w 3249906"/>
                <a:gd name="connsiteY21" fmla="*/ 3363521 h 3496775"/>
                <a:gd name="connsiteX22" fmla="*/ 928185 w 3249906"/>
                <a:gd name="connsiteY22" fmla="*/ 3363521 h 3496775"/>
                <a:gd name="connsiteX23" fmla="*/ 974135 w 3249906"/>
                <a:gd name="connsiteY23" fmla="*/ 3331356 h 3496775"/>
                <a:gd name="connsiteX24" fmla="*/ 758171 w 3249906"/>
                <a:gd name="connsiteY24" fmla="*/ 3193507 h 3496775"/>
                <a:gd name="connsiteX25" fmla="*/ 510043 w 3249906"/>
                <a:gd name="connsiteY25" fmla="*/ 2821314 h 3496775"/>
                <a:gd name="connsiteX26" fmla="*/ 519233 w 3249906"/>
                <a:gd name="connsiteY26" fmla="*/ 2738605 h 3496775"/>
                <a:gd name="connsiteX27" fmla="*/ 914400 w 3249906"/>
                <a:gd name="connsiteY27" fmla="*/ 2334247 h 3496775"/>
                <a:gd name="connsiteX28" fmla="*/ 1709331 w 3249906"/>
                <a:gd name="connsiteY28" fmla="*/ 2380197 h 3496775"/>
                <a:gd name="connsiteX29" fmla="*/ 1585267 w 3249906"/>
                <a:gd name="connsiteY29" fmla="*/ 3248647 h 3496775"/>
                <a:gd name="connsiteX30" fmla="*/ 1622026 w 3249906"/>
                <a:gd name="connsiteY30" fmla="*/ 3239457 h 3496775"/>
                <a:gd name="connsiteX31" fmla="*/ 1617432 w 3249906"/>
                <a:gd name="connsiteY31" fmla="*/ 3386496 h 3496775"/>
                <a:gd name="connsiteX32" fmla="*/ 1824205 w 3249906"/>
                <a:gd name="connsiteY32" fmla="*/ 3450826 h 3496775"/>
                <a:gd name="connsiteX33" fmla="*/ 1856370 w 3249906"/>
                <a:gd name="connsiteY33" fmla="*/ 3391091 h 3496775"/>
                <a:gd name="connsiteX34" fmla="*/ 1718521 w 3249906"/>
                <a:gd name="connsiteY34" fmla="*/ 3303786 h 3496775"/>
                <a:gd name="connsiteX35" fmla="*/ 1746091 w 3249906"/>
                <a:gd name="connsiteY35" fmla="*/ 2908619 h 3496775"/>
                <a:gd name="connsiteX36" fmla="*/ 1870155 w 3249906"/>
                <a:gd name="connsiteY36" fmla="*/ 2623730 h 3496775"/>
                <a:gd name="connsiteX37" fmla="*/ 1975840 w 3249906"/>
                <a:gd name="connsiteY37" fmla="*/ 2844289 h 3496775"/>
                <a:gd name="connsiteX38" fmla="*/ 2058549 w 3249906"/>
                <a:gd name="connsiteY38" fmla="*/ 3060253 h 3496775"/>
                <a:gd name="connsiteX39" fmla="*/ 2104499 w 3249906"/>
                <a:gd name="connsiteY39" fmla="*/ 3358926 h 3496775"/>
                <a:gd name="connsiteX40" fmla="*/ 2141259 w 3249906"/>
                <a:gd name="connsiteY40" fmla="*/ 3326761 h 3496775"/>
                <a:gd name="connsiteX41" fmla="*/ 2168828 w 3249906"/>
                <a:gd name="connsiteY41" fmla="*/ 3496775 h 3496775"/>
                <a:gd name="connsiteX42" fmla="*/ 2325058 w 3249906"/>
                <a:gd name="connsiteY42" fmla="*/ 3496775 h 3496775"/>
                <a:gd name="connsiteX43" fmla="*/ 2380197 w 3249906"/>
                <a:gd name="connsiteY43" fmla="*/ 3455421 h 3496775"/>
                <a:gd name="connsiteX44" fmla="*/ 2219373 w 3249906"/>
                <a:gd name="connsiteY44" fmla="*/ 3358926 h 3496775"/>
                <a:gd name="connsiteX45" fmla="*/ 2145854 w 3249906"/>
                <a:gd name="connsiteY45" fmla="*/ 3087823 h 3496775"/>
                <a:gd name="connsiteX46" fmla="*/ 2072334 w 3249906"/>
                <a:gd name="connsiteY46" fmla="*/ 2609945 h 3496775"/>
                <a:gd name="connsiteX47" fmla="*/ 2072334 w 3249906"/>
                <a:gd name="connsiteY47" fmla="*/ 2357222 h 3496775"/>
                <a:gd name="connsiteX48" fmla="*/ 2348033 w 3249906"/>
                <a:gd name="connsiteY48" fmla="*/ 2173423 h 3496775"/>
                <a:gd name="connsiteX49" fmla="*/ 2609946 w 3249906"/>
                <a:gd name="connsiteY49" fmla="*/ 1787445 h 3496775"/>
                <a:gd name="connsiteX50" fmla="*/ 2651301 w 3249906"/>
                <a:gd name="connsiteY50" fmla="*/ 1438227 h 3496775"/>
                <a:gd name="connsiteX51" fmla="*/ 2798340 w 3249906"/>
                <a:gd name="connsiteY51" fmla="*/ 1387682 h 3496775"/>
                <a:gd name="connsiteX52" fmla="*/ 2779960 w 3249906"/>
                <a:gd name="connsiteY52" fmla="*/ 1291187 h 3496775"/>
                <a:gd name="connsiteX53" fmla="*/ 2770770 w 3249906"/>
                <a:gd name="connsiteY53" fmla="*/ 1231453 h 3496775"/>
                <a:gd name="connsiteX54" fmla="*/ 2775365 w 3249906"/>
                <a:gd name="connsiteY54" fmla="*/ 1102793 h 3496775"/>
                <a:gd name="connsiteX55" fmla="*/ 2853480 w 3249906"/>
                <a:gd name="connsiteY55" fmla="*/ 1185503 h 3496775"/>
                <a:gd name="connsiteX56" fmla="*/ 2807530 w 3249906"/>
                <a:gd name="connsiteY56" fmla="*/ 1066034 h 3496775"/>
                <a:gd name="connsiteX57" fmla="*/ 2835100 w 3249906"/>
                <a:gd name="connsiteY57" fmla="*/ 1020084 h 3496775"/>
                <a:gd name="connsiteX58" fmla="*/ 2986734 w 3249906"/>
                <a:gd name="connsiteY58" fmla="*/ 771955 h 3496775"/>
                <a:gd name="connsiteX59" fmla="*/ 2729415 w 3249906"/>
                <a:gd name="connsiteY59" fmla="*/ 868450 h 3496775"/>
                <a:gd name="connsiteX60" fmla="*/ 3074039 w 3249906"/>
                <a:gd name="connsiteY60" fmla="*/ 496257 h 3496775"/>
                <a:gd name="connsiteX61" fmla="*/ 3227321 w 3249906"/>
                <a:gd name="connsiteY61" fmla="*/ 48897 h 3496775"/>
                <a:gd name="connsiteX62" fmla="*/ 3119988 w 3249906"/>
                <a:gd name="connsiteY62" fmla="*/ 328453 h 3496775"/>
                <a:gd name="connsiteX63" fmla="*/ 3079371 w 3249906"/>
                <a:gd name="connsiteY63" fmla="*/ 38232 h 3496775"/>
                <a:gd name="connsiteX64" fmla="*/ 3059798 w 3249906"/>
                <a:gd name="connsiteY64" fmla="*/ 388642 h 3496775"/>
                <a:gd name="connsiteX65" fmla="*/ 2963023 w 3249906"/>
                <a:gd name="connsiteY65" fmla="*/ 482754 h 3496775"/>
                <a:gd name="connsiteX66" fmla="*/ 2822963 w 3249906"/>
                <a:gd name="connsiteY66" fmla="*/ 60189 h 3496775"/>
                <a:gd name="connsiteX67" fmla="*/ 2887119 w 3249906"/>
                <a:gd name="connsiteY67" fmla="*/ 521161 h 3496775"/>
                <a:gd name="connsiteX68" fmla="*/ 2715630 w 3249906"/>
                <a:gd name="connsiteY68" fmla="*/ 730601 h 3496775"/>
                <a:gd name="connsiteX69" fmla="*/ 2649828 w 3249906"/>
                <a:gd name="connsiteY69" fmla="*/ 620884 h 3496775"/>
                <a:gd name="connsiteX70" fmla="*/ 2633832 w 3249906"/>
                <a:gd name="connsiteY70" fmla="*/ 446449 h 3496775"/>
                <a:gd name="connsiteX71" fmla="*/ 2586971 w 3249906"/>
                <a:gd name="connsiteY71" fmla="*/ 643296 h 3496775"/>
                <a:gd name="connsiteX72" fmla="*/ 2650846 w 3249906"/>
                <a:gd name="connsiteY72" fmla="*/ 771218 h 3496775"/>
                <a:gd name="connsiteX73" fmla="*/ 2632922 w 3249906"/>
                <a:gd name="connsiteY73" fmla="*/ 854946 h 3496775"/>
                <a:gd name="connsiteX74" fmla="*/ 2481287 w 3249906"/>
                <a:gd name="connsiteY74" fmla="*/ 854665 h 3496775"/>
                <a:gd name="connsiteX75" fmla="*/ 2393982 w 3249906"/>
                <a:gd name="connsiteY75" fmla="*/ 753575 h 3496775"/>
                <a:gd name="connsiteX76" fmla="*/ 2447929 w 3249906"/>
                <a:gd name="connsiteY76" fmla="*/ 605344 h 3496775"/>
                <a:gd name="connsiteX77" fmla="*/ 2420079 w 3249906"/>
                <a:gd name="connsiteY77" fmla="*/ 458586 h 3496775"/>
                <a:gd name="connsiteX78" fmla="*/ 2330389 w 3249906"/>
                <a:gd name="connsiteY78" fmla="*/ 702575 h 3496775"/>
                <a:gd name="connsiteX79" fmla="*/ 2045501 w 3249906"/>
                <a:gd name="connsiteY79" fmla="*/ 470160 h 3496775"/>
                <a:gd name="connsiteX80" fmla="*/ 2079139 w 3249906"/>
                <a:gd name="connsiteY80" fmla="*/ 379171 h 3496775"/>
                <a:gd name="connsiteX81" fmla="*/ 2305379 w 3249906"/>
                <a:gd name="connsiteY81" fmla="*/ 238764 h 3496775"/>
                <a:gd name="connsiteX82" fmla="*/ 2167863 w 3249906"/>
                <a:gd name="connsiteY82" fmla="*/ 296731 h 3496775"/>
                <a:gd name="connsiteX83" fmla="*/ 2035574 w 3249906"/>
                <a:gd name="connsiteY83" fmla="*/ 307863 h 3496775"/>
                <a:gd name="connsiteX84" fmla="*/ 2047899 w 3249906"/>
                <a:gd name="connsiteY84" fmla="*/ 174099 h 3496775"/>
                <a:gd name="connsiteX85" fmla="*/ 2126456 w 3249906"/>
                <a:gd name="connsiteY85" fmla="*/ 0 h 3496775"/>
                <a:gd name="connsiteX86" fmla="*/ 1966650 w 3249906"/>
                <a:gd name="connsiteY86" fmla="*/ 257318 h 3496775"/>
                <a:gd name="connsiteX87" fmla="*/ 1936870 w 3249906"/>
                <a:gd name="connsiteY87" fmla="*/ 32164 h 3496775"/>
                <a:gd name="connsiteX88" fmla="*/ 1901275 w 3249906"/>
                <a:gd name="connsiteY88" fmla="*/ 208756 h 3496775"/>
                <a:gd name="connsiteX89" fmla="*/ 1931363 w 3249906"/>
                <a:gd name="connsiteY89" fmla="*/ 367315 h 3496775"/>
                <a:gd name="connsiteX90" fmla="*/ 1837294 w 3249906"/>
                <a:gd name="connsiteY90" fmla="*/ 288733 h 3496775"/>
                <a:gd name="connsiteX91" fmla="*/ 1776782 w 3249906"/>
                <a:gd name="connsiteY91" fmla="*/ 138130 h 3496775"/>
                <a:gd name="connsiteX92" fmla="*/ 1812524 w 3249906"/>
                <a:gd name="connsiteY92" fmla="*/ 363351 h 3496775"/>
                <a:gd name="connsiteX93" fmla="*/ 2358415 w 3249906"/>
                <a:gd name="connsiteY93" fmla="*/ 907420 h 3496775"/>
                <a:gd name="connsiteX94" fmla="*/ 2235543 w 3249906"/>
                <a:gd name="connsiteY94" fmla="*/ 830779 h 3496775"/>
                <a:gd name="connsiteX95" fmla="*/ 2065635 w 3249906"/>
                <a:gd name="connsiteY95" fmla="*/ 746314 h 3496775"/>
                <a:gd name="connsiteX96" fmla="*/ 2108531 w 3249906"/>
                <a:gd name="connsiteY96" fmla="*/ 998194 h 3496775"/>
                <a:gd name="connsiteX97" fmla="*/ 2259254 w 3249906"/>
                <a:gd name="connsiteY97" fmla="*/ 1067227 h 3496775"/>
                <a:gd name="connsiteX98" fmla="*/ 2285163 w 3249906"/>
                <a:gd name="connsiteY98" fmla="*/ 1144483 h 3496775"/>
                <a:gd name="connsiteX99" fmla="*/ 2187208 w 3249906"/>
                <a:gd name="connsiteY99" fmla="*/ 1396872 h 3496775"/>
                <a:gd name="connsiteX100" fmla="*/ 1962055 w 3249906"/>
                <a:gd name="connsiteY100" fmla="*/ 1419847 h 3496775"/>
                <a:gd name="connsiteX101" fmla="*/ 1658786 w 3249906"/>
                <a:gd name="connsiteY101" fmla="*/ 1452012 h 3496775"/>
                <a:gd name="connsiteX102" fmla="*/ 514638 w 3249906"/>
                <a:gd name="connsiteY102" fmla="*/ 1433632 h 3496775"/>
                <a:gd name="connsiteX0" fmla="*/ 514638 w 3243991"/>
                <a:gd name="connsiteY0" fmla="*/ 1433632 h 3496775"/>
                <a:gd name="connsiteX1" fmla="*/ 514638 w 3243991"/>
                <a:gd name="connsiteY1" fmla="*/ 1433632 h 3496775"/>
                <a:gd name="connsiteX2" fmla="*/ 202179 w 3243991"/>
                <a:gd name="connsiteY2" fmla="*/ 1603646 h 3496775"/>
                <a:gd name="connsiteX3" fmla="*/ 18380 w 3243991"/>
                <a:gd name="connsiteY3" fmla="*/ 1787445 h 3496775"/>
                <a:gd name="connsiteX4" fmla="*/ 0 w 3243991"/>
                <a:gd name="connsiteY4" fmla="*/ 2063143 h 3496775"/>
                <a:gd name="connsiteX5" fmla="*/ 151635 w 3243991"/>
                <a:gd name="connsiteY5" fmla="*/ 1952864 h 3496775"/>
                <a:gd name="connsiteX6" fmla="*/ 188394 w 3243991"/>
                <a:gd name="connsiteY6" fmla="*/ 2003409 h 3496775"/>
                <a:gd name="connsiteX7" fmla="*/ 202179 w 3243991"/>
                <a:gd name="connsiteY7" fmla="*/ 1856369 h 3496775"/>
                <a:gd name="connsiteX8" fmla="*/ 280294 w 3243991"/>
                <a:gd name="connsiteY8" fmla="*/ 2269917 h 3496775"/>
                <a:gd name="connsiteX9" fmla="*/ 36760 w 3243991"/>
                <a:gd name="connsiteY9" fmla="*/ 2550211 h 3496775"/>
                <a:gd name="connsiteX10" fmla="*/ 45950 w 3243991"/>
                <a:gd name="connsiteY10" fmla="*/ 3363521 h 3496775"/>
                <a:gd name="connsiteX11" fmla="*/ 105685 w 3243991"/>
                <a:gd name="connsiteY11" fmla="*/ 3326761 h 3496775"/>
                <a:gd name="connsiteX12" fmla="*/ 133255 w 3243991"/>
                <a:gd name="connsiteY12" fmla="*/ 3469206 h 3496775"/>
                <a:gd name="connsiteX13" fmla="*/ 298674 w 3243991"/>
                <a:gd name="connsiteY13" fmla="*/ 3464611 h 3496775"/>
                <a:gd name="connsiteX14" fmla="*/ 353813 w 3243991"/>
                <a:gd name="connsiteY14" fmla="*/ 3427851 h 3496775"/>
                <a:gd name="connsiteX15" fmla="*/ 174609 w 3243991"/>
                <a:gd name="connsiteY15" fmla="*/ 3276217 h 3496775"/>
                <a:gd name="connsiteX16" fmla="*/ 170014 w 3243991"/>
                <a:gd name="connsiteY16" fmla="*/ 2720225 h 3496775"/>
                <a:gd name="connsiteX17" fmla="*/ 390573 w 3243991"/>
                <a:gd name="connsiteY17" fmla="*/ 2605350 h 3496775"/>
                <a:gd name="connsiteX18" fmla="*/ 298674 w 3243991"/>
                <a:gd name="connsiteY18" fmla="*/ 2734010 h 3496775"/>
                <a:gd name="connsiteX19" fmla="*/ 680057 w 3243991"/>
                <a:gd name="connsiteY19" fmla="*/ 3294597 h 3496775"/>
                <a:gd name="connsiteX20" fmla="*/ 721411 w 3243991"/>
                <a:gd name="connsiteY20" fmla="*/ 3262432 h 3496775"/>
                <a:gd name="connsiteX21" fmla="*/ 735196 w 3243991"/>
                <a:gd name="connsiteY21" fmla="*/ 3363521 h 3496775"/>
                <a:gd name="connsiteX22" fmla="*/ 928185 w 3243991"/>
                <a:gd name="connsiteY22" fmla="*/ 3363521 h 3496775"/>
                <a:gd name="connsiteX23" fmla="*/ 974135 w 3243991"/>
                <a:gd name="connsiteY23" fmla="*/ 3331356 h 3496775"/>
                <a:gd name="connsiteX24" fmla="*/ 758171 w 3243991"/>
                <a:gd name="connsiteY24" fmla="*/ 3193507 h 3496775"/>
                <a:gd name="connsiteX25" fmla="*/ 510043 w 3243991"/>
                <a:gd name="connsiteY25" fmla="*/ 2821314 h 3496775"/>
                <a:gd name="connsiteX26" fmla="*/ 519233 w 3243991"/>
                <a:gd name="connsiteY26" fmla="*/ 2738605 h 3496775"/>
                <a:gd name="connsiteX27" fmla="*/ 914400 w 3243991"/>
                <a:gd name="connsiteY27" fmla="*/ 2334247 h 3496775"/>
                <a:gd name="connsiteX28" fmla="*/ 1709331 w 3243991"/>
                <a:gd name="connsiteY28" fmla="*/ 2380197 h 3496775"/>
                <a:gd name="connsiteX29" fmla="*/ 1585267 w 3243991"/>
                <a:gd name="connsiteY29" fmla="*/ 3248647 h 3496775"/>
                <a:gd name="connsiteX30" fmla="*/ 1622026 w 3243991"/>
                <a:gd name="connsiteY30" fmla="*/ 3239457 h 3496775"/>
                <a:gd name="connsiteX31" fmla="*/ 1617432 w 3243991"/>
                <a:gd name="connsiteY31" fmla="*/ 3386496 h 3496775"/>
                <a:gd name="connsiteX32" fmla="*/ 1824205 w 3243991"/>
                <a:gd name="connsiteY32" fmla="*/ 3450826 h 3496775"/>
                <a:gd name="connsiteX33" fmla="*/ 1856370 w 3243991"/>
                <a:gd name="connsiteY33" fmla="*/ 3391091 h 3496775"/>
                <a:gd name="connsiteX34" fmla="*/ 1718521 w 3243991"/>
                <a:gd name="connsiteY34" fmla="*/ 3303786 h 3496775"/>
                <a:gd name="connsiteX35" fmla="*/ 1746091 w 3243991"/>
                <a:gd name="connsiteY35" fmla="*/ 2908619 h 3496775"/>
                <a:gd name="connsiteX36" fmla="*/ 1870155 w 3243991"/>
                <a:gd name="connsiteY36" fmla="*/ 2623730 h 3496775"/>
                <a:gd name="connsiteX37" fmla="*/ 1975840 w 3243991"/>
                <a:gd name="connsiteY37" fmla="*/ 2844289 h 3496775"/>
                <a:gd name="connsiteX38" fmla="*/ 2058549 w 3243991"/>
                <a:gd name="connsiteY38" fmla="*/ 3060253 h 3496775"/>
                <a:gd name="connsiteX39" fmla="*/ 2104499 w 3243991"/>
                <a:gd name="connsiteY39" fmla="*/ 3358926 h 3496775"/>
                <a:gd name="connsiteX40" fmla="*/ 2141259 w 3243991"/>
                <a:gd name="connsiteY40" fmla="*/ 3326761 h 3496775"/>
                <a:gd name="connsiteX41" fmla="*/ 2168828 w 3243991"/>
                <a:gd name="connsiteY41" fmla="*/ 3496775 h 3496775"/>
                <a:gd name="connsiteX42" fmla="*/ 2325058 w 3243991"/>
                <a:gd name="connsiteY42" fmla="*/ 3496775 h 3496775"/>
                <a:gd name="connsiteX43" fmla="*/ 2380197 w 3243991"/>
                <a:gd name="connsiteY43" fmla="*/ 3455421 h 3496775"/>
                <a:gd name="connsiteX44" fmla="*/ 2219373 w 3243991"/>
                <a:gd name="connsiteY44" fmla="*/ 3358926 h 3496775"/>
                <a:gd name="connsiteX45" fmla="*/ 2145854 w 3243991"/>
                <a:gd name="connsiteY45" fmla="*/ 3087823 h 3496775"/>
                <a:gd name="connsiteX46" fmla="*/ 2072334 w 3243991"/>
                <a:gd name="connsiteY46" fmla="*/ 2609945 h 3496775"/>
                <a:gd name="connsiteX47" fmla="*/ 2072334 w 3243991"/>
                <a:gd name="connsiteY47" fmla="*/ 2357222 h 3496775"/>
                <a:gd name="connsiteX48" fmla="*/ 2348033 w 3243991"/>
                <a:gd name="connsiteY48" fmla="*/ 2173423 h 3496775"/>
                <a:gd name="connsiteX49" fmla="*/ 2609946 w 3243991"/>
                <a:gd name="connsiteY49" fmla="*/ 1787445 h 3496775"/>
                <a:gd name="connsiteX50" fmla="*/ 2651301 w 3243991"/>
                <a:gd name="connsiteY50" fmla="*/ 1438227 h 3496775"/>
                <a:gd name="connsiteX51" fmla="*/ 2798340 w 3243991"/>
                <a:gd name="connsiteY51" fmla="*/ 1387682 h 3496775"/>
                <a:gd name="connsiteX52" fmla="*/ 2779960 w 3243991"/>
                <a:gd name="connsiteY52" fmla="*/ 1291187 h 3496775"/>
                <a:gd name="connsiteX53" fmla="*/ 2770770 w 3243991"/>
                <a:gd name="connsiteY53" fmla="*/ 1231453 h 3496775"/>
                <a:gd name="connsiteX54" fmla="*/ 2775365 w 3243991"/>
                <a:gd name="connsiteY54" fmla="*/ 1102793 h 3496775"/>
                <a:gd name="connsiteX55" fmla="*/ 2853480 w 3243991"/>
                <a:gd name="connsiteY55" fmla="*/ 1185503 h 3496775"/>
                <a:gd name="connsiteX56" fmla="*/ 2807530 w 3243991"/>
                <a:gd name="connsiteY56" fmla="*/ 1066034 h 3496775"/>
                <a:gd name="connsiteX57" fmla="*/ 2835100 w 3243991"/>
                <a:gd name="connsiteY57" fmla="*/ 1020084 h 3496775"/>
                <a:gd name="connsiteX58" fmla="*/ 2986734 w 3243991"/>
                <a:gd name="connsiteY58" fmla="*/ 771955 h 3496775"/>
                <a:gd name="connsiteX59" fmla="*/ 2729415 w 3243991"/>
                <a:gd name="connsiteY59" fmla="*/ 868450 h 3496775"/>
                <a:gd name="connsiteX60" fmla="*/ 3074039 w 3243991"/>
                <a:gd name="connsiteY60" fmla="*/ 496257 h 3496775"/>
                <a:gd name="connsiteX61" fmla="*/ 3219323 w 3243991"/>
                <a:gd name="connsiteY61" fmla="*/ 46231 h 3496775"/>
                <a:gd name="connsiteX62" fmla="*/ 3119988 w 3243991"/>
                <a:gd name="connsiteY62" fmla="*/ 328453 h 3496775"/>
                <a:gd name="connsiteX63" fmla="*/ 3079371 w 3243991"/>
                <a:gd name="connsiteY63" fmla="*/ 38232 h 3496775"/>
                <a:gd name="connsiteX64" fmla="*/ 3059798 w 3243991"/>
                <a:gd name="connsiteY64" fmla="*/ 388642 h 3496775"/>
                <a:gd name="connsiteX65" fmla="*/ 2963023 w 3243991"/>
                <a:gd name="connsiteY65" fmla="*/ 482754 h 3496775"/>
                <a:gd name="connsiteX66" fmla="*/ 2822963 w 3243991"/>
                <a:gd name="connsiteY66" fmla="*/ 60189 h 3496775"/>
                <a:gd name="connsiteX67" fmla="*/ 2887119 w 3243991"/>
                <a:gd name="connsiteY67" fmla="*/ 521161 h 3496775"/>
                <a:gd name="connsiteX68" fmla="*/ 2715630 w 3243991"/>
                <a:gd name="connsiteY68" fmla="*/ 730601 h 3496775"/>
                <a:gd name="connsiteX69" fmla="*/ 2649828 w 3243991"/>
                <a:gd name="connsiteY69" fmla="*/ 620884 h 3496775"/>
                <a:gd name="connsiteX70" fmla="*/ 2633832 w 3243991"/>
                <a:gd name="connsiteY70" fmla="*/ 446449 h 3496775"/>
                <a:gd name="connsiteX71" fmla="*/ 2586971 w 3243991"/>
                <a:gd name="connsiteY71" fmla="*/ 643296 h 3496775"/>
                <a:gd name="connsiteX72" fmla="*/ 2650846 w 3243991"/>
                <a:gd name="connsiteY72" fmla="*/ 771218 h 3496775"/>
                <a:gd name="connsiteX73" fmla="*/ 2632922 w 3243991"/>
                <a:gd name="connsiteY73" fmla="*/ 854946 h 3496775"/>
                <a:gd name="connsiteX74" fmla="*/ 2481287 w 3243991"/>
                <a:gd name="connsiteY74" fmla="*/ 854665 h 3496775"/>
                <a:gd name="connsiteX75" fmla="*/ 2393982 w 3243991"/>
                <a:gd name="connsiteY75" fmla="*/ 753575 h 3496775"/>
                <a:gd name="connsiteX76" fmla="*/ 2447929 w 3243991"/>
                <a:gd name="connsiteY76" fmla="*/ 605344 h 3496775"/>
                <a:gd name="connsiteX77" fmla="*/ 2420079 w 3243991"/>
                <a:gd name="connsiteY77" fmla="*/ 458586 h 3496775"/>
                <a:gd name="connsiteX78" fmla="*/ 2330389 w 3243991"/>
                <a:gd name="connsiteY78" fmla="*/ 702575 h 3496775"/>
                <a:gd name="connsiteX79" fmla="*/ 2045501 w 3243991"/>
                <a:gd name="connsiteY79" fmla="*/ 470160 h 3496775"/>
                <a:gd name="connsiteX80" fmla="*/ 2079139 w 3243991"/>
                <a:gd name="connsiteY80" fmla="*/ 379171 h 3496775"/>
                <a:gd name="connsiteX81" fmla="*/ 2305379 w 3243991"/>
                <a:gd name="connsiteY81" fmla="*/ 238764 h 3496775"/>
                <a:gd name="connsiteX82" fmla="*/ 2167863 w 3243991"/>
                <a:gd name="connsiteY82" fmla="*/ 296731 h 3496775"/>
                <a:gd name="connsiteX83" fmla="*/ 2035574 w 3243991"/>
                <a:gd name="connsiteY83" fmla="*/ 307863 h 3496775"/>
                <a:gd name="connsiteX84" fmla="*/ 2047899 w 3243991"/>
                <a:gd name="connsiteY84" fmla="*/ 174099 h 3496775"/>
                <a:gd name="connsiteX85" fmla="*/ 2126456 w 3243991"/>
                <a:gd name="connsiteY85" fmla="*/ 0 h 3496775"/>
                <a:gd name="connsiteX86" fmla="*/ 1966650 w 3243991"/>
                <a:gd name="connsiteY86" fmla="*/ 257318 h 3496775"/>
                <a:gd name="connsiteX87" fmla="*/ 1936870 w 3243991"/>
                <a:gd name="connsiteY87" fmla="*/ 32164 h 3496775"/>
                <a:gd name="connsiteX88" fmla="*/ 1901275 w 3243991"/>
                <a:gd name="connsiteY88" fmla="*/ 208756 h 3496775"/>
                <a:gd name="connsiteX89" fmla="*/ 1931363 w 3243991"/>
                <a:gd name="connsiteY89" fmla="*/ 367315 h 3496775"/>
                <a:gd name="connsiteX90" fmla="*/ 1837294 w 3243991"/>
                <a:gd name="connsiteY90" fmla="*/ 288733 h 3496775"/>
                <a:gd name="connsiteX91" fmla="*/ 1776782 w 3243991"/>
                <a:gd name="connsiteY91" fmla="*/ 138130 h 3496775"/>
                <a:gd name="connsiteX92" fmla="*/ 1812524 w 3243991"/>
                <a:gd name="connsiteY92" fmla="*/ 363351 h 3496775"/>
                <a:gd name="connsiteX93" fmla="*/ 2358415 w 3243991"/>
                <a:gd name="connsiteY93" fmla="*/ 907420 h 3496775"/>
                <a:gd name="connsiteX94" fmla="*/ 2235543 w 3243991"/>
                <a:gd name="connsiteY94" fmla="*/ 830779 h 3496775"/>
                <a:gd name="connsiteX95" fmla="*/ 2065635 w 3243991"/>
                <a:gd name="connsiteY95" fmla="*/ 746314 h 3496775"/>
                <a:gd name="connsiteX96" fmla="*/ 2108531 w 3243991"/>
                <a:gd name="connsiteY96" fmla="*/ 998194 h 3496775"/>
                <a:gd name="connsiteX97" fmla="*/ 2259254 w 3243991"/>
                <a:gd name="connsiteY97" fmla="*/ 1067227 h 3496775"/>
                <a:gd name="connsiteX98" fmla="*/ 2285163 w 3243991"/>
                <a:gd name="connsiteY98" fmla="*/ 1144483 h 3496775"/>
                <a:gd name="connsiteX99" fmla="*/ 2187208 w 3243991"/>
                <a:gd name="connsiteY99" fmla="*/ 1396872 h 3496775"/>
                <a:gd name="connsiteX100" fmla="*/ 1962055 w 3243991"/>
                <a:gd name="connsiteY100" fmla="*/ 1419847 h 3496775"/>
                <a:gd name="connsiteX101" fmla="*/ 1658786 w 3243991"/>
                <a:gd name="connsiteY101" fmla="*/ 1452012 h 3496775"/>
                <a:gd name="connsiteX102" fmla="*/ 514638 w 3243991"/>
                <a:gd name="connsiteY102" fmla="*/ 1433632 h 3496775"/>
                <a:gd name="connsiteX0" fmla="*/ 514638 w 3243991"/>
                <a:gd name="connsiteY0" fmla="*/ 1433632 h 3496775"/>
                <a:gd name="connsiteX1" fmla="*/ 514638 w 3243991"/>
                <a:gd name="connsiteY1" fmla="*/ 1433632 h 3496775"/>
                <a:gd name="connsiteX2" fmla="*/ 202179 w 3243991"/>
                <a:gd name="connsiteY2" fmla="*/ 1603646 h 3496775"/>
                <a:gd name="connsiteX3" fmla="*/ 18380 w 3243991"/>
                <a:gd name="connsiteY3" fmla="*/ 1787445 h 3496775"/>
                <a:gd name="connsiteX4" fmla="*/ 0 w 3243991"/>
                <a:gd name="connsiteY4" fmla="*/ 2063143 h 3496775"/>
                <a:gd name="connsiteX5" fmla="*/ 151635 w 3243991"/>
                <a:gd name="connsiteY5" fmla="*/ 1952864 h 3496775"/>
                <a:gd name="connsiteX6" fmla="*/ 188394 w 3243991"/>
                <a:gd name="connsiteY6" fmla="*/ 2003409 h 3496775"/>
                <a:gd name="connsiteX7" fmla="*/ 202179 w 3243991"/>
                <a:gd name="connsiteY7" fmla="*/ 1856369 h 3496775"/>
                <a:gd name="connsiteX8" fmla="*/ 280294 w 3243991"/>
                <a:gd name="connsiteY8" fmla="*/ 2269917 h 3496775"/>
                <a:gd name="connsiteX9" fmla="*/ 36760 w 3243991"/>
                <a:gd name="connsiteY9" fmla="*/ 2550211 h 3496775"/>
                <a:gd name="connsiteX10" fmla="*/ 45950 w 3243991"/>
                <a:gd name="connsiteY10" fmla="*/ 3363521 h 3496775"/>
                <a:gd name="connsiteX11" fmla="*/ 105685 w 3243991"/>
                <a:gd name="connsiteY11" fmla="*/ 3326761 h 3496775"/>
                <a:gd name="connsiteX12" fmla="*/ 133255 w 3243991"/>
                <a:gd name="connsiteY12" fmla="*/ 3469206 h 3496775"/>
                <a:gd name="connsiteX13" fmla="*/ 298674 w 3243991"/>
                <a:gd name="connsiteY13" fmla="*/ 3464611 h 3496775"/>
                <a:gd name="connsiteX14" fmla="*/ 353813 w 3243991"/>
                <a:gd name="connsiteY14" fmla="*/ 3427851 h 3496775"/>
                <a:gd name="connsiteX15" fmla="*/ 174609 w 3243991"/>
                <a:gd name="connsiteY15" fmla="*/ 3276217 h 3496775"/>
                <a:gd name="connsiteX16" fmla="*/ 170014 w 3243991"/>
                <a:gd name="connsiteY16" fmla="*/ 2720225 h 3496775"/>
                <a:gd name="connsiteX17" fmla="*/ 390573 w 3243991"/>
                <a:gd name="connsiteY17" fmla="*/ 2605350 h 3496775"/>
                <a:gd name="connsiteX18" fmla="*/ 298674 w 3243991"/>
                <a:gd name="connsiteY18" fmla="*/ 2734010 h 3496775"/>
                <a:gd name="connsiteX19" fmla="*/ 680057 w 3243991"/>
                <a:gd name="connsiteY19" fmla="*/ 3294597 h 3496775"/>
                <a:gd name="connsiteX20" fmla="*/ 721411 w 3243991"/>
                <a:gd name="connsiteY20" fmla="*/ 3262432 h 3496775"/>
                <a:gd name="connsiteX21" fmla="*/ 735196 w 3243991"/>
                <a:gd name="connsiteY21" fmla="*/ 3363521 h 3496775"/>
                <a:gd name="connsiteX22" fmla="*/ 928185 w 3243991"/>
                <a:gd name="connsiteY22" fmla="*/ 3363521 h 3496775"/>
                <a:gd name="connsiteX23" fmla="*/ 974135 w 3243991"/>
                <a:gd name="connsiteY23" fmla="*/ 3331356 h 3496775"/>
                <a:gd name="connsiteX24" fmla="*/ 758171 w 3243991"/>
                <a:gd name="connsiteY24" fmla="*/ 3193507 h 3496775"/>
                <a:gd name="connsiteX25" fmla="*/ 510043 w 3243991"/>
                <a:gd name="connsiteY25" fmla="*/ 2821314 h 3496775"/>
                <a:gd name="connsiteX26" fmla="*/ 519233 w 3243991"/>
                <a:gd name="connsiteY26" fmla="*/ 2738605 h 3496775"/>
                <a:gd name="connsiteX27" fmla="*/ 914400 w 3243991"/>
                <a:gd name="connsiteY27" fmla="*/ 2334247 h 3496775"/>
                <a:gd name="connsiteX28" fmla="*/ 1709331 w 3243991"/>
                <a:gd name="connsiteY28" fmla="*/ 2380197 h 3496775"/>
                <a:gd name="connsiteX29" fmla="*/ 1585267 w 3243991"/>
                <a:gd name="connsiteY29" fmla="*/ 3248647 h 3496775"/>
                <a:gd name="connsiteX30" fmla="*/ 1622026 w 3243991"/>
                <a:gd name="connsiteY30" fmla="*/ 3239457 h 3496775"/>
                <a:gd name="connsiteX31" fmla="*/ 1617432 w 3243991"/>
                <a:gd name="connsiteY31" fmla="*/ 3386496 h 3496775"/>
                <a:gd name="connsiteX32" fmla="*/ 1824205 w 3243991"/>
                <a:gd name="connsiteY32" fmla="*/ 3450826 h 3496775"/>
                <a:gd name="connsiteX33" fmla="*/ 1856370 w 3243991"/>
                <a:gd name="connsiteY33" fmla="*/ 3391091 h 3496775"/>
                <a:gd name="connsiteX34" fmla="*/ 1718521 w 3243991"/>
                <a:gd name="connsiteY34" fmla="*/ 3303786 h 3496775"/>
                <a:gd name="connsiteX35" fmla="*/ 1746091 w 3243991"/>
                <a:gd name="connsiteY35" fmla="*/ 2908619 h 3496775"/>
                <a:gd name="connsiteX36" fmla="*/ 1870155 w 3243991"/>
                <a:gd name="connsiteY36" fmla="*/ 2623730 h 3496775"/>
                <a:gd name="connsiteX37" fmla="*/ 1975840 w 3243991"/>
                <a:gd name="connsiteY37" fmla="*/ 2844289 h 3496775"/>
                <a:gd name="connsiteX38" fmla="*/ 2058549 w 3243991"/>
                <a:gd name="connsiteY38" fmla="*/ 3060253 h 3496775"/>
                <a:gd name="connsiteX39" fmla="*/ 2104499 w 3243991"/>
                <a:gd name="connsiteY39" fmla="*/ 3358926 h 3496775"/>
                <a:gd name="connsiteX40" fmla="*/ 2141259 w 3243991"/>
                <a:gd name="connsiteY40" fmla="*/ 3326761 h 3496775"/>
                <a:gd name="connsiteX41" fmla="*/ 2168828 w 3243991"/>
                <a:gd name="connsiteY41" fmla="*/ 3496775 h 3496775"/>
                <a:gd name="connsiteX42" fmla="*/ 2325058 w 3243991"/>
                <a:gd name="connsiteY42" fmla="*/ 3496775 h 3496775"/>
                <a:gd name="connsiteX43" fmla="*/ 2380197 w 3243991"/>
                <a:gd name="connsiteY43" fmla="*/ 3455421 h 3496775"/>
                <a:gd name="connsiteX44" fmla="*/ 2219373 w 3243991"/>
                <a:gd name="connsiteY44" fmla="*/ 3358926 h 3496775"/>
                <a:gd name="connsiteX45" fmla="*/ 2145854 w 3243991"/>
                <a:gd name="connsiteY45" fmla="*/ 3087823 h 3496775"/>
                <a:gd name="connsiteX46" fmla="*/ 2072334 w 3243991"/>
                <a:gd name="connsiteY46" fmla="*/ 2609945 h 3496775"/>
                <a:gd name="connsiteX47" fmla="*/ 2072334 w 3243991"/>
                <a:gd name="connsiteY47" fmla="*/ 2357222 h 3496775"/>
                <a:gd name="connsiteX48" fmla="*/ 2348033 w 3243991"/>
                <a:gd name="connsiteY48" fmla="*/ 2173423 h 3496775"/>
                <a:gd name="connsiteX49" fmla="*/ 2609946 w 3243991"/>
                <a:gd name="connsiteY49" fmla="*/ 1787445 h 3496775"/>
                <a:gd name="connsiteX50" fmla="*/ 2651301 w 3243991"/>
                <a:gd name="connsiteY50" fmla="*/ 1438227 h 3496775"/>
                <a:gd name="connsiteX51" fmla="*/ 2798340 w 3243991"/>
                <a:gd name="connsiteY51" fmla="*/ 1387682 h 3496775"/>
                <a:gd name="connsiteX52" fmla="*/ 2779960 w 3243991"/>
                <a:gd name="connsiteY52" fmla="*/ 1291187 h 3496775"/>
                <a:gd name="connsiteX53" fmla="*/ 2770770 w 3243991"/>
                <a:gd name="connsiteY53" fmla="*/ 1231453 h 3496775"/>
                <a:gd name="connsiteX54" fmla="*/ 2775365 w 3243991"/>
                <a:gd name="connsiteY54" fmla="*/ 1102793 h 3496775"/>
                <a:gd name="connsiteX55" fmla="*/ 2853480 w 3243991"/>
                <a:gd name="connsiteY55" fmla="*/ 1185503 h 3496775"/>
                <a:gd name="connsiteX56" fmla="*/ 2807530 w 3243991"/>
                <a:gd name="connsiteY56" fmla="*/ 1066034 h 3496775"/>
                <a:gd name="connsiteX57" fmla="*/ 2835100 w 3243991"/>
                <a:gd name="connsiteY57" fmla="*/ 1020084 h 3496775"/>
                <a:gd name="connsiteX58" fmla="*/ 2986734 w 3243991"/>
                <a:gd name="connsiteY58" fmla="*/ 771955 h 3496775"/>
                <a:gd name="connsiteX59" fmla="*/ 2729415 w 3243991"/>
                <a:gd name="connsiteY59" fmla="*/ 868450 h 3496775"/>
                <a:gd name="connsiteX60" fmla="*/ 3074039 w 3243991"/>
                <a:gd name="connsiteY60" fmla="*/ 496257 h 3496775"/>
                <a:gd name="connsiteX61" fmla="*/ 3219323 w 3243991"/>
                <a:gd name="connsiteY61" fmla="*/ 46231 h 3496775"/>
                <a:gd name="connsiteX62" fmla="*/ 3119988 w 3243991"/>
                <a:gd name="connsiteY62" fmla="*/ 328453 h 3496775"/>
                <a:gd name="connsiteX63" fmla="*/ 3079371 w 3243991"/>
                <a:gd name="connsiteY63" fmla="*/ 38232 h 3496775"/>
                <a:gd name="connsiteX64" fmla="*/ 3059798 w 3243991"/>
                <a:gd name="connsiteY64" fmla="*/ 388642 h 3496775"/>
                <a:gd name="connsiteX65" fmla="*/ 2963023 w 3243991"/>
                <a:gd name="connsiteY65" fmla="*/ 482754 h 3496775"/>
                <a:gd name="connsiteX66" fmla="*/ 2822963 w 3243991"/>
                <a:gd name="connsiteY66" fmla="*/ 60189 h 3496775"/>
                <a:gd name="connsiteX67" fmla="*/ 2887119 w 3243991"/>
                <a:gd name="connsiteY67" fmla="*/ 521161 h 3496775"/>
                <a:gd name="connsiteX68" fmla="*/ 2715630 w 3243991"/>
                <a:gd name="connsiteY68" fmla="*/ 730601 h 3496775"/>
                <a:gd name="connsiteX69" fmla="*/ 2649828 w 3243991"/>
                <a:gd name="connsiteY69" fmla="*/ 620884 h 3496775"/>
                <a:gd name="connsiteX70" fmla="*/ 2633832 w 3243991"/>
                <a:gd name="connsiteY70" fmla="*/ 446449 h 3496775"/>
                <a:gd name="connsiteX71" fmla="*/ 2586971 w 3243991"/>
                <a:gd name="connsiteY71" fmla="*/ 643296 h 3496775"/>
                <a:gd name="connsiteX72" fmla="*/ 2650846 w 3243991"/>
                <a:gd name="connsiteY72" fmla="*/ 771218 h 3496775"/>
                <a:gd name="connsiteX73" fmla="*/ 2632922 w 3243991"/>
                <a:gd name="connsiteY73" fmla="*/ 854946 h 3496775"/>
                <a:gd name="connsiteX74" fmla="*/ 2481287 w 3243991"/>
                <a:gd name="connsiteY74" fmla="*/ 854665 h 3496775"/>
                <a:gd name="connsiteX75" fmla="*/ 2393982 w 3243991"/>
                <a:gd name="connsiteY75" fmla="*/ 753575 h 3496775"/>
                <a:gd name="connsiteX76" fmla="*/ 2447929 w 3243991"/>
                <a:gd name="connsiteY76" fmla="*/ 605344 h 3496775"/>
                <a:gd name="connsiteX77" fmla="*/ 2420079 w 3243991"/>
                <a:gd name="connsiteY77" fmla="*/ 458586 h 3496775"/>
                <a:gd name="connsiteX78" fmla="*/ 2330389 w 3243991"/>
                <a:gd name="connsiteY78" fmla="*/ 702575 h 3496775"/>
                <a:gd name="connsiteX79" fmla="*/ 2045501 w 3243991"/>
                <a:gd name="connsiteY79" fmla="*/ 470160 h 3496775"/>
                <a:gd name="connsiteX80" fmla="*/ 2079139 w 3243991"/>
                <a:gd name="connsiteY80" fmla="*/ 379171 h 3496775"/>
                <a:gd name="connsiteX81" fmla="*/ 2305379 w 3243991"/>
                <a:gd name="connsiteY81" fmla="*/ 238764 h 3496775"/>
                <a:gd name="connsiteX82" fmla="*/ 2167863 w 3243991"/>
                <a:gd name="connsiteY82" fmla="*/ 296731 h 3496775"/>
                <a:gd name="connsiteX83" fmla="*/ 2035574 w 3243991"/>
                <a:gd name="connsiteY83" fmla="*/ 307863 h 3496775"/>
                <a:gd name="connsiteX84" fmla="*/ 2047899 w 3243991"/>
                <a:gd name="connsiteY84" fmla="*/ 174099 h 3496775"/>
                <a:gd name="connsiteX85" fmla="*/ 2126456 w 3243991"/>
                <a:gd name="connsiteY85" fmla="*/ 0 h 3496775"/>
                <a:gd name="connsiteX86" fmla="*/ 1966650 w 3243991"/>
                <a:gd name="connsiteY86" fmla="*/ 257318 h 3496775"/>
                <a:gd name="connsiteX87" fmla="*/ 1936870 w 3243991"/>
                <a:gd name="connsiteY87" fmla="*/ 32164 h 3496775"/>
                <a:gd name="connsiteX88" fmla="*/ 1901275 w 3243991"/>
                <a:gd name="connsiteY88" fmla="*/ 208756 h 3496775"/>
                <a:gd name="connsiteX89" fmla="*/ 1931363 w 3243991"/>
                <a:gd name="connsiteY89" fmla="*/ 367315 h 3496775"/>
                <a:gd name="connsiteX90" fmla="*/ 1837294 w 3243991"/>
                <a:gd name="connsiteY90" fmla="*/ 288733 h 3496775"/>
                <a:gd name="connsiteX91" fmla="*/ 1776782 w 3243991"/>
                <a:gd name="connsiteY91" fmla="*/ 138130 h 3496775"/>
                <a:gd name="connsiteX92" fmla="*/ 1812524 w 3243991"/>
                <a:gd name="connsiteY92" fmla="*/ 363351 h 3496775"/>
                <a:gd name="connsiteX93" fmla="*/ 2358415 w 3243991"/>
                <a:gd name="connsiteY93" fmla="*/ 907420 h 3496775"/>
                <a:gd name="connsiteX94" fmla="*/ 2235543 w 3243991"/>
                <a:gd name="connsiteY94" fmla="*/ 830779 h 3496775"/>
                <a:gd name="connsiteX95" fmla="*/ 2065635 w 3243991"/>
                <a:gd name="connsiteY95" fmla="*/ 746314 h 3496775"/>
                <a:gd name="connsiteX96" fmla="*/ 2108531 w 3243991"/>
                <a:gd name="connsiteY96" fmla="*/ 998194 h 3496775"/>
                <a:gd name="connsiteX97" fmla="*/ 2259254 w 3243991"/>
                <a:gd name="connsiteY97" fmla="*/ 1067227 h 3496775"/>
                <a:gd name="connsiteX98" fmla="*/ 2285163 w 3243991"/>
                <a:gd name="connsiteY98" fmla="*/ 1144483 h 3496775"/>
                <a:gd name="connsiteX99" fmla="*/ 2187208 w 3243991"/>
                <a:gd name="connsiteY99" fmla="*/ 1396872 h 3496775"/>
                <a:gd name="connsiteX100" fmla="*/ 1962055 w 3243991"/>
                <a:gd name="connsiteY100" fmla="*/ 1419847 h 3496775"/>
                <a:gd name="connsiteX101" fmla="*/ 1658786 w 3243991"/>
                <a:gd name="connsiteY101" fmla="*/ 1452012 h 3496775"/>
                <a:gd name="connsiteX102" fmla="*/ 514638 w 3243991"/>
                <a:gd name="connsiteY102" fmla="*/ 1433632 h 3496775"/>
                <a:gd name="connsiteX0" fmla="*/ 514638 w 3246359"/>
                <a:gd name="connsiteY0" fmla="*/ 1433632 h 3496775"/>
                <a:gd name="connsiteX1" fmla="*/ 514638 w 3246359"/>
                <a:gd name="connsiteY1" fmla="*/ 1433632 h 3496775"/>
                <a:gd name="connsiteX2" fmla="*/ 202179 w 3246359"/>
                <a:gd name="connsiteY2" fmla="*/ 1603646 h 3496775"/>
                <a:gd name="connsiteX3" fmla="*/ 18380 w 3246359"/>
                <a:gd name="connsiteY3" fmla="*/ 1787445 h 3496775"/>
                <a:gd name="connsiteX4" fmla="*/ 0 w 3246359"/>
                <a:gd name="connsiteY4" fmla="*/ 2063143 h 3496775"/>
                <a:gd name="connsiteX5" fmla="*/ 151635 w 3246359"/>
                <a:gd name="connsiteY5" fmla="*/ 1952864 h 3496775"/>
                <a:gd name="connsiteX6" fmla="*/ 188394 w 3246359"/>
                <a:gd name="connsiteY6" fmla="*/ 2003409 h 3496775"/>
                <a:gd name="connsiteX7" fmla="*/ 202179 w 3246359"/>
                <a:gd name="connsiteY7" fmla="*/ 1856369 h 3496775"/>
                <a:gd name="connsiteX8" fmla="*/ 280294 w 3246359"/>
                <a:gd name="connsiteY8" fmla="*/ 2269917 h 3496775"/>
                <a:gd name="connsiteX9" fmla="*/ 36760 w 3246359"/>
                <a:gd name="connsiteY9" fmla="*/ 2550211 h 3496775"/>
                <a:gd name="connsiteX10" fmla="*/ 45950 w 3246359"/>
                <a:gd name="connsiteY10" fmla="*/ 3363521 h 3496775"/>
                <a:gd name="connsiteX11" fmla="*/ 105685 w 3246359"/>
                <a:gd name="connsiteY11" fmla="*/ 3326761 h 3496775"/>
                <a:gd name="connsiteX12" fmla="*/ 133255 w 3246359"/>
                <a:gd name="connsiteY12" fmla="*/ 3469206 h 3496775"/>
                <a:gd name="connsiteX13" fmla="*/ 298674 w 3246359"/>
                <a:gd name="connsiteY13" fmla="*/ 3464611 h 3496775"/>
                <a:gd name="connsiteX14" fmla="*/ 353813 w 3246359"/>
                <a:gd name="connsiteY14" fmla="*/ 3427851 h 3496775"/>
                <a:gd name="connsiteX15" fmla="*/ 174609 w 3246359"/>
                <a:gd name="connsiteY15" fmla="*/ 3276217 h 3496775"/>
                <a:gd name="connsiteX16" fmla="*/ 170014 w 3246359"/>
                <a:gd name="connsiteY16" fmla="*/ 2720225 h 3496775"/>
                <a:gd name="connsiteX17" fmla="*/ 390573 w 3246359"/>
                <a:gd name="connsiteY17" fmla="*/ 2605350 h 3496775"/>
                <a:gd name="connsiteX18" fmla="*/ 298674 w 3246359"/>
                <a:gd name="connsiteY18" fmla="*/ 2734010 h 3496775"/>
                <a:gd name="connsiteX19" fmla="*/ 680057 w 3246359"/>
                <a:gd name="connsiteY19" fmla="*/ 3294597 h 3496775"/>
                <a:gd name="connsiteX20" fmla="*/ 721411 w 3246359"/>
                <a:gd name="connsiteY20" fmla="*/ 3262432 h 3496775"/>
                <a:gd name="connsiteX21" fmla="*/ 735196 w 3246359"/>
                <a:gd name="connsiteY21" fmla="*/ 3363521 h 3496775"/>
                <a:gd name="connsiteX22" fmla="*/ 928185 w 3246359"/>
                <a:gd name="connsiteY22" fmla="*/ 3363521 h 3496775"/>
                <a:gd name="connsiteX23" fmla="*/ 974135 w 3246359"/>
                <a:gd name="connsiteY23" fmla="*/ 3331356 h 3496775"/>
                <a:gd name="connsiteX24" fmla="*/ 758171 w 3246359"/>
                <a:gd name="connsiteY24" fmla="*/ 3193507 h 3496775"/>
                <a:gd name="connsiteX25" fmla="*/ 510043 w 3246359"/>
                <a:gd name="connsiteY25" fmla="*/ 2821314 h 3496775"/>
                <a:gd name="connsiteX26" fmla="*/ 519233 w 3246359"/>
                <a:gd name="connsiteY26" fmla="*/ 2738605 h 3496775"/>
                <a:gd name="connsiteX27" fmla="*/ 914400 w 3246359"/>
                <a:gd name="connsiteY27" fmla="*/ 2334247 h 3496775"/>
                <a:gd name="connsiteX28" fmla="*/ 1709331 w 3246359"/>
                <a:gd name="connsiteY28" fmla="*/ 2380197 h 3496775"/>
                <a:gd name="connsiteX29" fmla="*/ 1585267 w 3246359"/>
                <a:gd name="connsiteY29" fmla="*/ 3248647 h 3496775"/>
                <a:gd name="connsiteX30" fmla="*/ 1622026 w 3246359"/>
                <a:gd name="connsiteY30" fmla="*/ 3239457 h 3496775"/>
                <a:gd name="connsiteX31" fmla="*/ 1617432 w 3246359"/>
                <a:gd name="connsiteY31" fmla="*/ 3386496 h 3496775"/>
                <a:gd name="connsiteX32" fmla="*/ 1824205 w 3246359"/>
                <a:gd name="connsiteY32" fmla="*/ 3450826 h 3496775"/>
                <a:gd name="connsiteX33" fmla="*/ 1856370 w 3246359"/>
                <a:gd name="connsiteY33" fmla="*/ 3391091 h 3496775"/>
                <a:gd name="connsiteX34" fmla="*/ 1718521 w 3246359"/>
                <a:gd name="connsiteY34" fmla="*/ 3303786 h 3496775"/>
                <a:gd name="connsiteX35" fmla="*/ 1746091 w 3246359"/>
                <a:gd name="connsiteY35" fmla="*/ 2908619 h 3496775"/>
                <a:gd name="connsiteX36" fmla="*/ 1870155 w 3246359"/>
                <a:gd name="connsiteY36" fmla="*/ 2623730 h 3496775"/>
                <a:gd name="connsiteX37" fmla="*/ 1975840 w 3246359"/>
                <a:gd name="connsiteY37" fmla="*/ 2844289 h 3496775"/>
                <a:gd name="connsiteX38" fmla="*/ 2058549 w 3246359"/>
                <a:gd name="connsiteY38" fmla="*/ 3060253 h 3496775"/>
                <a:gd name="connsiteX39" fmla="*/ 2104499 w 3246359"/>
                <a:gd name="connsiteY39" fmla="*/ 3358926 h 3496775"/>
                <a:gd name="connsiteX40" fmla="*/ 2141259 w 3246359"/>
                <a:gd name="connsiteY40" fmla="*/ 3326761 h 3496775"/>
                <a:gd name="connsiteX41" fmla="*/ 2168828 w 3246359"/>
                <a:gd name="connsiteY41" fmla="*/ 3496775 h 3496775"/>
                <a:gd name="connsiteX42" fmla="*/ 2325058 w 3246359"/>
                <a:gd name="connsiteY42" fmla="*/ 3496775 h 3496775"/>
                <a:gd name="connsiteX43" fmla="*/ 2380197 w 3246359"/>
                <a:gd name="connsiteY43" fmla="*/ 3455421 h 3496775"/>
                <a:gd name="connsiteX44" fmla="*/ 2219373 w 3246359"/>
                <a:gd name="connsiteY44" fmla="*/ 3358926 h 3496775"/>
                <a:gd name="connsiteX45" fmla="*/ 2145854 w 3246359"/>
                <a:gd name="connsiteY45" fmla="*/ 3087823 h 3496775"/>
                <a:gd name="connsiteX46" fmla="*/ 2072334 w 3246359"/>
                <a:gd name="connsiteY46" fmla="*/ 2609945 h 3496775"/>
                <a:gd name="connsiteX47" fmla="*/ 2072334 w 3246359"/>
                <a:gd name="connsiteY47" fmla="*/ 2357222 h 3496775"/>
                <a:gd name="connsiteX48" fmla="*/ 2348033 w 3246359"/>
                <a:gd name="connsiteY48" fmla="*/ 2173423 h 3496775"/>
                <a:gd name="connsiteX49" fmla="*/ 2609946 w 3246359"/>
                <a:gd name="connsiteY49" fmla="*/ 1787445 h 3496775"/>
                <a:gd name="connsiteX50" fmla="*/ 2651301 w 3246359"/>
                <a:gd name="connsiteY50" fmla="*/ 1438227 h 3496775"/>
                <a:gd name="connsiteX51" fmla="*/ 2798340 w 3246359"/>
                <a:gd name="connsiteY51" fmla="*/ 1387682 h 3496775"/>
                <a:gd name="connsiteX52" fmla="*/ 2779960 w 3246359"/>
                <a:gd name="connsiteY52" fmla="*/ 1291187 h 3496775"/>
                <a:gd name="connsiteX53" fmla="*/ 2770770 w 3246359"/>
                <a:gd name="connsiteY53" fmla="*/ 1231453 h 3496775"/>
                <a:gd name="connsiteX54" fmla="*/ 2775365 w 3246359"/>
                <a:gd name="connsiteY54" fmla="*/ 1102793 h 3496775"/>
                <a:gd name="connsiteX55" fmla="*/ 2853480 w 3246359"/>
                <a:gd name="connsiteY55" fmla="*/ 1185503 h 3496775"/>
                <a:gd name="connsiteX56" fmla="*/ 2807530 w 3246359"/>
                <a:gd name="connsiteY56" fmla="*/ 1066034 h 3496775"/>
                <a:gd name="connsiteX57" fmla="*/ 2835100 w 3246359"/>
                <a:gd name="connsiteY57" fmla="*/ 1020084 h 3496775"/>
                <a:gd name="connsiteX58" fmla="*/ 2986734 w 3246359"/>
                <a:gd name="connsiteY58" fmla="*/ 771955 h 3496775"/>
                <a:gd name="connsiteX59" fmla="*/ 2729415 w 3246359"/>
                <a:gd name="connsiteY59" fmla="*/ 868450 h 3496775"/>
                <a:gd name="connsiteX60" fmla="*/ 3074039 w 3246359"/>
                <a:gd name="connsiteY60" fmla="*/ 496257 h 3496775"/>
                <a:gd name="connsiteX61" fmla="*/ 3219323 w 3246359"/>
                <a:gd name="connsiteY61" fmla="*/ 46231 h 3496775"/>
                <a:gd name="connsiteX62" fmla="*/ 3119988 w 3246359"/>
                <a:gd name="connsiteY62" fmla="*/ 328453 h 3496775"/>
                <a:gd name="connsiteX63" fmla="*/ 3079371 w 3246359"/>
                <a:gd name="connsiteY63" fmla="*/ 38232 h 3496775"/>
                <a:gd name="connsiteX64" fmla="*/ 3059798 w 3246359"/>
                <a:gd name="connsiteY64" fmla="*/ 388642 h 3496775"/>
                <a:gd name="connsiteX65" fmla="*/ 2963023 w 3246359"/>
                <a:gd name="connsiteY65" fmla="*/ 482754 h 3496775"/>
                <a:gd name="connsiteX66" fmla="*/ 2822963 w 3246359"/>
                <a:gd name="connsiteY66" fmla="*/ 60189 h 3496775"/>
                <a:gd name="connsiteX67" fmla="*/ 2887119 w 3246359"/>
                <a:gd name="connsiteY67" fmla="*/ 521161 h 3496775"/>
                <a:gd name="connsiteX68" fmla="*/ 2715630 w 3246359"/>
                <a:gd name="connsiteY68" fmla="*/ 730601 h 3496775"/>
                <a:gd name="connsiteX69" fmla="*/ 2649828 w 3246359"/>
                <a:gd name="connsiteY69" fmla="*/ 620884 h 3496775"/>
                <a:gd name="connsiteX70" fmla="*/ 2633832 w 3246359"/>
                <a:gd name="connsiteY70" fmla="*/ 446449 h 3496775"/>
                <a:gd name="connsiteX71" fmla="*/ 2586971 w 3246359"/>
                <a:gd name="connsiteY71" fmla="*/ 643296 h 3496775"/>
                <a:gd name="connsiteX72" fmla="*/ 2650846 w 3246359"/>
                <a:gd name="connsiteY72" fmla="*/ 771218 h 3496775"/>
                <a:gd name="connsiteX73" fmla="*/ 2632922 w 3246359"/>
                <a:gd name="connsiteY73" fmla="*/ 854946 h 3496775"/>
                <a:gd name="connsiteX74" fmla="*/ 2481287 w 3246359"/>
                <a:gd name="connsiteY74" fmla="*/ 854665 h 3496775"/>
                <a:gd name="connsiteX75" fmla="*/ 2393982 w 3246359"/>
                <a:gd name="connsiteY75" fmla="*/ 753575 h 3496775"/>
                <a:gd name="connsiteX76" fmla="*/ 2447929 w 3246359"/>
                <a:gd name="connsiteY76" fmla="*/ 605344 h 3496775"/>
                <a:gd name="connsiteX77" fmla="*/ 2420079 w 3246359"/>
                <a:gd name="connsiteY77" fmla="*/ 458586 h 3496775"/>
                <a:gd name="connsiteX78" fmla="*/ 2330389 w 3246359"/>
                <a:gd name="connsiteY78" fmla="*/ 702575 h 3496775"/>
                <a:gd name="connsiteX79" fmla="*/ 2045501 w 3246359"/>
                <a:gd name="connsiteY79" fmla="*/ 470160 h 3496775"/>
                <a:gd name="connsiteX80" fmla="*/ 2079139 w 3246359"/>
                <a:gd name="connsiteY80" fmla="*/ 379171 h 3496775"/>
                <a:gd name="connsiteX81" fmla="*/ 2305379 w 3246359"/>
                <a:gd name="connsiteY81" fmla="*/ 238764 h 3496775"/>
                <a:gd name="connsiteX82" fmla="*/ 2167863 w 3246359"/>
                <a:gd name="connsiteY82" fmla="*/ 296731 h 3496775"/>
                <a:gd name="connsiteX83" fmla="*/ 2035574 w 3246359"/>
                <a:gd name="connsiteY83" fmla="*/ 307863 h 3496775"/>
                <a:gd name="connsiteX84" fmla="*/ 2047899 w 3246359"/>
                <a:gd name="connsiteY84" fmla="*/ 174099 h 3496775"/>
                <a:gd name="connsiteX85" fmla="*/ 2126456 w 3246359"/>
                <a:gd name="connsiteY85" fmla="*/ 0 h 3496775"/>
                <a:gd name="connsiteX86" fmla="*/ 1966650 w 3246359"/>
                <a:gd name="connsiteY86" fmla="*/ 257318 h 3496775"/>
                <a:gd name="connsiteX87" fmla="*/ 1936870 w 3246359"/>
                <a:gd name="connsiteY87" fmla="*/ 32164 h 3496775"/>
                <a:gd name="connsiteX88" fmla="*/ 1901275 w 3246359"/>
                <a:gd name="connsiteY88" fmla="*/ 208756 h 3496775"/>
                <a:gd name="connsiteX89" fmla="*/ 1931363 w 3246359"/>
                <a:gd name="connsiteY89" fmla="*/ 367315 h 3496775"/>
                <a:gd name="connsiteX90" fmla="*/ 1837294 w 3246359"/>
                <a:gd name="connsiteY90" fmla="*/ 288733 h 3496775"/>
                <a:gd name="connsiteX91" fmla="*/ 1776782 w 3246359"/>
                <a:gd name="connsiteY91" fmla="*/ 138130 h 3496775"/>
                <a:gd name="connsiteX92" fmla="*/ 1812524 w 3246359"/>
                <a:gd name="connsiteY92" fmla="*/ 363351 h 3496775"/>
                <a:gd name="connsiteX93" fmla="*/ 2358415 w 3246359"/>
                <a:gd name="connsiteY93" fmla="*/ 907420 h 3496775"/>
                <a:gd name="connsiteX94" fmla="*/ 2235543 w 3246359"/>
                <a:gd name="connsiteY94" fmla="*/ 830779 h 3496775"/>
                <a:gd name="connsiteX95" fmla="*/ 2065635 w 3246359"/>
                <a:gd name="connsiteY95" fmla="*/ 746314 h 3496775"/>
                <a:gd name="connsiteX96" fmla="*/ 2108531 w 3246359"/>
                <a:gd name="connsiteY96" fmla="*/ 998194 h 3496775"/>
                <a:gd name="connsiteX97" fmla="*/ 2259254 w 3246359"/>
                <a:gd name="connsiteY97" fmla="*/ 1067227 h 3496775"/>
                <a:gd name="connsiteX98" fmla="*/ 2285163 w 3246359"/>
                <a:gd name="connsiteY98" fmla="*/ 1144483 h 3496775"/>
                <a:gd name="connsiteX99" fmla="*/ 2187208 w 3246359"/>
                <a:gd name="connsiteY99" fmla="*/ 1396872 h 3496775"/>
                <a:gd name="connsiteX100" fmla="*/ 1962055 w 3246359"/>
                <a:gd name="connsiteY100" fmla="*/ 1419847 h 3496775"/>
                <a:gd name="connsiteX101" fmla="*/ 1658786 w 3246359"/>
                <a:gd name="connsiteY101" fmla="*/ 1452012 h 3496775"/>
                <a:gd name="connsiteX102" fmla="*/ 514638 w 3246359"/>
                <a:gd name="connsiteY102" fmla="*/ 1433632 h 3496775"/>
                <a:gd name="connsiteX0" fmla="*/ 514638 w 3241806"/>
                <a:gd name="connsiteY0" fmla="*/ 1433632 h 3496775"/>
                <a:gd name="connsiteX1" fmla="*/ 514638 w 3241806"/>
                <a:gd name="connsiteY1" fmla="*/ 1433632 h 3496775"/>
                <a:gd name="connsiteX2" fmla="*/ 202179 w 3241806"/>
                <a:gd name="connsiteY2" fmla="*/ 1603646 h 3496775"/>
                <a:gd name="connsiteX3" fmla="*/ 18380 w 3241806"/>
                <a:gd name="connsiteY3" fmla="*/ 1787445 h 3496775"/>
                <a:gd name="connsiteX4" fmla="*/ 0 w 3241806"/>
                <a:gd name="connsiteY4" fmla="*/ 2063143 h 3496775"/>
                <a:gd name="connsiteX5" fmla="*/ 151635 w 3241806"/>
                <a:gd name="connsiteY5" fmla="*/ 1952864 h 3496775"/>
                <a:gd name="connsiteX6" fmla="*/ 188394 w 3241806"/>
                <a:gd name="connsiteY6" fmla="*/ 2003409 h 3496775"/>
                <a:gd name="connsiteX7" fmla="*/ 202179 w 3241806"/>
                <a:gd name="connsiteY7" fmla="*/ 1856369 h 3496775"/>
                <a:gd name="connsiteX8" fmla="*/ 280294 w 3241806"/>
                <a:gd name="connsiteY8" fmla="*/ 2269917 h 3496775"/>
                <a:gd name="connsiteX9" fmla="*/ 36760 w 3241806"/>
                <a:gd name="connsiteY9" fmla="*/ 2550211 h 3496775"/>
                <a:gd name="connsiteX10" fmla="*/ 45950 w 3241806"/>
                <a:gd name="connsiteY10" fmla="*/ 3363521 h 3496775"/>
                <a:gd name="connsiteX11" fmla="*/ 105685 w 3241806"/>
                <a:gd name="connsiteY11" fmla="*/ 3326761 h 3496775"/>
                <a:gd name="connsiteX12" fmla="*/ 133255 w 3241806"/>
                <a:gd name="connsiteY12" fmla="*/ 3469206 h 3496775"/>
                <a:gd name="connsiteX13" fmla="*/ 298674 w 3241806"/>
                <a:gd name="connsiteY13" fmla="*/ 3464611 h 3496775"/>
                <a:gd name="connsiteX14" fmla="*/ 353813 w 3241806"/>
                <a:gd name="connsiteY14" fmla="*/ 3427851 h 3496775"/>
                <a:gd name="connsiteX15" fmla="*/ 174609 w 3241806"/>
                <a:gd name="connsiteY15" fmla="*/ 3276217 h 3496775"/>
                <a:gd name="connsiteX16" fmla="*/ 170014 w 3241806"/>
                <a:gd name="connsiteY16" fmla="*/ 2720225 h 3496775"/>
                <a:gd name="connsiteX17" fmla="*/ 390573 w 3241806"/>
                <a:gd name="connsiteY17" fmla="*/ 2605350 h 3496775"/>
                <a:gd name="connsiteX18" fmla="*/ 298674 w 3241806"/>
                <a:gd name="connsiteY18" fmla="*/ 2734010 h 3496775"/>
                <a:gd name="connsiteX19" fmla="*/ 680057 w 3241806"/>
                <a:gd name="connsiteY19" fmla="*/ 3294597 h 3496775"/>
                <a:gd name="connsiteX20" fmla="*/ 721411 w 3241806"/>
                <a:gd name="connsiteY20" fmla="*/ 3262432 h 3496775"/>
                <a:gd name="connsiteX21" fmla="*/ 735196 w 3241806"/>
                <a:gd name="connsiteY21" fmla="*/ 3363521 h 3496775"/>
                <a:gd name="connsiteX22" fmla="*/ 928185 w 3241806"/>
                <a:gd name="connsiteY22" fmla="*/ 3363521 h 3496775"/>
                <a:gd name="connsiteX23" fmla="*/ 974135 w 3241806"/>
                <a:gd name="connsiteY23" fmla="*/ 3331356 h 3496775"/>
                <a:gd name="connsiteX24" fmla="*/ 758171 w 3241806"/>
                <a:gd name="connsiteY24" fmla="*/ 3193507 h 3496775"/>
                <a:gd name="connsiteX25" fmla="*/ 510043 w 3241806"/>
                <a:gd name="connsiteY25" fmla="*/ 2821314 h 3496775"/>
                <a:gd name="connsiteX26" fmla="*/ 519233 w 3241806"/>
                <a:gd name="connsiteY26" fmla="*/ 2738605 h 3496775"/>
                <a:gd name="connsiteX27" fmla="*/ 914400 w 3241806"/>
                <a:gd name="connsiteY27" fmla="*/ 2334247 h 3496775"/>
                <a:gd name="connsiteX28" fmla="*/ 1709331 w 3241806"/>
                <a:gd name="connsiteY28" fmla="*/ 2380197 h 3496775"/>
                <a:gd name="connsiteX29" fmla="*/ 1585267 w 3241806"/>
                <a:gd name="connsiteY29" fmla="*/ 3248647 h 3496775"/>
                <a:gd name="connsiteX30" fmla="*/ 1622026 w 3241806"/>
                <a:gd name="connsiteY30" fmla="*/ 3239457 h 3496775"/>
                <a:gd name="connsiteX31" fmla="*/ 1617432 w 3241806"/>
                <a:gd name="connsiteY31" fmla="*/ 3386496 h 3496775"/>
                <a:gd name="connsiteX32" fmla="*/ 1824205 w 3241806"/>
                <a:gd name="connsiteY32" fmla="*/ 3450826 h 3496775"/>
                <a:gd name="connsiteX33" fmla="*/ 1856370 w 3241806"/>
                <a:gd name="connsiteY33" fmla="*/ 3391091 h 3496775"/>
                <a:gd name="connsiteX34" fmla="*/ 1718521 w 3241806"/>
                <a:gd name="connsiteY34" fmla="*/ 3303786 h 3496775"/>
                <a:gd name="connsiteX35" fmla="*/ 1746091 w 3241806"/>
                <a:gd name="connsiteY35" fmla="*/ 2908619 h 3496775"/>
                <a:gd name="connsiteX36" fmla="*/ 1870155 w 3241806"/>
                <a:gd name="connsiteY36" fmla="*/ 2623730 h 3496775"/>
                <a:gd name="connsiteX37" fmla="*/ 1975840 w 3241806"/>
                <a:gd name="connsiteY37" fmla="*/ 2844289 h 3496775"/>
                <a:gd name="connsiteX38" fmla="*/ 2058549 w 3241806"/>
                <a:gd name="connsiteY38" fmla="*/ 3060253 h 3496775"/>
                <a:gd name="connsiteX39" fmla="*/ 2104499 w 3241806"/>
                <a:gd name="connsiteY39" fmla="*/ 3358926 h 3496775"/>
                <a:gd name="connsiteX40" fmla="*/ 2141259 w 3241806"/>
                <a:gd name="connsiteY40" fmla="*/ 3326761 h 3496775"/>
                <a:gd name="connsiteX41" fmla="*/ 2168828 w 3241806"/>
                <a:gd name="connsiteY41" fmla="*/ 3496775 h 3496775"/>
                <a:gd name="connsiteX42" fmla="*/ 2325058 w 3241806"/>
                <a:gd name="connsiteY42" fmla="*/ 3496775 h 3496775"/>
                <a:gd name="connsiteX43" fmla="*/ 2380197 w 3241806"/>
                <a:gd name="connsiteY43" fmla="*/ 3455421 h 3496775"/>
                <a:gd name="connsiteX44" fmla="*/ 2219373 w 3241806"/>
                <a:gd name="connsiteY44" fmla="*/ 3358926 h 3496775"/>
                <a:gd name="connsiteX45" fmla="*/ 2145854 w 3241806"/>
                <a:gd name="connsiteY45" fmla="*/ 3087823 h 3496775"/>
                <a:gd name="connsiteX46" fmla="*/ 2072334 w 3241806"/>
                <a:gd name="connsiteY46" fmla="*/ 2609945 h 3496775"/>
                <a:gd name="connsiteX47" fmla="*/ 2072334 w 3241806"/>
                <a:gd name="connsiteY47" fmla="*/ 2357222 h 3496775"/>
                <a:gd name="connsiteX48" fmla="*/ 2348033 w 3241806"/>
                <a:gd name="connsiteY48" fmla="*/ 2173423 h 3496775"/>
                <a:gd name="connsiteX49" fmla="*/ 2609946 w 3241806"/>
                <a:gd name="connsiteY49" fmla="*/ 1787445 h 3496775"/>
                <a:gd name="connsiteX50" fmla="*/ 2651301 w 3241806"/>
                <a:gd name="connsiteY50" fmla="*/ 1438227 h 3496775"/>
                <a:gd name="connsiteX51" fmla="*/ 2798340 w 3241806"/>
                <a:gd name="connsiteY51" fmla="*/ 1387682 h 3496775"/>
                <a:gd name="connsiteX52" fmla="*/ 2779960 w 3241806"/>
                <a:gd name="connsiteY52" fmla="*/ 1291187 h 3496775"/>
                <a:gd name="connsiteX53" fmla="*/ 2770770 w 3241806"/>
                <a:gd name="connsiteY53" fmla="*/ 1231453 h 3496775"/>
                <a:gd name="connsiteX54" fmla="*/ 2775365 w 3241806"/>
                <a:gd name="connsiteY54" fmla="*/ 1102793 h 3496775"/>
                <a:gd name="connsiteX55" fmla="*/ 2853480 w 3241806"/>
                <a:gd name="connsiteY55" fmla="*/ 1185503 h 3496775"/>
                <a:gd name="connsiteX56" fmla="*/ 2807530 w 3241806"/>
                <a:gd name="connsiteY56" fmla="*/ 1066034 h 3496775"/>
                <a:gd name="connsiteX57" fmla="*/ 2835100 w 3241806"/>
                <a:gd name="connsiteY57" fmla="*/ 1020084 h 3496775"/>
                <a:gd name="connsiteX58" fmla="*/ 2986734 w 3241806"/>
                <a:gd name="connsiteY58" fmla="*/ 771955 h 3496775"/>
                <a:gd name="connsiteX59" fmla="*/ 2729415 w 3241806"/>
                <a:gd name="connsiteY59" fmla="*/ 868450 h 3496775"/>
                <a:gd name="connsiteX60" fmla="*/ 3074039 w 3241806"/>
                <a:gd name="connsiteY60" fmla="*/ 496257 h 3496775"/>
                <a:gd name="connsiteX61" fmla="*/ 3219323 w 3241806"/>
                <a:gd name="connsiteY61" fmla="*/ 46231 h 3496775"/>
                <a:gd name="connsiteX62" fmla="*/ 3119988 w 3241806"/>
                <a:gd name="connsiteY62" fmla="*/ 328453 h 3496775"/>
                <a:gd name="connsiteX63" fmla="*/ 3079371 w 3241806"/>
                <a:gd name="connsiteY63" fmla="*/ 38232 h 3496775"/>
                <a:gd name="connsiteX64" fmla="*/ 3059798 w 3241806"/>
                <a:gd name="connsiteY64" fmla="*/ 388642 h 3496775"/>
                <a:gd name="connsiteX65" fmla="*/ 2963023 w 3241806"/>
                <a:gd name="connsiteY65" fmla="*/ 482754 h 3496775"/>
                <a:gd name="connsiteX66" fmla="*/ 2822963 w 3241806"/>
                <a:gd name="connsiteY66" fmla="*/ 60189 h 3496775"/>
                <a:gd name="connsiteX67" fmla="*/ 2887119 w 3241806"/>
                <a:gd name="connsiteY67" fmla="*/ 521161 h 3496775"/>
                <a:gd name="connsiteX68" fmla="*/ 2715630 w 3241806"/>
                <a:gd name="connsiteY68" fmla="*/ 730601 h 3496775"/>
                <a:gd name="connsiteX69" fmla="*/ 2649828 w 3241806"/>
                <a:gd name="connsiteY69" fmla="*/ 620884 h 3496775"/>
                <a:gd name="connsiteX70" fmla="*/ 2633832 w 3241806"/>
                <a:gd name="connsiteY70" fmla="*/ 446449 h 3496775"/>
                <a:gd name="connsiteX71" fmla="*/ 2586971 w 3241806"/>
                <a:gd name="connsiteY71" fmla="*/ 643296 h 3496775"/>
                <a:gd name="connsiteX72" fmla="*/ 2650846 w 3241806"/>
                <a:gd name="connsiteY72" fmla="*/ 771218 h 3496775"/>
                <a:gd name="connsiteX73" fmla="*/ 2632922 w 3241806"/>
                <a:gd name="connsiteY73" fmla="*/ 854946 h 3496775"/>
                <a:gd name="connsiteX74" fmla="*/ 2481287 w 3241806"/>
                <a:gd name="connsiteY74" fmla="*/ 854665 h 3496775"/>
                <a:gd name="connsiteX75" fmla="*/ 2393982 w 3241806"/>
                <a:gd name="connsiteY75" fmla="*/ 753575 h 3496775"/>
                <a:gd name="connsiteX76" fmla="*/ 2447929 w 3241806"/>
                <a:gd name="connsiteY76" fmla="*/ 605344 h 3496775"/>
                <a:gd name="connsiteX77" fmla="*/ 2420079 w 3241806"/>
                <a:gd name="connsiteY77" fmla="*/ 458586 h 3496775"/>
                <a:gd name="connsiteX78" fmla="*/ 2330389 w 3241806"/>
                <a:gd name="connsiteY78" fmla="*/ 702575 h 3496775"/>
                <a:gd name="connsiteX79" fmla="*/ 2045501 w 3241806"/>
                <a:gd name="connsiteY79" fmla="*/ 470160 h 3496775"/>
                <a:gd name="connsiteX80" fmla="*/ 2079139 w 3241806"/>
                <a:gd name="connsiteY80" fmla="*/ 379171 h 3496775"/>
                <a:gd name="connsiteX81" fmla="*/ 2305379 w 3241806"/>
                <a:gd name="connsiteY81" fmla="*/ 238764 h 3496775"/>
                <a:gd name="connsiteX82" fmla="*/ 2167863 w 3241806"/>
                <a:gd name="connsiteY82" fmla="*/ 296731 h 3496775"/>
                <a:gd name="connsiteX83" fmla="*/ 2035574 w 3241806"/>
                <a:gd name="connsiteY83" fmla="*/ 307863 h 3496775"/>
                <a:gd name="connsiteX84" fmla="*/ 2047899 w 3241806"/>
                <a:gd name="connsiteY84" fmla="*/ 174099 h 3496775"/>
                <a:gd name="connsiteX85" fmla="*/ 2126456 w 3241806"/>
                <a:gd name="connsiteY85" fmla="*/ 0 h 3496775"/>
                <a:gd name="connsiteX86" fmla="*/ 1966650 w 3241806"/>
                <a:gd name="connsiteY86" fmla="*/ 257318 h 3496775"/>
                <a:gd name="connsiteX87" fmla="*/ 1936870 w 3241806"/>
                <a:gd name="connsiteY87" fmla="*/ 32164 h 3496775"/>
                <a:gd name="connsiteX88" fmla="*/ 1901275 w 3241806"/>
                <a:gd name="connsiteY88" fmla="*/ 208756 h 3496775"/>
                <a:gd name="connsiteX89" fmla="*/ 1931363 w 3241806"/>
                <a:gd name="connsiteY89" fmla="*/ 367315 h 3496775"/>
                <a:gd name="connsiteX90" fmla="*/ 1837294 w 3241806"/>
                <a:gd name="connsiteY90" fmla="*/ 288733 h 3496775"/>
                <a:gd name="connsiteX91" fmla="*/ 1776782 w 3241806"/>
                <a:gd name="connsiteY91" fmla="*/ 138130 h 3496775"/>
                <a:gd name="connsiteX92" fmla="*/ 1812524 w 3241806"/>
                <a:gd name="connsiteY92" fmla="*/ 363351 h 3496775"/>
                <a:gd name="connsiteX93" fmla="*/ 2358415 w 3241806"/>
                <a:gd name="connsiteY93" fmla="*/ 907420 h 3496775"/>
                <a:gd name="connsiteX94" fmla="*/ 2235543 w 3241806"/>
                <a:gd name="connsiteY94" fmla="*/ 830779 h 3496775"/>
                <a:gd name="connsiteX95" fmla="*/ 2065635 w 3241806"/>
                <a:gd name="connsiteY95" fmla="*/ 746314 h 3496775"/>
                <a:gd name="connsiteX96" fmla="*/ 2108531 w 3241806"/>
                <a:gd name="connsiteY96" fmla="*/ 998194 h 3496775"/>
                <a:gd name="connsiteX97" fmla="*/ 2259254 w 3241806"/>
                <a:gd name="connsiteY97" fmla="*/ 1067227 h 3496775"/>
                <a:gd name="connsiteX98" fmla="*/ 2285163 w 3241806"/>
                <a:gd name="connsiteY98" fmla="*/ 1144483 h 3496775"/>
                <a:gd name="connsiteX99" fmla="*/ 2187208 w 3241806"/>
                <a:gd name="connsiteY99" fmla="*/ 1396872 h 3496775"/>
                <a:gd name="connsiteX100" fmla="*/ 1962055 w 3241806"/>
                <a:gd name="connsiteY100" fmla="*/ 1419847 h 3496775"/>
                <a:gd name="connsiteX101" fmla="*/ 1658786 w 3241806"/>
                <a:gd name="connsiteY101" fmla="*/ 1452012 h 3496775"/>
                <a:gd name="connsiteX102" fmla="*/ 514638 w 3241806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496257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496257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496257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496257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501589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501589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45410 w 3241295"/>
                <a:gd name="connsiteY59" fmla="*/ 865784 h 3496775"/>
                <a:gd name="connsiteX60" fmla="*/ 3074039 w 3241295"/>
                <a:gd name="connsiteY60" fmla="*/ 501589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45410 w 3241295"/>
                <a:gd name="connsiteY59" fmla="*/ 865784 h 3496775"/>
                <a:gd name="connsiteX60" fmla="*/ 3074039 w 3241295"/>
                <a:gd name="connsiteY60" fmla="*/ 501589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35420"/>
                <a:gd name="connsiteY0" fmla="*/ 1433632 h 3496775"/>
                <a:gd name="connsiteX1" fmla="*/ 514638 w 3235420"/>
                <a:gd name="connsiteY1" fmla="*/ 1433632 h 3496775"/>
                <a:gd name="connsiteX2" fmla="*/ 202179 w 3235420"/>
                <a:gd name="connsiteY2" fmla="*/ 1603646 h 3496775"/>
                <a:gd name="connsiteX3" fmla="*/ 18380 w 3235420"/>
                <a:gd name="connsiteY3" fmla="*/ 1787445 h 3496775"/>
                <a:gd name="connsiteX4" fmla="*/ 0 w 3235420"/>
                <a:gd name="connsiteY4" fmla="*/ 2063143 h 3496775"/>
                <a:gd name="connsiteX5" fmla="*/ 151635 w 3235420"/>
                <a:gd name="connsiteY5" fmla="*/ 1952864 h 3496775"/>
                <a:gd name="connsiteX6" fmla="*/ 188394 w 3235420"/>
                <a:gd name="connsiteY6" fmla="*/ 2003409 h 3496775"/>
                <a:gd name="connsiteX7" fmla="*/ 202179 w 3235420"/>
                <a:gd name="connsiteY7" fmla="*/ 1856369 h 3496775"/>
                <a:gd name="connsiteX8" fmla="*/ 280294 w 3235420"/>
                <a:gd name="connsiteY8" fmla="*/ 2269917 h 3496775"/>
                <a:gd name="connsiteX9" fmla="*/ 36760 w 3235420"/>
                <a:gd name="connsiteY9" fmla="*/ 2550211 h 3496775"/>
                <a:gd name="connsiteX10" fmla="*/ 45950 w 3235420"/>
                <a:gd name="connsiteY10" fmla="*/ 3363521 h 3496775"/>
                <a:gd name="connsiteX11" fmla="*/ 105685 w 3235420"/>
                <a:gd name="connsiteY11" fmla="*/ 3326761 h 3496775"/>
                <a:gd name="connsiteX12" fmla="*/ 133255 w 3235420"/>
                <a:gd name="connsiteY12" fmla="*/ 3469206 h 3496775"/>
                <a:gd name="connsiteX13" fmla="*/ 298674 w 3235420"/>
                <a:gd name="connsiteY13" fmla="*/ 3464611 h 3496775"/>
                <a:gd name="connsiteX14" fmla="*/ 353813 w 3235420"/>
                <a:gd name="connsiteY14" fmla="*/ 3427851 h 3496775"/>
                <a:gd name="connsiteX15" fmla="*/ 174609 w 3235420"/>
                <a:gd name="connsiteY15" fmla="*/ 3276217 h 3496775"/>
                <a:gd name="connsiteX16" fmla="*/ 170014 w 3235420"/>
                <a:gd name="connsiteY16" fmla="*/ 2720225 h 3496775"/>
                <a:gd name="connsiteX17" fmla="*/ 390573 w 3235420"/>
                <a:gd name="connsiteY17" fmla="*/ 2605350 h 3496775"/>
                <a:gd name="connsiteX18" fmla="*/ 298674 w 3235420"/>
                <a:gd name="connsiteY18" fmla="*/ 2734010 h 3496775"/>
                <a:gd name="connsiteX19" fmla="*/ 680057 w 3235420"/>
                <a:gd name="connsiteY19" fmla="*/ 3294597 h 3496775"/>
                <a:gd name="connsiteX20" fmla="*/ 721411 w 3235420"/>
                <a:gd name="connsiteY20" fmla="*/ 3262432 h 3496775"/>
                <a:gd name="connsiteX21" fmla="*/ 735196 w 3235420"/>
                <a:gd name="connsiteY21" fmla="*/ 3363521 h 3496775"/>
                <a:gd name="connsiteX22" fmla="*/ 928185 w 3235420"/>
                <a:gd name="connsiteY22" fmla="*/ 3363521 h 3496775"/>
                <a:gd name="connsiteX23" fmla="*/ 974135 w 3235420"/>
                <a:gd name="connsiteY23" fmla="*/ 3331356 h 3496775"/>
                <a:gd name="connsiteX24" fmla="*/ 758171 w 3235420"/>
                <a:gd name="connsiteY24" fmla="*/ 3193507 h 3496775"/>
                <a:gd name="connsiteX25" fmla="*/ 510043 w 3235420"/>
                <a:gd name="connsiteY25" fmla="*/ 2821314 h 3496775"/>
                <a:gd name="connsiteX26" fmla="*/ 519233 w 3235420"/>
                <a:gd name="connsiteY26" fmla="*/ 2738605 h 3496775"/>
                <a:gd name="connsiteX27" fmla="*/ 914400 w 3235420"/>
                <a:gd name="connsiteY27" fmla="*/ 2334247 h 3496775"/>
                <a:gd name="connsiteX28" fmla="*/ 1709331 w 3235420"/>
                <a:gd name="connsiteY28" fmla="*/ 2380197 h 3496775"/>
                <a:gd name="connsiteX29" fmla="*/ 1585267 w 3235420"/>
                <a:gd name="connsiteY29" fmla="*/ 3248647 h 3496775"/>
                <a:gd name="connsiteX30" fmla="*/ 1622026 w 3235420"/>
                <a:gd name="connsiteY30" fmla="*/ 3239457 h 3496775"/>
                <a:gd name="connsiteX31" fmla="*/ 1617432 w 3235420"/>
                <a:gd name="connsiteY31" fmla="*/ 3386496 h 3496775"/>
                <a:gd name="connsiteX32" fmla="*/ 1824205 w 3235420"/>
                <a:gd name="connsiteY32" fmla="*/ 3450826 h 3496775"/>
                <a:gd name="connsiteX33" fmla="*/ 1856370 w 3235420"/>
                <a:gd name="connsiteY33" fmla="*/ 3391091 h 3496775"/>
                <a:gd name="connsiteX34" fmla="*/ 1718521 w 3235420"/>
                <a:gd name="connsiteY34" fmla="*/ 3303786 h 3496775"/>
                <a:gd name="connsiteX35" fmla="*/ 1746091 w 3235420"/>
                <a:gd name="connsiteY35" fmla="*/ 2908619 h 3496775"/>
                <a:gd name="connsiteX36" fmla="*/ 1870155 w 3235420"/>
                <a:gd name="connsiteY36" fmla="*/ 2623730 h 3496775"/>
                <a:gd name="connsiteX37" fmla="*/ 1975840 w 3235420"/>
                <a:gd name="connsiteY37" fmla="*/ 2844289 h 3496775"/>
                <a:gd name="connsiteX38" fmla="*/ 2058549 w 3235420"/>
                <a:gd name="connsiteY38" fmla="*/ 3060253 h 3496775"/>
                <a:gd name="connsiteX39" fmla="*/ 2104499 w 3235420"/>
                <a:gd name="connsiteY39" fmla="*/ 3358926 h 3496775"/>
                <a:gd name="connsiteX40" fmla="*/ 2141259 w 3235420"/>
                <a:gd name="connsiteY40" fmla="*/ 3326761 h 3496775"/>
                <a:gd name="connsiteX41" fmla="*/ 2168828 w 3235420"/>
                <a:gd name="connsiteY41" fmla="*/ 3496775 h 3496775"/>
                <a:gd name="connsiteX42" fmla="*/ 2325058 w 3235420"/>
                <a:gd name="connsiteY42" fmla="*/ 3496775 h 3496775"/>
                <a:gd name="connsiteX43" fmla="*/ 2380197 w 3235420"/>
                <a:gd name="connsiteY43" fmla="*/ 3455421 h 3496775"/>
                <a:gd name="connsiteX44" fmla="*/ 2219373 w 3235420"/>
                <a:gd name="connsiteY44" fmla="*/ 3358926 h 3496775"/>
                <a:gd name="connsiteX45" fmla="*/ 2145854 w 3235420"/>
                <a:gd name="connsiteY45" fmla="*/ 3087823 h 3496775"/>
                <a:gd name="connsiteX46" fmla="*/ 2072334 w 3235420"/>
                <a:gd name="connsiteY46" fmla="*/ 2609945 h 3496775"/>
                <a:gd name="connsiteX47" fmla="*/ 2072334 w 3235420"/>
                <a:gd name="connsiteY47" fmla="*/ 2357222 h 3496775"/>
                <a:gd name="connsiteX48" fmla="*/ 2348033 w 3235420"/>
                <a:gd name="connsiteY48" fmla="*/ 2173423 h 3496775"/>
                <a:gd name="connsiteX49" fmla="*/ 2609946 w 3235420"/>
                <a:gd name="connsiteY49" fmla="*/ 1787445 h 3496775"/>
                <a:gd name="connsiteX50" fmla="*/ 2651301 w 3235420"/>
                <a:gd name="connsiteY50" fmla="*/ 1438227 h 3496775"/>
                <a:gd name="connsiteX51" fmla="*/ 2798340 w 3235420"/>
                <a:gd name="connsiteY51" fmla="*/ 1387682 h 3496775"/>
                <a:gd name="connsiteX52" fmla="*/ 2779960 w 3235420"/>
                <a:gd name="connsiteY52" fmla="*/ 1291187 h 3496775"/>
                <a:gd name="connsiteX53" fmla="*/ 2770770 w 3235420"/>
                <a:gd name="connsiteY53" fmla="*/ 1231453 h 3496775"/>
                <a:gd name="connsiteX54" fmla="*/ 2775365 w 3235420"/>
                <a:gd name="connsiteY54" fmla="*/ 1102793 h 3496775"/>
                <a:gd name="connsiteX55" fmla="*/ 2853480 w 3235420"/>
                <a:gd name="connsiteY55" fmla="*/ 1185503 h 3496775"/>
                <a:gd name="connsiteX56" fmla="*/ 2807530 w 3235420"/>
                <a:gd name="connsiteY56" fmla="*/ 1066034 h 3496775"/>
                <a:gd name="connsiteX57" fmla="*/ 2835100 w 3235420"/>
                <a:gd name="connsiteY57" fmla="*/ 1020084 h 3496775"/>
                <a:gd name="connsiteX58" fmla="*/ 2986734 w 3235420"/>
                <a:gd name="connsiteY58" fmla="*/ 771955 h 3496775"/>
                <a:gd name="connsiteX59" fmla="*/ 2745410 w 3235420"/>
                <a:gd name="connsiteY59" fmla="*/ 865784 h 3496775"/>
                <a:gd name="connsiteX60" fmla="*/ 3074039 w 3235420"/>
                <a:gd name="connsiteY60" fmla="*/ 501589 h 3496775"/>
                <a:gd name="connsiteX61" fmla="*/ 3219323 w 3235420"/>
                <a:gd name="connsiteY61" fmla="*/ 46231 h 3496775"/>
                <a:gd name="connsiteX62" fmla="*/ 3119988 w 3235420"/>
                <a:gd name="connsiteY62" fmla="*/ 328453 h 3496775"/>
                <a:gd name="connsiteX63" fmla="*/ 3079371 w 3235420"/>
                <a:gd name="connsiteY63" fmla="*/ 38232 h 3496775"/>
                <a:gd name="connsiteX64" fmla="*/ 3059798 w 3235420"/>
                <a:gd name="connsiteY64" fmla="*/ 388642 h 3496775"/>
                <a:gd name="connsiteX65" fmla="*/ 2963023 w 3235420"/>
                <a:gd name="connsiteY65" fmla="*/ 482754 h 3496775"/>
                <a:gd name="connsiteX66" fmla="*/ 2822963 w 3235420"/>
                <a:gd name="connsiteY66" fmla="*/ 60189 h 3496775"/>
                <a:gd name="connsiteX67" fmla="*/ 2887119 w 3235420"/>
                <a:gd name="connsiteY67" fmla="*/ 521161 h 3496775"/>
                <a:gd name="connsiteX68" fmla="*/ 2715630 w 3235420"/>
                <a:gd name="connsiteY68" fmla="*/ 730601 h 3496775"/>
                <a:gd name="connsiteX69" fmla="*/ 2649828 w 3235420"/>
                <a:gd name="connsiteY69" fmla="*/ 620884 h 3496775"/>
                <a:gd name="connsiteX70" fmla="*/ 2633832 w 3235420"/>
                <a:gd name="connsiteY70" fmla="*/ 446449 h 3496775"/>
                <a:gd name="connsiteX71" fmla="*/ 2586971 w 3235420"/>
                <a:gd name="connsiteY71" fmla="*/ 643296 h 3496775"/>
                <a:gd name="connsiteX72" fmla="*/ 2650846 w 3235420"/>
                <a:gd name="connsiteY72" fmla="*/ 771218 h 3496775"/>
                <a:gd name="connsiteX73" fmla="*/ 2632922 w 3235420"/>
                <a:gd name="connsiteY73" fmla="*/ 854946 h 3496775"/>
                <a:gd name="connsiteX74" fmla="*/ 2481287 w 3235420"/>
                <a:gd name="connsiteY74" fmla="*/ 854665 h 3496775"/>
                <a:gd name="connsiteX75" fmla="*/ 2393982 w 3235420"/>
                <a:gd name="connsiteY75" fmla="*/ 753575 h 3496775"/>
                <a:gd name="connsiteX76" fmla="*/ 2447929 w 3235420"/>
                <a:gd name="connsiteY76" fmla="*/ 605344 h 3496775"/>
                <a:gd name="connsiteX77" fmla="*/ 2420079 w 3235420"/>
                <a:gd name="connsiteY77" fmla="*/ 458586 h 3496775"/>
                <a:gd name="connsiteX78" fmla="*/ 2330389 w 3235420"/>
                <a:gd name="connsiteY78" fmla="*/ 702575 h 3496775"/>
                <a:gd name="connsiteX79" fmla="*/ 2045501 w 3235420"/>
                <a:gd name="connsiteY79" fmla="*/ 470160 h 3496775"/>
                <a:gd name="connsiteX80" fmla="*/ 2079139 w 3235420"/>
                <a:gd name="connsiteY80" fmla="*/ 379171 h 3496775"/>
                <a:gd name="connsiteX81" fmla="*/ 2305379 w 3235420"/>
                <a:gd name="connsiteY81" fmla="*/ 238764 h 3496775"/>
                <a:gd name="connsiteX82" fmla="*/ 2167863 w 3235420"/>
                <a:gd name="connsiteY82" fmla="*/ 296731 h 3496775"/>
                <a:gd name="connsiteX83" fmla="*/ 2035574 w 3235420"/>
                <a:gd name="connsiteY83" fmla="*/ 307863 h 3496775"/>
                <a:gd name="connsiteX84" fmla="*/ 2047899 w 3235420"/>
                <a:gd name="connsiteY84" fmla="*/ 174099 h 3496775"/>
                <a:gd name="connsiteX85" fmla="*/ 2126456 w 3235420"/>
                <a:gd name="connsiteY85" fmla="*/ 0 h 3496775"/>
                <a:gd name="connsiteX86" fmla="*/ 1966650 w 3235420"/>
                <a:gd name="connsiteY86" fmla="*/ 257318 h 3496775"/>
                <a:gd name="connsiteX87" fmla="*/ 1936870 w 3235420"/>
                <a:gd name="connsiteY87" fmla="*/ 32164 h 3496775"/>
                <a:gd name="connsiteX88" fmla="*/ 1901275 w 3235420"/>
                <a:gd name="connsiteY88" fmla="*/ 208756 h 3496775"/>
                <a:gd name="connsiteX89" fmla="*/ 1931363 w 3235420"/>
                <a:gd name="connsiteY89" fmla="*/ 367315 h 3496775"/>
                <a:gd name="connsiteX90" fmla="*/ 1837294 w 3235420"/>
                <a:gd name="connsiteY90" fmla="*/ 288733 h 3496775"/>
                <a:gd name="connsiteX91" fmla="*/ 1776782 w 3235420"/>
                <a:gd name="connsiteY91" fmla="*/ 138130 h 3496775"/>
                <a:gd name="connsiteX92" fmla="*/ 1812524 w 3235420"/>
                <a:gd name="connsiteY92" fmla="*/ 363351 h 3496775"/>
                <a:gd name="connsiteX93" fmla="*/ 2358415 w 3235420"/>
                <a:gd name="connsiteY93" fmla="*/ 907420 h 3496775"/>
                <a:gd name="connsiteX94" fmla="*/ 2235543 w 3235420"/>
                <a:gd name="connsiteY94" fmla="*/ 830779 h 3496775"/>
                <a:gd name="connsiteX95" fmla="*/ 2065635 w 3235420"/>
                <a:gd name="connsiteY95" fmla="*/ 746314 h 3496775"/>
                <a:gd name="connsiteX96" fmla="*/ 2108531 w 3235420"/>
                <a:gd name="connsiteY96" fmla="*/ 998194 h 3496775"/>
                <a:gd name="connsiteX97" fmla="*/ 2259254 w 3235420"/>
                <a:gd name="connsiteY97" fmla="*/ 1067227 h 3496775"/>
                <a:gd name="connsiteX98" fmla="*/ 2285163 w 3235420"/>
                <a:gd name="connsiteY98" fmla="*/ 1144483 h 3496775"/>
                <a:gd name="connsiteX99" fmla="*/ 2187208 w 3235420"/>
                <a:gd name="connsiteY99" fmla="*/ 1396872 h 3496775"/>
                <a:gd name="connsiteX100" fmla="*/ 1962055 w 3235420"/>
                <a:gd name="connsiteY100" fmla="*/ 1419847 h 3496775"/>
                <a:gd name="connsiteX101" fmla="*/ 1658786 w 3235420"/>
                <a:gd name="connsiteY101" fmla="*/ 1452012 h 3496775"/>
                <a:gd name="connsiteX102" fmla="*/ 514638 w 3235420"/>
                <a:gd name="connsiteY102" fmla="*/ 1433632 h 3496775"/>
                <a:gd name="connsiteX0" fmla="*/ 514638 w 3243238"/>
                <a:gd name="connsiteY0" fmla="*/ 1433632 h 3496775"/>
                <a:gd name="connsiteX1" fmla="*/ 514638 w 3243238"/>
                <a:gd name="connsiteY1" fmla="*/ 1433632 h 3496775"/>
                <a:gd name="connsiteX2" fmla="*/ 202179 w 3243238"/>
                <a:gd name="connsiteY2" fmla="*/ 1603646 h 3496775"/>
                <a:gd name="connsiteX3" fmla="*/ 18380 w 3243238"/>
                <a:gd name="connsiteY3" fmla="*/ 1787445 h 3496775"/>
                <a:gd name="connsiteX4" fmla="*/ 0 w 3243238"/>
                <a:gd name="connsiteY4" fmla="*/ 2063143 h 3496775"/>
                <a:gd name="connsiteX5" fmla="*/ 151635 w 3243238"/>
                <a:gd name="connsiteY5" fmla="*/ 1952864 h 3496775"/>
                <a:gd name="connsiteX6" fmla="*/ 188394 w 3243238"/>
                <a:gd name="connsiteY6" fmla="*/ 2003409 h 3496775"/>
                <a:gd name="connsiteX7" fmla="*/ 202179 w 3243238"/>
                <a:gd name="connsiteY7" fmla="*/ 1856369 h 3496775"/>
                <a:gd name="connsiteX8" fmla="*/ 280294 w 3243238"/>
                <a:gd name="connsiteY8" fmla="*/ 2269917 h 3496775"/>
                <a:gd name="connsiteX9" fmla="*/ 36760 w 3243238"/>
                <a:gd name="connsiteY9" fmla="*/ 2550211 h 3496775"/>
                <a:gd name="connsiteX10" fmla="*/ 45950 w 3243238"/>
                <a:gd name="connsiteY10" fmla="*/ 3363521 h 3496775"/>
                <a:gd name="connsiteX11" fmla="*/ 105685 w 3243238"/>
                <a:gd name="connsiteY11" fmla="*/ 3326761 h 3496775"/>
                <a:gd name="connsiteX12" fmla="*/ 133255 w 3243238"/>
                <a:gd name="connsiteY12" fmla="*/ 3469206 h 3496775"/>
                <a:gd name="connsiteX13" fmla="*/ 298674 w 3243238"/>
                <a:gd name="connsiteY13" fmla="*/ 3464611 h 3496775"/>
                <a:gd name="connsiteX14" fmla="*/ 353813 w 3243238"/>
                <a:gd name="connsiteY14" fmla="*/ 3427851 h 3496775"/>
                <a:gd name="connsiteX15" fmla="*/ 174609 w 3243238"/>
                <a:gd name="connsiteY15" fmla="*/ 3276217 h 3496775"/>
                <a:gd name="connsiteX16" fmla="*/ 170014 w 3243238"/>
                <a:gd name="connsiteY16" fmla="*/ 2720225 h 3496775"/>
                <a:gd name="connsiteX17" fmla="*/ 390573 w 3243238"/>
                <a:gd name="connsiteY17" fmla="*/ 2605350 h 3496775"/>
                <a:gd name="connsiteX18" fmla="*/ 298674 w 3243238"/>
                <a:gd name="connsiteY18" fmla="*/ 2734010 h 3496775"/>
                <a:gd name="connsiteX19" fmla="*/ 680057 w 3243238"/>
                <a:gd name="connsiteY19" fmla="*/ 3294597 h 3496775"/>
                <a:gd name="connsiteX20" fmla="*/ 721411 w 3243238"/>
                <a:gd name="connsiteY20" fmla="*/ 3262432 h 3496775"/>
                <a:gd name="connsiteX21" fmla="*/ 735196 w 3243238"/>
                <a:gd name="connsiteY21" fmla="*/ 3363521 h 3496775"/>
                <a:gd name="connsiteX22" fmla="*/ 928185 w 3243238"/>
                <a:gd name="connsiteY22" fmla="*/ 3363521 h 3496775"/>
                <a:gd name="connsiteX23" fmla="*/ 974135 w 3243238"/>
                <a:gd name="connsiteY23" fmla="*/ 3331356 h 3496775"/>
                <a:gd name="connsiteX24" fmla="*/ 758171 w 3243238"/>
                <a:gd name="connsiteY24" fmla="*/ 3193507 h 3496775"/>
                <a:gd name="connsiteX25" fmla="*/ 510043 w 3243238"/>
                <a:gd name="connsiteY25" fmla="*/ 2821314 h 3496775"/>
                <a:gd name="connsiteX26" fmla="*/ 519233 w 3243238"/>
                <a:gd name="connsiteY26" fmla="*/ 2738605 h 3496775"/>
                <a:gd name="connsiteX27" fmla="*/ 914400 w 3243238"/>
                <a:gd name="connsiteY27" fmla="*/ 2334247 h 3496775"/>
                <a:gd name="connsiteX28" fmla="*/ 1709331 w 3243238"/>
                <a:gd name="connsiteY28" fmla="*/ 2380197 h 3496775"/>
                <a:gd name="connsiteX29" fmla="*/ 1585267 w 3243238"/>
                <a:gd name="connsiteY29" fmla="*/ 3248647 h 3496775"/>
                <a:gd name="connsiteX30" fmla="*/ 1622026 w 3243238"/>
                <a:gd name="connsiteY30" fmla="*/ 3239457 h 3496775"/>
                <a:gd name="connsiteX31" fmla="*/ 1617432 w 3243238"/>
                <a:gd name="connsiteY31" fmla="*/ 3386496 h 3496775"/>
                <a:gd name="connsiteX32" fmla="*/ 1824205 w 3243238"/>
                <a:gd name="connsiteY32" fmla="*/ 3450826 h 3496775"/>
                <a:gd name="connsiteX33" fmla="*/ 1856370 w 3243238"/>
                <a:gd name="connsiteY33" fmla="*/ 3391091 h 3496775"/>
                <a:gd name="connsiteX34" fmla="*/ 1718521 w 3243238"/>
                <a:gd name="connsiteY34" fmla="*/ 3303786 h 3496775"/>
                <a:gd name="connsiteX35" fmla="*/ 1746091 w 3243238"/>
                <a:gd name="connsiteY35" fmla="*/ 2908619 h 3496775"/>
                <a:gd name="connsiteX36" fmla="*/ 1870155 w 3243238"/>
                <a:gd name="connsiteY36" fmla="*/ 2623730 h 3496775"/>
                <a:gd name="connsiteX37" fmla="*/ 1975840 w 3243238"/>
                <a:gd name="connsiteY37" fmla="*/ 2844289 h 3496775"/>
                <a:gd name="connsiteX38" fmla="*/ 2058549 w 3243238"/>
                <a:gd name="connsiteY38" fmla="*/ 3060253 h 3496775"/>
                <a:gd name="connsiteX39" fmla="*/ 2104499 w 3243238"/>
                <a:gd name="connsiteY39" fmla="*/ 3358926 h 3496775"/>
                <a:gd name="connsiteX40" fmla="*/ 2141259 w 3243238"/>
                <a:gd name="connsiteY40" fmla="*/ 3326761 h 3496775"/>
                <a:gd name="connsiteX41" fmla="*/ 2168828 w 3243238"/>
                <a:gd name="connsiteY41" fmla="*/ 3496775 h 3496775"/>
                <a:gd name="connsiteX42" fmla="*/ 2325058 w 3243238"/>
                <a:gd name="connsiteY42" fmla="*/ 3496775 h 3496775"/>
                <a:gd name="connsiteX43" fmla="*/ 2380197 w 3243238"/>
                <a:gd name="connsiteY43" fmla="*/ 3455421 h 3496775"/>
                <a:gd name="connsiteX44" fmla="*/ 2219373 w 3243238"/>
                <a:gd name="connsiteY44" fmla="*/ 3358926 h 3496775"/>
                <a:gd name="connsiteX45" fmla="*/ 2145854 w 3243238"/>
                <a:gd name="connsiteY45" fmla="*/ 3087823 h 3496775"/>
                <a:gd name="connsiteX46" fmla="*/ 2072334 w 3243238"/>
                <a:gd name="connsiteY46" fmla="*/ 2609945 h 3496775"/>
                <a:gd name="connsiteX47" fmla="*/ 2072334 w 3243238"/>
                <a:gd name="connsiteY47" fmla="*/ 2357222 h 3496775"/>
                <a:gd name="connsiteX48" fmla="*/ 2348033 w 3243238"/>
                <a:gd name="connsiteY48" fmla="*/ 2173423 h 3496775"/>
                <a:gd name="connsiteX49" fmla="*/ 2609946 w 3243238"/>
                <a:gd name="connsiteY49" fmla="*/ 1787445 h 3496775"/>
                <a:gd name="connsiteX50" fmla="*/ 2651301 w 3243238"/>
                <a:gd name="connsiteY50" fmla="*/ 1438227 h 3496775"/>
                <a:gd name="connsiteX51" fmla="*/ 2798340 w 3243238"/>
                <a:gd name="connsiteY51" fmla="*/ 1387682 h 3496775"/>
                <a:gd name="connsiteX52" fmla="*/ 2779960 w 3243238"/>
                <a:gd name="connsiteY52" fmla="*/ 1291187 h 3496775"/>
                <a:gd name="connsiteX53" fmla="*/ 2770770 w 3243238"/>
                <a:gd name="connsiteY53" fmla="*/ 1231453 h 3496775"/>
                <a:gd name="connsiteX54" fmla="*/ 2775365 w 3243238"/>
                <a:gd name="connsiteY54" fmla="*/ 1102793 h 3496775"/>
                <a:gd name="connsiteX55" fmla="*/ 2853480 w 3243238"/>
                <a:gd name="connsiteY55" fmla="*/ 1185503 h 3496775"/>
                <a:gd name="connsiteX56" fmla="*/ 2807530 w 3243238"/>
                <a:gd name="connsiteY56" fmla="*/ 1066034 h 3496775"/>
                <a:gd name="connsiteX57" fmla="*/ 2835100 w 3243238"/>
                <a:gd name="connsiteY57" fmla="*/ 1020084 h 3496775"/>
                <a:gd name="connsiteX58" fmla="*/ 2986734 w 3243238"/>
                <a:gd name="connsiteY58" fmla="*/ 771955 h 3496775"/>
                <a:gd name="connsiteX59" fmla="*/ 2745410 w 3243238"/>
                <a:gd name="connsiteY59" fmla="*/ 865784 h 3496775"/>
                <a:gd name="connsiteX60" fmla="*/ 3074039 w 3243238"/>
                <a:gd name="connsiteY60" fmla="*/ 501589 h 3496775"/>
                <a:gd name="connsiteX61" fmla="*/ 3219323 w 3243238"/>
                <a:gd name="connsiteY61" fmla="*/ 46231 h 3496775"/>
                <a:gd name="connsiteX62" fmla="*/ 3119988 w 3243238"/>
                <a:gd name="connsiteY62" fmla="*/ 328453 h 3496775"/>
                <a:gd name="connsiteX63" fmla="*/ 3079371 w 3243238"/>
                <a:gd name="connsiteY63" fmla="*/ 38232 h 3496775"/>
                <a:gd name="connsiteX64" fmla="*/ 3059798 w 3243238"/>
                <a:gd name="connsiteY64" fmla="*/ 388642 h 3496775"/>
                <a:gd name="connsiteX65" fmla="*/ 2963023 w 3243238"/>
                <a:gd name="connsiteY65" fmla="*/ 482754 h 3496775"/>
                <a:gd name="connsiteX66" fmla="*/ 2822963 w 3243238"/>
                <a:gd name="connsiteY66" fmla="*/ 60189 h 3496775"/>
                <a:gd name="connsiteX67" fmla="*/ 2887119 w 3243238"/>
                <a:gd name="connsiteY67" fmla="*/ 521161 h 3496775"/>
                <a:gd name="connsiteX68" fmla="*/ 2715630 w 3243238"/>
                <a:gd name="connsiteY68" fmla="*/ 730601 h 3496775"/>
                <a:gd name="connsiteX69" fmla="*/ 2649828 w 3243238"/>
                <a:gd name="connsiteY69" fmla="*/ 620884 h 3496775"/>
                <a:gd name="connsiteX70" fmla="*/ 2633832 w 3243238"/>
                <a:gd name="connsiteY70" fmla="*/ 446449 h 3496775"/>
                <a:gd name="connsiteX71" fmla="*/ 2586971 w 3243238"/>
                <a:gd name="connsiteY71" fmla="*/ 643296 h 3496775"/>
                <a:gd name="connsiteX72" fmla="*/ 2650846 w 3243238"/>
                <a:gd name="connsiteY72" fmla="*/ 771218 h 3496775"/>
                <a:gd name="connsiteX73" fmla="*/ 2632922 w 3243238"/>
                <a:gd name="connsiteY73" fmla="*/ 854946 h 3496775"/>
                <a:gd name="connsiteX74" fmla="*/ 2481287 w 3243238"/>
                <a:gd name="connsiteY74" fmla="*/ 854665 h 3496775"/>
                <a:gd name="connsiteX75" fmla="*/ 2393982 w 3243238"/>
                <a:gd name="connsiteY75" fmla="*/ 753575 h 3496775"/>
                <a:gd name="connsiteX76" fmla="*/ 2447929 w 3243238"/>
                <a:gd name="connsiteY76" fmla="*/ 605344 h 3496775"/>
                <a:gd name="connsiteX77" fmla="*/ 2420079 w 3243238"/>
                <a:gd name="connsiteY77" fmla="*/ 458586 h 3496775"/>
                <a:gd name="connsiteX78" fmla="*/ 2330389 w 3243238"/>
                <a:gd name="connsiteY78" fmla="*/ 702575 h 3496775"/>
                <a:gd name="connsiteX79" fmla="*/ 2045501 w 3243238"/>
                <a:gd name="connsiteY79" fmla="*/ 470160 h 3496775"/>
                <a:gd name="connsiteX80" fmla="*/ 2079139 w 3243238"/>
                <a:gd name="connsiteY80" fmla="*/ 379171 h 3496775"/>
                <a:gd name="connsiteX81" fmla="*/ 2305379 w 3243238"/>
                <a:gd name="connsiteY81" fmla="*/ 238764 h 3496775"/>
                <a:gd name="connsiteX82" fmla="*/ 2167863 w 3243238"/>
                <a:gd name="connsiteY82" fmla="*/ 296731 h 3496775"/>
                <a:gd name="connsiteX83" fmla="*/ 2035574 w 3243238"/>
                <a:gd name="connsiteY83" fmla="*/ 307863 h 3496775"/>
                <a:gd name="connsiteX84" fmla="*/ 2047899 w 3243238"/>
                <a:gd name="connsiteY84" fmla="*/ 174099 h 3496775"/>
                <a:gd name="connsiteX85" fmla="*/ 2126456 w 3243238"/>
                <a:gd name="connsiteY85" fmla="*/ 0 h 3496775"/>
                <a:gd name="connsiteX86" fmla="*/ 1966650 w 3243238"/>
                <a:gd name="connsiteY86" fmla="*/ 257318 h 3496775"/>
                <a:gd name="connsiteX87" fmla="*/ 1936870 w 3243238"/>
                <a:gd name="connsiteY87" fmla="*/ 32164 h 3496775"/>
                <a:gd name="connsiteX88" fmla="*/ 1901275 w 3243238"/>
                <a:gd name="connsiteY88" fmla="*/ 208756 h 3496775"/>
                <a:gd name="connsiteX89" fmla="*/ 1931363 w 3243238"/>
                <a:gd name="connsiteY89" fmla="*/ 367315 h 3496775"/>
                <a:gd name="connsiteX90" fmla="*/ 1837294 w 3243238"/>
                <a:gd name="connsiteY90" fmla="*/ 288733 h 3496775"/>
                <a:gd name="connsiteX91" fmla="*/ 1776782 w 3243238"/>
                <a:gd name="connsiteY91" fmla="*/ 138130 h 3496775"/>
                <a:gd name="connsiteX92" fmla="*/ 1812524 w 3243238"/>
                <a:gd name="connsiteY92" fmla="*/ 363351 h 3496775"/>
                <a:gd name="connsiteX93" fmla="*/ 2358415 w 3243238"/>
                <a:gd name="connsiteY93" fmla="*/ 907420 h 3496775"/>
                <a:gd name="connsiteX94" fmla="*/ 2235543 w 3243238"/>
                <a:gd name="connsiteY94" fmla="*/ 830779 h 3496775"/>
                <a:gd name="connsiteX95" fmla="*/ 2065635 w 3243238"/>
                <a:gd name="connsiteY95" fmla="*/ 746314 h 3496775"/>
                <a:gd name="connsiteX96" fmla="*/ 2108531 w 3243238"/>
                <a:gd name="connsiteY96" fmla="*/ 998194 h 3496775"/>
                <a:gd name="connsiteX97" fmla="*/ 2259254 w 3243238"/>
                <a:gd name="connsiteY97" fmla="*/ 1067227 h 3496775"/>
                <a:gd name="connsiteX98" fmla="*/ 2285163 w 3243238"/>
                <a:gd name="connsiteY98" fmla="*/ 1144483 h 3496775"/>
                <a:gd name="connsiteX99" fmla="*/ 2187208 w 3243238"/>
                <a:gd name="connsiteY99" fmla="*/ 1396872 h 3496775"/>
                <a:gd name="connsiteX100" fmla="*/ 1962055 w 3243238"/>
                <a:gd name="connsiteY100" fmla="*/ 1419847 h 3496775"/>
                <a:gd name="connsiteX101" fmla="*/ 1658786 w 3243238"/>
                <a:gd name="connsiteY101" fmla="*/ 1452012 h 3496775"/>
                <a:gd name="connsiteX102" fmla="*/ 514638 w 3243238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5410 w 3248517"/>
                <a:gd name="connsiteY59" fmla="*/ 865784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5410 w 3248517"/>
                <a:gd name="connsiteY59" fmla="*/ 865784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98993 w 3248517"/>
                <a:gd name="connsiteY46" fmla="*/ 2839211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98993 w 3248517"/>
                <a:gd name="connsiteY46" fmla="*/ 2839211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98993 w 3248517"/>
                <a:gd name="connsiteY46" fmla="*/ 2839211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9657 w 3248517"/>
                <a:gd name="connsiteY46" fmla="*/ 2820550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40700 w 3248517"/>
                <a:gd name="connsiteY44" fmla="*/ 3366924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53539 w 3248517"/>
                <a:gd name="connsiteY43" fmla="*/ 3463419 h 3496775"/>
                <a:gd name="connsiteX44" fmla="*/ 2240700 w 3248517"/>
                <a:gd name="connsiteY44" fmla="*/ 3366924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53539 w 3248517"/>
                <a:gd name="connsiteY43" fmla="*/ 3463419 h 3496775"/>
                <a:gd name="connsiteX44" fmla="*/ 2240700 w 3248517"/>
                <a:gd name="connsiteY44" fmla="*/ 3366924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502107"/>
                <a:gd name="connsiteX1" fmla="*/ 514638 w 3248517"/>
                <a:gd name="connsiteY1" fmla="*/ 1433632 h 3502107"/>
                <a:gd name="connsiteX2" fmla="*/ 202179 w 3248517"/>
                <a:gd name="connsiteY2" fmla="*/ 1603646 h 3502107"/>
                <a:gd name="connsiteX3" fmla="*/ 18380 w 3248517"/>
                <a:gd name="connsiteY3" fmla="*/ 1787445 h 3502107"/>
                <a:gd name="connsiteX4" fmla="*/ 0 w 3248517"/>
                <a:gd name="connsiteY4" fmla="*/ 2063143 h 3502107"/>
                <a:gd name="connsiteX5" fmla="*/ 151635 w 3248517"/>
                <a:gd name="connsiteY5" fmla="*/ 1952864 h 3502107"/>
                <a:gd name="connsiteX6" fmla="*/ 188394 w 3248517"/>
                <a:gd name="connsiteY6" fmla="*/ 2003409 h 3502107"/>
                <a:gd name="connsiteX7" fmla="*/ 202179 w 3248517"/>
                <a:gd name="connsiteY7" fmla="*/ 1856369 h 3502107"/>
                <a:gd name="connsiteX8" fmla="*/ 280294 w 3248517"/>
                <a:gd name="connsiteY8" fmla="*/ 2269917 h 3502107"/>
                <a:gd name="connsiteX9" fmla="*/ 36760 w 3248517"/>
                <a:gd name="connsiteY9" fmla="*/ 2550211 h 3502107"/>
                <a:gd name="connsiteX10" fmla="*/ 45950 w 3248517"/>
                <a:gd name="connsiteY10" fmla="*/ 3363521 h 3502107"/>
                <a:gd name="connsiteX11" fmla="*/ 105685 w 3248517"/>
                <a:gd name="connsiteY11" fmla="*/ 3326761 h 3502107"/>
                <a:gd name="connsiteX12" fmla="*/ 133255 w 3248517"/>
                <a:gd name="connsiteY12" fmla="*/ 3469206 h 3502107"/>
                <a:gd name="connsiteX13" fmla="*/ 298674 w 3248517"/>
                <a:gd name="connsiteY13" fmla="*/ 3464611 h 3502107"/>
                <a:gd name="connsiteX14" fmla="*/ 353813 w 3248517"/>
                <a:gd name="connsiteY14" fmla="*/ 3427851 h 3502107"/>
                <a:gd name="connsiteX15" fmla="*/ 174609 w 3248517"/>
                <a:gd name="connsiteY15" fmla="*/ 3276217 h 3502107"/>
                <a:gd name="connsiteX16" fmla="*/ 170014 w 3248517"/>
                <a:gd name="connsiteY16" fmla="*/ 2720225 h 3502107"/>
                <a:gd name="connsiteX17" fmla="*/ 390573 w 3248517"/>
                <a:gd name="connsiteY17" fmla="*/ 2605350 h 3502107"/>
                <a:gd name="connsiteX18" fmla="*/ 298674 w 3248517"/>
                <a:gd name="connsiteY18" fmla="*/ 2734010 h 3502107"/>
                <a:gd name="connsiteX19" fmla="*/ 680057 w 3248517"/>
                <a:gd name="connsiteY19" fmla="*/ 3294597 h 3502107"/>
                <a:gd name="connsiteX20" fmla="*/ 721411 w 3248517"/>
                <a:gd name="connsiteY20" fmla="*/ 3262432 h 3502107"/>
                <a:gd name="connsiteX21" fmla="*/ 735196 w 3248517"/>
                <a:gd name="connsiteY21" fmla="*/ 3363521 h 3502107"/>
                <a:gd name="connsiteX22" fmla="*/ 928185 w 3248517"/>
                <a:gd name="connsiteY22" fmla="*/ 3363521 h 3502107"/>
                <a:gd name="connsiteX23" fmla="*/ 974135 w 3248517"/>
                <a:gd name="connsiteY23" fmla="*/ 3331356 h 3502107"/>
                <a:gd name="connsiteX24" fmla="*/ 758171 w 3248517"/>
                <a:gd name="connsiteY24" fmla="*/ 3193507 h 3502107"/>
                <a:gd name="connsiteX25" fmla="*/ 510043 w 3248517"/>
                <a:gd name="connsiteY25" fmla="*/ 2821314 h 3502107"/>
                <a:gd name="connsiteX26" fmla="*/ 519233 w 3248517"/>
                <a:gd name="connsiteY26" fmla="*/ 2738605 h 3502107"/>
                <a:gd name="connsiteX27" fmla="*/ 914400 w 3248517"/>
                <a:gd name="connsiteY27" fmla="*/ 2334247 h 3502107"/>
                <a:gd name="connsiteX28" fmla="*/ 1709331 w 3248517"/>
                <a:gd name="connsiteY28" fmla="*/ 2380197 h 3502107"/>
                <a:gd name="connsiteX29" fmla="*/ 1585267 w 3248517"/>
                <a:gd name="connsiteY29" fmla="*/ 3248647 h 3502107"/>
                <a:gd name="connsiteX30" fmla="*/ 1622026 w 3248517"/>
                <a:gd name="connsiteY30" fmla="*/ 3239457 h 3502107"/>
                <a:gd name="connsiteX31" fmla="*/ 1617432 w 3248517"/>
                <a:gd name="connsiteY31" fmla="*/ 3386496 h 3502107"/>
                <a:gd name="connsiteX32" fmla="*/ 1824205 w 3248517"/>
                <a:gd name="connsiteY32" fmla="*/ 3450826 h 3502107"/>
                <a:gd name="connsiteX33" fmla="*/ 1856370 w 3248517"/>
                <a:gd name="connsiteY33" fmla="*/ 3391091 h 3502107"/>
                <a:gd name="connsiteX34" fmla="*/ 1718521 w 3248517"/>
                <a:gd name="connsiteY34" fmla="*/ 3303786 h 3502107"/>
                <a:gd name="connsiteX35" fmla="*/ 1746091 w 3248517"/>
                <a:gd name="connsiteY35" fmla="*/ 2908619 h 3502107"/>
                <a:gd name="connsiteX36" fmla="*/ 1870155 w 3248517"/>
                <a:gd name="connsiteY36" fmla="*/ 2623730 h 3502107"/>
                <a:gd name="connsiteX37" fmla="*/ 1975840 w 3248517"/>
                <a:gd name="connsiteY37" fmla="*/ 2844289 h 3502107"/>
                <a:gd name="connsiteX38" fmla="*/ 2058549 w 3248517"/>
                <a:gd name="connsiteY38" fmla="*/ 3060253 h 3502107"/>
                <a:gd name="connsiteX39" fmla="*/ 2104499 w 3248517"/>
                <a:gd name="connsiteY39" fmla="*/ 3358926 h 3502107"/>
                <a:gd name="connsiteX40" fmla="*/ 2141259 w 3248517"/>
                <a:gd name="connsiteY40" fmla="*/ 3326761 h 3502107"/>
                <a:gd name="connsiteX41" fmla="*/ 2168828 w 3248517"/>
                <a:gd name="connsiteY41" fmla="*/ 3496775 h 3502107"/>
                <a:gd name="connsiteX42" fmla="*/ 2271740 w 3248517"/>
                <a:gd name="connsiteY42" fmla="*/ 3502107 h 3502107"/>
                <a:gd name="connsiteX43" fmla="*/ 2353539 w 3248517"/>
                <a:gd name="connsiteY43" fmla="*/ 3463419 h 3502107"/>
                <a:gd name="connsiteX44" fmla="*/ 2240700 w 3248517"/>
                <a:gd name="connsiteY44" fmla="*/ 3366924 h 3502107"/>
                <a:gd name="connsiteX45" fmla="*/ 2145854 w 3248517"/>
                <a:gd name="connsiteY45" fmla="*/ 3087823 h 3502107"/>
                <a:gd name="connsiteX46" fmla="*/ 2101660 w 3248517"/>
                <a:gd name="connsiteY46" fmla="*/ 2817884 h 3502107"/>
                <a:gd name="connsiteX47" fmla="*/ 2072334 w 3248517"/>
                <a:gd name="connsiteY47" fmla="*/ 2357222 h 3502107"/>
                <a:gd name="connsiteX48" fmla="*/ 2313376 w 3248517"/>
                <a:gd name="connsiteY48" fmla="*/ 2205413 h 3502107"/>
                <a:gd name="connsiteX49" fmla="*/ 2604615 w 3248517"/>
                <a:gd name="connsiteY49" fmla="*/ 1779447 h 3502107"/>
                <a:gd name="connsiteX50" fmla="*/ 2672628 w 3248517"/>
                <a:gd name="connsiteY50" fmla="*/ 1448891 h 3502107"/>
                <a:gd name="connsiteX51" fmla="*/ 2785010 w 3248517"/>
                <a:gd name="connsiteY51" fmla="*/ 1398346 h 3502107"/>
                <a:gd name="connsiteX52" fmla="*/ 2774628 w 3248517"/>
                <a:gd name="connsiteY52" fmla="*/ 1288521 h 3502107"/>
                <a:gd name="connsiteX53" fmla="*/ 2760106 w 3248517"/>
                <a:gd name="connsiteY53" fmla="*/ 1231453 h 3502107"/>
                <a:gd name="connsiteX54" fmla="*/ 2783362 w 3248517"/>
                <a:gd name="connsiteY54" fmla="*/ 1121454 h 3502107"/>
                <a:gd name="connsiteX55" fmla="*/ 2813492 w 3248517"/>
                <a:gd name="connsiteY55" fmla="*/ 1132185 h 3502107"/>
                <a:gd name="connsiteX56" fmla="*/ 2807530 w 3248517"/>
                <a:gd name="connsiteY56" fmla="*/ 1066034 h 3502107"/>
                <a:gd name="connsiteX57" fmla="*/ 2835100 w 3248517"/>
                <a:gd name="connsiteY57" fmla="*/ 1020084 h 3502107"/>
                <a:gd name="connsiteX58" fmla="*/ 2946306 w 3248517"/>
                <a:gd name="connsiteY58" fmla="*/ 872562 h 3502107"/>
                <a:gd name="connsiteX59" fmla="*/ 2986734 w 3248517"/>
                <a:gd name="connsiteY59" fmla="*/ 771955 h 3502107"/>
                <a:gd name="connsiteX60" fmla="*/ 2876992 w 3248517"/>
                <a:gd name="connsiteY60" fmla="*/ 819245 h 3502107"/>
                <a:gd name="connsiteX61" fmla="*/ 2742744 w 3248517"/>
                <a:gd name="connsiteY61" fmla="*/ 868450 h 3502107"/>
                <a:gd name="connsiteX62" fmla="*/ 3074039 w 3248517"/>
                <a:gd name="connsiteY62" fmla="*/ 501589 h 3502107"/>
                <a:gd name="connsiteX63" fmla="*/ 3219323 w 3248517"/>
                <a:gd name="connsiteY63" fmla="*/ 46231 h 3502107"/>
                <a:gd name="connsiteX64" fmla="*/ 3119988 w 3248517"/>
                <a:gd name="connsiteY64" fmla="*/ 328453 h 3502107"/>
                <a:gd name="connsiteX65" fmla="*/ 3079371 w 3248517"/>
                <a:gd name="connsiteY65" fmla="*/ 38232 h 3502107"/>
                <a:gd name="connsiteX66" fmla="*/ 3059798 w 3248517"/>
                <a:gd name="connsiteY66" fmla="*/ 388642 h 3502107"/>
                <a:gd name="connsiteX67" fmla="*/ 2963023 w 3248517"/>
                <a:gd name="connsiteY67" fmla="*/ 482754 h 3502107"/>
                <a:gd name="connsiteX68" fmla="*/ 2822963 w 3248517"/>
                <a:gd name="connsiteY68" fmla="*/ 60189 h 3502107"/>
                <a:gd name="connsiteX69" fmla="*/ 2887119 w 3248517"/>
                <a:gd name="connsiteY69" fmla="*/ 521161 h 3502107"/>
                <a:gd name="connsiteX70" fmla="*/ 2715630 w 3248517"/>
                <a:gd name="connsiteY70" fmla="*/ 730601 h 3502107"/>
                <a:gd name="connsiteX71" fmla="*/ 2649828 w 3248517"/>
                <a:gd name="connsiteY71" fmla="*/ 620884 h 3502107"/>
                <a:gd name="connsiteX72" fmla="*/ 2633832 w 3248517"/>
                <a:gd name="connsiteY72" fmla="*/ 446449 h 3502107"/>
                <a:gd name="connsiteX73" fmla="*/ 2586971 w 3248517"/>
                <a:gd name="connsiteY73" fmla="*/ 643296 h 3502107"/>
                <a:gd name="connsiteX74" fmla="*/ 2650846 w 3248517"/>
                <a:gd name="connsiteY74" fmla="*/ 771218 h 3502107"/>
                <a:gd name="connsiteX75" fmla="*/ 2632922 w 3248517"/>
                <a:gd name="connsiteY75" fmla="*/ 854946 h 3502107"/>
                <a:gd name="connsiteX76" fmla="*/ 2481287 w 3248517"/>
                <a:gd name="connsiteY76" fmla="*/ 854665 h 3502107"/>
                <a:gd name="connsiteX77" fmla="*/ 2393982 w 3248517"/>
                <a:gd name="connsiteY77" fmla="*/ 753575 h 3502107"/>
                <a:gd name="connsiteX78" fmla="*/ 2447929 w 3248517"/>
                <a:gd name="connsiteY78" fmla="*/ 605344 h 3502107"/>
                <a:gd name="connsiteX79" fmla="*/ 2420079 w 3248517"/>
                <a:gd name="connsiteY79" fmla="*/ 458586 h 3502107"/>
                <a:gd name="connsiteX80" fmla="*/ 2330389 w 3248517"/>
                <a:gd name="connsiteY80" fmla="*/ 702575 h 3502107"/>
                <a:gd name="connsiteX81" fmla="*/ 2045501 w 3248517"/>
                <a:gd name="connsiteY81" fmla="*/ 470160 h 3502107"/>
                <a:gd name="connsiteX82" fmla="*/ 2079139 w 3248517"/>
                <a:gd name="connsiteY82" fmla="*/ 379171 h 3502107"/>
                <a:gd name="connsiteX83" fmla="*/ 2305379 w 3248517"/>
                <a:gd name="connsiteY83" fmla="*/ 238764 h 3502107"/>
                <a:gd name="connsiteX84" fmla="*/ 2167863 w 3248517"/>
                <a:gd name="connsiteY84" fmla="*/ 296731 h 3502107"/>
                <a:gd name="connsiteX85" fmla="*/ 2035574 w 3248517"/>
                <a:gd name="connsiteY85" fmla="*/ 307863 h 3502107"/>
                <a:gd name="connsiteX86" fmla="*/ 2047899 w 3248517"/>
                <a:gd name="connsiteY86" fmla="*/ 174099 h 3502107"/>
                <a:gd name="connsiteX87" fmla="*/ 2126456 w 3248517"/>
                <a:gd name="connsiteY87" fmla="*/ 0 h 3502107"/>
                <a:gd name="connsiteX88" fmla="*/ 1966650 w 3248517"/>
                <a:gd name="connsiteY88" fmla="*/ 257318 h 3502107"/>
                <a:gd name="connsiteX89" fmla="*/ 1936870 w 3248517"/>
                <a:gd name="connsiteY89" fmla="*/ 32164 h 3502107"/>
                <a:gd name="connsiteX90" fmla="*/ 1901275 w 3248517"/>
                <a:gd name="connsiteY90" fmla="*/ 208756 h 3502107"/>
                <a:gd name="connsiteX91" fmla="*/ 1931363 w 3248517"/>
                <a:gd name="connsiteY91" fmla="*/ 367315 h 3502107"/>
                <a:gd name="connsiteX92" fmla="*/ 1837294 w 3248517"/>
                <a:gd name="connsiteY92" fmla="*/ 288733 h 3502107"/>
                <a:gd name="connsiteX93" fmla="*/ 1776782 w 3248517"/>
                <a:gd name="connsiteY93" fmla="*/ 138130 h 3502107"/>
                <a:gd name="connsiteX94" fmla="*/ 1812524 w 3248517"/>
                <a:gd name="connsiteY94" fmla="*/ 363351 h 3502107"/>
                <a:gd name="connsiteX95" fmla="*/ 2358415 w 3248517"/>
                <a:gd name="connsiteY95" fmla="*/ 907420 h 3502107"/>
                <a:gd name="connsiteX96" fmla="*/ 2235543 w 3248517"/>
                <a:gd name="connsiteY96" fmla="*/ 830779 h 3502107"/>
                <a:gd name="connsiteX97" fmla="*/ 2065635 w 3248517"/>
                <a:gd name="connsiteY97" fmla="*/ 746314 h 3502107"/>
                <a:gd name="connsiteX98" fmla="*/ 2108531 w 3248517"/>
                <a:gd name="connsiteY98" fmla="*/ 998194 h 3502107"/>
                <a:gd name="connsiteX99" fmla="*/ 2259254 w 3248517"/>
                <a:gd name="connsiteY99" fmla="*/ 1067227 h 3502107"/>
                <a:gd name="connsiteX100" fmla="*/ 2285163 w 3248517"/>
                <a:gd name="connsiteY100" fmla="*/ 1144483 h 3502107"/>
                <a:gd name="connsiteX101" fmla="*/ 2187208 w 3248517"/>
                <a:gd name="connsiteY101" fmla="*/ 1396872 h 3502107"/>
                <a:gd name="connsiteX102" fmla="*/ 1962055 w 3248517"/>
                <a:gd name="connsiteY102" fmla="*/ 1419847 h 3502107"/>
                <a:gd name="connsiteX103" fmla="*/ 1658786 w 3248517"/>
                <a:gd name="connsiteY103" fmla="*/ 1452012 h 3502107"/>
                <a:gd name="connsiteX104" fmla="*/ 514638 w 3248517"/>
                <a:gd name="connsiteY104" fmla="*/ 1433632 h 3502107"/>
                <a:gd name="connsiteX0" fmla="*/ 514638 w 3248517"/>
                <a:gd name="connsiteY0" fmla="*/ 1433632 h 3502803"/>
                <a:gd name="connsiteX1" fmla="*/ 514638 w 3248517"/>
                <a:gd name="connsiteY1" fmla="*/ 1433632 h 3502803"/>
                <a:gd name="connsiteX2" fmla="*/ 202179 w 3248517"/>
                <a:gd name="connsiteY2" fmla="*/ 1603646 h 3502803"/>
                <a:gd name="connsiteX3" fmla="*/ 18380 w 3248517"/>
                <a:gd name="connsiteY3" fmla="*/ 1787445 h 3502803"/>
                <a:gd name="connsiteX4" fmla="*/ 0 w 3248517"/>
                <a:gd name="connsiteY4" fmla="*/ 2063143 h 3502803"/>
                <a:gd name="connsiteX5" fmla="*/ 151635 w 3248517"/>
                <a:gd name="connsiteY5" fmla="*/ 1952864 h 3502803"/>
                <a:gd name="connsiteX6" fmla="*/ 188394 w 3248517"/>
                <a:gd name="connsiteY6" fmla="*/ 2003409 h 3502803"/>
                <a:gd name="connsiteX7" fmla="*/ 202179 w 3248517"/>
                <a:gd name="connsiteY7" fmla="*/ 1856369 h 3502803"/>
                <a:gd name="connsiteX8" fmla="*/ 280294 w 3248517"/>
                <a:gd name="connsiteY8" fmla="*/ 2269917 h 3502803"/>
                <a:gd name="connsiteX9" fmla="*/ 36760 w 3248517"/>
                <a:gd name="connsiteY9" fmla="*/ 2550211 h 3502803"/>
                <a:gd name="connsiteX10" fmla="*/ 45950 w 3248517"/>
                <a:gd name="connsiteY10" fmla="*/ 3363521 h 3502803"/>
                <a:gd name="connsiteX11" fmla="*/ 105685 w 3248517"/>
                <a:gd name="connsiteY11" fmla="*/ 3326761 h 3502803"/>
                <a:gd name="connsiteX12" fmla="*/ 133255 w 3248517"/>
                <a:gd name="connsiteY12" fmla="*/ 3469206 h 3502803"/>
                <a:gd name="connsiteX13" fmla="*/ 298674 w 3248517"/>
                <a:gd name="connsiteY13" fmla="*/ 3464611 h 3502803"/>
                <a:gd name="connsiteX14" fmla="*/ 353813 w 3248517"/>
                <a:gd name="connsiteY14" fmla="*/ 3427851 h 3502803"/>
                <a:gd name="connsiteX15" fmla="*/ 174609 w 3248517"/>
                <a:gd name="connsiteY15" fmla="*/ 3276217 h 3502803"/>
                <a:gd name="connsiteX16" fmla="*/ 170014 w 3248517"/>
                <a:gd name="connsiteY16" fmla="*/ 2720225 h 3502803"/>
                <a:gd name="connsiteX17" fmla="*/ 390573 w 3248517"/>
                <a:gd name="connsiteY17" fmla="*/ 2605350 h 3502803"/>
                <a:gd name="connsiteX18" fmla="*/ 298674 w 3248517"/>
                <a:gd name="connsiteY18" fmla="*/ 2734010 h 3502803"/>
                <a:gd name="connsiteX19" fmla="*/ 680057 w 3248517"/>
                <a:gd name="connsiteY19" fmla="*/ 3294597 h 3502803"/>
                <a:gd name="connsiteX20" fmla="*/ 721411 w 3248517"/>
                <a:gd name="connsiteY20" fmla="*/ 3262432 h 3502803"/>
                <a:gd name="connsiteX21" fmla="*/ 735196 w 3248517"/>
                <a:gd name="connsiteY21" fmla="*/ 3363521 h 3502803"/>
                <a:gd name="connsiteX22" fmla="*/ 928185 w 3248517"/>
                <a:gd name="connsiteY22" fmla="*/ 3363521 h 3502803"/>
                <a:gd name="connsiteX23" fmla="*/ 974135 w 3248517"/>
                <a:gd name="connsiteY23" fmla="*/ 3331356 h 3502803"/>
                <a:gd name="connsiteX24" fmla="*/ 758171 w 3248517"/>
                <a:gd name="connsiteY24" fmla="*/ 3193507 h 3502803"/>
                <a:gd name="connsiteX25" fmla="*/ 510043 w 3248517"/>
                <a:gd name="connsiteY25" fmla="*/ 2821314 h 3502803"/>
                <a:gd name="connsiteX26" fmla="*/ 519233 w 3248517"/>
                <a:gd name="connsiteY26" fmla="*/ 2738605 h 3502803"/>
                <a:gd name="connsiteX27" fmla="*/ 914400 w 3248517"/>
                <a:gd name="connsiteY27" fmla="*/ 2334247 h 3502803"/>
                <a:gd name="connsiteX28" fmla="*/ 1709331 w 3248517"/>
                <a:gd name="connsiteY28" fmla="*/ 2380197 h 3502803"/>
                <a:gd name="connsiteX29" fmla="*/ 1585267 w 3248517"/>
                <a:gd name="connsiteY29" fmla="*/ 3248647 h 3502803"/>
                <a:gd name="connsiteX30" fmla="*/ 1622026 w 3248517"/>
                <a:gd name="connsiteY30" fmla="*/ 3239457 h 3502803"/>
                <a:gd name="connsiteX31" fmla="*/ 1617432 w 3248517"/>
                <a:gd name="connsiteY31" fmla="*/ 3386496 h 3502803"/>
                <a:gd name="connsiteX32" fmla="*/ 1824205 w 3248517"/>
                <a:gd name="connsiteY32" fmla="*/ 3450826 h 3502803"/>
                <a:gd name="connsiteX33" fmla="*/ 1856370 w 3248517"/>
                <a:gd name="connsiteY33" fmla="*/ 3391091 h 3502803"/>
                <a:gd name="connsiteX34" fmla="*/ 1718521 w 3248517"/>
                <a:gd name="connsiteY34" fmla="*/ 3303786 h 3502803"/>
                <a:gd name="connsiteX35" fmla="*/ 1746091 w 3248517"/>
                <a:gd name="connsiteY35" fmla="*/ 2908619 h 3502803"/>
                <a:gd name="connsiteX36" fmla="*/ 1870155 w 3248517"/>
                <a:gd name="connsiteY36" fmla="*/ 2623730 h 3502803"/>
                <a:gd name="connsiteX37" fmla="*/ 1975840 w 3248517"/>
                <a:gd name="connsiteY37" fmla="*/ 2844289 h 3502803"/>
                <a:gd name="connsiteX38" fmla="*/ 2058549 w 3248517"/>
                <a:gd name="connsiteY38" fmla="*/ 3060253 h 3502803"/>
                <a:gd name="connsiteX39" fmla="*/ 2104499 w 3248517"/>
                <a:gd name="connsiteY39" fmla="*/ 3358926 h 3502803"/>
                <a:gd name="connsiteX40" fmla="*/ 2141259 w 3248517"/>
                <a:gd name="connsiteY40" fmla="*/ 3326761 h 3502803"/>
                <a:gd name="connsiteX41" fmla="*/ 2168828 w 3248517"/>
                <a:gd name="connsiteY41" fmla="*/ 3496775 h 3502803"/>
                <a:gd name="connsiteX42" fmla="*/ 2271740 w 3248517"/>
                <a:gd name="connsiteY42" fmla="*/ 3502107 h 3502803"/>
                <a:gd name="connsiteX43" fmla="*/ 2353539 w 3248517"/>
                <a:gd name="connsiteY43" fmla="*/ 3463419 h 3502803"/>
                <a:gd name="connsiteX44" fmla="*/ 2240700 w 3248517"/>
                <a:gd name="connsiteY44" fmla="*/ 3366924 h 3502803"/>
                <a:gd name="connsiteX45" fmla="*/ 2145854 w 3248517"/>
                <a:gd name="connsiteY45" fmla="*/ 3087823 h 3502803"/>
                <a:gd name="connsiteX46" fmla="*/ 2101660 w 3248517"/>
                <a:gd name="connsiteY46" fmla="*/ 2817884 h 3502803"/>
                <a:gd name="connsiteX47" fmla="*/ 2072334 w 3248517"/>
                <a:gd name="connsiteY47" fmla="*/ 2357222 h 3502803"/>
                <a:gd name="connsiteX48" fmla="*/ 2313376 w 3248517"/>
                <a:gd name="connsiteY48" fmla="*/ 2205413 h 3502803"/>
                <a:gd name="connsiteX49" fmla="*/ 2604615 w 3248517"/>
                <a:gd name="connsiteY49" fmla="*/ 1779447 h 3502803"/>
                <a:gd name="connsiteX50" fmla="*/ 2672628 w 3248517"/>
                <a:gd name="connsiteY50" fmla="*/ 1448891 h 3502803"/>
                <a:gd name="connsiteX51" fmla="*/ 2785010 w 3248517"/>
                <a:gd name="connsiteY51" fmla="*/ 1398346 h 3502803"/>
                <a:gd name="connsiteX52" fmla="*/ 2774628 w 3248517"/>
                <a:gd name="connsiteY52" fmla="*/ 1288521 h 3502803"/>
                <a:gd name="connsiteX53" fmla="*/ 2760106 w 3248517"/>
                <a:gd name="connsiteY53" fmla="*/ 1231453 h 3502803"/>
                <a:gd name="connsiteX54" fmla="*/ 2783362 w 3248517"/>
                <a:gd name="connsiteY54" fmla="*/ 1121454 h 3502803"/>
                <a:gd name="connsiteX55" fmla="*/ 2813492 w 3248517"/>
                <a:gd name="connsiteY55" fmla="*/ 1132185 h 3502803"/>
                <a:gd name="connsiteX56" fmla="*/ 2807530 w 3248517"/>
                <a:gd name="connsiteY56" fmla="*/ 1066034 h 3502803"/>
                <a:gd name="connsiteX57" fmla="*/ 2835100 w 3248517"/>
                <a:gd name="connsiteY57" fmla="*/ 1020084 h 3502803"/>
                <a:gd name="connsiteX58" fmla="*/ 2946306 w 3248517"/>
                <a:gd name="connsiteY58" fmla="*/ 872562 h 3502803"/>
                <a:gd name="connsiteX59" fmla="*/ 2986734 w 3248517"/>
                <a:gd name="connsiteY59" fmla="*/ 771955 h 3502803"/>
                <a:gd name="connsiteX60" fmla="*/ 2876992 w 3248517"/>
                <a:gd name="connsiteY60" fmla="*/ 819245 h 3502803"/>
                <a:gd name="connsiteX61" fmla="*/ 2742744 w 3248517"/>
                <a:gd name="connsiteY61" fmla="*/ 868450 h 3502803"/>
                <a:gd name="connsiteX62" fmla="*/ 3074039 w 3248517"/>
                <a:gd name="connsiteY62" fmla="*/ 501589 h 3502803"/>
                <a:gd name="connsiteX63" fmla="*/ 3219323 w 3248517"/>
                <a:gd name="connsiteY63" fmla="*/ 46231 h 3502803"/>
                <a:gd name="connsiteX64" fmla="*/ 3119988 w 3248517"/>
                <a:gd name="connsiteY64" fmla="*/ 328453 h 3502803"/>
                <a:gd name="connsiteX65" fmla="*/ 3079371 w 3248517"/>
                <a:gd name="connsiteY65" fmla="*/ 38232 h 3502803"/>
                <a:gd name="connsiteX66" fmla="*/ 3059798 w 3248517"/>
                <a:gd name="connsiteY66" fmla="*/ 388642 h 3502803"/>
                <a:gd name="connsiteX67" fmla="*/ 2963023 w 3248517"/>
                <a:gd name="connsiteY67" fmla="*/ 482754 h 3502803"/>
                <a:gd name="connsiteX68" fmla="*/ 2822963 w 3248517"/>
                <a:gd name="connsiteY68" fmla="*/ 60189 h 3502803"/>
                <a:gd name="connsiteX69" fmla="*/ 2887119 w 3248517"/>
                <a:gd name="connsiteY69" fmla="*/ 521161 h 3502803"/>
                <a:gd name="connsiteX70" fmla="*/ 2715630 w 3248517"/>
                <a:gd name="connsiteY70" fmla="*/ 730601 h 3502803"/>
                <a:gd name="connsiteX71" fmla="*/ 2649828 w 3248517"/>
                <a:gd name="connsiteY71" fmla="*/ 620884 h 3502803"/>
                <a:gd name="connsiteX72" fmla="*/ 2633832 w 3248517"/>
                <a:gd name="connsiteY72" fmla="*/ 446449 h 3502803"/>
                <a:gd name="connsiteX73" fmla="*/ 2586971 w 3248517"/>
                <a:gd name="connsiteY73" fmla="*/ 643296 h 3502803"/>
                <a:gd name="connsiteX74" fmla="*/ 2650846 w 3248517"/>
                <a:gd name="connsiteY74" fmla="*/ 771218 h 3502803"/>
                <a:gd name="connsiteX75" fmla="*/ 2632922 w 3248517"/>
                <a:gd name="connsiteY75" fmla="*/ 854946 h 3502803"/>
                <a:gd name="connsiteX76" fmla="*/ 2481287 w 3248517"/>
                <a:gd name="connsiteY76" fmla="*/ 854665 h 3502803"/>
                <a:gd name="connsiteX77" fmla="*/ 2393982 w 3248517"/>
                <a:gd name="connsiteY77" fmla="*/ 753575 h 3502803"/>
                <a:gd name="connsiteX78" fmla="*/ 2447929 w 3248517"/>
                <a:gd name="connsiteY78" fmla="*/ 605344 h 3502803"/>
                <a:gd name="connsiteX79" fmla="*/ 2420079 w 3248517"/>
                <a:gd name="connsiteY79" fmla="*/ 458586 h 3502803"/>
                <a:gd name="connsiteX80" fmla="*/ 2330389 w 3248517"/>
                <a:gd name="connsiteY80" fmla="*/ 702575 h 3502803"/>
                <a:gd name="connsiteX81" fmla="*/ 2045501 w 3248517"/>
                <a:gd name="connsiteY81" fmla="*/ 470160 h 3502803"/>
                <a:gd name="connsiteX82" fmla="*/ 2079139 w 3248517"/>
                <a:gd name="connsiteY82" fmla="*/ 379171 h 3502803"/>
                <a:gd name="connsiteX83" fmla="*/ 2305379 w 3248517"/>
                <a:gd name="connsiteY83" fmla="*/ 238764 h 3502803"/>
                <a:gd name="connsiteX84" fmla="*/ 2167863 w 3248517"/>
                <a:gd name="connsiteY84" fmla="*/ 296731 h 3502803"/>
                <a:gd name="connsiteX85" fmla="*/ 2035574 w 3248517"/>
                <a:gd name="connsiteY85" fmla="*/ 307863 h 3502803"/>
                <a:gd name="connsiteX86" fmla="*/ 2047899 w 3248517"/>
                <a:gd name="connsiteY86" fmla="*/ 174099 h 3502803"/>
                <a:gd name="connsiteX87" fmla="*/ 2126456 w 3248517"/>
                <a:gd name="connsiteY87" fmla="*/ 0 h 3502803"/>
                <a:gd name="connsiteX88" fmla="*/ 1966650 w 3248517"/>
                <a:gd name="connsiteY88" fmla="*/ 257318 h 3502803"/>
                <a:gd name="connsiteX89" fmla="*/ 1936870 w 3248517"/>
                <a:gd name="connsiteY89" fmla="*/ 32164 h 3502803"/>
                <a:gd name="connsiteX90" fmla="*/ 1901275 w 3248517"/>
                <a:gd name="connsiteY90" fmla="*/ 208756 h 3502803"/>
                <a:gd name="connsiteX91" fmla="*/ 1931363 w 3248517"/>
                <a:gd name="connsiteY91" fmla="*/ 367315 h 3502803"/>
                <a:gd name="connsiteX92" fmla="*/ 1837294 w 3248517"/>
                <a:gd name="connsiteY92" fmla="*/ 288733 h 3502803"/>
                <a:gd name="connsiteX93" fmla="*/ 1776782 w 3248517"/>
                <a:gd name="connsiteY93" fmla="*/ 138130 h 3502803"/>
                <a:gd name="connsiteX94" fmla="*/ 1812524 w 3248517"/>
                <a:gd name="connsiteY94" fmla="*/ 363351 h 3502803"/>
                <a:gd name="connsiteX95" fmla="*/ 2358415 w 3248517"/>
                <a:gd name="connsiteY95" fmla="*/ 907420 h 3502803"/>
                <a:gd name="connsiteX96" fmla="*/ 2235543 w 3248517"/>
                <a:gd name="connsiteY96" fmla="*/ 830779 h 3502803"/>
                <a:gd name="connsiteX97" fmla="*/ 2065635 w 3248517"/>
                <a:gd name="connsiteY97" fmla="*/ 746314 h 3502803"/>
                <a:gd name="connsiteX98" fmla="*/ 2108531 w 3248517"/>
                <a:gd name="connsiteY98" fmla="*/ 998194 h 3502803"/>
                <a:gd name="connsiteX99" fmla="*/ 2259254 w 3248517"/>
                <a:gd name="connsiteY99" fmla="*/ 1067227 h 3502803"/>
                <a:gd name="connsiteX100" fmla="*/ 2285163 w 3248517"/>
                <a:gd name="connsiteY100" fmla="*/ 1144483 h 3502803"/>
                <a:gd name="connsiteX101" fmla="*/ 2187208 w 3248517"/>
                <a:gd name="connsiteY101" fmla="*/ 1396872 h 3502803"/>
                <a:gd name="connsiteX102" fmla="*/ 1962055 w 3248517"/>
                <a:gd name="connsiteY102" fmla="*/ 1419847 h 3502803"/>
                <a:gd name="connsiteX103" fmla="*/ 1658786 w 3248517"/>
                <a:gd name="connsiteY103" fmla="*/ 1452012 h 3502803"/>
                <a:gd name="connsiteX104" fmla="*/ 514638 w 3248517"/>
                <a:gd name="connsiteY104" fmla="*/ 1433632 h 3502803"/>
                <a:gd name="connsiteX0" fmla="*/ 514638 w 3248517"/>
                <a:gd name="connsiteY0" fmla="*/ 1433632 h 3508045"/>
                <a:gd name="connsiteX1" fmla="*/ 514638 w 3248517"/>
                <a:gd name="connsiteY1" fmla="*/ 1433632 h 3508045"/>
                <a:gd name="connsiteX2" fmla="*/ 202179 w 3248517"/>
                <a:gd name="connsiteY2" fmla="*/ 1603646 h 3508045"/>
                <a:gd name="connsiteX3" fmla="*/ 18380 w 3248517"/>
                <a:gd name="connsiteY3" fmla="*/ 1787445 h 3508045"/>
                <a:gd name="connsiteX4" fmla="*/ 0 w 3248517"/>
                <a:gd name="connsiteY4" fmla="*/ 2063143 h 3508045"/>
                <a:gd name="connsiteX5" fmla="*/ 151635 w 3248517"/>
                <a:gd name="connsiteY5" fmla="*/ 1952864 h 3508045"/>
                <a:gd name="connsiteX6" fmla="*/ 188394 w 3248517"/>
                <a:gd name="connsiteY6" fmla="*/ 2003409 h 3508045"/>
                <a:gd name="connsiteX7" fmla="*/ 202179 w 3248517"/>
                <a:gd name="connsiteY7" fmla="*/ 1856369 h 3508045"/>
                <a:gd name="connsiteX8" fmla="*/ 280294 w 3248517"/>
                <a:gd name="connsiteY8" fmla="*/ 2269917 h 3508045"/>
                <a:gd name="connsiteX9" fmla="*/ 36760 w 3248517"/>
                <a:gd name="connsiteY9" fmla="*/ 2550211 h 3508045"/>
                <a:gd name="connsiteX10" fmla="*/ 45950 w 3248517"/>
                <a:gd name="connsiteY10" fmla="*/ 3363521 h 3508045"/>
                <a:gd name="connsiteX11" fmla="*/ 105685 w 3248517"/>
                <a:gd name="connsiteY11" fmla="*/ 3326761 h 3508045"/>
                <a:gd name="connsiteX12" fmla="*/ 133255 w 3248517"/>
                <a:gd name="connsiteY12" fmla="*/ 3469206 h 3508045"/>
                <a:gd name="connsiteX13" fmla="*/ 298674 w 3248517"/>
                <a:gd name="connsiteY13" fmla="*/ 3464611 h 3508045"/>
                <a:gd name="connsiteX14" fmla="*/ 353813 w 3248517"/>
                <a:gd name="connsiteY14" fmla="*/ 3427851 h 3508045"/>
                <a:gd name="connsiteX15" fmla="*/ 174609 w 3248517"/>
                <a:gd name="connsiteY15" fmla="*/ 3276217 h 3508045"/>
                <a:gd name="connsiteX16" fmla="*/ 170014 w 3248517"/>
                <a:gd name="connsiteY16" fmla="*/ 2720225 h 3508045"/>
                <a:gd name="connsiteX17" fmla="*/ 390573 w 3248517"/>
                <a:gd name="connsiteY17" fmla="*/ 2605350 h 3508045"/>
                <a:gd name="connsiteX18" fmla="*/ 298674 w 3248517"/>
                <a:gd name="connsiteY18" fmla="*/ 2734010 h 3508045"/>
                <a:gd name="connsiteX19" fmla="*/ 680057 w 3248517"/>
                <a:gd name="connsiteY19" fmla="*/ 3294597 h 3508045"/>
                <a:gd name="connsiteX20" fmla="*/ 721411 w 3248517"/>
                <a:gd name="connsiteY20" fmla="*/ 3262432 h 3508045"/>
                <a:gd name="connsiteX21" fmla="*/ 735196 w 3248517"/>
                <a:gd name="connsiteY21" fmla="*/ 3363521 h 3508045"/>
                <a:gd name="connsiteX22" fmla="*/ 928185 w 3248517"/>
                <a:gd name="connsiteY22" fmla="*/ 3363521 h 3508045"/>
                <a:gd name="connsiteX23" fmla="*/ 974135 w 3248517"/>
                <a:gd name="connsiteY23" fmla="*/ 3331356 h 3508045"/>
                <a:gd name="connsiteX24" fmla="*/ 758171 w 3248517"/>
                <a:gd name="connsiteY24" fmla="*/ 3193507 h 3508045"/>
                <a:gd name="connsiteX25" fmla="*/ 510043 w 3248517"/>
                <a:gd name="connsiteY25" fmla="*/ 2821314 h 3508045"/>
                <a:gd name="connsiteX26" fmla="*/ 519233 w 3248517"/>
                <a:gd name="connsiteY26" fmla="*/ 2738605 h 3508045"/>
                <a:gd name="connsiteX27" fmla="*/ 914400 w 3248517"/>
                <a:gd name="connsiteY27" fmla="*/ 2334247 h 3508045"/>
                <a:gd name="connsiteX28" fmla="*/ 1709331 w 3248517"/>
                <a:gd name="connsiteY28" fmla="*/ 2380197 h 3508045"/>
                <a:gd name="connsiteX29" fmla="*/ 1585267 w 3248517"/>
                <a:gd name="connsiteY29" fmla="*/ 3248647 h 3508045"/>
                <a:gd name="connsiteX30" fmla="*/ 1622026 w 3248517"/>
                <a:gd name="connsiteY30" fmla="*/ 3239457 h 3508045"/>
                <a:gd name="connsiteX31" fmla="*/ 1617432 w 3248517"/>
                <a:gd name="connsiteY31" fmla="*/ 3386496 h 3508045"/>
                <a:gd name="connsiteX32" fmla="*/ 1824205 w 3248517"/>
                <a:gd name="connsiteY32" fmla="*/ 3450826 h 3508045"/>
                <a:gd name="connsiteX33" fmla="*/ 1856370 w 3248517"/>
                <a:gd name="connsiteY33" fmla="*/ 3391091 h 3508045"/>
                <a:gd name="connsiteX34" fmla="*/ 1718521 w 3248517"/>
                <a:gd name="connsiteY34" fmla="*/ 3303786 h 3508045"/>
                <a:gd name="connsiteX35" fmla="*/ 1746091 w 3248517"/>
                <a:gd name="connsiteY35" fmla="*/ 2908619 h 3508045"/>
                <a:gd name="connsiteX36" fmla="*/ 1870155 w 3248517"/>
                <a:gd name="connsiteY36" fmla="*/ 2623730 h 3508045"/>
                <a:gd name="connsiteX37" fmla="*/ 1975840 w 3248517"/>
                <a:gd name="connsiteY37" fmla="*/ 2844289 h 3508045"/>
                <a:gd name="connsiteX38" fmla="*/ 2058549 w 3248517"/>
                <a:gd name="connsiteY38" fmla="*/ 3060253 h 3508045"/>
                <a:gd name="connsiteX39" fmla="*/ 2104499 w 3248517"/>
                <a:gd name="connsiteY39" fmla="*/ 3358926 h 3508045"/>
                <a:gd name="connsiteX40" fmla="*/ 2141259 w 3248517"/>
                <a:gd name="connsiteY40" fmla="*/ 3326761 h 3508045"/>
                <a:gd name="connsiteX41" fmla="*/ 2168828 w 3248517"/>
                <a:gd name="connsiteY41" fmla="*/ 3496775 h 3508045"/>
                <a:gd name="connsiteX42" fmla="*/ 2309062 w 3248517"/>
                <a:gd name="connsiteY42" fmla="*/ 3507439 h 3508045"/>
                <a:gd name="connsiteX43" fmla="*/ 2353539 w 3248517"/>
                <a:gd name="connsiteY43" fmla="*/ 3463419 h 3508045"/>
                <a:gd name="connsiteX44" fmla="*/ 2240700 w 3248517"/>
                <a:gd name="connsiteY44" fmla="*/ 3366924 h 3508045"/>
                <a:gd name="connsiteX45" fmla="*/ 2145854 w 3248517"/>
                <a:gd name="connsiteY45" fmla="*/ 3087823 h 3508045"/>
                <a:gd name="connsiteX46" fmla="*/ 2101660 w 3248517"/>
                <a:gd name="connsiteY46" fmla="*/ 2817884 h 3508045"/>
                <a:gd name="connsiteX47" fmla="*/ 2072334 w 3248517"/>
                <a:gd name="connsiteY47" fmla="*/ 2357222 h 3508045"/>
                <a:gd name="connsiteX48" fmla="*/ 2313376 w 3248517"/>
                <a:gd name="connsiteY48" fmla="*/ 2205413 h 3508045"/>
                <a:gd name="connsiteX49" fmla="*/ 2604615 w 3248517"/>
                <a:gd name="connsiteY49" fmla="*/ 1779447 h 3508045"/>
                <a:gd name="connsiteX50" fmla="*/ 2672628 w 3248517"/>
                <a:gd name="connsiteY50" fmla="*/ 1448891 h 3508045"/>
                <a:gd name="connsiteX51" fmla="*/ 2785010 w 3248517"/>
                <a:gd name="connsiteY51" fmla="*/ 1398346 h 3508045"/>
                <a:gd name="connsiteX52" fmla="*/ 2774628 w 3248517"/>
                <a:gd name="connsiteY52" fmla="*/ 1288521 h 3508045"/>
                <a:gd name="connsiteX53" fmla="*/ 2760106 w 3248517"/>
                <a:gd name="connsiteY53" fmla="*/ 1231453 h 3508045"/>
                <a:gd name="connsiteX54" fmla="*/ 2783362 w 3248517"/>
                <a:gd name="connsiteY54" fmla="*/ 1121454 h 3508045"/>
                <a:gd name="connsiteX55" fmla="*/ 2813492 w 3248517"/>
                <a:gd name="connsiteY55" fmla="*/ 1132185 h 3508045"/>
                <a:gd name="connsiteX56" fmla="*/ 2807530 w 3248517"/>
                <a:gd name="connsiteY56" fmla="*/ 1066034 h 3508045"/>
                <a:gd name="connsiteX57" fmla="*/ 2835100 w 3248517"/>
                <a:gd name="connsiteY57" fmla="*/ 1020084 h 3508045"/>
                <a:gd name="connsiteX58" fmla="*/ 2946306 w 3248517"/>
                <a:gd name="connsiteY58" fmla="*/ 872562 h 3508045"/>
                <a:gd name="connsiteX59" fmla="*/ 2986734 w 3248517"/>
                <a:gd name="connsiteY59" fmla="*/ 771955 h 3508045"/>
                <a:gd name="connsiteX60" fmla="*/ 2876992 w 3248517"/>
                <a:gd name="connsiteY60" fmla="*/ 819245 h 3508045"/>
                <a:gd name="connsiteX61" fmla="*/ 2742744 w 3248517"/>
                <a:gd name="connsiteY61" fmla="*/ 868450 h 3508045"/>
                <a:gd name="connsiteX62" fmla="*/ 3074039 w 3248517"/>
                <a:gd name="connsiteY62" fmla="*/ 501589 h 3508045"/>
                <a:gd name="connsiteX63" fmla="*/ 3219323 w 3248517"/>
                <a:gd name="connsiteY63" fmla="*/ 46231 h 3508045"/>
                <a:gd name="connsiteX64" fmla="*/ 3119988 w 3248517"/>
                <a:gd name="connsiteY64" fmla="*/ 328453 h 3508045"/>
                <a:gd name="connsiteX65" fmla="*/ 3079371 w 3248517"/>
                <a:gd name="connsiteY65" fmla="*/ 38232 h 3508045"/>
                <a:gd name="connsiteX66" fmla="*/ 3059798 w 3248517"/>
                <a:gd name="connsiteY66" fmla="*/ 388642 h 3508045"/>
                <a:gd name="connsiteX67" fmla="*/ 2963023 w 3248517"/>
                <a:gd name="connsiteY67" fmla="*/ 482754 h 3508045"/>
                <a:gd name="connsiteX68" fmla="*/ 2822963 w 3248517"/>
                <a:gd name="connsiteY68" fmla="*/ 60189 h 3508045"/>
                <a:gd name="connsiteX69" fmla="*/ 2887119 w 3248517"/>
                <a:gd name="connsiteY69" fmla="*/ 521161 h 3508045"/>
                <a:gd name="connsiteX70" fmla="*/ 2715630 w 3248517"/>
                <a:gd name="connsiteY70" fmla="*/ 730601 h 3508045"/>
                <a:gd name="connsiteX71" fmla="*/ 2649828 w 3248517"/>
                <a:gd name="connsiteY71" fmla="*/ 620884 h 3508045"/>
                <a:gd name="connsiteX72" fmla="*/ 2633832 w 3248517"/>
                <a:gd name="connsiteY72" fmla="*/ 446449 h 3508045"/>
                <a:gd name="connsiteX73" fmla="*/ 2586971 w 3248517"/>
                <a:gd name="connsiteY73" fmla="*/ 643296 h 3508045"/>
                <a:gd name="connsiteX74" fmla="*/ 2650846 w 3248517"/>
                <a:gd name="connsiteY74" fmla="*/ 771218 h 3508045"/>
                <a:gd name="connsiteX75" fmla="*/ 2632922 w 3248517"/>
                <a:gd name="connsiteY75" fmla="*/ 854946 h 3508045"/>
                <a:gd name="connsiteX76" fmla="*/ 2481287 w 3248517"/>
                <a:gd name="connsiteY76" fmla="*/ 854665 h 3508045"/>
                <a:gd name="connsiteX77" fmla="*/ 2393982 w 3248517"/>
                <a:gd name="connsiteY77" fmla="*/ 753575 h 3508045"/>
                <a:gd name="connsiteX78" fmla="*/ 2447929 w 3248517"/>
                <a:gd name="connsiteY78" fmla="*/ 605344 h 3508045"/>
                <a:gd name="connsiteX79" fmla="*/ 2420079 w 3248517"/>
                <a:gd name="connsiteY79" fmla="*/ 458586 h 3508045"/>
                <a:gd name="connsiteX80" fmla="*/ 2330389 w 3248517"/>
                <a:gd name="connsiteY80" fmla="*/ 702575 h 3508045"/>
                <a:gd name="connsiteX81" fmla="*/ 2045501 w 3248517"/>
                <a:gd name="connsiteY81" fmla="*/ 470160 h 3508045"/>
                <a:gd name="connsiteX82" fmla="*/ 2079139 w 3248517"/>
                <a:gd name="connsiteY82" fmla="*/ 379171 h 3508045"/>
                <a:gd name="connsiteX83" fmla="*/ 2305379 w 3248517"/>
                <a:gd name="connsiteY83" fmla="*/ 238764 h 3508045"/>
                <a:gd name="connsiteX84" fmla="*/ 2167863 w 3248517"/>
                <a:gd name="connsiteY84" fmla="*/ 296731 h 3508045"/>
                <a:gd name="connsiteX85" fmla="*/ 2035574 w 3248517"/>
                <a:gd name="connsiteY85" fmla="*/ 307863 h 3508045"/>
                <a:gd name="connsiteX86" fmla="*/ 2047899 w 3248517"/>
                <a:gd name="connsiteY86" fmla="*/ 174099 h 3508045"/>
                <a:gd name="connsiteX87" fmla="*/ 2126456 w 3248517"/>
                <a:gd name="connsiteY87" fmla="*/ 0 h 3508045"/>
                <a:gd name="connsiteX88" fmla="*/ 1966650 w 3248517"/>
                <a:gd name="connsiteY88" fmla="*/ 257318 h 3508045"/>
                <a:gd name="connsiteX89" fmla="*/ 1936870 w 3248517"/>
                <a:gd name="connsiteY89" fmla="*/ 32164 h 3508045"/>
                <a:gd name="connsiteX90" fmla="*/ 1901275 w 3248517"/>
                <a:gd name="connsiteY90" fmla="*/ 208756 h 3508045"/>
                <a:gd name="connsiteX91" fmla="*/ 1931363 w 3248517"/>
                <a:gd name="connsiteY91" fmla="*/ 367315 h 3508045"/>
                <a:gd name="connsiteX92" fmla="*/ 1837294 w 3248517"/>
                <a:gd name="connsiteY92" fmla="*/ 288733 h 3508045"/>
                <a:gd name="connsiteX93" fmla="*/ 1776782 w 3248517"/>
                <a:gd name="connsiteY93" fmla="*/ 138130 h 3508045"/>
                <a:gd name="connsiteX94" fmla="*/ 1812524 w 3248517"/>
                <a:gd name="connsiteY94" fmla="*/ 363351 h 3508045"/>
                <a:gd name="connsiteX95" fmla="*/ 2358415 w 3248517"/>
                <a:gd name="connsiteY95" fmla="*/ 907420 h 3508045"/>
                <a:gd name="connsiteX96" fmla="*/ 2235543 w 3248517"/>
                <a:gd name="connsiteY96" fmla="*/ 830779 h 3508045"/>
                <a:gd name="connsiteX97" fmla="*/ 2065635 w 3248517"/>
                <a:gd name="connsiteY97" fmla="*/ 746314 h 3508045"/>
                <a:gd name="connsiteX98" fmla="*/ 2108531 w 3248517"/>
                <a:gd name="connsiteY98" fmla="*/ 998194 h 3508045"/>
                <a:gd name="connsiteX99" fmla="*/ 2259254 w 3248517"/>
                <a:gd name="connsiteY99" fmla="*/ 1067227 h 3508045"/>
                <a:gd name="connsiteX100" fmla="*/ 2285163 w 3248517"/>
                <a:gd name="connsiteY100" fmla="*/ 1144483 h 3508045"/>
                <a:gd name="connsiteX101" fmla="*/ 2187208 w 3248517"/>
                <a:gd name="connsiteY101" fmla="*/ 1396872 h 3508045"/>
                <a:gd name="connsiteX102" fmla="*/ 1962055 w 3248517"/>
                <a:gd name="connsiteY102" fmla="*/ 1419847 h 3508045"/>
                <a:gd name="connsiteX103" fmla="*/ 1658786 w 3248517"/>
                <a:gd name="connsiteY103" fmla="*/ 1452012 h 3508045"/>
                <a:gd name="connsiteX104" fmla="*/ 514638 w 3248517"/>
                <a:gd name="connsiteY104" fmla="*/ 1433632 h 3508045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41259 w 3248517"/>
                <a:gd name="connsiteY40" fmla="*/ 3326761 h 3507439"/>
                <a:gd name="connsiteX41" fmla="*/ 2168828 w 3248517"/>
                <a:gd name="connsiteY41" fmla="*/ 3496775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41259 w 3248517"/>
                <a:gd name="connsiteY40" fmla="*/ 3326761 h 3507439"/>
                <a:gd name="connsiteX41" fmla="*/ 2168828 w 3248517"/>
                <a:gd name="connsiteY41" fmla="*/ 3496775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41259 w 3248517"/>
                <a:gd name="connsiteY40" fmla="*/ 3326761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773"/>
                <a:gd name="connsiteX1" fmla="*/ 514638 w 3248517"/>
                <a:gd name="connsiteY1" fmla="*/ 1433632 h 3507773"/>
                <a:gd name="connsiteX2" fmla="*/ 202179 w 3248517"/>
                <a:gd name="connsiteY2" fmla="*/ 1603646 h 3507773"/>
                <a:gd name="connsiteX3" fmla="*/ 18380 w 3248517"/>
                <a:gd name="connsiteY3" fmla="*/ 1787445 h 3507773"/>
                <a:gd name="connsiteX4" fmla="*/ 0 w 3248517"/>
                <a:gd name="connsiteY4" fmla="*/ 2063143 h 3507773"/>
                <a:gd name="connsiteX5" fmla="*/ 151635 w 3248517"/>
                <a:gd name="connsiteY5" fmla="*/ 1952864 h 3507773"/>
                <a:gd name="connsiteX6" fmla="*/ 188394 w 3248517"/>
                <a:gd name="connsiteY6" fmla="*/ 2003409 h 3507773"/>
                <a:gd name="connsiteX7" fmla="*/ 202179 w 3248517"/>
                <a:gd name="connsiteY7" fmla="*/ 1856369 h 3507773"/>
                <a:gd name="connsiteX8" fmla="*/ 280294 w 3248517"/>
                <a:gd name="connsiteY8" fmla="*/ 2269917 h 3507773"/>
                <a:gd name="connsiteX9" fmla="*/ 36760 w 3248517"/>
                <a:gd name="connsiteY9" fmla="*/ 2550211 h 3507773"/>
                <a:gd name="connsiteX10" fmla="*/ 45950 w 3248517"/>
                <a:gd name="connsiteY10" fmla="*/ 3363521 h 3507773"/>
                <a:gd name="connsiteX11" fmla="*/ 105685 w 3248517"/>
                <a:gd name="connsiteY11" fmla="*/ 3326761 h 3507773"/>
                <a:gd name="connsiteX12" fmla="*/ 133255 w 3248517"/>
                <a:gd name="connsiteY12" fmla="*/ 3469206 h 3507773"/>
                <a:gd name="connsiteX13" fmla="*/ 298674 w 3248517"/>
                <a:gd name="connsiteY13" fmla="*/ 3464611 h 3507773"/>
                <a:gd name="connsiteX14" fmla="*/ 353813 w 3248517"/>
                <a:gd name="connsiteY14" fmla="*/ 3427851 h 3507773"/>
                <a:gd name="connsiteX15" fmla="*/ 174609 w 3248517"/>
                <a:gd name="connsiteY15" fmla="*/ 3276217 h 3507773"/>
                <a:gd name="connsiteX16" fmla="*/ 170014 w 3248517"/>
                <a:gd name="connsiteY16" fmla="*/ 2720225 h 3507773"/>
                <a:gd name="connsiteX17" fmla="*/ 390573 w 3248517"/>
                <a:gd name="connsiteY17" fmla="*/ 2605350 h 3507773"/>
                <a:gd name="connsiteX18" fmla="*/ 298674 w 3248517"/>
                <a:gd name="connsiteY18" fmla="*/ 2734010 h 3507773"/>
                <a:gd name="connsiteX19" fmla="*/ 680057 w 3248517"/>
                <a:gd name="connsiteY19" fmla="*/ 3294597 h 3507773"/>
                <a:gd name="connsiteX20" fmla="*/ 721411 w 3248517"/>
                <a:gd name="connsiteY20" fmla="*/ 3262432 h 3507773"/>
                <a:gd name="connsiteX21" fmla="*/ 735196 w 3248517"/>
                <a:gd name="connsiteY21" fmla="*/ 3363521 h 3507773"/>
                <a:gd name="connsiteX22" fmla="*/ 928185 w 3248517"/>
                <a:gd name="connsiteY22" fmla="*/ 3363521 h 3507773"/>
                <a:gd name="connsiteX23" fmla="*/ 974135 w 3248517"/>
                <a:gd name="connsiteY23" fmla="*/ 3331356 h 3507773"/>
                <a:gd name="connsiteX24" fmla="*/ 758171 w 3248517"/>
                <a:gd name="connsiteY24" fmla="*/ 3193507 h 3507773"/>
                <a:gd name="connsiteX25" fmla="*/ 510043 w 3248517"/>
                <a:gd name="connsiteY25" fmla="*/ 2821314 h 3507773"/>
                <a:gd name="connsiteX26" fmla="*/ 519233 w 3248517"/>
                <a:gd name="connsiteY26" fmla="*/ 2738605 h 3507773"/>
                <a:gd name="connsiteX27" fmla="*/ 914400 w 3248517"/>
                <a:gd name="connsiteY27" fmla="*/ 2334247 h 3507773"/>
                <a:gd name="connsiteX28" fmla="*/ 1709331 w 3248517"/>
                <a:gd name="connsiteY28" fmla="*/ 2380197 h 3507773"/>
                <a:gd name="connsiteX29" fmla="*/ 1585267 w 3248517"/>
                <a:gd name="connsiteY29" fmla="*/ 3248647 h 3507773"/>
                <a:gd name="connsiteX30" fmla="*/ 1622026 w 3248517"/>
                <a:gd name="connsiteY30" fmla="*/ 3239457 h 3507773"/>
                <a:gd name="connsiteX31" fmla="*/ 1617432 w 3248517"/>
                <a:gd name="connsiteY31" fmla="*/ 3386496 h 3507773"/>
                <a:gd name="connsiteX32" fmla="*/ 1824205 w 3248517"/>
                <a:gd name="connsiteY32" fmla="*/ 3450826 h 3507773"/>
                <a:gd name="connsiteX33" fmla="*/ 1856370 w 3248517"/>
                <a:gd name="connsiteY33" fmla="*/ 3391091 h 3507773"/>
                <a:gd name="connsiteX34" fmla="*/ 1718521 w 3248517"/>
                <a:gd name="connsiteY34" fmla="*/ 3303786 h 3507773"/>
                <a:gd name="connsiteX35" fmla="*/ 1746091 w 3248517"/>
                <a:gd name="connsiteY35" fmla="*/ 2908619 h 3507773"/>
                <a:gd name="connsiteX36" fmla="*/ 1870155 w 3248517"/>
                <a:gd name="connsiteY36" fmla="*/ 2623730 h 3507773"/>
                <a:gd name="connsiteX37" fmla="*/ 1975840 w 3248517"/>
                <a:gd name="connsiteY37" fmla="*/ 2844289 h 3507773"/>
                <a:gd name="connsiteX38" fmla="*/ 2058549 w 3248517"/>
                <a:gd name="connsiteY38" fmla="*/ 3060253 h 3507773"/>
                <a:gd name="connsiteX39" fmla="*/ 2104499 w 3248517"/>
                <a:gd name="connsiteY39" fmla="*/ 3358926 h 3507773"/>
                <a:gd name="connsiteX40" fmla="*/ 2141259 w 3248517"/>
                <a:gd name="connsiteY40" fmla="*/ 3326761 h 3507773"/>
                <a:gd name="connsiteX41" fmla="*/ 2155499 w 3248517"/>
                <a:gd name="connsiteY41" fmla="*/ 3478113 h 3507773"/>
                <a:gd name="connsiteX42" fmla="*/ 2309062 w 3248517"/>
                <a:gd name="connsiteY42" fmla="*/ 3507439 h 3507773"/>
                <a:gd name="connsiteX43" fmla="*/ 2353539 w 3248517"/>
                <a:gd name="connsiteY43" fmla="*/ 3463419 h 3507773"/>
                <a:gd name="connsiteX44" fmla="*/ 2240700 w 3248517"/>
                <a:gd name="connsiteY44" fmla="*/ 3366924 h 3507773"/>
                <a:gd name="connsiteX45" fmla="*/ 2145854 w 3248517"/>
                <a:gd name="connsiteY45" fmla="*/ 3087823 h 3507773"/>
                <a:gd name="connsiteX46" fmla="*/ 2101660 w 3248517"/>
                <a:gd name="connsiteY46" fmla="*/ 2817884 h 3507773"/>
                <a:gd name="connsiteX47" fmla="*/ 2072334 w 3248517"/>
                <a:gd name="connsiteY47" fmla="*/ 2357222 h 3507773"/>
                <a:gd name="connsiteX48" fmla="*/ 2313376 w 3248517"/>
                <a:gd name="connsiteY48" fmla="*/ 2205413 h 3507773"/>
                <a:gd name="connsiteX49" fmla="*/ 2604615 w 3248517"/>
                <a:gd name="connsiteY49" fmla="*/ 1779447 h 3507773"/>
                <a:gd name="connsiteX50" fmla="*/ 2672628 w 3248517"/>
                <a:gd name="connsiteY50" fmla="*/ 1448891 h 3507773"/>
                <a:gd name="connsiteX51" fmla="*/ 2785010 w 3248517"/>
                <a:gd name="connsiteY51" fmla="*/ 1398346 h 3507773"/>
                <a:gd name="connsiteX52" fmla="*/ 2774628 w 3248517"/>
                <a:gd name="connsiteY52" fmla="*/ 1288521 h 3507773"/>
                <a:gd name="connsiteX53" fmla="*/ 2760106 w 3248517"/>
                <a:gd name="connsiteY53" fmla="*/ 1231453 h 3507773"/>
                <a:gd name="connsiteX54" fmla="*/ 2783362 w 3248517"/>
                <a:gd name="connsiteY54" fmla="*/ 1121454 h 3507773"/>
                <a:gd name="connsiteX55" fmla="*/ 2813492 w 3248517"/>
                <a:gd name="connsiteY55" fmla="*/ 1132185 h 3507773"/>
                <a:gd name="connsiteX56" fmla="*/ 2807530 w 3248517"/>
                <a:gd name="connsiteY56" fmla="*/ 1066034 h 3507773"/>
                <a:gd name="connsiteX57" fmla="*/ 2835100 w 3248517"/>
                <a:gd name="connsiteY57" fmla="*/ 1020084 h 3507773"/>
                <a:gd name="connsiteX58" fmla="*/ 2946306 w 3248517"/>
                <a:gd name="connsiteY58" fmla="*/ 872562 h 3507773"/>
                <a:gd name="connsiteX59" fmla="*/ 2986734 w 3248517"/>
                <a:gd name="connsiteY59" fmla="*/ 771955 h 3507773"/>
                <a:gd name="connsiteX60" fmla="*/ 2876992 w 3248517"/>
                <a:gd name="connsiteY60" fmla="*/ 819245 h 3507773"/>
                <a:gd name="connsiteX61" fmla="*/ 2742744 w 3248517"/>
                <a:gd name="connsiteY61" fmla="*/ 868450 h 3507773"/>
                <a:gd name="connsiteX62" fmla="*/ 3074039 w 3248517"/>
                <a:gd name="connsiteY62" fmla="*/ 501589 h 3507773"/>
                <a:gd name="connsiteX63" fmla="*/ 3219323 w 3248517"/>
                <a:gd name="connsiteY63" fmla="*/ 46231 h 3507773"/>
                <a:gd name="connsiteX64" fmla="*/ 3119988 w 3248517"/>
                <a:gd name="connsiteY64" fmla="*/ 328453 h 3507773"/>
                <a:gd name="connsiteX65" fmla="*/ 3079371 w 3248517"/>
                <a:gd name="connsiteY65" fmla="*/ 38232 h 3507773"/>
                <a:gd name="connsiteX66" fmla="*/ 3059798 w 3248517"/>
                <a:gd name="connsiteY66" fmla="*/ 388642 h 3507773"/>
                <a:gd name="connsiteX67" fmla="*/ 2963023 w 3248517"/>
                <a:gd name="connsiteY67" fmla="*/ 482754 h 3507773"/>
                <a:gd name="connsiteX68" fmla="*/ 2822963 w 3248517"/>
                <a:gd name="connsiteY68" fmla="*/ 60189 h 3507773"/>
                <a:gd name="connsiteX69" fmla="*/ 2887119 w 3248517"/>
                <a:gd name="connsiteY69" fmla="*/ 521161 h 3507773"/>
                <a:gd name="connsiteX70" fmla="*/ 2715630 w 3248517"/>
                <a:gd name="connsiteY70" fmla="*/ 730601 h 3507773"/>
                <a:gd name="connsiteX71" fmla="*/ 2649828 w 3248517"/>
                <a:gd name="connsiteY71" fmla="*/ 620884 h 3507773"/>
                <a:gd name="connsiteX72" fmla="*/ 2633832 w 3248517"/>
                <a:gd name="connsiteY72" fmla="*/ 446449 h 3507773"/>
                <a:gd name="connsiteX73" fmla="*/ 2586971 w 3248517"/>
                <a:gd name="connsiteY73" fmla="*/ 643296 h 3507773"/>
                <a:gd name="connsiteX74" fmla="*/ 2650846 w 3248517"/>
                <a:gd name="connsiteY74" fmla="*/ 771218 h 3507773"/>
                <a:gd name="connsiteX75" fmla="*/ 2632922 w 3248517"/>
                <a:gd name="connsiteY75" fmla="*/ 854946 h 3507773"/>
                <a:gd name="connsiteX76" fmla="*/ 2481287 w 3248517"/>
                <a:gd name="connsiteY76" fmla="*/ 854665 h 3507773"/>
                <a:gd name="connsiteX77" fmla="*/ 2393982 w 3248517"/>
                <a:gd name="connsiteY77" fmla="*/ 753575 h 3507773"/>
                <a:gd name="connsiteX78" fmla="*/ 2447929 w 3248517"/>
                <a:gd name="connsiteY78" fmla="*/ 605344 h 3507773"/>
                <a:gd name="connsiteX79" fmla="*/ 2420079 w 3248517"/>
                <a:gd name="connsiteY79" fmla="*/ 458586 h 3507773"/>
                <a:gd name="connsiteX80" fmla="*/ 2330389 w 3248517"/>
                <a:gd name="connsiteY80" fmla="*/ 702575 h 3507773"/>
                <a:gd name="connsiteX81" fmla="*/ 2045501 w 3248517"/>
                <a:gd name="connsiteY81" fmla="*/ 470160 h 3507773"/>
                <a:gd name="connsiteX82" fmla="*/ 2079139 w 3248517"/>
                <a:gd name="connsiteY82" fmla="*/ 379171 h 3507773"/>
                <a:gd name="connsiteX83" fmla="*/ 2305379 w 3248517"/>
                <a:gd name="connsiteY83" fmla="*/ 238764 h 3507773"/>
                <a:gd name="connsiteX84" fmla="*/ 2167863 w 3248517"/>
                <a:gd name="connsiteY84" fmla="*/ 296731 h 3507773"/>
                <a:gd name="connsiteX85" fmla="*/ 2035574 w 3248517"/>
                <a:gd name="connsiteY85" fmla="*/ 307863 h 3507773"/>
                <a:gd name="connsiteX86" fmla="*/ 2047899 w 3248517"/>
                <a:gd name="connsiteY86" fmla="*/ 174099 h 3507773"/>
                <a:gd name="connsiteX87" fmla="*/ 2126456 w 3248517"/>
                <a:gd name="connsiteY87" fmla="*/ 0 h 3507773"/>
                <a:gd name="connsiteX88" fmla="*/ 1966650 w 3248517"/>
                <a:gd name="connsiteY88" fmla="*/ 257318 h 3507773"/>
                <a:gd name="connsiteX89" fmla="*/ 1936870 w 3248517"/>
                <a:gd name="connsiteY89" fmla="*/ 32164 h 3507773"/>
                <a:gd name="connsiteX90" fmla="*/ 1901275 w 3248517"/>
                <a:gd name="connsiteY90" fmla="*/ 208756 h 3507773"/>
                <a:gd name="connsiteX91" fmla="*/ 1931363 w 3248517"/>
                <a:gd name="connsiteY91" fmla="*/ 367315 h 3507773"/>
                <a:gd name="connsiteX92" fmla="*/ 1837294 w 3248517"/>
                <a:gd name="connsiteY92" fmla="*/ 288733 h 3507773"/>
                <a:gd name="connsiteX93" fmla="*/ 1776782 w 3248517"/>
                <a:gd name="connsiteY93" fmla="*/ 138130 h 3507773"/>
                <a:gd name="connsiteX94" fmla="*/ 1812524 w 3248517"/>
                <a:gd name="connsiteY94" fmla="*/ 363351 h 3507773"/>
                <a:gd name="connsiteX95" fmla="*/ 2358415 w 3248517"/>
                <a:gd name="connsiteY95" fmla="*/ 907420 h 3507773"/>
                <a:gd name="connsiteX96" fmla="*/ 2235543 w 3248517"/>
                <a:gd name="connsiteY96" fmla="*/ 830779 h 3507773"/>
                <a:gd name="connsiteX97" fmla="*/ 2065635 w 3248517"/>
                <a:gd name="connsiteY97" fmla="*/ 746314 h 3507773"/>
                <a:gd name="connsiteX98" fmla="*/ 2108531 w 3248517"/>
                <a:gd name="connsiteY98" fmla="*/ 998194 h 3507773"/>
                <a:gd name="connsiteX99" fmla="*/ 2259254 w 3248517"/>
                <a:gd name="connsiteY99" fmla="*/ 1067227 h 3507773"/>
                <a:gd name="connsiteX100" fmla="*/ 2285163 w 3248517"/>
                <a:gd name="connsiteY100" fmla="*/ 1144483 h 3507773"/>
                <a:gd name="connsiteX101" fmla="*/ 2187208 w 3248517"/>
                <a:gd name="connsiteY101" fmla="*/ 1396872 h 3507773"/>
                <a:gd name="connsiteX102" fmla="*/ 1962055 w 3248517"/>
                <a:gd name="connsiteY102" fmla="*/ 1419847 h 3507773"/>
                <a:gd name="connsiteX103" fmla="*/ 1658786 w 3248517"/>
                <a:gd name="connsiteY103" fmla="*/ 1452012 h 3507773"/>
                <a:gd name="connsiteX104" fmla="*/ 514638 w 3248517"/>
                <a:gd name="connsiteY104" fmla="*/ 1433632 h 3507773"/>
                <a:gd name="connsiteX0" fmla="*/ 514638 w 3248517"/>
                <a:gd name="connsiteY0" fmla="*/ 1433632 h 3507773"/>
                <a:gd name="connsiteX1" fmla="*/ 514638 w 3248517"/>
                <a:gd name="connsiteY1" fmla="*/ 1433632 h 3507773"/>
                <a:gd name="connsiteX2" fmla="*/ 202179 w 3248517"/>
                <a:gd name="connsiteY2" fmla="*/ 1603646 h 3507773"/>
                <a:gd name="connsiteX3" fmla="*/ 18380 w 3248517"/>
                <a:gd name="connsiteY3" fmla="*/ 1787445 h 3507773"/>
                <a:gd name="connsiteX4" fmla="*/ 0 w 3248517"/>
                <a:gd name="connsiteY4" fmla="*/ 2063143 h 3507773"/>
                <a:gd name="connsiteX5" fmla="*/ 151635 w 3248517"/>
                <a:gd name="connsiteY5" fmla="*/ 1952864 h 3507773"/>
                <a:gd name="connsiteX6" fmla="*/ 188394 w 3248517"/>
                <a:gd name="connsiteY6" fmla="*/ 2003409 h 3507773"/>
                <a:gd name="connsiteX7" fmla="*/ 202179 w 3248517"/>
                <a:gd name="connsiteY7" fmla="*/ 1856369 h 3507773"/>
                <a:gd name="connsiteX8" fmla="*/ 280294 w 3248517"/>
                <a:gd name="connsiteY8" fmla="*/ 2269917 h 3507773"/>
                <a:gd name="connsiteX9" fmla="*/ 36760 w 3248517"/>
                <a:gd name="connsiteY9" fmla="*/ 2550211 h 3507773"/>
                <a:gd name="connsiteX10" fmla="*/ 45950 w 3248517"/>
                <a:gd name="connsiteY10" fmla="*/ 3363521 h 3507773"/>
                <a:gd name="connsiteX11" fmla="*/ 105685 w 3248517"/>
                <a:gd name="connsiteY11" fmla="*/ 3326761 h 3507773"/>
                <a:gd name="connsiteX12" fmla="*/ 133255 w 3248517"/>
                <a:gd name="connsiteY12" fmla="*/ 3469206 h 3507773"/>
                <a:gd name="connsiteX13" fmla="*/ 298674 w 3248517"/>
                <a:gd name="connsiteY13" fmla="*/ 3464611 h 3507773"/>
                <a:gd name="connsiteX14" fmla="*/ 353813 w 3248517"/>
                <a:gd name="connsiteY14" fmla="*/ 3427851 h 3507773"/>
                <a:gd name="connsiteX15" fmla="*/ 174609 w 3248517"/>
                <a:gd name="connsiteY15" fmla="*/ 3276217 h 3507773"/>
                <a:gd name="connsiteX16" fmla="*/ 170014 w 3248517"/>
                <a:gd name="connsiteY16" fmla="*/ 2720225 h 3507773"/>
                <a:gd name="connsiteX17" fmla="*/ 390573 w 3248517"/>
                <a:gd name="connsiteY17" fmla="*/ 2605350 h 3507773"/>
                <a:gd name="connsiteX18" fmla="*/ 298674 w 3248517"/>
                <a:gd name="connsiteY18" fmla="*/ 2734010 h 3507773"/>
                <a:gd name="connsiteX19" fmla="*/ 680057 w 3248517"/>
                <a:gd name="connsiteY19" fmla="*/ 3294597 h 3507773"/>
                <a:gd name="connsiteX20" fmla="*/ 721411 w 3248517"/>
                <a:gd name="connsiteY20" fmla="*/ 3262432 h 3507773"/>
                <a:gd name="connsiteX21" fmla="*/ 735196 w 3248517"/>
                <a:gd name="connsiteY21" fmla="*/ 3363521 h 3507773"/>
                <a:gd name="connsiteX22" fmla="*/ 928185 w 3248517"/>
                <a:gd name="connsiteY22" fmla="*/ 3363521 h 3507773"/>
                <a:gd name="connsiteX23" fmla="*/ 974135 w 3248517"/>
                <a:gd name="connsiteY23" fmla="*/ 3331356 h 3507773"/>
                <a:gd name="connsiteX24" fmla="*/ 758171 w 3248517"/>
                <a:gd name="connsiteY24" fmla="*/ 3193507 h 3507773"/>
                <a:gd name="connsiteX25" fmla="*/ 510043 w 3248517"/>
                <a:gd name="connsiteY25" fmla="*/ 2821314 h 3507773"/>
                <a:gd name="connsiteX26" fmla="*/ 519233 w 3248517"/>
                <a:gd name="connsiteY26" fmla="*/ 2738605 h 3507773"/>
                <a:gd name="connsiteX27" fmla="*/ 914400 w 3248517"/>
                <a:gd name="connsiteY27" fmla="*/ 2334247 h 3507773"/>
                <a:gd name="connsiteX28" fmla="*/ 1709331 w 3248517"/>
                <a:gd name="connsiteY28" fmla="*/ 2380197 h 3507773"/>
                <a:gd name="connsiteX29" fmla="*/ 1585267 w 3248517"/>
                <a:gd name="connsiteY29" fmla="*/ 3248647 h 3507773"/>
                <a:gd name="connsiteX30" fmla="*/ 1622026 w 3248517"/>
                <a:gd name="connsiteY30" fmla="*/ 3239457 h 3507773"/>
                <a:gd name="connsiteX31" fmla="*/ 1617432 w 3248517"/>
                <a:gd name="connsiteY31" fmla="*/ 3386496 h 3507773"/>
                <a:gd name="connsiteX32" fmla="*/ 1824205 w 3248517"/>
                <a:gd name="connsiteY32" fmla="*/ 3450826 h 3507773"/>
                <a:gd name="connsiteX33" fmla="*/ 1856370 w 3248517"/>
                <a:gd name="connsiteY33" fmla="*/ 3391091 h 3507773"/>
                <a:gd name="connsiteX34" fmla="*/ 1718521 w 3248517"/>
                <a:gd name="connsiteY34" fmla="*/ 3303786 h 3507773"/>
                <a:gd name="connsiteX35" fmla="*/ 1746091 w 3248517"/>
                <a:gd name="connsiteY35" fmla="*/ 2908619 h 3507773"/>
                <a:gd name="connsiteX36" fmla="*/ 1870155 w 3248517"/>
                <a:gd name="connsiteY36" fmla="*/ 2623730 h 3507773"/>
                <a:gd name="connsiteX37" fmla="*/ 1975840 w 3248517"/>
                <a:gd name="connsiteY37" fmla="*/ 2844289 h 3507773"/>
                <a:gd name="connsiteX38" fmla="*/ 2058549 w 3248517"/>
                <a:gd name="connsiteY38" fmla="*/ 3060253 h 3507773"/>
                <a:gd name="connsiteX39" fmla="*/ 2104499 w 3248517"/>
                <a:gd name="connsiteY39" fmla="*/ 3358926 h 3507773"/>
                <a:gd name="connsiteX40" fmla="*/ 2141259 w 3248517"/>
                <a:gd name="connsiteY40" fmla="*/ 3326761 h 3507773"/>
                <a:gd name="connsiteX41" fmla="*/ 2155499 w 3248517"/>
                <a:gd name="connsiteY41" fmla="*/ 3478113 h 3507773"/>
                <a:gd name="connsiteX42" fmla="*/ 2309062 w 3248517"/>
                <a:gd name="connsiteY42" fmla="*/ 3507439 h 3507773"/>
                <a:gd name="connsiteX43" fmla="*/ 2353539 w 3248517"/>
                <a:gd name="connsiteY43" fmla="*/ 3463419 h 3507773"/>
                <a:gd name="connsiteX44" fmla="*/ 2240700 w 3248517"/>
                <a:gd name="connsiteY44" fmla="*/ 3366924 h 3507773"/>
                <a:gd name="connsiteX45" fmla="*/ 2145854 w 3248517"/>
                <a:gd name="connsiteY45" fmla="*/ 3087823 h 3507773"/>
                <a:gd name="connsiteX46" fmla="*/ 2101660 w 3248517"/>
                <a:gd name="connsiteY46" fmla="*/ 2817884 h 3507773"/>
                <a:gd name="connsiteX47" fmla="*/ 2072334 w 3248517"/>
                <a:gd name="connsiteY47" fmla="*/ 2357222 h 3507773"/>
                <a:gd name="connsiteX48" fmla="*/ 2313376 w 3248517"/>
                <a:gd name="connsiteY48" fmla="*/ 2205413 h 3507773"/>
                <a:gd name="connsiteX49" fmla="*/ 2604615 w 3248517"/>
                <a:gd name="connsiteY49" fmla="*/ 1779447 h 3507773"/>
                <a:gd name="connsiteX50" fmla="*/ 2672628 w 3248517"/>
                <a:gd name="connsiteY50" fmla="*/ 1448891 h 3507773"/>
                <a:gd name="connsiteX51" fmla="*/ 2785010 w 3248517"/>
                <a:gd name="connsiteY51" fmla="*/ 1398346 h 3507773"/>
                <a:gd name="connsiteX52" fmla="*/ 2774628 w 3248517"/>
                <a:gd name="connsiteY52" fmla="*/ 1288521 h 3507773"/>
                <a:gd name="connsiteX53" fmla="*/ 2760106 w 3248517"/>
                <a:gd name="connsiteY53" fmla="*/ 1231453 h 3507773"/>
                <a:gd name="connsiteX54" fmla="*/ 2783362 w 3248517"/>
                <a:gd name="connsiteY54" fmla="*/ 1121454 h 3507773"/>
                <a:gd name="connsiteX55" fmla="*/ 2813492 w 3248517"/>
                <a:gd name="connsiteY55" fmla="*/ 1132185 h 3507773"/>
                <a:gd name="connsiteX56" fmla="*/ 2807530 w 3248517"/>
                <a:gd name="connsiteY56" fmla="*/ 1066034 h 3507773"/>
                <a:gd name="connsiteX57" fmla="*/ 2835100 w 3248517"/>
                <a:gd name="connsiteY57" fmla="*/ 1020084 h 3507773"/>
                <a:gd name="connsiteX58" fmla="*/ 2946306 w 3248517"/>
                <a:gd name="connsiteY58" fmla="*/ 872562 h 3507773"/>
                <a:gd name="connsiteX59" fmla="*/ 2986734 w 3248517"/>
                <a:gd name="connsiteY59" fmla="*/ 771955 h 3507773"/>
                <a:gd name="connsiteX60" fmla="*/ 2876992 w 3248517"/>
                <a:gd name="connsiteY60" fmla="*/ 819245 h 3507773"/>
                <a:gd name="connsiteX61" fmla="*/ 2742744 w 3248517"/>
                <a:gd name="connsiteY61" fmla="*/ 868450 h 3507773"/>
                <a:gd name="connsiteX62" fmla="*/ 3074039 w 3248517"/>
                <a:gd name="connsiteY62" fmla="*/ 501589 h 3507773"/>
                <a:gd name="connsiteX63" fmla="*/ 3219323 w 3248517"/>
                <a:gd name="connsiteY63" fmla="*/ 46231 h 3507773"/>
                <a:gd name="connsiteX64" fmla="*/ 3119988 w 3248517"/>
                <a:gd name="connsiteY64" fmla="*/ 328453 h 3507773"/>
                <a:gd name="connsiteX65" fmla="*/ 3079371 w 3248517"/>
                <a:gd name="connsiteY65" fmla="*/ 38232 h 3507773"/>
                <a:gd name="connsiteX66" fmla="*/ 3059798 w 3248517"/>
                <a:gd name="connsiteY66" fmla="*/ 388642 h 3507773"/>
                <a:gd name="connsiteX67" fmla="*/ 2963023 w 3248517"/>
                <a:gd name="connsiteY67" fmla="*/ 482754 h 3507773"/>
                <a:gd name="connsiteX68" fmla="*/ 2822963 w 3248517"/>
                <a:gd name="connsiteY68" fmla="*/ 60189 h 3507773"/>
                <a:gd name="connsiteX69" fmla="*/ 2887119 w 3248517"/>
                <a:gd name="connsiteY69" fmla="*/ 521161 h 3507773"/>
                <a:gd name="connsiteX70" fmla="*/ 2715630 w 3248517"/>
                <a:gd name="connsiteY70" fmla="*/ 730601 h 3507773"/>
                <a:gd name="connsiteX71" fmla="*/ 2649828 w 3248517"/>
                <a:gd name="connsiteY71" fmla="*/ 620884 h 3507773"/>
                <a:gd name="connsiteX72" fmla="*/ 2633832 w 3248517"/>
                <a:gd name="connsiteY72" fmla="*/ 446449 h 3507773"/>
                <a:gd name="connsiteX73" fmla="*/ 2586971 w 3248517"/>
                <a:gd name="connsiteY73" fmla="*/ 643296 h 3507773"/>
                <a:gd name="connsiteX74" fmla="*/ 2650846 w 3248517"/>
                <a:gd name="connsiteY74" fmla="*/ 771218 h 3507773"/>
                <a:gd name="connsiteX75" fmla="*/ 2632922 w 3248517"/>
                <a:gd name="connsiteY75" fmla="*/ 854946 h 3507773"/>
                <a:gd name="connsiteX76" fmla="*/ 2481287 w 3248517"/>
                <a:gd name="connsiteY76" fmla="*/ 854665 h 3507773"/>
                <a:gd name="connsiteX77" fmla="*/ 2393982 w 3248517"/>
                <a:gd name="connsiteY77" fmla="*/ 753575 h 3507773"/>
                <a:gd name="connsiteX78" fmla="*/ 2447929 w 3248517"/>
                <a:gd name="connsiteY78" fmla="*/ 605344 h 3507773"/>
                <a:gd name="connsiteX79" fmla="*/ 2420079 w 3248517"/>
                <a:gd name="connsiteY79" fmla="*/ 458586 h 3507773"/>
                <a:gd name="connsiteX80" fmla="*/ 2330389 w 3248517"/>
                <a:gd name="connsiteY80" fmla="*/ 702575 h 3507773"/>
                <a:gd name="connsiteX81" fmla="*/ 2045501 w 3248517"/>
                <a:gd name="connsiteY81" fmla="*/ 470160 h 3507773"/>
                <a:gd name="connsiteX82" fmla="*/ 2079139 w 3248517"/>
                <a:gd name="connsiteY82" fmla="*/ 379171 h 3507773"/>
                <a:gd name="connsiteX83" fmla="*/ 2305379 w 3248517"/>
                <a:gd name="connsiteY83" fmla="*/ 238764 h 3507773"/>
                <a:gd name="connsiteX84" fmla="*/ 2167863 w 3248517"/>
                <a:gd name="connsiteY84" fmla="*/ 296731 h 3507773"/>
                <a:gd name="connsiteX85" fmla="*/ 2035574 w 3248517"/>
                <a:gd name="connsiteY85" fmla="*/ 307863 h 3507773"/>
                <a:gd name="connsiteX86" fmla="*/ 2047899 w 3248517"/>
                <a:gd name="connsiteY86" fmla="*/ 174099 h 3507773"/>
                <a:gd name="connsiteX87" fmla="*/ 2126456 w 3248517"/>
                <a:gd name="connsiteY87" fmla="*/ 0 h 3507773"/>
                <a:gd name="connsiteX88" fmla="*/ 1966650 w 3248517"/>
                <a:gd name="connsiteY88" fmla="*/ 257318 h 3507773"/>
                <a:gd name="connsiteX89" fmla="*/ 1936870 w 3248517"/>
                <a:gd name="connsiteY89" fmla="*/ 32164 h 3507773"/>
                <a:gd name="connsiteX90" fmla="*/ 1901275 w 3248517"/>
                <a:gd name="connsiteY90" fmla="*/ 208756 h 3507773"/>
                <a:gd name="connsiteX91" fmla="*/ 1931363 w 3248517"/>
                <a:gd name="connsiteY91" fmla="*/ 367315 h 3507773"/>
                <a:gd name="connsiteX92" fmla="*/ 1837294 w 3248517"/>
                <a:gd name="connsiteY92" fmla="*/ 288733 h 3507773"/>
                <a:gd name="connsiteX93" fmla="*/ 1776782 w 3248517"/>
                <a:gd name="connsiteY93" fmla="*/ 138130 h 3507773"/>
                <a:gd name="connsiteX94" fmla="*/ 1812524 w 3248517"/>
                <a:gd name="connsiteY94" fmla="*/ 363351 h 3507773"/>
                <a:gd name="connsiteX95" fmla="*/ 2358415 w 3248517"/>
                <a:gd name="connsiteY95" fmla="*/ 907420 h 3507773"/>
                <a:gd name="connsiteX96" fmla="*/ 2235543 w 3248517"/>
                <a:gd name="connsiteY96" fmla="*/ 830779 h 3507773"/>
                <a:gd name="connsiteX97" fmla="*/ 2065635 w 3248517"/>
                <a:gd name="connsiteY97" fmla="*/ 746314 h 3507773"/>
                <a:gd name="connsiteX98" fmla="*/ 2108531 w 3248517"/>
                <a:gd name="connsiteY98" fmla="*/ 998194 h 3507773"/>
                <a:gd name="connsiteX99" fmla="*/ 2259254 w 3248517"/>
                <a:gd name="connsiteY99" fmla="*/ 1067227 h 3507773"/>
                <a:gd name="connsiteX100" fmla="*/ 2285163 w 3248517"/>
                <a:gd name="connsiteY100" fmla="*/ 1144483 h 3507773"/>
                <a:gd name="connsiteX101" fmla="*/ 2187208 w 3248517"/>
                <a:gd name="connsiteY101" fmla="*/ 1396872 h 3507773"/>
                <a:gd name="connsiteX102" fmla="*/ 1962055 w 3248517"/>
                <a:gd name="connsiteY102" fmla="*/ 1419847 h 3507773"/>
                <a:gd name="connsiteX103" fmla="*/ 1658786 w 3248517"/>
                <a:gd name="connsiteY103" fmla="*/ 1452012 h 3507773"/>
                <a:gd name="connsiteX104" fmla="*/ 514638 w 3248517"/>
                <a:gd name="connsiteY104" fmla="*/ 1433632 h 3507773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41259 w 3248517"/>
                <a:gd name="connsiteY40" fmla="*/ 3326761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4638 w 3248517"/>
                <a:gd name="connsiteY104" fmla="*/ 1433632 h 3507439"/>
                <a:gd name="connsiteX0" fmla="*/ 511620 w 3248517"/>
                <a:gd name="connsiteY0" fmla="*/ 1445703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1620 w 3248517"/>
                <a:gd name="connsiteY104" fmla="*/ 1445703 h 3507439"/>
                <a:gd name="connsiteX0" fmla="*/ 511620 w 3248517"/>
                <a:gd name="connsiteY0" fmla="*/ 1445703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1620 w 3248517"/>
                <a:gd name="connsiteY104" fmla="*/ 1445703 h 3507439"/>
                <a:gd name="connsiteX0" fmla="*/ 511620 w 3248517"/>
                <a:gd name="connsiteY0" fmla="*/ 1445703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1620 w 3248517"/>
                <a:gd name="connsiteY104" fmla="*/ 1445703 h 3507439"/>
                <a:gd name="connsiteX0" fmla="*/ 436174 w 3248517"/>
                <a:gd name="connsiteY0" fmla="*/ 1463810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436174 w 3248517"/>
                <a:gd name="connsiteY104" fmla="*/ 1463810 h 3507439"/>
                <a:gd name="connsiteX0" fmla="*/ 1565233 w 3248517"/>
                <a:gd name="connsiteY0" fmla="*/ 1433906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526347 w 3248517"/>
                <a:gd name="connsiteY2" fmla="*/ 1443019 h 3507439"/>
                <a:gd name="connsiteX3" fmla="*/ 202179 w 3248517"/>
                <a:gd name="connsiteY3" fmla="*/ 1603646 h 3507439"/>
                <a:gd name="connsiteX4" fmla="*/ 18380 w 3248517"/>
                <a:gd name="connsiteY4" fmla="*/ 1787445 h 3507439"/>
                <a:gd name="connsiteX5" fmla="*/ 0 w 3248517"/>
                <a:gd name="connsiteY5" fmla="*/ 2063143 h 3507439"/>
                <a:gd name="connsiteX6" fmla="*/ 151635 w 3248517"/>
                <a:gd name="connsiteY6" fmla="*/ 1952864 h 3507439"/>
                <a:gd name="connsiteX7" fmla="*/ 188394 w 3248517"/>
                <a:gd name="connsiteY7" fmla="*/ 2003409 h 3507439"/>
                <a:gd name="connsiteX8" fmla="*/ 202179 w 3248517"/>
                <a:gd name="connsiteY8" fmla="*/ 1856369 h 3507439"/>
                <a:gd name="connsiteX9" fmla="*/ 280294 w 3248517"/>
                <a:gd name="connsiteY9" fmla="*/ 2269917 h 3507439"/>
                <a:gd name="connsiteX10" fmla="*/ 36760 w 3248517"/>
                <a:gd name="connsiteY10" fmla="*/ 2550211 h 3507439"/>
                <a:gd name="connsiteX11" fmla="*/ 45950 w 3248517"/>
                <a:gd name="connsiteY11" fmla="*/ 3363521 h 3507439"/>
                <a:gd name="connsiteX12" fmla="*/ 105685 w 3248517"/>
                <a:gd name="connsiteY12" fmla="*/ 3326761 h 3507439"/>
                <a:gd name="connsiteX13" fmla="*/ 133255 w 3248517"/>
                <a:gd name="connsiteY13" fmla="*/ 3469206 h 3507439"/>
                <a:gd name="connsiteX14" fmla="*/ 298674 w 3248517"/>
                <a:gd name="connsiteY14" fmla="*/ 3464611 h 3507439"/>
                <a:gd name="connsiteX15" fmla="*/ 353813 w 3248517"/>
                <a:gd name="connsiteY15" fmla="*/ 3427851 h 3507439"/>
                <a:gd name="connsiteX16" fmla="*/ 174609 w 3248517"/>
                <a:gd name="connsiteY16" fmla="*/ 3276217 h 3507439"/>
                <a:gd name="connsiteX17" fmla="*/ 170014 w 3248517"/>
                <a:gd name="connsiteY17" fmla="*/ 2720225 h 3507439"/>
                <a:gd name="connsiteX18" fmla="*/ 390573 w 3248517"/>
                <a:gd name="connsiteY18" fmla="*/ 2605350 h 3507439"/>
                <a:gd name="connsiteX19" fmla="*/ 298674 w 3248517"/>
                <a:gd name="connsiteY19" fmla="*/ 2734010 h 3507439"/>
                <a:gd name="connsiteX20" fmla="*/ 680057 w 3248517"/>
                <a:gd name="connsiteY20" fmla="*/ 3294597 h 3507439"/>
                <a:gd name="connsiteX21" fmla="*/ 721411 w 3248517"/>
                <a:gd name="connsiteY21" fmla="*/ 3262432 h 3507439"/>
                <a:gd name="connsiteX22" fmla="*/ 735196 w 3248517"/>
                <a:gd name="connsiteY22" fmla="*/ 3363521 h 3507439"/>
                <a:gd name="connsiteX23" fmla="*/ 928185 w 3248517"/>
                <a:gd name="connsiteY23" fmla="*/ 3363521 h 3507439"/>
                <a:gd name="connsiteX24" fmla="*/ 974135 w 3248517"/>
                <a:gd name="connsiteY24" fmla="*/ 3331356 h 3507439"/>
                <a:gd name="connsiteX25" fmla="*/ 758171 w 3248517"/>
                <a:gd name="connsiteY25" fmla="*/ 3193507 h 3507439"/>
                <a:gd name="connsiteX26" fmla="*/ 510043 w 3248517"/>
                <a:gd name="connsiteY26" fmla="*/ 2821314 h 3507439"/>
                <a:gd name="connsiteX27" fmla="*/ 519233 w 3248517"/>
                <a:gd name="connsiteY27" fmla="*/ 2738605 h 3507439"/>
                <a:gd name="connsiteX28" fmla="*/ 914400 w 3248517"/>
                <a:gd name="connsiteY28" fmla="*/ 2334247 h 3507439"/>
                <a:gd name="connsiteX29" fmla="*/ 1709331 w 3248517"/>
                <a:gd name="connsiteY29" fmla="*/ 2380197 h 3507439"/>
                <a:gd name="connsiteX30" fmla="*/ 1585267 w 3248517"/>
                <a:gd name="connsiteY30" fmla="*/ 3248647 h 3507439"/>
                <a:gd name="connsiteX31" fmla="*/ 1622026 w 3248517"/>
                <a:gd name="connsiteY31" fmla="*/ 3239457 h 3507439"/>
                <a:gd name="connsiteX32" fmla="*/ 1617432 w 3248517"/>
                <a:gd name="connsiteY32" fmla="*/ 3386496 h 3507439"/>
                <a:gd name="connsiteX33" fmla="*/ 1824205 w 3248517"/>
                <a:gd name="connsiteY33" fmla="*/ 3450826 h 3507439"/>
                <a:gd name="connsiteX34" fmla="*/ 1856370 w 3248517"/>
                <a:gd name="connsiteY34" fmla="*/ 3391091 h 3507439"/>
                <a:gd name="connsiteX35" fmla="*/ 1718521 w 3248517"/>
                <a:gd name="connsiteY35" fmla="*/ 3303786 h 3507439"/>
                <a:gd name="connsiteX36" fmla="*/ 1746091 w 3248517"/>
                <a:gd name="connsiteY36" fmla="*/ 2908619 h 3507439"/>
                <a:gd name="connsiteX37" fmla="*/ 1870155 w 3248517"/>
                <a:gd name="connsiteY37" fmla="*/ 2623730 h 3507439"/>
                <a:gd name="connsiteX38" fmla="*/ 1975840 w 3248517"/>
                <a:gd name="connsiteY38" fmla="*/ 2844289 h 3507439"/>
                <a:gd name="connsiteX39" fmla="*/ 2058549 w 3248517"/>
                <a:gd name="connsiteY39" fmla="*/ 3060253 h 3507439"/>
                <a:gd name="connsiteX40" fmla="*/ 2093835 w 3248517"/>
                <a:gd name="connsiteY40" fmla="*/ 3350929 h 3507439"/>
                <a:gd name="connsiteX41" fmla="*/ 2138593 w 3248517"/>
                <a:gd name="connsiteY41" fmla="*/ 3345423 h 3507439"/>
                <a:gd name="connsiteX42" fmla="*/ 2155499 w 3248517"/>
                <a:gd name="connsiteY42" fmla="*/ 3478113 h 3507439"/>
                <a:gd name="connsiteX43" fmla="*/ 2309062 w 3248517"/>
                <a:gd name="connsiteY43" fmla="*/ 3507439 h 3507439"/>
                <a:gd name="connsiteX44" fmla="*/ 2353539 w 3248517"/>
                <a:gd name="connsiteY44" fmla="*/ 3463419 h 3507439"/>
                <a:gd name="connsiteX45" fmla="*/ 2240700 w 3248517"/>
                <a:gd name="connsiteY45" fmla="*/ 3366924 h 3507439"/>
                <a:gd name="connsiteX46" fmla="*/ 2145854 w 3248517"/>
                <a:gd name="connsiteY46" fmla="*/ 3087823 h 3507439"/>
                <a:gd name="connsiteX47" fmla="*/ 2101660 w 3248517"/>
                <a:gd name="connsiteY47" fmla="*/ 2817884 h 3507439"/>
                <a:gd name="connsiteX48" fmla="*/ 2072334 w 3248517"/>
                <a:gd name="connsiteY48" fmla="*/ 2357222 h 3507439"/>
                <a:gd name="connsiteX49" fmla="*/ 2313376 w 3248517"/>
                <a:gd name="connsiteY49" fmla="*/ 2205413 h 3507439"/>
                <a:gd name="connsiteX50" fmla="*/ 2604615 w 3248517"/>
                <a:gd name="connsiteY50" fmla="*/ 1779447 h 3507439"/>
                <a:gd name="connsiteX51" fmla="*/ 2672628 w 3248517"/>
                <a:gd name="connsiteY51" fmla="*/ 1448891 h 3507439"/>
                <a:gd name="connsiteX52" fmla="*/ 2785010 w 3248517"/>
                <a:gd name="connsiteY52" fmla="*/ 1398346 h 3507439"/>
                <a:gd name="connsiteX53" fmla="*/ 2774628 w 3248517"/>
                <a:gd name="connsiteY53" fmla="*/ 1288521 h 3507439"/>
                <a:gd name="connsiteX54" fmla="*/ 2760106 w 3248517"/>
                <a:gd name="connsiteY54" fmla="*/ 1231453 h 3507439"/>
                <a:gd name="connsiteX55" fmla="*/ 2783362 w 3248517"/>
                <a:gd name="connsiteY55" fmla="*/ 1121454 h 3507439"/>
                <a:gd name="connsiteX56" fmla="*/ 2813492 w 3248517"/>
                <a:gd name="connsiteY56" fmla="*/ 1132185 h 3507439"/>
                <a:gd name="connsiteX57" fmla="*/ 2807530 w 3248517"/>
                <a:gd name="connsiteY57" fmla="*/ 1066034 h 3507439"/>
                <a:gd name="connsiteX58" fmla="*/ 2835100 w 3248517"/>
                <a:gd name="connsiteY58" fmla="*/ 1020084 h 3507439"/>
                <a:gd name="connsiteX59" fmla="*/ 2946306 w 3248517"/>
                <a:gd name="connsiteY59" fmla="*/ 872562 h 3507439"/>
                <a:gd name="connsiteX60" fmla="*/ 2986734 w 3248517"/>
                <a:gd name="connsiteY60" fmla="*/ 771955 h 3507439"/>
                <a:gd name="connsiteX61" fmla="*/ 2876992 w 3248517"/>
                <a:gd name="connsiteY61" fmla="*/ 819245 h 3507439"/>
                <a:gd name="connsiteX62" fmla="*/ 2742744 w 3248517"/>
                <a:gd name="connsiteY62" fmla="*/ 868450 h 3507439"/>
                <a:gd name="connsiteX63" fmla="*/ 3074039 w 3248517"/>
                <a:gd name="connsiteY63" fmla="*/ 501589 h 3507439"/>
                <a:gd name="connsiteX64" fmla="*/ 3219323 w 3248517"/>
                <a:gd name="connsiteY64" fmla="*/ 46231 h 3507439"/>
                <a:gd name="connsiteX65" fmla="*/ 3119988 w 3248517"/>
                <a:gd name="connsiteY65" fmla="*/ 328453 h 3507439"/>
                <a:gd name="connsiteX66" fmla="*/ 3079371 w 3248517"/>
                <a:gd name="connsiteY66" fmla="*/ 38232 h 3507439"/>
                <a:gd name="connsiteX67" fmla="*/ 3059798 w 3248517"/>
                <a:gd name="connsiteY67" fmla="*/ 388642 h 3507439"/>
                <a:gd name="connsiteX68" fmla="*/ 2963023 w 3248517"/>
                <a:gd name="connsiteY68" fmla="*/ 482754 h 3507439"/>
                <a:gd name="connsiteX69" fmla="*/ 2822963 w 3248517"/>
                <a:gd name="connsiteY69" fmla="*/ 60189 h 3507439"/>
                <a:gd name="connsiteX70" fmla="*/ 2887119 w 3248517"/>
                <a:gd name="connsiteY70" fmla="*/ 521161 h 3507439"/>
                <a:gd name="connsiteX71" fmla="*/ 2715630 w 3248517"/>
                <a:gd name="connsiteY71" fmla="*/ 730601 h 3507439"/>
                <a:gd name="connsiteX72" fmla="*/ 2649828 w 3248517"/>
                <a:gd name="connsiteY72" fmla="*/ 620884 h 3507439"/>
                <a:gd name="connsiteX73" fmla="*/ 2633832 w 3248517"/>
                <a:gd name="connsiteY73" fmla="*/ 446449 h 3507439"/>
                <a:gd name="connsiteX74" fmla="*/ 2586971 w 3248517"/>
                <a:gd name="connsiteY74" fmla="*/ 643296 h 3507439"/>
                <a:gd name="connsiteX75" fmla="*/ 2650846 w 3248517"/>
                <a:gd name="connsiteY75" fmla="*/ 771218 h 3507439"/>
                <a:gd name="connsiteX76" fmla="*/ 2632922 w 3248517"/>
                <a:gd name="connsiteY76" fmla="*/ 854946 h 3507439"/>
                <a:gd name="connsiteX77" fmla="*/ 2481287 w 3248517"/>
                <a:gd name="connsiteY77" fmla="*/ 854665 h 3507439"/>
                <a:gd name="connsiteX78" fmla="*/ 2393982 w 3248517"/>
                <a:gd name="connsiteY78" fmla="*/ 753575 h 3507439"/>
                <a:gd name="connsiteX79" fmla="*/ 2447929 w 3248517"/>
                <a:gd name="connsiteY79" fmla="*/ 605344 h 3507439"/>
                <a:gd name="connsiteX80" fmla="*/ 2420079 w 3248517"/>
                <a:gd name="connsiteY80" fmla="*/ 458586 h 3507439"/>
                <a:gd name="connsiteX81" fmla="*/ 2330389 w 3248517"/>
                <a:gd name="connsiteY81" fmla="*/ 702575 h 3507439"/>
                <a:gd name="connsiteX82" fmla="*/ 2045501 w 3248517"/>
                <a:gd name="connsiteY82" fmla="*/ 470160 h 3507439"/>
                <a:gd name="connsiteX83" fmla="*/ 2079139 w 3248517"/>
                <a:gd name="connsiteY83" fmla="*/ 379171 h 3507439"/>
                <a:gd name="connsiteX84" fmla="*/ 2305379 w 3248517"/>
                <a:gd name="connsiteY84" fmla="*/ 238764 h 3507439"/>
                <a:gd name="connsiteX85" fmla="*/ 2167863 w 3248517"/>
                <a:gd name="connsiteY85" fmla="*/ 296731 h 3507439"/>
                <a:gd name="connsiteX86" fmla="*/ 2035574 w 3248517"/>
                <a:gd name="connsiteY86" fmla="*/ 307863 h 3507439"/>
                <a:gd name="connsiteX87" fmla="*/ 2047899 w 3248517"/>
                <a:gd name="connsiteY87" fmla="*/ 174099 h 3507439"/>
                <a:gd name="connsiteX88" fmla="*/ 2126456 w 3248517"/>
                <a:gd name="connsiteY88" fmla="*/ 0 h 3507439"/>
                <a:gd name="connsiteX89" fmla="*/ 1966650 w 3248517"/>
                <a:gd name="connsiteY89" fmla="*/ 257318 h 3507439"/>
                <a:gd name="connsiteX90" fmla="*/ 1936870 w 3248517"/>
                <a:gd name="connsiteY90" fmla="*/ 32164 h 3507439"/>
                <a:gd name="connsiteX91" fmla="*/ 1901275 w 3248517"/>
                <a:gd name="connsiteY91" fmla="*/ 208756 h 3507439"/>
                <a:gd name="connsiteX92" fmla="*/ 1931363 w 3248517"/>
                <a:gd name="connsiteY92" fmla="*/ 367315 h 3507439"/>
                <a:gd name="connsiteX93" fmla="*/ 1837294 w 3248517"/>
                <a:gd name="connsiteY93" fmla="*/ 288733 h 3507439"/>
                <a:gd name="connsiteX94" fmla="*/ 1776782 w 3248517"/>
                <a:gd name="connsiteY94" fmla="*/ 138130 h 3507439"/>
                <a:gd name="connsiteX95" fmla="*/ 1812524 w 3248517"/>
                <a:gd name="connsiteY95" fmla="*/ 363351 h 3507439"/>
                <a:gd name="connsiteX96" fmla="*/ 2358415 w 3248517"/>
                <a:gd name="connsiteY96" fmla="*/ 907420 h 3507439"/>
                <a:gd name="connsiteX97" fmla="*/ 2235543 w 3248517"/>
                <a:gd name="connsiteY97" fmla="*/ 830779 h 3507439"/>
                <a:gd name="connsiteX98" fmla="*/ 2065635 w 3248517"/>
                <a:gd name="connsiteY98" fmla="*/ 746314 h 3507439"/>
                <a:gd name="connsiteX99" fmla="*/ 2108531 w 3248517"/>
                <a:gd name="connsiteY99" fmla="*/ 998194 h 3507439"/>
                <a:gd name="connsiteX100" fmla="*/ 2259254 w 3248517"/>
                <a:gd name="connsiteY100" fmla="*/ 1067227 h 3507439"/>
                <a:gd name="connsiteX101" fmla="*/ 2285163 w 3248517"/>
                <a:gd name="connsiteY101" fmla="*/ 1144483 h 3507439"/>
                <a:gd name="connsiteX102" fmla="*/ 2187208 w 3248517"/>
                <a:gd name="connsiteY102" fmla="*/ 1396872 h 3507439"/>
                <a:gd name="connsiteX103" fmla="*/ 1844360 w 3248517"/>
                <a:gd name="connsiteY103" fmla="*/ 1398722 h 3507439"/>
                <a:gd name="connsiteX104" fmla="*/ 1565233 w 3248517"/>
                <a:gd name="connsiteY104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526347 w 3248517"/>
                <a:gd name="connsiteY2" fmla="*/ 1443019 h 3507439"/>
                <a:gd name="connsiteX3" fmla="*/ 202179 w 3248517"/>
                <a:gd name="connsiteY3" fmla="*/ 1603646 h 3507439"/>
                <a:gd name="connsiteX4" fmla="*/ 18380 w 3248517"/>
                <a:gd name="connsiteY4" fmla="*/ 1787445 h 3507439"/>
                <a:gd name="connsiteX5" fmla="*/ 0 w 3248517"/>
                <a:gd name="connsiteY5" fmla="*/ 2063143 h 3507439"/>
                <a:gd name="connsiteX6" fmla="*/ 151635 w 3248517"/>
                <a:gd name="connsiteY6" fmla="*/ 1952864 h 3507439"/>
                <a:gd name="connsiteX7" fmla="*/ 188394 w 3248517"/>
                <a:gd name="connsiteY7" fmla="*/ 2003409 h 3507439"/>
                <a:gd name="connsiteX8" fmla="*/ 202179 w 3248517"/>
                <a:gd name="connsiteY8" fmla="*/ 1856369 h 3507439"/>
                <a:gd name="connsiteX9" fmla="*/ 280294 w 3248517"/>
                <a:gd name="connsiteY9" fmla="*/ 2269917 h 3507439"/>
                <a:gd name="connsiteX10" fmla="*/ 36760 w 3248517"/>
                <a:gd name="connsiteY10" fmla="*/ 2550211 h 3507439"/>
                <a:gd name="connsiteX11" fmla="*/ 45950 w 3248517"/>
                <a:gd name="connsiteY11" fmla="*/ 3363521 h 3507439"/>
                <a:gd name="connsiteX12" fmla="*/ 105685 w 3248517"/>
                <a:gd name="connsiteY12" fmla="*/ 3326761 h 3507439"/>
                <a:gd name="connsiteX13" fmla="*/ 133255 w 3248517"/>
                <a:gd name="connsiteY13" fmla="*/ 3469206 h 3507439"/>
                <a:gd name="connsiteX14" fmla="*/ 298674 w 3248517"/>
                <a:gd name="connsiteY14" fmla="*/ 3464611 h 3507439"/>
                <a:gd name="connsiteX15" fmla="*/ 353813 w 3248517"/>
                <a:gd name="connsiteY15" fmla="*/ 3427851 h 3507439"/>
                <a:gd name="connsiteX16" fmla="*/ 174609 w 3248517"/>
                <a:gd name="connsiteY16" fmla="*/ 3276217 h 3507439"/>
                <a:gd name="connsiteX17" fmla="*/ 170014 w 3248517"/>
                <a:gd name="connsiteY17" fmla="*/ 2720225 h 3507439"/>
                <a:gd name="connsiteX18" fmla="*/ 390573 w 3248517"/>
                <a:gd name="connsiteY18" fmla="*/ 2605350 h 3507439"/>
                <a:gd name="connsiteX19" fmla="*/ 298674 w 3248517"/>
                <a:gd name="connsiteY19" fmla="*/ 2734010 h 3507439"/>
                <a:gd name="connsiteX20" fmla="*/ 680057 w 3248517"/>
                <a:gd name="connsiteY20" fmla="*/ 3294597 h 3507439"/>
                <a:gd name="connsiteX21" fmla="*/ 721411 w 3248517"/>
                <a:gd name="connsiteY21" fmla="*/ 3262432 h 3507439"/>
                <a:gd name="connsiteX22" fmla="*/ 735196 w 3248517"/>
                <a:gd name="connsiteY22" fmla="*/ 3363521 h 3507439"/>
                <a:gd name="connsiteX23" fmla="*/ 928185 w 3248517"/>
                <a:gd name="connsiteY23" fmla="*/ 3363521 h 3507439"/>
                <a:gd name="connsiteX24" fmla="*/ 974135 w 3248517"/>
                <a:gd name="connsiteY24" fmla="*/ 3331356 h 3507439"/>
                <a:gd name="connsiteX25" fmla="*/ 758171 w 3248517"/>
                <a:gd name="connsiteY25" fmla="*/ 3193507 h 3507439"/>
                <a:gd name="connsiteX26" fmla="*/ 510043 w 3248517"/>
                <a:gd name="connsiteY26" fmla="*/ 2821314 h 3507439"/>
                <a:gd name="connsiteX27" fmla="*/ 519233 w 3248517"/>
                <a:gd name="connsiteY27" fmla="*/ 2738605 h 3507439"/>
                <a:gd name="connsiteX28" fmla="*/ 914400 w 3248517"/>
                <a:gd name="connsiteY28" fmla="*/ 2334247 h 3507439"/>
                <a:gd name="connsiteX29" fmla="*/ 1709331 w 3248517"/>
                <a:gd name="connsiteY29" fmla="*/ 2380197 h 3507439"/>
                <a:gd name="connsiteX30" fmla="*/ 1585267 w 3248517"/>
                <a:gd name="connsiteY30" fmla="*/ 3248647 h 3507439"/>
                <a:gd name="connsiteX31" fmla="*/ 1622026 w 3248517"/>
                <a:gd name="connsiteY31" fmla="*/ 3239457 h 3507439"/>
                <a:gd name="connsiteX32" fmla="*/ 1617432 w 3248517"/>
                <a:gd name="connsiteY32" fmla="*/ 3386496 h 3507439"/>
                <a:gd name="connsiteX33" fmla="*/ 1824205 w 3248517"/>
                <a:gd name="connsiteY33" fmla="*/ 3450826 h 3507439"/>
                <a:gd name="connsiteX34" fmla="*/ 1856370 w 3248517"/>
                <a:gd name="connsiteY34" fmla="*/ 3391091 h 3507439"/>
                <a:gd name="connsiteX35" fmla="*/ 1718521 w 3248517"/>
                <a:gd name="connsiteY35" fmla="*/ 3303786 h 3507439"/>
                <a:gd name="connsiteX36" fmla="*/ 1746091 w 3248517"/>
                <a:gd name="connsiteY36" fmla="*/ 2908619 h 3507439"/>
                <a:gd name="connsiteX37" fmla="*/ 1870155 w 3248517"/>
                <a:gd name="connsiteY37" fmla="*/ 2623730 h 3507439"/>
                <a:gd name="connsiteX38" fmla="*/ 1975840 w 3248517"/>
                <a:gd name="connsiteY38" fmla="*/ 2844289 h 3507439"/>
                <a:gd name="connsiteX39" fmla="*/ 2058549 w 3248517"/>
                <a:gd name="connsiteY39" fmla="*/ 3060253 h 3507439"/>
                <a:gd name="connsiteX40" fmla="*/ 2093835 w 3248517"/>
                <a:gd name="connsiteY40" fmla="*/ 3350929 h 3507439"/>
                <a:gd name="connsiteX41" fmla="*/ 2138593 w 3248517"/>
                <a:gd name="connsiteY41" fmla="*/ 3345423 h 3507439"/>
                <a:gd name="connsiteX42" fmla="*/ 2155499 w 3248517"/>
                <a:gd name="connsiteY42" fmla="*/ 3478113 h 3507439"/>
                <a:gd name="connsiteX43" fmla="*/ 2309062 w 3248517"/>
                <a:gd name="connsiteY43" fmla="*/ 3507439 h 3507439"/>
                <a:gd name="connsiteX44" fmla="*/ 2353539 w 3248517"/>
                <a:gd name="connsiteY44" fmla="*/ 3463419 h 3507439"/>
                <a:gd name="connsiteX45" fmla="*/ 2240700 w 3248517"/>
                <a:gd name="connsiteY45" fmla="*/ 3366924 h 3507439"/>
                <a:gd name="connsiteX46" fmla="*/ 2145854 w 3248517"/>
                <a:gd name="connsiteY46" fmla="*/ 3087823 h 3507439"/>
                <a:gd name="connsiteX47" fmla="*/ 2101660 w 3248517"/>
                <a:gd name="connsiteY47" fmla="*/ 2817884 h 3507439"/>
                <a:gd name="connsiteX48" fmla="*/ 2072334 w 3248517"/>
                <a:gd name="connsiteY48" fmla="*/ 2357222 h 3507439"/>
                <a:gd name="connsiteX49" fmla="*/ 2313376 w 3248517"/>
                <a:gd name="connsiteY49" fmla="*/ 2205413 h 3507439"/>
                <a:gd name="connsiteX50" fmla="*/ 2604615 w 3248517"/>
                <a:gd name="connsiteY50" fmla="*/ 1779447 h 3507439"/>
                <a:gd name="connsiteX51" fmla="*/ 2672628 w 3248517"/>
                <a:gd name="connsiteY51" fmla="*/ 1448891 h 3507439"/>
                <a:gd name="connsiteX52" fmla="*/ 2785010 w 3248517"/>
                <a:gd name="connsiteY52" fmla="*/ 1398346 h 3507439"/>
                <a:gd name="connsiteX53" fmla="*/ 2774628 w 3248517"/>
                <a:gd name="connsiteY53" fmla="*/ 1288521 h 3507439"/>
                <a:gd name="connsiteX54" fmla="*/ 2760106 w 3248517"/>
                <a:gd name="connsiteY54" fmla="*/ 1231453 h 3507439"/>
                <a:gd name="connsiteX55" fmla="*/ 2783362 w 3248517"/>
                <a:gd name="connsiteY55" fmla="*/ 1121454 h 3507439"/>
                <a:gd name="connsiteX56" fmla="*/ 2813492 w 3248517"/>
                <a:gd name="connsiteY56" fmla="*/ 1132185 h 3507439"/>
                <a:gd name="connsiteX57" fmla="*/ 2807530 w 3248517"/>
                <a:gd name="connsiteY57" fmla="*/ 1066034 h 3507439"/>
                <a:gd name="connsiteX58" fmla="*/ 2835100 w 3248517"/>
                <a:gd name="connsiteY58" fmla="*/ 1020084 h 3507439"/>
                <a:gd name="connsiteX59" fmla="*/ 2946306 w 3248517"/>
                <a:gd name="connsiteY59" fmla="*/ 872562 h 3507439"/>
                <a:gd name="connsiteX60" fmla="*/ 2986734 w 3248517"/>
                <a:gd name="connsiteY60" fmla="*/ 771955 h 3507439"/>
                <a:gd name="connsiteX61" fmla="*/ 2876992 w 3248517"/>
                <a:gd name="connsiteY61" fmla="*/ 819245 h 3507439"/>
                <a:gd name="connsiteX62" fmla="*/ 2742744 w 3248517"/>
                <a:gd name="connsiteY62" fmla="*/ 868450 h 3507439"/>
                <a:gd name="connsiteX63" fmla="*/ 3074039 w 3248517"/>
                <a:gd name="connsiteY63" fmla="*/ 501589 h 3507439"/>
                <a:gd name="connsiteX64" fmla="*/ 3219323 w 3248517"/>
                <a:gd name="connsiteY64" fmla="*/ 46231 h 3507439"/>
                <a:gd name="connsiteX65" fmla="*/ 3119988 w 3248517"/>
                <a:gd name="connsiteY65" fmla="*/ 328453 h 3507439"/>
                <a:gd name="connsiteX66" fmla="*/ 3079371 w 3248517"/>
                <a:gd name="connsiteY66" fmla="*/ 38232 h 3507439"/>
                <a:gd name="connsiteX67" fmla="*/ 3059798 w 3248517"/>
                <a:gd name="connsiteY67" fmla="*/ 388642 h 3507439"/>
                <a:gd name="connsiteX68" fmla="*/ 2963023 w 3248517"/>
                <a:gd name="connsiteY68" fmla="*/ 482754 h 3507439"/>
                <a:gd name="connsiteX69" fmla="*/ 2822963 w 3248517"/>
                <a:gd name="connsiteY69" fmla="*/ 60189 h 3507439"/>
                <a:gd name="connsiteX70" fmla="*/ 2887119 w 3248517"/>
                <a:gd name="connsiteY70" fmla="*/ 521161 h 3507439"/>
                <a:gd name="connsiteX71" fmla="*/ 2715630 w 3248517"/>
                <a:gd name="connsiteY71" fmla="*/ 730601 h 3507439"/>
                <a:gd name="connsiteX72" fmla="*/ 2649828 w 3248517"/>
                <a:gd name="connsiteY72" fmla="*/ 620884 h 3507439"/>
                <a:gd name="connsiteX73" fmla="*/ 2633832 w 3248517"/>
                <a:gd name="connsiteY73" fmla="*/ 446449 h 3507439"/>
                <a:gd name="connsiteX74" fmla="*/ 2586971 w 3248517"/>
                <a:gd name="connsiteY74" fmla="*/ 643296 h 3507439"/>
                <a:gd name="connsiteX75" fmla="*/ 2650846 w 3248517"/>
                <a:gd name="connsiteY75" fmla="*/ 771218 h 3507439"/>
                <a:gd name="connsiteX76" fmla="*/ 2632922 w 3248517"/>
                <a:gd name="connsiteY76" fmla="*/ 854946 h 3507439"/>
                <a:gd name="connsiteX77" fmla="*/ 2481287 w 3248517"/>
                <a:gd name="connsiteY77" fmla="*/ 854665 h 3507439"/>
                <a:gd name="connsiteX78" fmla="*/ 2393982 w 3248517"/>
                <a:gd name="connsiteY78" fmla="*/ 753575 h 3507439"/>
                <a:gd name="connsiteX79" fmla="*/ 2447929 w 3248517"/>
                <a:gd name="connsiteY79" fmla="*/ 605344 h 3507439"/>
                <a:gd name="connsiteX80" fmla="*/ 2420079 w 3248517"/>
                <a:gd name="connsiteY80" fmla="*/ 458586 h 3507439"/>
                <a:gd name="connsiteX81" fmla="*/ 2330389 w 3248517"/>
                <a:gd name="connsiteY81" fmla="*/ 702575 h 3507439"/>
                <a:gd name="connsiteX82" fmla="*/ 2045501 w 3248517"/>
                <a:gd name="connsiteY82" fmla="*/ 470160 h 3507439"/>
                <a:gd name="connsiteX83" fmla="*/ 2079139 w 3248517"/>
                <a:gd name="connsiteY83" fmla="*/ 379171 h 3507439"/>
                <a:gd name="connsiteX84" fmla="*/ 2305379 w 3248517"/>
                <a:gd name="connsiteY84" fmla="*/ 238764 h 3507439"/>
                <a:gd name="connsiteX85" fmla="*/ 2167863 w 3248517"/>
                <a:gd name="connsiteY85" fmla="*/ 296731 h 3507439"/>
                <a:gd name="connsiteX86" fmla="*/ 2035574 w 3248517"/>
                <a:gd name="connsiteY86" fmla="*/ 307863 h 3507439"/>
                <a:gd name="connsiteX87" fmla="*/ 2047899 w 3248517"/>
                <a:gd name="connsiteY87" fmla="*/ 174099 h 3507439"/>
                <a:gd name="connsiteX88" fmla="*/ 2126456 w 3248517"/>
                <a:gd name="connsiteY88" fmla="*/ 0 h 3507439"/>
                <a:gd name="connsiteX89" fmla="*/ 1966650 w 3248517"/>
                <a:gd name="connsiteY89" fmla="*/ 257318 h 3507439"/>
                <a:gd name="connsiteX90" fmla="*/ 1936870 w 3248517"/>
                <a:gd name="connsiteY90" fmla="*/ 32164 h 3507439"/>
                <a:gd name="connsiteX91" fmla="*/ 1901275 w 3248517"/>
                <a:gd name="connsiteY91" fmla="*/ 208756 h 3507439"/>
                <a:gd name="connsiteX92" fmla="*/ 1931363 w 3248517"/>
                <a:gd name="connsiteY92" fmla="*/ 367315 h 3507439"/>
                <a:gd name="connsiteX93" fmla="*/ 1837294 w 3248517"/>
                <a:gd name="connsiteY93" fmla="*/ 288733 h 3507439"/>
                <a:gd name="connsiteX94" fmla="*/ 1776782 w 3248517"/>
                <a:gd name="connsiteY94" fmla="*/ 138130 h 3507439"/>
                <a:gd name="connsiteX95" fmla="*/ 1812524 w 3248517"/>
                <a:gd name="connsiteY95" fmla="*/ 363351 h 3507439"/>
                <a:gd name="connsiteX96" fmla="*/ 2358415 w 3248517"/>
                <a:gd name="connsiteY96" fmla="*/ 907420 h 3507439"/>
                <a:gd name="connsiteX97" fmla="*/ 2235543 w 3248517"/>
                <a:gd name="connsiteY97" fmla="*/ 830779 h 3507439"/>
                <a:gd name="connsiteX98" fmla="*/ 2065635 w 3248517"/>
                <a:gd name="connsiteY98" fmla="*/ 746314 h 3507439"/>
                <a:gd name="connsiteX99" fmla="*/ 2108531 w 3248517"/>
                <a:gd name="connsiteY99" fmla="*/ 998194 h 3507439"/>
                <a:gd name="connsiteX100" fmla="*/ 2259254 w 3248517"/>
                <a:gd name="connsiteY100" fmla="*/ 1067227 h 3507439"/>
                <a:gd name="connsiteX101" fmla="*/ 2285163 w 3248517"/>
                <a:gd name="connsiteY101" fmla="*/ 1144483 h 3507439"/>
                <a:gd name="connsiteX102" fmla="*/ 2187208 w 3248517"/>
                <a:gd name="connsiteY102" fmla="*/ 1396872 h 3507439"/>
                <a:gd name="connsiteX103" fmla="*/ 1844360 w 3248517"/>
                <a:gd name="connsiteY103" fmla="*/ 1398722 h 3507439"/>
                <a:gd name="connsiteX104" fmla="*/ 1565233 w 3248517"/>
                <a:gd name="connsiteY104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526347 w 3248517"/>
                <a:gd name="connsiteY2" fmla="*/ 1443019 h 3507439"/>
                <a:gd name="connsiteX3" fmla="*/ 202179 w 3248517"/>
                <a:gd name="connsiteY3" fmla="*/ 1603646 h 3507439"/>
                <a:gd name="connsiteX4" fmla="*/ 18380 w 3248517"/>
                <a:gd name="connsiteY4" fmla="*/ 1787445 h 3507439"/>
                <a:gd name="connsiteX5" fmla="*/ 0 w 3248517"/>
                <a:gd name="connsiteY5" fmla="*/ 2063143 h 3507439"/>
                <a:gd name="connsiteX6" fmla="*/ 151635 w 3248517"/>
                <a:gd name="connsiteY6" fmla="*/ 1952864 h 3507439"/>
                <a:gd name="connsiteX7" fmla="*/ 188394 w 3248517"/>
                <a:gd name="connsiteY7" fmla="*/ 2003409 h 3507439"/>
                <a:gd name="connsiteX8" fmla="*/ 202179 w 3248517"/>
                <a:gd name="connsiteY8" fmla="*/ 1856369 h 3507439"/>
                <a:gd name="connsiteX9" fmla="*/ 280294 w 3248517"/>
                <a:gd name="connsiteY9" fmla="*/ 2269917 h 3507439"/>
                <a:gd name="connsiteX10" fmla="*/ 36760 w 3248517"/>
                <a:gd name="connsiteY10" fmla="*/ 2550211 h 3507439"/>
                <a:gd name="connsiteX11" fmla="*/ 45950 w 3248517"/>
                <a:gd name="connsiteY11" fmla="*/ 3363521 h 3507439"/>
                <a:gd name="connsiteX12" fmla="*/ 105685 w 3248517"/>
                <a:gd name="connsiteY12" fmla="*/ 3326761 h 3507439"/>
                <a:gd name="connsiteX13" fmla="*/ 133255 w 3248517"/>
                <a:gd name="connsiteY13" fmla="*/ 3469206 h 3507439"/>
                <a:gd name="connsiteX14" fmla="*/ 298674 w 3248517"/>
                <a:gd name="connsiteY14" fmla="*/ 3464611 h 3507439"/>
                <a:gd name="connsiteX15" fmla="*/ 353813 w 3248517"/>
                <a:gd name="connsiteY15" fmla="*/ 3427851 h 3507439"/>
                <a:gd name="connsiteX16" fmla="*/ 174609 w 3248517"/>
                <a:gd name="connsiteY16" fmla="*/ 3276217 h 3507439"/>
                <a:gd name="connsiteX17" fmla="*/ 170014 w 3248517"/>
                <a:gd name="connsiteY17" fmla="*/ 2720225 h 3507439"/>
                <a:gd name="connsiteX18" fmla="*/ 390573 w 3248517"/>
                <a:gd name="connsiteY18" fmla="*/ 2605350 h 3507439"/>
                <a:gd name="connsiteX19" fmla="*/ 298674 w 3248517"/>
                <a:gd name="connsiteY19" fmla="*/ 2734010 h 3507439"/>
                <a:gd name="connsiteX20" fmla="*/ 680057 w 3248517"/>
                <a:gd name="connsiteY20" fmla="*/ 3294597 h 3507439"/>
                <a:gd name="connsiteX21" fmla="*/ 721411 w 3248517"/>
                <a:gd name="connsiteY21" fmla="*/ 3262432 h 3507439"/>
                <a:gd name="connsiteX22" fmla="*/ 735196 w 3248517"/>
                <a:gd name="connsiteY22" fmla="*/ 3363521 h 3507439"/>
                <a:gd name="connsiteX23" fmla="*/ 928185 w 3248517"/>
                <a:gd name="connsiteY23" fmla="*/ 3363521 h 3507439"/>
                <a:gd name="connsiteX24" fmla="*/ 974135 w 3248517"/>
                <a:gd name="connsiteY24" fmla="*/ 3331356 h 3507439"/>
                <a:gd name="connsiteX25" fmla="*/ 758171 w 3248517"/>
                <a:gd name="connsiteY25" fmla="*/ 3193507 h 3507439"/>
                <a:gd name="connsiteX26" fmla="*/ 510043 w 3248517"/>
                <a:gd name="connsiteY26" fmla="*/ 2821314 h 3507439"/>
                <a:gd name="connsiteX27" fmla="*/ 519233 w 3248517"/>
                <a:gd name="connsiteY27" fmla="*/ 2738605 h 3507439"/>
                <a:gd name="connsiteX28" fmla="*/ 914400 w 3248517"/>
                <a:gd name="connsiteY28" fmla="*/ 2334247 h 3507439"/>
                <a:gd name="connsiteX29" fmla="*/ 1709331 w 3248517"/>
                <a:gd name="connsiteY29" fmla="*/ 2380197 h 3507439"/>
                <a:gd name="connsiteX30" fmla="*/ 1585267 w 3248517"/>
                <a:gd name="connsiteY30" fmla="*/ 3248647 h 3507439"/>
                <a:gd name="connsiteX31" fmla="*/ 1622026 w 3248517"/>
                <a:gd name="connsiteY31" fmla="*/ 3239457 h 3507439"/>
                <a:gd name="connsiteX32" fmla="*/ 1617432 w 3248517"/>
                <a:gd name="connsiteY32" fmla="*/ 3386496 h 3507439"/>
                <a:gd name="connsiteX33" fmla="*/ 1824205 w 3248517"/>
                <a:gd name="connsiteY33" fmla="*/ 3450826 h 3507439"/>
                <a:gd name="connsiteX34" fmla="*/ 1856370 w 3248517"/>
                <a:gd name="connsiteY34" fmla="*/ 3391091 h 3507439"/>
                <a:gd name="connsiteX35" fmla="*/ 1718521 w 3248517"/>
                <a:gd name="connsiteY35" fmla="*/ 3303786 h 3507439"/>
                <a:gd name="connsiteX36" fmla="*/ 1746091 w 3248517"/>
                <a:gd name="connsiteY36" fmla="*/ 2908619 h 3507439"/>
                <a:gd name="connsiteX37" fmla="*/ 1870155 w 3248517"/>
                <a:gd name="connsiteY37" fmla="*/ 2623730 h 3507439"/>
                <a:gd name="connsiteX38" fmla="*/ 1975840 w 3248517"/>
                <a:gd name="connsiteY38" fmla="*/ 2844289 h 3507439"/>
                <a:gd name="connsiteX39" fmla="*/ 2058549 w 3248517"/>
                <a:gd name="connsiteY39" fmla="*/ 3060253 h 3507439"/>
                <a:gd name="connsiteX40" fmla="*/ 2093835 w 3248517"/>
                <a:gd name="connsiteY40" fmla="*/ 3350929 h 3507439"/>
                <a:gd name="connsiteX41" fmla="*/ 2138593 w 3248517"/>
                <a:gd name="connsiteY41" fmla="*/ 3345423 h 3507439"/>
                <a:gd name="connsiteX42" fmla="*/ 2155499 w 3248517"/>
                <a:gd name="connsiteY42" fmla="*/ 3478113 h 3507439"/>
                <a:gd name="connsiteX43" fmla="*/ 2309062 w 3248517"/>
                <a:gd name="connsiteY43" fmla="*/ 3507439 h 3507439"/>
                <a:gd name="connsiteX44" fmla="*/ 2353539 w 3248517"/>
                <a:gd name="connsiteY44" fmla="*/ 3463419 h 3507439"/>
                <a:gd name="connsiteX45" fmla="*/ 2240700 w 3248517"/>
                <a:gd name="connsiteY45" fmla="*/ 3366924 h 3507439"/>
                <a:gd name="connsiteX46" fmla="*/ 2145854 w 3248517"/>
                <a:gd name="connsiteY46" fmla="*/ 3087823 h 3507439"/>
                <a:gd name="connsiteX47" fmla="*/ 2101660 w 3248517"/>
                <a:gd name="connsiteY47" fmla="*/ 2817884 h 3507439"/>
                <a:gd name="connsiteX48" fmla="*/ 2072334 w 3248517"/>
                <a:gd name="connsiteY48" fmla="*/ 2357222 h 3507439"/>
                <a:gd name="connsiteX49" fmla="*/ 2313376 w 3248517"/>
                <a:gd name="connsiteY49" fmla="*/ 2205413 h 3507439"/>
                <a:gd name="connsiteX50" fmla="*/ 2604615 w 3248517"/>
                <a:gd name="connsiteY50" fmla="*/ 1779447 h 3507439"/>
                <a:gd name="connsiteX51" fmla="*/ 2672628 w 3248517"/>
                <a:gd name="connsiteY51" fmla="*/ 1448891 h 3507439"/>
                <a:gd name="connsiteX52" fmla="*/ 2785010 w 3248517"/>
                <a:gd name="connsiteY52" fmla="*/ 1398346 h 3507439"/>
                <a:gd name="connsiteX53" fmla="*/ 2774628 w 3248517"/>
                <a:gd name="connsiteY53" fmla="*/ 1288521 h 3507439"/>
                <a:gd name="connsiteX54" fmla="*/ 2760106 w 3248517"/>
                <a:gd name="connsiteY54" fmla="*/ 1231453 h 3507439"/>
                <a:gd name="connsiteX55" fmla="*/ 2783362 w 3248517"/>
                <a:gd name="connsiteY55" fmla="*/ 1121454 h 3507439"/>
                <a:gd name="connsiteX56" fmla="*/ 2813492 w 3248517"/>
                <a:gd name="connsiteY56" fmla="*/ 1132185 h 3507439"/>
                <a:gd name="connsiteX57" fmla="*/ 2807530 w 3248517"/>
                <a:gd name="connsiteY57" fmla="*/ 1066034 h 3507439"/>
                <a:gd name="connsiteX58" fmla="*/ 2835100 w 3248517"/>
                <a:gd name="connsiteY58" fmla="*/ 1020084 h 3507439"/>
                <a:gd name="connsiteX59" fmla="*/ 2946306 w 3248517"/>
                <a:gd name="connsiteY59" fmla="*/ 872562 h 3507439"/>
                <a:gd name="connsiteX60" fmla="*/ 2986734 w 3248517"/>
                <a:gd name="connsiteY60" fmla="*/ 771955 h 3507439"/>
                <a:gd name="connsiteX61" fmla="*/ 2876992 w 3248517"/>
                <a:gd name="connsiteY61" fmla="*/ 819245 h 3507439"/>
                <a:gd name="connsiteX62" fmla="*/ 2742744 w 3248517"/>
                <a:gd name="connsiteY62" fmla="*/ 868450 h 3507439"/>
                <a:gd name="connsiteX63" fmla="*/ 3074039 w 3248517"/>
                <a:gd name="connsiteY63" fmla="*/ 501589 h 3507439"/>
                <a:gd name="connsiteX64" fmla="*/ 3219323 w 3248517"/>
                <a:gd name="connsiteY64" fmla="*/ 46231 h 3507439"/>
                <a:gd name="connsiteX65" fmla="*/ 3119988 w 3248517"/>
                <a:gd name="connsiteY65" fmla="*/ 328453 h 3507439"/>
                <a:gd name="connsiteX66" fmla="*/ 3079371 w 3248517"/>
                <a:gd name="connsiteY66" fmla="*/ 38232 h 3507439"/>
                <a:gd name="connsiteX67" fmla="*/ 3059798 w 3248517"/>
                <a:gd name="connsiteY67" fmla="*/ 388642 h 3507439"/>
                <a:gd name="connsiteX68" fmla="*/ 2963023 w 3248517"/>
                <a:gd name="connsiteY68" fmla="*/ 482754 h 3507439"/>
                <a:gd name="connsiteX69" fmla="*/ 2822963 w 3248517"/>
                <a:gd name="connsiteY69" fmla="*/ 60189 h 3507439"/>
                <a:gd name="connsiteX70" fmla="*/ 2887119 w 3248517"/>
                <a:gd name="connsiteY70" fmla="*/ 521161 h 3507439"/>
                <a:gd name="connsiteX71" fmla="*/ 2715630 w 3248517"/>
                <a:gd name="connsiteY71" fmla="*/ 730601 h 3507439"/>
                <a:gd name="connsiteX72" fmla="*/ 2649828 w 3248517"/>
                <a:gd name="connsiteY72" fmla="*/ 620884 h 3507439"/>
                <a:gd name="connsiteX73" fmla="*/ 2633832 w 3248517"/>
                <a:gd name="connsiteY73" fmla="*/ 446449 h 3507439"/>
                <a:gd name="connsiteX74" fmla="*/ 2586971 w 3248517"/>
                <a:gd name="connsiteY74" fmla="*/ 643296 h 3507439"/>
                <a:gd name="connsiteX75" fmla="*/ 2650846 w 3248517"/>
                <a:gd name="connsiteY75" fmla="*/ 771218 h 3507439"/>
                <a:gd name="connsiteX76" fmla="*/ 2632922 w 3248517"/>
                <a:gd name="connsiteY76" fmla="*/ 854946 h 3507439"/>
                <a:gd name="connsiteX77" fmla="*/ 2481287 w 3248517"/>
                <a:gd name="connsiteY77" fmla="*/ 854665 h 3507439"/>
                <a:gd name="connsiteX78" fmla="*/ 2393982 w 3248517"/>
                <a:gd name="connsiteY78" fmla="*/ 753575 h 3507439"/>
                <a:gd name="connsiteX79" fmla="*/ 2447929 w 3248517"/>
                <a:gd name="connsiteY79" fmla="*/ 605344 h 3507439"/>
                <a:gd name="connsiteX80" fmla="*/ 2420079 w 3248517"/>
                <a:gd name="connsiteY80" fmla="*/ 458586 h 3507439"/>
                <a:gd name="connsiteX81" fmla="*/ 2330389 w 3248517"/>
                <a:gd name="connsiteY81" fmla="*/ 702575 h 3507439"/>
                <a:gd name="connsiteX82" fmla="*/ 2045501 w 3248517"/>
                <a:gd name="connsiteY82" fmla="*/ 470160 h 3507439"/>
                <a:gd name="connsiteX83" fmla="*/ 2079139 w 3248517"/>
                <a:gd name="connsiteY83" fmla="*/ 379171 h 3507439"/>
                <a:gd name="connsiteX84" fmla="*/ 2305379 w 3248517"/>
                <a:gd name="connsiteY84" fmla="*/ 238764 h 3507439"/>
                <a:gd name="connsiteX85" fmla="*/ 2167863 w 3248517"/>
                <a:gd name="connsiteY85" fmla="*/ 296731 h 3507439"/>
                <a:gd name="connsiteX86" fmla="*/ 2035574 w 3248517"/>
                <a:gd name="connsiteY86" fmla="*/ 307863 h 3507439"/>
                <a:gd name="connsiteX87" fmla="*/ 2047899 w 3248517"/>
                <a:gd name="connsiteY87" fmla="*/ 174099 h 3507439"/>
                <a:gd name="connsiteX88" fmla="*/ 2126456 w 3248517"/>
                <a:gd name="connsiteY88" fmla="*/ 0 h 3507439"/>
                <a:gd name="connsiteX89" fmla="*/ 1966650 w 3248517"/>
                <a:gd name="connsiteY89" fmla="*/ 257318 h 3507439"/>
                <a:gd name="connsiteX90" fmla="*/ 1936870 w 3248517"/>
                <a:gd name="connsiteY90" fmla="*/ 32164 h 3507439"/>
                <a:gd name="connsiteX91" fmla="*/ 1901275 w 3248517"/>
                <a:gd name="connsiteY91" fmla="*/ 208756 h 3507439"/>
                <a:gd name="connsiteX92" fmla="*/ 1931363 w 3248517"/>
                <a:gd name="connsiteY92" fmla="*/ 367315 h 3507439"/>
                <a:gd name="connsiteX93" fmla="*/ 1837294 w 3248517"/>
                <a:gd name="connsiteY93" fmla="*/ 288733 h 3507439"/>
                <a:gd name="connsiteX94" fmla="*/ 1776782 w 3248517"/>
                <a:gd name="connsiteY94" fmla="*/ 138130 h 3507439"/>
                <a:gd name="connsiteX95" fmla="*/ 1812524 w 3248517"/>
                <a:gd name="connsiteY95" fmla="*/ 363351 h 3507439"/>
                <a:gd name="connsiteX96" fmla="*/ 2358415 w 3248517"/>
                <a:gd name="connsiteY96" fmla="*/ 907420 h 3507439"/>
                <a:gd name="connsiteX97" fmla="*/ 2235543 w 3248517"/>
                <a:gd name="connsiteY97" fmla="*/ 830779 h 3507439"/>
                <a:gd name="connsiteX98" fmla="*/ 2065635 w 3248517"/>
                <a:gd name="connsiteY98" fmla="*/ 746314 h 3507439"/>
                <a:gd name="connsiteX99" fmla="*/ 2108531 w 3248517"/>
                <a:gd name="connsiteY99" fmla="*/ 998194 h 3507439"/>
                <a:gd name="connsiteX100" fmla="*/ 2259254 w 3248517"/>
                <a:gd name="connsiteY100" fmla="*/ 1067227 h 3507439"/>
                <a:gd name="connsiteX101" fmla="*/ 2285163 w 3248517"/>
                <a:gd name="connsiteY101" fmla="*/ 1144483 h 3507439"/>
                <a:gd name="connsiteX102" fmla="*/ 2187208 w 3248517"/>
                <a:gd name="connsiteY102" fmla="*/ 1396872 h 3507439"/>
                <a:gd name="connsiteX103" fmla="*/ 1844360 w 3248517"/>
                <a:gd name="connsiteY103" fmla="*/ 1398722 h 3507439"/>
                <a:gd name="connsiteX104" fmla="*/ 1565233 w 3248517"/>
                <a:gd name="connsiteY104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526347 w 3248517"/>
                <a:gd name="connsiteY2" fmla="*/ 1443019 h 3507439"/>
                <a:gd name="connsiteX3" fmla="*/ 202179 w 3248517"/>
                <a:gd name="connsiteY3" fmla="*/ 1603646 h 3507439"/>
                <a:gd name="connsiteX4" fmla="*/ 53654 w 3248517"/>
                <a:gd name="connsiteY4" fmla="*/ 1771165 h 3507439"/>
                <a:gd name="connsiteX5" fmla="*/ 0 w 3248517"/>
                <a:gd name="connsiteY5" fmla="*/ 2063143 h 3507439"/>
                <a:gd name="connsiteX6" fmla="*/ 151635 w 3248517"/>
                <a:gd name="connsiteY6" fmla="*/ 1952864 h 3507439"/>
                <a:gd name="connsiteX7" fmla="*/ 188394 w 3248517"/>
                <a:gd name="connsiteY7" fmla="*/ 2003409 h 3507439"/>
                <a:gd name="connsiteX8" fmla="*/ 202179 w 3248517"/>
                <a:gd name="connsiteY8" fmla="*/ 1856369 h 3507439"/>
                <a:gd name="connsiteX9" fmla="*/ 280294 w 3248517"/>
                <a:gd name="connsiteY9" fmla="*/ 2269917 h 3507439"/>
                <a:gd name="connsiteX10" fmla="*/ 36760 w 3248517"/>
                <a:gd name="connsiteY10" fmla="*/ 2550211 h 3507439"/>
                <a:gd name="connsiteX11" fmla="*/ 45950 w 3248517"/>
                <a:gd name="connsiteY11" fmla="*/ 3363521 h 3507439"/>
                <a:gd name="connsiteX12" fmla="*/ 105685 w 3248517"/>
                <a:gd name="connsiteY12" fmla="*/ 3326761 h 3507439"/>
                <a:gd name="connsiteX13" fmla="*/ 133255 w 3248517"/>
                <a:gd name="connsiteY13" fmla="*/ 3469206 h 3507439"/>
                <a:gd name="connsiteX14" fmla="*/ 298674 w 3248517"/>
                <a:gd name="connsiteY14" fmla="*/ 3464611 h 3507439"/>
                <a:gd name="connsiteX15" fmla="*/ 353813 w 3248517"/>
                <a:gd name="connsiteY15" fmla="*/ 3427851 h 3507439"/>
                <a:gd name="connsiteX16" fmla="*/ 174609 w 3248517"/>
                <a:gd name="connsiteY16" fmla="*/ 3276217 h 3507439"/>
                <a:gd name="connsiteX17" fmla="*/ 170014 w 3248517"/>
                <a:gd name="connsiteY17" fmla="*/ 2720225 h 3507439"/>
                <a:gd name="connsiteX18" fmla="*/ 390573 w 3248517"/>
                <a:gd name="connsiteY18" fmla="*/ 2605350 h 3507439"/>
                <a:gd name="connsiteX19" fmla="*/ 298674 w 3248517"/>
                <a:gd name="connsiteY19" fmla="*/ 2734010 h 3507439"/>
                <a:gd name="connsiteX20" fmla="*/ 680057 w 3248517"/>
                <a:gd name="connsiteY20" fmla="*/ 3294597 h 3507439"/>
                <a:gd name="connsiteX21" fmla="*/ 721411 w 3248517"/>
                <a:gd name="connsiteY21" fmla="*/ 3262432 h 3507439"/>
                <a:gd name="connsiteX22" fmla="*/ 735196 w 3248517"/>
                <a:gd name="connsiteY22" fmla="*/ 3363521 h 3507439"/>
                <a:gd name="connsiteX23" fmla="*/ 928185 w 3248517"/>
                <a:gd name="connsiteY23" fmla="*/ 3363521 h 3507439"/>
                <a:gd name="connsiteX24" fmla="*/ 974135 w 3248517"/>
                <a:gd name="connsiteY24" fmla="*/ 3331356 h 3507439"/>
                <a:gd name="connsiteX25" fmla="*/ 758171 w 3248517"/>
                <a:gd name="connsiteY25" fmla="*/ 3193507 h 3507439"/>
                <a:gd name="connsiteX26" fmla="*/ 510043 w 3248517"/>
                <a:gd name="connsiteY26" fmla="*/ 2821314 h 3507439"/>
                <a:gd name="connsiteX27" fmla="*/ 519233 w 3248517"/>
                <a:gd name="connsiteY27" fmla="*/ 2738605 h 3507439"/>
                <a:gd name="connsiteX28" fmla="*/ 914400 w 3248517"/>
                <a:gd name="connsiteY28" fmla="*/ 2334247 h 3507439"/>
                <a:gd name="connsiteX29" fmla="*/ 1709331 w 3248517"/>
                <a:gd name="connsiteY29" fmla="*/ 2380197 h 3507439"/>
                <a:gd name="connsiteX30" fmla="*/ 1585267 w 3248517"/>
                <a:gd name="connsiteY30" fmla="*/ 3248647 h 3507439"/>
                <a:gd name="connsiteX31" fmla="*/ 1622026 w 3248517"/>
                <a:gd name="connsiteY31" fmla="*/ 3239457 h 3507439"/>
                <a:gd name="connsiteX32" fmla="*/ 1617432 w 3248517"/>
                <a:gd name="connsiteY32" fmla="*/ 3386496 h 3507439"/>
                <a:gd name="connsiteX33" fmla="*/ 1824205 w 3248517"/>
                <a:gd name="connsiteY33" fmla="*/ 3450826 h 3507439"/>
                <a:gd name="connsiteX34" fmla="*/ 1856370 w 3248517"/>
                <a:gd name="connsiteY34" fmla="*/ 3391091 h 3507439"/>
                <a:gd name="connsiteX35" fmla="*/ 1718521 w 3248517"/>
                <a:gd name="connsiteY35" fmla="*/ 3303786 h 3507439"/>
                <a:gd name="connsiteX36" fmla="*/ 1746091 w 3248517"/>
                <a:gd name="connsiteY36" fmla="*/ 2908619 h 3507439"/>
                <a:gd name="connsiteX37" fmla="*/ 1870155 w 3248517"/>
                <a:gd name="connsiteY37" fmla="*/ 2623730 h 3507439"/>
                <a:gd name="connsiteX38" fmla="*/ 1975840 w 3248517"/>
                <a:gd name="connsiteY38" fmla="*/ 2844289 h 3507439"/>
                <a:gd name="connsiteX39" fmla="*/ 2058549 w 3248517"/>
                <a:gd name="connsiteY39" fmla="*/ 3060253 h 3507439"/>
                <a:gd name="connsiteX40" fmla="*/ 2093835 w 3248517"/>
                <a:gd name="connsiteY40" fmla="*/ 3350929 h 3507439"/>
                <a:gd name="connsiteX41" fmla="*/ 2138593 w 3248517"/>
                <a:gd name="connsiteY41" fmla="*/ 3345423 h 3507439"/>
                <a:gd name="connsiteX42" fmla="*/ 2155499 w 3248517"/>
                <a:gd name="connsiteY42" fmla="*/ 3478113 h 3507439"/>
                <a:gd name="connsiteX43" fmla="*/ 2309062 w 3248517"/>
                <a:gd name="connsiteY43" fmla="*/ 3507439 h 3507439"/>
                <a:gd name="connsiteX44" fmla="*/ 2353539 w 3248517"/>
                <a:gd name="connsiteY44" fmla="*/ 3463419 h 3507439"/>
                <a:gd name="connsiteX45" fmla="*/ 2240700 w 3248517"/>
                <a:gd name="connsiteY45" fmla="*/ 3366924 h 3507439"/>
                <a:gd name="connsiteX46" fmla="*/ 2145854 w 3248517"/>
                <a:gd name="connsiteY46" fmla="*/ 3087823 h 3507439"/>
                <a:gd name="connsiteX47" fmla="*/ 2101660 w 3248517"/>
                <a:gd name="connsiteY47" fmla="*/ 2817884 h 3507439"/>
                <a:gd name="connsiteX48" fmla="*/ 2072334 w 3248517"/>
                <a:gd name="connsiteY48" fmla="*/ 2357222 h 3507439"/>
                <a:gd name="connsiteX49" fmla="*/ 2313376 w 3248517"/>
                <a:gd name="connsiteY49" fmla="*/ 2205413 h 3507439"/>
                <a:gd name="connsiteX50" fmla="*/ 2604615 w 3248517"/>
                <a:gd name="connsiteY50" fmla="*/ 1779447 h 3507439"/>
                <a:gd name="connsiteX51" fmla="*/ 2672628 w 3248517"/>
                <a:gd name="connsiteY51" fmla="*/ 1448891 h 3507439"/>
                <a:gd name="connsiteX52" fmla="*/ 2785010 w 3248517"/>
                <a:gd name="connsiteY52" fmla="*/ 1398346 h 3507439"/>
                <a:gd name="connsiteX53" fmla="*/ 2774628 w 3248517"/>
                <a:gd name="connsiteY53" fmla="*/ 1288521 h 3507439"/>
                <a:gd name="connsiteX54" fmla="*/ 2760106 w 3248517"/>
                <a:gd name="connsiteY54" fmla="*/ 1231453 h 3507439"/>
                <a:gd name="connsiteX55" fmla="*/ 2783362 w 3248517"/>
                <a:gd name="connsiteY55" fmla="*/ 1121454 h 3507439"/>
                <a:gd name="connsiteX56" fmla="*/ 2813492 w 3248517"/>
                <a:gd name="connsiteY56" fmla="*/ 1132185 h 3507439"/>
                <a:gd name="connsiteX57" fmla="*/ 2807530 w 3248517"/>
                <a:gd name="connsiteY57" fmla="*/ 1066034 h 3507439"/>
                <a:gd name="connsiteX58" fmla="*/ 2835100 w 3248517"/>
                <a:gd name="connsiteY58" fmla="*/ 1020084 h 3507439"/>
                <a:gd name="connsiteX59" fmla="*/ 2946306 w 3248517"/>
                <a:gd name="connsiteY59" fmla="*/ 872562 h 3507439"/>
                <a:gd name="connsiteX60" fmla="*/ 2986734 w 3248517"/>
                <a:gd name="connsiteY60" fmla="*/ 771955 h 3507439"/>
                <a:gd name="connsiteX61" fmla="*/ 2876992 w 3248517"/>
                <a:gd name="connsiteY61" fmla="*/ 819245 h 3507439"/>
                <a:gd name="connsiteX62" fmla="*/ 2742744 w 3248517"/>
                <a:gd name="connsiteY62" fmla="*/ 868450 h 3507439"/>
                <a:gd name="connsiteX63" fmla="*/ 3074039 w 3248517"/>
                <a:gd name="connsiteY63" fmla="*/ 501589 h 3507439"/>
                <a:gd name="connsiteX64" fmla="*/ 3219323 w 3248517"/>
                <a:gd name="connsiteY64" fmla="*/ 46231 h 3507439"/>
                <a:gd name="connsiteX65" fmla="*/ 3119988 w 3248517"/>
                <a:gd name="connsiteY65" fmla="*/ 328453 h 3507439"/>
                <a:gd name="connsiteX66" fmla="*/ 3079371 w 3248517"/>
                <a:gd name="connsiteY66" fmla="*/ 38232 h 3507439"/>
                <a:gd name="connsiteX67" fmla="*/ 3059798 w 3248517"/>
                <a:gd name="connsiteY67" fmla="*/ 388642 h 3507439"/>
                <a:gd name="connsiteX68" fmla="*/ 2963023 w 3248517"/>
                <a:gd name="connsiteY68" fmla="*/ 482754 h 3507439"/>
                <a:gd name="connsiteX69" fmla="*/ 2822963 w 3248517"/>
                <a:gd name="connsiteY69" fmla="*/ 60189 h 3507439"/>
                <a:gd name="connsiteX70" fmla="*/ 2887119 w 3248517"/>
                <a:gd name="connsiteY70" fmla="*/ 521161 h 3507439"/>
                <a:gd name="connsiteX71" fmla="*/ 2715630 w 3248517"/>
                <a:gd name="connsiteY71" fmla="*/ 730601 h 3507439"/>
                <a:gd name="connsiteX72" fmla="*/ 2649828 w 3248517"/>
                <a:gd name="connsiteY72" fmla="*/ 620884 h 3507439"/>
                <a:gd name="connsiteX73" fmla="*/ 2633832 w 3248517"/>
                <a:gd name="connsiteY73" fmla="*/ 446449 h 3507439"/>
                <a:gd name="connsiteX74" fmla="*/ 2586971 w 3248517"/>
                <a:gd name="connsiteY74" fmla="*/ 643296 h 3507439"/>
                <a:gd name="connsiteX75" fmla="*/ 2650846 w 3248517"/>
                <a:gd name="connsiteY75" fmla="*/ 771218 h 3507439"/>
                <a:gd name="connsiteX76" fmla="*/ 2632922 w 3248517"/>
                <a:gd name="connsiteY76" fmla="*/ 854946 h 3507439"/>
                <a:gd name="connsiteX77" fmla="*/ 2481287 w 3248517"/>
                <a:gd name="connsiteY77" fmla="*/ 854665 h 3507439"/>
                <a:gd name="connsiteX78" fmla="*/ 2393982 w 3248517"/>
                <a:gd name="connsiteY78" fmla="*/ 753575 h 3507439"/>
                <a:gd name="connsiteX79" fmla="*/ 2447929 w 3248517"/>
                <a:gd name="connsiteY79" fmla="*/ 605344 h 3507439"/>
                <a:gd name="connsiteX80" fmla="*/ 2420079 w 3248517"/>
                <a:gd name="connsiteY80" fmla="*/ 458586 h 3507439"/>
                <a:gd name="connsiteX81" fmla="*/ 2330389 w 3248517"/>
                <a:gd name="connsiteY81" fmla="*/ 702575 h 3507439"/>
                <a:gd name="connsiteX82" fmla="*/ 2045501 w 3248517"/>
                <a:gd name="connsiteY82" fmla="*/ 470160 h 3507439"/>
                <a:gd name="connsiteX83" fmla="*/ 2079139 w 3248517"/>
                <a:gd name="connsiteY83" fmla="*/ 379171 h 3507439"/>
                <a:gd name="connsiteX84" fmla="*/ 2305379 w 3248517"/>
                <a:gd name="connsiteY84" fmla="*/ 238764 h 3507439"/>
                <a:gd name="connsiteX85" fmla="*/ 2167863 w 3248517"/>
                <a:gd name="connsiteY85" fmla="*/ 296731 h 3507439"/>
                <a:gd name="connsiteX86" fmla="*/ 2035574 w 3248517"/>
                <a:gd name="connsiteY86" fmla="*/ 307863 h 3507439"/>
                <a:gd name="connsiteX87" fmla="*/ 2047899 w 3248517"/>
                <a:gd name="connsiteY87" fmla="*/ 174099 h 3507439"/>
                <a:gd name="connsiteX88" fmla="*/ 2126456 w 3248517"/>
                <a:gd name="connsiteY88" fmla="*/ 0 h 3507439"/>
                <a:gd name="connsiteX89" fmla="*/ 1966650 w 3248517"/>
                <a:gd name="connsiteY89" fmla="*/ 257318 h 3507439"/>
                <a:gd name="connsiteX90" fmla="*/ 1936870 w 3248517"/>
                <a:gd name="connsiteY90" fmla="*/ 32164 h 3507439"/>
                <a:gd name="connsiteX91" fmla="*/ 1901275 w 3248517"/>
                <a:gd name="connsiteY91" fmla="*/ 208756 h 3507439"/>
                <a:gd name="connsiteX92" fmla="*/ 1931363 w 3248517"/>
                <a:gd name="connsiteY92" fmla="*/ 367315 h 3507439"/>
                <a:gd name="connsiteX93" fmla="*/ 1837294 w 3248517"/>
                <a:gd name="connsiteY93" fmla="*/ 288733 h 3507439"/>
                <a:gd name="connsiteX94" fmla="*/ 1776782 w 3248517"/>
                <a:gd name="connsiteY94" fmla="*/ 138130 h 3507439"/>
                <a:gd name="connsiteX95" fmla="*/ 1812524 w 3248517"/>
                <a:gd name="connsiteY95" fmla="*/ 363351 h 3507439"/>
                <a:gd name="connsiteX96" fmla="*/ 2358415 w 3248517"/>
                <a:gd name="connsiteY96" fmla="*/ 907420 h 3507439"/>
                <a:gd name="connsiteX97" fmla="*/ 2235543 w 3248517"/>
                <a:gd name="connsiteY97" fmla="*/ 830779 h 3507439"/>
                <a:gd name="connsiteX98" fmla="*/ 2065635 w 3248517"/>
                <a:gd name="connsiteY98" fmla="*/ 746314 h 3507439"/>
                <a:gd name="connsiteX99" fmla="*/ 2108531 w 3248517"/>
                <a:gd name="connsiteY99" fmla="*/ 998194 h 3507439"/>
                <a:gd name="connsiteX100" fmla="*/ 2259254 w 3248517"/>
                <a:gd name="connsiteY100" fmla="*/ 1067227 h 3507439"/>
                <a:gd name="connsiteX101" fmla="*/ 2285163 w 3248517"/>
                <a:gd name="connsiteY101" fmla="*/ 1144483 h 3507439"/>
                <a:gd name="connsiteX102" fmla="*/ 2187208 w 3248517"/>
                <a:gd name="connsiteY102" fmla="*/ 1396872 h 3507439"/>
                <a:gd name="connsiteX103" fmla="*/ 1844360 w 3248517"/>
                <a:gd name="connsiteY103" fmla="*/ 1398722 h 3507439"/>
                <a:gd name="connsiteX104" fmla="*/ 1565233 w 3248517"/>
                <a:gd name="connsiteY104" fmla="*/ 1433906 h 3507439"/>
                <a:gd name="connsiteX0" fmla="*/ 1546239 w 3229523"/>
                <a:gd name="connsiteY0" fmla="*/ 1433906 h 3507439"/>
                <a:gd name="connsiteX1" fmla="*/ 827604 w 3229523"/>
                <a:gd name="connsiteY1" fmla="*/ 1430614 h 3507439"/>
                <a:gd name="connsiteX2" fmla="*/ 507353 w 3229523"/>
                <a:gd name="connsiteY2" fmla="*/ 1443019 h 3507439"/>
                <a:gd name="connsiteX3" fmla="*/ 183185 w 3229523"/>
                <a:gd name="connsiteY3" fmla="*/ 1603646 h 3507439"/>
                <a:gd name="connsiteX4" fmla="*/ 34660 w 3229523"/>
                <a:gd name="connsiteY4" fmla="*/ 1771165 h 3507439"/>
                <a:gd name="connsiteX5" fmla="*/ 0 w 3229523"/>
                <a:gd name="connsiteY5" fmla="*/ 2063143 h 3507439"/>
                <a:gd name="connsiteX6" fmla="*/ 132641 w 3229523"/>
                <a:gd name="connsiteY6" fmla="*/ 1952864 h 3507439"/>
                <a:gd name="connsiteX7" fmla="*/ 169400 w 3229523"/>
                <a:gd name="connsiteY7" fmla="*/ 2003409 h 3507439"/>
                <a:gd name="connsiteX8" fmla="*/ 183185 w 3229523"/>
                <a:gd name="connsiteY8" fmla="*/ 1856369 h 3507439"/>
                <a:gd name="connsiteX9" fmla="*/ 261300 w 3229523"/>
                <a:gd name="connsiteY9" fmla="*/ 2269917 h 3507439"/>
                <a:gd name="connsiteX10" fmla="*/ 17766 w 3229523"/>
                <a:gd name="connsiteY10" fmla="*/ 2550211 h 3507439"/>
                <a:gd name="connsiteX11" fmla="*/ 26956 w 3229523"/>
                <a:gd name="connsiteY11" fmla="*/ 3363521 h 3507439"/>
                <a:gd name="connsiteX12" fmla="*/ 86691 w 3229523"/>
                <a:gd name="connsiteY12" fmla="*/ 3326761 h 3507439"/>
                <a:gd name="connsiteX13" fmla="*/ 114261 w 3229523"/>
                <a:gd name="connsiteY13" fmla="*/ 3469206 h 3507439"/>
                <a:gd name="connsiteX14" fmla="*/ 279680 w 3229523"/>
                <a:gd name="connsiteY14" fmla="*/ 3464611 h 3507439"/>
                <a:gd name="connsiteX15" fmla="*/ 334819 w 3229523"/>
                <a:gd name="connsiteY15" fmla="*/ 3427851 h 3507439"/>
                <a:gd name="connsiteX16" fmla="*/ 155615 w 3229523"/>
                <a:gd name="connsiteY16" fmla="*/ 3276217 h 3507439"/>
                <a:gd name="connsiteX17" fmla="*/ 151020 w 3229523"/>
                <a:gd name="connsiteY17" fmla="*/ 2720225 h 3507439"/>
                <a:gd name="connsiteX18" fmla="*/ 371579 w 3229523"/>
                <a:gd name="connsiteY18" fmla="*/ 2605350 h 3507439"/>
                <a:gd name="connsiteX19" fmla="*/ 279680 w 3229523"/>
                <a:gd name="connsiteY19" fmla="*/ 2734010 h 3507439"/>
                <a:gd name="connsiteX20" fmla="*/ 661063 w 3229523"/>
                <a:gd name="connsiteY20" fmla="*/ 3294597 h 3507439"/>
                <a:gd name="connsiteX21" fmla="*/ 702417 w 3229523"/>
                <a:gd name="connsiteY21" fmla="*/ 3262432 h 3507439"/>
                <a:gd name="connsiteX22" fmla="*/ 716202 w 3229523"/>
                <a:gd name="connsiteY22" fmla="*/ 3363521 h 3507439"/>
                <a:gd name="connsiteX23" fmla="*/ 909191 w 3229523"/>
                <a:gd name="connsiteY23" fmla="*/ 3363521 h 3507439"/>
                <a:gd name="connsiteX24" fmla="*/ 955141 w 3229523"/>
                <a:gd name="connsiteY24" fmla="*/ 3331356 h 3507439"/>
                <a:gd name="connsiteX25" fmla="*/ 739177 w 3229523"/>
                <a:gd name="connsiteY25" fmla="*/ 3193507 h 3507439"/>
                <a:gd name="connsiteX26" fmla="*/ 491049 w 3229523"/>
                <a:gd name="connsiteY26" fmla="*/ 2821314 h 3507439"/>
                <a:gd name="connsiteX27" fmla="*/ 500239 w 3229523"/>
                <a:gd name="connsiteY27" fmla="*/ 2738605 h 3507439"/>
                <a:gd name="connsiteX28" fmla="*/ 895406 w 3229523"/>
                <a:gd name="connsiteY28" fmla="*/ 2334247 h 3507439"/>
                <a:gd name="connsiteX29" fmla="*/ 1690337 w 3229523"/>
                <a:gd name="connsiteY29" fmla="*/ 2380197 h 3507439"/>
                <a:gd name="connsiteX30" fmla="*/ 1566273 w 3229523"/>
                <a:gd name="connsiteY30" fmla="*/ 3248647 h 3507439"/>
                <a:gd name="connsiteX31" fmla="*/ 1603032 w 3229523"/>
                <a:gd name="connsiteY31" fmla="*/ 3239457 h 3507439"/>
                <a:gd name="connsiteX32" fmla="*/ 1598438 w 3229523"/>
                <a:gd name="connsiteY32" fmla="*/ 3386496 h 3507439"/>
                <a:gd name="connsiteX33" fmla="*/ 1805211 w 3229523"/>
                <a:gd name="connsiteY33" fmla="*/ 3450826 h 3507439"/>
                <a:gd name="connsiteX34" fmla="*/ 1837376 w 3229523"/>
                <a:gd name="connsiteY34" fmla="*/ 3391091 h 3507439"/>
                <a:gd name="connsiteX35" fmla="*/ 1699527 w 3229523"/>
                <a:gd name="connsiteY35" fmla="*/ 3303786 h 3507439"/>
                <a:gd name="connsiteX36" fmla="*/ 1727097 w 3229523"/>
                <a:gd name="connsiteY36" fmla="*/ 2908619 h 3507439"/>
                <a:gd name="connsiteX37" fmla="*/ 1851161 w 3229523"/>
                <a:gd name="connsiteY37" fmla="*/ 2623730 h 3507439"/>
                <a:gd name="connsiteX38" fmla="*/ 1956846 w 3229523"/>
                <a:gd name="connsiteY38" fmla="*/ 2844289 h 3507439"/>
                <a:gd name="connsiteX39" fmla="*/ 2039555 w 3229523"/>
                <a:gd name="connsiteY39" fmla="*/ 3060253 h 3507439"/>
                <a:gd name="connsiteX40" fmla="*/ 2074841 w 3229523"/>
                <a:gd name="connsiteY40" fmla="*/ 3350929 h 3507439"/>
                <a:gd name="connsiteX41" fmla="*/ 2119599 w 3229523"/>
                <a:gd name="connsiteY41" fmla="*/ 3345423 h 3507439"/>
                <a:gd name="connsiteX42" fmla="*/ 2136505 w 3229523"/>
                <a:gd name="connsiteY42" fmla="*/ 3478113 h 3507439"/>
                <a:gd name="connsiteX43" fmla="*/ 2290068 w 3229523"/>
                <a:gd name="connsiteY43" fmla="*/ 3507439 h 3507439"/>
                <a:gd name="connsiteX44" fmla="*/ 2334545 w 3229523"/>
                <a:gd name="connsiteY44" fmla="*/ 3463419 h 3507439"/>
                <a:gd name="connsiteX45" fmla="*/ 2221706 w 3229523"/>
                <a:gd name="connsiteY45" fmla="*/ 3366924 h 3507439"/>
                <a:gd name="connsiteX46" fmla="*/ 2126860 w 3229523"/>
                <a:gd name="connsiteY46" fmla="*/ 3087823 h 3507439"/>
                <a:gd name="connsiteX47" fmla="*/ 2082666 w 3229523"/>
                <a:gd name="connsiteY47" fmla="*/ 2817884 h 3507439"/>
                <a:gd name="connsiteX48" fmla="*/ 2053340 w 3229523"/>
                <a:gd name="connsiteY48" fmla="*/ 2357222 h 3507439"/>
                <a:gd name="connsiteX49" fmla="*/ 2294382 w 3229523"/>
                <a:gd name="connsiteY49" fmla="*/ 2205413 h 3507439"/>
                <a:gd name="connsiteX50" fmla="*/ 2585621 w 3229523"/>
                <a:gd name="connsiteY50" fmla="*/ 1779447 h 3507439"/>
                <a:gd name="connsiteX51" fmla="*/ 2653634 w 3229523"/>
                <a:gd name="connsiteY51" fmla="*/ 1448891 h 3507439"/>
                <a:gd name="connsiteX52" fmla="*/ 2766016 w 3229523"/>
                <a:gd name="connsiteY52" fmla="*/ 1398346 h 3507439"/>
                <a:gd name="connsiteX53" fmla="*/ 2755634 w 3229523"/>
                <a:gd name="connsiteY53" fmla="*/ 1288521 h 3507439"/>
                <a:gd name="connsiteX54" fmla="*/ 2741112 w 3229523"/>
                <a:gd name="connsiteY54" fmla="*/ 1231453 h 3507439"/>
                <a:gd name="connsiteX55" fmla="*/ 2764368 w 3229523"/>
                <a:gd name="connsiteY55" fmla="*/ 1121454 h 3507439"/>
                <a:gd name="connsiteX56" fmla="*/ 2794498 w 3229523"/>
                <a:gd name="connsiteY56" fmla="*/ 1132185 h 3507439"/>
                <a:gd name="connsiteX57" fmla="*/ 2788536 w 3229523"/>
                <a:gd name="connsiteY57" fmla="*/ 1066034 h 3507439"/>
                <a:gd name="connsiteX58" fmla="*/ 2816106 w 3229523"/>
                <a:gd name="connsiteY58" fmla="*/ 1020084 h 3507439"/>
                <a:gd name="connsiteX59" fmla="*/ 2927312 w 3229523"/>
                <a:gd name="connsiteY59" fmla="*/ 872562 h 3507439"/>
                <a:gd name="connsiteX60" fmla="*/ 2967740 w 3229523"/>
                <a:gd name="connsiteY60" fmla="*/ 771955 h 3507439"/>
                <a:gd name="connsiteX61" fmla="*/ 2857998 w 3229523"/>
                <a:gd name="connsiteY61" fmla="*/ 819245 h 3507439"/>
                <a:gd name="connsiteX62" fmla="*/ 2723750 w 3229523"/>
                <a:gd name="connsiteY62" fmla="*/ 868450 h 3507439"/>
                <a:gd name="connsiteX63" fmla="*/ 3055045 w 3229523"/>
                <a:gd name="connsiteY63" fmla="*/ 501589 h 3507439"/>
                <a:gd name="connsiteX64" fmla="*/ 3200329 w 3229523"/>
                <a:gd name="connsiteY64" fmla="*/ 46231 h 3507439"/>
                <a:gd name="connsiteX65" fmla="*/ 3100994 w 3229523"/>
                <a:gd name="connsiteY65" fmla="*/ 328453 h 3507439"/>
                <a:gd name="connsiteX66" fmla="*/ 3060377 w 3229523"/>
                <a:gd name="connsiteY66" fmla="*/ 38232 h 3507439"/>
                <a:gd name="connsiteX67" fmla="*/ 3040804 w 3229523"/>
                <a:gd name="connsiteY67" fmla="*/ 388642 h 3507439"/>
                <a:gd name="connsiteX68" fmla="*/ 2944029 w 3229523"/>
                <a:gd name="connsiteY68" fmla="*/ 482754 h 3507439"/>
                <a:gd name="connsiteX69" fmla="*/ 2803969 w 3229523"/>
                <a:gd name="connsiteY69" fmla="*/ 60189 h 3507439"/>
                <a:gd name="connsiteX70" fmla="*/ 2868125 w 3229523"/>
                <a:gd name="connsiteY70" fmla="*/ 521161 h 3507439"/>
                <a:gd name="connsiteX71" fmla="*/ 2696636 w 3229523"/>
                <a:gd name="connsiteY71" fmla="*/ 730601 h 3507439"/>
                <a:gd name="connsiteX72" fmla="*/ 2630834 w 3229523"/>
                <a:gd name="connsiteY72" fmla="*/ 620884 h 3507439"/>
                <a:gd name="connsiteX73" fmla="*/ 2614838 w 3229523"/>
                <a:gd name="connsiteY73" fmla="*/ 446449 h 3507439"/>
                <a:gd name="connsiteX74" fmla="*/ 2567977 w 3229523"/>
                <a:gd name="connsiteY74" fmla="*/ 643296 h 3507439"/>
                <a:gd name="connsiteX75" fmla="*/ 2631852 w 3229523"/>
                <a:gd name="connsiteY75" fmla="*/ 771218 h 3507439"/>
                <a:gd name="connsiteX76" fmla="*/ 2613928 w 3229523"/>
                <a:gd name="connsiteY76" fmla="*/ 854946 h 3507439"/>
                <a:gd name="connsiteX77" fmla="*/ 2462293 w 3229523"/>
                <a:gd name="connsiteY77" fmla="*/ 854665 h 3507439"/>
                <a:gd name="connsiteX78" fmla="*/ 2374988 w 3229523"/>
                <a:gd name="connsiteY78" fmla="*/ 753575 h 3507439"/>
                <a:gd name="connsiteX79" fmla="*/ 2428935 w 3229523"/>
                <a:gd name="connsiteY79" fmla="*/ 605344 h 3507439"/>
                <a:gd name="connsiteX80" fmla="*/ 2401085 w 3229523"/>
                <a:gd name="connsiteY80" fmla="*/ 458586 h 3507439"/>
                <a:gd name="connsiteX81" fmla="*/ 2311395 w 3229523"/>
                <a:gd name="connsiteY81" fmla="*/ 702575 h 3507439"/>
                <a:gd name="connsiteX82" fmla="*/ 2026507 w 3229523"/>
                <a:gd name="connsiteY82" fmla="*/ 470160 h 3507439"/>
                <a:gd name="connsiteX83" fmla="*/ 2060145 w 3229523"/>
                <a:gd name="connsiteY83" fmla="*/ 379171 h 3507439"/>
                <a:gd name="connsiteX84" fmla="*/ 2286385 w 3229523"/>
                <a:gd name="connsiteY84" fmla="*/ 238764 h 3507439"/>
                <a:gd name="connsiteX85" fmla="*/ 2148869 w 3229523"/>
                <a:gd name="connsiteY85" fmla="*/ 296731 h 3507439"/>
                <a:gd name="connsiteX86" fmla="*/ 2016580 w 3229523"/>
                <a:gd name="connsiteY86" fmla="*/ 307863 h 3507439"/>
                <a:gd name="connsiteX87" fmla="*/ 2028905 w 3229523"/>
                <a:gd name="connsiteY87" fmla="*/ 174099 h 3507439"/>
                <a:gd name="connsiteX88" fmla="*/ 2107462 w 3229523"/>
                <a:gd name="connsiteY88" fmla="*/ 0 h 3507439"/>
                <a:gd name="connsiteX89" fmla="*/ 1947656 w 3229523"/>
                <a:gd name="connsiteY89" fmla="*/ 257318 h 3507439"/>
                <a:gd name="connsiteX90" fmla="*/ 1917876 w 3229523"/>
                <a:gd name="connsiteY90" fmla="*/ 32164 h 3507439"/>
                <a:gd name="connsiteX91" fmla="*/ 1882281 w 3229523"/>
                <a:gd name="connsiteY91" fmla="*/ 208756 h 3507439"/>
                <a:gd name="connsiteX92" fmla="*/ 1912369 w 3229523"/>
                <a:gd name="connsiteY92" fmla="*/ 367315 h 3507439"/>
                <a:gd name="connsiteX93" fmla="*/ 1818300 w 3229523"/>
                <a:gd name="connsiteY93" fmla="*/ 288733 h 3507439"/>
                <a:gd name="connsiteX94" fmla="*/ 1757788 w 3229523"/>
                <a:gd name="connsiteY94" fmla="*/ 138130 h 3507439"/>
                <a:gd name="connsiteX95" fmla="*/ 1793530 w 3229523"/>
                <a:gd name="connsiteY95" fmla="*/ 363351 h 3507439"/>
                <a:gd name="connsiteX96" fmla="*/ 2339421 w 3229523"/>
                <a:gd name="connsiteY96" fmla="*/ 907420 h 3507439"/>
                <a:gd name="connsiteX97" fmla="*/ 2216549 w 3229523"/>
                <a:gd name="connsiteY97" fmla="*/ 830779 h 3507439"/>
                <a:gd name="connsiteX98" fmla="*/ 2046641 w 3229523"/>
                <a:gd name="connsiteY98" fmla="*/ 746314 h 3507439"/>
                <a:gd name="connsiteX99" fmla="*/ 2089537 w 3229523"/>
                <a:gd name="connsiteY99" fmla="*/ 998194 h 3507439"/>
                <a:gd name="connsiteX100" fmla="*/ 2240260 w 3229523"/>
                <a:gd name="connsiteY100" fmla="*/ 1067227 h 3507439"/>
                <a:gd name="connsiteX101" fmla="*/ 2266169 w 3229523"/>
                <a:gd name="connsiteY101" fmla="*/ 1144483 h 3507439"/>
                <a:gd name="connsiteX102" fmla="*/ 2168214 w 3229523"/>
                <a:gd name="connsiteY102" fmla="*/ 1396872 h 3507439"/>
                <a:gd name="connsiteX103" fmla="*/ 1825366 w 3229523"/>
                <a:gd name="connsiteY103" fmla="*/ 1398722 h 3507439"/>
                <a:gd name="connsiteX104" fmla="*/ 1546239 w 3229523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2755 w 3229637"/>
                <a:gd name="connsiteY6" fmla="*/ 195286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2755 w 3229637"/>
                <a:gd name="connsiteY6" fmla="*/ 195286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05621 w 3229637"/>
                <a:gd name="connsiteY6" fmla="*/ 192030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2755 w 3229637"/>
                <a:gd name="connsiteY6" fmla="*/ 1917591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202292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34161 w 3229637"/>
                <a:gd name="connsiteY10" fmla="*/ 253935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69204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27070 w 3229637"/>
                <a:gd name="connsiteY12" fmla="*/ 3363521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27070 w 3229637"/>
                <a:gd name="connsiteY12" fmla="*/ 3363521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27070 w 3229637"/>
                <a:gd name="connsiteY12" fmla="*/ 3363521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10513 w 3229637"/>
                <a:gd name="connsiteY16" fmla="*/ 343056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10513 w 3229637"/>
                <a:gd name="connsiteY16" fmla="*/ 343056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05086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05086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698518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698518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698518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698518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9641 w 3229637"/>
                <a:gd name="connsiteY20" fmla="*/ 273943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9641 w 3229637"/>
                <a:gd name="connsiteY20" fmla="*/ 273943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9318 w 3229637"/>
                <a:gd name="connsiteY21" fmla="*/ 330273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9318 w 3229637"/>
                <a:gd name="connsiteY21" fmla="*/ 330273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7445 w 3229637"/>
                <a:gd name="connsiteY25" fmla="*/ 3374374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7445 w 3229637"/>
                <a:gd name="connsiteY25" fmla="*/ 3374374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7445 w 3229637"/>
                <a:gd name="connsiteY25" fmla="*/ 3374374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6526 w 3229637"/>
                <a:gd name="connsiteY30" fmla="*/ 2339674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6526 w 3229637"/>
                <a:gd name="connsiteY30" fmla="*/ 2339674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5878 w 3229637"/>
                <a:gd name="connsiteY31" fmla="*/ 2366631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5878 w 3229637"/>
                <a:gd name="connsiteY31" fmla="*/ 2366631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66387 w 3229637"/>
                <a:gd name="connsiteY33" fmla="*/ 3248647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66387 w 3229637"/>
                <a:gd name="connsiteY33" fmla="*/ 3248647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66387 w 3229637"/>
                <a:gd name="connsiteY33" fmla="*/ 3248647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72765 w 3229637"/>
                <a:gd name="connsiteY36" fmla="*/ 3445399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150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150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150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</a:cxnLst>
              <a:rect l="l" t="t" r="r" b="b"/>
              <a:pathLst>
                <a:path w="3229637" h="3507439">
                  <a:moveTo>
                    <a:pt x="1546353" y="1433906"/>
                  </a:moveTo>
                  <a:cubicBezTo>
                    <a:pt x="1264376" y="1403510"/>
                    <a:pt x="925128" y="1423449"/>
                    <a:pt x="827718" y="1430614"/>
                  </a:cubicBezTo>
                  <a:cubicBezTo>
                    <a:pt x="652559" y="1443198"/>
                    <a:pt x="599781" y="1417197"/>
                    <a:pt x="507467" y="1443019"/>
                  </a:cubicBezTo>
                  <a:cubicBezTo>
                    <a:pt x="400064" y="1480911"/>
                    <a:pt x="265948" y="1557307"/>
                    <a:pt x="183299" y="1603646"/>
                  </a:cubicBezTo>
                  <a:lnTo>
                    <a:pt x="34774" y="1771165"/>
                  </a:lnTo>
                  <a:cubicBezTo>
                    <a:pt x="23221" y="1868491"/>
                    <a:pt x="-1899" y="1976670"/>
                    <a:pt x="114" y="2063143"/>
                  </a:cubicBezTo>
                  <a:cubicBezTo>
                    <a:pt x="52468" y="2034523"/>
                    <a:pt x="112961" y="1995052"/>
                    <a:pt x="130041" y="1914878"/>
                  </a:cubicBezTo>
                  <a:lnTo>
                    <a:pt x="134241" y="1957282"/>
                  </a:lnTo>
                  <a:cubicBezTo>
                    <a:pt x="166875" y="1937211"/>
                    <a:pt x="175086" y="1876440"/>
                    <a:pt x="191439" y="1842802"/>
                  </a:cubicBezTo>
                  <a:cubicBezTo>
                    <a:pt x="195770" y="1982461"/>
                    <a:pt x="243514" y="2113978"/>
                    <a:pt x="283120" y="2256350"/>
                  </a:cubicBezTo>
                  <a:cubicBezTo>
                    <a:pt x="259827" y="2484546"/>
                    <a:pt x="92727" y="2476676"/>
                    <a:pt x="20594" y="2555637"/>
                  </a:cubicBezTo>
                  <a:cubicBezTo>
                    <a:pt x="26324" y="2711887"/>
                    <a:pt x="58648" y="3002221"/>
                    <a:pt x="48874" y="3136868"/>
                  </a:cubicBezTo>
                  <a:cubicBezTo>
                    <a:pt x="44526" y="3203682"/>
                    <a:pt x="398" y="3311521"/>
                    <a:pt x="43351" y="3349954"/>
                  </a:cubicBezTo>
                  <a:lnTo>
                    <a:pt x="86805" y="3307767"/>
                  </a:lnTo>
                  <a:cubicBezTo>
                    <a:pt x="79715" y="3372434"/>
                    <a:pt x="94332" y="3390973"/>
                    <a:pt x="103522" y="3444786"/>
                  </a:cubicBezTo>
                  <a:cubicBezTo>
                    <a:pt x="108011" y="3470388"/>
                    <a:pt x="234603" y="3474284"/>
                    <a:pt x="266227" y="3470038"/>
                  </a:cubicBezTo>
                  <a:lnTo>
                    <a:pt x="291519" y="3414284"/>
                  </a:lnTo>
                  <a:cubicBezTo>
                    <a:pt x="298714" y="3384542"/>
                    <a:pt x="162101" y="3330379"/>
                    <a:pt x="155729" y="3276217"/>
                  </a:cubicBezTo>
                  <a:cubicBezTo>
                    <a:pt x="135204" y="3093600"/>
                    <a:pt x="133673" y="2780742"/>
                    <a:pt x="148421" y="2703945"/>
                  </a:cubicBezTo>
                  <a:cubicBezTo>
                    <a:pt x="211992" y="2659323"/>
                    <a:pt x="297269" y="2633693"/>
                    <a:pt x="379833" y="2591783"/>
                  </a:cubicBezTo>
                  <a:cubicBezTo>
                    <a:pt x="345582" y="2657281"/>
                    <a:pt x="300479" y="2720065"/>
                    <a:pt x="306928" y="2747577"/>
                  </a:cubicBezTo>
                  <a:cubicBezTo>
                    <a:pt x="359398" y="2841590"/>
                    <a:pt x="536574" y="3017207"/>
                    <a:pt x="588832" y="3126014"/>
                  </a:cubicBezTo>
                  <a:cubicBezTo>
                    <a:pt x="649230" y="3218541"/>
                    <a:pt x="646298" y="3284975"/>
                    <a:pt x="669318" y="3302737"/>
                  </a:cubicBezTo>
                  <a:lnTo>
                    <a:pt x="702531" y="3262432"/>
                  </a:lnTo>
                  <a:cubicBezTo>
                    <a:pt x="707126" y="3323263"/>
                    <a:pt x="744281" y="3389519"/>
                    <a:pt x="811283" y="3396081"/>
                  </a:cubicBezTo>
                  <a:cubicBezTo>
                    <a:pt x="852097" y="3401508"/>
                    <a:pt x="879345" y="3396081"/>
                    <a:pt x="912019" y="3377088"/>
                  </a:cubicBezTo>
                  <a:cubicBezTo>
                    <a:pt x="909247" y="3350086"/>
                    <a:pt x="911901" y="3336651"/>
                    <a:pt x="930835" y="3317789"/>
                  </a:cubicBezTo>
                  <a:cubicBezTo>
                    <a:pt x="866083" y="3279979"/>
                    <a:pt x="823037" y="3261164"/>
                    <a:pt x="771852" y="3228780"/>
                  </a:cubicBezTo>
                  <a:cubicBezTo>
                    <a:pt x="746123" y="3128232"/>
                    <a:pt x="554879" y="2957137"/>
                    <a:pt x="480310" y="2810461"/>
                  </a:cubicBezTo>
                  <a:cubicBezTo>
                    <a:pt x="492418" y="2764802"/>
                    <a:pt x="493672" y="2762557"/>
                    <a:pt x="500353" y="2738605"/>
                  </a:cubicBezTo>
                  <a:cubicBezTo>
                    <a:pt x="653782" y="2620099"/>
                    <a:pt x="834344" y="2509733"/>
                    <a:pt x="879239" y="2336960"/>
                  </a:cubicBezTo>
                  <a:cubicBezTo>
                    <a:pt x="1133363" y="2424633"/>
                    <a:pt x="1425474" y="2392920"/>
                    <a:pt x="1704018" y="2366631"/>
                  </a:cubicBezTo>
                  <a:cubicBezTo>
                    <a:pt x="1655617" y="2542458"/>
                    <a:pt x="1631990" y="2873190"/>
                    <a:pt x="1609052" y="3020193"/>
                  </a:cubicBezTo>
                  <a:cubicBezTo>
                    <a:pt x="1596967" y="3140062"/>
                    <a:pt x="1543857" y="3227931"/>
                    <a:pt x="1571814" y="3267640"/>
                  </a:cubicBezTo>
                  <a:lnTo>
                    <a:pt x="1597719" y="3234030"/>
                  </a:lnTo>
                  <a:cubicBezTo>
                    <a:pt x="1606136" y="3322839"/>
                    <a:pt x="1565714" y="3376374"/>
                    <a:pt x="1590412" y="3394636"/>
                  </a:cubicBezTo>
                  <a:cubicBezTo>
                    <a:pt x="1632203" y="3445926"/>
                    <a:pt x="1673994" y="3426669"/>
                    <a:pt x="1745632" y="3445399"/>
                  </a:cubicBezTo>
                  <a:cubicBezTo>
                    <a:pt x="1797054" y="3430009"/>
                    <a:pt x="1769789" y="3409194"/>
                    <a:pt x="1802217" y="3382951"/>
                  </a:cubicBezTo>
                  <a:cubicBezTo>
                    <a:pt x="1765312" y="3348423"/>
                    <a:pt x="1755539" y="3316607"/>
                    <a:pt x="1699641" y="3279366"/>
                  </a:cubicBezTo>
                  <a:cubicBezTo>
                    <a:pt x="1684411" y="3109658"/>
                    <a:pt x="1709882" y="3010495"/>
                    <a:pt x="1729925" y="2911333"/>
                  </a:cubicBezTo>
                  <a:cubicBezTo>
                    <a:pt x="1754095" y="2826318"/>
                    <a:pt x="1810825" y="2719598"/>
                    <a:pt x="1851275" y="2623730"/>
                  </a:cubicBezTo>
                  <a:cubicBezTo>
                    <a:pt x="1932630" y="2705389"/>
                    <a:pt x="1932586" y="2773483"/>
                    <a:pt x="1970527" y="2855143"/>
                  </a:cubicBezTo>
                  <a:cubicBezTo>
                    <a:pt x="1974581" y="2904519"/>
                    <a:pt x="2016622" y="2991883"/>
                    <a:pt x="2039669" y="3060253"/>
                  </a:cubicBezTo>
                  <a:cubicBezTo>
                    <a:pt x="2064998" y="3195132"/>
                    <a:pt x="2052530" y="3339346"/>
                    <a:pt x="2074955" y="3350929"/>
                  </a:cubicBezTo>
                  <a:lnTo>
                    <a:pt x="2119713" y="3345423"/>
                  </a:lnTo>
                  <a:cubicBezTo>
                    <a:pt x="2153785" y="3398539"/>
                    <a:pt x="2115877" y="3430328"/>
                    <a:pt x="2136619" y="3478113"/>
                  </a:cubicBezTo>
                  <a:cubicBezTo>
                    <a:pt x="2201137" y="3506549"/>
                    <a:pt x="2238994" y="3497664"/>
                    <a:pt x="2290182" y="3507439"/>
                  </a:cubicBezTo>
                  <a:cubicBezTo>
                    <a:pt x="2312116" y="3489211"/>
                    <a:pt x="2307393" y="3476315"/>
                    <a:pt x="2334659" y="3463419"/>
                  </a:cubicBezTo>
                  <a:cubicBezTo>
                    <a:pt x="2334369" y="3441918"/>
                    <a:pt x="2259433" y="3399089"/>
                    <a:pt x="2221820" y="3366924"/>
                  </a:cubicBezTo>
                  <a:cubicBezTo>
                    <a:pt x="2197314" y="3276556"/>
                    <a:pt x="2183470" y="3215514"/>
                    <a:pt x="2126974" y="3087823"/>
                  </a:cubicBezTo>
                  <a:cubicBezTo>
                    <a:pt x="2106911" y="3008507"/>
                    <a:pt x="2094845" y="2931857"/>
                    <a:pt x="2082780" y="2817884"/>
                  </a:cubicBezTo>
                  <a:cubicBezTo>
                    <a:pt x="2066784" y="2709650"/>
                    <a:pt x="2021463" y="2449460"/>
                    <a:pt x="2053454" y="2357222"/>
                  </a:cubicBezTo>
                  <a:cubicBezTo>
                    <a:pt x="2125803" y="2341275"/>
                    <a:pt x="2259469" y="2266680"/>
                    <a:pt x="2294496" y="2205413"/>
                  </a:cubicBezTo>
                  <a:cubicBezTo>
                    <a:pt x="2375580" y="2071422"/>
                    <a:pt x="2509982" y="1916105"/>
                    <a:pt x="2585735" y="1779447"/>
                  </a:cubicBezTo>
                  <a:cubicBezTo>
                    <a:pt x="2622624" y="1738575"/>
                    <a:pt x="2646183" y="1543081"/>
                    <a:pt x="2653748" y="1448891"/>
                  </a:cubicBezTo>
                  <a:cubicBezTo>
                    <a:pt x="2698318" y="1435597"/>
                    <a:pt x="2716228" y="1438299"/>
                    <a:pt x="2766130" y="1398346"/>
                  </a:cubicBezTo>
                  <a:lnTo>
                    <a:pt x="2755748" y="1288521"/>
                  </a:lnTo>
                  <a:cubicBezTo>
                    <a:pt x="2749130" y="1268610"/>
                    <a:pt x="2731849" y="1264694"/>
                    <a:pt x="2741226" y="1231453"/>
                  </a:cubicBezTo>
                  <a:lnTo>
                    <a:pt x="2764482" y="1121454"/>
                  </a:lnTo>
                  <a:lnTo>
                    <a:pt x="2794612" y="1132185"/>
                  </a:lnTo>
                  <a:cubicBezTo>
                    <a:pt x="2792625" y="1110135"/>
                    <a:pt x="2779974" y="1085418"/>
                    <a:pt x="2788650" y="1066034"/>
                  </a:cubicBezTo>
                  <a:cubicBezTo>
                    <a:pt x="2797840" y="1050717"/>
                    <a:pt x="2778270" y="1031680"/>
                    <a:pt x="2816220" y="1020084"/>
                  </a:cubicBezTo>
                  <a:cubicBezTo>
                    <a:pt x="2860676" y="1006500"/>
                    <a:pt x="2907486" y="969900"/>
                    <a:pt x="2927426" y="872562"/>
                  </a:cubicBezTo>
                  <a:cubicBezTo>
                    <a:pt x="2928705" y="852534"/>
                    <a:pt x="2989181" y="799948"/>
                    <a:pt x="2967854" y="771955"/>
                  </a:cubicBezTo>
                  <a:cubicBezTo>
                    <a:pt x="2949066" y="764252"/>
                    <a:pt x="2898777" y="792499"/>
                    <a:pt x="2858112" y="819245"/>
                  </a:cubicBezTo>
                  <a:cubicBezTo>
                    <a:pt x="2790789" y="832661"/>
                    <a:pt x="2777221" y="853857"/>
                    <a:pt x="2723864" y="868450"/>
                  </a:cubicBezTo>
                  <a:cubicBezTo>
                    <a:pt x="2756096" y="736388"/>
                    <a:pt x="2916290" y="604326"/>
                    <a:pt x="3055159" y="501589"/>
                  </a:cubicBezTo>
                  <a:cubicBezTo>
                    <a:pt x="3225330" y="382681"/>
                    <a:pt x="3264871" y="66500"/>
                    <a:pt x="3200443" y="46231"/>
                  </a:cubicBezTo>
                  <a:cubicBezTo>
                    <a:pt x="3146892" y="34559"/>
                    <a:pt x="3175986" y="321464"/>
                    <a:pt x="3101108" y="328453"/>
                  </a:cubicBezTo>
                  <a:cubicBezTo>
                    <a:pt x="3044914" y="303691"/>
                    <a:pt x="3095357" y="62994"/>
                    <a:pt x="3060491" y="38232"/>
                  </a:cubicBezTo>
                  <a:cubicBezTo>
                    <a:pt x="3008647" y="12855"/>
                    <a:pt x="3015451" y="270061"/>
                    <a:pt x="3040918" y="388642"/>
                  </a:cubicBezTo>
                  <a:cubicBezTo>
                    <a:pt x="3013103" y="420901"/>
                    <a:pt x="3001283" y="426502"/>
                    <a:pt x="2944143" y="482754"/>
                  </a:cubicBezTo>
                  <a:cubicBezTo>
                    <a:pt x="2930335" y="342788"/>
                    <a:pt x="2844550" y="29538"/>
                    <a:pt x="2804083" y="60189"/>
                  </a:cubicBezTo>
                  <a:cubicBezTo>
                    <a:pt x="2785480" y="78774"/>
                    <a:pt x="2900171" y="473252"/>
                    <a:pt x="2868239" y="521161"/>
                  </a:cubicBezTo>
                  <a:cubicBezTo>
                    <a:pt x="2806634" y="587420"/>
                    <a:pt x="2737028" y="706996"/>
                    <a:pt x="2696750" y="730601"/>
                  </a:cubicBezTo>
                  <a:cubicBezTo>
                    <a:pt x="2664152" y="742015"/>
                    <a:pt x="2652882" y="657456"/>
                    <a:pt x="2630948" y="620884"/>
                  </a:cubicBezTo>
                  <a:cubicBezTo>
                    <a:pt x="2603401" y="545856"/>
                    <a:pt x="2669158" y="465494"/>
                    <a:pt x="2614952" y="446449"/>
                  </a:cubicBezTo>
                  <a:cubicBezTo>
                    <a:pt x="2571784" y="441863"/>
                    <a:pt x="2544612" y="602562"/>
                    <a:pt x="2568091" y="643296"/>
                  </a:cubicBezTo>
                  <a:lnTo>
                    <a:pt x="2631966" y="771218"/>
                  </a:lnTo>
                  <a:cubicBezTo>
                    <a:pt x="2646430" y="800016"/>
                    <a:pt x="2639566" y="831480"/>
                    <a:pt x="2614042" y="854946"/>
                  </a:cubicBezTo>
                  <a:cubicBezTo>
                    <a:pt x="2566163" y="869071"/>
                    <a:pt x="2520950" y="869866"/>
                    <a:pt x="2462407" y="854665"/>
                  </a:cubicBezTo>
                  <a:cubicBezTo>
                    <a:pt x="2425307" y="842295"/>
                    <a:pt x="2382876" y="805934"/>
                    <a:pt x="2375102" y="753575"/>
                  </a:cubicBezTo>
                  <a:cubicBezTo>
                    <a:pt x="2369090" y="704165"/>
                    <a:pt x="2424397" y="646757"/>
                    <a:pt x="2429049" y="605344"/>
                  </a:cubicBezTo>
                  <a:cubicBezTo>
                    <a:pt x="2427763" y="535098"/>
                    <a:pt x="2434475" y="451520"/>
                    <a:pt x="2401199" y="458586"/>
                  </a:cubicBezTo>
                  <a:cubicBezTo>
                    <a:pt x="2365082" y="452830"/>
                    <a:pt x="2424936" y="548378"/>
                    <a:pt x="2311509" y="702575"/>
                  </a:cubicBezTo>
                  <a:cubicBezTo>
                    <a:pt x="2220989" y="632212"/>
                    <a:pt x="2071821" y="553853"/>
                    <a:pt x="2026621" y="470160"/>
                  </a:cubicBezTo>
                  <a:cubicBezTo>
                    <a:pt x="1999623" y="443385"/>
                    <a:pt x="2025942" y="381953"/>
                    <a:pt x="2060259" y="379171"/>
                  </a:cubicBezTo>
                  <a:cubicBezTo>
                    <a:pt x="2204986" y="353695"/>
                    <a:pt x="2304392" y="256241"/>
                    <a:pt x="2286499" y="238764"/>
                  </a:cubicBezTo>
                  <a:cubicBezTo>
                    <a:pt x="2243525" y="181926"/>
                    <a:pt x="2207280" y="277218"/>
                    <a:pt x="2148983" y="296731"/>
                  </a:cubicBezTo>
                  <a:cubicBezTo>
                    <a:pt x="2104016" y="308247"/>
                    <a:pt x="2032245" y="325191"/>
                    <a:pt x="2016694" y="307863"/>
                  </a:cubicBezTo>
                  <a:cubicBezTo>
                    <a:pt x="1994664" y="296198"/>
                    <a:pt x="2013872" y="225410"/>
                    <a:pt x="2029019" y="174099"/>
                  </a:cubicBezTo>
                  <a:cubicBezTo>
                    <a:pt x="2044166" y="122789"/>
                    <a:pt x="2157107" y="19899"/>
                    <a:pt x="2107576" y="0"/>
                  </a:cubicBezTo>
                  <a:cubicBezTo>
                    <a:pt x="1955669" y="37787"/>
                    <a:pt x="1963716" y="256853"/>
                    <a:pt x="1947770" y="257318"/>
                  </a:cubicBezTo>
                  <a:cubicBezTo>
                    <a:pt x="1916516" y="251580"/>
                    <a:pt x="1941247" y="43233"/>
                    <a:pt x="1917990" y="32164"/>
                  </a:cubicBezTo>
                  <a:cubicBezTo>
                    <a:pt x="1888433" y="26736"/>
                    <a:pt x="1880202" y="152898"/>
                    <a:pt x="1882395" y="208756"/>
                  </a:cubicBezTo>
                  <a:cubicBezTo>
                    <a:pt x="1881922" y="261948"/>
                    <a:pt x="1928478" y="361984"/>
                    <a:pt x="1912483" y="367315"/>
                  </a:cubicBezTo>
                  <a:cubicBezTo>
                    <a:pt x="1891889" y="385195"/>
                    <a:pt x="1844622" y="326931"/>
                    <a:pt x="1818414" y="288733"/>
                  </a:cubicBezTo>
                  <a:cubicBezTo>
                    <a:pt x="1792206" y="250536"/>
                    <a:pt x="1795354" y="143466"/>
                    <a:pt x="1757902" y="138130"/>
                  </a:cubicBezTo>
                  <a:cubicBezTo>
                    <a:pt x="1723607" y="136782"/>
                    <a:pt x="1755960" y="314047"/>
                    <a:pt x="1793644" y="363351"/>
                  </a:cubicBezTo>
                  <a:cubicBezTo>
                    <a:pt x="1916958" y="503831"/>
                    <a:pt x="2378839" y="844252"/>
                    <a:pt x="2339535" y="907420"/>
                  </a:cubicBezTo>
                  <a:cubicBezTo>
                    <a:pt x="2313684" y="938745"/>
                    <a:pt x="2261175" y="855437"/>
                    <a:pt x="2216663" y="830779"/>
                  </a:cubicBezTo>
                  <a:cubicBezTo>
                    <a:pt x="2186686" y="803512"/>
                    <a:pt x="2074067" y="768249"/>
                    <a:pt x="2046755" y="746314"/>
                  </a:cubicBezTo>
                  <a:cubicBezTo>
                    <a:pt x="1985520" y="708531"/>
                    <a:pt x="2046916" y="937338"/>
                    <a:pt x="2089651" y="998194"/>
                  </a:cubicBezTo>
                  <a:cubicBezTo>
                    <a:pt x="2167440" y="1068302"/>
                    <a:pt x="2174507" y="1061100"/>
                    <a:pt x="2240374" y="1067227"/>
                  </a:cubicBezTo>
                  <a:cubicBezTo>
                    <a:pt x="2274256" y="1056064"/>
                    <a:pt x="2290732" y="1098873"/>
                    <a:pt x="2266283" y="1144483"/>
                  </a:cubicBezTo>
                  <a:cubicBezTo>
                    <a:pt x="2239168" y="1208754"/>
                    <a:pt x="2222179" y="1354533"/>
                    <a:pt x="2168328" y="1396872"/>
                  </a:cubicBezTo>
                  <a:cubicBezTo>
                    <a:pt x="2090259" y="1443762"/>
                    <a:pt x="1921655" y="1400117"/>
                    <a:pt x="1825480" y="1398722"/>
                  </a:cubicBezTo>
                  <a:cubicBezTo>
                    <a:pt x="1742496" y="1401396"/>
                    <a:pt x="1638389" y="1449339"/>
                    <a:pt x="1546353" y="14339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39" name="자유형: 도형 38">
              <a:extLst>
                <a:ext uri="{FF2B5EF4-FFF2-40B4-BE49-F238E27FC236}">
                  <a16:creationId xmlns="" xmlns:a16="http://schemas.microsoft.com/office/drawing/2014/main" id="{7B5B6BFA-3BDA-40DE-95E9-7B0F8076CAC5}"/>
                </a:ext>
              </a:extLst>
            </p:cNvPr>
            <p:cNvSpPr/>
            <p:nvPr/>
          </p:nvSpPr>
          <p:spPr>
            <a:xfrm>
              <a:off x="7482640" y="5309135"/>
              <a:ext cx="873657" cy="948805"/>
            </a:xfrm>
            <a:custGeom>
              <a:avLst/>
              <a:gdLst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187208 w 3248648"/>
                <a:gd name="connsiteY94" fmla="*/ 1396872 h 3496775"/>
                <a:gd name="connsiteX95" fmla="*/ 1962055 w 3248648"/>
                <a:gd name="connsiteY95" fmla="*/ 1419847 h 3496775"/>
                <a:gd name="connsiteX96" fmla="*/ 1658786 w 3248648"/>
                <a:gd name="connsiteY96" fmla="*/ 1452012 h 3496775"/>
                <a:gd name="connsiteX97" fmla="*/ 514638 w 3248648"/>
                <a:gd name="connsiteY97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187208 w 3248648"/>
                <a:gd name="connsiteY94" fmla="*/ 1396872 h 3496775"/>
                <a:gd name="connsiteX95" fmla="*/ 1962055 w 3248648"/>
                <a:gd name="connsiteY95" fmla="*/ 1419847 h 3496775"/>
                <a:gd name="connsiteX96" fmla="*/ 1658786 w 3248648"/>
                <a:gd name="connsiteY96" fmla="*/ 1452012 h 3496775"/>
                <a:gd name="connsiteX97" fmla="*/ 514638 w 3248648"/>
                <a:gd name="connsiteY97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187208 w 3248648"/>
                <a:gd name="connsiteY94" fmla="*/ 1396872 h 3496775"/>
                <a:gd name="connsiteX95" fmla="*/ 1962055 w 3248648"/>
                <a:gd name="connsiteY95" fmla="*/ 1419847 h 3496775"/>
                <a:gd name="connsiteX96" fmla="*/ 1658786 w 3248648"/>
                <a:gd name="connsiteY96" fmla="*/ 1452012 h 3496775"/>
                <a:gd name="connsiteX97" fmla="*/ 514638 w 3248648"/>
                <a:gd name="connsiteY97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9078 w 3248648"/>
                <a:gd name="connsiteY89" fmla="*/ 904754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9078 w 3248648"/>
                <a:gd name="connsiteY89" fmla="*/ 904754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9078 w 3248648"/>
                <a:gd name="connsiteY89" fmla="*/ 904754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3366 w 3248648"/>
                <a:gd name="connsiteY86" fmla="*/ 375313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3366 w 3248648"/>
                <a:gd name="connsiteY86" fmla="*/ 375313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3366 w 3248648"/>
                <a:gd name="connsiteY86" fmla="*/ 375313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3366 w 3248648"/>
                <a:gd name="connsiteY86" fmla="*/ 375313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26206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26456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26456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4590 h 3497733"/>
                <a:gd name="connsiteX1" fmla="*/ 514638 w 3248648"/>
                <a:gd name="connsiteY1" fmla="*/ 1434590 h 3497733"/>
                <a:gd name="connsiteX2" fmla="*/ 202179 w 3248648"/>
                <a:gd name="connsiteY2" fmla="*/ 1604604 h 3497733"/>
                <a:gd name="connsiteX3" fmla="*/ 18380 w 3248648"/>
                <a:gd name="connsiteY3" fmla="*/ 1788403 h 3497733"/>
                <a:gd name="connsiteX4" fmla="*/ 0 w 3248648"/>
                <a:gd name="connsiteY4" fmla="*/ 2064101 h 3497733"/>
                <a:gd name="connsiteX5" fmla="*/ 151635 w 3248648"/>
                <a:gd name="connsiteY5" fmla="*/ 1953822 h 3497733"/>
                <a:gd name="connsiteX6" fmla="*/ 188394 w 3248648"/>
                <a:gd name="connsiteY6" fmla="*/ 2004367 h 3497733"/>
                <a:gd name="connsiteX7" fmla="*/ 202179 w 3248648"/>
                <a:gd name="connsiteY7" fmla="*/ 1857327 h 3497733"/>
                <a:gd name="connsiteX8" fmla="*/ 280294 w 3248648"/>
                <a:gd name="connsiteY8" fmla="*/ 2270875 h 3497733"/>
                <a:gd name="connsiteX9" fmla="*/ 36760 w 3248648"/>
                <a:gd name="connsiteY9" fmla="*/ 2551169 h 3497733"/>
                <a:gd name="connsiteX10" fmla="*/ 45950 w 3248648"/>
                <a:gd name="connsiteY10" fmla="*/ 3364479 h 3497733"/>
                <a:gd name="connsiteX11" fmla="*/ 105685 w 3248648"/>
                <a:gd name="connsiteY11" fmla="*/ 3327719 h 3497733"/>
                <a:gd name="connsiteX12" fmla="*/ 133255 w 3248648"/>
                <a:gd name="connsiteY12" fmla="*/ 3470164 h 3497733"/>
                <a:gd name="connsiteX13" fmla="*/ 298674 w 3248648"/>
                <a:gd name="connsiteY13" fmla="*/ 3465569 h 3497733"/>
                <a:gd name="connsiteX14" fmla="*/ 353813 w 3248648"/>
                <a:gd name="connsiteY14" fmla="*/ 3428809 h 3497733"/>
                <a:gd name="connsiteX15" fmla="*/ 174609 w 3248648"/>
                <a:gd name="connsiteY15" fmla="*/ 3277175 h 3497733"/>
                <a:gd name="connsiteX16" fmla="*/ 170014 w 3248648"/>
                <a:gd name="connsiteY16" fmla="*/ 2721183 h 3497733"/>
                <a:gd name="connsiteX17" fmla="*/ 390573 w 3248648"/>
                <a:gd name="connsiteY17" fmla="*/ 2606308 h 3497733"/>
                <a:gd name="connsiteX18" fmla="*/ 298674 w 3248648"/>
                <a:gd name="connsiteY18" fmla="*/ 2734968 h 3497733"/>
                <a:gd name="connsiteX19" fmla="*/ 680057 w 3248648"/>
                <a:gd name="connsiteY19" fmla="*/ 3295555 h 3497733"/>
                <a:gd name="connsiteX20" fmla="*/ 721411 w 3248648"/>
                <a:gd name="connsiteY20" fmla="*/ 3263390 h 3497733"/>
                <a:gd name="connsiteX21" fmla="*/ 735196 w 3248648"/>
                <a:gd name="connsiteY21" fmla="*/ 3364479 h 3497733"/>
                <a:gd name="connsiteX22" fmla="*/ 928185 w 3248648"/>
                <a:gd name="connsiteY22" fmla="*/ 3364479 h 3497733"/>
                <a:gd name="connsiteX23" fmla="*/ 974135 w 3248648"/>
                <a:gd name="connsiteY23" fmla="*/ 3332314 h 3497733"/>
                <a:gd name="connsiteX24" fmla="*/ 758171 w 3248648"/>
                <a:gd name="connsiteY24" fmla="*/ 3194465 h 3497733"/>
                <a:gd name="connsiteX25" fmla="*/ 510043 w 3248648"/>
                <a:gd name="connsiteY25" fmla="*/ 2822272 h 3497733"/>
                <a:gd name="connsiteX26" fmla="*/ 519233 w 3248648"/>
                <a:gd name="connsiteY26" fmla="*/ 2739563 h 3497733"/>
                <a:gd name="connsiteX27" fmla="*/ 914400 w 3248648"/>
                <a:gd name="connsiteY27" fmla="*/ 2335205 h 3497733"/>
                <a:gd name="connsiteX28" fmla="*/ 1709331 w 3248648"/>
                <a:gd name="connsiteY28" fmla="*/ 2381155 h 3497733"/>
                <a:gd name="connsiteX29" fmla="*/ 1585267 w 3248648"/>
                <a:gd name="connsiteY29" fmla="*/ 3249605 h 3497733"/>
                <a:gd name="connsiteX30" fmla="*/ 1622026 w 3248648"/>
                <a:gd name="connsiteY30" fmla="*/ 3240415 h 3497733"/>
                <a:gd name="connsiteX31" fmla="*/ 1617432 w 3248648"/>
                <a:gd name="connsiteY31" fmla="*/ 3387454 h 3497733"/>
                <a:gd name="connsiteX32" fmla="*/ 1824205 w 3248648"/>
                <a:gd name="connsiteY32" fmla="*/ 3451784 h 3497733"/>
                <a:gd name="connsiteX33" fmla="*/ 1856370 w 3248648"/>
                <a:gd name="connsiteY33" fmla="*/ 3392049 h 3497733"/>
                <a:gd name="connsiteX34" fmla="*/ 1718521 w 3248648"/>
                <a:gd name="connsiteY34" fmla="*/ 3304744 h 3497733"/>
                <a:gd name="connsiteX35" fmla="*/ 1746091 w 3248648"/>
                <a:gd name="connsiteY35" fmla="*/ 2909577 h 3497733"/>
                <a:gd name="connsiteX36" fmla="*/ 1870155 w 3248648"/>
                <a:gd name="connsiteY36" fmla="*/ 2624688 h 3497733"/>
                <a:gd name="connsiteX37" fmla="*/ 1975840 w 3248648"/>
                <a:gd name="connsiteY37" fmla="*/ 2845247 h 3497733"/>
                <a:gd name="connsiteX38" fmla="*/ 2058549 w 3248648"/>
                <a:gd name="connsiteY38" fmla="*/ 3061211 h 3497733"/>
                <a:gd name="connsiteX39" fmla="*/ 2104499 w 3248648"/>
                <a:gd name="connsiteY39" fmla="*/ 3359884 h 3497733"/>
                <a:gd name="connsiteX40" fmla="*/ 2141259 w 3248648"/>
                <a:gd name="connsiteY40" fmla="*/ 3327719 h 3497733"/>
                <a:gd name="connsiteX41" fmla="*/ 2168828 w 3248648"/>
                <a:gd name="connsiteY41" fmla="*/ 3497733 h 3497733"/>
                <a:gd name="connsiteX42" fmla="*/ 2325058 w 3248648"/>
                <a:gd name="connsiteY42" fmla="*/ 3497733 h 3497733"/>
                <a:gd name="connsiteX43" fmla="*/ 2380197 w 3248648"/>
                <a:gd name="connsiteY43" fmla="*/ 3456379 h 3497733"/>
                <a:gd name="connsiteX44" fmla="*/ 2219373 w 3248648"/>
                <a:gd name="connsiteY44" fmla="*/ 3359884 h 3497733"/>
                <a:gd name="connsiteX45" fmla="*/ 2145854 w 3248648"/>
                <a:gd name="connsiteY45" fmla="*/ 3088781 h 3497733"/>
                <a:gd name="connsiteX46" fmla="*/ 2072334 w 3248648"/>
                <a:gd name="connsiteY46" fmla="*/ 2610903 h 3497733"/>
                <a:gd name="connsiteX47" fmla="*/ 2072334 w 3248648"/>
                <a:gd name="connsiteY47" fmla="*/ 2358180 h 3497733"/>
                <a:gd name="connsiteX48" fmla="*/ 2348033 w 3248648"/>
                <a:gd name="connsiteY48" fmla="*/ 2174381 h 3497733"/>
                <a:gd name="connsiteX49" fmla="*/ 2609946 w 3248648"/>
                <a:gd name="connsiteY49" fmla="*/ 1788403 h 3497733"/>
                <a:gd name="connsiteX50" fmla="*/ 2651301 w 3248648"/>
                <a:gd name="connsiteY50" fmla="*/ 1439185 h 3497733"/>
                <a:gd name="connsiteX51" fmla="*/ 2798340 w 3248648"/>
                <a:gd name="connsiteY51" fmla="*/ 1388640 h 3497733"/>
                <a:gd name="connsiteX52" fmla="*/ 2779960 w 3248648"/>
                <a:gd name="connsiteY52" fmla="*/ 1292145 h 3497733"/>
                <a:gd name="connsiteX53" fmla="*/ 2770770 w 3248648"/>
                <a:gd name="connsiteY53" fmla="*/ 1232411 h 3497733"/>
                <a:gd name="connsiteX54" fmla="*/ 2775365 w 3248648"/>
                <a:gd name="connsiteY54" fmla="*/ 1103751 h 3497733"/>
                <a:gd name="connsiteX55" fmla="*/ 2853480 w 3248648"/>
                <a:gd name="connsiteY55" fmla="*/ 1186461 h 3497733"/>
                <a:gd name="connsiteX56" fmla="*/ 2807530 w 3248648"/>
                <a:gd name="connsiteY56" fmla="*/ 1066992 h 3497733"/>
                <a:gd name="connsiteX57" fmla="*/ 2835100 w 3248648"/>
                <a:gd name="connsiteY57" fmla="*/ 1021042 h 3497733"/>
                <a:gd name="connsiteX58" fmla="*/ 2986734 w 3248648"/>
                <a:gd name="connsiteY58" fmla="*/ 772913 h 3497733"/>
                <a:gd name="connsiteX59" fmla="*/ 2729415 w 3248648"/>
                <a:gd name="connsiteY59" fmla="*/ 869408 h 3497733"/>
                <a:gd name="connsiteX60" fmla="*/ 3074039 w 3248648"/>
                <a:gd name="connsiteY60" fmla="*/ 497215 h 3497733"/>
                <a:gd name="connsiteX61" fmla="*/ 3248648 w 3248648"/>
                <a:gd name="connsiteY61" fmla="*/ 28527 h 3497733"/>
                <a:gd name="connsiteX62" fmla="*/ 3119988 w 3248648"/>
                <a:gd name="connsiteY62" fmla="*/ 313416 h 3497733"/>
                <a:gd name="connsiteX63" fmla="*/ 3074039 w 3248648"/>
                <a:gd name="connsiteY63" fmla="*/ 28527 h 3497733"/>
                <a:gd name="connsiteX64" fmla="*/ 3046469 w 3248648"/>
                <a:gd name="connsiteY64" fmla="*/ 386935 h 3497733"/>
                <a:gd name="connsiteX65" fmla="*/ 2968354 w 3248648"/>
                <a:gd name="connsiteY65" fmla="*/ 465050 h 3497733"/>
                <a:gd name="connsiteX66" fmla="*/ 2844290 w 3248648"/>
                <a:gd name="connsiteY66" fmla="*/ 74477 h 3497733"/>
                <a:gd name="connsiteX67" fmla="*/ 2876455 w 3248648"/>
                <a:gd name="connsiteY67" fmla="*/ 524785 h 3497733"/>
                <a:gd name="connsiteX68" fmla="*/ 2715630 w 3248648"/>
                <a:gd name="connsiteY68" fmla="*/ 731559 h 3497733"/>
                <a:gd name="connsiteX69" fmla="*/ 2660491 w 3248648"/>
                <a:gd name="connsiteY69" fmla="*/ 584519 h 3497733"/>
                <a:gd name="connsiteX70" fmla="*/ 2660491 w 3248648"/>
                <a:gd name="connsiteY70" fmla="*/ 442075 h 3497733"/>
                <a:gd name="connsiteX71" fmla="*/ 2586971 w 3248648"/>
                <a:gd name="connsiteY71" fmla="*/ 644254 h 3497733"/>
                <a:gd name="connsiteX72" fmla="*/ 2637516 w 3248648"/>
                <a:gd name="connsiteY72" fmla="*/ 777508 h 3497733"/>
                <a:gd name="connsiteX73" fmla="*/ 2632921 w 3248648"/>
                <a:gd name="connsiteY73" fmla="*/ 837243 h 3497733"/>
                <a:gd name="connsiteX74" fmla="*/ 2481287 w 3248648"/>
                <a:gd name="connsiteY74" fmla="*/ 855623 h 3497733"/>
                <a:gd name="connsiteX75" fmla="*/ 2393982 w 3248648"/>
                <a:gd name="connsiteY75" fmla="*/ 754533 h 3497733"/>
                <a:gd name="connsiteX76" fmla="*/ 2439932 w 3248648"/>
                <a:gd name="connsiteY76" fmla="*/ 598304 h 3497733"/>
                <a:gd name="connsiteX77" fmla="*/ 2430742 w 3248648"/>
                <a:gd name="connsiteY77" fmla="*/ 432885 h 3497733"/>
                <a:gd name="connsiteX78" fmla="*/ 2325058 w 3248648"/>
                <a:gd name="connsiteY78" fmla="*/ 690204 h 3497733"/>
                <a:gd name="connsiteX79" fmla="*/ 2040169 w 3248648"/>
                <a:gd name="connsiteY79" fmla="*/ 460455 h 3497733"/>
                <a:gd name="connsiteX80" fmla="*/ 2063144 w 3248648"/>
                <a:gd name="connsiteY80" fmla="*/ 396125 h 3497733"/>
                <a:gd name="connsiteX81" fmla="*/ 2348033 w 3248648"/>
                <a:gd name="connsiteY81" fmla="*/ 207731 h 3497733"/>
                <a:gd name="connsiteX82" fmla="*/ 2035574 w 3248648"/>
                <a:gd name="connsiteY82" fmla="*/ 308821 h 3497733"/>
                <a:gd name="connsiteX83" fmla="*/ 2126456 w 3248648"/>
                <a:gd name="connsiteY83" fmla="*/ 958 h 3497733"/>
                <a:gd name="connsiteX84" fmla="*/ 1966650 w 3248648"/>
                <a:gd name="connsiteY84" fmla="*/ 258276 h 3497733"/>
                <a:gd name="connsiteX85" fmla="*/ 1936870 w 3248648"/>
                <a:gd name="connsiteY85" fmla="*/ 33122 h 3497733"/>
                <a:gd name="connsiteX86" fmla="*/ 1901275 w 3248648"/>
                <a:gd name="connsiteY86" fmla="*/ 209714 h 3497733"/>
                <a:gd name="connsiteX87" fmla="*/ 1931363 w 3248648"/>
                <a:gd name="connsiteY87" fmla="*/ 368273 h 3497733"/>
                <a:gd name="connsiteX88" fmla="*/ 1837294 w 3248648"/>
                <a:gd name="connsiteY88" fmla="*/ 289691 h 3497733"/>
                <a:gd name="connsiteX89" fmla="*/ 1776782 w 3248648"/>
                <a:gd name="connsiteY89" fmla="*/ 139088 h 3497733"/>
                <a:gd name="connsiteX90" fmla="*/ 1812524 w 3248648"/>
                <a:gd name="connsiteY90" fmla="*/ 364309 h 3497733"/>
                <a:gd name="connsiteX91" fmla="*/ 2358415 w 3248648"/>
                <a:gd name="connsiteY91" fmla="*/ 908378 h 3497733"/>
                <a:gd name="connsiteX92" fmla="*/ 2235543 w 3248648"/>
                <a:gd name="connsiteY92" fmla="*/ 831737 h 3497733"/>
                <a:gd name="connsiteX93" fmla="*/ 2065635 w 3248648"/>
                <a:gd name="connsiteY93" fmla="*/ 747272 h 3497733"/>
                <a:gd name="connsiteX94" fmla="*/ 2108531 w 3248648"/>
                <a:gd name="connsiteY94" fmla="*/ 999152 h 3497733"/>
                <a:gd name="connsiteX95" fmla="*/ 2259254 w 3248648"/>
                <a:gd name="connsiteY95" fmla="*/ 1068185 h 3497733"/>
                <a:gd name="connsiteX96" fmla="*/ 2285163 w 3248648"/>
                <a:gd name="connsiteY96" fmla="*/ 1145441 h 3497733"/>
                <a:gd name="connsiteX97" fmla="*/ 2187208 w 3248648"/>
                <a:gd name="connsiteY97" fmla="*/ 1397830 h 3497733"/>
                <a:gd name="connsiteX98" fmla="*/ 1962055 w 3248648"/>
                <a:gd name="connsiteY98" fmla="*/ 1420805 h 3497733"/>
                <a:gd name="connsiteX99" fmla="*/ 1658786 w 3248648"/>
                <a:gd name="connsiteY99" fmla="*/ 1452970 h 3497733"/>
                <a:gd name="connsiteX100" fmla="*/ 514638 w 3248648"/>
                <a:gd name="connsiteY100" fmla="*/ 1434590 h 3497733"/>
                <a:gd name="connsiteX0" fmla="*/ 514638 w 3248648"/>
                <a:gd name="connsiteY0" fmla="*/ 1434733 h 3497876"/>
                <a:gd name="connsiteX1" fmla="*/ 514638 w 3248648"/>
                <a:gd name="connsiteY1" fmla="*/ 1434733 h 3497876"/>
                <a:gd name="connsiteX2" fmla="*/ 202179 w 3248648"/>
                <a:gd name="connsiteY2" fmla="*/ 1604747 h 3497876"/>
                <a:gd name="connsiteX3" fmla="*/ 18380 w 3248648"/>
                <a:gd name="connsiteY3" fmla="*/ 1788546 h 3497876"/>
                <a:gd name="connsiteX4" fmla="*/ 0 w 3248648"/>
                <a:gd name="connsiteY4" fmla="*/ 2064244 h 3497876"/>
                <a:gd name="connsiteX5" fmla="*/ 151635 w 3248648"/>
                <a:gd name="connsiteY5" fmla="*/ 1953965 h 3497876"/>
                <a:gd name="connsiteX6" fmla="*/ 188394 w 3248648"/>
                <a:gd name="connsiteY6" fmla="*/ 2004510 h 3497876"/>
                <a:gd name="connsiteX7" fmla="*/ 202179 w 3248648"/>
                <a:gd name="connsiteY7" fmla="*/ 1857470 h 3497876"/>
                <a:gd name="connsiteX8" fmla="*/ 280294 w 3248648"/>
                <a:gd name="connsiteY8" fmla="*/ 2271018 h 3497876"/>
                <a:gd name="connsiteX9" fmla="*/ 36760 w 3248648"/>
                <a:gd name="connsiteY9" fmla="*/ 2551312 h 3497876"/>
                <a:gd name="connsiteX10" fmla="*/ 45950 w 3248648"/>
                <a:gd name="connsiteY10" fmla="*/ 3364622 h 3497876"/>
                <a:gd name="connsiteX11" fmla="*/ 105685 w 3248648"/>
                <a:gd name="connsiteY11" fmla="*/ 3327862 h 3497876"/>
                <a:gd name="connsiteX12" fmla="*/ 133255 w 3248648"/>
                <a:gd name="connsiteY12" fmla="*/ 3470307 h 3497876"/>
                <a:gd name="connsiteX13" fmla="*/ 298674 w 3248648"/>
                <a:gd name="connsiteY13" fmla="*/ 3465712 h 3497876"/>
                <a:gd name="connsiteX14" fmla="*/ 353813 w 3248648"/>
                <a:gd name="connsiteY14" fmla="*/ 3428952 h 3497876"/>
                <a:gd name="connsiteX15" fmla="*/ 174609 w 3248648"/>
                <a:gd name="connsiteY15" fmla="*/ 3277318 h 3497876"/>
                <a:gd name="connsiteX16" fmla="*/ 170014 w 3248648"/>
                <a:gd name="connsiteY16" fmla="*/ 2721326 h 3497876"/>
                <a:gd name="connsiteX17" fmla="*/ 390573 w 3248648"/>
                <a:gd name="connsiteY17" fmla="*/ 2606451 h 3497876"/>
                <a:gd name="connsiteX18" fmla="*/ 298674 w 3248648"/>
                <a:gd name="connsiteY18" fmla="*/ 2735111 h 3497876"/>
                <a:gd name="connsiteX19" fmla="*/ 680057 w 3248648"/>
                <a:gd name="connsiteY19" fmla="*/ 3295698 h 3497876"/>
                <a:gd name="connsiteX20" fmla="*/ 721411 w 3248648"/>
                <a:gd name="connsiteY20" fmla="*/ 3263533 h 3497876"/>
                <a:gd name="connsiteX21" fmla="*/ 735196 w 3248648"/>
                <a:gd name="connsiteY21" fmla="*/ 3364622 h 3497876"/>
                <a:gd name="connsiteX22" fmla="*/ 928185 w 3248648"/>
                <a:gd name="connsiteY22" fmla="*/ 3364622 h 3497876"/>
                <a:gd name="connsiteX23" fmla="*/ 974135 w 3248648"/>
                <a:gd name="connsiteY23" fmla="*/ 3332457 h 3497876"/>
                <a:gd name="connsiteX24" fmla="*/ 758171 w 3248648"/>
                <a:gd name="connsiteY24" fmla="*/ 3194608 h 3497876"/>
                <a:gd name="connsiteX25" fmla="*/ 510043 w 3248648"/>
                <a:gd name="connsiteY25" fmla="*/ 2822415 h 3497876"/>
                <a:gd name="connsiteX26" fmla="*/ 519233 w 3248648"/>
                <a:gd name="connsiteY26" fmla="*/ 2739706 h 3497876"/>
                <a:gd name="connsiteX27" fmla="*/ 914400 w 3248648"/>
                <a:gd name="connsiteY27" fmla="*/ 2335348 h 3497876"/>
                <a:gd name="connsiteX28" fmla="*/ 1709331 w 3248648"/>
                <a:gd name="connsiteY28" fmla="*/ 2381298 h 3497876"/>
                <a:gd name="connsiteX29" fmla="*/ 1585267 w 3248648"/>
                <a:gd name="connsiteY29" fmla="*/ 3249748 h 3497876"/>
                <a:gd name="connsiteX30" fmla="*/ 1622026 w 3248648"/>
                <a:gd name="connsiteY30" fmla="*/ 3240558 h 3497876"/>
                <a:gd name="connsiteX31" fmla="*/ 1617432 w 3248648"/>
                <a:gd name="connsiteY31" fmla="*/ 3387597 h 3497876"/>
                <a:gd name="connsiteX32" fmla="*/ 1824205 w 3248648"/>
                <a:gd name="connsiteY32" fmla="*/ 3451927 h 3497876"/>
                <a:gd name="connsiteX33" fmla="*/ 1856370 w 3248648"/>
                <a:gd name="connsiteY33" fmla="*/ 3392192 h 3497876"/>
                <a:gd name="connsiteX34" fmla="*/ 1718521 w 3248648"/>
                <a:gd name="connsiteY34" fmla="*/ 3304887 h 3497876"/>
                <a:gd name="connsiteX35" fmla="*/ 1746091 w 3248648"/>
                <a:gd name="connsiteY35" fmla="*/ 2909720 h 3497876"/>
                <a:gd name="connsiteX36" fmla="*/ 1870155 w 3248648"/>
                <a:gd name="connsiteY36" fmla="*/ 2624831 h 3497876"/>
                <a:gd name="connsiteX37" fmla="*/ 1975840 w 3248648"/>
                <a:gd name="connsiteY37" fmla="*/ 2845390 h 3497876"/>
                <a:gd name="connsiteX38" fmla="*/ 2058549 w 3248648"/>
                <a:gd name="connsiteY38" fmla="*/ 3061354 h 3497876"/>
                <a:gd name="connsiteX39" fmla="*/ 2104499 w 3248648"/>
                <a:gd name="connsiteY39" fmla="*/ 3360027 h 3497876"/>
                <a:gd name="connsiteX40" fmla="*/ 2141259 w 3248648"/>
                <a:gd name="connsiteY40" fmla="*/ 3327862 h 3497876"/>
                <a:gd name="connsiteX41" fmla="*/ 2168828 w 3248648"/>
                <a:gd name="connsiteY41" fmla="*/ 3497876 h 3497876"/>
                <a:gd name="connsiteX42" fmla="*/ 2325058 w 3248648"/>
                <a:gd name="connsiteY42" fmla="*/ 3497876 h 3497876"/>
                <a:gd name="connsiteX43" fmla="*/ 2380197 w 3248648"/>
                <a:gd name="connsiteY43" fmla="*/ 3456522 h 3497876"/>
                <a:gd name="connsiteX44" fmla="*/ 2219373 w 3248648"/>
                <a:gd name="connsiteY44" fmla="*/ 3360027 h 3497876"/>
                <a:gd name="connsiteX45" fmla="*/ 2145854 w 3248648"/>
                <a:gd name="connsiteY45" fmla="*/ 3088924 h 3497876"/>
                <a:gd name="connsiteX46" fmla="*/ 2072334 w 3248648"/>
                <a:gd name="connsiteY46" fmla="*/ 2611046 h 3497876"/>
                <a:gd name="connsiteX47" fmla="*/ 2072334 w 3248648"/>
                <a:gd name="connsiteY47" fmla="*/ 2358323 h 3497876"/>
                <a:gd name="connsiteX48" fmla="*/ 2348033 w 3248648"/>
                <a:gd name="connsiteY48" fmla="*/ 2174524 h 3497876"/>
                <a:gd name="connsiteX49" fmla="*/ 2609946 w 3248648"/>
                <a:gd name="connsiteY49" fmla="*/ 1788546 h 3497876"/>
                <a:gd name="connsiteX50" fmla="*/ 2651301 w 3248648"/>
                <a:gd name="connsiteY50" fmla="*/ 1439328 h 3497876"/>
                <a:gd name="connsiteX51" fmla="*/ 2798340 w 3248648"/>
                <a:gd name="connsiteY51" fmla="*/ 1388783 h 3497876"/>
                <a:gd name="connsiteX52" fmla="*/ 2779960 w 3248648"/>
                <a:gd name="connsiteY52" fmla="*/ 1292288 h 3497876"/>
                <a:gd name="connsiteX53" fmla="*/ 2770770 w 3248648"/>
                <a:gd name="connsiteY53" fmla="*/ 1232554 h 3497876"/>
                <a:gd name="connsiteX54" fmla="*/ 2775365 w 3248648"/>
                <a:gd name="connsiteY54" fmla="*/ 1103894 h 3497876"/>
                <a:gd name="connsiteX55" fmla="*/ 2853480 w 3248648"/>
                <a:gd name="connsiteY55" fmla="*/ 1186604 h 3497876"/>
                <a:gd name="connsiteX56" fmla="*/ 2807530 w 3248648"/>
                <a:gd name="connsiteY56" fmla="*/ 1067135 h 3497876"/>
                <a:gd name="connsiteX57" fmla="*/ 2835100 w 3248648"/>
                <a:gd name="connsiteY57" fmla="*/ 1021185 h 3497876"/>
                <a:gd name="connsiteX58" fmla="*/ 2986734 w 3248648"/>
                <a:gd name="connsiteY58" fmla="*/ 773056 h 3497876"/>
                <a:gd name="connsiteX59" fmla="*/ 2729415 w 3248648"/>
                <a:gd name="connsiteY59" fmla="*/ 869551 h 3497876"/>
                <a:gd name="connsiteX60" fmla="*/ 3074039 w 3248648"/>
                <a:gd name="connsiteY60" fmla="*/ 497358 h 3497876"/>
                <a:gd name="connsiteX61" fmla="*/ 3248648 w 3248648"/>
                <a:gd name="connsiteY61" fmla="*/ 28670 h 3497876"/>
                <a:gd name="connsiteX62" fmla="*/ 3119988 w 3248648"/>
                <a:gd name="connsiteY62" fmla="*/ 313559 h 3497876"/>
                <a:gd name="connsiteX63" fmla="*/ 3074039 w 3248648"/>
                <a:gd name="connsiteY63" fmla="*/ 28670 h 3497876"/>
                <a:gd name="connsiteX64" fmla="*/ 3046469 w 3248648"/>
                <a:gd name="connsiteY64" fmla="*/ 387078 h 3497876"/>
                <a:gd name="connsiteX65" fmla="*/ 2968354 w 3248648"/>
                <a:gd name="connsiteY65" fmla="*/ 465193 h 3497876"/>
                <a:gd name="connsiteX66" fmla="*/ 2844290 w 3248648"/>
                <a:gd name="connsiteY66" fmla="*/ 74620 h 3497876"/>
                <a:gd name="connsiteX67" fmla="*/ 2876455 w 3248648"/>
                <a:gd name="connsiteY67" fmla="*/ 524928 h 3497876"/>
                <a:gd name="connsiteX68" fmla="*/ 2715630 w 3248648"/>
                <a:gd name="connsiteY68" fmla="*/ 731702 h 3497876"/>
                <a:gd name="connsiteX69" fmla="*/ 2660491 w 3248648"/>
                <a:gd name="connsiteY69" fmla="*/ 584662 h 3497876"/>
                <a:gd name="connsiteX70" fmla="*/ 2660491 w 3248648"/>
                <a:gd name="connsiteY70" fmla="*/ 442218 h 3497876"/>
                <a:gd name="connsiteX71" fmla="*/ 2586971 w 3248648"/>
                <a:gd name="connsiteY71" fmla="*/ 644397 h 3497876"/>
                <a:gd name="connsiteX72" fmla="*/ 2637516 w 3248648"/>
                <a:gd name="connsiteY72" fmla="*/ 777651 h 3497876"/>
                <a:gd name="connsiteX73" fmla="*/ 2632921 w 3248648"/>
                <a:gd name="connsiteY73" fmla="*/ 837386 h 3497876"/>
                <a:gd name="connsiteX74" fmla="*/ 2481287 w 3248648"/>
                <a:gd name="connsiteY74" fmla="*/ 855766 h 3497876"/>
                <a:gd name="connsiteX75" fmla="*/ 2393982 w 3248648"/>
                <a:gd name="connsiteY75" fmla="*/ 754676 h 3497876"/>
                <a:gd name="connsiteX76" fmla="*/ 2439932 w 3248648"/>
                <a:gd name="connsiteY76" fmla="*/ 598447 h 3497876"/>
                <a:gd name="connsiteX77" fmla="*/ 2430742 w 3248648"/>
                <a:gd name="connsiteY77" fmla="*/ 433028 h 3497876"/>
                <a:gd name="connsiteX78" fmla="*/ 2325058 w 3248648"/>
                <a:gd name="connsiteY78" fmla="*/ 690347 h 3497876"/>
                <a:gd name="connsiteX79" fmla="*/ 2040169 w 3248648"/>
                <a:gd name="connsiteY79" fmla="*/ 460598 h 3497876"/>
                <a:gd name="connsiteX80" fmla="*/ 2063144 w 3248648"/>
                <a:gd name="connsiteY80" fmla="*/ 396268 h 3497876"/>
                <a:gd name="connsiteX81" fmla="*/ 2348033 w 3248648"/>
                <a:gd name="connsiteY81" fmla="*/ 207874 h 3497876"/>
                <a:gd name="connsiteX82" fmla="*/ 2035574 w 3248648"/>
                <a:gd name="connsiteY82" fmla="*/ 308964 h 3497876"/>
                <a:gd name="connsiteX83" fmla="*/ 2047899 w 3248648"/>
                <a:gd name="connsiteY83" fmla="*/ 175200 h 3497876"/>
                <a:gd name="connsiteX84" fmla="*/ 2126456 w 3248648"/>
                <a:gd name="connsiteY84" fmla="*/ 1101 h 3497876"/>
                <a:gd name="connsiteX85" fmla="*/ 1966650 w 3248648"/>
                <a:gd name="connsiteY85" fmla="*/ 258419 h 3497876"/>
                <a:gd name="connsiteX86" fmla="*/ 1936870 w 3248648"/>
                <a:gd name="connsiteY86" fmla="*/ 33265 h 3497876"/>
                <a:gd name="connsiteX87" fmla="*/ 1901275 w 3248648"/>
                <a:gd name="connsiteY87" fmla="*/ 209857 h 3497876"/>
                <a:gd name="connsiteX88" fmla="*/ 1931363 w 3248648"/>
                <a:gd name="connsiteY88" fmla="*/ 368416 h 3497876"/>
                <a:gd name="connsiteX89" fmla="*/ 1837294 w 3248648"/>
                <a:gd name="connsiteY89" fmla="*/ 289834 h 3497876"/>
                <a:gd name="connsiteX90" fmla="*/ 1776782 w 3248648"/>
                <a:gd name="connsiteY90" fmla="*/ 139231 h 3497876"/>
                <a:gd name="connsiteX91" fmla="*/ 1812524 w 3248648"/>
                <a:gd name="connsiteY91" fmla="*/ 364452 h 3497876"/>
                <a:gd name="connsiteX92" fmla="*/ 2358415 w 3248648"/>
                <a:gd name="connsiteY92" fmla="*/ 908521 h 3497876"/>
                <a:gd name="connsiteX93" fmla="*/ 2235543 w 3248648"/>
                <a:gd name="connsiteY93" fmla="*/ 831880 h 3497876"/>
                <a:gd name="connsiteX94" fmla="*/ 2065635 w 3248648"/>
                <a:gd name="connsiteY94" fmla="*/ 747415 h 3497876"/>
                <a:gd name="connsiteX95" fmla="*/ 2108531 w 3248648"/>
                <a:gd name="connsiteY95" fmla="*/ 999295 h 3497876"/>
                <a:gd name="connsiteX96" fmla="*/ 2259254 w 3248648"/>
                <a:gd name="connsiteY96" fmla="*/ 1068328 h 3497876"/>
                <a:gd name="connsiteX97" fmla="*/ 2285163 w 3248648"/>
                <a:gd name="connsiteY97" fmla="*/ 1145584 h 3497876"/>
                <a:gd name="connsiteX98" fmla="*/ 2187208 w 3248648"/>
                <a:gd name="connsiteY98" fmla="*/ 1397973 h 3497876"/>
                <a:gd name="connsiteX99" fmla="*/ 1962055 w 3248648"/>
                <a:gd name="connsiteY99" fmla="*/ 1420948 h 3497876"/>
                <a:gd name="connsiteX100" fmla="*/ 1658786 w 3248648"/>
                <a:gd name="connsiteY100" fmla="*/ 1453113 h 3497876"/>
                <a:gd name="connsiteX101" fmla="*/ 514638 w 3248648"/>
                <a:gd name="connsiteY101" fmla="*/ 1434733 h 3497876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59866 w 3248648"/>
                <a:gd name="connsiteY82" fmla="*/ 286067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59866 w 3248648"/>
                <a:gd name="connsiteY82" fmla="*/ 286067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59866 w 3248648"/>
                <a:gd name="connsiteY82" fmla="*/ 286067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59866 w 3248648"/>
                <a:gd name="connsiteY82" fmla="*/ 286067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48917 w 3248648"/>
                <a:gd name="connsiteY73" fmla="*/ 846949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48917 w 3248648"/>
                <a:gd name="connsiteY73" fmla="*/ 846949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48917 w 3248648"/>
                <a:gd name="connsiteY73" fmla="*/ 846949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70462 w 3248648"/>
                <a:gd name="connsiteY64" fmla="*/ 375313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25320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25320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25320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27321"/>
                <a:gd name="connsiteY0" fmla="*/ 1433632 h 3496775"/>
                <a:gd name="connsiteX1" fmla="*/ 514638 w 3227321"/>
                <a:gd name="connsiteY1" fmla="*/ 1433632 h 3496775"/>
                <a:gd name="connsiteX2" fmla="*/ 202179 w 3227321"/>
                <a:gd name="connsiteY2" fmla="*/ 1603646 h 3496775"/>
                <a:gd name="connsiteX3" fmla="*/ 18380 w 3227321"/>
                <a:gd name="connsiteY3" fmla="*/ 1787445 h 3496775"/>
                <a:gd name="connsiteX4" fmla="*/ 0 w 3227321"/>
                <a:gd name="connsiteY4" fmla="*/ 2063143 h 3496775"/>
                <a:gd name="connsiteX5" fmla="*/ 151635 w 3227321"/>
                <a:gd name="connsiteY5" fmla="*/ 1952864 h 3496775"/>
                <a:gd name="connsiteX6" fmla="*/ 188394 w 3227321"/>
                <a:gd name="connsiteY6" fmla="*/ 2003409 h 3496775"/>
                <a:gd name="connsiteX7" fmla="*/ 202179 w 3227321"/>
                <a:gd name="connsiteY7" fmla="*/ 1856369 h 3496775"/>
                <a:gd name="connsiteX8" fmla="*/ 280294 w 3227321"/>
                <a:gd name="connsiteY8" fmla="*/ 2269917 h 3496775"/>
                <a:gd name="connsiteX9" fmla="*/ 36760 w 3227321"/>
                <a:gd name="connsiteY9" fmla="*/ 2550211 h 3496775"/>
                <a:gd name="connsiteX10" fmla="*/ 45950 w 3227321"/>
                <a:gd name="connsiteY10" fmla="*/ 3363521 h 3496775"/>
                <a:gd name="connsiteX11" fmla="*/ 105685 w 3227321"/>
                <a:gd name="connsiteY11" fmla="*/ 3326761 h 3496775"/>
                <a:gd name="connsiteX12" fmla="*/ 133255 w 3227321"/>
                <a:gd name="connsiteY12" fmla="*/ 3469206 h 3496775"/>
                <a:gd name="connsiteX13" fmla="*/ 298674 w 3227321"/>
                <a:gd name="connsiteY13" fmla="*/ 3464611 h 3496775"/>
                <a:gd name="connsiteX14" fmla="*/ 353813 w 3227321"/>
                <a:gd name="connsiteY14" fmla="*/ 3427851 h 3496775"/>
                <a:gd name="connsiteX15" fmla="*/ 174609 w 3227321"/>
                <a:gd name="connsiteY15" fmla="*/ 3276217 h 3496775"/>
                <a:gd name="connsiteX16" fmla="*/ 170014 w 3227321"/>
                <a:gd name="connsiteY16" fmla="*/ 2720225 h 3496775"/>
                <a:gd name="connsiteX17" fmla="*/ 390573 w 3227321"/>
                <a:gd name="connsiteY17" fmla="*/ 2605350 h 3496775"/>
                <a:gd name="connsiteX18" fmla="*/ 298674 w 3227321"/>
                <a:gd name="connsiteY18" fmla="*/ 2734010 h 3496775"/>
                <a:gd name="connsiteX19" fmla="*/ 680057 w 3227321"/>
                <a:gd name="connsiteY19" fmla="*/ 3294597 h 3496775"/>
                <a:gd name="connsiteX20" fmla="*/ 721411 w 3227321"/>
                <a:gd name="connsiteY20" fmla="*/ 3262432 h 3496775"/>
                <a:gd name="connsiteX21" fmla="*/ 735196 w 3227321"/>
                <a:gd name="connsiteY21" fmla="*/ 3363521 h 3496775"/>
                <a:gd name="connsiteX22" fmla="*/ 928185 w 3227321"/>
                <a:gd name="connsiteY22" fmla="*/ 3363521 h 3496775"/>
                <a:gd name="connsiteX23" fmla="*/ 974135 w 3227321"/>
                <a:gd name="connsiteY23" fmla="*/ 3331356 h 3496775"/>
                <a:gd name="connsiteX24" fmla="*/ 758171 w 3227321"/>
                <a:gd name="connsiteY24" fmla="*/ 3193507 h 3496775"/>
                <a:gd name="connsiteX25" fmla="*/ 510043 w 3227321"/>
                <a:gd name="connsiteY25" fmla="*/ 2821314 h 3496775"/>
                <a:gd name="connsiteX26" fmla="*/ 519233 w 3227321"/>
                <a:gd name="connsiteY26" fmla="*/ 2738605 h 3496775"/>
                <a:gd name="connsiteX27" fmla="*/ 914400 w 3227321"/>
                <a:gd name="connsiteY27" fmla="*/ 2334247 h 3496775"/>
                <a:gd name="connsiteX28" fmla="*/ 1709331 w 3227321"/>
                <a:gd name="connsiteY28" fmla="*/ 2380197 h 3496775"/>
                <a:gd name="connsiteX29" fmla="*/ 1585267 w 3227321"/>
                <a:gd name="connsiteY29" fmla="*/ 3248647 h 3496775"/>
                <a:gd name="connsiteX30" fmla="*/ 1622026 w 3227321"/>
                <a:gd name="connsiteY30" fmla="*/ 3239457 h 3496775"/>
                <a:gd name="connsiteX31" fmla="*/ 1617432 w 3227321"/>
                <a:gd name="connsiteY31" fmla="*/ 3386496 h 3496775"/>
                <a:gd name="connsiteX32" fmla="*/ 1824205 w 3227321"/>
                <a:gd name="connsiteY32" fmla="*/ 3450826 h 3496775"/>
                <a:gd name="connsiteX33" fmla="*/ 1856370 w 3227321"/>
                <a:gd name="connsiteY33" fmla="*/ 3391091 h 3496775"/>
                <a:gd name="connsiteX34" fmla="*/ 1718521 w 3227321"/>
                <a:gd name="connsiteY34" fmla="*/ 3303786 h 3496775"/>
                <a:gd name="connsiteX35" fmla="*/ 1746091 w 3227321"/>
                <a:gd name="connsiteY35" fmla="*/ 2908619 h 3496775"/>
                <a:gd name="connsiteX36" fmla="*/ 1870155 w 3227321"/>
                <a:gd name="connsiteY36" fmla="*/ 2623730 h 3496775"/>
                <a:gd name="connsiteX37" fmla="*/ 1975840 w 3227321"/>
                <a:gd name="connsiteY37" fmla="*/ 2844289 h 3496775"/>
                <a:gd name="connsiteX38" fmla="*/ 2058549 w 3227321"/>
                <a:gd name="connsiteY38" fmla="*/ 3060253 h 3496775"/>
                <a:gd name="connsiteX39" fmla="*/ 2104499 w 3227321"/>
                <a:gd name="connsiteY39" fmla="*/ 3358926 h 3496775"/>
                <a:gd name="connsiteX40" fmla="*/ 2141259 w 3227321"/>
                <a:gd name="connsiteY40" fmla="*/ 3326761 h 3496775"/>
                <a:gd name="connsiteX41" fmla="*/ 2168828 w 3227321"/>
                <a:gd name="connsiteY41" fmla="*/ 3496775 h 3496775"/>
                <a:gd name="connsiteX42" fmla="*/ 2325058 w 3227321"/>
                <a:gd name="connsiteY42" fmla="*/ 3496775 h 3496775"/>
                <a:gd name="connsiteX43" fmla="*/ 2380197 w 3227321"/>
                <a:gd name="connsiteY43" fmla="*/ 3455421 h 3496775"/>
                <a:gd name="connsiteX44" fmla="*/ 2219373 w 3227321"/>
                <a:gd name="connsiteY44" fmla="*/ 3358926 h 3496775"/>
                <a:gd name="connsiteX45" fmla="*/ 2145854 w 3227321"/>
                <a:gd name="connsiteY45" fmla="*/ 3087823 h 3496775"/>
                <a:gd name="connsiteX46" fmla="*/ 2072334 w 3227321"/>
                <a:gd name="connsiteY46" fmla="*/ 2609945 h 3496775"/>
                <a:gd name="connsiteX47" fmla="*/ 2072334 w 3227321"/>
                <a:gd name="connsiteY47" fmla="*/ 2357222 h 3496775"/>
                <a:gd name="connsiteX48" fmla="*/ 2348033 w 3227321"/>
                <a:gd name="connsiteY48" fmla="*/ 2173423 h 3496775"/>
                <a:gd name="connsiteX49" fmla="*/ 2609946 w 3227321"/>
                <a:gd name="connsiteY49" fmla="*/ 1787445 h 3496775"/>
                <a:gd name="connsiteX50" fmla="*/ 2651301 w 3227321"/>
                <a:gd name="connsiteY50" fmla="*/ 1438227 h 3496775"/>
                <a:gd name="connsiteX51" fmla="*/ 2798340 w 3227321"/>
                <a:gd name="connsiteY51" fmla="*/ 1387682 h 3496775"/>
                <a:gd name="connsiteX52" fmla="*/ 2779960 w 3227321"/>
                <a:gd name="connsiteY52" fmla="*/ 1291187 h 3496775"/>
                <a:gd name="connsiteX53" fmla="*/ 2770770 w 3227321"/>
                <a:gd name="connsiteY53" fmla="*/ 1231453 h 3496775"/>
                <a:gd name="connsiteX54" fmla="*/ 2775365 w 3227321"/>
                <a:gd name="connsiteY54" fmla="*/ 1102793 h 3496775"/>
                <a:gd name="connsiteX55" fmla="*/ 2853480 w 3227321"/>
                <a:gd name="connsiteY55" fmla="*/ 1185503 h 3496775"/>
                <a:gd name="connsiteX56" fmla="*/ 2807530 w 3227321"/>
                <a:gd name="connsiteY56" fmla="*/ 1066034 h 3496775"/>
                <a:gd name="connsiteX57" fmla="*/ 2835100 w 3227321"/>
                <a:gd name="connsiteY57" fmla="*/ 1020084 h 3496775"/>
                <a:gd name="connsiteX58" fmla="*/ 2986734 w 3227321"/>
                <a:gd name="connsiteY58" fmla="*/ 771955 h 3496775"/>
                <a:gd name="connsiteX59" fmla="*/ 2729415 w 3227321"/>
                <a:gd name="connsiteY59" fmla="*/ 868450 h 3496775"/>
                <a:gd name="connsiteX60" fmla="*/ 3074039 w 3227321"/>
                <a:gd name="connsiteY60" fmla="*/ 496257 h 3496775"/>
                <a:gd name="connsiteX61" fmla="*/ 3227321 w 3227321"/>
                <a:gd name="connsiteY61" fmla="*/ 48897 h 3496775"/>
                <a:gd name="connsiteX62" fmla="*/ 3119988 w 3227321"/>
                <a:gd name="connsiteY62" fmla="*/ 328453 h 3496775"/>
                <a:gd name="connsiteX63" fmla="*/ 3079371 w 3227321"/>
                <a:gd name="connsiteY63" fmla="*/ 38232 h 3496775"/>
                <a:gd name="connsiteX64" fmla="*/ 3059798 w 3227321"/>
                <a:gd name="connsiteY64" fmla="*/ 388642 h 3496775"/>
                <a:gd name="connsiteX65" fmla="*/ 2963023 w 3227321"/>
                <a:gd name="connsiteY65" fmla="*/ 482754 h 3496775"/>
                <a:gd name="connsiteX66" fmla="*/ 2822963 w 3227321"/>
                <a:gd name="connsiteY66" fmla="*/ 60189 h 3496775"/>
                <a:gd name="connsiteX67" fmla="*/ 2887119 w 3227321"/>
                <a:gd name="connsiteY67" fmla="*/ 521161 h 3496775"/>
                <a:gd name="connsiteX68" fmla="*/ 2715630 w 3227321"/>
                <a:gd name="connsiteY68" fmla="*/ 730601 h 3496775"/>
                <a:gd name="connsiteX69" fmla="*/ 2649828 w 3227321"/>
                <a:gd name="connsiteY69" fmla="*/ 620884 h 3496775"/>
                <a:gd name="connsiteX70" fmla="*/ 2633832 w 3227321"/>
                <a:gd name="connsiteY70" fmla="*/ 446449 h 3496775"/>
                <a:gd name="connsiteX71" fmla="*/ 2586971 w 3227321"/>
                <a:gd name="connsiteY71" fmla="*/ 643296 h 3496775"/>
                <a:gd name="connsiteX72" fmla="*/ 2650846 w 3227321"/>
                <a:gd name="connsiteY72" fmla="*/ 771218 h 3496775"/>
                <a:gd name="connsiteX73" fmla="*/ 2632922 w 3227321"/>
                <a:gd name="connsiteY73" fmla="*/ 854946 h 3496775"/>
                <a:gd name="connsiteX74" fmla="*/ 2481287 w 3227321"/>
                <a:gd name="connsiteY74" fmla="*/ 854665 h 3496775"/>
                <a:gd name="connsiteX75" fmla="*/ 2393982 w 3227321"/>
                <a:gd name="connsiteY75" fmla="*/ 753575 h 3496775"/>
                <a:gd name="connsiteX76" fmla="*/ 2447929 w 3227321"/>
                <a:gd name="connsiteY76" fmla="*/ 605344 h 3496775"/>
                <a:gd name="connsiteX77" fmla="*/ 2420079 w 3227321"/>
                <a:gd name="connsiteY77" fmla="*/ 458586 h 3496775"/>
                <a:gd name="connsiteX78" fmla="*/ 2330389 w 3227321"/>
                <a:gd name="connsiteY78" fmla="*/ 702575 h 3496775"/>
                <a:gd name="connsiteX79" fmla="*/ 2045501 w 3227321"/>
                <a:gd name="connsiteY79" fmla="*/ 470160 h 3496775"/>
                <a:gd name="connsiteX80" fmla="*/ 2079139 w 3227321"/>
                <a:gd name="connsiteY80" fmla="*/ 379171 h 3496775"/>
                <a:gd name="connsiteX81" fmla="*/ 2305379 w 3227321"/>
                <a:gd name="connsiteY81" fmla="*/ 238764 h 3496775"/>
                <a:gd name="connsiteX82" fmla="*/ 2167863 w 3227321"/>
                <a:gd name="connsiteY82" fmla="*/ 296731 h 3496775"/>
                <a:gd name="connsiteX83" fmla="*/ 2035574 w 3227321"/>
                <a:gd name="connsiteY83" fmla="*/ 307863 h 3496775"/>
                <a:gd name="connsiteX84" fmla="*/ 2047899 w 3227321"/>
                <a:gd name="connsiteY84" fmla="*/ 174099 h 3496775"/>
                <a:gd name="connsiteX85" fmla="*/ 2126456 w 3227321"/>
                <a:gd name="connsiteY85" fmla="*/ 0 h 3496775"/>
                <a:gd name="connsiteX86" fmla="*/ 1966650 w 3227321"/>
                <a:gd name="connsiteY86" fmla="*/ 257318 h 3496775"/>
                <a:gd name="connsiteX87" fmla="*/ 1936870 w 3227321"/>
                <a:gd name="connsiteY87" fmla="*/ 32164 h 3496775"/>
                <a:gd name="connsiteX88" fmla="*/ 1901275 w 3227321"/>
                <a:gd name="connsiteY88" fmla="*/ 208756 h 3496775"/>
                <a:gd name="connsiteX89" fmla="*/ 1931363 w 3227321"/>
                <a:gd name="connsiteY89" fmla="*/ 367315 h 3496775"/>
                <a:gd name="connsiteX90" fmla="*/ 1837294 w 3227321"/>
                <a:gd name="connsiteY90" fmla="*/ 288733 h 3496775"/>
                <a:gd name="connsiteX91" fmla="*/ 1776782 w 3227321"/>
                <a:gd name="connsiteY91" fmla="*/ 138130 h 3496775"/>
                <a:gd name="connsiteX92" fmla="*/ 1812524 w 3227321"/>
                <a:gd name="connsiteY92" fmla="*/ 363351 h 3496775"/>
                <a:gd name="connsiteX93" fmla="*/ 2358415 w 3227321"/>
                <a:gd name="connsiteY93" fmla="*/ 907420 h 3496775"/>
                <a:gd name="connsiteX94" fmla="*/ 2235543 w 3227321"/>
                <a:gd name="connsiteY94" fmla="*/ 830779 h 3496775"/>
                <a:gd name="connsiteX95" fmla="*/ 2065635 w 3227321"/>
                <a:gd name="connsiteY95" fmla="*/ 746314 h 3496775"/>
                <a:gd name="connsiteX96" fmla="*/ 2108531 w 3227321"/>
                <a:gd name="connsiteY96" fmla="*/ 998194 h 3496775"/>
                <a:gd name="connsiteX97" fmla="*/ 2259254 w 3227321"/>
                <a:gd name="connsiteY97" fmla="*/ 1067227 h 3496775"/>
                <a:gd name="connsiteX98" fmla="*/ 2285163 w 3227321"/>
                <a:gd name="connsiteY98" fmla="*/ 1144483 h 3496775"/>
                <a:gd name="connsiteX99" fmla="*/ 2187208 w 3227321"/>
                <a:gd name="connsiteY99" fmla="*/ 1396872 h 3496775"/>
                <a:gd name="connsiteX100" fmla="*/ 1962055 w 3227321"/>
                <a:gd name="connsiteY100" fmla="*/ 1419847 h 3496775"/>
                <a:gd name="connsiteX101" fmla="*/ 1658786 w 3227321"/>
                <a:gd name="connsiteY101" fmla="*/ 1452012 h 3496775"/>
                <a:gd name="connsiteX102" fmla="*/ 514638 w 3227321"/>
                <a:gd name="connsiteY102" fmla="*/ 1433632 h 3496775"/>
                <a:gd name="connsiteX0" fmla="*/ 514638 w 3239679"/>
                <a:gd name="connsiteY0" fmla="*/ 1433632 h 3496775"/>
                <a:gd name="connsiteX1" fmla="*/ 514638 w 3239679"/>
                <a:gd name="connsiteY1" fmla="*/ 1433632 h 3496775"/>
                <a:gd name="connsiteX2" fmla="*/ 202179 w 3239679"/>
                <a:gd name="connsiteY2" fmla="*/ 1603646 h 3496775"/>
                <a:gd name="connsiteX3" fmla="*/ 18380 w 3239679"/>
                <a:gd name="connsiteY3" fmla="*/ 1787445 h 3496775"/>
                <a:gd name="connsiteX4" fmla="*/ 0 w 3239679"/>
                <a:gd name="connsiteY4" fmla="*/ 2063143 h 3496775"/>
                <a:gd name="connsiteX5" fmla="*/ 151635 w 3239679"/>
                <a:gd name="connsiteY5" fmla="*/ 1952864 h 3496775"/>
                <a:gd name="connsiteX6" fmla="*/ 188394 w 3239679"/>
                <a:gd name="connsiteY6" fmla="*/ 2003409 h 3496775"/>
                <a:gd name="connsiteX7" fmla="*/ 202179 w 3239679"/>
                <a:gd name="connsiteY7" fmla="*/ 1856369 h 3496775"/>
                <a:gd name="connsiteX8" fmla="*/ 280294 w 3239679"/>
                <a:gd name="connsiteY8" fmla="*/ 2269917 h 3496775"/>
                <a:gd name="connsiteX9" fmla="*/ 36760 w 3239679"/>
                <a:gd name="connsiteY9" fmla="*/ 2550211 h 3496775"/>
                <a:gd name="connsiteX10" fmla="*/ 45950 w 3239679"/>
                <a:gd name="connsiteY10" fmla="*/ 3363521 h 3496775"/>
                <a:gd name="connsiteX11" fmla="*/ 105685 w 3239679"/>
                <a:gd name="connsiteY11" fmla="*/ 3326761 h 3496775"/>
                <a:gd name="connsiteX12" fmla="*/ 133255 w 3239679"/>
                <a:gd name="connsiteY12" fmla="*/ 3469206 h 3496775"/>
                <a:gd name="connsiteX13" fmla="*/ 298674 w 3239679"/>
                <a:gd name="connsiteY13" fmla="*/ 3464611 h 3496775"/>
                <a:gd name="connsiteX14" fmla="*/ 353813 w 3239679"/>
                <a:gd name="connsiteY14" fmla="*/ 3427851 h 3496775"/>
                <a:gd name="connsiteX15" fmla="*/ 174609 w 3239679"/>
                <a:gd name="connsiteY15" fmla="*/ 3276217 h 3496775"/>
                <a:gd name="connsiteX16" fmla="*/ 170014 w 3239679"/>
                <a:gd name="connsiteY16" fmla="*/ 2720225 h 3496775"/>
                <a:gd name="connsiteX17" fmla="*/ 390573 w 3239679"/>
                <a:gd name="connsiteY17" fmla="*/ 2605350 h 3496775"/>
                <a:gd name="connsiteX18" fmla="*/ 298674 w 3239679"/>
                <a:gd name="connsiteY18" fmla="*/ 2734010 h 3496775"/>
                <a:gd name="connsiteX19" fmla="*/ 680057 w 3239679"/>
                <a:gd name="connsiteY19" fmla="*/ 3294597 h 3496775"/>
                <a:gd name="connsiteX20" fmla="*/ 721411 w 3239679"/>
                <a:gd name="connsiteY20" fmla="*/ 3262432 h 3496775"/>
                <a:gd name="connsiteX21" fmla="*/ 735196 w 3239679"/>
                <a:gd name="connsiteY21" fmla="*/ 3363521 h 3496775"/>
                <a:gd name="connsiteX22" fmla="*/ 928185 w 3239679"/>
                <a:gd name="connsiteY22" fmla="*/ 3363521 h 3496775"/>
                <a:gd name="connsiteX23" fmla="*/ 974135 w 3239679"/>
                <a:gd name="connsiteY23" fmla="*/ 3331356 h 3496775"/>
                <a:gd name="connsiteX24" fmla="*/ 758171 w 3239679"/>
                <a:gd name="connsiteY24" fmla="*/ 3193507 h 3496775"/>
                <a:gd name="connsiteX25" fmla="*/ 510043 w 3239679"/>
                <a:gd name="connsiteY25" fmla="*/ 2821314 h 3496775"/>
                <a:gd name="connsiteX26" fmla="*/ 519233 w 3239679"/>
                <a:gd name="connsiteY26" fmla="*/ 2738605 h 3496775"/>
                <a:gd name="connsiteX27" fmla="*/ 914400 w 3239679"/>
                <a:gd name="connsiteY27" fmla="*/ 2334247 h 3496775"/>
                <a:gd name="connsiteX28" fmla="*/ 1709331 w 3239679"/>
                <a:gd name="connsiteY28" fmla="*/ 2380197 h 3496775"/>
                <a:gd name="connsiteX29" fmla="*/ 1585267 w 3239679"/>
                <a:gd name="connsiteY29" fmla="*/ 3248647 h 3496775"/>
                <a:gd name="connsiteX30" fmla="*/ 1622026 w 3239679"/>
                <a:gd name="connsiteY30" fmla="*/ 3239457 h 3496775"/>
                <a:gd name="connsiteX31" fmla="*/ 1617432 w 3239679"/>
                <a:gd name="connsiteY31" fmla="*/ 3386496 h 3496775"/>
                <a:gd name="connsiteX32" fmla="*/ 1824205 w 3239679"/>
                <a:gd name="connsiteY32" fmla="*/ 3450826 h 3496775"/>
                <a:gd name="connsiteX33" fmla="*/ 1856370 w 3239679"/>
                <a:gd name="connsiteY33" fmla="*/ 3391091 h 3496775"/>
                <a:gd name="connsiteX34" fmla="*/ 1718521 w 3239679"/>
                <a:gd name="connsiteY34" fmla="*/ 3303786 h 3496775"/>
                <a:gd name="connsiteX35" fmla="*/ 1746091 w 3239679"/>
                <a:gd name="connsiteY35" fmla="*/ 2908619 h 3496775"/>
                <a:gd name="connsiteX36" fmla="*/ 1870155 w 3239679"/>
                <a:gd name="connsiteY36" fmla="*/ 2623730 h 3496775"/>
                <a:gd name="connsiteX37" fmla="*/ 1975840 w 3239679"/>
                <a:gd name="connsiteY37" fmla="*/ 2844289 h 3496775"/>
                <a:gd name="connsiteX38" fmla="*/ 2058549 w 3239679"/>
                <a:gd name="connsiteY38" fmla="*/ 3060253 h 3496775"/>
                <a:gd name="connsiteX39" fmla="*/ 2104499 w 3239679"/>
                <a:gd name="connsiteY39" fmla="*/ 3358926 h 3496775"/>
                <a:gd name="connsiteX40" fmla="*/ 2141259 w 3239679"/>
                <a:gd name="connsiteY40" fmla="*/ 3326761 h 3496775"/>
                <a:gd name="connsiteX41" fmla="*/ 2168828 w 3239679"/>
                <a:gd name="connsiteY41" fmla="*/ 3496775 h 3496775"/>
                <a:gd name="connsiteX42" fmla="*/ 2325058 w 3239679"/>
                <a:gd name="connsiteY42" fmla="*/ 3496775 h 3496775"/>
                <a:gd name="connsiteX43" fmla="*/ 2380197 w 3239679"/>
                <a:gd name="connsiteY43" fmla="*/ 3455421 h 3496775"/>
                <a:gd name="connsiteX44" fmla="*/ 2219373 w 3239679"/>
                <a:gd name="connsiteY44" fmla="*/ 3358926 h 3496775"/>
                <a:gd name="connsiteX45" fmla="*/ 2145854 w 3239679"/>
                <a:gd name="connsiteY45" fmla="*/ 3087823 h 3496775"/>
                <a:gd name="connsiteX46" fmla="*/ 2072334 w 3239679"/>
                <a:gd name="connsiteY46" fmla="*/ 2609945 h 3496775"/>
                <a:gd name="connsiteX47" fmla="*/ 2072334 w 3239679"/>
                <a:gd name="connsiteY47" fmla="*/ 2357222 h 3496775"/>
                <a:gd name="connsiteX48" fmla="*/ 2348033 w 3239679"/>
                <a:gd name="connsiteY48" fmla="*/ 2173423 h 3496775"/>
                <a:gd name="connsiteX49" fmla="*/ 2609946 w 3239679"/>
                <a:gd name="connsiteY49" fmla="*/ 1787445 h 3496775"/>
                <a:gd name="connsiteX50" fmla="*/ 2651301 w 3239679"/>
                <a:gd name="connsiteY50" fmla="*/ 1438227 h 3496775"/>
                <a:gd name="connsiteX51" fmla="*/ 2798340 w 3239679"/>
                <a:gd name="connsiteY51" fmla="*/ 1387682 h 3496775"/>
                <a:gd name="connsiteX52" fmla="*/ 2779960 w 3239679"/>
                <a:gd name="connsiteY52" fmla="*/ 1291187 h 3496775"/>
                <a:gd name="connsiteX53" fmla="*/ 2770770 w 3239679"/>
                <a:gd name="connsiteY53" fmla="*/ 1231453 h 3496775"/>
                <a:gd name="connsiteX54" fmla="*/ 2775365 w 3239679"/>
                <a:gd name="connsiteY54" fmla="*/ 1102793 h 3496775"/>
                <a:gd name="connsiteX55" fmla="*/ 2853480 w 3239679"/>
                <a:gd name="connsiteY55" fmla="*/ 1185503 h 3496775"/>
                <a:gd name="connsiteX56" fmla="*/ 2807530 w 3239679"/>
                <a:gd name="connsiteY56" fmla="*/ 1066034 h 3496775"/>
                <a:gd name="connsiteX57" fmla="*/ 2835100 w 3239679"/>
                <a:gd name="connsiteY57" fmla="*/ 1020084 h 3496775"/>
                <a:gd name="connsiteX58" fmla="*/ 2986734 w 3239679"/>
                <a:gd name="connsiteY58" fmla="*/ 771955 h 3496775"/>
                <a:gd name="connsiteX59" fmla="*/ 2729415 w 3239679"/>
                <a:gd name="connsiteY59" fmla="*/ 868450 h 3496775"/>
                <a:gd name="connsiteX60" fmla="*/ 3074039 w 3239679"/>
                <a:gd name="connsiteY60" fmla="*/ 496257 h 3496775"/>
                <a:gd name="connsiteX61" fmla="*/ 3227321 w 3239679"/>
                <a:gd name="connsiteY61" fmla="*/ 48897 h 3496775"/>
                <a:gd name="connsiteX62" fmla="*/ 3119988 w 3239679"/>
                <a:gd name="connsiteY62" fmla="*/ 328453 h 3496775"/>
                <a:gd name="connsiteX63" fmla="*/ 3079371 w 3239679"/>
                <a:gd name="connsiteY63" fmla="*/ 38232 h 3496775"/>
                <a:gd name="connsiteX64" fmla="*/ 3059798 w 3239679"/>
                <a:gd name="connsiteY64" fmla="*/ 388642 h 3496775"/>
                <a:gd name="connsiteX65" fmla="*/ 2963023 w 3239679"/>
                <a:gd name="connsiteY65" fmla="*/ 482754 h 3496775"/>
                <a:gd name="connsiteX66" fmla="*/ 2822963 w 3239679"/>
                <a:gd name="connsiteY66" fmla="*/ 60189 h 3496775"/>
                <a:gd name="connsiteX67" fmla="*/ 2887119 w 3239679"/>
                <a:gd name="connsiteY67" fmla="*/ 521161 h 3496775"/>
                <a:gd name="connsiteX68" fmla="*/ 2715630 w 3239679"/>
                <a:gd name="connsiteY68" fmla="*/ 730601 h 3496775"/>
                <a:gd name="connsiteX69" fmla="*/ 2649828 w 3239679"/>
                <a:gd name="connsiteY69" fmla="*/ 620884 h 3496775"/>
                <a:gd name="connsiteX70" fmla="*/ 2633832 w 3239679"/>
                <a:gd name="connsiteY70" fmla="*/ 446449 h 3496775"/>
                <a:gd name="connsiteX71" fmla="*/ 2586971 w 3239679"/>
                <a:gd name="connsiteY71" fmla="*/ 643296 h 3496775"/>
                <a:gd name="connsiteX72" fmla="*/ 2650846 w 3239679"/>
                <a:gd name="connsiteY72" fmla="*/ 771218 h 3496775"/>
                <a:gd name="connsiteX73" fmla="*/ 2632922 w 3239679"/>
                <a:gd name="connsiteY73" fmla="*/ 854946 h 3496775"/>
                <a:gd name="connsiteX74" fmla="*/ 2481287 w 3239679"/>
                <a:gd name="connsiteY74" fmla="*/ 854665 h 3496775"/>
                <a:gd name="connsiteX75" fmla="*/ 2393982 w 3239679"/>
                <a:gd name="connsiteY75" fmla="*/ 753575 h 3496775"/>
                <a:gd name="connsiteX76" fmla="*/ 2447929 w 3239679"/>
                <a:gd name="connsiteY76" fmla="*/ 605344 h 3496775"/>
                <a:gd name="connsiteX77" fmla="*/ 2420079 w 3239679"/>
                <a:gd name="connsiteY77" fmla="*/ 458586 h 3496775"/>
                <a:gd name="connsiteX78" fmla="*/ 2330389 w 3239679"/>
                <a:gd name="connsiteY78" fmla="*/ 702575 h 3496775"/>
                <a:gd name="connsiteX79" fmla="*/ 2045501 w 3239679"/>
                <a:gd name="connsiteY79" fmla="*/ 470160 h 3496775"/>
                <a:gd name="connsiteX80" fmla="*/ 2079139 w 3239679"/>
                <a:gd name="connsiteY80" fmla="*/ 379171 h 3496775"/>
                <a:gd name="connsiteX81" fmla="*/ 2305379 w 3239679"/>
                <a:gd name="connsiteY81" fmla="*/ 238764 h 3496775"/>
                <a:gd name="connsiteX82" fmla="*/ 2167863 w 3239679"/>
                <a:gd name="connsiteY82" fmla="*/ 296731 h 3496775"/>
                <a:gd name="connsiteX83" fmla="*/ 2035574 w 3239679"/>
                <a:gd name="connsiteY83" fmla="*/ 307863 h 3496775"/>
                <a:gd name="connsiteX84" fmla="*/ 2047899 w 3239679"/>
                <a:gd name="connsiteY84" fmla="*/ 174099 h 3496775"/>
                <a:gd name="connsiteX85" fmla="*/ 2126456 w 3239679"/>
                <a:gd name="connsiteY85" fmla="*/ 0 h 3496775"/>
                <a:gd name="connsiteX86" fmla="*/ 1966650 w 3239679"/>
                <a:gd name="connsiteY86" fmla="*/ 257318 h 3496775"/>
                <a:gd name="connsiteX87" fmla="*/ 1936870 w 3239679"/>
                <a:gd name="connsiteY87" fmla="*/ 32164 h 3496775"/>
                <a:gd name="connsiteX88" fmla="*/ 1901275 w 3239679"/>
                <a:gd name="connsiteY88" fmla="*/ 208756 h 3496775"/>
                <a:gd name="connsiteX89" fmla="*/ 1931363 w 3239679"/>
                <a:gd name="connsiteY89" fmla="*/ 367315 h 3496775"/>
                <a:gd name="connsiteX90" fmla="*/ 1837294 w 3239679"/>
                <a:gd name="connsiteY90" fmla="*/ 288733 h 3496775"/>
                <a:gd name="connsiteX91" fmla="*/ 1776782 w 3239679"/>
                <a:gd name="connsiteY91" fmla="*/ 138130 h 3496775"/>
                <a:gd name="connsiteX92" fmla="*/ 1812524 w 3239679"/>
                <a:gd name="connsiteY92" fmla="*/ 363351 h 3496775"/>
                <a:gd name="connsiteX93" fmla="*/ 2358415 w 3239679"/>
                <a:gd name="connsiteY93" fmla="*/ 907420 h 3496775"/>
                <a:gd name="connsiteX94" fmla="*/ 2235543 w 3239679"/>
                <a:gd name="connsiteY94" fmla="*/ 830779 h 3496775"/>
                <a:gd name="connsiteX95" fmla="*/ 2065635 w 3239679"/>
                <a:gd name="connsiteY95" fmla="*/ 746314 h 3496775"/>
                <a:gd name="connsiteX96" fmla="*/ 2108531 w 3239679"/>
                <a:gd name="connsiteY96" fmla="*/ 998194 h 3496775"/>
                <a:gd name="connsiteX97" fmla="*/ 2259254 w 3239679"/>
                <a:gd name="connsiteY97" fmla="*/ 1067227 h 3496775"/>
                <a:gd name="connsiteX98" fmla="*/ 2285163 w 3239679"/>
                <a:gd name="connsiteY98" fmla="*/ 1144483 h 3496775"/>
                <a:gd name="connsiteX99" fmla="*/ 2187208 w 3239679"/>
                <a:gd name="connsiteY99" fmla="*/ 1396872 h 3496775"/>
                <a:gd name="connsiteX100" fmla="*/ 1962055 w 3239679"/>
                <a:gd name="connsiteY100" fmla="*/ 1419847 h 3496775"/>
                <a:gd name="connsiteX101" fmla="*/ 1658786 w 3239679"/>
                <a:gd name="connsiteY101" fmla="*/ 1452012 h 3496775"/>
                <a:gd name="connsiteX102" fmla="*/ 514638 w 3239679"/>
                <a:gd name="connsiteY102" fmla="*/ 1433632 h 3496775"/>
                <a:gd name="connsiteX0" fmla="*/ 514638 w 3227321"/>
                <a:gd name="connsiteY0" fmla="*/ 1433632 h 3496775"/>
                <a:gd name="connsiteX1" fmla="*/ 514638 w 3227321"/>
                <a:gd name="connsiteY1" fmla="*/ 1433632 h 3496775"/>
                <a:gd name="connsiteX2" fmla="*/ 202179 w 3227321"/>
                <a:gd name="connsiteY2" fmla="*/ 1603646 h 3496775"/>
                <a:gd name="connsiteX3" fmla="*/ 18380 w 3227321"/>
                <a:gd name="connsiteY3" fmla="*/ 1787445 h 3496775"/>
                <a:gd name="connsiteX4" fmla="*/ 0 w 3227321"/>
                <a:gd name="connsiteY4" fmla="*/ 2063143 h 3496775"/>
                <a:gd name="connsiteX5" fmla="*/ 151635 w 3227321"/>
                <a:gd name="connsiteY5" fmla="*/ 1952864 h 3496775"/>
                <a:gd name="connsiteX6" fmla="*/ 188394 w 3227321"/>
                <a:gd name="connsiteY6" fmla="*/ 2003409 h 3496775"/>
                <a:gd name="connsiteX7" fmla="*/ 202179 w 3227321"/>
                <a:gd name="connsiteY7" fmla="*/ 1856369 h 3496775"/>
                <a:gd name="connsiteX8" fmla="*/ 280294 w 3227321"/>
                <a:gd name="connsiteY8" fmla="*/ 2269917 h 3496775"/>
                <a:gd name="connsiteX9" fmla="*/ 36760 w 3227321"/>
                <a:gd name="connsiteY9" fmla="*/ 2550211 h 3496775"/>
                <a:gd name="connsiteX10" fmla="*/ 45950 w 3227321"/>
                <a:gd name="connsiteY10" fmla="*/ 3363521 h 3496775"/>
                <a:gd name="connsiteX11" fmla="*/ 105685 w 3227321"/>
                <a:gd name="connsiteY11" fmla="*/ 3326761 h 3496775"/>
                <a:gd name="connsiteX12" fmla="*/ 133255 w 3227321"/>
                <a:gd name="connsiteY12" fmla="*/ 3469206 h 3496775"/>
                <a:gd name="connsiteX13" fmla="*/ 298674 w 3227321"/>
                <a:gd name="connsiteY13" fmla="*/ 3464611 h 3496775"/>
                <a:gd name="connsiteX14" fmla="*/ 353813 w 3227321"/>
                <a:gd name="connsiteY14" fmla="*/ 3427851 h 3496775"/>
                <a:gd name="connsiteX15" fmla="*/ 174609 w 3227321"/>
                <a:gd name="connsiteY15" fmla="*/ 3276217 h 3496775"/>
                <a:gd name="connsiteX16" fmla="*/ 170014 w 3227321"/>
                <a:gd name="connsiteY16" fmla="*/ 2720225 h 3496775"/>
                <a:gd name="connsiteX17" fmla="*/ 390573 w 3227321"/>
                <a:gd name="connsiteY17" fmla="*/ 2605350 h 3496775"/>
                <a:gd name="connsiteX18" fmla="*/ 298674 w 3227321"/>
                <a:gd name="connsiteY18" fmla="*/ 2734010 h 3496775"/>
                <a:gd name="connsiteX19" fmla="*/ 680057 w 3227321"/>
                <a:gd name="connsiteY19" fmla="*/ 3294597 h 3496775"/>
                <a:gd name="connsiteX20" fmla="*/ 721411 w 3227321"/>
                <a:gd name="connsiteY20" fmla="*/ 3262432 h 3496775"/>
                <a:gd name="connsiteX21" fmla="*/ 735196 w 3227321"/>
                <a:gd name="connsiteY21" fmla="*/ 3363521 h 3496775"/>
                <a:gd name="connsiteX22" fmla="*/ 928185 w 3227321"/>
                <a:gd name="connsiteY22" fmla="*/ 3363521 h 3496775"/>
                <a:gd name="connsiteX23" fmla="*/ 974135 w 3227321"/>
                <a:gd name="connsiteY23" fmla="*/ 3331356 h 3496775"/>
                <a:gd name="connsiteX24" fmla="*/ 758171 w 3227321"/>
                <a:gd name="connsiteY24" fmla="*/ 3193507 h 3496775"/>
                <a:gd name="connsiteX25" fmla="*/ 510043 w 3227321"/>
                <a:gd name="connsiteY25" fmla="*/ 2821314 h 3496775"/>
                <a:gd name="connsiteX26" fmla="*/ 519233 w 3227321"/>
                <a:gd name="connsiteY26" fmla="*/ 2738605 h 3496775"/>
                <a:gd name="connsiteX27" fmla="*/ 914400 w 3227321"/>
                <a:gd name="connsiteY27" fmla="*/ 2334247 h 3496775"/>
                <a:gd name="connsiteX28" fmla="*/ 1709331 w 3227321"/>
                <a:gd name="connsiteY28" fmla="*/ 2380197 h 3496775"/>
                <a:gd name="connsiteX29" fmla="*/ 1585267 w 3227321"/>
                <a:gd name="connsiteY29" fmla="*/ 3248647 h 3496775"/>
                <a:gd name="connsiteX30" fmla="*/ 1622026 w 3227321"/>
                <a:gd name="connsiteY30" fmla="*/ 3239457 h 3496775"/>
                <a:gd name="connsiteX31" fmla="*/ 1617432 w 3227321"/>
                <a:gd name="connsiteY31" fmla="*/ 3386496 h 3496775"/>
                <a:gd name="connsiteX32" fmla="*/ 1824205 w 3227321"/>
                <a:gd name="connsiteY32" fmla="*/ 3450826 h 3496775"/>
                <a:gd name="connsiteX33" fmla="*/ 1856370 w 3227321"/>
                <a:gd name="connsiteY33" fmla="*/ 3391091 h 3496775"/>
                <a:gd name="connsiteX34" fmla="*/ 1718521 w 3227321"/>
                <a:gd name="connsiteY34" fmla="*/ 3303786 h 3496775"/>
                <a:gd name="connsiteX35" fmla="*/ 1746091 w 3227321"/>
                <a:gd name="connsiteY35" fmla="*/ 2908619 h 3496775"/>
                <a:gd name="connsiteX36" fmla="*/ 1870155 w 3227321"/>
                <a:gd name="connsiteY36" fmla="*/ 2623730 h 3496775"/>
                <a:gd name="connsiteX37" fmla="*/ 1975840 w 3227321"/>
                <a:gd name="connsiteY37" fmla="*/ 2844289 h 3496775"/>
                <a:gd name="connsiteX38" fmla="*/ 2058549 w 3227321"/>
                <a:gd name="connsiteY38" fmla="*/ 3060253 h 3496775"/>
                <a:gd name="connsiteX39" fmla="*/ 2104499 w 3227321"/>
                <a:gd name="connsiteY39" fmla="*/ 3358926 h 3496775"/>
                <a:gd name="connsiteX40" fmla="*/ 2141259 w 3227321"/>
                <a:gd name="connsiteY40" fmla="*/ 3326761 h 3496775"/>
                <a:gd name="connsiteX41" fmla="*/ 2168828 w 3227321"/>
                <a:gd name="connsiteY41" fmla="*/ 3496775 h 3496775"/>
                <a:gd name="connsiteX42" fmla="*/ 2325058 w 3227321"/>
                <a:gd name="connsiteY42" fmla="*/ 3496775 h 3496775"/>
                <a:gd name="connsiteX43" fmla="*/ 2380197 w 3227321"/>
                <a:gd name="connsiteY43" fmla="*/ 3455421 h 3496775"/>
                <a:gd name="connsiteX44" fmla="*/ 2219373 w 3227321"/>
                <a:gd name="connsiteY44" fmla="*/ 3358926 h 3496775"/>
                <a:gd name="connsiteX45" fmla="*/ 2145854 w 3227321"/>
                <a:gd name="connsiteY45" fmla="*/ 3087823 h 3496775"/>
                <a:gd name="connsiteX46" fmla="*/ 2072334 w 3227321"/>
                <a:gd name="connsiteY46" fmla="*/ 2609945 h 3496775"/>
                <a:gd name="connsiteX47" fmla="*/ 2072334 w 3227321"/>
                <a:gd name="connsiteY47" fmla="*/ 2357222 h 3496775"/>
                <a:gd name="connsiteX48" fmla="*/ 2348033 w 3227321"/>
                <a:gd name="connsiteY48" fmla="*/ 2173423 h 3496775"/>
                <a:gd name="connsiteX49" fmla="*/ 2609946 w 3227321"/>
                <a:gd name="connsiteY49" fmla="*/ 1787445 h 3496775"/>
                <a:gd name="connsiteX50" fmla="*/ 2651301 w 3227321"/>
                <a:gd name="connsiteY50" fmla="*/ 1438227 h 3496775"/>
                <a:gd name="connsiteX51" fmla="*/ 2798340 w 3227321"/>
                <a:gd name="connsiteY51" fmla="*/ 1387682 h 3496775"/>
                <a:gd name="connsiteX52" fmla="*/ 2779960 w 3227321"/>
                <a:gd name="connsiteY52" fmla="*/ 1291187 h 3496775"/>
                <a:gd name="connsiteX53" fmla="*/ 2770770 w 3227321"/>
                <a:gd name="connsiteY53" fmla="*/ 1231453 h 3496775"/>
                <a:gd name="connsiteX54" fmla="*/ 2775365 w 3227321"/>
                <a:gd name="connsiteY54" fmla="*/ 1102793 h 3496775"/>
                <a:gd name="connsiteX55" fmla="*/ 2853480 w 3227321"/>
                <a:gd name="connsiteY55" fmla="*/ 1185503 h 3496775"/>
                <a:gd name="connsiteX56" fmla="*/ 2807530 w 3227321"/>
                <a:gd name="connsiteY56" fmla="*/ 1066034 h 3496775"/>
                <a:gd name="connsiteX57" fmla="*/ 2835100 w 3227321"/>
                <a:gd name="connsiteY57" fmla="*/ 1020084 h 3496775"/>
                <a:gd name="connsiteX58" fmla="*/ 2986734 w 3227321"/>
                <a:gd name="connsiteY58" fmla="*/ 771955 h 3496775"/>
                <a:gd name="connsiteX59" fmla="*/ 2729415 w 3227321"/>
                <a:gd name="connsiteY59" fmla="*/ 868450 h 3496775"/>
                <a:gd name="connsiteX60" fmla="*/ 3074039 w 3227321"/>
                <a:gd name="connsiteY60" fmla="*/ 496257 h 3496775"/>
                <a:gd name="connsiteX61" fmla="*/ 3227321 w 3227321"/>
                <a:gd name="connsiteY61" fmla="*/ 48897 h 3496775"/>
                <a:gd name="connsiteX62" fmla="*/ 3119988 w 3227321"/>
                <a:gd name="connsiteY62" fmla="*/ 328453 h 3496775"/>
                <a:gd name="connsiteX63" fmla="*/ 3079371 w 3227321"/>
                <a:gd name="connsiteY63" fmla="*/ 38232 h 3496775"/>
                <a:gd name="connsiteX64" fmla="*/ 3059798 w 3227321"/>
                <a:gd name="connsiteY64" fmla="*/ 388642 h 3496775"/>
                <a:gd name="connsiteX65" fmla="*/ 2963023 w 3227321"/>
                <a:gd name="connsiteY65" fmla="*/ 482754 h 3496775"/>
                <a:gd name="connsiteX66" fmla="*/ 2822963 w 3227321"/>
                <a:gd name="connsiteY66" fmla="*/ 60189 h 3496775"/>
                <a:gd name="connsiteX67" fmla="*/ 2887119 w 3227321"/>
                <a:gd name="connsiteY67" fmla="*/ 521161 h 3496775"/>
                <a:gd name="connsiteX68" fmla="*/ 2715630 w 3227321"/>
                <a:gd name="connsiteY68" fmla="*/ 730601 h 3496775"/>
                <a:gd name="connsiteX69" fmla="*/ 2649828 w 3227321"/>
                <a:gd name="connsiteY69" fmla="*/ 620884 h 3496775"/>
                <a:gd name="connsiteX70" fmla="*/ 2633832 w 3227321"/>
                <a:gd name="connsiteY70" fmla="*/ 446449 h 3496775"/>
                <a:gd name="connsiteX71" fmla="*/ 2586971 w 3227321"/>
                <a:gd name="connsiteY71" fmla="*/ 643296 h 3496775"/>
                <a:gd name="connsiteX72" fmla="*/ 2650846 w 3227321"/>
                <a:gd name="connsiteY72" fmla="*/ 771218 h 3496775"/>
                <a:gd name="connsiteX73" fmla="*/ 2632922 w 3227321"/>
                <a:gd name="connsiteY73" fmla="*/ 854946 h 3496775"/>
                <a:gd name="connsiteX74" fmla="*/ 2481287 w 3227321"/>
                <a:gd name="connsiteY74" fmla="*/ 854665 h 3496775"/>
                <a:gd name="connsiteX75" fmla="*/ 2393982 w 3227321"/>
                <a:gd name="connsiteY75" fmla="*/ 753575 h 3496775"/>
                <a:gd name="connsiteX76" fmla="*/ 2447929 w 3227321"/>
                <a:gd name="connsiteY76" fmla="*/ 605344 h 3496775"/>
                <a:gd name="connsiteX77" fmla="*/ 2420079 w 3227321"/>
                <a:gd name="connsiteY77" fmla="*/ 458586 h 3496775"/>
                <a:gd name="connsiteX78" fmla="*/ 2330389 w 3227321"/>
                <a:gd name="connsiteY78" fmla="*/ 702575 h 3496775"/>
                <a:gd name="connsiteX79" fmla="*/ 2045501 w 3227321"/>
                <a:gd name="connsiteY79" fmla="*/ 470160 h 3496775"/>
                <a:gd name="connsiteX80" fmla="*/ 2079139 w 3227321"/>
                <a:gd name="connsiteY80" fmla="*/ 379171 h 3496775"/>
                <a:gd name="connsiteX81" fmla="*/ 2305379 w 3227321"/>
                <a:gd name="connsiteY81" fmla="*/ 238764 h 3496775"/>
                <a:gd name="connsiteX82" fmla="*/ 2167863 w 3227321"/>
                <a:gd name="connsiteY82" fmla="*/ 296731 h 3496775"/>
                <a:gd name="connsiteX83" fmla="*/ 2035574 w 3227321"/>
                <a:gd name="connsiteY83" fmla="*/ 307863 h 3496775"/>
                <a:gd name="connsiteX84" fmla="*/ 2047899 w 3227321"/>
                <a:gd name="connsiteY84" fmla="*/ 174099 h 3496775"/>
                <a:gd name="connsiteX85" fmla="*/ 2126456 w 3227321"/>
                <a:gd name="connsiteY85" fmla="*/ 0 h 3496775"/>
                <a:gd name="connsiteX86" fmla="*/ 1966650 w 3227321"/>
                <a:gd name="connsiteY86" fmla="*/ 257318 h 3496775"/>
                <a:gd name="connsiteX87" fmla="*/ 1936870 w 3227321"/>
                <a:gd name="connsiteY87" fmla="*/ 32164 h 3496775"/>
                <a:gd name="connsiteX88" fmla="*/ 1901275 w 3227321"/>
                <a:gd name="connsiteY88" fmla="*/ 208756 h 3496775"/>
                <a:gd name="connsiteX89" fmla="*/ 1931363 w 3227321"/>
                <a:gd name="connsiteY89" fmla="*/ 367315 h 3496775"/>
                <a:gd name="connsiteX90" fmla="*/ 1837294 w 3227321"/>
                <a:gd name="connsiteY90" fmla="*/ 288733 h 3496775"/>
                <a:gd name="connsiteX91" fmla="*/ 1776782 w 3227321"/>
                <a:gd name="connsiteY91" fmla="*/ 138130 h 3496775"/>
                <a:gd name="connsiteX92" fmla="*/ 1812524 w 3227321"/>
                <a:gd name="connsiteY92" fmla="*/ 363351 h 3496775"/>
                <a:gd name="connsiteX93" fmla="*/ 2358415 w 3227321"/>
                <a:gd name="connsiteY93" fmla="*/ 907420 h 3496775"/>
                <a:gd name="connsiteX94" fmla="*/ 2235543 w 3227321"/>
                <a:gd name="connsiteY94" fmla="*/ 830779 h 3496775"/>
                <a:gd name="connsiteX95" fmla="*/ 2065635 w 3227321"/>
                <a:gd name="connsiteY95" fmla="*/ 746314 h 3496775"/>
                <a:gd name="connsiteX96" fmla="*/ 2108531 w 3227321"/>
                <a:gd name="connsiteY96" fmla="*/ 998194 h 3496775"/>
                <a:gd name="connsiteX97" fmla="*/ 2259254 w 3227321"/>
                <a:gd name="connsiteY97" fmla="*/ 1067227 h 3496775"/>
                <a:gd name="connsiteX98" fmla="*/ 2285163 w 3227321"/>
                <a:gd name="connsiteY98" fmla="*/ 1144483 h 3496775"/>
                <a:gd name="connsiteX99" fmla="*/ 2187208 w 3227321"/>
                <a:gd name="connsiteY99" fmla="*/ 1396872 h 3496775"/>
                <a:gd name="connsiteX100" fmla="*/ 1962055 w 3227321"/>
                <a:gd name="connsiteY100" fmla="*/ 1419847 h 3496775"/>
                <a:gd name="connsiteX101" fmla="*/ 1658786 w 3227321"/>
                <a:gd name="connsiteY101" fmla="*/ 1452012 h 3496775"/>
                <a:gd name="connsiteX102" fmla="*/ 514638 w 3227321"/>
                <a:gd name="connsiteY102" fmla="*/ 1433632 h 3496775"/>
                <a:gd name="connsiteX0" fmla="*/ 514638 w 3249906"/>
                <a:gd name="connsiteY0" fmla="*/ 1433632 h 3496775"/>
                <a:gd name="connsiteX1" fmla="*/ 514638 w 3249906"/>
                <a:gd name="connsiteY1" fmla="*/ 1433632 h 3496775"/>
                <a:gd name="connsiteX2" fmla="*/ 202179 w 3249906"/>
                <a:gd name="connsiteY2" fmla="*/ 1603646 h 3496775"/>
                <a:gd name="connsiteX3" fmla="*/ 18380 w 3249906"/>
                <a:gd name="connsiteY3" fmla="*/ 1787445 h 3496775"/>
                <a:gd name="connsiteX4" fmla="*/ 0 w 3249906"/>
                <a:gd name="connsiteY4" fmla="*/ 2063143 h 3496775"/>
                <a:gd name="connsiteX5" fmla="*/ 151635 w 3249906"/>
                <a:gd name="connsiteY5" fmla="*/ 1952864 h 3496775"/>
                <a:gd name="connsiteX6" fmla="*/ 188394 w 3249906"/>
                <a:gd name="connsiteY6" fmla="*/ 2003409 h 3496775"/>
                <a:gd name="connsiteX7" fmla="*/ 202179 w 3249906"/>
                <a:gd name="connsiteY7" fmla="*/ 1856369 h 3496775"/>
                <a:gd name="connsiteX8" fmla="*/ 280294 w 3249906"/>
                <a:gd name="connsiteY8" fmla="*/ 2269917 h 3496775"/>
                <a:gd name="connsiteX9" fmla="*/ 36760 w 3249906"/>
                <a:gd name="connsiteY9" fmla="*/ 2550211 h 3496775"/>
                <a:gd name="connsiteX10" fmla="*/ 45950 w 3249906"/>
                <a:gd name="connsiteY10" fmla="*/ 3363521 h 3496775"/>
                <a:gd name="connsiteX11" fmla="*/ 105685 w 3249906"/>
                <a:gd name="connsiteY11" fmla="*/ 3326761 h 3496775"/>
                <a:gd name="connsiteX12" fmla="*/ 133255 w 3249906"/>
                <a:gd name="connsiteY12" fmla="*/ 3469206 h 3496775"/>
                <a:gd name="connsiteX13" fmla="*/ 298674 w 3249906"/>
                <a:gd name="connsiteY13" fmla="*/ 3464611 h 3496775"/>
                <a:gd name="connsiteX14" fmla="*/ 353813 w 3249906"/>
                <a:gd name="connsiteY14" fmla="*/ 3427851 h 3496775"/>
                <a:gd name="connsiteX15" fmla="*/ 174609 w 3249906"/>
                <a:gd name="connsiteY15" fmla="*/ 3276217 h 3496775"/>
                <a:gd name="connsiteX16" fmla="*/ 170014 w 3249906"/>
                <a:gd name="connsiteY16" fmla="*/ 2720225 h 3496775"/>
                <a:gd name="connsiteX17" fmla="*/ 390573 w 3249906"/>
                <a:gd name="connsiteY17" fmla="*/ 2605350 h 3496775"/>
                <a:gd name="connsiteX18" fmla="*/ 298674 w 3249906"/>
                <a:gd name="connsiteY18" fmla="*/ 2734010 h 3496775"/>
                <a:gd name="connsiteX19" fmla="*/ 680057 w 3249906"/>
                <a:gd name="connsiteY19" fmla="*/ 3294597 h 3496775"/>
                <a:gd name="connsiteX20" fmla="*/ 721411 w 3249906"/>
                <a:gd name="connsiteY20" fmla="*/ 3262432 h 3496775"/>
                <a:gd name="connsiteX21" fmla="*/ 735196 w 3249906"/>
                <a:gd name="connsiteY21" fmla="*/ 3363521 h 3496775"/>
                <a:gd name="connsiteX22" fmla="*/ 928185 w 3249906"/>
                <a:gd name="connsiteY22" fmla="*/ 3363521 h 3496775"/>
                <a:gd name="connsiteX23" fmla="*/ 974135 w 3249906"/>
                <a:gd name="connsiteY23" fmla="*/ 3331356 h 3496775"/>
                <a:gd name="connsiteX24" fmla="*/ 758171 w 3249906"/>
                <a:gd name="connsiteY24" fmla="*/ 3193507 h 3496775"/>
                <a:gd name="connsiteX25" fmla="*/ 510043 w 3249906"/>
                <a:gd name="connsiteY25" fmla="*/ 2821314 h 3496775"/>
                <a:gd name="connsiteX26" fmla="*/ 519233 w 3249906"/>
                <a:gd name="connsiteY26" fmla="*/ 2738605 h 3496775"/>
                <a:gd name="connsiteX27" fmla="*/ 914400 w 3249906"/>
                <a:gd name="connsiteY27" fmla="*/ 2334247 h 3496775"/>
                <a:gd name="connsiteX28" fmla="*/ 1709331 w 3249906"/>
                <a:gd name="connsiteY28" fmla="*/ 2380197 h 3496775"/>
                <a:gd name="connsiteX29" fmla="*/ 1585267 w 3249906"/>
                <a:gd name="connsiteY29" fmla="*/ 3248647 h 3496775"/>
                <a:gd name="connsiteX30" fmla="*/ 1622026 w 3249906"/>
                <a:gd name="connsiteY30" fmla="*/ 3239457 h 3496775"/>
                <a:gd name="connsiteX31" fmla="*/ 1617432 w 3249906"/>
                <a:gd name="connsiteY31" fmla="*/ 3386496 h 3496775"/>
                <a:gd name="connsiteX32" fmla="*/ 1824205 w 3249906"/>
                <a:gd name="connsiteY32" fmla="*/ 3450826 h 3496775"/>
                <a:gd name="connsiteX33" fmla="*/ 1856370 w 3249906"/>
                <a:gd name="connsiteY33" fmla="*/ 3391091 h 3496775"/>
                <a:gd name="connsiteX34" fmla="*/ 1718521 w 3249906"/>
                <a:gd name="connsiteY34" fmla="*/ 3303786 h 3496775"/>
                <a:gd name="connsiteX35" fmla="*/ 1746091 w 3249906"/>
                <a:gd name="connsiteY35" fmla="*/ 2908619 h 3496775"/>
                <a:gd name="connsiteX36" fmla="*/ 1870155 w 3249906"/>
                <a:gd name="connsiteY36" fmla="*/ 2623730 h 3496775"/>
                <a:gd name="connsiteX37" fmla="*/ 1975840 w 3249906"/>
                <a:gd name="connsiteY37" fmla="*/ 2844289 h 3496775"/>
                <a:gd name="connsiteX38" fmla="*/ 2058549 w 3249906"/>
                <a:gd name="connsiteY38" fmla="*/ 3060253 h 3496775"/>
                <a:gd name="connsiteX39" fmla="*/ 2104499 w 3249906"/>
                <a:gd name="connsiteY39" fmla="*/ 3358926 h 3496775"/>
                <a:gd name="connsiteX40" fmla="*/ 2141259 w 3249906"/>
                <a:gd name="connsiteY40" fmla="*/ 3326761 h 3496775"/>
                <a:gd name="connsiteX41" fmla="*/ 2168828 w 3249906"/>
                <a:gd name="connsiteY41" fmla="*/ 3496775 h 3496775"/>
                <a:gd name="connsiteX42" fmla="*/ 2325058 w 3249906"/>
                <a:gd name="connsiteY42" fmla="*/ 3496775 h 3496775"/>
                <a:gd name="connsiteX43" fmla="*/ 2380197 w 3249906"/>
                <a:gd name="connsiteY43" fmla="*/ 3455421 h 3496775"/>
                <a:gd name="connsiteX44" fmla="*/ 2219373 w 3249906"/>
                <a:gd name="connsiteY44" fmla="*/ 3358926 h 3496775"/>
                <a:gd name="connsiteX45" fmla="*/ 2145854 w 3249906"/>
                <a:gd name="connsiteY45" fmla="*/ 3087823 h 3496775"/>
                <a:gd name="connsiteX46" fmla="*/ 2072334 w 3249906"/>
                <a:gd name="connsiteY46" fmla="*/ 2609945 h 3496775"/>
                <a:gd name="connsiteX47" fmla="*/ 2072334 w 3249906"/>
                <a:gd name="connsiteY47" fmla="*/ 2357222 h 3496775"/>
                <a:gd name="connsiteX48" fmla="*/ 2348033 w 3249906"/>
                <a:gd name="connsiteY48" fmla="*/ 2173423 h 3496775"/>
                <a:gd name="connsiteX49" fmla="*/ 2609946 w 3249906"/>
                <a:gd name="connsiteY49" fmla="*/ 1787445 h 3496775"/>
                <a:gd name="connsiteX50" fmla="*/ 2651301 w 3249906"/>
                <a:gd name="connsiteY50" fmla="*/ 1438227 h 3496775"/>
                <a:gd name="connsiteX51" fmla="*/ 2798340 w 3249906"/>
                <a:gd name="connsiteY51" fmla="*/ 1387682 h 3496775"/>
                <a:gd name="connsiteX52" fmla="*/ 2779960 w 3249906"/>
                <a:gd name="connsiteY52" fmla="*/ 1291187 h 3496775"/>
                <a:gd name="connsiteX53" fmla="*/ 2770770 w 3249906"/>
                <a:gd name="connsiteY53" fmla="*/ 1231453 h 3496775"/>
                <a:gd name="connsiteX54" fmla="*/ 2775365 w 3249906"/>
                <a:gd name="connsiteY54" fmla="*/ 1102793 h 3496775"/>
                <a:gd name="connsiteX55" fmla="*/ 2853480 w 3249906"/>
                <a:gd name="connsiteY55" fmla="*/ 1185503 h 3496775"/>
                <a:gd name="connsiteX56" fmla="*/ 2807530 w 3249906"/>
                <a:gd name="connsiteY56" fmla="*/ 1066034 h 3496775"/>
                <a:gd name="connsiteX57" fmla="*/ 2835100 w 3249906"/>
                <a:gd name="connsiteY57" fmla="*/ 1020084 h 3496775"/>
                <a:gd name="connsiteX58" fmla="*/ 2986734 w 3249906"/>
                <a:gd name="connsiteY58" fmla="*/ 771955 h 3496775"/>
                <a:gd name="connsiteX59" fmla="*/ 2729415 w 3249906"/>
                <a:gd name="connsiteY59" fmla="*/ 868450 h 3496775"/>
                <a:gd name="connsiteX60" fmla="*/ 3074039 w 3249906"/>
                <a:gd name="connsiteY60" fmla="*/ 496257 h 3496775"/>
                <a:gd name="connsiteX61" fmla="*/ 3227321 w 3249906"/>
                <a:gd name="connsiteY61" fmla="*/ 48897 h 3496775"/>
                <a:gd name="connsiteX62" fmla="*/ 3119988 w 3249906"/>
                <a:gd name="connsiteY62" fmla="*/ 328453 h 3496775"/>
                <a:gd name="connsiteX63" fmla="*/ 3079371 w 3249906"/>
                <a:gd name="connsiteY63" fmla="*/ 38232 h 3496775"/>
                <a:gd name="connsiteX64" fmla="*/ 3059798 w 3249906"/>
                <a:gd name="connsiteY64" fmla="*/ 388642 h 3496775"/>
                <a:gd name="connsiteX65" fmla="*/ 2963023 w 3249906"/>
                <a:gd name="connsiteY65" fmla="*/ 482754 h 3496775"/>
                <a:gd name="connsiteX66" fmla="*/ 2822963 w 3249906"/>
                <a:gd name="connsiteY66" fmla="*/ 60189 h 3496775"/>
                <a:gd name="connsiteX67" fmla="*/ 2887119 w 3249906"/>
                <a:gd name="connsiteY67" fmla="*/ 521161 h 3496775"/>
                <a:gd name="connsiteX68" fmla="*/ 2715630 w 3249906"/>
                <a:gd name="connsiteY68" fmla="*/ 730601 h 3496775"/>
                <a:gd name="connsiteX69" fmla="*/ 2649828 w 3249906"/>
                <a:gd name="connsiteY69" fmla="*/ 620884 h 3496775"/>
                <a:gd name="connsiteX70" fmla="*/ 2633832 w 3249906"/>
                <a:gd name="connsiteY70" fmla="*/ 446449 h 3496775"/>
                <a:gd name="connsiteX71" fmla="*/ 2586971 w 3249906"/>
                <a:gd name="connsiteY71" fmla="*/ 643296 h 3496775"/>
                <a:gd name="connsiteX72" fmla="*/ 2650846 w 3249906"/>
                <a:gd name="connsiteY72" fmla="*/ 771218 h 3496775"/>
                <a:gd name="connsiteX73" fmla="*/ 2632922 w 3249906"/>
                <a:gd name="connsiteY73" fmla="*/ 854946 h 3496775"/>
                <a:gd name="connsiteX74" fmla="*/ 2481287 w 3249906"/>
                <a:gd name="connsiteY74" fmla="*/ 854665 h 3496775"/>
                <a:gd name="connsiteX75" fmla="*/ 2393982 w 3249906"/>
                <a:gd name="connsiteY75" fmla="*/ 753575 h 3496775"/>
                <a:gd name="connsiteX76" fmla="*/ 2447929 w 3249906"/>
                <a:gd name="connsiteY76" fmla="*/ 605344 h 3496775"/>
                <a:gd name="connsiteX77" fmla="*/ 2420079 w 3249906"/>
                <a:gd name="connsiteY77" fmla="*/ 458586 h 3496775"/>
                <a:gd name="connsiteX78" fmla="*/ 2330389 w 3249906"/>
                <a:gd name="connsiteY78" fmla="*/ 702575 h 3496775"/>
                <a:gd name="connsiteX79" fmla="*/ 2045501 w 3249906"/>
                <a:gd name="connsiteY79" fmla="*/ 470160 h 3496775"/>
                <a:gd name="connsiteX80" fmla="*/ 2079139 w 3249906"/>
                <a:gd name="connsiteY80" fmla="*/ 379171 h 3496775"/>
                <a:gd name="connsiteX81" fmla="*/ 2305379 w 3249906"/>
                <a:gd name="connsiteY81" fmla="*/ 238764 h 3496775"/>
                <a:gd name="connsiteX82" fmla="*/ 2167863 w 3249906"/>
                <a:gd name="connsiteY82" fmla="*/ 296731 h 3496775"/>
                <a:gd name="connsiteX83" fmla="*/ 2035574 w 3249906"/>
                <a:gd name="connsiteY83" fmla="*/ 307863 h 3496775"/>
                <a:gd name="connsiteX84" fmla="*/ 2047899 w 3249906"/>
                <a:gd name="connsiteY84" fmla="*/ 174099 h 3496775"/>
                <a:gd name="connsiteX85" fmla="*/ 2126456 w 3249906"/>
                <a:gd name="connsiteY85" fmla="*/ 0 h 3496775"/>
                <a:gd name="connsiteX86" fmla="*/ 1966650 w 3249906"/>
                <a:gd name="connsiteY86" fmla="*/ 257318 h 3496775"/>
                <a:gd name="connsiteX87" fmla="*/ 1936870 w 3249906"/>
                <a:gd name="connsiteY87" fmla="*/ 32164 h 3496775"/>
                <a:gd name="connsiteX88" fmla="*/ 1901275 w 3249906"/>
                <a:gd name="connsiteY88" fmla="*/ 208756 h 3496775"/>
                <a:gd name="connsiteX89" fmla="*/ 1931363 w 3249906"/>
                <a:gd name="connsiteY89" fmla="*/ 367315 h 3496775"/>
                <a:gd name="connsiteX90" fmla="*/ 1837294 w 3249906"/>
                <a:gd name="connsiteY90" fmla="*/ 288733 h 3496775"/>
                <a:gd name="connsiteX91" fmla="*/ 1776782 w 3249906"/>
                <a:gd name="connsiteY91" fmla="*/ 138130 h 3496775"/>
                <a:gd name="connsiteX92" fmla="*/ 1812524 w 3249906"/>
                <a:gd name="connsiteY92" fmla="*/ 363351 h 3496775"/>
                <a:gd name="connsiteX93" fmla="*/ 2358415 w 3249906"/>
                <a:gd name="connsiteY93" fmla="*/ 907420 h 3496775"/>
                <a:gd name="connsiteX94" fmla="*/ 2235543 w 3249906"/>
                <a:gd name="connsiteY94" fmla="*/ 830779 h 3496775"/>
                <a:gd name="connsiteX95" fmla="*/ 2065635 w 3249906"/>
                <a:gd name="connsiteY95" fmla="*/ 746314 h 3496775"/>
                <a:gd name="connsiteX96" fmla="*/ 2108531 w 3249906"/>
                <a:gd name="connsiteY96" fmla="*/ 998194 h 3496775"/>
                <a:gd name="connsiteX97" fmla="*/ 2259254 w 3249906"/>
                <a:gd name="connsiteY97" fmla="*/ 1067227 h 3496775"/>
                <a:gd name="connsiteX98" fmla="*/ 2285163 w 3249906"/>
                <a:gd name="connsiteY98" fmla="*/ 1144483 h 3496775"/>
                <a:gd name="connsiteX99" fmla="*/ 2187208 w 3249906"/>
                <a:gd name="connsiteY99" fmla="*/ 1396872 h 3496775"/>
                <a:gd name="connsiteX100" fmla="*/ 1962055 w 3249906"/>
                <a:gd name="connsiteY100" fmla="*/ 1419847 h 3496775"/>
                <a:gd name="connsiteX101" fmla="*/ 1658786 w 3249906"/>
                <a:gd name="connsiteY101" fmla="*/ 1452012 h 3496775"/>
                <a:gd name="connsiteX102" fmla="*/ 514638 w 3249906"/>
                <a:gd name="connsiteY102" fmla="*/ 1433632 h 3496775"/>
                <a:gd name="connsiteX0" fmla="*/ 514638 w 3249906"/>
                <a:gd name="connsiteY0" fmla="*/ 1433632 h 3496775"/>
                <a:gd name="connsiteX1" fmla="*/ 514638 w 3249906"/>
                <a:gd name="connsiteY1" fmla="*/ 1433632 h 3496775"/>
                <a:gd name="connsiteX2" fmla="*/ 202179 w 3249906"/>
                <a:gd name="connsiteY2" fmla="*/ 1603646 h 3496775"/>
                <a:gd name="connsiteX3" fmla="*/ 18380 w 3249906"/>
                <a:gd name="connsiteY3" fmla="*/ 1787445 h 3496775"/>
                <a:gd name="connsiteX4" fmla="*/ 0 w 3249906"/>
                <a:gd name="connsiteY4" fmla="*/ 2063143 h 3496775"/>
                <a:gd name="connsiteX5" fmla="*/ 151635 w 3249906"/>
                <a:gd name="connsiteY5" fmla="*/ 1952864 h 3496775"/>
                <a:gd name="connsiteX6" fmla="*/ 188394 w 3249906"/>
                <a:gd name="connsiteY6" fmla="*/ 2003409 h 3496775"/>
                <a:gd name="connsiteX7" fmla="*/ 202179 w 3249906"/>
                <a:gd name="connsiteY7" fmla="*/ 1856369 h 3496775"/>
                <a:gd name="connsiteX8" fmla="*/ 280294 w 3249906"/>
                <a:gd name="connsiteY8" fmla="*/ 2269917 h 3496775"/>
                <a:gd name="connsiteX9" fmla="*/ 36760 w 3249906"/>
                <a:gd name="connsiteY9" fmla="*/ 2550211 h 3496775"/>
                <a:gd name="connsiteX10" fmla="*/ 45950 w 3249906"/>
                <a:gd name="connsiteY10" fmla="*/ 3363521 h 3496775"/>
                <a:gd name="connsiteX11" fmla="*/ 105685 w 3249906"/>
                <a:gd name="connsiteY11" fmla="*/ 3326761 h 3496775"/>
                <a:gd name="connsiteX12" fmla="*/ 133255 w 3249906"/>
                <a:gd name="connsiteY12" fmla="*/ 3469206 h 3496775"/>
                <a:gd name="connsiteX13" fmla="*/ 298674 w 3249906"/>
                <a:gd name="connsiteY13" fmla="*/ 3464611 h 3496775"/>
                <a:gd name="connsiteX14" fmla="*/ 353813 w 3249906"/>
                <a:gd name="connsiteY14" fmla="*/ 3427851 h 3496775"/>
                <a:gd name="connsiteX15" fmla="*/ 174609 w 3249906"/>
                <a:gd name="connsiteY15" fmla="*/ 3276217 h 3496775"/>
                <a:gd name="connsiteX16" fmla="*/ 170014 w 3249906"/>
                <a:gd name="connsiteY16" fmla="*/ 2720225 h 3496775"/>
                <a:gd name="connsiteX17" fmla="*/ 390573 w 3249906"/>
                <a:gd name="connsiteY17" fmla="*/ 2605350 h 3496775"/>
                <a:gd name="connsiteX18" fmla="*/ 298674 w 3249906"/>
                <a:gd name="connsiteY18" fmla="*/ 2734010 h 3496775"/>
                <a:gd name="connsiteX19" fmla="*/ 680057 w 3249906"/>
                <a:gd name="connsiteY19" fmla="*/ 3294597 h 3496775"/>
                <a:gd name="connsiteX20" fmla="*/ 721411 w 3249906"/>
                <a:gd name="connsiteY20" fmla="*/ 3262432 h 3496775"/>
                <a:gd name="connsiteX21" fmla="*/ 735196 w 3249906"/>
                <a:gd name="connsiteY21" fmla="*/ 3363521 h 3496775"/>
                <a:gd name="connsiteX22" fmla="*/ 928185 w 3249906"/>
                <a:gd name="connsiteY22" fmla="*/ 3363521 h 3496775"/>
                <a:gd name="connsiteX23" fmla="*/ 974135 w 3249906"/>
                <a:gd name="connsiteY23" fmla="*/ 3331356 h 3496775"/>
                <a:gd name="connsiteX24" fmla="*/ 758171 w 3249906"/>
                <a:gd name="connsiteY24" fmla="*/ 3193507 h 3496775"/>
                <a:gd name="connsiteX25" fmla="*/ 510043 w 3249906"/>
                <a:gd name="connsiteY25" fmla="*/ 2821314 h 3496775"/>
                <a:gd name="connsiteX26" fmla="*/ 519233 w 3249906"/>
                <a:gd name="connsiteY26" fmla="*/ 2738605 h 3496775"/>
                <a:gd name="connsiteX27" fmla="*/ 914400 w 3249906"/>
                <a:gd name="connsiteY27" fmla="*/ 2334247 h 3496775"/>
                <a:gd name="connsiteX28" fmla="*/ 1709331 w 3249906"/>
                <a:gd name="connsiteY28" fmla="*/ 2380197 h 3496775"/>
                <a:gd name="connsiteX29" fmla="*/ 1585267 w 3249906"/>
                <a:gd name="connsiteY29" fmla="*/ 3248647 h 3496775"/>
                <a:gd name="connsiteX30" fmla="*/ 1622026 w 3249906"/>
                <a:gd name="connsiteY30" fmla="*/ 3239457 h 3496775"/>
                <a:gd name="connsiteX31" fmla="*/ 1617432 w 3249906"/>
                <a:gd name="connsiteY31" fmla="*/ 3386496 h 3496775"/>
                <a:gd name="connsiteX32" fmla="*/ 1824205 w 3249906"/>
                <a:gd name="connsiteY32" fmla="*/ 3450826 h 3496775"/>
                <a:gd name="connsiteX33" fmla="*/ 1856370 w 3249906"/>
                <a:gd name="connsiteY33" fmla="*/ 3391091 h 3496775"/>
                <a:gd name="connsiteX34" fmla="*/ 1718521 w 3249906"/>
                <a:gd name="connsiteY34" fmla="*/ 3303786 h 3496775"/>
                <a:gd name="connsiteX35" fmla="*/ 1746091 w 3249906"/>
                <a:gd name="connsiteY35" fmla="*/ 2908619 h 3496775"/>
                <a:gd name="connsiteX36" fmla="*/ 1870155 w 3249906"/>
                <a:gd name="connsiteY36" fmla="*/ 2623730 h 3496775"/>
                <a:gd name="connsiteX37" fmla="*/ 1975840 w 3249906"/>
                <a:gd name="connsiteY37" fmla="*/ 2844289 h 3496775"/>
                <a:gd name="connsiteX38" fmla="*/ 2058549 w 3249906"/>
                <a:gd name="connsiteY38" fmla="*/ 3060253 h 3496775"/>
                <a:gd name="connsiteX39" fmla="*/ 2104499 w 3249906"/>
                <a:gd name="connsiteY39" fmla="*/ 3358926 h 3496775"/>
                <a:gd name="connsiteX40" fmla="*/ 2141259 w 3249906"/>
                <a:gd name="connsiteY40" fmla="*/ 3326761 h 3496775"/>
                <a:gd name="connsiteX41" fmla="*/ 2168828 w 3249906"/>
                <a:gd name="connsiteY41" fmla="*/ 3496775 h 3496775"/>
                <a:gd name="connsiteX42" fmla="*/ 2325058 w 3249906"/>
                <a:gd name="connsiteY42" fmla="*/ 3496775 h 3496775"/>
                <a:gd name="connsiteX43" fmla="*/ 2380197 w 3249906"/>
                <a:gd name="connsiteY43" fmla="*/ 3455421 h 3496775"/>
                <a:gd name="connsiteX44" fmla="*/ 2219373 w 3249906"/>
                <a:gd name="connsiteY44" fmla="*/ 3358926 h 3496775"/>
                <a:gd name="connsiteX45" fmla="*/ 2145854 w 3249906"/>
                <a:gd name="connsiteY45" fmla="*/ 3087823 h 3496775"/>
                <a:gd name="connsiteX46" fmla="*/ 2072334 w 3249906"/>
                <a:gd name="connsiteY46" fmla="*/ 2609945 h 3496775"/>
                <a:gd name="connsiteX47" fmla="*/ 2072334 w 3249906"/>
                <a:gd name="connsiteY47" fmla="*/ 2357222 h 3496775"/>
                <a:gd name="connsiteX48" fmla="*/ 2348033 w 3249906"/>
                <a:gd name="connsiteY48" fmla="*/ 2173423 h 3496775"/>
                <a:gd name="connsiteX49" fmla="*/ 2609946 w 3249906"/>
                <a:gd name="connsiteY49" fmla="*/ 1787445 h 3496775"/>
                <a:gd name="connsiteX50" fmla="*/ 2651301 w 3249906"/>
                <a:gd name="connsiteY50" fmla="*/ 1438227 h 3496775"/>
                <a:gd name="connsiteX51" fmla="*/ 2798340 w 3249906"/>
                <a:gd name="connsiteY51" fmla="*/ 1387682 h 3496775"/>
                <a:gd name="connsiteX52" fmla="*/ 2779960 w 3249906"/>
                <a:gd name="connsiteY52" fmla="*/ 1291187 h 3496775"/>
                <a:gd name="connsiteX53" fmla="*/ 2770770 w 3249906"/>
                <a:gd name="connsiteY53" fmla="*/ 1231453 h 3496775"/>
                <a:gd name="connsiteX54" fmla="*/ 2775365 w 3249906"/>
                <a:gd name="connsiteY54" fmla="*/ 1102793 h 3496775"/>
                <a:gd name="connsiteX55" fmla="*/ 2853480 w 3249906"/>
                <a:gd name="connsiteY55" fmla="*/ 1185503 h 3496775"/>
                <a:gd name="connsiteX56" fmla="*/ 2807530 w 3249906"/>
                <a:gd name="connsiteY56" fmla="*/ 1066034 h 3496775"/>
                <a:gd name="connsiteX57" fmla="*/ 2835100 w 3249906"/>
                <a:gd name="connsiteY57" fmla="*/ 1020084 h 3496775"/>
                <a:gd name="connsiteX58" fmla="*/ 2986734 w 3249906"/>
                <a:gd name="connsiteY58" fmla="*/ 771955 h 3496775"/>
                <a:gd name="connsiteX59" fmla="*/ 2729415 w 3249906"/>
                <a:gd name="connsiteY59" fmla="*/ 868450 h 3496775"/>
                <a:gd name="connsiteX60" fmla="*/ 3074039 w 3249906"/>
                <a:gd name="connsiteY60" fmla="*/ 496257 h 3496775"/>
                <a:gd name="connsiteX61" fmla="*/ 3227321 w 3249906"/>
                <a:gd name="connsiteY61" fmla="*/ 48897 h 3496775"/>
                <a:gd name="connsiteX62" fmla="*/ 3119988 w 3249906"/>
                <a:gd name="connsiteY62" fmla="*/ 328453 h 3496775"/>
                <a:gd name="connsiteX63" fmla="*/ 3079371 w 3249906"/>
                <a:gd name="connsiteY63" fmla="*/ 38232 h 3496775"/>
                <a:gd name="connsiteX64" fmla="*/ 3059798 w 3249906"/>
                <a:gd name="connsiteY64" fmla="*/ 388642 h 3496775"/>
                <a:gd name="connsiteX65" fmla="*/ 2963023 w 3249906"/>
                <a:gd name="connsiteY65" fmla="*/ 482754 h 3496775"/>
                <a:gd name="connsiteX66" fmla="*/ 2822963 w 3249906"/>
                <a:gd name="connsiteY66" fmla="*/ 60189 h 3496775"/>
                <a:gd name="connsiteX67" fmla="*/ 2887119 w 3249906"/>
                <a:gd name="connsiteY67" fmla="*/ 521161 h 3496775"/>
                <a:gd name="connsiteX68" fmla="*/ 2715630 w 3249906"/>
                <a:gd name="connsiteY68" fmla="*/ 730601 h 3496775"/>
                <a:gd name="connsiteX69" fmla="*/ 2649828 w 3249906"/>
                <a:gd name="connsiteY69" fmla="*/ 620884 h 3496775"/>
                <a:gd name="connsiteX70" fmla="*/ 2633832 w 3249906"/>
                <a:gd name="connsiteY70" fmla="*/ 446449 h 3496775"/>
                <a:gd name="connsiteX71" fmla="*/ 2586971 w 3249906"/>
                <a:gd name="connsiteY71" fmla="*/ 643296 h 3496775"/>
                <a:gd name="connsiteX72" fmla="*/ 2650846 w 3249906"/>
                <a:gd name="connsiteY72" fmla="*/ 771218 h 3496775"/>
                <a:gd name="connsiteX73" fmla="*/ 2632922 w 3249906"/>
                <a:gd name="connsiteY73" fmla="*/ 854946 h 3496775"/>
                <a:gd name="connsiteX74" fmla="*/ 2481287 w 3249906"/>
                <a:gd name="connsiteY74" fmla="*/ 854665 h 3496775"/>
                <a:gd name="connsiteX75" fmla="*/ 2393982 w 3249906"/>
                <a:gd name="connsiteY75" fmla="*/ 753575 h 3496775"/>
                <a:gd name="connsiteX76" fmla="*/ 2447929 w 3249906"/>
                <a:gd name="connsiteY76" fmla="*/ 605344 h 3496775"/>
                <a:gd name="connsiteX77" fmla="*/ 2420079 w 3249906"/>
                <a:gd name="connsiteY77" fmla="*/ 458586 h 3496775"/>
                <a:gd name="connsiteX78" fmla="*/ 2330389 w 3249906"/>
                <a:gd name="connsiteY78" fmla="*/ 702575 h 3496775"/>
                <a:gd name="connsiteX79" fmla="*/ 2045501 w 3249906"/>
                <a:gd name="connsiteY79" fmla="*/ 470160 h 3496775"/>
                <a:gd name="connsiteX80" fmla="*/ 2079139 w 3249906"/>
                <a:gd name="connsiteY80" fmla="*/ 379171 h 3496775"/>
                <a:gd name="connsiteX81" fmla="*/ 2305379 w 3249906"/>
                <a:gd name="connsiteY81" fmla="*/ 238764 h 3496775"/>
                <a:gd name="connsiteX82" fmla="*/ 2167863 w 3249906"/>
                <a:gd name="connsiteY82" fmla="*/ 296731 h 3496775"/>
                <a:gd name="connsiteX83" fmla="*/ 2035574 w 3249906"/>
                <a:gd name="connsiteY83" fmla="*/ 307863 h 3496775"/>
                <a:gd name="connsiteX84" fmla="*/ 2047899 w 3249906"/>
                <a:gd name="connsiteY84" fmla="*/ 174099 h 3496775"/>
                <a:gd name="connsiteX85" fmla="*/ 2126456 w 3249906"/>
                <a:gd name="connsiteY85" fmla="*/ 0 h 3496775"/>
                <a:gd name="connsiteX86" fmla="*/ 1966650 w 3249906"/>
                <a:gd name="connsiteY86" fmla="*/ 257318 h 3496775"/>
                <a:gd name="connsiteX87" fmla="*/ 1936870 w 3249906"/>
                <a:gd name="connsiteY87" fmla="*/ 32164 h 3496775"/>
                <a:gd name="connsiteX88" fmla="*/ 1901275 w 3249906"/>
                <a:gd name="connsiteY88" fmla="*/ 208756 h 3496775"/>
                <a:gd name="connsiteX89" fmla="*/ 1931363 w 3249906"/>
                <a:gd name="connsiteY89" fmla="*/ 367315 h 3496775"/>
                <a:gd name="connsiteX90" fmla="*/ 1837294 w 3249906"/>
                <a:gd name="connsiteY90" fmla="*/ 288733 h 3496775"/>
                <a:gd name="connsiteX91" fmla="*/ 1776782 w 3249906"/>
                <a:gd name="connsiteY91" fmla="*/ 138130 h 3496775"/>
                <a:gd name="connsiteX92" fmla="*/ 1812524 w 3249906"/>
                <a:gd name="connsiteY92" fmla="*/ 363351 h 3496775"/>
                <a:gd name="connsiteX93" fmla="*/ 2358415 w 3249906"/>
                <a:gd name="connsiteY93" fmla="*/ 907420 h 3496775"/>
                <a:gd name="connsiteX94" fmla="*/ 2235543 w 3249906"/>
                <a:gd name="connsiteY94" fmla="*/ 830779 h 3496775"/>
                <a:gd name="connsiteX95" fmla="*/ 2065635 w 3249906"/>
                <a:gd name="connsiteY95" fmla="*/ 746314 h 3496775"/>
                <a:gd name="connsiteX96" fmla="*/ 2108531 w 3249906"/>
                <a:gd name="connsiteY96" fmla="*/ 998194 h 3496775"/>
                <a:gd name="connsiteX97" fmla="*/ 2259254 w 3249906"/>
                <a:gd name="connsiteY97" fmla="*/ 1067227 h 3496775"/>
                <a:gd name="connsiteX98" fmla="*/ 2285163 w 3249906"/>
                <a:gd name="connsiteY98" fmla="*/ 1144483 h 3496775"/>
                <a:gd name="connsiteX99" fmla="*/ 2187208 w 3249906"/>
                <a:gd name="connsiteY99" fmla="*/ 1396872 h 3496775"/>
                <a:gd name="connsiteX100" fmla="*/ 1962055 w 3249906"/>
                <a:gd name="connsiteY100" fmla="*/ 1419847 h 3496775"/>
                <a:gd name="connsiteX101" fmla="*/ 1658786 w 3249906"/>
                <a:gd name="connsiteY101" fmla="*/ 1452012 h 3496775"/>
                <a:gd name="connsiteX102" fmla="*/ 514638 w 3249906"/>
                <a:gd name="connsiteY102" fmla="*/ 1433632 h 3496775"/>
                <a:gd name="connsiteX0" fmla="*/ 514638 w 3249906"/>
                <a:gd name="connsiteY0" fmla="*/ 1433632 h 3496775"/>
                <a:gd name="connsiteX1" fmla="*/ 514638 w 3249906"/>
                <a:gd name="connsiteY1" fmla="*/ 1433632 h 3496775"/>
                <a:gd name="connsiteX2" fmla="*/ 202179 w 3249906"/>
                <a:gd name="connsiteY2" fmla="*/ 1603646 h 3496775"/>
                <a:gd name="connsiteX3" fmla="*/ 18380 w 3249906"/>
                <a:gd name="connsiteY3" fmla="*/ 1787445 h 3496775"/>
                <a:gd name="connsiteX4" fmla="*/ 0 w 3249906"/>
                <a:gd name="connsiteY4" fmla="*/ 2063143 h 3496775"/>
                <a:gd name="connsiteX5" fmla="*/ 151635 w 3249906"/>
                <a:gd name="connsiteY5" fmla="*/ 1952864 h 3496775"/>
                <a:gd name="connsiteX6" fmla="*/ 188394 w 3249906"/>
                <a:gd name="connsiteY6" fmla="*/ 2003409 h 3496775"/>
                <a:gd name="connsiteX7" fmla="*/ 202179 w 3249906"/>
                <a:gd name="connsiteY7" fmla="*/ 1856369 h 3496775"/>
                <a:gd name="connsiteX8" fmla="*/ 280294 w 3249906"/>
                <a:gd name="connsiteY8" fmla="*/ 2269917 h 3496775"/>
                <a:gd name="connsiteX9" fmla="*/ 36760 w 3249906"/>
                <a:gd name="connsiteY9" fmla="*/ 2550211 h 3496775"/>
                <a:gd name="connsiteX10" fmla="*/ 45950 w 3249906"/>
                <a:gd name="connsiteY10" fmla="*/ 3363521 h 3496775"/>
                <a:gd name="connsiteX11" fmla="*/ 105685 w 3249906"/>
                <a:gd name="connsiteY11" fmla="*/ 3326761 h 3496775"/>
                <a:gd name="connsiteX12" fmla="*/ 133255 w 3249906"/>
                <a:gd name="connsiteY12" fmla="*/ 3469206 h 3496775"/>
                <a:gd name="connsiteX13" fmla="*/ 298674 w 3249906"/>
                <a:gd name="connsiteY13" fmla="*/ 3464611 h 3496775"/>
                <a:gd name="connsiteX14" fmla="*/ 353813 w 3249906"/>
                <a:gd name="connsiteY14" fmla="*/ 3427851 h 3496775"/>
                <a:gd name="connsiteX15" fmla="*/ 174609 w 3249906"/>
                <a:gd name="connsiteY15" fmla="*/ 3276217 h 3496775"/>
                <a:gd name="connsiteX16" fmla="*/ 170014 w 3249906"/>
                <a:gd name="connsiteY16" fmla="*/ 2720225 h 3496775"/>
                <a:gd name="connsiteX17" fmla="*/ 390573 w 3249906"/>
                <a:gd name="connsiteY17" fmla="*/ 2605350 h 3496775"/>
                <a:gd name="connsiteX18" fmla="*/ 298674 w 3249906"/>
                <a:gd name="connsiteY18" fmla="*/ 2734010 h 3496775"/>
                <a:gd name="connsiteX19" fmla="*/ 680057 w 3249906"/>
                <a:gd name="connsiteY19" fmla="*/ 3294597 h 3496775"/>
                <a:gd name="connsiteX20" fmla="*/ 721411 w 3249906"/>
                <a:gd name="connsiteY20" fmla="*/ 3262432 h 3496775"/>
                <a:gd name="connsiteX21" fmla="*/ 735196 w 3249906"/>
                <a:gd name="connsiteY21" fmla="*/ 3363521 h 3496775"/>
                <a:gd name="connsiteX22" fmla="*/ 928185 w 3249906"/>
                <a:gd name="connsiteY22" fmla="*/ 3363521 h 3496775"/>
                <a:gd name="connsiteX23" fmla="*/ 974135 w 3249906"/>
                <a:gd name="connsiteY23" fmla="*/ 3331356 h 3496775"/>
                <a:gd name="connsiteX24" fmla="*/ 758171 w 3249906"/>
                <a:gd name="connsiteY24" fmla="*/ 3193507 h 3496775"/>
                <a:gd name="connsiteX25" fmla="*/ 510043 w 3249906"/>
                <a:gd name="connsiteY25" fmla="*/ 2821314 h 3496775"/>
                <a:gd name="connsiteX26" fmla="*/ 519233 w 3249906"/>
                <a:gd name="connsiteY26" fmla="*/ 2738605 h 3496775"/>
                <a:gd name="connsiteX27" fmla="*/ 914400 w 3249906"/>
                <a:gd name="connsiteY27" fmla="*/ 2334247 h 3496775"/>
                <a:gd name="connsiteX28" fmla="*/ 1709331 w 3249906"/>
                <a:gd name="connsiteY28" fmla="*/ 2380197 h 3496775"/>
                <a:gd name="connsiteX29" fmla="*/ 1585267 w 3249906"/>
                <a:gd name="connsiteY29" fmla="*/ 3248647 h 3496775"/>
                <a:gd name="connsiteX30" fmla="*/ 1622026 w 3249906"/>
                <a:gd name="connsiteY30" fmla="*/ 3239457 h 3496775"/>
                <a:gd name="connsiteX31" fmla="*/ 1617432 w 3249906"/>
                <a:gd name="connsiteY31" fmla="*/ 3386496 h 3496775"/>
                <a:gd name="connsiteX32" fmla="*/ 1824205 w 3249906"/>
                <a:gd name="connsiteY32" fmla="*/ 3450826 h 3496775"/>
                <a:gd name="connsiteX33" fmla="*/ 1856370 w 3249906"/>
                <a:gd name="connsiteY33" fmla="*/ 3391091 h 3496775"/>
                <a:gd name="connsiteX34" fmla="*/ 1718521 w 3249906"/>
                <a:gd name="connsiteY34" fmla="*/ 3303786 h 3496775"/>
                <a:gd name="connsiteX35" fmla="*/ 1746091 w 3249906"/>
                <a:gd name="connsiteY35" fmla="*/ 2908619 h 3496775"/>
                <a:gd name="connsiteX36" fmla="*/ 1870155 w 3249906"/>
                <a:gd name="connsiteY36" fmla="*/ 2623730 h 3496775"/>
                <a:gd name="connsiteX37" fmla="*/ 1975840 w 3249906"/>
                <a:gd name="connsiteY37" fmla="*/ 2844289 h 3496775"/>
                <a:gd name="connsiteX38" fmla="*/ 2058549 w 3249906"/>
                <a:gd name="connsiteY38" fmla="*/ 3060253 h 3496775"/>
                <a:gd name="connsiteX39" fmla="*/ 2104499 w 3249906"/>
                <a:gd name="connsiteY39" fmla="*/ 3358926 h 3496775"/>
                <a:gd name="connsiteX40" fmla="*/ 2141259 w 3249906"/>
                <a:gd name="connsiteY40" fmla="*/ 3326761 h 3496775"/>
                <a:gd name="connsiteX41" fmla="*/ 2168828 w 3249906"/>
                <a:gd name="connsiteY41" fmla="*/ 3496775 h 3496775"/>
                <a:gd name="connsiteX42" fmla="*/ 2325058 w 3249906"/>
                <a:gd name="connsiteY42" fmla="*/ 3496775 h 3496775"/>
                <a:gd name="connsiteX43" fmla="*/ 2380197 w 3249906"/>
                <a:gd name="connsiteY43" fmla="*/ 3455421 h 3496775"/>
                <a:gd name="connsiteX44" fmla="*/ 2219373 w 3249906"/>
                <a:gd name="connsiteY44" fmla="*/ 3358926 h 3496775"/>
                <a:gd name="connsiteX45" fmla="*/ 2145854 w 3249906"/>
                <a:gd name="connsiteY45" fmla="*/ 3087823 h 3496775"/>
                <a:gd name="connsiteX46" fmla="*/ 2072334 w 3249906"/>
                <a:gd name="connsiteY46" fmla="*/ 2609945 h 3496775"/>
                <a:gd name="connsiteX47" fmla="*/ 2072334 w 3249906"/>
                <a:gd name="connsiteY47" fmla="*/ 2357222 h 3496775"/>
                <a:gd name="connsiteX48" fmla="*/ 2348033 w 3249906"/>
                <a:gd name="connsiteY48" fmla="*/ 2173423 h 3496775"/>
                <a:gd name="connsiteX49" fmla="*/ 2609946 w 3249906"/>
                <a:gd name="connsiteY49" fmla="*/ 1787445 h 3496775"/>
                <a:gd name="connsiteX50" fmla="*/ 2651301 w 3249906"/>
                <a:gd name="connsiteY50" fmla="*/ 1438227 h 3496775"/>
                <a:gd name="connsiteX51" fmla="*/ 2798340 w 3249906"/>
                <a:gd name="connsiteY51" fmla="*/ 1387682 h 3496775"/>
                <a:gd name="connsiteX52" fmla="*/ 2779960 w 3249906"/>
                <a:gd name="connsiteY52" fmla="*/ 1291187 h 3496775"/>
                <a:gd name="connsiteX53" fmla="*/ 2770770 w 3249906"/>
                <a:gd name="connsiteY53" fmla="*/ 1231453 h 3496775"/>
                <a:gd name="connsiteX54" fmla="*/ 2775365 w 3249906"/>
                <a:gd name="connsiteY54" fmla="*/ 1102793 h 3496775"/>
                <a:gd name="connsiteX55" fmla="*/ 2853480 w 3249906"/>
                <a:gd name="connsiteY55" fmla="*/ 1185503 h 3496775"/>
                <a:gd name="connsiteX56" fmla="*/ 2807530 w 3249906"/>
                <a:gd name="connsiteY56" fmla="*/ 1066034 h 3496775"/>
                <a:gd name="connsiteX57" fmla="*/ 2835100 w 3249906"/>
                <a:gd name="connsiteY57" fmla="*/ 1020084 h 3496775"/>
                <a:gd name="connsiteX58" fmla="*/ 2986734 w 3249906"/>
                <a:gd name="connsiteY58" fmla="*/ 771955 h 3496775"/>
                <a:gd name="connsiteX59" fmla="*/ 2729415 w 3249906"/>
                <a:gd name="connsiteY59" fmla="*/ 868450 h 3496775"/>
                <a:gd name="connsiteX60" fmla="*/ 3074039 w 3249906"/>
                <a:gd name="connsiteY60" fmla="*/ 496257 h 3496775"/>
                <a:gd name="connsiteX61" fmla="*/ 3227321 w 3249906"/>
                <a:gd name="connsiteY61" fmla="*/ 48897 h 3496775"/>
                <a:gd name="connsiteX62" fmla="*/ 3119988 w 3249906"/>
                <a:gd name="connsiteY62" fmla="*/ 328453 h 3496775"/>
                <a:gd name="connsiteX63" fmla="*/ 3079371 w 3249906"/>
                <a:gd name="connsiteY63" fmla="*/ 38232 h 3496775"/>
                <a:gd name="connsiteX64" fmla="*/ 3059798 w 3249906"/>
                <a:gd name="connsiteY64" fmla="*/ 388642 h 3496775"/>
                <a:gd name="connsiteX65" fmla="*/ 2963023 w 3249906"/>
                <a:gd name="connsiteY65" fmla="*/ 482754 h 3496775"/>
                <a:gd name="connsiteX66" fmla="*/ 2822963 w 3249906"/>
                <a:gd name="connsiteY66" fmla="*/ 60189 h 3496775"/>
                <a:gd name="connsiteX67" fmla="*/ 2887119 w 3249906"/>
                <a:gd name="connsiteY67" fmla="*/ 521161 h 3496775"/>
                <a:gd name="connsiteX68" fmla="*/ 2715630 w 3249906"/>
                <a:gd name="connsiteY68" fmla="*/ 730601 h 3496775"/>
                <a:gd name="connsiteX69" fmla="*/ 2649828 w 3249906"/>
                <a:gd name="connsiteY69" fmla="*/ 620884 h 3496775"/>
                <a:gd name="connsiteX70" fmla="*/ 2633832 w 3249906"/>
                <a:gd name="connsiteY70" fmla="*/ 446449 h 3496775"/>
                <a:gd name="connsiteX71" fmla="*/ 2586971 w 3249906"/>
                <a:gd name="connsiteY71" fmla="*/ 643296 h 3496775"/>
                <a:gd name="connsiteX72" fmla="*/ 2650846 w 3249906"/>
                <a:gd name="connsiteY72" fmla="*/ 771218 h 3496775"/>
                <a:gd name="connsiteX73" fmla="*/ 2632922 w 3249906"/>
                <a:gd name="connsiteY73" fmla="*/ 854946 h 3496775"/>
                <a:gd name="connsiteX74" fmla="*/ 2481287 w 3249906"/>
                <a:gd name="connsiteY74" fmla="*/ 854665 h 3496775"/>
                <a:gd name="connsiteX75" fmla="*/ 2393982 w 3249906"/>
                <a:gd name="connsiteY75" fmla="*/ 753575 h 3496775"/>
                <a:gd name="connsiteX76" fmla="*/ 2447929 w 3249906"/>
                <a:gd name="connsiteY76" fmla="*/ 605344 h 3496775"/>
                <a:gd name="connsiteX77" fmla="*/ 2420079 w 3249906"/>
                <a:gd name="connsiteY77" fmla="*/ 458586 h 3496775"/>
                <a:gd name="connsiteX78" fmla="*/ 2330389 w 3249906"/>
                <a:gd name="connsiteY78" fmla="*/ 702575 h 3496775"/>
                <a:gd name="connsiteX79" fmla="*/ 2045501 w 3249906"/>
                <a:gd name="connsiteY79" fmla="*/ 470160 h 3496775"/>
                <a:gd name="connsiteX80" fmla="*/ 2079139 w 3249906"/>
                <a:gd name="connsiteY80" fmla="*/ 379171 h 3496775"/>
                <a:gd name="connsiteX81" fmla="*/ 2305379 w 3249906"/>
                <a:gd name="connsiteY81" fmla="*/ 238764 h 3496775"/>
                <a:gd name="connsiteX82" fmla="*/ 2167863 w 3249906"/>
                <a:gd name="connsiteY82" fmla="*/ 296731 h 3496775"/>
                <a:gd name="connsiteX83" fmla="*/ 2035574 w 3249906"/>
                <a:gd name="connsiteY83" fmla="*/ 307863 h 3496775"/>
                <a:gd name="connsiteX84" fmla="*/ 2047899 w 3249906"/>
                <a:gd name="connsiteY84" fmla="*/ 174099 h 3496775"/>
                <a:gd name="connsiteX85" fmla="*/ 2126456 w 3249906"/>
                <a:gd name="connsiteY85" fmla="*/ 0 h 3496775"/>
                <a:gd name="connsiteX86" fmla="*/ 1966650 w 3249906"/>
                <a:gd name="connsiteY86" fmla="*/ 257318 h 3496775"/>
                <a:gd name="connsiteX87" fmla="*/ 1936870 w 3249906"/>
                <a:gd name="connsiteY87" fmla="*/ 32164 h 3496775"/>
                <a:gd name="connsiteX88" fmla="*/ 1901275 w 3249906"/>
                <a:gd name="connsiteY88" fmla="*/ 208756 h 3496775"/>
                <a:gd name="connsiteX89" fmla="*/ 1931363 w 3249906"/>
                <a:gd name="connsiteY89" fmla="*/ 367315 h 3496775"/>
                <a:gd name="connsiteX90" fmla="*/ 1837294 w 3249906"/>
                <a:gd name="connsiteY90" fmla="*/ 288733 h 3496775"/>
                <a:gd name="connsiteX91" fmla="*/ 1776782 w 3249906"/>
                <a:gd name="connsiteY91" fmla="*/ 138130 h 3496775"/>
                <a:gd name="connsiteX92" fmla="*/ 1812524 w 3249906"/>
                <a:gd name="connsiteY92" fmla="*/ 363351 h 3496775"/>
                <a:gd name="connsiteX93" fmla="*/ 2358415 w 3249906"/>
                <a:gd name="connsiteY93" fmla="*/ 907420 h 3496775"/>
                <a:gd name="connsiteX94" fmla="*/ 2235543 w 3249906"/>
                <a:gd name="connsiteY94" fmla="*/ 830779 h 3496775"/>
                <a:gd name="connsiteX95" fmla="*/ 2065635 w 3249906"/>
                <a:gd name="connsiteY95" fmla="*/ 746314 h 3496775"/>
                <a:gd name="connsiteX96" fmla="*/ 2108531 w 3249906"/>
                <a:gd name="connsiteY96" fmla="*/ 998194 h 3496775"/>
                <a:gd name="connsiteX97" fmla="*/ 2259254 w 3249906"/>
                <a:gd name="connsiteY97" fmla="*/ 1067227 h 3496775"/>
                <a:gd name="connsiteX98" fmla="*/ 2285163 w 3249906"/>
                <a:gd name="connsiteY98" fmla="*/ 1144483 h 3496775"/>
                <a:gd name="connsiteX99" fmla="*/ 2187208 w 3249906"/>
                <a:gd name="connsiteY99" fmla="*/ 1396872 h 3496775"/>
                <a:gd name="connsiteX100" fmla="*/ 1962055 w 3249906"/>
                <a:gd name="connsiteY100" fmla="*/ 1419847 h 3496775"/>
                <a:gd name="connsiteX101" fmla="*/ 1658786 w 3249906"/>
                <a:gd name="connsiteY101" fmla="*/ 1452012 h 3496775"/>
                <a:gd name="connsiteX102" fmla="*/ 514638 w 3249906"/>
                <a:gd name="connsiteY102" fmla="*/ 1433632 h 3496775"/>
                <a:gd name="connsiteX0" fmla="*/ 514638 w 3249906"/>
                <a:gd name="connsiteY0" fmla="*/ 1433632 h 3496775"/>
                <a:gd name="connsiteX1" fmla="*/ 514638 w 3249906"/>
                <a:gd name="connsiteY1" fmla="*/ 1433632 h 3496775"/>
                <a:gd name="connsiteX2" fmla="*/ 202179 w 3249906"/>
                <a:gd name="connsiteY2" fmla="*/ 1603646 h 3496775"/>
                <a:gd name="connsiteX3" fmla="*/ 18380 w 3249906"/>
                <a:gd name="connsiteY3" fmla="*/ 1787445 h 3496775"/>
                <a:gd name="connsiteX4" fmla="*/ 0 w 3249906"/>
                <a:gd name="connsiteY4" fmla="*/ 2063143 h 3496775"/>
                <a:gd name="connsiteX5" fmla="*/ 151635 w 3249906"/>
                <a:gd name="connsiteY5" fmla="*/ 1952864 h 3496775"/>
                <a:gd name="connsiteX6" fmla="*/ 188394 w 3249906"/>
                <a:gd name="connsiteY6" fmla="*/ 2003409 h 3496775"/>
                <a:gd name="connsiteX7" fmla="*/ 202179 w 3249906"/>
                <a:gd name="connsiteY7" fmla="*/ 1856369 h 3496775"/>
                <a:gd name="connsiteX8" fmla="*/ 280294 w 3249906"/>
                <a:gd name="connsiteY8" fmla="*/ 2269917 h 3496775"/>
                <a:gd name="connsiteX9" fmla="*/ 36760 w 3249906"/>
                <a:gd name="connsiteY9" fmla="*/ 2550211 h 3496775"/>
                <a:gd name="connsiteX10" fmla="*/ 45950 w 3249906"/>
                <a:gd name="connsiteY10" fmla="*/ 3363521 h 3496775"/>
                <a:gd name="connsiteX11" fmla="*/ 105685 w 3249906"/>
                <a:gd name="connsiteY11" fmla="*/ 3326761 h 3496775"/>
                <a:gd name="connsiteX12" fmla="*/ 133255 w 3249906"/>
                <a:gd name="connsiteY12" fmla="*/ 3469206 h 3496775"/>
                <a:gd name="connsiteX13" fmla="*/ 298674 w 3249906"/>
                <a:gd name="connsiteY13" fmla="*/ 3464611 h 3496775"/>
                <a:gd name="connsiteX14" fmla="*/ 353813 w 3249906"/>
                <a:gd name="connsiteY14" fmla="*/ 3427851 h 3496775"/>
                <a:gd name="connsiteX15" fmla="*/ 174609 w 3249906"/>
                <a:gd name="connsiteY15" fmla="*/ 3276217 h 3496775"/>
                <a:gd name="connsiteX16" fmla="*/ 170014 w 3249906"/>
                <a:gd name="connsiteY16" fmla="*/ 2720225 h 3496775"/>
                <a:gd name="connsiteX17" fmla="*/ 390573 w 3249906"/>
                <a:gd name="connsiteY17" fmla="*/ 2605350 h 3496775"/>
                <a:gd name="connsiteX18" fmla="*/ 298674 w 3249906"/>
                <a:gd name="connsiteY18" fmla="*/ 2734010 h 3496775"/>
                <a:gd name="connsiteX19" fmla="*/ 680057 w 3249906"/>
                <a:gd name="connsiteY19" fmla="*/ 3294597 h 3496775"/>
                <a:gd name="connsiteX20" fmla="*/ 721411 w 3249906"/>
                <a:gd name="connsiteY20" fmla="*/ 3262432 h 3496775"/>
                <a:gd name="connsiteX21" fmla="*/ 735196 w 3249906"/>
                <a:gd name="connsiteY21" fmla="*/ 3363521 h 3496775"/>
                <a:gd name="connsiteX22" fmla="*/ 928185 w 3249906"/>
                <a:gd name="connsiteY22" fmla="*/ 3363521 h 3496775"/>
                <a:gd name="connsiteX23" fmla="*/ 974135 w 3249906"/>
                <a:gd name="connsiteY23" fmla="*/ 3331356 h 3496775"/>
                <a:gd name="connsiteX24" fmla="*/ 758171 w 3249906"/>
                <a:gd name="connsiteY24" fmla="*/ 3193507 h 3496775"/>
                <a:gd name="connsiteX25" fmla="*/ 510043 w 3249906"/>
                <a:gd name="connsiteY25" fmla="*/ 2821314 h 3496775"/>
                <a:gd name="connsiteX26" fmla="*/ 519233 w 3249906"/>
                <a:gd name="connsiteY26" fmla="*/ 2738605 h 3496775"/>
                <a:gd name="connsiteX27" fmla="*/ 914400 w 3249906"/>
                <a:gd name="connsiteY27" fmla="*/ 2334247 h 3496775"/>
                <a:gd name="connsiteX28" fmla="*/ 1709331 w 3249906"/>
                <a:gd name="connsiteY28" fmla="*/ 2380197 h 3496775"/>
                <a:gd name="connsiteX29" fmla="*/ 1585267 w 3249906"/>
                <a:gd name="connsiteY29" fmla="*/ 3248647 h 3496775"/>
                <a:gd name="connsiteX30" fmla="*/ 1622026 w 3249906"/>
                <a:gd name="connsiteY30" fmla="*/ 3239457 h 3496775"/>
                <a:gd name="connsiteX31" fmla="*/ 1617432 w 3249906"/>
                <a:gd name="connsiteY31" fmla="*/ 3386496 h 3496775"/>
                <a:gd name="connsiteX32" fmla="*/ 1824205 w 3249906"/>
                <a:gd name="connsiteY32" fmla="*/ 3450826 h 3496775"/>
                <a:gd name="connsiteX33" fmla="*/ 1856370 w 3249906"/>
                <a:gd name="connsiteY33" fmla="*/ 3391091 h 3496775"/>
                <a:gd name="connsiteX34" fmla="*/ 1718521 w 3249906"/>
                <a:gd name="connsiteY34" fmla="*/ 3303786 h 3496775"/>
                <a:gd name="connsiteX35" fmla="*/ 1746091 w 3249906"/>
                <a:gd name="connsiteY35" fmla="*/ 2908619 h 3496775"/>
                <a:gd name="connsiteX36" fmla="*/ 1870155 w 3249906"/>
                <a:gd name="connsiteY36" fmla="*/ 2623730 h 3496775"/>
                <a:gd name="connsiteX37" fmla="*/ 1975840 w 3249906"/>
                <a:gd name="connsiteY37" fmla="*/ 2844289 h 3496775"/>
                <a:gd name="connsiteX38" fmla="*/ 2058549 w 3249906"/>
                <a:gd name="connsiteY38" fmla="*/ 3060253 h 3496775"/>
                <a:gd name="connsiteX39" fmla="*/ 2104499 w 3249906"/>
                <a:gd name="connsiteY39" fmla="*/ 3358926 h 3496775"/>
                <a:gd name="connsiteX40" fmla="*/ 2141259 w 3249906"/>
                <a:gd name="connsiteY40" fmla="*/ 3326761 h 3496775"/>
                <a:gd name="connsiteX41" fmla="*/ 2168828 w 3249906"/>
                <a:gd name="connsiteY41" fmla="*/ 3496775 h 3496775"/>
                <a:gd name="connsiteX42" fmla="*/ 2325058 w 3249906"/>
                <a:gd name="connsiteY42" fmla="*/ 3496775 h 3496775"/>
                <a:gd name="connsiteX43" fmla="*/ 2380197 w 3249906"/>
                <a:gd name="connsiteY43" fmla="*/ 3455421 h 3496775"/>
                <a:gd name="connsiteX44" fmla="*/ 2219373 w 3249906"/>
                <a:gd name="connsiteY44" fmla="*/ 3358926 h 3496775"/>
                <a:gd name="connsiteX45" fmla="*/ 2145854 w 3249906"/>
                <a:gd name="connsiteY45" fmla="*/ 3087823 h 3496775"/>
                <a:gd name="connsiteX46" fmla="*/ 2072334 w 3249906"/>
                <a:gd name="connsiteY46" fmla="*/ 2609945 h 3496775"/>
                <a:gd name="connsiteX47" fmla="*/ 2072334 w 3249906"/>
                <a:gd name="connsiteY47" fmla="*/ 2357222 h 3496775"/>
                <a:gd name="connsiteX48" fmla="*/ 2348033 w 3249906"/>
                <a:gd name="connsiteY48" fmla="*/ 2173423 h 3496775"/>
                <a:gd name="connsiteX49" fmla="*/ 2609946 w 3249906"/>
                <a:gd name="connsiteY49" fmla="*/ 1787445 h 3496775"/>
                <a:gd name="connsiteX50" fmla="*/ 2651301 w 3249906"/>
                <a:gd name="connsiteY50" fmla="*/ 1438227 h 3496775"/>
                <a:gd name="connsiteX51" fmla="*/ 2798340 w 3249906"/>
                <a:gd name="connsiteY51" fmla="*/ 1387682 h 3496775"/>
                <a:gd name="connsiteX52" fmla="*/ 2779960 w 3249906"/>
                <a:gd name="connsiteY52" fmla="*/ 1291187 h 3496775"/>
                <a:gd name="connsiteX53" fmla="*/ 2770770 w 3249906"/>
                <a:gd name="connsiteY53" fmla="*/ 1231453 h 3496775"/>
                <a:gd name="connsiteX54" fmla="*/ 2775365 w 3249906"/>
                <a:gd name="connsiteY54" fmla="*/ 1102793 h 3496775"/>
                <a:gd name="connsiteX55" fmla="*/ 2853480 w 3249906"/>
                <a:gd name="connsiteY55" fmla="*/ 1185503 h 3496775"/>
                <a:gd name="connsiteX56" fmla="*/ 2807530 w 3249906"/>
                <a:gd name="connsiteY56" fmla="*/ 1066034 h 3496775"/>
                <a:gd name="connsiteX57" fmla="*/ 2835100 w 3249906"/>
                <a:gd name="connsiteY57" fmla="*/ 1020084 h 3496775"/>
                <a:gd name="connsiteX58" fmla="*/ 2986734 w 3249906"/>
                <a:gd name="connsiteY58" fmla="*/ 771955 h 3496775"/>
                <a:gd name="connsiteX59" fmla="*/ 2729415 w 3249906"/>
                <a:gd name="connsiteY59" fmla="*/ 868450 h 3496775"/>
                <a:gd name="connsiteX60" fmla="*/ 3074039 w 3249906"/>
                <a:gd name="connsiteY60" fmla="*/ 496257 h 3496775"/>
                <a:gd name="connsiteX61" fmla="*/ 3227321 w 3249906"/>
                <a:gd name="connsiteY61" fmla="*/ 48897 h 3496775"/>
                <a:gd name="connsiteX62" fmla="*/ 3119988 w 3249906"/>
                <a:gd name="connsiteY62" fmla="*/ 328453 h 3496775"/>
                <a:gd name="connsiteX63" fmla="*/ 3079371 w 3249906"/>
                <a:gd name="connsiteY63" fmla="*/ 38232 h 3496775"/>
                <a:gd name="connsiteX64" fmla="*/ 3059798 w 3249906"/>
                <a:gd name="connsiteY64" fmla="*/ 388642 h 3496775"/>
                <a:gd name="connsiteX65" fmla="*/ 2963023 w 3249906"/>
                <a:gd name="connsiteY65" fmla="*/ 482754 h 3496775"/>
                <a:gd name="connsiteX66" fmla="*/ 2822963 w 3249906"/>
                <a:gd name="connsiteY66" fmla="*/ 60189 h 3496775"/>
                <a:gd name="connsiteX67" fmla="*/ 2887119 w 3249906"/>
                <a:gd name="connsiteY67" fmla="*/ 521161 h 3496775"/>
                <a:gd name="connsiteX68" fmla="*/ 2715630 w 3249906"/>
                <a:gd name="connsiteY68" fmla="*/ 730601 h 3496775"/>
                <a:gd name="connsiteX69" fmla="*/ 2649828 w 3249906"/>
                <a:gd name="connsiteY69" fmla="*/ 620884 h 3496775"/>
                <a:gd name="connsiteX70" fmla="*/ 2633832 w 3249906"/>
                <a:gd name="connsiteY70" fmla="*/ 446449 h 3496775"/>
                <a:gd name="connsiteX71" fmla="*/ 2586971 w 3249906"/>
                <a:gd name="connsiteY71" fmla="*/ 643296 h 3496775"/>
                <a:gd name="connsiteX72" fmla="*/ 2650846 w 3249906"/>
                <a:gd name="connsiteY72" fmla="*/ 771218 h 3496775"/>
                <a:gd name="connsiteX73" fmla="*/ 2632922 w 3249906"/>
                <a:gd name="connsiteY73" fmla="*/ 854946 h 3496775"/>
                <a:gd name="connsiteX74" fmla="*/ 2481287 w 3249906"/>
                <a:gd name="connsiteY74" fmla="*/ 854665 h 3496775"/>
                <a:gd name="connsiteX75" fmla="*/ 2393982 w 3249906"/>
                <a:gd name="connsiteY75" fmla="*/ 753575 h 3496775"/>
                <a:gd name="connsiteX76" fmla="*/ 2447929 w 3249906"/>
                <a:gd name="connsiteY76" fmla="*/ 605344 h 3496775"/>
                <a:gd name="connsiteX77" fmla="*/ 2420079 w 3249906"/>
                <a:gd name="connsiteY77" fmla="*/ 458586 h 3496775"/>
                <a:gd name="connsiteX78" fmla="*/ 2330389 w 3249906"/>
                <a:gd name="connsiteY78" fmla="*/ 702575 h 3496775"/>
                <a:gd name="connsiteX79" fmla="*/ 2045501 w 3249906"/>
                <a:gd name="connsiteY79" fmla="*/ 470160 h 3496775"/>
                <a:gd name="connsiteX80" fmla="*/ 2079139 w 3249906"/>
                <a:gd name="connsiteY80" fmla="*/ 379171 h 3496775"/>
                <a:gd name="connsiteX81" fmla="*/ 2305379 w 3249906"/>
                <a:gd name="connsiteY81" fmla="*/ 238764 h 3496775"/>
                <a:gd name="connsiteX82" fmla="*/ 2167863 w 3249906"/>
                <a:gd name="connsiteY82" fmla="*/ 296731 h 3496775"/>
                <a:gd name="connsiteX83" fmla="*/ 2035574 w 3249906"/>
                <a:gd name="connsiteY83" fmla="*/ 307863 h 3496775"/>
                <a:gd name="connsiteX84" fmla="*/ 2047899 w 3249906"/>
                <a:gd name="connsiteY84" fmla="*/ 174099 h 3496775"/>
                <a:gd name="connsiteX85" fmla="*/ 2126456 w 3249906"/>
                <a:gd name="connsiteY85" fmla="*/ 0 h 3496775"/>
                <a:gd name="connsiteX86" fmla="*/ 1966650 w 3249906"/>
                <a:gd name="connsiteY86" fmla="*/ 257318 h 3496775"/>
                <a:gd name="connsiteX87" fmla="*/ 1936870 w 3249906"/>
                <a:gd name="connsiteY87" fmla="*/ 32164 h 3496775"/>
                <a:gd name="connsiteX88" fmla="*/ 1901275 w 3249906"/>
                <a:gd name="connsiteY88" fmla="*/ 208756 h 3496775"/>
                <a:gd name="connsiteX89" fmla="*/ 1931363 w 3249906"/>
                <a:gd name="connsiteY89" fmla="*/ 367315 h 3496775"/>
                <a:gd name="connsiteX90" fmla="*/ 1837294 w 3249906"/>
                <a:gd name="connsiteY90" fmla="*/ 288733 h 3496775"/>
                <a:gd name="connsiteX91" fmla="*/ 1776782 w 3249906"/>
                <a:gd name="connsiteY91" fmla="*/ 138130 h 3496775"/>
                <a:gd name="connsiteX92" fmla="*/ 1812524 w 3249906"/>
                <a:gd name="connsiteY92" fmla="*/ 363351 h 3496775"/>
                <a:gd name="connsiteX93" fmla="*/ 2358415 w 3249906"/>
                <a:gd name="connsiteY93" fmla="*/ 907420 h 3496775"/>
                <a:gd name="connsiteX94" fmla="*/ 2235543 w 3249906"/>
                <a:gd name="connsiteY94" fmla="*/ 830779 h 3496775"/>
                <a:gd name="connsiteX95" fmla="*/ 2065635 w 3249906"/>
                <a:gd name="connsiteY95" fmla="*/ 746314 h 3496775"/>
                <a:gd name="connsiteX96" fmla="*/ 2108531 w 3249906"/>
                <a:gd name="connsiteY96" fmla="*/ 998194 h 3496775"/>
                <a:gd name="connsiteX97" fmla="*/ 2259254 w 3249906"/>
                <a:gd name="connsiteY97" fmla="*/ 1067227 h 3496775"/>
                <a:gd name="connsiteX98" fmla="*/ 2285163 w 3249906"/>
                <a:gd name="connsiteY98" fmla="*/ 1144483 h 3496775"/>
                <a:gd name="connsiteX99" fmla="*/ 2187208 w 3249906"/>
                <a:gd name="connsiteY99" fmla="*/ 1396872 h 3496775"/>
                <a:gd name="connsiteX100" fmla="*/ 1962055 w 3249906"/>
                <a:gd name="connsiteY100" fmla="*/ 1419847 h 3496775"/>
                <a:gd name="connsiteX101" fmla="*/ 1658786 w 3249906"/>
                <a:gd name="connsiteY101" fmla="*/ 1452012 h 3496775"/>
                <a:gd name="connsiteX102" fmla="*/ 514638 w 3249906"/>
                <a:gd name="connsiteY102" fmla="*/ 1433632 h 3496775"/>
                <a:gd name="connsiteX0" fmla="*/ 514638 w 3243991"/>
                <a:gd name="connsiteY0" fmla="*/ 1433632 h 3496775"/>
                <a:gd name="connsiteX1" fmla="*/ 514638 w 3243991"/>
                <a:gd name="connsiteY1" fmla="*/ 1433632 h 3496775"/>
                <a:gd name="connsiteX2" fmla="*/ 202179 w 3243991"/>
                <a:gd name="connsiteY2" fmla="*/ 1603646 h 3496775"/>
                <a:gd name="connsiteX3" fmla="*/ 18380 w 3243991"/>
                <a:gd name="connsiteY3" fmla="*/ 1787445 h 3496775"/>
                <a:gd name="connsiteX4" fmla="*/ 0 w 3243991"/>
                <a:gd name="connsiteY4" fmla="*/ 2063143 h 3496775"/>
                <a:gd name="connsiteX5" fmla="*/ 151635 w 3243991"/>
                <a:gd name="connsiteY5" fmla="*/ 1952864 h 3496775"/>
                <a:gd name="connsiteX6" fmla="*/ 188394 w 3243991"/>
                <a:gd name="connsiteY6" fmla="*/ 2003409 h 3496775"/>
                <a:gd name="connsiteX7" fmla="*/ 202179 w 3243991"/>
                <a:gd name="connsiteY7" fmla="*/ 1856369 h 3496775"/>
                <a:gd name="connsiteX8" fmla="*/ 280294 w 3243991"/>
                <a:gd name="connsiteY8" fmla="*/ 2269917 h 3496775"/>
                <a:gd name="connsiteX9" fmla="*/ 36760 w 3243991"/>
                <a:gd name="connsiteY9" fmla="*/ 2550211 h 3496775"/>
                <a:gd name="connsiteX10" fmla="*/ 45950 w 3243991"/>
                <a:gd name="connsiteY10" fmla="*/ 3363521 h 3496775"/>
                <a:gd name="connsiteX11" fmla="*/ 105685 w 3243991"/>
                <a:gd name="connsiteY11" fmla="*/ 3326761 h 3496775"/>
                <a:gd name="connsiteX12" fmla="*/ 133255 w 3243991"/>
                <a:gd name="connsiteY12" fmla="*/ 3469206 h 3496775"/>
                <a:gd name="connsiteX13" fmla="*/ 298674 w 3243991"/>
                <a:gd name="connsiteY13" fmla="*/ 3464611 h 3496775"/>
                <a:gd name="connsiteX14" fmla="*/ 353813 w 3243991"/>
                <a:gd name="connsiteY14" fmla="*/ 3427851 h 3496775"/>
                <a:gd name="connsiteX15" fmla="*/ 174609 w 3243991"/>
                <a:gd name="connsiteY15" fmla="*/ 3276217 h 3496775"/>
                <a:gd name="connsiteX16" fmla="*/ 170014 w 3243991"/>
                <a:gd name="connsiteY16" fmla="*/ 2720225 h 3496775"/>
                <a:gd name="connsiteX17" fmla="*/ 390573 w 3243991"/>
                <a:gd name="connsiteY17" fmla="*/ 2605350 h 3496775"/>
                <a:gd name="connsiteX18" fmla="*/ 298674 w 3243991"/>
                <a:gd name="connsiteY18" fmla="*/ 2734010 h 3496775"/>
                <a:gd name="connsiteX19" fmla="*/ 680057 w 3243991"/>
                <a:gd name="connsiteY19" fmla="*/ 3294597 h 3496775"/>
                <a:gd name="connsiteX20" fmla="*/ 721411 w 3243991"/>
                <a:gd name="connsiteY20" fmla="*/ 3262432 h 3496775"/>
                <a:gd name="connsiteX21" fmla="*/ 735196 w 3243991"/>
                <a:gd name="connsiteY21" fmla="*/ 3363521 h 3496775"/>
                <a:gd name="connsiteX22" fmla="*/ 928185 w 3243991"/>
                <a:gd name="connsiteY22" fmla="*/ 3363521 h 3496775"/>
                <a:gd name="connsiteX23" fmla="*/ 974135 w 3243991"/>
                <a:gd name="connsiteY23" fmla="*/ 3331356 h 3496775"/>
                <a:gd name="connsiteX24" fmla="*/ 758171 w 3243991"/>
                <a:gd name="connsiteY24" fmla="*/ 3193507 h 3496775"/>
                <a:gd name="connsiteX25" fmla="*/ 510043 w 3243991"/>
                <a:gd name="connsiteY25" fmla="*/ 2821314 h 3496775"/>
                <a:gd name="connsiteX26" fmla="*/ 519233 w 3243991"/>
                <a:gd name="connsiteY26" fmla="*/ 2738605 h 3496775"/>
                <a:gd name="connsiteX27" fmla="*/ 914400 w 3243991"/>
                <a:gd name="connsiteY27" fmla="*/ 2334247 h 3496775"/>
                <a:gd name="connsiteX28" fmla="*/ 1709331 w 3243991"/>
                <a:gd name="connsiteY28" fmla="*/ 2380197 h 3496775"/>
                <a:gd name="connsiteX29" fmla="*/ 1585267 w 3243991"/>
                <a:gd name="connsiteY29" fmla="*/ 3248647 h 3496775"/>
                <a:gd name="connsiteX30" fmla="*/ 1622026 w 3243991"/>
                <a:gd name="connsiteY30" fmla="*/ 3239457 h 3496775"/>
                <a:gd name="connsiteX31" fmla="*/ 1617432 w 3243991"/>
                <a:gd name="connsiteY31" fmla="*/ 3386496 h 3496775"/>
                <a:gd name="connsiteX32" fmla="*/ 1824205 w 3243991"/>
                <a:gd name="connsiteY32" fmla="*/ 3450826 h 3496775"/>
                <a:gd name="connsiteX33" fmla="*/ 1856370 w 3243991"/>
                <a:gd name="connsiteY33" fmla="*/ 3391091 h 3496775"/>
                <a:gd name="connsiteX34" fmla="*/ 1718521 w 3243991"/>
                <a:gd name="connsiteY34" fmla="*/ 3303786 h 3496775"/>
                <a:gd name="connsiteX35" fmla="*/ 1746091 w 3243991"/>
                <a:gd name="connsiteY35" fmla="*/ 2908619 h 3496775"/>
                <a:gd name="connsiteX36" fmla="*/ 1870155 w 3243991"/>
                <a:gd name="connsiteY36" fmla="*/ 2623730 h 3496775"/>
                <a:gd name="connsiteX37" fmla="*/ 1975840 w 3243991"/>
                <a:gd name="connsiteY37" fmla="*/ 2844289 h 3496775"/>
                <a:gd name="connsiteX38" fmla="*/ 2058549 w 3243991"/>
                <a:gd name="connsiteY38" fmla="*/ 3060253 h 3496775"/>
                <a:gd name="connsiteX39" fmla="*/ 2104499 w 3243991"/>
                <a:gd name="connsiteY39" fmla="*/ 3358926 h 3496775"/>
                <a:gd name="connsiteX40" fmla="*/ 2141259 w 3243991"/>
                <a:gd name="connsiteY40" fmla="*/ 3326761 h 3496775"/>
                <a:gd name="connsiteX41" fmla="*/ 2168828 w 3243991"/>
                <a:gd name="connsiteY41" fmla="*/ 3496775 h 3496775"/>
                <a:gd name="connsiteX42" fmla="*/ 2325058 w 3243991"/>
                <a:gd name="connsiteY42" fmla="*/ 3496775 h 3496775"/>
                <a:gd name="connsiteX43" fmla="*/ 2380197 w 3243991"/>
                <a:gd name="connsiteY43" fmla="*/ 3455421 h 3496775"/>
                <a:gd name="connsiteX44" fmla="*/ 2219373 w 3243991"/>
                <a:gd name="connsiteY44" fmla="*/ 3358926 h 3496775"/>
                <a:gd name="connsiteX45" fmla="*/ 2145854 w 3243991"/>
                <a:gd name="connsiteY45" fmla="*/ 3087823 h 3496775"/>
                <a:gd name="connsiteX46" fmla="*/ 2072334 w 3243991"/>
                <a:gd name="connsiteY46" fmla="*/ 2609945 h 3496775"/>
                <a:gd name="connsiteX47" fmla="*/ 2072334 w 3243991"/>
                <a:gd name="connsiteY47" fmla="*/ 2357222 h 3496775"/>
                <a:gd name="connsiteX48" fmla="*/ 2348033 w 3243991"/>
                <a:gd name="connsiteY48" fmla="*/ 2173423 h 3496775"/>
                <a:gd name="connsiteX49" fmla="*/ 2609946 w 3243991"/>
                <a:gd name="connsiteY49" fmla="*/ 1787445 h 3496775"/>
                <a:gd name="connsiteX50" fmla="*/ 2651301 w 3243991"/>
                <a:gd name="connsiteY50" fmla="*/ 1438227 h 3496775"/>
                <a:gd name="connsiteX51" fmla="*/ 2798340 w 3243991"/>
                <a:gd name="connsiteY51" fmla="*/ 1387682 h 3496775"/>
                <a:gd name="connsiteX52" fmla="*/ 2779960 w 3243991"/>
                <a:gd name="connsiteY52" fmla="*/ 1291187 h 3496775"/>
                <a:gd name="connsiteX53" fmla="*/ 2770770 w 3243991"/>
                <a:gd name="connsiteY53" fmla="*/ 1231453 h 3496775"/>
                <a:gd name="connsiteX54" fmla="*/ 2775365 w 3243991"/>
                <a:gd name="connsiteY54" fmla="*/ 1102793 h 3496775"/>
                <a:gd name="connsiteX55" fmla="*/ 2853480 w 3243991"/>
                <a:gd name="connsiteY55" fmla="*/ 1185503 h 3496775"/>
                <a:gd name="connsiteX56" fmla="*/ 2807530 w 3243991"/>
                <a:gd name="connsiteY56" fmla="*/ 1066034 h 3496775"/>
                <a:gd name="connsiteX57" fmla="*/ 2835100 w 3243991"/>
                <a:gd name="connsiteY57" fmla="*/ 1020084 h 3496775"/>
                <a:gd name="connsiteX58" fmla="*/ 2986734 w 3243991"/>
                <a:gd name="connsiteY58" fmla="*/ 771955 h 3496775"/>
                <a:gd name="connsiteX59" fmla="*/ 2729415 w 3243991"/>
                <a:gd name="connsiteY59" fmla="*/ 868450 h 3496775"/>
                <a:gd name="connsiteX60" fmla="*/ 3074039 w 3243991"/>
                <a:gd name="connsiteY60" fmla="*/ 496257 h 3496775"/>
                <a:gd name="connsiteX61" fmla="*/ 3219323 w 3243991"/>
                <a:gd name="connsiteY61" fmla="*/ 46231 h 3496775"/>
                <a:gd name="connsiteX62" fmla="*/ 3119988 w 3243991"/>
                <a:gd name="connsiteY62" fmla="*/ 328453 h 3496775"/>
                <a:gd name="connsiteX63" fmla="*/ 3079371 w 3243991"/>
                <a:gd name="connsiteY63" fmla="*/ 38232 h 3496775"/>
                <a:gd name="connsiteX64" fmla="*/ 3059798 w 3243991"/>
                <a:gd name="connsiteY64" fmla="*/ 388642 h 3496775"/>
                <a:gd name="connsiteX65" fmla="*/ 2963023 w 3243991"/>
                <a:gd name="connsiteY65" fmla="*/ 482754 h 3496775"/>
                <a:gd name="connsiteX66" fmla="*/ 2822963 w 3243991"/>
                <a:gd name="connsiteY66" fmla="*/ 60189 h 3496775"/>
                <a:gd name="connsiteX67" fmla="*/ 2887119 w 3243991"/>
                <a:gd name="connsiteY67" fmla="*/ 521161 h 3496775"/>
                <a:gd name="connsiteX68" fmla="*/ 2715630 w 3243991"/>
                <a:gd name="connsiteY68" fmla="*/ 730601 h 3496775"/>
                <a:gd name="connsiteX69" fmla="*/ 2649828 w 3243991"/>
                <a:gd name="connsiteY69" fmla="*/ 620884 h 3496775"/>
                <a:gd name="connsiteX70" fmla="*/ 2633832 w 3243991"/>
                <a:gd name="connsiteY70" fmla="*/ 446449 h 3496775"/>
                <a:gd name="connsiteX71" fmla="*/ 2586971 w 3243991"/>
                <a:gd name="connsiteY71" fmla="*/ 643296 h 3496775"/>
                <a:gd name="connsiteX72" fmla="*/ 2650846 w 3243991"/>
                <a:gd name="connsiteY72" fmla="*/ 771218 h 3496775"/>
                <a:gd name="connsiteX73" fmla="*/ 2632922 w 3243991"/>
                <a:gd name="connsiteY73" fmla="*/ 854946 h 3496775"/>
                <a:gd name="connsiteX74" fmla="*/ 2481287 w 3243991"/>
                <a:gd name="connsiteY74" fmla="*/ 854665 h 3496775"/>
                <a:gd name="connsiteX75" fmla="*/ 2393982 w 3243991"/>
                <a:gd name="connsiteY75" fmla="*/ 753575 h 3496775"/>
                <a:gd name="connsiteX76" fmla="*/ 2447929 w 3243991"/>
                <a:gd name="connsiteY76" fmla="*/ 605344 h 3496775"/>
                <a:gd name="connsiteX77" fmla="*/ 2420079 w 3243991"/>
                <a:gd name="connsiteY77" fmla="*/ 458586 h 3496775"/>
                <a:gd name="connsiteX78" fmla="*/ 2330389 w 3243991"/>
                <a:gd name="connsiteY78" fmla="*/ 702575 h 3496775"/>
                <a:gd name="connsiteX79" fmla="*/ 2045501 w 3243991"/>
                <a:gd name="connsiteY79" fmla="*/ 470160 h 3496775"/>
                <a:gd name="connsiteX80" fmla="*/ 2079139 w 3243991"/>
                <a:gd name="connsiteY80" fmla="*/ 379171 h 3496775"/>
                <a:gd name="connsiteX81" fmla="*/ 2305379 w 3243991"/>
                <a:gd name="connsiteY81" fmla="*/ 238764 h 3496775"/>
                <a:gd name="connsiteX82" fmla="*/ 2167863 w 3243991"/>
                <a:gd name="connsiteY82" fmla="*/ 296731 h 3496775"/>
                <a:gd name="connsiteX83" fmla="*/ 2035574 w 3243991"/>
                <a:gd name="connsiteY83" fmla="*/ 307863 h 3496775"/>
                <a:gd name="connsiteX84" fmla="*/ 2047899 w 3243991"/>
                <a:gd name="connsiteY84" fmla="*/ 174099 h 3496775"/>
                <a:gd name="connsiteX85" fmla="*/ 2126456 w 3243991"/>
                <a:gd name="connsiteY85" fmla="*/ 0 h 3496775"/>
                <a:gd name="connsiteX86" fmla="*/ 1966650 w 3243991"/>
                <a:gd name="connsiteY86" fmla="*/ 257318 h 3496775"/>
                <a:gd name="connsiteX87" fmla="*/ 1936870 w 3243991"/>
                <a:gd name="connsiteY87" fmla="*/ 32164 h 3496775"/>
                <a:gd name="connsiteX88" fmla="*/ 1901275 w 3243991"/>
                <a:gd name="connsiteY88" fmla="*/ 208756 h 3496775"/>
                <a:gd name="connsiteX89" fmla="*/ 1931363 w 3243991"/>
                <a:gd name="connsiteY89" fmla="*/ 367315 h 3496775"/>
                <a:gd name="connsiteX90" fmla="*/ 1837294 w 3243991"/>
                <a:gd name="connsiteY90" fmla="*/ 288733 h 3496775"/>
                <a:gd name="connsiteX91" fmla="*/ 1776782 w 3243991"/>
                <a:gd name="connsiteY91" fmla="*/ 138130 h 3496775"/>
                <a:gd name="connsiteX92" fmla="*/ 1812524 w 3243991"/>
                <a:gd name="connsiteY92" fmla="*/ 363351 h 3496775"/>
                <a:gd name="connsiteX93" fmla="*/ 2358415 w 3243991"/>
                <a:gd name="connsiteY93" fmla="*/ 907420 h 3496775"/>
                <a:gd name="connsiteX94" fmla="*/ 2235543 w 3243991"/>
                <a:gd name="connsiteY94" fmla="*/ 830779 h 3496775"/>
                <a:gd name="connsiteX95" fmla="*/ 2065635 w 3243991"/>
                <a:gd name="connsiteY95" fmla="*/ 746314 h 3496775"/>
                <a:gd name="connsiteX96" fmla="*/ 2108531 w 3243991"/>
                <a:gd name="connsiteY96" fmla="*/ 998194 h 3496775"/>
                <a:gd name="connsiteX97" fmla="*/ 2259254 w 3243991"/>
                <a:gd name="connsiteY97" fmla="*/ 1067227 h 3496775"/>
                <a:gd name="connsiteX98" fmla="*/ 2285163 w 3243991"/>
                <a:gd name="connsiteY98" fmla="*/ 1144483 h 3496775"/>
                <a:gd name="connsiteX99" fmla="*/ 2187208 w 3243991"/>
                <a:gd name="connsiteY99" fmla="*/ 1396872 h 3496775"/>
                <a:gd name="connsiteX100" fmla="*/ 1962055 w 3243991"/>
                <a:gd name="connsiteY100" fmla="*/ 1419847 h 3496775"/>
                <a:gd name="connsiteX101" fmla="*/ 1658786 w 3243991"/>
                <a:gd name="connsiteY101" fmla="*/ 1452012 h 3496775"/>
                <a:gd name="connsiteX102" fmla="*/ 514638 w 3243991"/>
                <a:gd name="connsiteY102" fmla="*/ 1433632 h 3496775"/>
                <a:gd name="connsiteX0" fmla="*/ 514638 w 3243991"/>
                <a:gd name="connsiteY0" fmla="*/ 1433632 h 3496775"/>
                <a:gd name="connsiteX1" fmla="*/ 514638 w 3243991"/>
                <a:gd name="connsiteY1" fmla="*/ 1433632 h 3496775"/>
                <a:gd name="connsiteX2" fmla="*/ 202179 w 3243991"/>
                <a:gd name="connsiteY2" fmla="*/ 1603646 h 3496775"/>
                <a:gd name="connsiteX3" fmla="*/ 18380 w 3243991"/>
                <a:gd name="connsiteY3" fmla="*/ 1787445 h 3496775"/>
                <a:gd name="connsiteX4" fmla="*/ 0 w 3243991"/>
                <a:gd name="connsiteY4" fmla="*/ 2063143 h 3496775"/>
                <a:gd name="connsiteX5" fmla="*/ 151635 w 3243991"/>
                <a:gd name="connsiteY5" fmla="*/ 1952864 h 3496775"/>
                <a:gd name="connsiteX6" fmla="*/ 188394 w 3243991"/>
                <a:gd name="connsiteY6" fmla="*/ 2003409 h 3496775"/>
                <a:gd name="connsiteX7" fmla="*/ 202179 w 3243991"/>
                <a:gd name="connsiteY7" fmla="*/ 1856369 h 3496775"/>
                <a:gd name="connsiteX8" fmla="*/ 280294 w 3243991"/>
                <a:gd name="connsiteY8" fmla="*/ 2269917 h 3496775"/>
                <a:gd name="connsiteX9" fmla="*/ 36760 w 3243991"/>
                <a:gd name="connsiteY9" fmla="*/ 2550211 h 3496775"/>
                <a:gd name="connsiteX10" fmla="*/ 45950 w 3243991"/>
                <a:gd name="connsiteY10" fmla="*/ 3363521 h 3496775"/>
                <a:gd name="connsiteX11" fmla="*/ 105685 w 3243991"/>
                <a:gd name="connsiteY11" fmla="*/ 3326761 h 3496775"/>
                <a:gd name="connsiteX12" fmla="*/ 133255 w 3243991"/>
                <a:gd name="connsiteY12" fmla="*/ 3469206 h 3496775"/>
                <a:gd name="connsiteX13" fmla="*/ 298674 w 3243991"/>
                <a:gd name="connsiteY13" fmla="*/ 3464611 h 3496775"/>
                <a:gd name="connsiteX14" fmla="*/ 353813 w 3243991"/>
                <a:gd name="connsiteY14" fmla="*/ 3427851 h 3496775"/>
                <a:gd name="connsiteX15" fmla="*/ 174609 w 3243991"/>
                <a:gd name="connsiteY15" fmla="*/ 3276217 h 3496775"/>
                <a:gd name="connsiteX16" fmla="*/ 170014 w 3243991"/>
                <a:gd name="connsiteY16" fmla="*/ 2720225 h 3496775"/>
                <a:gd name="connsiteX17" fmla="*/ 390573 w 3243991"/>
                <a:gd name="connsiteY17" fmla="*/ 2605350 h 3496775"/>
                <a:gd name="connsiteX18" fmla="*/ 298674 w 3243991"/>
                <a:gd name="connsiteY18" fmla="*/ 2734010 h 3496775"/>
                <a:gd name="connsiteX19" fmla="*/ 680057 w 3243991"/>
                <a:gd name="connsiteY19" fmla="*/ 3294597 h 3496775"/>
                <a:gd name="connsiteX20" fmla="*/ 721411 w 3243991"/>
                <a:gd name="connsiteY20" fmla="*/ 3262432 h 3496775"/>
                <a:gd name="connsiteX21" fmla="*/ 735196 w 3243991"/>
                <a:gd name="connsiteY21" fmla="*/ 3363521 h 3496775"/>
                <a:gd name="connsiteX22" fmla="*/ 928185 w 3243991"/>
                <a:gd name="connsiteY22" fmla="*/ 3363521 h 3496775"/>
                <a:gd name="connsiteX23" fmla="*/ 974135 w 3243991"/>
                <a:gd name="connsiteY23" fmla="*/ 3331356 h 3496775"/>
                <a:gd name="connsiteX24" fmla="*/ 758171 w 3243991"/>
                <a:gd name="connsiteY24" fmla="*/ 3193507 h 3496775"/>
                <a:gd name="connsiteX25" fmla="*/ 510043 w 3243991"/>
                <a:gd name="connsiteY25" fmla="*/ 2821314 h 3496775"/>
                <a:gd name="connsiteX26" fmla="*/ 519233 w 3243991"/>
                <a:gd name="connsiteY26" fmla="*/ 2738605 h 3496775"/>
                <a:gd name="connsiteX27" fmla="*/ 914400 w 3243991"/>
                <a:gd name="connsiteY27" fmla="*/ 2334247 h 3496775"/>
                <a:gd name="connsiteX28" fmla="*/ 1709331 w 3243991"/>
                <a:gd name="connsiteY28" fmla="*/ 2380197 h 3496775"/>
                <a:gd name="connsiteX29" fmla="*/ 1585267 w 3243991"/>
                <a:gd name="connsiteY29" fmla="*/ 3248647 h 3496775"/>
                <a:gd name="connsiteX30" fmla="*/ 1622026 w 3243991"/>
                <a:gd name="connsiteY30" fmla="*/ 3239457 h 3496775"/>
                <a:gd name="connsiteX31" fmla="*/ 1617432 w 3243991"/>
                <a:gd name="connsiteY31" fmla="*/ 3386496 h 3496775"/>
                <a:gd name="connsiteX32" fmla="*/ 1824205 w 3243991"/>
                <a:gd name="connsiteY32" fmla="*/ 3450826 h 3496775"/>
                <a:gd name="connsiteX33" fmla="*/ 1856370 w 3243991"/>
                <a:gd name="connsiteY33" fmla="*/ 3391091 h 3496775"/>
                <a:gd name="connsiteX34" fmla="*/ 1718521 w 3243991"/>
                <a:gd name="connsiteY34" fmla="*/ 3303786 h 3496775"/>
                <a:gd name="connsiteX35" fmla="*/ 1746091 w 3243991"/>
                <a:gd name="connsiteY35" fmla="*/ 2908619 h 3496775"/>
                <a:gd name="connsiteX36" fmla="*/ 1870155 w 3243991"/>
                <a:gd name="connsiteY36" fmla="*/ 2623730 h 3496775"/>
                <a:gd name="connsiteX37" fmla="*/ 1975840 w 3243991"/>
                <a:gd name="connsiteY37" fmla="*/ 2844289 h 3496775"/>
                <a:gd name="connsiteX38" fmla="*/ 2058549 w 3243991"/>
                <a:gd name="connsiteY38" fmla="*/ 3060253 h 3496775"/>
                <a:gd name="connsiteX39" fmla="*/ 2104499 w 3243991"/>
                <a:gd name="connsiteY39" fmla="*/ 3358926 h 3496775"/>
                <a:gd name="connsiteX40" fmla="*/ 2141259 w 3243991"/>
                <a:gd name="connsiteY40" fmla="*/ 3326761 h 3496775"/>
                <a:gd name="connsiteX41" fmla="*/ 2168828 w 3243991"/>
                <a:gd name="connsiteY41" fmla="*/ 3496775 h 3496775"/>
                <a:gd name="connsiteX42" fmla="*/ 2325058 w 3243991"/>
                <a:gd name="connsiteY42" fmla="*/ 3496775 h 3496775"/>
                <a:gd name="connsiteX43" fmla="*/ 2380197 w 3243991"/>
                <a:gd name="connsiteY43" fmla="*/ 3455421 h 3496775"/>
                <a:gd name="connsiteX44" fmla="*/ 2219373 w 3243991"/>
                <a:gd name="connsiteY44" fmla="*/ 3358926 h 3496775"/>
                <a:gd name="connsiteX45" fmla="*/ 2145854 w 3243991"/>
                <a:gd name="connsiteY45" fmla="*/ 3087823 h 3496775"/>
                <a:gd name="connsiteX46" fmla="*/ 2072334 w 3243991"/>
                <a:gd name="connsiteY46" fmla="*/ 2609945 h 3496775"/>
                <a:gd name="connsiteX47" fmla="*/ 2072334 w 3243991"/>
                <a:gd name="connsiteY47" fmla="*/ 2357222 h 3496775"/>
                <a:gd name="connsiteX48" fmla="*/ 2348033 w 3243991"/>
                <a:gd name="connsiteY48" fmla="*/ 2173423 h 3496775"/>
                <a:gd name="connsiteX49" fmla="*/ 2609946 w 3243991"/>
                <a:gd name="connsiteY49" fmla="*/ 1787445 h 3496775"/>
                <a:gd name="connsiteX50" fmla="*/ 2651301 w 3243991"/>
                <a:gd name="connsiteY50" fmla="*/ 1438227 h 3496775"/>
                <a:gd name="connsiteX51" fmla="*/ 2798340 w 3243991"/>
                <a:gd name="connsiteY51" fmla="*/ 1387682 h 3496775"/>
                <a:gd name="connsiteX52" fmla="*/ 2779960 w 3243991"/>
                <a:gd name="connsiteY52" fmla="*/ 1291187 h 3496775"/>
                <a:gd name="connsiteX53" fmla="*/ 2770770 w 3243991"/>
                <a:gd name="connsiteY53" fmla="*/ 1231453 h 3496775"/>
                <a:gd name="connsiteX54" fmla="*/ 2775365 w 3243991"/>
                <a:gd name="connsiteY54" fmla="*/ 1102793 h 3496775"/>
                <a:gd name="connsiteX55" fmla="*/ 2853480 w 3243991"/>
                <a:gd name="connsiteY55" fmla="*/ 1185503 h 3496775"/>
                <a:gd name="connsiteX56" fmla="*/ 2807530 w 3243991"/>
                <a:gd name="connsiteY56" fmla="*/ 1066034 h 3496775"/>
                <a:gd name="connsiteX57" fmla="*/ 2835100 w 3243991"/>
                <a:gd name="connsiteY57" fmla="*/ 1020084 h 3496775"/>
                <a:gd name="connsiteX58" fmla="*/ 2986734 w 3243991"/>
                <a:gd name="connsiteY58" fmla="*/ 771955 h 3496775"/>
                <a:gd name="connsiteX59" fmla="*/ 2729415 w 3243991"/>
                <a:gd name="connsiteY59" fmla="*/ 868450 h 3496775"/>
                <a:gd name="connsiteX60" fmla="*/ 3074039 w 3243991"/>
                <a:gd name="connsiteY60" fmla="*/ 496257 h 3496775"/>
                <a:gd name="connsiteX61" fmla="*/ 3219323 w 3243991"/>
                <a:gd name="connsiteY61" fmla="*/ 46231 h 3496775"/>
                <a:gd name="connsiteX62" fmla="*/ 3119988 w 3243991"/>
                <a:gd name="connsiteY62" fmla="*/ 328453 h 3496775"/>
                <a:gd name="connsiteX63" fmla="*/ 3079371 w 3243991"/>
                <a:gd name="connsiteY63" fmla="*/ 38232 h 3496775"/>
                <a:gd name="connsiteX64" fmla="*/ 3059798 w 3243991"/>
                <a:gd name="connsiteY64" fmla="*/ 388642 h 3496775"/>
                <a:gd name="connsiteX65" fmla="*/ 2963023 w 3243991"/>
                <a:gd name="connsiteY65" fmla="*/ 482754 h 3496775"/>
                <a:gd name="connsiteX66" fmla="*/ 2822963 w 3243991"/>
                <a:gd name="connsiteY66" fmla="*/ 60189 h 3496775"/>
                <a:gd name="connsiteX67" fmla="*/ 2887119 w 3243991"/>
                <a:gd name="connsiteY67" fmla="*/ 521161 h 3496775"/>
                <a:gd name="connsiteX68" fmla="*/ 2715630 w 3243991"/>
                <a:gd name="connsiteY68" fmla="*/ 730601 h 3496775"/>
                <a:gd name="connsiteX69" fmla="*/ 2649828 w 3243991"/>
                <a:gd name="connsiteY69" fmla="*/ 620884 h 3496775"/>
                <a:gd name="connsiteX70" fmla="*/ 2633832 w 3243991"/>
                <a:gd name="connsiteY70" fmla="*/ 446449 h 3496775"/>
                <a:gd name="connsiteX71" fmla="*/ 2586971 w 3243991"/>
                <a:gd name="connsiteY71" fmla="*/ 643296 h 3496775"/>
                <a:gd name="connsiteX72" fmla="*/ 2650846 w 3243991"/>
                <a:gd name="connsiteY72" fmla="*/ 771218 h 3496775"/>
                <a:gd name="connsiteX73" fmla="*/ 2632922 w 3243991"/>
                <a:gd name="connsiteY73" fmla="*/ 854946 h 3496775"/>
                <a:gd name="connsiteX74" fmla="*/ 2481287 w 3243991"/>
                <a:gd name="connsiteY74" fmla="*/ 854665 h 3496775"/>
                <a:gd name="connsiteX75" fmla="*/ 2393982 w 3243991"/>
                <a:gd name="connsiteY75" fmla="*/ 753575 h 3496775"/>
                <a:gd name="connsiteX76" fmla="*/ 2447929 w 3243991"/>
                <a:gd name="connsiteY76" fmla="*/ 605344 h 3496775"/>
                <a:gd name="connsiteX77" fmla="*/ 2420079 w 3243991"/>
                <a:gd name="connsiteY77" fmla="*/ 458586 h 3496775"/>
                <a:gd name="connsiteX78" fmla="*/ 2330389 w 3243991"/>
                <a:gd name="connsiteY78" fmla="*/ 702575 h 3496775"/>
                <a:gd name="connsiteX79" fmla="*/ 2045501 w 3243991"/>
                <a:gd name="connsiteY79" fmla="*/ 470160 h 3496775"/>
                <a:gd name="connsiteX80" fmla="*/ 2079139 w 3243991"/>
                <a:gd name="connsiteY80" fmla="*/ 379171 h 3496775"/>
                <a:gd name="connsiteX81" fmla="*/ 2305379 w 3243991"/>
                <a:gd name="connsiteY81" fmla="*/ 238764 h 3496775"/>
                <a:gd name="connsiteX82" fmla="*/ 2167863 w 3243991"/>
                <a:gd name="connsiteY82" fmla="*/ 296731 h 3496775"/>
                <a:gd name="connsiteX83" fmla="*/ 2035574 w 3243991"/>
                <a:gd name="connsiteY83" fmla="*/ 307863 h 3496775"/>
                <a:gd name="connsiteX84" fmla="*/ 2047899 w 3243991"/>
                <a:gd name="connsiteY84" fmla="*/ 174099 h 3496775"/>
                <a:gd name="connsiteX85" fmla="*/ 2126456 w 3243991"/>
                <a:gd name="connsiteY85" fmla="*/ 0 h 3496775"/>
                <a:gd name="connsiteX86" fmla="*/ 1966650 w 3243991"/>
                <a:gd name="connsiteY86" fmla="*/ 257318 h 3496775"/>
                <a:gd name="connsiteX87" fmla="*/ 1936870 w 3243991"/>
                <a:gd name="connsiteY87" fmla="*/ 32164 h 3496775"/>
                <a:gd name="connsiteX88" fmla="*/ 1901275 w 3243991"/>
                <a:gd name="connsiteY88" fmla="*/ 208756 h 3496775"/>
                <a:gd name="connsiteX89" fmla="*/ 1931363 w 3243991"/>
                <a:gd name="connsiteY89" fmla="*/ 367315 h 3496775"/>
                <a:gd name="connsiteX90" fmla="*/ 1837294 w 3243991"/>
                <a:gd name="connsiteY90" fmla="*/ 288733 h 3496775"/>
                <a:gd name="connsiteX91" fmla="*/ 1776782 w 3243991"/>
                <a:gd name="connsiteY91" fmla="*/ 138130 h 3496775"/>
                <a:gd name="connsiteX92" fmla="*/ 1812524 w 3243991"/>
                <a:gd name="connsiteY92" fmla="*/ 363351 h 3496775"/>
                <a:gd name="connsiteX93" fmla="*/ 2358415 w 3243991"/>
                <a:gd name="connsiteY93" fmla="*/ 907420 h 3496775"/>
                <a:gd name="connsiteX94" fmla="*/ 2235543 w 3243991"/>
                <a:gd name="connsiteY94" fmla="*/ 830779 h 3496775"/>
                <a:gd name="connsiteX95" fmla="*/ 2065635 w 3243991"/>
                <a:gd name="connsiteY95" fmla="*/ 746314 h 3496775"/>
                <a:gd name="connsiteX96" fmla="*/ 2108531 w 3243991"/>
                <a:gd name="connsiteY96" fmla="*/ 998194 h 3496775"/>
                <a:gd name="connsiteX97" fmla="*/ 2259254 w 3243991"/>
                <a:gd name="connsiteY97" fmla="*/ 1067227 h 3496775"/>
                <a:gd name="connsiteX98" fmla="*/ 2285163 w 3243991"/>
                <a:gd name="connsiteY98" fmla="*/ 1144483 h 3496775"/>
                <a:gd name="connsiteX99" fmla="*/ 2187208 w 3243991"/>
                <a:gd name="connsiteY99" fmla="*/ 1396872 h 3496775"/>
                <a:gd name="connsiteX100" fmla="*/ 1962055 w 3243991"/>
                <a:gd name="connsiteY100" fmla="*/ 1419847 h 3496775"/>
                <a:gd name="connsiteX101" fmla="*/ 1658786 w 3243991"/>
                <a:gd name="connsiteY101" fmla="*/ 1452012 h 3496775"/>
                <a:gd name="connsiteX102" fmla="*/ 514638 w 3243991"/>
                <a:gd name="connsiteY102" fmla="*/ 1433632 h 3496775"/>
                <a:gd name="connsiteX0" fmla="*/ 514638 w 3246359"/>
                <a:gd name="connsiteY0" fmla="*/ 1433632 h 3496775"/>
                <a:gd name="connsiteX1" fmla="*/ 514638 w 3246359"/>
                <a:gd name="connsiteY1" fmla="*/ 1433632 h 3496775"/>
                <a:gd name="connsiteX2" fmla="*/ 202179 w 3246359"/>
                <a:gd name="connsiteY2" fmla="*/ 1603646 h 3496775"/>
                <a:gd name="connsiteX3" fmla="*/ 18380 w 3246359"/>
                <a:gd name="connsiteY3" fmla="*/ 1787445 h 3496775"/>
                <a:gd name="connsiteX4" fmla="*/ 0 w 3246359"/>
                <a:gd name="connsiteY4" fmla="*/ 2063143 h 3496775"/>
                <a:gd name="connsiteX5" fmla="*/ 151635 w 3246359"/>
                <a:gd name="connsiteY5" fmla="*/ 1952864 h 3496775"/>
                <a:gd name="connsiteX6" fmla="*/ 188394 w 3246359"/>
                <a:gd name="connsiteY6" fmla="*/ 2003409 h 3496775"/>
                <a:gd name="connsiteX7" fmla="*/ 202179 w 3246359"/>
                <a:gd name="connsiteY7" fmla="*/ 1856369 h 3496775"/>
                <a:gd name="connsiteX8" fmla="*/ 280294 w 3246359"/>
                <a:gd name="connsiteY8" fmla="*/ 2269917 h 3496775"/>
                <a:gd name="connsiteX9" fmla="*/ 36760 w 3246359"/>
                <a:gd name="connsiteY9" fmla="*/ 2550211 h 3496775"/>
                <a:gd name="connsiteX10" fmla="*/ 45950 w 3246359"/>
                <a:gd name="connsiteY10" fmla="*/ 3363521 h 3496775"/>
                <a:gd name="connsiteX11" fmla="*/ 105685 w 3246359"/>
                <a:gd name="connsiteY11" fmla="*/ 3326761 h 3496775"/>
                <a:gd name="connsiteX12" fmla="*/ 133255 w 3246359"/>
                <a:gd name="connsiteY12" fmla="*/ 3469206 h 3496775"/>
                <a:gd name="connsiteX13" fmla="*/ 298674 w 3246359"/>
                <a:gd name="connsiteY13" fmla="*/ 3464611 h 3496775"/>
                <a:gd name="connsiteX14" fmla="*/ 353813 w 3246359"/>
                <a:gd name="connsiteY14" fmla="*/ 3427851 h 3496775"/>
                <a:gd name="connsiteX15" fmla="*/ 174609 w 3246359"/>
                <a:gd name="connsiteY15" fmla="*/ 3276217 h 3496775"/>
                <a:gd name="connsiteX16" fmla="*/ 170014 w 3246359"/>
                <a:gd name="connsiteY16" fmla="*/ 2720225 h 3496775"/>
                <a:gd name="connsiteX17" fmla="*/ 390573 w 3246359"/>
                <a:gd name="connsiteY17" fmla="*/ 2605350 h 3496775"/>
                <a:gd name="connsiteX18" fmla="*/ 298674 w 3246359"/>
                <a:gd name="connsiteY18" fmla="*/ 2734010 h 3496775"/>
                <a:gd name="connsiteX19" fmla="*/ 680057 w 3246359"/>
                <a:gd name="connsiteY19" fmla="*/ 3294597 h 3496775"/>
                <a:gd name="connsiteX20" fmla="*/ 721411 w 3246359"/>
                <a:gd name="connsiteY20" fmla="*/ 3262432 h 3496775"/>
                <a:gd name="connsiteX21" fmla="*/ 735196 w 3246359"/>
                <a:gd name="connsiteY21" fmla="*/ 3363521 h 3496775"/>
                <a:gd name="connsiteX22" fmla="*/ 928185 w 3246359"/>
                <a:gd name="connsiteY22" fmla="*/ 3363521 h 3496775"/>
                <a:gd name="connsiteX23" fmla="*/ 974135 w 3246359"/>
                <a:gd name="connsiteY23" fmla="*/ 3331356 h 3496775"/>
                <a:gd name="connsiteX24" fmla="*/ 758171 w 3246359"/>
                <a:gd name="connsiteY24" fmla="*/ 3193507 h 3496775"/>
                <a:gd name="connsiteX25" fmla="*/ 510043 w 3246359"/>
                <a:gd name="connsiteY25" fmla="*/ 2821314 h 3496775"/>
                <a:gd name="connsiteX26" fmla="*/ 519233 w 3246359"/>
                <a:gd name="connsiteY26" fmla="*/ 2738605 h 3496775"/>
                <a:gd name="connsiteX27" fmla="*/ 914400 w 3246359"/>
                <a:gd name="connsiteY27" fmla="*/ 2334247 h 3496775"/>
                <a:gd name="connsiteX28" fmla="*/ 1709331 w 3246359"/>
                <a:gd name="connsiteY28" fmla="*/ 2380197 h 3496775"/>
                <a:gd name="connsiteX29" fmla="*/ 1585267 w 3246359"/>
                <a:gd name="connsiteY29" fmla="*/ 3248647 h 3496775"/>
                <a:gd name="connsiteX30" fmla="*/ 1622026 w 3246359"/>
                <a:gd name="connsiteY30" fmla="*/ 3239457 h 3496775"/>
                <a:gd name="connsiteX31" fmla="*/ 1617432 w 3246359"/>
                <a:gd name="connsiteY31" fmla="*/ 3386496 h 3496775"/>
                <a:gd name="connsiteX32" fmla="*/ 1824205 w 3246359"/>
                <a:gd name="connsiteY32" fmla="*/ 3450826 h 3496775"/>
                <a:gd name="connsiteX33" fmla="*/ 1856370 w 3246359"/>
                <a:gd name="connsiteY33" fmla="*/ 3391091 h 3496775"/>
                <a:gd name="connsiteX34" fmla="*/ 1718521 w 3246359"/>
                <a:gd name="connsiteY34" fmla="*/ 3303786 h 3496775"/>
                <a:gd name="connsiteX35" fmla="*/ 1746091 w 3246359"/>
                <a:gd name="connsiteY35" fmla="*/ 2908619 h 3496775"/>
                <a:gd name="connsiteX36" fmla="*/ 1870155 w 3246359"/>
                <a:gd name="connsiteY36" fmla="*/ 2623730 h 3496775"/>
                <a:gd name="connsiteX37" fmla="*/ 1975840 w 3246359"/>
                <a:gd name="connsiteY37" fmla="*/ 2844289 h 3496775"/>
                <a:gd name="connsiteX38" fmla="*/ 2058549 w 3246359"/>
                <a:gd name="connsiteY38" fmla="*/ 3060253 h 3496775"/>
                <a:gd name="connsiteX39" fmla="*/ 2104499 w 3246359"/>
                <a:gd name="connsiteY39" fmla="*/ 3358926 h 3496775"/>
                <a:gd name="connsiteX40" fmla="*/ 2141259 w 3246359"/>
                <a:gd name="connsiteY40" fmla="*/ 3326761 h 3496775"/>
                <a:gd name="connsiteX41" fmla="*/ 2168828 w 3246359"/>
                <a:gd name="connsiteY41" fmla="*/ 3496775 h 3496775"/>
                <a:gd name="connsiteX42" fmla="*/ 2325058 w 3246359"/>
                <a:gd name="connsiteY42" fmla="*/ 3496775 h 3496775"/>
                <a:gd name="connsiteX43" fmla="*/ 2380197 w 3246359"/>
                <a:gd name="connsiteY43" fmla="*/ 3455421 h 3496775"/>
                <a:gd name="connsiteX44" fmla="*/ 2219373 w 3246359"/>
                <a:gd name="connsiteY44" fmla="*/ 3358926 h 3496775"/>
                <a:gd name="connsiteX45" fmla="*/ 2145854 w 3246359"/>
                <a:gd name="connsiteY45" fmla="*/ 3087823 h 3496775"/>
                <a:gd name="connsiteX46" fmla="*/ 2072334 w 3246359"/>
                <a:gd name="connsiteY46" fmla="*/ 2609945 h 3496775"/>
                <a:gd name="connsiteX47" fmla="*/ 2072334 w 3246359"/>
                <a:gd name="connsiteY47" fmla="*/ 2357222 h 3496775"/>
                <a:gd name="connsiteX48" fmla="*/ 2348033 w 3246359"/>
                <a:gd name="connsiteY48" fmla="*/ 2173423 h 3496775"/>
                <a:gd name="connsiteX49" fmla="*/ 2609946 w 3246359"/>
                <a:gd name="connsiteY49" fmla="*/ 1787445 h 3496775"/>
                <a:gd name="connsiteX50" fmla="*/ 2651301 w 3246359"/>
                <a:gd name="connsiteY50" fmla="*/ 1438227 h 3496775"/>
                <a:gd name="connsiteX51" fmla="*/ 2798340 w 3246359"/>
                <a:gd name="connsiteY51" fmla="*/ 1387682 h 3496775"/>
                <a:gd name="connsiteX52" fmla="*/ 2779960 w 3246359"/>
                <a:gd name="connsiteY52" fmla="*/ 1291187 h 3496775"/>
                <a:gd name="connsiteX53" fmla="*/ 2770770 w 3246359"/>
                <a:gd name="connsiteY53" fmla="*/ 1231453 h 3496775"/>
                <a:gd name="connsiteX54" fmla="*/ 2775365 w 3246359"/>
                <a:gd name="connsiteY54" fmla="*/ 1102793 h 3496775"/>
                <a:gd name="connsiteX55" fmla="*/ 2853480 w 3246359"/>
                <a:gd name="connsiteY55" fmla="*/ 1185503 h 3496775"/>
                <a:gd name="connsiteX56" fmla="*/ 2807530 w 3246359"/>
                <a:gd name="connsiteY56" fmla="*/ 1066034 h 3496775"/>
                <a:gd name="connsiteX57" fmla="*/ 2835100 w 3246359"/>
                <a:gd name="connsiteY57" fmla="*/ 1020084 h 3496775"/>
                <a:gd name="connsiteX58" fmla="*/ 2986734 w 3246359"/>
                <a:gd name="connsiteY58" fmla="*/ 771955 h 3496775"/>
                <a:gd name="connsiteX59" fmla="*/ 2729415 w 3246359"/>
                <a:gd name="connsiteY59" fmla="*/ 868450 h 3496775"/>
                <a:gd name="connsiteX60" fmla="*/ 3074039 w 3246359"/>
                <a:gd name="connsiteY60" fmla="*/ 496257 h 3496775"/>
                <a:gd name="connsiteX61" fmla="*/ 3219323 w 3246359"/>
                <a:gd name="connsiteY61" fmla="*/ 46231 h 3496775"/>
                <a:gd name="connsiteX62" fmla="*/ 3119988 w 3246359"/>
                <a:gd name="connsiteY62" fmla="*/ 328453 h 3496775"/>
                <a:gd name="connsiteX63" fmla="*/ 3079371 w 3246359"/>
                <a:gd name="connsiteY63" fmla="*/ 38232 h 3496775"/>
                <a:gd name="connsiteX64" fmla="*/ 3059798 w 3246359"/>
                <a:gd name="connsiteY64" fmla="*/ 388642 h 3496775"/>
                <a:gd name="connsiteX65" fmla="*/ 2963023 w 3246359"/>
                <a:gd name="connsiteY65" fmla="*/ 482754 h 3496775"/>
                <a:gd name="connsiteX66" fmla="*/ 2822963 w 3246359"/>
                <a:gd name="connsiteY66" fmla="*/ 60189 h 3496775"/>
                <a:gd name="connsiteX67" fmla="*/ 2887119 w 3246359"/>
                <a:gd name="connsiteY67" fmla="*/ 521161 h 3496775"/>
                <a:gd name="connsiteX68" fmla="*/ 2715630 w 3246359"/>
                <a:gd name="connsiteY68" fmla="*/ 730601 h 3496775"/>
                <a:gd name="connsiteX69" fmla="*/ 2649828 w 3246359"/>
                <a:gd name="connsiteY69" fmla="*/ 620884 h 3496775"/>
                <a:gd name="connsiteX70" fmla="*/ 2633832 w 3246359"/>
                <a:gd name="connsiteY70" fmla="*/ 446449 h 3496775"/>
                <a:gd name="connsiteX71" fmla="*/ 2586971 w 3246359"/>
                <a:gd name="connsiteY71" fmla="*/ 643296 h 3496775"/>
                <a:gd name="connsiteX72" fmla="*/ 2650846 w 3246359"/>
                <a:gd name="connsiteY72" fmla="*/ 771218 h 3496775"/>
                <a:gd name="connsiteX73" fmla="*/ 2632922 w 3246359"/>
                <a:gd name="connsiteY73" fmla="*/ 854946 h 3496775"/>
                <a:gd name="connsiteX74" fmla="*/ 2481287 w 3246359"/>
                <a:gd name="connsiteY74" fmla="*/ 854665 h 3496775"/>
                <a:gd name="connsiteX75" fmla="*/ 2393982 w 3246359"/>
                <a:gd name="connsiteY75" fmla="*/ 753575 h 3496775"/>
                <a:gd name="connsiteX76" fmla="*/ 2447929 w 3246359"/>
                <a:gd name="connsiteY76" fmla="*/ 605344 h 3496775"/>
                <a:gd name="connsiteX77" fmla="*/ 2420079 w 3246359"/>
                <a:gd name="connsiteY77" fmla="*/ 458586 h 3496775"/>
                <a:gd name="connsiteX78" fmla="*/ 2330389 w 3246359"/>
                <a:gd name="connsiteY78" fmla="*/ 702575 h 3496775"/>
                <a:gd name="connsiteX79" fmla="*/ 2045501 w 3246359"/>
                <a:gd name="connsiteY79" fmla="*/ 470160 h 3496775"/>
                <a:gd name="connsiteX80" fmla="*/ 2079139 w 3246359"/>
                <a:gd name="connsiteY80" fmla="*/ 379171 h 3496775"/>
                <a:gd name="connsiteX81" fmla="*/ 2305379 w 3246359"/>
                <a:gd name="connsiteY81" fmla="*/ 238764 h 3496775"/>
                <a:gd name="connsiteX82" fmla="*/ 2167863 w 3246359"/>
                <a:gd name="connsiteY82" fmla="*/ 296731 h 3496775"/>
                <a:gd name="connsiteX83" fmla="*/ 2035574 w 3246359"/>
                <a:gd name="connsiteY83" fmla="*/ 307863 h 3496775"/>
                <a:gd name="connsiteX84" fmla="*/ 2047899 w 3246359"/>
                <a:gd name="connsiteY84" fmla="*/ 174099 h 3496775"/>
                <a:gd name="connsiteX85" fmla="*/ 2126456 w 3246359"/>
                <a:gd name="connsiteY85" fmla="*/ 0 h 3496775"/>
                <a:gd name="connsiteX86" fmla="*/ 1966650 w 3246359"/>
                <a:gd name="connsiteY86" fmla="*/ 257318 h 3496775"/>
                <a:gd name="connsiteX87" fmla="*/ 1936870 w 3246359"/>
                <a:gd name="connsiteY87" fmla="*/ 32164 h 3496775"/>
                <a:gd name="connsiteX88" fmla="*/ 1901275 w 3246359"/>
                <a:gd name="connsiteY88" fmla="*/ 208756 h 3496775"/>
                <a:gd name="connsiteX89" fmla="*/ 1931363 w 3246359"/>
                <a:gd name="connsiteY89" fmla="*/ 367315 h 3496775"/>
                <a:gd name="connsiteX90" fmla="*/ 1837294 w 3246359"/>
                <a:gd name="connsiteY90" fmla="*/ 288733 h 3496775"/>
                <a:gd name="connsiteX91" fmla="*/ 1776782 w 3246359"/>
                <a:gd name="connsiteY91" fmla="*/ 138130 h 3496775"/>
                <a:gd name="connsiteX92" fmla="*/ 1812524 w 3246359"/>
                <a:gd name="connsiteY92" fmla="*/ 363351 h 3496775"/>
                <a:gd name="connsiteX93" fmla="*/ 2358415 w 3246359"/>
                <a:gd name="connsiteY93" fmla="*/ 907420 h 3496775"/>
                <a:gd name="connsiteX94" fmla="*/ 2235543 w 3246359"/>
                <a:gd name="connsiteY94" fmla="*/ 830779 h 3496775"/>
                <a:gd name="connsiteX95" fmla="*/ 2065635 w 3246359"/>
                <a:gd name="connsiteY95" fmla="*/ 746314 h 3496775"/>
                <a:gd name="connsiteX96" fmla="*/ 2108531 w 3246359"/>
                <a:gd name="connsiteY96" fmla="*/ 998194 h 3496775"/>
                <a:gd name="connsiteX97" fmla="*/ 2259254 w 3246359"/>
                <a:gd name="connsiteY97" fmla="*/ 1067227 h 3496775"/>
                <a:gd name="connsiteX98" fmla="*/ 2285163 w 3246359"/>
                <a:gd name="connsiteY98" fmla="*/ 1144483 h 3496775"/>
                <a:gd name="connsiteX99" fmla="*/ 2187208 w 3246359"/>
                <a:gd name="connsiteY99" fmla="*/ 1396872 h 3496775"/>
                <a:gd name="connsiteX100" fmla="*/ 1962055 w 3246359"/>
                <a:gd name="connsiteY100" fmla="*/ 1419847 h 3496775"/>
                <a:gd name="connsiteX101" fmla="*/ 1658786 w 3246359"/>
                <a:gd name="connsiteY101" fmla="*/ 1452012 h 3496775"/>
                <a:gd name="connsiteX102" fmla="*/ 514638 w 3246359"/>
                <a:gd name="connsiteY102" fmla="*/ 1433632 h 3496775"/>
                <a:gd name="connsiteX0" fmla="*/ 514638 w 3241806"/>
                <a:gd name="connsiteY0" fmla="*/ 1433632 h 3496775"/>
                <a:gd name="connsiteX1" fmla="*/ 514638 w 3241806"/>
                <a:gd name="connsiteY1" fmla="*/ 1433632 h 3496775"/>
                <a:gd name="connsiteX2" fmla="*/ 202179 w 3241806"/>
                <a:gd name="connsiteY2" fmla="*/ 1603646 h 3496775"/>
                <a:gd name="connsiteX3" fmla="*/ 18380 w 3241806"/>
                <a:gd name="connsiteY3" fmla="*/ 1787445 h 3496775"/>
                <a:gd name="connsiteX4" fmla="*/ 0 w 3241806"/>
                <a:gd name="connsiteY4" fmla="*/ 2063143 h 3496775"/>
                <a:gd name="connsiteX5" fmla="*/ 151635 w 3241806"/>
                <a:gd name="connsiteY5" fmla="*/ 1952864 h 3496775"/>
                <a:gd name="connsiteX6" fmla="*/ 188394 w 3241806"/>
                <a:gd name="connsiteY6" fmla="*/ 2003409 h 3496775"/>
                <a:gd name="connsiteX7" fmla="*/ 202179 w 3241806"/>
                <a:gd name="connsiteY7" fmla="*/ 1856369 h 3496775"/>
                <a:gd name="connsiteX8" fmla="*/ 280294 w 3241806"/>
                <a:gd name="connsiteY8" fmla="*/ 2269917 h 3496775"/>
                <a:gd name="connsiteX9" fmla="*/ 36760 w 3241806"/>
                <a:gd name="connsiteY9" fmla="*/ 2550211 h 3496775"/>
                <a:gd name="connsiteX10" fmla="*/ 45950 w 3241806"/>
                <a:gd name="connsiteY10" fmla="*/ 3363521 h 3496775"/>
                <a:gd name="connsiteX11" fmla="*/ 105685 w 3241806"/>
                <a:gd name="connsiteY11" fmla="*/ 3326761 h 3496775"/>
                <a:gd name="connsiteX12" fmla="*/ 133255 w 3241806"/>
                <a:gd name="connsiteY12" fmla="*/ 3469206 h 3496775"/>
                <a:gd name="connsiteX13" fmla="*/ 298674 w 3241806"/>
                <a:gd name="connsiteY13" fmla="*/ 3464611 h 3496775"/>
                <a:gd name="connsiteX14" fmla="*/ 353813 w 3241806"/>
                <a:gd name="connsiteY14" fmla="*/ 3427851 h 3496775"/>
                <a:gd name="connsiteX15" fmla="*/ 174609 w 3241806"/>
                <a:gd name="connsiteY15" fmla="*/ 3276217 h 3496775"/>
                <a:gd name="connsiteX16" fmla="*/ 170014 w 3241806"/>
                <a:gd name="connsiteY16" fmla="*/ 2720225 h 3496775"/>
                <a:gd name="connsiteX17" fmla="*/ 390573 w 3241806"/>
                <a:gd name="connsiteY17" fmla="*/ 2605350 h 3496775"/>
                <a:gd name="connsiteX18" fmla="*/ 298674 w 3241806"/>
                <a:gd name="connsiteY18" fmla="*/ 2734010 h 3496775"/>
                <a:gd name="connsiteX19" fmla="*/ 680057 w 3241806"/>
                <a:gd name="connsiteY19" fmla="*/ 3294597 h 3496775"/>
                <a:gd name="connsiteX20" fmla="*/ 721411 w 3241806"/>
                <a:gd name="connsiteY20" fmla="*/ 3262432 h 3496775"/>
                <a:gd name="connsiteX21" fmla="*/ 735196 w 3241806"/>
                <a:gd name="connsiteY21" fmla="*/ 3363521 h 3496775"/>
                <a:gd name="connsiteX22" fmla="*/ 928185 w 3241806"/>
                <a:gd name="connsiteY22" fmla="*/ 3363521 h 3496775"/>
                <a:gd name="connsiteX23" fmla="*/ 974135 w 3241806"/>
                <a:gd name="connsiteY23" fmla="*/ 3331356 h 3496775"/>
                <a:gd name="connsiteX24" fmla="*/ 758171 w 3241806"/>
                <a:gd name="connsiteY24" fmla="*/ 3193507 h 3496775"/>
                <a:gd name="connsiteX25" fmla="*/ 510043 w 3241806"/>
                <a:gd name="connsiteY25" fmla="*/ 2821314 h 3496775"/>
                <a:gd name="connsiteX26" fmla="*/ 519233 w 3241806"/>
                <a:gd name="connsiteY26" fmla="*/ 2738605 h 3496775"/>
                <a:gd name="connsiteX27" fmla="*/ 914400 w 3241806"/>
                <a:gd name="connsiteY27" fmla="*/ 2334247 h 3496775"/>
                <a:gd name="connsiteX28" fmla="*/ 1709331 w 3241806"/>
                <a:gd name="connsiteY28" fmla="*/ 2380197 h 3496775"/>
                <a:gd name="connsiteX29" fmla="*/ 1585267 w 3241806"/>
                <a:gd name="connsiteY29" fmla="*/ 3248647 h 3496775"/>
                <a:gd name="connsiteX30" fmla="*/ 1622026 w 3241806"/>
                <a:gd name="connsiteY30" fmla="*/ 3239457 h 3496775"/>
                <a:gd name="connsiteX31" fmla="*/ 1617432 w 3241806"/>
                <a:gd name="connsiteY31" fmla="*/ 3386496 h 3496775"/>
                <a:gd name="connsiteX32" fmla="*/ 1824205 w 3241806"/>
                <a:gd name="connsiteY32" fmla="*/ 3450826 h 3496775"/>
                <a:gd name="connsiteX33" fmla="*/ 1856370 w 3241806"/>
                <a:gd name="connsiteY33" fmla="*/ 3391091 h 3496775"/>
                <a:gd name="connsiteX34" fmla="*/ 1718521 w 3241806"/>
                <a:gd name="connsiteY34" fmla="*/ 3303786 h 3496775"/>
                <a:gd name="connsiteX35" fmla="*/ 1746091 w 3241806"/>
                <a:gd name="connsiteY35" fmla="*/ 2908619 h 3496775"/>
                <a:gd name="connsiteX36" fmla="*/ 1870155 w 3241806"/>
                <a:gd name="connsiteY36" fmla="*/ 2623730 h 3496775"/>
                <a:gd name="connsiteX37" fmla="*/ 1975840 w 3241806"/>
                <a:gd name="connsiteY37" fmla="*/ 2844289 h 3496775"/>
                <a:gd name="connsiteX38" fmla="*/ 2058549 w 3241806"/>
                <a:gd name="connsiteY38" fmla="*/ 3060253 h 3496775"/>
                <a:gd name="connsiteX39" fmla="*/ 2104499 w 3241806"/>
                <a:gd name="connsiteY39" fmla="*/ 3358926 h 3496775"/>
                <a:gd name="connsiteX40" fmla="*/ 2141259 w 3241806"/>
                <a:gd name="connsiteY40" fmla="*/ 3326761 h 3496775"/>
                <a:gd name="connsiteX41" fmla="*/ 2168828 w 3241806"/>
                <a:gd name="connsiteY41" fmla="*/ 3496775 h 3496775"/>
                <a:gd name="connsiteX42" fmla="*/ 2325058 w 3241806"/>
                <a:gd name="connsiteY42" fmla="*/ 3496775 h 3496775"/>
                <a:gd name="connsiteX43" fmla="*/ 2380197 w 3241806"/>
                <a:gd name="connsiteY43" fmla="*/ 3455421 h 3496775"/>
                <a:gd name="connsiteX44" fmla="*/ 2219373 w 3241806"/>
                <a:gd name="connsiteY44" fmla="*/ 3358926 h 3496775"/>
                <a:gd name="connsiteX45" fmla="*/ 2145854 w 3241806"/>
                <a:gd name="connsiteY45" fmla="*/ 3087823 h 3496775"/>
                <a:gd name="connsiteX46" fmla="*/ 2072334 w 3241806"/>
                <a:gd name="connsiteY46" fmla="*/ 2609945 h 3496775"/>
                <a:gd name="connsiteX47" fmla="*/ 2072334 w 3241806"/>
                <a:gd name="connsiteY47" fmla="*/ 2357222 h 3496775"/>
                <a:gd name="connsiteX48" fmla="*/ 2348033 w 3241806"/>
                <a:gd name="connsiteY48" fmla="*/ 2173423 h 3496775"/>
                <a:gd name="connsiteX49" fmla="*/ 2609946 w 3241806"/>
                <a:gd name="connsiteY49" fmla="*/ 1787445 h 3496775"/>
                <a:gd name="connsiteX50" fmla="*/ 2651301 w 3241806"/>
                <a:gd name="connsiteY50" fmla="*/ 1438227 h 3496775"/>
                <a:gd name="connsiteX51" fmla="*/ 2798340 w 3241806"/>
                <a:gd name="connsiteY51" fmla="*/ 1387682 h 3496775"/>
                <a:gd name="connsiteX52" fmla="*/ 2779960 w 3241806"/>
                <a:gd name="connsiteY52" fmla="*/ 1291187 h 3496775"/>
                <a:gd name="connsiteX53" fmla="*/ 2770770 w 3241806"/>
                <a:gd name="connsiteY53" fmla="*/ 1231453 h 3496775"/>
                <a:gd name="connsiteX54" fmla="*/ 2775365 w 3241806"/>
                <a:gd name="connsiteY54" fmla="*/ 1102793 h 3496775"/>
                <a:gd name="connsiteX55" fmla="*/ 2853480 w 3241806"/>
                <a:gd name="connsiteY55" fmla="*/ 1185503 h 3496775"/>
                <a:gd name="connsiteX56" fmla="*/ 2807530 w 3241806"/>
                <a:gd name="connsiteY56" fmla="*/ 1066034 h 3496775"/>
                <a:gd name="connsiteX57" fmla="*/ 2835100 w 3241806"/>
                <a:gd name="connsiteY57" fmla="*/ 1020084 h 3496775"/>
                <a:gd name="connsiteX58" fmla="*/ 2986734 w 3241806"/>
                <a:gd name="connsiteY58" fmla="*/ 771955 h 3496775"/>
                <a:gd name="connsiteX59" fmla="*/ 2729415 w 3241806"/>
                <a:gd name="connsiteY59" fmla="*/ 868450 h 3496775"/>
                <a:gd name="connsiteX60" fmla="*/ 3074039 w 3241806"/>
                <a:gd name="connsiteY60" fmla="*/ 496257 h 3496775"/>
                <a:gd name="connsiteX61" fmla="*/ 3219323 w 3241806"/>
                <a:gd name="connsiteY61" fmla="*/ 46231 h 3496775"/>
                <a:gd name="connsiteX62" fmla="*/ 3119988 w 3241806"/>
                <a:gd name="connsiteY62" fmla="*/ 328453 h 3496775"/>
                <a:gd name="connsiteX63" fmla="*/ 3079371 w 3241806"/>
                <a:gd name="connsiteY63" fmla="*/ 38232 h 3496775"/>
                <a:gd name="connsiteX64" fmla="*/ 3059798 w 3241806"/>
                <a:gd name="connsiteY64" fmla="*/ 388642 h 3496775"/>
                <a:gd name="connsiteX65" fmla="*/ 2963023 w 3241806"/>
                <a:gd name="connsiteY65" fmla="*/ 482754 h 3496775"/>
                <a:gd name="connsiteX66" fmla="*/ 2822963 w 3241806"/>
                <a:gd name="connsiteY66" fmla="*/ 60189 h 3496775"/>
                <a:gd name="connsiteX67" fmla="*/ 2887119 w 3241806"/>
                <a:gd name="connsiteY67" fmla="*/ 521161 h 3496775"/>
                <a:gd name="connsiteX68" fmla="*/ 2715630 w 3241806"/>
                <a:gd name="connsiteY68" fmla="*/ 730601 h 3496775"/>
                <a:gd name="connsiteX69" fmla="*/ 2649828 w 3241806"/>
                <a:gd name="connsiteY69" fmla="*/ 620884 h 3496775"/>
                <a:gd name="connsiteX70" fmla="*/ 2633832 w 3241806"/>
                <a:gd name="connsiteY70" fmla="*/ 446449 h 3496775"/>
                <a:gd name="connsiteX71" fmla="*/ 2586971 w 3241806"/>
                <a:gd name="connsiteY71" fmla="*/ 643296 h 3496775"/>
                <a:gd name="connsiteX72" fmla="*/ 2650846 w 3241806"/>
                <a:gd name="connsiteY72" fmla="*/ 771218 h 3496775"/>
                <a:gd name="connsiteX73" fmla="*/ 2632922 w 3241806"/>
                <a:gd name="connsiteY73" fmla="*/ 854946 h 3496775"/>
                <a:gd name="connsiteX74" fmla="*/ 2481287 w 3241806"/>
                <a:gd name="connsiteY74" fmla="*/ 854665 h 3496775"/>
                <a:gd name="connsiteX75" fmla="*/ 2393982 w 3241806"/>
                <a:gd name="connsiteY75" fmla="*/ 753575 h 3496775"/>
                <a:gd name="connsiteX76" fmla="*/ 2447929 w 3241806"/>
                <a:gd name="connsiteY76" fmla="*/ 605344 h 3496775"/>
                <a:gd name="connsiteX77" fmla="*/ 2420079 w 3241806"/>
                <a:gd name="connsiteY77" fmla="*/ 458586 h 3496775"/>
                <a:gd name="connsiteX78" fmla="*/ 2330389 w 3241806"/>
                <a:gd name="connsiteY78" fmla="*/ 702575 h 3496775"/>
                <a:gd name="connsiteX79" fmla="*/ 2045501 w 3241806"/>
                <a:gd name="connsiteY79" fmla="*/ 470160 h 3496775"/>
                <a:gd name="connsiteX80" fmla="*/ 2079139 w 3241806"/>
                <a:gd name="connsiteY80" fmla="*/ 379171 h 3496775"/>
                <a:gd name="connsiteX81" fmla="*/ 2305379 w 3241806"/>
                <a:gd name="connsiteY81" fmla="*/ 238764 h 3496775"/>
                <a:gd name="connsiteX82" fmla="*/ 2167863 w 3241806"/>
                <a:gd name="connsiteY82" fmla="*/ 296731 h 3496775"/>
                <a:gd name="connsiteX83" fmla="*/ 2035574 w 3241806"/>
                <a:gd name="connsiteY83" fmla="*/ 307863 h 3496775"/>
                <a:gd name="connsiteX84" fmla="*/ 2047899 w 3241806"/>
                <a:gd name="connsiteY84" fmla="*/ 174099 h 3496775"/>
                <a:gd name="connsiteX85" fmla="*/ 2126456 w 3241806"/>
                <a:gd name="connsiteY85" fmla="*/ 0 h 3496775"/>
                <a:gd name="connsiteX86" fmla="*/ 1966650 w 3241806"/>
                <a:gd name="connsiteY86" fmla="*/ 257318 h 3496775"/>
                <a:gd name="connsiteX87" fmla="*/ 1936870 w 3241806"/>
                <a:gd name="connsiteY87" fmla="*/ 32164 h 3496775"/>
                <a:gd name="connsiteX88" fmla="*/ 1901275 w 3241806"/>
                <a:gd name="connsiteY88" fmla="*/ 208756 h 3496775"/>
                <a:gd name="connsiteX89" fmla="*/ 1931363 w 3241806"/>
                <a:gd name="connsiteY89" fmla="*/ 367315 h 3496775"/>
                <a:gd name="connsiteX90" fmla="*/ 1837294 w 3241806"/>
                <a:gd name="connsiteY90" fmla="*/ 288733 h 3496775"/>
                <a:gd name="connsiteX91" fmla="*/ 1776782 w 3241806"/>
                <a:gd name="connsiteY91" fmla="*/ 138130 h 3496775"/>
                <a:gd name="connsiteX92" fmla="*/ 1812524 w 3241806"/>
                <a:gd name="connsiteY92" fmla="*/ 363351 h 3496775"/>
                <a:gd name="connsiteX93" fmla="*/ 2358415 w 3241806"/>
                <a:gd name="connsiteY93" fmla="*/ 907420 h 3496775"/>
                <a:gd name="connsiteX94" fmla="*/ 2235543 w 3241806"/>
                <a:gd name="connsiteY94" fmla="*/ 830779 h 3496775"/>
                <a:gd name="connsiteX95" fmla="*/ 2065635 w 3241806"/>
                <a:gd name="connsiteY95" fmla="*/ 746314 h 3496775"/>
                <a:gd name="connsiteX96" fmla="*/ 2108531 w 3241806"/>
                <a:gd name="connsiteY96" fmla="*/ 998194 h 3496775"/>
                <a:gd name="connsiteX97" fmla="*/ 2259254 w 3241806"/>
                <a:gd name="connsiteY97" fmla="*/ 1067227 h 3496775"/>
                <a:gd name="connsiteX98" fmla="*/ 2285163 w 3241806"/>
                <a:gd name="connsiteY98" fmla="*/ 1144483 h 3496775"/>
                <a:gd name="connsiteX99" fmla="*/ 2187208 w 3241806"/>
                <a:gd name="connsiteY99" fmla="*/ 1396872 h 3496775"/>
                <a:gd name="connsiteX100" fmla="*/ 1962055 w 3241806"/>
                <a:gd name="connsiteY100" fmla="*/ 1419847 h 3496775"/>
                <a:gd name="connsiteX101" fmla="*/ 1658786 w 3241806"/>
                <a:gd name="connsiteY101" fmla="*/ 1452012 h 3496775"/>
                <a:gd name="connsiteX102" fmla="*/ 514638 w 3241806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496257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496257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496257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496257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501589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501589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45410 w 3241295"/>
                <a:gd name="connsiteY59" fmla="*/ 865784 h 3496775"/>
                <a:gd name="connsiteX60" fmla="*/ 3074039 w 3241295"/>
                <a:gd name="connsiteY60" fmla="*/ 501589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45410 w 3241295"/>
                <a:gd name="connsiteY59" fmla="*/ 865784 h 3496775"/>
                <a:gd name="connsiteX60" fmla="*/ 3074039 w 3241295"/>
                <a:gd name="connsiteY60" fmla="*/ 501589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35420"/>
                <a:gd name="connsiteY0" fmla="*/ 1433632 h 3496775"/>
                <a:gd name="connsiteX1" fmla="*/ 514638 w 3235420"/>
                <a:gd name="connsiteY1" fmla="*/ 1433632 h 3496775"/>
                <a:gd name="connsiteX2" fmla="*/ 202179 w 3235420"/>
                <a:gd name="connsiteY2" fmla="*/ 1603646 h 3496775"/>
                <a:gd name="connsiteX3" fmla="*/ 18380 w 3235420"/>
                <a:gd name="connsiteY3" fmla="*/ 1787445 h 3496775"/>
                <a:gd name="connsiteX4" fmla="*/ 0 w 3235420"/>
                <a:gd name="connsiteY4" fmla="*/ 2063143 h 3496775"/>
                <a:gd name="connsiteX5" fmla="*/ 151635 w 3235420"/>
                <a:gd name="connsiteY5" fmla="*/ 1952864 h 3496775"/>
                <a:gd name="connsiteX6" fmla="*/ 188394 w 3235420"/>
                <a:gd name="connsiteY6" fmla="*/ 2003409 h 3496775"/>
                <a:gd name="connsiteX7" fmla="*/ 202179 w 3235420"/>
                <a:gd name="connsiteY7" fmla="*/ 1856369 h 3496775"/>
                <a:gd name="connsiteX8" fmla="*/ 280294 w 3235420"/>
                <a:gd name="connsiteY8" fmla="*/ 2269917 h 3496775"/>
                <a:gd name="connsiteX9" fmla="*/ 36760 w 3235420"/>
                <a:gd name="connsiteY9" fmla="*/ 2550211 h 3496775"/>
                <a:gd name="connsiteX10" fmla="*/ 45950 w 3235420"/>
                <a:gd name="connsiteY10" fmla="*/ 3363521 h 3496775"/>
                <a:gd name="connsiteX11" fmla="*/ 105685 w 3235420"/>
                <a:gd name="connsiteY11" fmla="*/ 3326761 h 3496775"/>
                <a:gd name="connsiteX12" fmla="*/ 133255 w 3235420"/>
                <a:gd name="connsiteY12" fmla="*/ 3469206 h 3496775"/>
                <a:gd name="connsiteX13" fmla="*/ 298674 w 3235420"/>
                <a:gd name="connsiteY13" fmla="*/ 3464611 h 3496775"/>
                <a:gd name="connsiteX14" fmla="*/ 353813 w 3235420"/>
                <a:gd name="connsiteY14" fmla="*/ 3427851 h 3496775"/>
                <a:gd name="connsiteX15" fmla="*/ 174609 w 3235420"/>
                <a:gd name="connsiteY15" fmla="*/ 3276217 h 3496775"/>
                <a:gd name="connsiteX16" fmla="*/ 170014 w 3235420"/>
                <a:gd name="connsiteY16" fmla="*/ 2720225 h 3496775"/>
                <a:gd name="connsiteX17" fmla="*/ 390573 w 3235420"/>
                <a:gd name="connsiteY17" fmla="*/ 2605350 h 3496775"/>
                <a:gd name="connsiteX18" fmla="*/ 298674 w 3235420"/>
                <a:gd name="connsiteY18" fmla="*/ 2734010 h 3496775"/>
                <a:gd name="connsiteX19" fmla="*/ 680057 w 3235420"/>
                <a:gd name="connsiteY19" fmla="*/ 3294597 h 3496775"/>
                <a:gd name="connsiteX20" fmla="*/ 721411 w 3235420"/>
                <a:gd name="connsiteY20" fmla="*/ 3262432 h 3496775"/>
                <a:gd name="connsiteX21" fmla="*/ 735196 w 3235420"/>
                <a:gd name="connsiteY21" fmla="*/ 3363521 h 3496775"/>
                <a:gd name="connsiteX22" fmla="*/ 928185 w 3235420"/>
                <a:gd name="connsiteY22" fmla="*/ 3363521 h 3496775"/>
                <a:gd name="connsiteX23" fmla="*/ 974135 w 3235420"/>
                <a:gd name="connsiteY23" fmla="*/ 3331356 h 3496775"/>
                <a:gd name="connsiteX24" fmla="*/ 758171 w 3235420"/>
                <a:gd name="connsiteY24" fmla="*/ 3193507 h 3496775"/>
                <a:gd name="connsiteX25" fmla="*/ 510043 w 3235420"/>
                <a:gd name="connsiteY25" fmla="*/ 2821314 h 3496775"/>
                <a:gd name="connsiteX26" fmla="*/ 519233 w 3235420"/>
                <a:gd name="connsiteY26" fmla="*/ 2738605 h 3496775"/>
                <a:gd name="connsiteX27" fmla="*/ 914400 w 3235420"/>
                <a:gd name="connsiteY27" fmla="*/ 2334247 h 3496775"/>
                <a:gd name="connsiteX28" fmla="*/ 1709331 w 3235420"/>
                <a:gd name="connsiteY28" fmla="*/ 2380197 h 3496775"/>
                <a:gd name="connsiteX29" fmla="*/ 1585267 w 3235420"/>
                <a:gd name="connsiteY29" fmla="*/ 3248647 h 3496775"/>
                <a:gd name="connsiteX30" fmla="*/ 1622026 w 3235420"/>
                <a:gd name="connsiteY30" fmla="*/ 3239457 h 3496775"/>
                <a:gd name="connsiteX31" fmla="*/ 1617432 w 3235420"/>
                <a:gd name="connsiteY31" fmla="*/ 3386496 h 3496775"/>
                <a:gd name="connsiteX32" fmla="*/ 1824205 w 3235420"/>
                <a:gd name="connsiteY32" fmla="*/ 3450826 h 3496775"/>
                <a:gd name="connsiteX33" fmla="*/ 1856370 w 3235420"/>
                <a:gd name="connsiteY33" fmla="*/ 3391091 h 3496775"/>
                <a:gd name="connsiteX34" fmla="*/ 1718521 w 3235420"/>
                <a:gd name="connsiteY34" fmla="*/ 3303786 h 3496775"/>
                <a:gd name="connsiteX35" fmla="*/ 1746091 w 3235420"/>
                <a:gd name="connsiteY35" fmla="*/ 2908619 h 3496775"/>
                <a:gd name="connsiteX36" fmla="*/ 1870155 w 3235420"/>
                <a:gd name="connsiteY36" fmla="*/ 2623730 h 3496775"/>
                <a:gd name="connsiteX37" fmla="*/ 1975840 w 3235420"/>
                <a:gd name="connsiteY37" fmla="*/ 2844289 h 3496775"/>
                <a:gd name="connsiteX38" fmla="*/ 2058549 w 3235420"/>
                <a:gd name="connsiteY38" fmla="*/ 3060253 h 3496775"/>
                <a:gd name="connsiteX39" fmla="*/ 2104499 w 3235420"/>
                <a:gd name="connsiteY39" fmla="*/ 3358926 h 3496775"/>
                <a:gd name="connsiteX40" fmla="*/ 2141259 w 3235420"/>
                <a:gd name="connsiteY40" fmla="*/ 3326761 h 3496775"/>
                <a:gd name="connsiteX41" fmla="*/ 2168828 w 3235420"/>
                <a:gd name="connsiteY41" fmla="*/ 3496775 h 3496775"/>
                <a:gd name="connsiteX42" fmla="*/ 2325058 w 3235420"/>
                <a:gd name="connsiteY42" fmla="*/ 3496775 h 3496775"/>
                <a:gd name="connsiteX43" fmla="*/ 2380197 w 3235420"/>
                <a:gd name="connsiteY43" fmla="*/ 3455421 h 3496775"/>
                <a:gd name="connsiteX44" fmla="*/ 2219373 w 3235420"/>
                <a:gd name="connsiteY44" fmla="*/ 3358926 h 3496775"/>
                <a:gd name="connsiteX45" fmla="*/ 2145854 w 3235420"/>
                <a:gd name="connsiteY45" fmla="*/ 3087823 h 3496775"/>
                <a:gd name="connsiteX46" fmla="*/ 2072334 w 3235420"/>
                <a:gd name="connsiteY46" fmla="*/ 2609945 h 3496775"/>
                <a:gd name="connsiteX47" fmla="*/ 2072334 w 3235420"/>
                <a:gd name="connsiteY47" fmla="*/ 2357222 h 3496775"/>
                <a:gd name="connsiteX48" fmla="*/ 2348033 w 3235420"/>
                <a:gd name="connsiteY48" fmla="*/ 2173423 h 3496775"/>
                <a:gd name="connsiteX49" fmla="*/ 2609946 w 3235420"/>
                <a:gd name="connsiteY49" fmla="*/ 1787445 h 3496775"/>
                <a:gd name="connsiteX50" fmla="*/ 2651301 w 3235420"/>
                <a:gd name="connsiteY50" fmla="*/ 1438227 h 3496775"/>
                <a:gd name="connsiteX51" fmla="*/ 2798340 w 3235420"/>
                <a:gd name="connsiteY51" fmla="*/ 1387682 h 3496775"/>
                <a:gd name="connsiteX52" fmla="*/ 2779960 w 3235420"/>
                <a:gd name="connsiteY52" fmla="*/ 1291187 h 3496775"/>
                <a:gd name="connsiteX53" fmla="*/ 2770770 w 3235420"/>
                <a:gd name="connsiteY53" fmla="*/ 1231453 h 3496775"/>
                <a:gd name="connsiteX54" fmla="*/ 2775365 w 3235420"/>
                <a:gd name="connsiteY54" fmla="*/ 1102793 h 3496775"/>
                <a:gd name="connsiteX55" fmla="*/ 2853480 w 3235420"/>
                <a:gd name="connsiteY55" fmla="*/ 1185503 h 3496775"/>
                <a:gd name="connsiteX56" fmla="*/ 2807530 w 3235420"/>
                <a:gd name="connsiteY56" fmla="*/ 1066034 h 3496775"/>
                <a:gd name="connsiteX57" fmla="*/ 2835100 w 3235420"/>
                <a:gd name="connsiteY57" fmla="*/ 1020084 h 3496775"/>
                <a:gd name="connsiteX58" fmla="*/ 2986734 w 3235420"/>
                <a:gd name="connsiteY58" fmla="*/ 771955 h 3496775"/>
                <a:gd name="connsiteX59" fmla="*/ 2745410 w 3235420"/>
                <a:gd name="connsiteY59" fmla="*/ 865784 h 3496775"/>
                <a:gd name="connsiteX60" fmla="*/ 3074039 w 3235420"/>
                <a:gd name="connsiteY60" fmla="*/ 501589 h 3496775"/>
                <a:gd name="connsiteX61" fmla="*/ 3219323 w 3235420"/>
                <a:gd name="connsiteY61" fmla="*/ 46231 h 3496775"/>
                <a:gd name="connsiteX62" fmla="*/ 3119988 w 3235420"/>
                <a:gd name="connsiteY62" fmla="*/ 328453 h 3496775"/>
                <a:gd name="connsiteX63" fmla="*/ 3079371 w 3235420"/>
                <a:gd name="connsiteY63" fmla="*/ 38232 h 3496775"/>
                <a:gd name="connsiteX64" fmla="*/ 3059798 w 3235420"/>
                <a:gd name="connsiteY64" fmla="*/ 388642 h 3496775"/>
                <a:gd name="connsiteX65" fmla="*/ 2963023 w 3235420"/>
                <a:gd name="connsiteY65" fmla="*/ 482754 h 3496775"/>
                <a:gd name="connsiteX66" fmla="*/ 2822963 w 3235420"/>
                <a:gd name="connsiteY66" fmla="*/ 60189 h 3496775"/>
                <a:gd name="connsiteX67" fmla="*/ 2887119 w 3235420"/>
                <a:gd name="connsiteY67" fmla="*/ 521161 h 3496775"/>
                <a:gd name="connsiteX68" fmla="*/ 2715630 w 3235420"/>
                <a:gd name="connsiteY68" fmla="*/ 730601 h 3496775"/>
                <a:gd name="connsiteX69" fmla="*/ 2649828 w 3235420"/>
                <a:gd name="connsiteY69" fmla="*/ 620884 h 3496775"/>
                <a:gd name="connsiteX70" fmla="*/ 2633832 w 3235420"/>
                <a:gd name="connsiteY70" fmla="*/ 446449 h 3496775"/>
                <a:gd name="connsiteX71" fmla="*/ 2586971 w 3235420"/>
                <a:gd name="connsiteY71" fmla="*/ 643296 h 3496775"/>
                <a:gd name="connsiteX72" fmla="*/ 2650846 w 3235420"/>
                <a:gd name="connsiteY72" fmla="*/ 771218 h 3496775"/>
                <a:gd name="connsiteX73" fmla="*/ 2632922 w 3235420"/>
                <a:gd name="connsiteY73" fmla="*/ 854946 h 3496775"/>
                <a:gd name="connsiteX74" fmla="*/ 2481287 w 3235420"/>
                <a:gd name="connsiteY74" fmla="*/ 854665 h 3496775"/>
                <a:gd name="connsiteX75" fmla="*/ 2393982 w 3235420"/>
                <a:gd name="connsiteY75" fmla="*/ 753575 h 3496775"/>
                <a:gd name="connsiteX76" fmla="*/ 2447929 w 3235420"/>
                <a:gd name="connsiteY76" fmla="*/ 605344 h 3496775"/>
                <a:gd name="connsiteX77" fmla="*/ 2420079 w 3235420"/>
                <a:gd name="connsiteY77" fmla="*/ 458586 h 3496775"/>
                <a:gd name="connsiteX78" fmla="*/ 2330389 w 3235420"/>
                <a:gd name="connsiteY78" fmla="*/ 702575 h 3496775"/>
                <a:gd name="connsiteX79" fmla="*/ 2045501 w 3235420"/>
                <a:gd name="connsiteY79" fmla="*/ 470160 h 3496775"/>
                <a:gd name="connsiteX80" fmla="*/ 2079139 w 3235420"/>
                <a:gd name="connsiteY80" fmla="*/ 379171 h 3496775"/>
                <a:gd name="connsiteX81" fmla="*/ 2305379 w 3235420"/>
                <a:gd name="connsiteY81" fmla="*/ 238764 h 3496775"/>
                <a:gd name="connsiteX82" fmla="*/ 2167863 w 3235420"/>
                <a:gd name="connsiteY82" fmla="*/ 296731 h 3496775"/>
                <a:gd name="connsiteX83" fmla="*/ 2035574 w 3235420"/>
                <a:gd name="connsiteY83" fmla="*/ 307863 h 3496775"/>
                <a:gd name="connsiteX84" fmla="*/ 2047899 w 3235420"/>
                <a:gd name="connsiteY84" fmla="*/ 174099 h 3496775"/>
                <a:gd name="connsiteX85" fmla="*/ 2126456 w 3235420"/>
                <a:gd name="connsiteY85" fmla="*/ 0 h 3496775"/>
                <a:gd name="connsiteX86" fmla="*/ 1966650 w 3235420"/>
                <a:gd name="connsiteY86" fmla="*/ 257318 h 3496775"/>
                <a:gd name="connsiteX87" fmla="*/ 1936870 w 3235420"/>
                <a:gd name="connsiteY87" fmla="*/ 32164 h 3496775"/>
                <a:gd name="connsiteX88" fmla="*/ 1901275 w 3235420"/>
                <a:gd name="connsiteY88" fmla="*/ 208756 h 3496775"/>
                <a:gd name="connsiteX89" fmla="*/ 1931363 w 3235420"/>
                <a:gd name="connsiteY89" fmla="*/ 367315 h 3496775"/>
                <a:gd name="connsiteX90" fmla="*/ 1837294 w 3235420"/>
                <a:gd name="connsiteY90" fmla="*/ 288733 h 3496775"/>
                <a:gd name="connsiteX91" fmla="*/ 1776782 w 3235420"/>
                <a:gd name="connsiteY91" fmla="*/ 138130 h 3496775"/>
                <a:gd name="connsiteX92" fmla="*/ 1812524 w 3235420"/>
                <a:gd name="connsiteY92" fmla="*/ 363351 h 3496775"/>
                <a:gd name="connsiteX93" fmla="*/ 2358415 w 3235420"/>
                <a:gd name="connsiteY93" fmla="*/ 907420 h 3496775"/>
                <a:gd name="connsiteX94" fmla="*/ 2235543 w 3235420"/>
                <a:gd name="connsiteY94" fmla="*/ 830779 h 3496775"/>
                <a:gd name="connsiteX95" fmla="*/ 2065635 w 3235420"/>
                <a:gd name="connsiteY95" fmla="*/ 746314 h 3496775"/>
                <a:gd name="connsiteX96" fmla="*/ 2108531 w 3235420"/>
                <a:gd name="connsiteY96" fmla="*/ 998194 h 3496775"/>
                <a:gd name="connsiteX97" fmla="*/ 2259254 w 3235420"/>
                <a:gd name="connsiteY97" fmla="*/ 1067227 h 3496775"/>
                <a:gd name="connsiteX98" fmla="*/ 2285163 w 3235420"/>
                <a:gd name="connsiteY98" fmla="*/ 1144483 h 3496775"/>
                <a:gd name="connsiteX99" fmla="*/ 2187208 w 3235420"/>
                <a:gd name="connsiteY99" fmla="*/ 1396872 h 3496775"/>
                <a:gd name="connsiteX100" fmla="*/ 1962055 w 3235420"/>
                <a:gd name="connsiteY100" fmla="*/ 1419847 h 3496775"/>
                <a:gd name="connsiteX101" fmla="*/ 1658786 w 3235420"/>
                <a:gd name="connsiteY101" fmla="*/ 1452012 h 3496775"/>
                <a:gd name="connsiteX102" fmla="*/ 514638 w 3235420"/>
                <a:gd name="connsiteY102" fmla="*/ 1433632 h 3496775"/>
                <a:gd name="connsiteX0" fmla="*/ 514638 w 3243238"/>
                <a:gd name="connsiteY0" fmla="*/ 1433632 h 3496775"/>
                <a:gd name="connsiteX1" fmla="*/ 514638 w 3243238"/>
                <a:gd name="connsiteY1" fmla="*/ 1433632 h 3496775"/>
                <a:gd name="connsiteX2" fmla="*/ 202179 w 3243238"/>
                <a:gd name="connsiteY2" fmla="*/ 1603646 h 3496775"/>
                <a:gd name="connsiteX3" fmla="*/ 18380 w 3243238"/>
                <a:gd name="connsiteY3" fmla="*/ 1787445 h 3496775"/>
                <a:gd name="connsiteX4" fmla="*/ 0 w 3243238"/>
                <a:gd name="connsiteY4" fmla="*/ 2063143 h 3496775"/>
                <a:gd name="connsiteX5" fmla="*/ 151635 w 3243238"/>
                <a:gd name="connsiteY5" fmla="*/ 1952864 h 3496775"/>
                <a:gd name="connsiteX6" fmla="*/ 188394 w 3243238"/>
                <a:gd name="connsiteY6" fmla="*/ 2003409 h 3496775"/>
                <a:gd name="connsiteX7" fmla="*/ 202179 w 3243238"/>
                <a:gd name="connsiteY7" fmla="*/ 1856369 h 3496775"/>
                <a:gd name="connsiteX8" fmla="*/ 280294 w 3243238"/>
                <a:gd name="connsiteY8" fmla="*/ 2269917 h 3496775"/>
                <a:gd name="connsiteX9" fmla="*/ 36760 w 3243238"/>
                <a:gd name="connsiteY9" fmla="*/ 2550211 h 3496775"/>
                <a:gd name="connsiteX10" fmla="*/ 45950 w 3243238"/>
                <a:gd name="connsiteY10" fmla="*/ 3363521 h 3496775"/>
                <a:gd name="connsiteX11" fmla="*/ 105685 w 3243238"/>
                <a:gd name="connsiteY11" fmla="*/ 3326761 h 3496775"/>
                <a:gd name="connsiteX12" fmla="*/ 133255 w 3243238"/>
                <a:gd name="connsiteY12" fmla="*/ 3469206 h 3496775"/>
                <a:gd name="connsiteX13" fmla="*/ 298674 w 3243238"/>
                <a:gd name="connsiteY13" fmla="*/ 3464611 h 3496775"/>
                <a:gd name="connsiteX14" fmla="*/ 353813 w 3243238"/>
                <a:gd name="connsiteY14" fmla="*/ 3427851 h 3496775"/>
                <a:gd name="connsiteX15" fmla="*/ 174609 w 3243238"/>
                <a:gd name="connsiteY15" fmla="*/ 3276217 h 3496775"/>
                <a:gd name="connsiteX16" fmla="*/ 170014 w 3243238"/>
                <a:gd name="connsiteY16" fmla="*/ 2720225 h 3496775"/>
                <a:gd name="connsiteX17" fmla="*/ 390573 w 3243238"/>
                <a:gd name="connsiteY17" fmla="*/ 2605350 h 3496775"/>
                <a:gd name="connsiteX18" fmla="*/ 298674 w 3243238"/>
                <a:gd name="connsiteY18" fmla="*/ 2734010 h 3496775"/>
                <a:gd name="connsiteX19" fmla="*/ 680057 w 3243238"/>
                <a:gd name="connsiteY19" fmla="*/ 3294597 h 3496775"/>
                <a:gd name="connsiteX20" fmla="*/ 721411 w 3243238"/>
                <a:gd name="connsiteY20" fmla="*/ 3262432 h 3496775"/>
                <a:gd name="connsiteX21" fmla="*/ 735196 w 3243238"/>
                <a:gd name="connsiteY21" fmla="*/ 3363521 h 3496775"/>
                <a:gd name="connsiteX22" fmla="*/ 928185 w 3243238"/>
                <a:gd name="connsiteY22" fmla="*/ 3363521 h 3496775"/>
                <a:gd name="connsiteX23" fmla="*/ 974135 w 3243238"/>
                <a:gd name="connsiteY23" fmla="*/ 3331356 h 3496775"/>
                <a:gd name="connsiteX24" fmla="*/ 758171 w 3243238"/>
                <a:gd name="connsiteY24" fmla="*/ 3193507 h 3496775"/>
                <a:gd name="connsiteX25" fmla="*/ 510043 w 3243238"/>
                <a:gd name="connsiteY25" fmla="*/ 2821314 h 3496775"/>
                <a:gd name="connsiteX26" fmla="*/ 519233 w 3243238"/>
                <a:gd name="connsiteY26" fmla="*/ 2738605 h 3496775"/>
                <a:gd name="connsiteX27" fmla="*/ 914400 w 3243238"/>
                <a:gd name="connsiteY27" fmla="*/ 2334247 h 3496775"/>
                <a:gd name="connsiteX28" fmla="*/ 1709331 w 3243238"/>
                <a:gd name="connsiteY28" fmla="*/ 2380197 h 3496775"/>
                <a:gd name="connsiteX29" fmla="*/ 1585267 w 3243238"/>
                <a:gd name="connsiteY29" fmla="*/ 3248647 h 3496775"/>
                <a:gd name="connsiteX30" fmla="*/ 1622026 w 3243238"/>
                <a:gd name="connsiteY30" fmla="*/ 3239457 h 3496775"/>
                <a:gd name="connsiteX31" fmla="*/ 1617432 w 3243238"/>
                <a:gd name="connsiteY31" fmla="*/ 3386496 h 3496775"/>
                <a:gd name="connsiteX32" fmla="*/ 1824205 w 3243238"/>
                <a:gd name="connsiteY32" fmla="*/ 3450826 h 3496775"/>
                <a:gd name="connsiteX33" fmla="*/ 1856370 w 3243238"/>
                <a:gd name="connsiteY33" fmla="*/ 3391091 h 3496775"/>
                <a:gd name="connsiteX34" fmla="*/ 1718521 w 3243238"/>
                <a:gd name="connsiteY34" fmla="*/ 3303786 h 3496775"/>
                <a:gd name="connsiteX35" fmla="*/ 1746091 w 3243238"/>
                <a:gd name="connsiteY35" fmla="*/ 2908619 h 3496775"/>
                <a:gd name="connsiteX36" fmla="*/ 1870155 w 3243238"/>
                <a:gd name="connsiteY36" fmla="*/ 2623730 h 3496775"/>
                <a:gd name="connsiteX37" fmla="*/ 1975840 w 3243238"/>
                <a:gd name="connsiteY37" fmla="*/ 2844289 h 3496775"/>
                <a:gd name="connsiteX38" fmla="*/ 2058549 w 3243238"/>
                <a:gd name="connsiteY38" fmla="*/ 3060253 h 3496775"/>
                <a:gd name="connsiteX39" fmla="*/ 2104499 w 3243238"/>
                <a:gd name="connsiteY39" fmla="*/ 3358926 h 3496775"/>
                <a:gd name="connsiteX40" fmla="*/ 2141259 w 3243238"/>
                <a:gd name="connsiteY40" fmla="*/ 3326761 h 3496775"/>
                <a:gd name="connsiteX41" fmla="*/ 2168828 w 3243238"/>
                <a:gd name="connsiteY41" fmla="*/ 3496775 h 3496775"/>
                <a:gd name="connsiteX42" fmla="*/ 2325058 w 3243238"/>
                <a:gd name="connsiteY42" fmla="*/ 3496775 h 3496775"/>
                <a:gd name="connsiteX43" fmla="*/ 2380197 w 3243238"/>
                <a:gd name="connsiteY43" fmla="*/ 3455421 h 3496775"/>
                <a:gd name="connsiteX44" fmla="*/ 2219373 w 3243238"/>
                <a:gd name="connsiteY44" fmla="*/ 3358926 h 3496775"/>
                <a:gd name="connsiteX45" fmla="*/ 2145854 w 3243238"/>
                <a:gd name="connsiteY45" fmla="*/ 3087823 h 3496775"/>
                <a:gd name="connsiteX46" fmla="*/ 2072334 w 3243238"/>
                <a:gd name="connsiteY46" fmla="*/ 2609945 h 3496775"/>
                <a:gd name="connsiteX47" fmla="*/ 2072334 w 3243238"/>
                <a:gd name="connsiteY47" fmla="*/ 2357222 h 3496775"/>
                <a:gd name="connsiteX48" fmla="*/ 2348033 w 3243238"/>
                <a:gd name="connsiteY48" fmla="*/ 2173423 h 3496775"/>
                <a:gd name="connsiteX49" fmla="*/ 2609946 w 3243238"/>
                <a:gd name="connsiteY49" fmla="*/ 1787445 h 3496775"/>
                <a:gd name="connsiteX50" fmla="*/ 2651301 w 3243238"/>
                <a:gd name="connsiteY50" fmla="*/ 1438227 h 3496775"/>
                <a:gd name="connsiteX51" fmla="*/ 2798340 w 3243238"/>
                <a:gd name="connsiteY51" fmla="*/ 1387682 h 3496775"/>
                <a:gd name="connsiteX52" fmla="*/ 2779960 w 3243238"/>
                <a:gd name="connsiteY52" fmla="*/ 1291187 h 3496775"/>
                <a:gd name="connsiteX53" fmla="*/ 2770770 w 3243238"/>
                <a:gd name="connsiteY53" fmla="*/ 1231453 h 3496775"/>
                <a:gd name="connsiteX54" fmla="*/ 2775365 w 3243238"/>
                <a:gd name="connsiteY54" fmla="*/ 1102793 h 3496775"/>
                <a:gd name="connsiteX55" fmla="*/ 2853480 w 3243238"/>
                <a:gd name="connsiteY55" fmla="*/ 1185503 h 3496775"/>
                <a:gd name="connsiteX56" fmla="*/ 2807530 w 3243238"/>
                <a:gd name="connsiteY56" fmla="*/ 1066034 h 3496775"/>
                <a:gd name="connsiteX57" fmla="*/ 2835100 w 3243238"/>
                <a:gd name="connsiteY57" fmla="*/ 1020084 h 3496775"/>
                <a:gd name="connsiteX58" fmla="*/ 2986734 w 3243238"/>
                <a:gd name="connsiteY58" fmla="*/ 771955 h 3496775"/>
                <a:gd name="connsiteX59" fmla="*/ 2745410 w 3243238"/>
                <a:gd name="connsiteY59" fmla="*/ 865784 h 3496775"/>
                <a:gd name="connsiteX60" fmla="*/ 3074039 w 3243238"/>
                <a:gd name="connsiteY60" fmla="*/ 501589 h 3496775"/>
                <a:gd name="connsiteX61" fmla="*/ 3219323 w 3243238"/>
                <a:gd name="connsiteY61" fmla="*/ 46231 h 3496775"/>
                <a:gd name="connsiteX62" fmla="*/ 3119988 w 3243238"/>
                <a:gd name="connsiteY62" fmla="*/ 328453 h 3496775"/>
                <a:gd name="connsiteX63" fmla="*/ 3079371 w 3243238"/>
                <a:gd name="connsiteY63" fmla="*/ 38232 h 3496775"/>
                <a:gd name="connsiteX64" fmla="*/ 3059798 w 3243238"/>
                <a:gd name="connsiteY64" fmla="*/ 388642 h 3496775"/>
                <a:gd name="connsiteX65" fmla="*/ 2963023 w 3243238"/>
                <a:gd name="connsiteY65" fmla="*/ 482754 h 3496775"/>
                <a:gd name="connsiteX66" fmla="*/ 2822963 w 3243238"/>
                <a:gd name="connsiteY66" fmla="*/ 60189 h 3496775"/>
                <a:gd name="connsiteX67" fmla="*/ 2887119 w 3243238"/>
                <a:gd name="connsiteY67" fmla="*/ 521161 h 3496775"/>
                <a:gd name="connsiteX68" fmla="*/ 2715630 w 3243238"/>
                <a:gd name="connsiteY68" fmla="*/ 730601 h 3496775"/>
                <a:gd name="connsiteX69" fmla="*/ 2649828 w 3243238"/>
                <a:gd name="connsiteY69" fmla="*/ 620884 h 3496775"/>
                <a:gd name="connsiteX70" fmla="*/ 2633832 w 3243238"/>
                <a:gd name="connsiteY70" fmla="*/ 446449 h 3496775"/>
                <a:gd name="connsiteX71" fmla="*/ 2586971 w 3243238"/>
                <a:gd name="connsiteY71" fmla="*/ 643296 h 3496775"/>
                <a:gd name="connsiteX72" fmla="*/ 2650846 w 3243238"/>
                <a:gd name="connsiteY72" fmla="*/ 771218 h 3496775"/>
                <a:gd name="connsiteX73" fmla="*/ 2632922 w 3243238"/>
                <a:gd name="connsiteY73" fmla="*/ 854946 h 3496775"/>
                <a:gd name="connsiteX74" fmla="*/ 2481287 w 3243238"/>
                <a:gd name="connsiteY74" fmla="*/ 854665 h 3496775"/>
                <a:gd name="connsiteX75" fmla="*/ 2393982 w 3243238"/>
                <a:gd name="connsiteY75" fmla="*/ 753575 h 3496775"/>
                <a:gd name="connsiteX76" fmla="*/ 2447929 w 3243238"/>
                <a:gd name="connsiteY76" fmla="*/ 605344 h 3496775"/>
                <a:gd name="connsiteX77" fmla="*/ 2420079 w 3243238"/>
                <a:gd name="connsiteY77" fmla="*/ 458586 h 3496775"/>
                <a:gd name="connsiteX78" fmla="*/ 2330389 w 3243238"/>
                <a:gd name="connsiteY78" fmla="*/ 702575 h 3496775"/>
                <a:gd name="connsiteX79" fmla="*/ 2045501 w 3243238"/>
                <a:gd name="connsiteY79" fmla="*/ 470160 h 3496775"/>
                <a:gd name="connsiteX80" fmla="*/ 2079139 w 3243238"/>
                <a:gd name="connsiteY80" fmla="*/ 379171 h 3496775"/>
                <a:gd name="connsiteX81" fmla="*/ 2305379 w 3243238"/>
                <a:gd name="connsiteY81" fmla="*/ 238764 h 3496775"/>
                <a:gd name="connsiteX82" fmla="*/ 2167863 w 3243238"/>
                <a:gd name="connsiteY82" fmla="*/ 296731 h 3496775"/>
                <a:gd name="connsiteX83" fmla="*/ 2035574 w 3243238"/>
                <a:gd name="connsiteY83" fmla="*/ 307863 h 3496775"/>
                <a:gd name="connsiteX84" fmla="*/ 2047899 w 3243238"/>
                <a:gd name="connsiteY84" fmla="*/ 174099 h 3496775"/>
                <a:gd name="connsiteX85" fmla="*/ 2126456 w 3243238"/>
                <a:gd name="connsiteY85" fmla="*/ 0 h 3496775"/>
                <a:gd name="connsiteX86" fmla="*/ 1966650 w 3243238"/>
                <a:gd name="connsiteY86" fmla="*/ 257318 h 3496775"/>
                <a:gd name="connsiteX87" fmla="*/ 1936870 w 3243238"/>
                <a:gd name="connsiteY87" fmla="*/ 32164 h 3496775"/>
                <a:gd name="connsiteX88" fmla="*/ 1901275 w 3243238"/>
                <a:gd name="connsiteY88" fmla="*/ 208756 h 3496775"/>
                <a:gd name="connsiteX89" fmla="*/ 1931363 w 3243238"/>
                <a:gd name="connsiteY89" fmla="*/ 367315 h 3496775"/>
                <a:gd name="connsiteX90" fmla="*/ 1837294 w 3243238"/>
                <a:gd name="connsiteY90" fmla="*/ 288733 h 3496775"/>
                <a:gd name="connsiteX91" fmla="*/ 1776782 w 3243238"/>
                <a:gd name="connsiteY91" fmla="*/ 138130 h 3496775"/>
                <a:gd name="connsiteX92" fmla="*/ 1812524 w 3243238"/>
                <a:gd name="connsiteY92" fmla="*/ 363351 h 3496775"/>
                <a:gd name="connsiteX93" fmla="*/ 2358415 w 3243238"/>
                <a:gd name="connsiteY93" fmla="*/ 907420 h 3496775"/>
                <a:gd name="connsiteX94" fmla="*/ 2235543 w 3243238"/>
                <a:gd name="connsiteY94" fmla="*/ 830779 h 3496775"/>
                <a:gd name="connsiteX95" fmla="*/ 2065635 w 3243238"/>
                <a:gd name="connsiteY95" fmla="*/ 746314 h 3496775"/>
                <a:gd name="connsiteX96" fmla="*/ 2108531 w 3243238"/>
                <a:gd name="connsiteY96" fmla="*/ 998194 h 3496775"/>
                <a:gd name="connsiteX97" fmla="*/ 2259254 w 3243238"/>
                <a:gd name="connsiteY97" fmla="*/ 1067227 h 3496775"/>
                <a:gd name="connsiteX98" fmla="*/ 2285163 w 3243238"/>
                <a:gd name="connsiteY98" fmla="*/ 1144483 h 3496775"/>
                <a:gd name="connsiteX99" fmla="*/ 2187208 w 3243238"/>
                <a:gd name="connsiteY99" fmla="*/ 1396872 h 3496775"/>
                <a:gd name="connsiteX100" fmla="*/ 1962055 w 3243238"/>
                <a:gd name="connsiteY100" fmla="*/ 1419847 h 3496775"/>
                <a:gd name="connsiteX101" fmla="*/ 1658786 w 3243238"/>
                <a:gd name="connsiteY101" fmla="*/ 1452012 h 3496775"/>
                <a:gd name="connsiteX102" fmla="*/ 514638 w 3243238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5410 w 3248517"/>
                <a:gd name="connsiteY59" fmla="*/ 865784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5410 w 3248517"/>
                <a:gd name="connsiteY59" fmla="*/ 865784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98993 w 3248517"/>
                <a:gd name="connsiteY46" fmla="*/ 2839211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98993 w 3248517"/>
                <a:gd name="connsiteY46" fmla="*/ 2839211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98993 w 3248517"/>
                <a:gd name="connsiteY46" fmla="*/ 2839211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9657 w 3248517"/>
                <a:gd name="connsiteY46" fmla="*/ 2820550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40700 w 3248517"/>
                <a:gd name="connsiteY44" fmla="*/ 3366924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53539 w 3248517"/>
                <a:gd name="connsiteY43" fmla="*/ 3463419 h 3496775"/>
                <a:gd name="connsiteX44" fmla="*/ 2240700 w 3248517"/>
                <a:gd name="connsiteY44" fmla="*/ 3366924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53539 w 3248517"/>
                <a:gd name="connsiteY43" fmla="*/ 3463419 h 3496775"/>
                <a:gd name="connsiteX44" fmla="*/ 2240700 w 3248517"/>
                <a:gd name="connsiteY44" fmla="*/ 3366924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502107"/>
                <a:gd name="connsiteX1" fmla="*/ 514638 w 3248517"/>
                <a:gd name="connsiteY1" fmla="*/ 1433632 h 3502107"/>
                <a:gd name="connsiteX2" fmla="*/ 202179 w 3248517"/>
                <a:gd name="connsiteY2" fmla="*/ 1603646 h 3502107"/>
                <a:gd name="connsiteX3" fmla="*/ 18380 w 3248517"/>
                <a:gd name="connsiteY3" fmla="*/ 1787445 h 3502107"/>
                <a:gd name="connsiteX4" fmla="*/ 0 w 3248517"/>
                <a:gd name="connsiteY4" fmla="*/ 2063143 h 3502107"/>
                <a:gd name="connsiteX5" fmla="*/ 151635 w 3248517"/>
                <a:gd name="connsiteY5" fmla="*/ 1952864 h 3502107"/>
                <a:gd name="connsiteX6" fmla="*/ 188394 w 3248517"/>
                <a:gd name="connsiteY6" fmla="*/ 2003409 h 3502107"/>
                <a:gd name="connsiteX7" fmla="*/ 202179 w 3248517"/>
                <a:gd name="connsiteY7" fmla="*/ 1856369 h 3502107"/>
                <a:gd name="connsiteX8" fmla="*/ 280294 w 3248517"/>
                <a:gd name="connsiteY8" fmla="*/ 2269917 h 3502107"/>
                <a:gd name="connsiteX9" fmla="*/ 36760 w 3248517"/>
                <a:gd name="connsiteY9" fmla="*/ 2550211 h 3502107"/>
                <a:gd name="connsiteX10" fmla="*/ 45950 w 3248517"/>
                <a:gd name="connsiteY10" fmla="*/ 3363521 h 3502107"/>
                <a:gd name="connsiteX11" fmla="*/ 105685 w 3248517"/>
                <a:gd name="connsiteY11" fmla="*/ 3326761 h 3502107"/>
                <a:gd name="connsiteX12" fmla="*/ 133255 w 3248517"/>
                <a:gd name="connsiteY12" fmla="*/ 3469206 h 3502107"/>
                <a:gd name="connsiteX13" fmla="*/ 298674 w 3248517"/>
                <a:gd name="connsiteY13" fmla="*/ 3464611 h 3502107"/>
                <a:gd name="connsiteX14" fmla="*/ 353813 w 3248517"/>
                <a:gd name="connsiteY14" fmla="*/ 3427851 h 3502107"/>
                <a:gd name="connsiteX15" fmla="*/ 174609 w 3248517"/>
                <a:gd name="connsiteY15" fmla="*/ 3276217 h 3502107"/>
                <a:gd name="connsiteX16" fmla="*/ 170014 w 3248517"/>
                <a:gd name="connsiteY16" fmla="*/ 2720225 h 3502107"/>
                <a:gd name="connsiteX17" fmla="*/ 390573 w 3248517"/>
                <a:gd name="connsiteY17" fmla="*/ 2605350 h 3502107"/>
                <a:gd name="connsiteX18" fmla="*/ 298674 w 3248517"/>
                <a:gd name="connsiteY18" fmla="*/ 2734010 h 3502107"/>
                <a:gd name="connsiteX19" fmla="*/ 680057 w 3248517"/>
                <a:gd name="connsiteY19" fmla="*/ 3294597 h 3502107"/>
                <a:gd name="connsiteX20" fmla="*/ 721411 w 3248517"/>
                <a:gd name="connsiteY20" fmla="*/ 3262432 h 3502107"/>
                <a:gd name="connsiteX21" fmla="*/ 735196 w 3248517"/>
                <a:gd name="connsiteY21" fmla="*/ 3363521 h 3502107"/>
                <a:gd name="connsiteX22" fmla="*/ 928185 w 3248517"/>
                <a:gd name="connsiteY22" fmla="*/ 3363521 h 3502107"/>
                <a:gd name="connsiteX23" fmla="*/ 974135 w 3248517"/>
                <a:gd name="connsiteY23" fmla="*/ 3331356 h 3502107"/>
                <a:gd name="connsiteX24" fmla="*/ 758171 w 3248517"/>
                <a:gd name="connsiteY24" fmla="*/ 3193507 h 3502107"/>
                <a:gd name="connsiteX25" fmla="*/ 510043 w 3248517"/>
                <a:gd name="connsiteY25" fmla="*/ 2821314 h 3502107"/>
                <a:gd name="connsiteX26" fmla="*/ 519233 w 3248517"/>
                <a:gd name="connsiteY26" fmla="*/ 2738605 h 3502107"/>
                <a:gd name="connsiteX27" fmla="*/ 914400 w 3248517"/>
                <a:gd name="connsiteY27" fmla="*/ 2334247 h 3502107"/>
                <a:gd name="connsiteX28" fmla="*/ 1709331 w 3248517"/>
                <a:gd name="connsiteY28" fmla="*/ 2380197 h 3502107"/>
                <a:gd name="connsiteX29" fmla="*/ 1585267 w 3248517"/>
                <a:gd name="connsiteY29" fmla="*/ 3248647 h 3502107"/>
                <a:gd name="connsiteX30" fmla="*/ 1622026 w 3248517"/>
                <a:gd name="connsiteY30" fmla="*/ 3239457 h 3502107"/>
                <a:gd name="connsiteX31" fmla="*/ 1617432 w 3248517"/>
                <a:gd name="connsiteY31" fmla="*/ 3386496 h 3502107"/>
                <a:gd name="connsiteX32" fmla="*/ 1824205 w 3248517"/>
                <a:gd name="connsiteY32" fmla="*/ 3450826 h 3502107"/>
                <a:gd name="connsiteX33" fmla="*/ 1856370 w 3248517"/>
                <a:gd name="connsiteY33" fmla="*/ 3391091 h 3502107"/>
                <a:gd name="connsiteX34" fmla="*/ 1718521 w 3248517"/>
                <a:gd name="connsiteY34" fmla="*/ 3303786 h 3502107"/>
                <a:gd name="connsiteX35" fmla="*/ 1746091 w 3248517"/>
                <a:gd name="connsiteY35" fmla="*/ 2908619 h 3502107"/>
                <a:gd name="connsiteX36" fmla="*/ 1870155 w 3248517"/>
                <a:gd name="connsiteY36" fmla="*/ 2623730 h 3502107"/>
                <a:gd name="connsiteX37" fmla="*/ 1975840 w 3248517"/>
                <a:gd name="connsiteY37" fmla="*/ 2844289 h 3502107"/>
                <a:gd name="connsiteX38" fmla="*/ 2058549 w 3248517"/>
                <a:gd name="connsiteY38" fmla="*/ 3060253 h 3502107"/>
                <a:gd name="connsiteX39" fmla="*/ 2104499 w 3248517"/>
                <a:gd name="connsiteY39" fmla="*/ 3358926 h 3502107"/>
                <a:gd name="connsiteX40" fmla="*/ 2141259 w 3248517"/>
                <a:gd name="connsiteY40" fmla="*/ 3326761 h 3502107"/>
                <a:gd name="connsiteX41" fmla="*/ 2168828 w 3248517"/>
                <a:gd name="connsiteY41" fmla="*/ 3496775 h 3502107"/>
                <a:gd name="connsiteX42" fmla="*/ 2271740 w 3248517"/>
                <a:gd name="connsiteY42" fmla="*/ 3502107 h 3502107"/>
                <a:gd name="connsiteX43" fmla="*/ 2353539 w 3248517"/>
                <a:gd name="connsiteY43" fmla="*/ 3463419 h 3502107"/>
                <a:gd name="connsiteX44" fmla="*/ 2240700 w 3248517"/>
                <a:gd name="connsiteY44" fmla="*/ 3366924 h 3502107"/>
                <a:gd name="connsiteX45" fmla="*/ 2145854 w 3248517"/>
                <a:gd name="connsiteY45" fmla="*/ 3087823 h 3502107"/>
                <a:gd name="connsiteX46" fmla="*/ 2101660 w 3248517"/>
                <a:gd name="connsiteY46" fmla="*/ 2817884 h 3502107"/>
                <a:gd name="connsiteX47" fmla="*/ 2072334 w 3248517"/>
                <a:gd name="connsiteY47" fmla="*/ 2357222 h 3502107"/>
                <a:gd name="connsiteX48" fmla="*/ 2313376 w 3248517"/>
                <a:gd name="connsiteY48" fmla="*/ 2205413 h 3502107"/>
                <a:gd name="connsiteX49" fmla="*/ 2604615 w 3248517"/>
                <a:gd name="connsiteY49" fmla="*/ 1779447 h 3502107"/>
                <a:gd name="connsiteX50" fmla="*/ 2672628 w 3248517"/>
                <a:gd name="connsiteY50" fmla="*/ 1448891 h 3502107"/>
                <a:gd name="connsiteX51" fmla="*/ 2785010 w 3248517"/>
                <a:gd name="connsiteY51" fmla="*/ 1398346 h 3502107"/>
                <a:gd name="connsiteX52" fmla="*/ 2774628 w 3248517"/>
                <a:gd name="connsiteY52" fmla="*/ 1288521 h 3502107"/>
                <a:gd name="connsiteX53" fmla="*/ 2760106 w 3248517"/>
                <a:gd name="connsiteY53" fmla="*/ 1231453 h 3502107"/>
                <a:gd name="connsiteX54" fmla="*/ 2783362 w 3248517"/>
                <a:gd name="connsiteY54" fmla="*/ 1121454 h 3502107"/>
                <a:gd name="connsiteX55" fmla="*/ 2813492 w 3248517"/>
                <a:gd name="connsiteY55" fmla="*/ 1132185 h 3502107"/>
                <a:gd name="connsiteX56" fmla="*/ 2807530 w 3248517"/>
                <a:gd name="connsiteY56" fmla="*/ 1066034 h 3502107"/>
                <a:gd name="connsiteX57" fmla="*/ 2835100 w 3248517"/>
                <a:gd name="connsiteY57" fmla="*/ 1020084 h 3502107"/>
                <a:gd name="connsiteX58" fmla="*/ 2946306 w 3248517"/>
                <a:gd name="connsiteY58" fmla="*/ 872562 h 3502107"/>
                <a:gd name="connsiteX59" fmla="*/ 2986734 w 3248517"/>
                <a:gd name="connsiteY59" fmla="*/ 771955 h 3502107"/>
                <a:gd name="connsiteX60" fmla="*/ 2876992 w 3248517"/>
                <a:gd name="connsiteY60" fmla="*/ 819245 h 3502107"/>
                <a:gd name="connsiteX61" fmla="*/ 2742744 w 3248517"/>
                <a:gd name="connsiteY61" fmla="*/ 868450 h 3502107"/>
                <a:gd name="connsiteX62" fmla="*/ 3074039 w 3248517"/>
                <a:gd name="connsiteY62" fmla="*/ 501589 h 3502107"/>
                <a:gd name="connsiteX63" fmla="*/ 3219323 w 3248517"/>
                <a:gd name="connsiteY63" fmla="*/ 46231 h 3502107"/>
                <a:gd name="connsiteX64" fmla="*/ 3119988 w 3248517"/>
                <a:gd name="connsiteY64" fmla="*/ 328453 h 3502107"/>
                <a:gd name="connsiteX65" fmla="*/ 3079371 w 3248517"/>
                <a:gd name="connsiteY65" fmla="*/ 38232 h 3502107"/>
                <a:gd name="connsiteX66" fmla="*/ 3059798 w 3248517"/>
                <a:gd name="connsiteY66" fmla="*/ 388642 h 3502107"/>
                <a:gd name="connsiteX67" fmla="*/ 2963023 w 3248517"/>
                <a:gd name="connsiteY67" fmla="*/ 482754 h 3502107"/>
                <a:gd name="connsiteX68" fmla="*/ 2822963 w 3248517"/>
                <a:gd name="connsiteY68" fmla="*/ 60189 h 3502107"/>
                <a:gd name="connsiteX69" fmla="*/ 2887119 w 3248517"/>
                <a:gd name="connsiteY69" fmla="*/ 521161 h 3502107"/>
                <a:gd name="connsiteX70" fmla="*/ 2715630 w 3248517"/>
                <a:gd name="connsiteY70" fmla="*/ 730601 h 3502107"/>
                <a:gd name="connsiteX71" fmla="*/ 2649828 w 3248517"/>
                <a:gd name="connsiteY71" fmla="*/ 620884 h 3502107"/>
                <a:gd name="connsiteX72" fmla="*/ 2633832 w 3248517"/>
                <a:gd name="connsiteY72" fmla="*/ 446449 h 3502107"/>
                <a:gd name="connsiteX73" fmla="*/ 2586971 w 3248517"/>
                <a:gd name="connsiteY73" fmla="*/ 643296 h 3502107"/>
                <a:gd name="connsiteX74" fmla="*/ 2650846 w 3248517"/>
                <a:gd name="connsiteY74" fmla="*/ 771218 h 3502107"/>
                <a:gd name="connsiteX75" fmla="*/ 2632922 w 3248517"/>
                <a:gd name="connsiteY75" fmla="*/ 854946 h 3502107"/>
                <a:gd name="connsiteX76" fmla="*/ 2481287 w 3248517"/>
                <a:gd name="connsiteY76" fmla="*/ 854665 h 3502107"/>
                <a:gd name="connsiteX77" fmla="*/ 2393982 w 3248517"/>
                <a:gd name="connsiteY77" fmla="*/ 753575 h 3502107"/>
                <a:gd name="connsiteX78" fmla="*/ 2447929 w 3248517"/>
                <a:gd name="connsiteY78" fmla="*/ 605344 h 3502107"/>
                <a:gd name="connsiteX79" fmla="*/ 2420079 w 3248517"/>
                <a:gd name="connsiteY79" fmla="*/ 458586 h 3502107"/>
                <a:gd name="connsiteX80" fmla="*/ 2330389 w 3248517"/>
                <a:gd name="connsiteY80" fmla="*/ 702575 h 3502107"/>
                <a:gd name="connsiteX81" fmla="*/ 2045501 w 3248517"/>
                <a:gd name="connsiteY81" fmla="*/ 470160 h 3502107"/>
                <a:gd name="connsiteX82" fmla="*/ 2079139 w 3248517"/>
                <a:gd name="connsiteY82" fmla="*/ 379171 h 3502107"/>
                <a:gd name="connsiteX83" fmla="*/ 2305379 w 3248517"/>
                <a:gd name="connsiteY83" fmla="*/ 238764 h 3502107"/>
                <a:gd name="connsiteX84" fmla="*/ 2167863 w 3248517"/>
                <a:gd name="connsiteY84" fmla="*/ 296731 h 3502107"/>
                <a:gd name="connsiteX85" fmla="*/ 2035574 w 3248517"/>
                <a:gd name="connsiteY85" fmla="*/ 307863 h 3502107"/>
                <a:gd name="connsiteX86" fmla="*/ 2047899 w 3248517"/>
                <a:gd name="connsiteY86" fmla="*/ 174099 h 3502107"/>
                <a:gd name="connsiteX87" fmla="*/ 2126456 w 3248517"/>
                <a:gd name="connsiteY87" fmla="*/ 0 h 3502107"/>
                <a:gd name="connsiteX88" fmla="*/ 1966650 w 3248517"/>
                <a:gd name="connsiteY88" fmla="*/ 257318 h 3502107"/>
                <a:gd name="connsiteX89" fmla="*/ 1936870 w 3248517"/>
                <a:gd name="connsiteY89" fmla="*/ 32164 h 3502107"/>
                <a:gd name="connsiteX90" fmla="*/ 1901275 w 3248517"/>
                <a:gd name="connsiteY90" fmla="*/ 208756 h 3502107"/>
                <a:gd name="connsiteX91" fmla="*/ 1931363 w 3248517"/>
                <a:gd name="connsiteY91" fmla="*/ 367315 h 3502107"/>
                <a:gd name="connsiteX92" fmla="*/ 1837294 w 3248517"/>
                <a:gd name="connsiteY92" fmla="*/ 288733 h 3502107"/>
                <a:gd name="connsiteX93" fmla="*/ 1776782 w 3248517"/>
                <a:gd name="connsiteY93" fmla="*/ 138130 h 3502107"/>
                <a:gd name="connsiteX94" fmla="*/ 1812524 w 3248517"/>
                <a:gd name="connsiteY94" fmla="*/ 363351 h 3502107"/>
                <a:gd name="connsiteX95" fmla="*/ 2358415 w 3248517"/>
                <a:gd name="connsiteY95" fmla="*/ 907420 h 3502107"/>
                <a:gd name="connsiteX96" fmla="*/ 2235543 w 3248517"/>
                <a:gd name="connsiteY96" fmla="*/ 830779 h 3502107"/>
                <a:gd name="connsiteX97" fmla="*/ 2065635 w 3248517"/>
                <a:gd name="connsiteY97" fmla="*/ 746314 h 3502107"/>
                <a:gd name="connsiteX98" fmla="*/ 2108531 w 3248517"/>
                <a:gd name="connsiteY98" fmla="*/ 998194 h 3502107"/>
                <a:gd name="connsiteX99" fmla="*/ 2259254 w 3248517"/>
                <a:gd name="connsiteY99" fmla="*/ 1067227 h 3502107"/>
                <a:gd name="connsiteX100" fmla="*/ 2285163 w 3248517"/>
                <a:gd name="connsiteY100" fmla="*/ 1144483 h 3502107"/>
                <a:gd name="connsiteX101" fmla="*/ 2187208 w 3248517"/>
                <a:gd name="connsiteY101" fmla="*/ 1396872 h 3502107"/>
                <a:gd name="connsiteX102" fmla="*/ 1962055 w 3248517"/>
                <a:gd name="connsiteY102" fmla="*/ 1419847 h 3502107"/>
                <a:gd name="connsiteX103" fmla="*/ 1658786 w 3248517"/>
                <a:gd name="connsiteY103" fmla="*/ 1452012 h 3502107"/>
                <a:gd name="connsiteX104" fmla="*/ 514638 w 3248517"/>
                <a:gd name="connsiteY104" fmla="*/ 1433632 h 3502107"/>
                <a:gd name="connsiteX0" fmla="*/ 514638 w 3248517"/>
                <a:gd name="connsiteY0" fmla="*/ 1433632 h 3502803"/>
                <a:gd name="connsiteX1" fmla="*/ 514638 w 3248517"/>
                <a:gd name="connsiteY1" fmla="*/ 1433632 h 3502803"/>
                <a:gd name="connsiteX2" fmla="*/ 202179 w 3248517"/>
                <a:gd name="connsiteY2" fmla="*/ 1603646 h 3502803"/>
                <a:gd name="connsiteX3" fmla="*/ 18380 w 3248517"/>
                <a:gd name="connsiteY3" fmla="*/ 1787445 h 3502803"/>
                <a:gd name="connsiteX4" fmla="*/ 0 w 3248517"/>
                <a:gd name="connsiteY4" fmla="*/ 2063143 h 3502803"/>
                <a:gd name="connsiteX5" fmla="*/ 151635 w 3248517"/>
                <a:gd name="connsiteY5" fmla="*/ 1952864 h 3502803"/>
                <a:gd name="connsiteX6" fmla="*/ 188394 w 3248517"/>
                <a:gd name="connsiteY6" fmla="*/ 2003409 h 3502803"/>
                <a:gd name="connsiteX7" fmla="*/ 202179 w 3248517"/>
                <a:gd name="connsiteY7" fmla="*/ 1856369 h 3502803"/>
                <a:gd name="connsiteX8" fmla="*/ 280294 w 3248517"/>
                <a:gd name="connsiteY8" fmla="*/ 2269917 h 3502803"/>
                <a:gd name="connsiteX9" fmla="*/ 36760 w 3248517"/>
                <a:gd name="connsiteY9" fmla="*/ 2550211 h 3502803"/>
                <a:gd name="connsiteX10" fmla="*/ 45950 w 3248517"/>
                <a:gd name="connsiteY10" fmla="*/ 3363521 h 3502803"/>
                <a:gd name="connsiteX11" fmla="*/ 105685 w 3248517"/>
                <a:gd name="connsiteY11" fmla="*/ 3326761 h 3502803"/>
                <a:gd name="connsiteX12" fmla="*/ 133255 w 3248517"/>
                <a:gd name="connsiteY12" fmla="*/ 3469206 h 3502803"/>
                <a:gd name="connsiteX13" fmla="*/ 298674 w 3248517"/>
                <a:gd name="connsiteY13" fmla="*/ 3464611 h 3502803"/>
                <a:gd name="connsiteX14" fmla="*/ 353813 w 3248517"/>
                <a:gd name="connsiteY14" fmla="*/ 3427851 h 3502803"/>
                <a:gd name="connsiteX15" fmla="*/ 174609 w 3248517"/>
                <a:gd name="connsiteY15" fmla="*/ 3276217 h 3502803"/>
                <a:gd name="connsiteX16" fmla="*/ 170014 w 3248517"/>
                <a:gd name="connsiteY16" fmla="*/ 2720225 h 3502803"/>
                <a:gd name="connsiteX17" fmla="*/ 390573 w 3248517"/>
                <a:gd name="connsiteY17" fmla="*/ 2605350 h 3502803"/>
                <a:gd name="connsiteX18" fmla="*/ 298674 w 3248517"/>
                <a:gd name="connsiteY18" fmla="*/ 2734010 h 3502803"/>
                <a:gd name="connsiteX19" fmla="*/ 680057 w 3248517"/>
                <a:gd name="connsiteY19" fmla="*/ 3294597 h 3502803"/>
                <a:gd name="connsiteX20" fmla="*/ 721411 w 3248517"/>
                <a:gd name="connsiteY20" fmla="*/ 3262432 h 3502803"/>
                <a:gd name="connsiteX21" fmla="*/ 735196 w 3248517"/>
                <a:gd name="connsiteY21" fmla="*/ 3363521 h 3502803"/>
                <a:gd name="connsiteX22" fmla="*/ 928185 w 3248517"/>
                <a:gd name="connsiteY22" fmla="*/ 3363521 h 3502803"/>
                <a:gd name="connsiteX23" fmla="*/ 974135 w 3248517"/>
                <a:gd name="connsiteY23" fmla="*/ 3331356 h 3502803"/>
                <a:gd name="connsiteX24" fmla="*/ 758171 w 3248517"/>
                <a:gd name="connsiteY24" fmla="*/ 3193507 h 3502803"/>
                <a:gd name="connsiteX25" fmla="*/ 510043 w 3248517"/>
                <a:gd name="connsiteY25" fmla="*/ 2821314 h 3502803"/>
                <a:gd name="connsiteX26" fmla="*/ 519233 w 3248517"/>
                <a:gd name="connsiteY26" fmla="*/ 2738605 h 3502803"/>
                <a:gd name="connsiteX27" fmla="*/ 914400 w 3248517"/>
                <a:gd name="connsiteY27" fmla="*/ 2334247 h 3502803"/>
                <a:gd name="connsiteX28" fmla="*/ 1709331 w 3248517"/>
                <a:gd name="connsiteY28" fmla="*/ 2380197 h 3502803"/>
                <a:gd name="connsiteX29" fmla="*/ 1585267 w 3248517"/>
                <a:gd name="connsiteY29" fmla="*/ 3248647 h 3502803"/>
                <a:gd name="connsiteX30" fmla="*/ 1622026 w 3248517"/>
                <a:gd name="connsiteY30" fmla="*/ 3239457 h 3502803"/>
                <a:gd name="connsiteX31" fmla="*/ 1617432 w 3248517"/>
                <a:gd name="connsiteY31" fmla="*/ 3386496 h 3502803"/>
                <a:gd name="connsiteX32" fmla="*/ 1824205 w 3248517"/>
                <a:gd name="connsiteY32" fmla="*/ 3450826 h 3502803"/>
                <a:gd name="connsiteX33" fmla="*/ 1856370 w 3248517"/>
                <a:gd name="connsiteY33" fmla="*/ 3391091 h 3502803"/>
                <a:gd name="connsiteX34" fmla="*/ 1718521 w 3248517"/>
                <a:gd name="connsiteY34" fmla="*/ 3303786 h 3502803"/>
                <a:gd name="connsiteX35" fmla="*/ 1746091 w 3248517"/>
                <a:gd name="connsiteY35" fmla="*/ 2908619 h 3502803"/>
                <a:gd name="connsiteX36" fmla="*/ 1870155 w 3248517"/>
                <a:gd name="connsiteY36" fmla="*/ 2623730 h 3502803"/>
                <a:gd name="connsiteX37" fmla="*/ 1975840 w 3248517"/>
                <a:gd name="connsiteY37" fmla="*/ 2844289 h 3502803"/>
                <a:gd name="connsiteX38" fmla="*/ 2058549 w 3248517"/>
                <a:gd name="connsiteY38" fmla="*/ 3060253 h 3502803"/>
                <a:gd name="connsiteX39" fmla="*/ 2104499 w 3248517"/>
                <a:gd name="connsiteY39" fmla="*/ 3358926 h 3502803"/>
                <a:gd name="connsiteX40" fmla="*/ 2141259 w 3248517"/>
                <a:gd name="connsiteY40" fmla="*/ 3326761 h 3502803"/>
                <a:gd name="connsiteX41" fmla="*/ 2168828 w 3248517"/>
                <a:gd name="connsiteY41" fmla="*/ 3496775 h 3502803"/>
                <a:gd name="connsiteX42" fmla="*/ 2271740 w 3248517"/>
                <a:gd name="connsiteY42" fmla="*/ 3502107 h 3502803"/>
                <a:gd name="connsiteX43" fmla="*/ 2353539 w 3248517"/>
                <a:gd name="connsiteY43" fmla="*/ 3463419 h 3502803"/>
                <a:gd name="connsiteX44" fmla="*/ 2240700 w 3248517"/>
                <a:gd name="connsiteY44" fmla="*/ 3366924 h 3502803"/>
                <a:gd name="connsiteX45" fmla="*/ 2145854 w 3248517"/>
                <a:gd name="connsiteY45" fmla="*/ 3087823 h 3502803"/>
                <a:gd name="connsiteX46" fmla="*/ 2101660 w 3248517"/>
                <a:gd name="connsiteY46" fmla="*/ 2817884 h 3502803"/>
                <a:gd name="connsiteX47" fmla="*/ 2072334 w 3248517"/>
                <a:gd name="connsiteY47" fmla="*/ 2357222 h 3502803"/>
                <a:gd name="connsiteX48" fmla="*/ 2313376 w 3248517"/>
                <a:gd name="connsiteY48" fmla="*/ 2205413 h 3502803"/>
                <a:gd name="connsiteX49" fmla="*/ 2604615 w 3248517"/>
                <a:gd name="connsiteY49" fmla="*/ 1779447 h 3502803"/>
                <a:gd name="connsiteX50" fmla="*/ 2672628 w 3248517"/>
                <a:gd name="connsiteY50" fmla="*/ 1448891 h 3502803"/>
                <a:gd name="connsiteX51" fmla="*/ 2785010 w 3248517"/>
                <a:gd name="connsiteY51" fmla="*/ 1398346 h 3502803"/>
                <a:gd name="connsiteX52" fmla="*/ 2774628 w 3248517"/>
                <a:gd name="connsiteY52" fmla="*/ 1288521 h 3502803"/>
                <a:gd name="connsiteX53" fmla="*/ 2760106 w 3248517"/>
                <a:gd name="connsiteY53" fmla="*/ 1231453 h 3502803"/>
                <a:gd name="connsiteX54" fmla="*/ 2783362 w 3248517"/>
                <a:gd name="connsiteY54" fmla="*/ 1121454 h 3502803"/>
                <a:gd name="connsiteX55" fmla="*/ 2813492 w 3248517"/>
                <a:gd name="connsiteY55" fmla="*/ 1132185 h 3502803"/>
                <a:gd name="connsiteX56" fmla="*/ 2807530 w 3248517"/>
                <a:gd name="connsiteY56" fmla="*/ 1066034 h 3502803"/>
                <a:gd name="connsiteX57" fmla="*/ 2835100 w 3248517"/>
                <a:gd name="connsiteY57" fmla="*/ 1020084 h 3502803"/>
                <a:gd name="connsiteX58" fmla="*/ 2946306 w 3248517"/>
                <a:gd name="connsiteY58" fmla="*/ 872562 h 3502803"/>
                <a:gd name="connsiteX59" fmla="*/ 2986734 w 3248517"/>
                <a:gd name="connsiteY59" fmla="*/ 771955 h 3502803"/>
                <a:gd name="connsiteX60" fmla="*/ 2876992 w 3248517"/>
                <a:gd name="connsiteY60" fmla="*/ 819245 h 3502803"/>
                <a:gd name="connsiteX61" fmla="*/ 2742744 w 3248517"/>
                <a:gd name="connsiteY61" fmla="*/ 868450 h 3502803"/>
                <a:gd name="connsiteX62" fmla="*/ 3074039 w 3248517"/>
                <a:gd name="connsiteY62" fmla="*/ 501589 h 3502803"/>
                <a:gd name="connsiteX63" fmla="*/ 3219323 w 3248517"/>
                <a:gd name="connsiteY63" fmla="*/ 46231 h 3502803"/>
                <a:gd name="connsiteX64" fmla="*/ 3119988 w 3248517"/>
                <a:gd name="connsiteY64" fmla="*/ 328453 h 3502803"/>
                <a:gd name="connsiteX65" fmla="*/ 3079371 w 3248517"/>
                <a:gd name="connsiteY65" fmla="*/ 38232 h 3502803"/>
                <a:gd name="connsiteX66" fmla="*/ 3059798 w 3248517"/>
                <a:gd name="connsiteY66" fmla="*/ 388642 h 3502803"/>
                <a:gd name="connsiteX67" fmla="*/ 2963023 w 3248517"/>
                <a:gd name="connsiteY67" fmla="*/ 482754 h 3502803"/>
                <a:gd name="connsiteX68" fmla="*/ 2822963 w 3248517"/>
                <a:gd name="connsiteY68" fmla="*/ 60189 h 3502803"/>
                <a:gd name="connsiteX69" fmla="*/ 2887119 w 3248517"/>
                <a:gd name="connsiteY69" fmla="*/ 521161 h 3502803"/>
                <a:gd name="connsiteX70" fmla="*/ 2715630 w 3248517"/>
                <a:gd name="connsiteY70" fmla="*/ 730601 h 3502803"/>
                <a:gd name="connsiteX71" fmla="*/ 2649828 w 3248517"/>
                <a:gd name="connsiteY71" fmla="*/ 620884 h 3502803"/>
                <a:gd name="connsiteX72" fmla="*/ 2633832 w 3248517"/>
                <a:gd name="connsiteY72" fmla="*/ 446449 h 3502803"/>
                <a:gd name="connsiteX73" fmla="*/ 2586971 w 3248517"/>
                <a:gd name="connsiteY73" fmla="*/ 643296 h 3502803"/>
                <a:gd name="connsiteX74" fmla="*/ 2650846 w 3248517"/>
                <a:gd name="connsiteY74" fmla="*/ 771218 h 3502803"/>
                <a:gd name="connsiteX75" fmla="*/ 2632922 w 3248517"/>
                <a:gd name="connsiteY75" fmla="*/ 854946 h 3502803"/>
                <a:gd name="connsiteX76" fmla="*/ 2481287 w 3248517"/>
                <a:gd name="connsiteY76" fmla="*/ 854665 h 3502803"/>
                <a:gd name="connsiteX77" fmla="*/ 2393982 w 3248517"/>
                <a:gd name="connsiteY77" fmla="*/ 753575 h 3502803"/>
                <a:gd name="connsiteX78" fmla="*/ 2447929 w 3248517"/>
                <a:gd name="connsiteY78" fmla="*/ 605344 h 3502803"/>
                <a:gd name="connsiteX79" fmla="*/ 2420079 w 3248517"/>
                <a:gd name="connsiteY79" fmla="*/ 458586 h 3502803"/>
                <a:gd name="connsiteX80" fmla="*/ 2330389 w 3248517"/>
                <a:gd name="connsiteY80" fmla="*/ 702575 h 3502803"/>
                <a:gd name="connsiteX81" fmla="*/ 2045501 w 3248517"/>
                <a:gd name="connsiteY81" fmla="*/ 470160 h 3502803"/>
                <a:gd name="connsiteX82" fmla="*/ 2079139 w 3248517"/>
                <a:gd name="connsiteY82" fmla="*/ 379171 h 3502803"/>
                <a:gd name="connsiteX83" fmla="*/ 2305379 w 3248517"/>
                <a:gd name="connsiteY83" fmla="*/ 238764 h 3502803"/>
                <a:gd name="connsiteX84" fmla="*/ 2167863 w 3248517"/>
                <a:gd name="connsiteY84" fmla="*/ 296731 h 3502803"/>
                <a:gd name="connsiteX85" fmla="*/ 2035574 w 3248517"/>
                <a:gd name="connsiteY85" fmla="*/ 307863 h 3502803"/>
                <a:gd name="connsiteX86" fmla="*/ 2047899 w 3248517"/>
                <a:gd name="connsiteY86" fmla="*/ 174099 h 3502803"/>
                <a:gd name="connsiteX87" fmla="*/ 2126456 w 3248517"/>
                <a:gd name="connsiteY87" fmla="*/ 0 h 3502803"/>
                <a:gd name="connsiteX88" fmla="*/ 1966650 w 3248517"/>
                <a:gd name="connsiteY88" fmla="*/ 257318 h 3502803"/>
                <a:gd name="connsiteX89" fmla="*/ 1936870 w 3248517"/>
                <a:gd name="connsiteY89" fmla="*/ 32164 h 3502803"/>
                <a:gd name="connsiteX90" fmla="*/ 1901275 w 3248517"/>
                <a:gd name="connsiteY90" fmla="*/ 208756 h 3502803"/>
                <a:gd name="connsiteX91" fmla="*/ 1931363 w 3248517"/>
                <a:gd name="connsiteY91" fmla="*/ 367315 h 3502803"/>
                <a:gd name="connsiteX92" fmla="*/ 1837294 w 3248517"/>
                <a:gd name="connsiteY92" fmla="*/ 288733 h 3502803"/>
                <a:gd name="connsiteX93" fmla="*/ 1776782 w 3248517"/>
                <a:gd name="connsiteY93" fmla="*/ 138130 h 3502803"/>
                <a:gd name="connsiteX94" fmla="*/ 1812524 w 3248517"/>
                <a:gd name="connsiteY94" fmla="*/ 363351 h 3502803"/>
                <a:gd name="connsiteX95" fmla="*/ 2358415 w 3248517"/>
                <a:gd name="connsiteY95" fmla="*/ 907420 h 3502803"/>
                <a:gd name="connsiteX96" fmla="*/ 2235543 w 3248517"/>
                <a:gd name="connsiteY96" fmla="*/ 830779 h 3502803"/>
                <a:gd name="connsiteX97" fmla="*/ 2065635 w 3248517"/>
                <a:gd name="connsiteY97" fmla="*/ 746314 h 3502803"/>
                <a:gd name="connsiteX98" fmla="*/ 2108531 w 3248517"/>
                <a:gd name="connsiteY98" fmla="*/ 998194 h 3502803"/>
                <a:gd name="connsiteX99" fmla="*/ 2259254 w 3248517"/>
                <a:gd name="connsiteY99" fmla="*/ 1067227 h 3502803"/>
                <a:gd name="connsiteX100" fmla="*/ 2285163 w 3248517"/>
                <a:gd name="connsiteY100" fmla="*/ 1144483 h 3502803"/>
                <a:gd name="connsiteX101" fmla="*/ 2187208 w 3248517"/>
                <a:gd name="connsiteY101" fmla="*/ 1396872 h 3502803"/>
                <a:gd name="connsiteX102" fmla="*/ 1962055 w 3248517"/>
                <a:gd name="connsiteY102" fmla="*/ 1419847 h 3502803"/>
                <a:gd name="connsiteX103" fmla="*/ 1658786 w 3248517"/>
                <a:gd name="connsiteY103" fmla="*/ 1452012 h 3502803"/>
                <a:gd name="connsiteX104" fmla="*/ 514638 w 3248517"/>
                <a:gd name="connsiteY104" fmla="*/ 1433632 h 3502803"/>
                <a:gd name="connsiteX0" fmla="*/ 514638 w 3248517"/>
                <a:gd name="connsiteY0" fmla="*/ 1433632 h 3508045"/>
                <a:gd name="connsiteX1" fmla="*/ 514638 w 3248517"/>
                <a:gd name="connsiteY1" fmla="*/ 1433632 h 3508045"/>
                <a:gd name="connsiteX2" fmla="*/ 202179 w 3248517"/>
                <a:gd name="connsiteY2" fmla="*/ 1603646 h 3508045"/>
                <a:gd name="connsiteX3" fmla="*/ 18380 w 3248517"/>
                <a:gd name="connsiteY3" fmla="*/ 1787445 h 3508045"/>
                <a:gd name="connsiteX4" fmla="*/ 0 w 3248517"/>
                <a:gd name="connsiteY4" fmla="*/ 2063143 h 3508045"/>
                <a:gd name="connsiteX5" fmla="*/ 151635 w 3248517"/>
                <a:gd name="connsiteY5" fmla="*/ 1952864 h 3508045"/>
                <a:gd name="connsiteX6" fmla="*/ 188394 w 3248517"/>
                <a:gd name="connsiteY6" fmla="*/ 2003409 h 3508045"/>
                <a:gd name="connsiteX7" fmla="*/ 202179 w 3248517"/>
                <a:gd name="connsiteY7" fmla="*/ 1856369 h 3508045"/>
                <a:gd name="connsiteX8" fmla="*/ 280294 w 3248517"/>
                <a:gd name="connsiteY8" fmla="*/ 2269917 h 3508045"/>
                <a:gd name="connsiteX9" fmla="*/ 36760 w 3248517"/>
                <a:gd name="connsiteY9" fmla="*/ 2550211 h 3508045"/>
                <a:gd name="connsiteX10" fmla="*/ 45950 w 3248517"/>
                <a:gd name="connsiteY10" fmla="*/ 3363521 h 3508045"/>
                <a:gd name="connsiteX11" fmla="*/ 105685 w 3248517"/>
                <a:gd name="connsiteY11" fmla="*/ 3326761 h 3508045"/>
                <a:gd name="connsiteX12" fmla="*/ 133255 w 3248517"/>
                <a:gd name="connsiteY12" fmla="*/ 3469206 h 3508045"/>
                <a:gd name="connsiteX13" fmla="*/ 298674 w 3248517"/>
                <a:gd name="connsiteY13" fmla="*/ 3464611 h 3508045"/>
                <a:gd name="connsiteX14" fmla="*/ 353813 w 3248517"/>
                <a:gd name="connsiteY14" fmla="*/ 3427851 h 3508045"/>
                <a:gd name="connsiteX15" fmla="*/ 174609 w 3248517"/>
                <a:gd name="connsiteY15" fmla="*/ 3276217 h 3508045"/>
                <a:gd name="connsiteX16" fmla="*/ 170014 w 3248517"/>
                <a:gd name="connsiteY16" fmla="*/ 2720225 h 3508045"/>
                <a:gd name="connsiteX17" fmla="*/ 390573 w 3248517"/>
                <a:gd name="connsiteY17" fmla="*/ 2605350 h 3508045"/>
                <a:gd name="connsiteX18" fmla="*/ 298674 w 3248517"/>
                <a:gd name="connsiteY18" fmla="*/ 2734010 h 3508045"/>
                <a:gd name="connsiteX19" fmla="*/ 680057 w 3248517"/>
                <a:gd name="connsiteY19" fmla="*/ 3294597 h 3508045"/>
                <a:gd name="connsiteX20" fmla="*/ 721411 w 3248517"/>
                <a:gd name="connsiteY20" fmla="*/ 3262432 h 3508045"/>
                <a:gd name="connsiteX21" fmla="*/ 735196 w 3248517"/>
                <a:gd name="connsiteY21" fmla="*/ 3363521 h 3508045"/>
                <a:gd name="connsiteX22" fmla="*/ 928185 w 3248517"/>
                <a:gd name="connsiteY22" fmla="*/ 3363521 h 3508045"/>
                <a:gd name="connsiteX23" fmla="*/ 974135 w 3248517"/>
                <a:gd name="connsiteY23" fmla="*/ 3331356 h 3508045"/>
                <a:gd name="connsiteX24" fmla="*/ 758171 w 3248517"/>
                <a:gd name="connsiteY24" fmla="*/ 3193507 h 3508045"/>
                <a:gd name="connsiteX25" fmla="*/ 510043 w 3248517"/>
                <a:gd name="connsiteY25" fmla="*/ 2821314 h 3508045"/>
                <a:gd name="connsiteX26" fmla="*/ 519233 w 3248517"/>
                <a:gd name="connsiteY26" fmla="*/ 2738605 h 3508045"/>
                <a:gd name="connsiteX27" fmla="*/ 914400 w 3248517"/>
                <a:gd name="connsiteY27" fmla="*/ 2334247 h 3508045"/>
                <a:gd name="connsiteX28" fmla="*/ 1709331 w 3248517"/>
                <a:gd name="connsiteY28" fmla="*/ 2380197 h 3508045"/>
                <a:gd name="connsiteX29" fmla="*/ 1585267 w 3248517"/>
                <a:gd name="connsiteY29" fmla="*/ 3248647 h 3508045"/>
                <a:gd name="connsiteX30" fmla="*/ 1622026 w 3248517"/>
                <a:gd name="connsiteY30" fmla="*/ 3239457 h 3508045"/>
                <a:gd name="connsiteX31" fmla="*/ 1617432 w 3248517"/>
                <a:gd name="connsiteY31" fmla="*/ 3386496 h 3508045"/>
                <a:gd name="connsiteX32" fmla="*/ 1824205 w 3248517"/>
                <a:gd name="connsiteY32" fmla="*/ 3450826 h 3508045"/>
                <a:gd name="connsiteX33" fmla="*/ 1856370 w 3248517"/>
                <a:gd name="connsiteY33" fmla="*/ 3391091 h 3508045"/>
                <a:gd name="connsiteX34" fmla="*/ 1718521 w 3248517"/>
                <a:gd name="connsiteY34" fmla="*/ 3303786 h 3508045"/>
                <a:gd name="connsiteX35" fmla="*/ 1746091 w 3248517"/>
                <a:gd name="connsiteY35" fmla="*/ 2908619 h 3508045"/>
                <a:gd name="connsiteX36" fmla="*/ 1870155 w 3248517"/>
                <a:gd name="connsiteY36" fmla="*/ 2623730 h 3508045"/>
                <a:gd name="connsiteX37" fmla="*/ 1975840 w 3248517"/>
                <a:gd name="connsiteY37" fmla="*/ 2844289 h 3508045"/>
                <a:gd name="connsiteX38" fmla="*/ 2058549 w 3248517"/>
                <a:gd name="connsiteY38" fmla="*/ 3060253 h 3508045"/>
                <a:gd name="connsiteX39" fmla="*/ 2104499 w 3248517"/>
                <a:gd name="connsiteY39" fmla="*/ 3358926 h 3508045"/>
                <a:gd name="connsiteX40" fmla="*/ 2141259 w 3248517"/>
                <a:gd name="connsiteY40" fmla="*/ 3326761 h 3508045"/>
                <a:gd name="connsiteX41" fmla="*/ 2168828 w 3248517"/>
                <a:gd name="connsiteY41" fmla="*/ 3496775 h 3508045"/>
                <a:gd name="connsiteX42" fmla="*/ 2309062 w 3248517"/>
                <a:gd name="connsiteY42" fmla="*/ 3507439 h 3508045"/>
                <a:gd name="connsiteX43" fmla="*/ 2353539 w 3248517"/>
                <a:gd name="connsiteY43" fmla="*/ 3463419 h 3508045"/>
                <a:gd name="connsiteX44" fmla="*/ 2240700 w 3248517"/>
                <a:gd name="connsiteY44" fmla="*/ 3366924 h 3508045"/>
                <a:gd name="connsiteX45" fmla="*/ 2145854 w 3248517"/>
                <a:gd name="connsiteY45" fmla="*/ 3087823 h 3508045"/>
                <a:gd name="connsiteX46" fmla="*/ 2101660 w 3248517"/>
                <a:gd name="connsiteY46" fmla="*/ 2817884 h 3508045"/>
                <a:gd name="connsiteX47" fmla="*/ 2072334 w 3248517"/>
                <a:gd name="connsiteY47" fmla="*/ 2357222 h 3508045"/>
                <a:gd name="connsiteX48" fmla="*/ 2313376 w 3248517"/>
                <a:gd name="connsiteY48" fmla="*/ 2205413 h 3508045"/>
                <a:gd name="connsiteX49" fmla="*/ 2604615 w 3248517"/>
                <a:gd name="connsiteY49" fmla="*/ 1779447 h 3508045"/>
                <a:gd name="connsiteX50" fmla="*/ 2672628 w 3248517"/>
                <a:gd name="connsiteY50" fmla="*/ 1448891 h 3508045"/>
                <a:gd name="connsiteX51" fmla="*/ 2785010 w 3248517"/>
                <a:gd name="connsiteY51" fmla="*/ 1398346 h 3508045"/>
                <a:gd name="connsiteX52" fmla="*/ 2774628 w 3248517"/>
                <a:gd name="connsiteY52" fmla="*/ 1288521 h 3508045"/>
                <a:gd name="connsiteX53" fmla="*/ 2760106 w 3248517"/>
                <a:gd name="connsiteY53" fmla="*/ 1231453 h 3508045"/>
                <a:gd name="connsiteX54" fmla="*/ 2783362 w 3248517"/>
                <a:gd name="connsiteY54" fmla="*/ 1121454 h 3508045"/>
                <a:gd name="connsiteX55" fmla="*/ 2813492 w 3248517"/>
                <a:gd name="connsiteY55" fmla="*/ 1132185 h 3508045"/>
                <a:gd name="connsiteX56" fmla="*/ 2807530 w 3248517"/>
                <a:gd name="connsiteY56" fmla="*/ 1066034 h 3508045"/>
                <a:gd name="connsiteX57" fmla="*/ 2835100 w 3248517"/>
                <a:gd name="connsiteY57" fmla="*/ 1020084 h 3508045"/>
                <a:gd name="connsiteX58" fmla="*/ 2946306 w 3248517"/>
                <a:gd name="connsiteY58" fmla="*/ 872562 h 3508045"/>
                <a:gd name="connsiteX59" fmla="*/ 2986734 w 3248517"/>
                <a:gd name="connsiteY59" fmla="*/ 771955 h 3508045"/>
                <a:gd name="connsiteX60" fmla="*/ 2876992 w 3248517"/>
                <a:gd name="connsiteY60" fmla="*/ 819245 h 3508045"/>
                <a:gd name="connsiteX61" fmla="*/ 2742744 w 3248517"/>
                <a:gd name="connsiteY61" fmla="*/ 868450 h 3508045"/>
                <a:gd name="connsiteX62" fmla="*/ 3074039 w 3248517"/>
                <a:gd name="connsiteY62" fmla="*/ 501589 h 3508045"/>
                <a:gd name="connsiteX63" fmla="*/ 3219323 w 3248517"/>
                <a:gd name="connsiteY63" fmla="*/ 46231 h 3508045"/>
                <a:gd name="connsiteX64" fmla="*/ 3119988 w 3248517"/>
                <a:gd name="connsiteY64" fmla="*/ 328453 h 3508045"/>
                <a:gd name="connsiteX65" fmla="*/ 3079371 w 3248517"/>
                <a:gd name="connsiteY65" fmla="*/ 38232 h 3508045"/>
                <a:gd name="connsiteX66" fmla="*/ 3059798 w 3248517"/>
                <a:gd name="connsiteY66" fmla="*/ 388642 h 3508045"/>
                <a:gd name="connsiteX67" fmla="*/ 2963023 w 3248517"/>
                <a:gd name="connsiteY67" fmla="*/ 482754 h 3508045"/>
                <a:gd name="connsiteX68" fmla="*/ 2822963 w 3248517"/>
                <a:gd name="connsiteY68" fmla="*/ 60189 h 3508045"/>
                <a:gd name="connsiteX69" fmla="*/ 2887119 w 3248517"/>
                <a:gd name="connsiteY69" fmla="*/ 521161 h 3508045"/>
                <a:gd name="connsiteX70" fmla="*/ 2715630 w 3248517"/>
                <a:gd name="connsiteY70" fmla="*/ 730601 h 3508045"/>
                <a:gd name="connsiteX71" fmla="*/ 2649828 w 3248517"/>
                <a:gd name="connsiteY71" fmla="*/ 620884 h 3508045"/>
                <a:gd name="connsiteX72" fmla="*/ 2633832 w 3248517"/>
                <a:gd name="connsiteY72" fmla="*/ 446449 h 3508045"/>
                <a:gd name="connsiteX73" fmla="*/ 2586971 w 3248517"/>
                <a:gd name="connsiteY73" fmla="*/ 643296 h 3508045"/>
                <a:gd name="connsiteX74" fmla="*/ 2650846 w 3248517"/>
                <a:gd name="connsiteY74" fmla="*/ 771218 h 3508045"/>
                <a:gd name="connsiteX75" fmla="*/ 2632922 w 3248517"/>
                <a:gd name="connsiteY75" fmla="*/ 854946 h 3508045"/>
                <a:gd name="connsiteX76" fmla="*/ 2481287 w 3248517"/>
                <a:gd name="connsiteY76" fmla="*/ 854665 h 3508045"/>
                <a:gd name="connsiteX77" fmla="*/ 2393982 w 3248517"/>
                <a:gd name="connsiteY77" fmla="*/ 753575 h 3508045"/>
                <a:gd name="connsiteX78" fmla="*/ 2447929 w 3248517"/>
                <a:gd name="connsiteY78" fmla="*/ 605344 h 3508045"/>
                <a:gd name="connsiteX79" fmla="*/ 2420079 w 3248517"/>
                <a:gd name="connsiteY79" fmla="*/ 458586 h 3508045"/>
                <a:gd name="connsiteX80" fmla="*/ 2330389 w 3248517"/>
                <a:gd name="connsiteY80" fmla="*/ 702575 h 3508045"/>
                <a:gd name="connsiteX81" fmla="*/ 2045501 w 3248517"/>
                <a:gd name="connsiteY81" fmla="*/ 470160 h 3508045"/>
                <a:gd name="connsiteX82" fmla="*/ 2079139 w 3248517"/>
                <a:gd name="connsiteY82" fmla="*/ 379171 h 3508045"/>
                <a:gd name="connsiteX83" fmla="*/ 2305379 w 3248517"/>
                <a:gd name="connsiteY83" fmla="*/ 238764 h 3508045"/>
                <a:gd name="connsiteX84" fmla="*/ 2167863 w 3248517"/>
                <a:gd name="connsiteY84" fmla="*/ 296731 h 3508045"/>
                <a:gd name="connsiteX85" fmla="*/ 2035574 w 3248517"/>
                <a:gd name="connsiteY85" fmla="*/ 307863 h 3508045"/>
                <a:gd name="connsiteX86" fmla="*/ 2047899 w 3248517"/>
                <a:gd name="connsiteY86" fmla="*/ 174099 h 3508045"/>
                <a:gd name="connsiteX87" fmla="*/ 2126456 w 3248517"/>
                <a:gd name="connsiteY87" fmla="*/ 0 h 3508045"/>
                <a:gd name="connsiteX88" fmla="*/ 1966650 w 3248517"/>
                <a:gd name="connsiteY88" fmla="*/ 257318 h 3508045"/>
                <a:gd name="connsiteX89" fmla="*/ 1936870 w 3248517"/>
                <a:gd name="connsiteY89" fmla="*/ 32164 h 3508045"/>
                <a:gd name="connsiteX90" fmla="*/ 1901275 w 3248517"/>
                <a:gd name="connsiteY90" fmla="*/ 208756 h 3508045"/>
                <a:gd name="connsiteX91" fmla="*/ 1931363 w 3248517"/>
                <a:gd name="connsiteY91" fmla="*/ 367315 h 3508045"/>
                <a:gd name="connsiteX92" fmla="*/ 1837294 w 3248517"/>
                <a:gd name="connsiteY92" fmla="*/ 288733 h 3508045"/>
                <a:gd name="connsiteX93" fmla="*/ 1776782 w 3248517"/>
                <a:gd name="connsiteY93" fmla="*/ 138130 h 3508045"/>
                <a:gd name="connsiteX94" fmla="*/ 1812524 w 3248517"/>
                <a:gd name="connsiteY94" fmla="*/ 363351 h 3508045"/>
                <a:gd name="connsiteX95" fmla="*/ 2358415 w 3248517"/>
                <a:gd name="connsiteY95" fmla="*/ 907420 h 3508045"/>
                <a:gd name="connsiteX96" fmla="*/ 2235543 w 3248517"/>
                <a:gd name="connsiteY96" fmla="*/ 830779 h 3508045"/>
                <a:gd name="connsiteX97" fmla="*/ 2065635 w 3248517"/>
                <a:gd name="connsiteY97" fmla="*/ 746314 h 3508045"/>
                <a:gd name="connsiteX98" fmla="*/ 2108531 w 3248517"/>
                <a:gd name="connsiteY98" fmla="*/ 998194 h 3508045"/>
                <a:gd name="connsiteX99" fmla="*/ 2259254 w 3248517"/>
                <a:gd name="connsiteY99" fmla="*/ 1067227 h 3508045"/>
                <a:gd name="connsiteX100" fmla="*/ 2285163 w 3248517"/>
                <a:gd name="connsiteY100" fmla="*/ 1144483 h 3508045"/>
                <a:gd name="connsiteX101" fmla="*/ 2187208 w 3248517"/>
                <a:gd name="connsiteY101" fmla="*/ 1396872 h 3508045"/>
                <a:gd name="connsiteX102" fmla="*/ 1962055 w 3248517"/>
                <a:gd name="connsiteY102" fmla="*/ 1419847 h 3508045"/>
                <a:gd name="connsiteX103" fmla="*/ 1658786 w 3248517"/>
                <a:gd name="connsiteY103" fmla="*/ 1452012 h 3508045"/>
                <a:gd name="connsiteX104" fmla="*/ 514638 w 3248517"/>
                <a:gd name="connsiteY104" fmla="*/ 1433632 h 3508045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41259 w 3248517"/>
                <a:gd name="connsiteY40" fmla="*/ 3326761 h 3507439"/>
                <a:gd name="connsiteX41" fmla="*/ 2168828 w 3248517"/>
                <a:gd name="connsiteY41" fmla="*/ 3496775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41259 w 3248517"/>
                <a:gd name="connsiteY40" fmla="*/ 3326761 h 3507439"/>
                <a:gd name="connsiteX41" fmla="*/ 2168828 w 3248517"/>
                <a:gd name="connsiteY41" fmla="*/ 3496775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41259 w 3248517"/>
                <a:gd name="connsiteY40" fmla="*/ 3326761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773"/>
                <a:gd name="connsiteX1" fmla="*/ 514638 w 3248517"/>
                <a:gd name="connsiteY1" fmla="*/ 1433632 h 3507773"/>
                <a:gd name="connsiteX2" fmla="*/ 202179 w 3248517"/>
                <a:gd name="connsiteY2" fmla="*/ 1603646 h 3507773"/>
                <a:gd name="connsiteX3" fmla="*/ 18380 w 3248517"/>
                <a:gd name="connsiteY3" fmla="*/ 1787445 h 3507773"/>
                <a:gd name="connsiteX4" fmla="*/ 0 w 3248517"/>
                <a:gd name="connsiteY4" fmla="*/ 2063143 h 3507773"/>
                <a:gd name="connsiteX5" fmla="*/ 151635 w 3248517"/>
                <a:gd name="connsiteY5" fmla="*/ 1952864 h 3507773"/>
                <a:gd name="connsiteX6" fmla="*/ 188394 w 3248517"/>
                <a:gd name="connsiteY6" fmla="*/ 2003409 h 3507773"/>
                <a:gd name="connsiteX7" fmla="*/ 202179 w 3248517"/>
                <a:gd name="connsiteY7" fmla="*/ 1856369 h 3507773"/>
                <a:gd name="connsiteX8" fmla="*/ 280294 w 3248517"/>
                <a:gd name="connsiteY8" fmla="*/ 2269917 h 3507773"/>
                <a:gd name="connsiteX9" fmla="*/ 36760 w 3248517"/>
                <a:gd name="connsiteY9" fmla="*/ 2550211 h 3507773"/>
                <a:gd name="connsiteX10" fmla="*/ 45950 w 3248517"/>
                <a:gd name="connsiteY10" fmla="*/ 3363521 h 3507773"/>
                <a:gd name="connsiteX11" fmla="*/ 105685 w 3248517"/>
                <a:gd name="connsiteY11" fmla="*/ 3326761 h 3507773"/>
                <a:gd name="connsiteX12" fmla="*/ 133255 w 3248517"/>
                <a:gd name="connsiteY12" fmla="*/ 3469206 h 3507773"/>
                <a:gd name="connsiteX13" fmla="*/ 298674 w 3248517"/>
                <a:gd name="connsiteY13" fmla="*/ 3464611 h 3507773"/>
                <a:gd name="connsiteX14" fmla="*/ 353813 w 3248517"/>
                <a:gd name="connsiteY14" fmla="*/ 3427851 h 3507773"/>
                <a:gd name="connsiteX15" fmla="*/ 174609 w 3248517"/>
                <a:gd name="connsiteY15" fmla="*/ 3276217 h 3507773"/>
                <a:gd name="connsiteX16" fmla="*/ 170014 w 3248517"/>
                <a:gd name="connsiteY16" fmla="*/ 2720225 h 3507773"/>
                <a:gd name="connsiteX17" fmla="*/ 390573 w 3248517"/>
                <a:gd name="connsiteY17" fmla="*/ 2605350 h 3507773"/>
                <a:gd name="connsiteX18" fmla="*/ 298674 w 3248517"/>
                <a:gd name="connsiteY18" fmla="*/ 2734010 h 3507773"/>
                <a:gd name="connsiteX19" fmla="*/ 680057 w 3248517"/>
                <a:gd name="connsiteY19" fmla="*/ 3294597 h 3507773"/>
                <a:gd name="connsiteX20" fmla="*/ 721411 w 3248517"/>
                <a:gd name="connsiteY20" fmla="*/ 3262432 h 3507773"/>
                <a:gd name="connsiteX21" fmla="*/ 735196 w 3248517"/>
                <a:gd name="connsiteY21" fmla="*/ 3363521 h 3507773"/>
                <a:gd name="connsiteX22" fmla="*/ 928185 w 3248517"/>
                <a:gd name="connsiteY22" fmla="*/ 3363521 h 3507773"/>
                <a:gd name="connsiteX23" fmla="*/ 974135 w 3248517"/>
                <a:gd name="connsiteY23" fmla="*/ 3331356 h 3507773"/>
                <a:gd name="connsiteX24" fmla="*/ 758171 w 3248517"/>
                <a:gd name="connsiteY24" fmla="*/ 3193507 h 3507773"/>
                <a:gd name="connsiteX25" fmla="*/ 510043 w 3248517"/>
                <a:gd name="connsiteY25" fmla="*/ 2821314 h 3507773"/>
                <a:gd name="connsiteX26" fmla="*/ 519233 w 3248517"/>
                <a:gd name="connsiteY26" fmla="*/ 2738605 h 3507773"/>
                <a:gd name="connsiteX27" fmla="*/ 914400 w 3248517"/>
                <a:gd name="connsiteY27" fmla="*/ 2334247 h 3507773"/>
                <a:gd name="connsiteX28" fmla="*/ 1709331 w 3248517"/>
                <a:gd name="connsiteY28" fmla="*/ 2380197 h 3507773"/>
                <a:gd name="connsiteX29" fmla="*/ 1585267 w 3248517"/>
                <a:gd name="connsiteY29" fmla="*/ 3248647 h 3507773"/>
                <a:gd name="connsiteX30" fmla="*/ 1622026 w 3248517"/>
                <a:gd name="connsiteY30" fmla="*/ 3239457 h 3507773"/>
                <a:gd name="connsiteX31" fmla="*/ 1617432 w 3248517"/>
                <a:gd name="connsiteY31" fmla="*/ 3386496 h 3507773"/>
                <a:gd name="connsiteX32" fmla="*/ 1824205 w 3248517"/>
                <a:gd name="connsiteY32" fmla="*/ 3450826 h 3507773"/>
                <a:gd name="connsiteX33" fmla="*/ 1856370 w 3248517"/>
                <a:gd name="connsiteY33" fmla="*/ 3391091 h 3507773"/>
                <a:gd name="connsiteX34" fmla="*/ 1718521 w 3248517"/>
                <a:gd name="connsiteY34" fmla="*/ 3303786 h 3507773"/>
                <a:gd name="connsiteX35" fmla="*/ 1746091 w 3248517"/>
                <a:gd name="connsiteY35" fmla="*/ 2908619 h 3507773"/>
                <a:gd name="connsiteX36" fmla="*/ 1870155 w 3248517"/>
                <a:gd name="connsiteY36" fmla="*/ 2623730 h 3507773"/>
                <a:gd name="connsiteX37" fmla="*/ 1975840 w 3248517"/>
                <a:gd name="connsiteY37" fmla="*/ 2844289 h 3507773"/>
                <a:gd name="connsiteX38" fmla="*/ 2058549 w 3248517"/>
                <a:gd name="connsiteY38" fmla="*/ 3060253 h 3507773"/>
                <a:gd name="connsiteX39" fmla="*/ 2104499 w 3248517"/>
                <a:gd name="connsiteY39" fmla="*/ 3358926 h 3507773"/>
                <a:gd name="connsiteX40" fmla="*/ 2141259 w 3248517"/>
                <a:gd name="connsiteY40" fmla="*/ 3326761 h 3507773"/>
                <a:gd name="connsiteX41" fmla="*/ 2155499 w 3248517"/>
                <a:gd name="connsiteY41" fmla="*/ 3478113 h 3507773"/>
                <a:gd name="connsiteX42" fmla="*/ 2309062 w 3248517"/>
                <a:gd name="connsiteY42" fmla="*/ 3507439 h 3507773"/>
                <a:gd name="connsiteX43" fmla="*/ 2353539 w 3248517"/>
                <a:gd name="connsiteY43" fmla="*/ 3463419 h 3507773"/>
                <a:gd name="connsiteX44" fmla="*/ 2240700 w 3248517"/>
                <a:gd name="connsiteY44" fmla="*/ 3366924 h 3507773"/>
                <a:gd name="connsiteX45" fmla="*/ 2145854 w 3248517"/>
                <a:gd name="connsiteY45" fmla="*/ 3087823 h 3507773"/>
                <a:gd name="connsiteX46" fmla="*/ 2101660 w 3248517"/>
                <a:gd name="connsiteY46" fmla="*/ 2817884 h 3507773"/>
                <a:gd name="connsiteX47" fmla="*/ 2072334 w 3248517"/>
                <a:gd name="connsiteY47" fmla="*/ 2357222 h 3507773"/>
                <a:gd name="connsiteX48" fmla="*/ 2313376 w 3248517"/>
                <a:gd name="connsiteY48" fmla="*/ 2205413 h 3507773"/>
                <a:gd name="connsiteX49" fmla="*/ 2604615 w 3248517"/>
                <a:gd name="connsiteY49" fmla="*/ 1779447 h 3507773"/>
                <a:gd name="connsiteX50" fmla="*/ 2672628 w 3248517"/>
                <a:gd name="connsiteY50" fmla="*/ 1448891 h 3507773"/>
                <a:gd name="connsiteX51" fmla="*/ 2785010 w 3248517"/>
                <a:gd name="connsiteY51" fmla="*/ 1398346 h 3507773"/>
                <a:gd name="connsiteX52" fmla="*/ 2774628 w 3248517"/>
                <a:gd name="connsiteY52" fmla="*/ 1288521 h 3507773"/>
                <a:gd name="connsiteX53" fmla="*/ 2760106 w 3248517"/>
                <a:gd name="connsiteY53" fmla="*/ 1231453 h 3507773"/>
                <a:gd name="connsiteX54" fmla="*/ 2783362 w 3248517"/>
                <a:gd name="connsiteY54" fmla="*/ 1121454 h 3507773"/>
                <a:gd name="connsiteX55" fmla="*/ 2813492 w 3248517"/>
                <a:gd name="connsiteY55" fmla="*/ 1132185 h 3507773"/>
                <a:gd name="connsiteX56" fmla="*/ 2807530 w 3248517"/>
                <a:gd name="connsiteY56" fmla="*/ 1066034 h 3507773"/>
                <a:gd name="connsiteX57" fmla="*/ 2835100 w 3248517"/>
                <a:gd name="connsiteY57" fmla="*/ 1020084 h 3507773"/>
                <a:gd name="connsiteX58" fmla="*/ 2946306 w 3248517"/>
                <a:gd name="connsiteY58" fmla="*/ 872562 h 3507773"/>
                <a:gd name="connsiteX59" fmla="*/ 2986734 w 3248517"/>
                <a:gd name="connsiteY59" fmla="*/ 771955 h 3507773"/>
                <a:gd name="connsiteX60" fmla="*/ 2876992 w 3248517"/>
                <a:gd name="connsiteY60" fmla="*/ 819245 h 3507773"/>
                <a:gd name="connsiteX61" fmla="*/ 2742744 w 3248517"/>
                <a:gd name="connsiteY61" fmla="*/ 868450 h 3507773"/>
                <a:gd name="connsiteX62" fmla="*/ 3074039 w 3248517"/>
                <a:gd name="connsiteY62" fmla="*/ 501589 h 3507773"/>
                <a:gd name="connsiteX63" fmla="*/ 3219323 w 3248517"/>
                <a:gd name="connsiteY63" fmla="*/ 46231 h 3507773"/>
                <a:gd name="connsiteX64" fmla="*/ 3119988 w 3248517"/>
                <a:gd name="connsiteY64" fmla="*/ 328453 h 3507773"/>
                <a:gd name="connsiteX65" fmla="*/ 3079371 w 3248517"/>
                <a:gd name="connsiteY65" fmla="*/ 38232 h 3507773"/>
                <a:gd name="connsiteX66" fmla="*/ 3059798 w 3248517"/>
                <a:gd name="connsiteY66" fmla="*/ 388642 h 3507773"/>
                <a:gd name="connsiteX67" fmla="*/ 2963023 w 3248517"/>
                <a:gd name="connsiteY67" fmla="*/ 482754 h 3507773"/>
                <a:gd name="connsiteX68" fmla="*/ 2822963 w 3248517"/>
                <a:gd name="connsiteY68" fmla="*/ 60189 h 3507773"/>
                <a:gd name="connsiteX69" fmla="*/ 2887119 w 3248517"/>
                <a:gd name="connsiteY69" fmla="*/ 521161 h 3507773"/>
                <a:gd name="connsiteX70" fmla="*/ 2715630 w 3248517"/>
                <a:gd name="connsiteY70" fmla="*/ 730601 h 3507773"/>
                <a:gd name="connsiteX71" fmla="*/ 2649828 w 3248517"/>
                <a:gd name="connsiteY71" fmla="*/ 620884 h 3507773"/>
                <a:gd name="connsiteX72" fmla="*/ 2633832 w 3248517"/>
                <a:gd name="connsiteY72" fmla="*/ 446449 h 3507773"/>
                <a:gd name="connsiteX73" fmla="*/ 2586971 w 3248517"/>
                <a:gd name="connsiteY73" fmla="*/ 643296 h 3507773"/>
                <a:gd name="connsiteX74" fmla="*/ 2650846 w 3248517"/>
                <a:gd name="connsiteY74" fmla="*/ 771218 h 3507773"/>
                <a:gd name="connsiteX75" fmla="*/ 2632922 w 3248517"/>
                <a:gd name="connsiteY75" fmla="*/ 854946 h 3507773"/>
                <a:gd name="connsiteX76" fmla="*/ 2481287 w 3248517"/>
                <a:gd name="connsiteY76" fmla="*/ 854665 h 3507773"/>
                <a:gd name="connsiteX77" fmla="*/ 2393982 w 3248517"/>
                <a:gd name="connsiteY77" fmla="*/ 753575 h 3507773"/>
                <a:gd name="connsiteX78" fmla="*/ 2447929 w 3248517"/>
                <a:gd name="connsiteY78" fmla="*/ 605344 h 3507773"/>
                <a:gd name="connsiteX79" fmla="*/ 2420079 w 3248517"/>
                <a:gd name="connsiteY79" fmla="*/ 458586 h 3507773"/>
                <a:gd name="connsiteX80" fmla="*/ 2330389 w 3248517"/>
                <a:gd name="connsiteY80" fmla="*/ 702575 h 3507773"/>
                <a:gd name="connsiteX81" fmla="*/ 2045501 w 3248517"/>
                <a:gd name="connsiteY81" fmla="*/ 470160 h 3507773"/>
                <a:gd name="connsiteX82" fmla="*/ 2079139 w 3248517"/>
                <a:gd name="connsiteY82" fmla="*/ 379171 h 3507773"/>
                <a:gd name="connsiteX83" fmla="*/ 2305379 w 3248517"/>
                <a:gd name="connsiteY83" fmla="*/ 238764 h 3507773"/>
                <a:gd name="connsiteX84" fmla="*/ 2167863 w 3248517"/>
                <a:gd name="connsiteY84" fmla="*/ 296731 h 3507773"/>
                <a:gd name="connsiteX85" fmla="*/ 2035574 w 3248517"/>
                <a:gd name="connsiteY85" fmla="*/ 307863 h 3507773"/>
                <a:gd name="connsiteX86" fmla="*/ 2047899 w 3248517"/>
                <a:gd name="connsiteY86" fmla="*/ 174099 h 3507773"/>
                <a:gd name="connsiteX87" fmla="*/ 2126456 w 3248517"/>
                <a:gd name="connsiteY87" fmla="*/ 0 h 3507773"/>
                <a:gd name="connsiteX88" fmla="*/ 1966650 w 3248517"/>
                <a:gd name="connsiteY88" fmla="*/ 257318 h 3507773"/>
                <a:gd name="connsiteX89" fmla="*/ 1936870 w 3248517"/>
                <a:gd name="connsiteY89" fmla="*/ 32164 h 3507773"/>
                <a:gd name="connsiteX90" fmla="*/ 1901275 w 3248517"/>
                <a:gd name="connsiteY90" fmla="*/ 208756 h 3507773"/>
                <a:gd name="connsiteX91" fmla="*/ 1931363 w 3248517"/>
                <a:gd name="connsiteY91" fmla="*/ 367315 h 3507773"/>
                <a:gd name="connsiteX92" fmla="*/ 1837294 w 3248517"/>
                <a:gd name="connsiteY92" fmla="*/ 288733 h 3507773"/>
                <a:gd name="connsiteX93" fmla="*/ 1776782 w 3248517"/>
                <a:gd name="connsiteY93" fmla="*/ 138130 h 3507773"/>
                <a:gd name="connsiteX94" fmla="*/ 1812524 w 3248517"/>
                <a:gd name="connsiteY94" fmla="*/ 363351 h 3507773"/>
                <a:gd name="connsiteX95" fmla="*/ 2358415 w 3248517"/>
                <a:gd name="connsiteY95" fmla="*/ 907420 h 3507773"/>
                <a:gd name="connsiteX96" fmla="*/ 2235543 w 3248517"/>
                <a:gd name="connsiteY96" fmla="*/ 830779 h 3507773"/>
                <a:gd name="connsiteX97" fmla="*/ 2065635 w 3248517"/>
                <a:gd name="connsiteY97" fmla="*/ 746314 h 3507773"/>
                <a:gd name="connsiteX98" fmla="*/ 2108531 w 3248517"/>
                <a:gd name="connsiteY98" fmla="*/ 998194 h 3507773"/>
                <a:gd name="connsiteX99" fmla="*/ 2259254 w 3248517"/>
                <a:gd name="connsiteY99" fmla="*/ 1067227 h 3507773"/>
                <a:gd name="connsiteX100" fmla="*/ 2285163 w 3248517"/>
                <a:gd name="connsiteY100" fmla="*/ 1144483 h 3507773"/>
                <a:gd name="connsiteX101" fmla="*/ 2187208 w 3248517"/>
                <a:gd name="connsiteY101" fmla="*/ 1396872 h 3507773"/>
                <a:gd name="connsiteX102" fmla="*/ 1962055 w 3248517"/>
                <a:gd name="connsiteY102" fmla="*/ 1419847 h 3507773"/>
                <a:gd name="connsiteX103" fmla="*/ 1658786 w 3248517"/>
                <a:gd name="connsiteY103" fmla="*/ 1452012 h 3507773"/>
                <a:gd name="connsiteX104" fmla="*/ 514638 w 3248517"/>
                <a:gd name="connsiteY104" fmla="*/ 1433632 h 3507773"/>
                <a:gd name="connsiteX0" fmla="*/ 514638 w 3248517"/>
                <a:gd name="connsiteY0" fmla="*/ 1433632 h 3507773"/>
                <a:gd name="connsiteX1" fmla="*/ 514638 w 3248517"/>
                <a:gd name="connsiteY1" fmla="*/ 1433632 h 3507773"/>
                <a:gd name="connsiteX2" fmla="*/ 202179 w 3248517"/>
                <a:gd name="connsiteY2" fmla="*/ 1603646 h 3507773"/>
                <a:gd name="connsiteX3" fmla="*/ 18380 w 3248517"/>
                <a:gd name="connsiteY3" fmla="*/ 1787445 h 3507773"/>
                <a:gd name="connsiteX4" fmla="*/ 0 w 3248517"/>
                <a:gd name="connsiteY4" fmla="*/ 2063143 h 3507773"/>
                <a:gd name="connsiteX5" fmla="*/ 151635 w 3248517"/>
                <a:gd name="connsiteY5" fmla="*/ 1952864 h 3507773"/>
                <a:gd name="connsiteX6" fmla="*/ 188394 w 3248517"/>
                <a:gd name="connsiteY6" fmla="*/ 2003409 h 3507773"/>
                <a:gd name="connsiteX7" fmla="*/ 202179 w 3248517"/>
                <a:gd name="connsiteY7" fmla="*/ 1856369 h 3507773"/>
                <a:gd name="connsiteX8" fmla="*/ 280294 w 3248517"/>
                <a:gd name="connsiteY8" fmla="*/ 2269917 h 3507773"/>
                <a:gd name="connsiteX9" fmla="*/ 36760 w 3248517"/>
                <a:gd name="connsiteY9" fmla="*/ 2550211 h 3507773"/>
                <a:gd name="connsiteX10" fmla="*/ 45950 w 3248517"/>
                <a:gd name="connsiteY10" fmla="*/ 3363521 h 3507773"/>
                <a:gd name="connsiteX11" fmla="*/ 105685 w 3248517"/>
                <a:gd name="connsiteY11" fmla="*/ 3326761 h 3507773"/>
                <a:gd name="connsiteX12" fmla="*/ 133255 w 3248517"/>
                <a:gd name="connsiteY12" fmla="*/ 3469206 h 3507773"/>
                <a:gd name="connsiteX13" fmla="*/ 298674 w 3248517"/>
                <a:gd name="connsiteY13" fmla="*/ 3464611 h 3507773"/>
                <a:gd name="connsiteX14" fmla="*/ 353813 w 3248517"/>
                <a:gd name="connsiteY14" fmla="*/ 3427851 h 3507773"/>
                <a:gd name="connsiteX15" fmla="*/ 174609 w 3248517"/>
                <a:gd name="connsiteY15" fmla="*/ 3276217 h 3507773"/>
                <a:gd name="connsiteX16" fmla="*/ 170014 w 3248517"/>
                <a:gd name="connsiteY16" fmla="*/ 2720225 h 3507773"/>
                <a:gd name="connsiteX17" fmla="*/ 390573 w 3248517"/>
                <a:gd name="connsiteY17" fmla="*/ 2605350 h 3507773"/>
                <a:gd name="connsiteX18" fmla="*/ 298674 w 3248517"/>
                <a:gd name="connsiteY18" fmla="*/ 2734010 h 3507773"/>
                <a:gd name="connsiteX19" fmla="*/ 680057 w 3248517"/>
                <a:gd name="connsiteY19" fmla="*/ 3294597 h 3507773"/>
                <a:gd name="connsiteX20" fmla="*/ 721411 w 3248517"/>
                <a:gd name="connsiteY20" fmla="*/ 3262432 h 3507773"/>
                <a:gd name="connsiteX21" fmla="*/ 735196 w 3248517"/>
                <a:gd name="connsiteY21" fmla="*/ 3363521 h 3507773"/>
                <a:gd name="connsiteX22" fmla="*/ 928185 w 3248517"/>
                <a:gd name="connsiteY22" fmla="*/ 3363521 h 3507773"/>
                <a:gd name="connsiteX23" fmla="*/ 974135 w 3248517"/>
                <a:gd name="connsiteY23" fmla="*/ 3331356 h 3507773"/>
                <a:gd name="connsiteX24" fmla="*/ 758171 w 3248517"/>
                <a:gd name="connsiteY24" fmla="*/ 3193507 h 3507773"/>
                <a:gd name="connsiteX25" fmla="*/ 510043 w 3248517"/>
                <a:gd name="connsiteY25" fmla="*/ 2821314 h 3507773"/>
                <a:gd name="connsiteX26" fmla="*/ 519233 w 3248517"/>
                <a:gd name="connsiteY26" fmla="*/ 2738605 h 3507773"/>
                <a:gd name="connsiteX27" fmla="*/ 914400 w 3248517"/>
                <a:gd name="connsiteY27" fmla="*/ 2334247 h 3507773"/>
                <a:gd name="connsiteX28" fmla="*/ 1709331 w 3248517"/>
                <a:gd name="connsiteY28" fmla="*/ 2380197 h 3507773"/>
                <a:gd name="connsiteX29" fmla="*/ 1585267 w 3248517"/>
                <a:gd name="connsiteY29" fmla="*/ 3248647 h 3507773"/>
                <a:gd name="connsiteX30" fmla="*/ 1622026 w 3248517"/>
                <a:gd name="connsiteY30" fmla="*/ 3239457 h 3507773"/>
                <a:gd name="connsiteX31" fmla="*/ 1617432 w 3248517"/>
                <a:gd name="connsiteY31" fmla="*/ 3386496 h 3507773"/>
                <a:gd name="connsiteX32" fmla="*/ 1824205 w 3248517"/>
                <a:gd name="connsiteY32" fmla="*/ 3450826 h 3507773"/>
                <a:gd name="connsiteX33" fmla="*/ 1856370 w 3248517"/>
                <a:gd name="connsiteY33" fmla="*/ 3391091 h 3507773"/>
                <a:gd name="connsiteX34" fmla="*/ 1718521 w 3248517"/>
                <a:gd name="connsiteY34" fmla="*/ 3303786 h 3507773"/>
                <a:gd name="connsiteX35" fmla="*/ 1746091 w 3248517"/>
                <a:gd name="connsiteY35" fmla="*/ 2908619 h 3507773"/>
                <a:gd name="connsiteX36" fmla="*/ 1870155 w 3248517"/>
                <a:gd name="connsiteY36" fmla="*/ 2623730 h 3507773"/>
                <a:gd name="connsiteX37" fmla="*/ 1975840 w 3248517"/>
                <a:gd name="connsiteY37" fmla="*/ 2844289 h 3507773"/>
                <a:gd name="connsiteX38" fmla="*/ 2058549 w 3248517"/>
                <a:gd name="connsiteY38" fmla="*/ 3060253 h 3507773"/>
                <a:gd name="connsiteX39" fmla="*/ 2104499 w 3248517"/>
                <a:gd name="connsiteY39" fmla="*/ 3358926 h 3507773"/>
                <a:gd name="connsiteX40" fmla="*/ 2141259 w 3248517"/>
                <a:gd name="connsiteY40" fmla="*/ 3326761 h 3507773"/>
                <a:gd name="connsiteX41" fmla="*/ 2155499 w 3248517"/>
                <a:gd name="connsiteY41" fmla="*/ 3478113 h 3507773"/>
                <a:gd name="connsiteX42" fmla="*/ 2309062 w 3248517"/>
                <a:gd name="connsiteY42" fmla="*/ 3507439 h 3507773"/>
                <a:gd name="connsiteX43" fmla="*/ 2353539 w 3248517"/>
                <a:gd name="connsiteY43" fmla="*/ 3463419 h 3507773"/>
                <a:gd name="connsiteX44" fmla="*/ 2240700 w 3248517"/>
                <a:gd name="connsiteY44" fmla="*/ 3366924 h 3507773"/>
                <a:gd name="connsiteX45" fmla="*/ 2145854 w 3248517"/>
                <a:gd name="connsiteY45" fmla="*/ 3087823 h 3507773"/>
                <a:gd name="connsiteX46" fmla="*/ 2101660 w 3248517"/>
                <a:gd name="connsiteY46" fmla="*/ 2817884 h 3507773"/>
                <a:gd name="connsiteX47" fmla="*/ 2072334 w 3248517"/>
                <a:gd name="connsiteY47" fmla="*/ 2357222 h 3507773"/>
                <a:gd name="connsiteX48" fmla="*/ 2313376 w 3248517"/>
                <a:gd name="connsiteY48" fmla="*/ 2205413 h 3507773"/>
                <a:gd name="connsiteX49" fmla="*/ 2604615 w 3248517"/>
                <a:gd name="connsiteY49" fmla="*/ 1779447 h 3507773"/>
                <a:gd name="connsiteX50" fmla="*/ 2672628 w 3248517"/>
                <a:gd name="connsiteY50" fmla="*/ 1448891 h 3507773"/>
                <a:gd name="connsiteX51" fmla="*/ 2785010 w 3248517"/>
                <a:gd name="connsiteY51" fmla="*/ 1398346 h 3507773"/>
                <a:gd name="connsiteX52" fmla="*/ 2774628 w 3248517"/>
                <a:gd name="connsiteY52" fmla="*/ 1288521 h 3507773"/>
                <a:gd name="connsiteX53" fmla="*/ 2760106 w 3248517"/>
                <a:gd name="connsiteY53" fmla="*/ 1231453 h 3507773"/>
                <a:gd name="connsiteX54" fmla="*/ 2783362 w 3248517"/>
                <a:gd name="connsiteY54" fmla="*/ 1121454 h 3507773"/>
                <a:gd name="connsiteX55" fmla="*/ 2813492 w 3248517"/>
                <a:gd name="connsiteY55" fmla="*/ 1132185 h 3507773"/>
                <a:gd name="connsiteX56" fmla="*/ 2807530 w 3248517"/>
                <a:gd name="connsiteY56" fmla="*/ 1066034 h 3507773"/>
                <a:gd name="connsiteX57" fmla="*/ 2835100 w 3248517"/>
                <a:gd name="connsiteY57" fmla="*/ 1020084 h 3507773"/>
                <a:gd name="connsiteX58" fmla="*/ 2946306 w 3248517"/>
                <a:gd name="connsiteY58" fmla="*/ 872562 h 3507773"/>
                <a:gd name="connsiteX59" fmla="*/ 2986734 w 3248517"/>
                <a:gd name="connsiteY59" fmla="*/ 771955 h 3507773"/>
                <a:gd name="connsiteX60" fmla="*/ 2876992 w 3248517"/>
                <a:gd name="connsiteY60" fmla="*/ 819245 h 3507773"/>
                <a:gd name="connsiteX61" fmla="*/ 2742744 w 3248517"/>
                <a:gd name="connsiteY61" fmla="*/ 868450 h 3507773"/>
                <a:gd name="connsiteX62" fmla="*/ 3074039 w 3248517"/>
                <a:gd name="connsiteY62" fmla="*/ 501589 h 3507773"/>
                <a:gd name="connsiteX63" fmla="*/ 3219323 w 3248517"/>
                <a:gd name="connsiteY63" fmla="*/ 46231 h 3507773"/>
                <a:gd name="connsiteX64" fmla="*/ 3119988 w 3248517"/>
                <a:gd name="connsiteY64" fmla="*/ 328453 h 3507773"/>
                <a:gd name="connsiteX65" fmla="*/ 3079371 w 3248517"/>
                <a:gd name="connsiteY65" fmla="*/ 38232 h 3507773"/>
                <a:gd name="connsiteX66" fmla="*/ 3059798 w 3248517"/>
                <a:gd name="connsiteY66" fmla="*/ 388642 h 3507773"/>
                <a:gd name="connsiteX67" fmla="*/ 2963023 w 3248517"/>
                <a:gd name="connsiteY67" fmla="*/ 482754 h 3507773"/>
                <a:gd name="connsiteX68" fmla="*/ 2822963 w 3248517"/>
                <a:gd name="connsiteY68" fmla="*/ 60189 h 3507773"/>
                <a:gd name="connsiteX69" fmla="*/ 2887119 w 3248517"/>
                <a:gd name="connsiteY69" fmla="*/ 521161 h 3507773"/>
                <a:gd name="connsiteX70" fmla="*/ 2715630 w 3248517"/>
                <a:gd name="connsiteY70" fmla="*/ 730601 h 3507773"/>
                <a:gd name="connsiteX71" fmla="*/ 2649828 w 3248517"/>
                <a:gd name="connsiteY71" fmla="*/ 620884 h 3507773"/>
                <a:gd name="connsiteX72" fmla="*/ 2633832 w 3248517"/>
                <a:gd name="connsiteY72" fmla="*/ 446449 h 3507773"/>
                <a:gd name="connsiteX73" fmla="*/ 2586971 w 3248517"/>
                <a:gd name="connsiteY73" fmla="*/ 643296 h 3507773"/>
                <a:gd name="connsiteX74" fmla="*/ 2650846 w 3248517"/>
                <a:gd name="connsiteY74" fmla="*/ 771218 h 3507773"/>
                <a:gd name="connsiteX75" fmla="*/ 2632922 w 3248517"/>
                <a:gd name="connsiteY75" fmla="*/ 854946 h 3507773"/>
                <a:gd name="connsiteX76" fmla="*/ 2481287 w 3248517"/>
                <a:gd name="connsiteY76" fmla="*/ 854665 h 3507773"/>
                <a:gd name="connsiteX77" fmla="*/ 2393982 w 3248517"/>
                <a:gd name="connsiteY77" fmla="*/ 753575 h 3507773"/>
                <a:gd name="connsiteX78" fmla="*/ 2447929 w 3248517"/>
                <a:gd name="connsiteY78" fmla="*/ 605344 h 3507773"/>
                <a:gd name="connsiteX79" fmla="*/ 2420079 w 3248517"/>
                <a:gd name="connsiteY79" fmla="*/ 458586 h 3507773"/>
                <a:gd name="connsiteX80" fmla="*/ 2330389 w 3248517"/>
                <a:gd name="connsiteY80" fmla="*/ 702575 h 3507773"/>
                <a:gd name="connsiteX81" fmla="*/ 2045501 w 3248517"/>
                <a:gd name="connsiteY81" fmla="*/ 470160 h 3507773"/>
                <a:gd name="connsiteX82" fmla="*/ 2079139 w 3248517"/>
                <a:gd name="connsiteY82" fmla="*/ 379171 h 3507773"/>
                <a:gd name="connsiteX83" fmla="*/ 2305379 w 3248517"/>
                <a:gd name="connsiteY83" fmla="*/ 238764 h 3507773"/>
                <a:gd name="connsiteX84" fmla="*/ 2167863 w 3248517"/>
                <a:gd name="connsiteY84" fmla="*/ 296731 h 3507773"/>
                <a:gd name="connsiteX85" fmla="*/ 2035574 w 3248517"/>
                <a:gd name="connsiteY85" fmla="*/ 307863 h 3507773"/>
                <a:gd name="connsiteX86" fmla="*/ 2047899 w 3248517"/>
                <a:gd name="connsiteY86" fmla="*/ 174099 h 3507773"/>
                <a:gd name="connsiteX87" fmla="*/ 2126456 w 3248517"/>
                <a:gd name="connsiteY87" fmla="*/ 0 h 3507773"/>
                <a:gd name="connsiteX88" fmla="*/ 1966650 w 3248517"/>
                <a:gd name="connsiteY88" fmla="*/ 257318 h 3507773"/>
                <a:gd name="connsiteX89" fmla="*/ 1936870 w 3248517"/>
                <a:gd name="connsiteY89" fmla="*/ 32164 h 3507773"/>
                <a:gd name="connsiteX90" fmla="*/ 1901275 w 3248517"/>
                <a:gd name="connsiteY90" fmla="*/ 208756 h 3507773"/>
                <a:gd name="connsiteX91" fmla="*/ 1931363 w 3248517"/>
                <a:gd name="connsiteY91" fmla="*/ 367315 h 3507773"/>
                <a:gd name="connsiteX92" fmla="*/ 1837294 w 3248517"/>
                <a:gd name="connsiteY92" fmla="*/ 288733 h 3507773"/>
                <a:gd name="connsiteX93" fmla="*/ 1776782 w 3248517"/>
                <a:gd name="connsiteY93" fmla="*/ 138130 h 3507773"/>
                <a:gd name="connsiteX94" fmla="*/ 1812524 w 3248517"/>
                <a:gd name="connsiteY94" fmla="*/ 363351 h 3507773"/>
                <a:gd name="connsiteX95" fmla="*/ 2358415 w 3248517"/>
                <a:gd name="connsiteY95" fmla="*/ 907420 h 3507773"/>
                <a:gd name="connsiteX96" fmla="*/ 2235543 w 3248517"/>
                <a:gd name="connsiteY96" fmla="*/ 830779 h 3507773"/>
                <a:gd name="connsiteX97" fmla="*/ 2065635 w 3248517"/>
                <a:gd name="connsiteY97" fmla="*/ 746314 h 3507773"/>
                <a:gd name="connsiteX98" fmla="*/ 2108531 w 3248517"/>
                <a:gd name="connsiteY98" fmla="*/ 998194 h 3507773"/>
                <a:gd name="connsiteX99" fmla="*/ 2259254 w 3248517"/>
                <a:gd name="connsiteY99" fmla="*/ 1067227 h 3507773"/>
                <a:gd name="connsiteX100" fmla="*/ 2285163 w 3248517"/>
                <a:gd name="connsiteY100" fmla="*/ 1144483 h 3507773"/>
                <a:gd name="connsiteX101" fmla="*/ 2187208 w 3248517"/>
                <a:gd name="connsiteY101" fmla="*/ 1396872 h 3507773"/>
                <a:gd name="connsiteX102" fmla="*/ 1962055 w 3248517"/>
                <a:gd name="connsiteY102" fmla="*/ 1419847 h 3507773"/>
                <a:gd name="connsiteX103" fmla="*/ 1658786 w 3248517"/>
                <a:gd name="connsiteY103" fmla="*/ 1452012 h 3507773"/>
                <a:gd name="connsiteX104" fmla="*/ 514638 w 3248517"/>
                <a:gd name="connsiteY104" fmla="*/ 1433632 h 3507773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41259 w 3248517"/>
                <a:gd name="connsiteY40" fmla="*/ 3326761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4638 w 3248517"/>
                <a:gd name="connsiteY104" fmla="*/ 1433632 h 3507439"/>
                <a:gd name="connsiteX0" fmla="*/ 511620 w 3248517"/>
                <a:gd name="connsiteY0" fmla="*/ 1445703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1620 w 3248517"/>
                <a:gd name="connsiteY104" fmla="*/ 1445703 h 3507439"/>
                <a:gd name="connsiteX0" fmla="*/ 511620 w 3248517"/>
                <a:gd name="connsiteY0" fmla="*/ 1445703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1620 w 3248517"/>
                <a:gd name="connsiteY104" fmla="*/ 1445703 h 3507439"/>
                <a:gd name="connsiteX0" fmla="*/ 511620 w 3248517"/>
                <a:gd name="connsiteY0" fmla="*/ 1445703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1620 w 3248517"/>
                <a:gd name="connsiteY104" fmla="*/ 1445703 h 3507439"/>
                <a:gd name="connsiteX0" fmla="*/ 436174 w 3248517"/>
                <a:gd name="connsiteY0" fmla="*/ 1463810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436174 w 3248517"/>
                <a:gd name="connsiteY104" fmla="*/ 1463810 h 3507439"/>
                <a:gd name="connsiteX0" fmla="*/ 1565233 w 3248517"/>
                <a:gd name="connsiteY0" fmla="*/ 1433906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526347 w 3248517"/>
                <a:gd name="connsiteY2" fmla="*/ 1443019 h 3507439"/>
                <a:gd name="connsiteX3" fmla="*/ 202179 w 3248517"/>
                <a:gd name="connsiteY3" fmla="*/ 1603646 h 3507439"/>
                <a:gd name="connsiteX4" fmla="*/ 18380 w 3248517"/>
                <a:gd name="connsiteY4" fmla="*/ 1787445 h 3507439"/>
                <a:gd name="connsiteX5" fmla="*/ 0 w 3248517"/>
                <a:gd name="connsiteY5" fmla="*/ 2063143 h 3507439"/>
                <a:gd name="connsiteX6" fmla="*/ 151635 w 3248517"/>
                <a:gd name="connsiteY6" fmla="*/ 1952864 h 3507439"/>
                <a:gd name="connsiteX7" fmla="*/ 188394 w 3248517"/>
                <a:gd name="connsiteY7" fmla="*/ 2003409 h 3507439"/>
                <a:gd name="connsiteX8" fmla="*/ 202179 w 3248517"/>
                <a:gd name="connsiteY8" fmla="*/ 1856369 h 3507439"/>
                <a:gd name="connsiteX9" fmla="*/ 280294 w 3248517"/>
                <a:gd name="connsiteY9" fmla="*/ 2269917 h 3507439"/>
                <a:gd name="connsiteX10" fmla="*/ 36760 w 3248517"/>
                <a:gd name="connsiteY10" fmla="*/ 2550211 h 3507439"/>
                <a:gd name="connsiteX11" fmla="*/ 45950 w 3248517"/>
                <a:gd name="connsiteY11" fmla="*/ 3363521 h 3507439"/>
                <a:gd name="connsiteX12" fmla="*/ 105685 w 3248517"/>
                <a:gd name="connsiteY12" fmla="*/ 3326761 h 3507439"/>
                <a:gd name="connsiteX13" fmla="*/ 133255 w 3248517"/>
                <a:gd name="connsiteY13" fmla="*/ 3469206 h 3507439"/>
                <a:gd name="connsiteX14" fmla="*/ 298674 w 3248517"/>
                <a:gd name="connsiteY14" fmla="*/ 3464611 h 3507439"/>
                <a:gd name="connsiteX15" fmla="*/ 353813 w 3248517"/>
                <a:gd name="connsiteY15" fmla="*/ 3427851 h 3507439"/>
                <a:gd name="connsiteX16" fmla="*/ 174609 w 3248517"/>
                <a:gd name="connsiteY16" fmla="*/ 3276217 h 3507439"/>
                <a:gd name="connsiteX17" fmla="*/ 170014 w 3248517"/>
                <a:gd name="connsiteY17" fmla="*/ 2720225 h 3507439"/>
                <a:gd name="connsiteX18" fmla="*/ 390573 w 3248517"/>
                <a:gd name="connsiteY18" fmla="*/ 2605350 h 3507439"/>
                <a:gd name="connsiteX19" fmla="*/ 298674 w 3248517"/>
                <a:gd name="connsiteY19" fmla="*/ 2734010 h 3507439"/>
                <a:gd name="connsiteX20" fmla="*/ 680057 w 3248517"/>
                <a:gd name="connsiteY20" fmla="*/ 3294597 h 3507439"/>
                <a:gd name="connsiteX21" fmla="*/ 721411 w 3248517"/>
                <a:gd name="connsiteY21" fmla="*/ 3262432 h 3507439"/>
                <a:gd name="connsiteX22" fmla="*/ 735196 w 3248517"/>
                <a:gd name="connsiteY22" fmla="*/ 3363521 h 3507439"/>
                <a:gd name="connsiteX23" fmla="*/ 928185 w 3248517"/>
                <a:gd name="connsiteY23" fmla="*/ 3363521 h 3507439"/>
                <a:gd name="connsiteX24" fmla="*/ 974135 w 3248517"/>
                <a:gd name="connsiteY24" fmla="*/ 3331356 h 3507439"/>
                <a:gd name="connsiteX25" fmla="*/ 758171 w 3248517"/>
                <a:gd name="connsiteY25" fmla="*/ 3193507 h 3507439"/>
                <a:gd name="connsiteX26" fmla="*/ 510043 w 3248517"/>
                <a:gd name="connsiteY26" fmla="*/ 2821314 h 3507439"/>
                <a:gd name="connsiteX27" fmla="*/ 519233 w 3248517"/>
                <a:gd name="connsiteY27" fmla="*/ 2738605 h 3507439"/>
                <a:gd name="connsiteX28" fmla="*/ 914400 w 3248517"/>
                <a:gd name="connsiteY28" fmla="*/ 2334247 h 3507439"/>
                <a:gd name="connsiteX29" fmla="*/ 1709331 w 3248517"/>
                <a:gd name="connsiteY29" fmla="*/ 2380197 h 3507439"/>
                <a:gd name="connsiteX30" fmla="*/ 1585267 w 3248517"/>
                <a:gd name="connsiteY30" fmla="*/ 3248647 h 3507439"/>
                <a:gd name="connsiteX31" fmla="*/ 1622026 w 3248517"/>
                <a:gd name="connsiteY31" fmla="*/ 3239457 h 3507439"/>
                <a:gd name="connsiteX32" fmla="*/ 1617432 w 3248517"/>
                <a:gd name="connsiteY32" fmla="*/ 3386496 h 3507439"/>
                <a:gd name="connsiteX33" fmla="*/ 1824205 w 3248517"/>
                <a:gd name="connsiteY33" fmla="*/ 3450826 h 3507439"/>
                <a:gd name="connsiteX34" fmla="*/ 1856370 w 3248517"/>
                <a:gd name="connsiteY34" fmla="*/ 3391091 h 3507439"/>
                <a:gd name="connsiteX35" fmla="*/ 1718521 w 3248517"/>
                <a:gd name="connsiteY35" fmla="*/ 3303786 h 3507439"/>
                <a:gd name="connsiteX36" fmla="*/ 1746091 w 3248517"/>
                <a:gd name="connsiteY36" fmla="*/ 2908619 h 3507439"/>
                <a:gd name="connsiteX37" fmla="*/ 1870155 w 3248517"/>
                <a:gd name="connsiteY37" fmla="*/ 2623730 h 3507439"/>
                <a:gd name="connsiteX38" fmla="*/ 1975840 w 3248517"/>
                <a:gd name="connsiteY38" fmla="*/ 2844289 h 3507439"/>
                <a:gd name="connsiteX39" fmla="*/ 2058549 w 3248517"/>
                <a:gd name="connsiteY39" fmla="*/ 3060253 h 3507439"/>
                <a:gd name="connsiteX40" fmla="*/ 2093835 w 3248517"/>
                <a:gd name="connsiteY40" fmla="*/ 3350929 h 3507439"/>
                <a:gd name="connsiteX41" fmla="*/ 2138593 w 3248517"/>
                <a:gd name="connsiteY41" fmla="*/ 3345423 h 3507439"/>
                <a:gd name="connsiteX42" fmla="*/ 2155499 w 3248517"/>
                <a:gd name="connsiteY42" fmla="*/ 3478113 h 3507439"/>
                <a:gd name="connsiteX43" fmla="*/ 2309062 w 3248517"/>
                <a:gd name="connsiteY43" fmla="*/ 3507439 h 3507439"/>
                <a:gd name="connsiteX44" fmla="*/ 2353539 w 3248517"/>
                <a:gd name="connsiteY44" fmla="*/ 3463419 h 3507439"/>
                <a:gd name="connsiteX45" fmla="*/ 2240700 w 3248517"/>
                <a:gd name="connsiteY45" fmla="*/ 3366924 h 3507439"/>
                <a:gd name="connsiteX46" fmla="*/ 2145854 w 3248517"/>
                <a:gd name="connsiteY46" fmla="*/ 3087823 h 3507439"/>
                <a:gd name="connsiteX47" fmla="*/ 2101660 w 3248517"/>
                <a:gd name="connsiteY47" fmla="*/ 2817884 h 3507439"/>
                <a:gd name="connsiteX48" fmla="*/ 2072334 w 3248517"/>
                <a:gd name="connsiteY48" fmla="*/ 2357222 h 3507439"/>
                <a:gd name="connsiteX49" fmla="*/ 2313376 w 3248517"/>
                <a:gd name="connsiteY49" fmla="*/ 2205413 h 3507439"/>
                <a:gd name="connsiteX50" fmla="*/ 2604615 w 3248517"/>
                <a:gd name="connsiteY50" fmla="*/ 1779447 h 3507439"/>
                <a:gd name="connsiteX51" fmla="*/ 2672628 w 3248517"/>
                <a:gd name="connsiteY51" fmla="*/ 1448891 h 3507439"/>
                <a:gd name="connsiteX52" fmla="*/ 2785010 w 3248517"/>
                <a:gd name="connsiteY52" fmla="*/ 1398346 h 3507439"/>
                <a:gd name="connsiteX53" fmla="*/ 2774628 w 3248517"/>
                <a:gd name="connsiteY53" fmla="*/ 1288521 h 3507439"/>
                <a:gd name="connsiteX54" fmla="*/ 2760106 w 3248517"/>
                <a:gd name="connsiteY54" fmla="*/ 1231453 h 3507439"/>
                <a:gd name="connsiteX55" fmla="*/ 2783362 w 3248517"/>
                <a:gd name="connsiteY55" fmla="*/ 1121454 h 3507439"/>
                <a:gd name="connsiteX56" fmla="*/ 2813492 w 3248517"/>
                <a:gd name="connsiteY56" fmla="*/ 1132185 h 3507439"/>
                <a:gd name="connsiteX57" fmla="*/ 2807530 w 3248517"/>
                <a:gd name="connsiteY57" fmla="*/ 1066034 h 3507439"/>
                <a:gd name="connsiteX58" fmla="*/ 2835100 w 3248517"/>
                <a:gd name="connsiteY58" fmla="*/ 1020084 h 3507439"/>
                <a:gd name="connsiteX59" fmla="*/ 2946306 w 3248517"/>
                <a:gd name="connsiteY59" fmla="*/ 872562 h 3507439"/>
                <a:gd name="connsiteX60" fmla="*/ 2986734 w 3248517"/>
                <a:gd name="connsiteY60" fmla="*/ 771955 h 3507439"/>
                <a:gd name="connsiteX61" fmla="*/ 2876992 w 3248517"/>
                <a:gd name="connsiteY61" fmla="*/ 819245 h 3507439"/>
                <a:gd name="connsiteX62" fmla="*/ 2742744 w 3248517"/>
                <a:gd name="connsiteY62" fmla="*/ 868450 h 3507439"/>
                <a:gd name="connsiteX63" fmla="*/ 3074039 w 3248517"/>
                <a:gd name="connsiteY63" fmla="*/ 501589 h 3507439"/>
                <a:gd name="connsiteX64" fmla="*/ 3219323 w 3248517"/>
                <a:gd name="connsiteY64" fmla="*/ 46231 h 3507439"/>
                <a:gd name="connsiteX65" fmla="*/ 3119988 w 3248517"/>
                <a:gd name="connsiteY65" fmla="*/ 328453 h 3507439"/>
                <a:gd name="connsiteX66" fmla="*/ 3079371 w 3248517"/>
                <a:gd name="connsiteY66" fmla="*/ 38232 h 3507439"/>
                <a:gd name="connsiteX67" fmla="*/ 3059798 w 3248517"/>
                <a:gd name="connsiteY67" fmla="*/ 388642 h 3507439"/>
                <a:gd name="connsiteX68" fmla="*/ 2963023 w 3248517"/>
                <a:gd name="connsiteY68" fmla="*/ 482754 h 3507439"/>
                <a:gd name="connsiteX69" fmla="*/ 2822963 w 3248517"/>
                <a:gd name="connsiteY69" fmla="*/ 60189 h 3507439"/>
                <a:gd name="connsiteX70" fmla="*/ 2887119 w 3248517"/>
                <a:gd name="connsiteY70" fmla="*/ 521161 h 3507439"/>
                <a:gd name="connsiteX71" fmla="*/ 2715630 w 3248517"/>
                <a:gd name="connsiteY71" fmla="*/ 730601 h 3507439"/>
                <a:gd name="connsiteX72" fmla="*/ 2649828 w 3248517"/>
                <a:gd name="connsiteY72" fmla="*/ 620884 h 3507439"/>
                <a:gd name="connsiteX73" fmla="*/ 2633832 w 3248517"/>
                <a:gd name="connsiteY73" fmla="*/ 446449 h 3507439"/>
                <a:gd name="connsiteX74" fmla="*/ 2586971 w 3248517"/>
                <a:gd name="connsiteY74" fmla="*/ 643296 h 3507439"/>
                <a:gd name="connsiteX75" fmla="*/ 2650846 w 3248517"/>
                <a:gd name="connsiteY75" fmla="*/ 771218 h 3507439"/>
                <a:gd name="connsiteX76" fmla="*/ 2632922 w 3248517"/>
                <a:gd name="connsiteY76" fmla="*/ 854946 h 3507439"/>
                <a:gd name="connsiteX77" fmla="*/ 2481287 w 3248517"/>
                <a:gd name="connsiteY77" fmla="*/ 854665 h 3507439"/>
                <a:gd name="connsiteX78" fmla="*/ 2393982 w 3248517"/>
                <a:gd name="connsiteY78" fmla="*/ 753575 h 3507439"/>
                <a:gd name="connsiteX79" fmla="*/ 2447929 w 3248517"/>
                <a:gd name="connsiteY79" fmla="*/ 605344 h 3507439"/>
                <a:gd name="connsiteX80" fmla="*/ 2420079 w 3248517"/>
                <a:gd name="connsiteY80" fmla="*/ 458586 h 3507439"/>
                <a:gd name="connsiteX81" fmla="*/ 2330389 w 3248517"/>
                <a:gd name="connsiteY81" fmla="*/ 702575 h 3507439"/>
                <a:gd name="connsiteX82" fmla="*/ 2045501 w 3248517"/>
                <a:gd name="connsiteY82" fmla="*/ 470160 h 3507439"/>
                <a:gd name="connsiteX83" fmla="*/ 2079139 w 3248517"/>
                <a:gd name="connsiteY83" fmla="*/ 379171 h 3507439"/>
                <a:gd name="connsiteX84" fmla="*/ 2305379 w 3248517"/>
                <a:gd name="connsiteY84" fmla="*/ 238764 h 3507439"/>
                <a:gd name="connsiteX85" fmla="*/ 2167863 w 3248517"/>
                <a:gd name="connsiteY85" fmla="*/ 296731 h 3507439"/>
                <a:gd name="connsiteX86" fmla="*/ 2035574 w 3248517"/>
                <a:gd name="connsiteY86" fmla="*/ 307863 h 3507439"/>
                <a:gd name="connsiteX87" fmla="*/ 2047899 w 3248517"/>
                <a:gd name="connsiteY87" fmla="*/ 174099 h 3507439"/>
                <a:gd name="connsiteX88" fmla="*/ 2126456 w 3248517"/>
                <a:gd name="connsiteY88" fmla="*/ 0 h 3507439"/>
                <a:gd name="connsiteX89" fmla="*/ 1966650 w 3248517"/>
                <a:gd name="connsiteY89" fmla="*/ 257318 h 3507439"/>
                <a:gd name="connsiteX90" fmla="*/ 1936870 w 3248517"/>
                <a:gd name="connsiteY90" fmla="*/ 32164 h 3507439"/>
                <a:gd name="connsiteX91" fmla="*/ 1901275 w 3248517"/>
                <a:gd name="connsiteY91" fmla="*/ 208756 h 3507439"/>
                <a:gd name="connsiteX92" fmla="*/ 1931363 w 3248517"/>
                <a:gd name="connsiteY92" fmla="*/ 367315 h 3507439"/>
                <a:gd name="connsiteX93" fmla="*/ 1837294 w 3248517"/>
                <a:gd name="connsiteY93" fmla="*/ 288733 h 3507439"/>
                <a:gd name="connsiteX94" fmla="*/ 1776782 w 3248517"/>
                <a:gd name="connsiteY94" fmla="*/ 138130 h 3507439"/>
                <a:gd name="connsiteX95" fmla="*/ 1812524 w 3248517"/>
                <a:gd name="connsiteY95" fmla="*/ 363351 h 3507439"/>
                <a:gd name="connsiteX96" fmla="*/ 2358415 w 3248517"/>
                <a:gd name="connsiteY96" fmla="*/ 907420 h 3507439"/>
                <a:gd name="connsiteX97" fmla="*/ 2235543 w 3248517"/>
                <a:gd name="connsiteY97" fmla="*/ 830779 h 3507439"/>
                <a:gd name="connsiteX98" fmla="*/ 2065635 w 3248517"/>
                <a:gd name="connsiteY98" fmla="*/ 746314 h 3507439"/>
                <a:gd name="connsiteX99" fmla="*/ 2108531 w 3248517"/>
                <a:gd name="connsiteY99" fmla="*/ 998194 h 3507439"/>
                <a:gd name="connsiteX100" fmla="*/ 2259254 w 3248517"/>
                <a:gd name="connsiteY100" fmla="*/ 1067227 h 3507439"/>
                <a:gd name="connsiteX101" fmla="*/ 2285163 w 3248517"/>
                <a:gd name="connsiteY101" fmla="*/ 1144483 h 3507439"/>
                <a:gd name="connsiteX102" fmla="*/ 2187208 w 3248517"/>
                <a:gd name="connsiteY102" fmla="*/ 1396872 h 3507439"/>
                <a:gd name="connsiteX103" fmla="*/ 1844360 w 3248517"/>
                <a:gd name="connsiteY103" fmla="*/ 1398722 h 3507439"/>
                <a:gd name="connsiteX104" fmla="*/ 1565233 w 3248517"/>
                <a:gd name="connsiteY104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526347 w 3248517"/>
                <a:gd name="connsiteY2" fmla="*/ 1443019 h 3507439"/>
                <a:gd name="connsiteX3" fmla="*/ 202179 w 3248517"/>
                <a:gd name="connsiteY3" fmla="*/ 1603646 h 3507439"/>
                <a:gd name="connsiteX4" fmla="*/ 18380 w 3248517"/>
                <a:gd name="connsiteY4" fmla="*/ 1787445 h 3507439"/>
                <a:gd name="connsiteX5" fmla="*/ 0 w 3248517"/>
                <a:gd name="connsiteY5" fmla="*/ 2063143 h 3507439"/>
                <a:gd name="connsiteX6" fmla="*/ 151635 w 3248517"/>
                <a:gd name="connsiteY6" fmla="*/ 1952864 h 3507439"/>
                <a:gd name="connsiteX7" fmla="*/ 188394 w 3248517"/>
                <a:gd name="connsiteY7" fmla="*/ 2003409 h 3507439"/>
                <a:gd name="connsiteX8" fmla="*/ 202179 w 3248517"/>
                <a:gd name="connsiteY8" fmla="*/ 1856369 h 3507439"/>
                <a:gd name="connsiteX9" fmla="*/ 280294 w 3248517"/>
                <a:gd name="connsiteY9" fmla="*/ 2269917 h 3507439"/>
                <a:gd name="connsiteX10" fmla="*/ 36760 w 3248517"/>
                <a:gd name="connsiteY10" fmla="*/ 2550211 h 3507439"/>
                <a:gd name="connsiteX11" fmla="*/ 45950 w 3248517"/>
                <a:gd name="connsiteY11" fmla="*/ 3363521 h 3507439"/>
                <a:gd name="connsiteX12" fmla="*/ 105685 w 3248517"/>
                <a:gd name="connsiteY12" fmla="*/ 3326761 h 3507439"/>
                <a:gd name="connsiteX13" fmla="*/ 133255 w 3248517"/>
                <a:gd name="connsiteY13" fmla="*/ 3469206 h 3507439"/>
                <a:gd name="connsiteX14" fmla="*/ 298674 w 3248517"/>
                <a:gd name="connsiteY14" fmla="*/ 3464611 h 3507439"/>
                <a:gd name="connsiteX15" fmla="*/ 353813 w 3248517"/>
                <a:gd name="connsiteY15" fmla="*/ 3427851 h 3507439"/>
                <a:gd name="connsiteX16" fmla="*/ 174609 w 3248517"/>
                <a:gd name="connsiteY16" fmla="*/ 3276217 h 3507439"/>
                <a:gd name="connsiteX17" fmla="*/ 170014 w 3248517"/>
                <a:gd name="connsiteY17" fmla="*/ 2720225 h 3507439"/>
                <a:gd name="connsiteX18" fmla="*/ 390573 w 3248517"/>
                <a:gd name="connsiteY18" fmla="*/ 2605350 h 3507439"/>
                <a:gd name="connsiteX19" fmla="*/ 298674 w 3248517"/>
                <a:gd name="connsiteY19" fmla="*/ 2734010 h 3507439"/>
                <a:gd name="connsiteX20" fmla="*/ 680057 w 3248517"/>
                <a:gd name="connsiteY20" fmla="*/ 3294597 h 3507439"/>
                <a:gd name="connsiteX21" fmla="*/ 721411 w 3248517"/>
                <a:gd name="connsiteY21" fmla="*/ 3262432 h 3507439"/>
                <a:gd name="connsiteX22" fmla="*/ 735196 w 3248517"/>
                <a:gd name="connsiteY22" fmla="*/ 3363521 h 3507439"/>
                <a:gd name="connsiteX23" fmla="*/ 928185 w 3248517"/>
                <a:gd name="connsiteY23" fmla="*/ 3363521 h 3507439"/>
                <a:gd name="connsiteX24" fmla="*/ 974135 w 3248517"/>
                <a:gd name="connsiteY24" fmla="*/ 3331356 h 3507439"/>
                <a:gd name="connsiteX25" fmla="*/ 758171 w 3248517"/>
                <a:gd name="connsiteY25" fmla="*/ 3193507 h 3507439"/>
                <a:gd name="connsiteX26" fmla="*/ 510043 w 3248517"/>
                <a:gd name="connsiteY26" fmla="*/ 2821314 h 3507439"/>
                <a:gd name="connsiteX27" fmla="*/ 519233 w 3248517"/>
                <a:gd name="connsiteY27" fmla="*/ 2738605 h 3507439"/>
                <a:gd name="connsiteX28" fmla="*/ 914400 w 3248517"/>
                <a:gd name="connsiteY28" fmla="*/ 2334247 h 3507439"/>
                <a:gd name="connsiteX29" fmla="*/ 1709331 w 3248517"/>
                <a:gd name="connsiteY29" fmla="*/ 2380197 h 3507439"/>
                <a:gd name="connsiteX30" fmla="*/ 1585267 w 3248517"/>
                <a:gd name="connsiteY30" fmla="*/ 3248647 h 3507439"/>
                <a:gd name="connsiteX31" fmla="*/ 1622026 w 3248517"/>
                <a:gd name="connsiteY31" fmla="*/ 3239457 h 3507439"/>
                <a:gd name="connsiteX32" fmla="*/ 1617432 w 3248517"/>
                <a:gd name="connsiteY32" fmla="*/ 3386496 h 3507439"/>
                <a:gd name="connsiteX33" fmla="*/ 1824205 w 3248517"/>
                <a:gd name="connsiteY33" fmla="*/ 3450826 h 3507439"/>
                <a:gd name="connsiteX34" fmla="*/ 1856370 w 3248517"/>
                <a:gd name="connsiteY34" fmla="*/ 3391091 h 3507439"/>
                <a:gd name="connsiteX35" fmla="*/ 1718521 w 3248517"/>
                <a:gd name="connsiteY35" fmla="*/ 3303786 h 3507439"/>
                <a:gd name="connsiteX36" fmla="*/ 1746091 w 3248517"/>
                <a:gd name="connsiteY36" fmla="*/ 2908619 h 3507439"/>
                <a:gd name="connsiteX37" fmla="*/ 1870155 w 3248517"/>
                <a:gd name="connsiteY37" fmla="*/ 2623730 h 3507439"/>
                <a:gd name="connsiteX38" fmla="*/ 1975840 w 3248517"/>
                <a:gd name="connsiteY38" fmla="*/ 2844289 h 3507439"/>
                <a:gd name="connsiteX39" fmla="*/ 2058549 w 3248517"/>
                <a:gd name="connsiteY39" fmla="*/ 3060253 h 3507439"/>
                <a:gd name="connsiteX40" fmla="*/ 2093835 w 3248517"/>
                <a:gd name="connsiteY40" fmla="*/ 3350929 h 3507439"/>
                <a:gd name="connsiteX41" fmla="*/ 2138593 w 3248517"/>
                <a:gd name="connsiteY41" fmla="*/ 3345423 h 3507439"/>
                <a:gd name="connsiteX42" fmla="*/ 2155499 w 3248517"/>
                <a:gd name="connsiteY42" fmla="*/ 3478113 h 3507439"/>
                <a:gd name="connsiteX43" fmla="*/ 2309062 w 3248517"/>
                <a:gd name="connsiteY43" fmla="*/ 3507439 h 3507439"/>
                <a:gd name="connsiteX44" fmla="*/ 2353539 w 3248517"/>
                <a:gd name="connsiteY44" fmla="*/ 3463419 h 3507439"/>
                <a:gd name="connsiteX45" fmla="*/ 2240700 w 3248517"/>
                <a:gd name="connsiteY45" fmla="*/ 3366924 h 3507439"/>
                <a:gd name="connsiteX46" fmla="*/ 2145854 w 3248517"/>
                <a:gd name="connsiteY46" fmla="*/ 3087823 h 3507439"/>
                <a:gd name="connsiteX47" fmla="*/ 2101660 w 3248517"/>
                <a:gd name="connsiteY47" fmla="*/ 2817884 h 3507439"/>
                <a:gd name="connsiteX48" fmla="*/ 2072334 w 3248517"/>
                <a:gd name="connsiteY48" fmla="*/ 2357222 h 3507439"/>
                <a:gd name="connsiteX49" fmla="*/ 2313376 w 3248517"/>
                <a:gd name="connsiteY49" fmla="*/ 2205413 h 3507439"/>
                <a:gd name="connsiteX50" fmla="*/ 2604615 w 3248517"/>
                <a:gd name="connsiteY50" fmla="*/ 1779447 h 3507439"/>
                <a:gd name="connsiteX51" fmla="*/ 2672628 w 3248517"/>
                <a:gd name="connsiteY51" fmla="*/ 1448891 h 3507439"/>
                <a:gd name="connsiteX52" fmla="*/ 2785010 w 3248517"/>
                <a:gd name="connsiteY52" fmla="*/ 1398346 h 3507439"/>
                <a:gd name="connsiteX53" fmla="*/ 2774628 w 3248517"/>
                <a:gd name="connsiteY53" fmla="*/ 1288521 h 3507439"/>
                <a:gd name="connsiteX54" fmla="*/ 2760106 w 3248517"/>
                <a:gd name="connsiteY54" fmla="*/ 1231453 h 3507439"/>
                <a:gd name="connsiteX55" fmla="*/ 2783362 w 3248517"/>
                <a:gd name="connsiteY55" fmla="*/ 1121454 h 3507439"/>
                <a:gd name="connsiteX56" fmla="*/ 2813492 w 3248517"/>
                <a:gd name="connsiteY56" fmla="*/ 1132185 h 3507439"/>
                <a:gd name="connsiteX57" fmla="*/ 2807530 w 3248517"/>
                <a:gd name="connsiteY57" fmla="*/ 1066034 h 3507439"/>
                <a:gd name="connsiteX58" fmla="*/ 2835100 w 3248517"/>
                <a:gd name="connsiteY58" fmla="*/ 1020084 h 3507439"/>
                <a:gd name="connsiteX59" fmla="*/ 2946306 w 3248517"/>
                <a:gd name="connsiteY59" fmla="*/ 872562 h 3507439"/>
                <a:gd name="connsiteX60" fmla="*/ 2986734 w 3248517"/>
                <a:gd name="connsiteY60" fmla="*/ 771955 h 3507439"/>
                <a:gd name="connsiteX61" fmla="*/ 2876992 w 3248517"/>
                <a:gd name="connsiteY61" fmla="*/ 819245 h 3507439"/>
                <a:gd name="connsiteX62" fmla="*/ 2742744 w 3248517"/>
                <a:gd name="connsiteY62" fmla="*/ 868450 h 3507439"/>
                <a:gd name="connsiteX63" fmla="*/ 3074039 w 3248517"/>
                <a:gd name="connsiteY63" fmla="*/ 501589 h 3507439"/>
                <a:gd name="connsiteX64" fmla="*/ 3219323 w 3248517"/>
                <a:gd name="connsiteY64" fmla="*/ 46231 h 3507439"/>
                <a:gd name="connsiteX65" fmla="*/ 3119988 w 3248517"/>
                <a:gd name="connsiteY65" fmla="*/ 328453 h 3507439"/>
                <a:gd name="connsiteX66" fmla="*/ 3079371 w 3248517"/>
                <a:gd name="connsiteY66" fmla="*/ 38232 h 3507439"/>
                <a:gd name="connsiteX67" fmla="*/ 3059798 w 3248517"/>
                <a:gd name="connsiteY67" fmla="*/ 388642 h 3507439"/>
                <a:gd name="connsiteX68" fmla="*/ 2963023 w 3248517"/>
                <a:gd name="connsiteY68" fmla="*/ 482754 h 3507439"/>
                <a:gd name="connsiteX69" fmla="*/ 2822963 w 3248517"/>
                <a:gd name="connsiteY69" fmla="*/ 60189 h 3507439"/>
                <a:gd name="connsiteX70" fmla="*/ 2887119 w 3248517"/>
                <a:gd name="connsiteY70" fmla="*/ 521161 h 3507439"/>
                <a:gd name="connsiteX71" fmla="*/ 2715630 w 3248517"/>
                <a:gd name="connsiteY71" fmla="*/ 730601 h 3507439"/>
                <a:gd name="connsiteX72" fmla="*/ 2649828 w 3248517"/>
                <a:gd name="connsiteY72" fmla="*/ 620884 h 3507439"/>
                <a:gd name="connsiteX73" fmla="*/ 2633832 w 3248517"/>
                <a:gd name="connsiteY73" fmla="*/ 446449 h 3507439"/>
                <a:gd name="connsiteX74" fmla="*/ 2586971 w 3248517"/>
                <a:gd name="connsiteY74" fmla="*/ 643296 h 3507439"/>
                <a:gd name="connsiteX75" fmla="*/ 2650846 w 3248517"/>
                <a:gd name="connsiteY75" fmla="*/ 771218 h 3507439"/>
                <a:gd name="connsiteX76" fmla="*/ 2632922 w 3248517"/>
                <a:gd name="connsiteY76" fmla="*/ 854946 h 3507439"/>
                <a:gd name="connsiteX77" fmla="*/ 2481287 w 3248517"/>
                <a:gd name="connsiteY77" fmla="*/ 854665 h 3507439"/>
                <a:gd name="connsiteX78" fmla="*/ 2393982 w 3248517"/>
                <a:gd name="connsiteY78" fmla="*/ 753575 h 3507439"/>
                <a:gd name="connsiteX79" fmla="*/ 2447929 w 3248517"/>
                <a:gd name="connsiteY79" fmla="*/ 605344 h 3507439"/>
                <a:gd name="connsiteX80" fmla="*/ 2420079 w 3248517"/>
                <a:gd name="connsiteY80" fmla="*/ 458586 h 3507439"/>
                <a:gd name="connsiteX81" fmla="*/ 2330389 w 3248517"/>
                <a:gd name="connsiteY81" fmla="*/ 702575 h 3507439"/>
                <a:gd name="connsiteX82" fmla="*/ 2045501 w 3248517"/>
                <a:gd name="connsiteY82" fmla="*/ 470160 h 3507439"/>
                <a:gd name="connsiteX83" fmla="*/ 2079139 w 3248517"/>
                <a:gd name="connsiteY83" fmla="*/ 379171 h 3507439"/>
                <a:gd name="connsiteX84" fmla="*/ 2305379 w 3248517"/>
                <a:gd name="connsiteY84" fmla="*/ 238764 h 3507439"/>
                <a:gd name="connsiteX85" fmla="*/ 2167863 w 3248517"/>
                <a:gd name="connsiteY85" fmla="*/ 296731 h 3507439"/>
                <a:gd name="connsiteX86" fmla="*/ 2035574 w 3248517"/>
                <a:gd name="connsiteY86" fmla="*/ 307863 h 3507439"/>
                <a:gd name="connsiteX87" fmla="*/ 2047899 w 3248517"/>
                <a:gd name="connsiteY87" fmla="*/ 174099 h 3507439"/>
                <a:gd name="connsiteX88" fmla="*/ 2126456 w 3248517"/>
                <a:gd name="connsiteY88" fmla="*/ 0 h 3507439"/>
                <a:gd name="connsiteX89" fmla="*/ 1966650 w 3248517"/>
                <a:gd name="connsiteY89" fmla="*/ 257318 h 3507439"/>
                <a:gd name="connsiteX90" fmla="*/ 1936870 w 3248517"/>
                <a:gd name="connsiteY90" fmla="*/ 32164 h 3507439"/>
                <a:gd name="connsiteX91" fmla="*/ 1901275 w 3248517"/>
                <a:gd name="connsiteY91" fmla="*/ 208756 h 3507439"/>
                <a:gd name="connsiteX92" fmla="*/ 1931363 w 3248517"/>
                <a:gd name="connsiteY92" fmla="*/ 367315 h 3507439"/>
                <a:gd name="connsiteX93" fmla="*/ 1837294 w 3248517"/>
                <a:gd name="connsiteY93" fmla="*/ 288733 h 3507439"/>
                <a:gd name="connsiteX94" fmla="*/ 1776782 w 3248517"/>
                <a:gd name="connsiteY94" fmla="*/ 138130 h 3507439"/>
                <a:gd name="connsiteX95" fmla="*/ 1812524 w 3248517"/>
                <a:gd name="connsiteY95" fmla="*/ 363351 h 3507439"/>
                <a:gd name="connsiteX96" fmla="*/ 2358415 w 3248517"/>
                <a:gd name="connsiteY96" fmla="*/ 907420 h 3507439"/>
                <a:gd name="connsiteX97" fmla="*/ 2235543 w 3248517"/>
                <a:gd name="connsiteY97" fmla="*/ 830779 h 3507439"/>
                <a:gd name="connsiteX98" fmla="*/ 2065635 w 3248517"/>
                <a:gd name="connsiteY98" fmla="*/ 746314 h 3507439"/>
                <a:gd name="connsiteX99" fmla="*/ 2108531 w 3248517"/>
                <a:gd name="connsiteY99" fmla="*/ 998194 h 3507439"/>
                <a:gd name="connsiteX100" fmla="*/ 2259254 w 3248517"/>
                <a:gd name="connsiteY100" fmla="*/ 1067227 h 3507439"/>
                <a:gd name="connsiteX101" fmla="*/ 2285163 w 3248517"/>
                <a:gd name="connsiteY101" fmla="*/ 1144483 h 3507439"/>
                <a:gd name="connsiteX102" fmla="*/ 2187208 w 3248517"/>
                <a:gd name="connsiteY102" fmla="*/ 1396872 h 3507439"/>
                <a:gd name="connsiteX103" fmla="*/ 1844360 w 3248517"/>
                <a:gd name="connsiteY103" fmla="*/ 1398722 h 3507439"/>
                <a:gd name="connsiteX104" fmla="*/ 1565233 w 3248517"/>
                <a:gd name="connsiteY104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526347 w 3248517"/>
                <a:gd name="connsiteY2" fmla="*/ 1443019 h 3507439"/>
                <a:gd name="connsiteX3" fmla="*/ 202179 w 3248517"/>
                <a:gd name="connsiteY3" fmla="*/ 1603646 h 3507439"/>
                <a:gd name="connsiteX4" fmla="*/ 18380 w 3248517"/>
                <a:gd name="connsiteY4" fmla="*/ 1787445 h 3507439"/>
                <a:gd name="connsiteX5" fmla="*/ 0 w 3248517"/>
                <a:gd name="connsiteY5" fmla="*/ 2063143 h 3507439"/>
                <a:gd name="connsiteX6" fmla="*/ 151635 w 3248517"/>
                <a:gd name="connsiteY6" fmla="*/ 1952864 h 3507439"/>
                <a:gd name="connsiteX7" fmla="*/ 188394 w 3248517"/>
                <a:gd name="connsiteY7" fmla="*/ 2003409 h 3507439"/>
                <a:gd name="connsiteX8" fmla="*/ 202179 w 3248517"/>
                <a:gd name="connsiteY8" fmla="*/ 1856369 h 3507439"/>
                <a:gd name="connsiteX9" fmla="*/ 280294 w 3248517"/>
                <a:gd name="connsiteY9" fmla="*/ 2269917 h 3507439"/>
                <a:gd name="connsiteX10" fmla="*/ 36760 w 3248517"/>
                <a:gd name="connsiteY10" fmla="*/ 2550211 h 3507439"/>
                <a:gd name="connsiteX11" fmla="*/ 45950 w 3248517"/>
                <a:gd name="connsiteY11" fmla="*/ 3363521 h 3507439"/>
                <a:gd name="connsiteX12" fmla="*/ 105685 w 3248517"/>
                <a:gd name="connsiteY12" fmla="*/ 3326761 h 3507439"/>
                <a:gd name="connsiteX13" fmla="*/ 133255 w 3248517"/>
                <a:gd name="connsiteY13" fmla="*/ 3469206 h 3507439"/>
                <a:gd name="connsiteX14" fmla="*/ 298674 w 3248517"/>
                <a:gd name="connsiteY14" fmla="*/ 3464611 h 3507439"/>
                <a:gd name="connsiteX15" fmla="*/ 353813 w 3248517"/>
                <a:gd name="connsiteY15" fmla="*/ 3427851 h 3507439"/>
                <a:gd name="connsiteX16" fmla="*/ 174609 w 3248517"/>
                <a:gd name="connsiteY16" fmla="*/ 3276217 h 3507439"/>
                <a:gd name="connsiteX17" fmla="*/ 170014 w 3248517"/>
                <a:gd name="connsiteY17" fmla="*/ 2720225 h 3507439"/>
                <a:gd name="connsiteX18" fmla="*/ 390573 w 3248517"/>
                <a:gd name="connsiteY18" fmla="*/ 2605350 h 3507439"/>
                <a:gd name="connsiteX19" fmla="*/ 298674 w 3248517"/>
                <a:gd name="connsiteY19" fmla="*/ 2734010 h 3507439"/>
                <a:gd name="connsiteX20" fmla="*/ 680057 w 3248517"/>
                <a:gd name="connsiteY20" fmla="*/ 3294597 h 3507439"/>
                <a:gd name="connsiteX21" fmla="*/ 721411 w 3248517"/>
                <a:gd name="connsiteY21" fmla="*/ 3262432 h 3507439"/>
                <a:gd name="connsiteX22" fmla="*/ 735196 w 3248517"/>
                <a:gd name="connsiteY22" fmla="*/ 3363521 h 3507439"/>
                <a:gd name="connsiteX23" fmla="*/ 928185 w 3248517"/>
                <a:gd name="connsiteY23" fmla="*/ 3363521 h 3507439"/>
                <a:gd name="connsiteX24" fmla="*/ 974135 w 3248517"/>
                <a:gd name="connsiteY24" fmla="*/ 3331356 h 3507439"/>
                <a:gd name="connsiteX25" fmla="*/ 758171 w 3248517"/>
                <a:gd name="connsiteY25" fmla="*/ 3193507 h 3507439"/>
                <a:gd name="connsiteX26" fmla="*/ 510043 w 3248517"/>
                <a:gd name="connsiteY26" fmla="*/ 2821314 h 3507439"/>
                <a:gd name="connsiteX27" fmla="*/ 519233 w 3248517"/>
                <a:gd name="connsiteY27" fmla="*/ 2738605 h 3507439"/>
                <a:gd name="connsiteX28" fmla="*/ 914400 w 3248517"/>
                <a:gd name="connsiteY28" fmla="*/ 2334247 h 3507439"/>
                <a:gd name="connsiteX29" fmla="*/ 1709331 w 3248517"/>
                <a:gd name="connsiteY29" fmla="*/ 2380197 h 3507439"/>
                <a:gd name="connsiteX30" fmla="*/ 1585267 w 3248517"/>
                <a:gd name="connsiteY30" fmla="*/ 3248647 h 3507439"/>
                <a:gd name="connsiteX31" fmla="*/ 1622026 w 3248517"/>
                <a:gd name="connsiteY31" fmla="*/ 3239457 h 3507439"/>
                <a:gd name="connsiteX32" fmla="*/ 1617432 w 3248517"/>
                <a:gd name="connsiteY32" fmla="*/ 3386496 h 3507439"/>
                <a:gd name="connsiteX33" fmla="*/ 1824205 w 3248517"/>
                <a:gd name="connsiteY33" fmla="*/ 3450826 h 3507439"/>
                <a:gd name="connsiteX34" fmla="*/ 1856370 w 3248517"/>
                <a:gd name="connsiteY34" fmla="*/ 3391091 h 3507439"/>
                <a:gd name="connsiteX35" fmla="*/ 1718521 w 3248517"/>
                <a:gd name="connsiteY35" fmla="*/ 3303786 h 3507439"/>
                <a:gd name="connsiteX36" fmla="*/ 1746091 w 3248517"/>
                <a:gd name="connsiteY36" fmla="*/ 2908619 h 3507439"/>
                <a:gd name="connsiteX37" fmla="*/ 1870155 w 3248517"/>
                <a:gd name="connsiteY37" fmla="*/ 2623730 h 3507439"/>
                <a:gd name="connsiteX38" fmla="*/ 1975840 w 3248517"/>
                <a:gd name="connsiteY38" fmla="*/ 2844289 h 3507439"/>
                <a:gd name="connsiteX39" fmla="*/ 2058549 w 3248517"/>
                <a:gd name="connsiteY39" fmla="*/ 3060253 h 3507439"/>
                <a:gd name="connsiteX40" fmla="*/ 2093835 w 3248517"/>
                <a:gd name="connsiteY40" fmla="*/ 3350929 h 3507439"/>
                <a:gd name="connsiteX41" fmla="*/ 2138593 w 3248517"/>
                <a:gd name="connsiteY41" fmla="*/ 3345423 h 3507439"/>
                <a:gd name="connsiteX42" fmla="*/ 2155499 w 3248517"/>
                <a:gd name="connsiteY42" fmla="*/ 3478113 h 3507439"/>
                <a:gd name="connsiteX43" fmla="*/ 2309062 w 3248517"/>
                <a:gd name="connsiteY43" fmla="*/ 3507439 h 3507439"/>
                <a:gd name="connsiteX44" fmla="*/ 2353539 w 3248517"/>
                <a:gd name="connsiteY44" fmla="*/ 3463419 h 3507439"/>
                <a:gd name="connsiteX45" fmla="*/ 2240700 w 3248517"/>
                <a:gd name="connsiteY45" fmla="*/ 3366924 h 3507439"/>
                <a:gd name="connsiteX46" fmla="*/ 2145854 w 3248517"/>
                <a:gd name="connsiteY46" fmla="*/ 3087823 h 3507439"/>
                <a:gd name="connsiteX47" fmla="*/ 2101660 w 3248517"/>
                <a:gd name="connsiteY47" fmla="*/ 2817884 h 3507439"/>
                <a:gd name="connsiteX48" fmla="*/ 2072334 w 3248517"/>
                <a:gd name="connsiteY48" fmla="*/ 2357222 h 3507439"/>
                <a:gd name="connsiteX49" fmla="*/ 2313376 w 3248517"/>
                <a:gd name="connsiteY49" fmla="*/ 2205413 h 3507439"/>
                <a:gd name="connsiteX50" fmla="*/ 2604615 w 3248517"/>
                <a:gd name="connsiteY50" fmla="*/ 1779447 h 3507439"/>
                <a:gd name="connsiteX51" fmla="*/ 2672628 w 3248517"/>
                <a:gd name="connsiteY51" fmla="*/ 1448891 h 3507439"/>
                <a:gd name="connsiteX52" fmla="*/ 2785010 w 3248517"/>
                <a:gd name="connsiteY52" fmla="*/ 1398346 h 3507439"/>
                <a:gd name="connsiteX53" fmla="*/ 2774628 w 3248517"/>
                <a:gd name="connsiteY53" fmla="*/ 1288521 h 3507439"/>
                <a:gd name="connsiteX54" fmla="*/ 2760106 w 3248517"/>
                <a:gd name="connsiteY54" fmla="*/ 1231453 h 3507439"/>
                <a:gd name="connsiteX55" fmla="*/ 2783362 w 3248517"/>
                <a:gd name="connsiteY55" fmla="*/ 1121454 h 3507439"/>
                <a:gd name="connsiteX56" fmla="*/ 2813492 w 3248517"/>
                <a:gd name="connsiteY56" fmla="*/ 1132185 h 3507439"/>
                <a:gd name="connsiteX57" fmla="*/ 2807530 w 3248517"/>
                <a:gd name="connsiteY57" fmla="*/ 1066034 h 3507439"/>
                <a:gd name="connsiteX58" fmla="*/ 2835100 w 3248517"/>
                <a:gd name="connsiteY58" fmla="*/ 1020084 h 3507439"/>
                <a:gd name="connsiteX59" fmla="*/ 2946306 w 3248517"/>
                <a:gd name="connsiteY59" fmla="*/ 872562 h 3507439"/>
                <a:gd name="connsiteX60" fmla="*/ 2986734 w 3248517"/>
                <a:gd name="connsiteY60" fmla="*/ 771955 h 3507439"/>
                <a:gd name="connsiteX61" fmla="*/ 2876992 w 3248517"/>
                <a:gd name="connsiteY61" fmla="*/ 819245 h 3507439"/>
                <a:gd name="connsiteX62" fmla="*/ 2742744 w 3248517"/>
                <a:gd name="connsiteY62" fmla="*/ 868450 h 3507439"/>
                <a:gd name="connsiteX63" fmla="*/ 3074039 w 3248517"/>
                <a:gd name="connsiteY63" fmla="*/ 501589 h 3507439"/>
                <a:gd name="connsiteX64" fmla="*/ 3219323 w 3248517"/>
                <a:gd name="connsiteY64" fmla="*/ 46231 h 3507439"/>
                <a:gd name="connsiteX65" fmla="*/ 3119988 w 3248517"/>
                <a:gd name="connsiteY65" fmla="*/ 328453 h 3507439"/>
                <a:gd name="connsiteX66" fmla="*/ 3079371 w 3248517"/>
                <a:gd name="connsiteY66" fmla="*/ 38232 h 3507439"/>
                <a:gd name="connsiteX67" fmla="*/ 3059798 w 3248517"/>
                <a:gd name="connsiteY67" fmla="*/ 388642 h 3507439"/>
                <a:gd name="connsiteX68" fmla="*/ 2963023 w 3248517"/>
                <a:gd name="connsiteY68" fmla="*/ 482754 h 3507439"/>
                <a:gd name="connsiteX69" fmla="*/ 2822963 w 3248517"/>
                <a:gd name="connsiteY69" fmla="*/ 60189 h 3507439"/>
                <a:gd name="connsiteX70" fmla="*/ 2887119 w 3248517"/>
                <a:gd name="connsiteY70" fmla="*/ 521161 h 3507439"/>
                <a:gd name="connsiteX71" fmla="*/ 2715630 w 3248517"/>
                <a:gd name="connsiteY71" fmla="*/ 730601 h 3507439"/>
                <a:gd name="connsiteX72" fmla="*/ 2649828 w 3248517"/>
                <a:gd name="connsiteY72" fmla="*/ 620884 h 3507439"/>
                <a:gd name="connsiteX73" fmla="*/ 2633832 w 3248517"/>
                <a:gd name="connsiteY73" fmla="*/ 446449 h 3507439"/>
                <a:gd name="connsiteX74" fmla="*/ 2586971 w 3248517"/>
                <a:gd name="connsiteY74" fmla="*/ 643296 h 3507439"/>
                <a:gd name="connsiteX75" fmla="*/ 2650846 w 3248517"/>
                <a:gd name="connsiteY75" fmla="*/ 771218 h 3507439"/>
                <a:gd name="connsiteX76" fmla="*/ 2632922 w 3248517"/>
                <a:gd name="connsiteY76" fmla="*/ 854946 h 3507439"/>
                <a:gd name="connsiteX77" fmla="*/ 2481287 w 3248517"/>
                <a:gd name="connsiteY77" fmla="*/ 854665 h 3507439"/>
                <a:gd name="connsiteX78" fmla="*/ 2393982 w 3248517"/>
                <a:gd name="connsiteY78" fmla="*/ 753575 h 3507439"/>
                <a:gd name="connsiteX79" fmla="*/ 2447929 w 3248517"/>
                <a:gd name="connsiteY79" fmla="*/ 605344 h 3507439"/>
                <a:gd name="connsiteX80" fmla="*/ 2420079 w 3248517"/>
                <a:gd name="connsiteY80" fmla="*/ 458586 h 3507439"/>
                <a:gd name="connsiteX81" fmla="*/ 2330389 w 3248517"/>
                <a:gd name="connsiteY81" fmla="*/ 702575 h 3507439"/>
                <a:gd name="connsiteX82" fmla="*/ 2045501 w 3248517"/>
                <a:gd name="connsiteY82" fmla="*/ 470160 h 3507439"/>
                <a:gd name="connsiteX83" fmla="*/ 2079139 w 3248517"/>
                <a:gd name="connsiteY83" fmla="*/ 379171 h 3507439"/>
                <a:gd name="connsiteX84" fmla="*/ 2305379 w 3248517"/>
                <a:gd name="connsiteY84" fmla="*/ 238764 h 3507439"/>
                <a:gd name="connsiteX85" fmla="*/ 2167863 w 3248517"/>
                <a:gd name="connsiteY85" fmla="*/ 296731 h 3507439"/>
                <a:gd name="connsiteX86" fmla="*/ 2035574 w 3248517"/>
                <a:gd name="connsiteY86" fmla="*/ 307863 h 3507439"/>
                <a:gd name="connsiteX87" fmla="*/ 2047899 w 3248517"/>
                <a:gd name="connsiteY87" fmla="*/ 174099 h 3507439"/>
                <a:gd name="connsiteX88" fmla="*/ 2126456 w 3248517"/>
                <a:gd name="connsiteY88" fmla="*/ 0 h 3507439"/>
                <a:gd name="connsiteX89" fmla="*/ 1966650 w 3248517"/>
                <a:gd name="connsiteY89" fmla="*/ 257318 h 3507439"/>
                <a:gd name="connsiteX90" fmla="*/ 1936870 w 3248517"/>
                <a:gd name="connsiteY90" fmla="*/ 32164 h 3507439"/>
                <a:gd name="connsiteX91" fmla="*/ 1901275 w 3248517"/>
                <a:gd name="connsiteY91" fmla="*/ 208756 h 3507439"/>
                <a:gd name="connsiteX92" fmla="*/ 1931363 w 3248517"/>
                <a:gd name="connsiteY92" fmla="*/ 367315 h 3507439"/>
                <a:gd name="connsiteX93" fmla="*/ 1837294 w 3248517"/>
                <a:gd name="connsiteY93" fmla="*/ 288733 h 3507439"/>
                <a:gd name="connsiteX94" fmla="*/ 1776782 w 3248517"/>
                <a:gd name="connsiteY94" fmla="*/ 138130 h 3507439"/>
                <a:gd name="connsiteX95" fmla="*/ 1812524 w 3248517"/>
                <a:gd name="connsiteY95" fmla="*/ 363351 h 3507439"/>
                <a:gd name="connsiteX96" fmla="*/ 2358415 w 3248517"/>
                <a:gd name="connsiteY96" fmla="*/ 907420 h 3507439"/>
                <a:gd name="connsiteX97" fmla="*/ 2235543 w 3248517"/>
                <a:gd name="connsiteY97" fmla="*/ 830779 h 3507439"/>
                <a:gd name="connsiteX98" fmla="*/ 2065635 w 3248517"/>
                <a:gd name="connsiteY98" fmla="*/ 746314 h 3507439"/>
                <a:gd name="connsiteX99" fmla="*/ 2108531 w 3248517"/>
                <a:gd name="connsiteY99" fmla="*/ 998194 h 3507439"/>
                <a:gd name="connsiteX100" fmla="*/ 2259254 w 3248517"/>
                <a:gd name="connsiteY100" fmla="*/ 1067227 h 3507439"/>
                <a:gd name="connsiteX101" fmla="*/ 2285163 w 3248517"/>
                <a:gd name="connsiteY101" fmla="*/ 1144483 h 3507439"/>
                <a:gd name="connsiteX102" fmla="*/ 2187208 w 3248517"/>
                <a:gd name="connsiteY102" fmla="*/ 1396872 h 3507439"/>
                <a:gd name="connsiteX103" fmla="*/ 1844360 w 3248517"/>
                <a:gd name="connsiteY103" fmla="*/ 1398722 h 3507439"/>
                <a:gd name="connsiteX104" fmla="*/ 1565233 w 3248517"/>
                <a:gd name="connsiteY104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526347 w 3248517"/>
                <a:gd name="connsiteY2" fmla="*/ 1443019 h 3507439"/>
                <a:gd name="connsiteX3" fmla="*/ 202179 w 3248517"/>
                <a:gd name="connsiteY3" fmla="*/ 1603646 h 3507439"/>
                <a:gd name="connsiteX4" fmla="*/ 53654 w 3248517"/>
                <a:gd name="connsiteY4" fmla="*/ 1771165 h 3507439"/>
                <a:gd name="connsiteX5" fmla="*/ 0 w 3248517"/>
                <a:gd name="connsiteY5" fmla="*/ 2063143 h 3507439"/>
                <a:gd name="connsiteX6" fmla="*/ 151635 w 3248517"/>
                <a:gd name="connsiteY6" fmla="*/ 1952864 h 3507439"/>
                <a:gd name="connsiteX7" fmla="*/ 188394 w 3248517"/>
                <a:gd name="connsiteY7" fmla="*/ 2003409 h 3507439"/>
                <a:gd name="connsiteX8" fmla="*/ 202179 w 3248517"/>
                <a:gd name="connsiteY8" fmla="*/ 1856369 h 3507439"/>
                <a:gd name="connsiteX9" fmla="*/ 280294 w 3248517"/>
                <a:gd name="connsiteY9" fmla="*/ 2269917 h 3507439"/>
                <a:gd name="connsiteX10" fmla="*/ 36760 w 3248517"/>
                <a:gd name="connsiteY10" fmla="*/ 2550211 h 3507439"/>
                <a:gd name="connsiteX11" fmla="*/ 45950 w 3248517"/>
                <a:gd name="connsiteY11" fmla="*/ 3363521 h 3507439"/>
                <a:gd name="connsiteX12" fmla="*/ 105685 w 3248517"/>
                <a:gd name="connsiteY12" fmla="*/ 3326761 h 3507439"/>
                <a:gd name="connsiteX13" fmla="*/ 133255 w 3248517"/>
                <a:gd name="connsiteY13" fmla="*/ 3469206 h 3507439"/>
                <a:gd name="connsiteX14" fmla="*/ 298674 w 3248517"/>
                <a:gd name="connsiteY14" fmla="*/ 3464611 h 3507439"/>
                <a:gd name="connsiteX15" fmla="*/ 353813 w 3248517"/>
                <a:gd name="connsiteY15" fmla="*/ 3427851 h 3507439"/>
                <a:gd name="connsiteX16" fmla="*/ 174609 w 3248517"/>
                <a:gd name="connsiteY16" fmla="*/ 3276217 h 3507439"/>
                <a:gd name="connsiteX17" fmla="*/ 170014 w 3248517"/>
                <a:gd name="connsiteY17" fmla="*/ 2720225 h 3507439"/>
                <a:gd name="connsiteX18" fmla="*/ 390573 w 3248517"/>
                <a:gd name="connsiteY18" fmla="*/ 2605350 h 3507439"/>
                <a:gd name="connsiteX19" fmla="*/ 298674 w 3248517"/>
                <a:gd name="connsiteY19" fmla="*/ 2734010 h 3507439"/>
                <a:gd name="connsiteX20" fmla="*/ 680057 w 3248517"/>
                <a:gd name="connsiteY20" fmla="*/ 3294597 h 3507439"/>
                <a:gd name="connsiteX21" fmla="*/ 721411 w 3248517"/>
                <a:gd name="connsiteY21" fmla="*/ 3262432 h 3507439"/>
                <a:gd name="connsiteX22" fmla="*/ 735196 w 3248517"/>
                <a:gd name="connsiteY22" fmla="*/ 3363521 h 3507439"/>
                <a:gd name="connsiteX23" fmla="*/ 928185 w 3248517"/>
                <a:gd name="connsiteY23" fmla="*/ 3363521 h 3507439"/>
                <a:gd name="connsiteX24" fmla="*/ 974135 w 3248517"/>
                <a:gd name="connsiteY24" fmla="*/ 3331356 h 3507439"/>
                <a:gd name="connsiteX25" fmla="*/ 758171 w 3248517"/>
                <a:gd name="connsiteY25" fmla="*/ 3193507 h 3507439"/>
                <a:gd name="connsiteX26" fmla="*/ 510043 w 3248517"/>
                <a:gd name="connsiteY26" fmla="*/ 2821314 h 3507439"/>
                <a:gd name="connsiteX27" fmla="*/ 519233 w 3248517"/>
                <a:gd name="connsiteY27" fmla="*/ 2738605 h 3507439"/>
                <a:gd name="connsiteX28" fmla="*/ 914400 w 3248517"/>
                <a:gd name="connsiteY28" fmla="*/ 2334247 h 3507439"/>
                <a:gd name="connsiteX29" fmla="*/ 1709331 w 3248517"/>
                <a:gd name="connsiteY29" fmla="*/ 2380197 h 3507439"/>
                <a:gd name="connsiteX30" fmla="*/ 1585267 w 3248517"/>
                <a:gd name="connsiteY30" fmla="*/ 3248647 h 3507439"/>
                <a:gd name="connsiteX31" fmla="*/ 1622026 w 3248517"/>
                <a:gd name="connsiteY31" fmla="*/ 3239457 h 3507439"/>
                <a:gd name="connsiteX32" fmla="*/ 1617432 w 3248517"/>
                <a:gd name="connsiteY32" fmla="*/ 3386496 h 3507439"/>
                <a:gd name="connsiteX33" fmla="*/ 1824205 w 3248517"/>
                <a:gd name="connsiteY33" fmla="*/ 3450826 h 3507439"/>
                <a:gd name="connsiteX34" fmla="*/ 1856370 w 3248517"/>
                <a:gd name="connsiteY34" fmla="*/ 3391091 h 3507439"/>
                <a:gd name="connsiteX35" fmla="*/ 1718521 w 3248517"/>
                <a:gd name="connsiteY35" fmla="*/ 3303786 h 3507439"/>
                <a:gd name="connsiteX36" fmla="*/ 1746091 w 3248517"/>
                <a:gd name="connsiteY36" fmla="*/ 2908619 h 3507439"/>
                <a:gd name="connsiteX37" fmla="*/ 1870155 w 3248517"/>
                <a:gd name="connsiteY37" fmla="*/ 2623730 h 3507439"/>
                <a:gd name="connsiteX38" fmla="*/ 1975840 w 3248517"/>
                <a:gd name="connsiteY38" fmla="*/ 2844289 h 3507439"/>
                <a:gd name="connsiteX39" fmla="*/ 2058549 w 3248517"/>
                <a:gd name="connsiteY39" fmla="*/ 3060253 h 3507439"/>
                <a:gd name="connsiteX40" fmla="*/ 2093835 w 3248517"/>
                <a:gd name="connsiteY40" fmla="*/ 3350929 h 3507439"/>
                <a:gd name="connsiteX41" fmla="*/ 2138593 w 3248517"/>
                <a:gd name="connsiteY41" fmla="*/ 3345423 h 3507439"/>
                <a:gd name="connsiteX42" fmla="*/ 2155499 w 3248517"/>
                <a:gd name="connsiteY42" fmla="*/ 3478113 h 3507439"/>
                <a:gd name="connsiteX43" fmla="*/ 2309062 w 3248517"/>
                <a:gd name="connsiteY43" fmla="*/ 3507439 h 3507439"/>
                <a:gd name="connsiteX44" fmla="*/ 2353539 w 3248517"/>
                <a:gd name="connsiteY44" fmla="*/ 3463419 h 3507439"/>
                <a:gd name="connsiteX45" fmla="*/ 2240700 w 3248517"/>
                <a:gd name="connsiteY45" fmla="*/ 3366924 h 3507439"/>
                <a:gd name="connsiteX46" fmla="*/ 2145854 w 3248517"/>
                <a:gd name="connsiteY46" fmla="*/ 3087823 h 3507439"/>
                <a:gd name="connsiteX47" fmla="*/ 2101660 w 3248517"/>
                <a:gd name="connsiteY47" fmla="*/ 2817884 h 3507439"/>
                <a:gd name="connsiteX48" fmla="*/ 2072334 w 3248517"/>
                <a:gd name="connsiteY48" fmla="*/ 2357222 h 3507439"/>
                <a:gd name="connsiteX49" fmla="*/ 2313376 w 3248517"/>
                <a:gd name="connsiteY49" fmla="*/ 2205413 h 3507439"/>
                <a:gd name="connsiteX50" fmla="*/ 2604615 w 3248517"/>
                <a:gd name="connsiteY50" fmla="*/ 1779447 h 3507439"/>
                <a:gd name="connsiteX51" fmla="*/ 2672628 w 3248517"/>
                <a:gd name="connsiteY51" fmla="*/ 1448891 h 3507439"/>
                <a:gd name="connsiteX52" fmla="*/ 2785010 w 3248517"/>
                <a:gd name="connsiteY52" fmla="*/ 1398346 h 3507439"/>
                <a:gd name="connsiteX53" fmla="*/ 2774628 w 3248517"/>
                <a:gd name="connsiteY53" fmla="*/ 1288521 h 3507439"/>
                <a:gd name="connsiteX54" fmla="*/ 2760106 w 3248517"/>
                <a:gd name="connsiteY54" fmla="*/ 1231453 h 3507439"/>
                <a:gd name="connsiteX55" fmla="*/ 2783362 w 3248517"/>
                <a:gd name="connsiteY55" fmla="*/ 1121454 h 3507439"/>
                <a:gd name="connsiteX56" fmla="*/ 2813492 w 3248517"/>
                <a:gd name="connsiteY56" fmla="*/ 1132185 h 3507439"/>
                <a:gd name="connsiteX57" fmla="*/ 2807530 w 3248517"/>
                <a:gd name="connsiteY57" fmla="*/ 1066034 h 3507439"/>
                <a:gd name="connsiteX58" fmla="*/ 2835100 w 3248517"/>
                <a:gd name="connsiteY58" fmla="*/ 1020084 h 3507439"/>
                <a:gd name="connsiteX59" fmla="*/ 2946306 w 3248517"/>
                <a:gd name="connsiteY59" fmla="*/ 872562 h 3507439"/>
                <a:gd name="connsiteX60" fmla="*/ 2986734 w 3248517"/>
                <a:gd name="connsiteY60" fmla="*/ 771955 h 3507439"/>
                <a:gd name="connsiteX61" fmla="*/ 2876992 w 3248517"/>
                <a:gd name="connsiteY61" fmla="*/ 819245 h 3507439"/>
                <a:gd name="connsiteX62" fmla="*/ 2742744 w 3248517"/>
                <a:gd name="connsiteY62" fmla="*/ 868450 h 3507439"/>
                <a:gd name="connsiteX63" fmla="*/ 3074039 w 3248517"/>
                <a:gd name="connsiteY63" fmla="*/ 501589 h 3507439"/>
                <a:gd name="connsiteX64" fmla="*/ 3219323 w 3248517"/>
                <a:gd name="connsiteY64" fmla="*/ 46231 h 3507439"/>
                <a:gd name="connsiteX65" fmla="*/ 3119988 w 3248517"/>
                <a:gd name="connsiteY65" fmla="*/ 328453 h 3507439"/>
                <a:gd name="connsiteX66" fmla="*/ 3079371 w 3248517"/>
                <a:gd name="connsiteY66" fmla="*/ 38232 h 3507439"/>
                <a:gd name="connsiteX67" fmla="*/ 3059798 w 3248517"/>
                <a:gd name="connsiteY67" fmla="*/ 388642 h 3507439"/>
                <a:gd name="connsiteX68" fmla="*/ 2963023 w 3248517"/>
                <a:gd name="connsiteY68" fmla="*/ 482754 h 3507439"/>
                <a:gd name="connsiteX69" fmla="*/ 2822963 w 3248517"/>
                <a:gd name="connsiteY69" fmla="*/ 60189 h 3507439"/>
                <a:gd name="connsiteX70" fmla="*/ 2887119 w 3248517"/>
                <a:gd name="connsiteY70" fmla="*/ 521161 h 3507439"/>
                <a:gd name="connsiteX71" fmla="*/ 2715630 w 3248517"/>
                <a:gd name="connsiteY71" fmla="*/ 730601 h 3507439"/>
                <a:gd name="connsiteX72" fmla="*/ 2649828 w 3248517"/>
                <a:gd name="connsiteY72" fmla="*/ 620884 h 3507439"/>
                <a:gd name="connsiteX73" fmla="*/ 2633832 w 3248517"/>
                <a:gd name="connsiteY73" fmla="*/ 446449 h 3507439"/>
                <a:gd name="connsiteX74" fmla="*/ 2586971 w 3248517"/>
                <a:gd name="connsiteY74" fmla="*/ 643296 h 3507439"/>
                <a:gd name="connsiteX75" fmla="*/ 2650846 w 3248517"/>
                <a:gd name="connsiteY75" fmla="*/ 771218 h 3507439"/>
                <a:gd name="connsiteX76" fmla="*/ 2632922 w 3248517"/>
                <a:gd name="connsiteY76" fmla="*/ 854946 h 3507439"/>
                <a:gd name="connsiteX77" fmla="*/ 2481287 w 3248517"/>
                <a:gd name="connsiteY77" fmla="*/ 854665 h 3507439"/>
                <a:gd name="connsiteX78" fmla="*/ 2393982 w 3248517"/>
                <a:gd name="connsiteY78" fmla="*/ 753575 h 3507439"/>
                <a:gd name="connsiteX79" fmla="*/ 2447929 w 3248517"/>
                <a:gd name="connsiteY79" fmla="*/ 605344 h 3507439"/>
                <a:gd name="connsiteX80" fmla="*/ 2420079 w 3248517"/>
                <a:gd name="connsiteY80" fmla="*/ 458586 h 3507439"/>
                <a:gd name="connsiteX81" fmla="*/ 2330389 w 3248517"/>
                <a:gd name="connsiteY81" fmla="*/ 702575 h 3507439"/>
                <a:gd name="connsiteX82" fmla="*/ 2045501 w 3248517"/>
                <a:gd name="connsiteY82" fmla="*/ 470160 h 3507439"/>
                <a:gd name="connsiteX83" fmla="*/ 2079139 w 3248517"/>
                <a:gd name="connsiteY83" fmla="*/ 379171 h 3507439"/>
                <a:gd name="connsiteX84" fmla="*/ 2305379 w 3248517"/>
                <a:gd name="connsiteY84" fmla="*/ 238764 h 3507439"/>
                <a:gd name="connsiteX85" fmla="*/ 2167863 w 3248517"/>
                <a:gd name="connsiteY85" fmla="*/ 296731 h 3507439"/>
                <a:gd name="connsiteX86" fmla="*/ 2035574 w 3248517"/>
                <a:gd name="connsiteY86" fmla="*/ 307863 h 3507439"/>
                <a:gd name="connsiteX87" fmla="*/ 2047899 w 3248517"/>
                <a:gd name="connsiteY87" fmla="*/ 174099 h 3507439"/>
                <a:gd name="connsiteX88" fmla="*/ 2126456 w 3248517"/>
                <a:gd name="connsiteY88" fmla="*/ 0 h 3507439"/>
                <a:gd name="connsiteX89" fmla="*/ 1966650 w 3248517"/>
                <a:gd name="connsiteY89" fmla="*/ 257318 h 3507439"/>
                <a:gd name="connsiteX90" fmla="*/ 1936870 w 3248517"/>
                <a:gd name="connsiteY90" fmla="*/ 32164 h 3507439"/>
                <a:gd name="connsiteX91" fmla="*/ 1901275 w 3248517"/>
                <a:gd name="connsiteY91" fmla="*/ 208756 h 3507439"/>
                <a:gd name="connsiteX92" fmla="*/ 1931363 w 3248517"/>
                <a:gd name="connsiteY92" fmla="*/ 367315 h 3507439"/>
                <a:gd name="connsiteX93" fmla="*/ 1837294 w 3248517"/>
                <a:gd name="connsiteY93" fmla="*/ 288733 h 3507439"/>
                <a:gd name="connsiteX94" fmla="*/ 1776782 w 3248517"/>
                <a:gd name="connsiteY94" fmla="*/ 138130 h 3507439"/>
                <a:gd name="connsiteX95" fmla="*/ 1812524 w 3248517"/>
                <a:gd name="connsiteY95" fmla="*/ 363351 h 3507439"/>
                <a:gd name="connsiteX96" fmla="*/ 2358415 w 3248517"/>
                <a:gd name="connsiteY96" fmla="*/ 907420 h 3507439"/>
                <a:gd name="connsiteX97" fmla="*/ 2235543 w 3248517"/>
                <a:gd name="connsiteY97" fmla="*/ 830779 h 3507439"/>
                <a:gd name="connsiteX98" fmla="*/ 2065635 w 3248517"/>
                <a:gd name="connsiteY98" fmla="*/ 746314 h 3507439"/>
                <a:gd name="connsiteX99" fmla="*/ 2108531 w 3248517"/>
                <a:gd name="connsiteY99" fmla="*/ 998194 h 3507439"/>
                <a:gd name="connsiteX100" fmla="*/ 2259254 w 3248517"/>
                <a:gd name="connsiteY100" fmla="*/ 1067227 h 3507439"/>
                <a:gd name="connsiteX101" fmla="*/ 2285163 w 3248517"/>
                <a:gd name="connsiteY101" fmla="*/ 1144483 h 3507439"/>
                <a:gd name="connsiteX102" fmla="*/ 2187208 w 3248517"/>
                <a:gd name="connsiteY102" fmla="*/ 1396872 h 3507439"/>
                <a:gd name="connsiteX103" fmla="*/ 1844360 w 3248517"/>
                <a:gd name="connsiteY103" fmla="*/ 1398722 h 3507439"/>
                <a:gd name="connsiteX104" fmla="*/ 1565233 w 3248517"/>
                <a:gd name="connsiteY104" fmla="*/ 1433906 h 3507439"/>
                <a:gd name="connsiteX0" fmla="*/ 1546239 w 3229523"/>
                <a:gd name="connsiteY0" fmla="*/ 1433906 h 3507439"/>
                <a:gd name="connsiteX1" fmla="*/ 827604 w 3229523"/>
                <a:gd name="connsiteY1" fmla="*/ 1430614 h 3507439"/>
                <a:gd name="connsiteX2" fmla="*/ 507353 w 3229523"/>
                <a:gd name="connsiteY2" fmla="*/ 1443019 h 3507439"/>
                <a:gd name="connsiteX3" fmla="*/ 183185 w 3229523"/>
                <a:gd name="connsiteY3" fmla="*/ 1603646 h 3507439"/>
                <a:gd name="connsiteX4" fmla="*/ 34660 w 3229523"/>
                <a:gd name="connsiteY4" fmla="*/ 1771165 h 3507439"/>
                <a:gd name="connsiteX5" fmla="*/ 0 w 3229523"/>
                <a:gd name="connsiteY5" fmla="*/ 2063143 h 3507439"/>
                <a:gd name="connsiteX6" fmla="*/ 132641 w 3229523"/>
                <a:gd name="connsiteY6" fmla="*/ 1952864 h 3507439"/>
                <a:gd name="connsiteX7" fmla="*/ 169400 w 3229523"/>
                <a:gd name="connsiteY7" fmla="*/ 2003409 h 3507439"/>
                <a:gd name="connsiteX8" fmla="*/ 183185 w 3229523"/>
                <a:gd name="connsiteY8" fmla="*/ 1856369 h 3507439"/>
                <a:gd name="connsiteX9" fmla="*/ 261300 w 3229523"/>
                <a:gd name="connsiteY9" fmla="*/ 2269917 h 3507439"/>
                <a:gd name="connsiteX10" fmla="*/ 17766 w 3229523"/>
                <a:gd name="connsiteY10" fmla="*/ 2550211 h 3507439"/>
                <a:gd name="connsiteX11" fmla="*/ 26956 w 3229523"/>
                <a:gd name="connsiteY11" fmla="*/ 3363521 h 3507439"/>
                <a:gd name="connsiteX12" fmla="*/ 86691 w 3229523"/>
                <a:gd name="connsiteY12" fmla="*/ 3326761 h 3507439"/>
                <a:gd name="connsiteX13" fmla="*/ 114261 w 3229523"/>
                <a:gd name="connsiteY13" fmla="*/ 3469206 h 3507439"/>
                <a:gd name="connsiteX14" fmla="*/ 279680 w 3229523"/>
                <a:gd name="connsiteY14" fmla="*/ 3464611 h 3507439"/>
                <a:gd name="connsiteX15" fmla="*/ 334819 w 3229523"/>
                <a:gd name="connsiteY15" fmla="*/ 3427851 h 3507439"/>
                <a:gd name="connsiteX16" fmla="*/ 155615 w 3229523"/>
                <a:gd name="connsiteY16" fmla="*/ 3276217 h 3507439"/>
                <a:gd name="connsiteX17" fmla="*/ 151020 w 3229523"/>
                <a:gd name="connsiteY17" fmla="*/ 2720225 h 3507439"/>
                <a:gd name="connsiteX18" fmla="*/ 371579 w 3229523"/>
                <a:gd name="connsiteY18" fmla="*/ 2605350 h 3507439"/>
                <a:gd name="connsiteX19" fmla="*/ 279680 w 3229523"/>
                <a:gd name="connsiteY19" fmla="*/ 2734010 h 3507439"/>
                <a:gd name="connsiteX20" fmla="*/ 661063 w 3229523"/>
                <a:gd name="connsiteY20" fmla="*/ 3294597 h 3507439"/>
                <a:gd name="connsiteX21" fmla="*/ 702417 w 3229523"/>
                <a:gd name="connsiteY21" fmla="*/ 3262432 h 3507439"/>
                <a:gd name="connsiteX22" fmla="*/ 716202 w 3229523"/>
                <a:gd name="connsiteY22" fmla="*/ 3363521 h 3507439"/>
                <a:gd name="connsiteX23" fmla="*/ 909191 w 3229523"/>
                <a:gd name="connsiteY23" fmla="*/ 3363521 h 3507439"/>
                <a:gd name="connsiteX24" fmla="*/ 955141 w 3229523"/>
                <a:gd name="connsiteY24" fmla="*/ 3331356 h 3507439"/>
                <a:gd name="connsiteX25" fmla="*/ 739177 w 3229523"/>
                <a:gd name="connsiteY25" fmla="*/ 3193507 h 3507439"/>
                <a:gd name="connsiteX26" fmla="*/ 491049 w 3229523"/>
                <a:gd name="connsiteY26" fmla="*/ 2821314 h 3507439"/>
                <a:gd name="connsiteX27" fmla="*/ 500239 w 3229523"/>
                <a:gd name="connsiteY27" fmla="*/ 2738605 h 3507439"/>
                <a:gd name="connsiteX28" fmla="*/ 895406 w 3229523"/>
                <a:gd name="connsiteY28" fmla="*/ 2334247 h 3507439"/>
                <a:gd name="connsiteX29" fmla="*/ 1690337 w 3229523"/>
                <a:gd name="connsiteY29" fmla="*/ 2380197 h 3507439"/>
                <a:gd name="connsiteX30" fmla="*/ 1566273 w 3229523"/>
                <a:gd name="connsiteY30" fmla="*/ 3248647 h 3507439"/>
                <a:gd name="connsiteX31" fmla="*/ 1603032 w 3229523"/>
                <a:gd name="connsiteY31" fmla="*/ 3239457 h 3507439"/>
                <a:gd name="connsiteX32" fmla="*/ 1598438 w 3229523"/>
                <a:gd name="connsiteY32" fmla="*/ 3386496 h 3507439"/>
                <a:gd name="connsiteX33" fmla="*/ 1805211 w 3229523"/>
                <a:gd name="connsiteY33" fmla="*/ 3450826 h 3507439"/>
                <a:gd name="connsiteX34" fmla="*/ 1837376 w 3229523"/>
                <a:gd name="connsiteY34" fmla="*/ 3391091 h 3507439"/>
                <a:gd name="connsiteX35" fmla="*/ 1699527 w 3229523"/>
                <a:gd name="connsiteY35" fmla="*/ 3303786 h 3507439"/>
                <a:gd name="connsiteX36" fmla="*/ 1727097 w 3229523"/>
                <a:gd name="connsiteY36" fmla="*/ 2908619 h 3507439"/>
                <a:gd name="connsiteX37" fmla="*/ 1851161 w 3229523"/>
                <a:gd name="connsiteY37" fmla="*/ 2623730 h 3507439"/>
                <a:gd name="connsiteX38" fmla="*/ 1956846 w 3229523"/>
                <a:gd name="connsiteY38" fmla="*/ 2844289 h 3507439"/>
                <a:gd name="connsiteX39" fmla="*/ 2039555 w 3229523"/>
                <a:gd name="connsiteY39" fmla="*/ 3060253 h 3507439"/>
                <a:gd name="connsiteX40" fmla="*/ 2074841 w 3229523"/>
                <a:gd name="connsiteY40" fmla="*/ 3350929 h 3507439"/>
                <a:gd name="connsiteX41" fmla="*/ 2119599 w 3229523"/>
                <a:gd name="connsiteY41" fmla="*/ 3345423 h 3507439"/>
                <a:gd name="connsiteX42" fmla="*/ 2136505 w 3229523"/>
                <a:gd name="connsiteY42" fmla="*/ 3478113 h 3507439"/>
                <a:gd name="connsiteX43" fmla="*/ 2290068 w 3229523"/>
                <a:gd name="connsiteY43" fmla="*/ 3507439 h 3507439"/>
                <a:gd name="connsiteX44" fmla="*/ 2334545 w 3229523"/>
                <a:gd name="connsiteY44" fmla="*/ 3463419 h 3507439"/>
                <a:gd name="connsiteX45" fmla="*/ 2221706 w 3229523"/>
                <a:gd name="connsiteY45" fmla="*/ 3366924 h 3507439"/>
                <a:gd name="connsiteX46" fmla="*/ 2126860 w 3229523"/>
                <a:gd name="connsiteY46" fmla="*/ 3087823 h 3507439"/>
                <a:gd name="connsiteX47" fmla="*/ 2082666 w 3229523"/>
                <a:gd name="connsiteY47" fmla="*/ 2817884 h 3507439"/>
                <a:gd name="connsiteX48" fmla="*/ 2053340 w 3229523"/>
                <a:gd name="connsiteY48" fmla="*/ 2357222 h 3507439"/>
                <a:gd name="connsiteX49" fmla="*/ 2294382 w 3229523"/>
                <a:gd name="connsiteY49" fmla="*/ 2205413 h 3507439"/>
                <a:gd name="connsiteX50" fmla="*/ 2585621 w 3229523"/>
                <a:gd name="connsiteY50" fmla="*/ 1779447 h 3507439"/>
                <a:gd name="connsiteX51" fmla="*/ 2653634 w 3229523"/>
                <a:gd name="connsiteY51" fmla="*/ 1448891 h 3507439"/>
                <a:gd name="connsiteX52" fmla="*/ 2766016 w 3229523"/>
                <a:gd name="connsiteY52" fmla="*/ 1398346 h 3507439"/>
                <a:gd name="connsiteX53" fmla="*/ 2755634 w 3229523"/>
                <a:gd name="connsiteY53" fmla="*/ 1288521 h 3507439"/>
                <a:gd name="connsiteX54" fmla="*/ 2741112 w 3229523"/>
                <a:gd name="connsiteY54" fmla="*/ 1231453 h 3507439"/>
                <a:gd name="connsiteX55" fmla="*/ 2764368 w 3229523"/>
                <a:gd name="connsiteY55" fmla="*/ 1121454 h 3507439"/>
                <a:gd name="connsiteX56" fmla="*/ 2794498 w 3229523"/>
                <a:gd name="connsiteY56" fmla="*/ 1132185 h 3507439"/>
                <a:gd name="connsiteX57" fmla="*/ 2788536 w 3229523"/>
                <a:gd name="connsiteY57" fmla="*/ 1066034 h 3507439"/>
                <a:gd name="connsiteX58" fmla="*/ 2816106 w 3229523"/>
                <a:gd name="connsiteY58" fmla="*/ 1020084 h 3507439"/>
                <a:gd name="connsiteX59" fmla="*/ 2927312 w 3229523"/>
                <a:gd name="connsiteY59" fmla="*/ 872562 h 3507439"/>
                <a:gd name="connsiteX60" fmla="*/ 2967740 w 3229523"/>
                <a:gd name="connsiteY60" fmla="*/ 771955 h 3507439"/>
                <a:gd name="connsiteX61" fmla="*/ 2857998 w 3229523"/>
                <a:gd name="connsiteY61" fmla="*/ 819245 h 3507439"/>
                <a:gd name="connsiteX62" fmla="*/ 2723750 w 3229523"/>
                <a:gd name="connsiteY62" fmla="*/ 868450 h 3507439"/>
                <a:gd name="connsiteX63" fmla="*/ 3055045 w 3229523"/>
                <a:gd name="connsiteY63" fmla="*/ 501589 h 3507439"/>
                <a:gd name="connsiteX64" fmla="*/ 3200329 w 3229523"/>
                <a:gd name="connsiteY64" fmla="*/ 46231 h 3507439"/>
                <a:gd name="connsiteX65" fmla="*/ 3100994 w 3229523"/>
                <a:gd name="connsiteY65" fmla="*/ 328453 h 3507439"/>
                <a:gd name="connsiteX66" fmla="*/ 3060377 w 3229523"/>
                <a:gd name="connsiteY66" fmla="*/ 38232 h 3507439"/>
                <a:gd name="connsiteX67" fmla="*/ 3040804 w 3229523"/>
                <a:gd name="connsiteY67" fmla="*/ 388642 h 3507439"/>
                <a:gd name="connsiteX68" fmla="*/ 2944029 w 3229523"/>
                <a:gd name="connsiteY68" fmla="*/ 482754 h 3507439"/>
                <a:gd name="connsiteX69" fmla="*/ 2803969 w 3229523"/>
                <a:gd name="connsiteY69" fmla="*/ 60189 h 3507439"/>
                <a:gd name="connsiteX70" fmla="*/ 2868125 w 3229523"/>
                <a:gd name="connsiteY70" fmla="*/ 521161 h 3507439"/>
                <a:gd name="connsiteX71" fmla="*/ 2696636 w 3229523"/>
                <a:gd name="connsiteY71" fmla="*/ 730601 h 3507439"/>
                <a:gd name="connsiteX72" fmla="*/ 2630834 w 3229523"/>
                <a:gd name="connsiteY72" fmla="*/ 620884 h 3507439"/>
                <a:gd name="connsiteX73" fmla="*/ 2614838 w 3229523"/>
                <a:gd name="connsiteY73" fmla="*/ 446449 h 3507439"/>
                <a:gd name="connsiteX74" fmla="*/ 2567977 w 3229523"/>
                <a:gd name="connsiteY74" fmla="*/ 643296 h 3507439"/>
                <a:gd name="connsiteX75" fmla="*/ 2631852 w 3229523"/>
                <a:gd name="connsiteY75" fmla="*/ 771218 h 3507439"/>
                <a:gd name="connsiteX76" fmla="*/ 2613928 w 3229523"/>
                <a:gd name="connsiteY76" fmla="*/ 854946 h 3507439"/>
                <a:gd name="connsiteX77" fmla="*/ 2462293 w 3229523"/>
                <a:gd name="connsiteY77" fmla="*/ 854665 h 3507439"/>
                <a:gd name="connsiteX78" fmla="*/ 2374988 w 3229523"/>
                <a:gd name="connsiteY78" fmla="*/ 753575 h 3507439"/>
                <a:gd name="connsiteX79" fmla="*/ 2428935 w 3229523"/>
                <a:gd name="connsiteY79" fmla="*/ 605344 h 3507439"/>
                <a:gd name="connsiteX80" fmla="*/ 2401085 w 3229523"/>
                <a:gd name="connsiteY80" fmla="*/ 458586 h 3507439"/>
                <a:gd name="connsiteX81" fmla="*/ 2311395 w 3229523"/>
                <a:gd name="connsiteY81" fmla="*/ 702575 h 3507439"/>
                <a:gd name="connsiteX82" fmla="*/ 2026507 w 3229523"/>
                <a:gd name="connsiteY82" fmla="*/ 470160 h 3507439"/>
                <a:gd name="connsiteX83" fmla="*/ 2060145 w 3229523"/>
                <a:gd name="connsiteY83" fmla="*/ 379171 h 3507439"/>
                <a:gd name="connsiteX84" fmla="*/ 2286385 w 3229523"/>
                <a:gd name="connsiteY84" fmla="*/ 238764 h 3507439"/>
                <a:gd name="connsiteX85" fmla="*/ 2148869 w 3229523"/>
                <a:gd name="connsiteY85" fmla="*/ 296731 h 3507439"/>
                <a:gd name="connsiteX86" fmla="*/ 2016580 w 3229523"/>
                <a:gd name="connsiteY86" fmla="*/ 307863 h 3507439"/>
                <a:gd name="connsiteX87" fmla="*/ 2028905 w 3229523"/>
                <a:gd name="connsiteY87" fmla="*/ 174099 h 3507439"/>
                <a:gd name="connsiteX88" fmla="*/ 2107462 w 3229523"/>
                <a:gd name="connsiteY88" fmla="*/ 0 h 3507439"/>
                <a:gd name="connsiteX89" fmla="*/ 1947656 w 3229523"/>
                <a:gd name="connsiteY89" fmla="*/ 257318 h 3507439"/>
                <a:gd name="connsiteX90" fmla="*/ 1917876 w 3229523"/>
                <a:gd name="connsiteY90" fmla="*/ 32164 h 3507439"/>
                <a:gd name="connsiteX91" fmla="*/ 1882281 w 3229523"/>
                <a:gd name="connsiteY91" fmla="*/ 208756 h 3507439"/>
                <a:gd name="connsiteX92" fmla="*/ 1912369 w 3229523"/>
                <a:gd name="connsiteY92" fmla="*/ 367315 h 3507439"/>
                <a:gd name="connsiteX93" fmla="*/ 1818300 w 3229523"/>
                <a:gd name="connsiteY93" fmla="*/ 288733 h 3507439"/>
                <a:gd name="connsiteX94" fmla="*/ 1757788 w 3229523"/>
                <a:gd name="connsiteY94" fmla="*/ 138130 h 3507439"/>
                <a:gd name="connsiteX95" fmla="*/ 1793530 w 3229523"/>
                <a:gd name="connsiteY95" fmla="*/ 363351 h 3507439"/>
                <a:gd name="connsiteX96" fmla="*/ 2339421 w 3229523"/>
                <a:gd name="connsiteY96" fmla="*/ 907420 h 3507439"/>
                <a:gd name="connsiteX97" fmla="*/ 2216549 w 3229523"/>
                <a:gd name="connsiteY97" fmla="*/ 830779 h 3507439"/>
                <a:gd name="connsiteX98" fmla="*/ 2046641 w 3229523"/>
                <a:gd name="connsiteY98" fmla="*/ 746314 h 3507439"/>
                <a:gd name="connsiteX99" fmla="*/ 2089537 w 3229523"/>
                <a:gd name="connsiteY99" fmla="*/ 998194 h 3507439"/>
                <a:gd name="connsiteX100" fmla="*/ 2240260 w 3229523"/>
                <a:gd name="connsiteY100" fmla="*/ 1067227 h 3507439"/>
                <a:gd name="connsiteX101" fmla="*/ 2266169 w 3229523"/>
                <a:gd name="connsiteY101" fmla="*/ 1144483 h 3507439"/>
                <a:gd name="connsiteX102" fmla="*/ 2168214 w 3229523"/>
                <a:gd name="connsiteY102" fmla="*/ 1396872 h 3507439"/>
                <a:gd name="connsiteX103" fmla="*/ 1825366 w 3229523"/>
                <a:gd name="connsiteY103" fmla="*/ 1398722 h 3507439"/>
                <a:gd name="connsiteX104" fmla="*/ 1546239 w 3229523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2755 w 3229637"/>
                <a:gd name="connsiteY6" fmla="*/ 195286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2755 w 3229637"/>
                <a:gd name="connsiteY6" fmla="*/ 195286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05621 w 3229637"/>
                <a:gd name="connsiteY6" fmla="*/ 192030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2755 w 3229637"/>
                <a:gd name="connsiteY6" fmla="*/ 1917591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202292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34161 w 3229637"/>
                <a:gd name="connsiteY10" fmla="*/ 253935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69204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27070 w 3229637"/>
                <a:gd name="connsiteY12" fmla="*/ 3363521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27070 w 3229637"/>
                <a:gd name="connsiteY12" fmla="*/ 3363521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27070 w 3229637"/>
                <a:gd name="connsiteY12" fmla="*/ 3363521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10513 w 3229637"/>
                <a:gd name="connsiteY16" fmla="*/ 343056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10513 w 3229637"/>
                <a:gd name="connsiteY16" fmla="*/ 343056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05086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05086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698518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698518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698518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698518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9641 w 3229637"/>
                <a:gd name="connsiteY20" fmla="*/ 273943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9641 w 3229637"/>
                <a:gd name="connsiteY20" fmla="*/ 273943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9318 w 3229637"/>
                <a:gd name="connsiteY21" fmla="*/ 330273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9318 w 3229637"/>
                <a:gd name="connsiteY21" fmla="*/ 330273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7445 w 3229637"/>
                <a:gd name="connsiteY25" fmla="*/ 3374374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7445 w 3229637"/>
                <a:gd name="connsiteY25" fmla="*/ 3374374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7445 w 3229637"/>
                <a:gd name="connsiteY25" fmla="*/ 3374374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6526 w 3229637"/>
                <a:gd name="connsiteY30" fmla="*/ 2339674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6526 w 3229637"/>
                <a:gd name="connsiteY30" fmla="*/ 2339674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5878 w 3229637"/>
                <a:gd name="connsiteY31" fmla="*/ 2366631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5878 w 3229637"/>
                <a:gd name="connsiteY31" fmla="*/ 2366631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66387 w 3229637"/>
                <a:gd name="connsiteY33" fmla="*/ 3248647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66387 w 3229637"/>
                <a:gd name="connsiteY33" fmla="*/ 3248647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66387 w 3229637"/>
                <a:gd name="connsiteY33" fmla="*/ 3248647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72765 w 3229637"/>
                <a:gd name="connsiteY36" fmla="*/ 3445399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150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150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150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</a:cxnLst>
              <a:rect l="l" t="t" r="r" b="b"/>
              <a:pathLst>
                <a:path w="3229637" h="3507439">
                  <a:moveTo>
                    <a:pt x="1546353" y="1433906"/>
                  </a:moveTo>
                  <a:cubicBezTo>
                    <a:pt x="1264376" y="1403510"/>
                    <a:pt x="925128" y="1423449"/>
                    <a:pt x="827718" y="1430614"/>
                  </a:cubicBezTo>
                  <a:cubicBezTo>
                    <a:pt x="652559" y="1443198"/>
                    <a:pt x="599781" y="1417197"/>
                    <a:pt x="507467" y="1443019"/>
                  </a:cubicBezTo>
                  <a:cubicBezTo>
                    <a:pt x="400064" y="1480911"/>
                    <a:pt x="265948" y="1557307"/>
                    <a:pt x="183299" y="1603646"/>
                  </a:cubicBezTo>
                  <a:lnTo>
                    <a:pt x="34774" y="1771165"/>
                  </a:lnTo>
                  <a:cubicBezTo>
                    <a:pt x="23221" y="1868491"/>
                    <a:pt x="-1899" y="1976670"/>
                    <a:pt x="114" y="2063143"/>
                  </a:cubicBezTo>
                  <a:cubicBezTo>
                    <a:pt x="52468" y="2034523"/>
                    <a:pt x="112961" y="1995052"/>
                    <a:pt x="130041" y="1914878"/>
                  </a:cubicBezTo>
                  <a:lnTo>
                    <a:pt x="134241" y="1957282"/>
                  </a:lnTo>
                  <a:cubicBezTo>
                    <a:pt x="166875" y="1937211"/>
                    <a:pt x="175086" y="1876440"/>
                    <a:pt x="191439" y="1842802"/>
                  </a:cubicBezTo>
                  <a:cubicBezTo>
                    <a:pt x="195770" y="1982461"/>
                    <a:pt x="243514" y="2113978"/>
                    <a:pt x="283120" y="2256350"/>
                  </a:cubicBezTo>
                  <a:cubicBezTo>
                    <a:pt x="259827" y="2484546"/>
                    <a:pt x="92727" y="2476676"/>
                    <a:pt x="20594" y="2555637"/>
                  </a:cubicBezTo>
                  <a:cubicBezTo>
                    <a:pt x="26324" y="2711887"/>
                    <a:pt x="58648" y="3002221"/>
                    <a:pt x="48874" y="3136868"/>
                  </a:cubicBezTo>
                  <a:cubicBezTo>
                    <a:pt x="44526" y="3203682"/>
                    <a:pt x="398" y="3311521"/>
                    <a:pt x="43351" y="3349954"/>
                  </a:cubicBezTo>
                  <a:lnTo>
                    <a:pt x="86805" y="3307767"/>
                  </a:lnTo>
                  <a:cubicBezTo>
                    <a:pt x="79715" y="3372434"/>
                    <a:pt x="94332" y="3390973"/>
                    <a:pt x="103522" y="3444786"/>
                  </a:cubicBezTo>
                  <a:cubicBezTo>
                    <a:pt x="108011" y="3470388"/>
                    <a:pt x="234603" y="3474284"/>
                    <a:pt x="266227" y="3470038"/>
                  </a:cubicBezTo>
                  <a:lnTo>
                    <a:pt x="291519" y="3414284"/>
                  </a:lnTo>
                  <a:cubicBezTo>
                    <a:pt x="298714" y="3384542"/>
                    <a:pt x="162101" y="3330379"/>
                    <a:pt x="155729" y="3276217"/>
                  </a:cubicBezTo>
                  <a:cubicBezTo>
                    <a:pt x="135204" y="3093600"/>
                    <a:pt x="133673" y="2780742"/>
                    <a:pt x="148421" y="2703945"/>
                  </a:cubicBezTo>
                  <a:cubicBezTo>
                    <a:pt x="211992" y="2659323"/>
                    <a:pt x="297269" y="2633693"/>
                    <a:pt x="379833" y="2591783"/>
                  </a:cubicBezTo>
                  <a:cubicBezTo>
                    <a:pt x="345582" y="2657281"/>
                    <a:pt x="300479" y="2720065"/>
                    <a:pt x="306928" y="2747577"/>
                  </a:cubicBezTo>
                  <a:cubicBezTo>
                    <a:pt x="359398" y="2841590"/>
                    <a:pt x="536574" y="3017207"/>
                    <a:pt x="588832" y="3126014"/>
                  </a:cubicBezTo>
                  <a:cubicBezTo>
                    <a:pt x="649230" y="3218541"/>
                    <a:pt x="646298" y="3284975"/>
                    <a:pt x="669318" y="3302737"/>
                  </a:cubicBezTo>
                  <a:lnTo>
                    <a:pt x="702531" y="3262432"/>
                  </a:lnTo>
                  <a:cubicBezTo>
                    <a:pt x="707126" y="3323263"/>
                    <a:pt x="744281" y="3389519"/>
                    <a:pt x="811283" y="3396081"/>
                  </a:cubicBezTo>
                  <a:cubicBezTo>
                    <a:pt x="852097" y="3401508"/>
                    <a:pt x="879345" y="3396081"/>
                    <a:pt x="912019" y="3377088"/>
                  </a:cubicBezTo>
                  <a:cubicBezTo>
                    <a:pt x="909247" y="3350086"/>
                    <a:pt x="911901" y="3336651"/>
                    <a:pt x="930835" y="3317789"/>
                  </a:cubicBezTo>
                  <a:cubicBezTo>
                    <a:pt x="866083" y="3279979"/>
                    <a:pt x="823037" y="3261164"/>
                    <a:pt x="771852" y="3228780"/>
                  </a:cubicBezTo>
                  <a:cubicBezTo>
                    <a:pt x="746123" y="3128232"/>
                    <a:pt x="554879" y="2957137"/>
                    <a:pt x="480310" y="2810461"/>
                  </a:cubicBezTo>
                  <a:cubicBezTo>
                    <a:pt x="492418" y="2764802"/>
                    <a:pt x="493672" y="2762557"/>
                    <a:pt x="500353" y="2738605"/>
                  </a:cubicBezTo>
                  <a:cubicBezTo>
                    <a:pt x="653782" y="2620099"/>
                    <a:pt x="834344" y="2509733"/>
                    <a:pt x="879239" y="2336960"/>
                  </a:cubicBezTo>
                  <a:cubicBezTo>
                    <a:pt x="1133363" y="2424633"/>
                    <a:pt x="1425474" y="2392920"/>
                    <a:pt x="1704018" y="2366631"/>
                  </a:cubicBezTo>
                  <a:cubicBezTo>
                    <a:pt x="1655617" y="2542458"/>
                    <a:pt x="1631990" y="2873190"/>
                    <a:pt x="1609052" y="3020193"/>
                  </a:cubicBezTo>
                  <a:cubicBezTo>
                    <a:pt x="1596967" y="3140062"/>
                    <a:pt x="1543857" y="3227931"/>
                    <a:pt x="1571814" y="3267640"/>
                  </a:cubicBezTo>
                  <a:lnTo>
                    <a:pt x="1597719" y="3234030"/>
                  </a:lnTo>
                  <a:cubicBezTo>
                    <a:pt x="1606136" y="3322839"/>
                    <a:pt x="1565714" y="3376374"/>
                    <a:pt x="1590412" y="3394636"/>
                  </a:cubicBezTo>
                  <a:cubicBezTo>
                    <a:pt x="1632203" y="3445926"/>
                    <a:pt x="1673994" y="3426669"/>
                    <a:pt x="1745632" y="3445399"/>
                  </a:cubicBezTo>
                  <a:cubicBezTo>
                    <a:pt x="1797054" y="3430009"/>
                    <a:pt x="1769789" y="3409194"/>
                    <a:pt x="1802217" y="3382951"/>
                  </a:cubicBezTo>
                  <a:cubicBezTo>
                    <a:pt x="1765312" y="3348423"/>
                    <a:pt x="1755539" y="3316607"/>
                    <a:pt x="1699641" y="3279366"/>
                  </a:cubicBezTo>
                  <a:cubicBezTo>
                    <a:pt x="1684411" y="3109658"/>
                    <a:pt x="1709882" y="3010495"/>
                    <a:pt x="1729925" y="2911333"/>
                  </a:cubicBezTo>
                  <a:cubicBezTo>
                    <a:pt x="1754095" y="2826318"/>
                    <a:pt x="1810825" y="2719598"/>
                    <a:pt x="1851275" y="2623730"/>
                  </a:cubicBezTo>
                  <a:cubicBezTo>
                    <a:pt x="1932630" y="2705389"/>
                    <a:pt x="1932586" y="2773483"/>
                    <a:pt x="1970527" y="2855143"/>
                  </a:cubicBezTo>
                  <a:cubicBezTo>
                    <a:pt x="1974581" y="2904519"/>
                    <a:pt x="2016622" y="2991883"/>
                    <a:pt x="2039669" y="3060253"/>
                  </a:cubicBezTo>
                  <a:cubicBezTo>
                    <a:pt x="2064998" y="3195132"/>
                    <a:pt x="2052530" y="3339346"/>
                    <a:pt x="2074955" y="3350929"/>
                  </a:cubicBezTo>
                  <a:lnTo>
                    <a:pt x="2119713" y="3345423"/>
                  </a:lnTo>
                  <a:cubicBezTo>
                    <a:pt x="2153785" y="3398539"/>
                    <a:pt x="2115877" y="3430328"/>
                    <a:pt x="2136619" y="3478113"/>
                  </a:cubicBezTo>
                  <a:cubicBezTo>
                    <a:pt x="2201137" y="3506549"/>
                    <a:pt x="2238994" y="3497664"/>
                    <a:pt x="2290182" y="3507439"/>
                  </a:cubicBezTo>
                  <a:cubicBezTo>
                    <a:pt x="2312116" y="3489211"/>
                    <a:pt x="2307393" y="3476315"/>
                    <a:pt x="2334659" y="3463419"/>
                  </a:cubicBezTo>
                  <a:cubicBezTo>
                    <a:pt x="2334369" y="3441918"/>
                    <a:pt x="2259433" y="3399089"/>
                    <a:pt x="2221820" y="3366924"/>
                  </a:cubicBezTo>
                  <a:cubicBezTo>
                    <a:pt x="2197314" y="3276556"/>
                    <a:pt x="2183470" y="3215514"/>
                    <a:pt x="2126974" y="3087823"/>
                  </a:cubicBezTo>
                  <a:cubicBezTo>
                    <a:pt x="2106911" y="3008507"/>
                    <a:pt x="2094845" y="2931857"/>
                    <a:pt x="2082780" y="2817884"/>
                  </a:cubicBezTo>
                  <a:cubicBezTo>
                    <a:pt x="2066784" y="2709650"/>
                    <a:pt x="2021463" y="2449460"/>
                    <a:pt x="2053454" y="2357222"/>
                  </a:cubicBezTo>
                  <a:cubicBezTo>
                    <a:pt x="2125803" y="2341275"/>
                    <a:pt x="2259469" y="2266680"/>
                    <a:pt x="2294496" y="2205413"/>
                  </a:cubicBezTo>
                  <a:cubicBezTo>
                    <a:pt x="2375580" y="2071422"/>
                    <a:pt x="2509982" y="1916105"/>
                    <a:pt x="2585735" y="1779447"/>
                  </a:cubicBezTo>
                  <a:cubicBezTo>
                    <a:pt x="2622624" y="1738575"/>
                    <a:pt x="2646183" y="1543081"/>
                    <a:pt x="2653748" y="1448891"/>
                  </a:cubicBezTo>
                  <a:cubicBezTo>
                    <a:pt x="2698318" y="1435597"/>
                    <a:pt x="2716228" y="1438299"/>
                    <a:pt x="2766130" y="1398346"/>
                  </a:cubicBezTo>
                  <a:lnTo>
                    <a:pt x="2755748" y="1288521"/>
                  </a:lnTo>
                  <a:cubicBezTo>
                    <a:pt x="2749130" y="1268610"/>
                    <a:pt x="2731849" y="1264694"/>
                    <a:pt x="2741226" y="1231453"/>
                  </a:cubicBezTo>
                  <a:lnTo>
                    <a:pt x="2764482" y="1121454"/>
                  </a:lnTo>
                  <a:lnTo>
                    <a:pt x="2794612" y="1132185"/>
                  </a:lnTo>
                  <a:cubicBezTo>
                    <a:pt x="2792625" y="1110135"/>
                    <a:pt x="2779974" y="1085418"/>
                    <a:pt x="2788650" y="1066034"/>
                  </a:cubicBezTo>
                  <a:cubicBezTo>
                    <a:pt x="2797840" y="1050717"/>
                    <a:pt x="2778270" y="1031680"/>
                    <a:pt x="2816220" y="1020084"/>
                  </a:cubicBezTo>
                  <a:cubicBezTo>
                    <a:pt x="2860676" y="1006500"/>
                    <a:pt x="2907486" y="969900"/>
                    <a:pt x="2927426" y="872562"/>
                  </a:cubicBezTo>
                  <a:cubicBezTo>
                    <a:pt x="2928705" y="852534"/>
                    <a:pt x="2989181" y="799948"/>
                    <a:pt x="2967854" y="771955"/>
                  </a:cubicBezTo>
                  <a:cubicBezTo>
                    <a:pt x="2949066" y="764252"/>
                    <a:pt x="2898777" y="792499"/>
                    <a:pt x="2858112" y="819245"/>
                  </a:cubicBezTo>
                  <a:cubicBezTo>
                    <a:pt x="2790789" y="832661"/>
                    <a:pt x="2777221" y="853857"/>
                    <a:pt x="2723864" y="868450"/>
                  </a:cubicBezTo>
                  <a:cubicBezTo>
                    <a:pt x="2756096" y="736388"/>
                    <a:pt x="2916290" y="604326"/>
                    <a:pt x="3055159" y="501589"/>
                  </a:cubicBezTo>
                  <a:cubicBezTo>
                    <a:pt x="3225330" y="382681"/>
                    <a:pt x="3264871" y="66500"/>
                    <a:pt x="3200443" y="46231"/>
                  </a:cubicBezTo>
                  <a:cubicBezTo>
                    <a:pt x="3146892" y="34559"/>
                    <a:pt x="3175986" y="321464"/>
                    <a:pt x="3101108" y="328453"/>
                  </a:cubicBezTo>
                  <a:cubicBezTo>
                    <a:pt x="3044914" y="303691"/>
                    <a:pt x="3095357" y="62994"/>
                    <a:pt x="3060491" y="38232"/>
                  </a:cubicBezTo>
                  <a:cubicBezTo>
                    <a:pt x="3008647" y="12855"/>
                    <a:pt x="3015451" y="270061"/>
                    <a:pt x="3040918" y="388642"/>
                  </a:cubicBezTo>
                  <a:cubicBezTo>
                    <a:pt x="3013103" y="420901"/>
                    <a:pt x="3001283" y="426502"/>
                    <a:pt x="2944143" y="482754"/>
                  </a:cubicBezTo>
                  <a:cubicBezTo>
                    <a:pt x="2930335" y="342788"/>
                    <a:pt x="2844550" y="29538"/>
                    <a:pt x="2804083" y="60189"/>
                  </a:cubicBezTo>
                  <a:cubicBezTo>
                    <a:pt x="2785480" y="78774"/>
                    <a:pt x="2900171" y="473252"/>
                    <a:pt x="2868239" y="521161"/>
                  </a:cubicBezTo>
                  <a:cubicBezTo>
                    <a:pt x="2806634" y="587420"/>
                    <a:pt x="2737028" y="706996"/>
                    <a:pt x="2696750" y="730601"/>
                  </a:cubicBezTo>
                  <a:cubicBezTo>
                    <a:pt x="2664152" y="742015"/>
                    <a:pt x="2652882" y="657456"/>
                    <a:pt x="2630948" y="620884"/>
                  </a:cubicBezTo>
                  <a:cubicBezTo>
                    <a:pt x="2603401" y="545856"/>
                    <a:pt x="2669158" y="465494"/>
                    <a:pt x="2614952" y="446449"/>
                  </a:cubicBezTo>
                  <a:cubicBezTo>
                    <a:pt x="2571784" y="441863"/>
                    <a:pt x="2544612" y="602562"/>
                    <a:pt x="2568091" y="643296"/>
                  </a:cubicBezTo>
                  <a:lnTo>
                    <a:pt x="2631966" y="771218"/>
                  </a:lnTo>
                  <a:cubicBezTo>
                    <a:pt x="2646430" y="800016"/>
                    <a:pt x="2639566" y="831480"/>
                    <a:pt x="2614042" y="854946"/>
                  </a:cubicBezTo>
                  <a:cubicBezTo>
                    <a:pt x="2566163" y="869071"/>
                    <a:pt x="2520950" y="869866"/>
                    <a:pt x="2462407" y="854665"/>
                  </a:cubicBezTo>
                  <a:cubicBezTo>
                    <a:pt x="2425307" y="842295"/>
                    <a:pt x="2382876" y="805934"/>
                    <a:pt x="2375102" y="753575"/>
                  </a:cubicBezTo>
                  <a:cubicBezTo>
                    <a:pt x="2369090" y="704165"/>
                    <a:pt x="2424397" y="646757"/>
                    <a:pt x="2429049" y="605344"/>
                  </a:cubicBezTo>
                  <a:cubicBezTo>
                    <a:pt x="2427763" y="535098"/>
                    <a:pt x="2434475" y="451520"/>
                    <a:pt x="2401199" y="458586"/>
                  </a:cubicBezTo>
                  <a:cubicBezTo>
                    <a:pt x="2365082" y="452830"/>
                    <a:pt x="2424936" y="548378"/>
                    <a:pt x="2311509" y="702575"/>
                  </a:cubicBezTo>
                  <a:cubicBezTo>
                    <a:pt x="2220989" y="632212"/>
                    <a:pt x="2071821" y="553853"/>
                    <a:pt x="2026621" y="470160"/>
                  </a:cubicBezTo>
                  <a:cubicBezTo>
                    <a:pt x="1999623" y="443385"/>
                    <a:pt x="2025942" y="381953"/>
                    <a:pt x="2060259" y="379171"/>
                  </a:cubicBezTo>
                  <a:cubicBezTo>
                    <a:pt x="2204986" y="353695"/>
                    <a:pt x="2304392" y="256241"/>
                    <a:pt x="2286499" y="238764"/>
                  </a:cubicBezTo>
                  <a:cubicBezTo>
                    <a:pt x="2243525" y="181926"/>
                    <a:pt x="2207280" y="277218"/>
                    <a:pt x="2148983" y="296731"/>
                  </a:cubicBezTo>
                  <a:cubicBezTo>
                    <a:pt x="2104016" y="308247"/>
                    <a:pt x="2032245" y="325191"/>
                    <a:pt x="2016694" y="307863"/>
                  </a:cubicBezTo>
                  <a:cubicBezTo>
                    <a:pt x="1994664" y="296198"/>
                    <a:pt x="2013872" y="225410"/>
                    <a:pt x="2029019" y="174099"/>
                  </a:cubicBezTo>
                  <a:cubicBezTo>
                    <a:pt x="2044166" y="122789"/>
                    <a:pt x="2157107" y="19899"/>
                    <a:pt x="2107576" y="0"/>
                  </a:cubicBezTo>
                  <a:cubicBezTo>
                    <a:pt x="1955669" y="37787"/>
                    <a:pt x="1963716" y="256853"/>
                    <a:pt x="1947770" y="257318"/>
                  </a:cubicBezTo>
                  <a:cubicBezTo>
                    <a:pt x="1916516" y="251580"/>
                    <a:pt x="1941247" y="43233"/>
                    <a:pt x="1917990" y="32164"/>
                  </a:cubicBezTo>
                  <a:cubicBezTo>
                    <a:pt x="1888433" y="26736"/>
                    <a:pt x="1880202" y="152898"/>
                    <a:pt x="1882395" y="208756"/>
                  </a:cubicBezTo>
                  <a:cubicBezTo>
                    <a:pt x="1881922" y="261948"/>
                    <a:pt x="1928478" y="361984"/>
                    <a:pt x="1912483" y="367315"/>
                  </a:cubicBezTo>
                  <a:cubicBezTo>
                    <a:pt x="1891889" y="385195"/>
                    <a:pt x="1844622" y="326931"/>
                    <a:pt x="1818414" y="288733"/>
                  </a:cubicBezTo>
                  <a:cubicBezTo>
                    <a:pt x="1792206" y="250536"/>
                    <a:pt x="1795354" y="143466"/>
                    <a:pt x="1757902" y="138130"/>
                  </a:cubicBezTo>
                  <a:cubicBezTo>
                    <a:pt x="1723607" y="136782"/>
                    <a:pt x="1755960" y="314047"/>
                    <a:pt x="1793644" y="363351"/>
                  </a:cubicBezTo>
                  <a:cubicBezTo>
                    <a:pt x="1916958" y="503831"/>
                    <a:pt x="2378839" y="844252"/>
                    <a:pt x="2339535" y="907420"/>
                  </a:cubicBezTo>
                  <a:cubicBezTo>
                    <a:pt x="2313684" y="938745"/>
                    <a:pt x="2261175" y="855437"/>
                    <a:pt x="2216663" y="830779"/>
                  </a:cubicBezTo>
                  <a:cubicBezTo>
                    <a:pt x="2186686" y="803512"/>
                    <a:pt x="2074067" y="768249"/>
                    <a:pt x="2046755" y="746314"/>
                  </a:cubicBezTo>
                  <a:cubicBezTo>
                    <a:pt x="1985520" y="708531"/>
                    <a:pt x="2046916" y="937338"/>
                    <a:pt x="2089651" y="998194"/>
                  </a:cubicBezTo>
                  <a:cubicBezTo>
                    <a:pt x="2167440" y="1068302"/>
                    <a:pt x="2174507" y="1061100"/>
                    <a:pt x="2240374" y="1067227"/>
                  </a:cubicBezTo>
                  <a:cubicBezTo>
                    <a:pt x="2274256" y="1056064"/>
                    <a:pt x="2290732" y="1098873"/>
                    <a:pt x="2266283" y="1144483"/>
                  </a:cubicBezTo>
                  <a:cubicBezTo>
                    <a:pt x="2239168" y="1208754"/>
                    <a:pt x="2222179" y="1354533"/>
                    <a:pt x="2168328" y="1396872"/>
                  </a:cubicBezTo>
                  <a:cubicBezTo>
                    <a:pt x="2090259" y="1443762"/>
                    <a:pt x="1921655" y="1400117"/>
                    <a:pt x="1825480" y="1398722"/>
                  </a:cubicBezTo>
                  <a:cubicBezTo>
                    <a:pt x="1742496" y="1401396"/>
                    <a:pt x="1638389" y="1449339"/>
                    <a:pt x="1546353" y="14339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40" name="자유형: 도형 39">
              <a:extLst>
                <a:ext uri="{FF2B5EF4-FFF2-40B4-BE49-F238E27FC236}">
                  <a16:creationId xmlns="" xmlns:a16="http://schemas.microsoft.com/office/drawing/2014/main" id="{4BBBBEEE-F998-44A7-B6E8-DB0D6FFA22F2}"/>
                </a:ext>
              </a:extLst>
            </p:cNvPr>
            <p:cNvSpPr/>
            <p:nvPr/>
          </p:nvSpPr>
          <p:spPr>
            <a:xfrm>
              <a:off x="8354467" y="5309135"/>
              <a:ext cx="873657" cy="948805"/>
            </a:xfrm>
            <a:custGeom>
              <a:avLst/>
              <a:gdLst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187208 w 3248648"/>
                <a:gd name="connsiteY94" fmla="*/ 1396872 h 3496775"/>
                <a:gd name="connsiteX95" fmla="*/ 1962055 w 3248648"/>
                <a:gd name="connsiteY95" fmla="*/ 1419847 h 3496775"/>
                <a:gd name="connsiteX96" fmla="*/ 1658786 w 3248648"/>
                <a:gd name="connsiteY96" fmla="*/ 1452012 h 3496775"/>
                <a:gd name="connsiteX97" fmla="*/ 514638 w 3248648"/>
                <a:gd name="connsiteY97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187208 w 3248648"/>
                <a:gd name="connsiteY94" fmla="*/ 1396872 h 3496775"/>
                <a:gd name="connsiteX95" fmla="*/ 1962055 w 3248648"/>
                <a:gd name="connsiteY95" fmla="*/ 1419847 h 3496775"/>
                <a:gd name="connsiteX96" fmla="*/ 1658786 w 3248648"/>
                <a:gd name="connsiteY96" fmla="*/ 1452012 h 3496775"/>
                <a:gd name="connsiteX97" fmla="*/ 514638 w 3248648"/>
                <a:gd name="connsiteY97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187208 w 3248648"/>
                <a:gd name="connsiteY94" fmla="*/ 1396872 h 3496775"/>
                <a:gd name="connsiteX95" fmla="*/ 1962055 w 3248648"/>
                <a:gd name="connsiteY95" fmla="*/ 1419847 h 3496775"/>
                <a:gd name="connsiteX96" fmla="*/ 1658786 w 3248648"/>
                <a:gd name="connsiteY96" fmla="*/ 1452012 h 3496775"/>
                <a:gd name="connsiteX97" fmla="*/ 514638 w 3248648"/>
                <a:gd name="connsiteY97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9078 w 3248648"/>
                <a:gd name="connsiteY89" fmla="*/ 904754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9078 w 3248648"/>
                <a:gd name="connsiteY89" fmla="*/ 904754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9078 w 3248648"/>
                <a:gd name="connsiteY89" fmla="*/ 904754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3366 w 3248648"/>
                <a:gd name="connsiteY86" fmla="*/ 375313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3366 w 3248648"/>
                <a:gd name="connsiteY86" fmla="*/ 375313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3366 w 3248648"/>
                <a:gd name="connsiteY86" fmla="*/ 375313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3366 w 3248648"/>
                <a:gd name="connsiteY86" fmla="*/ 375313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26206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26456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26456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4590 h 3497733"/>
                <a:gd name="connsiteX1" fmla="*/ 514638 w 3248648"/>
                <a:gd name="connsiteY1" fmla="*/ 1434590 h 3497733"/>
                <a:gd name="connsiteX2" fmla="*/ 202179 w 3248648"/>
                <a:gd name="connsiteY2" fmla="*/ 1604604 h 3497733"/>
                <a:gd name="connsiteX3" fmla="*/ 18380 w 3248648"/>
                <a:gd name="connsiteY3" fmla="*/ 1788403 h 3497733"/>
                <a:gd name="connsiteX4" fmla="*/ 0 w 3248648"/>
                <a:gd name="connsiteY4" fmla="*/ 2064101 h 3497733"/>
                <a:gd name="connsiteX5" fmla="*/ 151635 w 3248648"/>
                <a:gd name="connsiteY5" fmla="*/ 1953822 h 3497733"/>
                <a:gd name="connsiteX6" fmla="*/ 188394 w 3248648"/>
                <a:gd name="connsiteY6" fmla="*/ 2004367 h 3497733"/>
                <a:gd name="connsiteX7" fmla="*/ 202179 w 3248648"/>
                <a:gd name="connsiteY7" fmla="*/ 1857327 h 3497733"/>
                <a:gd name="connsiteX8" fmla="*/ 280294 w 3248648"/>
                <a:gd name="connsiteY8" fmla="*/ 2270875 h 3497733"/>
                <a:gd name="connsiteX9" fmla="*/ 36760 w 3248648"/>
                <a:gd name="connsiteY9" fmla="*/ 2551169 h 3497733"/>
                <a:gd name="connsiteX10" fmla="*/ 45950 w 3248648"/>
                <a:gd name="connsiteY10" fmla="*/ 3364479 h 3497733"/>
                <a:gd name="connsiteX11" fmla="*/ 105685 w 3248648"/>
                <a:gd name="connsiteY11" fmla="*/ 3327719 h 3497733"/>
                <a:gd name="connsiteX12" fmla="*/ 133255 w 3248648"/>
                <a:gd name="connsiteY12" fmla="*/ 3470164 h 3497733"/>
                <a:gd name="connsiteX13" fmla="*/ 298674 w 3248648"/>
                <a:gd name="connsiteY13" fmla="*/ 3465569 h 3497733"/>
                <a:gd name="connsiteX14" fmla="*/ 353813 w 3248648"/>
                <a:gd name="connsiteY14" fmla="*/ 3428809 h 3497733"/>
                <a:gd name="connsiteX15" fmla="*/ 174609 w 3248648"/>
                <a:gd name="connsiteY15" fmla="*/ 3277175 h 3497733"/>
                <a:gd name="connsiteX16" fmla="*/ 170014 w 3248648"/>
                <a:gd name="connsiteY16" fmla="*/ 2721183 h 3497733"/>
                <a:gd name="connsiteX17" fmla="*/ 390573 w 3248648"/>
                <a:gd name="connsiteY17" fmla="*/ 2606308 h 3497733"/>
                <a:gd name="connsiteX18" fmla="*/ 298674 w 3248648"/>
                <a:gd name="connsiteY18" fmla="*/ 2734968 h 3497733"/>
                <a:gd name="connsiteX19" fmla="*/ 680057 w 3248648"/>
                <a:gd name="connsiteY19" fmla="*/ 3295555 h 3497733"/>
                <a:gd name="connsiteX20" fmla="*/ 721411 w 3248648"/>
                <a:gd name="connsiteY20" fmla="*/ 3263390 h 3497733"/>
                <a:gd name="connsiteX21" fmla="*/ 735196 w 3248648"/>
                <a:gd name="connsiteY21" fmla="*/ 3364479 h 3497733"/>
                <a:gd name="connsiteX22" fmla="*/ 928185 w 3248648"/>
                <a:gd name="connsiteY22" fmla="*/ 3364479 h 3497733"/>
                <a:gd name="connsiteX23" fmla="*/ 974135 w 3248648"/>
                <a:gd name="connsiteY23" fmla="*/ 3332314 h 3497733"/>
                <a:gd name="connsiteX24" fmla="*/ 758171 w 3248648"/>
                <a:gd name="connsiteY24" fmla="*/ 3194465 h 3497733"/>
                <a:gd name="connsiteX25" fmla="*/ 510043 w 3248648"/>
                <a:gd name="connsiteY25" fmla="*/ 2822272 h 3497733"/>
                <a:gd name="connsiteX26" fmla="*/ 519233 w 3248648"/>
                <a:gd name="connsiteY26" fmla="*/ 2739563 h 3497733"/>
                <a:gd name="connsiteX27" fmla="*/ 914400 w 3248648"/>
                <a:gd name="connsiteY27" fmla="*/ 2335205 h 3497733"/>
                <a:gd name="connsiteX28" fmla="*/ 1709331 w 3248648"/>
                <a:gd name="connsiteY28" fmla="*/ 2381155 h 3497733"/>
                <a:gd name="connsiteX29" fmla="*/ 1585267 w 3248648"/>
                <a:gd name="connsiteY29" fmla="*/ 3249605 h 3497733"/>
                <a:gd name="connsiteX30" fmla="*/ 1622026 w 3248648"/>
                <a:gd name="connsiteY30" fmla="*/ 3240415 h 3497733"/>
                <a:gd name="connsiteX31" fmla="*/ 1617432 w 3248648"/>
                <a:gd name="connsiteY31" fmla="*/ 3387454 h 3497733"/>
                <a:gd name="connsiteX32" fmla="*/ 1824205 w 3248648"/>
                <a:gd name="connsiteY32" fmla="*/ 3451784 h 3497733"/>
                <a:gd name="connsiteX33" fmla="*/ 1856370 w 3248648"/>
                <a:gd name="connsiteY33" fmla="*/ 3392049 h 3497733"/>
                <a:gd name="connsiteX34" fmla="*/ 1718521 w 3248648"/>
                <a:gd name="connsiteY34" fmla="*/ 3304744 h 3497733"/>
                <a:gd name="connsiteX35" fmla="*/ 1746091 w 3248648"/>
                <a:gd name="connsiteY35" fmla="*/ 2909577 h 3497733"/>
                <a:gd name="connsiteX36" fmla="*/ 1870155 w 3248648"/>
                <a:gd name="connsiteY36" fmla="*/ 2624688 h 3497733"/>
                <a:gd name="connsiteX37" fmla="*/ 1975840 w 3248648"/>
                <a:gd name="connsiteY37" fmla="*/ 2845247 h 3497733"/>
                <a:gd name="connsiteX38" fmla="*/ 2058549 w 3248648"/>
                <a:gd name="connsiteY38" fmla="*/ 3061211 h 3497733"/>
                <a:gd name="connsiteX39" fmla="*/ 2104499 w 3248648"/>
                <a:gd name="connsiteY39" fmla="*/ 3359884 h 3497733"/>
                <a:gd name="connsiteX40" fmla="*/ 2141259 w 3248648"/>
                <a:gd name="connsiteY40" fmla="*/ 3327719 h 3497733"/>
                <a:gd name="connsiteX41" fmla="*/ 2168828 w 3248648"/>
                <a:gd name="connsiteY41" fmla="*/ 3497733 h 3497733"/>
                <a:gd name="connsiteX42" fmla="*/ 2325058 w 3248648"/>
                <a:gd name="connsiteY42" fmla="*/ 3497733 h 3497733"/>
                <a:gd name="connsiteX43" fmla="*/ 2380197 w 3248648"/>
                <a:gd name="connsiteY43" fmla="*/ 3456379 h 3497733"/>
                <a:gd name="connsiteX44" fmla="*/ 2219373 w 3248648"/>
                <a:gd name="connsiteY44" fmla="*/ 3359884 h 3497733"/>
                <a:gd name="connsiteX45" fmla="*/ 2145854 w 3248648"/>
                <a:gd name="connsiteY45" fmla="*/ 3088781 h 3497733"/>
                <a:gd name="connsiteX46" fmla="*/ 2072334 w 3248648"/>
                <a:gd name="connsiteY46" fmla="*/ 2610903 h 3497733"/>
                <a:gd name="connsiteX47" fmla="*/ 2072334 w 3248648"/>
                <a:gd name="connsiteY47" fmla="*/ 2358180 h 3497733"/>
                <a:gd name="connsiteX48" fmla="*/ 2348033 w 3248648"/>
                <a:gd name="connsiteY48" fmla="*/ 2174381 h 3497733"/>
                <a:gd name="connsiteX49" fmla="*/ 2609946 w 3248648"/>
                <a:gd name="connsiteY49" fmla="*/ 1788403 h 3497733"/>
                <a:gd name="connsiteX50" fmla="*/ 2651301 w 3248648"/>
                <a:gd name="connsiteY50" fmla="*/ 1439185 h 3497733"/>
                <a:gd name="connsiteX51" fmla="*/ 2798340 w 3248648"/>
                <a:gd name="connsiteY51" fmla="*/ 1388640 h 3497733"/>
                <a:gd name="connsiteX52" fmla="*/ 2779960 w 3248648"/>
                <a:gd name="connsiteY52" fmla="*/ 1292145 h 3497733"/>
                <a:gd name="connsiteX53" fmla="*/ 2770770 w 3248648"/>
                <a:gd name="connsiteY53" fmla="*/ 1232411 h 3497733"/>
                <a:gd name="connsiteX54" fmla="*/ 2775365 w 3248648"/>
                <a:gd name="connsiteY54" fmla="*/ 1103751 h 3497733"/>
                <a:gd name="connsiteX55" fmla="*/ 2853480 w 3248648"/>
                <a:gd name="connsiteY55" fmla="*/ 1186461 h 3497733"/>
                <a:gd name="connsiteX56" fmla="*/ 2807530 w 3248648"/>
                <a:gd name="connsiteY56" fmla="*/ 1066992 h 3497733"/>
                <a:gd name="connsiteX57" fmla="*/ 2835100 w 3248648"/>
                <a:gd name="connsiteY57" fmla="*/ 1021042 h 3497733"/>
                <a:gd name="connsiteX58" fmla="*/ 2986734 w 3248648"/>
                <a:gd name="connsiteY58" fmla="*/ 772913 h 3497733"/>
                <a:gd name="connsiteX59" fmla="*/ 2729415 w 3248648"/>
                <a:gd name="connsiteY59" fmla="*/ 869408 h 3497733"/>
                <a:gd name="connsiteX60" fmla="*/ 3074039 w 3248648"/>
                <a:gd name="connsiteY60" fmla="*/ 497215 h 3497733"/>
                <a:gd name="connsiteX61" fmla="*/ 3248648 w 3248648"/>
                <a:gd name="connsiteY61" fmla="*/ 28527 h 3497733"/>
                <a:gd name="connsiteX62" fmla="*/ 3119988 w 3248648"/>
                <a:gd name="connsiteY62" fmla="*/ 313416 h 3497733"/>
                <a:gd name="connsiteX63" fmla="*/ 3074039 w 3248648"/>
                <a:gd name="connsiteY63" fmla="*/ 28527 h 3497733"/>
                <a:gd name="connsiteX64" fmla="*/ 3046469 w 3248648"/>
                <a:gd name="connsiteY64" fmla="*/ 386935 h 3497733"/>
                <a:gd name="connsiteX65" fmla="*/ 2968354 w 3248648"/>
                <a:gd name="connsiteY65" fmla="*/ 465050 h 3497733"/>
                <a:gd name="connsiteX66" fmla="*/ 2844290 w 3248648"/>
                <a:gd name="connsiteY66" fmla="*/ 74477 h 3497733"/>
                <a:gd name="connsiteX67" fmla="*/ 2876455 w 3248648"/>
                <a:gd name="connsiteY67" fmla="*/ 524785 h 3497733"/>
                <a:gd name="connsiteX68" fmla="*/ 2715630 w 3248648"/>
                <a:gd name="connsiteY68" fmla="*/ 731559 h 3497733"/>
                <a:gd name="connsiteX69" fmla="*/ 2660491 w 3248648"/>
                <a:gd name="connsiteY69" fmla="*/ 584519 h 3497733"/>
                <a:gd name="connsiteX70" fmla="*/ 2660491 w 3248648"/>
                <a:gd name="connsiteY70" fmla="*/ 442075 h 3497733"/>
                <a:gd name="connsiteX71" fmla="*/ 2586971 w 3248648"/>
                <a:gd name="connsiteY71" fmla="*/ 644254 h 3497733"/>
                <a:gd name="connsiteX72" fmla="*/ 2637516 w 3248648"/>
                <a:gd name="connsiteY72" fmla="*/ 777508 h 3497733"/>
                <a:gd name="connsiteX73" fmla="*/ 2632921 w 3248648"/>
                <a:gd name="connsiteY73" fmla="*/ 837243 h 3497733"/>
                <a:gd name="connsiteX74" fmla="*/ 2481287 w 3248648"/>
                <a:gd name="connsiteY74" fmla="*/ 855623 h 3497733"/>
                <a:gd name="connsiteX75" fmla="*/ 2393982 w 3248648"/>
                <a:gd name="connsiteY75" fmla="*/ 754533 h 3497733"/>
                <a:gd name="connsiteX76" fmla="*/ 2439932 w 3248648"/>
                <a:gd name="connsiteY76" fmla="*/ 598304 h 3497733"/>
                <a:gd name="connsiteX77" fmla="*/ 2430742 w 3248648"/>
                <a:gd name="connsiteY77" fmla="*/ 432885 h 3497733"/>
                <a:gd name="connsiteX78" fmla="*/ 2325058 w 3248648"/>
                <a:gd name="connsiteY78" fmla="*/ 690204 h 3497733"/>
                <a:gd name="connsiteX79" fmla="*/ 2040169 w 3248648"/>
                <a:gd name="connsiteY79" fmla="*/ 460455 h 3497733"/>
                <a:gd name="connsiteX80" fmla="*/ 2063144 w 3248648"/>
                <a:gd name="connsiteY80" fmla="*/ 396125 h 3497733"/>
                <a:gd name="connsiteX81" fmla="*/ 2348033 w 3248648"/>
                <a:gd name="connsiteY81" fmla="*/ 207731 h 3497733"/>
                <a:gd name="connsiteX82" fmla="*/ 2035574 w 3248648"/>
                <a:gd name="connsiteY82" fmla="*/ 308821 h 3497733"/>
                <a:gd name="connsiteX83" fmla="*/ 2126456 w 3248648"/>
                <a:gd name="connsiteY83" fmla="*/ 958 h 3497733"/>
                <a:gd name="connsiteX84" fmla="*/ 1966650 w 3248648"/>
                <a:gd name="connsiteY84" fmla="*/ 258276 h 3497733"/>
                <a:gd name="connsiteX85" fmla="*/ 1936870 w 3248648"/>
                <a:gd name="connsiteY85" fmla="*/ 33122 h 3497733"/>
                <a:gd name="connsiteX86" fmla="*/ 1901275 w 3248648"/>
                <a:gd name="connsiteY86" fmla="*/ 209714 h 3497733"/>
                <a:gd name="connsiteX87" fmla="*/ 1931363 w 3248648"/>
                <a:gd name="connsiteY87" fmla="*/ 368273 h 3497733"/>
                <a:gd name="connsiteX88" fmla="*/ 1837294 w 3248648"/>
                <a:gd name="connsiteY88" fmla="*/ 289691 h 3497733"/>
                <a:gd name="connsiteX89" fmla="*/ 1776782 w 3248648"/>
                <a:gd name="connsiteY89" fmla="*/ 139088 h 3497733"/>
                <a:gd name="connsiteX90" fmla="*/ 1812524 w 3248648"/>
                <a:gd name="connsiteY90" fmla="*/ 364309 h 3497733"/>
                <a:gd name="connsiteX91" fmla="*/ 2358415 w 3248648"/>
                <a:gd name="connsiteY91" fmla="*/ 908378 h 3497733"/>
                <a:gd name="connsiteX92" fmla="*/ 2235543 w 3248648"/>
                <a:gd name="connsiteY92" fmla="*/ 831737 h 3497733"/>
                <a:gd name="connsiteX93" fmla="*/ 2065635 w 3248648"/>
                <a:gd name="connsiteY93" fmla="*/ 747272 h 3497733"/>
                <a:gd name="connsiteX94" fmla="*/ 2108531 w 3248648"/>
                <a:gd name="connsiteY94" fmla="*/ 999152 h 3497733"/>
                <a:gd name="connsiteX95" fmla="*/ 2259254 w 3248648"/>
                <a:gd name="connsiteY95" fmla="*/ 1068185 h 3497733"/>
                <a:gd name="connsiteX96" fmla="*/ 2285163 w 3248648"/>
                <a:gd name="connsiteY96" fmla="*/ 1145441 h 3497733"/>
                <a:gd name="connsiteX97" fmla="*/ 2187208 w 3248648"/>
                <a:gd name="connsiteY97" fmla="*/ 1397830 h 3497733"/>
                <a:gd name="connsiteX98" fmla="*/ 1962055 w 3248648"/>
                <a:gd name="connsiteY98" fmla="*/ 1420805 h 3497733"/>
                <a:gd name="connsiteX99" fmla="*/ 1658786 w 3248648"/>
                <a:gd name="connsiteY99" fmla="*/ 1452970 h 3497733"/>
                <a:gd name="connsiteX100" fmla="*/ 514638 w 3248648"/>
                <a:gd name="connsiteY100" fmla="*/ 1434590 h 3497733"/>
                <a:gd name="connsiteX0" fmla="*/ 514638 w 3248648"/>
                <a:gd name="connsiteY0" fmla="*/ 1434733 h 3497876"/>
                <a:gd name="connsiteX1" fmla="*/ 514638 w 3248648"/>
                <a:gd name="connsiteY1" fmla="*/ 1434733 h 3497876"/>
                <a:gd name="connsiteX2" fmla="*/ 202179 w 3248648"/>
                <a:gd name="connsiteY2" fmla="*/ 1604747 h 3497876"/>
                <a:gd name="connsiteX3" fmla="*/ 18380 w 3248648"/>
                <a:gd name="connsiteY3" fmla="*/ 1788546 h 3497876"/>
                <a:gd name="connsiteX4" fmla="*/ 0 w 3248648"/>
                <a:gd name="connsiteY4" fmla="*/ 2064244 h 3497876"/>
                <a:gd name="connsiteX5" fmla="*/ 151635 w 3248648"/>
                <a:gd name="connsiteY5" fmla="*/ 1953965 h 3497876"/>
                <a:gd name="connsiteX6" fmla="*/ 188394 w 3248648"/>
                <a:gd name="connsiteY6" fmla="*/ 2004510 h 3497876"/>
                <a:gd name="connsiteX7" fmla="*/ 202179 w 3248648"/>
                <a:gd name="connsiteY7" fmla="*/ 1857470 h 3497876"/>
                <a:gd name="connsiteX8" fmla="*/ 280294 w 3248648"/>
                <a:gd name="connsiteY8" fmla="*/ 2271018 h 3497876"/>
                <a:gd name="connsiteX9" fmla="*/ 36760 w 3248648"/>
                <a:gd name="connsiteY9" fmla="*/ 2551312 h 3497876"/>
                <a:gd name="connsiteX10" fmla="*/ 45950 w 3248648"/>
                <a:gd name="connsiteY10" fmla="*/ 3364622 h 3497876"/>
                <a:gd name="connsiteX11" fmla="*/ 105685 w 3248648"/>
                <a:gd name="connsiteY11" fmla="*/ 3327862 h 3497876"/>
                <a:gd name="connsiteX12" fmla="*/ 133255 w 3248648"/>
                <a:gd name="connsiteY12" fmla="*/ 3470307 h 3497876"/>
                <a:gd name="connsiteX13" fmla="*/ 298674 w 3248648"/>
                <a:gd name="connsiteY13" fmla="*/ 3465712 h 3497876"/>
                <a:gd name="connsiteX14" fmla="*/ 353813 w 3248648"/>
                <a:gd name="connsiteY14" fmla="*/ 3428952 h 3497876"/>
                <a:gd name="connsiteX15" fmla="*/ 174609 w 3248648"/>
                <a:gd name="connsiteY15" fmla="*/ 3277318 h 3497876"/>
                <a:gd name="connsiteX16" fmla="*/ 170014 w 3248648"/>
                <a:gd name="connsiteY16" fmla="*/ 2721326 h 3497876"/>
                <a:gd name="connsiteX17" fmla="*/ 390573 w 3248648"/>
                <a:gd name="connsiteY17" fmla="*/ 2606451 h 3497876"/>
                <a:gd name="connsiteX18" fmla="*/ 298674 w 3248648"/>
                <a:gd name="connsiteY18" fmla="*/ 2735111 h 3497876"/>
                <a:gd name="connsiteX19" fmla="*/ 680057 w 3248648"/>
                <a:gd name="connsiteY19" fmla="*/ 3295698 h 3497876"/>
                <a:gd name="connsiteX20" fmla="*/ 721411 w 3248648"/>
                <a:gd name="connsiteY20" fmla="*/ 3263533 h 3497876"/>
                <a:gd name="connsiteX21" fmla="*/ 735196 w 3248648"/>
                <a:gd name="connsiteY21" fmla="*/ 3364622 h 3497876"/>
                <a:gd name="connsiteX22" fmla="*/ 928185 w 3248648"/>
                <a:gd name="connsiteY22" fmla="*/ 3364622 h 3497876"/>
                <a:gd name="connsiteX23" fmla="*/ 974135 w 3248648"/>
                <a:gd name="connsiteY23" fmla="*/ 3332457 h 3497876"/>
                <a:gd name="connsiteX24" fmla="*/ 758171 w 3248648"/>
                <a:gd name="connsiteY24" fmla="*/ 3194608 h 3497876"/>
                <a:gd name="connsiteX25" fmla="*/ 510043 w 3248648"/>
                <a:gd name="connsiteY25" fmla="*/ 2822415 h 3497876"/>
                <a:gd name="connsiteX26" fmla="*/ 519233 w 3248648"/>
                <a:gd name="connsiteY26" fmla="*/ 2739706 h 3497876"/>
                <a:gd name="connsiteX27" fmla="*/ 914400 w 3248648"/>
                <a:gd name="connsiteY27" fmla="*/ 2335348 h 3497876"/>
                <a:gd name="connsiteX28" fmla="*/ 1709331 w 3248648"/>
                <a:gd name="connsiteY28" fmla="*/ 2381298 h 3497876"/>
                <a:gd name="connsiteX29" fmla="*/ 1585267 w 3248648"/>
                <a:gd name="connsiteY29" fmla="*/ 3249748 h 3497876"/>
                <a:gd name="connsiteX30" fmla="*/ 1622026 w 3248648"/>
                <a:gd name="connsiteY30" fmla="*/ 3240558 h 3497876"/>
                <a:gd name="connsiteX31" fmla="*/ 1617432 w 3248648"/>
                <a:gd name="connsiteY31" fmla="*/ 3387597 h 3497876"/>
                <a:gd name="connsiteX32" fmla="*/ 1824205 w 3248648"/>
                <a:gd name="connsiteY32" fmla="*/ 3451927 h 3497876"/>
                <a:gd name="connsiteX33" fmla="*/ 1856370 w 3248648"/>
                <a:gd name="connsiteY33" fmla="*/ 3392192 h 3497876"/>
                <a:gd name="connsiteX34" fmla="*/ 1718521 w 3248648"/>
                <a:gd name="connsiteY34" fmla="*/ 3304887 h 3497876"/>
                <a:gd name="connsiteX35" fmla="*/ 1746091 w 3248648"/>
                <a:gd name="connsiteY35" fmla="*/ 2909720 h 3497876"/>
                <a:gd name="connsiteX36" fmla="*/ 1870155 w 3248648"/>
                <a:gd name="connsiteY36" fmla="*/ 2624831 h 3497876"/>
                <a:gd name="connsiteX37" fmla="*/ 1975840 w 3248648"/>
                <a:gd name="connsiteY37" fmla="*/ 2845390 h 3497876"/>
                <a:gd name="connsiteX38" fmla="*/ 2058549 w 3248648"/>
                <a:gd name="connsiteY38" fmla="*/ 3061354 h 3497876"/>
                <a:gd name="connsiteX39" fmla="*/ 2104499 w 3248648"/>
                <a:gd name="connsiteY39" fmla="*/ 3360027 h 3497876"/>
                <a:gd name="connsiteX40" fmla="*/ 2141259 w 3248648"/>
                <a:gd name="connsiteY40" fmla="*/ 3327862 h 3497876"/>
                <a:gd name="connsiteX41" fmla="*/ 2168828 w 3248648"/>
                <a:gd name="connsiteY41" fmla="*/ 3497876 h 3497876"/>
                <a:gd name="connsiteX42" fmla="*/ 2325058 w 3248648"/>
                <a:gd name="connsiteY42" fmla="*/ 3497876 h 3497876"/>
                <a:gd name="connsiteX43" fmla="*/ 2380197 w 3248648"/>
                <a:gd name="connsiteY43" fmla="*/ 3456522 h 3497876"/>
                <a:gd name="connsiteX44" fmla="*/ 2219373 w 3248648"/>
                <a:gd name="connsiteY44" fmla="*/ 3360027 h 3497876"/>
                <a:gd name="connsiteX45" fmla="*/ 2145854 w 3248648"/>
                <a:gd name="connsiteY45" fmla="*/ 3088924 h 3497876"/>
                <a:gd name="connsiteX46" fmla="*/ 2072334 w 3248648"/>
                <a:gd name="connsiteY46" fmla="*/ 2611046 h 3497876"/>
                <a:gd name="connsiteX47" fmla="*/ 2072334 w 3248648"/>
                <a:gd name="connsiteY47" fmla="*/ 2358323 h 3497876"/>
                <a:gd name="connsiteX48" fmla="*/ 2348033 w 3248648"/>
                <a:gd name="connsiteY48" fmla="*/ 2174524 h 3497876"/>
                <a:gd name="connsiteX49" fmla="*/ 2609946 w 3248648"/>
                <a:gd name="connsiteY49" fmla="*/ 1788546 h 3497876"/>
                <a:gd name="connsiteX50" fmla="*/ 2651301 w 3248648"/>
                <a:gd name="connsiteY50" fmla="*/ 1439328 h 3497876"/>
                <a:gd name="connsiteX51" fmla="*/ 2798340 w 3248648"/>
                <a:gd name="connsiteY51" fmla="*/ 1388783 h 3497876"/>
                <a:gd name="connsiteX52" fmla="*/ 2779960 w 3248648"/>
                <a:gd name="connsiteY52" fmla="*/ 1292288 h 3497876"/>
                <a:gd name="connsiteX53" fmla="*/ 2770770 w 3248648"/>
                <a:gd name="connsiteY53" fmla="*/ 1232554 h 3497876"/>
                <a:gd name="connsiteX54" fmla="*/ 2775365 w 3248648"/>
                <a:gd name="connsiteY54" fmla="*/ 1103894 h 3497876"/>
                <a:gd name="connsiteX55" fmla="*/ 2853480 w 3248648"/>
                <a:gd name="connsiteY55" fmla="*/ 1186604 h 3497876"/>
                <a:gd name="connsiteX56" fmla="*/ 2807530 w 3248648"/>
                <a:gd name="connsiteY56" fmla="*/ 1067135 h 3497876"/>
                <a:gd name="connsiteX57" fmla="*/ 2835100 w 3248648"/>
                <a:gd name="connsiteY57" fmla="*/ 1021185 h 3497876"/>
                <a:gd name="connsiteX58" fmla="*/ 2986734 w 3248648"/>
                <a:gd name="connsiteY58" fmla="*/ 773056 h 3497876"/>
                <a:gd name="connsiteX59" fmla="*/ 2729415 w 3248648"/>
                <a:gd name="connsiteY59" fmla="*/ 869551 h 3497876"/>
                <a:gd name="connsiteX60" fmla="*/ 3074039 w 3248648"/>
                <a:gd name="connsiteY60" fmla="*/ 497358 h 3497876"/>
                <a:gd name="connsiteX61" fmla="*/ 3248648 w 3248648"/>
                <a:gd name="connsiteY61" fmla="*/ 28670 h 3497876"/>
                <a:gd name="connsiteX62" fmla="*/ 3119988 w 3248648"/>
                <a:gd name="connsiteY62" fmla="*/ 313559 h 3497876"/>
                <a:gd name="connsiteX63" fmla="*/ 3074039 w 3248648"/>
                <a:gd name="connsiteY63" fmla="*/ 28670 h 3497876"/>
                <a:gd name="connsiteX64" fmla="*/ 3046469 w 3248648"/>
                <a:gd name="connsiteY64" fmla="*/ 387078 h 3497876"/>
                <a:gd name="connsiteX65" fmla="*/ 2968354 w 3248648"/>
                <a:gd name="connsiteY65" fmla="*/ 465193 h 3497876"/>
                <a:gd name="connsiteX66" fmla="*/ 2844290 w 3248648"/>
                <a:gd name="connsiteY66" fmla="*/ 74620 h 3497876"/>
                <a:gd name="connsiteX67" fmla="*/ 2876455 w 3248648"/>
                <a:gd name="connsiteY67" fmla="*/ 524928 h 3497876"/>
                <a:gd name="connsiteX68" fmla="*/ 2715630 w 3248648"/>
                <a:gd name="connsiteY68" fmla="*/ 731702 h 3497876"/>
                <a:gd name="connsiteX69" fmla="*/ 2660491 w 3248648"/>
                <a:gd name="connsiteY69" fmla="*/ 584662 h 3497876"/>
                <a:gd name="connsiteX70" fmla="*/ 2660491 w 3248648"/>
                <a:gd name="connsiteY70" fmla="*/ 442218 h 3497876"/>
                <a:gd name="connsiteX71" fmla="*/ 2586971 w 3248648"/>
                <a:gd name="connsiteY71" fmla="*/ 644397 h 3497876"/>
                <a:gd name="connsiteX72" fmla="*/ 2637516 w 3248648"/>
                <a:gd name="connsiteY72" fmla="*/ 777651 h 3497876"/>
                <a:gd name="connsiteX73" fmla="*/ 2632921 w 3248648"/>
                <a:gd name="connsiteY73" fmla="*/ 837386 h 3497876"/>
                <a:gd name="connsiteX74" fmla="*/ 2481287 w 3248648"/>
                <a:gd name="connsiteY74" fmla="*/ 855766 h 3497876"/>
                <a:gd name="connsiteX75" fmla="*/ 2393982 w 3248648"/>
                <a:gd name="connsiteY75" fmla="*/ 754676 h 3497876"/>
                <a:gd name="connsiteX76" fmla="*/ 2439932 w 3248648"/>
                <a:gd name="connsiteY76" fmla="*/ 598447 h 3497876"/>
                <a:gd name="connsiteX77" fmla="*/ 2430742 w 3248648"/>
                <a:gd name="connsiteY77" fmla="*/ 433028 h 3497876"/>
                <a:gd name="connsiteX78" fmla="*/ 2325058 w 3248648"/>
                <a:gd name="connsiteY78" fmla="*/ 690347 h 3497876"/>
                <a:gd name="connsiteX79" fmla="*/ 2040169 w 3248648"/>
                <a:gd name="connsiteY79" fmla="*/ 460598 h 3497876"/>
                <a:gd name="connsiteX80" fmla="*/ 2063144 w 3248648"/>
                <a:gd name="connsiteY80" fmla="*/ 396268 h 3497876"/>
                <a:gd name="connsiteX81" fmla="*/ 2348033 w 3248648"/>
                <a:gd name="connsiteY81" fmla="*/ 207874 h 3497876"/>
                <a:gd name="connsiteX82" fmla="*/ 2035574 w 3248648"/>
                <a:gd name="connsiteY82" fmla="*/ 308964 h 3497876"/>
                <a:gd name="connsiteX83" fmla="*/ 2047899 w 3248648"/>
                <a:gd name="connsiteY83" fmla="*/ 175200 h 3497876"/>
                <a:gd name="connsiteX84" fmla="*/ 2126456 w 3248648"/>
                <a:gd name="connsiteY84" fmla="*/ 1101 h 3497876"/>
                <a:gd name="connsiteX85" fmla="*/ 1966650 w 3248648"/>
                <a:gd name="connsiteY85" fmla="*/ 258419 h 3497876"/>
                <a:gd name="connsiteX86" fmla="*/ 1936870 w 3248648"/>
                <a:gd name="connsiteY86" fmla="*/ 33265 h 3497876"/>
                <a:gd name="connsiteX87" fmla="*/ 1901275 w 3248648"/>
                <a:gd name="connsiteY87" fmla="*/ 209857 h 3497876"/>
                <a:gd name="connsiteX88" fmla="*/ 1931363 w 3248648"/>
                <a:gd name="connsiteY88" fmla="*/ 368416 h 3497876"/>
                <a:gd name="connsiteX89" fmla="*/ 1837294 w 3248648"/>
                <a:gd name="connsiteY89" fmla="*/ 289834 h 3497876"/>
                <a:gd name="connsiteX90" fmla="*/ 1776782 w 3248648"/>
                <a:gd name="connsiteY90" fmla="*/ 139231 h 3497876"/>
                <a:gd name="connsiteX91" fmla="*/ 1812524 w 3248648"/>
                <a:gd name="connsiteY91" fmla="*/ 364452 h 3497876"/>
                <a:gd name="connsiteX92" fmla="*/ 2358415 w 3248648"/>
                <a:gd name="connsiteY92" fmla="*/ 908521 h 3497876"/>
                <a:gd name="connsiteX93" fmla="*/ 2235543 w 3248648"/>
                <a:gd name="connsiteY93" fmla="*/ 831880 h 3497876"/>
                <a:gd name="connsiteX94" fmla="*/ 2065635 w 3248648"/>
                <a:gd name="connsiteY94" fmla="*/ 747415 h 3497876"/>
                <a:gd name="connsiteX95" fmla="*/ 2108531 w 3248648"/>
                <a:gd name="connsiteY95" fmla="*/ 999295 h 3497876"/>
                <a:gd name="connsiteX96" fmla="*/ 2259254 w 3248648"/>
                <a:gd name="connsiteY96" fmla="*/ 1068328 h 3497876"/>
                <a:gd name="connsiteX97" fmla="*/ 2285163 w 3248648"/>
                <a:gd name="connsiteY97" fmla="*/ 1145584 h 3497876"/>
                <a:gd name="connsiteX98" fmla="*/ 2187208 w 3248648"/>
                <a:gd name="connsiteY98" fmla="*/ 1397973 h 3497876"/>
                <a:gd name="connsiteX99" fmla="*/ 1962055 w 3248648"/>
                <a:gd name="connsiteY99" fmla="*/ 1420948 h 3497876"/>
                <a:gd name="connsiteX100" fmla="*/ 1658786 w 3248648"/>
                <a:gd name="connsiteY100" fmla="*/ 1453113 h 3497876"/>
                <a:gd name="connsiteX101" fmla="*/ 514638 w 3248648"/>
                <a:gd name="connsiteY101" fmla="*/ 1434733 h 3497876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59866 w 3248648"/>
                <a:gd name="connsiteY82" fmla="*/ 286067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59866 w 3248648"/>
                <a:gd name="connsiteY82" fmla="*/ 286067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59866 w 3248648"/>
                <a:gd name="connsiteY82" fmla="*/ 286067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59866 w 3248648"/>
                <a:gd name="connsiteY82" fmla="*/ 286067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48917 w 3248648"/>
                <a:gd name="connsiteY73" fmla="*/ 846949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48917 w 3248648"/>
                <a:gd name="connsiteY73" fmla="*/ 846949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48917 w 3248648"/>
                <a:gd name="connsiteY73" fmla="*/ 846949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70462 w 3248648"/>
                <a:gd name="connsiteY64" fmla="*/ 375313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25320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25320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25320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27321"/>
                <a:gd name="connsiteY0" fmla="*/ 1433632 h 3496775"/>
                <a:gd name="connsiteX1" fmla="*/ 514638 w 3227321"/>
                <a:gd name="connsiteY1" fmla="*/ 1433632 h 3496775"/>
                <a:gd name="connsiteX2" fmla="*/ 202179 w 3227321"/>
                <a:gd name="connsiteY2" fmla="*/ 1603646 h 3496775"/>
                <a:gd name="connsiteX3" fmla="*/ 18380 w 3227321"/>
                <a:gd name="connsiteY3" fmla="*/ 1787445 h 3496775"/>
                <a:gd name="connsiteX4" fmla="*/ 0 w 3227321"/>
                <a:gd name="connsiteY4" fmla="*/ 2063143 h 3496775"/>
                <a:gd name="connsiteX5" fmla="*/ 151635 w 3227321"/>
                <a:gd name="connsiteY5" fmla="*/ 1952864 h 3496775"/>
                <a:gd name="connsiteX6" fmla="*/ 188394 w 3227321"/>
                <a:gd name="connsiteY6" fmla="*/ 2003409 h 3496775"/>
                <a:gd name="connsiteX7" fmla="*/ 202179 w 3227321"/>
                <a:gd name="connsiteY7" fmla="*/ 1856369 h 3496775"/>
                <a:gd name="connsiteX8" fmla="*/ 280294 w 3227321"/>
                <a:gd name="connsiteY8" fmla="*/ 2269917 h 3496775"/>
                <a:gd name="connsiteX9" fmla="*/ 36760 w 3227321"/>
                <a:gd name="connsiteY9" fmla="*/ 2550211 h 3496775"/>
                <a:gd name="connsiteX10" fmla="*/ 45950 w 3227321"/>
                <a:gd name="connsiteY10" fmla="*/ 3363521 h 3496775"/>
                <a:gd name="connsiteX11" fmla="*/ 105685 w 3227321"/>
                <a:gd name="connsiteY11" fmla="*/ 3326761 h 3496775"/>
                <a:gd name="connsiteX12" fmla="*/ 133255 w 3227321"/>
                <a:gd name="connsiteY12" fmla="*/ 3469206 h 3496775"/>
                <a:gd name="connsiteX13" fmla="*/ 298674 w 3227321"/>
                <a:gd name="connsiteY13" fmla="*/ 3464611 h 3496775"/>
                <a:gd name="connsiteX14" fmla="*/ 353813 w 3227321"/>
                <a:gd name="connsiteY14" fmla="*/ 3427851 h 3496775"/>
                <a:gd name="connsiteX15" fmla="*/ 174609 w 3227321"/>
                <a:gd name="connsiteY15" fmla="*/ 3276217 h 3496775"/>
                <a:gd name="connsiteX16" fmla="*/ 170014 w 3227321"/>
                <a:gd name="connsiteY16" fmla="*/ 2720225 h 3496775"/>
                <a:gd name="connsiteX17" fmla="*/ 390573 w 3227321"/>
                <a:gd name="connsiteY17" fmla="*/ 2605350 h 3496775"/>
                <a:gd name="connsiteX18" fmla="*/ 298674 w 3227321"/>
                <a:gd name="connsiteY18" fmla="*/ 2734010 h 3496775"/>
                <a:gd name="connsiteX19" fmla="*/ 680057 w 3227321"/>
                <a:gd name="connsiteY19" fmla="*/ 3294597 h 3496775"/>
                <a:gd name="connsiteX20" fmla="*/ 721411 w 3227321"/>
                <a:gd name="connsiteY20" fmla="*/ 3262432 h 3496775"/>
                <a:gd name="connsiteX21" fmla="*/ 735196 w 3227321"/>
                <a:gd name="connsiteY21" fmla="*/ 3363521 h 3496775"/>
                <a:gd name="connsiteX22" fmla="*/ 928185 w 3227321"/>
                <a:gd name="connsiteY22" fmla="*/ 3363521 h 3496775"/>
                <a:gd name="connsiteX23" fmla="*/ 974135 w 3227321"/>
                <a:gd name="connsiteY23" fmla="*/ 3331356 h 3496775"/>
                <a:gd name="connsiteX24" fmla="*/ 758171 w 3227321"/>
                <a:gd name="connsiteY24" fmla="*/ 3193507 h 3496775"/>
                <a:gd name="connsiteX25" fmla="*/ 510043 w 3227321"/>
                <a:gd name="connsiteY25" fmla="*/ 2821314 h 3496775"/>
                <a:gd name="connsiteX26" fmla="*/ 519233 w 3227321"/>
                <a:gd name="connsiteY26" fmla="*/ 2738605 h 3496775"/>
                <a:gd name="connsiteX27" fmla="*/ 914400 w 3227321"/>
                <a:gd name="connsiteY27" fmla="*/ 2334247 h 3496775"/>
                <a:gd name="connsiteX28" fmla="*/ 1709331 w 3227321"/>
                <a:gd name="connsiteY28" fmla="*/ 2380197 h 3496775"/>
                <a:gd name="connsiteX29" fmla="*/ 1585267 w 3227321"/>
                <a:gd name="connsiteY29" fmla="*/ 3248647 h 3496775"/>
                <a:gd name="connsiteX30" fmla="*/ 1622026 w 3227321"/>
                <a:gd name="connsiteY30" fmla="*/ 3239457 h 3496775"/>
                <a:gd name="connsiteX31" fmla="*/ 1617432 w 3227321"/>
                <a:gd name="connsiteY31" fmla="*/ 3386496 h 3496775"/>
                <a:gd name="connsiteX32" fmla="*/ 1824205 w 3227321"/>
                <a:gd name="connsiteY32" fmla="*/ 3450826 h 3496775"/>
                <a:gd name="connsiteX33" fmla="*/ 1856370 w 3227321"/>
                <a:gd name="connsiteY33" fmla="*/ 3391091 h 3496775"/>
                <a:gd name="connsiteX34" fmla="*/ 1718521 w 3227321"/>
                <a:gd name="connsiteY34" fmla="*/ 3303786 h 3496775"/>
                <a:gd name="connsiteX35" fmla="*/ 1746091 w 3227321"/>
                <a:gd name="connsiteY35" fmla="*/ 2908619 h 3496775"/>
                <a:gd name="connsiteX36" fmla="*/ 1870155 w 3227321"/>
                <a:gd name="connsiteY36" fmla="*/ 2623730 h 3496775"/>
                <a:gd name="connsiteX37" fmla="*/ 1975840 w 3227321"/>
                <a:gd name="connsiteY37" fmla="*/ 2844289 h 3496775"/>
                <a:gd name="connsiteX38" fmla="*/ 2058549 w 3227321"/>
                <a:gd name="connsiteY38" fmla="*/ 3060253 h 3496775"/>
                <a:gd name="connsiteX39" fmla="*/ 2104499 w 3227321"/>
                <a:gd name="connsiteY39" fmla="*/ 3358926 h 3496775"/>
                <a:gd name="connsiteX40" fmla="*/ 2141259 w 3227321"/>
                <a:gd name="connsiteY40" fmla="*/ 3326761 h 3496775"/>
                <a:gd name="connsiteX41" fmla="*/ 2168828 w 3227321"/>
                <a:gd name="connsiteY41" fmla="*/ 3496775 h 3496775"/>
                <a:gd name="connsiteX42" fmla="*/ 2325058 w 3227321"/>
                <a:gd name="connsiteY42" fmla="*/ 3496775 h 3496775"/>
                <a:gd name="connsiteX43" fmla="*/ 2380197 w 3227321"/>
                <a:gd name="connsiteY43" fmla="*/ 3455421 h 3496775"/>
                <a:gd name="connsiteX44" fmla="*/ 2219373 w 3227321"/>
                <a:gd name="connsiteY44" fmla="*/ 3358926 h 3496775"/>
                <a:gd name="connsiteX45" fmla="*/ 2145854 w 3227321"/>
                <a:gd name="connsiteY45" fmla="*/ 3087823 h 3496775"/>
                <a:gd name="connsiteX46" fmla="*/ 2072334 w 3227321"/>
                <a:gd name="connsiteY46" fmla="*/ 2609945 h 3496775"/>
                <a:gd name="connsiteX47" fmla="*/ 2072334 w 3227321"/>
                <a:gd name="connsiteY47" fmla="*/ 2357222 h 3496775"/>
                <a:gd name="connsiteX48" fmla="*/ 2348033 w 3227321"/>
                <a:gd name="connsiteY48" fmla="*/ 2173423 h 3496775"/>
                <a:gd name="connsiteX49" fmla="*/ 2609946 w 3227321"/>
                <a:gd name="connsiteY49" fmla="*/ 1787445 h 3496775"/>
                <a:gd name="connsiteX50" fmla="*/ 2651301 w 3227321"/>
                <a:gd name="connsiteY50" fmla="*/ 1438227 h 3496775"/>
                <a:gd name="connsiteX51" fmla="*/ 2798340 w 3227321"/>
                <a:gd name="connsiteY51" fmla="*/ 1387682 h 3496775"/>
                <a:gd name="connsiteX52" fmla="*/ 2779960 w 3227321"/>
                <a:gd name="connsiteY52" fmla="*/ 1291187 h 3496775"/>
                <a:gd name="connsiteX53" fmla="*/ 2770770 w 3227321"/>
                <a:gd name="connsiteY53" fmla="*/ 1231453 h 3496775"/>
                <a:gd name="connsiteX54" fmla="*/ 2775365 w 3227321"/>
                <a:gd name="connsiteY54" fmla="*/ 1102793 h 3496775"/>
                <a:gd name="connsiteX55" fmla="*/ 2853480 w 3227321"/>
                <a:gd name="connsiteY55" fmla="*/ 1185503 h 3496775"/>
                <a:gd name="connsiteX56" fmla="*/ 2807530 w 3227321"/>
                <a:gd name="connsiteY56" fmla="*/ 1066034 h 3496775"/>
                <a:gd name="connsiteX57" fmla="*/ 2835100 w 3227321"/>
                <a:gd name="connsiteY57" fmla="*/ 1020084 h 3496775"/>
                <a:gd name="connsiteX58" fmla="*/ 2986734 w 3227321"/>
                <a:gd name="connsiteY58" fmla="*/ 771955 h 3496775"/>
                <a:gd name="connsiteX59" fmla="*/ 2729415 w 3227321"/>
                <a:gd name="connsiteY59" fmla="*/ 868450 h 3496775"/>
                <a:gd name="connsiteX60" fmla="*/ 3074039 w 3227321"/>
                <a:gd name="connsiteY60" fmla="*/ 496257 h 3496775"/>
                <a:gd name="connsiteX61" fmla="*/ 3227321 w 3227321"/>
                <a:gd name="connsiteY61" fmla="*/ 48897 h 3496775"/>
                <a:gd name="connsiteX62" fmla="*/ 3119988 w 3227321"/>
                <a:gd name="connsiteY62" fmla="*/ 328453 h 3496775"/>
                <a:gd name="connsiteX63" fmla="*/ 3079371 w 3227321"/>
                <a:gd name="connsiteY63" fmla="*/ 38232 h 3496775"/>
                <a:gd name="connsiteX64" fmla="*/ 3059798 w 3227321"/>
                <a:gd name="connsiteY64" fmla="*/ 388642 h 3496775"/>
                <a:gd name="connsiteX65" fmla="*/ 2963023 w 3227321"/>
                <a:gd name="connsiteY65" fmla="*/ 482754 h 3496775"/>
                <a:gd name="connsiteX66" fmla="*/ 2822963 w 3227321"/>
                <a:gd name="connsiteY66" fmla="*/ 60189 h 3496775"/>
                <a:gd name="connsiteX67" fmla="*/ 2887119 w 3227321"/>
                <a:gd name="connsiteY67" fmla="*/ 521161 h 3496775"/>
                <a:gd name="connsiteX68" fmla="*/ 2715630 w 3227321"/>
                <a:gd name="connsiteY68" fmla="*/ 730601 h 3496775"/>
                <a:gd name="connsiteX69" fmla="*/ 2649828 w 3227321"/>
                <a:gd name="connsiteY69" fmla="*/ 620884 h 3496775"/>
                <a:gd name="connsiteX70" fmla="*/ 2633832 w 3227321"/>
                <a:gd name="connsiteY70" fmla="*/ 446449 h 3496775"/>
                <a:gd name="connsiteX71" fmla="*/ 2586971 w 3227321"/>
                <a:gd name="connsiteY71" fmla="*/ 643296 h 3496775"/>
                <a:gd name="connsiteX72" fmla="*/ 2650846 w 3227321"/>
                <a:gd name="connsiteY72" fmla="*/ 771218 h 3496775"/>
                <a:gd name="connsiteX73" fmla="*/ 2632922 w 3227321"/>
                <a:gd name="connsiteY73" fmla="*/ 854946 h 3496775"/>
                <a:gd name="connsiteX74" fmla="*/ 2481287 w 3227321"/>
                <a:gd name="connsiteY74" fmla="*/ 854665 h 3496775"/>
                <a:gd name="connsiteX75" fmla="*/ 2393982 w 3227321"/>
                <a:gd name="connsiteY75" fmla="*/ 753575 h 3496775"/>
                <a:gd name="connsiteX76" fmla="*/ 2447929 w 3227321"/>
                <a:gd name="connsiteY76" fmla="*/ 605344 h 3496775"/>
                <a:gd name="connsiteX77" fmla="*/ 2420079 w 3227321"/>
                <a:gd name="connsiteY77" fmla="*/ 458586 h 3496775"/>
                <a:gd name="connsiteX78" fmla="*/ 2330389 w 3227321"/>
                <a:gd name="connsiteY78" fmla="*/ 702575 h 3496775"/>
                <a:gd name="connsiteX79" fmla="*/ 2045501 w 3227321"/>
                <a:gd name="connsiteY79" fmla="*/ 470160 h 3496775"/>
                <a:gd name="connsiteX80" fmla="*/ 2079139 w 3227321"/>
                <a:gd name="connsiteY80" fmla="*/ 379171 h 3496775"/>
                <a:gd name="connsiteX81" fmla="*/ 2305379 w 3227321"/>
                <a:gd name="connsiteY81" fmla="*/ 238764 h 3496775"/>
                <a:gd name="connsiteX82" fmla="*/ 2167863 w 3227321"/>
                <a:gd name="connsiteY82" fmla="*/ 296731 h 3496775"/>
                <a:gd name="connsiteX83" fmla="*/ 2035574 w 3227321"/>
                <a:gd name="connsiteY83" fmla="*/ 307863 h 3496775"/>
                <a:gd name="connsiteX84" fmla="*/ 2047899 w 3227321"/>
                <a:gd name="connsiteY84" fmla="*/ 174099 h 3496775"/>
                <a:gd name="connsiteX85" fmla="*/ 2126456 w 3227321"/>
                <a:gd name="connsiteY85" fmla="*/ 0 h 3496775"/>
                <a:gd name="connsiteX86" fmla="*/ 1966650 w 3227321"/>
                <a:gd name="connsiteY86" fmla="*/ 257318 h 3496775"/>
                <a:gd name="connsiteX87" fmla="*/ 1936870 w 3227321"/>
                <a:gd name="connsiteY87" fmla="*/ 32164 h 3496775"/>
                <a:gd name="connsiteX88" fmla="*/ 1901275 w 3227321"/>
                <a:gd name="connsiteY88" fmla="*/ 208756 h 3496775"/>
                <a:gd name="connsiteX89" fmla="*/ 1931363 w 3227321"/>
                <a:gd name="connsiteY89" fmla="*/ 367315 h 3496775"/>
                <a:gd name="connsiteX90" fmla="*/ 1837294 w 3227321"/>
                <a:gd name="connsiteY90" fmla="*/ 288733 h 3496775"/>
                <a:gd name="connsiteX91" fmla="*/ 1776782 w 3227321"/>
                <a:gd name="connsiteY91" fmla="*/ 138130 h 3496775"/>
                <a:gd name="connsiteX92" fmla="*/ 1812524 w 3227321"/>
                <a:gd name="connsiteY92" fmla="*/ 363351 h 3496775"/>
                <a:gd name="connsiteX93" fmla="*/ 2358415 w 3227321"/>
                <a:gd name="connsiteY93" fmla="*/ 907420 h 3496775"/>
                <a:gd name="connsiteX94" fmla="*/ 2235543 w 3227321"/>
                <a:gd name="connsiteY94" fmla="*/ 830779 h 3496775"/>
                <a:gd name="connsiteX95" fmla="*/ 2065635 w 3227321"/>
                <a:gd name="connsiteY95" fmla="*/ 746314 h 3496775"/>
                <a:gd name="connsiteX96" fmla="*/ 2108531 w 3227321"/>
                <a:gd name="connsiteY96" fmla="*/ 998194 h 3496775"/>
                <a:gd name="connsiteX97" fmla="*/ 2259254 w 3227321"/>
                <a:gd name="connsiteY97" fmla="*/ 1067227 h 3496775"/>
                <a:gd name="connsiteX98" fmla="*/ 2285163 w 3227321"/>
                <a:gd name="connsiteY98" fmla="*/ 1144483 h 3496775"/>
                <a:gd name="connsiteX99" fmla="*/ 2187208 w 3227321"/>
                <a:gd name="connsiteY99" fmla="*/ 1396872 h 3496775"/>
                <a:gd name="connsiteX100" fmla="*/ 1962055 w 3227321"/>
                <a:gd name="connsiteY100" fmla="*/ 1419847 h 3496775"/>
                <a:gd name="connsiteX101" fmla="*/ 1658786 w 3227321"/>
                <a:gd name="connsiteY101" fmla="*/ 1452012 h 3496775"/>
                <a:gd name="connsiteX102" fmla="*/ 514638 w 3227321"/>
                <a:gd name="connsiteY102" fmla="*/ 1433632 h 3496775"/>
                <a:gd name="connsiteX0" fmla="*/ 514638 w 3239679"/>
                <a:gd name="connsiteY0" fmla="*/ 1433632 h 3496775"/>
                <a:gd name="connsiteX1" fmla="*/ 514638 w 3239679"/>
                <a:gd name="connsiteY1" fmla="*/ 1433632 h 3496775"/>
                <a:gd name="connsiteX2" fmla="*/ 202179 w 3239679"/>
                <a:gd name="connsiteY2" fmla="*/ 1603646 h 3496775"/>
                <a:gd name="connsiteX3" fmla="*/ 18380 w 3239679"/>
                <a:gd name="connsiteY3" fmla="*/ 1787445 h 3496775"/>
                <a:gd name="connsiteX4" fmla="*/ 0 w 3239679"/>
                <a:gd name="connsiteY4" fmla="*/ 2063143 h 3496775"/>
                <a:gd name="connsiteX5" fmla="*/ 151635 w 3239679"/>
                <a:gd name="connsiteY5" fmla="*/ 1952864 h 3496775"/>
                <a:gd name="connsiteX6" fmla="*/ 188394 w 3239679"/>
                <a:gd name="connsiteY6" fmla="*/ 2003409 h 3496775"/>
                <a:gd name="connsiteX7" fmla="*/ 202179 w 3239679"/>
                <a:gd name="connsiteY7" fmla="*/ 1856369 h 3496775"/>
                <a:gd name="connsiteX8" fmla="*/ 280294 w 3239679"/>
                <a:gd name="connsiteY8" fmla="*/ 2269917 h 3496775"/>
                <a:gd name="connsiteX9" fmla="*/ 36760 w 3239679"/>
                <a:gd name="connsiteY9" fmla="*/ 2550211 h 3496775"/>
                <a:gd name="connsiteX10" fmla="*/ 45950 w 3239679"/>
                <a:gd name="connsiteY10" fmla="*/ 3363521 h 3496775"/>
                <a:gd name="connsiteX11" fmla="*/ 105685 w 3239679"/>
                <a:gd name="connsiteY11" fmla="*/ 3326761 h 3496775"/>
                <a:gd name="connsiteX12" fmla="*/ 133255 w 3239679"/>
                <a:gd name="connsiteY12" fmla="*/ 3469206 h 3496775"/>
                <a:gd name="connsiteX13" fmla="*/ 298674 w 3239679"/>
                <a:gd name="connsiteY13" fmla="*/ 3464611 h 3496775"/>
                <a:gd name="connsiteX14" fmla="*/ 353813 w 3239679"/>
                <a:gd name="connsiteY14" fmla="*/ 3427851 h 3496775"/>
                <a:gd name="connsiteX15" fmla="*/ 174609 w 3239679"/>
                <a:gd name="connsiteY15" fmla="*/ 3276217 h 3496775"/>
                <a:gd name="connsiteX16" fmla="*/ 170014 w 3239679"/>
                <a:gd name="connsiteY16" fmla="*/ 2720225 h 3496775"/>
                <a:gd name="connsiteX17" fmla="*/ 390573 w 3239679"/>
                <a:gd name="connsiteY17" fmla="*/ 2605350 h 3496775"/>
                <a:gd name="connsiteX18" fmla="*/ 298674 w 3239679"/>
                <a:gd name="connsiteY18" fmla="*/ 2734010 h 3496775"/>
                <a:gd name="connsiteX19" fmla="*/ 680057 w 3239679"/>
                <a:gd name="connsiteY19" fmla="*/ 3294597 h 3496775"/>
                <a:gd name="connsiteX20" fmla="*/ 721411 w 3239679"/>
                <a:gd name="connsiteY20" fmla="*/ 3262432 h 3496775"/>
                <a:gd name="connsiteX21" fmla="*/ 735196 w 3239679"/>
                <a:gd name="connsiteY21" fmla="*/ 3363521 h 3496775"/>
                <a:gd name="connsiteX22" fmla="*/ 928185 w 3239679"/>
                <a:gd name="connsiteY22" fmla="*/ 3363521 h 3496775"/>
                <a:gd name="connsiteX23" fmla="*/ 974135 w 3239679"/>
                <a:gd name="connsiteY23" fmla="*/ 3331356 h 3496775"/>
                <a:gd name="connsiteX24" fmla="*/ 758171 w 3239679"/>
                <a:gd name="connsiteY24" fmla="*/ 3193507 h 3496775"/>
                <a:gd name="connsiteX25" fmla="*/ 510043 w 3239679"/>
                <a:gd name="connsiteY25" fmla="*/ 2821314 h 3496775"/>
                <a:gd name="connsiteX26" fmla="*/ 519233 w 3239679"/>
                <a:gd name="connsiteY26" fmla="*/ 2738605 h 3496775"/>
                <a:gd name="connsiteX27" fmla="*/ 914400 w 3239679"/>
                <a:gd name="connsiteY27" fmla="*/ 2334247 h 3496775"/>
                <a:gd name="connsiteX28" fmla="*/ 1709331 w 3239679"/>
                <a:gd name="connsiteY28" fmla="*/ 2380197 h 3496775"/>
                <a:gd name="connsiteX29" fmla="*/ 1585267 w 3239679"/>
                <a:gd name="connsiteY29" fmla="*/ 3248647 h 3496775"/>
                <a:gd name="connsiteX30" fmla="*/ 1622026 w 3239679"/>
                <a:gd name="connsiteY30" fmla="*/ 3239457 h 3496775"/>
                <a:gd name="connsiteX31" fmla="*/ 1617432 w 3239679"/>
                <a:gd name="connsiteY31" fmla="*/ 3386496 h 3496775"/>
                <a:gd name="connsiteX32" fmla="*/ 1824205 w 3239679"/>
                <a:gd name="connsiteY32" fmla="*/ 3450826 h 3496775"/>
                <a:gd name="connsiteX33" fmla="*/ 1856370 w 3239679"/>
                <a:gd name="connsiteY33" fmla="*/ 3391091 h 3496775"/>
                <a:gd name="connsiteX34" fmla="*/ 1718521 w 3239679"/>
                <a:gd name="connsiteY34" fmla="*/ 3303786 h 3496775"/>
                <a:gd name="connsiteX35" fmla="*/ 1746091 w 3239679"/>
                <a:gd name="connsiteY35" fmla="*/ 2908619 h 3496775"/>
                <a:gd name="connsiteX36" fmla="*/ 1870155 w 3239679"/>
                <a:gd name="connsiteY36" fmla="*/ 2623730 h 3496775"/>
                <a:gd name="connsiteX37" fmla="*/ 1975840 w 3239679"/>
                <a:gd name="connsiteY37" fmla="*/ 2844289 h 3496775"/>
                <a:gd name="connsiteX38" fmla="*/ 2058549 w 3239679"/>
                <a:gd name="connsiteY38" fmla="*/ 3060253 h 3496775"/>
                <a:gd name="connsiteX39" fmla="*/ 2104499 w 3239679"/>
                <a:gd name="connsiteY39" fmla="*/ 3358926 h 3496775"/>
                <a:gd name="connsiteX40" fmla="*/ 2141259 w 3239679"/>
                <a:gd name="connsiteY40" fmla="*/ 3326761 h 3496775"/>
                <a:gd name="connsiteX41" fmla="*/ 2168828 w 3239679"/>
                <a:gd name="connsiteY41" fmla="*/ 3496775 h 3496775"/>
                <a:gd name="connsiteX42" fmla="*/ 2325058 w 3239679"/>
                <a:gd name="connsiteY42" fmla="*/ 3496775 h 3496775"/>
                <a:gd name="connsiteX43" fmla="*/ 2380197 w 3239679"/>
                <a:gd name="connsiteY43" fmla="*/ 3455421 h 3496775"/>
                <a:gd name="connsiteX44" fmla="*/ 2219373 w 3239679"/>
                <a:gd name="connsiteY44" fmla="*/ 3358926 h 3496775"/>
                <a:gd name="connsiteX45" fmla="*/ 2145854 w 3239679"/>
                <a:gd name="connsiteY45" fmla="*/ 3087823 h 3496775"/>
                <a:gd name="connsiteX46" fmla="*/ 2072334 w 3239679"/>
                <a:gd name="connsiteY46" fmla="*/ 2609945 h 3496775"/>
                <a:gd name="connsiteX47" fmla="*/ 2072334 w 3239679"/>
                <a:gd name="connsiteY47" fmla="*/ 2357222 h 3496775"/>
                <a:gd name="connsiteX48" fmla="*/ 2348033 w 3239679"/>
                <a:gd name="connsiteY48" fmla="*/ 2173423 h 3496775"/>
                <a:gd name="connsiteX49" fmla="*/ 2609946 w 3239679"/>
                <a:gd name="connsiteY49" fmla="*/ 1787445 h 3496775"/>
                <a:gd name="connsiteX50" fmla="*/ 2651301 w 3239679"/>
                <a:gd name="connsiteY50" fmla="*/ 1438227 h 3496775"/>
                <a:gd name="connsiteX51" fmla="*/ 2798340 w 3239679"/>
                <a:gd name="connsiteY51" fmla="*/ 1387682 h 3496775"/>
                <a:gd name="connsiteX52" fmla="*/ 2779960 w 3239679"/>
                <a:gd name="connsiteY52" fmla="*/ 1291187 h 3496775"/>
                <a:gd name="connsiteX53" fmla="*/ 2770770 w 3239679"/>
                <a:gd name="connsiteY53" fmla="*/ 1231453 h 3496775"/>
                <a:gd name="connsiteX54" fmla="*/ 2775365 w 3239679"/>
                <a:gd name="connsiteY54" fmla="*/ 1102793 h 3496775"/>
                <a:gd name="connsiteX55" fmla="*/ 2853480 w 3239679"/>
                <a:gd name="connsiteY55" fmla="*/ 1185503 h 3496775"/>
                <a:gd name="connsiteX56" fmla="*/ 2807530 w 3239679"/>
                <a:gd name="connsiteY56" fmla="*/ 1066034 h 3496775"/>
                <a:gd name="connsiteX57" fmla="*/ 2835100 w 3239679"/>
                <a:gd name="connsiteY57" fmla="*/ 1020084 h 3496775"/>
                <a:gd name="connsiteX58" fmla="*/ 2986734 w 3239679"/>
                <a:gd name="connsiteY58" fmla="*/ 771955 h 3496775"/>
                <a:gd name="connsiteX59" fmla="*/ 2729415 w 3239679"/>
                <a:gd name="connsiteY59" fmla="*/ 868450 h 3496775"/>
                <a:gd name="connsiteX60" fmla="*/ 3074039 w 3239679"/>
                <a:gd name="connsiteY60" fmla="*/ 496257 h 3496775"/>
                <a:gd name="connsiteX61" fmla="*/ 3227321 w 3239679"/>
                <a:gd name="connsiteY61" fmla="*/ 48897 h 3496775"/>
                <a:gd name="connsiteX62" fmla="*/ 3119988 w 3239679"/>
                <a:gd name="connsiteY62" fmla="*/ 328453 h 3496775"/>
                <a:gd name="connsiteX63" fmla="*/ 3079371 w 3239679"/>
                <a:gd name="connsiteY63" fmla="*/ 38232 h 3496775"/>
                <a:gd name="connsiteX64" fmla="*/ 3059798 w 3239679"/>
                <a:gd name="connsiteY64" fmla="*/ 388642 h 3496775"/>
                <a:gd name="connsiteX65" fmla="*/ 2963023 w 3239679"/>
                <a:gd name="connsiteY65" fmla="*/ 482754 h 3496775"/>
                <a:gd name="connsiteX66" fmla="*/ 2822963 w 3239679"/>
                <a:gd name="connsiteY66" fmla="*/ 60189 h 3496775"/>
                <a:gd name="connsiteX67" fmla="*/ 2887119 w 3239679"/>
                <a:gd name="connsiteY67" fmla="*/ 521161 h 3496775"/>
                <a:gd name="connsiteX68" fmla="*/ 2715630 w 3239679"/>
                <a:gd name="connsiteY68" fmla="*/ 730601 h 3496775"/>
                <a:gd name="connsiteX69" fmla="*/ 2649828 w 3239679"/>
                <a:gd name="connsiteY69" fmla="*/ 620884 h 3496775"/>
                <a:gd name="connsiteX70" fmla="*/ 2633832 w 3239679"/>
                <a:gd name="connsiteY70" fmla="*/ 446449 h 3496775"/>
                <a:gd name="connsiteX71" fmla="*/ 2586971 w 3239679"/>
                <a:gd name="connsiteY71" fmla="*/ 643296 h 3496775"/>
                <a:gd name="connsiteX72" fmla="*/ 2650846 w 3239679"/>
                <a:gd name="connsiteY72" fmla="*/ 771218 h 3496775"/>
                <a:gd name="connsiteX73" fmla="*/ 2632922 w 3239679"/>
                <a:gd name="connsiteY73" fmla="*/ 854946 h 3496775"/>
                <a:gd name="connsiteX74" fmla="*/ 2481287 w 3239679"/>
                <a:gd name="connsiteY74" fmla="*/ 854665 h 3496775"/>
                <a:gd name="connsiteX75" fmla="*/ 2393982 w 3239679"/>
                <a:gd name="connsiteY75" fmla="*/ 753575 h 3496775"/>
                <a:gd name="connsiteX76" fmla="*/ 2447929 w 3239679"/>
                <a:gd name="connsiteY76" fmla="*/ 605344 h 3496775"/>
                <a:gd name="connsiteX77" fmla="*/ 2420079 w 3239679"/>
                <a:gd name="connsiteY77" fmla="*/ 458586 h 3496775"/>
                <a:gd name="connsiteX78" fmla="*/ 2330389 w 3239679"/>
                <a:gd name="connsiteY78" fmla="*/ 702575 h 3496775"/>
                <a:gd name="connsiteX79" fmla="*/ 2045501 w 3239679"/>
                <a:gd name="connsiteY79" fmla="*/ 470160 h 3496775"/>
                <a:gd name="connsiteX80" fmla="*/ 2079139 w 3239679"/>
                <a:gd name="connsiteY80" fmla="*/ 379171 h 3496775"/>
                <a:gd name="connsiteX81" fmla="*/ 2305379 w 3239679"/>
                <a:gd name="connsiteY81" fmla="*/ 238764 h 3496775"/>
                <a:gd name="connsiteX82" fmla="*/ 2167863 w 3239679"/>
                <a:gd name="connsiteY82" fmla="*/ 296731 h 3496775"/>
                <a:gd name="connsiteX83" fmla="*/ 2035574 w 3239679"/>
                <a:gd name="connsiteY83" fmla="*/ 307863 h 3496775"/>
                <a:gd name="connsiteX84" fmla="*/ 2047899 w 3239679"/>
                <a:gd name="connsiteY84" fmla="*/ 174099 h 3496775"/>
                <a:gd name="connsiteX85" fmla="*/ 2126456 w 3239679"/>
                <a:gd name="connsiteY85" fmla="*/ 0 h 3496775"/>
                <a:gd name="connsiteX86" fmla="*/ 1966650 w 3239679"/>
                <a:gd name="connsiteY86" fmla="*/ 257318 h 3496775"/>
                <a:gd name="connsiteX87" fmla="*/ 1936870 w 3239679"/>
                <a:gd name="connsiteY87" fmla="*/ 32164 h 3496775"/>
                <a:gd name="connsiteX88" fmla="*/ 1901275 w 3239679"/>
                <a:gd name="connsiteY88" fmla="*/ 208756 h 3496775"/>
                <a:gd name="connsiteX89" fmla="*/ 1931363 w 3239679"/>
                <a:gd name="connsiteY89" fmla="*/ 367315 h 3496775"/>
                <a:gd name="connsiteX90" fmla="*/ 1837294 w 3239679"/>
                <a:gd name="connsiteY90" fmla="*/ 288733 h 3496775"/>
                <a:gd name="connsiteX91" fmla="*/ 1776782 w 3239679"/>
                <a:gd name="connsiteY91" fmla="*/ 138130 h 3496775"/>
                <a:gd name="connsiteX92" fmla="*/ 1812524 w 3239679"/>
                <a:gd name="connsiteY92" fmla="*/ 363351 h 3496775"/>
                <a:gd name="connsiteX93" fmla="*/ 2358415 w 3239679"/>
                <a:gd name="connsiteY93" fmla="*/ 907420 h 3496775"/>
                <a:gd name="connsiteX94" fmla="*/ 2235543 w 3239679"/>
                <a:gd name="connsiteY94" fmla="*/ 830779 h 3496775"/>
                <a:gd name="connsiteX95" fmla="*/ 2065635 w 3239679"/>
                <a:gd name="connsiteY95" fmla="*/ 746314 h 3496775"/>
                <a:gd name="connsiteX96" fmla="*/ 2108531 w 3239679"/>
                <a:gd name="connsiteY96" fmla="*/ 998194 h 3496775"/>
                <a:gd name="connsiteX97" fmla="*/ 2259254 w 3239679"/>
                <a:gd name="connsiteY97" fmla="*/ 1067227 h 3496775"/>
                <a:gd name="connsiteX98" fmla="*/ 2285163 w 3239679"/>
                <a:gd name="connsiteY98" fmla="*/ 1144483 h 3496775"/>
                <a:gd name="connsiteX99" fmla="*/ 2187208 w 3239679"/>
                <a:gd name="connsiteY99" fmla="*/ 1396872 h 3496775"/>
                <a:gd name="connsiteX100" fmla="*/ 1962055 w 3239679"/>
                <a:gd name="connsiteY100" fmla="*/ 1419847 h 3496775"/>
                <a:gd name="connsiteX101" fmla="*/ 1658786 w 3239679"/>
                <a:gd name="connsiteY101" fmla="*/ 1452012 h 3496775"/>
                <a:gd name="connsiteX102" fmla="*/ 514638 w 3239679"/>
                <a:gd name="connsiteY102" fmla="*/ 1433632 h 3496775"/>
                <a:gd name="connsiteX0" fmla="*/ 514638 w 3227321"/>
                <a:gd name="connsiteY0" fmla="*/ 1433632 h 3496775"/>
                <a:gd name="connsiteX1" fmla="*/ 514638 w 3227321"/>
                <a:gd name="connsiteY1" fmla="*/ 1433632 h 3496775"/>
                <a:gd name="connsiteX2" fmla="*/ 202179 w 3227321"/>
                <a:gd name="connsiteY2" fmla="*/ 1603646 h 3496775"/>
                <a:gd name="connsiteX3" fmla="*/ 18380 w 3227321"/>
                <a:gd name="connsiteY3" fmla="*/ 1787445 h 3496775"/>
                <a:gd name="connsiteX4" fmla="*/ 0 w 3227321"/>
                <a:gd name="connsiteY4" fmla="*/ 2063143 h 3496775"/>
                <a:gd name="connsiteX5" fmla="*/ 151635 w 3227321"/>
                <a:gd name="connsiteY5" fmla="*/ 1952864 h 3496775"/>
                <a:gd name="connsiteX6" fmla="*/ 188394 w 3227321"/>
                <a:gd name="connsiteY6" fmla="*/ 2003409 h 3496775"/>
                <a:gd name="connsiteX7" fmla="*/ 202179 w 3227321"/>
                <a:gd name="connsiteY7" fmla="*/ 1856369 h 3496775"/>
                <a:gd name="connsiteX8" fmla="*/ 280294 w 3227321"/>
                <a:gd name="connsiteY8" fmla="*/ 2269917 h 3496775"/>
                <a:gd name="connsiteX9" fmla="*/ 36760 w 3227321"/>
                <a:gd name="connsiteY9" fmla="*/ 2550211 h 3496775"/>
                <a:gd name="connsiteX10" fmla="*/ 45950 w 3227321"/>
                <a:gd name="connsiteY10" fmla="*/ 3363521 h 3496775"/>
                <a:gd name="connsiteX11" fmla="*/ 105685 w 3227321"/>
                <a:gd name="connsiteY11" fmla="*/ 3326761 h 3496775"/>
                <a:gd name="connsiteX12" fmla="*/ 133255 w 3227321"/>
                <a:gd name="connsiteY12" fmla="*/ 3469206 h 3496775"/>
                <a:gd name="connsiteX13" fmla="*/ 298674 w 3227321"/>
                <a:gd name="connsiteY13" fmla="*/ 3464611 h 3496775"/>
                <a:gd name="connsiteX14" fmla="*/ 353813 w 3227321"/>
                <a:gd name="connsiteY14" fmla="*/ 3427851 h 3496775"/>
                <a:gd name="connsiteX15" fmla="*/ 174609 w 3227321"/>
                <a:gd name="connsiteY15" fmla="*/ 3276217 h 3496775"/>
                <a:gd name="connsiteX16" fmla="*/ 170014 w 3227321"/>
                <a:gd name="connsiteY16" fmla="*/ 2720225 h 3496775"/>
                <a:gd name="connsiteX17" fmla="*/ 390573 w 3227321"/>
                <a:gd name="connsiteY17" fmla="*/ 2605350 h 3496775"/>
                <a:gd name="connsiteX18" fmla="*/ 298674 w 3227321"/>
                <a:gd name="connsiteY18" fmla="*/ 2734010 h 3496775"/>
                <a:gd name="connsiteX19" fmla="*/ 680057 w 3227321"/>
                <a:gd name="connsiteY19" fmla="*/ 3294597 h 3496775"/>
                <a:gd name="connsiteX20" fmla="*/ 721411 w 3227321"/>
                <a:gd name="connsiteY20" fmla="*/ 3262432 h 3496775"/>
                <a:gd name="connsiteX21" fmla="*/ 735196 w 3227321"/>
                <a:gd name="connsiteY21" fmla="*/ 3363521 h 3496775"/>
                <a:gd name="connsiteX22" fmla="*/ 928185 w 3227321"/>
                <a:gd name="connsiteY22" fmla="*/ 3363521 h 3496775"/>
                <a:gd name="connsiteX23" fmla="*/ 974135 w 3227321"/>
                <a:gd name="connsiteY23" fmla="*/ 3331356 h 3496775"/>
                <a:gd name="connsiteX24" fmla="*/ 758171 w 3227321"/>
                <a:gd name="connsiteY24" fmla="*/ 3193507 h 3496775"/>
                <a:gd name="connsiteX25" fmla="*/ 510043 w 3227321"/>
                <a:gd name="connsiteY25" fmla="*/ 2821314 h 3496775"/>
                <a:gd name="connsiteX26" fmla="*/ 519233 w 3227321"/>
                <a:gd name="connsiteY26" fmla="*/ 2738605 h 3496775"/>
                <a:gd name="connsiteX27" fmla="*/ 914400 w 3227321"/>
                <a:gd name="connsiteY27" fmla="*/ 2334247 h 3496775"/>
                <a:gd name="connsiteX28" fmla="*/ 1709331 w 3227321"/>
                <a:gd name="connsiteY28" fmla="*/ 2380197 h 3496775"/>
                <a:gd name="connsiteX29" fmla="*/ 1585267 w 3227321"/>
                <a:gd name="connsiteY29" fmla="*/ 3248647 h 3496775"/>
                <a:gd name="connsiteX30" fmla="*/ 1622026 w 3227321"/>
                <a:gd name="connsiteY30" fmla="*/ 3239457 h 3496775"/>
                <a:gd name="connsiteX31" fmla="*/ 1617432 w 3227321"/>
                <a:gd name="connsiteY31" fmla="*/ 3386496 h 3496775"/>
                <a:gd name="connsiteX32" fmla="*/ 1824205 w 3227321"/>
                <a:gd name="connsiteY32" fmla="*/ 3450826 h 3496775"/>
                <a:gd name="connsiteX33" fmla="*/ 1856370 w 3227321"/>
                <a:gd name="connsiteY33" fmla="*/ 3391091 h 3496775"/>
                <a:gd name="connsiteX34" fmla="*/ 1718521 w 3227321"/>
                <a:gd name="connsiteY34" fmla="*/ 3303786 h 3496775"/>
                <a:gd name="connsiteX35" fmla="*/ 1746091 w 3227321"/>
                <a:gd name="connsiteY35" fmla="*/ 2908619 h 3496775"/>
                <a:gd name="connsiteX36" fmla="*/ 1870155 w 3227321"/>
                <a:gd name="connsiteY36" fmla="*/ 2623730 h 3496775"/>
                <a:gd name="connsiteX37" fmla="*/ 1975840 w 3227321"/>
                <a:gd name="connsiteY37" fmla="*/ 2844289 h 3496775"/>
                <a:gd name="connsiteX38" fmla="*/ 2058549 w 3227321"/>
                <a:gd name="connsiteY38" fmla="*/ 3060253 h 3496775"/>
                <a:gd name="connsiteX39" fmla="*/ 2104499 w 3227321"/>
                <a:gd name="connsiteY39" fmla="*/ 3358926 h 3496775"/>
                <a:gd name="connsiteX40" fmla="*/ 2141259 w 3227321"/>
                <a:gd name="connsiteY40" fmla="*/ 3326761 h 3496775"/>
                <a:gd name="connsiteX41" fmla="*/ 2168828 w 3227321"/>
                <a:gd name="connsiteY41" fmla="*/ 3496775 h 3496775"/>
                <a:gd name="connsiteX42" fmla="*/ 2325058 w 3227321"/>
                <a:gd name="connsiteY42" fmla="*/ 3496775 h 3496775"/>
                <a:gd name="connsiteX43" fmla="*/ 2380197 w 3227321"/>
                <a:gd name="connsiteY43" fmla="*/ 3455421 h 3496775"/>
                <a:gd name="connsiteX44" fmla="*/ 2219373 w 3227321"/>
                <a:gd name="connsiteY44" fmla="*/ 3358926 h 3496775"/>
                <a:gd name="connsiteX45" fmla="*/ 2145854 w 3227321"/>
                <a:gd name="connsiteY45" fmla="*/ 3087823 h 3496775"/>
                <a:gd name="connsiteX46" fmla="*/ 2072334 w 3227321"/>
                <a:gd name="connsiteY46" fmla="*/ 2609945 h 3496775"/>
                <a:gd name="connsiteX47" fmla="*/ 2072334 w 3227321"/>
                <a:gd name="connsiteY47" fmla="*/ 2357222 h 3496775"/>
                <a:gd name="connsiteX48" fmla="*/ 2348033 w 3227321"/>
                <a:gd name="connsiteY48" fmla="*/ 2173423 h 3496775"/>
                <a:gd name="connsiteX49" fmla="*/ 2609946 w 3227321"/>
                <a:gd name="connsiteY49" fmla="*/ 1787445 h 3496775"/>
                <a:gd name="connsiteX50" fmla="*/ 2651301 w 3227321"/>
                <a:gd name="connsiteY50" fmla="*/ 1438227 h 3496775"/>
                <a:gd name="connsiteX51" fmla="*/ 2798340 w 3227321"/>
                <a:gd name="connsiteY51" fmla="*/ 1387682 h 3496775"/>
                <a:gd name="connsiteX52" fmla="*/ 2779960 w 3227321"/>
                <a:gd name="connsiteY52" fmla="*/ 1291187 h 3496775"/>
                <a:gd name="connsiteX53" fmla="*/ 2770770 w 3227321"/>
                <a:gd name="connsiteY53" fmla="*/ 1231453 h 3496775"/>
                <a:gd name="connsiteX54" fmla="*/ 2775365 w 3227321"/>
                <a:gd name="connsiteY54" fmla="*/ 1102793 h 3496775"/>
                <a:gd name="connsiteX55" fmla="*/ 2853480 w 3227321"/>
                <a:gd name="connsiteY55" fmla="*/ 1185503 h 3496775"/>
                <a:gd name="connsiteX56" fmla="*/ 2807530 w 3227321"/>
                <a:gd name="connsiteY56" fmla="*/ 1066034 h 3496775"/>
                <a:gd name="connsiteX57" fmla="*/ 2835100 w 3227321"/>
                <a:gd name="connsiteY57" fmla="*/ 1020084 h 3496775"/>
                <a:gd name="connsiteX58" fmla="*/ 2986734 w 3227321"/>
                <a:gd name="connsiteY58" fmla="*/ 771955 h 3496775"/>
                <a:gd name="connsiteX59" fmla="*/ 2729415 w 3227321"/>
                <a:gd name="connsiteY59" fmla="*/ 868450 h 3496775"/>
                <a:gd name="connsiteX60" fmla="*/ 3074039 w 3227321"/>
                <a:gd name="connsiteY60" fmla="*/ 496257 h 3496775"/>
                <a:gd name="connsiteX61" fmla="*/ 3227321 w 3227321"/>
                <a:gd name="connsiteY61" fmla="*/ 48897 h 3496775"/>
                <a:gd name="connsiteX62" fmla="*/ 3119988 w 3227321"/>
                <a:gd name="connsiteY62" fmla="*/ 328453 h 3496775"/>
                <a:gd name="connsiteX63" fmla="*/ 3079371 w 3227321"/>
                <a:gd name="connsiteY63" fmla="*/ 38232 h 3496775"/>
                <a:gd name="connsiteX64" fmla="*/ 3059798 w 3227321"/>
                <a:gd name="connsiteY64" fmla="*/ 388642 h 3496775"/>
                <a:gd name="connsiteX65" fmla="*/ 2963023 w 3227321"/>
                <a:gd name="connsiteY65" fmla="*/ 482754 h 3496775"/>
                <a:gd name="connsiteX66" fmla="*/ 2822963 w 3227321"/>
                <a:gd name="connsiteY66" fmla="*/ 60189 h 3496775"/>
                <a:gd name="connsiteX67" fmla="*/ 2887119 w 3227321"/>
                <a:gd name="connsiteY67" fmla="*/ 521161 h 3496775"/>
                <a:gd name="connsiteX68" fmla="*/ 2715630 w 3227321"/>
                <a:gd name="connsiteY68" fmla="*/ 730601 h 3496775"/>
                <a:gd name="connsiteX69" fmla="*/ 2649828 w 3227321"/>
                <a:gd name="connsiteY69" fmla="*/ 620884 h 3496775"/>
                <a:gd name="connsiteX70" fmla="*/ 2633832 w 3227321"/>
                <a:gd name="connsiteY70" fmla="*/ 446449 h 3496775"/>
                <a:gd name="connsiteX71" fmla="*/ 2586971 w 3227321"/>
                <a:gd name="connsiteY71" fmla="*/ 643296 h 3496775"/>
                <a:gd name="connsiteX72" fmla="*/ 2650846 w 3227321"/>
                <a:gd name="connsiteY72" fmla="*/ 771218 h 3496775"/>
                <a:gd name="connsiteX73" fmla="*/ 2632922 w 3227321"/>
                <a:gd name="connsiteY73" fmla="*/ 854946 h 3496775"/>
                <a:gd name="connsiteX74" fmla="*/ 2481287 w 3227321"/>
                <a:gd name="connsiteY74" fmla="*/ 854665 h 3496775"/>
                <a:gd name="connsiteX75" fmla="*/ 2393982 w 3227321"/>
                <a:gd name="connsiteY75" fmla="*/ 753575 h 3496775"/>
                <a:gd name="connsiteX76" fmla="*/ 2447929 w 3227321"/>
                <a:gd name="connsiteY76" fmla="*/ 605344 h 3496775"/>
                <a:gd name="connsiteX77" fmla="*/ 2420079 w 3227321"/>
                <a:gd name="connsiteY77" fmla="*/ 458586 h 3496775"/>
                <a:gd name="connsiteX78" fmla="*/ 2330389 w 3227321"/>
                <a:gd name="connsiteY78" fmla="*/ 702575 h 3496775"/>
                <a:gd name="connsiteX79" fmla="*/ 2045501 w 3227321"/>
                <a:gd name="connsiteY79" fmla="*/ 470160 h 3496775"/>
                <a:gd name="connsiteX80" fmla="*/ 2079139 w 3227321"/>
                <a:gd name="connsiteY80" fmla="*/ 379171 h 3496775"/>
                <a:gd name="connsiteX81" fmla="*/ 2305379 w 3227321"/>
                <a:gd name="connsiteY81" fmla="*/ 238764 h 3496775"/>
                <a:gd name="connsiteX82" fmla="*/ 2167863 w 3227321"/>
                <a:gd name="connsiteY82" fmla="*/ 296731 h 3496775"/>
                <a:gd name="connsiteX83" fmla="*/ 2035574 w 3227321"/>
                <a:gd name="connsiteY83" fmla="*/ 307863 h 3496775"/>
                <a:gd name="connsiteX84" fmla="*/ 2047899 w 3227321"/>
                <a:gd name="connsiteY84" fmla="*/ 174099 h 3496775"/>
                <a:gd name="connsiteX85" fmla="*/ 2126456 w 3227321"/>
                <a:gd name="connsiteY85" fmla="*/ 0 h 3496775"/>
                <a:gd name="connsiteX86" fmla="*/ 1966650 w 3227321"/>
                <a:gd name="connsiteY86" fmla="*/ 257318 h 3496775"/>
                <a:gd name="connsiteX87" fmla="*/ 1936870 w 3227321"/>
                <a:gd name="connsiteY87" fmla="*/ 32164 h 3496775"/>
                <a:gd name="connsiteX88" fmla="*/ 1901275 w 3227321"/>
                <a:gd name="connsiteY88" fmla="*/ 208756 h 3496775"/>
                <a:gd name="connsiteX89" fmla="*/ 1931363 w 3227321"/>
                <a:gd name="connsiteY89" fmla="*/ 367315 h 3496775"/>
                <a:gd name="connsiteX90" fmla="*/ 1837294 w 3227321"/>
                <a:gd name="connsiteY90" fmla="*/ 288733 h 3496775"/>
                <a:gd name="connsiteX91" fmla="*/ 1776782 w 3227321"/>
                <a:gd name="connsiteY91" fmla="*/ 138130 h 3496775"/>
                <a:gd name="connsiteX92" fmla="*/ 1812524 w 3227321"/>
                <a:gd name="connsiteY92" fmla="*/ 363351 h 3496775"/>
                <a:gd name="connsiteX93" fmla="*/ 2358415 w 3227321"/>
                <a:gd name="connsiteY93" fmla="*/ 907420 h 3496775"/>
                <a:gd name="connsiteX94" fmla="*/ 2235543 w 3227321"/>
                <a:gd name="connsiteY94" fmla="*/ 830779 h 3496775"/>
                <a:gd name="connsiteX95" fmla="*/ 2065635 w 3227321"/>
                <a:gd name="connsiteY95" fmla="*/ 746314 h 3496775"/>
                <a:gd name="connsiteX96" fmla="*/ 2108531 w 3227321"/>
                <a:gd name="connsiteY96" fmla="*/ 998194 h 3496775"/>
                <a:gd name="connsiteX97" fmla="*/ 2259254 w 3227321"/>
                <a:gd name="connsiteY97" fmla="*/ 1067227 h 3496775"/>
                <a:gd name="connsiteX98" fmla="*/ 2285163 w 3227321"/>
                <a:gd name="connsiteY98" fmla="*/ 1144483 h 3496775"/>
                <a:gd name="connsiteX99" fmla="*/ 2187208 w 3227321"/>
                <a:gd name="connsiteY99" fmla="*/ 1396872 h 3496775"/>
                <a:gd name="connsiteX100" fmla="*/ 1962055 w 3227321"/>
                <a:gd name="connsiteY100" fmla="*/ 1419847 h 3496775"/>
                <a:gd name="connsiteX101" fmla="*/ 1658786 w 3227321"/>
                <a:gd name="connsiteY101" fmla="*/ 1452012 h 3496775"/>
                <a:gd name="connsiteX102" fmla="*/ 514638 w 3227321"/>
                <a:gd name="connsiteY102" fmla="*/ 1433632 h 3496775"/>
                <a:gd name="connsiteX0" fmla="*/ 514638 w 3249906"/>
                <a:gd name="connsiteY0" fmla="*/ 1433632 h 3496775"/>
                <a:gd name="connsiteX1" fmla="*/ 514638 w 3249906"/>
                <a:gd name="connsiteY1" fmla="*/ 1433632 h 3496775"/>
                <a:gd name="connsiteX2" fmla="*/ 202179 w 3249906"/>
                <a:gd name="connsiteY2" fmla="*/ 1603646 h 3496775"/>
                <a:gd name="connsiteX3" fmla="*/ 18380 w 3249906"/>
                <a:gd name="connsiteY3" fmla="*/ 1787445 h 3496775"/>
                <a:gd name="connsiteX4" fmla="*/ 0 w 3249906"/>
                <a:gd name="connsiteY4" fmla="*/ 2063143 h 3496775"/>
                <a:gd name="connsiteX5" fmla="*/ 151635 w 3249906"/>
                <a:gd name="connsiteY5" fmla="*/ 1952864 h 3496775"/>
                <a:gd name="connsiteX6" fmla="*/ 188394 w 3249906"/>
                <a:gd name="connsiteY6" fmla="*/ 2003409 h 3496775"/>
                <a:gd name="connsiteX7" fmla="*/ 202179 w 3249906"/>
                <a:gd name="connsiteY7" fmla="*/ 1856369 h 3496775"/>
                <a:gd name="connsiteX8" fmla="*/ 280294 w 3249906"/>
                <a:gd name="connsiteY8" fmla="*/ 2269917 h 3496775"/>
                <a:gd name="connsiteX9" fmla="*/ 36760 w 3249906"/>
                <a:gd name="connsiteY9" fmla="*/ 2550211 h 3496775"/>
                <a:gd name="connsiteX10" fmla="*/ 45950 w 3249906"/>
                <a:gd name="connsiteY10" fmla="*/ 3363521 h 3496775"/>
                <a:gd name="connsiteX11" fmla="*/ 105685 w 3249906"/>
                <a:gd name="connsiteY11" fmla="*/ 3326761 h 3496775"/>
                <a:gd name="connsiteX12" fmla="*/ 133255 w 3249906"/>
                <a:gd name="connsiteY12" fmla="*/ 3469206 h 3496775"/>
                <a:gd name="connsiteX13" fmla="*/ 298674 w 3249906"/>
                <a:gd name="connsiteY13" fmla="*/ 3464611 h 3496775"/>
                <a:gd name="connsiteX14" fmla="*/ 353813 w 3249906"/>
                <a:gd name="connsiteY14" fmla="*/ 3427851 h 3496775"/>
                <a:gd name="connsiteX15" fmla="*/ 174609 w 3249906"/>
                <a:gd name="connsiteY15" fmla="*/ 3276217 h 3496775"/>
                <a:gd name="connsiteX16" fmla="*/ 170014 w 3249906"/>
                <a:gd name="connsiteY16" fmla="*/ 2720225 h 3496775"/>
                <a:gd name="connsiteX17" fmla="*/ 390573 w 3249906"/>
                <a:gd name="connsiteY17" fmla="*/ 2605350 h 3496775"/>
                <a:gd name="connsiteX18" fmla="*/ 298674 w 3249906"/>
                <a:gd name="connsiteY18" fmla="*/ 2734010 h 3496775"/>
                <a:gd name="connsiteX19" fmla="*/ 680057 w 3249906"/>
                <a:gd name="connsiteY19" fmla="*/ 3294597 h 3496775"/>
                <a:gd name="connsiteX20" fmla="*/ 721411 w 3249906"/>
                <a:gd name="connsiteY20" fmla="*/ 3262432 h 3496775"/>
                <a:gd name="connsiteX21" fmla="*/ 735196 w 3249906"/>
                <a:gd name="connsiteY21" fmla="*/ 3363521 h 3496775"/>
                <a:gd name="connsiteX22" fmla="*/ 928185 w 3249906"/>
                <a:gd name="connsiteY22" fmla="*/ 3363521 h 3496775"/>
                <a:gd name="connsiteX23" fmla="*/ 974135 w 3249906"/>
                <a:gd name="connsiteY23" fmla="*/ 3331356 h 3496775"/>
                <a:gd name="connsiteX24" fmla="*/ 758171 w 3249906"/>
                <a:gd name="connsiteY24" fmla="*/ 3193507 h 3496775"/>
                <a:gd name="connsiteX25" fmla="*/ 510043 w 3249906"/>
                <a:gd name="connsiteY25" fmla="*/ 2821314 h 3496775"/>
                <a:gd name="connsiteX26" fmla="*/ 519233 w 3249906"/>
                <a:gd name="connsiteY26" fmla="*/ 2738605 h 3496775"/>
                <a:gd name="connsiteX27" fmla="*/ 914400 w 3249906"/>
                <a:gd name="connsiteY27" fmla="*/ 2334247 h 3496775"/>
                <a:gd name="connsiteX28" fmla="*/ 1709331 w 3249906"/>
                <a:gd name="connsiteY28" fmla="*/ 2380197 h 3496775"/>
                <a:gd name="connsiteX29" fmla="*/ 1585267 w 3249906"/>
                <a:gd name="connsiteY29" fmla="*/ 3248647 h 3496775"/>
                <a:gd name="connsiteX30" fmla="*/ 1622026 w 3249906"/>
                <a:gd name="connsiteY30" fmla="*/ 3239457 h 3496775"/>
                <a:gd name="connsiteX31" fmla="*/ 1617432 w 3249906"/>
                <a:gd name="connsiteY31" fmla="*/ 3386496 h 3496775"/>
                <a:gd name="connsiteX32" fmla="*/ 1824205 w 3249906"/>
                <a:gd name="connsiteY32" fmla="*/ 3450826 h 3496775"/>
                <a:gd name="connsiteX33" fmla="*/ 1856370 w 3249906"/>
                <a:gd name="connsiteY33" fmla="*/ 3391091 h 3496775"/>
                <a:gd name="connsiteX34" fmla="*/ 1718521 w 3249906"/>
                <a:gd name="connsiteY34" fmla="*/ 3303786 h 3496775"/>
                <a:gd name="connsiteX35" fmla="*/ 1746091 w 3249906"/>
                <a:gd name="connsiteY35" fmla="*/ 2908619 h 3496775"/>
                <a:gd name="connsiteX36" fmla="*/ 1870155 w 3249906"/>
                <a:gd name="connsiteY36" fmla="*/ 2623730 h 3496775"/>
                <a:gd name="connsiteX37" fmla="*/ 1975840 w 3249906"/>
                <a:gd name="connsiteY37" fmla="*/ 2844289 h 3496775"/>
                <a:gd name="connsiteX38" fmla="*/ 2058549 w 3249906"/>
                <a:gd name="connsiteY38" fmla="*/ 3060253 h 3496775"/>
                <a:gd name="connsiteX39" fmla="*/ 2104499 w 3249906"/>
                <a:gd name="connsiteY39" fmla="*/ 3358926 h 3496775"/>
                <a:gd name="connsiteX40" fmla="*/ 2141259 w 3249906"/>
                <a:gd name="connsiteY40" fmla="*/ 3326761 h 3496775"/>
                <a:gd name="connsiteX41" fmla="*/ 2168828 w 3249906"/>
                <a:gd name="connsiteY41" fmla="*/ 3496775 h 3496775"/>
                <a:gd name="connsiteX42" fmla="*/ 2325058 w 3249906"/>
                <a:gd name="connsiteY42" fmla="*/ 3496775 h 3496775"/>
                <a:gd name="connsiteX43" fmla="*/ 2380197 w 3249906"/>
                <a:gd name="connsiteY43" fmla="*/ 3455421 h 3496775"/>
                <a:gd name="connsiteX44" fmla="*/ 2219373 w 3249906"/>
                <a:gd name="connsiteY44" fmla="*/ 3358926 h 3496775"/>
                <a:gd name="connsiteX45" fmla="*/ 2145854 w 3249906"/>
                <a:gd name="connsiteY45" fmla="*/ 3087823 h 3496775"/>
                <a:gd name="connsiteX46" fmla="*/ 2072334 w 3249906"/>
                <a:gd name="connsiteY46" fmla="*/ 2609945 h 3496775"/>
                <a:gd name="connsiteX47" fmla="*/ 2072334 w 3249906"/>
                <a:gd name="connsiteY47" fmla="*/ 2357222 h 3496775"/>
                <a:gd name="connsiteX48" fmla="*/ 2348033 w 3249906"/>
                <a:gd name="connsiteY48" fmla="*/ 2173423 h 3496775"/>
                <a:gd name="connsiteX49" fmla="*/ 2609946 w 3249906"/>
                <a:gd name="connsiteY49" fmla="*/ 1787445 h 3496775"/>
                <a:gd name="connsiteX50" fmla="*/ 2651301 w 3249906"/>
                <a:gd name="connsiteY50" fmla="*/ 1438227 h 3496775"/>
                <a:gd name="connsiteX51" fmla="*/ 2798340 w 3249906"/>
                <a:gd name="connsiteY51" fmla="*/ 1387682 h 3496775"/>
                <a:gd name="connsiteX52" fmla="*/ 2779960 w 3249906"/>
                <a:gd name="connsiteY52" fmla="*/ 1291187 h 3496775"/>
                <a:gd name="connsiteX53" fmla="*/ 2770770 w 3249906"/>
                <a:gd name="connsiteY53" fmla="*/ 1231453 h 3496775"/>
                <a:gd name="connsiteX54" fmla="*/ 2775365 w 3249906"/>
                <a:gd name="connsiteY54" fmla="*/ 1102793 h 3496775"/>
                <a:gd name="connsiteX55" fmla="*/ 2853480 w 3249906"/>
                <a:gd name="connsiteY55" fmla="*/ 1185503 h 3496775"/>
                <a:gd name="connsiteX56" fmla="*/ 2807530 w 3249906"/>
                <a:gd name="connsiteY56" fmla="*/ 1066034 h 3496775"/>
                <a:gd name="connsiteX57" fmla="*/ 2835100 w 3249906"/>
                <a:gd name="connsiteY57" fmla="*/ 1020084 h 3496775"/>
                <a:gd name="connsiteX58" fmla="*/ 2986734 w 3249906"/>
                <a:gd name="connsiteY58" fmla="*/ 771955 h 3496775"/>
                <a:gd name="connsiteX59" fmla="*/ 2729415 w 3249906"/>
                <a:gd name="connsiteY59" fmla="*/ 868450 h 3496775"/>
                <a:gd name="connsiteX60" fmla="*/ 3074039 w 3249906"/>
                <a:gd name="connsiteY60" fmla="*/ 496257 h 3496775"/>
                <a:gd name="connsiteX61" fmla="*/ 3227321 w 3249906"/>
                <a:gd name="connsiteY61" fmla="*/ 48897 h 3496775"/>
                <a:gd name="connsiteX62" fmla="*/ 3119988 w 3249906"/>
                <a:gd name="connsiteY62" fmla="*/ 328453 h 3496775"/>
                <a:gd name="connsiteX63" fmla="*/ 3079371 w 3249906"/>
                <a:gd name="connsiteY63" fmla="*/ 38232 h 3496775"/>
                <a:gd name="connsiteX64" fmla="*/ 3059798 w 3249906"/>
                <a:gd name="connsiteY64" fmla="*/ 388642 h 3496775"/>
                <a:gd name="connsiteX65" fmla="*/ 2963023 w 3249906"/>
                <a:gd name="connsiteY65" fmla="*/ 482754 h 3496775"/>
                <a:gd name="connsiteX66" fmla="*/ 2822963 w 3249906"/>
                <a:gd name="connsiteY66" fmla="*/ 60189 h 3496775"/>
                <a:gd name="connsiteX67" fmla="*/ 2887119 w 3249906"/>
                <a:gd name="connsiteY67" fmla="*/ 521161 h 3496775"/>
                <a:gd name="connsiteX68" fmla="*/ 2715630 w 3249906"/>
                <a:gd name="connsiteY68" fmla="*/ 730601 h 3496775"/>
                <a:gd name="connsiteX69" fmla="*/ 2649828 w 3249906"/>
                <a:gd name="connsiteY69" fmla="*/ 620884 h 3496775"/>
                <a:gd name="connsiteX70" fmla="*/ 2633832 w 3249906"/>
                <a:gd name="connsiteY70" fmla="*/ 446449 h 3496775"/>
                <a:gd name="connsiteX71" fmla="*/ 2586971 w 3249906"/>
                <a:gd name="connsiteY71" fmla="*/ 643296 h 3496775"/>
                <a:gd name="connsiteX72" fmla="*/ 2650846 w 3249906"/>
                <a:gd name="connsiteY72" fmla="*/ 771218 h 3496775"/>
                <a:gd name="connsiteX73" fmla="*/ 2632922 w 3249906"/>
                <a:gd name="connsiteY73" fmla="*/ 854946 h 3496775"/>
                <a:gd name="connsiteX74" fmla="*/ 2481287 w 3249906"/>
                <a:gd name="connsiteY74" fmla="*/ 854665 h 3496775"/>
                <a:gd name="connsiteX75" fmla="*/ 2393982 w 3249906"/>
                <a:gd name="connsiteY75" fmla="*/ 753575 h 3496775"/>
                <a:gd name="connsiteX76" fmla="*/ 2447929 w 3249906"/>
                <a:gd name="connsiteY76" fmla="*/ 605344 h 3496775"/>
                <a:gd name="connsiteX77" fmla="*/ 2420079 w 3249906"/>
                <a:gd name="connsiteY77" fmla="*/ 458586 h 3496775"/>
                <a:gd name="connsiteX78" fmla="*/ 2330389 w 3249906"/>
                <a:gd name="connsiteY78" fmla="*/ 702575 h 3496775"/>
                <a:gd name="connsiteX79" fmla="*/ 2045501 w 3249906"/>
                <a:gd name="connsiteY79" fmla="*/ 470160 h 3496775"/>
                <a:gd name="connsiteX80" fmla="*/ 2079139 w 3249906"/>
                <a:gd name="connsiteY80" fmla="*/ 379171 h 3496775"/>
                <a:gd name="connsiteX81" fmla="*/ 2305379 w 3249906"/>
                <a:gd name="connsiteY81" fmla="*/ 238764 h 3496775"/>
                <a:gd name="connsiteX82" fmla="*/ 2167863 w 3249906"/>
                <a:gd name="connsiteY82" fmla="*/ 296731 h 3496775"/>
                <a:gd name="connsiteX83" fmla="*/ 2035574 w 3249906"/>
                <a:gd name="connsiteY83" fmla="*/ 307863 h 3496775"/>
                <a:gd name="connsiteX84" fmla="*/ 2047899 w 3249906"/>
                <a:gd name="connsiteY84" fmla="*/ 174099 h 3496775"/>
                <a:gd name="connsiteX85" fmla="*/ 2126456 w 3249906"/>
                <a:gd name="connsiteY85" fmla="*/ 0 h 3496775"/>
                <a:gd name="connsiteX86" fmla="*/ 1966650 w 3249906"/>
                <a:gd name="connsiteY86" fmla="*/ 257318 h 3496775"/>
                <a:gd name="connsiteX87" fmla="*/ 1936870 w 3249906"/>
                <a:gd name="connsiteY87" fmla="*/ 32164 h 3496775"/>
                <a:gd name="connsiteX88" fmla="*/ 1901275 w 3249906"/>
                <a:gd name="connsiteY88" fmla="*/ 208756 h 3496775"/>
                <a:gd name="connsiteX89" fmla="*/ 1931363 w 3249906"/>
                <a:gd name="connsiteY89" fmla="*/ 367315 h 3496775"/>
                <a:gd name="connsiteX90" fmla="*/ 1837294 w 3249906"/>
                <a:gd name="connsiteY90" fmla="*/ 288733 h 3496775"/>
                <a:gd name="connsiteX91" fmla="*/ 1776782 w 3249906"/>
                <a:gd name="connsiteY91" fmla="*/ 138130 h 3496775"/>
                <a:gd name="connsiteX92" fmla="*/ 1812524 w 3249906"/>
                <a:gd name="connsiteY92" fmla="*/ 363351 h 3496775"/>
                <a:gd name="connsiteX93" fmla="*/ 2358415 w 3249906"/>
                <a:gd name="connsiteY93" fmla="*/ 907420 h 3496775"/>
                <a:gd name="connsiteX94" fmla="*/ 2235543 w 3249906"/>
                <a:gd name="connsiteY94" fmla="*/ 830779 h 3496775"/>
                <a:gd name="connsiteX95" fmla="*/ 2065635 w 3249906"/>
                <a:gd name="connsiteY95" fmla="*/ 746314 h 3496775"/>
                <a:gd name="connsiteX96" fmla="*/ 2108531 w 3249906"/>
                <a:gd name="connsiteY96" fmla="*/ 998194 h 3496775"/>
                <a:gd name="connsiteX97" fmla="*/ 2259254 w 3249906"/>
                <a:gd name="connsiteY97" fmla="*/ 1067227 h 3496775"/>
                <a:gd name="connsiteX98" fmla="*/ 2285163 w 3249906"/>
                <a:gd name="connsiteY98" fmla="*/ 1144483 h 3496775"/>
                <a:gd name="connsiteX99" fmla="*/ 2187208 w 3249906"/>
                <a:gd name="connsiteY99" fmla="*/ 1396872 h 3496775"/>
                <a:gd name="connsiteX100" fmla="*/ 1962055 w 3249906"/>
                <a:gd name="connsiteY100" fmla="*/ 1419847 h 3496775"/>
                <a:gd name="connsiteX101" fmla="*/ 1658786 w 3249906"/>
                <a:gd name="connsiteY101" fmla="*/ 1452012 h 3496775"/>
                <a:gd name="connsiteX102" fmla="*/ 514638 w 3249906"/>
                <a:gd name="connsiteY102" fmla="*/ 1433632 h 3496775"/>
                <a:gd name="connsiteX0" fmla="*/ 514638 w 3249906"/>
                <a:gd name="connsiteY0" fmla="*/ 1433632 h 3496775"/>
                <a:gd name="connsiteX1" fmla="*/ 514638 w 3249906"/>
                <a:gd name="connsiteY1" fmla="*/ 1433632 h 3496775"/>
                <a:gd name="connsiteX2" fmla="*/ 202179 w 3249906"/>
                <a:gd name="connsiteY2" fmla="*/ 1603646 h 3496775"/>
                <a:gd name="connsiteX3" fmla="*/ 18380 w 3249906"/>
                <a:gd name="connsiteY3" fmla="*/ 1787445 h 3496775"/>
                <a:gd name="connsiteX4" fmla="*/ 0 w 3249906"/>
                <a:gd name="connsiteY4" fmla="*/ 2063143 h 3496775"/>
                <a:gd name="connsiteX5" fmla="*/ 151635 w 3249906"/>
                <a:gd name="connsiteY5" fmla="*/ 1952864 h 3496775"/>
                <a:gd name="connsiteX6" fmla="*/ 188394 w 3249906"/>
                <a:gd name="connsiteY6" fmla="*/ 2003409 h 3496775"/>
                <a:gd name="connsiteX7" fmla="*/ 202179 w 3249906"/>
                <a:gd name="connsiteY7" fmla="*/ 1856369 h 3496775"/>
                <a:gd name="connsiteX8" fmla="*/ 280294 w 3249906"/>
                <a:gd name="connsiteY8" fmla="*/ 2269917 h 3496775"/>
                <a:gd name="connsiteX9" fmla="*/ 36760 w 3249906"/>
                <a:gd name="connsiteY9" fmla="*/ 2550211 h 3496775"/>
                <a:gd name="connsiteX10" fmla="*/ 45950 w 3249906"/>
                <a:gd name="connsiteY10" fmla="*/ 3363521 h 3496775"/>
                <a:gd name="connsiteX11" fmla="*/ 105685 w 3249906"/>
                <a:gd name="connsiteY11" fmla="*/ 3326761 h 3496775"/>
                <a:gd name="connsiteX12" fmla="*/ 133255 w 3249906"/>
                <a:gd name="connsiteY12" fmla="*/ 3469206 h 3496775"/>
                <a:gd name="connsiteX13" fmla="*/ 298674 w 3249906"/>
                <a:gd name="connsiteY13" fmla="*/ 3464611 h 3496775"/>
                <a:gd name="connsiteX14" fmla="*/ 353813 w 3249906"/>
                <a:gd name="connsiteY14" fmla="*/ 3427851 h 3496775"/>
                <a:gd name="connsiteX15" fmla="*/ 174609 w 3249906"/>
                <a:gd name="connsiteY15" fmla="*/ 3276217 h 3496775"/>
                <a:gd name="connsiteX16" fmla="*/ 170014 w 3249906"/>
                <a:gd name="connsiteY16" fmla="*/ 2720225 h 3496775"/>
                <a:gd name="connsiteX17" fmla="*/ 390573 w 3249906"/>
                <a:gd name="connsiteY17" fmla="*/ 2605350 h 3496775"/>
                <a:gd name="connsiteX18" fmla="*/ 298674 w 3249906"/>
                <a:gd name="connsiteY18" fmla="*/ 2734010 h 3496775"/>
                <a:gd name="connsiteX19" fmla="*/ 680057 w 3249906"/>
                <a:gd name="connsiteY19" fmla="*/ 3294597 h 3496775"/>
                <a:gd name="connsiteX20" fmla="*/ 721411 w 3249906"/>
                <a:gd name="connsiteY20" fmla="*/ 3262432 h 3496775"/>
                <a:gd name="connsiteX21" fmla="*/ 735196 w 3249906"/>
                <a:gd name="connsiteY21" fmla="*/ 3363521 h 3496775"/>
                <a:gd name="connsiteX22" fmla="*/ 928185 w 3249906"/>
                <a:gd name="connsiteY22" fmla="*/ 3363521 h 3496775"/>
                <a:gd name="connsiteX23" fmla="*/ 974135 w 3249906"/>
                <a:gd name="connsiteY23" fmla="*/ 3331356 h 3496775"/>
                <a:gd name="connsiteX24" fmla="*/ 758171 w 3249906"/>
                <a:gd name="connsiteY24" fmla="*/ 3193507 h 3496775"/>
                <a:gd name="connsiteX25" fmla="*/ 510043 w 3249906"/>
                <a:gd name="connsiteY25" fmla="*/ 2821314 h 3496775"/>
                <a:gd name="connsiteX26" fmla="*/ 519233 w 3249906"/>
                <a:gd name="connsiteY26" fmla="*/ 2738605 h 3496775"/>
                <a:gd name="connsiteX27" fmla="*/ 914400 w 3249906"/>
                <a:gd name="connsiteY27" fmla="*/ 2334247 h 3496775"/>
                <a:gd name="connsiteX28" fmla="*/ 1709331 w 3249906"/>
                <a:gd name="connsiteY28" fmla="*/ 2380197 h 3496775"/>
                <a:gd name="connsiteX29" fmla="*/ 1585267 w 3249906"/>
                <a:gd name="connsiteY29" fmla="*/ 3248647 h 3496775"/>
                <a:gd name="connsiteX30" fmla="*/ 1622026 w 3249906"/>
                <a:gd name="connsiteY30" fmla="*/ 3239457 h 3496775"/>
                <a:gd name="connsiteX31" fmla="*/ 1617432 w 3249906"/>
                <a:gd name="connsiteY31" fmla="*/ 3386496 h 3496775"/>
                <a:gd name="connsiteX32" fmla="*/ 1824205 w 3249906"/>
                <a:gd name="connsiteY32" fmla="*/ 3450826 h 3496775"/>
                <a:gd name="connsiteX33" fmla="*/ 1856370 w 3249906"/>
                <a:gd name="connsiteY33" fmla="*/ 3391091 h 3496775"/>
                <a:gd name="connsiteX34" fmla="*/ 1718521 w 3249906"/>
                <a:gd name="connsiteY34" fmla="*/ 3303786 h 3496775"/>
                <a:gd name="connsiteX35" fmla="*/ 1746091 w 3249906"/>
                <a:gd name="connsiteY35" fmla="*/ 2908619 h 3496775"/>
                <a:gd name="connsiteX36" fmla="*/ 1870155 w 3249906"/>
                <a:gd name="connsiteY36" fmla="*/ 2623730 h 3496775"/>
                <a:gd name="connsiteX37" fmla="*/ 1975840 w 3249906"/>
                <a:gd name="connsiteY37" fmla="*/ 2844289 h 3496775"/>
                <a:gd name="connsiteX38" fmla="*/ 2058549 w 3249906"/>
                <a:gd name="connsiteY38" fmla="*/ 3060253 h 3496775"/>
                <a:gd name="connsiteX39" fmla="*/ 2104499 w 3249906"/>
                <a:gd name="connsiteY39" fmla="*/ 3358926 h 3496775"/>
                <a:gd name="connsiteX40" fmla="*/ 2141259 w 3249906"/>
                <a:gd name="connsiteY40" fmla="*/ 3326761 h 3496775"/>
                <a:gd name="connsiteX41" fmla="*/ 2168828 w 3249906"/>
                <a:gd name="connsiteY41" fmla="*/ 3496775 h 3496775"/>
                <a:gd name="connsiteX42" fmla="*/ 2325058 w 3249906"/>
                <a:gd name="connsiteY42" fmla="*/ 3496775 h 3496775"/>
                <a:gd name="connsiteX43" fmla="*/ 2380197 w 3249906"/>
                <a:gd name="connsiteY43" fmla="*/ 3455421 h 3496775"/>
                <a:gd name="connsiteX44" fmla="*/ 2219373 w 3249906"/>
                <a:gd name="connsiteY44" fmla="*/ 3358926 h 3496775"/>
                <a:gd name="connsiteX45" fmla="*/ 2145854 w 3249906"/>
                <a:gd name="connsiteY45" fmla="*/ 3087823 h 3496775"/>
                <a:gd name="connsiteX46" fmla="*/ 2072334 w 3249906"/>
                <a:gd name="connsiteY46" fmla="*/ 2609945 h 3496775"/>
                <a:gd name="connsiteX47" fmla="*/ 2072334 w 3249906"/>
                <a:gd name="connsiteY47" fmla="*/ 2357222 h 3496775"/>
                <a:gd name="connsiteX48" fmla="*/ 2348033 w 3249906"/>
                <a:gd name="connsiteY48" fmla="*/ 2173423 h 3496775"/>
                <a:gd name="connsiteX49" fmla="*/ 2609946 w 3249906"/>
                <a:gd name="connsiteY49" fmla="*/ 1787445 h 3496775"/>
                <a:gd name="connsiteX50" fmla="*/ 2651301 w 3249906"/>
                <a:gd name="connsiteY50" fmla="*/ 1438227 h 3496775"/>
                <a:gd name="connsiteX51" fmla="*/ 2798340 w 3249906"/>
                <a:gd name="connsiteY51" fmla="*/ 1387682 h 3496775"/>
                <a:gd name="connsiteX52" fmla="*/ 2779960 w 3249906"/>
                <a:gd name="connsiteY52" fmla="*/ 1291187 h 3496775"/>
                <a:gd name="connsiteX53" fmla="*/ 2770770 w 3249906"/>
                <a:gd name="connsiteY53" fmla="*/ 1231453 h 3496775"/>
                <a:gd name="connsiteX54" fmla="*/ 2775365 w 3249906"/>
                <a:gd name="connsiteY54" fmla="*/ 1102793 h 3496775"/>
                <a:gd name="connsiteX55" fmla="*/ 2853480 w 3249906"/>
                <a:gd name="connsiteY55" fmla="*/ 1185503 h 3496775"/>
                <a:gd name="connsiteX56" fmla="*/ 2807530 w 3249906"/>
                <a:gd name="connsiteY56" fmla="*/ 1066034 h 3496775"/>
                <a:gd name="connsiteX57" fmla="*/ 2835100 w 3249906"/>
                <a:gd name="connsiteY57" fmla="*/ 1020084 h 3496775"/>
                <a:gd name="connsiteX58" fmla="*/ 2986734 w 3249906"/>
                <a:gd name="connsiteY58" fmla="*/ 771955 h 3496775"/>
                <a:gd name="connsiteX59" fmla="*/ 2729415 w 3249906"/>
                <a:gd name="connsiteY59" fmla="*/ 868450 h 3496775"/>
                <a:gd name="connsiteX60" fmla="*/ 3074039 w 3249906"/>
                <a:gd name="connsiteY60" fmla="*/ 496257 h 3496775"/>
                <a:gd name="connsiteX61" fmla="*/ 3227321 w 3249906"/>
                <a:gd name="connsiteY61" fmla="*/ 48897 h 3496775"/>
                <a:gd name="connsiteX62" fmla="*/ 3119988 w 3249906"/>
                <a:gd name="connsiteY62" fmla="*/ 328453 h 3496775"/>
                <a:gd name="connsiteX63" fmla="*/ 3079371 w 3249906"/>
                <a:gd name="connsiteY63" fmla="*/ 38232 h 3496775"/>
                <a:gd name="connsiteX64" fmla="*/ 3059798 w 3249906"/>
                <a:gd name="connsiteY64" fmla="*/ 388642 h 3496775"/>
                <a:gd name="connsiteX65" fmla="*/ 2963023 w 3249906"/>
                <a:gd name="connsiteY65" fmla="*/ 482754 h 3496775"/>
                <a:gd name="connsiteX66" fmla="*/ 2822963 w 3249906"/>
                <a:gd name="connsiteY66" fmla="*/ 60189 h 3496775"/>
                <a:gd name="connsiteX67" fmla="*/ 2887119 w 3249906"/>
                <a:gd name="connsiteY67" fmla="*/ 521161 h 3496775"/>
                <a:gd name="connsiteX68" fmla="*/ 2715630 w 3249906"/>
                <a:gd name="connsiteY68" fmla="*/ 730601 h 3496775"/>
                <a:gd name="connsiteX69" fmla="*/ 2649828 w 3249906"/>
                <a:gd name="connsiteY69" fmla="*/ 620884 h 3496775"/>
                <a:gd name="connsiteX70" fmla="*/ 2633832 w 3249906"/>
                <a:gd name="connsiteY70" fmla="*/ 446449 h 3496775"/>
                <a:gd name="connsiteX71" fmla="*/ 2586971 w 3249906"/>
                <a:gd name="connsiteY71" fmla="*/ 643296 h 3496775"/>
                <a:gd name="connsiteX72" fmla="*/ 2650846 w 3249906"/>
                <a:gd name="connsiteY72" fmla="*/ 771218 h 3496775"/>
                <a:gd name="connsiteX73" fmla="*/ 2632922 w 3249906"/>
                <a:gd name="connsiteY73" fmla="*/ 854946 h 3496775"/>
                <a:gd name="connsiteX74" fmla="*/ 2481287 w 3249906"/>
                <a:gd name="connsiteY74" fmla="*/ 854665 h 3496775"/>
                <a:gd name="connsiteX75" fmla="*/ 2393982 w 3249906"/>
                <a:gd name="connsiteY75" fmla="*/ 753575 h 3496775"/>
                <a:gd name="connsiteX76" fmla="*/ 2447929 w 3249906"/>
                <a:gd name="connsiteY76" fmla="*/ 605344 h 3496775"/>
                <a:gd name="connsiteX77" fmla="*/ 2420079 w 3249906"/>
                <a:gd name="connsiteY77" fmla="*/ 458586 h 3496775"/>
                <a:gd name="connsiteX78" fmla="*/ 2330389 w 3249906"/>
                <a:gd name="connsiteY78" fmla="*/ 702575 h 3496775"/>
                <a:gd name="connsiteX79" fmla="*/ 2045501 w 3249906"/>
                <a:gd name="connsiteY79" fmla="*/ 470160 h 3496775"/>
                <a:gd name="connsiteX80" fmla="*/ 2079139 w 3249906"/>
                <a:gd name="connsiteY80" fmla="*/ 379171 h 3496775"/>
                <a:gd name="connsiteX81" fmla="*/ 2305379 w 3249906"/>
                <a:gd name="connsiteY81" fmla="*/ 238764 h 3496775"/>
                <a:gd name="connsiteX82" fmla="*/ 2167863 w 3249906"/>
                <a:gd name="connsiteY82" fmla="*/ 296731 h 3496775"/>
                <a:gd name="connsiteX83" fmla="*/ 2035574 w 3249906"/>
                <a:gd name="connsiteY83" fmla="*/ 307863 h 3496775"/>
                <a:gd name="connsiteX84" fmla="*/ 2047899 w 3249906"/>
                <a:gd name="connsiteY84" fmla="*/ 174099 h 3496775"/>
                <a:gd name="connsiteX85" fmla="*/ 2126456 w 3249906"/>
                <a:gd name="connsiteY85" fmla="*/ 0 h 3496775"/>
                <a:gd name="connsiteX86" fmla="*/ 1966650 w 3249906"/>
                <a:gd name="connsiteY86" fmla="*/ 257318 h 3496775"/>
                <a:gd name="connsiteX87" fmla="*/ 1936870 w 3249906"/>
                <a:gd name="connsiteY87" fmla="*/ 32164 h 3496775"/>
                <a:gd name="connsiteX88" fmla="*/ 1901275 w 3249906"/>
                <a:gd name="connsiteY88" fmla="*/ 208756 h 3496775"/>
                <a:gd name="connsiteX89" fmla="*/ 1931363 w 3249906"/>
                <a:gd name="connsiteY89" fmla="*/ 367315 h 3496775"/>
                <a:gd name="connsiteX90" fmla="*/ 1837294 w 3249906"/>
                <a:gd name="connsiteY90" fmla="*/ 288733 h 3496775"/>
                <a:gd name="connsiteX91" fmla="*/ 1776782 w 3249906"/>
                <a:gd name="connsiteY91" fmla="*/ 138130 h 3496775"/>
                <a:gd name="connsiteX92" fmla="*/ 1812524 w 3249906"/>
                <a:gd name="connsiteY92" fmla="*/ 363351 h 3496775"/>
                <a:gd name="connsiteX93" fmla="*/ 2358415 w 3249906"/>
                <a:gd name="connsiteY93" fmla="*/ 907420 h 3496775"/>
                <a:gd name="connsiteX94" fmla="*/ 2235543 w 3249906"/>
                <a:gd name="connsiteY94" fmla="*/ 830779 h 3496775"/>
                <a:gd name="connsiteX95" fmla="*/ 2065635 w 3249906"/>
                <a:gd name="connsiteY95" fmla="*/ 746314 h 3496775"/>
                <a:gd name="connsiteX96" fmla="*/ 2108531 w 3249906"/>
                <a:gd name="connsiteY96" fmla="*/ 998194 h 3496775"/>
                <a:gd name="connsiteX97" fmla="*/ 2259254 w 3249906"/>
                <a:gd name="connsiteY97" fmla="*/ 1067227 h 3496775"/>
                <a:gd name="connsiteX98" fmla="*/ 2285163 w 3249906"/>
                <a:gd name="connsiteY98" fmla="*/ 1144483 h 3496775"/>
                <a:gd name="connsiteX99" fmla="*/ 2187208 w 3249906"/>
                <a:gd name="connsiteY99" fmla="*/ 1396872 h 3496775"/>
                <a:gd name="connsiteX100" fmla="*/ 1962055 w 3249906"/>
                <a:gd name="connsiteY100" fmla="*/ 1419847 h 3496775"/>
                <a:gd name="connsiteX101" fmla="*/ 1658786 w 3249906"/>
                <a:gd name="connsiteY101" fmla="*/ 1452012 h 3496775"/>
                <a:gd name="connsiteX102" fmla="*/ 514638 w 3249906"/>
                <a:gd name="connsiteY102" fmla="*/ 1433632 h 3496775"/>
                <a:gd name="connsiteX0" fmla="*/ 514638 w 3249906"/>
                <a:gd name="connsiteY0" fmla="*/ 1433632 h 3496775"/>
                <a:gd name="connsiteX1" fmla="*/ 514638 w 3249906"/>
                <a:gd name="connsiteY1" fmla="*/ 1433632 h 3496775"/>
                <a:gd name="connsiteX2" fmla="*/ 202179 w 3249906"/>
                <a:gd name="connsiteY2" fmla="*/ 1603646 h 3496775"/>
                <a:gd name="connsiteX3" fmla="*/ 18380 w 3249906"/>
                <a:gd name="connsiteY3" fmla="*/ 1787445 h 3496775"/>
                <a:gd name="connsiteX4" fmla="*/ 0 w 3249906"/>
                <a:gd name="connsiteY4" fmla="*/ 2063143 h 3496775"/>
                <a:gd name="connsiteX5" fmla="*/ 151635 w 3249906"/>
                <a:gd name="connsiteY5" fmla="*/ 1952864 h 3496775"/>
                <a:gd name="connsiteX6" fmla="*/ 188394 w 3249906"/>
                <a:gd name="connsiteY6" fmla="*/ 2003409 h 3496775"/>
                <a:gd name="connsiteX7" fmla="*/ 202179 w 3249906"/>
                <a:gd name="connsiteY7" fmla="*/ 1856369 h 3496775"/>
                <a:gd name="connsiteX8" fmla="*/ 280294 w 3249906"/>
                <a:gd name="connsiteY8" fmla="*/ 2269917 h 3496775"/>
                <a:gd name="connsiteX9" fmla="*/ 36760 w 3249906"/>
                <a:gd name="connsiteY9" fmla="*/ 2550211 h 3496775"/>
                <a:gd name="connsiteX10" fmla="*/ 45950 w 3249906"/>
                <a:gd name="connsiteY10" fmla="*/ 3363521 h 3496775"/>
                <a:gd name="connsiteX11" fmla="*/ 105685 w 3249906"/>
                <a:gd name="connsiteY11" fmla="*/ 3326761 h 3496775"/>
                <a:gd name="connsiteX12" fmla="*/ 133255 w 3249906"/>
                <a:gd name="connsiteY12" fmla="*/ 3469206 h 3496775"/>
                <a:gd name="connsiteX13" fmla="*/ 298674 w 3249906"/>
                <a:gd name="connsiteY13" fmla="*/ 3464611 h 3496775"/>
                <a:gd name="connsiteX14" fmla="*/ 353813 w 3249906"/>
                <a:gd name="connsiteY14" fmla="*/ 3427851 h 3496775"/>
                <a:gd name="connsiteX15" fmla="*/ 174609 w 3249906"/>
                <a:gd name="connsiteY15" fmla="*/ 3276217 h 3496775"/>
                <a:gd name="connsiteX16" fmla="*/ 170014 w 3249906"/>
                <a:gd name="connsiteY16" fmla="*/ 2720225 h 3496775"/>
                <a:gd name="connsiteX17" fmla="*/ 390573 w 3249906"/>
                <a:gd name="connsiteY17" fmla="*/ 2605350 h 3496775"/>
                <a:gd name="connsiteX18" fmla="*/ 298674 w 3249906"/>
                <a:gd name="connsiteY18" fmla="*/ 2734010 h 3496775"/>
                <a:gd name="connsiteX19" fmla="*/ 680057 w 3249906"/>
                <a:gd name="connsiteY19" fmla="*/ 3294597 h 3496775"/>
                <a:gd name="connsiteX20" fmla="*/ 721411 w 3249906"/>
                <a:gd name="connsiteY20" fmla="*/ 3262432 h 3496775"/>
                <a:gd name="connsiteX21" fmla="*/ 735196 w 3249906"/>
                <a:gd name="connsiteY21" fmla="*/ 3363521 h 3496775"/>
                <a:gd name="connsiteX22" fmla="*/ 928185 w 3249906"/>
                <a:gd name="connsiteY22" fmla="*/ 3363521 h 3496775"/>
                <a:gd name="connsiteX23" fmla="*/ 974135 w 3249906"/>
                <a:gd name="connsiteY23" fmla="*/ 3331356 h 3496775"/>
                <a:gd name="connsiteX24" fmla="*/ 758171 w 3249906"/>
                <a:gd name="connsiteY24" fmla="*/ 3193507 h 3496775"/>
                <a:gd name="connsiteX25" fmla="*/ 510043 w 3249906"/>
                <a:gd name="connsiteY25" fmla="*/ 2821314 h 3496775"/>
                <a:gd name="connsiteX26" fmla="*/ 519233 w 3249906"/>
                <a:gd name="connsiteY26" fmla="*/ 2738605 h 3496775"/>
                <a:gd name="connsiteX27" fmla="*/ 914400 w 3249906"/>
                <a:gd name="connsiteY27" fmla="*/ 2334247 h 3496775"/>
                <a:gd name="connsiteX28" fmla="*/ 1709331 w 3249906"/>
                <a:gd name="connsiteY28" fmla="*/ 2380197 h 3496775"/>
                <a:gd name="connsiteX29" fmla="*/ 1585267 w 3249906"/>
                <a:gd name="connsiteY29" fmla="*/ 3248647 h 3496775"/>
                <a:gd name="connsiteX30" fmla="*/ 1622026 w 3249906"/>
                <a:gd name="connsiteY30" fmla="*/ 3239457 h 3496775"/>
                <a:gd name="connsiteX31" fmla="*/ 1617432 w 3249906"/>
                <a:gd name="connsiteY31" fmla="*/ 3386496 h 3496775"/>
                <a:gd name="connsiteX32" fmla="*/ 1824205 w 3249906"/>
                <a:gd name="connsiteY32" fmla="*/ 3450826 h 3496775"/>
                <a:gd name="connsiteX33" fmla="*/ 1856370 w 3249906"/>
                <a:gd name="connsiteY33" fmla="*/ 3391091 h 3496775"/>
                <a:gd name="connsiteX34" fmla="*/ 1718521 w 3249906"/>
                <a:gd name="connsiteY34" fmla="*/ 3303786 h 3496775"/>
                <a:gd name="connsiteX35" fmla="*/ 1746091 w 3249906"/>
                <a:gd name="connsiteY35" fmla="*/ 2908619 h 3496775"/>
                <a:gd name="connsiteX36" fmla="*/ 1870155 w 3249906"/>
                <a:gd name="connsiteY36" fmla="*/ 2623730 h 3496775"/>
                <a:gd name="connsiteX37" fmla="*/ 1975840 w 3249906"/>
                <a:gd name="connsiteY37" fmla="*/ 2844289 h 3496775"/>
                <a:gd name="connsiteX38" fmla="*/ 2058549 w 3249906"/>
                <a:gd name="connsiteY38" fmla="*/ 3060253 h 3496775"/>
                <a:gd name="connsiteX39" fmla="*/ 2104499 w 3249906"/>
                <a:gd name="connsiteY39" fmla="*/ 3358926 h 3496775"/>
                <a:gd name="connsiteX40" fmla="*/ 2141259 w 3249906"/>
                <a:gd name="connsiteY40" fmla="*/ 3326761 h 3496775"/>
                <a:gd name="connsiteX41" fmla="*/ 2168828 w 3249906"/>
                <a:gd name="connsiteY41" fmla="*/ 3496775 h 3496775"/>
                <a:gd name="connsiteX42" fmla="*/ 2325058 w 3249906"/>
                <a:gd name="connsiteY42" fmla="*/ 3496775 h 3496775"/>
                <a:gd name="connsiteX43" fmla="*/ 2380197 w 3249906"/>
                <a:gd name="connsiteY43" fmla="*/ 3455421 h 3496775"/>
                <a:gd name="connsiteX44" fmla="*/ 2219373 w 3249906"/>
                <a:gd name="connsiteY44" fmla="*/ 3358926 h 3496775"/>
                <a:gd name="connsiteX45" fmla="*/ 2145854 w 3249906"/>
                <a:gd name="connsiteY45" fmla="*/ 3087823 h 3496775"/>
                <a:gd name="connsiteX46" fmla="*/ 2072334 w 3249906"/>
                <a:gd name="connsiteY46" fmla="*/ 2609945 h 3496775"/>
                <a:gd name="connsiteX47" fmla="*/ 2072334 w 3249906"/>
                <a:gd name="connsiteY47" fmla="*/ 2357222 h 3496775"/>
                <a:gd name="connsiteX48" fmla="*/ 2348033 w 3249906"/>
                <a:gd name="connsiteY48" fmla="*/ 2173423 h 3496775"/>
                <a:gd name="connsiteX49" fmla="*/ 2609946 w 3249906"/>
                <a:gd name="connsiteY49" fmla="*/ 1787445 h 3496775"/>
                <a:gd name="connsiteX50" fmla="*/ 2651301 w 3249906"/>
                <a:gd name="connsiteY50" fmla="*/ 1438227 h 3496775"/>
                <a:gd name="connsiteX51" fmla="*/ 2798340 w 3249906"/>
                <a:gd name="connsiteY51" fmla="*/ 1387682 h 3496775"/>
                <a:gd name="connsiteX52" fmla="*/ 2779960 w 3249906"/>
                <a:gd name="connsiteY52" fmla="*/ 1291187 h 3496775"/>
                <a:gd name="connsiteX53" fmla="*/ 2770770 w 3249906"/>
                <a:gd name="connsiteY53" fmla="*/ 1231453 h 3496775"/>
                <a:gd name="connsiteX54" fmla="*/ 2775365 w 3249906"/>
                <a:gd name="connsiteY54" fmla="*/ 1102793 h 3496775"/>
                <a:gd name="connsiteX55" fmla="*/ 2853480 w 3249906"/>
                <a:gd name="connsiteY55" fmla="*/ 1185503 h 3496775"/>
                <a:gd name="connsiteX56" fmla="*/ 2807530 w 3249906"/>
                <a:gd name="connsiteY56" fmla="*/ 1066034 h 3496775"/>
                <a:gd name="connsiteX57" fmla="*/ 2835100 w 3249906"/>
                <a:gd name="connsiteY57" fmla="*/ 1020084 h 3496775"/>
                <a:gd name="connsiteX58" fmla="*/ 2986734 w 3249906"/>
                <a:gd name="connsiteY58" fmla="*/ 771955 h 3496775"/>
                <a:gd name="connsiteX59" fmla="*/ 2729415 w 3249906"/>
                <a:gd name="connsiteY59" fmla="*/ 868450 h 3496775"/>
                <a:gd name="connsiteX60" fmla="*/ 3074039 w 3249906"/>
                <a:gd name="connsiteY60" fmla="*/ 496257 h 3496775"/>
                <a:gd name="connsiteX61" fmla="*/ 3227321 w 3249906"/>
                <a:gd name="connsiteY61" fmla="*/ 48897 h 3496775"/>
                <a:gd name="connsiteX62" fmla="*/ 3119988 w 3249906"/>
                <a:gd name="connsiteY62" fmla="*/ 328453 h 3496775"/>
                <a:gd name="connsiteX63" fmla="*/ 3079371 w 3249906"/>
                <a:gd name="connsiteY63" fmla="*/ 38232 h 3496775"/>
                <a:gd name="connsiteX64" fmla="*/ 3059798 w 3249906"/>
                <a:gd name="connsiteY64" fmla="*/ 388642 h 3496775"/>
                <a:gd name="connsiteX65" fmla="*/ 2963023 w 3249906"/>
                <a:gd name="connsiteY65" fmla="*/ 482754 h 3496775"/>
                <a:gd name="connsiteX66" fmla="*/ 2822963 w 3249906"/>
                <a:gd name="connsiteY66" fmla="*/ 60189 h 3496775"/>
                <a:gd name="connsiteX67" fmla="*/ 2887119 w 3249906"/>
                <a:gd name="connsiteY67" fmla="*/ 521161 h 3496775"/>
                <a:gd name="connsiteX68" fmla="*/ 2715630 w 3249906"/>
                <a:gd name="connsiteY68" fmla="*/ 730601 h 3496775"/>
                <a:gd name="connsiteX69" fmla="*/ 2649828 w 3249906"/>
                <a:gd name="connsiteY69" fmla="*/ 620884 h 3496775"/>
                <a:gd name="connsiteX70" fmla="*/ 2633832 w 3249906"/>
                <a:gd name="connsiteY70" fmla="*/ 446449 h 3496775"/>
                <a:gd name="connsiteX71" fmla="*/ 2586971 w 3249906"/>
                <a:gd name="connsiteY71" fmla="*/ 643296 h 3496775"/>
                <a:gd name="connsiteX72" fmla="*/ 2650846 w 3249906"/>
                <a:gd name="connsiteY72" fmla="*/ 771218 h 3496775"/>
                <a:gd name="connsiteX73" fmla="*/ 2632922 w 3249906"/>
                <a:gd name="connsiteY73" fmla="*/ 854946 h 3496775"/>
                <a:gd name="connsiteX74" fmla="*/ 2481287 w 3249906"/>
                <a:gd name="connsiteY74" fmla="*/ 854665 h 3496775"/>
                <a:gd name="connsiteX75" fmla="*/ 2393982 w 3249906"/>
                <a:gd name="connsiteY75" fmla="*/ 753575 h 3496775"/>
                <a:gd name="connsiteX76" fmla="*/ 2447929 w 3249906"/>
                <a:gd name="connsiteY76" fmla="*/ 605344 h 3496775"/>
                <a:gd name="connsiteX77" fmla="*/ 2420079 w 3249906"/>
                <a:gd name="connsiteY77" fmla="*/ 458586 h 3496775"/>
                <a:gd name="connsiteX78" fmla="*/ 2330389 w 3249906"/>
                <a:gd name="connsiteY78" fmla="*/ 702575 h 3496775"/>
                <a:gd name="connsiteX79" fmla="*/ 2045501 w 3249906"/>
                <a:gd name="connsiteY79" fmla="*/ 470160 h 3496775"/>
                <a:gd name="connsiteX80" fmla="*/ 2079139 w 3249906"/>
                <a:gd name="connsiteY80" fmla="*/ 379171 h 3496775"/>
                <a:gd name="connsiteX81" fmla="*/ 2305379 w 3249906"/>
                <a:gd name="connsiteY81" fmla="*/ 238764 h 3496775"/>
                <a:gd name="connsiteX82" fmla="*/ 2167863 w 3249906"/>
                <a:gd name="connsiteY82" fmla="*/ 296731 h 3496775"/>
                <a:gd name="connsiteX83" fmla="*/ 2035574 w 3249906"/>
                <a:gd name="connsiteY83" fmla="*/ 307863 h 3496775"/>
                <a:gd name="connsiteX84" fmla="*/ 2047899 w 3249906"/>
                <a:gd name="connsiteY84" fmla="*/ 174099 h 3496775"/>
                <a:gd name="connsiteX85" fmla="*/ 2126456 w 3249906"/>
                <a:gd name="connsiteY85" fmla="*/ 0 h 3496775"/>
                <a:gd name="connsiteX86" fmla="*/ 1966650 w 3249906"/>
                <a:gd name="connsiteY86" fmla="*/ 257318 h 3496775"/>
                <a:gd name="connsiteX87" fmla="*/ 1936870 w 3249906"/>
                <a:gd name="connsiteY87" fmla="*/ 32164 h 3496775"/>
                <a:gd name="connsiteX88" fmla="*/ 1901275 w 3249906"/>
                <a:gd name="connsiteY88" fmla="*/ 208756 h 3496775"/>
                <a:gd name="connsiteX89" fmla="*/ 1931363 w 3249906"/>
                <a:gd name="connsiteY89" fmla="*/ 367315 h 3496775"/>
                <a:gd name="connsiteX90" fmla="*/ 1837294 w 3249906"/>
                <a:gd name="connsiteY90" fmla="*/ 288733 h 3496775"/>
                <a:gd name="connsiteX91" fmla="*/ 1776782 w 3249906"/>
                <a:gd name="connsiteY91" fmla="*/ 138130 h 3496775"/>
                <a:gd name="connsiteX92" fmla="*/ 1812524 w 3249906"/>
                <a:gd name="connsiteY92" fmla="*/ 363351 h 3496775"/>
                <a:gd name="connsiteX93" fmla="*/ 2358415 w 3249906"/>
                <a:gd name="connsiteY93" fmla="*/ 907420 h 3496775"/>
                <a:gd name="connsiteX94" fmla="*/ 2235543 w 3249906"/>
                <a:gd name="connsiteY94" fmla="*/ 830779 h 3496775"/>
                <a:gd name="connsiteX95" fmla="*/ 2065635 w 3249906"/>
                <a:gd name="connsiteY95" fmla="*/ 746314 h 3496775"/>
                <a:gd name="connsiteX96" fmla="*/ 2108531 w 3249906"/>
                <a:gd name="connsiteY96" fmla="*/ 998194 h 3496775"/>
                <a:gd name="connsiteX97" fmla="*/ 2259254 w 3249906"/>
                <a:gd name="connsiteY97" fmla="*/ 1067227 h 3496775"/>
                <a:gd name="connsiteX98" fmla="*/ 2285163 w 3249906"/>
                <a:gd name="connsiteY98" fmla="*/ 1144483 h 3496775"/>
                <a:gd name="connsiteX99" fmla="*/ 2187208 w 3249906"/>
                <a:gd name="connsiteY99" fmla="*/ 1396872 h 3496775"/>
                <a:gd name="connsiteX100" fmla="*/ 1962055 w 3249906"/>
                <a:gd name="connsiteY100" fmla="*/ 1419847 h 3496775"/>
                <a:gd name="connsiteX101" fmla="*/ 1658786 w 3249906"/>
                <a:gd name="connsiteY101" fmla="*/ 1452012 h 3496775"/>
                <a:gd name="connsiteX102" fmla="*/ 514638 w 3249906"/>
                <a:gd name="connsiteY102" fmla="*/ 1433632 h 3496775"/>
                <a:gd name="connsiteX0" fmla="*/ 514638 w 3249906"/>
                <a:gd name="connsiteY0" fmla="*/ 1433632 h 3496775"/>
                <a:gd name="connsiteX1" fmla="*/ 514638 w 3249906"/>
                <a:gd name="connsiteY1" fmla="*/ 1433632 h 3496775"/>
                <a:gd name="connsiteX2" fmla="*/ 202179 w 3249906"/>
                <a:gd name="connsiteY2" fmla="*/ 1603646 h 3496775"/>
                <a:gd name="connsiteX3" fmla="*/ 18380 w 3249906"/>
                <a:gd name="connsiteY3" fmla="*/ 1787445 h 3496775"/>
                <a:gd name="connsiteX4" fmla="*/ 0 w 3249906"/>
                <a:gd name="connsiteY4" fmla="*/ 2063143 h 3496775"/>
                <a:gd name="connsiteX5" fmla="*/ 151635 w 3249906"/>
                <a:gd name="connsiteY5" fmla="*/ 1952864 h 3496775"/>
                <a:gd name="connsiteX6" fmla="*/ 188394 w 3249906"/>
                <a:gd name="connsiteY6" fmla="*/ 2003409 h 3496775"/>
                <a:gd name="connsiteX7" fmla="*/ 202179 w 3249906"/>
                <a:gd name="connsiteY7" fmla="*/ 1856369 h 3496775"/>
                <a:gd name="connsiteX8" fmla="*/ 280294 w 3249906"/>
                <a:gd name="connsiteY8" fmla="*/ 2269917 h 3496775"/>
                <a:gd name="connsiteX9" fmla="*/ 36760 w 3249906"/>
                <a:gd name="connsiteY9" fmla="*/ 2550211 h 3496775"/>
                <a:gd name="connsiteX10" fmla="*/ 45950 w 3249906"/>
                <a:gd name="connsiteY10" fmla="*/ 3363521 h 3496775"/>
                <a:gd name="connsiteX11" fmla="*/ 105685 w 3249906"/>
                <a:gd name="connsiteY11" fmla="*/ 3326761 h 3496775"/>
                <a:gd name="connsiteX12" fmla="*/ 133255 w 3249906"/>
                <a:gd name="connsiteY12" fmla="*/ 3469206 h 3496775"/>
                <a:gd name="connsiteX13" fmla="*/ 298674 w 3249906"/>
                <a:gd name="connsiteY13" fmla="*/ 3464611 h 3496775"/>
                <a:gd name="connsiteX14" fmla="*/ 353813 w 3249906"/>
                <a:gd name="connsiteY14" fmla="*/ 3427851 h 3496775"/>
                <a:gd name="connsiteX15" fmla="*/ 174609 w 3249906"/>
                <a:gd name="connsiteY15" fmla="*/ 3276217 h 3496775"/>
                <a:gd name="connsiteX16" fmla="*/ 170014 w 3249906"/>
                <a:gd name="connsiteY16" fmla="*/ 2720225 h 3496775"/>
                <a:gd name="connsiteX17" fmla="*/ 390573 w 3249906"/>
                <a:gd name="connsiteY17" fmla="*/ 2605350 h 3496775"/>
                <a:gd name="connsiteX18" fmla="*/ 298674 w 3249906"/>
                <a:gd name="connsiteY18" fmla="*/ 2734010 h 3496775"/>
                <a:gd name="connsiteX19" fmla="*/ 680057 w 3249906"/>
                <a:gd name="connsiteY19" fmla="*/ 3294597 h 3496775"/>
                <a:gd name="connsiteX20" fmla="*/ 721411 w 3249906"/>
                <a:gd name="connsiteY20" fmla="*/ 3262432 h 3496775"/>
                <a:gd name="connsiteX21" fmla="*/ 735196 w 3249906"/>
                <a:gd name="connsiteY21" fmla="*/ 3363521 h 3496775"/>
                <a:gd name="connsiteX22" fmla="*/ 928185 w 3249906"/>
                <a:gd name="connsiteY22" fmla="*/ 3363521 h 3496775"/>
                <a:gd name="connsiteX23" fmla="*/ 974135 w 3249906"/>
                <a:gd name="connsiteY23" fmla="*/ 3331356 h 3496775"/>
                <a:gd name="connsiteX24" fmla="*/ 758171 w 3249906"/>
                <a:gd name="connsiteY24" fmla="*/ 3193507 h 3496775"/>
                <a:gd name="connsiteX25" fmla="*/ 510043 w 3249906"/>
                <a:gd name="connsiteY25" fmla="*/ 2821314 h 3496775"/>
                <a:gd name="connsiteX26" fmla="*/ 519233 w 3249906"/>
                <a:gd name="connsiteY26" fmla="*/ 2738605 h 3496775"/>
                <a:gd name="connsiteX27" fmla="*/ 914400 w 3249906"/>
                <a:gd name="connsiteY27" fmla="*/ 2334247 h 3496775"/>
                <a:gd name="connsiteX28" fmla="*/ 1709331 w 3249906"/>
                <a:gd name="connsiteY28" fmla="*/ 2380197 h 3496775"/>
                <a:gd name="connsiteX29" fmla="*/ 1585267 w 3249906"/>
                <a:gd name="connsiteY29" fmla="*/ 3248647 h 3496775"/>
                <a:gd name="connsiteX30" fmla="*/ 1622026 w 3249906"/>
                <a:gd name="connsiteY30" fmla="*/ 3239457 h 3496775"/>
                <a:gd name="connsiteX31" fmla="*/ 1617432 w 3249906"/>
                <a:gd name="connsiteY31" fmla="*/ 3386496 h 3496775"/>
                <a:gd name="connsiteX32" fmla="*/ 1824205 w 3249906"/>
                <a:gd name="connsiteY32" fmla="*/ 3450826 h 3496775"/>
                <a:gd name="connsiteX33" fmla="*/ 1856370 w 3249906"/>
                <a:gd name="connsiteY33" fmla="*/ 3391091 h 3496775"/>
                <a:gd name="connsiteX34" fmla="*/ 1718521 w 3249906"/>
                <a:gd name="connsiteY34" fmla="*/ 3303786 h 3496775"/>
                <a:gd name="connsiteX35" fmla="*/ 1746091 w 3249906"/>
                <a:gd name="connsiteY35" fmla="*/ 2908619 h 3496775"/>
                <a:gd name="connsiteX36" fmla="*/ 1870155 w 3249906"/>
                <a:gd name="connsiteY36" fmla="*/ 2623730 h 3496775"/>
                <a:gd name="connsiteX37" fmla="*/ 1975840 w 3249906"/>
                <a:gd name="connsiteY37" fmla="*/ 2844289 h 3496775"/>
                <a:gd name="connsiteX38" fmla="*/ 2058549 w 3249906"/>
                <a:gd name="connsiteY38" fmla="*/ 3060253 h 3496775"/>
                <a:gd name="connsiteX39" fmla="*/ 2104499 w 3249906"/>
                <a:gd name="connsiteY39" fmla="*/ 3358926 h 3496775"/>
                <a:gd name="connsiteX40" fmla="*/ 2141259 w 3249906"/>
                <a:gd name="connsiteY40" fmla="*/ 3326761 h 3496775"/>
                <a:gd name="connsiteX41" fmla="*/ 2168828 w 3249906"/>
                <a:gd name="connsiteY41" fmla="*/ 3496775 h 3496775"/>
                <a:gd name="connsiteX42" fmla="*/ 2325058 w 3249906"/>
                <a:gd name="connsiteY42" fmla="*/ 3496775 h 3496775"/>
                <a:gd name="connsiteX43" fmla="*/ 2380197 w 3249906"/>
                <a:gd name="connsiteY43" fmla="*/ 3455421 h 3496775"/>
                <a:gd name="connsiteX44" fmla="*/ 2219373 w 3249906"/>
                <a:gd name="connsiteY44" fmla="*/ 3358926 h 3496775"/>
                <a:gd name="connsiteX45" fmla="*/ 2145854 w 3249906"/>
                <a:gd name="connsiteY45" fmla="*/ 3087823 h 3496775"/>
                <a:gd name="connsiteX46" fmla="*/ 2072334 w 3249906"/>
                <a:gd name="connsiteY46" fmla="*/ 2609945 h 3496775"/>
                <a:gd name="connsiteX47" fmla="*/ 2072334 w 3249906"/>
                <a:gd name="connsiteY47" fmla="*/ 2357222 h 3496775"/>
                <a:gd name="connsiteX48" fmla="*/ 2348033 w 3249906"/>
                <a:gd name="connsiteY48" fmla="*/ 2173423 h 3496775"/>
                <a:gd name="connsiteX49" fmla="*/ 2609946 w 3249906"/>
                <a:gd name="connsiteY49" fmla="*/ 1787445 h 3496775"/>
                <a:gd name="connsiteX50" fmla="*/ 2651301 w 3249906"/>
                <a:gd name="connsiteY50" fmla="*/ 1438227 h 3496775"/>
                <a:gd name="connsiteX51" fmla="*/ 2798340 w 3249906"/>
                <a:gd name="connsiteY51" fmla="*/ 1387682 h 3496775"/>
                <a:gd name="connsiteX52" fmla="*/ 2779960 w 3249906"/>
                <a:gd name="connsiteY52" fmla="*/ 1291187 h 3496775"/>
                <a:gd name="connsiteX53" fmla="*/ 2770770 w 3249906"/>
                <a:gd name="connsiteY53" fmla="*/ 1231453 h 3496775"/>
                <a:gd name="connsiteX54" fmla="*/ 2775365 w 3249906"/>
                <a:gd name="connsiteY54" fmla="*/ 1102793 h 3496775"/>
                <a:gd name="connsiteX55" fmla="*/ 2853480 w 3249906"/>
                <a:gd name="connsiteY55" fmla="*/ 1185503 h 3496775"/>
                <a:gd name="connsiteX56" fmla="*/ 2807530 w 3249906"/>
                <a:gd name="connsiteY56" fmla="*/ 1066034 h 3496775"/>
                <a:gd name="connsiteX57" fmla="*/ 2835100 w 3249906"/>
                <a:gd name="connsiteY57" fmla="*/ 1020084 h 3496775"/>
                <a:gd name="connsiteX58" fmla="*/ 2986734 w 3249906"/>
                <a:gd name="connsiteY58" fmla="*/ 771955 h 3496775"/>
                <a:gd name="connsiteX59" fmla="*/ 2729415 w 3249906"/>
                <a:gd name="connsiteY59" fmla="*/ 868450 h 3496775"/>
                <a:gd name="connsiteX60" fmla="*/ 3074039 w 3249906"/>
                <a:gd name="connsiteY60" fmla="*/ 496257 h 3496775"/>
                <a:gd name="connsiteX61" fmla="*/ 3227321 w 3249906"/>
                <a:gd name="connsiteY61" fmla="*/ 48897 h 3496775"/>
                <a:gd name="connsiteX62" fmla="*/ 3119988 w 3249906"/>
                <a:gd name="connsiteY62" fmla="*/ 328453 h 3496775"/>
                <a:gd name="connsiteX63" fmla="*/ 3079371 w 3249906"/>
                <a:gd name="connsiteY63" fmla="*/ 38232 h 3496775"/>
                <a:gd name="connsiteX64" fmla="*/ 3059798 w 3249906"/>
                <a:gd name="connsiteY64" fmla="*/ 388642 h 3496775"/>
                <a:gd name="connsiteX65" fmla="*/ 2963023 w 3249906"/>
                <a:gd name="connsiteY65" fmla="*/ 482754 h 3496775"/>
                <a:gd name="connsiteX66" fmla="*/ 2822963 w 3249906"/>
                <a:gd name="connsiteY66" fmla="*/ 60189 h 3496775"/>
                <a:gd name="connsiteX67" fmla="*/ 2887119 w 3249906"/>
                <a:gd name="connsiteY67" fmla="*/ 521161 h 3496775"/>
                <a:gd name="connsiteX68" fmla="*/ 2715630 w 3249906"/>
                <a:gd name="connsiteY68" fmla="*/ 730601 h 3496775"/>
                <a:gd name="connsiteX69" fmla="*/ 2649828 w 3249906"/>
                <a:gd name="connsiteY69" fmla="*/ 620884 h 3496775"/>
                <a:gd name="connsiteX70" fmla="*/ 2633832 w 3249906"/>
                <a:gd name="connsiteY70" fmla="*/ 446449 h 3496775"/>
                <a:gd name="connsiteX71" fmla="*/ 2586971 w 3249906"/>
                <a:gd name="connsiteY71" fmla="*/ 643296 h 3496775"/>
                <a:gd name="connsiteX72" fmla="*/ 2650846 w 3249906"/>
                <a:gd name="connsiteY72" fmla="*/ 771218 h 3496775"/>
                <a:gd name="connsiteX73" fmla="*/ 2632922 w 3249906"/>
                <a:gd name="connsiteY73" fmla="*/ 854946 h 3496775"/>
                <a:gd name="connsiteX74" fmla="*/ 2481287 w 3249906"/>
                <a:gd name="connsiteY74" fmla="*/ 854665 h 3496775"/>
                <a:gd name="connsiteX75" fmla="*/ 2393982 w 3249906"/>
                <a:gd name="connsiteY75" fmla="*/ 753575 h 3496775"/>
                <a:gd name="connsiteX76" fmla="*/ 2447929 w 3249906"/>
                <a:gd name="connsiteY76" fmla="*/ 605344 h 3496775"/>
                <a:gd name="connsiteX77" fmla="*/ 2420079 w 3249906"/>
                <a:gd name="connsiteY77" fmla="*/ 458586 h 3496775"/>
                <a:gd name="connsiteX78" fmla="*/ 2330389 w 3249906"/>
                <a:gd name="connsiteY78" fmla="*/ 702575 h 3496775"/>
                <a:gd name="connsiteX79" fmla="*/ 2045501 w 3249906"/>
                <a:gd name="connsiteY79" fmla="*/ 470160 h 3496775"/>
                <a:gd name="connsiteX80" fmla="*/ 2079139 w 3249906"/>
                <a:gd name="connsiteY80" fmla="*/ 379171 h 3496775"/>
                <a:gd name="connsiteX81" fmla="*/ 2305379 w 3249906"/>
                <a:gd name="connsiteY81" fmla="*/ 238764 h 3496775"/>
                <a:gd name="connsiteX82" fmla="*/ 2167863 w 3249906"/>
                <a:gd name="connsiteY82" fmla="*/ 296731 h 3496775"/>
                <a:gd name="connsiteX83" fmla="*/ 2035574 w 3249906"/>
                <a:gd name="connsiteY83" fmla="*/ 307863 h 3496775"/>
                <a:gd name="connsiteX84" fmla="*/ 2047899 w 3249906"/>
                <a:gd name="connsiteY84" fmla="*/ 174099 h 3496775"/>
                <a:gd name="connsiteX85" fmla="*/ 2126456 w 3249906"/>
                <a:gd name="connsiteY85" fmla="*/ 0 h 3496775"/>
                <a:gd name="connsiteX86" fmla="*/ 1966650 w 3249906"/>
                <a:gd name="connsiteY86" fmla="*/ 257318 h 3496775"/>
                <a:gd name="connsiteX87" fmla="*/ 1936870 w 3249906"/>
                <a:gd name="connsiteY87" fmla="*/ 32164 h 3496775"/>
                <a:gd name="connsiteX88" fmla="*/ 1901275 w 3249906"/>
                <a:gd name="connsiteY88" fmla="*/ 208756 h 3496775"/>
                <a:gd name="connsiteX89" fmla="*/ 1931363 w 3249906"/>
                <a:gd name="connsiteY89" fmla="*/ 367315 h 3496775"/>
                <a:gd name="connsiteX90" fmla="*/ 1837294 w 3249906"/>
                <a:gd name="connsiteY90" fmla="*/ 288733 h 3496775"/>
                <a:gd name="connsiteX91" fmla="*/ 1776782 w 3249906"/>
                <a:gd name="connsiteY91" fmla="*/ 138130 h 3496775"/>
                <a:gd name="connsiteX92" fmla="*/ 1812524 w 3249906"/>
                <a:gd name="connsiteY92" fmla="*/ 363351 h 3496775"/>
                <a:gd name="connsiteX93" fmla="*/ 2358415 w 3249906"/>
                <a:gd name="connsiteY93" fmla="*/ 907420 h 3496775"/>
                <a:gd name="connsiteX94" fmla="*/ 2235543 w 3249906"/>
                <a:gd name="connsiteY94" fmla="*/ 830779 h 3496775"/>
                <a:gd name="connsiteX95" fmla="*/ 2065635 w 3249906"/>
                <a:gd name="connsiteY95" fmla="*/ 746314 h 3496775"/>
                <a:gd name="connsiteX96" fmla="*/ 2108531 w 3249906"/>
                <a:gd name="connsiteY96" fmla="*/ 998194 h 3496775"/>
                <a:gd name="connsiteX97" fmla="*/ 2259254 w 3249906"/>
                <a:gd name="connsiteY97" fmla="*/ 1067227 h 3496775"/>
                <a:gd name="connsiteX98" fmla="*/ 2285163 w 3249906"/>
                <a:gd name="connsiteY98" fmla="*/ 1144483 h 3496775"/>
                <a:gd name="connsiteX99" fmla="*/ 2187208 w 3249906"/>
                <a:gd name="connsiteY99" fmla="*/ 1396872 h 3496775"/>
                <a:gd name="connsiteX100" fmla="*/ 1962055 w 3249906"/>
                <a:gd name="connsiteY100" fmla="*/ 1419847 h 3496775"/>
                <a:gd name="connsiteX101" fmla="*/ 1658786 w 3249906"/>
                <a:gd name="connsiteY101" fmla="*/ 1452012 h 3496775"/>
                <a:gd name="connsiteX102" fmla="*/ 514638 w 3249906"/>
                <a:gd name="connsiteY102" fmla="*/ 1433632 h 3496775"/>
                <a:gd name="connsiteX0" fmla="*/ 514638 w 3243991"/>
                <a:gd name="connsiteY0" fmla="*/ 1433632 h 3496775"/>
                <a:gd name="connsiteX1" fmla="*/ 514638 w 3243991"/>
                <a:gd name="connsiteY1" fmla="*/ 1433632 h 3496775"/>
                <a:gd name="connsiteX2" fmla="*/ 202179 w 3243991"/>
                <a:gd name="connsiteY2" fmla="*/ 1603646 h 3496775"/>
                <a:gd name="connsiteX3" fmla="*/ 18380 w 3243991"/>
                <a:gd name="connsiteY3" fmla="*/ 1787445 h 3496775"/>
                <a:gd name="connsiteX4" fmla="*/ 0 w 3243991"/>
                <a:gd name="connsiteY4" fmla="*/ 2063143 h 3496775"/>
                <a:gd name="connsiteX5" fmla="*/ 151635 w 3243991"/>
                <a:gd name="connsiteY5" fmla="*/ 1952864 h 3496775"/>
                <a:gd name="connsiteX6" fmla="*/ 188394 w 3243991"/>
                <a:gd name="connsiteY6" fmla="*/ 2003409 h 3496775"/>
                <a:gd name="connsiteX7" fmla="*/ 202179 w 3243991"/>
                <a:gd name="connsiteY7" fmla="*/ 1856369 h 3496775"/>
                <a:gd name="connsiteX8" fmla="*/ 280294 w 3243991"/>
                <a:gd name="connsiteY8" fmla="*/ 2269917 h 3496775"/>
                <a:gd name="connsiteX9" fmla="*/ 36760 w 3243991"/>
                <a:gd name="connsiteY9" fmla="*/ 2550211 h 3496775"/>
                <a:gd name="connsiteX10" fmla="*/ 45950 w 3243991"/>
                <a:gd name="connsiteY10" fmla="*/ 3363521 h 3496775"/>
                <a:gd name="connsiteX11" fmla="*/ 105685 w 3243991"/>
                <a:gd name="connsiteY11" fmla="*/ 3326761 h 3496775"/>
                <a:gd name="connsiteX12" fmla="*/ 133255 w 3243991"/>
                <a:gd name="connsiteY12" fmla="*/ 3469206 h 3496775"/>
                <a:gd name="connsiteX13" fmla="*/ 298674 w 3243991"/>
                <a:gd name="connsiteY13" fmla="*/ 3464611 h 3496775"/>
                <a:gd name="connsiteX14" fmla="*/ 353813 w 3243991"/>
                <a:gd name="connsiteY14" fmla="*/ 3427851 h 3496775"/>
                <a:gd name="connsiteX15" fmla="*/ 174609 w 3243991"/>
                <a:gd name="connsiteY15" fmla="*/ 3276217 h 3496775"/>
                <a:gd name="connsiteX16" fmla="*/ 170014 w 3243991"/>
                <a:gd name="connsiteY16" fmla="*/ 2720225 h 3496775"/>
                <a:gd name="connsiteX17" fmla="*/ 390573 w 3243991"/>
                <a:gd name="connsiteY17" fmla="*/ 2605350 h 3496775"/>
                <a:gd name="connsiteX18" fmla="*/ 298674 w 3243991"/>
                <a:gd name="connsiteY18" fmla="*/ 2734010 h 3496775"/>
                <a:gd name="connsiteX19" fmla="*/ 680057 w 3243991"/>
                <a:gd name="connsiteY19" fmla="*/ 3294597 h 3496775"/>
                <a:gd name="connsiteX20" fmla="*/ 721411 w 3243991"/>
                <a:gd name="connsiteY20" fmla="*/ 3262432 h 3496775"/>
                <a:gd name="connsiteX21" fmla="*/ 735196 w 3243991"/>
                <a:gd name="connsiteY21" fmla="*/ 3363521 h 3496775"/>
                <a:gd name="connsiteX22" fmla="*/ 928185 w 3243991"/>
                <a:gd name="connsiteY22" fmla="*/ 3363521 h 3496775"/>
                <a:gd name="connsiteX23" fmla="*/ 974135 w 3243991"/>
                <a:gd name="connsiteY23" fmla="*/ 3331356 h 3496775"/>
                <a:gd name="connsiteX24" fmla="*/ 758171 w 3243991"/>
                <a:gd name="connsiteY24" fmla="*/ 3193507 h 3496775"/>
                <a:gd name="connsiteX25" fmla="*/ 510043 w 3243991"/>
                <a:gd name="connsiteY25" fmla="*/ 2821314 h 3496775"/>
                <a:gd name="connsiteX26" fmla="*/ 519233 w 3243991"/>
                <a:gd name="connsiteY26" fmla="*/ 2738605 h 3496775"/>
                <a:gd name="connsiteX27" fmla="*/ 914400 w 3243991"/>
                <a:gd name="connsiteY27" fmla="*/ 2334247 h 3496775"/>
                <a:gd name="connsiteX28" fmla="*/ 1709331 w 3243991"/>
                <a:gd name="connsiteY28" fmla="*/ 2380197 h 3496775"/>
                <a:gd name="connsiteX29" fmla="*/ 1585267 w 3243991"/>
                <a:gd name="connsiteY29" fmla="*/ 3248647 h 3496775"/>
                <a:gd name="connsiteX30" fmla="*/ 1622026 w 3243991"/>
                <a:gd name="connsiteY30" fmla="*/ 3239457 h 3496775"/>
                <a:gd name="connsiteX31" fmla="*/ 1617432 w 3243991"/>
                <a:gd name="connsiteY31" fmla="*/ 3386496 h 3496775"/>
                <a:gd name="connsiteX32" fmla="*/ 1824205 w 3243991"/>
                <a:gd name="connsiteY32" fmla="*/ 3450826 h 3496775"/>
                <a:gd name="connsiteX33" fmla="*/ 1856370 w 3243991"/>
                <a:gd name="connsiteY33" fmla="*/ 3391091 h 3496775"/>
                <a:gd name="connsiteX34" fmla="*/ 1718521 w 3243991"/>
                <a:gd name="connsiteY34" fmla="*/ 3303786 h 3496775"/>
                <a:gd name="connsiteX35" fmla="*/ 1746091 w 3243991"/>
                <a:gd name="connsiteY35" fmla="*/ 2908619 h 3496775"/>
                <a:gd name="connsiteX36" fmla="*/ 1870155 w 3243991"/>
                <a:gd name="connsiteY36" fmla="*/ 2623730 h 3496775"/>
                <a:gd name="connsiteX37" fmla="*/ 1975840 w 3243991"/>
                <a:gd name="connsiteY37" fmla="*/ 2844289 h 3496775"/>
                <a:gd name="connsiteX38" fmla="*/ 2058549 w 3243991"/>
                <a:gd name="connsiteY38" fmla="*/ 3060253 h 3496775"/>
                <a:gd name="connsiteX39" fmla="*/ 2104499 w 3243991"/>
                <a:gd name="connsiteY39" fmla="*/ 3358926 h 3496775"/>
                <a:gd name="connsiteX40" fmla="*/ 2141259 w 3243991"/>
                <a:gd name="connsiteY40" fmla="*/ 3326761 h 3496775"/>
                <a:gd name="connsiteX41" fmla="*/ 2168828 w 3243991"/>
                <a:gd name="connsiteY41" fmla="*/ 3496775 h 3496775"/>
                <a:gd name="connsiteX42" fmla="*/ 2325058 w 3243991"/>
                <a:gd name="connsiteY42" fmla="*/ 3496775 h 3496775"/>
                <a:gd name="connsiteX43" fmla="*/ 2380197 w 3243991"/>
                <a:gd name="connsiteY43" fmla="*/ 3455421 h 3496775"/>
                <a:gd name="connsiteX44" fmla="*/ 2219373 w 3243991"/>
                <a:gd name="connsiteY44" fmla="*/ 3358926 h 3496775"/>
                <a:gd name="connsiteX45" fmla="*/ 2145854 w 3243991"/>
                <a:gd name="connsiteY45" fmla="*/ 3087823 h 3496775"/>
                <a:gd name="connsiteX46" fmla="*/ 2072334 w 3243991"/>
                <a:gd name="connsiteY46" fmla="*/ 2609945 h 3496775"/>
                <a:gd name="connsiteX47" fmla="*/ 2072334 w 3243991"/>
                <a:gd name="connsiteY47" fmla="*/ 2357222 h 3496775"/>
                <a:gd name="connsiteX48" fmla="*/ 2348033 w 3243991"/>
                <a:gd name="connsiteY48" fmla="*/ 2173423 h 3496775"/>
                <a:gd name="connsiteX49" fmla="*/ 2609946 w 3243991"/>
                <a:gd name="connsiteY49" fmla="*/ 1787445 h 3496775"/>
                <a:gd name="connsiteX50" fmla="*/ 2651301 w 3243991"/>
                <a:gd name="connsiteY50" fmla="*/ 1438227 h 3496775"/>
                <a:gd name="connsiteX51" fmla="*/ 2798340 w 3243991"/>
                <a:gd name="connsiteY51" fmla="*/ 1387682 h 3496775"/>
                <a:gd name="connsiteX52" fmla="*/ 2779960 w 3243991"/>
                <a:gd name="connsiteY52" fmla="*/ 1291187 h 3496775"/>
                <a:gd name="connsiteX53" fmla="*/ 2770770 w 3243991"/>
                <a:gd name="connsiteY53" fmla="*/ 1231453 h 3496775"/>
                <a:gd name="connsiteX54" fmla="*/ 2775365 w 3243991"/>
                <a:gd name="connsiteY54" fmla="*/ 1102793 h 3496775"/>
                <a:gd name="connsiteX55" fmla="*/ 2853480 w 3243991"/>
                <a:gd name="connsiteY55" fmla="*/ 1185503 h 3496775"/>
                <a:gd name="connsiteX56" fmla="*/ 2807530 w 3243991"/>
                <a:gd name="connsiteY56" fmla="*/ 1066034 h 3496775"/>
                <a:gd name="connsiteX57" fmla="*/ 2835100 w 3243991"/>
                <a:gd name="connsiteY57" fmla="*/ 1020084 h 3496775"/>
                <a:gd name="connsiteX58" fmla="*/ 2986734 w 3243991"/>
                <a:gd name="connsiteY58" fmla="*/ 771955 h 3496775"/>
                <a:gd name="connsiteX59" fmla="*/ 2729415 w 3243991"/>
                <a:gd name="connsiteY59" fmla="*/ 868450 h 3496775"/>
                <a:gd name="connsiteX60" fmla="*/ 3074039 w 3243991"/>
                <a:gd name="connsiteY60" fmla="*/ 496257 h 3496775"/>
                <a:gd name="connsiteX61" fmla="*/ 3219323 w 3243991"/>
                <a:gd name="connsiteY61" fmla="*/ 46231 h 3496775"/>
                <a:gd name="connsiteX62" fmla="*/ 3119988 w 3243991"/>
                <a:gd name="connsiteY62" fmla="*/ 328453 h 3496775"/>
                <a:gd name="connsiteX63" fmla="*/ 3079371 w 3243991"/>
                <a:gd name="connsiteY63" fmla="*/ 38232 h 3496775"/>
                <a:gd name="connsiteX64" fmla="*/ 3059798 w 3243991"/>
                <a:gd name="connsiteY64" fmla="*/ 388642 h 3496775"/>
                <a:gd name="connsiteX65" fmla="*/ 2963023 w 3243991"/>
                <a:gd name="connsiteY65" fmla="*/ 482754 h 3496775"/>
                <a:gd name="connsiteX66" fmla="*/ 2822963 w 3243991"/>
                <a:gd name="connsiteY66" fmla="*/ 60189 h 3496775"/>
                <a:gd name="connsiteX67" fmla="*/ 2887119 w 3243991"/>
                <a:gd name="connsiteY67" fmla="*/ 521161 h 3496775"/>
                <a:gd name="connsiteX68" fmla="*/ 2715630 w 3243991"/>
                <a:gd name="connsiteY68" fmla="*/ 730601 h 3496775"/>
                <a:gd name="connsiteX69" fmla="*/ 2649828 w 3243991"/>
                <a:gd name="connsiteY69" fmla="*/ 620884 h 3496775"/>
                <a:gd name="connsiteX70" fmla="*/ 2633832 w 3243991"/>
                <a:gd name="connsiteY70" fmla="*/ 446449 h 3496775"/>
                <a:gd name="connsiteX71" fmla="*/ 2586971 w 3243991"/>
                <a:gd name="connsiteY71" fmla="*/ 643296 h 3496775"/>
                <a:gd name="connsiteX72" fmla="*/ 2650846 w 3243991"/>
                <a:gd name="connsiteY72" fmla="*/ 771218 h 3496775"/>
                <a:gd name="connsiteX73" fmla="*/ 2632922 w 3243991"/>
                <a:gd name="connsiteY73" fmla="*/ 854946 h 3496775"/>
                <a:gd name="connsiteX74" fmla="*/ 2481287 w 3243991"/>
                <a:gd name="connsiteY74" fmla="*/ 854665 h 3496775"/>
                <a:gd name="connsiteX75" fmla="*/ 2393982 w 3243991"/>
                <a:gd name="connsiteY75" fmla="*/ 753575 h 3496775"/>
                <a:gd name="connsiteX76" fmla="*/ 2447929 w 3243991"/>
                <a:gd name="connsiteY76" fmla="*/ 605344 h 3496775"/>
                <a:gd name="connsiteX77" fmla="*/ 2420079 w 3243991"/>
                <a:gd name="connsiteY77" fmla="*/ 458586 h 3496775"/>
                <a:gd name="connsiteX78" fmla="*/ 2330389 w 3243991"/>
                <a:gd name="connsiteY78" fmla="*/ 702575 h 3496775"/>
                <a:gd name="connsiteX79" fmla="*/ 2045501 w 3243991"/>
                <a:gd name="connsiteY79" fmla="*/ 470160 h 3496775"/>
                <a:gd name="connsiteX80" fmla="*/ 2079139 w 3243991"/>
                <a:gd name="connsiteY80" fmla="*/ 379171 h 3496775"/>
                <a:gd name="connsiteX81" fmla="*/ 2305379 w 3243991"/>
                <a:gd name="connsiteY81" fmla="*/ 238764 h 3496775"/>
                <a:gd name="connsiteX82" fmla="*/ 2167863 w 3243991"/>
                <a:gd name="connsiteY82" fmla="*/ 296731 h 3496775"/>
                <a:gd name="connsiteX83" fmla="*/ 2035574 w 3243991"/>
                <a:gd name="connsiteY83" fmla="*/ 307863 h 3496775"/>
                <a:gd name="connsiteX84" fmla="*/ 2047899 w 3243991"/>
                <a:gd name="connsiteY84" fmla="*/ 174099 h 3496775"/>
                <a:gd name="connsiteX85" fmla="*/ 2126456 w 3243991"/>
                <a:gd name="connsiteY85" fmla="*/ 0 h 3496775"/>
                <a:gd name="connsiteX86" fmla="*/ 1966650 w 3243991"/>
                <a:gd name="connsiteY86" fmla="*/ 257318 h 3496775"/>
                <a:gd name="connsiteX87" fmla="*/ 1936870 w 3243991"/>
                <a:gd name="connsiteY87" fmla="*/ 32164 h 3496775"/>
                <a:gd name="connsiteX88" fmla="*/ 1901275 w 3243991"/>
                <a:gd name="connsiteY88" fmla="*/ 208756 h 3496775"/>
                <a:gd name="connsiteX89" fmla="*/ 1931363 w 3243991"/>
                <a:gd name="connsiteY89" fmla="*/ 367315 h 3496775"/>
                <a:gd name="connsiteX90" fmla="*/ 1837294 w 3243991"/>
                <a:gd name="connsiteY90" fmla="*/ 288733 h 3496775"/>
                <a:gd name="connsiteX91" fmla="*/ 1776782 w 3243991"/>
                <a:gd name="connsiteY91" fmla="*/ 138130 h 3496775"/>
                <a:gd name="connsiteX92" fmla="*/ 1812524 w 3243991"/>
                <a:gd name="connsiteY92" fmla="*/ 363351 h 3496775"/>
                <a:gd name="connsiteX93" fmla="*/ 2358415 w 3243991"/>
                <a:gd name="connsiteY93" fmla="*/ 907420 h 3496775"/>
                <a:gd name="connsiteX94" fmla="*/ 2235543 w 3243991"/>
                <a:gd name="connsiteY94" fmla="*/ 830779 h 3496775"/>
                <a:gd name="connsiteX95" fmla="*/ 2065635 w 3243991"/>
                <a:gd name="connsiteY95" fmla="*/ 746314 h 3496775"/>
                <a:gd name="connsiteX96" fmla="*/ 2108531 w 3243991"/>
                <a:gd name="connsiteY96" fmla="*/ 998194 h 3496775"/>
                <a:gd name="connsiteX97" fmla="*/ 2259254 w 3243991"/>
                <a:gd name="connsiteY97" fmla="*/ 1067227 h 3496775"/>
                <a:gd name="connsiteX98" fmla="*/ 2285163 w 3243991"/>
                <a:gd name="connsiteY98" fmla="*/ 1144483 h 3496775"/>
                <a:gd name="connsiteX99" fmla="*/ 2187208 w 3243991"/>
                <a:gd name="connsiteY99" fmla="*/ 1396872 h 3496775"/>
                <a:gd name="connsiteX100" fmla="*/ 1962055 w 3243991"/>
                <a:gd name="connsiteY100" fmla="*/ 1419847 h 3496775"/>
                <a:gd name="connsiteX101" fmla="*/ 1658786 w 3243991"/>
                <a:gd name="connsiteY101" fmla="*/ 1452012 h 3496775"/>
                <a:gd name="connsiteX102" fmla="*/ 514638 w 3243991"/>
                <a:gd name="connsiteY102" fmla="*/ 1433632 h 3496775"/>
                <a:gd name="connsiteX0" fmla="*/ 514638 w 3243991"/>
                <a:gd name="connsiteY0" fmla="*/ 1433632 h 3496775"/>
                <a:gd name="connsiteX1" fmla="*/ 514638 w 3243991"/>
                <a:gd name="connsiteY1" fmla="*/ 1433632 h 3496775"/>
                <a:gd name="connsiteX2" fmla="*/ 202179 w 3243991"/>
                <a:gd name="connsiteY2" fmla="*/ 1603646 h 3496775"/>
                <a:gd name="connsiteX3" fmla="*/ 18380 w 3243991"/>
                <a:gd name="connsiteY3" fmla="*/ 1787445 h 3496775"/>
                <a:gd name="connsiteX4" fmla="*/ 0 w 3243991"/>
                <a:gd name="connsiteY4" fmla="*/ 2063143 h 3496775"/>
                <a:gd name="connsiteX5" fmla="*/ 151635 w 3243991"/>
                <a:gd name="connsiteY5" fmla="*/ 1952864 h 3496775"/>
                <a:gd name="connsiteX6" fmla="*/ 188394 w 3243991"/>
                <a:gd name="connsiteY6" fmla="*/ 2003409 h 3496775"/>
                <a:gd name="connsiteX7" fmla="*/ 202179 w 3243991"/>
                <a:gd name="connsiteY7" fmla="*/ 1856369 h 3496775"/>
                <a:gd name="connsiteX8" fmla="*/ 280294 w 3243991"/>
                <a:gd name="connsiteY8" fmla="*/ 2269917 h 3496775"/>
                <a:gd name="connsiteX9" fmla="*/ 36760 w 3243991"/>
                <a:gd name="connsiteY9" fmla="*/ 2550211 h 3496775"/>
                <a:gd name="connsiteX10" fmla="*/ 45950 w 3243991"/>
                <a:gd name="connsiteY10" fmla="*/ 3363521 h 3496775"/>
                <a:gd name="connsiteX11" fmla="*/ 105685 w 3243991"/>
                <a:gd name="connsiteY11" fmla="*/ 3326761 h 3496775"/>
                <a:gd name="connsiteX12" fmla="*/ 133255 w 3243991"/>
                <a:gd name="connsiteY12" fmla="*/ 3469206 h 3496775"/>
                <a:gd name="connsiteX13" fmla="*/ 298674 w 3243991"/>
                <a:gd name="connsiteY13" fmla="*/ 3464611 h 3496775"/>
                <a:gd name="connsiteX14" fmla="*/ 353813 w 3243991"/>
                <a:gd name="connsiteY14" fmla="*/ 3427851 h 3496775"/>
                <a:gd name="connsiteX15" fmla="*/ 174609 w 3243991"/>
                <a:gd name="connsiteY15" fmla="*/ 3276217 h 3496775"/>
                <a:gd name="connsiteX16" fmla="*/ 170014 w 3243991"/>
                <a:gd name="connsiteY16" fmla="*/ 2720225 h 3496775"/>
                <a:gd name="connsiteX17" fmla="*/ 390573 w 3243991"/>
                <a:gd name="connsiteY17" fmla="*/ 2605350 h 3496775"/>
                <a:gd name="connsiteX18" fmla="*/ 298674 w 3243991"/>
                <a:gd name="connsiteY18" fmla="*/ 2734010 h 3496775"/>
                <a:gd name="connsiteX19" fmla="*/ 680057 w 3243991"/>
                <a:gd name="connsiteY19" fmla="*/ 3294597 h 3496775"/>
                <a:gd name="connsiteX20" fmla="*/ 721411 w 3243991"/>
                <a:gd name="connsiteY20" fmla="*/ 3262432 h 3496775"/>
                <a:gd name="connsiteX21" fmla="*/ 735196 w 3243991"/>
                <a:gd name="connsiteY21" fmla="*/ 3363521 h 3496775"/>
                <a:gd name="connsiteX22" fmla="*/ 928185 w 3243991"/>
                <a:gd name="connsiteY22" fmla="*/ 3363521 h 3496775"/>
                <a:gd name="connsiteX23" fmla="*/ 974135 w 3243991"/>
                <a:gd name="connsiteY23" fmla="*/ 3331356 h 3496775"/>
                <a:gd name="connsiteX24" fmla="*/ 758171 w 3243991"/>
                <a:gd name="connsiteY24" fmla="*/ 3193507 h 3496775"/>
                <a:gd name="connsiteX25" fmla="*/ 510043 w 3243991"/>
                <a:gd name="connsiteY25" fmla="*/ 2821314 h 3496775"/>
                <a:gd name="connsiteX26" fmla="*/ 519233 w 3243991"/>
                <a:gd name="connsiteY26" fmla="*/ 2738605 h 3496775"/>
                <a:gd name="connsiteX27" fmla="*/ 914400 w 3243991"/>
                <a:gd name="connsiteY27" fmla="*/ 2334247 h 3496775"/>
                <a:gd name="connsiteX28" fmla="*/ 1709331 w 3243991"/>
                <a:gd name="connsiteY28" fmla="*/ 2380197 h 3496775"/>
                <a:gd name="connsiteX29" fmla="*/ 1585267 w 3243991"/>
                <a:gd name="connsiteY29" fmla="*/ 3248647 h 3496775"/>
                <a:gd name="connsiteX30" fmla="*/ 1622026 w 3243991"/>
                <a:gd name="connsiteY30" fmla="*/ 3239457 h 3496775"/>
                <a:gd name="connsiteX31" fmla="*/ 1617432 w 3243991"/>
                <a:gd name="connsiteY31" fmla="*/ 3386496 h 3496775"/>
                <a:gd name="connsiteX32" fmla="*/ 1824205 w 3243991"/>
                <a:gd name="connsiteY32" fmla="*/ 3450826 h 3496775"/>
                <a:gd name="connsiteX33" fmla="*/ 1856370 w 3243991"/>
                <a:gd name="connsiteY33" fmla="*/ 3391091 h 3496775"/>
                <a:gd name="connsiteX34" fmla="*/ 1718521 w 3243991"/>
                <a:gd name="connsiteY34" fmla="*/ 3303786 h 3496775"/>
                <a:gd name="connsiteX35" fmla="*/ 1746091 w 3243991"/>
                <a:gd name="connsiteY35" fmla="*/ 2908619 h 3496775"/>
                <a:gd name="connsiteX36" fmla="*/ 1870155 w 3243991"/>
                <a:gd name="connsiteY36" fmla="*/ 2623730 h 3496775"/>
                <a:gd name="connsiteX37" fmla="*/ 1975840 w 3243991"/>
                <a:gd name="connsiteY37" fmla="*/ 2844289 h 3496775"/>
                <a:gd name="connsiteX38" fmla="*/ 2058549 w 3243991"/>
                <a:gd name="connsiteY38" fmla="*/ 3060253 h 3496775"/>
                <a:gd name="connsiteX39" fmla="*/ 2104499 w 3243991"/>
                <a:gd name="connsiteY39" fmla="*/ 3358926 h 3496775"/>
                <a:gd name="connsiteX40" fmla="*/ 2141259 w 3243991"/>
                <a:gd name="connsiteY40" fmla="*/ 3326761 h 3496775"/>
                <a:gd name="connsiteX41" fmla="*/ 2168828 w 3243991"/>
                <a:gd name="connsiteY41" fmla="*/ 3496775 h 3496775"/>
                <a:gd name="connsiteX42" fmla="*/ 2325058 w 3243991"/>
                <a:gd name="connsiteY42" fmla="*/ 3496775 h 3496775"/>
                <a:gd name="connsiteX43" fmla="*/ 2380197 w 3243991"/>
                <a:gd name="connsiteY43" fmla="*/ 3455421 h 3496775"/>
                <a:gd name="connsiteX44" fmla="*/ 2219373 w 3243991"/>
                <a:gd name="connsiteY44" fmla="*/ 3358926 h 3496775"/>
                <a:gd name="connsiteX45" fmla="*/ 2145854 w 3243991"/>
                <a:gd name="connsiteY45" fmla="*/ 3087823 h 3496775"/>
                <a:gd name="connsiteX46" fmla="*/ 2072334 w 3243991"/>
                <a:gd name="connsiteY46" fmla="*/ 2609945 h 3496775"/>
                <a:gd name="connsiteX47" fmla="*/ 2072334 w 3243991"/>
                <a:gd name="connsiteY47" fmla="*/ 2357222 h 3496775"/>
                <a:gd name="connsiteX48" fmla="*/ 2348033 w 3243991"/>
                <a:gd name="connsiteY48" fmla="*/ 2173423 h 3496775"/>
                <a:gd name="connsiteX49" fmla="*/ 2609946 w 3243991"/>
                <a:gd name="connsiteY49" fmla="*/ 1787445 h 3496775"/>
                <a:gd name="connsiteX50" fmla="*/ 2651301 w 3243991"/>
                <a:gd name="connsiteY50" fmla="*/ 1438227 h 3496775"/>
                <a:gd name="connsiteX51" fmla="*/ 2798340 w 3243991"/>
                <a:gd name="connsiteY51" fmla="*/ 1387682 h 3496775"/>
                <a:gd name="connsiteX52" fmla="*/ 2779960 w 3243991"/>
                <a:gd name="connsiteY52" fmla="*/ 1291187 h 3496775"/>
                <a:gd name="connsiteX53" fmla="*/ 2770770 w 3243991"/>
                <a:gd name="connsiteY53" fmla="*/ 1231453 h 3496775"/>
                <a:gd name="connsiteX54" fmla="*/ 2775365 w 3243991"/>
                <a:gd name="connsiteY54" fmla="*/ 1102793 h 3496775"/>
                <a:gd name="connsiteX55" fmla="*/ 2853480 w 3243991"/>
                <a:gd name="connsiteY55" fmla="*/ 1185503 h 3496775"/>
                <a:gd name="connsiteX56" fmla="*/ 2807530 w 3243991"/>
                <a:gd name="connsiteY56" fmla="*/ 1066034 h 3496775"/>
                <a:gd name="connsiteX57" fmla="*/ 2835100 w 3243991"/>
                <a:gd name="connsiteY57" fmla="*/ 1020084 h 3496775"/>
                <a:gd name="connsiteX58" fmla="*/ 2986734 w 3243991"/>
                <a:gd name="connsiteY58" fmla="*/ 771955 h 3496775"/>
                <a:gd name="connsiteX59" fmla="*/ 2729415 w 3243991"/>
                <a:gd name="connsiteY59" fmla="*/ 868450 h 3496775"/>
                <a:gd name="connsiteX60" fmla="*/ 3074039 w 3243991"/>
                <a:gd name="connsiteY60" fmla="*/ 496257 h 3496775"/>
                <a:gd name="connsiteX61" fmla="*/ 3219323 w 3243991"/>
                <a:gd name="connsiteY61" fmla="*/ 46231 h 3496775"/>
                <a:gd name="connsiteX62" fmla="*/ 3119988 w 3243991"/>
                <a:gd name="connsiteY62" fmla="*/ 328453 h 3496775"/>
                <a:gd name="connsiteX63" fmla="*/ 3079371 w 3243991"/>
                <a:gd name="connsiteY63" fmla="*/ 38232 h 3496775"/>
                <a:gd name="connsiteX64" fmla="*/ 3059798 w 3243991"/>
                <a:gd name="connsiteY64" fmla="*/ 388642 h 3496775"/>
                <a:gd name="connsiteX65" fmla="*/ 2963023 w 3243991"/>
                <a:gd name="connsiteY65" fmla="*/ 482754 h 3496775"/>
                <a:gd name="connsiteX66" fmla="*/ 2822963 w 3243991"/>
                <a:gd name="connsiteY66" fmla="*/ 60189 h 3496775"/>
                <a:gd name="connsiteX67" fmla="*/ 2887119 w 3243991"/>
                <a:gd name="connsiteY67" fmla="*/ 521161 h 3496775"/>
                <a:gd name="connsiteX68" fmla="*/ 2715630 w 3243991"/>
                <a:gd name="connsiteY68" fmla="*/ 730601 h 3496775"/>
                <a:gd name="connsiteX69" fmla="*/ 2649828 w 3243991"/>
                <a:gd name="connsiteY69" fmla="*/ 620884 h 3496775"/>
                <a:gd name="connsiteX70" fmla="*/ 2633832 w 3243991"/>
                <a:gd name="connsiteY70" fmla="*/ 446449 h 3496775"/>
                <a:gd name="connsiteX71" fmla="*/ 2586971 w 3243991"/>
                <a:gd name="connsiteY71" fmla="*/ 643296 h 3496775"/>
                <a:gd name="connsiteX72" fmla="*/ 2650846 w 3243991"/>
                <a:gd name="connsiteY72" fmla="*/ 771218 h 3496775"/>
                <a:gd name="connsiteX73" fmla="*/ 2632922 w 3243991"/>
                <a:gd name="connsiteY73" fmla="*/ 854946 h 3496775"/>
                <a:gd name="connsiteX74" fmla="*/ 2481287 w 3243991"/>
                <a:gd name="connsiteY74" fmla="*/ 854665 h 3496775"/>
                <a:gd name="connsiteX75" fmla="*/ 2393982 w 3243991"/>
                <a:gd name="connsiteY75" fmla="*/ 753575 h 3496775"/>
                <a:gd name="connsiteX76" fmla="*/ 2447929 w 3243991"/>
                <a:gd name="connsiteY76" fmla="*/ 605344 h 3496775"/>
                <a:gd name="connsiteX77" fmla="*/ 2420079 w 3243991"/>
                <a:gd name="connsiteY77" fmla="*/ 458586 h 3496775"/>
                <a:gd name="connsiteX78" fmla="*/ 2330389 w 3243991"/>
                <a:gd name="connsiteY78" fmla="*/ 702575 h 3496775"/>
                <a:gd name="connsiteX79" fmla="*/ 2045501 w 3243991"/>
                <a:gd name="connsiteY79" fmla="*/ 470160 h 3496775"/>
                <a:gd name="connsiteX80" fmla="*/ 2079139 w 3243991"/>
                <a:gd name="connsiteY80" fmla="*/ 379171 h 3496775"/>
                <a:gd name="connsiteX81" fmla="*/ 2305379 w 3243991"/>
                <a:gd name="connsiteY81" fmla="*/ 238764 h 3496775"/>
                <a:gd name="connsiteX82" fmla="*/ 2167863 w 3243991"/>
                <a:gd name="connsiteY82" fmla="*/ 296731 h 3496775"/>
                <a:gd name="connsiteX83" fmla="*/ 2035574 w 3243991"/>
                <a:gd name="connsiteY83" fmla="*/ 307863 h 3496775"/>
                <a:gd name="connsiteX84" fmla="*/ 2047899 w 3243991"/>
                <a:gd name="connsiteY84" fmla="*/ 174099 h 3496775"/>
                <a:gd name="connsiteX85" fmla="*/ 2126456 w 3243991"/>
                <a:gd name="connsiteY85" fmla="*/ 0 h 3496775"/>
                <a:gd name="connsiteX86" fmla="*/ 1966650 w 3243991"/>
                <a:gd name="connsiteY86" fmla="*/ 257318 h 3496775"/>
                <a:gd name="connsiteX87" fmla="*/ 1936870 w 3243991"/>
                <a:gd name="connsiteY87" fmla="*/ 32164 h 3496775"/>
                <a:gd name="connsiteX88" fmla="*/ 1901275 w 3243991"/>
                <a:gd name="connsiteY88" fmla="*/ 208756 h 3496775"/>
                <a:gd name="connsiteX89" fmla="*/ 1931363 w 3243991"/>
                <a:gd name="connsiteY89" fmla="*/ 367315 h 3496775"/>
                <a:gd name="connsiteX90" fmla="*/ 1837294 w 3243991"/>
                <a:gd name="connsiteY90" fmla="*/ 288733 h 3496775"/>
                <a:gd name="connsiteX91" fmla="*/ 1776782 w 3243991"/>
                <a:gd name="connsiteY91" fmla="*/ 138130 h 3496775"/>
                <a:gd name="connsiteX92" fmla="*/ 1812524 w 3243991"/>
                <a:gd name="connsiteY92" fmla="*/ 363351 h 3496775"/>
                <a:gd name="connsiteX93" fmla="*/ 2358415 w 3243991"/>
                <a:gd name="connsiteY93" fmla="*/ 907420 h 3496775"/>
                <a:gd name="connsiteX94" fmla="*/ 2235543 w 3243991"/>
                <a:gd name="connsiteY94" fmla="*/ 830779 h 3496775"/>
                <a:gd name="connsiteX95" fmla="*/ 2065635 w 3243991"/>
                <a:gd name="connsiteY95" fmla="*/ 746314 h 3496775"/>
                <a:gd name="connsiteX96" fmla="*/ 2108531 w 3243991"/>
                <a:gd name="connsiteY96" fmla="*/ 998194 h 3496775"/>
                <a:gd name="connsiteX97" fmla="*/ 2259254 w 3243991"/>
                <a:gd name="connsiteY97" fmla="*/ 1067227 h 3496775"/>
                <a:gd name="connsiteX98" fmla="*/ 2285163 w 3243991"/>
                <a:gd name="connsiteY98" fmla="*/ 1144483 h 3496775"/>
                <a:gd name="connsiteX99" fmla="*/ 2187208 w 3243991"/>
                <a:gd name="connsiteY99" fmla="*/ 1396872 h 3496775"/>
                <a:gd name="connsiteX100" fmla="*/ 1962055 w 3243991"/>
                <a:gd name="connsiteY100" fmla="*/ 1419847 h 3496775"/>
                <a:gd name="connsiteX101" fmla="*/ 1658786 w 3243991"/>
                <a:gd name="connsiteY101" fmla="*/ 1452012 h 3496775"/>
                <a:gd name="connsiteX102" fmla="*/ 514638 w 3243991"/>
                <a:gd name="connsiteY102" fmla="*/ 1433632 h 3496775"/>
                <a:gd name="connsiteX0" fmla="*/ 514638 w 3246359"/>
                <a:gd name="connsiteY0" fmla="*/ 1433632 h 3496775"/>
                <a:gd name="connsiteX1" fmla="*/ 514638 w 3246359"/>
                <a:gd name="connsiteY1" fmla="*/ 1433632 h 3496775"/>
                <a:gd name="connsiteX2" fmla="*/ 202179 w 3246359"/>
                <a:gd name="connsiteY2" fmla="*/ 1603646 h 3496775"/>
                <a:gd name="connsiteX3" fmla="*/ 18380 w 3246359"/>
                <a:gd name="connsiteY3" fmla="*/ 1787445 h 3496775"/>
                <a:gd name="connsiteX4" fmla="*/ 0 w 3246359"/>
                <a:gd name="connsiteY4" fmla="*/ 2063143 h 3496775"/>
                <a:gd name="connsiteX5" fmla="*/ 151635 w 3246359"/>
                <a:gd name="connsiteY5" fmla="*/ 1952864 h 3496775"/>
                <a:gd name="connsiteX6" fmla="*/ 188394 w 3246359"/>
                <a:gd name="connsiteY6" fmla="*/ 2003409 h 3496775"/>
                <a:gd name="connsiteX7" fmla="*/ 202179 w 3246359"/>
                <a:gd name="connsiteY7" fmla="*/ 1856369 h 3496775"/>
                <a:gd name="connsiteX8" fmla="*/ 280294 w 3246359"/>
                <a:gd name="connsiteY8" fmla="*/ 2269917 h 3496775"/>
                <a:gd name="connsiteX9" fmla="*/ 36760 w 3246359"/>
                <a:gd name="connsiteY9" fmla="*/ 2550211 h 3496775"/>
                <a:gd name="connsiteX10" fmla="*/ 45950 w 3246359"/>
                <a:gd name="connsiteY10" fmla="*/ 3363521 h 3496775"/>
                <a:gd name="connsiteX11" fmla="*/ 105685 w 3246359"/>
                <a:gd name="connsiteY11" fmla="*/ 3326761 h 3496775"/>
                <a:gd name="connsiteX12" fmla="*/ 133255 w 3246359"/>
                <a:gd name="connsiteY12" fmla="*/ 3469206 h 3496775"/>
                <a:gd name="connsiteX13" fmla="*/ 298674 w 3246359"/>
                <a:gd name="connsiteY13" fmla="*/ 3464611 h 3496775"/>
                <a:gd name="connsiteX14" fmla="*/ 353813 w 3246359"/>
                <a:gd name="connsiteY14" fmla="*/ 3427851 h 3496775"/>
                <a:gd name="connsiteX15" fmla="*/ 174609 w 3246359"/>
                <a:gd name="connsiteY15" fmla="*/ 3276217 h 3496775"/>
                <a:gd name="connsiteX16" fmla="*/ 170014 w 3246359"/>
                <a:gd name="connsiteY16" fmla="*/ 2720225 h 3496775"/>
                <a:gd name="connsiteX17" fmla="*/ 390573 w 3246359"/>
                <a:gd name="connsiteY17" fmla="*/ 2605350 h 3496775"/>
                <a:gd name="connsiteX18" fmla="*/ 298674 w 3246359"/>
                <a:gd name="connsiteY18" fmla="*/ 2734010 h 3496775"/>
                <a:gd name="connsiteX19" fmla="*/ 680057 w 3246359"/>
                <a:gd name="connsiteY19" fmla="*/ 3294597 h 3496775"/>
                <a:gd name="connsiteX20" fmla="*/ 721411 w 3246359"/>
                <a:gd name="connsiteY20" fmla="*/ 3262432 h 3496775"/>
                <a:gd name="connsiteX21" fmla="*/ 735196 w 3246359"/>
                <a:gd name="connsiteY21" fmla="*/ 3363521 h 3496775"/>
                <a:gd name="connsiteX22" fmla="*/ 928185 w 3246359"/>
                <a:gd name="connsiteY22" fmla="*/ 3363521 h 3496775"/>
                <a:gd name="connsiteX23" fmla="*/ 974135 w 3246359"/>
                <a:gd name="connsiteY23" fmla="*/ 3331356 h 3496775"/>
                <a:gd name="connsiteX24" fmla="*/ 758171 w 3246359"/>
                <a:gd name="connsiteY24" fmla="*/ 3193507 h 3496775"/>
                <a:gd name="connsiteX25" fmla="*/ 510043 w 3246359"/>
                <a:gd name="connsiteY25" fmla="*/ 2821314 h 3496775"/>
                <a:gd name="connsiteX26" fmla="*/ 519233 w 3246359"/>
                <a:gd name="connsiteY26" fmla="*/ 2738605 h 3496775"/>
                <a:gd name="connsiteX27" fmla="*/ 914400 w 3246359"/>
                <a:gd name="connsiteY27" fmla="*/ 2334247 h 3496775"/>
                <a:gd name="connsiteX28" fmla="*/ 1709331 w 3246359"/>
                <a:gd name="connsiteY28" fmla="*/ 2380197 h 3496775"/>
                <a:gd name="connsiteX29" fmla="*/ 1585267 w 3246359"/>
                <a:gd name="connsiteY29" fmla="*/ 3248647 h 3496775"/>
                <a:gd name="connsiteX30" fmla="*/ 1622026 w 3246359"/>
                <a:gd name="connsiteY30" fmla="*/ 3239457 h 3496775"/>
                <a:gd name="connsiteX31" fmla="*/ 1617432 w 3246359"/>
                <a:gd name="connsiteY31" fmla="*/ 3386496 h 3496775"/>
                <a:gd name="connsiteX32" fmla="*/ 1824205 w 3246359"/>
                <a:gd name="connsiteY32" fmla="*/ 3450826 h 3496775"/>
                <a:gd name="connsiteX33" fmla="*/ 1856370 w 3246359"/>
                <a:gd name="connsiteY33" fmla="*/ 3391091 h 3496775"/>
                <a:gd name="connsiteX34" fmla="*/ 1718521 w 3246359"/>
                <a:gd name="connsiteY34" fmla="*/ 3303786 h 3496775"/>
                <a:gd name="connsiteX35" fmla="*/ 1746091 w 3246359"/>
                <a:gd name="connsiteY35" fmla="*/ 2908619 h 3496775"/>
                <a:gd name="connsiteX36" fmla="*/ 1870155 w 3246359"/>
                <a:gd name="connsiteY36" fmla="*/ 2623730 h 3496775"/>
                <a:gd name="connsiteX37" fmla="*/ 1975840 w 3246359"/>
                <a:gd name="connsiteY37" fmla="*/ 2844289 h 3496775"/>
                <a:gd name="connsiteX38" fmla="*/ 2058549 w 3246359"/>
                <a:gd name="connsiteY38" fmla="*/ 3060253 h 3496775"/>
                <a:gd name="connsiteX39" fmla="*/ 2104499 w 3246359"/>
                <a:gd name="connsiteY39" fmla="*/ 3358926 h 3496775"/>
                <a:gd name="connsiteX40" fmla="*/ 2141259 w 3246359"/>
                <a:gd name="connsiteY40" fmla="*/ 3326761 h 3496775"/>
                <a:gd name="connsiteX41" fmla="*/ 2168828 w 3246359"/>
                <a:gd name="connsiteY41" fmla="*/ 3496775 h 3496775"/>
                <a:gd name="connsiteX42" fmla="*/ 2325058 w 3246359"/>
                <a:gd name="connsiteY42" fmla="*/ 3496775 h 3496775"/>
                <a:gd name="connsiteX43" fmla="*/ 2380197 w 3246359"/>
                <a:gd name="connsiteY43" fmla="*/ 3455421 h 3496775"/>
                <a:gd name="connsiteX44" fmla="*/ 2219373 w 3246359"/>
                <a:gd name="connsiteY44" fmla="*/ 3358926 h 3496775"/>
                <a:gd name="connsiteX45" fmla="*/ 2145854 w 3246359"/>
                <a:gd name="connsiteY45" fmla="*/ 3087823 h 3496775"/>
                <a:gd name="connsiteX46" fmla="*/ 2072334 w 3246359"/>
                <a:gd name="connsiteY46" fmla="*/ 2609945 h 3496775"/>
                <a:gd name="connsiteX47" fmla="*/ 2072334 w 3246359"/>
                <a:gd name="connsiteY47" fmla="*/ 2357222 h 3496775"/>
                <a:gd name="connsiteX48" fmla="*/ 2348033 w 3246359"/>
                <a:gd name="connsiteY48" fmla="*/ 2173423 h 3496775"/>
                <a:gd name="connsiteX49" fmla="*/ 2609946 w 3246359"/>
                <a:gd name="connsiteY49" fmla="*/ 1787445 h 3496775"/>
                <a:gd name="connsiteX50" fmla="*/ 2651301 w 3246359"/>
                <a:gd name="connsiteY50" fmla="*/ 1438227 h 3496775"/>
                <a:gd name="connsiteX51" fmla="*/ 2798340 w 3246359"/>
                <a:gd name="connsiteY51" fmla="*/ 1387682 h 3496775"/>
                <a:gd name="connsiteX52" fmla="*/ 2779960 w 3246359"/>
                <a:gd name="connsiteY52" fmla="*/ 1291187 h 3496775"/>
                <a:gd name="connsiteX53" fmla="*/ 2770770 w 3246359"/>
                <a:gd name="connsiteY53" fmla="*/ 1231453 h 3496775"/>
                <a:gd name="connsiteX54" fmla="*/ 2775365 w 3246359"/>
                <a:gd name="connsiteY54" fmla="*/ 1102793 h 3496775"/>
                <a:gd name="connsiteX55" fmla="*/ 2853480 w 3246359"/>
                <a:gd name="connsiteY55" fmla="*/ 1185503 h 3496775"/>
                <a:gd name="connsiteX56" fmla="*/ 2807530 w 3246359"/>
                <a:gd name="connsiteY56" fmla="*/ 1066034 h 3496775"/>
                <a:gd name="connsiteX57" fmla="*/ 2835100 w 3246359"/>
                <a:gd name="connsiteY57" fmla="*/ 1020084 h 3496775"/>
                <a:gd name="connsiteX58" fmla="*/ 2986734 w 3246359"/>
                <a:gd name="connsiteY58" fmla="*/ 771955 h 3496775"/>
                <a:gd name="connsiteX59" fmla="*/ 2729415 w 3246359"/>
                <a:gd name="connsiteY59" fmla="*/ 868450 h 3496775"/>
                <a:gd name="connsiteX60" fmla="*/ 3074039 w 3246359"/>
                <a:gd name="connsiteY60" fmla="*/ 496257 h 3496775"/>
                <a:gd name="connsiteX61" fmla="*/ 3219323 w 3246359"/>
                <a:gd name="connsiteY61" fmla="*/ 46231 h 3496775"/>
                <a:gd name="connsiteX62" fmla="*/ 3119988 w 3246359"/>
                <a:gd name="connsiteY62" fmla="*/ 328453 h 3496775"/>
                <a:gd name="connsiteX63" fmla="*/ 3079371 w 3246359"/>
                <a:gd name="connsiteY63" fmla="*/ 38232 h 3496775"/>
                <a:gd name="connsiteX64" fmla="*/ 3059798 w 3246359"/>
                <a:gd name="connsiteY64" fmla="*/ 388642 h 3496775"/>
                <a:gd name="connsiteX65" fmla="*/ 2963023 w 3246359"/>
                <a:gd name="connsiteY65" fmla="*/ 482754 h 3496775"/>
                <a:gd name="connsiteX66" fmla="*/ 2822963 w 3246359"/>
                <a:gd name="connsiteY66" fmla="*/ 60189 h 3496775"/>
                <a:gd name="connsiteX67" fmla="*/ 2887119 w 3246359"/>
                <a:gd name="connsiteY67" fmla="*/ 521161 h 3496775"/>
                <a:gd name="connsiteX68" fmla="*/ 2715630 w 3246359"/>
                <a:gd name="connsiteY68" fmla="*/ 730601 h 3496775"/>
                <a:gd name="connsiteX69" fmla="*/ 2649828 w 3246359"/>
                <a:gd name="connsiteY69" fmla="*/ 620884 h 3496775"/>
                <a:gd name="connsiteX70" fmla="*/ 2633832 w 3246359"/>
                <a:gd name="connsiteY70" fmla="*/ 446449 h 3496775"/>
                <a:gd name="connsiteX71" fmla="*/ 2586971 w 3246359"/>
                <a:gd name="connsiteY71" fmla="*/ 643296 h 3496775"/>
                <a:gd name="connsiteX72" fmla="*/ 2650846 w 3246359"/>
                <a:gd name="connsiteY72" fmla="*/ 771218 h 3496775"/>
                <a:gd name="connsiteX73" fmla="*/ 2632922 w 3246359"/>
                <a:gd name="connsiteY73" fmla="*/ 854946 h 3496775"/>
                <a:gd name="connsiteX74" fmla="*/ 2481287 w 3246359"/>
                <a:gd name="connsiteY74" fmla="*/ 854665 h 3496775"/>
                <a:gd name="connsiteX75" fmla="*/ 2393982 w 3246359"/>
                <a:gd name="connsiteY75" fmla="*/ 753575 h 3496775"/>
                <a:gd name="connsiteX76" fmla="*/ 2447929 w 3246359"/>
                <a:gd name="connsiteY76" fmla="*/ 605344 h 3496775"/>
                <a:gd name="connsiteX77" fmla="*/ 2420079 w 3246359"/>
                <a:gd name="connsiteY77" fmla="*/ 458586 h 3496775"/>
                <a:gd name="connsiteX78" fmla="*/ 2330389 w 3246359"/>
                <a:gd name="connsiteY78" fmla="*/ 702575 h 3496775"/>
                <a:gd name="connsiteX79" fmla="*/ 2045501 w 3246359"/>
                <a:gd name="connsiteY79" fmla="*/ 470160 h 3496775"/>
                <a:gd name="connsiteX80" fmla="*/ 2079139 w 3246359"/>
                <a:gd name="connsiteY80" fmla="*/ 379171 h 3496775"/>
                <a:gd name="connsiteX81" fmla="*/ 2305379 w 3246359"/>
                <a:gd name="connsiteY81" fmla="*/ 238764 h 3496775"/>
                <a:gd name="connsiteX82" fmla="*/ 2167863 w 3246359"/>
                <a:gd name="connsiteY82" fmla="*/ 296731 h 3496775"/>
                <a:gd name="connsiteX83" fmla="*/ 2035574 w 3246359"/>
                <a:gd name="connsiteY83" fmla="*/ 307863 h 3496775"/>
                <a:gd name="connsiteX84" fmla="*/ 2047899 w 3246359"/>
                <a:gd name="connsiteY84" fmla="*/ 174099 h 3496775"/>
                <a:gd name="connsiteX85" fmla="*/ 2126456 w 3246359"/>
                <a:gd name="connsiteY85" fmla="*/ 0 h 3496775"/>
                <a:gd name="connsiteX86" fmla="*/ 1966650 w 3246359"/>
                <a:gd name="connsiteY86" fmla="*/ 257318 h 3496775"/>
                <a:gd name="connsiteX87" fmla="*/ 1936870 w 3246359"/>
                <a:gd name="connsiteY87" fmla="*/ 32164 h 3496775"/>
                <a:gd name="connsiteX88" fmla="*/ 1901275 w 3246359"/>
                <a:gd name="connsiteY88" fmla="*/ 208756 h 3496775"/>
                <a:gd name="connsiteX89" fmla="*/ 1931363 w 3246359"/>
                <a:gd name="connsiteY89" fmla="*/ 367315 h 3496775"/>
                <a:gd name="connsiteX90" fmla="*/ 1837294 w 3246359"/>
                <a:gd name="connsiteY90" fmla="*/ 288733 h 3496775"/>
                <a:gd name="connsiteX91" fmla="*/ 1776782 w 3246359"/>
                <a:gd name="connsiteY91" fmla="*/ 138130 h 3496775"/>
                <a:gd name="connsiteX92" fmla="*/ 1812524 w 3246359"/>
                <a:gd name="connsiteY92" fmla="*/ 363351 h 3496775"/>
                <a:gd name="connsiteX93" fmla="*/ 2358415 w 3246359"/>
                <a:gd name="connsiteY93" fmla="*/ 907420 h 3496775"/>
                <a:gd name="connsiteX94" fmla="*/ 2235543 w 3246359"/>
                <a:gd name="connsiteY94" fmla="*/ 830779 h 3496775"/>
                <a:gd name="connsiteX95" fmla="*/ 2065635 w 3246359"/>
                <a:gd name="connsiteY95" fmla="*/ 746314 h 3496775"/>
                <a:gd name="connsiteX96" fmla="*/ 2108531 w 3246359"/>
                <a:gd name="connsiteY96" fmla="*/ 998194 h 3496775"/>
                <a:gd name="connsiteX97" fmla="*/ 2259254 w 3246359"/>
                <a:gd name="connsiteY97" fmla="*/ 1067227 h 3496775"/>
                <a:gd name="connsiteX98" fmla="*/ 2285163 w 3246359"/>
                <a:gd name="connsiteY98" fmla="*/ 1144483 h 3496775"/>
                <a:gd name="connsiteX99" fmla="*/ 2187208 w 3246359"/>
                <a:gd name="connsiteY99" fmla="*/ 1396872 h 3496775"/>
                <a:gd name="connsiteX100" fmla="*/ 1962055 w 3246359"/>
                <a:gd name="connsiteY100" fmla="*/ 1419847 h 3496775"/>
                <a:gd name="connsiteX101" fmla="*/ 1658786 w 3246359"/>
                <a:gd name="connsiteY101" fmla="*/ 1452012 h 3496775"/>
                <a:gd name="connsiteX102" fmla="*/ 514638 w 3246359"/>
                <a:gd name="connsiteY102" fmla="*/ 1433632 h 3496775"/>
                <a:gd name="connsiteX0" fmla="*/ 514638 w 3241806"/>
                <a:gd name="connsiteY0" fmla="*/ 1433632 h 3496775"/>
                <a:gd name="connsiteX1" fmla="*/ 514638 w 3241806"/>
                <a:gd name="connsiteY1" fmla="*/ 1433632 h 3496775"/>
                <a:gd name="connsiteX2" fmla="*/ 202179 w 3241806"/>
                <a:gd name="connsiteY2" fmla="*/ 1603646 h 3496775"/>
                <a:gd name="connsiteX3" fmla="*/ 18380 w 3241806"/>
                <a:gd name="connsiteY3" fmla="*/ 1787445 h 3496775"/>
                <a:gd name="connsiteX4" fmla="*/ 0 w 3241806"/>
                <a:gd name="connsiteY4" fmla="*/ 2063143 h 3496775"/>
                <a:gd name="connsiteX5" fmla="*/ 151635 w 3241806"/>
                <a:gd name="connsiteY5" fmla="*/ 1952864 h 3496775"/>
                <a:gd name="connsiteX6" fmla="*/ 188394 w 3241806"/>
                <a:gd name="connsiteY6" fmla="*/ 2003409 h 3496775"/>
                <a:gd name="connsiteX7" fmla="*/ 202179 w 3241806"/>
                <a:gd name="connsiteY7" fmla="*/ 1856369 h 3496775"/>
                <a:gd name="connsiteX8" fmla="*/ 280294 w 3241806"/>
                <a:gd name="connsiteY8" fmla="*/ 2269917 h 3496775"/>
                <a:gd name="connsiteX9" fmla="*/ 36760 w 3241806"/>
                <a:gd name="connsiteY9" fmla="*/ 2550211 h 3496775"/>
                <a:gd name="connsiteX10" fmla="*/ 45950 w 3241806"/>
                <a:gd name="connsiteY10" fmla="*/ 3363521 h 3496775"/>
                <a:gd name="connsiteX11" fmla="*/ 105685 w 3241806"/>
                <a:gd name="connsiteY11" fmla="*/ 3326761 h 3496775"/>
                <a:gd name="connsiteX12" fmla="*/ 133255 w 3241806"/>
                <a:gd name="connsiteY12" fmla="*/ 3469206 h 3496775"/>
                <a:gd name="connsiteX13" fmla="*/ 298674 w 3241806"/>
                <a:gd name="connsiteY13" fmla="*/ 3464611 h 3496775"/>
                <a:gd name="connsiteX14" fmla="*/ 353813 w 3241806"/>
                <a:gd name="connsiteY14" fmla="*/ 3427851 h 3496775"/>
                <a:gd name="connsiteX15" fmla="*/ 174609 w 3241806"/>
                <a:gd name="connsiteY15" fmla="*/ 3276217 h 3496775"/>
                <a:gd name="connsiteX16" fmla="*/ 170014 w 3241806"/>
                <a:gd name="connsiteY16" fmla="*/ 2720225 h 3496775"/>
                <a:gd name="connsiteX17" fmla="*/ 390573 w 3241806"/>
                <a:gd name="connsiteY17" fmla="*/ 2605350 h 3496775"/>
                <a:gd name="connsiteX18" fmla="*/ 298674 w 3241806"/>
                <a:gd name="connsiteY18" fmla="*/ 2734010 h 3496775"/>
                <a:gd name="connsiteX19" fmla="*/ 680057 w 3241806"/>
                <a:gd name="connsiteY19" fmla="*/ 3294597 h 3496775"/>
                <a:gd name="connsiteX20" fmla="*/ 721411 w 3241806"/>
                <a:gd name="connsiteY20" fmla="*/ 3262432 h 3496775"/>
                <a:gd name="connsiteX21" fmla="*/ 735196 w 3241806"/>
                <a:gd name="connsiteY21" fmla="*/ 3363521 h 3496775"/>
                <a:gd name="connsiteX22" fmla="*/ 928185 w 3241806"/>
                <a:gd name="connsiteY22" fmla="*/ 3363521 h 3496775"/>
                <a:gd name="connsiteX23" fmla="*/ 974135 w 3241806"/>
                <a:gd name="connsiteY23" fmla="*/ 3331356 h 3496775"/>
                <a:gd name="connsiteX24" fmla="*/ 758171 w 3241806"/>
                <a:gd name="connsiteY24" fmla="*/ 3193507 h 3496775"/>
                <a:gd name="connsiteX25" fmla="*/ 510043 w 3241806"/>
                <a:gd name="connsiteY25" fmla="*/ 2821314 h 3496775"/>
                <a:gd name="connsiteX26" fmla="*/ 519233 w 3241806"/>
                <a:gd name="connsiteY26" fmla="*/ 2738605 h 3496775"/>
                <a:gd name="connsiteX27" fmla="*/ 914400 w 3241806"/>
                <a:gd name="connsiteY27" fmla="*/ 2334247 h 3496775"/>
                <a:gd name="connsiteX28" fmla="*/ 1709331 w 3241806"/>
                <a:gd name="connsiteY28" fmla="*/ 2380197 h 3496775"/>
                <a:gd name="connsiteX29" fmla="*/ 1585267 w 3241806"/>
                <a:gd name="connsiteY29" fmla="*/ 3248647 h 3496775"/>
                <a:gd name="connsiteX30" fmla="*/ 1622026 w 3241806"/>
                <a:gd name="connsiteY30" fmla="*/ 3239457 h 3496775"/>
                <a:gd name="connsiteX31" fmla="*/ 1617432 w 3241806"/>
                <a:gd name="connsiteY31" fmla="*/ 3386496 h 3496775"/>
                <a:gd name="connsiteX32" fmla="*/ 1824205 w 3241806"/>
                <a:gd name="connsiteY32" fmla="*/ 3450826 h 3496775"/>
                <a:gd name="connsiteX33" fmla="*/ 1856370 w 3241806"/>
                <a:gd name="connsiteY33" fmla="*/ 3391091 h 3496775"/>
                <a:gd name="connsiteX34" fmla="*/ 1718521 w 3241806"/>
                <a:gd name="connsiteY34" fmla="*/ 3303786 h 3496775"/>
                <a:gd name="connsiteX35" fmla="*/ 1746091 w 3241806"/>
                <a:gd name="connsiteY35" fmla="*/ 2908619 h 3496775"/>
                <a:gd name="connsiteX36" fmla="*/ 1870155 w 3241806"/>
                <a:gd name="connsiteY36" fmla="*/ 2623730 h 3496775"/>
                <a:gd name="connsiteX37" fmla="*/ 1975840 w 3241806"/>
                <a:gd name="connsiteY37" fmla="*/ 2844289 h 3496775"/>
                <a:gd name="connsiteX38" fmla="*/ 2058549 w 3241806"/>
                <a:gd name="connsiteY38" fmla="*/ 3060253 h 3496775"/>
                <a:gd name="connsiteX39" fmla="*/ 2104499 w 3241806"/>
                <a:gd name="connsiteY39" fmla="*/ 3358926 h 3496775"/>
                <a:gd name="connsiteX40" fmla="*/ 2141259 w 3241806"/>
                <a:gd name="connsiteY40" fmla="*/ 3326761 h 3496775"/>
                <a:gd name="connsiteX41" fmla="*/ 2168828 w 3241806"/>
                <a:gd name="connsiteY41" fmla="*/ 3496775 h 3496775"/>
                <a:gd name="connsiteX42" fmla="*/ 2325058 w 3241806"/>
                <a:gd name="connsiteY42" fmla="*/ 3496775 h 3496775"/>
                <a:gd name="connsiteX43" fmla="*/ 2380197 w 3241806"/>
                <a:gd name="connsiteY43" fmla="*/ 3455421 h 3496775"/>
                <a:gd name="connsiteX44" fmla="*/ 2219373 w 3241806"/>
                <a:gd name="connsiteY44" fmla="*/ 3358926 h 3496775"/>
                <a:gd name="connsiteX45" fmla="*/ 2145854 w 3241806"/>
                <a:gd name="connsiteY45" fmla="*/ 3087823 h 3496775"/>
                <a:gd name="connsiteX46" fmla="*/ 2072334 w 3241806"/>
                <a:gd name="connsiteY46" fmla="*/ 2609945 h 3496775"/>
                <a:gd name="connsiteX47" fmla="*/ 2072334 w 3241806"/>
                <a:gd name="connsiteY47" fmla="*/ 2357222 h 3496775"/>
                <a:gd name="connsiteX48" fmla="*/ 2348033 w 3241806"/>
                <a:gd name="connsiteY48" fmla="*/ 2173423 h 3496775"/>
                <a:gd name="connsiteX49" fmla="*/ 2609946 w 3241806"/>
                <a:gd name="connsiteY49" fmla="*/ 1787445 h 3496775"/>
                <a:gd name="connsiteX50" fmla="*/ 2651301 w 3241806"/>
                <a:gd name="connsiteY50" fmla="*/ 1438227 h 3496775"/>
                <a:gd name="connsiteX51" fmla="*/ 2798340 w 3241806"/>
                <a:gd name="connsiteY51" fmla="*/ 1387682 h 3496775"/>
                <a:gd name="connsiteX52" fmla="*/ 2779960 w 3241806"/>
                <a:gd name="connsiteY52" fmla="*/ 1291187 h 3496775"/>
                <a:gd name="connsiteX53" fmla="*/ 2770770 w 3241806"/>
                <a:gd name="connsiteY53" fmla="*/ 1231453 h 3496775"/>
                <a:gd name="connsiteX54" fmla="*/ 2775365 w 3241806"/>
                <a:gd name="connsiteY54" fmla="*/ 1102793 h 3496775"/>
                <a:gd name="connsiteX55" fmla="*/ 2853480 w 3241806"/>
                <a:gd name="connsiteY55" fmla="*/ 1185503 h 3496775"/>
                <a:gd name="connsiteX56" fmla="*/ 2807530 w 3241806"/>
                <a:gd name="connsiteY56" fmla="*/ 1066034 h 3496775"/>
                <a:gd name="connsiteX57" fmla="*/ 2835100 w 3241806"/>
                <a:gd name="connsiteY57" fmla="*/ 1020084 h 3496775"/>
                <a:gd name="connsiteX58" fmla="*/ 2986734 w 3241806"/>
                <a:gd name="connsiteY58" fmla="*/ 771955 h 3496775"/>
                <a:gd name="connsiteX59" fmla="*/ 2729415 w 3241806"/>
                <a:gd name="connsiteY59" fmla="*/ 868450 h 3496775"/>
                <a:gd name="connsiteX60" fmla="*/ 3074039 w 3241806"/>
                <a:gd name="connsiteY60" fmla="*/ 496257 h 3496775"/>
                <a:gd name="connsiteX61" fmla="*/ 3219323 w 3241806"/>
                <a:gd name="connsiteY61" fmla="*/ 46231 h 3496775"/>
                <a:gd name="connsiteX62" fmla="*/ 3119988 w 3241806"/>
                <a:gd name="connsiteY62" fmla="*/ 328453 h 3496775"/>
                <a:gd name="connsiteX63" fmla="*/ 3079371 w 3241806"/>
                <a:gd name="connsiteY63" fmla="*/ 38232 h 3496775"/>
                <a:gd name="connsiteX64" fmla="*/ 3059798 w 3241806"/>
                <a:gd name="connsiteY64" fmla="*/ 388642 h 3496775"/>
                <a:gd name="connsiteX65" fmla="*/ 2963023 w 3241806"/>
                <a:gd name="connsiteY65" fmla="*/ 482754 h 3496775"/>
                <a:gd name="connsiteX66" fmla="*/ 2822963 w 3241806"/>
                <a:gd name="connsiteY66" fmla="*/ 60189 h 3496775"/>
                <a:gd name="connsiteX67" fmla="*/ 2887119 w 3241806"/>
                <a:gd name="connsiteY67" fmla="*/ 521161 h 3496775"/>
                <a:gd name="connsiteX68" fmla="*/ 2715630 w 3241806"/>
                <a:gd name="connsiteY68" fmla="*/ 730601 h 3496775"/>
                <a:gd name="connsiteX69" fmla="*/ 2649828 w 3241806"/>
                <a:gd name="connsiteY69" fmla="*/ 620884 h 3496775"/>
                <a:gd name="connsiteX70" fmla="*/ 2633832 w 3241806"/>
                <a:gd name="connsiteY70" fmla="*/ 446449 h 3496775"/>
                <a:gd name="connsiteX71" fmla="*/ 2586971 w 3241806"/>
                <a:gd name="connsiteY71" fmla="*/ 643296 h 3496775"/>
                <a:gd name="connsiteX72" fmla="*/ 2650846 w 3241806"/>
                <a:gd name="connsiteY72" fmla="*/ 771218 h 3496775"/>
                <a:gd name="connsiteX73" fmla="*/ 2632922 w 3241806"/>
                <a:gd name="connsiteY73" fmla="*/ 854946 h 3496775"/>
                <a:gd name="connsiteX74" fmla="*/ 2481287 w 3241806"/>
                <a:gd name="connsiteY74" fmla="*/ 854665 h 3496775"/>
                <a:gd name="connsiteX75" fmla="*/ 2393982 w 3241806"/>
                <a:gd name="connsiteY75" fmla="*/ 753575 h 3496775"/>
                <a:gd name="connsiteX76" fmla="*/ 2447929 w 3241806"/>
                <a:gd name="connsiteY76" fmla="*/ 605344 h 3496775"/>
                <a:gd name="connsiteX77" fmla="*/ 2420079 w 3241806"/>
                <a:gd name="connsiteY77" fmla="*/ 458586 h 3496775"/>
                <a:gd name="connsiteX78" fmla="*/ 2330389 w 3241806"/>
                <a:gd name="connsiteY78" fmla="*/ 702575 h 3496775"/>
                <a:gd name="connsiteX79" fmla="*/ 2045501 w 3241806"/>
                <a:gd name="connsiteY79" fmla="*/ 470160 h 3496775"/>
                <a:gd name="connsiteX80" fmla="*/ 2079139 w 3241806"/>
                <a:gd name="connsiteY80" fmla="*/ 379171 h 3496775"/>
                <a:gd name="connsiteX81" fmla="*/ 2305379 w 3241806"/>
                <a:gd name="connsiteY81" fmla="*/ 238764 h 3496775"/>
                <a:gd name="connsiteX82" fmla="*/ 2167863 w 3241806"/>
                <a:gd name="connsiteY82" fmla="*/ 296731 h 3496775"/>
                <a:gd name="connsiteX83" fmla="*/ 2035574 w 3241806"/>
                <a:gd name="connsiteY83" fmla="*/ 307863 h 3496775"/>
                <a:gd name="connsiteX84" fmla="*/ 2047899 w 3241806"/>
                <a:gd name="connsiteY84" fmla="*/ 174099 h 3496775"/>
                <a:gd name="connsiteX85" fmla="*/ 2126456 w 3241806"/>
                <a:gd name="connsiteY85" fmla="*/ 0 h 3496775"/>
                <a:gd name="connsiteX86" fmla="*/ 1966650 w 3241806"/>
                <a:gd name="connsiteY86" fmla="*/ 257318 h 3496775"/>
                <a:gd name="connsiteX87" fmla="*/ 1936870 w 3241806"/>
                <a:gd name="connsiteY87" fmla="*/ 32164 h 3496775"/>
                <a:gd name="connsiteX88" fmla="*/ 1901275 w 3241806"/>
                <a:gd name="connsiteY88" fmla="*/ 208756 h 3496775"/>
                <a:gd name="connsiteX89" fmla="*/ 1931363 w 3241806"/>
                <a:gd name="connsiteY89" fmla="*/ 367315 h 3496775"/>
                <a:gd name="connsiteX90" fmla="*/ 1837294 w 3241806"/>
                <a:gd name="connsiteY90" fmla="*/ 288733 h 3496775"/>
                <a:gd name="connsiteX91" fmla="*/ 1776782 w 3241806"/>
                <a:gd name="connsiteY91" fmla="*/ 138130 h 3496775"/>
                <a:gd name="connsiteX92" fmla="*/ 1812524 w 3241806"/>
                <a:gd name="connsiteY92" fmla="*/ 363351 h 3496775"/>
                <a:gd name="connsiteX93" fmla="*/ 2358415 w 3241806"/>
                <a:gd name="connsiteY93" fmla="*/ 907420 h 3496775"/>
                <a:gd name="connsiteX94" fmla="*/ 2235543 w 3241806"/>
                <a:gd name="connsiteY94" fmla="*/ 830779 h 3496775"/>
                <a:gd name="connsiteX95" fmla="*/ 2065635 w 3241806"/>
                <a:gd name="connsiteY95" fmla="*/ 746314 h 3496775"/>
                <a:gd name="connsiteX96" fmla="*/ 2108531 w 3241806"/>
                <a:gd name="connsiteY96" fmla="*/ 998194 h 3496775"/>
                <a:gd name="connsiteX97" fmla="*/ 2259254 w 3241806"/>
                <a:gd name="connsiteY97" fmla="*/ 1067227 h 3496775"/>
                <a:gd name="connsiteX98" fmla="*/ 2285163 w 3241806"/>
                <a:gd name="connsiteY98" fmla="*/ 1144483 h 3496775"/>
                <a:gd name="connsiteX99" fmla="*/ 2187208 w 3241806"/>
                <a:gd name="connsiteY99" fmla="*/ 1396872 h 3496775"/>
                <a:gd name="connsiteX100" fmla="*/ 1962055 w 3241806"/>
                <a:gd name="connsiteY100" fmla="*/ 1419847 h 3496775"/>
                <a:gd name="connsiteX101" fmla="*/ 1658786 w 3241806"/>
                <a:gd name="connsiteY101" fmla="*/ 1452012 h 3496775"/>
                <a:gd name="connsiteX102" fmla="*/ 514638 w 3241806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496257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496257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496257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496257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501589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501589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45410 w 3241295"/>
                <a:gd name="connsiteY59" fmla="*/ 865784 h 3496775"/>
                <a:gd name="connsiteX60" fmla="*/ 3074039 w 3241295"/>
                <a:gd name="connsiteY60" fmla="*/ 501589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45410 w 3241295"/>
                <a:gd name="connsiteY59" fmla="*/ 865784 h 3496775"/>
                <a:gd name="connsiteX60" fmla="*/ 3074039 w 3241295"/>
                <a:gd name="connsiteY60" fmla="*/ 501589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35420"/>
                <a:gd name="connsiteY0" fmla="*/ 1433632 h 3496775"/>
                <a:gd name="connsiteX1" fmla="*/ 514638 w 3235420"/>
                <a:gd name="connsiteY1" fmla="*/ 1433632 h 3496775"/>
                <a:gd name="connsiteX2" fmla="*/ 202179 w 3235420"/>
                <a:gd name="connsiteY2" fmla="*/ 1603646 h 3496775"/>
                <a:gd name="connsiteX3" fmla="*/ 18380 w 3235420"/>
                <a:gd name="connsiteY3" fmla="*/ 1787445 h 3496775"/>
                <a:gd name="connsiteX4" fmla="*/ 0 w 3235420"/>
                <a:gd name="connsiteY4" fmla="*/ 2063143 h 3496775"/>
                <a:gd name="connsiteX5" fmla="*/ 151635 w 3235420"/>
                <a:gd name="connsiteY5" fmla="*/ 1952864 h 3496775"/>
                <a:gd name="connsiteX6" fmla="*/ 188394 w 3235420"/>
                <a:gd name="connsiteY6" fmla="*/ 2003409 h 3496775"/>
                <a:gd name="connsiteX7" fmla="*/ 202179 w 3235420"/>
                <a:gd name="connsiteY7" fmla="*/ 1856369 h 3496775"/>
                <a:gd name="connsiteX8" fmla="*/ 280294 w 3235420"/>
                <a:gd name="connsiteY8" fmla="*/ 2269917 h 3496775"/>
                <a:gd name="connsiteX9" fmla="*/ 36760 w 3235420"/>
                <a:gd name="connsiteY9" fmla="*/ 2550211 h 3496775"/>
                <a:gd name="connsiteX10" fmla="*/ 45950 w 3235420"/>
                <a:gd name="connsiteY10" fmla="*/ 3363521 h 3496775"/>
                <a:gd name="connsiteX11" fmla="*/ 105685 w 3235420"/>
                <a:gd name="connsiteY11" fmla="*/ 3326761 h 3496775"/>
                <a:gd name="connsiteX12" fmla="*/ 133255 w 3235420"/>
                <a:gd name="connsiteY12" fmla="*/ 3469206 h 3496775"/>
                <a:gd name="connsiteX13" fmla="*/ 298674 w 3235420"/>
                <a:gd name="connsiteY13" fmla="*/ 3464611 h 3496775"/>
                <a:gd name="connsiteX14" fmla="*/ 353813 w 3235420"/>
                <a:gd name="connsiteY14" fmla="*/ 3427851 h 3496775"/>
                <a:gd name="connsiteX15" fmla="*/ 174609 w 3235420"/>
                <a:gd name="connsiteY15" fmla="*/ 3276217 h 3496775"/>
                <a:gd name="connsiteX16" fmla="*/ 170014 w 3235420"/>
                <a:gd name="connsiteY16" fmla="*/ 2720225 h 3496775"/>
                <a:gd name="connsiteX17" fmla="*/ 390573 w 3235420"/>
                <a:gd name="connsiteY17" fmla="*/ 2605350 h 3496775"/>
                <a:gd name="connsiteX18" fmla="*/ 298674 w 3235420"/>
                <a:gd name="connsiteY18" fmla="*/ 2734010 h 3496775"/>
                <a:gd name="connsiteX19" fmla="*/ 680057 w 3235420"/>
                <a:gd name="connsiteY19" fmla="*/ 3294597 h 3496775"/>
                <a:gd name="connsiteX20" fmla="*/ 721411 w 3235420"/>
                <a:gd name="connsiteY20" fmla="*/ 3262432 h 3496775"/>
                <a:gd name="connsiteX21" fmla="*/ 735196 w 3235420"/>
                <a:gd name="connsiteY21" fmla="*/ 3363521 h 3496775"/>
                <a:gd name="connsiteX22" fmla="*/ 928185 w 3235420"/>
                <a:gd name="connsiteY22" fmla="*/ 3363521 h 3496775"/>
                <a:gd name="connsiteX23" fmla="*/ 974135 w 3235420"/>
                <a:gd name="connsiteY23" fmla="*/ 3331356 h 3496775"/>
                <a:gd name="connsiteX24" fmla="*/ 758171 w 3235420"/>
                <a:gd name="connsiteY24" fmla="*/ 3193507 h 3496775"/>
                <a:gd name="connsiteX25" fmla="*/ 510043 w 3235420"/>
                <a:gd name="connsiteY25" fmla="*/ 2821314 h 3496775"/>
                <a:gd name="connsiteX26" fmla="*/ 519233 w 3235420"/>
                <a:gd name="connsiteY26" fmla="*/ 2738605 h 3496775"/>
                <a:gd name="connsiteX27" fmla="*/ 914400 w 3235420"/>
                <a:gd name="connsiteY27" fmla="*/ 2334247 h 3496775"/>
                <a:gd name="connsiteX28" fmla="*/ 1709331 w 3235420"/>
                <a:gd name="connsiteY28" fmla="*/ 2380197 h 3496775"/>
                <a:gd name="connsiteX29" fmla="*/ 1585267 w 3235420"/>
                <a:gd name="connsiteY29" fmla="*/ 3248647 h 3496775"/>
                <a:gd name="connsiteX30" fmla="*/ 1622026 w 3235420"/>
                <a:gd name="connsiteY30" fmla="*/ 3239457 h 3496775"/>
                <a:gd name="connsiteX31" fmla="*/ 1617432 w 3235420"/>
                <a:gd name="connsiteY31" fmla="*/ 3386496 h 3496775"/>
                <a:gd name="connsiteX32" fmla="*/ 1824205 w 3235420"/>
                <a:gd name="connsiteY32" fmla="*/ 3450826 h 3496775"/>
                <a:gd name="connsiteX33" fmla="*/ 1856370 w 3235420"/>
                <a:gd name="connsiteY33" fmla="*/ 3391091 h 3496775"/>
                <a:gd name="connsiteX34" fmla="*/ 1718521 w 3235420"/>
                <a:gd name="connsiteY34" fmla="*/ 3303786 h 3496775"/>
                <a:gd name="connsiteX35" fmla="*/ 1746091 w 3235420"/>
                <a:gd name="connsiteY35" fmla="*/ 2908619 h 3496775"/>
                <a:gd name="connsiteX36" fmla="*/ 1870155 w 3235420"/>
                <a:gd name="connsiteY36" fmla="*/ 2623730 h 3496775"/>
                <a:gd name="connsiteX37" fmla="*/ 1975840 w 3235420"/>
                <a:gd name="connsiteY37" fmla="*/ 2844289 h 3496775"/>
                <a:gd name="connsiteX38" fmla="*/ 2058549 w 3235420"/>
                <a:gd name="connsiteY38" fmla="*/ 3060253 h 3496775"/>
                <a:gd name="connsiteX39" fmla="*/ 2104499 w 3235420"/>
                <a:gd name="connsiteY39" fmla="*/ 3358926 h 3496775"/>
                <a:gd name="connsiteX40" fmla="*/ 2141259 w 3235420"/>
                <a:gd name="connsiteY40" fmla="*/ 3326761 h 3496775"/>
                <a:gd name="connsiteX41" fmla="*/ 2168828 w 3235420"/>
                <a:gd name="connsiteY41" fmla="*/ 3496775 h 3496775"/>
                <a:gd name="connsiteX42" fmla="*/ 2325058 w 3235420"/>
                <a:gd name="connsiteY42" fmla="*/ 3496775 h 3496775"/>
                <a:gd name="connsiteX43" fmla="*/ 2380197 w 3235420"/>
                <a:gd name="connsiteY43" fmla="*/ 3455421 h 3496775"/>
                <a:gd name="connsiteX44" fmla="*/ 2219373 w 3235420"/>
                <a:gd name="connsiteY44" fmla="*/ 3358926 h 3496775"/>
                <a:gd name="connsiteX45" fmla="*/ 2145854 w 3235420"/>
                <a:gd name="connsiteY45" fmla="*/ 3087823 h 3496775"/>
                <a:gd name="connsiteX46" fmla="*/ 2072334 w 3235420"/>
                <a:gd name="connsiteY46" fmla="*/ 2609945 h 3496775"/>
                <a:gd name="connsiteX47" fmla="*/ 2072334 w 3235420"/>
                <a:gd name="connsiteY47" fmla="*/ 2357222 h 3496775"/>
                <a:gd name="connsiteX48" fmla="*/ 2348033 w 3235420"/>
                <a:gd name="connsiteY48" fmla="*/ 2173423 h 3496775"/>
                <a:gd name="connsiteX49" fmla="*/ 2609946 w 3235420"/>
                <a:gd name="connsiteY49" fmla="*/ 1787445 h 3496775"/>
                <a:gd name="connsiteX50" fmla="*/ 2651301 w 3235420"/>
                <a:gd name="connsiteY50" fmla="*/ 1438227 h 3496775"/>
                <a:gd name="connsiteX51" fmla="*/ 2798340 w 3235420"/>
                <a:gd name="connsiteY51" fmla="*/ 1387682 h 3496775"/>
                <a:gd name="connsiteX52" fmla="*/ 2779960 w 3235420"/>
                <a:gd name="connsiteY52" fmla="*/ 1291187 h 3496775"/>
                <a:gd name="connsiteX53" fmla="*/ 2770770 w 3235420"/>
                <a:gd name="connsiteY53" fmla="*/ 1231453 h 3496775"/>
                <a:gd name="connsiteX54" fmla="*/ 2775365 w 3235420"/>
                <a:gd name="connsiteY54" fmla="*/ 1102793 h 3496775"/>
                <a:gd name="connsiteX55" fmla="*/ 2853480 w 3235420"/>
                <a:gd name="connsiteY55" fmla="*/ 1185503 h 3496775"/>
                <a:gd name="connsiteX56" fmla="*/ 2807530 w 3235420"/>
                <a:gd name="connsiteY56" fmla="*/ 1066034 h 3496775"/>
                <a:gd name="connsiteX57" fmla="*/ 2835100 w 3235420"/>
                <a:gd name="connsiteY57" fmla="*/ 1020084 h 3496775"/>
                <a:gd name="connsiteX58" fmla="*/ 2986734 w 3235420"/>
                <a:gd name="connsiteY58" fmla="*/ 771955 h 3496775"/>
                <a:gd name="connsiteX59" fmla="*/ 2745410 w 3235420"/>
                <a:gd name="connsiteY59" fmla="*/ 865784 h 3496775"/>
                <a:gd name="connsiteX60" fmla="*/ 3074039 w 3235420"/>
                <a:gd name="connsiteY60" fmla="*/ 501589 h 3496775"/>
                <a:gd name="connsiteX61" fmla="*/ 3219323 w 3235420"/>
                <a:gd name="connsiteY61" fmla="*/ 46231 h 3496775"/>
                <a:gd name="connsiteX62" fmla="*/ 3119988 w 3235420"/>
                <a:gd name="connsiteY62" fmla="*/ 328453 h 3496775"/>
                <a:gd name="connsiteX63" fmla="*/ 3079371 w 3235420"/>
                <a:gd name="connsiteY63" fmla="*/ 38232 h 3496775"/>
                <a:gd name="connsiteX64" fmla="*/ 3059798 w 3235420"/>
                <a:gd name="connsiteY64" fmla="*/ 388642 h 3496775"/>
                <a:gd name="connsiteX65" fmla="*/ 2963023 w 3235420"/>
                <a:gd name="connsiteY65" fmla="*/ 482754 h 3496775"/>
                <a:gd name="connsiteX66" fmla="*/ 2822963 w 3235420"/>
                <a:gd name="connsiteY66" fmla="*/ 60189 h 3496775"/>
                <a:gd name="connsiteX67" fmla="*/ 2887119 w 3235420"/>
                <a:gd name="connsiteY67" fmla="*/ 521161 h 3496775"/>
                <a:gd name="connsiteX68" fmla="*/ 2715630 w 3235420"/>
                <a:gd name="connsiteY68" fmla="*/ 730601 h 3496775"/>
                <a:gd name="connsiteX69" fmla="*/ 2649828 w 3235420"/>
                <a:gd name="connsiteY69" fmla="*/ 620884 h 3496775"/>
                <a:gd name="connsiteX70" fmla="*/ 2633832 w 3235420"/>
                <a:gd name="connsiteY70" fmla="*/ 446449 h 3496775"/>
                <a:gd name="connsiteX71" fmla="*/ 2586971 w 3235420"/>
                <a:gd name="connsiteY71" fmla="*/ 643296 h 3496775"/>
                <a:gd name="connsiteX72" fmla="*/ 2650846 w 3235420"/>
                <a:gd name="connsiteY72" fmla="*/ 771218 h 3496775"/>
                <a:gd name="connsiteX73" fmla="*/ 2632922 w 3235420"/>
                <a:gd name="connsiteY73" fmla="*/ 854946 h 3496775"/>
                <a:gd name="connsiteX74" fmla="*/ 2481287 w 3235420"/>
                <a:gd name="connsiteY74" fmla="*/ 854665 h 3496775"/>
                <a:gd name="connsiteX75" fmla="*/ 2393982 w 3235420"/>
                <a:gd name="connsiteY75" fmla="*/ 753575 h 3496775"/>
                <a:gd name="connsiteX76" fmla="*/ 2447929 w 3235420"/>
                <a:gd name="connsiteY76" fmla="*/ 605344 h 3496775"/>
                <a:gd name="connsiteX77" fmla="*/ 2420079 w 3235420"/>
                <a:gd name="connsiteY77" fmla="*/ 458586 h 3496775"/>
                <a:gd name="connsiteX78" fmla="*/ 2330389 w 3235420"/>
                <a:gd name="connsiteY78" fmla="*/ 702575 h 3496775"/>
                <a:gd name="connsiteX79" fmla="*/ 2045501 w 3235420"/>
                <a:gd name="connsiteY79" fmla="*/ 470160 h 3496775"/>
                <a:gd name="connsiteX80" fmla="*/ 2079139 w 3235420"/>
                <a:gd name="connsiteY80" fmla="*/ 379171 h 3496775"/>
                <a:gd name="connsiteX81" fmla="*/ 2305379 w 3235420"/>
                <a:gd name="connsiteY81" fmla="*/ 238764 h 3496775"/>
                <a:gd name="connsiteX82" fmla="*/ 2167863 w 3235420"/>
                <a:gd name="connsiteY82" fmla="*/ 296731 h 3496775"/>
                <a:gd name="connsiteX83" fmla="*/ 2035574 w 3235420"/>
                <a:gd name="connsiteY83" fmla="*/ 307863 h 3496775"/>
                <a:gd name="connsiteX84" fmla="*/ 2047899 w 3235420"/>
                <a:gd name="connsiteY84" fmla="*/ 174099 h 3496775"/>
                <a:gd name="connsiteX85" fmla="*/ 2126456 w 3235420"/>
                <a:gd name="connsiteY85" fmla="*/ 0 h 3496775"/>
                <a:gd name="connsiteX86" fmla="*/ 1966650 w 3235420"/>
                <a:gd name="connsiteY86" fmla="*/ 257318 h 3496775"/>
                <a:gd name="connsiteX87" fmla="*/ 1936870 w 3235420"/>
                <a:gd name="connsiteY87" fmla="*/ 32164 h 3496775"/>
                <a:gd name="connsiteX88" fmla="*/ 1901275 w 3235420"/>
                <a:gd name="connsiteY88" fmla="*/ 208756 h 3496775"/>
                <a:gd name="connsiteX89" fmla="*/ 1931363 w 3235420"/>
                <a:gd name="connsiteY89" fmla="*/ 367315 h 3496775"/>
                <a:gd name="connsiteX90" fmla="*/ 1837294 w 3235420"/>
                <a:gd name="connsiteY90" fmla="*/ 288733 h 3496775"/>
                <a:gd name="connsiteX91" fmla="*/ 1776782 w 3235420"/>
                <a:gd name="connsiteY91" fmla="*/ 138130 h 3496775"/>
                <a:gd name="connsiteX92" fmla="*/ 1812524 w 3235420"/>
                <a:gd name="connsiteY92" fmla="*/ 363351 h 3496775"/>
                <a:gd name="connsiteX93" fmla="*/ 2358415 w 3235420"/>
                <a:gd name="connsiteY93" fmla="*/ 907420 h 3496775"/>
                <a:gd name="connsiteX94" fmla="*/ 2235543 w 3235420"/>
                <a:gd name="connsiteY94" fmla="*/ 830779 h 3496775"/>
                <a:gd name="connsiteX95" fmla="*/ 2065635 w 3235420"/>
                <a:gd name="connsiteY95" fmla="*/ 746314 h 3496775"/>
                <a:gd name="connsiteX96" fmla="*/ 2108531 w 3235420"/>
                <a:gd name="connsiteY96" fmla="*/ 998194 h 3496775"/>
                <a:gd name="connsiteX97" fmla="*/ 2259254 w 3235420"/>
                <a:gd name="connsiteY97" fmla="*/ 1067227 h 3496775"/>
                <a:gd name="connsiteX98" fmla="*/ 2285163 w 3235420"/>
                <a:gd name="connsiteY98" fmla="*/ 1144483 h 3496775"/>
                <a:gd name="connsiteX99" fmla="*/ 2187208 w 3235420"/>
                <a:gd name="connsiteY99" fmla="*/ 1396872 h 3496775"/>
                <a:gd name="connsiteX100" fmla="*/ 1962055 w 3235420"/>
                <a:gd name="connsiteY100" fmla="*/ 1419847 h 3496775"/>
                <a:gd name="connsiteX101" fmla="*/ 1658786 w 3235420"/>
                <a:gd name="connsiteY101" fmla="*/ 1452012 h 3496775"/>
                <a:gd name="connsiteX102" fmla="*/ 514638 w 3235420"/>
                <a:gd name="connsiteY102" fmla="*/ 1433632 h 3496775"/>
                <a:gd name="connsiteX0" fmla="*/ 514638 w 3243238"/>
                <a:gd name="connsiteY0" fmla="*/ 1433632 h 3496775"/>
                <a:gd name="connsiteX1" fmla="*/ 514638 w 3243238"/>
                <a:gd name="connsiteY1" fmla="*/ 1433632 h 3496775"/>
                <a:gd name="connsiteX2" fmla="*/ 202179 w 3243238"/>
                <a:gd name="connsiteY2" fmla="*/ 1603646 h 3496775"/>
                <a:gd name="connsiteX3" fmla="*/ 18380 w 3243238"/>
                <a:gd name="connsiteY3" fmla="*/ 1787445 h 3496775"/>
                <a:gd name="connsiteX4" fmla="*/ 0 w 3243238"/>
                <a:gd name="connsiteY4" fmla="*/ 2063143 h 3496775"/>
                <a:gd name="connsiteX5" fmla="*/ 151635 w 3243238"/>
                <a:gd name="connsiteY5" fmla="*/ 1952864 h 3496775"/>
                <a:gd name="connsiteX6" fmla="*/ 188394 w 3243238"/>
                <a:gd name="connsiteY6" fmla="*/ 2003409 h 3496775"/>
                <a:gd name="connsiteX7" fmla="*/ 202179 w 3243238"/>
                <a:gd name="connsiteY7" fmla="*/ 1856369 h 3496775"/>
                <a:gd name="connsiteX8" fmla="*/ 280294 w 3243238"/>
                <a:gd name="connsiteY8" fmla="*/ 2269917 h 3496775"/>
                <a:gd name="connsiteX9" fmla="*/ 36760 w 3243238"/>
                <a:gd name="connsiteY9" fmla="*/ 2550211 h 3496775"/>
                <a:gd name="connsiteX10" fmla="*/ 45950 w 3243238"/>
                <a:gd name="connsiteY10" fmla="*/ 3363521 h 3496775"/>
                <a:gd name="connsiteX11" fmla="*/ 105685 w 3243238"/>
                <a:gd name="connsiteY11" fmla="*/ 3326761 h 3496775"/>
                <a:gd name="connsiteX12" fmla="*/ 133255 w 3243238"/>
                <a:gd name="connsiteY12" fmla="*/ 3469206 h 3496775"/>
                <a:gd name="connsiteX13" fmla="*/ 298674 w 3243238"/>
                <a:gd name="connsiteY13" fmla="*/ 3464611 h 3496775"/>
                <a:gd name="connsiteX14" fmla="*/ 353813 w 3243238"/>
                <a:gd name="connsiteY14" fmla="*/ 3427851 h 3496775"/>
                <a:gd name="connsiteX15" fmla="*/ 174609 w 3243238"/>
                <a:gd name="connsiteY15" fmla="*/ 3276217 h 3496775"/>
                <a:gd name="connsiteX16" fmla="*/ 170014 w 3243238"/>
                <a:gd name="connsiteY16" fmla="*/ 2720225 h 3496775"/>
                <a:gd name="connsiteX17" fmla="*/ 390573 w 3243238"/>
                <a:gd name="connsiteY17" fmla="*/ 2605350 h 3496775"/>
                <a:gd name="connsiteX18" fmla="*/ 298674 w 3243238"/>
                <a:gd name="connsiteY18" fmla="*/ 2734010 h 3496775"/>
                <a:gd name="connsiteX19" fmla="*/ 680057 w 3243238"/>
                <a:gd name="connsiteY19" fmla="*/ 3294597 h 3496775"/>
                <a:gd name="connsiteX20" fmla="*/ 721411 w 3243238"/>
                <a:gd name="connsiteY20" fmla="*/ 3262432 h 3496775"/>
                <a:gd name="connsiteX21" fmla="*/ 735196 w 3243238"/>
                <a:gd name="connsiteY21" fmla="*/ 3363521 h 3496775"/>
                <a:gd name="connsiteX22" fmla="*/ 928185 w 3243238"/>
                <a:gd name="connsiteY22" fmla="*/ 3363521 h 3496775"/>
                <a:gd name="connsiteX23" fmla="*/ 974135 w 3243238"/>
                <a:gd name="connsiteY23" fmla="*/ 3331356 h 3496775"/>
                <a:gd name="connsiteX24" fmla="*/ 758171 w 3243238"/>
                <a:gd name="connsiteY24" fmla="*/ 3193507 h 3496775"/>
                <a:gd name="connsiteX25" fmla="*/ 510043 w 3243238"/>
                <a:gd name="connsiteY25" fmla="*/ 2821314 h 3496775"/>
                <a:gd name="connsiteX26" fmla="*/ 519233 w 3243238"/>
                <a:gd name="connsiteY26" fmla="*/ 2738605 h 3496775"/>
                <a:gd name="connsiteX27" fmla="*/ 914400 w 3243238"/>
                <a:gd name="connsiteY27" fmla="*/ 2334247 h 3496775"/>
                <a:gd name="connsiteX28" fmla="*/ 1709331 w 3243238"/>
                <a:gd name="connsiteY28" fmla="*/ 2380197 h 3496775"/>
                <a:gd name="connsiteX29" fmla="*/ 1585267 w 3243238"/>
                <a:gd name="connsiteY29" fmla="*/ 3248647 h 3496775"/>
                <a:gd name="connsiteX30" fmla="*/ 1622026 w 3243238"/>
                <a:gd name="connsiteY30" fmla="*/ 3239457 h 3496775"/>
                <a:gd name="connsiteX31" fmla="*/ 1617432 w 3243238"/>
                <a:gd name="connsiteY31" fmla="*/ 3386496 h 3496775"/>
                <a:gd name="connsiteX32" fmla="*/ 1824205 w 3243238"/>
                <a:gd name="connsiteY32" fmla="*/ 3450826 h 3496775"/>
                <a:gd name="connsiteX33" fmla="*/ 1856370 w 3243238"/>
                <a:gd name="connsiteY33" fmla="*/ 3391091 h 3496775"/>
                <a:gd name="connsiteX34" fmla="*/ 1718521 w 3243238"/>
                <a:gd name="connsiteY34" fmla="*/ 3303786 h 3496775"/>
                <a:gd name="connsiteX35" fmla="*/ 1746091 w 3243238"/>
                <a:gd name="connsiteY35" fmla="*/ 2908619 h 3496775"/>
                <a:gd name="connsiteX36" fmla="*/ 1870155 w 3243238"/>
                <a:gd name="connsiteY36" fmla="*/ 2623730 h 3496775"/>
                <a:gd name="connsiteX37" fmla="*/ 1975840 w 3243238"/>
                <a:gd name="connsiteY37" fmla="*/ 2844289 h 3496775"/>
                <a:gd name="connsiteX38" fmla="*/ 2058549 w 3243238"/>
                <a:gd name="connsiteY38" fmla="*/ 3060253 h 3496775"/>
                <a:gd name="connsiteX39" fmla="*/ 2104499 w 3243238"/>
                <a:gd name="connsiteY39" fmla="*/ 3358926 h 3496775"/>
                <a:gd name="connsiteX40" fmla="*/ 2141259 w 3243238"/>
                <a:gd name="connsiteY40" fmla="*/ 3326761 h 3496775"/>
                <a:gd name="connsiteX41" fmla="*/ 2168828 w 3243238"/>
                <a:gd name="connsiteY41" fmla="*/ 3496775 h 3496775"/>
                <a:gd name="connsiteX42" fmla="*/ 2325058 w 3243238"/>
                <a:gd name="connsiteY42" fmla="*/ 3496775 h 3496775"/>
                <a:gd name="connsiteX43" fmla="*/ 2380197 w 3243238"/>
                <a:gd name="connsiteY43" fmla="*/ 3455421 h 3496775"/>
                <a:gd name="connsiteX44" fmla="*/ 2219373 w 3243238"/>
                <a:gd name="connsiteY44" fmla="*/ 3358926 h 3496775"/>
                <a:gd name="connsiteX45" fmla="*/ 2145854 w 3243238"/>
                <a:gd name="connsiteY45" fmla="*/ 3087823 h 3496775"/>
                <a:gd name="connsiteX46" fmla="*/ 2072334 w 3243238"/>
                <a:gd name="connsiteY46" fmla="*/ 2609945 h 3496775"/>
                <a:gd name="connsiteX47" fmla="*/ 2072334 w 3243238"/>
                <a:gd name="connsiteY47" fmla="*/ 2357222 h 3496775"/>
                <a:gd name="connsiteX48" fmla="*/ 2348033 w 3243238"/>
                <a:gd name="connsiteY48" fmla="*/ 2173423 h 3496775"/>
                <a:gd name="connsiteX49" fmla="*/ 2609946 w 3243238"/>
                <a:gd name="connsiteY49" fmla="*/ 1787445 h 3496775"/>
                <a:gd name="connsiteX50" fmla="*/ 2651301 w 3243238"/>
                <a:gd name="connsiteY50" fmla="*/ 1438227 h 3496775"/>
                <a:gd name="connsiteX51" fmla="*/ 2798340 w 3243238"/>
                <a:gd name="connsiteY51" fmla="*/ 1387682 h 3496775"/>
                <a:gd name="connsiteX52" fmla="*/ 2779960 w 3243238"/>
                <a:gd name="connsiteY52" fmla="*/ 1291187 h 3496775"/>
                <a:gd name="connsiteX53" fmla="*/ 2770770 w 3243238"/>
                <a:gd name="connsiteY53" fmla="*/ 1231453 h 3496775"/>
                <a:gd name="connsiteX54" fmla="*/ 2775365 w 3243238"/>
                <a:gd name="connsiteY54" fmla="*/ 1102793 h 3496775"/>
                <a:gd name="connsiteX55" fmla="*/ 2853480 w 3243238"/>
                <a:gd name="connsiteY55" fmla="*/ 1185503 h 3496775"/>
                <a:gd name="connsiteX56" fmla="*/ 2807530 w 3243238"/>
                <a:gd name="connsiteY56" fmla="*/ 1066034 h 3496775"/>
                <a:gd name="connsiteX57" fmla="*/ 2835100 w 3243238"/>
                <a:gd name="connsiteY57" fmla="*/ 1020084 h 3496775"/>
                <a:gd name="connsiteX58" fmla="*/ 2986734 w 3243238"/>
                <a:gd name="connsiteY58" fmla="*/ 771955 h 3496775"/>
                <a:gd name="connsiteX59" fmla="*/ 2745410 w 3243238"/>
                <a:gd name="connsiteY59" fmla="*/ 865784 h 3496775"/>
                <a:gd name="connsiteX60" fmla="*/ 3074039 w 3243238"/>
                <a:gd name="connsiteY60" fmla="*/ 501589 h 3496775"/>
                <a:gd name="connsiteX61" fmla="*/ 3219323 w 3243238"/>
                <a:gd name="connsiteY61" fmla="*/ 46231 h 3496775"/>
                <a:gd name="connsiteX62" fmla="*/ 3119988 w 3243238"/>
                <a:gd name="connsiteY62" fmla="*/ 328453 h 3496775"/>
                <a:gd name="connsiteX63" fmla="*/ 3079371 w 3243238"/>
                <a:gd name="connsiteY63" fmla="*/ 38232 h 3496775"/>
                <a:gd name="connsiteX64" fmla="*/ 3059798 w 3243238"/>
                <a:gd name="connsiteY64" fmla="*/ 388642 h 3496775"/>
                <a:gd name="connsiteX65" fmla="*/ 2963023 w 3243238"/>
                <a:gd name="connsiteY65" fmla="*/ 482754 h 3496775"/>
                <a:gd name="connsiteX66" fmla="*/ 2822963 w 3243238"/>
                <a:gd name="connsiteY66" fmla="*/ 60189 h 3496775"/>
                <a:gd name="connsiteX67" fmla="*/ 2887119 w 3243238"/>
                <a:gd name="connsiteY67" fmla="*/ 521161 h 3496775"/>
                <a:gd name="connsiteX68" fmla="*/ 2715630 w 3243238"/>
                <a:gd name="connsiteY68" fmla="*/ 730601 h 3496775"/>
                <a:gd name="connsiteX69" fmla="*/ 2649828 w 3243238"/>
                <a:gd name="connsiteY69" fmla="*/ 620884 h 3496775"/>
                <a:gd name="connsiteX70" fmla="*/ 2633832 w 3243238"/>
                <a:gd name="connsiteY70" fmla="*/ 446449 h 3496775"/>
                <a:gd name="connsiteX71" fmla="*/ 2586971 w 3243238"/>
                <a:gd name="connsiteY71" fmla="*/ 643296 h 3496775"/>
                <a:gd name="connsiteX72" fmla="*/ 2650846 w 3243238"/>
                <a:gd name="connsiteY72" fmla="*/ 771218 h 3496775"/>
                <a:gd name="connsiteX73" fmla="*/ 2632922 w 3243238"/>
                <a:gd name="connsiteY73" fmla="*/ 854946 h 3496775"/>
                <a:gd name="connsiteX74" fmla="*/ 2481287 w 3243238"/>
                <a:gd name="connsiteY74" fmla="*/ 854665 h 3496775"/>
                <a:gd name="connsiteX75" fmla="*/ 2393982 w 3243238"/>
                <a:gd name="connsiteY75" fmla="*/ 753575 h 3496775"/>
                <a:gd name="connsiteX76" fmla="*/ 2447929 w 3243238"/>
                <a:gd name="connsiteY76" fmla="*/ 605344 h 3496775"/>
                <a:gd name="connsiteX77" fmla="*/ 2420079 w 3243238"/>
                <a:gd name="connsiteY77" fmla="*/ 458586 h 3496775"/>
                <a:gd name="connsiteX78" fmla="*/ 2330389 w 3243238"/>
                <a:gd name="connsiteY78" fmla="*/ 702575 h 3496775"/>
                <a:gd name="connsiteX79" fmla="*/ 2045501 w 3243238"/>
                <a:gd name="connsiteY79" fmla="*/ 470160 h 3496775"/>
                <a:gd name="connsiteX80" fmla="*/ 2079139 w 3243238"/>
                <a:gd name="connsiteY80" fmla="*/ 379171 h 3496775"/>
                <a:gd name="connsiteX81" fmla="*/ 2305379 w 3243238"/>
                <a:gd name="connsiteY81" fmla="*/ 238764 h 3496775"/>
                <a:gd name="connsiteX82" fmla="*/ 2167863 w 3243238"/>
                <a:gd name="connsiteY82" fmla="*/ 296731 h 3496775"/>
                <a:gd name="connsiteX83" fmla="*/ 2035574 w 3243238"/>
                <a:gd name="connsiteY83" fmla="*/ 307863 h 3496775"/>
                <a:gd name="connsiteX84" fmla="*/ 2047899 w 3243238"/>
                <a:gd name="connsiteY84" fmla="*/ 174099 h 3496775"/>
                <a:gd name="connsiteX85" fmla="*/ 2126456 w 3243238"/>
                <a:gd name="connsiteY85" fmla="*/ 0 h 3496775"/>
                <a:gd name="connsiteX86" fmla="*/ 1966650 w 3243238"/>
                <a:gd name="connsiteY86" fmla="*/ 257318 h 3496775"/>
                <a:gd name="connsiteX87" fmla="*/ 1936870 w 3243238"/>
                <a:gd name="connsiteY87" fmla="*/ 32164 h 3496775"/>
                <a:gd name="connsiteX88" fmla="*/ 1901275 w 3243238"/>
                <a:gd name="connsiteY88" fmla="*/ 208756 h 3496775"/>
                <a:gd name="connsiteX89" fmla="*/ 1931363 w 3243238"/>
                <a:gd name="connsiteY89" fmla="*/ 367315 h 3496775"/>
                <a:gd name="connsiteX90" fmla="*/ 1837294 w 3243238"/>
                <a:gd name="connsiteY90" fmla="*/ 288733 h 3496775"/>
                <a:gd name="connsiteX91" fmla="*/ 1776782 w 3243238"/>
                <a:gd name="connsiteY91" fmla="*/ 138130 h 3496775"/>
                <a:gd name="connsiteX92" fmla="*/ 1812524 w 3243238"/>
                <a:gd name="connsiteY92" fmla="*/ 363351 h 3496775"/>
                <a:gd name="connsiteX93" fmla="*/ 2358415 w 3243238"/>
                <a:gd name="connsiteY93" fmla="*/ 907420 h 3496775"/>
                <a:gd name="connsiteX94" fmla="*/ 2235543 w 3243238"/>
                <a:gd name="connsiteY94" fmla="*/ 830779 h 3496775"/>
                <a:gd name="connsiteX95" fmla="*/ 2065635 w 3243238"/>
                <a:gd name="connsiteY95" fmla="*/ 746314 h 3496775"/>
                <a:gd name="connsiteX96" fmla="*/ 2108531 w 3243238"/>
                <a:gd name="connsiteY96" fmla="*/ 998194 h 3496775"/>
                <a:gd name="connsiteX97" fmla="*/ 2259254 w 3243238"/>
                <a:gd name="connsiteY97" fmla="*/ 1067227 h 3496775"/>
                <a:gd name="connsiteX98" fmla="*/ 2285163 w 3243238"/>
                <a:gd name="connsiteY98" fmla="*/ 1144483 h 3496775"/>
                <a:gd name="connsiteX99" fmla="*/ 2187208 w 3243238"/>
                <a:gd name="connsiteY99" fmla="*/ 1396872 h 3496775"/>
                <a:gd name="connsiteX100" fmla="*/ 1962055 w 3243238"/>
                <a:gd name="connsiteY100" fmla="*/ 1419847 h 3496775"/>
                <a:gd name="connsiteX101" fmla="*/ 1658786 w 3243238"/>
                <a:gd name="connsiteY101" fmla="*/ 1452012 h 3496775"/>
                <a:gd name="connsiteX102" fmla="*/ 514638 w 3243238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5410 w 3248517"/>
                <a:gd name="connsiteY59" fmla="*/ 865784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5410 w 3248517"/>
                <a:gd name="connsiteY59" fmla="*/ 865784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98993 w 3248517"/>
                <a:gd name="connsiteY46" fmla="*/ 2839211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98993 w 3248517"/>
                <a:gd name="connsiteY46" fmla="*/ 2839211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98993 w 3248517"/>
                <a:gd name="connsiteY46" fmla="*/ 2839211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9657 w 3248517"/>
                <a:gd name="connsiteY46" fmla="*/ 2820550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40700 w 3248517"/>
                <a:gd name="connsiteY44" fmla="*/ 3366924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53539 w 3248517"/>
                <a:gd name="connsiteY43" fmla="*/ 3463419 h 3496775"/>
                <a:gd name="connsiteX44" fmla="*/ 2240700 w 3248517"/>
                <a:gd name="connsiteY44" fmla="*/ 3366924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53539 w 3248517"/>
                <a:gd name="connsiteY43" fmla="*/ 3463419 h 3496775"/>
                <a:gd name="connsiteX44" fmla="*/ 2240700 w 3248517"/>
                <a:gd name="connsiteY44" fmla="*/ 3366924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502107"/>
                <a:gd name="connsiteX1" fmla="*/ 514638 w 3248517"/>
                <a:gd name="connsiteY1" fmla="*/ 1433632 h 3502107"/>
                <a:gd name="connsiteX2" fmla="*/ 202179 w 3248517"/>
                <a:gd name="connsiteY2" fmla="*/ 1603646 h 3502107"/>
                <a:gd name="connsiteX3" fmla="*/ 18380 w 3248517"/>
                <a:gd name="connsiteY3" fmla="*/ 1787445 h 3502107"/>
                <a:gd name="connsiteX4" fmla="*/ 0 w 3248517"/>
                <a:gd name="connsiteY4" fmla="*/ 2063143 h 3502107"/>
                <a:gd name="connsiteX5" fmla="*/ 151635 w 3248517"/>
                <a:gd name="connsiteY5" fmla="*/ 1952864 h 3502107"/>
                <a:gd name="connsiteX6" fmla="*/ 188394 w 3248517"/>
                <a:gd name="connsiteY6" fmla="*/ 2003409 h 3502107"/>
                <a:gd name="connsiteX7" fmla="*/ 202179 w 3248517"/>
                <a:gd name="connsiteY7" fmla="*/ 1856369 h 3502107"/>
                <a:gd name="connsiteX8" fmla="*/ 280294 w 3248517"/>
                <a:gd name="connsiteY8" fmla="*/ 2269917 h 3502107"/>
                <a:gd name="connsiteX9" fmla="*/ 36760 w 3248517"/>
                <a:gd name="connsiteY9" fmla="*/ 2550211 h 3502107"/>
                <a:gd name="connsiteX10" fmla="*/ 45950 w 3248517"/>
                <a:gd name="connsiteY10" fmla="*/ 3363521 h 3502107"/>
                <a:gd name="connsiteX11" fmla="*/ 105685 w 3248517"/>
                <a:gd name="connsiteY11" fmla="*/ 3326761 h 3502107"/>
                <a:gd name="connsiteX12" fmla="*/ 133255 w 3248517"/>
                <a:gd name="connsiteY12" fmla="*/ 3469206 h 3502107"/>
                <a:gd name="connsiteX13" fmla="*/ 298674 w 3248517"/>
                <a:gd name="connsiteY13" fmla="*/ 3464611 h 3502107"/>
                <a:gd name="connsiteX14" fmla="*/ 353813 w 3248517"/>
                <a:gd name="connsiteY14" fmla="*/ 3427851 h 3502107"/>
                <a:gd name="connsiteX15" fmla="*/ 174609 w 3248517"/>
                <a:gd name="connsiteY15" fmla="*/ 3276217 h 3502107"/>
                <a:gd name="connsiteX16" fmla="*/ 170014 w 3248517"/>
                <a:gd name="connsiteY16" fmla="*/ 2720225 h 3502107"/>
                <a:gd name="connsiteX17" fmla="*/ 390573 w 3248517"/>
                <a:gd name="connsiteY17" fmla="*/ 2605350 h 3502107"/>
                <a:gd name="connsiteX18" fmla="*/ 298674 w 3248517"/>
                <a:gd name="connsiteY18" fmla="*/ 2734010 h 3502107"/>
                <a:gd name="connsiteX19" fmla="*/ 680057 w 3248517"/>
                <a:gd name="connsiteY19" fmla="*/ 3294597 h 3502107"/>
                <a:gd name="connsiteX20" fmla="*/ 721411 w 3248517"/>
                <a:gd name="connsiteY20" fmla="*/ 3262432 h 3502107"/>
                <a:gd name="connsiteX21" fmla="*/ 735196 w 3248517"/>
                <a:gd name="connsiteY21" fmla="*/ 3363521 h 3502107"/>
                <a:gd name="connsiteX22" fmla="*/ 928185 w 3248517"/>
                <a:gd name="connsiteY22" fmla="*/ 3363521 h 3502107"/>
                <a:gd name="connsiteX23" fmla="*/ 974135 w 3248517"/>
                <a:gd name="connsiteY23" fmla="*/ 3331356 h 3502107"/>
                <a:gd name="connsiteX24" fmla="*/ 758171 w 3248517"/>
                <a:gd name="connsiteY24" fmla="*/ 3193507 h 3502107"/>
                <a:gd name="connsiteX25" fmla="*/ 510043 w 3248517"/>
                <a:gd name="connsiteY25" fmla="*/ 2821314 h 3502107"/>
                <a:gd name="connsiteX26" fmla="*/ 519233 w 3248517"/>
                <a:gd name="connsiteY26" fmla="*/ 2738605 h 3502107"/>
                <a:gd name="connsiteX27" fmla="*/ 914400 w 3248517"/>
                <a:gd name="connsiteY27" fmla="*/ 2334247 h 3502107"/>
                <a:gd name="connsiteX28" fmla="*/ 1709331 w 3248517"/>
                <a:gd name="connsiteY28" fmla="*/ 2380197 h 3502107"/>
                <a:gd name="connsiteX29" fmla="*/ 1585267 w 3248517"/>
                <a:gd name="connsiteY29" fmla="*/ 3248647 h 3502107"/>
                <a:gd name="connsiteX30" fmla="*/ 1622026 w 3248517"/>
                <a:gd name="connsiteY30" fmla="*/ 3239457 h 3502107"/>
                <a:gd name="connsiteX31" fmla="*/ 1617432 w 3248517"/>
                <a:gd name="connsiteY31" fmla="*/ 3386496 h 3502107"/>
                <a:gd name="connsiteX32" fmla="*/ 1824205 w 3248517"/>
                <a:gd name="connsiteY32" fmla="*/ 3450826 h 3502107"/>
                <a:gd name="connsiteX33" fmla="*/ 1856370 w 3248517"/>
                <a:gd name="connsiteY33" fmla="*/ 3391091 h 3502107"/>
                <a:gd name="connsiteX34" fmla="*/ 1718521 w 3248517"/>
                <a:gd name="connsiteY34" fmla="*/ 3303786 h 3502107"/>
                <a:gd name="connsiteX35" fmla="*/ 1746091 w 3248517"/>
                <a:gd name="connsiteY35" fmla="*/ 2908619 h 3502107"/>
                <a:gd name="connsiteX36" fmla="*/ 1870155 w 3248517"/>
                <a:gd name="connsiteY36" fmla="*/ 2623730 h 3502107"/>
                <a:gd name="connsiteX37" fmla="*/ 1975840 w 3248517"/>
                <a:gd name="connsiteY37" fmla="*/ 2844289 h 3502107"/>
                <a:gd name="connsiteX38" fmla="*/ 2058549 w 3248517"/>
                <a:gd name="connsiteY38" fmla="*/ 3060253 h 3502107"/>
                <a:gd name="connsiteX39" fmla="*/ 2104499 w 3248517"/>
                <a:gd name="connsiteY39" fmla="*/ 3358926 h 3502107"/>
                <a:gd name="connsiteX40" fmla="*/ 2141259 w 3248517"/>
                <a:gd name="connsiteY40" fmla="*/ 3326761 h 3502107"/>
                <a:gd name="connsiteX41" fmla="*/ 2168828 w 3248517"/>
                <a:gd name="connsiteY41" fmla="*/ 3496775 h 3502107"/>
                <a:gd name="connsiteX42" fmla="*/ 2271740 w 3248517"/>
                <a:gd name="connsiteY42" fmla="*/ 3502107 h 3502107"/>
                <a:gd name="connsiteX43" fmla="*/ 2353539 w 3248517"/>
                <a:gd name="connsiteY43" fmla="*/ 3463419 h 3502107"/>
                <a:gd name="connsiteX44" fmla="*/ 2240700 w 3248517"/>
                <a:gd name="connsiteY44" fmla="*/ 3366924 h 3502107"/>
                <a:gd name="connsiteX45" fmla="*/ 2145854 w 3248517"/>
                <a:gd name="connsiteY45" fmla="*/ 3087823 h 3502107"/>
                <a:gd name="connsiteX46" fmla="*/ 2101660 w 3248517"/>
                <a:gd name="connsiteY46" fmla="*/ 2817884 h 3502107"/>
                <a:gd name="connsiteX47" fmla="*/ 2072334 w 3248517"/>
                <a:gd name="connsiteY47" fmla="*/ 2357222 h 3502107"/>
                <a:gd name="connsiteX48" fmla="*/ 2313376 w 3248517"/>
                <a:gd name="connsiteY48" fmla="*/ 2205413 h 3502107"/>
                <a:gd name="connsiteX49" fmla="*/ 2604615 w 3248517"/>
                <a:gd name="connsiteY49" fmla="*/ 1779447 h 3502107"/>
                <a:gd name="connsiteX50" fmla="*/ 2672628 w 3248517"/>
                <a:gd name="connsiteY50" fmla="*/ 1448891 h 3502107"/>
                <a:gd name="connsiteX51" fmla="*/ 2785010 w 3248517"/>
                <a:gd name="connsiteY51" fmla="*/ 1398346 h 3502107"/>
                <a:gd name="connsiteX52" fmla="*/ 2774628 w 3248517"/>
                <a:gd name="connsiteY52" fmla="*/ 1288521 h 3502107"/>
                <a:gd name="connsiteX53" fmla="*/ 2760106 w 3248517"/>
                <a:gd name="connsiteY53" fmla="*/ 1231453 h 3502107"/>
                <a:gd name="connsiteX54" fmla="*/ 2783362 w 3248517"/>
                <a:gd name="connsiteY54" fmla="*/ 1121454 h 3502107"/>
                <a:gd name="connsiteX55" fmla="*/ 2813492 w 3248517"/>
                <a:gd name="connsiteY55" fmla="*/ 1132185 h 3502107"/>
                <a:gd name="connsiteX56" fmla="*/ 2807530 w 3248517"/>
                <a:gd name="connsiteY56" fmla="*/ 1066034 h 3502107"/>
                <a:gd name="connsiteX57" fmla="*/ 2835100 w 3248517"/>
                <a:gd name="connsiteY57" fmla="*/ 1020084 h 3502107"/>
                <a:gd name="connsiteX58" fmla="*/ 2946306 w 3248517"/>
                <a:gd name="connsiteY58" fmla="*/ 872562 h 3502107"/>
                <a:gd name="connsiteX59" fmla="*/ 2986734 w 3248517"/>
                <a:gd name="connsiteY59" fmla="*/ 771955 h 3502107"/>
                <a:gd name="connsiteX60" fmla="*/ 2876992 w 3248517"/>
                <a:gd name="connsiteY60" fmla="*/ 819245 h 3502107"/>
                <a:gd name="connsiteX61" fmla="*/ 2742744 w 3248517"/>
                <a:gd name="connsiteY61" fmla="*/ 868450 h 3502107"/>
                <a:gd name="connsiteX62" fmla="*/ 3074039 w 3248517"/>
                <a:gd name="connsiteY62" fmla="*/ 501589 h 3502107"/>
                <a:gd name="connsiteX63" fmla="*/ 3219323 w 3248517"/>
                <a:gd name="connsiteY63" fmla="*/ 46231 h 3502107"/>
                <a:gd name="connsiteX64" fmla="*/ 3119988 w 3248517"/>
                <a:gd name="connsiteY64" fmla="*/ 328453 h 3502107"/>
                <a:gd name="connsiteX65" fmla="*/ 3079371 w 3248517"/>
                <a:gd name="connsiteY65" fmla="*/ 38232 h 3502107"/>
                <a:gd name="connsiteX66" fmla="*/ 3059798 w 3248517"/>
                <a:gd name="connsiteY66" fmla="*/ 388642 h 3502107"/>
                <a:gd name="connsiteX67" fmla="*/ 2963023 w 3248517"/>
                <a:gd name="connsiteY67" fmla="*/ 482754 h 3502107"/>
                <a:gd name="connsiteX68" fmla="*/ 2822963 w 3248517"/>
                <a:gd name="connsiteY68" fmla="*/ 60189 h 3502107"/>
                <a:gd name="connsiteX69" fmla="*/ 2887119 w 3248517"/>
                <a:gd name="connsiteY69" fmla="*/ 521161 h 3502107"/>
                <a:gd name="connsiteX70" fmla="*/ 2715630 w 3248517"/>
                <a:gd name="connsiteY70" fmla="*/ 730601 h 3502107"/>
                <a:gd name="connsiteX71" fmla="*/ 2649828 w 3248517"/>
                <a:gd name="connsiteY71" fmla="*/ 620884 h 3502107"/>
                <a:gd name="connsiteX72" fmla="*/ 2633832 w 3248517"/>
                <a:gd name="connsiteY72" fmla="*/ 446449 h 3502107"/>
                <a:gd name="connsiteX73" fmla="*/ 2586971 w 3248517"/>
                <a:gd name="connsiteY73" fmla="*/ 643296 h 3502107"/>
                <a:gd name="connsiteX74" fmla="*/ 2650846 w 3248517"/>
                <a:gd name="connsiteY74" fmla="*/ 771218 h 3502107"/>
                <a:gd name="connsiteX75" fmla="*/ 2632922 w 3248517"/>
                <a:gd name="connsiteY75" fmla="*/ 854946 h 3502107"/>
                <a:gd name="connsiteX76" fmla="*/ 2481287 w 3248517"/>
                <a:gd name="connsiteY76" fmla="*/ 854665 h 3502107"/>
                <a:gd name="connsiteX77" fmla="*/ 2393982 w 3248517"/>
                <a:gd name="connsiteY77" fmla="*/ 753575 h 3502107"/>
                <a:gd name="connsiteX78" fmla="*/ 2447929 w 3248517"/>
                <a:gd name="connsiteY78" fmla="*/ 605344 h 3502107"/>
                <a:gd name="connsiteX79" fmla="*/ 2420079 w 3248517"/>
                <a:gd name="connsiteY79" fmla="*/ 458586 h 3502107"/>
                <a:gd name="connsiteX80" fmla="*/ 2330389 w 3248517"/>
                <a:gd name="connsiteY80" fmla="*/ 702575 h 3502107"/>
                <a:gd name="connsiteX81" fmla="*/ 2045501 w 3248517"/>
                <a:gd name="connsiteY81" fmla="*/ 470160 h 3502107"/>
                <a:gd name="connsiteX82" fmla="*/ 2079139 w 3248517"/>
                <a:gd name="connsiteY82" fmla="*/ 379171 h 3502107"/>
                <a:gd name="connsiteX83" fmla="*/ 2305379 w 3248517"/>
                <a:gd name="connsiteY83" fmla="*/ 238764 h 3502107"/>
                <a:gd name="connsiteX84" fmla="*/ 2167863 w 3248517"/>
                <a:gd name="connsiteY84" fmla="*/ 296731 h 3502107"/>
                <a:gd name="connsiteX85" fmla="*/ 2035574 w 3248517"/>
                <a:gd name="connsiteY85" fmla="*/ 307863 h 3502107"/>
                <a:gd name="connsiteX86" fmla="*/ 2047899 w 3248517"/>
                <a:gd name="connsiteY86" fmla="*/ 174099 h 3502107"/>
                <a:gd name="connsiteX87" fmla="*/ 2126456 w 3248517"/>
                <a:gd name="connsiteY87" fmla="*/ 0 h 3502107"/>
                <a:gd name="connsiteX88" fmla="*/ 1966650 w 3248517"/>
                <a:gd name="connsiteY88" fmla="*/ 257318 h 3502107"/>
                <a:gd name="connsiteX89" fmla="*/ 1936870 w 3248517"/>
                <a:gd name="connsiteY89" fmla="*/ 32164 h 3502107"/>
                <a:gd name="connsiteX90" fmla="*/ 1901275 w 3248517"/>
                <a:gd name="connsiteY90" fmla="*/ 208756 h 3502107"/>
                <a:gd name="connsiteX91" fmla="*/ 1931363 w 3248517"/>
                <a:gd name="connsiteY91" fmla="*/ 367315 h 3502107"/>
                <a:gd name="connsiteX92" fmla="*/ 1837294 w 3248517"/>
                <a:gd name="connsiteY92" fmla="*/ 288733 h 3502107"/>
                <a:gd name="connsiteX93" fmla="*/ 1776782 w 3248517"/>
                <a:gd name="connsiteY93" fmla="*/ 138130 h 3502107"/>
                <a:gd name="connsiteX94" fmla="*/ 1812524 w 3248517"/>
                <a:gd name="connsiteY94" fmla="*/ 363351 h 3502107"/>
                <a:gd name="connsiteX95" fmla="*/ 2358415 w 3248517"/>
                <a:gd name="connsiteY95" fmla="*/ 907420 h 3502107"/>
                <a:gd name="connsiteX96" fmla="*/ 2235543 w 3248517"/>
                <a:gd name="connsiteY96" fmla="*/ 830779 h 3502107"/>
                <a:gd name="connsiteX97" fmla="*/ 2065635 w 3248517"/>
                <a:gd name="connsiteY97" fmla="*/ 746314 h 3502107"/>
                <a:gd name="connsiteX98" fmla="*/ 2108531 w 3248517"/>
                <a:gd name="connsiteY98" fmla="*/ 998194 h 3502107"/>
                <a:gd name="connsiteX99" fmla="*/ 2259254 w 3248517"/>
                <a:gd name="connsiteY99" fmla="*/ 1067227 h 3502107"/>
                <a:gd name="connsiteX100" fmla="*/ 2285163 w 3248517"/>
                <a:gd name="connsiteY100" fmla="*/ 1144483 h 3502107"/>
                <a:gd name="connsiteX101" fmla="*/ 2187208 w 3248517"/>
                <a:gd name="connsiteY101" fmla="*/ 1396872 h 3502107"/>
                <a:gd name="connsiteX102" fmla="*/ 1962055 w 3248517"/>
                <a:gd name="connsiteY102" fmla="*/ 1419847 h 3502107"/>
                <a:gd name="connsiteX103" fmla="*/ 1658786 w 3248517"/>
                <a:gd name="connsiteY103" fmla="*/ 1452012 h 3502107"/>
                <a:gd name="connsiteX104" fmla="*/ 514638 w 3248517"/>
                <a:gd name="connsiteY104" fmla="*/ 1433632 h 3502107"/>
                <a:gd name="connsiteX0" fmla="*/ 514638 w 3248517"/>
                <a:gd name="connsiteY0" fmla="*/ 1433632 h 3502803"/>
                <a:gd name="connsiteX1" fmla="*/ 514638 w 3248517"/>
                <a:gd name="connsiteY1" fmla="*/ 1433632 h 3502803"/>
                <a:gd name="connsiteX2" fmla="*/ 202179 w 3248517"/>
                <a:gd name="connsiteY2" fmla="*/ 1603646 h 3502803"/>
                <a:gd name="connsiteX3" fmla="*/ 18380 w 3248517"/>
                <a:gd name="connsiteY3" fmla="*/ 1787445 h 3502803"/>
                <a:gd name="connsiteX4" fmla="*/ 0 w 3248517"/>
                <a:gd name="connsiteY4" fmla="*/ 2063143 h 3502803"/>
                <a:gd name="connsiteX5" fmla="*/ 151635 w 3248517"/>
                <a:gd name="connsiteY5" fmla="*/ 1952864 h 3502803"/>
                <a:gd name="connsiteX6" fmla="*/ 188394 w 3248517"/>
                <a:gd name="connsiteY6" fmla="*/ 2003409 h 3502803"/>
                <a:gd name="connsiteX7" fmla="*/ 202179 w 3248517"/>
                <a:gd name="connsiteY7" fmla="*/ 1856369 h 3502803"/>
                <a:gd name="connsiteX8" fmla="*/ 280294 w 3248517"/>
                <a:gd name="connsiteY8" fmla="*/ 2269917 h 3502803"/>
                <a:gd name="connsiteX9" fmla="*/ 36760 w 3248517"/>
                <a:gd name="connsiteY9" fmla="*/ 2550211 h 3502803"/>
                <a:gd name="connsiteX10" fmla="*/ 45950 w 3248517"/>
                <a:gd name="connsiteY10" fmla="*/ 3363521 h 3502803"/>
                <a:gd name="connsiteX11" fmla="*/ 105685 w 3248517"/>
                <a:gd name="connsiteY11" fmla="*/ 3326761 h 3502803"/>
                <a:gd name="connsiteX12" fmla="*/ 133255 w 3248517"/>
                <a:gd name="connsiteY12" fmla="*/ 3469206 h 3502803"/>
                <a:gd name="connsiteX13" fmla="*/ 298674 w 3248517"/>
                <a:gd name="connsiteY13" fmla="*/ 3464611 h 3502803"/>
                <a:gd name="connsiteX14" fmla="*/ 353813 w 3248517"/>
                <a:gd name="connsiteY14" fmla="*/ 3427851 h 3502803"/>
                <a:gd name="connsiteX15" fmla="*/ 174609 w 3248517"/>
                <a:gd name="connsiteY15" fmla="*/ 3276217 h 3502803"/>
                <a:gd name="connsiteX16" fmla="*/ 170014 w 3248517"/>
                <a:gd name="connsiteY16" fmla="*/ 2720225 h 3502803"/>
                <a:gd name="connsiteX17" fmla="*/ 390573 w 3248517"/>
                <a:gd name="connsiteY17" fmla="*/ 2605350 h 3502803"/>
                <a:gd name="connsiteX18" fmla="*/ 298674 w 3248517"/>
                <a:gd name="connsiteY18" fmla="*/ 2734010 h 3502803"/>
                <a:gd name="connsiteX19" fmla="*/ 680057 w 3248517"/>
                <a:gd name="connsiteY19" fmla="*/ 3294597 h 3502803"/>
                <a:gd name="connsiteX20" fmla="*/ 721411 w 3248517"/>
                <a:gd name="connsiteY20" fmla="*/ 3262432 h 3502803"/>
                <a:gd name="connsiteX21" fmla="*/ 735196 w 3248517"/>
                <a:gd name="connsiteY21" fmla="*/ 3363521 h 3502803"/>
                <a:gd name="connsiteX22" fmla="*/ 928185 w 3248517"/>
                <a:gd name="connsiteY22" fmla="*/ 3363521 h 3502803"/>
                <a:gd name="connsiteX23" fmla="*/ 974135 w 3248517"/>
                <a:gd name="connsiteY23" fmla="*/ 3331356 h 3502803"/>
                <a:gd name="connsiteX24" fmla="*/ 758171 w 3248517"/>
                <a:gd name="connsiteY24" fmla="*/ 3193507 h 3502803"/>
                <a:gd name="connsiteX25" fmla="*/ 510043 w 3248517"/>
                <a:gd name="connsiteY25" fmla="*/ 2821314 h 3502803"/>
                <a:gd name="connsiteX26" fmla="*/ 519233 w 3248517"/>
                <a:gd name="connsiteY26" fmla="*/ 2738605 h 3502803"/>
                <a:gd name="connsiteX27" fmla="*/ 914400 w 3248517"/>
                <a:gd name="connsiteY27" fmla="*/ 2334247 h 3502803"/>
                <a:gd name="connsiteX28" fmla="*/ 1709331 w 3248517"/>
                <a:gd name="connsiteY28" fmla="*/ 2380197 h 3502803"/>
                <a:gd name="connsiteX29" fmla="*/ 1585267 w 3248517"/>
                <a:gd name="connsiteY29" fmla="*/ 3248647 h 3502803"/>
                <a:gd name="connsiteX30" fmla="*/ 1622026 w 3248517"/>
                <a:gd name="connsiteY30" fmla="*/ 3239457 h 3502803"/>
                <a:gd name="connsiteX31" fmla="*/ 1617432 w 3248517"/>
                <a:gd name="connsiteY31" fmla="*/ 3386496 h 3502803"/>
                <a:gd name="connsiteX32" fmla="*/ 1824205 w 3248517"/>
                <a:gd name="connsiteY32" fmla="*/ 3450826 h 3502803"/>
                <a:gd name="connsiteX33" fmla="*/ 1856370 w 3248517"/>
                <a:gd name="connsiteY33" fmla="*/ 3391091 h 3502803"/>
                <a:gd name="connsiteX34" fmla="*/ 1718521 w 3248517"/>
                <a:gd name="connsiteY34" fmla="*/ 3303786 h 3502803"/>
                <a:gd name="connsiteX35" fmla="*/ 1746091 w 3248517"/>
                <a:gd name="connsiteY35" fmla="*/ 2908619 h 3502803"/>
                <a:gd name="connsiteX36" fmla="*/ 1870155 w 3248517"/>
                <a:gd name="connsiteY36" fmla="*/ 2623730 h 3502803"/>
                <a:gd name="connsiteX37" fmla="*/ 1975840 w 3248517"/>
                <a:gd name="connsiteY37" fmla="*/ 2844289 h 3502803"/>
                <a:gd name="connsiteX38" fmla="*/ 2058549 w 3248517"/>
                <a:gd name="connsiteY38" fmla="*/ 3060253 h 3502803"/>
                <a:gd name="connsiteX39" fmla="*/ 2104499 w 3248517"/>
                <a:gd name="connsiteY39" fmla="*/ 3358926 h 3502803"/>
                <a:gd name="connsiteX40" fmla="*/ 2141259 w 3248517"/>
                <a:gd name="connsiteY40" fmla="*/ 3326761 h 3502803"/>
                <a:gd name="connsiteX41" fmla="*/ 2168828 w 3248517"/>
                <a:gd name="connsiteY41" fmla="*/ 3496775 h 3502803"/>
                <a:gd name="connsiteX42" fmla="*/ 2271740 w 3248517"/>
                <a:gd name="connsiteY42" fmla="*/ 3502107 h 3502803"/>
                <a:gd name="connsiteX43" fmla="*/ 2353539 w 3248517"/>
                <a:gd name="connsiteY43" fmla="*/ 3463419 h 3502803"/>
                <a:gd name="connsiteX44" fmla="*/ 2240700 w 3248517"/>
                <a:gd name="connsiteY44" fmla="*/ 3366924 h 3502803"/>
                <a:gd name="connsiteX45" fmla="*/ 2145854 w 3248517"/>
                <a:gd name="connsiteY45" fmla="*/ 3087823 h 3502803"/>
                <a:gd name="connsiteX46" fmla="*/ 2101660 w 3248517"/>
                <a:gd name="connsiteY46" fmla="*/ 2817884 h 3502803"/>
                <a:gd name="connsiteX47" fmla="*/ 2072334 w 3248517"/>
                <a:gd name="connsiteY47" fmla="*/ 2357222 h 3502803"/>
                <a:gd name="connsiteX48" fmla="*/ 2313376 w 3248517"/>
                <a:gd name="connsiteY48" fmla="*/ 2205413 h 3502803"/>
                <a:gd name="connsiteX49" fmla="*/ 2604615 w 3248517"/>
                <a:gd name="connsiteY49" fmla="*/ 1779447 h 3502803"/>
                <a:gd name="connsiteX50" fmla="*/ 2672628 w 3248517"/>
                <a:gd name="connsiteY50" fmla="*/ 1448891 h 3502803"/>
                <a:gd name="connsiteX51" fmla="*/ 2785010 w 3248517"/>
                <a:gd name="connsiteY51" fmla="*/ 1398346 h 3502803"/>
                <a:gd name="connsiteX52" fmla="*/ 2774628 w 3248517"/>
                <a:gd name="connsiteY52" fmla="*/ 1288521 h 3502803"/>
                <a:gd name="connsiteX53" fmla="*/ 2760106 w 3248517"/>
                <a:gd name="connsiteY53" fmla="*/ 1231453 h 3502803"/>
                <a:gd name="connsiteX54" fmla="*/ 2783362 w 3248517"/>
                <a:gd name="connsiteY54" fmla="*/ 1121454 h 3502803"/>
                <a:gd name="connsiteX55" fmla="*/ 2813492 w 3248517"/>
                <a:gd name="connsiteY55" fmla="*/ 1132185 h 3502803"/>
                <a:gd name="connsiteX56" fmla="*/ 2807530 w 3248517"/>
                <a:gd name="connsiteY56" fmla="*/ 1066034 h 3502803"/>
                <a:gd name="connsiteX57" fmla="*/ 2835100 w 3248517"/>
                <a:gd name="connsiteY57" fmla="*/ 1020084 h 3502803"/>
                <a:gd name="connsiteX58" fmla="*/ 2946306 w 3248517"/>
                <a:gd name="connsiteY58" fmla="*/ 872562 h 3502803"/>
                <a:gd name="connsiteX59" fmla="*/ 2986734 w 3248517"/>
                <a:gd name="connsiteY59" fmla="*/ 771955 h 3502803"/>
                <a:gd name="connsiteX60" fmla="*/ 2876992 w 3248517"/>
                <a:gd name="connsiteY60" fmla="*/ 819245 h 3502803"/>
                <a:gd name="connsiteX61" fmla="*/ 2742744 w 3248517"/>
                <a:gd name="connsiteY61" fmla="*/ 868450 h 3502803"/>
                <a:gd name="connsiteX62" fmla="*/ 3074039 w 3248517"/>
                <a:gd name="connsiteY62" fmla="*/ 501589 h 3502803"/>
                <a:gd name="connsiteX63" fmla="*/ 3219323 w 3248517"/>
                <a:gd name="connsiteY63" fmla="*/ 46231 h 3502803"/>
                <a:gd name="connsiteX64" fmla="*/ 3119988 w 3248517"/>
                <a:gd name="connsiteY64" fmla="*/ 328453 h 3502803"/>
                <a:gd name="connsiteX65" fmla="*/ 3079371 w 3248517"/>
                <a:gd name="connsiteY65" fmla="*/ 38232 h 3502803"/>
                <a:gd name="connsiteX66" fmla="*/ 3059798 w 3248517"/>
                <a:gd name="connsiteY66" fmla="*/ 388642 h 3502803"/>
                <a:gd name="connsiteX67" fmla="*/ 2963023 w 3248517"/>
                <a:gd name="connsiteY67" fmla="*/ 482754 h 3502803"/>
                <a:gd name="connsiteX68" fmla="*/ 2822963 w 3248517"/>
                <a:gd name="connsiteY68" fmla="*/ 60189 h 3502803"/>
                <a:gd name="connsiteX69" fmla="*/ 2887119 w 3248517"/>
                <a:gd name="connsiteY69" fmla="*/ 521161 h 3502803"/>
                <a:gd name="connsiteX70" fmla="*/ 2715630 w 3248517"/>
                <a:gd name="connsiteY70" fmla="*/ 730601 h 3502803"/>
                <a:gd name="connsiteX71" fmla="*/ 2649828 w 3248517"/>
                <a:gd name="connsiteY71" fmla="*/ 620884 h 3502803"/>
                <a:gd name="connsiteX72" fmla="*/ 2633832 w 3248517"/>
                <a:gd name="connsiteY72" fmla="*/ 446449 h 3502803"/>
                <a:gd name="connsiteX73" fmla="*/ 2586971 w 3248517"/>
                <a:gd name="connsiteY73" fmla="*/ 643296 h 3502803"/>
                <a:gd name="connsiteX74" fmla="*/ 2650846 w 3248517"/>
                <a:gd name="connsiteY74" fmla="*/ 771218 h 3502803"/>
                <a:gd name="connsiteX75" fmla="*/ 2632922 w 3248517"/>
                <a:gd name="connsiteY75" fmla="*/ 854946 h 3502803"/>
                <a:gd name="connsiteX76" fmla="*/ 2481287 w 3248517"/>
                <a:gd name="connsiteY76" fmla="*/ 854665 h 3502803"/>
                <a:gd name="connsiteX77" fmla="*/ 2393982 w 3248517"/>
                <a:gd name="connsiteY77" fmla="*/ 753575 h 3502803"/>
                <a:gd name="connsiteX78" fmla="*/ 2447929 w 3248517"/>
                <a:gd name="connsiteY78" fmla="*/ 605344 h 3502803"/>
                <a:gd name="connsiteX79" fmla="*/ 2420079 w 3248517"/>
                <a:gd name="connsiteY79" fmla="*/ 458586 h 3502803"/>
                <a:gd name="connsiteX80" fmla="*/ 2330389 w 3248517"/>
                <a:gd name="connsiteY80" fmla="*/ 702575 h 3502803"/>
                <a:gd name="connsiteX81" fmla="*/ 2045501 w 3248517"/>
                <a:gd name="connsiteY81" fmla="*/ 470160 h 3502803"/>
                <a:gd name="connsiteX82" fmla="*/ 2079139 w 3248517"/>
                <a:gd name="connsiteY82" fmla="*/ 379171 h 3502803"/>
                <a:gd name="connsiteX83" fmla="*/ 2305379 w 3248517"/>
                <a:gd name="connsiteY83" fmla="*/ 238764 h 3502803"/>
                <a:gd name="connsiteX84" fmla="*/ 2167863 w 3248517"/>
                <a:gd name="connsiteY84" fmla="*/ 296731 h 3502803"/>
                <a:gd name="connsiteX85" fmla="*/ 2035574 w 3248517"/>
                <a:gd name="connsiteY85" fmla="*/ 307863 h 3502803"/>
                <a:gd name="connsiteX86" fmla="*/ 2047899 w 3248517"/>
                <a:gd name="connsiteY86" fmla="*/ 174099 h 3502803"/>
                <a:gd name="connsiteX87" fmla="*/ 2126456 w 3248517"/>
                <a:gd name="connsiteY87" fmla="*/ 0 h 3502803"/>
                <a:gd name="connsiteX88" fmla="*/ 1966650 w 3248517"/>
                <a:gd name="connsiteY88" fmla="*/ 257318 h 3502803"/>
                <a:gd name="connsiteX89" fmla="*/ 1936870 w 3248517"/>
                <a:gd name="connsiteY89" fmla="*/ 32164 h 3502803"/>
                <a:gd name="connsiteX90" fmla="*/ 1901275 w 3248517"/>
                <a:gd name="connsiteY90" fmla="*/ 208756 h 3502803"/>
                <a:gd name="connsiteX91" fmla="*/ 1931363 w 3248517"/>
                <a:gd name="connsiteY91" fmla="*/ 367315 h 3502803"/>
                <a:gd name="connsiteX92" fmla="*/ 1837294 w 3248517"/>
                <a:gd name="connsiteY92" fmla="*/ 288733 h 3502803"/>
                <a:gd name="connsiteX93" fmla="*/ 1776782 w 3248517"/>
                <a:gd name="connsiteY93" fmla="*/ 138130 h 3502803"/>
                <a:gd name="connsiteX94" fmla="*/ 1812524 w 3248517"/>
                <a:gd name="connsiteY94" fmla="*/ 363351 h 3502803"/>
                <a:gd name="connsiteX95" fmla="*/ 2358415 w 3248517"/>
                <a:gd name="connsiteY95" fmla="*/ 907420 h 3502803"/>
                <a:gd name="connsiteX96" fmla="*/ 2235543 w 3248517"/>
                <a:gd name="connsiteY96" fmla="*/ 830779 h 3502803"/>
                <a:gd name="connsiteX97" fmla="*/ 2065635 w 3248517"/>
                <a:gd name="connsiteY97" fmla="*/ 746314 h 3502803"/>
                <a:gd name="connsiteX98" fmla="*/ 2108531 w 3248517"/>
                <a:gd name="connsiteY98" fmla="*/ 998194 h 3502803"/>
                <a:gd name="connsiteX99" fmla="*/ 2259254 w 3248517"/>
                <a:gd name="connsiteY99" fmla="*/ 1067227 h 3502803"/>
                <a:gd name="connsiteX100" fmla="*/ 2285163 w 3248517"/>
                <a:gd name="connsiteY100" fmla="*/ 1144483 h 3502803"/>
                <a:gd name="connsiteX101" fmla="*/ 2187208 w 3248517"/>
                <a:gd name="connsiteY101" fmla="*/ 1396872 h 3502803"/>
                <a:gd name="connsiteX102" fmla="*/ 1962055 w 3248517"/>
                <a:gd name="connsiteY102" fmla="*/ 1419847 h 3502803"/>
                <a:gd name="connsiteX103" fmla="*/ 1658786 w 3248517"/>
                <a:gd name="connsiteY103" fmla="*/ 1452012 h 3502803"/>
                <a:gd name="connsiteX104" fmla="*/ 514638 w 3248517"/>
                <a:gd name="connsiteY104" fmla="*/ 1433632 h 3502803"/>
                <a:gd name="connsiteX0" fmla="*/ 514638 w 3248517"/>
                <a:gd name="connsiteY0" fmla="*/ 1433632 h 3508045"/>
                <a:gd name="connsiteX1" fmla="*/ 514638 w 3248517"/>
                <a:gd name="connsiteY1" fmla="*/ 1433632 h 3508045"/>
                <a:gd name="connsiteX2" fmla="*/ 202179 w 3248517"/>
                <a:gd name="connsiteY2" fmla="*/ 1603646 h 3508045"/>
                <a:gd name="connsiteX3" fmla="*/ 18380 w 3248517"/>
                <a:gd name="connsiteY3" fmla="*/ 1787445 h 3508045"/>
                <a:gd name="connsiteX4" fmla="*/ 0 w 3248517"/>
                <a:gd name="connsiteY4" fmla="*/ 2063143 h 3508045"/>
                <a:gd name="connsiteX5" fmla="*/ 151635 w 3248517"/>
                <a:gd name="connsiteY5" fmla="*/ 1952864 h 3508045"/>
                <a:gd name="connsiteX6" fmla="*/ 188394 w 3248517"/>
                <a:gd name="connsiteY6" fmla="*/ 2003409 h 3508045"/>
                <a:gd name="connsiteX7" fmla="*/ 202179 w 3248517"/>
                <a:gd name="connsiteY7" fmla="*/ 1856369 h 3508045"/>
                <a:gd name="connsiteX8" fmla="*/ 280294 w 3248517"/>
                <a:gd name="connsiteY8" fmla="*/ 2269917 h 3508045"/>
                <a:gd name="connsiteX9" fmla="*/ 36760 w 3248517"/>
                <a:gd name="connsiteY9" fmla="*/ 2550211 h 3508045"/>
                <a:gd name="connsiteX10" fmla="*/ 45950 w 3248517"/>
                <a:gd name="connsiteY10" fmla="*/ 3363521 h 3508045"/>
                <a:gd name="connsiteX11" fmla="*/ 105685 w 3248517"/>
                <a:gd name="connsiteY11" fmla="*/ 3326761 h 3508045"/>
                <a:gd name="connsiteX12" fmla="*/ 133255 w 3248517"/>
                <a:gd name="connsiteY12" fmla="*/ 3469206 h 3508045"/>
                <a:gd name="connsiteX13" fmla="*/ 298674 w 3248517"/>
                <a:gd name="connsiteY13" fmla="*/ 3464611 h 3508045"/>
                <a:gd name="connsiteX14" fmla="*/ 353813 w 3248517"/>
                <a:gd name="connsiteY14" fmla="*/ 3427851 h 3508045"/>
                <a:gd name="connsiteX15" fmla="*/ 174609 w 3248517"/>
                <a:gd name="connsiteY15" fmla="*/ 3276217 h 3508045"/>
                <a:gd name="connsiteX16" fmla="*/ 170014 w 3248517"/>
                <a:gd name="connsiteY16" fmla="*/ 2720225 h 3508045"/>
                <a:gd name="connsiteX17" fmla="*/ 390573 w 3248517"/>
                <a:gd name="connsiteY17" fmla="*/ 2605350 h 3508045"/>
                <a:gd name="connsiteX18" fmla="*/ 298674 w 3248517"/>
                <a:gd name="connsiteY18" fmla="*/ 2734010 h 3508045"/>
                <a:gd name="connsiteX19" fmla="*/ 680057 w 3248517"/>
                <a:gd name="connsiteY19" fmla="*/ 3294597 h 3508045"/>
                <a:gd name="connsiteX20" fmla="*/ 721411 w 3248517"/>
                <a:gd name="connsiteY20" fmla="*/ 3262432 h 3508045"/>
                <a:gd name="connsiteX21" fmla="*/ 735196 w 3248517"/>
                <a:gd name="connsiteY21" fmla="*/ 3363521 h 3508045"/>
                <a:gd name="connsiteX22" fmla="*/ 928185 w 3248517"/>
                <a:gd name="connsiteY22" fmla="*/ 3363521 h 3508045"/>
                <a:gd name="connsiteX23" fmla="*/ 974135 w 3248517"/>
                <a:gd name="connsiteY23" fmla="*/ 3331356 h 3508045"/>
                <a:gd name="connsiteX24" fmla="*/ 758171 w 3248517"/>
                <a:gd name="connsiteY24" fmla="*/ 3193507 h 3508045"/>
                <a:gd name="connsiteX25" fmla="*/ 510043 w 3248517"/>
                <a:gd name="connsiteY25" fmla="*/ 2821314 h 3508045"/>
                <a:gd name="connsiteX26" fmla="*/ 519233 w 3248517"/>
                <a:gd name="connsiteY26" fmla="*/ 2738605 h 3508045"/>
                <a:gd name="connsiteX27" fmla="*/ 914400 w 3248517"/>
                <a:gd name="connsiteY27" fmla="*/ 2334247 h 3508045"/>
                <a:gd name="connsiteX28" fmla="*/ 1709331 w 3248517"/>
                <a:gd name="connsiteY28" fmla="*/ 2380197 h 3508045"/>
                <a:gd name="connsiteX29" fmla="*/ 1585267 w 3248517"/>
                <a:gd name="connsiteY29" fmla="*/ 3248647 h 3508045"/>
                <a:gd name="connsiteX30" fmla="*/ 1622026 w 3248517"/>
                <a:gd name="connsiteY30" fmla="*/ 3239457 h 3508045"/>
                <a:gd name="connsiteX31" fmla="*/ 1617432 w 3248517"/>
                <a:gd name="connsiteY31" fmla="*/ 3386496 h 3508045"/>
                <a:gd name="connsiteX32" fmla="*/ 1824205 w 3248517"/>
                <a:gd name="connsiteY32" fmla="*/ 3450826 h 3508045"/>
                <a:gd name="connsiteX33" fmla="*/ 1856370 w 3248517"/>
                <a:gd name="connsiteY33" fmla="*/ 3391091 h 3508045"/>
                <a:gd name="connsiteX34" fmla="*/ 1718521 w 3248517"/>
                <a:gd name="connsiteY34" fmla="*/ 3303786 h 3508045"/>
                <a:gd name="connsiteX35" fmla="*/ 1746091 w 3248517"/>
                <a:gd name="connsiteY35" fmla="*/ 2908619 h 3508045"/>
                <a:gd name="connsiteX36" fmla="*/ 1870155 w 3248517"/>
                <a:gd name="connsiteY36" fmla="*/ 2623730 h 3508045"/>
                <a:gd name="connsiteX37" fmla="*/ 1975840 w 3248517"/>
                <a:gd name="connsiteY37" fmla="*/ 2844289 h 3508045"/>
                <a:gd name="connsiteX38" fmla="*/ 2058549 w 3248517"/>
                <a:gd name="connsiteY38" fmla="*/ 3060253 h 3508045"/>
                <a:gd name="connsiteX39" fmla="*/ 2104499 w 3248517"/>
                <a:gd name="connsiteY39" fmla="*/ 3358926 h 3508045"/>
                <a:gd name="connsiteX40" fmla="*/ 2141259 w 3248517"/>
                <a:gd name="connsiteY40" fmla="*/ 3326761 h 3508045"/>
                <a:gd name="connsiteX41" fmla="*/ 2168828 w 3248517"/>
                <a:gd name="connsiteY41" fmla="*/ 3496775 h 3508045"/>
                <a:gd name="connsiteX42" fmla="*/ 2309062 w 3248517"/>
                <a:gd name="connsiteY42" fmla="*/ 3507439 h 3508045"/>
                <a:gd name="connsiteX43" fmla="*/ 2353539 w 3248517"/>
                <a:gd name="connsiteY43" fmla="*/ 3463419 h 3508045"/>
                <a:gd name="connsiteX44" fmla="*/ 2240700 w 3248517"/>
                <a:gd name="connsiteY44" fmla="*/ 3366924 h 3508045"/>
                <a:gd name="connsiteX45" fmla="*/ 2145854 w 3248517"/>
                <a:gd name="connsiteY45" fmla="*/ 3087823 h 3508045"/>
                <a:gd name="connsiteX46" fmla="*/ 2101660 w 3248517"/>
                <a:gd name="connsiteY46" fmla="*/ 2817884 h 3508045"/>
                <a:gd name="connsiteX47" fmla="*/ 2072334 w 3248517"/>
                <a:gd name="connsiteY47" fmla="*/ 2357222 h 3508045"/>
                <a:gd name="connsiteX48" fmla="*/ 2313376 w 3248517"/>
                <a:gd name="connsiteY48" fmla="*/ 2205413 h 3508045"/>
                <a:gd name="connsiteX49" fmla="*/ 2604615 w 3248517"/>
                <a:gd name="connsiteY49" fmla="*/ 1779447 h 3508045"/>
                <a:gd name="connsiteX50" fmla="*/ 2672628 w 3248517"/>
                <a:gd name="connsiteY50" fmla="*/ 1448891 h 3508045"/>
                <a:gd name="connsiteX51" fmla="*/ 2785010 w 3248517"/>
                <a:gd name="connsiteY51" fmla="*/ 1398346 h 3508045"/>
                <a:gd name="connsiteX52" fmla="*/ 2774628 w 3248517"/>
                <a:gd name="connsiteY52" fmla="*/ 1288521 h 3508045"/>
                <a:gd name="connsiteX53" fmla="*/ 2760106 w 3248517"/>
                <a:gd name="connsiteY53" fmla="*/ 1231453 h 3508045"/>
                <a:gd name="connsiteX54" fmla="*/ 2783362 w 3248517"/>
                <a:gd name="connsiteY54" fmla="*/ 1121454 h 3508045"/>
                <a:gd name="connsiteX55" fmla="*/ 2813492 w 3248517"/>
                <a:gd name="connsiteY55" fmla="*/ 1132185 h 3508045"/>
                <a:gd name="connsiteX56" fmla="*/ 2807530 w 3248517"/>
                <a:gd name="connsiteY56" fmla="*/ 1066034 h 3508045"/>
                <a:gd name="connsiteX57" fmla="*/ 2835100 w 3248517"/>
                <a:gd name="connsiteY57" fmla="*/ 1020084 h 3508045"/>
                <a:gd name="connsiteX58" fmla="*/ 2946306 w 3248517"/>
                <a:gd name="connsiteY58" fmla="*/ 872562 h 3508045"/>
                <a:gd name="connsiteX59" fmla="*/ 2986734 w 3248517"/>
                <a:gd name="connsiteY59" fmla="*/ 771955 h 3508045"/>
                <a:gd name="connsiteX60" fmla="*/ 2876992 w 3248517"/>
                <a:gd name="connsiteY60" fmla="*/ 819245 h 3508045"/>
                <a:gd name="connsiteX61" fmla="*/ 2742744 w 3248517"/>
                <a:gd name="connsiteY61" fmla="*/ 868450 h 3508045"/>
                <a:gd name="connsiteX62" fmla="*/ 3074039 w 3248517"/>
                <a:gd name="connsiteY62" fmla="*/ 501589 h 3508045"/>
                <a:gd name="connsiteX63" fmla="*/ 3219323 w 3248517"/>
                <a:gd name="connsiteY63" fmla="*/ 46231 h 3508045"/>
                <a:gd name="connsiteX64" fmla="*/ 3119988 w 3248517"/>
                <a:gd name="connsiteY64" fmla="*/ 328453 h 3508045"/>
                <a:gd name="connsiteX65" fmla="*/ 3079371 w 3248517"/>
                <a:gd name="connsiteY65" fmla="*/ 38232 h 3508045"/>
                <a:gd name="connsiteX66" fmla="*/ 3059798 w 3248517"/>
                <a:gd name="connsiteY66" fmla="*/ 388642 h 3508045"/>
                <a:gd name="connsiteX67" fmla="*/ 2963023 w 3248517"/>
                <a:gd name="connsiteY67" fmla="*/ 482754 h 3508045"/>
                <a:gd name="connsiteX68" fmla="*/ 2822963 w 3248517"/>
                <a:gd name="connsiteY68" fmla="*/ 60189 h 3508045"/>
                <a:gd name="connsiteX69" fmla="*/ 2887119 w 3248517"/>
                <a:gd name="connsiteY69" fmla="*/ 521161 h 3508045"/>
                <a:gd name="connsiteX70" fmla="*/ 2715630 w 3248517"/>
                <a:gd name="connsiteY70" fmla="*/ 730601 h 3508045"/>
                <a:gd name="connsiteX71" fmla="*/ 2649828 w 3248517"/>
                <a:gd name="connsiteY71" fmla="*/ 620884 h 3508045"/>
                <a:gd name="connsiteX72" fmla="*/ 2633832 w 3248517"/>
                <a:gd name="connsiteY72" fmla="*/ 446449 h 3508045"/>
                <a:gd name="connsiteX73" fmla="*/ 2586971 w 3248517"/>
                <a:gd name="connsiteY73" fmla="*/ 643296 h 3508045"/>
                <a:gd name="connsiteX74" fmla="*/ 2650846 w 3248517"/>
                <a:gd name="connsiteY74" fmla="*/ 771218 h 3508045"/>
                <a:gd name="connsiteX75" fmla="*/ 2632922 w 3248517"/>
                <a:gd name="connsiteY75" fmla="*/ 854946 h 3508045"/>
                <a:gd name="connsiteX76" fmla="*/ 2481287 w 3248517"/>
                <a:gd name="connsiteY76" fmla="*/ 854665 h 3508045"/>
                <a:gd name="connsiteX77" fmla="*/ 2393982 w 3248517"/>
                <a:gd name="connsiteY77" fmla="*/ 753575 h 3508045"/>
                <a:gd name="connsiteX78" fmla="*/ 2447929 w 3248517"/>
                <a:gd name="connsiteY78" fmla="*/ 605344 h 3508045"/>
                <a:gd name="connsiteX79" fmla="*/ 2420079 w 3248517"/>
                <a:gd name="connsiteY79" fmla="*/ 458586 h 3508045"/>
                <a:gd name="connsiteX80" fmla="*/ 2330389 w 3248517"/>
                <a:gd name="connsiteY80" fmla="*/ 702575 h 3508045"/>
                <a:gd name="connsiteX81" fmla="*/ 2045501 w 3248517"/>
                <a:gd name="connsiteY81" fmla="*/ 470160 h 3508045"/>
                <a:gd name="connsiteX82" fmla="*/ 2079139 w 3248517"/>
                <a:gd name="connsiteY82" fmla="*/ 379171 h 3508045"/>
                <a:gd name="connsiteX83" fmla="*/ 2305379 w 3248517"/>
                <a:gd name="connsiteY83" fmla="*/ 238764 h 3508045"/>
                <a:gd name="connsiteX84" fmla="*/ 2167863 w 3248517"/>
                <a:gd name="connsiteY84" fmla="*/ 296731 h 3508045"/>
                <a:gd name="connsiteX85" fmla="*/ 2035574 w 3248517"/>
                <a:gd name="connsiteY85" fmla="*/ 307863 h 3508045"/>
                <a:gd name="connsiteX86" fmla="*/ 2047899 w 3248517"/>
                <a:gd name="connsiteY86" fmla="*/ 174099 h 3508045"/>
                <a:gd name="connsiteX87" fmla="*/ 2126456 w 3248517"/>
                <a:gd name="connsiteY87" fmla="*/ 0 h 3508045"/>
                <a:gd name="connsiteX88" fmla="*/ 1966650 w 3248517"/>
                <a:gd name="connsiteY88" fmla="*/ 257318 h 3508045"/>
                <a:gd name="connsiteX89" fmla="*/ 1936870 w 3248517"/>
                <a:gd name="connsiteY89" fmla="*/ 32164 h 3508045"/>
                <a:gd name="connsiteX90" fmla="*/ 1901275 w 3248517"/>
                <a:gd name="connsiteY90" fmla="*/ 208756 h 3508045"/>
                <a:gd name="connsiteX91" fmla="*/ 1931363 w 3248517"/>
                <a:gd name="connsiteY91" fmla="*/ 367315 h 3508045"/>
                <a:gd name="connsiteX92" fmla="*/ 1837294 w 3248517"/>
                <a:gd name="connsiteY92" fmla="*/ 288733 h 3508045"/>
                <a:gd name="connsiteX93" fmla="*/ 1776782 w 3248517"/>
                <a:gd name="connsiteY93" fmla="*/ 138130 h 3508045"/>
                <a:gd name="connsiteX94" fmla="*/ 1812524 w 3248517"/>
                <a:gd name="connsiteY94" fmla="*/ 363351 h 3508045"/>
                <a:gd name="connsiteX95" fmla="*/ 2358415 w 3248517"/>
                <a:gd name="connsiteY95" fmla="*/ 907420 h 3508045"/>
                <a:gd name="connsiteX96" fmla="*/ 2235543 w 3248517"/>
                <a:gd name="connsiteY96" fmla="*/ 830779 h 3508045"/>
                <a:gd name="connsiteX97" fmla="*/ 2065635 w 3248517"/>
                <a:gd name="connsiteY97" fmla="*/ 746314 h 3508045"/>
                <a:gd name="connsiteX98" fmla="*/ 2108531 w 3248517"/>
                <a:gd name="connsiteY98" fmla="*/ 998194 h 3508045"/>
                <a:gd name="connsiteX99" fmla="*/ 2259254 w 3248517"/>
                <a:gd name="connsiteY99" fmla="*/ 1067227 h 3508045"/>
                <a:gd name="connsiteX100" fmla="*/ 2285163 w 3248517"/>
                <a:gd name="connsiteY100" fmla="*/ 1144483 h 3508045"/>
                <a:gd name="connsiteX101" fmla="*/ 2187208 w 3248517"/>
                <a:gd name="connsiteY101" fmla="*/ 1396872 h 3508045"/>
                <a:gd name="connsiteX102" fmla="*/ 1962055 w 3248517"/>
                <a:gd name="connsiteY102" fmla="*/ 1419847 h 3508045"/>
                <a:gd name="connsiteX103" fmla="*/ 1658786 w 3248517"/>
                <a:gd name="connsiteY103" fmla="*/ 1452012 h 3508045"/>
                <a:gd name="connsiteX104" fmla="*/ 514638 w 3248517"/>
                <a:gd name="connsiteY104" fmla="*/ 1433632 h 3508045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41259 w 3248517"/>
                <a:gd name="connsiteY40" fmla="*/ 3326761 h 3507439"/>
                <a:gd name="connsiteX41" fmla="*/ 2168828 w 3248517"/>
                <a:gd name="connsiteY41" fmla="*/ 3496775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41259 w 3248517"/>
                <a:gd name="connsiteY40" fmla="*/ 3326761 h 3507439"/>
                <a:gd name="connsiteX41" fmla="*/ 2168828 w 3248517"/>
                <a:gd name="connsiteY41" fmla="*/ 3496775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41259 w 3248517"/>
                <a:gd name="connsiteY40" fmla="*/ 3326761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773"/>
                <a:gd name="connsiteX1" fmla="*/ 514638 w 3248517"/>
                <a:gd name="connsiteY1" fmla="*/ 1433632 h 3507773"/>
                <a:gd name="connsiteX2" fmla="*/ 202179 w 3248517"/>
                <a:gd name="connsiteY2" fmla="*/ 1603646 h 3507773"/>
                <a:gd name="connsiteX3" fmla="*/ 18380 w 3248517"/>
                <a:gd name="connsiteY3" fmla="*/ 1787445 h 3507773"/>
                <a:gd name="connsiteX4" fmla="*/ 0 w 3248517"/>
                <a:gd name="connsiteY4" fmla="*/ 2063143 h 3507773"/>
                <a:gd name="connsiteX5" fmla="*/ 151635 w 3248517"/>
                <a:gd name="connsiteY5" fmla="*/ 1952864 h 3507773"/>
                <a:gd name="connsiteX6" fmla="*/ 188394 w 3248517"/>
                <a:gd name="connsiteY6" fmla="*/ 2003409 h 3507773"/>
                <a:gd name="connsiteX7" fmla="*/ 202179 w 3248517"/>
                <a:gd name="connsiteY7" fmla="*/ 1856369 h 3507773"/>
                <a:gd name="connsiteX8" fmla="*/ 280294 w 3248517"/>
                <a:gd name="connsiteY8" fmla="*/ 2269917 h 3507773"/>
                <a:gd name="connsiteX9" fmla="*/ 36760 w 3248517"/>
                <a:gd name="connsiteY9" fmla="*/ 2550211 h 3507773"/>
                <a:gd name="connsiteX10" fmla="*/ 45950 w 3248517"/>
                <a:gd name="connsiteY10" fmla="*/ 3363521 h 3507773"/>
                <a:gd name="connsiteX11" fmla="*/ 105685 w 3248517"/>
                <a:gd name="connsiteY11" fmla="*/ 3326761 h 3507773"/>
                <a:gd name="connsiteX12" fmla="*/ 133255 w 3248517"/>
                <a:gd name="connsiteY12" fmla="*/ 3469206 h 3507773"/>
                <a:gd name="connsiteX13" fmla="*/ 298674 w 3248517"/>
                <a:gd name="connsiteY13" fmla="*/ 3464611 h 3507773"/>
                <a:gd name="connsiteX14" fmla="*/ 353813 w 3248517"/>
                <a:gd name="connsiteY14" fmla="*/ 3427851 h 3507773"/>
                <a:gd name="connsiteX15" fmla="*/ 174609 w 3248517"/>
                <a:gd name="connsiteY15" fmla="*/ 3276217 h 3507773"/>
                <a:gd name="connsiteX16" fmla="*/ 170014 w 3248517"/>
                <a:gd name="connsiteY16" fmla="*/ 2720225 h 3507773"/>
                <a:gd name="connsiteX17" fmla="*/ 390573 w 3248517"/>
                <a:gd name="connsiteY17" fmla="*/ 2605350 h 3507773"/>
                <a:gd name="connsiteX18" fmla="*/ 298674 w 3248517"/>
                <a:gd name="connsiteY18" fmla="*/ 2734010 h 3507773"/>
                <a:gd name="connsiteX19" fmla="*/ 680057 w 3248517"/>
                <a:gd name="connsiteY19" fmla="*/ 3294597 h 3507773"/>
                <a:gd name="connsiteX20" fmla="*/ 721411 w 3248517"/>
                <a:gd name="connsiteY20" fmla="*/ 3262432 h 3507773"/>
                <a:gd name="connsiteX21" fmla="*/ 735196 w 3248517"/>
                <a:gd name="connsiteY21" fmla="*/ 3363521 h 3507773"/>
                <a:gd name="connsiteX22" fmla="*/ 928185 w 3248517"/>
                <a:gd name="connsiteY22" fmla="*/ 3363521 h 3507773"/>
                <a:gd name="connsiteX23" fmla="*/ 974135 w 3248517"/>
                <a:gd name="connsiteY23" fmla="*/ 3331356 h 3507773"/>
                <a:gd name="connsiteX24" fmla="*/ 758171 w 3248517"/>
                <a:gd name="connsiteY24" fmla="*/ 3193507 h 3507773"/>
                <a:gd name="connsiteX25" fmla="*/ 510043 w 3248517"/>
                <a:gd name="connsiteY25" fmla="*/ 2821314 h 3507773"/>
                <a:gd name="connsiteX26" fmla="*/ 519233 w 3248517"/>
                <a:gd name="connsiteY26" fmla="*/ 2738605 h 3507773"/>
                <a:gd name="connsiteX27" fmla="*/ 914400 w 3248517"/>
                <a:gd name="connsiteY27" fmla="*/ 2334247 h 3507773"/>
                <a:gd name="connsiteX28" fmla="*/ 1709331 w 3248517"/>
                <a:gd name="connsiteY28" fmla="*/ 2380197 h 3507773"/>
                <a:gd name="connsiteX29" fmla="*/ 1585267 w 3248517"/>
                <a:gd name="connsiteY29" fmla="*/ 3248647 h 3507773"/>
                <a:gd name="connsiteX30" fmla="*/ 1622026 w 3248517"/>
                <a:gd name="connsiteY30" fmla="*/ 3239457 h 3507773"/>
                <a:gd name="connsiteX31" fmla="*/ 1617432 w 3248517"/>
                <a:gd name="connsiteY31" fmla="*/ 3386496 h 3507773"/>
                <a:gd name="connsiteX32" fmla="*/ 1824205 w 3248517"/>
                <a:gd name="connsiteY32" fmla="*/ 3450826 h 3507773"/>
                <a:gd name="connsiteX33" fmla="*/ 1856370 w 3248517"/>
                <a:gd name="connsiteY33" fmla="*/ 3391091 h 3507773"/>
                <a:gd name="connsiteX34" fmla="*/ 1718521 w 3248517"/>
                <a:gd name="connsiteY34" fmla="*/ 3303786 h 3507773"/>
                <a:gd name="connsiteX35" fmla="*/ 1746091 w 3248517"/>
                <a:gd name="connsiteY35" fmla="*/ 2908619 h 3507773"/>
                <a:gd name="connsiteX36" fmla="*/ 1870155 w 3248517"/>
                <a:gd name="connsiteY36" fmla="*/ 2623730 h 3507773"/>
                <a:gd name="connsiteX37" fmla="*/ 1975840 w 3248517"/>
                <a:gd name="connsiteY37" fmla="*/ 2844289 h 3507773"/>
                <a:gd name="connsiteX38" fmla="*/ 2058549 w 3248517"/>
                <a:gd name="connsiteY38" fmla="*/ 3060253 h 3507773"/>
                <a:gd name="connsiteX39" fmla="*/ 2104499 w 3248517"/>
                <a:gd name="connsiteY39" fmla="*/ 3358926 h 3507773"/>
                <a:gd name="connsiteX40" fmla="*/ 2141259 w 3248517"/>
                <a:gd name="connsiteY40" fmla="*/ 3326761 h 3507773"/>
                <a:gd name="connsiteX41" fmla="*/ 2155499 w 3248517"/>
                <a:gd name="connsiteY41" fmla="*/ 3478113 h 3507773"/>
                <a:gd name="connsiteX42" fmla="*/ 2309062 w 3248517"/>
                <a:gd name="connsiteY42" fmla="*/ 3507439 h 3507773"/>
                <a:gd name="connsiteX43" fmla="*/ 2353539 w 3248517"/>
                <a:gd name="connsiteY43" fmla="*/ 3463419 h 3507773"/>
                <a:gd name="connsiteX44" fmla="*/ 2240700 w 3248517"/>
                <a:gd name="connsiteY44" fmla="*/ 3366924 h 3507773"/>
                <a:gd name="connsiteX45" fmla="*/ 2145854 w 3248517"/>
                <a:gd name="connsiteY45" fmla="*/ 3087823 h 3507773"/>
                <a:gd name="connsiteX46" fmla="*/ 2101660 w 3248517"/>
                <a:gd name="connsiteY46" fmla="*/ 2817884 h 3507773"/>
                <a:gd name="connsiteX47" fmla="*/ 2072334 w 3248517"/>
                <a:gd name="connsiteY47" fmla="*/ 2357222 h 3507773"/>
                <a:gd name="connsiteX48" fmla="*/ 2313376 w 3248517"/>
                <a:gd name="connsiteY48" fmla="*/ 2205413 h 3507773"/>
                <a:gd name="connsiteX49" fmla="*/ 2604615 w 3248517"/>
                <a:gd name="connsiteY49" fmla="*/ 1779447 h 3507773"/>
                <a:gd name="connsiteX50" fmla="*/ 2672628 w 3248517"/>
                <a:gd name="connsiteY50" fmla="*/ 1448891 h 3507773"/>
                <a:gd name="connsiteX51" fmla="*/ 2785010 w 3248517"/>
                <a:gd name="connsiteY51" fmla="*/ 1398346 h 3507773"/>
                <a:gd name="connsiteX52" fmla="*/ 2774628 w 3248517"/>
                <a:gd name="connsiteY52" fmla="*/ 1288521 h 3507773"/>
                <a:gd name="connsiteX53" fmla="*/ 2760106 w 3248517"/>
                <a:gd name="connsiteY53" fmla="*/ 1231453 h 3507773"/>
                <a:gd name="connsiteX54" fmla="*/ 2783362 w 3248517"/>
                <a:gd name="connsiteY54" fmla="*/ 1121454 h 3507773"/>
                <a:gd name="connsiteX55" fmla="*/ 2813492 w 3248517"/>
                <a:gd name="connsiteY55" fmla="*/ 1132185 h 3507773"/>
                <a:gd name="connsiteX56" fmla="*/ 2807530 w 3248517"/>
                <a:gd name="connsiteY56" fmla="*/ 1066034 h 3507773"/>
                <a:gd name="connsiteX57" fmla="*/ 2835100 w 3248517"/>
                <a:gd name="connsiteY57" fmla="*/ 1020084 h 3507773"/>
                <a:gd name="connsiteX58" fmla="*/ 2946306 w 3248517"/>
                <a:gd name="connsiteY58" fmla="*/ 872562 h 3507773"/>
                <a:gd name="connsiteX59" fmla="*/ 2986734 w 3248517"/>
                <a:gd name="connsiteY59" fmla="*/ 771955 h 3507773"/>
                <a:gd name="connsiteX60" fmla="*/ 2876992 w 3248517"/>
                <a:gd name="connsiteY60" fmla="*/ 819245 h 3507773"/>
                <a:gd name="connsiteX61" fmla="*/ 2742744 w 3248517"/>
                <a:gd name="connsiteY61" fmla="*/ 868450 h 3507773"/>
                <a:gd name="connsiteX62" fmla="*/ 3074039 w 3248517"/>
                <a:gd name="connsiteY62" fmla="*/ 501589 h 3507773"/>
                <a:gd name="connsiteX63" fmla="*/ 3219323 w 3248517"/>
                <a:gd name="connsiteY63" fmla="*/ 46231 h 3507773"/>
                <a:gd name="connsiteX64" fmla="*/ 3119988 w 3248517"/>
                <a:gd name="connsiteY64" fmla="*/ 328453 h 3507773"/>
                <a:gd name="connsiteX65" fmla="*/ 3079371 w 3248517"/>
                <a:gd name="connsiteY65" fmla="*/ 38232 h 3507773"/>
                <a:gd name="connsiteX66" fmla="*/ 3059798 w 3248517"/>
                <a:gd name="connsiteY66" fmla="*/ 388642 h 3507773"/>
                <a:gd name="connsiteX67" fmla="*/ 2963023 w 3248517"/>
                <a:gd name="connsiteY67" fmla="*/ 482754 h 3507773"/>
                <a:gd name="connsiteX68" fmla="*/ 2822963 w 3248517"/>
                <a:gd name="connsiteY68" fmla="*/ 60189 h 3507773"/>
                <a:gd name="connsiteX69" fmla="*/ 2887119 w 3248517"/>
                <a:gd name="connsiteY69" fmla="*/ 521161 h 3507773"/>
                <a:gd name="connsiteX70" fmla="*/ 2715630 w 3248517"/>
                <a:gd name="connsiteY70" fmla="*/ 730601 h 3507773"/>
                <a:gd name="connsiteX71" fmla="*/ 2649828 w 3248517"/>
                <a:gd name="connsiteY71" fmla="*/ 620884 h 3507773"/>
                <a:gd name="connsiteX72" fmla="*/ 2633832 w 3248517"/>
                <a:gd name="connsiteY72" fmla="*/ 446449 h 3507773"/>
                <a:gd name="connsiteX73" fmla="*/ 2586971 w 3248517"/>
                <a:gd name="connsiteY73" fmla="*/ 643296 h 3507773"/>
                <a:gd name="connsiteX74" fmla="*/ 2650846 w 3248517"/>
                <a:gd name="connsiteY74" fmla="*/ 771218 h 3507773"/>
                <a:gd name="connsiteX75" fmla="*/ 2632922 w 3248517"/>
                <a:gd name="connsiteY75" fmla="*/ 854946 h 3507773"/>
                <a:gd name="connsiteX76" fmla="*/ 2481287 w 3248517"/>
                <a:gd name="connsiteY76" fmla="*/ 854665 h 3507773"/>
                <a:gd name="connsiteX77" fmla="*/ 2393982 w 3248517"/>
                <a:gd name="connsiteY77" fmla="*/ 753575 h 3507773"/>
                <a:gd name="connsiteX78" fmla="*/ 2447929 w 3248517"/>
                <a:gd name="connsiteY78" fmla="*/ 605344 h 3507773"/>
                <a:gd name="connsiteX79" fmla="*/ 2420079 w 3248517"/>
                <a:gd name="connsiteY79" fmla="*/ 458586 h 3507773"/>
                <a:gd name="connsiteX80" fmla="*/ 2330389 w 3248517"/>
                <a:gd name="connsiteY80" fmla="*/ 702575 h 3507773"/>
                <a:gd name="connsiteX81" fmla="*/ 2045501 w 3248517"/>
                <a:gd name="connsiteY81" fmla="*/ 470160 h 3507773"/>
                <a:gd name="connsiteX82" fmla="*/ 2079139 w 3248517"/>
                <a:gd name="connsiteY82" fmla="*/ 379171 h 3507773"/>
                <a:gd name="connsiteX83" fmla="*/ 2305379 w 3248517"/>
                <a:gd name="connsiteY83" fmla="*/ 238764 h 3507773"/>
                <a:gd name="connsiteX84" fmla="*/ 2167863 w 3248517"/>
                <a:gd name="connsiteY84" fmla="*/ 296731 h 3507773"/>
                <a:gd name="connsiteX85" fmla="*/ 2035574 w 3248517"/>
                <a:gd name="connsiteY85" fmla="*/ 307863 h 3507773"/>
                <a:gd name="connsiteX86" fmla="*/ 2047899 w 3248517"/>
                <a:gd name="connsiteY86" fmla="*/ 174099 h 3507773"/>
                <a:gd name="connsiteX87" fmla="*/ 2126456 w 3248517"/>
                <a:gd name="connsiteY87" fmla="*/ 0 h 3507773"/>
                <a:gd name="connsiteX88" fmla="*/ 1966650 w 3248517"/>
                <a:gd name="connsiteY88" fmla="*/ 257318 h 3507773"/>
                <a:gd name="connsiteX89" fmla="*/ 1936870 w 3248517"/>
                <a:gd name="connsiteY89" fmla="*/ 32164 h 3507773"/>
                <a:gd name="connsiteX90" fmla="*/ 1901275 w 3248517"/>
                <a:gd name="connsiteY90" fmla="*/ 208756 h 3507773"/>
                <a:gd name="connsiteX91" fmla="*/ 1931363 w 3248517"/>
                <a:gd name="connsiteY91" fmla="*/ 367315 h 3507773"/>
                <a:gd name="connsiteX92" fmla="*/ 1837294 w 3248517"/>
                <a:gd name="connsiteY92" fmla="*/ 288733 h 3507773"/>
                <a:gd name="connsiteX93" fmla="*/ 1776782 w 3248517"/>
                <a:gd name="connsiteY93" fmla="*/ 138130 h 3507773"/>
                <a:gd name="connsiteX94" fmla="*/ 1812524 w 3248517"/>
                <a:gd name="connsiteY94" fmla="*/ 363351 h 3507773"/>
                <a:gd name="connsiteX95" fmla="*/ 2358415 w 3248517"/>
                <a:gd name="connsiteY95" fmla="*/ 907420 h 3507773"/>
                <a:gd name="connsiteX96" fmla="*/ 2235543 w 3248517"/>
                <a:gd name="connsiteY96" fmla="*/ 830779 h 3507773"/>
                <a:gd name="connsiteX97" fmla="*/ 2065635 w 3248517"/>
                <a:gd name="connsiteY97" fmla="*/ 746314 h 3507773"/>
                <a:gd name="connsiteX98" fmla="*/ 2108531 w 3248517"/>
                <a:gd name="connsiteY98" fmla="*/ 998194 h 3507773"/>
                <a:gd name="connsiteX99" fmla="*/ 2259254 w 3248517"/>
                <a:gd name="connsiteY99" fmla="*/ 1067227 h 3507773"/>
                <a:gd name="connsiteX100" fmla="*/ 2285163 w 3248517"/>
                <a:gd name="connsiteY100" fmla="*/ 1144483 h 3507773"/>
                <a:gd name="connsiteX101" fmla="*/ 2187208 w 3248517"/>
                <a:gd name="connsiteY101" fmla="*/ 1396872 h 3507773"/>
                <a:gd name="connsiteX102" fmla="*/ 1962055 w 3248517"/>
                <a:gd name="connsiteY102" fmla="*/ 1419847 h 3507773"/>
                <a:gd name="connsiteX103" fmla="*/ 1658786 w 3248517"/>
                <a:gd name="connsiteY103" fmla="*/ 1452012 h 3507773"/>
                <a:gd name="connsiteX104" fmla="*/ 514638 w 3248517"/>
                <a:gd name="connsiteY104" fmla="*/ 1433632 h 3507773"/>
                <a:gd name="connsiteX0" fmla="*/ 514638 w 3248517"/>
                <a:gd name="connsiteY0" fmla="*/ 1433632 h 3507773"/>
                <a:gd name="connsiteX1" fmla="*/ 514638 w 3248517"/>
                <a:gd name="connsiteY1" fmla="*/ 1433632 h 3507773"/>
                <a:gd name="connsiteX2" fmla="*/ 202179 w 3248517"/>
                <a:gd name="connsiteY2" fmla="*/ 1603646 h 3507773"/>
                <a:gd name="connsiteX3" fmla="*/ 18380 w 3248517"/>
                <a:gd name="connsiteY3" fmla="*/ 1787445 h 3507773"/>
                <a:gd name="connsiteX4" fmla="*/ 0 w 3248517"/>
                <a:gd name="connsiteY4" fmla="*/ 2063143 h 3507773"/>
                <a:gd name="connsiteX5" fmla="*/ 151635 w 3248517"/>
                <a:gd name="connsiteY5" fmla="*/ 1952864 h 3507773"/>
                <a:gd name="connsiteX6" fmla="*/ 188394 w 3248517"/>
                <a:gd name="connsiteY6" fmla="*/ 2003409 h 3507773"/>
                <a:gd name="connsiteX7" fmla="*/ 202179 w 3248517"/>
                <a:gd name="connsiteY7" fmla="*/ 1856369 h 3507773"/>
                <a:gd name="connsiteX8" fmla="*/ 280294 w 3248517"/>
                <a:gd name="connsiteY8" fmla="*/ 2269917 h 3507773"/>
                <a:gd name="connsiteX9" fmla="*/ 36760 w 3248517"/>
                <a:gd name="connsiteY9" fmla="*/ 2550211 h 3507773"/>
                <a:gd name="connsiteX10" fmla="*/ 45950 w 3248517"/>
                <a:gd name="connsiteY10" fmla="*/ 3363521 h 3507773"/>
                <a:gd name="connsiteX11" fmla="*/ 105685 w 3248517"/>
                <a:gd name="connsiteY11" fmla="*/ 3326761 h 3507773"/>
                <a:gd name="connsiteX12" fmla="*/ 133255 w 3248517"/>
                <a:gd name="connsiteY12" fmla="*/ 3469206 h 3507773"/>
                <a:gd name="connsiteX13" fmla="*/ 298674 w 3248517"/>
                <a:gd name="connsiteY13" fmla="*/ 3464611 h 3507773"/>
                <a:gd name="connsiteX14" fmla="*/ 353813 w 3248517"/>
                <a:gd name="connsiteY14" fmla="*/ 3427851 h 3507773"/>
                <a:gd name="connsiteX15" fmla="*/ 174609 w 3248517"/>
                <a:gd name="connsiteY15" fmla="*/ 3276217 h 3507773"/>
                <a:gd name="connsiteX16" fmla="*/ 170014 w 3248517"/>
                <a:gd name="connsiteY16" fmla="*/ 2720225 h 3507773"/>
                <a:gd name="connsiteX17" fmla="*/ 390573 w 3248517"/>
                <a:gd name="connsiteY17" fmla="*/ 2605350 h 3507773"/>
                <a:gd name="connsiteX18" fmla="*/ 298674 w 3248517"/>
                <a:gd name="connsiteY18" fmla="*/ 2734010 h 3507773"/>
                <a:gd name="connsiteX19" fmla="*/ 680057 w 3248517"/>
                <a:gd name="connsiteY19" fmla="*/ 3294597 h 3507773"/>
                <a:gd name="connsiteX20" fmla="*/ 721411 w 3248517"/>
                <a:gd name="connsiteY20" fmla="*/ 3262432 h 3507773"/>
                <a:gd name="connsiteX21" fmla="*/ 735196 w 3248517"/>
                <a:gd name="connsiteY21" fmla="*/ 3363521 h 3507773"/>
                <a:gd name="connsiteX22" fmla="*/ 928185 w 3248517"/>
                <a:gd name="connsiteY22" fmla="*/ 3363521 h 3507773"/>
                <a:gd name="connsiteX23" fmla="*/ 974135 w 3248517"/>
                <a:gd name="connsiteY23" fmla="*/ 3331356 h 3507773"/>
                <a:gd name="connsiteX24" fmla="*/ 758171 w 3248517"/>
                <a:gd name="connsiteY24" fmla="*/ 3193507 h 3507773"/>
                <a:gd name="connsiteX25" fmla="*/ 510043 w 3248517"/>
                <a:gd name="connsiteY25" fmla="*/ 2821314 h 3507773"/>
                <a:gd name="connsiteX26" fmla="*/ 519233 w 3248517"/>
                <a:gd name="connsiteY26" fmla="*/ 2738605 h 3507773"/>
                <a:gd name="connsiteX27" fmla="*/ 914400 w 3248517"/>
                <a:gd name="connsiteY27" fmla="*/ 2334247 h 3507773"/>
                <a:gd name="connsiteX28" fmla="*/ 1709331 w 3248517"/>
                <a:gd name="connsiteY28" fmla="*/ 2380197 h 3507773"/>
                <a:gd name="connsiteX29" fmla="*/ 1585267 w 3248517"/>
                <a:gd name="connsiteY29" fmla="*/ 3248647 h 3507773"/>
                <a:gd name="connsiteX30" fmla="*/ 1622026 w 3248517"/>
                <a:gd name="connsiteY30" fmla="*/ 3239457 h 3507773"/>
                <a:gd name="connsiteX31" fmla="*/ 1617432 w 3248517"/>
                <a:gd name="connsiteY31" fmla="*/ 3386496 h 3507773"/>
                <a:gd name="connsiteX32" fmla="*/ 1824205 w 3248517"/>
                <a:gd name="connsiteY32" fmla="*/ 3450826 h 3507773"/>
                <a:gd name="connsiteX33" fmla="*/ 1856370 w 3248517"/>
                <a:gd name="connsiteY33" fmla="*/ 3391091 h 3507773"/>
                <a:gd name="connsiteX34" fmla="*/ 1718521 w 3248517"/>
                <a:gd name="connsiteY34" fmla="*/ 3303786 h 3507773"/>
                <a:gd name="connsiteX35" fmla="*/ 1746091 w 3248517"/>
                <a:gd name="connsiteY35" fmla="*/ 2908619 h 3507773"/>
                <a:gd name="connsiteX36" fmla="*/ 1870155 w 3248517"/>
                <a:gd name="connsiteY36" fmla="*/ 2623730 h 3507773"/>
                <a:gd name="connsiteX37" fmla="*/ 1975840 w 3248517"/>
                <a:gd name="connsiteY37" fmla="*/ 2844289 h 3507773"/>
                <a:gd name="connsiteX38" fmla="*/ 2058549 w 3248517"/>
                <a:gd name="connsiteY38" fmla="*/ 3060253 h 3507773"/>
                <a:gd name="connsiteX39" fmla="*/ 2104499 w 3248517"/>
                <a:gd name="connsiteY39" fmla="*/ 3358926 h 3507773"/>
                <a:gd name="connsiteX40" fmla="*/ 2141259 w 3248517"/>
                <a:gd name="connsiteY40" fmla="*/ 3326761 h 3507773"/>
                <a:gd name="connsiteX41" fmla="*/ 2155499 w 3248517"/>
                <a:gd name="connsiteY41" fmla="*/ 3478113 h 3507773"/>
                <a:gd name="connsiteX42" fmla="*/ 2309062 w 3248517"/>
                <a:gd name="connsiteY42" fmla="*/ 3507439 h 3507773"/>
                <a:gd name="connsiteX43" fmla="*/ 2353539 w 3248517"/>
                <a:gd name="connsiteY43" fmla="*/ 3463419 h 3507773"/>
                <a:gd name="connsiteX44" fmla="*/ 2240700 w 3248517"/>
                <a:gd name="connsiteY44" fmla="*/ 3366924 h 3507773"/>
                <a:gd name="connsiteX45" fmla="*/ 2145854 w 3248517"/>
                <a:gd name="connsiteY45" fmla="*/ 3087823 h 3507773"/>
                <a:gd name="connsiteX46" fmla="*/ 2101660 w 3248517"/>
                <a:gd name="connsiteY46" fmla="*/ 2817884 h 3507773"/>
                <a:gd name="connsiteX47" fmla="*/ 2072334 w 3248517"/>
                <a:gd name="connsiteY47" fmla="*/ 2357222 h 3507773"/>
                <a:gd name="connsiteX48" fmla="*/ 2313376 w 3248517"/>
                <a:gd name="connsiteY48" fmla="*/ 2205413 h 3507773"/>
                <a:gd name="connsiteX49" fmla="*/ 2604615 w 3248517"/>
                <a:gd name="connsiteY49" fmla="*/ 1779447 h 3507773"/>
                <a:gd name="connsiteX50" fmla="*/ 2672628 w 3248517"/>
                <a:gd name="connsiteY50" fmla="*/ 1448891 h 3507773"/>
                <a:gd name="connsiteX51" fmla="*/ 2785010 w 3248517"/>
                <a:gd name="connsiteY51" fmla="*/ 1398346 h 3507773"/>
                <a:gd name="connsiteX52" fmla="*/ 2774628 w 3248517"/>
                <a:gd name="connsiteY52" fmla="*/ 1288521 h 3507773"/>
                <a:gd name="connsiteX53" fmla="*/ 2760106 w 3248517"/>
                <a:gd name="connsiteY53" fmla="*/ 1231453 h 3507773"/>
                <a:gd name="connsiteX54" fmla="*/ 2783362 w 3248517"/>
                <a:gd name="connsiteY54" fmla="*/ 1121454 h 3507773"/>
                <a:gd name="connsiteX55" fmla="*/ 2813492 w 3248517"/>
                <a:gd name="connsiteY55" fmla="*/ 1132185 h 3507773"/>
                <a:gd name="connsiteX56" fmla="*/ 2807530 w 3248517"/>
                <a:gd name="connsiteY56" fmla="*/ 1066034 h 3507773"/>
                <a:gd name="connsiteX57" fmla="*/ 2835100 w 3248517"/>
                <a:gd name="connsiteY57" fmla="*/ 1020084 h 3507773"/>
                <a:gd name="connsiteX58" fmla="*/ 2946306 w 3248517"/>
                <a:gd name="connsiteY58" fmla="*/ 872562 h 3507773"/>
                <a:gd name="connsiteX59" fmla="*/ 2986734 w 3248517"/>
                <a:gd name="connsiteY59" fmla="*/ 771955 h 3507773"/>
                <a:gd name="connsiteX60" fmla="*/ 2876992 w 3248517"/>
                <a:gd name="connsiteY60" fmla="*/ 819245 h 3507773"/>
                <a:gd name="connsiteX61" fmla="*/ 2742744 w 3248517"/>
                <a:gd name="connsiteY61" fmla="*/ 868450 h 3507773"/>
                <a:gd name="connsiteX62" fmla="*/ 3074039 w 3248517"/>
                <a:gd name="connsiteY62" fmla="*/ 501589 h 3507773"/>
                <a:gd name="connsiteX63" fmla="*/ 3219323 w 3248517"/>
                <a:gd name="connsiteY63" fmla="*/ 46231 h 3507773"/>
                <a:gd name="connsiteX64" fmla="*/ 3119988 w 3248517"/>
                <a:gd name="connsiteY64" fmla="*/ 328453 h 3507773"/>
                <a:gd name="connsiteX65" fmla="*/ 3079371 w 3248517"/>
                <a:gd name="connsiteY65" fmla="*/ 38232 h 3507773"/>
                <a:gd name="connsiteX66" fmla="*/ 3059798 w 3248517"/>
                <a:gd name="connsiteY66" fmla="*/ 388642 h 3507773"/>
                <a:gd name="connsiteX67" fmla="*/ 2963023 w 3248517"/>
                <a:gd name="connsiteY67" fmla="*/ 482754 h 3507773"/>
                <a:gd name="connsiteX68" fmla="*/ 2822963 w 3248517"/>
                <a:gd name="connsiteY68" fmla="*/ 60189 h 3507773"/>
                <a:gd name="connsiteX69" fmla="*/ 2887119 w 3248517"/>
                <a:gd name="connsiteY69" fmla="*/ 521161 h 3507773"/>
                <a:gd name="connsiteX70" fmla="*/ 2715630 w 3248517"/>
                <a:gd name="connsiteY70" fmla="*/ 730601 h 3507773"/>
                <a:gd name="connsiteX71" fmla="*/ 2649828 w 3248517"/>
                <a:gd name="connsiteY71" fmla="*/ 620884 h 3507773"/>
                <a:gd name="connsiteX72" fmla="*/ 2633832 w 3248517"/>
                <a:gd name="connsiteY72" fmla="*/ 446449 h 3507773"/>
                <a:gd name="connsiteX73" fmla="*/ 2586971 w 3248517"/>
                <a:gd name="connsiteY73" fmla="*/ 643296 h 3507773"/>
                <a:gd name="connsiteX74" fmla="*/ 2650846 w 3248517"/>
                <a:gd name="connsiteY74" fmla="*/ 771218 h 3507773"/>
                <a:gd name="connsiteX75" fmla="*/ 2632922 w 3248517"/>
                <a:gd name="connsiteY75" fmla="*/ 854946 h 3507773"/>
                <a:gd name="connsiteX76" fmla="*/ 2481287 w 3248517"/>
                <a:gd name="connsiteY76" fmla="*/ 854665 h 3507773"/>
                <a:gd name="connsiteX77" fmla="*/ 2393982 w 3248517"/>
                <a:gd name="connsiteY77" fmla="*/ 753575 h 3507773"/>
                <a:gd name="connsiteX78" fmla="*/ 2447929 w 3248517"/>
                <a:gd name="connsiteY78" fmla="*/ 605344 h 3507773"/>
                <a:gd name="connsiteX79" fmla="*/ 2420079 w 3248517"/>
                <a:gd name="connsiteY79" fmla="*/ 458586 h 3507773"/>
                <a:gd name="connsiteX80" fmla="*/ 2330389 w 3248517"/>
                <a:gd name="connsiteY80" fmla="*/ 702575 h 3507773"/>
                <a:gd name="connsiteX81" fmla="*/ 2045501 w 3248517"/>
                <a:gd name="connsiteY81" fmla="*/ 470160 h 3507773"/>
                <a:gd name="connsiteX82" fmla="*/ 2079139 w 3248517"/>
                <a:gd name="connsiteY82" fmla="*/ 379171 h 3507773"/>
                <a:gd name="connsiteX83" fmla="*/ 2305379 w 3248517"/>
                <a:gd name="connsiteY83" fmla="*/ 238764 h 3507773"/>
                <a:gd name="connsiteX84" fmla="*/ 2167863 w 3248517"/>
                <a:gd name="connsiteY84" fmla="*/ 296731 h 3507773"/>
                <a:gd name="connsiteX85" fmla="*/ 2035574 w 3248517"/>
                <a:gd name="connsiteY85" fmla="*/ 307863 h 3507773"/>
                <a:gd name="connsiteX86" fmla="*/ 2047899 w 3248517"/>
                <a:gd name="connsiteY86" fmla="*/ 174099 h 3507773"/>
                <a:gd name="connsiteX87" fmla="*/ 2126456 w 3248517"/>
                <a:gd name="connsiteY87" fmla="*/ 0 h 3507773"/>
                <a:gd name="connsiteX88" fmla="*/ 1966650 w 3248517"/>
                <a:gd name="connsiteY88" fmla="*/ 257318 h 3507773"/>
                <a:gd name="connsiteX89" fmla="*/ 1936870 w 3248517"/>
                <a:gd name="connsiteY89" fmla="*/ 32164 h 3507773"/>
                <a:gd name="connsiteX90" fmla="*/ 1901275 w 3248517"/>
                <a:gd name="connsiteY90" fmla="*/ 208756 h 3507773"/>
                <a:gd name="connsiteX91" fmla="*/ 1931363 w 3248517"/>
                <a:gd name="connsiteY91" fmla="*/ 367315 h 3507773"/>
                <a:gd name="connsiteX92" fmla="*/ 1837294 w 3248517"/>
                <a:gd name="connsiteY92" fmla="*/ 288733 h 3507773"/>
                <a:gd name="connsiteX93" fmla="*/ 1776782 w 3248517"/>
                <a:gd name="connsiteY93" fmla="*/ 138130 h 3507773"/>
                <a:gd name="connsiteX94" fmla="*/ 1812524 w 3248517"/>
                <a:gd name="connsiteY94" fmla="*/ 363351 h 3507773"/>
                <a:gd name="connsiteX95" fmla="*/ 2358415 w 3248517"/>
                <a:gd name="connsiteY95" fmla="*/ 907420 h 3507773"/>
                <a:gd name="connsiteX96" fmla="*/ 2235543 w 3248517"/>
                <a:gd name="connsiteY96" fmla="*/ 830779 h 3507773"/>
                <a:gd name="connsiteX97" fmla="*/ 2065635 w 3248517"/>
                <a:gd name="connsiteY97" fmla="*/ 746314 h 3507773"/>
                <a:gd name="connsiteX98" fmla="*/ 2108531 w 3248517"/>
                <a:gd name="connsiteY98" fmla="*/ 998194 h 3507773"/>
                <a:gd name="connsiteX99" fmla="*/ 2259254 w 3248517"/>
                <a:gd name="connsiteY99" fmla="*/ 1067227 h 3507773"/>
                <a:gd name="connsiteX100" fmla="*/ 2285163 w 3248517"/>
                <a:gd name="connsiteY100" fmla="*/ 1144483 h 3507773"/>
                <a:gd name="connsiteX101" fmla="*/ 2187208 w 3248517"/>
                <a:gd name="connsiteY101" fmla="*/ 1396872 h 3507773"/>
                <a:gd name="connsiteX102" fmla="*/ 1962055 w 3248517"/>
                <a:gd name="connsiteY102" fmla="*/ 1419847 h 3507773"/>
                <a:gd name="connsiteX103" fmla="*/ 1658786 w 3248517"/>
                <a:gd name="connsiteY103" fmla="*/ 1452012 h 3507773"/>
                <a:gd name="connsiteX104" fmla="*/ 514638 w 3248517"/>
                <a:gd name="connsiteY104" fmla="*/ 1433632 h 3507773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41259 w 3248517"/>
                <a:gd name="connsiteY40" fmla="*/ 3326761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4638 w 3248517"/>
                <a:gd name="connsiteY104" fmla="*/ 1433632 h 3507439"/>
                <a:gd name="connsiteX0" fmla="*/ 511620 w 3248517"/>
                <a:gd name="connsiteY0" fmla="*/ 1445703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1620 w 3248517"/>
                <a:gd name="connsiteY104" fmla="*/ 1445703 h 3507439"/>
                <a:gd name="connsiteX0" fmla="*/ 511620 w 3248517"/>
                <a:gd name="connsiteY0" fmla="*/ 1445703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1620 w 3248517"/>
                <a:gd name="connsiteY104" fmla="*/ 1445703 h 3507439"/>
                <a:gd name="connsiteX0" fmla="*/ 511620 w 3248517"/>
                <a:gd name="connsiteY0" fmla="*/ 1445703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1620 w 3248517"/>
                <a:gd name="connsiteY104" fmla="*/ 1445703 h 3507439"/>
                <a:gd name="connsiteX0" fmla="*/ 436174 w 3248517"/>
                <a:gd name="connsiteY0" fmla="*/ 1463810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436174 w 3248517"/>
                <a:gd name="connsiteY104" fmla="*/ 1463810 h 3507439"/>
                <a:gd name="connsiteX0" fmla="*/ 1565233 w 3248517"/>
                <a:gd name="connsiteY0" fmla="*/ 1433906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526347 w 3248517"/>
                <a:gd name="connsiteY2" fmla="*/ 1443019 h 3507439"/>
                <a:gd name="connsiteX3" fmla="*/ 202179 w 3248517"/>
                <a:gd name="connsiteY3" fmla="*/ 1603646 h 3507439"/>
                <a:gd name="connsiteX4" fmla="*/ 18380 w 3248517"/>
                <a:gd name="connsiteY4" fmla="*/ 1787445 h 3507439"/>
                <a:gd name="connsiteX5" fmla="*/ 0 w 3248517"/>
                <a:gd name="connsiteY5" fmla="*/ 2063143 h 3507439"/>
                <a:gd name="connsiteX6" fmla="*/ 151635 w 3248517"/>
                <a:gd name="connsiteY6" fmla="*/ 1952864 h 3507439"/>
                <a:gd name="connsiteX7" fmla="*/ 188394 w 3248517"/>
                <a:gd name="connsiteY7" fmla="*/ 2003409 h 3507439"/>
                <a:gd name="connsiteX8" fmla="*/ 202179 w 3248517"/>
                <a:gd name="connsiteY8" fmla="*/ 1856369 h 3507439"/>
                <a:gd name="connsiteX9" fmla="*/ 280294 w 3248517"/>
                <a:gd name="connsiteY9" fmla="*/ 2269917 h 3507439"/>
                <a:gd name="connsiteX10" fmla="*/ 36760 w 3248517"/>
                <a:gd name="connsiteY10" fmla="*/ 2550211 h 3507439"/>
                <a:gd name="connsiteX11" fmla="*/ 45950 w 3248517"/>
                <a:gd name="connsiteY11" fmla="*/ 3363521 h 3507439"/>
                <a:gd name="connsiteX12" fmla="*/ 105685 w 3248517"/>
                <a:gd name="connsiteY12" fmla="*/ 3326761 h 3507439"/>
                <a:gd name="connsiteX13" fmla="*/ 133255 w 3248517"/>
                <a:gd name="connsiteY13" fmla="*/ 3469206 h 3507439"/>
                <a:gd name="connsiteX14" fmla="*/ 298674 w 3248517"/>
                <a:gd name="connsiteY14" fmla="*/ 3464611 h 3507439"/>
                <a:gd name="connsiteX15" fmla="*/ 353813 w 3248517"/>
                <a:gd name="connsiteY15" fmla="*/ 3427851 h 3507439"/>
                <a:gd name="connsiteX16" fmla="*/ 174609 w 3248517"/>
                <a:gd name="connsiteY16" fmla="*/ 3276217 h 3507439"/>
                <a:gd name="connsiteX17" fmla="*/ 170014 w 3248517"/>
                <a:gd name="connsiteY17" fmla="*/ 2720225 h 3507439"/>
                <a:gd name="connsiteX18" fmla="*/ 390573 w 3248517"/>
                <a:gd name="connsiteY18" fmla="*/ 2605350 h 3507439"/>
                <a:gd name="connsiteX19" fmla="*/ 298674 w 3248517"/>
                <a:gd name="connsiteY19" fmla="*/ 2734010 h 3507439"/>
                <a:gd name="connsiteX20" fmla="*/ 680057 w 3248517"/>
                <a:gd name="connsiteY20" fmla="*/ 3294597 h 3507439"/>
                <a:gd name="connsiteX21" fmla="*/ 721411 w 3248517"/>
                <a:gd name="connsiteY21" fmla="*/ 3262432 h 3507439"/>
                <a:gd name="connsiteX22" fmla="*/ 735196 w 3248517"/>
                <a:gd name="connsiteY22" fmla="*/ 3363521 h 3507439"/>
                <a:gd name="connsiteX23" fmla="*/ 928185 w 3248517"/>
                <a:gd name="connsiteY23" fmla="*/ 3363521 h 3507439"/>
                <a:gd name="connsiteX24" fmla="*/ 974135 w 3248517"/>
                <a:gd name="connsiteY24" fmla="*/ 3331356 h 3507439"/>
                <a:gd name="connsiteX25" fmla="*/ 758171 w 3248517"/>
                <a:gd name="connsiteY25" fmla="*/ 3193507 h 3507439"/>
                <a:gd name="connsiteX26" fmla="*/ 510043 w 3248517"/>
                <a:gd name="connsiteY26" fmla="*/ 2821314 h 3507439"/>
                <a:gd name="connsiteX27" fmla="*/ 519233 w 3248517"/>
                <a:gd name="connsiteY27" fmla="*/ 2738605 h 3507439"/>
                <a:gd name="connsiteX28" fmla="*/ 914400 w 3248517"/>
                <a:gd name="connsiteY28" fmla="*/ 2334247 h 3507439"/>
                <a:gd name="connsiteX29" fmla="*/ 1709331 w 3248517"/>
                <a:gd name="connsiteY29" fmla="*/ 2380197 h 3507439"/>
                <a:gd name="connsiteX30" fmla="*/ 1585267 w 3248517"/>
                <a:gd name="connsiteY30" fmla="*/ 3248647 h 3507439"/>
                <a:gd name="connsiteX31" fmla="*/ 1622026 w 3248517"/>
                <a:gd name="connsiteY31" fmla="*/ 3239457 h 3507439"/>
                <a:gd name="connsiteX32" fmla="*/ 1617432 w 3248517"/>
                <a:gd name="connsiteY32" fmla="*/ 3386496 h 3507439"/>
                <a:gd name="connsiteX33" fmla="*/ 1824205 w 3248517"/>
                <a:gd name="connsiteY33" fmla="*/ 3450826 h 3507439"/>
                <a:gd name="connsiteX34" fmla="*/ 1856370 w 3248517"/>
                <a:gd name="connsiteY34" fmla="*/ 3391091 h 3507439"/>
                <a:gd name="connsiteX35" fmla="*/ 1718521 w 3248517"/>
                <a:gd name="connsiteY35" fmla="*/ 3303786 h 3507439"/>
                <a:gd name="connsiteX36" fmla="*/ 1746091 w 3248517"/>
                <a:gd name="connsiteY36" fmla="*/ 2908619 h 3507439"/>
                <a:gd name="connsiteX37" fmla="*/ 1870155 w 3248517"/>
                <a:gd name="connsiteY37" fmla="*/ 2623730 h 3507439"/>
                <a:gd name="connsiteX38" fmla="*/ 1975840 w 3248517"/>
                <a:gd name="connsiteY38" fmla="*/ 2844289 h 3507439"/>
                <a:gd name="connsiteX39" fmla="*/ 2058549 w 3248517"/>
                <a:gd name="connsiteY39" fmla="*/ 3060253 h 3507439"/>
                <a:gd name="connsiteX40" fmla="*/ 2093835 w 3248517"/>
                <a:gd name="connsiteY40" fmla="*/ 3350929 h 3507439"/>
                <a:gd name="connsiteX41" fmla="*/ 2138593 w 3248517"/>
                <a:gd name="connsiteY41" fmla="*/ 3345423 h 3507439"/>
                <a:gd name="connsiteX42" fmla="*/ 2155499 w 3248517"/>
                <a:gd name="connsiteY42" fmla="*/ 3478113 h 3507439"/>
                <a:gd name="connsiteX43" fmla="*/ 2309062 w 3248517"/>
                <a:gd name="connsiteY43" fmla="*/ 3507439 h 3507439"/>
                <a:gd name="connsiteX44" fmla="*/ 2353539 w 3248517"/>
                <a:gd name="connsiteY44" fmla="*/ 3463419 h 3507439"/>
                <a:gd name="connsiteX45" fmla="*/ 2240700 w 3248517"/>
                <a:gd name="connsiteY45" fmla="*/ 3366924 h 3507439"/>
                <a:gd name="connsiteX46" fmla="*/ 2145854 w 3248517"/>
                <a:gd name="connsiteY46" fmla="*/ 3087823 h 3507439"/>
                <a:gd name="connsiteX47" fmla="*/ 2101660 w 3248517"/>
                <a:gd name="connsiteY47" fmla="*/ 2817884 h 3507439"/>
                <a:gd name="connsiteX48" fmla="*/ 2072334 w 3248517"/>
                <a:gd name="connsiteY48" fmla="*/ 2357222 h 3507439"/>
                <a:gd name="connsiteX49" fmla="*/ 2313376 w 3248517"/>
                <a:gd name="connsiteY49" fmla="*/ 2205413 h 3507439"/>
                <a:gd name="connsiteX50" fmla="*/ 2604615 w 3248517"/>
                <a:gd name="connsiteY50" fmla="*/ 1779447 h 3507439"/>
                <a:gd name="connsiteX51" fmla="*/ 2672628 w 3248517"/>
                <a:gd name="connsiteY51" fmla="*/ 1448891 h 3507439"/>
                <a:gd name="connsiteX52" fmla="*/ 2785010 w 3248517"/>
                <a:gd name="connsiteY52" fmla="*/ 1398346 h 3507439"/>
                <a:gd name="connsiteX53" fmla="*/ 2774628 w 3248517"/>
                <a:gd name="connsiteY53" fmla="*/ 1288521 h 3507439"/>
                <a:gd name="connsiteX54" fmla="*/ 2760106 w 3248517"/>
                <a:gd name="connsiteY54" fmla="*/ 1231453 h 3507439"/>
                <a:gd name="connsiteX55" fmla="*/ 2783362 w 3248517"/>
                <a:gd name="connsiteY55" fmla="*/ 1121454 h 3507439"/>
                <a:gd name="connsiteX56" fmla="*/ 2813492 w 3248517"/>
                <a:gd name="connsiteY56" fmla="*/ 1132185 h 3507439"/>
                <a:gd name="connsiteX57" fmla="*/ 2807530 w 3248517"/>
                <a:gd name="connsiteY57" fmla="*/ 1066034 h 3507439"/>
                <a:gd name="connsiteX58" fmla="*/ 2835100 w 3248517"/>
                <a:gd name="connsiteY58" fmla="*/ 1020084 h 3507439"/>
                <a:gd name="connsiteX59" fmla="*/ 2946306 w 3248517"/>
                <a:gd name="connsiteY59" fmla="*/ 872562 h 3507439"/>
                <a:gd name="connsiteX60" fmla="*/ 2986734 w 3248517"/>
                <a:gd name="connsiteY60" fmla="*/ 771955 h 3507439"/>
                <a:gd name="connsiteX61" fmla="*/ 2876992 w 3248517"/>
                <a:gd name="connsiteY61" fmla="*/ 819245 h 3507439"/>
                <a:gd name="connsiteX62" fmla="*/ 2742744 w 3248517"/>
                <a:gd name="connsiteY62" fmla="*/ 868450 h 3507439"/>
                <a:gd name="connsiteX63" fmla="*/ 3074039 w 3248517"/>
                <a:gd name="connsiteY63" fmla="*/ 501589 h 3507439"/>
                <a:gd name="connsiteX64" fmla="*/ 3219323 w 3248517"/>
                <a:gd name="connsiteY64" fmla="*/ 46231 h 3507439"/>
                <a:gd name="connsiteX65" fmla="*/ 3119988 w 3248517"/>
                <a:gd name="connsiteY65" fmla="*/ 328453 h 3507439"/>
                <a:gd name="connsiteX66" fmla="*/ 3079371 w 3248517"/>
                <a:gd name="connsiteY66" fmla="*/ 38232 h 3507439"/>
                <a:gd name="connsiteX67" fmla="*/ 3059798 w 3248517"/>
                <a:gd name="connsiteY67" fmla="*/ 388642 h 3507439"/>
                <a:gd name="connsiteX68" fmla="*/ 2963023 w 3248517"/>
                <a:gd name="connsiteY68" fmla="*/ 482754 h 3507439"/>
                <a:gd name="connsiteX69" fmla="*/ 2822963 w 3248517"/>
                <a:gd name="connsiteY69" fmla="*/ 60189 h 3507439"/>
                <a:gd name="connsiteX70" fmla="*/ 2887119 w 3248517"/>
                <a:gd name="connsiteY70" fmla="*/ 521161 h 3507439"/>
                <a:gd name="connsiteX71" fmla="*/ 2715630 w 3248517"/>
                <a:gd name="connsiteY71" fmla="*/ 730601 h 3507439"/>
                <a:gd name="connsiteX72" fmla="*/ 2649828 w 3248517"/>
                <a:gd name="connsiteY72" fmla="*/ 620884 h 3507439"/>
                <a:gd name="connsiteX73" fmla="*/ 2633832 w 3248517"/>
                <a:gd name="connsiteY73" fmla="*/ 446449 h 3507439"/>
                <a:gd name="connsiteX74" fmla="*/ 2586971 w 3248517"/>
                <a:gd name="connsiteY74" fmla="*/ 643296 h 3507439"/>
                <a:gd name="connsiteX75" fmla="*/ 2650846 w 3248517"/>
                <a:gd name="connsiteY75" fmla="*/ 771218 h 3507439"/>
                <a:gd name="connsiteX76" fmla="*/ 2632922 w 3248517"/>
                <a:gd name="connsiteY76" fmla="*/ 854946 h 3507439"/>
                <a:gd name="connsiteX77" fmla="*/ 2481287 w 3248517"/>
                <a:gd name="connsiteY77" fmla="*/ 854665 h 3507439"/>
                <a:gd name="connsiteX78" fmla="*/ 2393982 w 3248517"/>
                <a:gd name="connsiteY78" fmla="*/ 753575 h 3507439"/>
                <a:gd name="connsiteX79" fmla="*/ 2447929 w 3248517"/>
                <a:gd name="connsiteY79" fmla="*/ 605344 h 3507439"/>
                <a:gd name="connsiteX80" fmla="*/ 2420079 w 3248517"/>
                <a:gd name="connsiteY80" fmla="*/ 458586 h 3507439"/>
                <a:gd name="connsiteX81" fmla="*/ 2330389 w 3248517"/>
                <a:gd name="connsiteY81" fmla="*/ 702575 h 3507439"/>
                <a:gd name="connsiteX82" fmla="*/ 2045501 w 3248517"/>
                <a:gd name="connsiteY82" fmla="*/ 470160 h 3507439"/>
                <a:gd name="connsiteX83" fmla="*/ 2079139 w 3248517"/>
                <a:gd name="connsiteY83" fmla="*/ 379171 h 3507439"/>
                <a:gd name="connsiteX84" fmla="*/ 2305379 w 3248517"/>
                <a:gd name="connsiteY84" fmla="*/ 238764 h 3507439"/>
                <a:gd name="connsiteX85" fmla="*/ 2167863 w 3248517"/>
                <a:gd name="connsiteY85" fmla="*/ 296731 h 3507439"/>
                <a:gd name="connsiteX86" fmla="*/ 2035574 w 3248517"/>
                <a:gd name="connsiteY86" fmla="*/ 307863 h 3507439"/>
                <a:gd name="connsiteX87" fmla="*/ 2047899 w 3248517"/>
                <a:gd name="connsiteY87" fmla="*/ 174099 h 3507439"/>
                <a:gd name="connsiteX88" fmla="*/ 2126456 w 3248517"/>
                <a:gd name="connsiteY88" fmla="*/ 0 h 3507439"/>
                <a:gd name="connsiteX89" fmla="*/ 1966650 w 3248517"/>
                <a:gd name="connsiteY89" fmla="*/ 257318 h 3507439"/>
                <a:gd name="connsiteX90" fmla="*/ 1936870 w 3248517"/>
                <a:gd name="connsiteY90" fmla="*/ 32164 h 3507439"/>
                <a:gd name="connsiteX91" fmla="*/ 1901275 w 3248517"/>
                <a:gd name="connsiteY91" fmla="*/ 208756 h 3507439"/>
                <a:gd name="connsiteX92" fmla="*/ 1931363 w 3248517"/>
                <a:gd name="connsiteY92" fmla="*/ 367315 h 3507439"/>
                <a:gd name="connsiteX93" fmla="*/ 1837294 w 3248517"/>
                <a:gd name="connsiteY93" fmla="*/ 288733 h 3507439"/>
                <a:gd name="connsiteX94" fmla="*/ 1776782 w 3248517"/>
                <a:gd name="connsiteY94" fmla="*/ 138130 h 3507439"/>
                <a:gd name="connsiteX95" fmla="*/ 1812524 w 3248517"/>
                <a:gd name="connsiteY95" fmla="*/ 363351 h 3507439"/>
                <a:gd name="connsiteX96" fmla="*/ 2358415 w 3248517"/>
                <a:gd name="connsiteY96" fmla="*/ 907420 h 3507439"/>
                <a:gd name="connsiteX97" fmla="*/ 2235543 w 3248517"/>
                <a:gd name="connsiteY97" fmla="*/ 830779 h 3507439"/>
                <a:gd name="connsiteX98" fmla="*/ 2065635 w 3248517"/>
                <a:gd name="connsiteY98" fmla="*/ 746314 h 3507439"/>
                <a:gd name="connsiteX99" fmla="*/ 2108531 w 3248517"/>
                <a:gd name="connsiteY99" fmla="*/ 998194 h 3507439"/>
                <a:gd name="connsiteX100" fmla="*/ 2259254 w 3248517"/>
                <a:gd name="connsiteY100" fmla="*/ 1067227 h 3507439"/>
                <a:gd name="connsiteX101" fmla="*/ 2285163 w 3248517"/>
                <a:gd name="connsiteY101" fmla="*/ 1144483 h 3507439"/>
                <a:gd name="connsiteX102" fmla="*/ 2187208 w 3248517"/>
                <a:gd name="connsiteY102" fmla="*/ 1396872 h 3507439"/>
                <a:gd name="connsiteX103" fmla="*/ 1844360 w 3248517"/>
                <a:gd name="connsiteY103" fmla="*/ 1398722 h 3507439"/>
                <a:gd name="connsiteX104" fmla="*/ 1565233 w 3248517"/>
                <a:gd name="connsiteY104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526347 w 3248517"/>
                <a:gd name="connsiteY2" fmla="*/ 1443019 h 3507439"/>
                <a:gd name="connsiteX3" fmla="*/ 202179 w 3248517"/>
                <a:gd name="connsiteY3" fmla="*/ 1603646 h 3507439"/>
                <a:gd name="connsiteX4" fmla="*/ 18380 w 3248517"/>
                <a:gd name="connsiteY4" fmla="*/ 1787445 h 3507439"/>
                <a:gd name="connsiteX5" fmla="*/ 0 w 3248517"/>
                <a:gd name="connsiteY5" fmla="*/ 2063143 h 3507439"/>
                <a:gd name="connsiteX6" fmla="*/ 151635 w 3248517"/>
                <a:gd name="connsiteY6" fmla="*/ 1952864 h 3507439"/>
                <a:gd name="connsiteX7" fmla="*/ 188394 w 3248517"/>
                <a:gd name="connsiteY7" fmla="*/ 2003409 h 3507439"/>
                <a:gd name="connsiteX8" fmla="*/ 202179 w 3248517"/>
                <a:gd name="connsiteY8" fmla="*/ 1856369 h 3507439"/>
                <a:gd name="connsiteX9" fmla="*/ 280294 w 3248517"/>
                <a:gd name="connsiteY9" fmla="*/ 2269917 h 3507439"/>
                <a:gd name="connsiteX10" fmla="*/ 36760 w 3248517"/>
                <a:gd name="connsiteY10" fmla="*/ 2550211 h 3507439"/>
                <a:gd name="connsiteX11" fmla="*/ 45950 w 3248517"/>
                <a:gd name="connsiteY11" fmla="*/ 3363521 h 3507439"/>
                <a:gd name="connsiteX12" fmla="*/ 105685 w 3248517"/>
                <a:gd name="connsiteY12" fmla="*/ 3326761 h 3507439"/>
                <a:gd name="connsiteX13" fmla="*/ 133255 w 3248517"/>
                <a:gd name="connsiteY13" fmla="*/ 3469206 h 3507439"/>
                <a:gd name="connsiteX14" fmla="*/ 298674 w 3248517"/>
                <a:gd name="connsiteY14" fmla="*/ 3464611 h 3507439"/>
                <a:gd name="connsiteX15" fmla="*/ 353813 w 3248517"/>
                <a:gd name="connsiteY15" fmla="*/ 3427851 h 3507439"/>
                <a:gd name="connsiteX16" fmla="*/ 174609 w 3248517"/>
                <a:gd name="connsiteY16" fmla="*/ 3276217 h 3507439"/>
                <a:gd name="connsiteX17" fmla="*/ 170014 w 3248517"/>
                <a:gd name="connsiteY17" fmla="*/ 2720225 h 3507439"/>
                <a:gd name="connsiteX18" fmla="*/ 390573 w 3248517"/>
                <a:gd name="connsiteY18" fmla="*/ 2605350 h 3507439"/>
                <a:gd name="connsiteX19" fmla="*/ 298674 w 3248517"/>
                <a:gd name="connsiteY19" fmla="*/ 2734010 h 3507439"/>
                <a:gd name="connsiteX20" fmla="*/ 680057 w 3248517"/>
                <a:gd name="connsiteY20" fmla="*/ 3294597 h 3507439"/>
                <a:gd name="connsiteX21" fmla="*/ 721411 w 3248517"/>
                <a:gd name="connsiteY21" fmla="*/ 3262432 h 3507439"/>
                <a:gd name="connsiteX22" fmla="*/ 735196 w 3248517"/>
                <a:gd name="connsiteY22" fmla="*/ 3363521 h 3507439"/>
                <a:gd name="connsiteX23" fmla="*/ 928185 w 3248517"/>
                <a:gd name="connsiteY23" fmla="*/ 3363521 h 3507439"/>
                <a:gd name="connsiteX24" fmla="*/ 974135 w 3248517"/>
                <a:gd name="connsiteY24" fmla="*/ 3331356 h 3507439"/>
                <a:gd name="connsiteX25" fmla="*/ 758171 w 3248517"/>
                <a:gd name="connsiteY25" fmla="*/ 3193507 h 3507439"/>
                <a:gd name="connsiteX26" fmla="*/ 510043 w 3248517"/>
                <a:gd name="connsiteY26" fmla="*/ 2821314 h 3507439"/>
                <a:gd name="connsiteX27" fmla="*/ 519233 w 3248517"/>
                <a:gd name="connsiteY27" fmla="*/ 2738605 h 3507439"/>
                <a:gd name="connsiteX28" fmla="*/ 914400 w 3248517"/>
                <a:gd name="connsiteY28" fmla="*/ 2334247 h 3507439"/>
                <a:gd name="connsiteX29" fmla="*/ 1709331 w 3248517"/>
                <a:gd name="connsiteY29" fmla="*/ 2380197 h 3507439"/>
                <a:gd name="connsiteX30" fmla="*/ 1585267 w 3248517"/>
                <a:gd name="connsiteY30" fmla="*/ 3248647 h 3507439"/>
                <a:gd name="connsiteX31" fmla="*/ 1622026 w 3248517"/>
                <a:gd name="connsiteY31" fmla="*/ 3239457 h 3507439"/>
                <a:gd name="connsiteX32" fmla="*/ 1617432 w 3248517"/>
                <a:gd name="connsiteY32" fmla="*/ 3386496 h 3507439"/>
                <a:gd name="connsiteX33" fmla="*/ 1824205 w 3248517"/>
                <a:gd name="connsiteY33" fmla="*/ 3450826 h 3507439"/>
                <a:gd name="connsiteX34" fmla="*/ 1856370 w 3248517"/>
                <a:gd name="connsiteY34" fmla="*/ 3391091 h 3507439"/>
                <a:gd name="connsiteX35" fmla="*/ 1718521 w 3248517"/>
                <a:gd name="connsiteY35" fmla="*/ 3303786 h 3507439"/>
                <a:gd name="connsiteX36" fmla="*/ 1746091 w 3248517"/>
                <a:gd name="connsiteY36" fmla="*/ 2908619 h 3507439"/>
                <a:gd name="connsiteX37" fmla="*/ 1870155 w 3248517"/>
                <a:gd name="connsiteY37" fmla="*/ 2623730 h 3507439"/>
                <a:gd name="connsiteX38" fmla="*/ 1975840 w 3248517"/>
                <a:gd name="connsiteY38" fmla="*/ 2844289 h 3507439"/>
                <a:gd name="connsiteX39" fmla="*/ 2058549 w 3248517"/>
                <a:gd name="connsiteY39" fmla="*/ 3060253 h 3507439"/>
                <a:gd name="connsiteX40" fmla="*/ 2093835 w 3248517"/>
                <a:gd name="connsiteY40" fmla="*/ 3350929 h 3507439"/>
                <a:gd name="connsiteX41" fmla="*/ 2138593 w 3248517"/>
                <a:gd name="connsiteY41" fmla="*/ 3345423 h 3507439"/>
                <a:gd name="connsiteX42" fmla="*/ 2155499 w 3248517"/>
                <a:gd name="connsiteY42" fmla="*/ 3478113 h 3507439"/>
                <a:gd name="connsiteX43" fmla="*/ 2309062 w 3248517"/>
                <a:gd name="connsiteY43" fmla="*/ 3507439 h 3507439"/>
                <a:gd name="connsiteX44" fmla="*/ 2353539 w 3248517"/>
                <a:gd name="connsiteY44" fmla="*/ 3463419 h 3507439"/>
                <a:gd name="connsiteX45" fmla="*/ 2240700 w 3248517"/>
                <a:gd name="connsiteY45" fmla="*/ 3366924 h 3507439"/>
                <a:gd name="connsiteX46" fmla="*/ 2145854 w 3248517"/>
                <a:gd name="connsiteY46" fmla="*/ 3087823 h 3507439"/>
                <a:gd name="connsiteX47" fmla="*/ 2101660 w 3248517"/>
                <a:gd name="connsiteY47" fmla="*/ 2817884 h 3507439"/>
                <a:gd name="connsiteX48" fmla="*/ 2072334 w 3248517"/>
                <a:gd name="connsiteY48" fmla="*/ 2357222 h 3507439"/>
                <a:gd name="connsiteX49" fmla="*/ 2313376 w 3248517"/>
                <a:gd name="connsiteY49" fmla="*/ 2205413 h 3507439"/>
                <a:gd name="connsiteX50" fmla="*/ 2604615 w 3248517"/>
                <a:gd name="connsiteY50" fmla="*/ 1779447 h 3507439"/>
                <a:gd name="connsiteX51" fmla="*/ 2672628 w 3248517"/>
                <a:gd name="connsiteY51" fmla="*/ 1448891 h 3507439"/>
                <a:gd name="connsiteX52" fmla="*/ 2785010 w 3248517"/>
                <a:gd name="connsiteY52" fmla="*/ 1398346 h 3507439"/>
                <a:gd name="connsiteX53" fmla="*/ 2774628 w 3248517"/>
                <a:gd name="connsiteY53" fmla="*/ 1288521 h 3507439"/>
                <a:gd name="connsiteX54" fmla="*/ 2760106 w 3248517"/>
                <a:gd name="connsiteY54" fmla="*/ 1231453 h 3507439"/>
                <a:gd name="connsiteX55" fmla="*/ 2783362 w 3248517"/>
                <a:gd name="connsiteY55" fmla="*/ 1121454 h 3507439"/>
                <a:gd name="connsiteX56" fmla="*/ 2813492 w 3248517"/>
                <a:gd name="connsiteY56" fmla="*/ 1132185 h 3507439"/>
                <a:gd name="connsiteX57" fmla="*/ 2807530 w 3248517"/>
                <a:gd name="connsiteY57" fmla="*/ 1066034 h 3507439"/>
                <a:gd name="connsiteX58" fmla="*/ 2835100 w 3248517"/>
                <a:gd name="connsiteY58" fmla="*/ 1020084 h 3507439"/>
                <a:gd name="connsiteX59" fmla="*/ 2946306 w 3248517"/>
                <a:gd name="connsiteY59" fmla="*/ 872562 h 3507439"/>
                <a:gd name="connsiteX60" fmla="*/ 2986734 w 3248517"/>
                <a:gd name="connsiteY60" fmla="*/ 771955 h 3507439"/>
                <a:gd name="connsiteX61" fmla="*/ 2876992 w 3248517"/>
                <a:gd name="connsiteY61" fmla="*/ 819245 h 3507439"/>
                <a:gd name="connsiteX62" fmla="*/ 2742744 w 3248517"/>
                <a:gd name="connsiteY62" fmla="*/ 868450 h 3507439"/>
                <a:gd name="connsiteX63" fmla="*/ 3074039 w 3248517"/>
                <a:gd name="connsiteY63" fmla="*/ 501589 h 3507439"/>
                <a:gd name="connsiteX64" fmla="*/ 3219323 w 3248517"/>
                <a:gd name="connsiteY64" fmla="*/ 46231 h 3507439"/>
                <a:gd name="connsiteX65" fmla="*/ 3119988 w 3248517"/>
                <a:gd name="connsiteY65" fmla="*/ 328453 h 3507439"/>
                <a:gd name="connsiteX66" fmla="*/ 3079371 w 3248517"/>
                <a:gd name="connsiteY66" fmla="*/ 38232 h 3507439"/>
                <a:gd name="connsiteX67" fmla="*/ 3059798 w 3248517"/>
                <a:gd name="connsiteY67" fmla="*/ 388642 h 3507439"/>
                <a:gd name="connsiteX68" fmla="*/ 2963023 w 3248517"/>
                <a:gd name="connsiteY68" fmla="*/ 482754 h 3507439"/>
                <a:gd name="connsiteX69" fmla="*/ 2822963 w 3248517"/>
                <a:gd name="connsiteY69" fmla="*/ 60189 h 3507439"/>
                <a:gd name="connsiteX70" fmla="*/ 2887119 w 3248517"/>
                <a:gd name="connsiteY70" fmla="*/ 521161 h 3507439"/>
                <a:gd name="connsiteX71" fmla="*/ 2715630 w 3248517"/>
                <a:gd name="connsiteY71" fmla="*/ 730601 h 3507439"/>
                <a:gd name="connsiteX72" fmla="*/ 2649828 w 3248517"/>
                <a:gd name="connsiteY72" fmla="*/ 620884 h 3507439"/>
                <a:gd name="connsiteX73" fmla="*/ 2633832 w 3248517"/>
                <a:gd name="connsiteY73" fmla="*/ 446449 h 3507439"/>
                <a:gd name="connsiteX74" fmla="*/ 2586971 w 3248517"/>
                <a:gd name="connsiteY74" fmla="*/ 643296 h 3507439"/>
                <a:gd name="connsiteX75" fmla="*/ 2650846 w 3248517"/>
                <a:gd name="connsiteY75" fmla="*/ 771218 h 3507439"/>
                <a:gd name="connsiteX76" fmla="*/ 2632922 w 3248517"/>
                <a:gd name="connsiteY76" fmla="*/ 854946 h 3507439"/>
                <a:gd name="connsiteX77" fmla="*/ 2481287 w 3248517"/>
                <a:gd name="connsiteY77" fmla="*/ 854665 h 3507439"/>
                <a:gd name="connsiteX78" fmla="*/ 2393982 w 3248517"/>
                <a:gd name="connsiteY78" fmla="*/ 753575 h 3507439"/>
                <a:gd name="connsiteX79" fmla="*/ 2447929 w 3248517"/>
                <a:gd name="connsiteY79" fmla="*/ 605344 h 3507439"/>
                <a:gd name="connsiteX80" fmla="*/ 2420079 w 3248517"/>
                <a:gd name="connsiteY80" fmla="*/ 458586 h 3507439"/>
                <a:gd name="connsiteX81" fmla="*/ 2330389 w 3248517"/>
                <a:gd name="connsiteY81" fmla="*/ 702575 h 3507439"/>
                <a:gd name="connsiteX82" fmla="*/ 2045501 w 3248517"/>
                <a:gd name="connsiteY82" fmla="*/ 470160 h 3507439"/>
                <a:gd name="connsiteX83" fmla="*/ 2079139 w 3248517"/>
                <a:gd name="connsiteY83" fmla="*/ 379171 h 3507439"/>
                <a:gd name="connsiteX84" fmla="*/ 2305379 w 3248517"/>
                <a:gd name="connsiteY84" fmla="*/ 238764 h 3507439"/>
                <a:gd name="connsiteX85" fmla="*/ 2167863 w 3248517"/>
                <a:gd name="connsiteY85" fmla="*/ 296731 h 3507439"/>
                <a:gd name="connsiteX86" fmla="*/ 2035574 w 3248517"/>
                <a:gd name="connsiteY86" fmla="*/ 307863 h 3507439"/>
                <a:gd name="connsiteX87" fmla="*/ 2047899 w 3248517"/>
                <a:gd name="connsiteY87" fmla="*/ 174099 h 3507439"/>
                <a:gd name="connsiteX88" fmla="*/ 2126456 w 3248517"/>
                <a:gd name="connsiteY88" fmla="*/ 0 h 3507439"/>
                <a:gd name="connsiteX89" fmla="*/ 1966650 w 3248517"/>
                <a:gd name="connsiteY89" fmla="*/ 257318 h 3507439"/>
                <a:gd name="connsiteX90" fmla="*/ 1936870 w 3248517"/>
                <a:gd name="connsiteY90" fmla="*/ 32164 h 3507439"/>
                <a:gd name="connsiteX91" fmla="*/ 1901275 w 3248517"/>
                <a:gd name="connsiteY91" fmla="*/ 208756 h 3507439"/>
                <a:gd name="connsiteX92" fmla="*/ 1931363 w 3248517"/>
                <a:gd name="connsiteY92" fmla="*/ 367315 h 3507439"/>
                <a:gd name="connsiteX93" fmla="*/ 1837294 w 3248517"/>
                <a:gd name="connsiteY93" fmla="*/ 288733 h 3507439"/>
                <a:gd name="connsiteX94" fmla="*/ 1776782 w 3248517"/>
                <a:gd name="connsiteY94" fmla="*/ 138130 h 3507439"/>
                <a:gd name="connsiteX95" fmla="*/ 1812524 w 3248517"/>
                <a:gd name="connsiteY95" fmla="*/ 363351 h 3507439"/>
                <a:gd name="connsiteX96" fmla="*/ 2358415 w 3248517"/>
                <a:gd name="connsiteY96" fmla="*/ 907420 h 3507439"/>
                <a:gd name="connsiteX97" fmla="*/ 2235543 w 3248517"/>
                <a:gd name="connsiteY97" fmla="*/ 830779 h 3507439"/>
                <a:gd name="connsiteX98" fmla="*/ 2065635 w 3248517"/>
                <a:gd name="connsiteY98" fmla="*/ 746314 h 3507439"/>
                <a:gd name="connsiteX99" fmla="*/ 2108531 w 3248517"/>
                <a:gd name="connsiteY99" fmla="*/ 998194 h 3507439"/>
                <a:gd name="connsiteX100" fmla="*/ 2259254 w 3248517"/>
                <a:gd name="connsiteY100" fmla="*/ 1067227 h 3507439"/>
                <a:gd name="connsiteX101" fmla="*/ 2285163 w 3248517"/>
                <a:gd name="connsiteY101" fmla="*/ 1144483 h 3507439"/>
                <a:gd name="connsiteX102" fmla="*/ 2187208 w 3248517"/>
                <a:gd name="connsiteY102" fmla="*/ 1396872 h 3507439"/>
                <a:gd name="connsiteX103" fmla="*/ 1844360 w 3248517"/>
                <a:gd name="connsiteY103" fmla="*/ 1398722 h 3507439"/>
                <a:gd name="connsiteX104" fmla="*/ 1565233 w 3248517"/>
                <a:gd name="connsiteY104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526347 w 3248517"/>
                <a:gd name="connsiteY2" fmla="*/ 1443019 h 3507439"/>
                <a:gd name="connsiteX3" fmla="*/ 202179 w 3248517"/>
                <a:gd name="connsiteY3" fmla="*/ 1603646 h 3507439"/>
                <a:gd name="connsiteX4" fmla="*/ 18380 w 3248517"/>
                <a:gd name="connsiteY4" fmla="*/ 1787445 h 3507439"/>
                <a:gd name="connsiteX5" fmla="*/ 0 w 3248517"/>
                <a:gd name="connsiteY5" fmla="*/ 2063143 h 3507439"/>
                <a:gd name="connsiteX6" fmla="*/ 151635 w 3248517"/>
                <a:gd name="connsiteY6" fmla="*/ 1952864 h 3507439"/>
                <a:gd name="connsiteX7" fmla="*/ 188394 w 3248517"/>
                <a:gd name="connsiteY7" fmla="*/ 2003409 h 3507439"/>
                <a:gd name="connsiteX8" fmla="*/ 202179 w 3248517"/>
                <a:gd name="connsiteY8" fmla="*/ 1856369 h 3507439"/>
                <a:gd name="connsiteX9" fmla="*/ 280294 w 3248517"/>
                <a:gd name="connsiteY9" fmla="*/ 2269917 h 3507439"/>
                <a:gd name="connsiteX10" fmla="*/ 36760 w 3248517"/>
                <a:gd name="connsiteY10" fmla="*/ 2550211 h 3507439"/>
                <a:gd name="connsiteX11" fmla="*/ 45950 w 3248517"/>
                <a:gd name="connsiteY11" fmla="*/ 3363521 h 3507439"/>
                <a:gd name="connsiteX12" fmla="*/ 105685 w 3248517"/>
                <a:gd name="connsiteY12" fmla="*/ 3326761 h 3507439"/>
                <a:gd name="connsiteX13" fmla="*/ 133255 w 3248517"/>
                <a:gd name="connsiteY13" fmla="*/ 3469206 h 3507439"/>
                <a:gd name="connsiteX14" fmla="*/ 298674 w 3248517"/>
                <a:gd name="connsiteY14" fmla="*/ 3464611 h 3507439"/>
                <a:gd name="connsiteX15" fmla="*/ 353813 w 3248517"/>
                <a:gd name="connsiteY15" fmla="*/ 3427851 h 3507439"/>
                <a:gd name="connsiteX16" fmla="*/ 174609 w 3248517"/>
                <a:gd name="connsiteY16" fmla="*/ 3276217 h 3507439"/>
                <a:gd name="connsiteX17" fmla="*/ 170014 w 3248517"/>
                <a:gd name="connsiteY17" fmla="*/ 2720225 h 3507439"/>
                <a:gd name="connsiteX18" fmla="*/ 390573 w 3248517"/>
                <a:gd name="connsiteY18" fmla="*/ 2605350 h 3507439"/>
                <a:gd name="connsiteX19" fmla="*/ 298674 w 3248517"/>
                <a:gd name="connsiteY19" fmla="*/ 2734010 h 3507439"/>
                <a:gd name="connsiteX20" fmla="*/ 680057 w 3248517"/>
                <a:gd name="connsiteY20" fmla="*/ 3294597 h 3507439"/>
                <a:gd name="connsiteX21" fmla="*/ 721411 w 3248517"/>
                <a:gd name="connsiteY21" fmla="*/ 3262432 h 3507439"/>
                <a:gd name="connsiteX22" fmla="*/ 735196 w 3248517"/>
                <a:gd name="connsiteY22" fmla="*/ 3363521 h 3507439"/>
                <a:gd name="connsiteX23" fmla="*/ 928185 w 3248517"/>
                <a:gd name="connsiteY23" fmla="*/ 3363521 h 3507439"/>
                <a:gd name="connsiteX24" fmla="*/ 974135 w 3248517"/>
                <a:gd name="connsiteY24" fmla="*/ 3331356 h 3507439"/>
                <a:gd name="connsiteX25" fmla="*/ 758171 w 3248517"/>
                <a:gd name="connsiteY25" fmla="*/ 3193507 h 3507439"/>
                <a:gd name="connsiteX26" fmla="*/ 510043 w 3248517"/>
                <a:gd name="connsiteY26" fmla="*/ 2821314 h 3507439"/>
                <a:gd name="connsiteX27" fmla="*/ 519233 w 3248517"/>
                <a:gd name="connsiteY27" fmla="*/ 2738605 h 3507439"/>
                <a:gd name="connsiteX28" fmla="*/ 914400 w 3248517"/>
                <a:gd name="connsiteY28" fmla="*/ 2334247 h 3507439"/>
                <a:gd name="connsiteX29" fmla="*/ 1709331 w 3248517"/>
                <a:gd name="connsiteY29" fmla="*/ 2380197 h 3507439"/>
                <a:gd name="connsiteX30" fmla="*/ 1585267 w 3248517"/>
                <a:gd name="connsiteY30" fmla="*/ 3248647 h 3507439"/>
                <a:gd name="connsiteX31" fmla="*/ 1622026 w 3248517"/>
                <a:gd name="connsiteY31" fmla="*/ 3239457 h 3507439"/>
                <a:gd name="connsiteX32" fmla="*/ 1617432 w 3248517"/>
                <a:gd name="connsiteY32" fmla="*/ 3386496 h 3507439"/>
                <a:gd name="connsiteX33" fmla="*/ 1824205 w 3248517"/>
                <a:gd name="connsiteY33" fmla="*/ 3450826 h 3507439"/>
                <a:gd name="connsiteX34" fmla="*/ 1856370 w 3248517"/>
                <a:gd name="connsiteY34" fmla="*/ 3391091 h 3507439"/>
                <a:gd name="connsiteX35" fmla="*/ 1718521 w 3248517"/>
                <a:gd name="connsiteY35" fmla="*/ 3303786 h 3507439"/>
                <a:gd name="connsiteX36" fmla="*/ 1746091 w 3248517"/>
                <a:gd name="connsiteY36" fmla="*/ 2908619 h 3507439"/>
                <a:gd name="connsiteX37" fmla="*/ 1870155 w 3248517"/>
                <a:gd name="connsiteY37" fmla="*/ 2623730 h 3507439"/>
                <a:gd name="connsiteX38" fmla="*/ 1975840 w 3248517"/>
                <a:gd name="connsiteY38" fmla="*/ 2844289 h 3507439"/>
                <a:gd name="connsiteX39" fmla="*/ 2058549 w 3248517"/>
                <a:gd name="connsiteY39" fmla="*/ 3060253 h 3507439"/>
                <a:gd name="connsiteX40" fmla="*/ 2093835 w 3248517"/>
                <a:gd name="connsiteY40" fmla="*/ 3350929 h 3507439"/>
                <a:gd name="connsiteX41" fmla="*/ 2138593 w 3248517"/>
                <a:gd name="connsiteY41" fmla="*/ 3345423 h 3507439"/>
                <a:gd name="connsiteX42" fmla="*/ 2155499 w 3248517"/>
                <a:gd name="connsiteY42" fmla="*/ 3478113 h 3507439"/>
                <a:gd name="connsiteX43" fmla="*/ 2309062 w 3248517"/>
                <a:gd name="connsiteY43" fmla="*/ 3507439 h 3507439"/>
                <a:gd name="connsiteX44" fmla="*/ 2353539 w 3248517"/>
                <a:gd name="connsiteY44" fmla="*/ 3463419 h 3507439"/>
                <a:gd name="connsiteX45" fmla="*/ 2240700 w 3248517"/>
                <a:gd name="connsiteY45" fmla="*/ 3366924 h 3507439"/>
                <a:gd name="connsiteX46" fmla="*/ 2145854 w 3248517"/>
                <a:gd name="connsiteY46" fmla="*/ 3087823 h 3507439"/>
                <a:gd name="connsiteX47" fmla="*/ 2101660 w 3248517"/>
                <a:gd name="connsiteY47" fmla="*/ 2817884 h 3507439"/>
                <a:gd name="connsiteX48" fmla="*/ 2072334 w 3248517"/>
                <a:gd name="connsiteY48" fmla="*/ 2357222 h 3507439"/>
                <a:gd name="connsiteX49" fmla="*/ 2313376 w 3248517"/>
                <a:gd name="connsiteY49" fmla="*/ 2205413 h 3507439"/>
                <a:gd name="connsiteX50" fmla="*/ 2604615 w 3248517"/>
                <a:gd name="connsiteY50" fmla="*/ 1779447 h 3507439"/>
                <a:gd name="connsiteX51" fmla="*/ 2672628 w 3248517"/>
                <a:gd name="connsiteY51" fmla="*/ 1448891 h 3507439"/>
                <a:gd name="connsiteX52" fmla="*/ 2785010 w 3248517"/>
                <a:gd name="connsiteY52" fmla="*/ 1398346 h 3507439"/>
                <a:gd name="connsiteX53" fmla="*/ 2774628 w 3248517"/>
                <a:gd name="connsiteY53" fmla="*/ 1288521 h 3507439"/>
                <a:gd name="connsiteX54" fmla="*/ 2760106 w 3248517"/>
                <a:gd name="connsiteY54" fmla="*/ 1231453 h 3507439"/>
                <a:gd name="connsiteX55" fmla="*/ 2783362 w 3248517"/>
                <a:gd name="connsiteY55" fmla="*/ 1121454 h 3507439"/>
                <a:gd name="connsiteX56" fmla="*/ 2813492 w 3248517"/>
                <a:gd name="connsiteY56" fmla="*/ 1132185 h 3507439"/>
                <a:gd name="connsiteX57" fmla="*/ 2807530 w 3248517"/>
                <a:gd name="connsiteY57" fmla="*/ 1066034 h 3507439"/>
                <a:gd name="connsiteX58" fmla="*/ 2835100 w 3248517"/>
                <a:gd name="connsiteY58" fmla="*/ 1020084 h 3507439"/>
                <a:gd name="connsiteX59" fmla="*/ 2946306 w 3248517"/>
                <a:gd name="connsiteY59" fmla="*/ 872562 h 3507439"/>
                <a:gd name="connsiteX60" fmla="*/ 2986734 w 3248517"/>
                <a:gd name="connsiteY60" fmla="*/ 771955 h 3507439"/>
                <a:gd name="connsiteX61" fmla="*/ 2876992 w 3248517"/>
                <a:gd name="connsiteY61" fmla="*/ 819245 h 3507439"/>
                <a:gd name="connsiteX62" fmla="*/ 2742744 w 3248517"/>
                <a:gd name="connsiteY62" fmla="*/ 868450 h 3507439"/>
                <a:gd name="connsiteX63" fmla="*/ 3074039 w 3248517"/>
                <a:gd name="connsiteY63" fmla="*/ 501589 h 3507439"/>
                <a:gd name="connsiteX64" fmla="*/ 3219323 w 3248517"/>
                <a:gd name="connsiteY64" fmla="*/ 46231 h 3507439"/>
                <a:gd name="connsiteX65" fmla="*/ 3119988 w 3248517"/>
                <a:gd name="connsiteY65" fmla="*/ 328453 h 3507439"/>
                <a:gd name="connsiteX66" fmla="*/ 3079371 w 3248517"/>
                <a:gd name="connsiteY66" fmla="*/ 38232 h 3507439"/>
                <a:gd name="connsiteX67" fmla="*/ 3059798 w 3248517"/>
                <a:gd name="connsiteY67" fmla="*/ 388642 h 3507439"/>
                <a:gd name="connsiteX68" fmla="*/ 2963023 w 3248517"/>
                <a:gd name="connsiteY68" fmla="*/ 482754 h 3507439"/>
                <a:gd name="connsiteX69" fmla="*/ 2822963 w 3248517"/>
                <a:gd name="connsiteY69" fmla="*/ 60189 h 3507439"/>
                <a:gd name="connsiteX70" fmla="*/ 2887119 w 3248517"/>
                <a:gd name="connsiteY70" fmla="*/ 521161 h 3507439"/>
                <a:gd name="connsiteX71" fmla="*/ 2715630 w 3248517"/>
                <a:gd name="connsiteY71" fmla="*/ 730601 h 3507439"/>
                <a:gd name="connsiteX72" fmla="*/ 2649828 w 3248517"/>
                <a:gd name="connsiteY72" fmla="*/ 620884 h 3507439"/>
                <a:gd name="connsiteX73" fmla="*/ 2633832 w 3248517"/>
                <a:gd name="connsiteY73" fmla="*/ 446449 h 3507439"/>
                <a:gd name="connsiteX74" fmla="*/ 2586971 w 3248517"/>
                <a:gd name="connsiteY74" fmla="*/ 643296 h 3507439"/>
                <a:gd name="connsiteX75" fmla="*/ 2650846 w 3248517"/>
                <a:gd name="connsiteY75" fmla="*/ 771218 h 3507439"/>
                <a:gd name="connsiteX76" fmla="*/ 2632922 w 3248517"/>
                <a:gd name="connsiteY76" fmla="*/ 854946 h 3507439"/>
                <a:gd name="connsiteX77" fmla="*/ 2481287 w 3248517"/>
                <a:gd name="connsiteY77" fmla="*/ 854665 h 3507439"/>
                <a:gd name="connsiteX78" fmla="*/ 2393982 w 3248517"/>
                <a:gd name="connsiteY78" fmla="*/ 753575 h 3507439"/>
                <a:gd name="connsiteX79" fmla="*/ 2447929 w 3248517"/>
                <a:gd name="connsiteY79" fmla="*/ 605344 h 3507439"/>
                <a:gd name="connsiteX80" fmla="*/ 2420079 w 3248517"/>
                <a:gd name="connsiteY80" fmla="*/ 458586 h 3507439"/>
                <a:gd name="connsiteX81" fmla="*/ 2330389 w 3248517"/>
                <a:gd name="connsiteY81" fmla="*/ 702575 h 3507439"/>
                <a:gd name="connsiteX82" fmla="*/ 2045501 w 3248517"/>
                <a:gd name="connsiteY82" fmla="*/ 470160 h 3507439"/>
                <a:gd name="connsiteX83" fmla="*/ 2079139 w 3248517"/>
                <a:gd name="connsiteY83" fmla="*/ 379171 h 3507439"/>
                <a:gd name="connsiteX84" fmla="*/ 2305379 w 3248517"/>
                <a:gd name="connsiteY84" fmla="*/ 238764 h 3507439"/>
                <a:gd name="connsiteX85" fmla="*/ 2167863 w 3248517"/>
                <a:gd name="connsiteY85" fmla="*/ 296731 h 3507439"/>
                <a:gd name="connsiteX86" fmla="*/ 2035574 w 3248517"/>
                <a:gd name="connsiteY86" fmla="*/ 307863 h 3507439"/>
                <a:gd name="connsiteX87" fmla="*/ 2047899 w 3248517"/>
                <a:gd name="connsiteY87" fmla="*/ 174099 h 3507439"/>
                <a:gd name="connsiteX88" fmla="*/ 2126456 w 3248517"/>
                <a:gd name="connsiteY88" fmla="*/ 0 h 3507439"/>
                <a:gd name="connsiteX89" fmla="*/ 1966650 w 3248517"/>
                <a:gd name="connsiteY89" fmla="*/ 257318 h 3507439"/>
                <a:gd name="connsiteX90" fmla="*/ 1936870 w 3248517"/>
                <a:gd name="connsiteY90" fmla="*/ 32164 h 3507439"/>
                <a:gd name="connsiteX91" fmla="*/ 1901275 w 3248517"/>
                <a:gd name="connsiteY91" fmla="*/ 208756 h 3507439"/>
                <a:gd name="connsiteX92" fmla="*/ 1931363 w 3248517"/>
                <a:gd name="connsiteY92" fmla="*/ 367315 h 3507439"/>
                <a:gd name="connsiteX93" fmla="*/ 1837294 w 3248517"/>
                <a:gd name="connsiteY93" fmla="*/ 288733 h 3507439"/>
                <a:gd name="connsiteX94" fmla="*/ 1776782 w 3248517"/>
                <a:gd name="connsiteY94" fmla="*/ 138130 h 3507439"/>
                <a:gd name="connsiteX95" fmla="*/ 1812524 w 3248517"/>
                <a:gd name="connsiteY95" fmla="*/ 363351 h 3507439"/>
                <a:gd name="connsiteX96" fmla="*/ 2358415 w 3248517"/>
                <a:gd name="connsiteY96" fmla="*/ 907420 h 3507439"/>
                <a:gd name="connsiteX97" fmla="*/ 2235543 w 3248517"/>
                <a:gd name="connsiteY97" fmla="*/ 830779 h 3507439"/>
                <a:gd name="connsiteX98" fmla="*/ 2065635 w 3248517"/>
                <a:gd name="connsiteY98" fmla="*/ 746314 h 3507439"/>
                <a:gd name="connsiteX99" fmla="*/ 2108531 w 3248517"/>
                <a:gd name="connsiteY99" fmla="*/ 998194 h 3507439"/>
                <a:gd name="connsiteX100" fmla="*/ 2259254 w 3248517"/>
                <a:gd name="connsiteY100" fmla="*/ 1067227 h 3507439"/>
                <a:gd name="connsiteX101" fmla="*/ 2285163 w 3248517"/>
                <a:gd name="connsiteY101" fmla="*/ 1144483 h 3507439"/>
                <a:gd name="connsiteX102" fmla="*/ 2187208 w 3248517"/>
                <a:gd name="connsiteY102" fmla="*/ 1396872 h 3507439"/>
                <a:gd name="connsiteX103" fmla="*/ 1844360 w 3248517"/>
                <a:gd name="connsiteY103" fmla="*/ 1398722 h 3507439"/>
                <a:gd name="connsiteX104" fmla="*/ 1565233 w 3248517"/>
                <a:gd name="connsiteY104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526347 w 3248517"/>
                <a:gd name="connsiteY2" fmla="*/ 1443019 h 3507439"/>
                <a:gd name="connsiteX3" fmla="*/ 202179 w 3248517"/>
                <a:gd name="connsiteY3" fmla="*/ 1603646 h 3507439"/>
                <a:gd name="connsiteX4" fmla="*/ 53654 w 3248517"/>
                <a:gd name="connsiteY4" fmla="*/ 1771165 h 3507439"/>
                <a:gd name="connsiteX5" fmla="*/ 0 w 3248517"/>
                <a:gd name="connsiteY5" fmla="*/ 2063143 h 3507439"/>
                <a:gd name="connsiteX6" fmla="*/ 151635 w 3248517"/>
                <a:gd name="connsiteY6" fmla="*/ 1952864 h 3507439"/>
                <a:gd name="connsiteX7" fmla="*/ 188394 w 3248517"/>
                <a:gd name="connsiteY7" fmla="*/ 2003409 h 3507439"/>
                <a:gd name="connsiteX8" fmla="*/ 202179 w 3248517"/>
                <a:gd name="connsiteY8" fmla="*/ 1856369 h 3507439"/>
                <a:gd name="connsiteX9" fmla="*/ 280294 w 3248517"/>
                <a:gd name="connsiteY9" fmla="*/ 2269917 h 3507439"/>
                <a:gd name="connsiteX10" fmla="*/ 36760 w 3248517"/>
                <a:gd name="connsiteY10" fmla="*/ 2550211 h 3507439"/>
                <a:gd name="connsiteX11" fmla="*/ 45950 w 3248517"/>
                <a:gd name="connsiteY11" fmla="*/ 3363521 h 3507439"/>
                <a:gd name="connsiteX12" fmla="*/ 105685 w 3248517"/>
                <a:gd name="connsiteY12" fmla="*/ 3326761 h 3507439"/>
                <a:gd name="connsiteX13" fmla="*/ 133255 w 3248517"/>
                <a:gd name="connsiteY13" fmla="*/ 3469206 h 3507439"/>
                <a:gd name="connsiteX14" fmla="*/ 298674 w 3248517"/>
                <a:gd name="connsiteY14" fmla="*/ 3464611 h 3507439"/>
                <a:gd name="connsiteX15" fmla="*/ 353813 w 3248517"/>
                <a:gd name="connsiteY15" fmla="*/ 3427851 h 3507439"/>
                <a:gd name="connsiteX16" fmla="*/ 174609 w 3248517"/>
                <a:gd name="connsiteY16" fmla="*/ 3276217 h 3507439"/>
                <a:gd name="connsiteX17" fmla="*/ 170014 w 3248517"/>
                <a:gd name="connsiteY17" fmla="*/ 2720225 h 3507439"/>
                <a:gd name="connsiteX18" fmla="*/ 390573 w 3248517"/>
                <a:gd name="connsiteY18" fmla="*/ 2605350 h 3507439"/>
                <a:gd name="connsiteX19" fmla="*/ 298674 w 3248517"/>
                <a:gd name="connsiteY19" fmla="*/ 2734010 h 3507439"/>
                <a:gd name="connsiteX20" fmla="*/ 680057 w 3248517"/>
                <a:gd name="connsiteY20" fmla="*/ 3294597 h 3507439"/>
                <a:gd name="connsiteX21" fmla="*/ 721411 w 3248517"/>
                <a:gd name="connsiteY21" fmla="*/ 3262432 h 3507439"/>
                <a:gd name="connsiteX22" fmla="*/ 735196 w 3248517"/>
                <a:gd name="connsiteY22" fmla="*/ 3363521 h 3507439"/>
                <a:gd name="connsiteX23" fmla="*/ 928185 w 3248517"/>
                <a:gd name="connsiteY23" fmla="*/ 3363521 h 3507439"/>
                <a:gd name="connsiteX24" fmla="*/ 974135 w 3248517"/>
                <a:gd name="connsiteY24" fmla="*/ 3331356 h 3507439"/>
                <a:gd name="connsiteX25" fmla="*/ 758171 w 3248517"/>
                <a:gd name="connsiteY25" fmla="*/ 3193507 h 3507439"/>
                <a:gd name="connsiteX26" fmla="*/ 510043 w 3248517"/>
                <a:gd name="connsiteY26" fmla="*/ 2821314 h 3507439"/>
                <a:gd name="connsiteX27" fmla="*/ 519233 w 3248517"/>
                <a:gd name="connsiteY27" fmla="*/ 2738605 h 3507439"/>
                <a:gd name="connsiteX28" fmla="*/ 914400 w 3248517"/>
                <a:gd name="connsiteY28" fmla="*/ 2334247 h 3507439"/>
                <a:gd name="connsiteX29" fmla="*/ 1709331 w 3248517"/>
                <a:gd name="connsiteY29" fmla="*/ 2380197 h 3507439"/>
                <a:gd name="connsiteX30" fmla="*/ 1585267 w 3248517"/>
                <a:gd name="connsiteY30" fmla="*/ 3248647 h 3507439"/>
                <a:gd name="connsiteX31" fmla="*/ 1622026 w 3248517"/>
                <a:gd name="connsiteY31" fmla="*/ 3239457 h 3507439"/>
                <a:gd name="connsiteX32" fmla="*/ 1617432 w 3248517"/>
                <a:gd name="connsiteY32" fmla="*/ 3386496 h 3507439"/>
                <a:gd name="connsiteX33" fmla="*/ 1824205 w 3248517"/>
                <a:gd name="connsiteY33" fmla="*/ 3450826 h 3507439"/>
                <a:gd name="connsiteX34" fmla="*/ 1856370 w 3248517"/>
                <a:gd name="connsiteY34" fmla="*/ 3391091 h 3507439"/>
                <a:gd name="connsiteX35" fmla="*/ 1718521 w 3248517"/>
                <a:gd name="connsiteY35" fmla="*/ 3303786 h 3507439"/>
                <a:gd name="connsiteX36" fmla="*/ 1746091 w 3248517"/>
                <a:gd name="connsiteY36" fmla="*/ 2908619 h 3507439"/>
                <a:gd name="connsiteX37" fmla="*/ 1870155 w 3248517"/>
                <a:gd name="connsiteY37" fmla="*/ 2623730 h 3507439"/>
                <a:gd name="connsiteX38" fmla="*/ 1975840 w 3248517"/>
                <a:gd name="connsiteY38" fmla="*/ 2844289 h 3507439"/>
                <a:gd name="connsiteX39" fmla="*/ 2058549 w 3248517"/>
                <a:gd name="connsiteY39" fmla="*/ 3060253 h 3507439"/>
                <a:gd name="connsiteX40" fmla="*/ 2093835 w 3248517"/>
                <a:gd name="connsiteY40" fmla="*/ 3350929 h 3507439"/>
                <a:gd name="connsiteX41" fmla="*/ 2138593 w 3248517"/>
                <a:gd name="connsiteY41" fmla="*/ 3345423 h 3507439"/>
                <a:gd name="connsiteX42" fmla="*/ 2155499 w 3248517"/>
                <a:gd name="connsiteY42" fmla="*/ 3478113 h 3507439"/>
                <a:gd name="connsiteX43" fmla="*/ 2309062 w 3248517"/>
                <a:gd name="connsiteY43" fmla="*/ 3507439 h 3507439"/>
                <a:gd name="connsiteX44" fmla="*/ 2353539 w 3248517"/>
                <a:gd name="connsiteY44" fmla="*/ 3463419 h 3507439"/>
                <a:gd name="connsiteX45" fmla="*/ 2240700 w 3248517"/>
                <a:gd name="connsiteY45" fmla="*/ 3366924 h 3507439"/>
                <a:gd name="connsiteX46" fmla="*/ 2145854 w 3248517"/>
                <a:gd name="connsiteY46" fmla="*/ 3087823 h 3507439"/>
                <a:gd name="connsiteX47" fmla="*/ 2101660 w 3248517"/>
                <a:gd name="connsiteY47" fmla="*/ 2817884 h 3507439"/>
                <a:gd name="connsiteX48" fmla="*/ 2072334 w 3248517"/>
                <a:gd name="connsiteY48" fmla="*/ 2357222 h 3507439"/>
                <a:gd name="connsiteX49" fmla="*/ 2313376 w 3248517"/>
                <a:gd name="connsiteY49" fmla="*/ 2205413 h 3507439"/>
                <a:gd name="connsiteX50" fmla="*/ 2604615 w 3248517"/>
                <a:gd name="connsiteY50" fmla="*/ 1779447 h 3507439"/>
                <a:gd name="connsiteX51" fmla="*/ 2672628 w 3248517"/>
                <a:gd name="connsiteY51" fmla="*/ 1448891 h 3507439"/>
                <a:gd name="connsiteX52" fmla="*/ 2785010 w 3248517"/>
                <a:gd name="connsiteY52" fmla="*/ 1398346 h 3507439"/>
                <a:gd name="connsiteX53" fmla="*/ 2774628 w 3248517"/>
                <a:gd name="connsiteY53" fmla="*/ 1288521 h 3507439"/>
                <a:gd name="connsiteX54" fmla="*/ 2760106 w 3248517"/>
                <a:gd name="connsiteY54" fmla="*/ 1231453 h 3507439"/>
                <a:gd name="connsiteX55" fmla="*/ 2783362 w 3248517"/>
                <a:gd name="connsiteY55" fmla="*/ 1121454 h 3507439"/>
                <a:gd name="connsiteX56" fmla="*/ 2813492 w 3248517"/>
                <a:gd name="connsiteY56" fmla="*/ 1132185 h 3507439"/>
                <a:gd name="connsiteX57" fmla="*/ 2807530 w 3248517"/>
                <a:gd name="connsiteY57" fmla="*/ 1066034 h 3507439"/>
                <a:gd name="connsiteX58" fmla="*/ 2835100 w 3248517"/>
                <a:gd name="connsiteY58" fmla="*/ 1020084 h 3507439"/>
                <a:gd name="connsiteX59" fmla="*/ 2946306 w 3248517"/>
                <a:gd name="connsiteY59" fmla="*/ 872562 h 3507439"/>
                <a:gd name="connsiteX60" fmla="*/ 2986734 w 3248517"/>
                <a:gd name="connsiteY60" fmla="*/ 771955 h 3507439"/>
                <a:gd name="connsiteX61" fmla="*/ 2876992 w 3248517"/>
                <a:gd name="connsiteY61" fmla="*/ 819245 h 3507439"/>
                <a:gd name="connsiteX62" fmla="*/ 2742744 w 3248517"/>
                <a:gd name="connsiteY62" fmla="*/ 868450 h 3507439"/>
                <a:gd name="connsiteX63" fmla="*/ 3074039 w 3248517"/>
                <a:gd name="connsiteY63" fmla="*/ 501589 h 3507439"/>
                <a:gd name="connsiteX64" fmla="*/ 3219323 w 3248517"/>
                <a:gd name="connsiteY64" fmla="*/ 46231 h 3507439"/>
                <a:gd name="connsiteX65" fmla="*/ 3119988 w 3248517"/>
                <a:gd name="connsiteY65" fmla="*/ 328453 h 3507439"/>
                <a:gd name="connsiteX66" fmla="*/ 3079371 w 3248517"/>
                <a:gd name="connsiteY66" fmla="*/ 38232 h 3507439"/>
                <a:gd name="connsiteX67" fmla="*/ 3059798 w 3248517"/>
                <a:gd name="connsiteY67" fmla="*/ 388642 h 3507439"/>
                <a:gd name="connsiteX68" fmla="*/ 2963023 w 3248517"/>
                <a:gd name="connsiteY68" fmla="*/ 482754 h 3507439"/>
                <a:gd name="connsiteX69" fmla="*/ 2822963 w 3248517"/>
                <a:gd name="connsiteY69" fmla="*/ 60189 h 3507439"/>
                <a:gd name="connsiteX70" fmla="*/ 2887119 w 3248517"/>
                <a:gd name="connsiteY70" fmla="*/ 521161 h 3507439"/>
                <a:gd name="connsiteX71" fmla="*/ 2715630 w 3248517"/>
                <a:gd name="connsiteY71" fmla="*/ 730601 h 3507439"/>
                <a:gd name="connsiteX72" fmla="*/ 2649828 w 3248517"/>
                <a:gd name="connsiteY72" fmla="*/ 620884 h 3507439"/>
                <a:gd name="connsiteX73" fmla="*/ 2633832 w 3248517"/>
                <a:gd name="connsiteY73" fmla="*/ 446449 h 3507439"/>
                <a:gd name="connsiteX74" fmla="*/ 2586971 w 3248517"/>
                <a:gd name="connsiteY74" fmla="*/ 643296 h 3507439"/>
                <a:gd name="connsiteX75" fmla="*/ 2650846 w 3248517"/>
                <a:gd name="connsiteY75" fmla="*/ 771218 h 3507439"/>
                <a:gd name="connsiteX76" fmla="*/ 2632922 w 3248517"/>
                <a:gd name="connsiteY76" fmla="*/ 854946 h 3507439"/>
                <a:gd name="connsiteX77" fmla="*/ 2481287 w 3248517"/>
                <a:gd name="connsiteY77" fmla="*/ 854665 h 3507439"/>
                <a:gd name="connsiteX78" fmla="*/ 2393982 w 3248517"/>
                <a:gd name="connsiteY78" fmla="*/ 753575 h 3507439"/>
                <a:gd name="connsiteX79" fmla="*/ 2447929 w 3248517"/>
                <a:gd name="connsiteY79" fmla="*/ 605344 h 3507439"/>
                <a:gd name="connsiteX80" fmla="*/ 2420079 w 3248517"/>
                <a:gd name="connsiteY80" fmla="*/ 458586 h 3507439"/>
                <a:gd name="connsiteX81" fmla="*/ 2330389 w 3248517"/>
                <a:gd name="connsiteY81" fmla="*/ 702575 h 3507439"/>
                <a:gd name="connsiteX82" fmla="*/ 2045501 w 3248517"/>
                <a:gd name="connsiteY82" fmla="*/ 470160 h 3507439"/>
                <a:gd name="connsiteX83" fmla="*/ 2079139 w 3248517"/>
                <a:gd name="connsiteY83" fmla="*/ 379171 h 3507439"/>
                <a:gd name="connsiteX84" fmla="*/ 2305379 w 3248517"/>
                <a:gd name="connsiteY84" fmla="*/ 238764 h 3507439"/>
                <a:gd name="connsiteX85" fmla="*/ 2167863 w 3248517"/>
                <a:gd name="connsiteY85" fmla="*/ 296731 h 3507439"/>
                <a:gd name="connsiteX86" fmla="*/ 2035574 w 3248517"/>
                <a:gd name="connsiteY86" fmla="*/ 307863 h 3507439"/>
                <a:gd name="connsiteX87" fmla="*/ 2047899 w 3248517"/>
                <a:gd name="connsiteY87" fmla="*/ 174099 h 3507439"/>
                <a:gd name="connsiteX88" fmla="*/ 2126456 w 3248517"/>
                <a:gd name="connsiteY88" fmla="*/ 0 h 3507439"/>
                <a:gd name="connsiteX89" fmla="*/ 1966650 w 3248517"/>
                <a:gd name="connsiteY89" fmla="*/ 257318 h 3507439"/>
                <a:gd name="connsiteX90" fmla="*/ 1936870 w 3248517"/>
                <a:gd name="connsiteY90" fmla="*/ 32164 h 3507439"/>
                <a:gd name="connsiteX91" fmla="*/ 1901275 w 3248517"/>
                <a:gd name="connsiteY91" fmla="*/ 208756 h 3507439"/>
                <a:gd name="connsiteX92" fmla="*/ 1931363 w 3248517"/>
                <a:gd name="connsiteY92" fmla="*/ 367315 h 3507439"/>
                <a:gd name="connsiteX93" fmla="*/ 1837294 w 3248517"/>
                <a:gd name="connsiteY93" fmla="*/ 288733 h 3507439"/>
                <a:gd name="connsiteX94" fmla="*/ 1776782 w 3248517"/>
                <a:gd name="connsiteY94" fmla="*/ 138130 h 3507439"/>
                <a:gd name="connsiteX95" fmla="*/ 1812524 w 3248517"/>
                <a:gd name="connsiteY95" fmla="*/ 363351 h 3507439"/>
                <a:gd name="connsiteX96" fmla="*/ 2358415 w 3248517"/>
                <a:gd name="connsiteY96" fmla="*/ 907420 h 3507439"/>
                <a:gd name="connsiteX97" fmla="*/ 2235543 w 3248517"/>
                <a:gd name="connsiteY97" fmla="*/ 830779 h 3507439"/>
                <a:gd name="connsiteX98" fmla="*/ 2065635 w 3248517"/>
                <a:gd name="connsiteY98" fmla="*/ 746314 h 3507439"/>
                <a:gd name="connsiteX99" fmla="*/ 2108531 w 3248517"/>
                <a:gd name="connsiteY99" fmla="*/ 998194 h 3507439"/>
                <a:gd name="connsiteX100" fmla="*/ 2259254 w 3248517"/>
                <a:gd name="connsiteY100" fmla="*/ 1067227 h 3507439"/>
                <a:gd name="connsiteX101" fmla="*/ 2285163 w 3248517"/>
                <a:gd name="connsiteY101" fmla="*/ 1144483 h 3507439"/>
                <a:gd name="connsiteX102" fmla="*/ 2187208 w 3248517"/>
                <a:gd name="connsiteY102" fmla="*/ 1396872 h 3507439"/>
                <a:gd name="connsiteX103" fmla="*/ 1844360 w 3248517"/>
                <a:gd name="connsiteY103" fmla="*/ 1398722 h 3507439"/>
                <a:gd name="connsiteX104" fmla="*/ 1565233 w 3248517"/>
                <a:gd name="connsiteY104" fmla="*/ 1433906 h 3507439"/>
                <a:gd name="connsiteX0" fmla="*/ 1546239 w 3229523"/>
                <a:gd name="connsiteY0" fmla="*/ 1433906 h 3507439"/>
                <a:gd name="connsiteX1" fmla="*/ 827604 w 3229523"/>
                <a:gd name="connsiteY1" fmla="*/ 1430614 h 3507439"/>
                <a:gd name="connsiteX2" fmla="*/ 507353 w 3229523"/>
                <a:gd name="connsiteY2" fmla="*/ 1443019 h 3507439"/>
                <a:gd name="connsiteX3" fmla="*/ 183185 w 3229523"/>
                <a:gd name="connsiteY3" fmla="*/ 1603646 h 3507439"/>
                <a:gd name="connsiteX4" fmla="*/ 34660 w 3229523"/>
                <a:gd name="connsiteY4" fmla="*/ 1771165 h 3507439"/>
                <a:gd name="connsiteX5" fmla="*/ 0 w 3229523"/>
                <a:gd name="connsiteY5" fmla="*/ 2063143 h 3507439"/>
                <a:gd name="connsiteX6" fmla="*/ 132641 w 3229523"/>
                <a:gd name="connsiteY6" fmla="*/ 1952864 h 3507439"/>
                <a:gd name="connsiteX7" fmla="*/ 169400 w 3229523"/>
                <a:gd name="connsiteY7" fmla="*/ 2003409 h 3507439"/>
                <a:gd name="connsiteX8" fmla="*/ 183185 w 3229523"/>
                <a:gd name="connsiteY8" fmla="*/ 1856369 h 3507439"/>
                <a:gd name="connsiteX9" fmla="*/ 261300 w 3229523"/>
                <a:gd name="connsiteY9" fmla="*/ 2269917 h 3507439"/>
                <a:gd name="connsiteX10" fmla="*/ 17766 w 3229523"/>
                <a:gd name="connsiteY10" fmla="*/ 2550211 h 3507439"/>
                <a:gd name="connsiteX11" fmla="*/ 26956 w 3229523"/>
                <a:gd name="connsiteY11" fmla="*/ 3363521 h 3507439"/>
                <a:gd name="connsiteX12" fmla="*/ 86691 w 3229523"/>
                <a:gd name="connsiteY12" fmla="*/ 3326761 h 3507439"/>
                <a:gd name="connsiteX13" fmla="*/ 114261 w 3229523"/>
                <a:gd name="connsiteY13" fmla="*/ 3469206 h 3507439"/>
                <a:gd name="connsiteX14" fmla="*/ 279680 w 3229523"/>
                <a:gd name="connsiteY14" fmla="*/ 3464611 h 3507439"/>
                <a:gd name="connsiteX15" fmla="*/ 334819 w 3229523"/>
                <a:gd name="connsiteY15" fmla="*/ 3427851 h 3507439"/>
                <a:gd name="connsiteX16" fmla="*/ 155615 w 3229523"/>
                <a:gd name="connsiteY16" fmla="*/ 3276217 h 3507439"/>
                <a:gd name="connsiteX17" fmla="*/ 151020 w 3229523"/>
                <a:gd name="connsiteY17" fmla="*/ 2720225 h 3507439"/>
                <a:gd name="connsiteX18" fmla="*/ 371579 w 3229523"/>
                <a:gd name="connsiteY18" fmla="*/ 2605350 h 3507439"/>
                <a:gd name="connsiteX19" fmla="*/ 279680 w 3229523"/>
                <a:gd name="connsiteY19" fmla="*/ 2734010 h 3507439"/>
                <a:gd name="connsiteX20" fmla="*/ 661063 w 3229523"/>
                <a:gd name="connsiteY20" fmla="*/ 3294597 h 3507439"/>
                <a:gd name="connsiteX21" fmla="*/ 702417 w 3229523"/>
                <a:gd name="connsiteY21" fmla="*/ 3262432 h 3507439"/>
                <a:gd name="connsiteX22" fmla="*/ 716202 w 3229523"/>
                <a:gd name="connsiteY22" fmla="*/ 3363521 h 3507439"/>
                <a:gd name="connsiteX23" fmla="*/ 909191 w 3229523"/>
                <a:gd name="connsiteY23" fmla="*/ 3363521 h 3507439"/>
                <a:gd name="connsiteX24" fmla="*/ 955141 w 3229523"/>
                <a:gd name="connsiteY24" fmla="*/ 3331356 h 3507439"/>
                <a:gd name="connsiteX25" fmla="*/ 739177 w 3229523"/>
                <a:gd name="connsiteY25" fmla="*/ 3193507 h 3507439"/>
                <a:gd name="connsiteX26" fmla="*/ 491049 w 3229523"/>
                <a:gd name="connsiteY26" fmla="*/ 2821314 h 3507439"/>
                <a:gd name="connsiteX27" fmla="*/ 500239 w 3229523"/>
                <a:gd name="connsiteY27" fmla="*/ 2738605 h 3507439"/>
                <a:gd name="connsiteX28" fmla="*/ 895406 w 3229523"/>
                <a:gd name="connsiteY28" fmla="*/ 2334247 h 3507439"/>
                <a:gd name="connsiteX29" fmla="*/ 1690337 w 3229523"/>
                <a:gd name="connsiteY29" fmla="*/ 2380197 h 3507439"/>
                <a:gd name="connsiteX30" fmla="*/ 1566273 w 3229523"/>
                <a:gd name="connsiteY30" fmla="*/ 3248647 h 3507439"/>
                <a:gd name="connsiteX31" fmla="*/ 1603032 w 3229523"/>
                <a:gd name="connsiteY31" fmla="*/ 3239457 h 3507439"/>
                <a:gd name="connsiteX32" fmla="*/ 1598438 w 3229523"/>
                <a:gd name="connsiteY32" fmla="*/ 3386496 h 3507439"/>
                <a:gd name="connsiteX33" fmla="*/ 1805211 w 3229523"/>
                <a:gd name="connsiteY33" fmla="*/ 3450826 h 3507439"/>
                <a:gd name="connsiteX34" fmla="*/ 1837376 w 3229523"/>
                <a:gd name="connsiteY34" fmla="*/ 3391091 h 3507439"/>
                <a:gd name="connsiteX35" fmla="*/ 1699527 w 3229523"/>
                <a:gd name="connsiteY35" fmla="*/ 3303786 h 3507439"/>
                <a:gd name="connsiteX36" fmla="*/ 1727097 w 3229523"/>
                <a:gd name="connsiteY36" fmla="*/ 2908619 h 3507439"/>
                <a:gd name="connsiteX37" fmla="*/ 1851161 w 3229523"/>
                <a:gd name="connsiteY37" fmla="*/ 2623730 h 3507439"/>
                <a:gd name="connsiteX38" fmla="*/ 1956846 w 3229523"/>
                <a:gd name="connsiteY38" fmla="*/ 2844289 h 3507439"/>
                <a:gd name="connsiteX39" fmla="*/ 2039555 w 3229523"/>
                <a:gd name="connsiteY39" fmla="*/ 3060253 h 3507439"/>
                <a:gd name="connsiteX40" fmla="*/ 2074841 w 3229523"/>
                <a:gd name="connsiteY40" fmla="*/ 3350929 h 3507439"/>
                <a:gd name="connsiteX41" fmla="*/ 2119599 w 3229523"/>
                <a:gd name="connsiteY41" fmla="*/ 3345423 h 3507439"/>
                <a:gd name="connsiteX42" fmla="*/ 2136505 w 3229523"/>
                <a:gd name="connsiteY42" fmla="*/ 3478113 h 3507439"/>
                <a:gd name="connsiteX43" fmla="*/ 2290068 w 3229523"/>
                <a:gd name="connsiteY43" fmla="*/ 3507439 h 3507439"/>
                <a:gd name="connsiteX44" fmla="*/ 2334545 w 3229523"/>
                <a:gd name="connsiteY44" fmla="*/ 3463419 h 3507439"/>
                <a:gd name="connsiteX45" fmla="*/ 2221706 w 3229523"/>
                <a:gd name="connsiteY45" fmla="*/ 3366924 h 3507439"/>
                <a:gd name="connsiteX46" fmla="*/ 2126860 w 3229523"/>
                <a:gd name="connsiteY46" fmla="*/ 3087823 h 3507439"/>
                <a:gd name="connsiteX47" fmla="*/ 2082666 w 3229523"/>
                <a:gd name="connsiteY47" fmla="*/ 2817884 h 3507439"/>
                <a:gd name="connsiteX48" fmla="*/ 2053340 w 3229523"/>
                <a:gd name="connsiteY48" fmla="*/ 2357222 h 3507439"/>
                <a:gd name="connsiteX49" fmla="*/ 2294382 w 3229523"/>
                <a:gd name="connsiteY49" fmla="*/ 2205413 h 3507439"/>
                <a:gd name="connsiteX50" fmla="*/ 2585621 w 3229523"/>
                <a:gd name="connsiteY50" fmla="*/ 1779447 h 3507439"/>
                <a:gd name="connsiteX51" fmla="*/ 2653634 w 3229523"/>
                <a:gd name="connsiteY51" fmla="*/ 1448891 h 3507439"/>
                <a:gd name="connsiteX52" fmla="*/ 2766016 w 3229523"/>
                <a:gd name="connsiteY52" fmla="*/ 1398346 h 3507439"/>
                <a:gd name="connsiteX53" fmla="*/ 2755634 w 3229523"/>
                <a:gd name="connsiteY53" fmla="*/ 1288521 h 3507439"/>
                <a:gd name="connsiteX54" fmla="*/ 2741112 w 3229523"/>
                <a:gd name="connsiteY54" fmla="*/ 1231453 h 3507439"/>
                <a:gd name="connsiteX55" fmla="*/ 2764368 w 3229523"/>
                <a:gd name="connsiteY55" fmla="*/ 1121454 h 3507439"/>
                <a:gd name="connsiteX56" fmla="*/ 2794498 w 3229523"/>
                <a:gd name="connsiteY56" fmla="*/ 1132185 h 3507439"/>
                <a:gd name="connsiteX57" fmla="*/ 2788536 w 3229523"/>
                <a:gd name="connsiteY57" fmla="*/ 1066034 h 3507439"/>
                <a:gd name="connsiteX58" fmla="*/ 2816106 w 3229523"/>
                <a:gd name="connsiteY58" fmla="*/ 1020084 h 3507439"/>
                <a:gd name="connsiteX59" fmla="*/ 2927312 w 3229523"/>
                <a:gd name="connsiteY59" fmla="*/ 872562 h 3507439"/>
                <a:gd name="connsiteX60" fmla="*/ 2967740 w 3229523"/>
                <a:gd name="connsiteY60" fmla="*/ 771955 h 3507439"/>
                <a:gd name="connsiteX61" fmla="*/ 2857998 w 3229523"/>
                <a:gd name="connsiteY61" fmla="*/ 819245 h 3507439"/>
                <a:gd name="connsiteX62" fmla="*/ 2723750 w 3229523"/>
                <a:gd name="connsiteY62" fmla="*/ 868450 h 3507439"/>
                <a:gd name="connsiteX63" fmla="*/ 3055045 w 3229523"/>
                <a:gd name="connsiteY63" fmla="*/ 501589 h 3507439"/>
                <a:gd name="connsiteX64" fmla="*/ 3200329 w 3229523"/>
                <a:gd name="connsiteY64" fmla="*/ 46231 h 3507439"/>
                <a:gd name="connsiteX65" fmla="*/ 3100994 w 3229523"/>
                <a:gd name="connsiteY65" fmla="*/ 328453 h 3507439"/>
                <a:gd name="connsiteX66" fmla="*/ 3060377 w 3229523"/>
                <a:gd name="connsiteY66" fmla="*/ 38232 h 3507439"/>
                <a:gd name="connsiteX67" fmla="*/ 3040804 w 3229523"/>
                <a:gd name="connsiteY67" fmla="*/ 388642 h 3507439"/>
                <a:gd name="connsiteX68" fmla="*/ 2944029 w 3229523"/>
                <a:gd name="connsiteY68" fmla="*/ 482754 h 3507439"/>
                <a:gd name="connsiteX69" fmla="*/ 2803969 w 3229523"/>
                <a:gd name="connsiteY69" fmla="*/ 60189 h 3507439"/>
                <a:gd name="connsiteX70" fmla="*/ 2868125 w 3229523"/>
                <a:gd name="connsiteY70" fmla="*/ 521161 h 3507439"/>
                <a:gd name="connsiteX71" fmla="*/ 2696636 w 3229523"/>
                <a:gd name="connsiteY71" fmla="*/ 730601 h 3507439"/>
                <a:gd name="connsiteX72" fmla="*/ 2630834 w 3229523"/>
                <a:gd name="connsiteY72" fmla="*/ 620884 h 3507439"/>
                <a:gd name="connsiteX73" fmla="*/ 2614838 w 3229523"/>
                <a:gd name="connsiteY73" fmla="*/ 446449 h 3507439"/>
                <a:gd name="connsiteX74" fmla="*/ 2567977 w 3229523"/>
                <a:gd name="connsiteY74" fmla="*/ 643296 h 3507439"/>
                <a:gd name="connsiteX75" fmla="*/ 2631852 w 3229523"/>
                <a:gd name="connsiteY75" fmla="*/ 771218 h 3507439"/>
                <a:gd name="connsiteX76" fmla="*/ 2613928 w 3229523"/>
                <a:gd name="connsiteY76" fmla="*/ 854946 h 3507439"/>
                <a:gd name="connsiteX77" fmla="*/ 2462293 w 3229523"/>
                <a:gd name="connsiteY77" fmla="*/ 854665 h 3507439"/>
                <a:gd name="connsiteX78" fmla="*/ 2374988 w 3229523"/>
                <a:gd name="connsiteY78" fmla="*/ 753575 h 3507439"/>
                <a:gd name="connsiteX79" fmla="*/ 2428935 w 3229523"/>
                <a:gd name="connsiteY79" fmla="*/ 605344 h 3507439"/>
                <a:gd name="connsiteX80" fmla="*/ 2401085 w 3229523"/>
                <a:gd name="connsiteY80" fmla="*/ 458586 h 3507439"/>
                <a:gd name="connsiteX81" fmla="*/ 2311395 w 3229523"/>
                <a:gd name="connsiteY81" fmla="*/ 702575 h 3507439"/>
                <a:gd name="connsiteX82" fmla="*/ 2026507 w 3229523"/>
                <a:gd name="connsiteY82" fmla="*/ 470160 h 3507439"/>
                <a:gd name="connsiteX83" fmla="*/ 2060145 w 3229523"/>
                <a:gd name="connsiteY83" fmla="*/ 379171 h 3507439"/>
                <a:gd name="connsiteX84" fmla="*/ 2286385 w 3229523"/>
                <a:gd name="connsiteY84" fmla="*/ 238764 h 3507439"/>
                <a:gd name="connsiteX85" fmla="*/ 2148869 w 3229523"/>
                <a:gd name="connsiteY85" fmla="*/ 296731 h 3507439"/>
                <a:gd name="connsiteX86" fmla="*/ 2016580 w 3229523"/>
                <a:gd name="connsiteY86" fmla="*/ 307863 h 3507439"/>
                <a:gd name="connsiteX87" fmla="*/ 2028905 w 3229523"/>
                <a:gd name="connsiteY87" fmla="*/ 174099 h 3507439"/>
                <a:gd name="connsiteX88" fmla="*/ 2107462 w 3229523"/>
                <a:gd name="connsiteY88" fmla="*/ 0 h 3507439"/>
                <a:gd name="connsiteX89" fmla="*/ 1947656 w 3229523"/>
                <a:gd name="connsiteY89" fmla="*/ 257318 h 3507439"/>
                <a:gd name="connsiteX90" fmla="*/ 1917876 w 3229523"/>
                <a:gd name="connsiteY90" fmla="*/ 32164 h 3507439"/>
                <a:gd name="connsiteX91" fmla="*/ 1882281 w 3229523"/>
                <a:gd name="connsiteY91" fmla="*/ 208756 h 3507439"/>
                <a:gd name="connsiteX92" fmla="*/ 1912369 w 3229523"/>
                <a:gd name="connsiteY92" fmla="*/ 367315 h 3507439"/>
                <a:gd name="connsiteX93" fmla="*/ 1818300 w 3229523"/>
                <a:gd name="connsiteY93" fmla="*/ 288733 h 3507439"/>
                <a:gd name="connsiteX94" fmla="*/ 1757788 w 3229523"/>
                <a:gd name="connsiteY94" fmla="*/ 138130 h 3507439"/>
                <a:gd name="connsiteX95" fmla="*/ 1793530 w 3229523"/>
                <a:gd name="connsiteY95" fmla="*/ 363351 h 3507439"/>
                <a:gd name="connsiteX96" fmla="*/ 2339421 w 3229523"/>
                <a:gd name="connsiteY96" fmla="*/ 907420 h 3507439"/>
                <a:gd name="connsiteX97" fmla="*/ 2216549 w 3229523"/>
                <a:gd name="connsiteY97" fmla="*/ 830779 h 3507439"/>
                <a:gd name="connsiteX98" fmla="*/ 2046641 w 3229523"/>
                <a:gd name="connsiteY98" fmla="*/ 746314 h 3507439"/>
                <a:gd name="connsiteX99" fmla="*/ 2089537 w 3229523"/>
                <a:gd name="connsiteY99" fmla="*/ 998194 h 3507439"/>
                <a:gd name="connsiteX100" fmla="*/ 2240260 w 3229523"/>
                <a:gd name="connsiteY100" fmla="*/ 1067227 h 3507439"/>
                <a:gd name="connsiteX101" fmla="*/ 2266169 w 3229523"/>
                <a:gd name="connsiteY101" fmla="*/ 1144483 h 3507439"/>
                <a:gd name="connsiteX102" fmla="*/ 2168214 w 3229523"/>
                <a:gd name="connsiteY102" fmla="*/ 1396872 h 3507439"/>
                <a:gd name="connsiteX103" fmla="*/ 1825366 w 3229523"/>
                <a:gd name="connsiteY103" fmla="*/ 1398722 h 3507439"/>
                <a:gd name="connsiteX104" fmla="*/ 1546239 w 3229523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2755 w 3229637"/>
                <a:gd name="connsiteY6" fmla="*/ 195286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2755 w 3229637"/>
                <a:gd name="connsiteY6" fmla="*/ 195286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05621 w 3229637"/>
                <a:gd name="connsiteY6" fmla="*/ 192030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2755 w 3229637"/>
                <a:gd name="connsiteY6" fmla="*/ 1917591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202292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34161 w 3229637"/>
                <a:gd name="connsiteY10" fmla="*/ 253935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69204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27070 w 3229637"/>
                <a:gd name="connsiteY12" fmla="*/ 3363521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27070 w 3229637"/>
                <a:gd name="connsiteY12" fmla="*/ 3363521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27070 w 3229637"/>
                <a:gd name="connsiteY12" fmla="*/ 3363521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10513 w 3229637"/>
                <a:gd name="connsiteY16" fmla="*/ 343056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10513 w 3229637"/>
                <a:gd name="connsiteY16" fmla="*/ 343056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05086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05086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698518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698518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698518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698518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9641 w 3229637"/>
                <a:gd name="connsiteY20" fmla="*/ 273943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9641 w 3229637"/>
                <a:gd name="connsiteY20" fmla="*/ 273943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9318 w 3229637"/>
                <a:gd name="connsiteY21" fmla="*/ 330273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9318 w 3229637"/>
                <a:gd name="connsiteY21" fmla="*/ 330273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7445 w 3229637"/>
                <a:gd name="connsiteY25" fmla="*/ 3374374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7445 w 3229637"/>
                <a:gd name="connsiteY25" fmla="*/ 3374374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7445 w 3229637"/>
                <a:gd name="connsiteY25" fmla="*/ 3374374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6526 w 3229637"/>
                <a:gd name="connsiteY30" fmla="*/ 2339674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6526 w 3229637"/>
                <a:gd name="connsiteY30" fmla="*/ 2339674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5878 w 3229637"/>
                <a:gd name="connsiteY31" fmla="*/ 2366631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5878 w 3229637"/>
                <a:gd name="connsiteY31" fmla="*/ 2366631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66387 w 3229637"/>
                <a:gd name="connsiteY33" fmla="*/ 3248647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66387 w 3229637"/>
                <a:gd name="connsiteY33" fmla="*/ 3248647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66387 w 3229637"/>
                <a:gd name="connsiteY33" fmla="*/ 3248647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72765 w 3229637"/>
                <a:gd name="connsiteY36" fmla="*/ 3445399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150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150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150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</a:cxnLst>
              <a:rect l="l" t="t" r="r" b="b"/>
              <a:pathLst>
                <a:path w="3229637" h="3507439">
                  <a:moveTo>
                    <a:pt x="1546353" y="1433906"/>
                  </a:moveTo>
                  <a:cubicBezTo>
                    <a:pt x="1264376" y="1403510"/>
                    <a:pt x="925128" y="1423449"/>
                    <a:pt x="827718" y="1430614"/>
                  </a:cubicBezTo>
                  <a:cubicBezTo>
                    <a:pt x="652559" y="1443198"/>
                    <a:pt x="599781" y="1417197"/>
                    <a:pt x="507467" y="1443019"/>
                  </a:cubicBezTo>
                  <a:cubicBezTo>
                    <a:pt x="400064" y="1480911"/>
                    <a:pt x="265948" y="1557307"/>
                    <a:pt x="183299" y="1603646"/>
                  </a:cubicBezTo>
                  <a:lnTo>
                    <a:pt x="34774" y="1771165"/>
                  </a:lnTo>
                  <a:cubicBezTo>
                    <a:pt x="23221" y="1868491"/>
                    <a:pt x="-1899" y="1976670"/>
                    <a:pt x="114" y="2063143"/>
                  </a:cubicBezTo>
                  <a:cubicBezTo>
                    <a:pt x="52468" y="2034523"/>
                    <a:pt x="112961" y="1995052"/>
                    <a:pt x="130041" y="1914878"/>
                  </a:cubicBezTo>
                  <a:lnTo>
                    <a:pt x="134241" y="1957282"/>
                  </a:lnTo>
                  <a:cubicBezTo>
                    <a:pt x="166875" y="1937211"/>
                    <a:pt x="175086" y="1876440"/>
                    <a:pt x="191439" y="1842802"/>
                  </a:cubicBezTo>
                  <a:cubicBezTo>
                    <a:pt x="195770" y="1982461"/>
                    <a:pt x="243514" y="2113978"/>
                    <a:pt x="283120" y="2256350"/>
                  </a:cubicBezTo>
                  <a:cubicBezTo>
                    <a:pt x="259827" y="2484546"/>
                    <a:pt x="92727" y="2476676"/>
                    <a:pt x="20594" y="2555637"/>
                  </a:cubicBezTo>
                  <a:cubicBezTo>
                    <a:pt x="26324" y="2711887"/>
                    <a:pt x="58648" y="3002221"/>
                    <a:pt x="48874" y="3136868"/>
                  </a:cubicBezTo>
                  <a:cubicBezTo>
                    <a:pt x="44526" y="3203682"/>
                    <a:pt x="398" y="3311521"/>
                    <a:pt x="43351" y="3349954"/>
                  </a:cubicBezTo>
                  <a:lnTo>
                    <a:pt x="86805" y="3307767"/>
                  </a:lnTo>
                  <a:cubicBezTo>
                    <a:pt x="79715" y="3372434"/>
                    <a:pt x="94332" y="3390973"/>
                    <a:pt x="103522" y="3444786"/>
                  </a:cubicBezTo>
                  <a:cubicBezTo>
                    <a:pt x="108011" y="3470388"/>
                    <a:pt x="234603" y="3474284"/>
                    <a:pt x="266227" y="3470038"/>
                  </a:cubicBezTo>
                  <a:lnTo>
                    <a:pt x="291519" y="3414284"/>
                  </a:lnTo>
                  <a:cubicBezTo>
                    <a:pt x="298714" y="3384542"/>
                    <a:pt x="162101" y="3330379"/>
                    <a:pt x="155729" y="3276217"/>
                  </a:cubicBezTo>
                  <a:cubicBezTo>
                    <a:pt x="135204" y="3093600"/>
                    <a:pt x="133673" y="2780742"/>
                    <a:pt x="148421" y="2703945"/>
                  </a:cubicBezTo>
                  <a:cubicBezTo>
                    <a:pt x="211992" y="2659323"/>
                    <a:pt x="297269" y="2633693"/>
                    <a:pt x="379833" y="2591783"/>
                  </a:cubicBezTo>
                  <a:cubicBezTo>
                    <a:pt x="345582" y="2657281"/>
                    <a:pt x="300479" y="2720065"/>
                    <a:pt x="306928" y="2747577"/>
                  </a:cubicBezTo>
                  <a:cubicBezTo>
                    <a:pt x="359398" y="2841590"/>
                    <a:pt x="536574" y="3017207"/>
                    <a:pt x="588832" y="3126014"/>
                  </a:cubicBezTo>
                  <a:cubicBezTo>
                    <a:pt x="649230" y="3218541"/>
                    <a:pt x="646298" y="3284975"/>
                    <a:pt x="669318" y="3302737"/>
                  </a:cubicBezTo>
                  <a:lnTo>
                    <a:pt x="702531" y="3262432"/>
                  </a:lnTo>
                  <a:cubicBezTo>
                    <a:pt x="707126" y="3323263"/>
                    <a:pt x="744281" y="3389519"/>
                    <a:pt x="811283" y="3396081"/>
                  </a:cubicBezTo>
                  <a:cubicBezTo>
                    <a:pt x="852097" y="3401508"/>
                    <a:pt x="879345" y="3396081"/>
                    <a:pt x="912019" y="3377088"/>
                  </a:cubicBezTo>
                  <a:cubicBezTo>
                    <a:pt x="909247" y="3350086"/>
                    <a:pt x="911901" y="3336651"/>
                    <a:pt x="930835" y="3317789"/>
                  </a:cubicBezTo>
                  <a:cubicBezTo>
                    <a:pt x="866083" y="3279979"/>
                    <a:pt x="823037" y="3261164"/>
                    <a:pt x="771852" y="3228780"/>
                  </a:cubicBezTo>
                  <a:cubicBezTo>
                    <a:pt x="746123" y="3128232"/>
                    <a:pt x="554879" y="2957137"/>
                    <a:pt x="480310" y="2810461"/>
                  </a:cubicBezTo>
                  <a:cubicBezTo>
                    <a:pt x="492418" y="2764802"/>
                    <a:pt x="493672" y="2762557"/>
                    <a:pt x="500353" y="2738605"/>
                  </a:cubicBezTo>
                  <a:cubicBezTo>
                    <a:pt x="653782" y="2620099"/>
                    <a:pt x="834344" y="2509733"/>
                    <a:pt x="879239" y="2336960"/>
                  </a:cubicBezTo>
                  <a:cubicBezTo>
                    <a:pt x="1133363" y="2424633"/>
                    <a:pt x="1425474" y="2392920"/>
                    <a:pt x="1704018" y="2366631"/>
                  </a:cubicBezTo>
                  <a:cubicBezTo>
                    <a:pt x="1655617" y="2542458"/>
                    <a:pt x="1631990" y="2873190"/>
                    <a:pt x="1609052" y="3020193"/>
                  </a:cubicBezTo>
                  <a:cubicBezTo>
                    <a:pt x="1596967" y="3140062"/>
                    <a:pt x="1543857" y="3227931"/>
                    <a:pt x="1571814" y="3267640"/>
                  </a:cubicBezTo>
                  <a:lnTo>
                    <a:pt x="1597719" y="3234030"/>
                  </a:lnTo>
                  <a:cubicBezTo>
                    <a:pt x="1606136" y="3322839"/>
                    <a:pt x="1565714" y="3376374"/>
                    <a:pt x="1590412" y="3394636"/>
                  </a:cubicBezTo>
                  <a:cubicBezTo>
                    <a:pt x="1632203" y="3445926"/>
                    <a:pt x="1673994" y="3426669"/>
                    <a:pt x="1745632" y="3445399"/>
                  </a:cubicBezTo>
                  <a:cubicBezTo>
                    <a:pt x="1797054" y="3430009"/>
                    <a:pt x="1769789" y="3409194"/>
                    <a:pt x="1802217" y="3382951"/>
                  </a:cubicBezTo>
                  <a:cubicBezTo>
                    <a:pt x="1765312" y="3348423"/>
                    <a:pt x="1755539" y="3316607"/>
                    <a:pt x="1699641" y="3279366"/>
                  </a:cubicBezTo>
                  <a:cubicBezTo>
                    <a:pt x="1684411" y="3109658"/>
                    <a:pt x="1709882" y="3010495"/>
                    <a:pt x="1729925" y="2911333"/>
                  </a:cubicBezTo>
                  <a:cubicBezTo>
                    <a:pt x="1754095" y="2826318"/>
                    <a:pt x="1810825" y="2719598"/>
                    <a:pt x="1851275" y="2623730"/>
                  </a:cubicBezTo>
                  <a:cubicBezTo>
                    <a:pt x="1932630" y="2705389"/>
                    <a:pt x="1932586" y="2773483"/>
                    <a:pt x="1970527" y="2855143"/>
                  </a:cubicBezTo>
                  <a:cubicBezTo>
                    <a:pt x="1974581" y="2904519"/>
                    <a:pt x="2016622" y="2991883"/>
                    <a:pt x="2039669" y="3060253"/>
                  </a:cubicBezTo>
                  <a:cubicBezTo>
                    <a:pt x="2064998" y="3195132"/>
                    <a:pt x="2052530" y="3339346"/>
                    <a:pt x="2074955" y="3350929"/>
                  </a:cubicBezTo>
                  <a:lnTo>
                    <a:pt x="2119713" y="3345423"/>
                  </a:lnTo>
                  <a:cubicBezTo>
                    <a:pt x="2153785" y="3398539"/>
                    <a:pt x="2115877" y="3430328"/>
                    <a:pt x="2136619" y="3478113"/>
                  </a:cubicBezTo>
                  <a:cubicBezTo>
                    <a:pt x="2201137" y="3506549"/>
                    <a:pt x="2238994" y="3497664"/>
                    <a:pt x="2290182" y="3507439"/>
                  </a:cubicBezTo>
                  <a:cubicBezTo>
                    <a:pt x="2312116" y="3489211"/>
                    <a:pt x="2307393" y="3476315"/>
                    <a:pt x="2334659" y="3463419"/>
                  </a:cubicBezTo>
                  <a:cubicBezTo>
                    <a:pt x="2334369" y="3441918"/>
                    <a:pt x="2259433" y="3399089"/>
                    <a:pt x="2221820" y="3366924"/>
                  </a:cubicBezTo>
                  <a:cubicBezTo>
                    <a:pt x="2197314" y="3276556"/>
                    <a:pt x="2183470" y="3215514"/>
                    <a:pt x="2126974" y="3087823"/>
                  </a:cubicBezTo>
                  <a:cubicBezTo>
                    <a:pt x="2106911" y="3008507"/>
                    <a:pt x="2094845" y="2931857"/>
                    <a:pt x="2082780" y="2817884"/>
                  </a:cubicBezTo>
                  <a:cubicBezTo>
                    <a:pt x="2066784" y="2709650"/>
                    <a:pt x="2021463" y="2449460"/>
                    <a:pt x="2053454" y="2357222"/>
                  </a:cubicBezTo>
                  <a:cubicBezTo>
                    <a:pt x="2125803" y="2341275"/>
                    <a:pt x="2259469" y="2266680"/>
                    <a:pt x="2294496" y="2205413"/>
                  </a:cubicBezTo>
                  <a:cubicBezTo>
                    <a:pt x="2375580" y="2071422"/>
                    <a:pt x="2509982" y="1916105"/>
                    <a:pt x="2585735" y="1779447"/>
                  </a:cubicBezTo>
                  <a:cubicBezTo>
                    <a:pt x="2622624" y="1738575"/>
                    <a:pt x="2646183" y="1543081"/>
                    <a:pt x="2653748" y="1448891"/>
                  </a:cubicBezTo>
                  <a:cubicBezTo>
                    <a:pt x="2698318" y="1435597"/>
                    <a:pt x="2716228" y="1438299"/>
                    <a:pt x="2766130" y="1398346"/>
                  </a:cubicBezTo>
                  <a:lnTo>
                    <a:pt x="2755748" y="1288521"/>
                  </a:lnTo>
                  <a:cubicBezTo>
                    <a:pt x="2749130" y="1268610"/>
                    <a:pt x="2731849" y="1264694"/>
                    <a:pt x="2741226" y="1231453"/>
                  </a:cubicBezTo>
                  <a:lnTo>
                    <a:pt x="2764482" y="1121454"/>
                  </a:lnTo>
                  <a:lnTo>
                    <a:pt x="2794612" y="1132185"/>
                  </a:lnTo>
                  <a:cubicBezTo>
                    <a:pt x="2792625" y="1110135"/>
                    <a:pt x="2779974" y="1085418"/>
                    <a:pt x="2788650" y="1066034"/>
                  </a:cubicBezTo>
                  <a:cubicBezTo>
                    <a:pt x="2797840" y="1050717"/>
                    <a:pt x="2778270" y="1031680"/>
                    <a:pt x="2816220" y="1020084"/>
                  </a:cubicBezTo>
                  <a:cubicBezTo>
                    <a:pt x="2860676" y="1006500"/>
                    <a:pt x="2907486" y="969900"/>
                    <a:pt x="2927426" y="872562"/>
                  </a:cubicBezTo>
                  <a:cubicBezTo>
                    <a:pt x="2928705" y="852534"/>
                    <a:pt x="2989181" y="799948"/>
                    <a:pt x="2967854" y="771955"/>
                  </a:cubicBezTo>
                  <a:cubicBezTo>
                    <a:pt x="2949066" y="764252"/>
                    <a:pt x="2898777" y="792499"/>
                    <a:pt x="2858112" y="819245"/>
                  </a:cubicBezTo>
                  <a:cubicBezTo>
                    <a:pt x="2790789" y="832661"/>
                    <a:pt x="2777221" y="853857"/>
                    <a:pt x="2723864" y="868450"/>
                  </a:cubicBezTo>
                  <a:cubicBezTo>
                    <a:pt x="2756096" y="736388"/>
                    <a:pt x="2916290" y="604326"/>
                    <a:pt x="3055159" y="501589"/>
                  </a:cubicBezTo>
                  <a:cubicBezTo>
                    <a:pt x="3225330" y="382681"/>
                    <a:pt x="3264871" y="66500"/>
                    <a:pt x="3200443" y="46231"/>
                  </a:cubicBezTo>
                  <a:cubicBezTo>
                    <a:pt x="3146892" y="34559"/>
                    <a:pt x="3175986" y="321464"/>
                    <a:pt x="3101108" y="328453"/>
                  </a:cubicBezTo>
                  <a:cubicBezTo>
                    <a:pt x="3044914" y="303691"/>
                    <a:pt x="3095357" y="62994"/>
                    <a:pt x="3060491" y="38232"/>
                  </a:cubicBezTo>
                  <a:cubicBezTo>
                    <a:pt x="3008647" y="12855"/>
                    <a:pt x="3015451" y="270061"/>
                    <a:pt x="3040918" y="388642"/>
                  </a:cubicBezTo>
                  <a:cubicBezTo>
                    <a:pt x="3013103" y="420901"/>
                    <a:pt x="3001283" y="426502"/>
                    <a:pt x="2944143" y="482754"/>
                  </a:cubicBezTo>
                  <a:cubicBezTo>
                    <a:pt x="2930335" y="342788"/>
                    <a:pt x="2844550" y="29538"/>
                    <a:pt x="2804083" y="60189"/>
                  </a:cubicBezTo>
                  <a:cubicBezTo>
                    <a:pt x="2785480" y="78774"/>
                    <a:pt x="2900171" y="473252"/>
                    <a:pt x="2868239" y="521161"/>
                  </a:cubicBezTo>
                  <a:cubicBezTo>
                    <a:pt x="2806634" y="587420"/>
                    <a:pt x="2737028" y="706996"/>
                    <a:pt x="2696750" y="730601"/>
                  </a:cubicBezTo>
                  <a:cubicBezTo>
                    <a:pt x="2664152" y="742015"/>
                    <a:pt x="2652882" y="657456"/>
                    <a:pt x="2630948" y="620884"/>
                  </a:cubicBezTo>
                  <a:cubicBezTo>
                    <a:pt x="2603401" y="545856"/>
                    <a:pt x="2669158" y="465494"/>
                    <a:pt x="2614952" y="446449"/>
                  </a:cubicBezTo>
                  <a:cubicBezTo>
                    <a:pt x="2571784" y="441863"/>
                    <a:pt x="2544612" y="602562"/>
                    <a:pt x="2568091" y="643296"/>
                  </a:cubicBezTo>
                  <a:lnTo>
                    <a:pt x="2631966" y="771218"/>
                  </a:lnTo>
                  <a:cubicBezTo>
                    <a:pt x="2646430" y="800016"/>
                    <a:pt x="2639566" y="831480"/>
                    <a:pt x="2614042" y="854946"/>
                  </a:cubicBezTo>
                  <a:cubicBezTo>
                    <a:pt x="2566163" y="869071"/>
                    <a:pt x="2520950" y="869866"/>
                    <a:pt x="2462407" y="854665"/>
                  </a:cubicBezTo>
                  <a:cubicBezTo>
                    <a:pt x="2425307" y="842295"/>
                    <a:pt x="2382876" y="805934"/>
                    <a:pt x="2375102" y="753575"/>
                  </a:cubicBezTo>
                  <a:cubicBezTo>
                    <a:pt x="2369090" y="704165"/>
                    <a:pt x="2424397" y="646757"/>
                    <a:pt x="2429049" y="605344"/>
                  </a:cubicBezTo>
                  <a:cubicBezTo>
                    <a:pt x="2427763" y="535098"/>
                    <a:pt x="2434475" y="451520"/>
                    <a:pt x="2401199" y="458586"/>
                  </a:cubicBezTo>
                  <a:cubicBezTo>
                    <a:pt x="2365082" y="452830"/>
                    <a:pt x="2424936" y="548378"/>
                    <a:pt x="2311509" y="702575"/>
                  </a:cubicBezTo>
                  <a:cubicBezTo>
                    <a:pt x="2220989" y="632212"/>
                    <a:pt x="2071821" y="553853"/>
                    <a:pt x="2026621" y="470160"/>
                  </a:cubicBezTo>
                  <a:cubicBezTo>
                    <a:pt x="1999623" y="443385"/>
                    <a:pt x="2025942" y="381953"/>
                    <a:pt x="2060259" y="379171"/>
                  </a:cubicBezTo>
                  <a:cubicBezTo>
                    <a:pt x="2204986" y="353695"/>
                    <a:pt x="2304392" y="256241"/>
                    <a:pt x="2286499" y="238764"/>
                  </a:cubicBezTo>
                  <a:cubicBezTo>
                    <a:pt x="2243525" y="181926"/>
                    <a:pt x="2207280" y="277218"/>
                    <a:pt x="2148983" y="296731"/>
                  </a:cubicBezTo>
                  <a:cubicBezTo>
                    <a:pt x="2104016" y="308247"/>
                    <a:pt x="2032245" y="325191"/>
                    <a:pt x="2016694" y="307863"/>
                  </a:cubicBezTo>
                  <a:cubicBezTo>
                    <a:pt x="1994664" y="296198"/>
                    <a:pt x="2013872" y="225410"/>
                    <a:pt x="2029019" y="174099"/>
                  </a:cubicBezTo>
                  <a:cubicBezTo>
                    <a:pt x="2044166" y="122789"/>
                    <a:pt x="2157107" y="19899"/>
                    <a:pt x="2107576" y="0"/>
                  </a:cubicBezTo>
                  <a:cubicBezTo>
                    <a:pt x="1955669" y="37787"/>
                    <a:pt x="1963716" y="256853"/>
                    <a:pt x="1947770" y="257318"/>
                  </a:cubicBezTo>
                  <a:cubicBezTo>
                    <a:pt x="1916516" y="251580"/>
                    <a:pt x="1941247" y="43233"/>
                    <a:pt x="1917990" y="32164"/>
                  </a:cubicBezTo>
                  <a:cubicBezTo>
                    <a:pt x="1888433" y="26736"/>
                    <a:pt x="1880202" y="152898"/>
                    <a:pt x="1882395" y="208756"/>
                  </a:cubicBezTo>
                  <a:cubicBezTo>
                    <a:pt x="1881922" y="261948"/>
                    <a:pt x="1928478" y="361984"/>
                    <a:pt x="1912483" y="367315"/>
                  </a:cubicBezTo>
                  <a:cubicBezTo>
                    <a:pt x="1891889" y="385195"/>
                    <a:pt x="1844622" y="326931"/>
                    <a:pt x="1818414" y="288733"/>
                  </a:cubicBezTo>
                  <a:cubicBezTo>
                    <a:pt x="1792206" y="250536"/>
                    <a:pt x="1795354" y="143466"/>
                    <a:pt x="1757902" y="138130"/>
                  </a:cubicBezTo>
                  <a:cubicBezTo>
                    <a:pt x="1723607" y="136782"/>
                    <a:pt x="1755960" y="314047"/>
                    <a:pt x="1793644" y="363351"/>
                  </a:cubicBezTo>
                  <a:cubicBezTo>
                    <a:pt x="1916958" y="503831"/>
                    <a:pt x="2378839" y="844252"/>
                    <a:pt x="2339535" y="907420"/>
                  </a:cubicBezTo>
                  <a:cubicBezTo>
                    <a:pt x="2313684" y="938745"/>
                    <a:pt x="2261175" y="855437"/>
                    <a:pt x="2216663" y="830779"/>
                  </a:cubicBezTo>
                  <a:cubicBezTo>
                    <a:pt x="2186686" y="803512"/>
                    <a:pt x="2074067" y="768249"/>
                    <a:pt x="2046755" y="746314"/>
                  </a:cubicBezTo>
                  <a:cubicBezTo>
                    <a:pt x="1985520" y="708531"/>
                    <a:pt x="2046916" y="937338"/>
                    <a:pt x="2089651" y="998194"/>
                  </a:cubicBezTo>
                  <a:cubicBezTo>
                    <a:pt x="2167440" y="1068302"/>
                    <a:pt x="2174507" y="1061100"/>
                    <a:pt x="2240374" y="1067227"/>
                  </a:cubicBezTo>
                  <a:cubicBezTo>
                    <a:pt x="2274256" y="1056064"/>
                    <a:pt x="2290732" y="1098873"/>
                    <a:pt x="2266283" y="1144483"/>
                  </a:cubicBezTo>
                  <a:cubicBezTo>
                    <a:pt x="2239168" y="1208754"/>
                    <a:pt x="2222179" y="1354533"/>
                    <a:pt x="2168328" y="1396872"/>
                  </a:cubicBezTo>
                  <a:cubicBezTo>
                    <a:pt x="2090259" y="1443762"/>
                    <a:pt x="1921655" y="1400117"/>
                    <a:pt x="1825480" y="1398722"/>
                  </a:cubicBezTo>
                  <a:cubicBezTo>
                    <a:pt x="1742496" y="1401396"/>
                    <a:pt x="1638389" y="1449339"/>
                    <a:pt x="1546353" y="14339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43" name="자유형: 도형 42">
              <a:extLst>
                <a:ext uri="{FF2B5EF4-FFF2-40B4-BE49-F238E27FC236}">
                  <a16:creationId xmlns="" xmlns:a16="http://schemas.microsoft.com/office/drawing/2014/main" id="{83204295-C0FD-49AD-B3A8-F1D133277168}"/>
                </a:ext>
              </a:extLst>
            </p:cNvPr>
            <p:cNvSpPr/>
            <p:nvPr/>
          </p:nvSpPr>
          <p:spPr>
            <a:xfrm>
              <a:off x="9226293" y="5309135"/>
              <a:ext cx="873657" cy="948805"/>
            </a:xfrm>
            <a:custGeom>
              <a:avLst/>
              <a:gdLst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187208 w 3248648"/>
                <a:gd name="connsiteY94" fmla="*/ 1396872 h 3496775"/>
                <a:gd name="connsiteX95" fmla="*/ 1962055 w 3248648"/>
                <a:gd name="connsiteY95" fmla="*/ 1419847 h 3496775"/>
                <a:gd name="connsiteX96" fmla="*/ 1658786 w 3248648"/>
                <a:gd name="connsiteY96" fmla="*/ 1452012 h 3496775"/>
                <a:gd name="connsiteX97" fmla="*/ 514638 w 3248648"/>
                <a:gd name="connsiteY97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187208 w 3248648"/>
                <a:gd name="connsiteY94" fmla="*/ 1396872 h 3496775"/>
                <a:gd name="connsiteX95" fmla="*/ 1962055 w 3248648"/>
                <a:gd name="connsiteY95" fmla="*/ 1419847 h 3496775"/>
                <a:gd name="connsiteX96" fmla="*/ 1658786 w 3248648"/>
                <a:gd name="connsiteY96" fmla="*/ 1452012 h 3496775"/>
                <a:gd name="connsiteX97" fmla="*/ 514638 w 3248648"/>
                <a:gd name="connsiteY97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187208 w 3248648"/>
                <a:gd name="connsiteY94" fmla="*/ 1396872 h 3496775"/>
                <a:gd name="connsiteX95" fmla="*/ 1962055 w 3248648"/>
                <a:gd name="connsiteY95" fmla="*/ 1419847 h 3496775"/>
                <a:gd name="connsiteX96" fmla="*/ 1658786 w 3248648"/>
                <a:gd name="connsiteY96" fmla="*/ 1452012 h 3496775"/>
                <a:gd name="connsiteX97" fmla="*/ 514638 w 3248648"/>
                <a:gd name="connsiteY97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9078 w 3248648"/>
                <a:gd name="connsiteY89" fmla="*/ 904754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9078 w 3248648"/>
                <a:gd name="connsiteY89" fmla="*/ 904754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9078 w 3248648"/>
                <a:gd name="connsiteY89" fmla="*/ 904754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3366 w 3248648"/>
                <a:gd name="connsiteY86" fmla="*/ 375313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3366 w 3248648"/>
                <a:gd name="connsiteY86" fmla="*/ 375313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3366 w 3248648"/>
                <a:gd name="connsiteY86" fmla="*/ 375313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3366 w 3248648"/>
                <a:gd name="connsiteY86" fmla="*/ 375313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26206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26456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26456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4590 h 3497733"/>
                <a:gd name="connsiteX1" fmla="*/ 514638 w 3248648"/>
                <a:gd name="connsiteY1" fmla="*/ 1434590 h 3497733"/>
                <a:gd name="connsiteX2" fmla="*/ 202179 w 3248648"/>
                <a:gd name="connsiteY2" fmla="*/ 1604604 h 3497733"/>
                <a:gd name="connsiteX3" fmla="*/ 18380 w 3248648"/>
                <a:gd name="connsiteY3" fmla="*/ 1788403 h 3497733"/>
                <a:gd name="connsiteX4" fmla="*/ 0 w 3248648"/>
                <a:gd name="connsiteY4" fmla="*/ 2064101 h 3497733"/>
                <a:gd name="connsiteX5" fmla="*/ 151635 w 3248648"/>
                <a:gd name="connsiteY5" fmla="*/ 1953822 h 3497733"/>
                <a:gd name="connsiteX6" fmla="*/ 188394 w 3248648"/>
                <a:gd name="connsiteY6" fmla="*/ 2004367 h 3497733"/>
                <a:gd name="connsiteX7" fmla="*/ 202179 w 3248648"/>
                <a:gd name="connsiteY7" fmla="*/ 1857327 h 3497733"/>
                <a:gd name="connsiteX8" fmla="*/ 280294 w 3248648"/>
                <a:gd name="connsiteY8" fmla="*/ 2270875 h 3497733"/>
                <a:gd name="connsiteX9" fmla="*/ 36760 w 3248648"/>
                <a:gd name="connsiteY9" fmla="*/ 2551169 h 3497733"/>
                <a:gd name="connsiteX10" fmla="*/ 45950 w 3248648"/>
                <a:gd name="connsiteY10" fmla="*/ 3364479 h 3497733"/>
                <a:gd name="connsiteX11" fmla="*/ 105685 w 3248648"/>
                <a:gd name="connsiteY11" fmla="*/ 3327719 h 3497733"/>
                <a:gd name="connsiteX12" fmla="*/ 133255 w 3248648"/>
                <a:gd name="connsiteY12" fmla="*/ 3470164 h 3497733"/>
                <a:gd name="connsiteX13" fmla="*/ 298674 w 3248648"/>
                <a:gd name="connsiteY13" fmla="*/ 3465569 h 3497733"/>
                <a:gd name="connsiteX14" fmla="*/ 353813 w 3248648"/>
                <a:gd name="connsiteY14" fmla="*/ 3428809 h 3497733"/>
                <a:gd name="connsiteX15" fmla="*/ 174609 w 3248648"/>
                <a:gd name="connsiteY15" fmla="*/ 3277175 h 3497733"/>
                <a:gd name="connsiteX16" fmla="*/ 170014 w 3248648"/>
                <a:gd name="connsiteY16" fmla="*/ 2721183 h 3497733"/>
                <a:gd name="connsiteX17" fmla="*/ 390573 w 3248648"/>
                <a:gd name="connsiteY17" fmla="*/ 2606308 h 3497733"/>
                <a:gd name="connsiteX18" fmla="*/ 298674 w 3248648"/>
                <a:gd name="connsiteY18" fmla="*/ 2734968 h 3497733"/>
                <a:gd name="connsiteX19" fmla="*/ 680057 w 3248648"/>
                <a:gd name="connsiteY19" fmla="*/ 3295555 h 3497733"/>
                <a:gd name="connsiteX20" fmla="*/ 721411 w 3248648"/>
                <a:gd name="connsiteY20" fmla="*/ 3263390 h 3497733"/>
                <a:gd name="connsiteX21" fmla="*/ 735196 w 3248648"/>
                <a:gd name="connsiteY21" fmla="*/ 3364479 h 3497733"/>
                <a:gd name="connsiteX22" fmla="*/ 928185 w 3248648"/>
                <a:gd name="connsiteY22" fmla="*/ 3364479 h 3497733"/>
                <a:gd name="connsiteX23" fmla="*/ 974135 w 3248648"/>
                <a:gd name="connsiteY23" fmla="*/ 3332314 h 3497733"/>
                <a:gd name="connsiteX24" fmla="*/ 758171 w 3248648"/>
                <a:gd name="connsiteY24" fmla="*/ 3194465 h 3497733"/>
                <a:gd name="connsiteX25" fmla="*/ 510043 w 3248648"/>
                <a:gd name="connsiteY25" fmla="*/ 2822272 h 3497733"/>
                <a:gd name="connsiteX26" fmla="*/ 519233 w 3248648"/>
                <a:gd name="connsiteY26" fmla="*/ 2739563 h 3497733"/>
                <a:gd name="connsiteX27" fmla="*/ 914400 w 3248648"/>
                <a:gd name="connsiteY27" fmla="*/ 2335205 h 3497733"/>
                <a:gd name="connsiteX28" fmla="*/ 1709331 w 3248648"/>
                <a:gd name="connsiteY28" fmla="*/ 2381155 h 3497733"/>
                <a:gd name="connsiteX29" fmla="*/ 1585267 w 3248648"/>
                <a:gd name="connsiteY29" fmla="*/ 3249605 h 3497733"/>
                <a:gd name="connsiteX30" fmla="*/ 1622026 w 3248648"/>
                <a:gd name="connsiteY30" fmla="*/ 3240415 h 3497733"/>
                <a:gd name="connsiteX31" fmla="*/ 1617432 w 3248648"/>
                <a:gd name="connsiteY31" fmla="*/ 3387454 h 3497733"/>
                <a:gd name="connsiteX32" fmla="*/ 1824205 w 3248648"/>
                <a:gd name="connsiteY32" fmla="*/ 3451784 h 3497733"/>
                <a:gd name="connsiteX33" fmla="*/ 1856370 w 3248648"/>
                <a:gd name="connsiteY33" fmla="*/ 3392049 h 3497733"/>
                <a:gd name="connsiteX34" fmla="*/ 1718521 w 3248648"/>
                <a:gd name="connsiteY34" fmla="*/ 3304744 h 3497733"/>
                <a:gd name="connsiteX35" fmla="*/ 1746091 w 3248648"/>
                <a:gd name="connsiteY35" fmla="*/ 2909577 h 3497733"/>
                <a:gd name="connsiteX36" fmla="*/ 1870155 w 3248648"/>
                <a:gd name="connsiteY36" fmla="*/ 2624688 h 3497733"/>
                <a:gd name="connsiteX37" fmla="*/ 1975840 w 3248648"/>
                <a:gd name="connsiteY37" fmla="*/ 2845247 h 3497733"/>
                <a:gd name="connsiteX38" fmla="*/ 2058549 w 3248648"/>
                <a:gd name="connsiteY38" fmla="*/ 3061211 h 3497733"/>
                <a:gd name="connsiteX39" fmla="*/ 2104499 w 3248648"/>
                <a:gd name="connsiteY39" fmla="*/ 3359884 h 3497733"/>
                <a:gd name="connsiteX40" fmla="*/ 2141259 w 3248648"/>
                <a:gd name="connsiteY40" fmla="*/ 3327719 h 3497733"/>
                <a:gd name="connsiteX41" fmla="*/ 2168828 w 3248648"/>
                <a:gd name="connsiteY41" fmla="*/ 3497733 h 3497733"/>
                <a:gd name="connsiteX42" fmla="*/ 2325058 w 3248648"/>
                <a:gd name="connsiteY42" fmla="*/ 3497733 h 3497733"/>
                <a:gd name="connsiteX43" fmla="*/ 2380197 w 3248648"/>
                <a:gd name="connsiteY43" fmla="*/ 3456379 h 3497733"/>
                <a:gd name="connsiteX44" fmla="*/ 2219373 w 3248648"/>
                <a:gd name="connsiteY44" fmla="*/ 3359884 h 3497733"/>
                <a:gd name="connsiteX45" fmla="*/ 2145854 w 3248648"/>
                <a:gd name="connsiteY45" fmla="*/ 3088781 h 3497733"/>
                <a:gd name="connsiteX46" fmla="*/ 2072334 w 3248648"/>
                <a:gd name="connsiteY46" fmla="*/ 2610903 h 3497733"/>
                <a:gd name="connsiteX47" fmla="*/ 2072334 w 3248648"/>
                <a:gd name="connsiteY47" fmla="*/ 2358180 h 3497733"/>
                <a:gd name="connsiteX48" fmla="*/ 2348033 w 3248648"/>
                <a:gd name="connsiteY48" fmla="*/ 2174381 h 3497733"/>
                <a:gd name="connsiteX49" fmla="*/ 2609946 w 3248648"/>
                <a:gd name="connsiteY49" fmla="*/ 1788403 h 3497733"/>
                <a:gd name="connsiteX50" fmla="*/ 2651301 w 3248648"/>
                <a:gd name="connsiteY50" fmla="*/ 1439185 h 3497733"/>
                <a:gd name="connsiteX51" fmla="*/ 2798340 w 3248648"/>
                <a:gd name="connsiteY51" fmla="*/ 1388640 h 3497733"/>
                <a:gd name="connsiteX52" fmla="*/ 2779960 w 3248648"/>
                <a:gd name="connsiteY52" fmla="*/ 1292145 h 3497733"/>
                <a:gd name="connsiteX53" fmla="*/ 2770770 w 3248648"/>
                <a:gd name="connsiteY53" fmla="*/ 1232411 h 3497733"/>
                <a:gd name="connsiteX54" fmla="*/ 2775365 w 3248648"/>
                <a:gd name="connsiteY54" fmla="*/ 1103751 h 3497733"/>
                <a:gd name="connsiteX55" fmla="*/ 2853480 w 3248648"/>
                <a:gd name="connsiteY55" fmla="*/ 1186461 h 3497733"/>
                <a:gd name="connsiteX56" fmla="*/ 2807530 w 3248648"/>
                <a:gd name="connsiteY56" fmla="*/ 1066992 h 3497733"/>
                <a:gd name="connsiteX57" fmla="*/ 2835100 w 3248648"/>
                <a:gd name="connsiteY57" fmla="*/ 1021042 h 3497733"/>
                <a:gd name="connsiteX58" fmla="*/ 2986734 w 3248648"/>
                <a:gd name="connsiteY58" fmla="*/ 772913 h 3497733"/>
                <a:gd name="connsiteX59" fmla="*/ 2729415 w 3248648"/>
                <a:gd name="connsiteY59" fmla="*/ 869408 h 3497733"/>
                <a:gd name="connsiteX60" fmla="*/ 3074039 w 3248648"/>
                <a:gd name="connsiteY60" fmla="*/ 497215 h 3497733"/>
                <a:gd name="connsiteX61" fmla="*/ 3248648 w 3248648"/>
                <a:gd name="connsiteY61" fmla="*/ 28527 h 3497733"/>
                <a:gd name="connsiteX62" fmla="*/ 3119988 w 3248648"/>
                <a:gd name="connsiteY62" fmla="*/ 313416 h 3497733"/>
                <a:gd name="connsiteX63" fmla="*/ 3074039 w 3248648"/>
                <a:gd name="connsiteY63" fmla="*/ 28527 h 3497733"/>
                <a:gd name="connsiteX64" fmla="*/ 3046469 w 3248648"/>
                <a:gd name="connsiteY64" fmla="*/ 386935 h 3497733"/>
                <a:gd name="connsiteX65" fmla="*/ 2968354 w 3248648"/>
                <a:gd name="connsiteY65" fmla="*/ 465050 h 3497733"/>
                <a:gd name="connsiteX66" fmla="*/ 2844290 w 3248648"/>
                <a:gd name="connsiteY66" fmla="*/ 74477 h 3497733"/>
                <a:gd name="connsiteX67" fmla="*/ 2876455 w 3248648"/>
                <a:gd name="connsiteY67" fmla="*/ 524785 h 3497733"/>
                <a:gd name="connsiteX68" fmla="*/ 2715630 w 3248648"/>
                <a:gd name="connsiteY68" fmla="*/ 731559 h 3497733"/>
                <a:gd name="connsiteX69" fmla="*/ 2660491 w 3248648"/>
                <a:gd name="connsiteY69" fmla="*/ 584519 h 3497733"/>
                <a:gd name="connsiteX70" fmla="*/ 2660491 w 3248648"/>
                <a:gd name="connsiteY70" fmla="*/ 442075 h 3497733"/>
                <a:gd name="connsiteX71" fmla="*/ 2586971 w 3248648"/>
                <a:gd name="connsiteY71" fmla="*/ 644254 h 3497733"/>
                <a:gd name="connsiteX72" fmla="*/ 2637516 w 3248648"/>
                <a:gd name="connsiteY72" fmla="*/ 777508 h 3497733"/>
                <a:gd name="connsiteX73" fmla="*/ 2632921 w 3248648"/>
                <a:gd name="connsiteY73" fmla="*/ 837243 h 3497733"/>
                <a:gd name="connsiteX74" fmla="*/ 2481287 w 3248648"/>
                <a:gd name="connsiteY74" fmla="*/ 855623 h 3497733"/>
                <a:gd name="connsiteX75" fmla="*/ 2393982 w 3248648"/>
                <a:gd name="connsiteY75" fmla="*/ 754533 h 3497733"/>
                <a:gd name="connsiteX76" fmla="*/ 2439932 w 3248648"/>
                <a:gd name="connsiteY76" fmla="*/ 598304 h 3497733"/>
                <a:gd name="connsiteX77" fmla="*/ 2430742 w 3248648"/>
                <a:gd name="connsiteY77" fmla="*/ 432885 h 3497733"/>
                <a:gd name="connsiteX78" fmla="*/ 2325058 w 3248648"/>
                <a:gd name="connsiteY78" fmla="*/ 690204 h 3497733"/>
                <a:gd name="connsiteX79" fmla="*/ 2040169 w 3248648"/>
                <a:gd name="connsiteY79" fmla="*/ 460455 h 3497733"/>
                <a:gd name="connsiteX80" fmla="*/ 2063144 w 3248648"/>
                <a:gd name="connsiteY80" fmla="*/ 396125 h 3497733"/>
                <a:gd name="connsiteX81" fmla="*/ 2348033 w 3248648"/>
                <a:gd name="connsiteY81" fmla="*/ 207731 h 3497733"/>
                <a:gd name="connsiteX82" fmla="*/ 2035574 w 3248648"/>
                <a:gd name="connsiteY82" fmla="*/ 308821 h 3497733"/>
                <a:gd name="connsiteX83" fmla="*/ 2126456 w 3248648"/>
                <a:gd name="connsiteY83" fmla="*/ 958 h 3497733"/>
                <a:gd name="connsiteX84" fmla="*/ 1966650 w 3248648"/>
                <a:gd name="connsiteY84" fmla="*/ 258276 h 3497733"/>
                <a:gd name="connsiteX85" fmla="*/ 1936870 w 3248648"/>
                <a:gd name="connsiteY85" fmla="*/ 33122 h 3497733"/>
                <a:gd name="connsiteX86" fmla="*/ 1901275 w 3248648"/>
                <a:gd name="connsiteY86" fmla="*/ 209714 h 3497733"/>
                <a:gd name="connsiteX87" fmla="*/ 1931363 w 3248648"/>
                <a:gd name="connsiteY87" fmla="*/ 368273 h 3497733"/>
                <a:gd name="connsiteX88" fmla="*/ 1837294 w 3248648"/>
                <a:gd name="connsiteY88" fmla="*/ 289691 h 3497733"/>
                <a:gd name="connsiteX89" fmla="*/ 1776782 w 3248648"/>
                <a:gd name="connsiteY89" fmla="*/ 139088 h 3497733"/>
                <a:gd name="connsiteX90" fmla="*/ 1812524 w 3248648"/>
                <a:gd name="connsiteY90" fmla="*/ 364309 h 3497733"/>
                <a:gd name="connsiteX91" fmla="*/ 2358415 w 3248648"/>
                <a:gd name="connsiteY91" fmla="*/ 908378 h 3497733"/>
                <a:gd name="connsiteX92" fmla="*/ 2235543 w 3248648"/>
                <a:gd name="connsiteY92" fmla="*/ 831737 h 3497733"/>
                <a:gd name="connsiteX93" fmla="*/ 2065635 w 3248648"/>
                <a:gd name="connsiteY93" fmla="*/ 747272 h 3497733"/>
                <a:gd name="connsiteX94" fmla="*/ 2108531 w 3248648"/>
                <a:gd name="connsiteY94" fmla="*/ 999152 h 3497733"/>
                <a:gd name="connsiteX95" fmla="*/ 2259254 w 3248648"/>
                <a:gd name="connsiteY95" fmla="*/ 1068185 h 3497733"/>
                <a:gd name="connsiteX96" fmla="*/ 2285163 w 3248648"/>
                <a:gd name="connsiteY96" fmla="*/ 1145441 h 3497733"/>
                <a:gd name="connsiteX97" fmla="*/ 2187208 w 3248648"/>
                <a:gd name="connsiteY97" fmla="*/ 1397830 h 3497733"/>
                <a:gd name="connsiteX98" fmla="*/ 1962055 w 3248648"/>
                <a:gd name="connsiteY98" fmla="*/ 1420805 h 3497733"/>
                <a:gd name="connsiteX99" fmla="*/ 1658786 w 3248648"/>
                <a:gd name="connsiteY99" fmla="*/ 1452970 h 3497733"/>
                <a:gd name="connsiteX100" fmla="*/ 514638 w 3248648"/>
                <a:gd name="connsiteY100" fmla="*/ 1434590 h 3497733"/>
                <a:gd name="connsiteX0" fmla="*/ 514638 w 3248648"/>
                <a:gd name="connsiteY0" fmla="*/ 1434733 h 3497876"/>
                <a:gd name="connsiteX1" fmla="*/ 514638 w 3248648"/>
                <a:gd name="connsiteY1" fmla="*/ 1434733 h 3497876"/>
                <a:gd name="connsiteX2" fmla="*/ 202179 w 3248648"/>
                <a:gd name="connsiteY2" fmla="*/ 1604747 h 3497876"/>
                <a:gd name="connsiteX3" fmla="*/ 18380 w 3248648"/>
                <a:gd name="connsiteY3" fmla="*/ 1788546 h 3497876"/>
                <a:gd name="connsiteX4" fmla="*/ 0 w 3248648"/>
                <a:gd name="connsiteY4" fmla="*/ 2064244 h 3497876"/>
                <a:gd name="connsiteX5" fmla="*/ 151635 w 3248648"/>
                <a:gd name="connsiteY5" fmla="*/ 1953965 h 3497876"/>
                <a:gd name="connsiteX6" fmla="*/ 188394 w 3248648"/>
                <a:gd name="connsiteY6" fmla="*/ 2004510 h 3497876"/>
                <a:gd name="connsiteX7" fmla="*/ 202179 w 3248648"/>
                <a:gd name="connsiteY7" fmla="*/ 1857470 h 3497876"/>
                <a:gd name="connsiteX8" fmla="*/ 280294 w 3248648"/>
                <a:gd name="connsiteY8" fmla="*/ 2271018 h 3497876"/>
                <a:gd name="connsiteX9" fmla="*/ 36760 w 3248648"/>
                <a:gd name="connsiteY9" fmla="*/ 2551312 h 3497876"/>
                <a:gd name="connsiteX10" fmla="*/ 45950 w 3248648"/>
                <a:gd name="connsiteY10" fmla="*/ 3364622 h 3497876"/>
                <a:gd name="connsiteX11" fmla="*/ 105685 w 3248648"/>
                <a:gd name="connsiteY11" fmla="*/ 3327862 h 3497876"/>
                <a:gd name="connsiteX12" fmla="*/ 133255 w 3248648"/>
                <a:gd name="connsiteY12" fmla="*/ 3470307 h 3497876"/>
                <a:gd name="connsiteX13" fmla="*/ 298674 w 3248648"/>
                <a:gd name="connsiteY13" fmla="*/ 3465712 h 3497876"/>
                <a:gd name="connsiteX14" fmla="*/ 353813 w 3248648"/>
                <a:gd name="connsiteY14" fmla="*/ 3428952 h 3497876"/>
                <a:gd name="connsiteX15" fmla="*/ 174609 w 3248648"/>
                <a:gd name="connsiteY15" fmla="*/ 3277318 h 3497876"/>
                <a:gd name="connsiteX16" fmla="*/ 170014 w 3248648"/>
                <a:gd name="connsiteY16" fmla="*/ 2721326 h 3497876"/>
                <a:gd name="connsiteX17" fmla="*/ 390573 w 3248648"/>
                <a:gd name="connsiteY17" fmla="*/ 2606451 h 3497876"/>
                <a:gd name="connsiteX18" fmla="*/ 298674 w 3248648"/>
                <a:gd name="connsiteY18" fmla="*/ 2735111 h 3497876"/>
                <a:gd name="connsiteX19" fmla="*/ 680057 w 3248648"/>
                <a:gd name="connsiteY19" fmla="*/ 3295698 h 3497876"/>
                <a:gd name="connsiteX20" fmla="*/ 721411 w 3248648"/>
                <a:gd name="connsiteY20" fmla="*/ 3263533 h 3497876"/>
                <a:gd name="connsiteX21" fmla="*/ 735196 w 3248648"/>
                <a:gd name="connsiteY21" fmla="*/ 3364622 h 3497876"/>
                <a:gd name="connsiteX22" fmla="*/ 928185 w 3248648"/>
                <a:gd name="connsiteY22" fmla="*/ 3364622 h 3497876"/>
                <a:gd name="connsiteX23" fmla="*/ 974135 w 3248648"/>
                <a:gd name="connsiteY23" fmla="*/ 3332457 h 3497876"/>
                <a:gd name="connsiteX24" fmla="*/ 758171 w 3248648"/>
                <a:gd name="connsiteY24" fmla="*/ 3194608 h 3497876"/>
                <a:gd name="connsiteX25" fmla="*/ 510043 w 3248648"/>
                <a:gd name="connsiteY25" fmla="*/ 2822415 h 3497876"/>
                <a:gd name="connsiteX26" fmla="*/ 519233 w 3248648"/>
                <a:gd name="connsiteY26" fmla="*/ 2739706 h 3497876"/>
                <a:gd name="connsiteX27" fmla="*/ 914400 w 3248648"/>
                <a:gd name="connsiteY27" fmla="*/ 2335348 h 3497876"/>
                <a:gd name="connsiteX28" fmla="*/ 1709331 w 3248648"/>
                <a:gd name="connsiteY28" fmla="*/ 2381298 h 3497876"/>
                <a:gd name="connsiteX29" fmla="*/ 1585267 w 3248648"/>
                <a:gd name="connsiteY29" fmla="*/ 3249748 h 3497876"/>
                <a:gd name="connsiteX30" fmla="*/ 1622026 w 3248648"/>
                <a:gd name="connsiteY30" fmla="*/ 3240558 h 3497876"/>
                <a:gd name="connsiteX31" fmla="*/ 1617432 w 3248648"/>
                <a:gd name="connsiteY31" fmla="*/ 3387597 h 3497876"/>
                <a:gd name="connsiteX32" fmla="*/ 1824205 w 3248648"/>
                <a:gd name="connsiteY32" fmla="*/ 3451927 h 3497876"/>
                <a:gd name="connsiteX33" fmla="*/ 1856370 w 3248648"/>
                <a:gd name="connsiteY33" fmla="*/ 3392192 h 3497876"/>
                <a:gd name="connsiteX34" fmla="*/ 1718521 w 3248648"/>
                <a:gd name="connsiteY34" fmla="*/ 3304887 h 3497876"/>
                <a:gd name="connsiteX35" fmla="*/ 1746091 w 3248648"/>
                <a:gd name="connsiteY35" fmla="*/ 2909720 h 3497876"/>
                <a:gd name="connsiteX36" fmla="*/ 1870155 w 3248648"/>
                <a:gd name="connsiteY36" fmla="*/ 2624831 h 3497876"/>
                <a:gd name="connsiteX37" fmla="*/ 1975840 w 3248648"/>
                <a:gd name="connsiteY37" fmla="*/ 2845390 h 3497876"/>
                <a:gd name="connsiteX38" fmla="*/ 2058549 w 3248648"/>
                <a:gd name="connsiteY38" fmla="*/ 3061354 h 3497876"/>
                <a:gd name="connsiteX39" fmla="*/ 2104499 w 3248648"/>
                <a:gd name="connsiteY39" fmla="*/ 3360027 h 3497876"/>
                <a:gd name="connsiteX40" fmla="*/ 2141259 w 3248648"/>
                <a:gd name="connsiteY40" fmla="*/ 3327862 h 3497876"/>
                <a:gd name="connsiteX41" fmla="*/ 2168828 w 3248648"/>
                <a:gd name="connsiteY41" fmla="*/ 3497876 h 3497876"/>
                <a:gd name="connsiteX42" fmla="*/ 2325058 w 3248648"/>
                <a:gd name="connsiteY42" fmla="*/ 3497876 h 3497876"/>
                <a:gd name="connsiteX43" fmla="*/ 2380197 w 3248648"/>
                <a:gd name="connsiteY43" fmla="*/ 3456522 h 3497876"/>
                <a:gd name="connsiteX44" fmla="*/ 2219373 w 3248648"/>
                <a:gd name="connsiteY44" fmla="*/ 3360027 h 3497876"/>
                <a:gd name="connsiteX45" fmla="*/ 2145854 w 3248648"/>
                <a:gd name="connsiteY45" fmla="*/ 3088924 h 3497876"/>
                <a:gd name="connsiteX46" fmla="*/ 2072334 w 3248648"/>
                <a:gd name="connsiteY46" fmla="*/ 2611046 h 3497876"/>
                <a:gd name="connsiteX47" fmla="*/ 2072334 w 3248648"/>
                <a:gd name="connsiteY47" fmla="*/ 2358323 h 3497876"/>
                <a:gd name="connsiteX48" fmla="*/ 2348033 w 3248648"/>
                <a:gd name="connsiteY48" fmla="*/ 2174524 h 3497876"/>
                <a:gd name="connsiteX49" fmla="*/ 2609946 w 3248648"/>
                <a:gd name="connsiteY49" fmla="*/ 1788546 h 3497876"/>
                <a:gd name="connsiteX50" fmla="*/ 2651301 w 3248648"/>
                <a:gd name="connsiteY50" fmla="*/ 1439328 h 3497876"/>
                <a:gd name="connsiteX51" fmla="*/ 2798340 w 3248648"/>
                <a:gd name="connsiteY51" fmla="*/ 1388783 h 3497876"/>
                <a:gd name="connsiteX52" fmla="*/ 2779960 w 3248648"/>
                <a:gd name="connsiteY52" fmla="*/ 1292288 h 3497876"/>
                <a:gd name="connsiteX53" fmla="*/ 2770770 w 3248648"/>
                <a:gd name="connsiteY53" fmla="*/ 1232554 h 3497876"/>
                <a:gd name="connsiteX54" fmla="*/ 2775365 w 3248648"/>
                <a:gd name="connsiteY54" fmla="*/ 1103894 h 3497876"/>
                <a:gd name="connsiteX55" fmla="*/ 2853480 w 3248648"/>
                <a:gd name="connsiteY55" fmla="*/ 1186604 h 3497876"/>
                <a:gd name="connsiteX56" fmla="*/ 2807530 w 3248648"/>
                <a:gd name="connsiteY56" fmla="*/ 1067135 h 3497876"/>
                <a:gd name="connsiteX57" fmla="*/ 2835100 w 3248648"/>
                <a:gd name="connsiteY57" fmla="*/ 1021185 h 3497876"/>
                <a:gd name="connsiteX58" fmla="*/ 2986734 w 3248648"/>
                <a:gd name="connsiteY58" fmla="*/ 773056 h 3497876"/>
                <a:gd name="connsiteX59" fmla="*/ 2729415 w 3248648"/>
                <a:gd name="connsiteY59" fmla="*/ 869551 h 3497876"/>
                <a:gd name="connsiteX60" fmla="*/ 3074039 w 3248648"/>
                <a:gd name="connsiteY60" fmla="*/ 497358 h 3497876"/>
                <a:gd name="connsiteX61" fmla="*/ 3248648 w 3248648"/>
                <a:gd name="connsiteY61" fmla="*/ 28670 h 3497876"/>
                <a:gd name="connsiteX62" fmla="*/ 3119988 w 3248648"/>
                <a:gd name="connsiteY62" fmla="*/ 313559 h 3497876"/>
                <a:gd name="connsiteX63" fmla="*/ 3074039 w 3248648"/>
                <a:gd name="connsiteY63" fmla="*/ 28670 h 3497876"/>
                <a:gd name="connsiteX64" fmla="*/ 3046469 w 3248648"/>
                <a:gd name="connsiteY64" fmla="*/ 387078 h 3497876"/>
                <a:gd name="connsiteX65" fmla="*/ 2968354 w 3248648"/>
                <a:gd name="connsiteY65" fmla="*/ 465193 h 3497876"/>
                <a:gd name="connsiteX66" fmla="*/ 2844290 w 3248648"/>
                <a:gd name="connsiteY66" fmla="*/ 74620 h 3497876"/>
                <a:gd name="connsiteX67" fmla="*/ 2876455 w 3248648"/>
                <a:gd name="connsiteY67" fmla="*/ 524928 h 3497876"/>
                <a:gd name="connsiteX68" fmla="*/ 2715630 w 3248648"/>
                <a:gd name="connsiteY68" fmla="*/ 731702 h 3497876"/>
                <a:gd name="connsiteX69" fmla="*/ 2660491 w 3248648"/>
                <a:gd name="connsiteY69" fmla="*/ 584662 h 3497876"/>
                <a:gd name="connsiteX70" fmla="*/ 2660491 w 3248648"/>
                <a:gd name="connsiteY70" fmla="*/ 442218 h 3497876"/>
                <a:gd name="connsiteX71" fmla="*/ 2586971 w 3248648"/>
                <a:gd name="connsiteY71" fmla="*/ 644397 h 3497876"/>
                <a:gd name="connsiteX72" fmla="*/ 2637516 w 3248648"/>
                <a:gd name="connsiteY72" fmla="*/ 777651 h 3497876"/>
                <a:gd name="connsiteX73" fmla="*/ 2632921 w 3248648"/>
                <a:gd name="connsiteY73" fmla="*/ 837386 h 3497876"/>
                <a:gd name="connsiteX74" fmla="*/ 2481287 w 3248648"/>
                <a:gd name="connsiteY74" fmla="*/ 855766 h 3497876"/>
                <a:gd name="connsiteX75" fmla="*/ 2393982 w 3248648"/>
                <a:gd name="connsiteY75" fmla="*/ 754676 h 3497876"/>
                <a:gd name="connsiteX76" fmla="*/ 2439932 w 3248648"/>
                <a:gd name="connsiteY76" fmla="*/ 598447 h 3497876"/>
                <a:gd name="connsiteX77" fmla="*/ 2430742 w 3248648"/>
                <a:gd name="connsiteY77" fmla="*/ 433028 h 3497876"/>
                <a:gd name="connsiteX78" fmla="*/ 2325058 w 3248648"/>
                <a:gd name="connsiteY78" fmla="*/ 690347 h 3497876"/>
                <a:gd name="connsiteX79" fmla="*/ 2040169 w 3248648"/>
                <a:gd name="connsiteY79" fmla="*/ 460598 h 3497876"/>
                <a:gd name="connsiteX80" fmla="*/ 2063144 w 3248648"/>
                <a:gd name="connsiteY80" fmla="*/ 396268 h 3497876"/>
                <a:gd name="connsiteX81" fmla="*/ 2348033 w 3248648"/>
                <a:gd name="connsiteY81" fmla="*/ 207874 h 3497876"/>
                <a:gd name="connsiteX82" fmla="*/ 2035574 w 3248648"/>
                <a:gd name="connsiteY82" fmla="*/ 308964 h 3497876"/>
                <a:gd name="connsiteX83" fmla="*/ 2047899 w 3248648"/>
                <a:gd name="connsiteY83" fmla="*/ 175200 h 3497876"/>
                <a:gd name="connsiteX84" fmla="*/ 2126456 w 3248648"/>
                <a:gd name="connsiteY84" fmla="*/ 1101 h 3497876"/>
                <a:gd name="connsiteX85" fmla="*/ 1966650 w 3248648"/>
                <a:gd name="connsiteY85" fmla="*/ 258419 h 3497876"/>
                <a:gd name="connsiteX86" fmla="*/ 1936870 w 3248648"/>
                <a:gd name="connsiteY86" fmla="*/ 33265 h 3497876"/>
                <a:gd name="connsiteX87" fmla="*/ 1901275 w 3248648"/>
                <a:gd name="connsiteY87" fmla="*/ 209857 h 3497876"/>
                <a:gd name="connsiteX88" fmla="*/ 1931363 w 3248648"/>
                <a:gd name="connsiteY88" fmla="*/ 368416 h 3497876"/>
                <a:gd name="connsiteX89" fmla="*/ 1837294 w 3248648"/>
                <a:gd name="connsiteY89" fmla="*/ 289834 h 3497876"/>
                <a:gd name="connsiteX90" fmla="*/ 1776782 w 3248648"/>
                <a:gd name="connsiteY90" fmla="*/ 139231 h 3497876"/>
                <a:gd name="connsiteX91" fmla="*/ 1812524 w 3248648"/>
                <a:gd name="connsiteY91" fmla="*/ 364452 h 3497876"/>
                <a:gd name="connsiteX92" fmla="*/ 2358415 w 3248648"/>
                <a:gd name="connsiteY92" fmla="*/ 908521 h 3497876"/>
                <a:gd name="connsiteX93" fmla="*/ 2235543 w 3248648"/>
                <a:gd name="connsiteY93" fmla="*/ 831880 h 3497876"/>
                <a:gd name="connsiteX94" fmla="*/ 2065635 w 3248648"/>
                <a:gd name="connsiteY94" fmla="*/ 747415 h 3497876"/>
                <a:gd name="connsiteX95" fmla="*/ 2108531 w 3248648"/>
                <a:gd name="connsiteY95" fmla="*/ 999295 h 3497876"/>
                <a:gd name="connsiteX96" fmla="*/ 2259254 w 3248648"/>
                <a:gd name="connsiteY96" fmla="*/ 1068328 h 3497876"/>
                <a:gd name="connsiteX97" fmla="*/ 2285163 w 3248648"/>
                <a:gd name="connsiteY97" fmla="*/ 1145584 h 3497876"/>
                <a:gd name="connsiteX98" fmla="*/ 2187208 w 3248648"/>
                <a:gd name="connsiteY98" fmla="*/ 1397973 h 3497876"/>
                <a:gd name="connsiteX99" fmla="*/ 1962055 w 3248648"/>
                <a:gd name="connsiteY99" fmla="*/ 1420948 h 3497876"/>
                <a:gd name="connsiteX100" fmla="*/ 1658786 w 3248648"/>
                <a:gd name="connsiteY100" fmla="*/ 1453113 h 3497876"/>
                <a:gd name="connsiteX101" fmla="*/ 514638 w 3248648"/>
                <a:gd name="connsiteY101" fmla="*/ 1434733 h 3497876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59866 w 3248648"/>
                <a:gd name="connsiteY82" fmla="*/ 286067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59866 w 3248648"/>
                <a:gd name="connsiteY82" fmla="*/ 286067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59866 w 3248648"/>
                <a:gd name="connsiteY82" fmla="*/ 286067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59866 w 3248648"/>
                <a:gd name="connsiteY82" fmla="*/ 286067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48917 w 3248648"/>
                <a:gd name="connsiteY73" fmla="*/ 846949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48917 w 3248648"/>
                <a:gd name="connsiteY73" fmla="*/ 846949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48917 w 3248648"/>
                <a:gd name="connsiteY73" fmla="*/ 846949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70462 w 3248648"/>
                <a:gd name="connsiteY64" fmla="*/ 375313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25320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25320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25320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27321"/>
                <a:gd name="connsiteY0" fmla="*/ 1433632 h 3496775"/>
                <a:gd name="connsiteX1" fmla="*/ 514638 w 3227321"/>
                <a:gd name="connsiteY1" fmla="*/ 1433632 h 3496775"/>
                <a:gd name="connsiteX2" fmla="*/ 202179 w 3227321"/>
                <a:gd name="connsiteY2" fmla="*/ 1603646 h 3496775"/>
                <a:gd name="connsiteX3" fmla="*/ 18380 w 3227321"/>
                <a:gd name="connsiteY3" fmla="*/ 1787445 h 3496775"/>
                <a:gd name="connsiteX4" fmla="*/ 0 w 3227321"/>
                <a:gd name="connsiteY4" fmla="*/ 2063143 h 3496775"/>
                <a:gd name="connsiteX5" fmla="*/ 151635 w 3227321"/>
                <a:gd name="connsiteY5" fmla="*/ 1952864 h 3496775"/>
                <a:gd name="connsiteX6" fmla="*/ 188394 w 3227321"/>
                <a:gd name="connsiteY6" fmla="*/ 2003409 h 3496775"/>
                <a:gd name="connsiteX7" fmla="*/ 202179 w 3227321"/>
                <a:gd name="connsiteY7" fmla="*/ 1856369 h 3496775"/>
                <a:gd name="connsiteX8" fmla="*/ 280294 w 3227321"/>
                <a:gd name="connsiteY8" fmla="*/ 2269917 h 3496775"/>
                <a:gd name="connsiteX9" fmla="*/ 36760 w 3227321"/>
                <a:gd name="connsiteY9" fmla="*/ 2550211 h 3496775"/>
                <a:gd name="connsiteX10" fmla="*/ 45950 w 3227321"/>
                <a:gd name="connsiteY10" fmla="*/ 3363521 h 3496775"/>
                <a:gd name="connsiteX11" fmla="*/ 105685 w 3227321"/>
                <a:gd name="connsiteY11" fmla="*/ 3326761 h 3496775"/>
                <a:gd name="connsiteX12" fmla="*/ 133255 w 3227321"/>
                <a:gd name="connsiteY12" fmla="*/ 3469206 h 3496775"/>
                <a:gd name="connsiteX13" fmla="*/ 298674 w 3227321"/>
                <a:gd name="connsiteY13" fmla="*/ 3464611 h 3496775"/>
                <a:gd name="connsiteX14" fmla="*/ 353813 w 3227321"/>
                <a:gd name="connsiteY14" fmla="*/ 3427851 h 3496775"/>
                <a:gd name="connsiteX15" fmla="*/ 174609 w 3227321"/>
                <a:gd name="connsiteY15" fmla="*/ 3276217 h 3496775"/>
                <a:gd name="connsiteX16" fmla="*/ 170014 w 3227321"/>
                <a:gd name="connsiteY16" fmla="*/ 2720225 h 3496775"/>
                <a:gd name="connsiteX17" fmla="*/ 390573 w 3227321"/>
                <a:gd name="connsiteY17" fmla="*/ 2605350 h 3496775"/>
                <a:gd name="connsiteX18" fmla="*/ 298674 w 3227321"/>
                <a:gd name="connsiteY18" fmla="*/ 2734010 h 3496775"/>
                <a:gd name="connsiteX19" fmla="*/ 680057 w 3227321"/>
                <a:gd name="connsiteY19" fmla="*/ 3294597 h 3496775"/>
                <a:gd name="connsiteX20" fmla="*/ 721411 w 3227321"/>
                <a:gd name="connsiteY20" fmla="*/ 3262432 h 3496775"/>
                <a:gd name="connsiteX21" fmla="*/ 735196 w 3227321"/>
                <a:gd name="connsiteY21" fmla="*/ 3363521 h 3496775"/>
                <a:gd name="connsiteX22" fmla="*/ 928185 w 3227321"/>
                <a:gd name="connsiteY22" fmla="*/ 3363521 h 3496775"/>
                <a:gd name="connsiteX23" fmla="*/ 974135 w 3227321"/>
                <a:gd name="connsiteY23" fmla="*/ 3331356 h 3496775"/>
                <a:gd name="connsiteX24" fmla="*/ 758171 w 3227321"/>
                <a:gd name="connsiteY24" fmla="*/ 3193507 h 3496775"/>
                <a:gd name="connsiteX25" fmla="*/ 510043 w 3227321"/>
                <a:gd name="connsiteY25" fmla="*/ 2821314 h 3496775"/>
                <a:gd name="connsiteX26" fmla="*/ 519233 w 3227321"/>
                <a:gd name="connsiteY26" fmla="*/ 2738605 h 3496775"/>
                <a:gd name="connsiteX27" fmla="*/ 914400 w 3227321"/>
                <a:gd name="connsiteY27" fmla="*/ 2334247 h 3496775"/>
                <a:gd name="connsiteX28" fmla="*/ 1709331 w 3227321"/>
                <a:gd name="connsiteY28" fmla="*/ 2380197 h 3496775"/>
                <a:gd name="connsiteX29" fmla="*/ 1585267 w 3227321"/>
                <a:gd name="connsiteY29" fmla="*/ 3248647 h 3496775"/>
                <a:gd name="connsiteX30" fmla="*/ 1622026 w 3227321"/>
                <a:gd name="connsiteY30" fmla="*/ 3239457 h 3496775"/>
                <a:gd name="connsiteX31" fmla="*/ 1617432 w 3227321"/>
                <a:gd name="connsiteY31" fmla="*/ 3386496 h 3496775"/>
                <a:gd name="connsiteX32" fmla="*/ 1824205 w 3227321"/>
                <a:gd name="connsiteY32" fmla="*/ 3450826 h 3496775"/>
                <a:gd name="connsiteX33" fmla="*/ 1856370 w 3227321"/>
                <a:gd name="connsiteY33" fmla="*/ 3391091 h 3496775"/>
                <a:gd name="connsiteX34" fmla="*/ 1718521 w 3227321"/>
                <a:gd name="connsiteY34" fmla="*/ 3303786 h 3496775"/>
                <a:gd name="connsiteX35" fmla="*/ 1746091 w 3227321"/>
                <a:gd name="connsiteY35" fmla="*/ 2908619 h 3496775"/>
                <a:gd name="connsiteX36" fmla="*/ 1870155 w 3227321"/>
                <a:gd name="connsiteY36" fmla="*/ 2623730 h 3496775"/>
                <a:gd name="connsiteX37" fmla="*/ 1975840 w 3227321"/>
                <a:gd name="connsiteY37" fmla="*/ 2844289 h 3496775"/>
                <a:gd name="connsiteX38" fmla="*/ 2058549 w 3227321"/>
                <a:gd name="connsiteY38" fmla="*/ 3060253 h 3496775"/>
                <a:gd name="connsiteX39" fmla="*/ 2104499 w 3227321"/>
                <a:gd name="connsiteY39" fmla="*/ 3358926 h 3496775"/>
                <a:gd name="connsiteX40" fmla="*/ 2141259 w 3227321"/>
                <a:gd name="connsiteY40" fmla="*/ 3326761 h 3496775"/>
                <a:gd name="connsiteX41" fmla="*/ 2168828 w 3227321"/>
                <a:gd name="connsiteY41" fmla="*/ 3496775 h 3496775"/>
                <a:gd name="connsiteX42" fmla="*/ 2325058 w 3227321"/>
                <a:gd name="connsiteY42" fmla="*/ 3496775 h 3496775"/>
                <a:gd name="connsiteX43" fmla="*/ 2380197 w 3227321"/>
                <a:gd name="connsiteY43" fmla="*/ 3455421 h 3496775"/>
                <a:gd name="connsiteX44" fmla="*/ 2219373 w 3227321"/>
                <a:gd name="connsiteY44" fmla="*/ 3358926 h 3496775"/>
                <a:gd name="connsiteX45" fmla="*/ 2145854 w 3227321"/>
                <a:gd name="connsiteY45" fmla="*/ 3087823 h 3496775"/>
                <a:gd name="connsiteX46" fmla="*/ 2072334 w 3227321"/>
                <a:gd name="connsiteY46" fmla="*/ 2609945 h 3496775"/>
                <a:gd name="connsiteX47" fmla="*/ 2072334 w 3227321"/>
                <a:gd name="connsiteY47" fmla="*/ 2357222 h 3496775"/>
                <a:gd name="connsiteX48" fmla="*/ 2348033 w 3227321"/>
                <a:gd name="connsiteY48" fmla="*/ 2173423 h 3496775"/>
                <a:gd name="connsiteX49" fmla="*/ 2609946 w 3227321"/>
                <a:gd name="connsiteY49" fmla="*/ 1787445 h 3496775"/>
                <a:gd name="connsiteX50" fmla="*/ 2651301 w 3227321"/>
                <a:gd name="connsiteY50" fmla="*/ 1438227 h 3496775"/>
                <a:gd name="connsiteX51" fmla="*/ 2798340 w 3227321"/>
                <a:gd name="connsiteY51" fmla="*/ 1387682 h 3496775"/>
                <a:gd name="connsiteX52" fmla="*/ 2779960 w 3227321"/>
                <a:gd name="connsiteY52" fmla="*/ 1291187 h 3496775"/>
                <a:gd name="connsiteX53" fmla="*/ 2770770 w 3227321"/>
                <a:gd name="connsiteY53" fmla="*/ 1231453 h 3496775"/>
                <a:gd name="connsiteX54" fmla="*/ 2775365 w 3227321"/>
                <a:gd name="connsiteY54" fmla="*/ 1102793 h 3496775"/>
                <a:gd name="connsiteX55" fmla="*/ 2853480 w 3227321"/>
                <a:gd name="connsiteY55" fmla="*/ 1185503 h 3496775"/>
                <a:gd name="connsiteX56" fmla="*/ 2807530 w 3227321"/>
                <a:gd name="connsiteY56" fmla="*/ 1066034 h 3496775"/>
                <a:gd name="connsiteX57" fmla="*/ 2835100 w 3227321"/>
                <a:gd name="connsiteY57" fmla="*/ 1020084 h 3496775"/>
                <a:gd name="connsiteX58" fmla="*/ 2986734 w 3227321"/>
                <a:gd name="connsiteY58" fmla="*/ 771955 h 3496775"/>
                <a:gd name="connsiteX59" fmla="*/ 2729415 w 3227321"/>
                <a:gd name="connsiteY59" fmla="*/ 868450 h 3496775"/>
                <a:gd name="connsiteX60" fmla="*/ 3074039 w 3227321"/>
                <a:gd name="connsiteY60" fmla="*/ 496257 h 3496775"/>
                <a:gd name="connsiteX61" fmla="*/ 3227321 w 3227321"/>
                <a:gd name="connsiteY61" fmla="*/ 48897 h 3496775"/>
                <a:gd name="connsiteX62" fmla="*/ 3119988 w 3227321"/>
                <a:gd name="connsiteY62" fmla="*/ 328453 h 3496775"/>
                <a:gd name="connsiteX63" fmla="*/ 3079371 w 3227321"/>
                <a:gd name="connsiteY63" fmla="*/ 38232 h 3496775"/>
                <a:gd name="connsiteX64" fmla="*/ 3059798 w 3227321"/>
                <a:gd name="connsiteY64" fmla="*/ 388642 h 3496775"/>
                <a:gd name="connsiteX65" fmla="*/ 2963023 w 3227321"/>
                <a:gd name="connsiteY65" fmla="*/ 482754 h 3496775"/>
                <a:gd name="connsiteX66" fmla="*/ 2822963 w 3227321"/>
                <a:gd name="connsiteY66" fmla="*/ 60189 h 3496775"/>
                <a:gd name="connsiteX67" fmla="*/ 2887119 w 3227321"/>
                <a:gd name="connsiteY67" fmla="*/ 521161 h 3496775"/>
                <a:gd name="connsiteX68" fmla="*/ 2715630 w 3227321"/>
                <a:gd name="connsiteY68" fmla="*/ 730601 h 3496775"/>
                <a:gd name="connsiteX69" fmla="*/ 2649828 w 3227321"/>
                <a:gd name="connsiteY69" fmla="*/ 620884 h 3496775"/>
                <a:gd name="connsiteX70" fmla="*/ 2633832 w 3227321"/>
                <a:gd name="connsiteY70" fmla="*/ 446449 h 3496775"/>
                <a:gd name="connsiteX71" fmla="*/ 2586971 w 3227321"/>
                <a:gd name="connsiteY71" fmla="*/ 643296 h 3496775"/>
                <a:gd name="connsiteX72" fmla="*/ 2650846 w 3227321"/>
                <a:gd name="connsiteY72" fmla="*/ 771218 h 3496775"/>
                <a:gd name="connsiteX73" fmla="*/ 2632922 w 3227321"/>
                <a:gd name="connsiteY73" fmla="*/ 854946 h 3496775"/>
                <a:gd name="connsiteX74" fmla="*/ 2481287 w 3227321"/>
                <a:gd name="connsiteY74" fmla="*/ 854665 h 3496775"/>
                <a:gd name="connsiteX75" fmla="*/ 2393982 w 3227321"/>
                <a:gd name="connsiteY75" fmla="*/ 753575 h 3496775"/>
                <a:gd name="connsiteX76" fmla="*/ 2447929 w 3227321"/>
                <a:gd name="connsiteY76" fmla="*/ 605344 h 3496775"/>
                <a:gd name="connsiteX77" fmla="*/ 2420079 w 3227321"/>
                <a:gd name="connsiteY77" fmla="*/ 458586 h 3496775"/>
                <a:gd name="connsiteX78" fmla="*/ 2330389 w 3227321"/>
                <a:gd name="connsiteY78" fmla="*/ 702575 h 3496775"/>
                <a:gd name="connsiteX79" fmla="*/ 2045501 w 3227321"/>
                <a:gd name="connsiteY79" fmla="*/ 470160 h 3496775"/>
                <a:gd name="connsiteX80" fmla="*/ 2079139 w 3227321"/>
                <a:gd name="connsiteY80" fmla="*/ 379171 h 3496775"/>
                <a:gd name="connsiteX81" fmla="*/ 2305379 w 3227321"/>
                <a:gd name="connsiteY81" fmla="*/ 238764 h 3496775"/>
                <a:gd name="connsiteX82" fmla="*/ 2167863 w 3227321"/>
                <a:gd name="connsiteY82" fmla="*/ 296731 h 3496775"/>
                <a:gd name="connsiteX83" fmla="*/ 2035574 w 3227321"/>
                <a:gd name="connsiteY83" fmla="*/ 307863 h 3496775"/>
                <a:gd name="connsiteX84" fmla="*/ 2047899 w 3227321"/>
                <a:gd name="connsiteY84" fmla="*/ 174099 h 3496775"/>
                <a:gd name="connsiteX85" fmla="*/ 2126456 w 3227321"/>
                <a:gd name="connsiteY85" fmla="*/ 0 h 3496775"/>
                <a:gd name="connsiteX86" fmla="*/ 1966650 w 3227321"/>
                <a:gd name="connsiteY86" fmla="*/ 257318 h 3496775"/>
                <a:gd name="connsiteX87" fmla="*/ 1936870 w 3227321"/>
                <a:gd name="connsiteY87" fmla="*/ 32164 h 3496775"/>
                <a:gd name="connsiteX88" fmla="*/ 1901275 w 3227321"/>
                <a:gd name="connsiteY88" fmla="*/ 208756 h 3496775"/>
                <a:gd name="connsiteX89" fmla="*/ 1931363 w 3227321"/>
                <a:gd name="connsiteY89" fmla="*/ 367315 h 3496775"/>
                <a:gd name="connsiteX90" fmla="*/ 1837294 w 3227321"/>
                <a:gd name="connsiteY90" fmla="*/ 288733 h 3496775"/>
                <a:gd name="connsiteX91" fmla="*/ 1776782 w 3227321"/>
                <a:gd name="connsiteY91" fmla="*/ 138130 h 3496775"/>
                <a:gd name="connsiteX92" fmla="*/ 1812524 w 3227321"/>
                <a:gd name="connsiteY92" fmla="*/ 363351 h 3496775"/>
                <a:gd name="connsiteX93" fmla="*/ 2358415 w 3227321"/>
                <a:gd name="connsiteY93" fmla="*/ 907420 h 3496775"/>
                <a:gd name="connsiteX94" fmla="*/ 2235543 w 3227321"/>
                <a:gd name="connsiteY94" fmla="*/ 830779 h 3496775"/>
                <a:gd name="connsiteX95" fmla="*/ 2065635 w 3227321"/>
                <a:gd name="connsiteY95" fmla="*/ 746314 h 3496775"/>
                <a:gd name="connsiteX96" fmla="*/ 2108531 w 3227321"/>
                <a:gd name="connsiteY96" fmla="*/ 998194 h 3496775"/>
                <a:gd name="connsiteX97" fmla="*/ 2259254 w 3227321"/>
                <a:gd name="connsiteY97" fmla="*/ 1067227 h 3496775"/>
                <a:gd name="connsiteX98" fmla="*/ 2285163 w 3227321"/>
                <a:gd name="connsiteY98" fmla="*/ 1144483 h 3496775"/>
                <a:gd name="connsiteX99" fmla="*/ 2187208 w 3227321"/>
                <a:gd name="connsiteY99" fmla="*/ 1396872 h 3496775"/>
                <a:gd name="connsiteX100" fmla="*/ 1962055 w 3227321"/>
                <a:gd name="connsiteY100" fmla="*/ 1419847 h 3496775"/>
                <a:gd name="connsiteX101" fmla="*/ 1658786 w 3227321"/>
                <a:gd name="connsiteY101" fmla="*/ 1452012 h 3496775"/>
                <a:gd name="connsiteX102" fmla="*/ 514638 w 3227321"/>
                <a:gd name="connsiteY102" fmla="*/ 1433632 h 3496775"/>
                <a:gd name="connsiteX0" fmla="*/ 514638 w 3239679"/>
                <a:gd name="connsiteY0" fmla="*/ 1433632 h 3496775"/>
                <a:gd name="connsiteX1" fmla="*/ 514638 w 3239679"/>
                <a:gd name="connsiteY1" fmla="*/ 1433632 h 3496775"/>
                <a:gd name="connsiteX2" fmla="*/ 202179 w 3239679"/>
                <a:gd name="connsiteY2" fmla="*/ 1603646 h 3496775"/>
                <a:gd name="connsiteX3" fmla="*/ 18380 w 3239679"/>
                <a:gd name="connsiteY3" fmla="*/ 1787445 h 3496775"/>
                <a:gd name="connsiteX4" fmla="*/ 0 w 3239679"/>
                <a:gd name="connsiteY4" fmla="*/ 2063143 h 3496775"/>
                <a:gd name="connsiteX5" fmla="*/ 151635 w 3239679"/>
                <a:gd name="connsiteY5" fmla="*/ 1952864 h 3496775"/>
                <a:gd name="connsiteX6" fmla="*/ 188394 w 3239679"/>
                <a:gd name="connsiteY6" fmla="*/ 2003409 h 3496775"/>
                <a:gd name="connsiteX7" fmla="*/ 202179 w 3239679"/>
                <a:gd name="connsiteY7" fmla="*/ 1856369 h 3496775"/>
                <a:gd name="connsiteX8" fmla="*/ 280294 w 3239679"/>
                <a:gd name="connsiteY8" fmla="*/ 2269917 h 3496775"/>
                <a:gd name="connsiteX9" fmla="*/ 36760 w 3239679"/>
                <a:gd name="connsiteY9" fmla="*/ 2550211 h 3496775"/>
                <a:gd name="connsiteX10" fmla="*/ 45950 w 3239679"/>
                <a:gd name="connsiteY10" fmla="*/ 3363521 h 3496775"/>
                <a:gd name="connsiteX11" fmla="*/ 105685 w 3239679"/>
                <a:gd name="connsiteY11" fmla="*/ 3326761 h 3496775"/>
                <a:gd name="connsiteX12" fmla="*/ 133255 w 3239679"/>
                <a:gd name="connsiteY12" fmla="*/ 3469206 h 3496775"/>
                <a:gd name="connsiteX13" fmla="*/ 298674 w 3239679"/>
                <a:gd name="connsiteY13" fmla="*/ 3464611 h 3496775"/>
                <a:gd name="connsiteX14" fmla="*/ 353813 w 3239679"/>
                <a:gd name="connsiteY14" fmla="*/ 3427851 h 3496775"/>
                <a:gd name="connsiteX15" fmla="*/ 174609 w 3239679"/>
                <a:gd name="connsiteY15" fmla="*/ 3276217 h 3496775"/>
                <a:gd name="connsiteX16" fmla="*/ 170014 w 3239679"/>
                <a:gd name="connsiteY16" fmla="*/ 2720225 h 3496775"/>
                <a:gd name="connsiteX17" fmla="*/ 390573 w 3239679"/>
                <a:gd name="connsiteY17" fmla="*/ 2605350 h 3496775"/>
                <a:gd name="connsiteX18" fmla="*/ 298674 w 3239679"/>
                <a:gd name="connsiteY18" fmla="*/ 2734010 h 3496775"/>
                <a:gd name="connsiteX19" fmla="*/ 680057 w 3239679"/>
                <a:gd name="connsiteY19" fmla="*/ 3294597 h 3496775"/>
                <a:gd name="connsiteX20" fmla="*/ 721411 w 3239679"/>
                <a:gd name="connsiteY20" fmla="*/ 3262432 h 3496775"/>
                <a:gd name="connsiteX21" fmla="*/ 735196 w 3239679"/>
                <a:gd name="connsiteY21" fmla="*/ 3363521 h 3496775"/>
                <a:gd name="connsiteX22" fmla="*/ 928185 w 3239679"/>
                <a:gd name="connsiteY22" fmla="*/ 3363521 h 3496775"/>
                <a:gd name="connsiteX23" fmla="*/ 974135 w 3239679"/>
                <a:gd name="connsiteY23" fmla="*/ 3331356 h 3496775"/>
                <a:gd name="connsiteX24" fmla="*/ 758171 w 3239679"/>
                <a:gd name="connsiteY24" fmla="*/ 3193507 h 3496775"/>
                <a:gd name="connsiteX25" fmla="*/ 510043 w 3239679"/>
                <a:gd name="connsiteY25" fmla="*/ 2821314 h 3496775"/>
                <a:gd name="connsiteX26" fmla="*/ 519233 w 3239679"/>
                <a:gd name="connsiteY26" fmla="*/ 2738605 h 3496775"/>
                <a:gd name="connsiteX27" fmla="*/ 914400 w 3239679"/>
                <a:gd name="connsiteY27" fmla="*/ 2334247 h 3496775"/>
                <a:gd name="connsiteX28" fmla="*/ 1709331 w 3239679"/>
                <a:gd name="connsiteY28" fmla="*/ 2380197 h 3496775"/>
                <a:gd name="connsiteX29" fmla="*/ 1585267 w 3239679"/>
                <a:gd name="connsiteY29" fmla="*/ 3248647 h 3496775"/>
                <a:gd name="connsiteX30" fmla="*/ 1622026 w 3239679"/>
                <a:gd name="connsiteY30" fmla="*/ 3239457 h 3496775"/>
                <a:gd name="connsiteX31" fmla="*/ 1617432 w 3239679"/>
                <a:gd name="connsiteY31" fmla="*/ 3386496 h 3496775"/>
                <a:gd name="connsiteX32" fmla="*/ 1824205 w 3239679"/>
                <a:gd name="connsiteY32" fmla="*/ 3450826 h 3496775"/>
                <a:gd name="connsiteX33" fmla="*/ 1856370 w 3239679"/>
                <a:gd name="connsiteY33" fmla="*/ 3391091 h 3496775"/>
                <a:gd name="connsiteX34" fmla="*/ 1718521 w 3239679"/>
                <a:gd name="connsiteY34" fmla="*/ 3303786 h 3496775"/>
                <a:gd name="connsiteX35" fmla="*/ 1746091 w 3239679"/>
                <a:gd name="connsiteY35" fmla="*/ 2908619 h 3496775"/>
                <a:gd name="connsiteX36" fmla="*/ 1870155 w 3239679"/>
                <a:gd name="connsiteY36" fmla="*/ 2623730 h 3496775"/>
                <a:gd name="connsiteX37" fmla="*/ 1975840 w 3239679"/>
                <a:gd name="connsiteY37" fmla="*/ 2844289 h 3496775"/>
                <a:gd name="connsiteX38" fmla="*/ 2058549 w 3239679"/>
                <a:gd name="connsiteY38" fmla="*/ 3060253 h 3496775"/>
                <a:gd name="connsiteX39" fmla="*/ 2104499 w 3239679"/>
                <a:gd name="connsiteY39" fmla="*/ 3358926 h 3496775"/>
                <a:gd name="connsiteX40" fmla="*/ 2141259 w 3239679"/>
                <a:gd name="connsiteY40" fmla="*/ 3326761 h 3496775"/>
                <a:gd name="connsiteX41" fmla="*/ 2168828 w 3239679"/>
                <a:gd name="connsiteY41" fmla="*/ 3496775 h 3496775"/>
                <a:gd name="connsiteX42" fmla="*/ 2325058 w 3239679"/>
                <a:gd name="connsiteY42" fmla="*/ 3496775 h 3496775"/>
                <a:gd name="connsiteX43" fmla="*/ 2380197 w 3239679"/>
                <a:gd name="connsiteY43" fmla="*/ 3455421 h 3496775"/>
                <a:gd name="connsiteX44" fmla="*/ 2219373 w 3239679"/>
                <a:gd name="connsiteY44" fmla="*/ 3358926 h 3496775"/>
                <a:gd name="connsiteX45" fmla="*/ 2145854 w 3239679"/>
                <a:gd name="connsiteY45" fmla="*/ 3087823 h 3496775"/>
                <a:gd name="connsiteX46" fmla="*/ 2072334 w 3239679"/>
                <a:gd name="connsiteY46" fmla="*/ 2609945 h 3496775"/>
                <a:gd name="connsiteX47" fmla="*/ 2072334 w 3239679"/>
                <a:gd name="connsiteY47" fmla="*/ 2357222 h 3496775"/>
                <a:gd name="connsiteX48" fmla="*/ 2348033 w 3239679"/>
                <a:gd name="connsiteY48" fmla="*/ 2173423 h 3496775"/>
                <a:gd name="connsiteX49" fmla="*/ 2609946 w 3239679"/>
                <a:gd name="connsiteY49" fmla="*/ 1787445 h 3496775"/>
                <a:gd name="connsiteX50" fmla="*/ 2651301 w 3239679"/>
                <a:gd name="connsiteY50" fmla="*/ 1438227 h 3496775"/>
                <a:gd name="connsiteX51" fmla="*/ 2798340 w 3239679"/>
                <a:gd name="connsiteY51" fmla="*/ 1387682 h 3496775"/>
                <a:gd name="connsiteX52" fmla="*/ 2779960 w 3239679"/>
                <a:gd name="connsiteY52" fmla="*/ 1291187 h 3496775"/>
                <a:gd name="connsiteX53" fmla="*/ 2770770 w 3239679"/>
                <a:gd name="connsiteY53" fmla="*/ 1231453 h 3496775"/>
                <a:gd name="connsiteX54" fmla="*/ 2775365 w 3239679"/>
                <a:gd name="connsiteY54" fmla="*/ 1102793 h 3496775"/>
                <a:gd name="connsiteX55" fmla="*/ 2853480 w 3239679"/>
                <a:gd name="connsiteY55" fmla="*/ 1185503 h 3496775"/>
                <a:gd name="connsiteX56" fmla="*/ 2807530 w 3239679"/>
                <a:gd name="connsiteY56" fmla="*/ 1066034 h 3496775"/>
                <a:gd name="connsiteX57" fmla="*/ 2835100 w 3239679"/>
                <a:gd name="connsiteY57" fmla="*/ 1020084 h 3496775"/>
                <a:gd name="connsiteX58" fmla="*/ 2986734 w 3239679"/>
                <a:gd name="connsiteY58" fmla="*/ 771955 h 3496775"/>
                <a:gd name="connsiteX59" fmla="*/ 2729415 w 3239679"/>
                <a:gd name="connsiteY59" fmla="*/ 868450 h 3496775"/>
                <a:gd name="connsiteX60" fmla="*/ 3074039 w 3239679"/>
                <a:gd name="connsiteY60" fmla="*/ 496257 h 3496775"/>
                <a:gd name="connsiteX61" fmla="*/ 3227321 w 3239679"/>
                <a:gd name="connsiteY61" fmla="*/ 48897 h 3496775"/>
                <a:gd name="connsiteX62" fmla="*/ 3119988 w 3239679"/>
                <a:gd name="connsiteY62" fmla="*/ 328453 h 3496775"/>
                <a:gd name="connsiteX63" fmla="*/ 3079371 w 3239679"/>
                <a:gd name="connsiteY63" fmla="*/ 38232 h 3496775"/>
                <a:gd name="connsiteX64" fmla="*/ 3059798 w 3239679"/>
                <a:gd name="connsiteY64" fmla="*/ 388642 h 3496775"/>
                <a:gd name="connsiteX65" fmla="*/ 2963023 w 3239679"/>
                <a:gd name="connsiteY65" fmla="*/ 482754 h 3496775"/>
                <a:gd name="connsiteX66" fmla="*/ 2822963 w 3239679"/>
                <a:gd name="connsiteY66" fmla="*/ 60189 h 3496775"/>
                <a:gd name="connsiteX67" fmla="*/ 2887119 w 3239679"/>
                <a:gd name="connsiteY67" fmla="*/ 521161 h 3496775"/>
                <a:gd name="connsiteX68" fmla="*/ 2715630 w 3239679"/>
                <a:gd name="connsiteY68" fmla="*/ 730601 h 3496775"/>
                <a:gd name="connsiteX69" fmla="*/ 2649828 w 3239679"/>
                <a:gd name="connsiteY69" fmla="*/ 620884 h 3496775"/>
                <a:gd name="connsiteX70" fmla="*/ 2633832 w 3239679"/>
                <a:gd name="connsiteY70" fmla="*/ 446449 h 3496775"/>
                <a:gd name="connsiteX71" fmla="*/ 2586971 w 3239679"/>
                <a:gd name="connsiteY71" fmla="*/ 643296 h 3496775"/>
                <a:gd name="connsiteX72" fmla="*/ 2650846 w 3239679"/>
                <a:gd name="connsiteY72" fmla="*/ 771218 h 3496775"/>
                <a:gd name="connsiteX73" fmla="*/ 2632922 w 3239679"/>
                <a:gd name="connsiteY73" fmla="*/ 854946 h 3496775"/>
                <a:gd name="connsiteX74" fmla="*/ 2481287 w 3239679"/>
                <a:gd name="connsiteY74" fmla="*/ 854665 h 3496775"/>
                <a:gd name="connsiteX75" fmla="*/ 2393982 w 3239679"/>
                <a:gd name="connsiteY75" fmla="*/ 753575 h 3496775"/>
                <a:gd name="connsiteX76" fmla="*/ 2447929 w 3239679"/>
                <a:gd name="connsiteY76" fmla="*/ 605344 h 3496775"/>
                <a:gd name="connsiteX77" fmla="*/ 2420079 w 3239679"/>
                <a:gd name="connsiteY77" fmla="*/ 458586 h 3496775"/>
                <a:gd name="connsiteX78" fmla="*/ 2330389 w 3239679"/>
                <a:gd name="connsiteY78" fmla="*/ 702575 h 3496775"/>
                <a:gd name="connsiteX79" fmla="*/ 2045501 w 3239679"/>
                <a:gd name="connsiteY79" fmla="*/ 470160 h 3496775"/>
                <a:gd name="connsiteX80" fmla="*/ 2079139 w 3239679"/>
                <a:gd name="connsiteY80" fmla="*/ 379171 h 3496775"/>
                <a:gd name="connsiteX81" fmla="*/ 2305379 w 3239679"/>
                <a:gd name="connsiteY81" fmla="*/ 238764 h 3496775"/>
                <a:gd name="connsiteX82" fmla="*/ 2167863 w 3239679"/>
                <a:gd name="connsiteY82" fmla="*/ 296731 h 3496775"/>
                <a:gd name="connsiteX83" fmla="*/ 2035574 w 3239679"/>
                <a:gd name="connsiteY83" fmla="*/ 307863 h 3496775"/>
                <a:gd name="connsiteX84" fmla="*/ 2047899 w 3239679"/>
                <a:gd name="connsiteY84" fmla="*/ 174099 h 3496775"/>
                <a:gd name="connsiteX85" fmla="*/ 2126456 w 3239679"/>
                <a:gd name="connsiteY85" fmla="*/ 0 h 3496775"/>
                <a:gd name="connsiteX86" fmla="*/ 1966650 w 3239679"/>
                <a:gd name="connsiteY86" fmla="*/ 257318 h 3496775"/>
                <a:gd name="connsiteX87" fmla="*/ 1936870 w 3239679"/>
                <a:gd name="connsiteY87" fmla="*/ 32164 h 3496775"/>
                <a:gd name="connsiteX88" fmla="*/ 1901275 w 3239679"/>
                <a:gd name="connsiteY88" fmla="*/ 208756 h 3496775"/>
                <a:gd name="connsiteX89" fmla="*/ 1931363 w 3239679"/>
                <a:gd name="connsiteY89" fmla="*/ 367315 h 3496775"/>
                <a:gd name="connsiteX90" fmla="*/ 1837294 w 3239679"/>
                <a:gd name="connsiteY90" fmla="*/ 288733 h 3496775"/>
                <a:gd name="connsiteX91" fmla="*/ 1776782 w 3239679"/>
                <a:gd name="connsiteY91" fmla="*/ 138130 h 3496775"/>
                <a:gd name="connsiteX92" fmla="*/ 1812524 w 3239679"/>
                <a:gd name="connsiteY92" fmla="*/ 363351 h 3496775"/>
                <a:gd name="connsiteX93" fmla="*/ 2358415 w 3239679"/>
                <a:gd name="connsiteY93" fmla="*/ 907420 h 3496775"/>
                <a:gd name="connsiteX94" fmla="*/ 2235543 w 3239679"/>
                <a:gd name="connsiteY94" fmla="*/ 830779 h 3496775"/>
                <a:gd name="connsiteX95" fmla="*/ 2065635 w 3239679"/>
                <a:gd name="connsiteY95" fmla="*/ 746314 h 3496775"/>
                <a:gd name="connsiteX96" fmla="*/ 2108531 w 3239679"/>
                <a:gd name="connsiteY96" fmla="*/ 998194 h 3496775"/>
                <a:gd name="connsiteX97" fmla="*/ 2259254 w 3239679"/>
                <a:gd name="connsiteY97" fmla="*/ 1067227 h 3496775"/>
                <a:gd name="connsiteX98" fmla="*/ 2285163 w 3239679"/>
                <a:gd name="connsiteY98" fmla="*/ 1144483 h 3496775"/>
                <a:gd name="connsiteX99" fmla="*/ 2187208 w 3239679"/>
                <a:gd name="connsiteY99" fmla="*/ 1396872 h 3496775"/>
                <a:gd name="connsiteX100" fmla="*/ 1962055 w 3239679"/>
                <a:gd name="connsiteY100" fmla="*/ 1419847 h 3496775"/>
                <a:gd name="connsiteX101" fmla="*/ 1658786 w 3239679"/>
                <a:gd name="connsiteY101" fmla="*/ 1452012 h 3496775"/>
                <a:gd name="connsiteX102" fmla="*/ 514638 w 3239679"/>
                <a:gd name="connsiteY102" fmla="*/ 1433632 h 3496775"/>
                <a:gd name="connsiteX0" fmla="*/ 514638 w 3227321"/>
                <a:gd name="connsiteY0" fmla="*/ 1433632 h 3496775"/>
                <a:gd name="connsiteX1" fmla="*/ 514638 w 3227321"/>
                <a:gd name="connsiteY1" fmla="*/ 1433632 h 3496775"/>
                <a:gd name="connsiteX2" fmla="*/ 202179 w 3227321"/>
                <a:gd name="connsiteY2" fmla="*/ 1603646 h 3496775"/>
                <a:gd name="connsiteX3" fmla="*/ 18380 w 3227321"/>
                <a:gd name="connsiteY3" fmla="*/ 1787445 h 3496775"/>
                <a:gd name="connsiteX4" fmla="*/ 0 w 3227321"/>
                <a:gd name="connsiteY4" fmla="*/ 2063143 h 3496775"/>
                <a:gd name="connsiteX5" fmla="*/ 151635 w 3227321"/>
                <a:gd name="connsiteY5" fmla="*/ 1952864 h 3496775"/>
                <a:gd name="connsiteX6" fmla="*/ 188394 w 3227321"/>
                <a:gd name="connsiteY6" fmla="*/ 2003409 h 3496775"/>
                <a:gd name="connsiteX7" fmla="*/ 202179 w 3227321"/>
                <a:gd name="connsiteY7" fmla="*/ 1856369 h 3496775"/>
                <a:gd name="connsiteX8" fmla="*/ 280294 w 3227321"/>
                <a:gd name="connsiteY8" fmla="*/ 2269917 h 3496775"/>
                <a:gd name="connsiteX9" fmla="*/ 36760 w 3227321"/>
                <a:gd name="connsiteY9" fmla="*/ 2550211 h 3496775"/>
                <a:gd name="connsiteX10" fmla="*/ 45950 w 3227321"/>
                <a:gd name="connsiteY10" fmla="*/ 3363521 h 3496775"/>
                <a:gd name="connsiteX11" fmla="*/ 105685 w 3227321"/>
                <a:gd name="connsiteY11" fmla="*/ 3326761 h 3496775"/>
                <a:gd name="connsiteX12" fmla="*/ 133255 w 3227321"/>
                <a:gd name="connsiteY12" fmla="*/ 3469206 h 3496775"/>
                <a:gd name="connsiteX13" fmla="*/ 298674 w 3227321"/>
                <a:gd name="connsiteY13" fmla="*/ 3464611 h 3496775"/>
                <a:gd name="connsiteX14" fmla="*/ 353813 w 3227321"/>
                <a:gd name="connsiteY14" fmla="*/ 3427851 h 3496775"/>
                <a:gd name="connsiteX15" fmla="*/ 174609 w 3227321"/>
                <a:gd name="connsiteY15" fmla="*/ 3276217 h 3496775"/>
                <a:gd name="connsiteX16" fmla="*/ 170014 w 3227321"/>
                <a:gd name="connsiteY16" fmla="*/ 2720225 h 3496775"/>
                <a:gd name="connsiteX17" fmla="*/ 390573 w 3227321"/>
                <a:gd name="connsiteY17" fmla="*/ 2605350 h 3496775"/>
                <a:gd name="connsiteX18" fmla="*/ 298674 w 3227321"/>
                <a:gd name="connsiteY18" fmla="*/ 2734010 h 3496775"/>
                <a:gd name="connsiteX19" fmla="*/ 680057 w 3227321"/>
                <a:gd name="connsiteY19" fmla="*/ 3294597 h 3496775"/>
                <a:gd name="connsiteX20" fmla="*/ 721411 w 3227321"/>
                <a:gd name="connsiteY20" fmla="*/ 3262432 h 3496775"/>
                <a:gd name="connsiteX21" fmla="*/ 735196 w 3227321"/>
                <a:gd name="connsiteY21" fmla="*/ 3363521 h 3496775"/>
                <a:gd name="connsiteX22" fmla="*/ 928185 w 3227321"/>
                <a:gd name="connsiteY22" fmla="*/ 3363521 h 3496775"/>
                <a:gd name="connsiteX23" fmla="*/ 974135 w 3227321"/>
                <a:gd name="connsiteY23" fmla="*/ 3331356 h 3496775"/>
                <a:gd name="connsiteX24" fmla="*/ 758171 w 3227321"/>
                <a:gd name="connsiteY24" fmla="*/ 3193507 h 3496775"/>
                <a:gd name="connsiteX25" fmla="*/ 510043 w 3227321"/>
                <a:gd name="connsiteY25" fmla="*/ 2821314 h 3496775"/>
                <a:gd name="connsiteX26" fmla="*/ 519233 w 3227321"/>
                <a:gd name="connsiteY26" fmla="*/ 2738605 h 3496775"/>
                <a:gd name="connsiteX27" fmla="*/ 914400 w 3227321"/>
                <a:gd name="connsiteY27" fmla="*/ 2334247 h 3496775"/>
                <a:gd name="connsiteX28" fmla="*/ 1709331 w 3227321"/>
                <a:gd name="connsiteY28" fmla="*/ 2380197 h 3496775"/>
                <a:gd name="connsiteX29" fmla="*/ 1585267 w 3227321"/>
                <a:gd name="connsiteY29" fmla="*/ 3248647 h 3496775"/>
                <a:gd name="connsiteX30" fmla="*/ 1622026 w 3227321"/>
                <a:gd name="connsiteY30" fmla="*/ 3239457 h 3496775"/>
                <a:gd name="connsiteX31" fmla="*/ 1617432 w 3227321"/>
                <a:gd name="connsiteY31" fmla="*/ 3386496 h 3496775"/>
                <a:gd name="connsiteX32" fmla="*/ 1824205 w 3227321"/>
                <a:gd name="connsiteY32" fmla="*/ 3450826 h 3496775"/>
                <a:gd name="connsiteX33" fmla="*/ 1856370 w 3227321"/>
                <a:gd name="connsiteY33" fmla="*/ 3391091 h 3496775"/>
                <a:gd name="connsiteX34" fmla="*/ 1718521 w 3227321"/>
                <a:gd name="connsiteY34" fmla="*/ 3303786 h 3496775"/>
                <a:gd name="connsiteX35" fmla="*/ 1746091 w 3227321"/>
                <a:gd name="connsiteY35" fmla="*/ 2908619 h 3496775"/>
                <a:gd name="connsiteX36" fmla="*/ 1870155 w 3227321"/>
                <a:gd name="connsiteY36" fmla="*/ 2623730 h 3496775"/>
                <a:gd name="connsiteX37" fmla="*/ 1975840 w 3227321"/>
                <a:gd name="connsiteY37" fmla="*/ 2844289 h 3496775"/>
                <a:gd name="connsiteX38" fmla="*/ 2058549 w 3227321"/>
                <a:gd name="connsiteY38" fmla="*/ 3060253 h 3496775"/>
                <a:gd name="connsiteX39" fmla="*/ 2104499 w 3227321"/>
                <a:gd name="connsiteY39" fmla="*/ 3358926 h 3496775"/>
                <a:gd name="connsiteX40" fmla="*/ 2141259 w 3227321"/>
                <a:gd name="connsiteY40" fmla="*/ 3326761 h 3496775"/>
                <a:gd name="connsiteX41" fmla="*/ 2168828 w 3227321"/>
                <a:gd name="connsiteY41" fmla="*/ 3496775 h 3496775"/>
                <a:gd name="connsiteX42" fmla="*/ 2325058 w 3227321"/>
                <a:gd name="connsiteY42" fmla="*/ 3496775 h 3496775"/>
                <a:gd name="connsiteX43" fmla="*/ 2380197 w 3227321"/>
                <a:gd name="connsiteY43" fmla="*/ 3455421 h 3496775"/>
                <a:gd name="connsiteX44" fmla="*/ 2219373 w 3227321"/>
                <a:gd name="connsiteY44" fmla="*/ 3358926 h 3496775"/>
                <a:gd name="connsiteX45" fmla="*/ 2145854 w 3227321"/>
                <a:gd name="connsiteY45" fmla="*/ 3087823 h 3496775"/>
                <a:gd name="connsiteX46" fmla="*/ 2072334 w 3227321"/>
                <a:gd name="connsiteY46" fmla="*/ 2609945 h 3496775"/>
                <a:gd name="connsiteX47" fmla="*/ 2072334 w 3227321"/>
                <a:gd name="connsiteY47" fmla="*/ 2357222 h 3496775"/>
                <a:gd name="connsiteX48" fmla="*/ 2348033 w 3227321"/>
                <a:gd name="connsiteY48" fmla="*/ 2173423 h 3496775"/>
                <a:gd name="connsiteX49" fmla="*/ 2609946 w 3227321"/>
                <a:gd name="connsiteY49" fmla="*/ 1787445 h 3496775"/>
                <a:gd name="connsiteX50" fmla="*/ 2651301 w 3227321"/>
                <a:gd name="connsiteY50" fmla="*/ 1438227 h 3496775"/>
                <a:gd name="connsiteX51" fmla="*/ 2798340 w 3227321"/>
                <a:gd name="connsiteY51" fmla="*/ 1387682 h 3496775"/>
                <a:gd name="connsiteX52" fmla="*/ 2779960 w 3227321"/>
                <a:gd name="connsiteY52" fmla="*/ 1291187 h 3496775"/>
                <a:gd name="connsiteX53" fmla="*/ 2770770 w 3227321"/>
                <a:gd name="connsiteY53" fmla="*/ 1231453 h 3496775"/>
                <a:gd name="connsiteX54" fmla="*/ 2775365 w 3227321"/>
                <a:gd name="connsiteY54" fmla="*/ 1102793 h 3496775"/>
                <a:gd name="connsiteX55" fmla="*/ 2853480 w 3227321"/>
                <a:gd name="connsiteY55" fmla="*/ 1185503 h 3496775"/>
                <a:gd name="connsiteX56" fmla="*/ 2807530 w 3227321"/>
                <a:gd name="connsiteY56" fmla="*/ 1066034 h 3496775"/>
                <a:gd name="connsiteX57" fmla="*/ 2835100 w 3227321"/>
                <a:gd name="connsiteY57" fmla="*/ 1020084 h 3496775"/>
                <a:gd name="connsiteX58" fmla="*/ 2986734 w 3227321"/>
                <a:gd name="connsiteY58" fmla="*/ 771955 h 3496775"/>
                <a:gd name="connsiteX59" fmla="*/ 2729415 w 3227321"/>
                <a:gd name="connsiteY59" fmla="*/ 868450 h 3496775"/>
                <a:gd name="connsiteX60" fmla="*/ 3074039 w 3227321"/>
                <a:gd name="connsiteY60" fmla="*/ 496257 h 3496775"/>
                <a:gd name="connsiteX61" fmla="*/ 3227321 w 3227321"/>
                <a:gd name="connsiteY61" fmla="*/ 48897 h 3496775"/>
                <a:gd name="connsiteX62" fmla="*/ 3119988 w 3227321"/>
                <a:gd name="connsiteY62" fmla="*/ 328453 h 3496775"/>
                <a:gd name="connsiteX63" fmla="*/ 3079371 w 3227321"/>
                <a:gd name="connsiteY63" fmla="*/ 38232 h 3496775"/>
                <a:gd name="connsiteX64" fmla="*/ 3059798 w 3227321"/>
                <a:gd name="connsiteY64" fmla="*/ 388642 h 3496775"/>
                <a:gd name="connsiteX65" fmla="*/ 2963023 w 3227321"/>
                <a:gd name="connsiteY65" fmla="*/ 482754 h 3496775"/>
                <a:gd name="connsiteX66" fmla="*/ 2822963 w 3227321"/>
                <a:gd name="connsiteY66" fmla="*/ 60189 h 3496775"/>
                <a:gd name="connsiteX67" fmla="*/ 2887119 w 3227321"/>
                <a:gd name="connsiteY67" fmla="*/ 521161 h 3496775"/>
                <a:gd name="connsiteX68" fmla="*/ 2715630 w 3227321"/>
                <a:gd name="connsiteY68" fmla="*/ 730601 h 3496775"/>
                <a:gd name="connsiteX69" fmla="*/ 2649828 w 3227321"/>
                <a:gd name="connsiteY69" fmla="*/ 620884 h 3496775"/>
                <a:gd name="connsiteX70" fmla="*/ 2633832 w 3227321"/>
                <a:gd name="connsiteY70" fmla="*/ 446449 h 3496775"/>
                <a:gd name="connsiteX71" fmla="*/ 2586971 w 3227321"/>
                <a:gd name="connsiteY71" fmla="*/ 643296 h 3496775"/>
                <a:gd name="connsiteX72" fmla="*/ 2650846 w 3227321"/>
                <a:gd name="connsiteY72" fmla="*/ 771218 h 3496775"/>
                <a:gd name="connsiteX73" fmla="*/ 2632922 w 3227321"/>
                <a:gd name="connsiteY73" fmla="*/ 854946 h 3496775"/>
                <a:gd name="connsiteX74" fmla="*/ 2481287 w 3227321"/>
                <a:gd name="connsiteY74" fmla="*/ 854665 h 3496775"/>
                <a:gd name="connsiteX75" fmla="*/ 2393982 w 3227321"/>
                <a:gd name="connsiteY75" fmla="*/ 753575 h 3496775"/>
                <a:gd name="connsiteX76" fmla="*/ 2447929 w 3227321"/>
                <a:gd name="connsiteY76" fmla="*/ 605344 h 3496775"/>
                <a:gd name="connsiteX77" fmla="*/ 2420079 w 3227321"/>
                <a:gd name="connsiteY77" fmla="*/ 458586 h 3496775"/>
                <a:gd name="connsiteX78" fmla="*/ 2330389 w 3227321"/>
                <a:gd name="connsiteY78" fmla="*/ 702575 h 3496775"/>
                <a:gd name="connsiteX79" fmla="*/ 2045501 w 3227321"/>
                <a:gd name="connsiteY79" fmla="*/ 470160 h 3496775"/>
                <a:gd name="connsiteX80" fmla="*/ 2079139 w 3227321"/>
                <a:gd name="connsiteY80" fmla="*/ 379171 h 3496775"/>
                <a:gd name="connsiteX81" fmla="*/ 2305379 w 3227321"/>
                <a:gd name="connsiteY81" fmla="*/ 238764 h 3496775"/>
                <a:gd name="connsiteX82" fmla="*/ 2167863 w 3227321"/>
                <a:gd name="connsiteY82" fmla="*/ 296731 h 3496775"/>
                <a:gd name="connsiteX83" fmla="*/ 2035574 w 3227321"/>
                <a:gd name="connsiteY83" fmla="*/ 307863 h 3496775"/>
                <a:gd name="connsiteX84" fmla="*/ 2047899 w 3227321"/>
                <a:gd name="connsiteY84" fmla="*/ 174099 h 3496775"/>
                <a:gd name="connsiteX85" fmla="*/ 2126456 w 3227321"/>
                <a:gd name="connsiteY85" fmla="*/ 0 h 3496775"/>
                <a:gd name="connsiteX86" fmla="*/ 1966650 w 3227321"/>
                <a:gd name="connsiteY86" fmla="*/ 257318 h 3496775"/>
                <a:gd name="connsiteX87" fmla="*/ 1936870 w 3227321"/>
                <a:gd name="connsiteY87" fmla="*/ 32164 h 3496775"/>
                <a:gd name="connsiteX88" fmla="*/ 1901275 w 3227321"/>
                <a:gd name="connsiteY88" fmla="*/ 208756 h 3496775"/>
                <a:gd name="connsiteX89" fmla="*/ 1931363 w 3227321"/>
                <a:gd name="connsiteY89" fmla="*/ 367315 h 3496775"/>
                <a:gd name="connsiteX90" fmla="*/ 1837294 w 3227321"/>
                <a:gd name="connsiteY90" fmla="*/ 288733 h 3496775"/>
                <a:gd name="connsiteX91" fmla="*/ 1776782 w 3227321"/>
                <a:gd name="connsiteY91" fmla="*/ 138130 h 3496775"/>
                <a:gd name="connsiteX92" fmla="*/ 1812524 w 3227321"/>
                <a:gd name="connsiteY92" fmla="*/ 363351 h 3496775"/>
                <a:gd name="connsiteX93" fmla="*/ 2358415 w 3227321"/>
                <a:gd name="connsiteY93" fmla="*/ 907420 h 3496775"/>
                <a:gd name="connsiteX94" fmla="*/ 2235543 w 3227321"/>
                <a:gd name="connsiteY94" fmla="*/ 830779 h 3496775"/>
                <a:gd name="connsiteX95" fmla="*/ 2065635 w 3227321"/>
                <a:gd name="connsiteY95" fmla="*/ 746314 h 3496775"/>
                <a:gd name="connsiteX96" fmla="*/ 2108531 w 3227321"/>
                <a:gd name="connsiteY96" fmla="*/ 998194 h 3496775"/>
                <a:gd name="connsiteX97" fmla="*/ 2259254 w 3227321"/>
                <a:gd name="connsiteY97" fmla="*/ 1067227 h 3496775"/>
                <a:gd name="connsiteX98" fmla="*/ 2285163 w 3227321"/>
                <a:gd name="connsiteY98" fmla="*/ 1144483 h 3496775"/>
                <a:gd name="connsiteX99" fmla="*/ 2187208 w 3227321"/>
                <a:gd name="connsiteY99" fmla="*/ 1396872 h 3496775"/>
                <a:gd name="connsiteX100" fmla="*/ 1962055 w 3227321"/>
                <a:gd name="connsiteY100" fmla="*/ 1419847 h 3496775"/>
                <a:gd name="connsiteX101" fmla="*/ 1658786 w 3227321"/>
                <a:gd name="connsiteY101" fmla="*/ 1452012 h 3496775"/>
                <a:gd name="connsiteX102" fmla="*/ 514638 w 3227321"/>
                <a:gd name="connsiteY102" fmla="*/ 1433632 h 3496775"/>
                <a:gd name="connsiteX0" fmla="*/ 514638 w 3249906"/>
                <a:gd name="connsiteY0" fmla="*/ 1433632 h 3496775"/>
                <a:gd name="connsiteX1" fmla="*/ 514638 w 3249906"/>
                <a:gd name="connsiteY1" fmla="*/ 1433632 h 3496775"/>
                <a:gd name="connsiteX2" fmla="*/ 202179 w 3249906"/>
                <a:gd name="connsiteY2" fmla="*/ 1603646 h 3496775"/>
                <a:gd name="connsiteX3" fmla="*/ 18380 w 3249906"/>
                <a:gd name="connsiteY3" fmla="*/ 1787445 h 3496775"/>
                <a:gd name="connsiteX4" fmla="*/ 0 w 3249906"/>
                <a:gd name="connsiteY4" fmla="*/ 2063143 h 3496775"/>
                <a:gd name="connsiteX5" fmla="*/ 151635 w 3249906"/>
                <a:gd name="connsiteY5" fmla="*/ 1952864 h 3496775"/>
                <a:gd name="connsiteX6" fmla="*/ 188394 w 3249906"/>
                <a:gd name="connsiteY6" fmla="*/ 2003409 h 3496775"/>
                <a:gd name="connsiteX7" fmla="*/ 202179 w 3249906"/>
                <a:gd name="connsiteY7" fmla="*/ 1856369 h 3496775"/>
                <a:gd name="connsiteX8" fmla="*/ 280294 w 3249906"/>
                <a:gd name="connsiteY8" fmla="*/ 2269917 h 3496775"/>
                <a:gd name="connsiteX9" fmla="*/ 36760 w 3249906"/>
                <a:gd name="connsiteY9" fmla="*/ 2550211 h 3496775"/>
                <a:gd name="connsiteX10" fmla="*/ 45950 w 3249906"/>
                <a:gd name="connsiteY10" fmla="*/ 3363521 h 3496775"/>
                <a:gd name="connsiteX11" fmla="*/ 105685 w 3249906"/>
                <a:gd name="connsiteY11" fmla="*/ 3326761 h 3496775"/>
                <a:gd name="connsiteX12" fmla="*/ 133255 w 3249906"/>
                <a:gd name="connsiteY12" fmla="*/ 3469206 h 3496775"/>
                <a:gd name="connsiteX13" fmla="*/ 298674 w 3249906"/>
                <a:gd name="connsiteY13" fmla="*/ 3464611 h 3496775"/>
                <a:gd name="connsiteX14" fmla="*/ 353813 w 3249906"/>
                <a:gd name="connsiteY14" fmla="*/ 3427851 h 3496775"/>
                <a:gd name="connsiteX15" fmla="*/ 174609 w 3249906"/>
                <a:gd name="connsiteY15" fmla="*/ 3276217 h 3496775"/>
                <a:gd name="connsiteX16" fmla="*/ 170014 w 3249906"/>
                <a:gd name="connsiteY16" fmla="*/ 2720225 h 3496775"/>
                <a:gd name="connsiteX17" fmla="*/ 390573 w 3249906"/>
                <a:gd name="connsiteY17" fmla="*/ 2605350 h 3496775"/>
                <a:gd name="connsiteX18" fmla="*/ 298674 w 3249906"/>
                <a:gd name="connsiteY18" fmla="*/ 2734010 h 3496775"/>
                <a:gd name="connsiteX19" fmla="*/ 680057 w 3249906"/>
                <a:gd name="connsiteY19" fmla="*/ 3294597 h 3496775"/>
                <a:gd name="connsiteX20" fmla="*/ 721411 w 3249906"/>
                <a:gd name="connsiteY20" fmla="*/ 3262432 h 3496775"/>
                <a:gd name="connsiteX21" fmla="*/ 735196 w 3249906"/>
                <a:gd name="connsiteY21" fmla="*/ 3363521 h 3496775"/>
                <a:gd name="connsiteX22" fmla="*/ 928185 w 3249906"/>
                <a:gd name="connsiteY22" fmla="*/ 3363521 h 3496775"/>
                <a:gd name="connsiteX23" fmla="*/ 974135 w 3249906"/>
                <a:gd name="connsiteY23" fmla="*/ 3331356 h 3496775"/>
                <a:gd name="connsiteX24" fmla="*/ 758171 w 3249906"/>
                <a:gd name="connsiteY24" fmla="*/ 3193507 h 3496775"/>
                <a:gd name="connsiteX25" fmla="*/ 510043 w 3249906"/>
                <a:gd name="connsiteY25" fmla="*/ 2821314 h 3496775"/>
                <a:gd name="connsiteX26" fmla="*/ 519233 w 3249906"/>
                <a:gd name="connsiteY26" fmla="*/ 2738605 h 3496775"/>
                <a:gd name="connsiteX27" fmla="*/ 914400 w 3249906"/>
                <a:gd name="connsiteY27" fmla="*/ 2334247 h 3496775"/>
                <a:gd name="connsiteX28" fmla="*/ 1709331 w 3249906"/>
                <a:gd name="connsiteY28" fmla="*/ 2380197 h 3496775"/>
                <a:gd name="connsiteX29" fmla="*/ 1585267 w 3249906"/>
                <a:gd name="connsiteY29" fmla="*/ 3248647 h 3496775"/>
                <a:gd name="connsiteX30" fmla="*/ 1622026 w 3249906"/>
                <a:gd name="connsiteY30" fmla="*/ 3239457 h 3496775"/>
                <a:gd name="connsiteX31" fmla="*/ 1617432 w 3249906"/>
                <a:gd name="connsiteY31" fmla="*/ 3386496 h 3496775"/>
                <a:gd name="connsiteX32" fmla="*/ 1824205 w 3249906"/>
                <a:gd name="connsiteY32" fmla="*/ 3450826 h 3496775"/>
                <a:gd name="connsiteX33" fmla="*/ 1856370 w 3249906"/>
                <a:gd name="connsiteY33" fmla="*/ 3391091 h 3496775"/>
                <a:gd name="connsiteX34" fmla="*/ 1718521 w 3249906"/>
                <a:gd name="connsiteY34" fmla="*/ 3303786 h 3496775"/>
                <a:gd name="connsiteX35" fmla="*/ 1746091 w 3249906"/>
                <a:gd name="connsiteY35" fmla="*/ 2908619 h 3496775"/>
                <a:gd name="connsiteX36" fmla="*/ 1870155 w 3249906"/>
                <a:gd name="connsiteY36" fmla="*/ 2623730 h 3496775"/>
                <a:gd name="connsiteX37" fmla="*/ 1975840 w 3249906"/>
                <a:gd name="connsiteY37" fmla="*/ 2844289 h 3496775"/>
                <a:gd name="connsiteX38" fmla="*/ 2058549 w 3249906"/>
                <a:gd name="connsiteY38" fmla="*/ 3060253 h 3496775"/>
                <a:gd name="connsiteX39" fmla="*/ 2104499 w 3249906"/>
                <a:gd name="connsiteY39" fmla="*/ 3358926 h 3496775"/>
                <a:gd name="connsiteX40" fmla="*/ 2141259 w 3249906"/>
                <a:gd name="connsiteY40" fmla="*/ 3326761 h 3496775"/>
                <a:gd name="connsiteX41" fmla="*/ 2168828 w 3249906"/>
                <a:gd name="connsiteY41" fmla="*/ 3496775 h 3496775"/>
                <a:gd name="connsiteX42" fmla="*/ 2325058 w 3249906"/>
                <a:gd name="connsiteY42" fmla="*/ 3496775 h 3496775"/>
                <a:gd name="connsiteX43" fmla="*/ 2380197 w 3249906"/>
                <a:gd name="connsiteY43" fmla="*/ 3455421 h 3496775"/>
                <a:gd name="connsiteX44" fmla="*/ 2219373 w 3249906"/>
                <a:gd name="connsiteY44" fmla="*/ 3358926 h 3496775"/>
                <a:gd name="connsiteX45" fmla="*/ 2145854 w 3249906"/>
                <a:gd name="connsiteY45" fmla="*/ 3087823 h 3496775"/>
                <a:gd name="connsiteX46" fmla="*/ 2072334 w 3249906"/>
                <a:gd name="connsiteY46" fmla="*/ 2609945 h 3496775"/>
                <a:gd name="connsiteX47" fmla="*/ 2072334 w 3249906"/>
                <a:gd name="connsiteY47" fmla="*/ 2357222 h 3496775"/>
                <a:gd name="connsiteX48" fmla="*/ 2348033 w 3249906"/>
                <a:gd name="connsiteY48" fmla="*/ 2173423 h 3496775"/>
                <a:gd name="connsiteX49" fmla="*/ 2609946 w 3249906"/>
                <a:gd name="connsiteY49" fmla="*/ 1787445 h 3496775"/>
                <a:gd name="connsiteX50" fmla="*/ 2651301 w 3249906"/>
                <a:gd name="connsiteY50" fmla="*/ 1438227 h 3496775"/>
                <a:gd name="connsiteX51" fmla="*/ 2798340 w 3249906"/>
                <a:gd name="connsiteY51" fmla="*/ 1387682 h 3496775"/>
                <a:gd name="connsiteX52" fmla="*/ 2779960 w 3249906"/>
                <a:gd name="connsiteY52" fmla="*/ 1291187 h 3496775"/>
                <a:gd name="connsiteX53" fmla="*/ 2770770 w 3249906"/>
                <a:gd name="connsiteY53" fmla="*/ 1231453 h 3496775"/>
                <a:gd name="connsiteX54" fmla="*/ 2775365 w 3249906"/>
                <a:gd name="connsiteY54" fmla="*/ 1102793 h 3496775"/>
                <a:gd name="connsiteX55" fmla="*/ 2853480 w 3249906"/>
                <a:gd name="connsiteY55" fmla="*/ 1185503 h 3496775"/>
                <a:gd name="connsiteX56" fmla="*/ 2807530 w 3249906"/>
                <a:gd name="connsiteY56" fmla="*/ 1066034 h 3496775"/>
                <a:gd name="connsiteX57" fmla="*/ 2835100 w 3249906"/>
                <a:gd name="connsiteY57" fmla="*/ 1020084 h 3496775"/>
                <a:gd name="connsiteX58" fmla="*/ 2986734 w 3249906"/>
                <a:gd name="connsiteY58" fmla="*/ 771955 h 3496775"/>
                <a:gd name="connsiteX59" fmla="*/ 2729415 w 3249906"/>
                <a:gd name="connsiteY59" fmla="*/ 868450 h 3496775"/>
                <a:gd name="connsiteX60" fmla="*/ 3074039 w 3249906"/>
                <a:gd name="connsiteY60" fmla="*/ 496257 h 3496775"/>
                <a:gd name="connsiteX61" fmla="*/ 3227321 w 3249906"/>
                <a:gd name="connsiteY61" fmla="*/ 48897 h 3496775"/>
                <a:gd name="connsiteX62" fmla="*/ 3119988 w 3249906"/>
                <a:gd name="connsiteY62" fmla="*/ 328453 h 3496775"/>
                <a:gd name="connsiteX63" fmla="*/ 3079371 w 3249906"/>
                <a:gd name="connsiteY63" fmla="*/ 38232 h 3496775"/>
                <a:gd name="connsiteX64" fmla="*/ 3059798 w 3249906"/>
                <a:gd name="connsiteY64" fmla="*/ 388642 h 3496775"/>
                <a:gd name="connsiteX65" fmla="*/ 2963023 w 3249906"/>
                <a:gd name="connsiteY65" fmla="*/ 482754 h 3496775"/>
                <a:gd name="connsiteX66" fmla="*/ 2822963 w 3249906"/>
                <a:gd name="connsiteY66" fmla="*/ 60189 h 3496775"/>
                <a:gd name="connsiteX67" fmla="*/ 2887119 w 3249906"/>
                <a:gd name="connsiteY67" fmla="*/ 521161 h 3496775"/>
                <a:gd name="connsiteX68" fmla="*/ 2715630 w 3249906"/>
                <a:gd name="connsiteY68" fmla="*/ 730601 h 3496775"/>
                <a:gd name="connsiteX69" fmla="*/ 2649828 w 3249906"/>
                <a:gd name="connsiteY69" fmla="*/ 620884 h 3496775"/>
                <a:gd name="connsiteX70" fmla="*/ 2633832 w 3249906"/>
                <a:gd name="connsiteY70" fmla="*/ 446449 h 3496775"/>
                <a:gd name="connsiteX71" fmla="*/ 2586971 w 3249906"/>
                <a:gd name="connsiteY71" fmla="*/ 643296 h 3496775"/>
                <a:gd name="connsiteX72" fmla="*/ 2650846 w 3249906"/>
                <a:gd name="connsiteY72" fmla="*/ 771218 h 3496775"/>
                <a:gd name="connsiteX73" fmla="*/ 2632922 w 3249906"/>
                <a:gd name="connsiteY73" fmla="*/ 854946 h 3496775"/>
                <a:gd name="connsiteX74" fmla="*/ 2481287 w 3249906"/>
                <a:gd name="connsiteY74" fmla="*/ 854665 h 3496775"/>
                <a:gd name="connsiteX75" fmla="*/ 2393982 w 3249906"/>
                <a:gd name="connsiteY75" fmla="*/ 753575 h 3496775"/>
                <a:gd name="connsiteX76" fmla="*/ 2447929 w 3249906"/>
                <a:gd name="connsiteY76" fmla="*/ 605344 h 3496775"/>
                <a:gd name="connsiteX77" fmla="*/ 2420079 w 3249906"/>
                <a:gd name="connsiteY77" fmla="*/ 458586 h 3496775"/>
                <a:gd name="connsiteX78" fmla="*/ 2330389 w 3249906"/>
                <a:gd name="connsiteY78" fmla="*/ 702575 h 3496775"/>
                <a:gd name="connsiteX79" fmla="*/ 2045501 w 3249906"/>
                <a:gd name="connsiteY79" fmla="*/ 470160 h 3496775"/>
                <a:gd name="connsiteX80" fmla="*/ 2079139 w 3249906"/>
                <a:gd name="connsiteY80" fmla="*/ 379171 h 3496775"/>
                <a:gd name="connsiteX81" fmla="*/ 2305379 w 3249906"/>
                <a:gd name="connsiteY81" fmla="*/ 238764 h 3496775"/>
                <a:gd name="connsiteX82" fmla="*/ 2167863 w 3249906"/>
                <a:gd name="connsiteY82" fmla="*/ 296731 h 3496775"/>
                <a:gd name="connsiteX83" fmla="*/ 2035574 w 3249906"/>
                <a:gd name="connsiteY83" fmla="*/ 307863 h 3496775"/>
                <a:gd name="connsiteX84" fmla="*/ 2047899 w 3249906"/>
                <a:gd name="connsiteY84" fmla="*/ 174099 h 3496775"/>
                <a:gd name="connsiteX85" fmla="*/ 2126456 w 3249906"/>
                <a:gd name="connsiteY85" fmla="*/ 0 h 3496775"/>
                <a:gd name="connsiteX86" fmla="*/ 1966650 w 3249906"/>
                <a:gd name="connsiteY86" fmla="*/ 257318 h 3496775"/>
                <a:gd name="connsiteX87" fmla="*/ 1936870 w 3249906"/>
                <a:gd name="connsiteY87" fmla="*/ 32164 h 3496775"/>
                <a:gd name="connsiteX88" fmla="*/ 1901275 w 3249906"/>
                <a:gd name="connsiteY88" fmla="*/ 208756 h 3496775"/>
                <a:gd name="connsiteX89" fmla="*/ 1931363 w 3249906"/>
                <a:gd name="connsiteY89" fmla="*/ 367315 h 3496775"/>
                <a:gd name="connsiteX90" fmla="*/ 1837294 w 3249906"/>
                <a:gd name="connsiteY90" fmla="*/ 288733 h 3496775"/>
                <a:gd name="connsiteX91" fmla="*/ 1776782 w 3249906"/>
                <a:gd name="connsiteY91" fmla="*/ 138130 h 3496775"/>
                <a:gd name="connsiteX92" fmla="*/ 1812524 w 3249906"/>
                <a:gd name="connsiteY92" fmla="*/ 363351 h 3496775"/>
                <a:gd name="connsiteX93" fmla="*/ 2358415 w 3249906"/>
                <a:gd name="connsiteY93" fmla="*/ 907420 h 3496775"/>
                <a:gd name="connsiteX94" fmla="*/ 2235543 w 3249906"/>
                <a:gd name="connsiteY94" fmla="*/ 830779 h 3496775"/>
                <a:gd name="connsiteX95" fmla="*/ 2065635 w 3249906"/>
                <a:gd name="connsiteY95" fmla="*/ 746314 h 3496775"/>
                <a:gd name="connsiteX96" fmla="*/ 2108531 w 3249906"/>
                <a:gd name="connsiteY96" fmla="*/ 998194 h 3496775"/>
                <a:gd name="connsiteX97" fmla="*/ 2259254 w 3249906"/>
                <a:gd name="connsiteY97" fmla="*/ 1067227 h 3496775"/>
                <a:gd name="connsiteX98" fmla="*/ 2285163 w 3249906"/>
                <a:gd name="connsiteY98" fmla="*/ 1144483 h 3496775"/>
                <a:gd name="connsiteX99" fmla="*/ 2187208 w 3249906"/>
                <a:gd name="connsiteY99" fmla="*/ 1396872 h 3496775"/>
                <a:gd name="connsiteX100" fmla="*/ 1962055 w 3249906"/>
                <a:gd name="connsiteY100" fmla="*/ 1419847 h 3496775"/>
                <a:gd name="connsiteX101" fmla="*/ 1658786 w 3249906"/>
                <a:gd name="connsiteY101" fmla="*/ 1452012 h 3496775"/>
                <a:gd name="connsiteX102" fmla="*/ 514638 w 3249906"/>
                <a:gd name="connsiteY102" fmla="*/ 1433632 h 3496775"/>
                <a:gd name="connsiteX0" fmla="*/ 514638 w 3249906"/>
                <a:gd name="connsiteY0" fmla="*/ 1433632 h 3496775"/>
                <a:gd name="connsiteX1" fmla="*/ 514638 w 3249906"/>
                <a:gd name="connsiteY1" fmla="*/ 1433632 h 3496775"/>
                <a:gd name="connsiteX2" fmla="*/ 202179 w 3249906"/>
                <a:gd name="connsiteY2" fmla="*/ 1603646 h 3496775"/>
                <a:gd name="connsiteX3" fmla="*/ 18380 w 3249906"/>
                <a:gd name="connsiteY3" fmla="*/ 1787445 h 3496775"/>
                <a:gd name="connsiteX4" fmla="*/ 0 w 3249906"/>
                <a:gd name="connsiteY4" fmla="*/ 2063143 h 3496775"/>
                <a:gd name="connsiteX5" fmla="*/ 151635 w 3249906"/>
                <a:gd name="connsiteY5" fmla="*/ 1952864 h 3496775"/>
                <a:gd name="connsiteX6" fmla="*/ 188394 w 3249906"/>
                <a:gd name="connsiteY6" fmla="*/ 2003409 h 3496775"/>
                <a:gd name="connsiteX7" fmla="*/ 202179 w 3249906"/>
                <a:gd name="connsiteY7" fmla="*/ 1856369 h 3496775"/>
                <a:gd name="connsiteX8" fmla="*/ 280294 w 3249906"/>
                <a:gd name="connsiteY8" fmla="*/ 2269917 h 3496775"/>
                <a:gd name="connsiteX9" fmla="*/ 36760 w 3249906"/>
                <a:gd name="connsiteY9" fmla="*/ 2550211 h 3496775"/>
                <a:gd name="connsiteX10" fmla="*/ 45950 w 3249906"/>
                <a:gd name="connsiteY10" fmla="*/ 3363521 h 3496775"/>
                <a:gd name="connsiteX11" fmla="*/ 105685 w 3249906"/>
                <a:gd name="connsiteY11" fmla="*/ 3326761 h 3496775"/>
                <a:gd name="connsiteX12" fmla="*/ 133255 w 3249906"/>
                <a:gd name="connsiteY12" fmla="*/ 3469206 h 3496775"/>
                <a:gd name="connsiteX13" fmla="*/ 298674 w 3249906"/>
                <a:gd name="connsiteY13" fmla="*/ 3464611 h 3496775"/>
                <a:gd name="connsiteX14" fmla="*/ 353813 w 3249906"/>
                <a:gd name="connsiteY14" fmla="*/ 3427851 h 3496775"/>
                <a:gd name="connsiteX15" fmla="*/ 174609 w 3249906"/>
                <a:gd name="connsiteY15" fmla="*/ 3276217 h 3496775"/>
                <a:gd name="connsiteX16" fmla="*/ 170014 w 3249906"/>
                <a:gd name="connsiteY16" fmla="*/ 2720225 h 3496775"/>
                <a:gd name="connsiteX17" fmla="*/ 390573 w 3249906"/>
                <a:gd name="connsiteY17" fmla="*/ 2605350 h 3496775"/>
                <a:gd name="connsiteX18" fmla="*/ 298674 w 3249906"/>
                <a:gd name="connsiteY18" fmla="*/ 2734010 h 3496775"/>
                <a:gd name="connsiteX19" fmla="*/ 680057 w 3249906"/>
                <a:gd name="connsiteY19" fmla="*/ 3294597 h 3496775"/>
                <a:gd name="connsiteX20" fmla="*/ 721411 w 3249906"/>
                <a:gd name="connsiteY20" fmla="*/ 3262432 h 3496775"/>
                <a:gd name="connsiteX21" fmla="*/ 735196 w 3249906"/>
                <a:gd name="connsiteY21" fmla="*/ 3363521 h 3496775"/>
                <a:gd name="connsiteX22" fmla="*/ 928185 w 3249906"/>
                <a:gd name="connsiteY22" fmla="*/ 3363521 h 3496775"/>
                <a:gd name="connsiteX23" fmla="*/ 974135 w 3249906"/>
                <a:gd name="connsiteY23" fmla="*/ 3331356 h 3496775"/>
                <a:gd name="connsiteX24" fmla="*/ 758171 w 3249906"/>
                <a:gd name="connsiteY24" fmla="*/ 3193507 h 3496775"/>
                <a:gd name="connsiteX25" fmla="*/ 510043 w 3249906"/>
                <a:gd name="connsiteY25" fmla="*/ 2821314 h 3496775"/>
                <a:gd name="connsiteX26" fmla="*/ 519233 w 3249906"/>
                <a:gd name="connsiteY26" fmla="*/ 2738605 h 3496775"/>
                <a:gd name="connsiteX27" fmla="*/ 914400 w 3249906"/>
                <a:gd name="connsiteY27" fmla="*/ 2334247 h 3496775"/>
                <a:gd name="connsiteX28" fmla="*/ 1709331 w 3249906"/>
                <a:gd name="connsiteY28" fmla="*/ 2380197 h 3496775"/>
                <a:gd name="connsiteX29" fmla="*/ 1585267 w 3249906"/>
                <a:gd name="connsiteY29" fmla="*/ 3248647 h 3496775"/>
                <a:gd name="connsiteX30" fmla="*/ 1622026 w 3249906"/>
                <a:gd name="connsiteY30" fmla="*/ 3239457 h 3496775"/>
                <a:gd name="connsiteX31" fmla="*/ 1617432 w 3249906"/>
                <a:gd name="connsiteY31" fmla="*/ 3386496 h 3496775"/>
                <a:gd name="connsiteX32" fmla="*/ 1824205 w 3249906"/>
                <a:gd name="connsiteY32" fmla="*/ 3450826 h 3496775"/>
                <a:gd name="connsiteX33" fmla="*/ 1856370 w 3249906"/>
                <a:gd name="connsiteY33" fmla="*/ 3391091 h 3496775"/>
                <a:gd name="connsiteX34" fmla="*/ 1718521 w 3249906"/>
                <a:gd name="connsiteY34" fmla="*/ 3303786 h 3496775"/>
                <a:gd name="connsiteX35" fmla="*/ 1746091 w 3249906"/>
                <a:gd name="connsiteY35" fmla="*/ 2908619 h 3496775"/>
                <a:gd name="connsiteX36" fmla="*/ 1870155 w 3249906"/>
                <a:gd name="connsiteY36" fmla="*/ 2623730 h 3496775"/>
                <a:gd name="connsiteX37" fmla="*/ 1975840 w 3249906"/>
                <a:gd name="connsiteY37" fmla="*/ 2844289 h 3496775"/>
                <a:gd name="connsiteX38" fmla="*/ 2058549 w 3249906"/>
                <a:gd name="connsiteY38" fmla="*/ 3060253 h 3496775"/>
                <a:gd name="connsiteX39" fmla="*/ 2104499 w 3249906"/>
                <a:gd name="connsiteY39" fmla="*/ 3358926 h 3496775"/>
                <a:gd name="connsiteX40" fmla="*/ 2141259 w 3249906"/>
                <a:gd name="connsiteY40" fmla="*/ 3326761 h 3496775"/>
                <a:gd name="connsiteX41" fmla="*/ 2168828 w 3249906"/>
                <a:gd name="connsiteY41" fmla="*/ 3496775 h 3496775"/>
                <a:gd name="connsiteX42" fmla="*/ 2325058 w 3249906"/>
                <a:gd name="connsiteY42" fmla="*/ 3496775 h 3496775"/>
                <a:gd name="connsiteX43" fmla="*/ 2380197 w 3249906"/>
                <a:gd name="connsiteY43" fmla="*/ 3455421 h 3496775"/>
                <a:gd name="connsiteX44" fmla="*/ 2219373 w 3249906"/>
                <a:gd name="connsiteY44" fmla="*/ 3358926 h 3496775"/>
                <a:gd name="connsiteX45" fmla="*/ 2145854 w 3249906"/>
                <a:gd name="connsiteY45" fmla="*/ 3087823 h 3496775"/>
                <a:gd name="connsiteX46" fmla="*/ 2072334 w 3249906"/>
                <a:gd name="connsiteY46" fmla="*/ 2609945 h 3496775"/>
                <a:gd name="connsiteX47" fmla="*/ 2072334 w 3249906"/>
                <a:gd name="connsiteY47" fmla="*/ 2357222 h 3496775"/>
                <a:gd name="connsiteX48" fmla="*/ 2348033 w 3249906"/>
                <a:gd name="connsiteY48" fmla="*/ 2173423 h 3496775"/>
                <a:gd name="connsiteX49" fmla="*/ 2609946 w 3249906"/>
                <a:gd name="connsiteY49" fmla="*/ 1787445 h 3496775"/>
                <a:gd name="connsiteX50" fmla="*/ 2651301 w 3249906"/>
                <a:gd name="connsiteY50" fmla="*/ 1438227 h 3496775"/>
                <a:gd name="connsiteX51" fmla="*/ 2798340 w 3249906"/>
                <a:gd name="connsiteY51" fmla="*/ 1387682 h 3496775"/>
                <a:gd name="connsiteX52" fmla="*/ 2779960 w 3249906"/>
                <a:gd name="connsiteY52" fmla="*/ 1291187 h 3496775"/>
                <a:gd name="connsiteX53" fmla="*/ 2770770 w 3249906"/>
                <a:gd name="connsiteY53" fmla="*/ 1231453 h 3496775"/>
                <a:gd name="connsiteX54" fmla="*/ 2775365 w 3249906"/>
                <a:gd name="connsiteY54" fmla="*/ 1102793 h 3496775"/>
                <a:gd name="connsiteX55" fmla="*/ 2853480 w 3249906"/>
                <a:gd name="connsiteY55" fmla="*/ 1185503 h 3496775"/>
                <a:gd name="connsiteX56" fmla="*/ 2807530 w 3249906"/>
                <a:gd name="connsiteY56" fmla="*/ 1066034 h 3496775"/>
                <a:gd name="connsiteX57" fmla="*/ 2835100 w 3249906"/>
                <a:gd name="connsiteY57" fmla="*/ 1020084 h 3496775"/>
                <a:gd name="connsiteX58" fmla="*/ 2986734 w 3249906"/>
                <a:gd name="connsiteY58" fmla="*/ 771955 h 3496775"/>
                <a:gd name="connsiteX59" fmla="*/ 2729415 w 3249906"/>
                <a:gd name="connsiteY59" fmla="*/ 868450 h 3496775"/>
                <a:gd name="connsiteX60" fmla="*/ 3074039 w 3249906"/>
                <a:gd name="connsiteY60" fmla="*/ 496257 h 3496775"/>
                <a:gd name="connsiteX61" fmla="*/ 3227321 w 3249906"/>
                <a:gd name="connsiteY61" fmla="*/ 48897 h 3496775"/>
                <a:gd name="connsiteX62" fmla="*/ 3119988 w 3249906"/>
                <a:gd name="connsiteY62" fmla="*/ 328453 h 3496775"/>
                <a:gd name="connsiteX63" fmla="*/ 3079371 w 3249906"/>
                <a:gd name="connsiteY63" fmla="*/ 38232 h 3496775"/>
                <a:gd name="connsiteX64" fmla="*/ 3059798 w 3249906"/>
                <a:gd name="connsiteY64" fmla="*/ 388642 h 3496775"/>
                <a:gd name="connsiteX65" fmla="*/ 2963023 w 3249906"/>
                <a:gd name="connsiteY65" fmla="*/ 482754 h 3496775"/>
                <a:gd name="connsiteX66" fmla="*/ 2822963 w 3249906"/>
                <a:gd name="connsiteY66" fmla="*/ 60189 h 3496775"/>
                <a:gd name="connsiteX67" fmla="*/ 2887119 w 3249906"/>
                <a:gd name="connsiteY67" fmla="*/ 521161 h 3496775"/>
                <a:gd name="connsiteX68" fmla="*/ 2715630 w 3249906"/>
                <a:gd name="connsiteY68" fmla="*/ 730601 h 3496775"/>
                <a:gd name="connsiteX69" fmla="*/ 2649828 w 3249906"/>
                <a:gd name="connsiteY69" fmla="*/ 620884 h 3496775"/>
                <a:gd name="connsiteX70" fmla="*/ 2633832 w 3249906"/>
                <a:gd name="connsiteY70" fmla="*/ 446449 h 3496775"/>
                <a:gd name="connsiteX71" fmla="*/ 2586971 w 3249906"/>
                <a:gd name="connsiteY71" fmla="*/ 643296 h 3496775"/>
                <a:gd name="connsiteX72" fmla="*/ 2650846 w 3249906"/>
                <a:gd name="connsiteY72" fmla="*/ 771218 h 3496775"/>
                <a:gd name="connsiteX73" fmla="*/ 2632922 w 3249906"/>
                <a:gd name="connsiteY73" fmla="*/ 854946 h 3496775"/>
                <a:gd name="connsiteX74" fmla="*/ 2481287 w 3249906"/>
                <a:gd name="connsiteY74" fmla="*/ 854665 h 3496775"/>
                <a:gd name="connsiteX75" fmla="*/ 2393982 w 3249906"/>
                <a:gd name="connsiteY75" fmla="*/ 753575 h 3496775"/>
                <a:gd name="connsiteX76" fmla="*/ 2447929 w 3249906"/>
                <a:gd name="connsiteY76" fmla="*/ 605344 h 3496775"/>
                <a:gd name="connsiteX77" fmla="*/ 2420079 w 3249906"/>
                <a:gd name="connsiteY77" fmla="*/ 458586 h 3496775"/>
                <a:gd name="connsiteX78" fmla="*/ 2330389 w 3249906"/>
                <a:gd name="connsiteY78" fmla="*/ 702575 h 3496775"/>
                <a:gd name="connsiteX79" fmla="*/ 2045501 w 3249906"/>
                <a:gd name="connsiteY79" fmla="*/ 470160 h 3496775"/>
                <a:gd name="connsiteX80" fmla="*/ 2079139 w 3249906"/>
                <a:gd name="connsiteY80" fmla="*/ 379171 h 3496775"/>
                <a:gd name="connsiteX81" fmla="*/ 2305379 w 3249906"/>
                <a:gd name="connsiteY81" fmla="*/ 238764 h 3496775"/>
                <a:gd name="connsiteX82" fmla="*/ 2167863 w 3249906"/>
                <a:gd name="connsiteY82" fmla="*/ 296731 h 3496775"/>
                <a:gd name="connsiteX83" fmla="*/ 2035574 w 3249906"/>
                <a:gd name="connsiteY83" fmla="*/ 307863 h 3496775"/>
                <a:gd name="connsiteX84" fmla="*/ 2047899 w 3249906"/>
                <a:gd name="connsiteY84" fmla="*/ 174099 h 3496775"/>
                <a:gd name="connsiteX85" fmla="*/ 2126456 w 3249906"/>
                <a:gd name="connsiteY85" fmla="*/ 0 h 3496775"/>
                <a:gd name="connsiteX86" fmla="*/ 1966650 w 3249906"/>
                <a:gd name="connsiteY86" fmla="*/ 257318 h 3496775"/>
                <a:gd name="connsiteX87" fmla="*/ 1936870 w 3249906"/>
                <a:gd name="connsiteY87" fmla="*/ 32164 h 3496775"/>
                <a:gd name="connsiteX88" fmla="*/ 1901275 w 3249906"/>
                <a:gd name="connsiteY88" fmla="*/ 208756 h 3496775"/>
                <a:gd name="connsiteX89" fmla="*/ 1931363 w 3249906"/>
                <a:gd name="connsiteY89" fmla="*/ 367315 h 3496775"/>
                <a:gd name="connsiteX90" fmla="*/ 1837294 w 3249906"/>
                <a:gd name="connsiteY90" fmla="*/ 288733 h 3496775"/>
                <a:gd name="connsiteX91" fmla="*/ 1776782 w 3249906"/>
                <a:gd name="connsiteY91" fmla="*/ 138130 h 3496775"/>
                <a:gd name="connsiteX92" fmla="*/ 1812524 w 3249906"/>
                <a:gd name="connsiteY92" fmla="*/ 363351 h 3496775"/>
                <a:gd name="connsiteX93" fmla="*/ 2358415 w 3249906"/>
                <a:gd name="connsiteY93" fmla="*/ 907420 h 3496775"/>
                <a:gd name="connsiteX94" fmla="*/ 2235543 w 3249906"/>
                <a:gd name="connsiteY94" fmla="*/ 830779 h 3496775"/>
                <a:gd name="connsiteX95" fmla="*/ 2065635 w 3249906"/>
                <a:gd name="connsiteY95" fmla="*/ 746314 h 3496775"/>
                <a:gd name="connsiteX96" fmla="*/ 2108531 w 3249906"/>
                <a:gd name="connsiteY96" fmla="*/ 998194 h 3496775"/>
                <a:gd name="connsiteX97" fmla="*/ 2259254 w 3249906"/>
                <a:gd name="connsiteY97" fmla="*/ 1067227 h 3496775"/>
                <a:gd name="connsiteX98" fmla="*/ 2285163 w 3249906"/>
                <a:gd name="connsiteY98" fmla="*/ 1144483 h 3496775"/>
                <a:gd name="connsiteX99" fmla="*/ 2187208 w 3249906"/>
                <a:gd name="connsiteY99" fmla="*/ 1396872 h 3496775"/>
                <a:gd name="connsiteX100" fmla="*/ 1962055 w 3249906"/>
                <a:gd name="connsiteY100" fmla="*/ 1419847 h 3496775"/>
                <a:gd name="connsiteX101" fmla="*/ 1658786 w 3249906"/>
                <a:gd name="connsiteY101" fmla="*/ 1452012 h 3496775"/>
                <a:gd name="connsiteX102" fmla="*/ 514638 w 3249906"/>
                <a:gd name="connsiteY102" fmla="*/ 1433632 h 3496775"/>
                <a:gd name="connsiteX0" fmla="*/ 514638 w 3249906"/>
                <a:gd name="connsiteY0" fmla="*/ 1433632 h 3496775"/>
                <a:gd name="connsiteX1" fmla="*/ 514638 w 3249906"/>
                <a:gd name="connsiteY1" fmla="*/ 1433632 h 3496775"/>
                <a:gd name="connsiteX2" fmla="*/ 202179 w 3249906"/>
                <a:gd name="connsiteY2" fmla="*/ 1603646 h 3496775"/>
                <a:gd name="connsiteX3" fmla="*/ 18380 w 3249906"/>
                <a:gd name="connsiteY3" fmla="*/ 1787445 h 3496775"/>
                <a:gd name="connsiteX4" fmla="*/ 0 w 3249906"/>
                <a:gd name="connsiteY4" fmla="*/ 2063143 h 3496775"/>
                <a:gd name="connsiteX5" fmla="*/ 151635 w 3249906"/>
                <a:gd name="connsiteY5" fmla="*/ 1952864 h 3496775"/>
                <a:gd name="connsiteX6" fmla="*/ 188394 w 3249906"/>
                <a:gd name="connsiteY6" fmla="*/ 2003409 h 3496775"/>
                <a:gd name="connsiteX7" fmla="*/ 202179 w 3249906"/>
                <a:gd name="connsiteY7" fmla="*/ 1856369 h 3496775"/>
                <a:gd name="connsiteX8" fmla="*/ 280294 w 3249906"/>
                <a:gd name="connsiteY8" fmla="*/ 2269917 h 3496775"/>
                <a:gd name="connsiteX9" fmla="*/ 36760 w 3249906"/>
                <a:gd name="connsiteY9" fmla="*/ 2550211 h 3496775"/>
                <a:gd name="connsiteX10" fmla="*/ 45950 w 3249906"/>
                <a:gd name="connsiteY10" fmla="*/ 3363521 h 3496775"/>
                <a:gd name="connsiteX11" fmla="*/ 105685 w 3249906"/>
                <a:gd name="connsiteY11" fmla="*/ 3326761 h 3496775"/>
                <a:gd name="connsiteX12" fmla="*/ 133255 w 3249906"/>
                <a:gd name="connsiteY12" fmla="*/ 3469206 h 3496775"/>
                <a:gd name="connsiteX13" fmla="*/ 298674 w 3249906"/>
                <a:gd name="connsiteY13" fmla="*/ 3464611 h 3496775"/>
                <a:gd name="connsiteX14" fmla="*/ 353813 w 3249906"/>
                <a:gd name="connsiteY14" fmla="*/ 3427851 h 3496775"/>
                <a:gd name="connsiteX15" fmla="*/ 174609 w 3249906"/>
                <a:gd name="connsiteY15" fmla="*/ 3276217 h 3496775"/>
                <a:gd name="connsiteX16" fmla="*/ 170014 w 3249906"/>
                <a:gd name="connsiteY16" fmla="*/ 2720225 h 3496775"/>
                <a:gd name="connsiteX17" fmla="*/ 390573 w 3249906"/>
                <a:gd name="connsiteY17" fmla="*/ 2605350 h 3496775"/>
                <a:gd name="connsiteX18" fmla="*/ 298674 w 3249906"/>
                <a:gd name="connsiteY18" fmla="*/ 2734010 h 3496775"/>
                <a:gd name="connsiteX19" fmla="*/ 680057 w 3249906"/>
                <a:gd name="connsiteY19" fmla="*/ 3294597 h 3496775"/>
                <a:gd name="connsiteX20" fmla="*/ 721411 w 3249906"/>
                <a:gd name="connsiteY20" fmla="*/ 3262432 h 3496775"/>
                <a:gd name="connsiteX21" fmla="*/ 735196 w 3249906"/>
                <a:gd name="connsiteY21" fmla="*/ 3363521 h 3496775"/>
                <a:gd name="connsiteX22" fmla="*/ 928185 w 3249906"/>
                <a:gd name="connsiteY22" fmla="*/ 3363521 h 3496775"/>
                <a:gd name="connsiteX23" fmla="*/ 974135 w 3249906"/>
                <a:gd name="connsiteY23" fmla="*/ 3331356 h 3496775"/>
                <a:gd name="connsiteX24" fmla="*/ 758171 w 3249906"/>
                <a:gd name="connsiteY24" fmla="*/ 3193507 h 3496775"/>
                <a:gd name="connsiteX25" fmla="*/ 510043 w 3249906"/>
                <a:gd name="connsiteY25" fmla="*/ 2821314 h 3496775"/>
                <a:gd name="connsiteX26" fmla="*/ 519233 w 3249906"/>
                <a:gd name="connsiteY26" fmla="*/ 2738605 h 3496775"/>
                <a:gd name="connsiteX27" fmla="*/ 914400 w 3249906"/>
                <a:gd name="connsiteY27" fmla="*/ 2334247 h 3496775"/>
                <a:gd name="connsiteX28" fmla="*/ 1709331 w 3249906"/>
                <a:gd name="connsiteY28" fmla="*/ 2380197 h 3496775"/>
                <a:gd name="connsiteX29" fmla="*/ 1585267 w 3249906"/>
                <a:gd name="connsiteY29" fmla="*/ 3248647 h 3496775"/>
                <a:gd name="connsiteX30" fmla="*/ 1622026 w 3249906"/>
                <a:gd name="connsiteY30" fmla="*/ 3239457 h 3496775"/>
                <a:gd name="connsiteX31" fmla="*/ 1617432 w 3249906"/>
                <a:gd name="connsiteY31" fmla="*/ 3386496 h 3496775"/>
                <a:gd name="connsiteX32" fmla="*/ 1824205 w 3249906"/>
                <a:gd name="connsiteY32" fmla="*/ 3450826 h 3496775"/>
                <a:gd name="connsiteX33" fmla="*/ 1856370 w 3249906"/>
                <a:gd name="connsiteY33" fmla="*/ 3391091 h 3496775"/>
                <a:gd name="connsiteX34" fmla="*/ 1718521 w 3249906"/>
                <a:gd name="connsiteY34" fmla="*/ 3303786 h 3496775"/>
                <a:gd name="connsiteX35" fmla="*/ 1746091 w 3249906"/>
                <a:gd name="connsiteY35" fmla="*/ 2908619 h 3496775"/>
                <a:gd name="connsiteX36" fmla="*/ 1870155 w 3249906"/>
                <a:gd name="connsiteY36" fmla="*/ 2623730 h 3496775"/>
                <a:gd name="connsiteX37" fmla="*/ 1975840 w 3249906"/>
                <a:gd name="connsiteY37" fmla="*/ 2844289 h 3496775"/>
                <a:gd name="connsiteX38" fmla="*/ 2058549 w 3249906"/>
                <a:gd name="connsiteY38" fmla="*/ 3060253 h 3496775"/>
                <a:gd name="connsiteX39" fmla="*/ 2104499 w 3249906"/>
                <a:gd name="connsiteY39" fmla="*/ 3358926 h 3496775"/>
                <a:gd name="connsiteX40" fmla="*/ 2141259 w 3249906"/>
                <a:gd name="connsiteY40" fmla="*/ 3326761 h 3496775"/>
                <a:gd name="connsiteX41" fmla="*/ 2168828 w 3249906"/>
                <a:gd name="connsiteY41" fmla="*/ 3496775 h 3496775"/>
                <a:gd name="connsiteX42" fmla="*/ 2325058 w 3249906"/>
                <a:gd name="connsiteY42" fmla="*/ 3496775 h 3496775"/>
                <a:gd name="connsiteX43" fmla="*/ 2380197 w 3249906"/>
                <a:gd name="connsiteY43" fmla="*/ 3455421 h 3496775"/>
                <a:gd name="connsiteX44" fmla="*/ 2219373 w 3249906"/>
                <a:gd name="connsiteY44" fmla="*/ 3358926 h 3496775"/>
                <a:gd name="connsiteX45" fmla="*/ 2145854 w 3249906"/>
                <a:gd name="connsiteY45" fmla="*/ 3087823 h 3496775"/>
                <a:gd name="connsiteX46" fmla="*/ 2072334 w 3249906"/>
                <a:gd name="connsiteY46" fmla="*/ 2609945 h 3496775"/>
                <a:gd name="connsiteX47" fmla="*/ 2072334 w 3249906"/>
                <a:gd name="connsiteY47" fmla="*/ 2357222 h 3496775"/>
                <a:gd name="connsiteX48" fmla="*/ 2348033 w 3249906"/>
                <a:gd name="connsiteY48" fmla="*/ 2173423 h 3496775"/>
                <a:gd name="connsiteX49" fmla="*/ 2609946 w 3249906"/>
                <a:gd name="connsiteY49" fmla="*/ 1787445 h 3496775"/>
                <a:gd name="connsiteX50" fmla="*/ 2651301 w 3249906"/>
                <a:gd name="connsiteY50" fmla="*/ 1438227 h 3496775"/>
                <a:gd name="connsiteX51" fmla="*/ 2798340 w 3249906"/>
                <a:gd name="connsiteY51" fmla="*/ 1387682 h 3496775"/>
                <a:gd name="connsiteX52" fmla="*/ 2779960 w 3249906"/>
                <a:gd name="connsiteY52" fmla="*/ 1291187 h 3496775"/>
                <a:gd name="connsiteX53" fmla="*/ 2770770 w 3249906"/>
                <a:gd name="connsiteY53" fmla="*/ 1231453 h 3496775"/>
                <a:gd name="connsiteX54" fmla="*/ 2775365 w 3249906"/>
                <a:gd name="connsiteY54" fmla="*/ 1102793 h 3496775"/>
                <a:gd name="connsiteX55" fmla="*/ 2853480 w 3249906"/>
                <a:gd name="connsiteY55" fmla="*/ 1185503 h 3496775"/>
                <a:gd name="connsiteX56" fmla="*/ 2807530 w 3249906"/>
                <a:gd name="connsiteY56" fmla="*/ 1066034 h 3496775"/>
                <a:gd name="connsiteX57" fmla="*/ 2835100 w 3249906"/>
                <a:gd name="connsiteY57" fmla="*/ 1020084 h 3496775"/>
                <a:gd name="connsiteX58" fmla="*/ 2986734 w 3249906"/>
                <a:gd name="connsiteY58" fmla="*/ 771955 h 3496775"/>
                <a:gd name="connsiteX59" fmla="*/ 2729415 w 3249906"/>
                <a:gd name="connsiteY59" fmla="*/ 868450 h 3496775"/>
                <a:gd name="connsiteX60" fmla="*/ 3074039 w 3249906"/>
                <a:gd name="connsiteY60" fmla="*/ 496257 h 3496775"/>
                <a:gd name="connsiteX61" fmla="*/ 3227321 w 3249906"/>
                <a:gd name="connsiteY61" fmla="*/ 48897 h 3496775"/>
                <a:gd name="connsiteX62" fmla="*/ 3119988 w 3249906"/>
                <a:gd name="connsiteY62" fmla="*/ 328453 h 3496775"/>
                <a:gd name="connsiteX63" fmla="*/ 3079371 w 3249906"/>
                <a:gd name="connsiteY63" fmla="*/ 38232 h 3496775"/>
                <a:gd name="connsiteX64" fmla="*/ 3059798 w 3249906"/>
                <a:gd name="connsiteY64" fmla="*/ 388642 h 3496775"/>
                <a:gd name="connsiteX65" fmla="*/ 2963023 w 3249906"/>
                <a:gd name="connsiteY65" fmla="*/ 482754 h 3496775"/>
                <a:gd name="connsiteX66" fmla="*/ 2822963 w 3249906"/>
                <a:gd name="connsiteY66" fmla="*/ 60189 h 3496775"/>
                <a:gd name="connsiteX67" fmla="*/ 2887119 w 3249906"/>
                <a:gd name="connsiteY67" fmla="*/ 521161 h 3496775"/>
                <a:gd name="connsiteX68" fmla="*/ 2715630 w 3249906"/>
                <a:gd name="connsiteY68" fmla="*/ 730601 h 3496775"/>
                <a:gd name="connsiteX69" fmla="*/ 2649828 w 3249906"/>
                <a:gd name="connsiteY69" fmla="*/ 620884 h 3496775"/>
                <a:gd name="connsiteX70" fmla="*/ 2633832 w 3249906"/>
                <a:gd name="connsiteY70" fmla="*/ 446449 h 3496775"/>
                <a:gd name="connsiteX71" fmla="*/ 2586971 w 3249906"/>
                <a:gd name="connsiteY71" fmla="*/ 643296 h 3496775"/>
                <a:gd name="connsiteX72" fmla="*/ 2650846 w 3249906"/>
                <a:gd name="connsiteY72" fmla="*/ 771218 h 3496775"/>
                <a:gd name="connsiteX73" fmla="*/ 2632922 w 3249906"/>
                <a:gd name="connsiteY73" fmla="*/ 854946 h 3496775"/>
                <a:gd name="connsiteX74" fmla="*/ 2481287 w 3249906"/>
                <a:gd name="connsiteY74" fmla="*/ 854665 h 3496775"/>
                <a:gd name="connsiteX75" fmla="*/ 2393982 w 3249906"/>
                <a:gd name="connsiteY75" fmla="*/ 753575 h 3496775"/>
                <a:gd name="connsiteX76" fmla="*/ 2447929 w 3249906"/>
                <a:gd name="connsiteY76" fmla="*/ 605344 h 3496775"/>
                <a:gd name="connsiteX77" fmla="*/ 2420079 w 3249906"/>
                <a:gd name="connsiteY77" fmla="*/ 458586 h 3496775"/>
                <a:gd name="connsiteX78" fmla="*/ 2330389 w 3249906"/>
                <a:gd name="connsiteY78" fmla="*/ 702575 h 3496775"/>
                <a:gd name="connsiteX79" fmla="*/ 2045501 w 3249906"/>
                <a:gd name="connsiteY79" fmla="*/ 470160 h 3496775"/>
                <a:gd name="connsiteX80" fmla="*/ 2079139 w 3249906"/>
                <a:gd name="connsiteY80" fmla="*/ 379171 h 3496775"/>
                <a:gd name="connsiteX81" fmla="*/ 2305379 w 3249906"/>
                <a:gd name="connsiteY81" fmla="*/ 238764 h 3496775"/>
                <a:gd name="connsiteX82" fmla="*/ 2167863 w 3249906"/>
                <a:gd name="connsiteY82" fmla="*/ 296731 h 3496775"/>
                <a:gd name="connsiteX83" fmla="*/ 2035574 w 3249906"/>
                <a:gd name="connsiteY83" fmla="*/ 307863 h 3496775"/>
                <a:gd name="connsiteX84" fmla="*/ 2047899 w 3249906"/>
                <a:gd name="connsiteY84" fmla="*/ 174099 h 3496775"/>
                <a:gd name="connsiteX85" fmla="*/ 2126456 w 3249906"/>
                <a:gd name="connsiteY85" fmla="*/ 0 h 3496775"/>
                <a:gd name="connsiteX86" fmla="*/ 1966650 w 3249906"/>
                <a:gd name="connsiteY86" fmla="*/ 257318 h 3496775"/>
                <a:gd name="connsiteX87" fmla="*/ 1936870 w 3249906"/>
                <a:gd name="connsiteY87" fmla="*/ 32164 h 3496775"/>
                <a:gd name="connsiteX88" fmla="*/ 1901275 w 3249906"/>
                <a:gd name="connsiteY88" fmla="*/ 208756 h 3496775"/>
                <a:gd name="connsiteX89" fmla="*/ 1931363 w 3249906"/>
                <a:gd name="connsiteY89" fmla="*/ 367315 h 3496775"/>
                <a:gd name="connsiteX90" fmla="*/ 1837294 w 3249906"/>
                <a:gd name="connsiteY90" fmla="*/ 288733 h 3496775"/>
                <a:gd name="connsiteX91" fmla="*/ 1776782 w 3249906"/>
                <a:gd name="connsiteY91" fmla="*/ 138130 h 3496775"/>
                <a:gd name="connsiteX92" fmla="*/ 1812524 w 3249906"/>
                <a:gd name="connsiteY92" fmla="*/ 363351 h 3496775"/>
                <a:gd name="connsiteX93" fmla="*/ 2358415 w 3249906"/>
                <a:gd name="connsiteY93" fmla="*/ 907420 h 3496775"/>
                <a:gd name="connsiteX94" fmla="*/ 2235543 w 3249906"/>
                <a:gd name="connsiteY94" fmla="*/ 830779 h 3496775"/>
                <a:gd name="connsiteX95" fmla="*/ 2065635 w 3249906"/>
                <a:gd name="connsiteY95" fmla="*/ 746314 h 3496775"/>
                <a:gd name="connsiteX96" fmla="*/ 2108531 w 3249906"/>
                <a:gd name="connsiteY96" fmla="*/ 998194 h 3496775"/>
                <a:gd name="connsiteX97" fmla="*/ 2259254 w 3249906"/>
                <a:gd name="connsiteY97" fmla="*/ 1067227 h 3496775"/>
                <a:gd name="connsiteX98" fmla="*/ 2285163 w 3249906"/>
                <a:gd name="connsiteY98" fmla="*/ 1144483 h 3496775"/>
                <a:gd name="connsiteX99" fmla="*/ 2187208 w 3249906"/>
                <a:gd name="connsiteY99" fmla="*/ 1396872 h 3496775"/>
                <a:gd name="connsiteX100" fmla="*/ 1962055 w 3249906"/>
                <a:gd name="connsiteY100" fmla="*/ 1419847 h 3496775"/>
                <a:gd name="connsiteX101" fmla="*/ 1658786 w 3249906"/>
                <a:gd name="connsiteY101" fmla="*/ 1452012 h 3496775"/>
                <a:gd name="connsiteX102" fmla="*/ 514638 w 3249906"/>
                <a:gd name="connsiteY102" fmla="*/ 1433632 h 3496775"/>
                <a:gd name="connsiteX0" fmla="*/ 514638 w 3249906"/>
                <a:gd name="connsiteY0" fmla="*/ 1433632 h 3496775"/>
                <a:gd name="connsiteX1" fmla="*/ 514638 w 3249906"/>
                <a:gd name="connsiteY1" fmla="*/ 1433632 h 3496775"/>
                <a:gd name="connsiteX2" fmla="*/ 202179 w 3249906"/>
                <a:gd name="connsiteY2" fmla="*/ 1603646 h 3496775"/>
                <a:gd name="connsiteX3" fmla="*/ 18380 w 3249906"/>
                <a:gd name="connsiteY3" fmla="*/ 1787445 h 3496775"/>
                <a:gd name="connsiteX4" fmla="*/ 0 w 3249906"/>
                <a:gd name="connsiteY4" fmla="*/ 2063143 h 3496775"/>
                <a:gd name="connsiteX5" fmla="*/ 151635 w 3249906"/>
                <a:gd name="connsiteY5" fmla="*/ 1952864 h 3496775"/>
                <a:gd name="connsiteX6" fmla="*/ 188394 w 3249906"/>
                <a:gd name="connsiteY6" fmla="*/ 2003409 h 3496775"/>
                <a:gd name="connsiteX7" fmla="*/ 202179 w 3249906"/>
                <a:gd name="connsiteY7" fmla="*/ 1856369 h 3496775"/>
                <a:gd name="connsiteX8" fmla="*/ 280294 w 3249906"/>
                <a:gd name="connsiteY8" fmla="*/ 2269917 h 3496775"/>
                <a:gd name="connsiteX9" fmla="*/ 36760 w 3249906"/>
                <a:gd name="connsiteY9" fmla="*/ 2550211 h 3496775"/>
                <a:gd name="connsiteX10" fmla="*/ 45950 w 3249906"/>
                <a:gd name="connsiteY10" fmla="*/ 3363521 h 3496775"/>
                <a:gd name="connsiteX11" fmla="*/ 105685 w 3249906"/>
                <a:gd name="connsiteY11" fmla="*/ 3326761 h 3496775"/>
                <a:gd name="connsiteX12" fmla="*/ 133255 w 3249906"/>
                <a:gd name="connsiteY12" fmla="*/ 3469206 h 3496775"/>
                <a:gd name="connsiteX13" fmla="*/ 298674 w 3249906"/>
                <a:gd name="connsiteY13" fmla="*/ 3464611 h 3496775"/>
                <a:gd name="connsiteX14" fmla="*/ 353813 w 3249906"/>
                <a:gd name="connsiteY14" fmla="*/ 3427851 h 3496775"/>
                <a:gd name="connsiteX15" fmla="*/ 174609 w 3249906"/>
                <a:gd name="connsiteY15" fmla="*/ 3276217 h 3496775"/>
                <a:gd name="connsiteX16" fmla="*/ 170014 w 3249906"/>
                <a:gd name="connsiteY16" fmla="*/ 2720225 h 3496775"/>
                <a:gd name="connsiteX17" fmla="*/ 390573 w 3249906"/>
                <a:gd name="connsiteY17" fmla="*/ 2605350 h 3496775"/>
                <a:gd name="connsiteX18" fmla="*/ 298674 w 3249906"/>
                <a:gd name="connsiteY18" fmla="*/ 2734010 h 3496775"/>
                <a:gd name="connsiteX19" fmla="*/ 680057 w 3249906"/>
                <a:gd name="connsiteY19" fmla="*/ 3294597 h 3496775"/>
                <a:gd name="connsiteX20" fmla="*/ 721411 w 3249906"/>
                <a:gd name="connsiteY20" fmla="*/ 3262432 h 3496775"/>
                <a:gd name="connsiteX21" fmla="*/ 735196 w 3249906"/>
                <a:gd name="connsiteY21" fmla="*/ 3363521 h 3496775"/>
                <a:gd name="connsiteX22" fmla="*/ 928185 w 3249906"/>
                <a:gd name="connsiteY22" fmla="*/ 3363521 h 3496775"/>
                <a:gd name="connsiteX23" fmla="*/ 974135 w 3249906"/>
                <a:gd name="connsiteY23" fmla="*/ 3331356 h 3496775"/>
                <a:gd name="connsiteX24" fmla="*/ 758171 w 3249906"/>
                <a:gd name="connsiteY24" fmla="*/ 3193507 h 3496775"/>
                <a:gd name="connsiteX25" fmla="*/ 510043 w 3249906"/>
                <a:gd name="connsiteY25" fmla="*/ 2821314 h 3496775"/>
                <a:gd name="connsiteX26" fmla="*/ 519233 w 3249906"/>
                <a:gd name="connsiteY26" fmla="*/ 2738605 h 3496775"/>
                <a:gd name="connsiteX27" fmla="*/ 914400 w 3249906"/>
                <a:gd name="connsiteY27" fmla="*/ 2334247 h 3496775"/>
                <a:gd name="connsiteX28" fmla="*/ 1709331 w 3249906"/>
                <a:gd name="connsiteY28" fmla="*/ 2380197 h 3496775"/>
                <a:gd name="connsiteX29" fmla="*/ 1585267 w 3249906"/>
                <a:gd name="connsiteY29" fmla="*/ 3248647 h 3496775"/>
                <a:gd name="connsiteX30" fmla="*/ 1622026 w 3249906"/>
                <a:gd name="connsiteY30" fmla="*/ 3239457 h 3496775"/>
                <a:gd name="connsiteX31" fmla="*/ 1617432 w 3249906"/>
                <a:gd name="connsiteY31" fmla="*/ 3386496 h 3496775"/>
                <a:gd name="connsiteX32" fmla="*/ 1824205 w 3249906"/>
                <a:gd name="connsiteY32" fmla="*/ 3450826 h 3496775"/>
                <a:gd name="connsiteX33" fmla="*/ 1856370 w 3249906"/>
                <a:gd name="connsiteY33" fmla="*/ 3391091 h 3496775"/>
                <a:gd name="connsiteX34" fmla="*/ 1718521 w 3249906"/>
                <a:gd name="connsiteY34" fmla="*/ 3303786 h 3496775"/>
                <a:gd name="connsiteX35" fmla="*/ 1746091 w 3249906"/>
                <a:gd name="connsiteY35" fmla="*/ 2908619 h 3496775"/>
                <a:gd name="connsiteX36" fmla="*/ 1870155 w 3249906"/>
                <a:gd name="connsiteY36" fmla="*/ 2623730 h 3496775"/>
                <a:gd name="connsiteX37" fmla="*/ 1975840 w 3249906"/>
                <a:gd name="connsiteY37" fmla="*/ 2844289 h 3496775"/>
                <a:gd name="connsiteX38" fmla="*/ 2058549 w 3249906"/>
                <a:gd name="connsiteY38" fmla="*/ 3060253 h 3496775"/>
                <a:gd name="connsiteX39" fmla="*/ 2104499 w 3249906"/>
                <a:gd name="connsiteY39" fmla="*/ 3358926 h 3496775"/>
                <a:gd name="connsiteX40" fmla="*/ 2141259 w 3249906"/>
                <a:gd name="connsiteY40" fmla="*/ 3326761 h 3496775"/>
                <a:gd name="connsiteX41" fmla="*/ 2168828 w 3249906"/>
                <a:gd name="connsiteY41" fmla="*/ 3496775 h 3496775"/>
                <a:gd name="connsiteX42" fmla="*/ 2325058 w 3249906"/>
                <a:gd name="connsiteY42" fmla="*/ 3496775 h 3496775"/>
                <a:gd name="connsiteX43" fmla="*/ 2380197 w 3249906"/>
                <a:gd name="connsiteY43" fmla="*/ 3455421 h 3496775"/>
                <a:gd name="connsiteX44" fmla="*/ 2219373 w 3249906"/>
                <a:gd name="connsiteY44" fmla="*/ 3358926 h 3496775"/>
                <a:gd name="connsiteX45" fmla="*/ 2145854 w 3249906"/>
                <a:gd name="connsiteY45" fmla="*/ 3087823 h 3496775"/>
                <a:gd name="connsiteX46" fmla="*/ 2072334 w 3249906"/>
                <a:gd name="connsiteY46" fmla="*/ 2609945 h 3496775"/>
                <a:gd name="connsiteX47" fmla="*/ 2072334 w 3249906"/>
                <a:gd name="connsiteY47" fmla="*/ 2357222 h 3496775"/>
                <a:gd name="connsiteX48" fmla="*/ 2348033 w 3249906"/>
                <a:gd name="connsiteY48" fmla="*/ 2173423 h 3496775"/>
                <a:gd name="connsiteX49" fmla="*/ 2609946 w 3249906"/>
                <a:gd name="connsiteY49" fmla="*/ 1787445 h 3496775"/>
                <a:gd name="connsiteX50" fmla="*/ 2651301 w 3249906"/>
                <a:gd name="connsiteY50" fmla="*/ 1438227 h 3496775"/>
                <a:gd name="connsiteX51" fmla="*/ 2798340 w 3249906"/>
                <a:gd name="connsiteY51" fmla="*/ 1387682 h 3496775"/>
                <a:gd name="connsiteX52" fmla="*/ 2779960 w 3249906"/>
                <a:gd name="connsiteY52" fmla="*/ 1291187 h 3496775"/>
                <a:gd name="connsiteX53" fmla="*/ 2770770 w 3249906"/>
                <a:gd name="connsiteY53" fmla="*/ 1231453 h 3496775"/>
                <a:gd name="connsiteX54" fmla="*/ 2775365 w 3249906"/>
                <a:gd name="connsiteY54" fmla="*/ 1102793 h 3496775"/>
                <a:gd name="connsiteX55" fmla="*/ 2853480 w 3249906"/>
                <a:gd name="connsiteY55" fmla="*/ 1185503 h 3496775"/>
                <a:gd name="connsiteX56" fmla="*/ 2807530 w 3249906"/>
                <a:gd name="connsiteY56" fmla="*/ 1066034 h 3496775"/>
                <a:gd name="connsiteX57" fmla="*/ 2835100 w 3249906"/>
                <a:gd name="connsiteY57" fmla="*/ 1020084 h 3496775"/>
                <a:gd name="connsiteX58" fmla="*/ 2986734 w 3249906"/>
                <a:gd name="connsiteY58" fmla="*/ 771955 h 3496775"/>
                <a:gd name="connsiteX59" fmla="*/ 2729415 w 3249906"/>
                <a:gd name="connsiteY59" fmla="*/ 868450 h 3496775"/>
                <a:gd name="connsiteX60" fmla="*/ 3074039 w 3249906"/>
                <a:gd name="connsiteY60" fmla="*/ 496257 h 3496775"/>
                <a:gd name="connsiteX61" fmla="*/ 3227321 w 3249906"/>
                <a:gd name="connsiteY61" fmla="*/ 48897 h 3496775"/>
                <a:gd name="connsiteX62" fmla="*/ 3119988 w 3249906"/>
                <a:gd name="connsiteY62" fmla="*/ 328453 h 3496775"/>
                <a:gd name="connsiteX63" fmla="*/ 3079371 w 3249906"/>
                <a:gd name="connsiteY63" fmla="*/ 38232 h 3496775"/>
                <a:gd name="connsiteX64" fmla="*/ 3059798 w 3249906"/>
                <a:gd name="connsiteY64" fmla="*/ 388642 h 3496775"/>
                <a:gd name="connsiteX65" fmla="*/ 2963023 w 3249906"/>
                <a:gd name="connsiteY65" fmla="*/ 482754 h 3496775"/>
                <a:gd name="connsiteX66" fmla="*/ 2822963 w 3249906"/>
                <a:gd name="connsiteY66" fmla="*/ 60189 h 3496775"/>
                <a:gd name="connsiteX67" fmla="*/ 2887119 w 3249906"/>
                <a:gd name="connsiteY67" fmla="*/ 521161 h 3496775"/>
                <a:gd name="connsiteX68" fmla="*/ 2715630 w 3249906"/>
                <a:gd name="connsiteY68" fmla="*/ 730601 h 3496775"/>
                <a:gd name="connsiteX69" fmla="*/ 2649828 w 3249906"/>
                <a:gd name="connsiteY69" fmla="*/ 620884 h 3496775"/>
                <a:gd name="connsiteX70" fmla="*/ 2633832 w 3249906"/>
                <a:gd name="connsiteY70" fmla="*/ 446449 h 3496775"/>
                <a:gd name="connsiteX71" fmla="*/ 2586971 w 3249906"/>
                <a:gd name="connsiteY71" fmla="*/ 643296 h 3496775"/>
                <a:gd name="connsiteX72" fmla="*/ 2650846 w 3249906"/>
                <a:gd name="connsiteY72" fmla="*/ 771218 h 3496775"/>
                <a:gd name="connsiteX73" fmla="*/ 2632922 w 3249906"/>
                <a:gd name="connsiteY73" fmla="*/ 854946 h 3496775"/>
                <a:gd name="connsiteX74" fmla="*/ 2481287 w 3249906"/>
                <a:gd name="connsiteY74" fmla="*/ 854665 h 3496775"/>
                <a:gd name="connsiteX75" fmla="*/ 2393982 w 3249906"/>
                <a:gd name="connsiteY75" fmla="*/ 753575 h 3496775"/>
                <a:gd name="connsiteX76" fmla="*/ 2447929 w 3249906"/>
                <a:gd name="connsiteY76" fmla="*/ 605344 h 3496775"/>
                <a:gd name="connsiteX77" fmla="*/ 2420079 w 3249906"/>
                <a:gd name="connsiteY77" fmla="*/ 458586 h 3496775"/>
                <a:gd name="connsiteX78" fmla="*/ 2330389 w 3249906"/>
                <a:gd name="connsiteY78" fmla="*/ 702575 h 3496775"/>
                <a:gd name="connsiteX79" fmla="*/ 2045501 w 3249906"/>
                <a:gd name="connsiteY79" fmla="*/ 470160 h 3496775"/>
                <a:gd name="connsiteX80" fmla="*/ 2079139 w 3249906"/>
                <a:gd name="connsiteY80" fmla="*/ 379171 h 3496775"/>
                <a:gd name="connsiteX81" fmla="*/ 2305379 w 3249906"/>
                <a:gd name="connsiteY81" fmla="*/ 238764 h 3496775"/>
                <a:gd name="connsiteX82" fmla="*/ 2167863 w 3249906"/>
                <a:gd name="connsiteY82" fmla="*/ 296731 h 3496775"/>
                <a:gd name="connsiteX83" fmla="*/ 2035574 w 3249906"/>
                <a:gd name="connsiteY83" fmla="*/ 307863 h 3496775"/>
                <a:gd name="connsiteX84" fmla="*/ 2047899 w 3249906"/>
                <a:gd name="connsiteY84" fmla="*/ 174099 h 3496775"/>
                <a:gd name="connsiteX85" fmla="*/ 2126456 w 3249906"/>
                <a:gd name="connsiteY85" fmla="*/ 0 h 3496775"/>
                <a:gd name="connsiteX86" fmla="*/ 1966650 w 3249906"/>
                <a:gd name="connsiteY86" fmla="*/ 257318 h 3496775"/>
                <a:gd name="connsiteX87" fmla="*/ 1936870 w 3249906"/>
                <a:gd name="connsiteY87" fmla="*/ 32164 h 3496775"/>
                <a:gd name="connsiteX88" fmla="*/ 1901275 w 3249906"/>
                <a:gd name="connsiteY88" fmla="*/ 208756 h 3496775"/>
                <a:gd name="connsiteX89" fmla="*/ 1931363 w 3249906"/>
                <a:gd name="connsiteY89" fmla="*/ 367315 h 3496775"/>
                <a:gd name="connsiteX90" fmla="*/ 1837294 w 3249906"/>
                <a:gd name="connsiteY90" fmla="*/ 288733 h 3496775"/>
                <a:gd name="connsiteX91" fmla="*/ 1776782 w 3249906"/>
                <a:gd name="connsiteY91" fmla="*/ 138130 h 3496775"/>
                <a:gd name="connsiteX92" fmla="*/ 1812524 w 3249906"/>
                <a:gd name="connsiteY92" fmla="*/ 363351 h 3496775"/>
                <a:gd name="connsiteX93" fmla="*/ 2358415 w 3249906"/>
                <a:gd name="connsiteY93" fmla="*/ 907420 h 3496775"/>
                <a:gd name="connsiteX94" fmla="*/ 2235543 w 3249906"/>
                <a:gd name="connsiteY94" fmla="*/ 830779 h 3496775"/>
                <a:gd name="connsiteX95" fmla="*/ 2065635 w 3249906"/>
                <a:gd name="connsiteY95" fmla="*/ 746314 h 3496775"/>
                <a:gd name="connsiteX96" fmla="*/ 2108531 w 3249906"/>
                <a:gd name="connsiteY96" fmla="*/ 998194 h 3496775"/>
                <a:gd name="connsiteX97" fmla="*/ 2259254 w 3249906"/>
                <a:gd name="connsiteY97" fmla="*/ 1067227 h 3496775"/>
                <a:gd name="connsiteX98" fmla="*/ 2285163 w 3249906"/>
                <a:gd name="connsiteY98" fmla="*/ 1144483 h 3496775"/>
                <a:gd name="connsiteX99" fmla="*/ 2187208 w 3249906"/>
                <a:gd name="connsiteY99" fmla="*/ 1396872 h 3496775"/>
                <a:gd name="connsiteX100" fmla="*/ 1962055 w 3249906"/>
                <a:gd name="connsiteY100" fmla="*/ 1419847 h 3496775"/>
                <a:gd name="connsiteX101" fmla="*/ 1658786 w 3249906"/>
                <a:gd name="connsiteY101" fmla="*/ 1452012 h 3496775"/>
                <a:gd name="connsiteX102" fmla="*/ 514638 w 3249906"/>
                <a:gd name="connsiteY102" fmla="*/ 1433632 h 3496775"/>
                <a:gd name="connsiteX0" fmla="*/ 514638 w 3243991"/>
                <a:gd name="connsiteY0" fmla="*/ 1433632 h 3496775"/>
                <a:gd name="connsiteX1" fmla="*/ 514638 w 3243991"/>
                <a:gd name="connsiteY1" fmla="*/ 1433632 h 3496775"/>
                <a:gd name="connsiteX2" fmla="*/ 202179 w 3243991"/>
                <a:gd name="connsiteY2" fmla="*/ 1603646 h 3496775"/>
                <a:gd name="connsiteX3" fmla="*/ 18380 w 3243991"/>
                <a:gd name="connsiteY3" fmla="*/ 1787445 h 3496775"/>
                <a:gd name="connsiteX4" fmla="*/ 0 w 3243991"/>
                <a:gd name="connsiteY4" fmla="*/ 2063143 h 3496775"/>
                <a:gd name="connsiteX5" fmla="*/ 151635 w 3243991"/>
                <a:gd name="connsiteY5" fmla="*/ 1952864 h 3496775"/>
                <a:gd name="connsiteX6" fmla="*/ 188394 w 3243991"/>
                <a:gd name="connsiteY6" fmla="*/ 2003409 h 3496775"/>
                <a:gd name="connsiteX7" fmla="*/ 202179 w 3243991"/>
                <a:gd name="connsiteY7" fmla="*/ 1856369 h 3496775"/>
                <a:gd name="connsiteX8" fmla="*/ 280294 w 3243991"/>
                <a:gd name="connsiteY8" fmla="*/ 2269917 h 3496775"/>
                <a:gd name="connsiteX9" fmla="*/ 36760 w 3243991"/>
                <a:gd name="connsiteY9" fmla="*/ 2550211 h 3496775"/>
                <a:gd name="connsiteX10" fmla="*/ 45950 w 3243991"/>
                <a:gd name="connsiteY10" fmla="*/ 3363521 h 3496775"/>
                <a:gd name="connsiteX11" fmla="*/ 105685 w 3243991"/>
                <a:gd name="connsiteY11" fmla="*/ 3326761 h 3496775"/>
                <a:gd name="connsiteX12" fmla="*/ 133255 w 3243991"/>
                <a:gd name="connsiteY12" fmla="*/ 3469206 h 3496775"/>
                <a:gd name="connsiteX13" fmla="*/ 298674 w 3243991"/>
                <a:gd name="connsiteY13" fmla="*/ 3464611 h 3496775"/>
                <a:gd name="connsiteX14" fmla="*/ 353813 w 3243991"/>
                <a:gd name="connsiteY14" fmla="*/ 3427851 h 3496775"/>
                <a:gd name="connsiteX15" fmla="*/ 174609 w 3243991"/>
                <a:gd name="connsiteY15" fmla="*/ 3276217 h 3496775"/>
                <a:gd name="connsiteX16" fmla="*/ 170014 w 3243991"/>
                <a:gd name="connsiteY16" fmla="*/ 2720225 h 3496775"/>
                <a:gd name="connsiteX17" fmla="*/ 390573 w 3243991"/>
                <a:gd name="connsiteY17" fmla="*/ 2605350 h 3496775"/>
                <a:gd name="connsiteX18" fmla="*/ 298674 w 3243991"/>
                <a:gd name="connsiteY18" fmla="*/ 2734010 h 3496775"/>
                <a:gd name="connsiteX19" fmla="*/ 680057 w 3243991"/>
                <a:gd name="connsiteY19" fmla="*/ 3294597 h 3496775"/>
                <a:gd name="connsiteX20" fmla="*/ 721411 w 3243991"/>
                <a:gd name="connsiteY20" fmla="*/ 3262432 h 3496775"/>
                <a:gd name="connsiteX21" fmla="*/ 735196 w 3243991"/>
                <a:gd name="connsiteY21" fmla="*/ 3363521 h 3496775"/>
                <a:gd name="connsiteX22" fmla="*/ 928185 w 3243991"/>
                <a:gd name="connsiteY22" fmla="*/ 3363521 h 3496775"/>
                <a:gd name="connsiteX23" fmla="*/ 974135 w 3243991"/>
                <a:gd name="connsiteY23" fmla="*/ 3331356 h 3496775"/>
                <a:gd name="connsiteX24" fmla="*/ 758171 w 3243991"/>
                <a:gd name="connsiteY24" fmla="*/ 3193507 h 3496775"/>
                <a:gd name="connsiteX25" fmla="*/ 510043 w 3243991"/>
                <a:gd name="connsiteY25" fmla="*/ 2821314 h 3496775"/>
                <a:gd name="connsiteX26" fmla="*/ 519233 w 3243991"/>
                <a:gd name="connsiteY26" fmla="*/ 2738605 h 3496775"/>
                <a:gd name="connsiteX27" fmla="*/ 914400 w 3243991"/>
                <a:gd name="connsiteY27" fmla="*/ 2334247 h 3496775"/>
                <a:gd name="connsiteX28" fmla="*/ 1709331 w 3243991"/>
                <a:gd name="connsiteY28" fmla="*/ 2380197 h 3496775"/>
                <a:gd name="connsiteX29" fmla="*/ 1585267 w 3243991"/>
                <a:gd name="connsiteY29" fmla="*/ 3248647 h 3496775"/>
                <a:gd name="connsiteX30" fmla="*/ 1622026 w 3243991"/>
                <a:gd name="connsiteY30" fmla="*/ 3239457 h 3496775"/>
                <a:gd name="connsiteX31" fmla="*/ 1617432 w 3243991"/>
                <a:gd name="connsiteY31" fmla="*/ 3386496 h 3496775"/>
                <a:gd name="connsiteX32" fmla="*/ 1824205 w 3243991"/>
                <a:gd name="connsiteY32" fmla="*/ 3450826 h 3496775"/>
                <a:gd name="connsiteX33" fmla="*/ 1856370 w 3243991"/>
                <a:gd name="connsiteY33" fmla="*/ 3391091 h 3496775"/>
                <a:gd name="connsiteX34" fmla="*/ 1718521 w 3243991"/>
                <a:gd name="connsiteY34" fmla="*/ 3303786 h 3496775"/>
                <a:gd name="connsiteX35" fmla="*/ 1746091 w 3243991"/>
                <a:gd name="connsiteY35" fmla="*/ 2908619 h 3496775"/>
                <a:gd name="connsiteX36" fmla="*/ 1870155 w 3243991"/>
                <a:gd name="connsiteY36" fmla="*/ 2623730 h 3496775"/>
                <a:gd name="connsiteX37" fmla="*/ 1975840 w 3243991"/>
                <a:gd name="connsiteY37" fmla="*/ 2844289 h 3496775"/>
                <a:gd name="connsiteX38" fmla="*/ 2058549 w 3243991"/>
                <a:gd name="connsiteY38" fmla="*/ 3060253 h 3496775"/>
                <a:gd name="connsiteX39" fmla="*/ 2104499 w 3243991"/>
                <a:gd name="connsiteY39" fmla="*/ 3358926 h 3496775"/>
                <a:gd name="connsiteX40" fmla="*/ 2141259 w 3243991"/>
                <a:gd name="connsiteY40" fmla="*/ 3326761 h 3496775"/>
                <a:gd name="connsiteX41" fmla="*/ 2168828 w 3243991"/>
                <a:gd name="connsiteY41" fmla="*/ 3496775 h 3496775"/>
                <a:gd name="connsiteX42" fmla="*/ 2325058 w 3243991"/>
                <a:gd name="connsiteY42" fmla="*/ 3496775 h 3496775"/>
                <a:gd name="connsiteX43" fmla="*/ 2380197 w 3243991"/>
                <a:gd name="connsiteY43" fmla="*/ 3455421 h 3496775"/>
                <a:gd name="connsiteX44" fmla="*/ 2219373 w 3243991"/>
                <a:gd name="connsiteY44" fmla="*/ 3358926 h 3496775"/>
                <a:gd name="connsiteX45" fmla="*/ 2145854 w 3243991"/>
                <a:gd name="connsiteY45" fmla="*/ 3087823 h 3496775"/>
                <a:gd name="connsiteX46" fmla="*/ 2072334 w 3243991"/>
                <a:gd name="connsiteY46" fmla="*/ 2609945 h 3496775"/>
                <a:gd name="connsiteX47" fmla="*/ 2072334 w 3243991"/>
                <a:gd name="connsiteY47" fmla="*/ 2357222 h 3496775"/>
                <a:gd name="connsiteX48" fmla="*/ 2348033 w 3243991"/>
                <a:gd name="connsiteY48" fmla="*/ 2173423 h 3496775"/>
                <a:gd name="connsiteX49" fmla="*/ 2609946 w 3243991"/>
                <a:gd name="connsiteY49" fmla="*/ 1787445 h 3496775"/>
                <a:gd name="connsiteX50" fmla="*/ 2651301 w 3243991"/>
                <a:gd name="connsiteY50" fmla="*/ 1438227 h 3496775"/>
                <a:gd name="connsiteX51" fmla="*/ 2798340 w 3243991"/>
                <a:gd name="connsiteY51" fmla="*/ 1387682 h 3496775"/>
                <a:gd name="connsiteX52" fmla="*/ 2779960 w 3243991"/>
                <a:gd name="connsiteY52" fmla="*/ 1291187 h 3496775"/>
                <a:gd name="connsiteX53" fmla="*/ 2770770 w 3243991"/>
                <a:gd name="connsiteY53" fmla="*/ 1231453 h 3496775"/>
                <a:gd name="connsiteX54" fmla="*/ 2775365 w 3243991"/>
                <a:gd name="connsiteY54" fmla="*/ 1102793 h 3496775"/>
                <a:gd name="connsiteX55" fmla="*/ 2853480 w 3243991"/>
                <a:gd name="connsiteY55" fmla="*/ 1185503 h 3496775"/>
                <a:gd name="connsiteX56" fmla="*/ 2807530 w 3243991"/>
                <a:gd name="connsiteY56" fmla="*/ 1066034 h 3496775"/>
                <a:gd name="connsiteX57" fmla="*/ 2835100 w 3243991"/>
                <a:gd name="connsiteY57" fmla="*/ 1020084 h 3496775"/>
                <a:gd name="connsiteX58" fmla="*/ 2986734 w 3243991"/>
                <a:gd name="connsiteY58" fmla="*/ 771955 h 3496775"/>
                <a:gd name="connsiteX59" fmla="*/ 2729415 w 3243991"/>
                <a:gd name="connsiteY59" fmla="*/ 868450 h 3496775"/>
                <a:gd name="connsiteX60" fmla="*/ 3074039 w 3243991"/>
                <a:gd name="connsiteY60" fmla="*/ 496257 h 3496775"/>
                <a:gd name="connsiteX61" fmla="*/ 3219323 w 3243991"/>
                <a:gd name="connsiteY61" fmla="*/ 46231 h 3496775"/>
                <a:gd name="connsiteX62" fmla="*/ 3119988 w 3243991"/>
                <a:gd name="connsiteY62" fmla="*/ 328453 h 3496775"/>
                <a:gd name="connsiteX63" fmla="*/ 3079371 w 3243991"/>
                <a:gd name="connsiteY63" fmla="*/ 38232 h 3496775"/>
                <a:gd name="connsiteX64" fmla="*/ 3059798 w 3243991"/>
                <a:gd name="connsiteY64" fmla="*/ 388642 h 3496775"/>
                <a:gd name="connsiteX65" fmla="*/ 2963023 w 3243991"/>
                <a:gd name="connsiteY65" fmla="*/ 482754 h 3496775"/>
                <a:gd name="connsiteX66" fmla="*/ 2822963 w 3243991"/>
                <a:gd name="connsiteY66" fmla="*/ 60189 h 3496775"/>
                <a:gd name="connsiteX67" fmla="*/ 2887119 w 3243991"/>
                <a:gd name="connsiteY67" fmla="*/ 521161 h 3496775"/>
                <a:gd name="connsiteX68" fmla="*/ 2715630 w 3243991"/>
                <a:gd name="connsiteY68" fmla="*/ 730601 h 3496775"/>
                <a:gd name="connsiteX69" fmla="*/ 2649828 w 3243991"/>
                <a:gd name="connsiteY69" fmla="*/ 620884 h 3496775"/>
                <a:gd name="connsiteX70" fmla="*/ 2633832 w 3243991"/>
                <a:gd name="connsiteY70" fmla="*/ 446449 h 3496775"/>
                <a:gd name="connsiteX71" fmla="*/ 2586971 w 3243991"/>
                <a:gd name="connsiteY71" fmla="*/ 643296 h 3496775"/>
                <a:gd name="connsiteX72" fmla="*/ 2650846 w 3243991"/>
                <a:gd name="connsiteY72" fmla="*/ 771218 h 3496775"/>
                <a:gd name="connsiteX73" fmla="*/ 2632922 w 3243991"/>
                <a:gd name="connsiteY73" fmla="*/ 854946 h 3496775"/>
                <a:gd name="connsiteX74" fmla="*/ 2481287 w 3243991"/>
                <a:gd name="connsiteY74" fmla="*/ 854665 h 3496775"/>
                <a:gd name="connsiteX75" fmla="*/ 2393982 w 3243991"/>
                <a:gd name="connsiteY75" fmla="*/ 753575 h 3496775"/>
                <a:gd name="connsiteX76" fmla="*/ 2447929 w 3243991"/>
                <a:gd name="connsiteY76" fmla="*/ 605344 h 3496775"/>
                <a:gd name="connsiteX77" fmla="*/ 2420079 w 3243991"/>
                <a:gd name="connsiteY77" fmla="*/ 458586 h 3496775"/>
                <a:gd name="connsiteX78" fmla="*/ 2330389 w 3243991"/>
                <a:gd name="connsiteY78" fmla="*/ 702575 h 3496775"/>
                <a:gd name="connsiteX79" fmla="*/ 2045501 w 3243991"/>
                <a:gd name="connsiteY79" fmla="*/ 470160 h 3496775"/>
                <a:gd name="connsiteX80" fmla="*/ 2079139 w 3243991"/>
                <a:gd name="connsiteY80" fmla="*/ 379171 h 3496775"/>
                <a:gd name="connsiteX81" fmla="*/ 2305379 w 3243991"/>
                <a:gd name="connsiteY81" fmla="*/ 238764 h 3496775"/>
                <a:gd name="connsiteX82" fmla="*/ 2167863 w 3243991"/>
                <a:gd name="connsiteY82" fmla="*/ 296731 h 3496775"/>
                <a:gd name="connsiteX83" fmla="*/ 2035574 w 3243991"/>
                <a:gd name="connsiteY83" fmla="*/ 307863 h 3496775"/>
                <a:gd name="connsiteX84" fmla="*/ 2047899 w 3243991"/>
                <a:gd name="connsiteY84" fmla="*/ 174099 h 3496775"/>
                <a:gd name="connsiteX85" fmla="*/ 2126456 w 3243991"/>
                <a:gd name="connsiteY85" fmla="*/ 0 h 3496775"/>
                <a:gd name="connsiteX86" fmla="*/ 1966650 w 3243991"/>
                <a:gd name="connsiteY86" fmla="*/ 257318 h 3496775"/>
                <a:gd name="connsiteX87" fmla="*/ 1936870 w 3243991"/>
                <a:gd name="connsiteY87" fmla="*/ 32164 h 3496775"/>
                <a:gd name="connsiteX88" fmla="*/ 1901275 w 3243991"/>
                <a:gd name="connsiteY88" fmla="*/ 208756 h 3496775"/>
                <a:gd name="connsiteX89" fmla="*/ 1931363 w 3243991"/>
                <a:gd name="connsiteY89" fmla="*/ 367315 h 3496775"/>
                <a:gd name="connsiteX90" fmla="*/ 1837294 w 3243991"/>
                <a:gd name="connsiteY90" fmla="*/ 288733 h 3496775"/>
                <a:gd name="connsiteX91" fmla="*/ 1776782 w 3243991"/>
                <a:gd name="connsiteY91" fmla="*/ 138130 h 3496775"/>
                <a:gd name="connsiteX92" fmla="*/ 1812524 w 3243991"/>
                <a:gd name="connsiteY92" fmla="*/ 363351 h 3496775"/>
                <a:gd name="connsiteX93" fmla="*/ 2358415 w 3243991"/>
                <a:gd name="connsiteY93" fmla="*/ 907420 h 3496775"/>
                <a:gd name="connsiteX94" fmla="*/ 2235543 w 3243991"/>
                <a:gd name="connsiteY94" fmla="*/ 830779 h 3496775"/>
                <a:gd name="connsiteX95" fmla="*/ 2065635 w 3243991"/>
                <a:gd name="connsiteY95" fmla="*/ 746314 h 3496775"/>
                <a:gd name="connsiteX96" fmla="*/ 2108531 w 3243991"/>
                <a:gd name="connsiteY96" fmla="*/ 998194 h 3496775"/>
                <a:gd name="connsiteX97" fmla="*/ 2259254 w 3243991"/>
                <a:gd name="connsiteY97" fmla="*/ 1067227 h 3496775"/>
                <a:gd name="connsiteX98" fmla="*/ 2285163 w 3243991"/>
                <a:gd name="connsiteY98" fmla="*/ 1144483 h 3496775"/>
                <a:gd name="connsiteX99" fmla="*/ 2187208 w 3243991"/>
                <a:gd name="connsiteY99" fmla="*/ 1396872 h 3496775"/>
                <a:gd name="connsiteX100" fmla="*/ 1962055 w 3243991"/>
                <a:gd name="connsiteY100" fmla="*/ 1419847 h 3496775"/>
                <a:gd name="connsiteX101" fmla="*/ 1658786 w 3243991"/>
                <a:gd name="connsiteY101" fmla="*/ 1452012 h 3496775"/>
                <a:gd name="connsiteX102" fmla="*/ 514638 w 3243991"/>
                <a:gd name="connsiteY102" fmla="*/ 1433632 h 3496775"/>
                <a:gd name="connsiteX0" fmla="*/ 514638 w 3243991"/>
                <a:gd name="connsiteY0" fmla="*/ 1433632 h 3496775"/>
                <a:gd name="connsiteX1" fmla="*/ 514638 w 3243991"/>
                <a:gd name="connsiteY1" fmla="*/ 1433632 h 3496775"/>
                <a:gd name="connsiteX2" fmla="*/ 202179 w 3243991"/>
                <a:gd name="connsiteY2" fmla="*/ 1603646 h 3496775"/>
                <a:gd name="connsiteX3" fmla="*/ 18380 w 3243991"/>
                <a:gd name="connsiteY3" fmla="*/ 1787445 h 3496775"/>
                <a:gd name="connsiteX4" fmla="*/ 0 w 3243991"/>
                <a:gd name="connsiteY4" fmla="*/ 2063143 h 3496775"/>
                <a:gd name="connsiteX5" fmla="*/ 151635 w 3243991"/>
                <a:gd name="connsiteY5" fmla="*/ 1952864 h 3496775"/>
                <a:gd name="connsiteX6" fmla="*/ 188394 w 3243991"/>
                <a:gd name="connsiteY6" fmla="*/ 2003409 h 3496775"/>
                <a:gd name="connsiteX7" fmla="*/ 202179 w 3243991"/>
                <a:gd name="connsiteY7" fmla="*/ 1856369 h 3496775"/>
                <a:gd name="connsiteX8" fmla="*/ 280294 w 3243991"/>
                <a:gd name="connsiteY8" fmla="*/ 2269917 h 3496775"/>
                <a:gd name="connsiteX9" fmla="*/ 36760 w 3243991"/>
                <a:gd name="connsiteY9" fmla="*/ 2550211 h 3496775"/>
                <a:gd name="connsiteX10" fmla="*/ 45950 w 3243991"/>
                <a:gd name="connsiteY10" fmla="*/ 3363521 h 3496775"/>
                <a:gd name="connsiteX11" fmla="*/ 105685 w 3243991"/>
                <a:gd name="connsiteY11" fmla="*/ 3326761 h 3496775"/>
                <a:gd name="connsiteX12" fmla="*/ 133255 w 3243991"/>
                <a:gd name="connsiteY12" fmla="*/ 3469206 h 3496775"/>
                <a:gd name="connsiteX13" fmla="*/ 298674 w 3243991"/>
                <a:gd name="connsiteY13" fmla="*/ 3464611 h 3496775"/>
                <a:gd name="connsiteX14" fmla="*/ 353813 w 3243991"/>
                <a:gd name="connsiteY14" fmla="*/ 3427851 h 3496775"/>
                <a:gd name="connsiteX15" fmla="*/ 174609 w 3243991"/>
                <a:gd name="connsiteY15" fmla="*/ 3276217 h 3496775"/>
                <a:gd name="connsiteX16" fmla="*/ 170014 w 3243991"/>
                <a:gd name="connsiteY16" fmla="*/ 2720225 h 3496775"/>
                <a:gd name="connsiteX17" fmla="*/ 390573 w 3243991"/>
                <a:gd name="connsiteY17" fmla="*/ 2605350 h 3496775"/>
                <a:gd name="connsiteX18" fmla="*/ 298674 w 3243991"/>
                <a:gd name="connsiteY18" fmla="*/ 2734010 h 3496775"/>
                <a:gd name="connsiteX19" fmla="*/ 680057 w 3243991"/>
                <a:gd name="connsiteY19" fmla="*/ 3294597 h 3496775"/>
                <a:gd name="connsiteX20" fmla="*/ 721411 w 3243991"/>
                <a:gd name="connsiteY20" fmla="*/ 3262432 h 3496775"/>
                <a:gd name="connsiteX21" fmla="*/ 735196 w 3243991"/>
                <a:gd name="connsiteY21" fmla="*/ 3363521 h 3496775"/>
                <a:gd name="connsiteX22" fmla="*/ 928185 w 3243991"/>
                <a:gd name="connsiteY22" fmla="*/ 3363521 h 3496775"/>
                <a:gd name="connsiteX23" fmla="*/ 974135 w 3243991"/>
                <a:gd name="connsiteY23" fmla="*/ 3331356 h 3496775"/>
                <a:gd name="connsiteX24" fmla="*/ 758171 w 3243991"/>
                <a:gd name="connsiteY24" fmla="*/ 3193507 h 3496775"/>
                <a:gd name="connsiteX25" fmla="*/ 510043 w 3243991"/>
                <a:gd name="connsiteY25" fmla="*/ 2821314 h 3496775"/>
                <a:gd name="connsiteX26" fmla="*/ 519233 w 3243991"/>
                <a:gd name="connsiteY26" fmla="*/ 2738605 h 3496775"/>
                <a:gd name="connsiteX27" fmla="*/ 914400 w 3243991"/>
                <a:gd name="connsiteY27" fmla="*/ 2334247 h 3496775"/>
                <a:gd name="connsiteX28" fmla="*/ 1709331 w 3243991"/>
                <a:gd name="connsiteY28" fmla="*/ 2380197 h 3496775"/>
                <a:gd name="connsiteX29" fmla="*/ 1585267 w 3243991"/>
                <a:gd name="connsiteY29" fmla="*/ 3248647 h 3496775"/>
                <a:gd name="connsiteX30" fmla="*/ 1622026 w 3243991"/>
                <a:gd name="connsiteY30" fmla="*/ 3239457 h 3496775"/>
                <a:gd name="connsiteX31" fmla="*/ 1617432 w 3243991"/>
                <a:gd name="connsiteY31" fmla="*/ 3386496 h 3496775"/>
                <a:gd name="connsiteX32" fmla="*/ 1824205 w 3243991"/>
                <a:gd name="connsiteY32" fmla="*/ 3450826 h 3496775"/>
                <a:gd name="connsiteX33" fmla="*/ 1856370 w 3243991"/>
                <a:gd name="connsiteY33" fmla="*/ 3391091 h 3496775"/>
                <a:gd name="connsiteX34" fmla="*/ 1718521 w 3243991"/>
                <a:gd name="connsiteY34" fmla="*/ 3303786 h 3496775"/>
                <a:gd name="connsiteX35" fmla="*/ 1746091 w 3243991"/>
                <a:gd name="connsiteY35" fmla="*/ 2908619 h 3496775"/>
                <a:gd name="connsiteX36" fmla="*/ 1870155 w 3243991"/>
                <a:gd name="connsiteY36" fmla="*/ 2623730 h 3496775"/>
                <a:gd name="connsiteX37" fmla="*/ 1975840 w 3243991"/>
                <a:gd name="connsiteY37" fmla="*/ 2844289 h 3496775"/>
                <a:gd name="connsiteX38" fmla="*/ 2058549 w 3243991"/>
                <a:gd name="connsiteY38" fmla="*/ 3060253 h 3496775"/>
                <a:gd name="connsiteX39" fmla="*/ 2104499 w 3243991"/>
                <a:gd name="connsiteY39" fmla="*/ 3358926 h 3496775"/>
                <a:gd name="connsiteX40" fmla="*/ 2141259 w 3243991"/>
                <a:gd name="connsiteY40" fmla="*/ 3326761 h 3496775"/>
                <a:gd name="connsiteX41" fmla="*/ 2168828 w 3243991"/>
                <a:gd name="connsiteY41" fmla="*/ 3496775 h 3496775"/>
                <a:gd name="connsiteX42" fmla="*/ 2325058 w 3243991"/>
                <a:gd name="connsiteY42" fmla="*/ 3496775 h 3496775"/>
                <a:gd name="connsiteX43" fmla="*/ 2380197 w 3243991"/>
                <a:gd name="connsiteY43" fmla="*/ 3455421 h 3496775"/>
                <a:gd name="connsiteX44" fmla="*/ 2219373 w 3243991"/>
                <a:gd name="connsiteY44" fmla="*/ 3358926 h 3496775"/>
                <a:gd name="connsiteX45" fmla="*/ 2145854 w 3243991"/>
                <a:gd name="connsiteY45" fmla="*/ 3087823 h 3496775"/>
                <a:gd name="connsiteX46" fmla="*/ 2072334 w 3243991"/>
                <a:gd name="connsiteY46" fmla="*/ 2609945 h 3496775"/>
                <a:gd name="connsiteX47" fmla="*/ 2072334 w 3243991"/>
                <a:gd name="connsiteY47" fmla="*/ 2357222 h 3496775"/>
                <a:gd name="connsiteX48" fmla="*/ 2348033 w 3243991"/>
                <a:gd name="connsiteY48" fmla="*/ 2173423 h 3496775"/>
                <a:gd name="connsiteX49" fmla="*/ 2609946 w 3243991"/>
                <a:gd name="connsiteY49" fmla="*/ 1787445 h 3496775"/>
                <a:gd name="connsiteX50" fmla="*/ 2651301 w 3243991"/>
                <a:gd name="connsiteY50" fmla="*/ 1438227 h 3496775"/>
                <a:gd name="connsiteX51" fmla="*/ 2798340 w 3243991"/>
                <a:gd name="connsiteY51" fmla="*/ 1387682 h 3496775"/>
                <a:gd name="connsiteX52" fmla="*/ 2779960 w 3243991"/>
                <a:gd name="connsiteY52" fmla="*/ 1291187 h 3496775"/>
                <a:gd name="connsiteX53" fmla="*/ 2770770 w 3243991"/>
                <a:gd name="connsiteY53" fmla="*/ 1231453 h 3496775"/>
                <a:gd name="connsiteX54" fmla="*/ 2775365 w 3243991"/>
                <a:gd name="connsiteY54" fmla="*/ 1102793 h 3496775"/>
                <a:gd name="connsiteX55" fmla="*/ 2853480 w 3243991"/>
                <a:gd name="connsiteY55" fmla="*/ 1185503 h 3496775"/>
                <a:gd name="connsiteX56" fmla="*/ 2807530 w 3243991"/>
                <a:gd name="connsiteY56" fmla="*/ 1066034 h 3496775"/>
                <a:gd name="connsiteX57" fmla="*/ 2835100 w 3243991"/>
                <a:gd name="connsiteY57" fmla="*/ 1020084 h 3496775"/>
                <a:gd name="connsiteX58" fmla="*/ 2986734 w 3243991"/>
                <a:gd name="connsiteY58" fmla="*/ 771955 h 3496775"/>
                <a:gd name="connsiteX59" fmla="*/ 2729415 w 3243991"/>
                <a:gd name="connsiteY59" fmla="*/ 868450 h 3496775"/>
                <a:gd name="connsiteX60" fmla="*/ 3074039 w 3243991"/>
                <a:gd name="connsiteY60" fmla="*/ 496257 h 3496775"/>
                <a:gd name="connsiteX61" fmla="*/ 3219323 w 3243991"/>
                <a:gd name="connsiteY61" fmla="*/ 46231 h 3496775"/>
                <a:gd name="connsiteX62" fmla="*/ 3119988 w 3243991"/>
                <a:gd name="connsiteY62" fmla="*/ 328453 h 3496775"/>
                <a:gd name="connsiteX63" fmla="*/ 3079371 w 3243991"/>
                <a:gd name="connsiteY63" fmla="*/ 38232 h 3496775"/>
                <a:gd name="connsiteX64" fmla="*/ 3059798 w 3243991"/>
                <a:gd name="connsiteY64" fmla="*/ 388642 h 3496775"/>
                <a:gd name="connsiteX65" fmla="*/ 2963023 w 3243991"/>
                <a:gd name="connsiteY65" fmla="*/ 482754 h 3496775"/>
                <a:gd name="connsiteX66" fmla="*/ 2822963 w 3243991"/>
                <a:gd name="connsiteY66" fmla="*/ 60189 h 3496775"/>
                <a:gd name="connsiteX67" fmla="*/ 2887119 w 3243991"/>
                <a:gd name="connsiteY67" fmla="*/ 521161 h 3496775"/>
                <a:gd name="connsiteX68" fmla="*/ 2715630 w 3243991"/>
                <a:gd name="connsiteY68" fmla="*/ 730601 h 3496775"/>
                <a:gd name="connsiteX69" fmla="*/ 2649828 w 3243991"/>
                <a:gd name="connsiteY69" fmla="*/ 620884 h 3496775"/>
                <a:gd name="connsiteX70" fmla="*/ 2633832 w 3243991"/>
                <a:gd name="connsiteY70" fmla="*/ 446449 h 3496775"/>
                <a:gd name="connsiteX71" fmla="*/ 2586971 w 3243991"/>
                <a:gd name="connsiteY71" fmla="*/ 643296 h 3496775"/>
                <a:gd name="connsiteX72" fmla="*/ 2650846 w 3243991"/>
                <a:gd name="connsiteY72" fmla="*/ 771218 h 3496775"/>
                <a:gd name="connsiteX73" fmla="*/ 2632922 w 3243991"/>
                <a:gd name="connsiteY73" fmla="*/ 854946 h 3496775"/>
                <a:gd name="connsiteX74" fmla="*/ 2481287 w 3243991"/>
                <a:gd name="connsiteY74" fmla="*/ 854665 h 3496775"/>
                <a:gd name="connsiteX75" fmla="*/ 2393982 w 3243991"/>
                <a:gd name="connsiteY75" fmla="*/ 753575 h 3496775"/>
                <a:gd name="connsiteX76" fmla="*/ 2447929 w 3243991"/>
                <a:gd name="connsiteY76" fmla="*/ 605344 h 3496775"/>
                <a:gd name="connsiteX77" fmla="*/ 2420079 w 3243991"/>
                <a:gd name="connsiteY77" fmla="*/ 458586 h 3496775"/>
                <a:gd name="connsiteX78" fmla="*/ 2330389 w 3243991"/>
                <a:gd name="connsiteY78" fmla="*/ 702575 h 3496775"/>
                <a:gd name="connsiteX79" fmla="*/ 2045501 w 3243991"/>
                <a:gd name="connsiteY79" fmla="*/ 470160 h 3496775"/>
                <a:gd name="connsiteX80" fmla="*/ 2079139 w 3243991"/>
                <a:gd name="connsiteY80" fmla="*/ 379171 h 3496775"/>
                <a:gd name="connsiteX81" fmla="*/ 2305379 w 3243991"/>
                <a:gd name="connsiteY81" fmla="*/ 238764 h 3496775"/>
                <a:gd name="connsiteX82" fmla="*/ 2167863 w 3243991"/>
                <a:gd name="connsiteY82" fmla="*/ 296731 h 3496775"/>
                <a:gd name="connsiteX83" fmla="*/ 2035574 w 3243991"/>
                <a:gd name="connsiteY83" fmla="*/ 307863 h 3496775"/>
                <a:gd name="connsiteX84" fmla="*/ 2047899 w 3243991"/>
                <a:gd name="connsiteY84" fmla="*/ 174099 h 3496775"/>
                <a:gd name="connsiteX85" fmla="*/ 2126456 w 3243991"/>
                <a:gd name="connsiteY85" fmla="*/ 0 h 3496775"/>
                <a:gd name="connsiteX86" fmla="*/ 1966650 w 3243991"/>
                <a:gd name="connsiteY86" fmla="*/ 257318 h 3496775"/>
                <a:gd name="connsiteX87" fmla="*/ 1936870 w 3243991"/>
                <a:gd name="connsiteY87" fmla="*/ 32164 h 3496775"/>
                <a:gd name="connsiteX88" fmla="*/ 1901275 w 3243991"/>
                <a:gd name="connsiteY88" fmla="*/ 208756 h 3496775"/>
                <a:gd name="connsiteX89" fmla="*/ 1931363 w 3243991"/>
                <a:gd name="connsiteY89" fmla="*/ 367315 h 3496775"/>
                <a:gd name="connsiteX90" fmla="*/ 1837294 w 3243991"/>
                <a:gd name="connsiteY90" fmla="*/ 288733 h 3496775"/>
                <a:gd name="connsiteX91" fmla="*/ 1776782 w 3243991"/>
                <a:gd name="connsiteY91" fmla="*/ 138130 h 3496775"/>
                <a:gd name="connsiteX92" fmla="*/ 1812524 w 3243991"/>
                <a:gd name="connsiteY92" fmla="*/ 363351 h 3496775"/>
                <a:gd name="connsiteX93" fmla="*/ 2358415 w 3243991"/>
                <a:gd name="connsiteY93" fmla="*/ 907420 h 3496775"/>
                <a:gd name="connsiteX94" fmla="*/ 2235543 w 3243991"/>
                <a:gd name="connsiteY94" fmla="*/ 830779 h 3496775"/>
                <a:gd name="connsiteX95" fmla="*/ 2065635 w 3243991"/>
                <a:gd name="connsiteY95" fmla="*/ 746314 h 3496775"/>
                <a:gd name="connsiteX96" fmla="*/ 2108531 w 3243991"/>
                <a:gd name="connsiteY96" fmla="*/ 998194 h 3496775"/>
                <a:gd name="connsiteX97" fmla="*/ 2259254 w 3243991"/>
                <a:gd name="connsiteY97" fmla="*/ 1067227 h 3496775"/>
                <a:gd name="connsiteX98" fmla="*/ 2285163 w 3243991"/>
                <a:gd name="connsiteY98" fmla="*/ 1144483 h 3496775"/>
                <a:gd name="connsiteX99" fmla="*/ 2187208 w 3243991"/>
                <a:gd name="connsiteY99" fmla="*/ 1396872 h 3496775"/>
                <a:gd name="connsiteX100" fmla="*/ 1962055 w 3243991"/>
                <a:gd name="connsiteY100" fmla="*/ 1419847 h 3496775"/>
                <a:gd name="connsiteX101" fmla="*/ 1658786 w 3243991"/>
                <a:gd name="connsiteY101" fmla="*/ 1452012 h 3496775"/>
                <a:gd name="connsiteX102" fmla="*/ 514638 w 3243991"/>
                <a:gd name="connsiteY102" fmla="*/ 1433632 h 3496775"/>
                <a:gd name="connsiteX0" fmla="*/ 514638 w 3246359"/>
                <a:gd name="connsiteY0" fmla="*/ 1433632 h 3496775"/>
                <a:gd name="connsiteX1" fmla="*/ 514638 w 3246359"/>
                <a:gd name="connsiteY1" fmla="*/ 1433632 h 3496775"/>
                <a:gd name="connsiteX2" fmla="*/ 202179 w 3246359"/>
                <a:gd name="connsiteY2" fmla="*/ 1603646 h 3496775"/>
                <a:gd name="connsiteX3" fmla="*/ 18380 w 3246359"/>
                <a:gd name="connsiteY3" fmla="*/ 1787445 h 3496775"/>
                <a:gd name="connsiteX4" fmla="*/ 0 w 3246359"/>
                <a:gd name="connsiteY4" fmla="*/ 2063143 h 3496775"/>
                <a:gd name="connsiteX5" fmla="*/ 151635 w 3246359"/>
                <a:gd name="connsiteY5" fmla="*/ 1952864 h 3496775"/>
                <a:gd name="connsiteX6" fmla="*/ 188394 w 3246359"/>
                <a:gd name="connsiteY6" fmla="*/ 2003409 h 3496775"/>
                <a:gd name="connsiteX7" fmla="*/ 202179 w 3246359"/>
                <a:gd name="connsiteY7" fmla="*/ 1856369 h 3496775"/>
                <a:gd name="connsiteX8" fmla="*/ 280294 w 3246359"/>
                <a:gd name="connsiteY8" fmla="*/ 2269917 h 3496775"/>
                <a:gd name="connsiteX9" fmla="*/ 36760 w 3246359"/>
                <a:gd name="connsiteY9" fmla="*/ 2550211 h 3496775"/>
                <a:gd name="connsiteX10" fmla="*/ 45950 w 3246359"/>
                <a:gd name="connsiteY10" fmla="*/ 3363521 h 3496775"/>
                <a:gd name="connsiteX11" fmla="*/ 105685 w 3246359"/>
                <a:gd name="connsiteY11" fmla="*/ 3326761 h 3496775"/>
                <a:gd name="connsiteX12" fmla="*/ 133255 w 3246359"/>
                <a:gd name="connsiteY12" fmla="*/ 3469206 h 3496775"/>
                <a:gd name="connsiteX13" fmla="*/ 298674 w 3246359"/>
                <a:gd name="connsiteY13" fmla="*/ 3464611 h 3496775"/>
                <a:gd name="connsiteX14" fmla="*/ 353813 w 3246359"/>
                <a:gd name="connsiteY14" fmla="*/ 3427851 h 3496775"/>
                <a:gd name="connsiteX15" fmla="*/ 174609 w 3246359"/>
                <a:gd name="connsiteY15" fmla="*/ 3276217 h 3496775"/>
                <a:gd name="connsiteX16" fmla="*/ 170014 w 3246359"/>
                <a:gd name="connsiteY16" fmla="*/ 2720225 h 3496775"/>
                <a:gd name="connsiteX17" fmla="*/ 390573 w 3246359"/>
                <a:gd name="connsiteY17" fmla="*/ 2605350 h 3496775"/>
                <a:gd name="connsiteX18" fmla="*/ 298674 w 3246359"/>
                <a:gd name="connsiteY18" fmla="*/ 2734010 h 3496775"/>
                <a:gd name="connsiteX19" fmla="*/ 680057 w 3246359"/>
                <a:gd name="connsiteY19" fmla="*/ 3294597 h 3496775"/>
                <a:gd name="connsiteX20" fmla="*/ 721411 w 3246359"/>
                <a:gd name="connsiteY20" fmla="*/ 3262432 h 3496775"/>
                <a:gd name="connsiteX21" fmla="*/ 735196 w 3246359"/>
                <a:gd name="connsiteY21" fmla="*/ 3363521 h 3496775"/>
                <a:gd name="connsiteX22" fmla="*/ 928185 w 3246359"/>
                <a:gd name="connsiteY22" fmla="*/ 3363521 h 3496775"/>
                <a:gd name="connsiteX23" fmla="*/ 974135 w 3246359"/>
                <a:gd name="connsiteY23" fmla="*/ 3331356 h 3496775"/>
                <a:gd name="connsiteX24" fmla="*/ 758171 w 3246359"/>
                <a:gd name="connsiteY24" fmla="*/ 3193507 h 3496775"/>
                <a:gd name="connsiteX25" fmla="*/ 510043 w 3246359"/>
                <a:gd name="connsiteY25" fmla="*/ 2821314 h 3496775"/>
                <a:gd name="connsiteX26" fmla="*/ 519233 w 3246359"/>
                <a:gd name="connsiteY26" fmla="*/ 2738605 h 3496775"/>
                <a:gd name="connsiteX27" fmla="*/ 914400 w 3246359"/>
                <a:gd name="connsiteY27" fmla="*/ 2334247 h 3496775"/>
                <a:gd name="connsiteX28" fmla="*/ 1709331 w 3246359"/>
                <a:gd name="connsiteY28" fmla="*/ 2380197 h 3496775"/>
                <a:gd name="connsiteX29" fmla="*/ 1585267 w 3246359"/>
                <a:gd name="connsiteY29" fmla="*/ 3248647 h 3496775"/>
                <a:gd name="connsiteX30" fmla="*/ 1622026 w 3246359"/>
                <a:gd name="connsiteY30" fmla="*/ 3239457 h 3496775"/>
                <a:gd name="connsiteX31" fmla="*/ 1617432 w 3246359"/>
                <a:gd name="connsiteY31" fmla="*/ 3386496 h 3496775"/>
                <a:gd name="connsiteX32" fmla="*/ 1824205 w 3246359"/>
                <a:gd name="connsiteY32" fmla="*/ 3450826 h 3496775"/>
                <a:gd name="connsiteX33" fmla="*/ 1856370 w 3246359"/>
                <a:gd name="connsiteY33" fmla="*/ 3391091 h 3496775"/>
                <a:gd name="connsiteX34" fmla="*/ 1718521 w 3246359"/>
                <a:gd name="connsiteY34" fmla="*/ 3303786 h 3496775"/>
                <a:gd name="connsiteX35" fmla="*/ 1746091 w 3246359"/>
                <a:gd name="connsiteY35" fmla="*/ 2908619 h 3496775"/>
                <a:gd name="connsiteX36" fmla="*/ 1870155 w 3246359"/>
                <a:gd name="connsiteY36" fmla="*/ 2623730 h 3496775"/>
                <a:gd name="connsiteX37" fmla="*/ 1975840 w 3246359"/>
                <a:gd name="connsiteY37" fmla="*/ 2844289 h 3496775"/>
                <a:gd name="connsiteX38" fmla="*/ 2058549 w 3246359"/>
                <a:gd name="connsiteY38" fmla="*/ 3060253 h 3496775"/>
                <a:gd name="connsiteX39" fmla="*/ 2104499 w 3246359"/>
                <a:gd name="connsiteY39" fmla="*/ 3358926 h 3496775"/>
                <a:gd name="connsiteX40" fmla="*/ 2141259 w 3246359"/>
                <a:gd name="connsiteY40" fmla="*/ 3326761 h 3496775"/>
                <a:gd name="connsiteX41" fmla="*/ 2168828 w 3246359"/>
                <a:gd name="connsiteY41" fmla="*/ 3496775 h 3496775"/>
                <a:gd name="connsiteX42" fmla="*/ 2325058 w 3246359"/>
                <a:gd name="connsiteY42" fmla="*/ 3496775 h 3496775"/>
                <a:gd name="connsiteX43" fmla="*/ 2380197 w 3246359"/>
                <a:gd name="connsiteY43" fmla="*/ 3455421 h 3496775"/>
                <a:gd name="connsiteX44" fmla="*/ 2219373 w 3246359"/>
                <a:gd name="connsiteY44" fmla="*/ 3358926 h 3496775"/>
                <a:gd name="connsiteX45" fmla="*/ 2145854 w 3246359"/>
                <a:gd name="connsiteY45" fmla="*/ 3087823 h 3496775"/>
                <a:gd name="connsiteX46" fmla="*/ 2072334 w 3246359"/>
                <a:gd name="connsiteY46" fmla="*/ 2609945 h 3496775"/>
                <a:gd name="connsiteX47" fmla="*/ 2072334 w 3246359"/>
                <a:gd name="connsiteY47" fmla="*/ 2357222 h 3496775"/>
                <a:gd name="connsiteX48" fmla="*/ 2348033 w 3246359"/>
                <a:gd name="connsiteY48" fmla="*/ 2173423 h 3496775"/>
                <a:gd name="connsiteX49" fmla="*/ 2609946 w 3246359"/>
                <a:gd name="connsiteY49" fmla="*/ 1787445 h 3496775"/>
                <a:gd name="connsiteX50" fmla="*/ 2651301 w 3246359"/>
                <a:gd name="connsiteY50" fmla="*/ 1438227 h 3496775"/>
                <a:gd name="connsiteX51" fmla="*/ 2798340 w 3246359"/>
                <a:gd name="connsiteY51" fmla="*/ 1387682 h 3496775"/>
                <a:gd name="connsiteX52" fmla="*/ 2779960 w 3246359"/>
                <a:gd name="connsiteY52" fmla="*/ 1291187 h 3496775"/>
                <a:gd name="connsiteX53" fmla="*/ 2770770 w 3246359"/>
                <a:gd name="connsiteY53" fmla="*/ 1231453 h 3496775"/>
                <a:gd name="connsiteX54" fmla="*/ 2775365 w 3246359"/>
                <a:gd name="connsiteY54" fmla="*/ 1102793 h 3496775"/>
                <a:gd name="connsiteX55" fmla="*/ 2853480 w 3246359"/>
                <a:gd name="connsiteY55" fmla="*/ 1185503 h 3496775"/>
                <a:gd name="connsiteX56" fmla="*/ 2807530 w 3246359"/>
                <a:gd name="connsiteY56" fmla="*/ 1066034 h 3496775"/>
                <a:gd name="connsiteX57" fmla="*/ 2835100 w 3246359"/>
                <a:gd name="connsiteY57" fmla="*/ 1020084 h 3496775"/>
                <a:gd name="connsiteX58" fmla="*/ 2986734 w 3246359"/>
                <a:gd name="connsiteY58" fmla="*/ 771955 h 3496775"/>
                <a:gd name="connsiteX59" fmla="*/ 2729415 w 3246359"/>
                <a:gd name="connsiteY59" fmla="*/ 868450 h 3496775"/>
                <a:gd name="connsiteX60" fmla="*/ 3074039 w 3246359"/>
                <a:gd name="connsiteY60" fmla="*/ 496257 h 3496775"/>
                <a:gd name="connsiteX61" fmla="*/ 3219323 w 3246359"/>
                <a:gd name="connsiteY61" fmla="*/ 46231 h 3496775"/>
                <a:gd name="connsiteX62" fmla="*/ 3119988 w 3246359"/>
                <a:gd name="connsiteY62" fmla="*/ 328453 h 3496775"/>
                <a:gd name="connsiteX63" fmla="*/ 3079371 w 3246359"/>
                <a:gd name="connsiteY63" fmla="*/ 38232 h 3496775"/>
                <a:gd name="connsiteX64" fmla="*/ 3059798 w 3246359"/>
                <a:gd name="connsiteY64" fmla="*/ 388642 h 3496775"/>
                <a:gd name="connsiteX65" fmla="*/ 2963023 w 3246359"/>
                <a:gd name="connsiteY65" fmla="*/ 482754 h 3496775"/>
                <a:gd name="connsiteX66" fmla="*/ 2822963 w 3246359"/>
                <a:gd name="connsiteY66" fmla="*/ 60189 h 3496775"/>
                <a:gd name="connsiteX67" fmla="*/ 2887119 w 3246359"/>
                <a:gd name="connsiteY67" fmla="*/ 521161 h 3496775"/>
                <a:gd name="connsiteX68" fmla="*/ 2715630 w 3246359"/>
                <a:gd name="connsiteY68" fmla="*/ 730601 h 3496775"/>
                <a:gd name="connsiteX69" fmla="*/ 2649828 w 3246359"/>
                <a:gd name="connsiteY69" fmla="*/ 620884 h 3496775"/>
                <a:gd name="connsiteX70" fmla="*/ 2633832 w 3246359"/>
                <a:gd name="connsiteY70" fmla="*/ 446449 h 3496775"/>
                <a:gd name="connsiteX71" fmla="*/ 2586971 w 3246359"/>
                <a:gd name="connsiteY71" fmla="*/ 643296 h 3496775"/>
                <a:gd name="connsiteX72" fmla="*/ 2650846 w 3246359"/>
                <a:gd name="connsiteY72" fmla="*/ 771218 h 3496775"/>
                <a:gd name="connsiteX73" fmla="*/ 2632922 w 3246359"/>
                <a:gd name="connsiteY73" fmla="*/ 854946 h 3496775"/>
                <a:gd name="connsiteX74" fmla="*/ 2481287 w 3246359"/>
                <a:gd name="connsiteY74" fmla="*/ 854665 h 3496775"/>
                <a:gd name="connsiteX75" fmla="*/ 2393982 w 3246359"/>
                <a:gd name="connsiteY75" fmla="*/ 753575 h 3496775"/>
                <a:gd name="connsiteX76" fmla="*/ 2447929 w 3246359"/>
                <a:gd name="connsiteY76" fmla="*/ 605344 h 3496775"/>
                <a:gd name="connsiteX77" fmla="*/ 2420079 w 3246359"/>
                <a:gd name="connsiteY77" fmla="*/ 458586 h 3496775"/>
                <a:gd name="connsiteX78" fmla="*/ 2330389 w 3246359"/>
                <a:gd name="connsiteY78" fmla="*/ 702575 h 3496775"/>
                <a:gd name="connsiteX79" fmla="*/ 2045501 w 3246359"/>
                <a:gd name="connsiteY79" fmla="*/ 470160 h 3496775"/>
                <a:gd name="connsiteX80" fmla="*/ 2079139 w 3246359"/>
                <a:gd name="connsiteY80" fmla="*/ 379171 h 3496775"/>
                <a:gd name="connsiteX81" fmla="*/ 2305379 w 3246359"/>
                <a:gd name="connsiteY81" fmla="*/ 238764 h 3496775"/>
                <a:gd name="connsiteX82" fmla="*/ 2167863 w 3246359"/>
                <a:gd name="connsiteY82" fmla="*/ 296731 h 3496775"/>
                <a:gd name="connsiteX83" fmla="*/ 2035574 w 3246359"/>
                <a:gd name="connsiteY83" fmla="*/ 307863 h 3496775"/>
                <a:gd name="connsiteX84" fmla="*/ 2047899 w 3246359"/>
                <a:gd name="connsiteY84" fmla="*/ 174099 h 3496775"/>
                <a:gd name="connsiteX85" fmla="*/ 2126456 w 3246359"/>
                <a:gd name="connsiteY85" fmla="*/ 0 h 3496775"/>
                <a:gd name="connsiteX86" fmla="*/ 1966650 w 3246359"/>
                <a:gd name="connsiteY86" fmla="*/ 257318 h 3496775"/>
                <a:gd name="connsiteX87" fmla="*/ 1936870 w 3246359"/>
                <a:gd name="connsiteY87" fmla="*/ 32164 h 3496775"/>
                <a:gd name="connsiteX88" fmla="*/ 1901275 w 3246359"/>
                <a:gd name="connsiteY88" fmla="*/ 208756 h 3496775"/>
                <a:gd name="connsiteX89" fmla="*/ 1931363 w 3246359"/>
                <a:gd name="connsiteY89" fmla="*/ 367315 h 3496775"/>
                <a:gd name="connsiteX90" fmla="*/ 1837294 w 3246359"/>
                <a:gd name="connsiteY90" fmla="*/ 288733 h 3496775"/>
                <a:gd name="connsiteX91" fmla="*/ 1776782 w 3246359"/>
                <a:gd name="connsiteY91" fmla="*/ 138130 h 3496775"/>
                <a:gd name="connsiteX92" fmla="*/ 1812524 w 3246359"/>
                <a:gd name="connsiteY92" fmla="*/ 363351 h 3496775"/>
                <a:gd name="connsiteX93" fmla="*/ 2358415 w 3246359"/>
                <a:gd name="connsiteY93" fmla="*/ 907420 h 3496775"/>
                <a:gd name="connsiteX94" fmla="*/ 2235543 w 3246359"/>
                <a:gd name="connsiteY94" fmla="*/ 830779 h 3496775"/>
                <a:gd name="connsiteX95" fmla="*/ 2065635 w 3246359"/>
                <a:gd name="connsiteY95" fmla="*/ 746314 h 3496775"/>
                <a:gd name="connsiteX96" fmla="*/ 2108531 w 3246359"/>
                <a:gd name="connsiteY96" fmla="*/ 998194 h 3496775"/>
                <a:gd name="connsiteX97" fmla="*/ 2259254 w 3246359"/>
                <a:gd name="connsiteY97" fmla="*/ 1067227 h 3496775"/>
                <a:gd name="connsiteX98" fmla="*/ 2285163 w 3246359"/>
                <a:gd name="connsiteY98" fmla="*/ 1144483 h 3496775"/>
                <a:gd name="connsiteX99" fmla="*/ 2187208 w 3246359"/>
                <a:gd name="connsiteY99" fmla="*/ 1396872 h 3496775"/>
                <a:gd name="connsiteX100" fmla="*/ 1962055 w 3246359"/>
                <a:gd name="connsiteY100" fmla="*/ 1419847 h 3496775"/>
                <a:gd name="connsiteX101" fmla="*/ 1658786 w 3246359"/>
                <a:gd name="connsiteY101" fmla="*/ 1452012 h 3496775"/>
                <a:gd name="connsiteX102" fmla="*/ 514638 w 3246359"/>
                <a:gd name="connsiteY102" fmla="*/ 1433632 h 3496775"/>
                <a:gd name="connsiteX0" fmla="*/ 514638 w 3241806"/>
                <a:gd name="connsiteY0" fmla="*/ 1433632 h 3496775"/>
                <a:gd name="connsiteX1" fmla="*/ 514638 w 3241806"/>
                <a:gd name="connsiteY1" fmla="*/ 1433632 h 3496775"/>
                <a:gd name="connsiteX2" fmla="*/ 202179 w 3241806"/>
                <a:gd name="connsiteY2" fmla="*/ 1603646 h 3496775"/>
                <a:gd name="connsiteX3" fmla="*/ 18380 w 3241806"/>
                <a:gd name="connsiteY3" fmla="*/ 1787445 h 3496775"/>
                <a:gd name="connsiteX4" fmla="*/ 0 w 3241806"/>
                <a:gd name="connsiteY4" fmla="*/ 2063143 h 3496775"/>
                <a:gd name="connsiteX5" fmla="*/ 151635 w 3241806"/>
                <a:gd name="connsiteY5" fmla="*/ 1952864 h 3496775"/>
                <a:gd name="connsiteX6" fmla="*/ 188394 w 3241806"/>
                <a:gd name="connsiteY6" fmla="*/ 2003409 h 3496775"/>
                <a:gd name="connsiteX7" fmla="*/ 202179 w 3241806"/>
                <a:gd name="connsiteY7" fmla="*/ 1856369 h 3496775"/>
                <a:gd name="connsiteX8" fmla="*/ 280294 w 3241806"/>
                <a:gd name="connsiteY8" fmla="*/ 2269917 h 3496775"/>
                <a:gd name="connsiteX9" fmla="*/ 36760 w 3241806"/>
                <a:gd name="connsiteY9" fmla="*/ 2550211 h 3496775"/>
                <a:gd name="connsiteX10" fmla="*/ 45950 w 3241806"/>
                <a:gd name="connsiteY10" fmla="*/ 3363521 h 3496775"/>
                <a:gd name="connsiteX11" fmla="*/ 105685 w 3241806"/>
                <a:gd name="connsiteY11" fmla="*/ 3326761 h 3496775"/>
                <a:gd name="connsiteX12" fmla="*/ 133255 w 3241806"/>
                <a:gd name="connsiteY12" fmla="*/ 3469206 h 3496775"/>
                <a:gd name="connsiteX13" fmla="*/ 298674 w 3241806"/>
                <a:gd name="connsiteY13" fmla="*/ 3464611 h 3496775"/>
                <a:gd name="connsiteX14" fmla="*/ 353813 w 3241806"/>
                <a:gd name="connsiteY14" fmla="*/ 3427851 h 3496775"/>
                <a:gd name="connsiteX15" fmla="*/ 174609 w 3241806"/>
                <a:gd name="connsiteY15" fmla="*/ 3276217 h 3496775"/>
                <a:gd name="connsiteX16" fmla="*/ 170014 w 3241806"/>
                <a:gd name="connsiteY16" fmla="*/ 2720225 h 3496775"/>
                <a:gd name="connsiteX17" fmla="*/ 390573 w 3241806"/>
                <a:gd name="connsiteY17" fmla="*/ 2605350 h 3496775"/>
                <a:gd name="connsiteX18" fmla="*/ 298674 w 3241806"/>
                <a:gd name="connsiteY18" fmla="*/ 2734010 h 3496775"/>
                <a:gd name="connsiteX19" fmla="*/ 680057 w 3241806"/>
                <a:gd name="connsiteY19" fmla="*/ 3294597 h 3496775"/>
                <a:gd name="connsiteX20" fmla="*/ 721411 w 3241806"/>
                <a:gd name="connsiteY20" fmla="*/ 3262432 h 3496775"/>
                <a:gd name="connsiteX21" fmla="*/ 735196 w 3241806"/>
                <a:gd name="connsiteY21" fmla="*/ 3363521 h 3496775"/>
                <a:gd name="connsiteX22" fmla="*/ 928185 w 3241806"/>
                <a:gd name="connsiteY22" fmla="*/ 3363521 h 3496775"/>
                <a:gd name="connsiteX23" fmla="*/ 974135 w 3241806"/>
                <a:gd name="connsiteY23" fmla="*/ 3331356 h 3496775"/>
                <a:gd name="connsiteX24" fmla="*/ 758171 w 3241806"/>
                <a:gd name="connsiteY24" fmla="*/ 3193507 h 3496775"/>
                <a:gd name="connsiteX25" fmla="*/ 510043 w 3241806"/>
                <a:gd name="connsiteY25" fmla="*/ 2821314 h 3496775"/>
                <a:gd name="connsiteX26" fmla="*/ 519233 w 3241806"/>
                <a:gd name="connsiteY26" fmla="*/ 2738605 h 3496775"/>
                <a:gd name="connsiteX27" fmla="*/ 914400 w 3241806"/>
                <a:gd name="connsiteY27" fmla="*/ 2334247 h 3496775"/>
                <a:gd name="connsiteX28" fmla="*/ 1709331 w 3241806"/>
                <a:gd name="connsiteY28" fmla="*/ 2380197 h 3496775"/>
                <a:gd name="connsiteX29" fmla="*/ 1585267 w 3241806"/>
                <a:gd name="connsiteY29" fmla="*/ 3248647 h 3496775"/>
                <a:gd name="connsiteX30" fmla="*/ 1622026 w 3241806"/>
                <a:gd name="connsiteY30" fmla="*/ 3239457 h 3496775"/>
                <a:gd name="connsiteX31" fmla="*/ 1617432 w 3241806"/>
                <a:gd name="connsiteY31" fmla="*/ 3386496 h 3496775"/>
                <a:gd name="connsiteX32" fmla="*/ 1824205 w 3241806"/>
                <a:gd name="connsiteY32" fmla="*/ 3450826 h 3496775"/>
                <a:gd name="connsiteX33" fmla="*/ 1856370 w 3241806"/>
                <a:gd name="connsiteY33" fmla="*/ 3391091 h 3496775"/>
                <a:gd name="connsiteX34" fmla="*/ 1718521 w 3241806"/>
                <a:gd name="connsiteY34" fmla="*/ 3303786 h 3496775"/>
                <a:gd name="connsiteX35" fmla="*/ 1746091 w 3241806"/>
                <a:gd name="connsiteY35" fmla="*/ 2908619 h 3496775"/>
                <a:gd name="connsiteX36" fmla="*/ 1870155 w 3241806"/>
                <a:gd name="connsiteY36" fmla="*/ 2623730 h 3496775"/>
                <a:gd name="connsiteX37" fmla="*/ 1975840 w 3241806"/>
                <a:gd name="connsiteY37" fmla="*/ 2844289 h 3496775"/>
                <a:gd name="connsiteX38" fmla="*/ 2058549 w 3241806"/>
                <a:gd name="connsiteY38" fmla="*/ 3060253 h 3496775"/>
                <a:gd name="connsiteX39" fmla="*/ 2104499 w 3241806"/>
                <a:gd name="connsiteY39" fmla="*/ 3358926 h 3496775"/>
                <a:gd name="connsiteX40" fmla="*/ 2141259 w 3241806"/>
                <a:gd name="connsiteY40" fmla="*/ 3326761 h 3496775"/>
                <a:gd name="connsiteX41" fmla="*/ 2168828 w 3241806"/>
                <a:gd name="connsiteY41" fmla="*/ 3496775 h 3496775"/>
                <a:gd name="connsiteX42" fmla="*/ 2325058 w 3241806"/>
                <a:gd name="connsiteY42" fmla="*/ 3496775 h 3496775"/>
                <a:gd name="connsiteX43" fmla="*/ 2380197 w 3241806"/>
                <a:gd name="connsiteY43" fmla="*/ 3455421 h 3496775"/>
                <a:gd name="connsiteX44" fmla="*/ 2219373 w 3241806"/>
                <a:gd name="connsiteY44" fmla="*/ 3358926 h 3496775"/>
                <a:gd name="connsiteX45" fmla="*/ 2145854 w 3241806"/>
                <a:gd name="connsiteY45" fmla="*/ 3087823 h 3496775"/>
                <a:gd name="connsiteX46" fmla="*/ 2072334 w 3241806"/>
                <a:gd name="connsiteY46" fmla="*/ 2609945 h 3496775"/>
                <a:gd name="connsiteX47" fmla="*/ 2072334 w 3241806"/>
                <a:gd name="connsiteY47" fmla="*/ 2357222 h 3496775"/>
                <a:gd name="connsiteX48" fmla="*/ 2348033 w 3241806"/>
                <a:gd name="connsiteY48" fmla="*/ 2173423 h 3496775"/>
                <a:gd name="connsiteX49" fmla="*/ 2609946 w 3241806"/>
                <a:gd name="connsiteY49" fmla="*/ 1787445 h 3496775"/>
                <a:gd name="connsiteX50" fmla="*/ 2651301 w 3241806"/>
                <a:gd name="connsiteY50" fmla="*/ 1438227 h 3496775"/>
                <a:gd name="connsiteX51" fmla="*/ 2798340 w 3241806"/>
                <a:gd name="connsiteY51" fmla="*/ 1387682 h 3496775"/>
                <a:gd name="connsiteX52" fmla="*/ 2779960 w 3241806"/>
                <a:gd name="connsiteY52" fmla="*/ 1291187 h 3496775"/>
                <a:gd name="connsiteX53" fmla="*/ 2770770 w 3241806"/>
                <a:gd name="connsiteY53" fmla="*/ 1231453 h 3496775"/>
                <a:gd name="connsiteX54" fmla="*/ 2775365 w 3241806"/>
                <a:gd name="connsiteY54" fmla="*/ 1102793 h 3496775"/>
                <a:gd name="connsiteX55" fmla="*/ 2853480 w 3241806"/>
                <a:gd name="connsiteY55" fmla="*/ 1185503 h 3496775"/>
                <a:gd name="connsiteX56" fmla="*/ 2807530 w 3241806"/>
                <a:gd name="connsiteY56" fmla="*/ 1066034 h 3496775"/>
                <a:gd name="connsiteX57" fmla="*/ 2835100 w 3241806"/>
                <a:gd name="connsiteY57" fmla="*/ 1020084 h 3496775"/>
                <a:gd name="connsiteX58" fmla="*/ 2986734 w 3241806"/>
                <a:gd name="connsiteY58" fmla="*/ 771955 h 3496775"/>
                <a:gd name="connsiteX59" fmla="*/ 2729415 w 3241806"/>
                <a:gd name="connsiteY59" fmla="*/ 868450 h 3496775"/>
                <a:gd name="connsiteX60" fmla="*/ 3074039 w 3241806"/>
                <a:gd name="connsiteY60" fmla="*/ 496257 h 3496775"/>
                <a:gd name="connsiteX61" fmla="*/ 3219323 w 3241806"/>
                <a:gd name="connsiteY61" fmla="*/ 46231 h 3496775"/>
                <a:gd name="connsiteX62" fmla="*/ 3119988 w 3241806"/>
                <a:gd name="connsiteY62" fmla="*/ 328453 h 3496775"/>
                <a:gd name="connsiteX63" fmla="*/ 3079371 w 3241806"/>
                <a:gd name="connsiteY63" fmla="*/ 38232 h 3496775"/>
                <a:gd name="connsiteX64" fmla="*/ 3059798 w 3241806"/>
                <a:gd name="connsiteY64" fmla="*/ 388642 h 3496775"/>
                <a:gd name="connsiteX65" fmla="*/ 2963023 w 3241806"/>
                <a:gd name="connsiteY65" fmla="*/ 482754 h 3496775"/>
                <a:gd name="connsiteX66" fmla="*/ 2822963 w 3241806"/>
                <a:gd name="connsiteY66" fmla="*/ 60189 h 3496775"/>
                <a:gd name="connsiteX67" fmla="*/ 2887119 w 3241806"/>
                <a:gd name="connsiteY67" fmla="*/ 521161 h 3496775"/>
                <a:gd name="connsiteX68" fmla="*/ 2715630 w 3241806"/>
                <a:gd name="connsiteY68" fmla="*/ 730601 h 3496775"/>
                <a:gd name="connsiteX69" fmla="*/ 2649828 w 3241806"/>
                <a:gd name="connsiteY69" fmla="*/ 620884 h 3496775"/>
                <a:gd name="connsiteX70" fmla="*/ 2633832 w 3241806"/>
                <a:gd name="connsiteY70" fmla="*/ 446449 h 3496775"/>
                <a:gd name="connsiteX71" fmla="*/ 2586971 w 3241806"/>
                <a:gd name="connsiteY71" fmla="*/ 643296 h 3496775"/>
                <a:gd name="connsiteX72" fmla="*/ 2650846 w 3241806"/>
                <a:gd name="connsiteY72" fmla="*/ 771218 h 3496775"/>
                <a:gd name="connsiteX73" fmla="*/ 2632922 w 3241806"/>
                <a:gd name="connsiteY73" fmla="*/ 854946 h 3496775"/>
                <a:gd name="connsiteX74" fmla="*/ 2481287 w 3241806"/>
                <a:gd name="connsiteY74" fmla="*/ 854665 h 3496775"/>
                <a:gd name="connsiteX75" fmla="*/ 2393982 w 3241806"/>
                <a:gd name="connsiteY75" fmla="*/ 753575 h 3496775"/>
                <a:gd name="connsiteX76" fmla="*/ 2447929 w 3241806"/>
                <a:gd name="connsiteY76" fmla="*/ 605344 h 3496775"/>
                <a:gd name="connsiteX77" fmla="*/ 2420079 w 3241806"/>
                <a:gd name="connsiteY77" fmla="*/ 458586 h 3496775"/>
                <a:gd name="connsiteX78" fmla="*/ 2330389 w 3241806"/>
                <a:gd name="connsiteY78" fmla="*/ 702575 h 3496775"/>
                <a:gd name="connsiteX79" fmla="*/ 2045501 w 3241806"/>
                <a:gd name="connsiteY79" fmla="*/ 470160 h 3496775"/>
                <a:gd name="connsiteX80" fmla="*/ 2079139 w 3241806"/>
                <a:gd name="connsiteY80" fmla="*/ 379171 h 3496775"/>
                <a:gd name="connsiteX81" fmla="*/ 2305379 w 3241806"/>
                <a:gd name="connsiteY81" fmla="*/ 238764 h 3496775"/>
                <a:gd name="connsiteX82" fmla="*/ 2167863 w 3241806"/>
                <a:gd name="connsiteY82" fmla="*/ 296731 h 3496775"/>
                <a:gd name="connsiteX83" fmla="*/ 2035574 w 3241806"/>
                <a:gd name="connsiteY83" fmla="*/ 307863 h 3496775"/>
                <a:gd name="connsiteX84" fmla="*/ 2047899 w 3241806"/>
                <a:gd name="connsiteY84" fmla="*/ 174099 h 3496775"/>
                <a:gd name="connsiteX85" fmla="*/ 2126456 w 3241806"/>
                <a:gd name="connsiteY85" fmla="*/ 0 h 3496775"/>
                <a:gd name="connsiteX86" fmla="*/ 1966650 w 3241806"/>
                <a:gd name="connsiteY86" fmla="*/ 257318 h 3496775"/>
                <a:gd name="connsiteX87" fmla="*/ 1936870 w 3241806"/>
                <a:gd name="connsiteY87" fmla="*/ 32164 h 3496775"/>
                <a:gd name="connsiteX88" fmla="*/ 1901275 w 3241806"/>
                <a:gd name="connsiteY88" fmla="*/ 208756 h 3496775"/>
                <a:gd name="connsiteX89" fmla="*/ 1931363 w 3241806"/>
                <a:gd name="connsiteY89" fmla="*/ 367315 h 3496775"/>
                <a:gd name="connsiteX90" fmla="*/ 1837294 w 3241806"/>
                <a:gd name="connsiteY90" fmla="*/ 288733 h 3496775"/>
                <a:gd name="connsiteX91" fmla="*/ 1776782 w 3241806"/>
                <a:gd name="connsiteY91" fmla="*/ 138130 h 3496775"/>
                <a:gd name="connsiteX92" fmla="*/ 1812524 w 3241806"/>
                <a:gd name="connsiteY92" fmla="*/ 363351 h 3496775"/>
                <a:gd name="connsiteX93" fmla="*/ 2358415 w 3241806"/>
                <a:gd name="connsiteY93" fmla="*/ 907420 h 3496775"/>
                <a:gd name="connsiteX94" fmla="*/ 2235543 w 3241806"/>
                <a:gd name="connsiteY94" fmla="*/ 830779 h 3496775"/>
                <a:gd name="connsiteX95" fmla="*/ 2065635 w 3241806"/>
                <a:gd name="connsiteY95" fmla="*/ 746314 h 3496775"/>
                <a:gd name="connsiteX96" fmla="*/ 2108531 w 3241806"/>
                <a:gd name="connsiteY96" fmla="*/ 998194 h 3496775"/>
                <a:gd name="connsiteX97" fmla="*/ 2259254 w 3241806"/>
                <a:gd name="connsiteY97" fmla="*/ 1067227 h 3496775"/>
                <a:gd name="connsiteX98" fmla="*/ 2285163 w 3241806"/>
                <a:gd name="connsiteY98" fmla="*/ 1144483 h 3496775"/>
                <a:gd name="connsiteX99" fmla="*/ 2187208 w 3241806"/>
                <a:gd name="connsiteY99" fmla="*/ 1396872 h 3496775"/>
                <a:gd name="connsiteX100" fmla="*/ 1962055 w 3241806"/>
                <a:gd name="connsiteY100" fmla="*/ 1419847 h 3496775"/>
                <a:gd name="connsiteX101" fmla="*/ 1658786 w 3241806"/>
                <a:gd name="connsiteY101" fmla="*/ 1452012 h 3496775"/>
                <a:gd name="connsiteX102" fmla="*/ 514638 w 3241806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496257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496257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496257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496257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501589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501589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45410 w 3241295"/>
                <a:gd name="connsiteY59" fmla="*/ 865784 h 3496775"/>
                <a:gd name="connsiteX60" fmla="*/ 3074039 w 3241295"/>
                <a:gd name="connsiteY60" fmla="*/ 501589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45410 w 3241295"/>
                <a:gd name="connsiteY59" fmla="*/ 865784 h 3496775"/>
                <a:gd name="connsiteX60" fmla="*/ 3074039 w 3241295"/>
                <a:gd name="connsiteY60" fmla="*/ 501589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35420"/>
                <a:gd name="connsiteY0" fmla="*/ 1433632 h 3496775"/>
                <a:gd name="connsiteX1" fmla="*/ 514638 w 3235420"/>
                <a:gd name="connsiteY1" fmla="*/ 1433632 h 3496775"/>
                <a:gd name="connsiteX2" fmla="*/ 202179 w 3235420"/>
                <a:gd name="connsiteY2" fmla="*/ 1603646 h 3496775"/>
                <a:gd name="connsiteX3" fmla="*/ 18380 w 3235420"/>
                <a:gd name="connsiteY3" fmla="*/ 1787445 h 3496775"/>
                <a:gd name="connsiteX4" fmla="*/ 0 w 3235420"/>
                <a:gd name="connsiteY4" fmla="*/ 2063143 h 3496775"/>
                <a:gd name="connsiteX5" fmla="*/ 151635 w 3235420"/>
                <a:gd name="connsiteY5" fmla="*/ 1952864 h 3496775"/>
                <a:gd name="connsiteX6" fmla="*/ 188394 w 3235420"/>
                <a:gd name="connsiteY6" fmla="*/ 2003409 h 3496775"/>
                <a:gd name="connsiteX7" fmla="*/ 202179 w 3235420"/>
                <a:gd name="connsiteY7" fmla="*/ 1856369 h 3496775"/>
                <a:gd name="connsiteX8" fmla="*/ 280294 w 3235420"/>
                <a:gd name="connsiteY8" fmla="*/ 2269917 h 3496775"/>
                <a:gd name="connsiteX9" fmla="*/ 36760 w 3235420"/>
                <a:gd name="connsiteY9" fmla="*/ 2550211 h 3496775"/>
                <a:gd name="connsiteX10" fmla="*/ 45950 w 3235420"/>
                <a:gd name="connsiteY10" fmla="*/ 3363521 h 3496775"/>
                <a:gd name="connsiteX11" fmla="*/ 105685 w 3235420"/>
                <a:gd name="connsiteY11" fmla="*/ 3326761 h 3496775"/>
                <a:gd name="connsiteX12" fmla="*/ 133255 w 3235420"/>
                <a:gd name="connsiteY12" fmla="*/ 3469206 h 3496775"/>
                <a:gd name="connsiteX13" fmla="*/ 298674 w 3235420"/>
                <a:gd name="connsiteY13" fmla="*/ 3464611 h 3496775"/>
                <a:gd name="connsiteX14" fmla="*/ 353813 w 3235420"/>
                <a:gd name="connsiteY14" fmla="*/ 3427851 h 3496775"/>
                <a:gd name="connsiteX15" fmla="*/ 174609 w 3235420"/>
                <a:gd name="connsiteY15" fmla="*/ 3276217 h 3496775"/>
                <a:gd name="connsiteX16" fmla="*/ 170014 w 3235420"/>
                <a:gd name="connsiteY16" fmla="*/ 2720225 h 3496775"/>
                <a:gd name="connsiteX17" fmla="*/ 390573 w 3235420"/>
                <a:gd name="connsiteY17" fmla="*/ 2605350 h 3496775"/>
                <a:gd name="connsiteX18" fmla="*/ 298674 w 3235420"/>
                <a:gd name="connsiteY18" fmla="*/ 2734010 h 3496775"/>
                <a:gd name="connsiteX19" fmla="*/ 680057 w 3235420"/>
                <a:gd name="connsiteY19" fmla="*/ 3294597 h 3496775"/>
                <a:gd name="connsiteX20" fmla="*/ 721411 w 3235420"/>
                <a:gd name="connsiteY20" fmla="*/ 3262432 h 3496775"/>
                <a:gd name="connsiteX21" fmla="*/ 735196 w 3235420"/>
                <a:gd name="connsiteY21" fmla="*/ 3363521 h 3496775"/>
                <a:gd name="connsiteX22" fmla="*/ 928185 w 3235420"/>
                <a:gd name="connsiteY22" fmla="*/ 3363521 h 3496775"/>
                <a:gd name="connsiteX23" fmla="*/ 974135 w 3235420"/>
                <a:gd name="connsiteY23" fmla="*/ 3331356 h 3496775"/>
                <a:gd name="connsiteX24" fmla="*/ 758171 w 3235420"/>
                <a:gd name="connsiteY24" fmla="*/ 3193507 h 3496775"/>
                <a:gd name="connsiteX25" fmla="*/ 510043 w 3235420"/>
                <a:gd name="connsiteY25" fmla="*/ 2821314 h 3496775"/>
                <a:gd name="connsiteX26" fmla="*/ 519233 w 3235420"/>
                <a:gd name="connsiteY26" fmla="*/ 2738605 h 3496775"/>
                <a:gd name="connsiteX27" fmla="*/ 914400 w 3235420"/>
                <a:gd name="connsiteY27" fmla="*/ 2334247 h 3496775"/>
                <a:gd name="connsiteX28" fmla="*/ 1709331 w 3235420"/>
                <a:gd name="connsiteY28" fmla="*/ 2380197 h 3496775"/>
                <a:gd name="connsiteX29" fmla="*/ 1585267 w 3235420"/>
                <a:gd name="connsiteY29" fmla="*/ 3248647 h 3496775"/>
                <a:gd name="connsiteX30" fmla="*/ 1622026 w 3235420"/>
                <a:gd name="connsiteY30" fmla="*/ 3239457 h 3496775"/>
                <a:gd name="connsiteX31" fmla="*/ 1617432 w 3235420"/>
                <a:gd name="connsiteY31" fmla="*/ 3386496 h 3496775"/>
                <a:gd name="connsiteX32" fmla="*/ 1824205 w 3235420"/>
                <a:gd name="connsiteY32" fmla="*/ 3450826 h 3496775"/>
                <a:gd name="connsiteX33" fmla="*/ 1856370 w 3235420"/>
                <a:gd name="connsiteY33" fmla="*/ 3391091 h 3496775"/>
                <a:gd name="connsiteX34" fmla="*/ 1718521 w 3235420"/>
                <a:gd name="connsiteY34" fmla="*/ 3303786 h 3496775"/>
                <a:gd name="connsiteX35" fmla="*/ 1746091 w 3235420"/>
                <a:gd name="connsiteY35" fmla="*/ 2908619 h 3496775"/>
                <a:gd name="connsiteX36" fmla="*/ 1870155 w 3235420"/>
                <a:gd name="connsiteY36" fmla="*/ 2623730 h 3496775"/>
                <a:gd name="connsiteX37" fmla="*/ 1975840 w 3235420"/>
                <a:gd name="connsiteY37" fmla="*/ 2844289 h 3496775"/>
                <a:gd name="connsiteX38" fmla="*/ 2058549 w 3235420"/>
                <a:gd name="connsiteY38" fmla="*/ 3060253 h 3496775"/>
                <a:gd name="connsiteX39" fmla="*/ 2104499 w 3235420"/>
                <a:gd name="connsiteY39" fmla="*/ 3358926 h 3496775"/>
                <a:gd name="connsiteX40" fmla="*/ 2141259 w 3235420"/>
                <a:gd name="connsiteY40" fmla="*/ 3326761 h 3496775"/>
                <a:gd name="connsiteX41" fmla="*/ 2168828 w 3235420"/>
                <a:gd name="connsiteY41" fmla="*/ 3496775 h 3496775"/>
                <a:gd name="connsiteX42" fmla="*/ 2325058 w 3235420"/>
                <a:gd name="connsiteY42" fmla="*/ 3496775 h 3496775"/>
                <a:gd name="connsiteX43" fmla="*/ 2380197 w 3235420"/>
                <a:gd name="connsiteY43" fmla="*/ 3455421 h 3496775"/>
                <a:gd name="connsiteX44" fmla="*/ 2219373 w 3235420"/>
                <a:gd name="connsiteY44" fmla="*/ 3358926 h 3496775"/>
                <a:gd name="connsiteX45" fmla="*/ 2145854 w 3235420"/>
                <a:gd name="connsiteY45" fmla="*/ 3087823 h 3496775"/>
                <a:gd name="connsiteX46" fmla="*/ 2072334 w 3235420"/>
                <a:gd name="connsiteY46" fmla="*/ 2609945 h 3496775"/>
                <a:gd name="connsiteX47" fmla="*/ 2072334 w 3235420"/>
                <a:gd name="connsiteY47" fmla="*/ 2357222 h 3496775"/>
                <a:gd name="connsiteX48" fmla="*/ 2348033 w 3235420"/>
                <a:gd name="connsiteY48" fmla="*/ 2173423 h 3496775"/>
                <a:gd name="connsiteX49" fmla="*/ 2609946 w 3235420"/>
                <a:gd name="connsiteY49" fmla="*/ 1787445 h 3496775"/>
                <a:gd name="connsiteX50" fmla="*/ 2651301 w 3235420"/>
                <a:gd name="connsiteY50" fmla="*/ 1438227 h 3496775"/>
                <a:gd name="connsiteX51" fmla="*/ 2798340 w 3235420"/>
                <a:gd name="connsiteY51" fmla="*/ 1387682 h 3496775"/>
                <a:gd name="connsiteX52" fmla="*/ 2779960 w 3235420"/>
                <a:gd name="connsiteY52" fmla="*/ 1291187 h 3496775"/>
                <a:gd name="connsiteX53" fmla="*/ 2770770 w 3235420"/>
                <a:gd name="connsiteY53" fmla="*/ 1231453 h 3496775"/>
                <a:gd name="connsiteX54" fmla="*/ 2775365 w 3235420"/>
                <a:gd name="connsiteY54" fmla="*/ 1102793 h 3496775"/>
                <a:gd name="connsiteX55" fmla="*/ 2853480 w 3235420"/>
                <a:gd name="connsiteY55" fmla="*/ 1185503 h 3496775"/>
                <a:gd name="connsiteX56" fmla="*/ 2807530 w 3235420"/>
                <a:gd name="connsiteY56" fmla="*/ 1066034 h 3496775"/>
                <a:gd name="connsiteX57" fmla="*/ 2835100 w 3235420"/>
                <a:gd name="connsiteY57" fmla="*/ 1020084 h 3496775"/>
                <a:gd name="connsiteX58" fmla="*/ 2986734 w 3235420"/>
                <a:gd name="connsiteY58" fmla="*/ 771955 h 3496775"/>
                <a:gd name="connsiteX59" fmla="*/ 2745410 w 3235420"/>
                <a:gd name="connsiteY59" fmla="*/ 865784 h 3496775"/>
                <a:gd name="connsiteX60" fmla="*/ 3074039 w 3235420"/>
                <a:gd name="connsiteY60" fmla="*/ 501589 h 3496775"/>
                <a:gd name="connsiteX61" fmla="*/ 3219323 w 3235420"/>
                <a:gd name="connsiteY61" fmla="*/ 46231 h 3496775"/>
                <a:gd name="connsiteX62" fmla="*/ 3119988 w 3235420"/>
                <a:gd name="connsiteY62" fmla="*/ 328453 h 3496775"/>
                <a:gd name="connsiteX63" fmla="*/ 3079371 w 3235420"/>
                <a:gd name="connsiteY63" fmla="*/ 38232 h 3496775"/>
                <a:gd name="connsiteX64" fmla="*/ 3059798 w 3235420"/>
                <a:gd name="connsiteY64" fmla="*/ 388642 h 3496775"/>
                <a:gd name="connsiteX65" fmla="*/ 2963023 w 3235420"/>
                <a:gd name="connsiteY65" fmla="*/ 482754 h 3496775"/>
                <a:gd name="connsiteX66" fmla="*/ 2822963 w 3235420"/>
                <a:gd name="connsiteY66" fmla="*/ 60189 h 3496775"/>
                <a:gd name="connsiteX67" fmla="*/ 2887119 w 3235420"/>
                <a:gd name="connsiteY67" fmla="*/ 521161 h 3496775"/>
                <a:gd name="connsiteX68" fmla="*/ 2715630 w 3235420"/>
                <a:gd name="connsiteY68" fmla="*/ 730601 h 3496775"/>
                <a:gd name="connsiteX69" fmla="*/ 2649828 w 3235420"/>
                <a:gd name="connsiteY69" fmla="*/ 620884 h 3496775"/>
                <a:gd name="connsiteX70" fmla="*/ 2633832 w 3235420"/>
                <a:gd name="connsiteY70" fmla="*/ 446449 h 3496775"/>
                <a:gd name="connsiteX71" fmla="*/ 2586971 w 3235420"/>
                <a:gd name="connsiteY71" fmla="*/ 643296 h 3496775"/>
                <a:gd name="connsiteX72" fmla="*/ 2650846 w 3235420"/>
                <a:gd name="connsiteY72" fmla="*/ 771218 h 3496775"/>
                <a:gd name="connsiteX73" fmla="*/ 2632922 w 3235420"/>
                <a:gd name="connsiteY73" fmla="*/ 854946 h 3496775"/>
                <a:gd name="connsiteX74" fmla="*/ 2481287 w 3235420"/>
                <a:gd name="connsiteY74" fmla="*/ 854665 h 3496775"/>
                <a:gd name="connsiteX75" fmla="*/ 2393982 w 3235420"/>
                <a:gd name="connsiteY75" fmla="*/ 753575 h 3496775"/>
                <a:gd name="connsiteX76" fmla="*/ 2447929 w 3235420"/>
                <a:gd name="connsiteY76" fmla="*/ 605344 h 3496775"/>
                <a:gd name="connsiteX77" fmla="*/ 2420079 w 3235420"/>
                <a:gd name="connsiteY77" fmla="*/ 458586 h 3496775"/>
                <a:gd name="connsiteX78" fmla="*/ 2330389 w 3235420"/>
                <a:gd name="connsiteY78" fmla="*/ 702575 h 3496775"/>
                <a:gd name="connsiteX79" fmla="*/ 2045501 w 3235420"/>
                <a:gd name="connsiteY79" fmla="*/ 470160 h 3496775"/>
                <a:gd name="connsiteX80" fmla="*/ 2079139 w 3235420"/>
                <a:gd name="connsiteY80" fmla="*/ 379171 h 3496775"/>
                <a:gd name="connsiteX81" fmla="*/ 2305379 w 3235420"/>
                <a:gd name="connsiteY81" fmla="*/ 238764 h 3496775"/>
                <a:gd name="connsiteX82" fmla="*/ 2167863 w 3235420"/>
                <a:gd name="connsiteY82" fmla="*/ 296731 h 3496775"/>
                <a:gd name="connsiteX83" fmla="*/ 2035574 w 3235420"/>
                <a:gd name="connsiteY83" fmla="*/ 307863 h 3496775"/>
                <a:gd name="connsiteX84" fmla="*/ 2047899 w 3235420"/>
                <a:gd name="connsiteY84" fmla="*/ 174099 h 3496775"/>
                <a:gd name="connsiteX85" fmla="*/ 2126456 w 3235420"/>
                <a:gd name="connsiteY85" fmla="*/ 0 h 3496775"/>
                <a:gd name="connsiteX86" fmla="*/ 1966650 w 3235420"/>
                <a:gd name="connsiteY86" fmla="*/ 257318 h 3496775"/>
                <a:gd name="connsiteX87" fmla="*/ 1936870 w 3235420"/>
                <a:gd name="connsiteY87" fmla="*/ 32164 h 3496775"/>
                <a:gd name="connsiteX88" fmla="*/ 1901275 w 3235420"/>
                <a:gd name="connsiteY88" fmla="*/ 208756 h 3496775"/>
                <a:gd name="connsiteX89" fmla="*/ 1931363 w 3235420"/>
                <a:gd name="connsiteY89" fmla="*/ 367315 h 3496775"/>
                <a:gd name="connsiteX90" fmla="*/ 1837294 w 3235420"/>
                <a:gd name="connsiteY90" fmla="*/ 288733 h 3496775"/>
                <a:gd name="connsiteX91" fmla="*/ 1776782 w 3235420"/>
                <a:gd name="connsiteY91" fmla="*/ 138130 h 3496775"/>
                <a:gd name="connsiteX92" fmla="*/ 1812524 w 3235420"/>
                <a:gd name="connsiteY92" fmla="*/ 363351 h 3496775"/>
                <a:gd name="connsiteX93" fmla="*/ 2358415 w 3235420"/>
                <a:gd name="connsiteY93" fmla="*/ 907420 h 3496775"/>
                <a:gd name="connsiteX94" fmla="*/ 2235543 w 3235420"/>
                <a:gd name="connsiteY94" fmla="*/ 830779 h 3496775"/>
                <a:gd name="connsiteX95" fmla="*/ 2065635 w 3235420"/>
                <a:gd name="connsiteY95" fmla="*/ 746314 h 3496775"/>
                <a:gd name="connsiteX96" fmla="*/ 2108531 w 3235420"/>
                <a:gd name="connsiteY96" fmla="*/ 998194 h 3496775"/>
                <a:gd name="connsiteX97" fmla="*/ 2259254 w 3235420"/>
                <a:gd name="connsiteY97" fmla="*/ 1067227 h 3496775"/>
                <a:gd name="connsiteX98" fmla="*/ 2285163 w 3235420"/>
                <a:gd name="connsiteY98" fmla="*/ 1144483 h 3496775"/>
                <a:gd name="connsiteX99" fmla="*/ 2187208 w 3235420"/>
                <a:gd name="connsiteY99" fmla="*/ 1396872 h 3496775"/>
                <a:gd name="connsiteX100" fmla="*/ 1962055 w 3235420"/>
                <a:gd name="connsiteY100" fmla="*/ 1419847 h 3496775"/>
                <a:gd name="connsiteX101" fmla="*/ 1658786 w 3235420"/>
                <a:gd name="connsiteY101" fmla="*/ 1452012 h 3496775"/>
                <a:gd name="connsiteX102" fmla="*/ 514638 w 3235420"/>
                <a:gd name="connsiteY102" fmla="*/ 1433632 h 3496775"/>
                <a:gd name="connsiteX0" fmla="*/ 514638 w 3243238"/>
                <a:gd name="connsiteY0" fmla="*/ 1433632 h 3496775"/>
                <a:gd name="connsiteX1" fmla="*/ 514638 w 3243238"/>
                <a:gd name="connsiteY1" fmla="*/ 1433632 h 3496775"/>
                <a:gd name="connsiteX2" fmla="*/ 202179 w 3243238"/>
                <a:gd name="connsiteY2" fmla="*/ 1603646 h 3496775"/>
                <a:gd name="connsiteX3" fmla="*/ 18380 w 3243238"/>
                <a:gd name="connsiteY3" fmla="*/ 1787445 h 3496775"/>
                <a:gd name="connsiteX4" fmla="*/ 0 w 3243238"/>
                <a:gd name="connsiteY4" fmla="*/ 2063143 h 3496775"/>
                <a:gd name="connsiteX5" fmla="*/ 151635 w 3243238"/>
                <a:gd name="connsiteY5" fmla="*/ 1952864 h 3496775"/>
                <a:gd name="connsiteX6" fmla="*/ 188394 w 3243238"/>
                <a:gd name="connsiteY6" fmla="*/ 2003409 h 3496775"/>
                <a:gd name="connsiteX7" fmla="*/ 202179 w 3243238"/>
                <a:gd name="connsiteY7" fmla="*/ 1856369 h 3496775"/>
                <a:gd name="connsiteX8" fmla="*/ 280294 w 3243238"/>
                <a:gd name="connsiteY8" fmla="*/ 2269917 h 3496775"/>
                <a:gd name="connsiteX9" fmla="*/ 36760 w 3243238"/>
                <a:gd name="connsiteY9" fmla="*/ 2550211 h 3496775"/>
                <a:gd name="connsiteX10" fmla="*/ 45950 w 3243238"/>
                <a:gd name="connsiteY10" fmla="*/ 3363521 h 3496775"/>
                <a:gd name="connsiteX11" fmla="*/ 105685 w 3243238"/>
                <a:gd name="connsiteY11" fmla="*/ 3326761 h 3496775"/>
                <a:gd name="connsiteX12" fmla="*/ 133255 w 3243238"/>
                <a:gd name="connsiteY12" fmla="*/ 3469206 h 3496775"/>
                <a:gd name="connsiteX13" fmla="*/ 298674 w 3243238"/>
                <a:gd name="connsiteY13" fmla="*/ 3464611 h 3496775"/>
                <a:gd name="connsiteX14" fmla="*/ 353813 w 3243238"/>
                <a:gd name="connsiteY14" fmla="*/ 3427851 h 3496775"/>
                <a:gd name="connsiteX15" fmla="*/ 174609 w 3243238"/>
                <a:gd name="connsiteY15" fmla="*/ 3276217 h 3496775"/>
                <a:gd name="connsiteX16" fmla="*/ 170014 w 3243238"/>
                <a:gd name="connsiteY16" fmla="*/ 2720225 h 3496775"/>
                <a:gd name="connsiteX17" fmla="*/ 390573 w 3243238"/>
                <a:gd name="connsiteY17" fmla="*/ 2605350 h 3496775"/>
                <a:gd name="connsiteX18" fmla="*/ 298674 w 3243238"/>
                <a:gd name="connsiteY18" fmla="*/ 2734010 h 3496775"/>
                <a:gd name="connsiteX19" fmla="*/ 680057 w 3243238"/>
                <a:gd name="connsiteY19" fmla="*/ 3294597 h 3496775"/>
                <a:gd name="connsiteX20" fmla="*/ 721411 w 3243238"/>
                <a:gd name="connsiteY20" fmla="*/ 3262432 h 3496775"/>
                <a:gd name="connsiteX21" fmla="*/ 735196 w 3243238"/>
                <a:gd name="connsiteY21" fmla="*/ 3363521 h 3496775"/>
                <a:gd name="connsiteX22" fmla="*/ 928185 w 3243238"/>
                <a:gd name="connsiteY22" fmla="*/ 3363521 h 3496775"/>
                <a:gd name="connsiteX23" fmla="*/ 974135 w 3243238"/>
                <a:gd name="connsiteY23" fmla="*/ 3331356 h 3496775"/>
                <a:gd name="connsiteX24" fmla="*/ 758171 w 3243238"/>
                <a:gd name="connsiteY24" fmla="*/ 3193507 h 3496775"/>
                <a:gd name="connsiteX25" fmla="*/ 510043 w 3243238"/>
                <a:gd name="connsiteY25" fmla="*/ 2821314 h 3496775"/>
                <a:gd name="connsiteX26" fmla="*/ 519233 w 3243238"/>
                <a:gd name="connsiteY26" fmla="*/ 2738605 h 3496775"/>
                <a:gd name="connsiteX27" fmla="*/ 914400 w 3243238"/>
                <a:gd name="connsiteY27" fmla="*/ 2334247 h 3496775"/>
                <a:gd name="connsiteX28" fmla="*/ 1709331 w 3243238"/>
                <a:gd name="connsiteY28" fmla="*/ 2380197 h 3496775"/>
                <a:gd name="connsiteX29" fmla="*/ 1585267 w 3243238"/>
                <a:gd name="connsiteY29" fmla="*/ 3248647 h 3496775"/>
                <a:gd name="connsiteX30" fmla="*/ 1622026 w 3243238"/>
                <a:gd name="connsiteY30" fmla="*/ 3239457 h 3496775"/>
                <a:gd name="connsiteX31" fmla="*/ 1617432 w 3243238"/>
                <a:gd name="connsiteY31" fmla="*/ 3386496 h 3496775"/>
                <a:gd name="connsiteX32" fmla="*/ 1824205 w 3243238"/>
                <a:gd name="connsiteY32" fmla="*/ 3450826 h 3496775"/>
                <a:gd name="connsiteX33" fmla="*/ 1856370 w 3243238"/>
                <a:gd name="connsiteY33" fmla="*/ 3391091 h 3496775"/>
                <a:gd name="connsiteX34" fmla="*/ 1718521 w 3243238"/>
                <a:gd name="connsiteY34" fmla="*/ 3303786 h 3496775"/>
                <a:gd name="connsiteX35" fmla="*/ 1746091 w 3243238"/>
                <a:gd name="connsiteY35" fmla="*/ 2908619 h 3496775"/>
                <a:gd name="connsiteX36" fmla="*/ 1870155 w 3243238"/>
                <a:gd name="connsiteY36" fmla="*/ 2623730 h 3496775"/>
                <a:gd name="connsiteX37" fmla="*/ 1975840 w 3243238"/>
                <a:gd name="connsiteY37" fmla="*/ 2844289 h 3496775"/>
                <a:gd name="connsiteX38" fmla="*/ 2058549 w 3243238"/>
                <a:gd name="connsiteY38" fmla="*/ 3060253 h 3496775"/>
                <a:gd name="connsiteX39" fmla="*/ 2104499 w 3243238"/>
                <a:gd name="connsiteY39" fmla="*/ 3358926 h 3496775"/>
                <a:gd name="connsiteX40" fmla="*/ 2141259 w 3243238"/>
                <a:gd name="connsiteY40" fmla="*/ 3326761 h 3496775"/>
                <a:gd name="connsiteX41" fmla="*/ 2168828 w 3243238"/>
                <a:gd name="connsiteY41" fmla="*/ 3496775 h 3496775"/>
                <a:gd name="connsiteX42" fmla="*/ 2325058 w 3243238"/>
                <a:gd name="connsiteY42" fmla="*/ 3496775 h 3496775"/>
                <a:gd name="connsiteX43" fmla="*/ 2380197 w 3243238"/>
                <a:gd name="connsiteY43" fmla="*/ 3455421 h 3496775"/>
                <a:gd name="connsiteX44" fmla="*/ 2219373 w 3243238"/>
                <a:gd name="connsiteY44" fmla="*/ 3358926 h 3496775"/>
                <a:gd name="connsiteX45" fmla="*/ 2145854 w 3243238"/>
                <a:gd name="connsiteY45" fmla="*/ 3087823 h 3496775"/>
                <a:gd name="connsiteX46" fmla="*/ 2072334 w 3243238"/>
                <a:gd name="connsiteY46" fmla="*/ 2609945 h 3496775"/>
                <a:gd name="connsiteX47" fmla="*/ 2072334 w 3243238"/>
                <a:gd name="connsiteY47" fmla="*/ 2357222 h 3496775"/>
                <a:gd name="connsiteX48" fmla="*/ 2348033 w 3243238"/>
                <a:gd name="connsiteY48" fmla="*/ 2173423 h 3496775"/>
                <a:gd name="connsiteX49" fmla="*/ 2609946 w 3243238"/>
                <a:gd name="connsiteY49" fmla="*/ 1787445 h 3496775"/>
                <a:gd name="connsiteX50" fmla="*/ 2651301 w 3243238"/>
                <a:gd name="connsiteY50" fmla="*/ 1438227 h 3496775"/>
                <a:gd name="connsiteX51" fmla="*/ 2798340 w 3243238"/>
                <a:gd name="connsiteY51" fmla="*/ 1387682 h 3496775"/>
                <a:gd name="connsiteX52" fmla="*/ 2779960 w 3243238"/>
                <a:gd name="connsiteY52" fmla="*/ 1291187 h 3496775"/>
                <a:gd name="connsiteX53" fmla="*/ 2770770 w 3243238"/>
                <a:gd name="connsiteY53" fmla="*/ 1231453 h 3496775"/>
                <a:gd name="connsiteX54" fmla="*/ 2775365 w 3243238"/>
                <a:gd name="connsiteY54" fmla="*/ 1102793 h 3496775"/>
                <a:gd name="connsiteX55" fmla="*/ 2853480 w 3243238"/>
                <a:gd name="connsiteY55" fmla="*/ 1185503 h 3496775"/>
                <a:gd name="connsiteX56" fmla="*/ 2807530 w 3243238"/>
                <a:gd name="connsiteY56" fmla="*/ 1066034 h 3496775"/>
                <a:gd name="connsiteX57" fmla="*/ 2835100 w 3243238"/>
                <a:gd name="connsiteY57" fmla="*/ 1020084 h 3496775"/>
                <a:gd name="connsiteX58" fmla="*/ 2986734 w 3243238"/>
                <a:gd name="connsiteY58" fmla="*/ 771955 h 3496775"/>
                <a:gd name="connsiteX59" fmla="*/ 2745410 w 3243238"/>
                <a:gd name="connsiteY59" fmla="*/ 865784 h 3496775"/>
                <a:gd name="connsiteX60" fmla="*/ 3074039 w 3243238"/>
                <a:gd name="connsiteY60" fmla="*/ 501589 h 3496775"/>
                <a:gd name="connsiteX61" fmla="*/ 3219323 w 3243238"/>
                <a:gd name="connsiteY61" fmla="*/ 46231 h 3496775"/>
                <a:gd name="connsiteX62" fmla="*/ 3119988 w 3243238"/>
                <a:gd name="connsiteY62" fmla="*/ 328453 h 3496775"/>
                <a:gd name="connsiteX63" fmla="*/ 3079371 w 3243238"/>
                <a:gd name="connsiteY63" fmla="*/ 38232 h 3496775"/>
                <a:gd name="connsiteX64" fmla="*/ 3059798 w 3243238"/>
                <a:gd name="connsiteY64" fmla="*/ 388642 h 3496775"/>
                <a:gd name="connsiteX65" fmla="*/ 2963023 w 3243238"/>
                <a:gd name="connsiteY65" fmla="*/ 482754 h 3496775"/>
                <a:gd name="connsiteX66" fmla="*/ 2822963 w 3243238"/>
                <a:gd name="connsiteY66" fmla="*/ 60189 h 3496775"/>
                <a:gd name="connsiteX67" fmla="*/ 2887119 w 3243238"/>
                <a:gd name="connsiteY67" fmla="*/ 521161 h 3496775"/>
                <a:gd name="connsiteX68" fmla="*/ 2715630 w 3243238"/>
                <a:gd name="connsiteY68" fmla="*/ 730601 h 3496775"/>
                <a:gd name="connsiteX69" fmla="*/ 2649828 w 3243238"/>
                <a:gd name="connsiteY69" fmla="*/ 620884 h 3496775"/>
                <a:gd name="connsiteX70" fmla="*/ 2633832 w 3243238"/>
                <a:gd name="connsiteY70" fmla="*/ 446449 h 3496775"/>
                <a:gd name="connsiteX71" fmla="*/ 2586971 w 3243238"/>
                <a:gd name="connsiteY71" fmla="*/ 643296 h 3496775"/>
                <a:gd name="connsiteX72" fmla="*/ 2650846 w 3243238"/>
                <a:gd name="connsiteY72" fmla="*/ 771218 h 3496775"/>
                <a:gd name="connsiteX73" fmla="*/ 2632922 w 3243238"/>
                <a:gd name="connsiteY73" fmla="*/ 854946 h 3496775"/>
                <a:gd name="connsiteX74" fmla="*/ 2481287 w 3243238"/>
                <a:gd name="connsiteY74" fmla="*/ 854665 h 3496775"/>
                <a:gd name="connsiteX75" fmla="*/ 2393982 w 3243238"/>
                <a:gd name="connsiteY75" fmla="*/ 753575 h 3496775"/>
                <a:gd name="connsiteX76" fmla="*/ 2447929 w 3243238"/>
                <a:gd name="connsiteY76" fmla="*/ 605344 h 3496775"/>
                <a:gd name="connsiteX77" fmla="*/ 2420079 w 3243238"/>
                <a:gd name="connsiteY77" fmla="*/ 458586 h 3496775"/>
                <a:gd name="connsiteX78" fmla="*/ 2330389 w 3243238"/>
                <a:gd name="connsiteY78" fmla="*/ 702575 h 3496775"/>
                <a:gd name="connsiteX79" fmla="*/ 2045501 w 3243238"/>
                <a:gd name="connsiteY79" fmla="*/ 470160 h 3496775"/>
                <a:gd name="connsiteX80" fmla="*/ 2079139 w 3243238"/>
                <a:gd name="connsiteY80" fmla="*/ 379171 h 3496775"/>
                <a:gd name="connsiteX81" fmla="*/ 2305379 w 3243238"/>
                <a:gd name="connsiteY81" fmla="*/ 238764 h 3496775"/>
                <a:gd name="connsiteX82" fmla="*/ 2167863 w 3243238"/>
                <a:gd name="connsiteY82" fmla="*/ 296731 h 3496775"/>
                <a:gd name="connsiteX83" fmla="*/ 2035574 w 3243238"/>
                <a:gd name="connsiteY83" fmla="*/ 307863 h 3496775"/>
                <a:gd name="connsiteX84" fmla="*/ 2047899 w 3243238"/>
                <a:gd name="connsiteY84" fmla="*/ 174099 h 3496775"/>
                <a:gd name="connsiteX85" fmla="*/ 2126456 w 3243238"/>
                <a:gd name="connsiteY85" fmla="*/ 0 h 3496775"/>
                <a:gd name="connsiteX86" fmla="*/ 1966650 w 3243238"/>
                <a:gd name="connsiteY86" fmla="*/ 257318 h 3496775"/>
                <a:gd name="connsiteX87" fmla="*/ 1936870 w 3243238"/>
                <a:gd name="connsiteY87" fmla="*/ 32164 h 3496775"/>
                <a:gd name="connsiteX88" fmla="*/ 1901275 w 3243238"/>
                <a:gd name="connsiteY88" fmla="*/ 208756 h 3496775"/>
                <a:gd name="connsiteX89" fmla="*/ 1931363 w 3243238"/>
                <a:gd name="connsiteY89" fmla="*/ 367315 h 3496775"/>
                <a:gd name="connsiteX90" fmla="*/ 1837294 w 3243238"/>
                <a:gd name="connsiteY90" fmla="*/ 288733 h 3496775"/>
                <a:gd name="connsiteX91" fmla="*/ 1776782 w 3243238"/>
                <a:gd name="connsiteY91" fmla="*/ 138130 h 3496775"/>
                <a:gd name="connsiteX92" fmla="*/ 1812524 w 3243238"/>
                <a:gd name="connsiteY92" fmla="*/ 363351 h 3496775"/>
                <a:gd name="connsiteX93" fmla="*/ 2358415 w 3243238"/>
                <a:gd name="connsiteY93" fmla="*/ 907420 h 3496775"/>
                <a:gd name="connsiteX94" fmla="*/ 2235543 w 3243238"/>
                <a:gd name="connsiteY94" fmla="*/ 830779 h 3496775"/>
                <a:gd name="connsiteX95" fmla="*/ 2065635 w 3243238"/>
                <a:gd name="connsiteY95" fmla="*/ 746314 h 3496775"/>
                <a:gd name="connsiteX96" fmla="*/ 2108531 w 3243238"/>
                <a:gd name="connsiteY96" fmla="*/ 998194 h 3496775"/>
                <a:gd name="connsiteX97" fmla="*/ 2259254 w 3243238"/>
                <a:gd name="connsiteY97" fmla="*/ 1067227 h 3496775"/>
                <a:gd name="connsiteX98" fmla="*/ 2285163 w 3243238"/>
                <a:gd name="connsiteY98" fmla="*/ 1144483 h 3496775"/>
                <a:gd name="connsiteX99" fmla="*/ 2187208 w 3243238"/>
                <a:gd name="connsiteY99" fmla="*/ 1396872 h 3496775"/>
                <a:gd name="connsiteX100" fmla="*/ 1962055 w 3243238"/>
                <a:gd name="connsiteY100" fmla="*/ 1419847 h 3496775"/>
                <a:gd name="connsiteX101" fmla="*/ 1658786 w 3243238"/>
                <a:gd name="connsiteY101" fmla="*/ 1452012 h 3496775"/>
                <a:gd name="connsiteX102" fmla="*/ 514638 w 3243238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5410 w 3248517"/>
                <a:gd name="connsiteY59" fmla="*/ 865784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5410 w 3248517"/>
                <a:gd name="connsiteY59" fmla="*/ 865784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98993 w 3248517"/>
                <a:gd name="connsiteY46" fmla="*/ 2839211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98993 w 3248517"/>
                <a:gd name="connsiteY46" fmla="*/ 2839211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98993 w 3248517"/>
                <a:gd name="connsiteY46" fmla="*/ 2839211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9657 w 3248517"/>
                <a:gd name="connsiteY46" fmla="*/ 2820550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40700 w 3248517"/>
                <a:gd name="connsiteY44" fmla="*/ 3366924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53539 w 3248517"/>
                <a:gd name="connsiteY43" fmla="*/ 3463419 h 3496775"/>
                <a:gd name="connsiteX44" fmla="*/ 2240700 w 3248517"/>
                <a:gd name="connsiteY44" fmla="*/ 3366924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53539 w 3248517"/>
                <a:gd name="connsiteY43" fmla="*/ 3463419 h 3496775"/>
                <a:gd name="connsiteX44" fmla="*/ 2240700 w 3248517"/>
                <a:gd name="connsiteY44" fmla="*/ 3366924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502107"/>
                <a:gd name="connsiteX1" fmla="*/ 514638 w 3248517"/>
                <a:gd name="connsiteY1" fmla="*/ 1433632 h 3502107"/>
                <a:gd name="connsiteX2" fmla="*/ 202179 w 3248517"/>
                <a:gd name="connsiteY2" fmla="*/ 1603646 h 3502107"/>
                <a:gd name="connsiteX3" fmla="*/ 18380 w 3248517"/>
                <a:gd name="connsiteY3" fmla="*/ 1787445 h 3502107"/>
                <a:gd name="connsiteX4" fmla="*/ 0 w 3248517"/>
                <a:gd name="connsiteY4" fmla="*/ 2063143 h 3502107"/>
                <a:gd name="connsiteX5" fmla="*/ 151635 w 3248517"/>
                <a:gd name="connsiteY5" fmla="*/ 1952864 h 3502107"/>
                <a:gd name="connsiteX6" fmla="*/ 188394 w 3248517"/>
                <a:gd name="connsiteY6" fmla="*/ 2003409 h 3502107"/>
                <a:gd name="connsiteX7" fmla="*/ 202179 w 3248517"/>
                <a:gd name="connsiteY7" fmla="*/ 1856369 h 3502107"/>
                <a:gd name="connsiteX8" fmla="*/ 280294 w 3248517"/>
                <a:gd name="connsiteY8" fmla="*/ 2269917 h 3502107"/>
                <a:gd name="connsiteX9" fmla="*/ 36760 w 3248517"/>
                <a:gd name="connsiteY9" fmla="*/ 2550211 h 3502107"/>
                <a:gd name="connsiteX10" fmla="*/ 45950 w 3248517"/>
                <a:gd name="connsiteY10" fmla="*/ 3363521 h 3502107"/>
                <a:gd name="connsiteX11" fmla="*/ 105685 w 3248517"/>
                <a:gd name="connsiteY11" fmla="*/ 3326761 h 3502107"/>
                <a:gd name="connsiteX12" fmla="*/ 133255 w 3248517"/>
                <a:gd name="connsiteY12" fmla="*/ 3469206 h 3502107"/>
                <a:gd name="connsiteX13" fmla="*/ 298674 w 3248517"/>
                <a:gd name="connsiteY13" fmla="*/ 3464611 h 3502107"/>
                <a:gd name="connsiteX14" fmla="*/ 353813 w 3248517"/>
                <a:gd name="connsiteY14" fmla="*/ 3427851 h 3502107"/>
                <a:gd name="connsiteX15" fmla="*/ 174609 w 3248517"/>
                <a:gd name="connsiteY15" fmla="*/ 3276217 h 3502107"/>
                <a:gd name="connsiteX16" fmla="*/ 170014 w 3248517"/>
                <a:gd name="connsiteY16" fmla="*/ 2720225 h 3502107"/>
                <a:gd name="connsiteX17" fmla="*/ 390573 w 3248517"/>
                <a:gd name="connsiteY17" fmla="*/ 2605350 h 3502107"/>
                <a:gd name="connsiteX18" fmla="*/ 298674 w 3248517"/>
                <a:gd name="connsiteY18" fmla="*/ 2734010 h 3502107"/>
                <a:gd name="connsiteX19" fmla="*/ 680057 w 3248517"/>
                <a:gd name="connsiteY19" fmla="*/ 3294597 h 3502107"/>
                <a:gd name="connsiteX20" fmla="*/ 721411 w 3248517"/>
                <a:gd name="connsiteY20" fmla="*/ 3262432 h 3502107"/>
                <a:gd name="connsiteX21" fmla="*/ 735196 w 3248517"/>
                <a:gd name="connsiteY21" fmla="*/ 3363521 h 3502107"/>
                <a:gd name="connsiteX22" fmla="*/ 928185 w 3248517"/>
                <a:gd name="connsiteY22" fmla="*/ 3363521 h 3502107"/>
                <a:gd name="connsiteX23" fmla="*/ 974135 w 3248517"/>
                <a:gd name="connsiteY23" fmla="*/ 3331356 h 3502107"/>
                <a:gd name="connsiteX24" fmla="*/ 758171 w 3248517"/>
                <a:gd name="connsiteY24" fmla="*/ 3193507 h 3502107"/>
                <a:gd name="connsiteX25" fmla="*/ 510043 w 3248517"/>
                <a:gd name="connsiteY25" fmla="*/ 2821314 h 3502107"/>
                <a:gd name="connsiteX26" fmla="*/ 519233 w 3248517"/>
                <a:gd name="connsiteY26" fmla="*/ 2738605 h 3502107"/>
                <a:gd name="connsiteX27" fmla="*/ 914400 w 3248517"/>
                <a:gd name="connsiteY27" fmla="*/ 2334247 h 3502107"/>
                <a:gd name="connsiteX28" fmla="*/ 1709331 w 3248517"/>
                <a:gd name="connsiteY28" fmla="*/ 2380197 h 3502107"/>
                <a:gd name="connsiteX29" fmla="*/ 1585267 w 3248517"/>
                <a:gd name="connsiteY29" fmla="*/ 3248647 h 3502107"/>
                <a:gd name="connsiteX30" fmla="*/ 1622026 w 3248517"/>
                <a:gd name="connsiteY30" fmla="*/ 3239457 h 3502107"/>
                <a:gd name="connsiteX31" fmla="*/ 1617432 w 3248517"/>
                <a:gd name="connsiteY31" fmla="*/ 3386496 h 3502107"/>
                <a:gd name="connsiteX32" fmla="*/ 1824205 w 3248517"/>
                <a:gd name="connsiteY32" fmla="*/ 3450826 h 3502107"/>
                <a:gd name="connsiteX33" fmla="*/ 1856370 w 3248517"/>
                <a:gd name="connsiteY33" fmla="*/ 3391091 h 3502107"/>
                <a:gd name="connsiteX34" fmla="*/ 1718521 w 3248517"/>
                <a:gd name="connsiteY34" fmla="*/ 3303786 h 3502107"/>
                <a:gd name="connsiteX35" fmla="*/ 1746091 w 3248517"/>
                <a:gd name="connsiteY35" fmla="*/ 2908619 h 3502107"/>
                <a:gd name="connsiteX36" fmla="*/ 1870155 w 3248517"/>
                <a:gd name="connsiteY36" fmla="*/ 2623730 h 3502107"/>
                <a:gd name="connsiteX37" fmla="*/ 1975840 w 3248517"/>
                <a:gd name="connsiteY37" fmla="*/ 2844289 h 3502107"/>
                <a:gd name="connsiteX38" fmla="*/ 2058549 w 3248517"/>
                <a:gd name="connsiteY38" fmla="*/ 3060253 h 3502107"/>
                <a:gd name="connsiteX39" fmla="*/ 2104499 w 3248517"/>
                <a:gd name="connsiteY39" fmla="*/ 3358926 h 3502107"/>
                <a:gd name="connsiteX40" fmla="*/ 2141259 w 3248517"/>
                <a:gd name="connsiteY40" fmla="*/ 3326761 h 3502107"/>
                <a:gd name="connsiteX41" fmla="*/ 2168828 w 3248517"/>
                <a:gd name="connsiteY41" fmla="*/ 3496775 h 3502107"/>
                <a:gd name="connsiteX42" fmla="*/ 2271740 w 3248517"/>
                <a:gd name="connsiteY42" fmla="*/ 3502107 h 3502107"/>
                <a:gd name="connsiteX43" fmla="*/ 2353539 w 3248517"/>
                <a:gd name="connsiteY43" fmla="*/ 3463419 h 3502107"/>
                <a:gd name="connsiteX44" fmla="*/ 2240700 w 3248517"/>
                <a:gd name="connsiteY44" fmla="*/ 3366924 h 3502107"/>
                <a:gd name="connsiteX45" fmla="*/ 2145854 w 3248517"/>
                <a:gd name="connsiteY45" fmla="*/ 3087823 h 3502107"/>
                <a:gd name="connsiteX46" fmla="*/ 2101660 w 3248517"/>
                <a:gd name="connsiteY46" fmla="*/ 2817884 h 3502107"/>
                <a:gd name="connsiteX47" fmla="*/ 2072334 w 3248517"/>
                <a:gd name="connsiteY47" fmla="*/ 2357222 h 3502107"/>
                <a:gd name="connsiteX48" fmla="*/ 2313376 w 3248517"/>
                <a:gd name="connsiteY48" fmla="*/ 2205413 h 3502107"/>
                <a:gd name="connsiteX49" fmla="*/ 2604615 w 3248517"/>
                <a:gd name="connsiteY49" fmla="*/ 1779447 h 3502107"/>
                <a:gd name="connsiteX50" fmla="*/ 2672628 w 3248517"/>
                <a:gd name="connsiteY50" fmla="*/ 1448891 h 3502107"/>
                <a:gd name="connsiteX51" fmla="*/ 2785010 w 3248517"/>
                <a:gd name="connsiteY51" fmla="*/ 1398346 h 3502107"/>
                <a:gd name="connsiteX52" fmla="*/ 2774628 w 3248517"/>
                <a:gd name="connsiteY52" fmla="*/ 1288521 h 3502107"/>
                <a:gd name="connsiteX53" fmla="*/ 2760106 w 3248517"/>
                <a:gd name="connsiteY53" fmla="*/ 1231453 h 3502107"/>
                <a:gd name="connsiteX54" fmla="*/ 2783362 w 3248517"/>
                <a:gd name="connsiteY54" fmla="*/ 1121454 h 3502107"/>
                <a:gd name="connsiteX55" fmla="*/ 2813492 w 3248517"/>
                <a:gd name="connsiteY55" fmla="*/ 1132185 h 3502107"/>
                <a:gd name="connsiteX56" fmla="*/ 2807530 w 3248517"/>
                <a:gd name="connsiteY56" fmla="*/ 1066034 h 3502107"/>
                <a:gd name="connsiteX57" fmla="*/ 2835100 w 3248517"/>
                <a:gd name="connsiteY57" fmla="*/ 1020084 h 3502107"/>
                <a:gd name="connsiteX58" fmla="*/ 2946306 w 3248517"/>
                <a:gd name="connsiteY58" fmla="*/ 872562 h 3502107"/>
                <a:gd name="connsiteX59" fmla="*/ 2986734 w 3248517"/>
                <a:gd name="connsiteY59" fmla="*/ 771955 h 3502107"/>
                <a:gd name="connsiteX60" fmla="*/ 2876992 w 3248517"/>
                <a:gd name="connsiteY60" fmla="*/ 819245 h 3502107"/>
                <a:gd name="connsiteX61" fmla="*/ 2742744 w 3248517"/>
                <a:gd name="connsiteY61" fmla="*/ 868450 h 3502107"/>
                <a:gd name="connsiteX62" fmla="*/ 3074039 w 3248517"/>
                <a:gd name="connsiteY62" fmla="*/ 501589 h 3502107"/>
                <a:gd name="connsiteX63" fmla="*/ 3219323 w 3248517"/>
                <a:gd name="connsiteY63" fmla="*/ 46231 h 3502107"/>
                <a:gd name="connsiteX64" fmla="*/ 3119988 w 3248517"/>
                <a:gd name="connsiteY64" fmla="*/ 328453 h 3502107"/>
                <a:gd name="connsiteX65" fmla="*/ 3079371 w 3248517"/>
                <a:gd name="connsiteY65" fmla="*/ 38232 h 3502107"/>
                <a:gd name="connsiteX66" fmla="*/ 3059798 w 3248517"/>
                <a:gd name="connsiteY66" fmla="*/ 388642 h 3502107"/>
                <a:gd name="connsiteX67" fmla="*/ 2963023 w 3248517"/>
                <a:gd name="connsiteY67" fmla="*/ 482754 h 3502107"/>
                <a:gd name="connsiteX68" fmla="*/ 2822963 w 3248517"/>
                <a:gd name="connsiteY68" fmla="*/ 60189 h 3502107"/>
                <a:gd name="connsiteX69" fmla="*/ 2887119 w 3248517"/>
                <a:gd name="connsiteY69" fmla="*/ 521161 h 3502107"/>
                <a:gd name="connsiteX70" fmla="*/ 2715630 w 3248517"/>
                <a:gd name="connsiteY70" fmla="*/ 730601 h 3502107"/>
                <a:gd name="connsiteX71" fmla="*/ 2649828 w 3248517"/>
                <a:gd name="connsiteY71" fmla="*/ 620884 h 3502107"/>
                <a:gd name="connsiteX72" fmla="*/ 2633832 w 3248517"/>
                <a:gd name="connsiteY72" fmla="*/ 446449 h 3502107"/>
                <a:gd name="connsiteX73" fmla="*/ 2586971 w 3248517"/>
                <a:gd name="connsiteY73" fmla="*/ 643296 h 3502107"/>
                <a:gd name="connsiteX74" fmla="*/ 2650846 w 3248517"/>
                <a:gd name="connsiteY74" fmla="*/ 771218 h 3502107"/>
                <a:gd name="connsiteX75" fmla="*/ 2632922 w 3248517"/>
                <a:gd name="connsiteY75" fmla="*/ 854946 h 3502107"/>
                <a:gd name="connsiteX76" fmla="*/ 2481287 w 3248517"/>
                <a:gd name="connsiteY76" fmla="*/ 854665 h 3502107"/>
                <a:gd name="connsiteX77" fmla="*/ 2393982 w 3248517"/>
                <a:gd name="connsiteY77" fmla="*/ 753575 h 3502107"/>
                <a:gd name="connsiteX78" fmla="*/ 2447929 w 3248517"/>
                <a:gd name="connsiteY78" fmla="*/ 605344 h 3502107"/>
                <a:gd name="connsiteX79" fmla="*/ 2420079 w 3248517"/>
                <a:gd name="connsiteY79" fmla="*/ 458586 h 3502107"/>
                <a:gd name="connsiteX80" fmla="*/ 2330389 w 3248517"/>
                <a:gd name="connsiteY80" fmla="*/ 702575 h 3502107"/>
                <a:gd name="connsiteX81" fmla="*/ 2045501 w 3248517"/>
                <a:gd name="connsiteY81" fmla="*/ 470160 h 3502107"/>
                <a:gd name="connsiteX82" fmla="*/ 2079139 w 3248517"/>
                <a:gd name="connsiteY82" fmla="*/ 379171 h 3502107"/>
                <a:gd name="connsiteX83" fmla="*/ 2305379 w 3248517"/>
                <a:gd name="connsiteY83" fmla="*/ 238764 h 3502107"/>
                <a:gd name="connsiteX84" fmla="*/ 2167863 w 3248517"/>
                <a:gd name="connsiteY84" fmla="*/ 296731 h 3502107"/>
                <a:gd name="connsiteX85" fmla="*/ 2035574 w 3248517"/>
                <a:gd name="connsiteY85" fmla="*/ 307863 h 3502107"/>
                <a:gd name="connsiteX86" fmla="*/ 2047899 w 3248517"/>
                <a:gd name="connsiteY86" fmla="*/ 174099 h 3502107"/>
                <a:gd name="connsiteX87" fmla="*/ 2126456 w 3248517"/>
                <a:gd name="connsiteY87" fmla="*/ 0 h 3502107"/>
                <a:gd name="connsiteX88" fmla="*/ 1966650 w 3248517"/>
                <a:gd name="connsiteY88" fmla="*/ 257318 h 3502107"/>
                <a:gd name="connsiteX89" fmla="*/ 1936870 w 3248517"/>
                <a:gd name="connsiteY89" fmla="*/ 32164 h 3502107"/>
                <a:gd name="connsiteX90" fmla="*/ 1901275 w 3248517"/>
                <a:gd name="connsiteY90" fmla="*/ 208756 h 3502107"/>
                <a:gd name="connsiteX91" fmla="*/ 1931363 w 3248517"/>
                <a:gd name="connsiteY91" fmla="*/ 367315 h 3502107"/>
                <a:gd name="connsiteX92" fmla="*/ 1837294 w 3248517"/>
                <a:gd name="connsiteY92" fmla="*/ 288733 h 3502107"/>
                <a:gd name="connsiteX93" fmla="*/ 1776782 w 3248517"/>
                <a:gd name="connsiteY93" fmla="*/ 138130 h 3502107"/>
                <a:gd name="connsiteX94" fmla="*/ 1812524 w 3248517"/>
                <a:gd name="connsiteY94" fmla="*/ 363351 h 3502107"/>
                <a:gd name="connsiteX95" fmla="*/ 2358415 w 3248517"/>
                <a:gd name="connsiteY95" fmla="*/ 907420 h 3502107"/>
                <a:gd name="connsiteX96" fmla="*/ 2235543 w 3248517"/>
                <a:gd name="connsiteY96" fmla="*/ 830779 h 3502107"/>
                <a:gd name="connsiteX97" fmla="*/ 2065635 w 3248517"/>
                <a:gd name="connsiteY97" fmla="*/ 746314 h 3502107"/>
                <a:gd name="connsiteX98" fmla="*/ 2108531 w 3248517"/>
                <a:gd name="connsiteY98" fmla="*/ 998194 h 3502107"/>
                <a:gd name="connsiteX99" fmla="*/ 2259254 w 3248517"/>
                <a:gd name="connsiteY99" fmla="*/ 1067227 h 3502107"/>
                <a:gd name="connsiteX100" fmla="*/ 2285163 w 3248517"/>
                <a:gd name="connsiteY100" fmla="*/ 1144483 h 3502107"/>
                <a:gd name="connsiteX101" fmla="*/ 2187208 w 3248517"/>
                <a:gd name="connsiteY101" fmla="*/ 1396872 h 3502107"/>
                <a:gd name="connsiteX102" fmla="*/ 1962055 w 3248517"/>
                <a:gd name="connsiteY102" fmla="*/ 1419847 h 3502107"/>
                <a:gd name="connsiteX103" fmla="*/ 1658786 w 3248517"/>
                <a:gd name="connsiteY103" fmla="*/ 1452012 h 3502107"/>
                <a:gd name="connsiteX104" fmla="*/ 514638 w 3248517"/>
                <a:gd name="connsiteY104" fmla="*/ 1433632 h 3502107"/>
                <a:gd name="connsiteX0" fmla="*/ 514638 w 3248517"/>
                <a:gd name="connsiteY0" fmla="*/ 1433632 h 3502803"/>
                <a:gd name="connsiteX1" fmla="*/ 514638 w 3248517"/>
                <a:gd name="connsiteY1" fmla="*/ 1433632 h 3502803"/>
                <a:gd name="connsiteX2" fmla="*/ 202179 w 3248517"/>
                <a:gd name="connsiteY2" fmla="*/ 1603646 h 3502803"/>
                <a:gd name="connsiteX3" fmla="*/ 18380 w 3248517"/>
                <a:gd name="connsiteY3" fmla="*/ 1787445 h 3502803"/>
                <a:gd name="connsiteX4" fmla="*/ 0 w 3248517"/>
                <a:gd name="connsiteY4" fmla="*/ 2063143 h 3502803"/>
                <a:gd name="connsiteX5" fmla="*/ 151635 w 3248517"/>
                <a:gd name="connsiteY5" fmla="*/ 1952864 h 3502803"/>
                <a:gd name="connsiteX6" fmla="*/ 188394 w 3248517"/>
                <a:gd name="connsiteY6" fmla="*/ 2003409 h 3502803"/>
                <a:gd name="connsiteX7" fmla="*/ 202179 w 3248517"/>
                <a:gd name="connsiteY7" fmla="*/ 1856369 h 3502803"/>
                <a:gd name="connsiteX8" fmla="*/ 280294 w 3248517"/>
                <a:gd name="connsiteY8" fmla="*/ 2269917 h 3502803"/>
                <a:gd name="connsiteX9" fmla="*/ 36760 w 3248517"/>
                <a:gd name="connsiteY9" fmla="*/ 2550211 h 3502803"/>
                <a:gd name="connsiteX10" fmla="*/ 45950 w 3248517"/>
                <a:gd name="connsiteY10" fmla="*/ 3363521 h 3502803"/>
                <a:gd name="connsiteX11" fmla="*/ 105685 w 3248517"/>
                <a:gd name="connsiteY11" fmla="*/ 3326761 h 3502803"/>
                <a:gd name="connsiteX12" fmla="*/ 133255 w 3248517"/>
                <a:gd name="connsiteY12" fmla="*/ 3469206 h 3502803"/>
                <a:gd name="connsiteX13" fmla="*/ 298674 w 3248517"/>
                <a:gd name="connsiteY13" fmla="*/ 3464611 h 3502803"/>
                <a:gd name="connsiteX14" fmla="*/ 353813 w 3248517"/>
                <a:gd name="connsiteY14" fmla="*/ 3427851 h 3502803"/>
                <a:gd name="connsiteX15" fmla="*/ 174609 w 3248517"/>
                <a:gd name="connsiteY15" fmla="*/ 3276217 h 3502803"/>
                <a:gd name="connsiteX16" fmla="*/ 170014 w 3248517"/>
                <a:gd name="connsiteY16" fmla="*/ 2720225 h 3502803"/>
                <a:gd name="connsiteX17" fmla="*/ 390573 w 3248517"/>
                <a:gd name="connsiteY17" fmla="*/ 2605350 h 3502803"/>
                <a:gd name="connsiteX18" fmla="*/ 298674 w 3248517"/>
                <a:gd name="connsiteY18" fmla="*/ 2734010 h 3502803"/>
                <a:gd name="connsiteX19" fmla="*/ 680057 w 3248517"/>
                <a:gd name="connsiteY19" fmla="*/ 3294597 h 3502803"/>
                <a:gd name="connsiteX20" fmla="*/ 721411 w 3248517"/>
                <a:gd name="connsiteY20" fmla="*/ 3262432 h 3502803"/>
                <a:gd name="connsiteX21" fmla="*/ 735196 w 3248517"/>
                <a:gd name="connsiteY21" fmla="*/ 3363521 h 3502803"/>
                <a:gd name="connsiteX22" fmla="*/ 928185 w 3248517"/>
                <a:gd name="connsiteY22" fmla="*/ 3363521 h 3502803"/>
                <a:gd name="connsiteX23" fmla="*/ 974135 w 3248517"/>
                <a:gd name="connsiteY23" fmla="*/ 3331356 h 3502803"/>
                <a:gd name="connsiteX24" fmla="*/ 758171 w 3248517"/>
                <a:gd name="connsiteY24" fmla="*/ 3193507 h 3502803"/>
                <a:gd name="connsiteX25" fmla="*/ 510043 w 3248517"/>
                <a:gd name="connsiteY25" fmla="*/ 2821314 h 3502803"/>
                <a:gd name="connsiteX26" fmla="*/ 519233 w 3248517"/>
                <a:gd name="connsiteY26" fmla="*/ 2738605 h 3502803"/>
                <a:gd name="connsiteX27" fmla="*/ 914400 w 3248517"/>
                <a:gd name="connsiteY27" fmla="*/ 2334247 h 3502803"/>
                <a:gd name="connsiteX28" fmla="*/ 1709331 w 3248517"/>
                <a:gd name="connsiteY28" fmla="*/ 2380197 h 3502803"/>
                <a:gd name="connsiteX29" fmla="*/ 1585267 w 3248517"/>
                <a:gd name="connsiteY29" fmla="*/ 3248647 h 3502803"/>
                <a:gd name="connsiteX30" fmla="*/ 1622026 w 3248517"/>
                <a:gd name="connsiteY30" fmla="*/ 3239457 h 3502803"/>
                <a:gd name="connsiteX31" fmla="*/ 1617432 w 3248517"/>
                <a:gd name="connsiteY31" fmla="*/ 3386496 h 3502803"/>
                <a:gd name="connsiteX32" fmla="*/ 1824205 w 3248517"/>
                <a:gd name="connsiteY32" fmla="*/ 3450826 h 3502803"/>
                <a:gd name="connsiteX33" fmla="*/ 1856370 w 3248517"/>
                <a:gd name="connsiteY33" fmla="*/ 3391091 h 3502803"/>
                <a:gd name="connsiteX34" fmla="*/ 1718521 w 3248517"/>
                <a:gd name="connsiteY34" fmla="*/ 3303786 h 3502803"/>
                <a:gd name="connsiteX35" fmla="*/ 1746091 w 3248517"/>
                <a:gd name="connsiteY35" fmla="*/ 2908619 h 3502803"/>
                <a:gd name="connsiteX36" fmla="*/ 1870155 w 3248517"/>
                <a:gd name="connsiteY36" fmla="*/ 2623730 h 3502803"/>
                <a:gd name="connsiteX37" fmla="*/ 1975840 w 3248517"/>
                <a:gd name="connsiteY37" fmla="*/ 2844289 h 3502803"/>
                <a:gd name="connsiteX38" fmla="*/ 2058549 w 3248517"/>
                <a:gd name="connsiteY38" fmla="*/ 3060253 h 3502803"/>
                <a:gd name="connsiteX39" fmla="*/ 2104499 w 3248517"/>
                <a:gd name="connsiteY39" fmla="*/ 3358926 h 3502803"/>
                <a:gd name="connsiteX40" fmla="*/ 2141259 w 3248517"/>
                <a:gd name="connsiteY40" fmla="*/ 3326761 h 3502803"/>
                <a:gd name="connsiteX41" fmla="*/ 2168828 w 3248517"/>
                <a:gd name="connsiteY41" fmla="*/ 3496775 h 3502803"/>
                <a:gd name="connsiteX42" fmla="*/ 2271740 w 3248517"/>
                <a:gd name="connsiteY42" fmla="*/ 3502107 h 3502803"/>
                <a:gd name="connsiteX43" fmla="*/ 2353539 w 3248517"/>
                <a:gd name="connsiteY43" fmla="*/ 3463419 h 3502803"/>
                <a:gd name="connsiteX44" fmla="*/ 2240700 w 3248517"/>
                <a:gd name="connsiteY44" fmla="*/ 3366924 h 3502803"/>
                <a:gd name="connsiteX45" fmla="*/ 2145854 w 3248517"/>
                <a:gd name="connsiteY45" fmla="*/ 3087823 h 3502803"/>
                <a:gd name="connsiteX46" fmla="*/ 2101660 w 3248517"/>
                <a:gd name="connsiteY46" fmla="*/ 2817884 h 3502803"/>
                <a:gd name="connsiteX47" fmla="*/ 2072334 w 3248517"/>
                <a:gd name="connsiteY47" fmla="*/ 2357222 h 3502803"/>
                <a:gd name="connsiteX48" fmla="*/ 2313376 w 3248517"/>
                <a:gd name="connsiteY48" fmla="*/ 2205413 h 3502803"/>
                <a:gd name="connsiteX49" fmla="*/ 2604615 w 3248517"/>
                <a:gd name="connsiteY49" fmla="*/ 1779447 h 3502803"/>
                <a:gd name="connsiteX50" fmla="*/ 2672628 w 3248517"/>
                <a:gd name="connsiteY50" fmla="*/ 1448891 h 3502803"/>
                <a:gd name="connsiteX51" fmla="*/ 2785010 w 3248517"/>
                <a:gd name="connsiteY51" fmla="*/ 1398346 h 3502803"/>
                <a:gd name="connsiteX52" fmla="*/ 2774628 w 3248517"/>
                <a:gd name="connsiteY52" fmla="*/ 1288521 h 3502803"/>
                <a:gd name="connsiteX53" fmla="*/ 2760106 w 3248517"/>
                <a:gd name="connsiteY53" fmla="*/ 1231453 h 3502803"/>
                <a:gd name="connsiteX54" fmla="*/ 2783362 w 3248517"/>
                <a:gd name="connsiteY54" fmla="*/ 1121454 h 3502803"/>
                <a:gd name="connsiteX55" fmla="*/ 2813492 w 3248517"/>
                <a:gd name="connsiteY55" fmla="*/ 1132185 h 3502803"/>
                <a:gd name="connsiteX56" fmla="*/ 2807530 w 3248517"/>
                <a:gd name="connsiteY56" fmla="*/ 1066034 h 3502803"/>
                <a:gd name="connsiteX57" fmla="*/ 2835100 w 3248517"/>
                <a:gd name="connsiteY57" fmla="*/ 1020084 h 3502803"/>
                <a:gd name="connsiteX58" fmla="*/ 2946306 w 3248517"/>
                <a:gd name="connsiteY58" fmla="*/ 872562 h 3502803"/>
                <a:gd name="connsiteX59" fmla="*/ 2986734 w 3248517"/>
                <a:gd name="connsiteY59" fmla="*/ 771955 h 3502803"/>
                <a:gd name="connsiteX60" fmla="*/ 2876992 w 3248517"/>
                <a:gd name="connsiteY60" fmla="*/ 819245 h 3502803"/>
                <a:gd name="connsiteX61" fmla="*/ 2742744 w 3248517"/>
                <a:gd name="connsiteY61" fmla="*/ 868450 h 3502803"/>
                <a:gd name="connsiteX62" fmla="*/ 3074039 w 3248517"/>
                <a:gd name="connsiteY62" fmla="*/ 501589 h 3502803"/>
                <a:gd name="connsiteX63" fmla="*/ 3219323 w 3248517"/>
                <a:gd name="connsiteY63" fmla="*/ 46231 h 3502803"/>
                <a:gd name="connsiteX64" fmla="*/ 3119988 w 3248517"/>
                <a:gd name="connsiteY64" fmla="*/ 328453 h 3502803"/>
                <a:gd name="connsiteX65" fmla="*/ 3079371 w 3248517"/>
                <a:gd name="connsiteY65" fmla="*/ 38232 h 3502803"/>
                <a:gd name="connsiteX66" fmla="*/ 3059798 w 3248517"/>
                <a:gd name="connsiteY66" fmla="*/ 388642 h 3502803"/>
                <a:gd name="connsiteX67" fmla="*/ 2963023 w 3248517"/>
                <a:gd name="connsiteY67" fmla="*/ 482754 h 3502803"/>
                <a:gd name="connsiteX68" fmla="*/ 2822963 w 3248517"/>
                <a:gd name="connsiteY68" fmla="*/ 60189 h 3502803"/>
                <a:gd name="connsiteX69" fmla="*/ 2887119 w 3248517"/>
                <a:gd name="connsiteY69" fmla="*/ 521161 h 3502803"/>
                <a:gd name="connsiteX70" fmla="*/ 2715630 w 3248517"/>
                <a:gd name="connsiteY70" fmla="*/ 730601 h 3502803"/>
                <a:gd name="connsiteX71" fmla="*/ 2649828 w 3248517"/>
                <a:gd name="connsiteY71" fmla="*/ 620884 h 3502803"/>
                <a:gd name="connsiteX72" fmla="*/ 2633832 w 3248517"/>
                <a:gd name="connsiteY72" fmla="*/ 446449 h 3502803"/>
                <a:gd name="connsiteX73" fmla="*/ 2586971 w 3248517"/>
                <a:gd name="connsiteY73" fmla="*/ 643296 h 3502803"/>
                <a:gd name="connsiteX74" fmla="*/ 2650846 w 3248517"/>
                <a:gd name="connsiteY74" fmla="*/ 771218 h 3502803"/>
                <a:gd name="connsiteX75" fmla="*/ 2632922 w 3248517"/>
                <a:gd name="connsiteY75" fmla="*/ 854946 h 3502803"/>
                <a:gd name="connsiteX76" fmla="*/ 2481287 w 3248517"/>
                <a:gd name="connsiteY76" fmla="*/ 854665 h 3502803"/>
                <a:gd name="connsiteX77" fmla="*/ 2393982 w 3248517"/>
                <a:gd name="connsiteY77" fmla="*/ 753575 h 3502803"/>
                <a:gd name="connsiteX78" fmla="*/ 2447929 w 3248517"/>
                <a:gd name="connsiteY78" fmla="*/ 605344 h 3502803"/>
                <a:gd name="connsiteX79" fmla="*/ 2420079 w 3248517"/>
                <a:gd name="connsiteY79" fmla="*/ 458586 h 3502803"/>
                <a:gd name="connsiteX80" fmla="*/ 2330389 w 3248517"/>
                <a:gd name="connsiteY80" fmla="*/ 702575 h 3502803"/>
                <a:gd name="connsiteX81" fmla="*/ 2045501 w 3248517"/>
                <a:gd name="connsiteY81" fmla="*/ 470160 h 3502803"/>
                <a:gd name="connsiteX82" fmla="*/ 2079139 w 3248517"/>
                <a:gd name="connsiteY82" fmla="*/ 379171 h 3502803"/>
                <a:gd name="connsiteX83" fmla="*/ 2305379 w 3248517"/>
                <a:gd name="connsiteY83" fmla="*/ 238764 h 3502803"/>
                <a:gd name="connsiteX84" fmla="*/ 2167863 w 3248517"/>
                <a:gd name="connsiteY84" fmla="*/ 296731 h 3502803"/>
                <a:gd name="connsiteX85" fmla="*/ 2035574 w 3248517"/>
                <a:gd name="connsiteY85" fmla="*/ 307863 h 3502803"/>
                <a:gd name="connsiteX86" fmla="*/ 2047899 w 3248517"/>
                <a:gd name="connsiteY86" fmla="*/ 174099 h 3502803"/>
                <a:gd name="connsiteX87" fmla="*/ 2126456 w 3248517"/>
                <a:gd name="connsiteY87" fmla="*/ 0 h 3502803"/>
                <a:gd name="connsiteX88" fmla="*/ 1966650 w 3248517"/>
                <a:gd name="connsiteY88" fmla="*/ 257318 h 3502803"/>
                <a:gd name="connsiteX89" fmla="*/ 1936870 w 3248517"/>
                <a:gd name="connsiteY89" fmla="*/ 32164 h 3502803"/>
                <a:gd name="connsiteX90" fmla="*/ 1901275 w 3248517"/>
                <a:gd name="connsiteY90" fmla="*/ 208756 h 3502803"/>
                <a:gd name="connsiteX91" fmla="*/ 1931363 w 3248517"/>
                <a:gd name="connsiteY91" fmla="*/ 367315 h 3502803"/>
                <a:gd name="connsiteX92" fmla="*/ 1837294 w 3248517"/>
                <a:gd name="connsiteY92" fmla="*/ 288733 h 3502803"/>
                <a:gd name="connsiteX93" fmla="*/ 1776782 w 3248517"/>
                <a:gd name="connsiteY93" fmla="*/ 138130 h 3502803"/>
                <a:gd name="connsiteX94" fmla="*/ 1812524 w 3248517"/>
                <a:gd name="connsiteY94" fmla="*/ 363351 h 3502803"/>
                <a:gd name="connsiteX95" fmla="*/ 2358415 w 3248517"/>
                <a:gd name="connsiteY95" fmla="*/ 907420 h 3502803"/>
                <a:gd name="connsiteX96" fmla="*/ 2235543 w 3248517"/>
                <a:gd name="connsiteY96" fmla="*/ 830779 h 3502803"/>
                <a:gd name="connsiteX97" fmla="*/ 2065635 w 3248517"/>
                <a:gd name="connsiteY97" fmla="*/ 746314 h 3502803"/>
                <a:gd name="connsiteX98" fmla="*/ 2108531 w 3248517"/>
                <a:gd name="connsiteY98" fmla="*/ 998194 h 3502803"/>
                <a:gd name="connsiteX99" fmla="*/ 2259254 w 3248517"/>
                <a:gd name="connsiteY99" fmla="*/ 1067227 h 3502803"/>
                <a:gd name="connsiteX100" fmla="*/ 2285163 w 3248517"/>
                <a:gd name="connsiteY100" fmla="*/ 1144483 h 3502803"/>
                <a:gd name="connsiteX101" fmla="*/ 2187208 w 3248517"/>
                <a:gd name="connsiteY101" fmla="*/ 1396872 h 3502803"/>
                <a:gd name="connsiteX102" fmla="*/ 1962055 w 3248517"/>
                <a:gd name="connsiteY102" fmla="*/ 1419847 h 3502803"/>
                <a:gd name="connsiteX103" fmla="*/ 1658786 w 3248517"/>
                <a:gd name="connsiteY103" fmla="*/ 1452012 h 3502803"/>
                <a:gd name="connsiteX104" fmla="*/ 514638 w 3248517"/>
                <a:gd name="connsiteY104" fmla="*/ 1433632 h 3502803"/>
                <a:gd name="connsiteX0" fmla="*/ 514638 w 3248517"/>
                <a:gd name="connsiteY0" fmla="*/ 1433632 h 3508045"/>
                <a:gd name="connsiteX1" fmla="*/ 514638 w 3248517"/>
                <a:gd name="connsiteY1" fmla="*/ 1433632 h 3508045"/>
                <a:gd name="connsiteX2" fmla="*/ 202179 w 3248517"/>
                <a:gd name="connsiteY2" fmla="*/ 1603646 h 3508045"/>
                <a:gd name="connsiteX3" fmla="*/ 18380 w 3248517"/>
                <a:gd name="connsiteY3" fmla="*/ 1787445 h 3508045"/>
                <a:gd name="connsiteX4" fmla="*/ 0 w 3248517"/>
                <a:gd name="connsiteY4" fmla="*/ 2063143 h 3508045"/>
                <a:gd name="connsiteX5" fmla="*/ 151635 w 3248517"/>
                <a:gd name="connsiteY5" fmla="*/ 1952864 h 3508045"/>
                <a:gd name="connsiteX6" fmla="*/ 188394 w 3248517"/>
                <a:gd name="connsiteY6" fmla="*/ 2003409 h 3508045"/>
                <a:gd name="connsiteX7" fmla="*/ 202179 w 3248517"/>
                <a:gd name="connsiteY7" fmla="*/ 1856369 h 3508045"/>
                <a:gd name="connsiteX8" fmla="*/ 280294 w 3248517"/>
                <a:gd name="connsiteY8" fmla="*/ 2269917 h 3508045"/>
                <a:gd name="connsiteX9" fmla="*/ 36760 w 3248517"/>
                <a:gd name="connsiteY9" fmla="*/ 2550211 h 3508045"/>
                <a:gd name="connsiteX10" fmla="*/ 45950 w 3248517"/>
                <a:gd name="connsiteY10" fmla="*/ 3363521 h 3508045"/>
                <a:gd name="connsiteX11" fmla="*/ 105685 w 3248517"/>
                <a:gd name="connsiteY11" fmla="*/ 3326761 h 3508045"/>
                <a:gd name="connsiteX12" fmla="*/ 133255 w 3248517"/>
                <a:gd name="connsiteY12" fmla="*/ 3469206 h 3508045"/>
                <a:gd name="connsiteX13" fmla="*/ 298674 w 3248517"/>
                <a:gd name="connsiteY13" fmla="*/ 3464611 h 3508045"/>
                <a:gd name="connsiteX14" fmla="*/ 353813 w 3248517"/>
                <a:gd name="connsiteY14" fmla="*/ 3427851 h 3508045"/>
                <a:gd name="connsiteX15" fmla="*/ 174609 w 3248517"/>
                <a:gd name="connsiteY15" fmla="*/ 3276217 h 3508045"/>
                <a:gd name="connsiteX16" fmla="*/ 170014 w 3248517"/>
                <a:gd name="connsiteY16" fmla="*/ 2720225 h 3508045"/>
                <a:gd name="connsiteX17" fmla="*/ 390573 w 3248517"/>
                <a:gd name="connsiteY17" fmla="*/ 2605350 h 3508045"/>
                <a:gd name="connsiteX18" fmla="*/ 298674 w 3248517"/>
                <a:gd name="connsiteY18" fmla="*/ 2734010 h 3508045"/>
                <a:gd name="connsiteX19" fmla="*/ 680057 w 3248517"/>
                <a:gd name="connsiteY19" fmla="*/ 3294597 h 3508045"/>
                <a:gd name="connsiteX20" fmla="*/ 721411 w 3248517"/>
                <a:gd name="connsiteY20" fmla="*/ 3262432 h 3508045"/>
                <a:gd name="connsiteX21" fmla="*/ 735196 w 3248517"/>
                <a:gd name="connsiteY21" fmla="*/ 3363521 h 3508045"/>
                <a:gd name="connsiteX22" fmla="*/ 928185 w 3248517"/>
                <a:gd name="connsiteY22" fmla="*/ 3363521 h 3508045"/>
                <a:gd name="connsiteX23" fmla="*/ 974135 w 3248517"/>
                <a:gd name="connsiteY23" fmla="*/ 3331356 h 3508045"/>
                <a:gd name="connsiteX24" fmla="*/ 758171 w 3248517"/>
                <a:gd name="connsiteY24" fmla="*/ 3193507 h 3508045"/>
                <a:gd name="connsiteX25" fmla="*/ 510043 w 3248517"/>
                <a:gd name="connsiteY25" fmla="*/ 2821314 h 3508045"/>
                <a:gd name="connsiteX26" fmla="*/ 519233 w 3248517"/>
                <a:gd name="connsiteY26" fmla="*/ 2738605 h 3508045"/>
                <a:gd name="connsiteX27" fmla="*/ 914400 w 3248517"/>
                <a:gd name="connsiteY27" fmla="*/ 2334247 h 3508045"/>
                <a:gd name="connsiteX28" fmla="*/ 1709331 w 3248517"/>
                <a:gd name="connsiteY28" fmla="*/ 2380197 h 3508045"/>
                <a:gd name="connsiteX29" fmla="*/ 1585267 w 3248517"/>
                <a:gd name="connsiteY29" fmla="*/ 3248647 h 3508045"/>
                <a:gd name="connsiteX30" fmla="*/ 1622026 w 3248517"/>
                <a:gd name="connsiteY30" fmla="*/ 3239457 h 3508045"/>
                <a:gd name="connsiteX31" fmla="*/ 1617432 w 3248517"/>
                <a:gd name="connsiteY31" fmla="*/ 3386496 h 3508045"/>
                <a:gd name="connsiteX32" fmla="*/ 1824205 w 3248517"/>
                <a:gd name="connsiteY32" fmla="*/ 3450826 h 3508045"/>
                <a:gd name="connsiteX33" fmla="*/ 1856370 w 3248517"/>
                <a:gd name="connsiteY33" fmla="*/ 3391091 h 3508045"/>
                <a:gd name="connsiteX34" fmla="*/ 1718521 w 3248517"/>
                <a:gd name="connsiteY34" fmla="*/ 3303786 h 3508045"/>
                <a:gd name="connsiteX35" fmla="*/ 1746091 w 3248517"/>
                <a:gd name="connsiteY35" fmla="*/ 2908619 h 3508045"/>
                <a:gd name="connsiteX36" fmla="*/ 1870155 w 3248517"/>
                <a:gd name="connsiteY36" fmla="*/ 2623730 h 3508045"/>
                <a:gd name="connsiteX37" fmla="*/ 1975840 w 3248517"/>
                <a:gd name="connsiteY37" fmla="*/ 2844289 h 3508045"/>
                <a:gd name="connsiteX38" fmla="*/ 2058549 w 3248517"/>
                <a:gd name="connsiteY38" fmla="*/ 3060253 h 3508045"/>
                <a:gd name="connsiteX39" fmla="*/ 2104499 w 3248517"/>
                <a:gd name="connsiteY39" fmla="*/ 3358926 h 3508045"/>
                <a:gd name="connsiteX40" fmla="*/ 2141259 w 3248517"/>
                <a:gd name="connsiteY40" fmla="*/ 3326761 h 3508045"/>
                <a:gd name="connsiteX41" fmla="*/ 2168828 w 3248517"/>
                <a:gd name="connsiteY41" fmla="*/ 3496775 h 3508045"/>
                <a:gd name="connsiteX42" fmla="*/ 2309062 w 3248517"/>
                <a:gd name="connsiteY42" fmla="*/ 3507439 h 3508045"/>
                <a:gd name="connsiteX43" fmla="*/ 2353539 w 3248517"/>
                <a:gd name="connsiteY43" fmla="*/ 3463419 h 3508045"/>
                <a:gd name="connsiteX44" fmla="*/ 2240700 w 3248517"/>
                <a:gd name="connsiteY44" fmla="*/ 3366924 h 3508045"/>
                <a:gd name="connsiteX45" fmla="*/ 2145854 w 3248517"/>
                <a:gd name="connsiteY45" fmla="*/ 3087823 h 3508045"/>
                <a:gd name="connsiteX46" fmla="*/ 2101660 w 3248517"/>
                <a:gd name="connsiteY46" fmla="*/ 2817884 h 3508045"/>
                <a:gd name="connsiteX47" fmla="*/ 2072334 w 3248517"/>
                <a:gd name="connsiteY47" fmla="*/ 2357222 h 3508045"/>
                <a:gd name="connsiteX48" fmla="*/ 2313376 w 3248517"/>
                <a:gd name="connsiteY48" fmla="*/ 2205413 h 3508045"/>
                <a:gd name="connsiteX49" fmla="*/ 2604615 w 3248517"/>
                <a:gd name="connsiteY49" fmla="*/ 1779447 h 3508045"/>
                <a:gd name="connsiteX50" fmla="*/ 2672628 w 3248517"/>
                <a:gd name="connsiteY50" fmla="*/ 1448891 h 3508045"/>
                <a:gd name="connsiteX51" fmla="*/ 2785010 w 3248517"/>
                <a:gd name="connsiteY51" fmla="*/ 1398346 h 3508045"/>
                <a:gd name="connsiteX52" fmla="*/ 2774628 w 3248517"/>
                <a:gd name="connsiteY52" fmla="*/ 1288521 h 3508045"/>
                <a:gd name="connsiteX53" fmla="*/ 2760106 w 3248517"/>
                <a:gd name="connsiteY53" fmla="*/ 1231453 h 3508045"/>
                <a:gd name="connsiteX54" fmla="*/ 2783362 w 3248517"/>
                <a:gd name="connsiteY54" fmla="*/ 1121454 h 3508045"/>
                <a:gd name="connsiteX55" fmla="*/ 2813492 w 3248517"/>
                <a:gd name="connsiteY55" fmla="*/ 1132185 h 3508045"/>
                <a:gd name="connsiteX56" fmla="*/ 2807530 w 3248517"/>
                <a:gd name="connsiteY56" fmla="*/ 1066034 h 3508045"/>
                <a:gd name="connsiteX57" fmla="*/ 2835100 w 3248517"/>
                <a:gd name="connsiteY57" fmla="*/ 1020084 h 3508045"/>
                <a:gd name="connsiteX58" fmla="*/ 2946306 w 3248517"/>
                <a:gd name="connsiteY58" fmla="*/ 872562 h 3508045"/>
                <a:gd name="connsiteX59" fmla="*/ 2986734 w 3248517"/>
                <a:gd name="connsiteY59" fmla="*/ 771955 h 3508045"/>
                <a:gd name="connsiteX60" fmla="*/ 2876992 w 3248517"/>
                <a:gd name="connsiteY60" fmla="*/ 819245 h 3508045"/>
                <a:gd name="connsiteX61" fmla="*/ 2742744 w 3248517"/>
                <a:gd name="connsiteY61" fmla="*/ 868450 h 3508045"/>
                <a:gd name="connsiteX62" fmla="*/ 3074039 w 3248517"/>
                <a:gd name="connsiteY62" fmla="*/ 501589 h 3508045"/>
                <a:gd name="connsiteX63" fmla="*/ 3219323 w 3248517"/>
                <a:gd name="connsiteY63" fmla="*/ 46231 h 3508045"/>
                <a:gd name="connsiteX64" fmla="*/ 3119988 w 3248517"/>
                <a:gd name="connsiteY64" fmla="*/ 328453 h 3508045"/>
                <a:gd name="connsiteX65" fmla="*/ 3079371 w 3248517"/>
                <a:gd name="connsiteY65" fmla="*/ 38232 h 3508045"/>
                <a:gd name="connsiteX66" fmla="*/ 3059798 w 3248517"/>
                <a:gd name="connsiteY66" fmla="*/ 388642 h 3508045"/>
                <a:gd name="connsiteX67" fmla="*/ 2963023 w 3248517"/>
                <a:gd name="connsiteY67" fmla="*/ 482754 h 3508045"/>
                <a:gd name="connsiteX68" fmla="*/ 2822963 w 3248517"/>
                <a:gd name="connsiteY68" fmla="*/ 60189 h 3508045"/>
                <a:gd name="connsiteX69" fmla="*/ 2887119 w 3248517"/>
                <a:gd name="connsiteY69" fmla="*/ 521161 h 3508045"/>
                <a:gd name="connsiteX70" fmla="*/ 2715630 w 3248517"/>
                <a:gd name="connsiteY70" fmla="*/ 730601 h 3508045"/>
                <a:gd name="connsiteX71" fmla="*/ 2649828 w 3248517"/>
                <a:gd name="connsiteY71" fmla="*/ 620884 h 3508045"/>
                <a:gd name="connsiteX72" fmla="*/ 2633832 w 3248517"/>
                <a:gd name="connsiteY72" fmla="*/ 446449 h 3508045"/>
                <a:gd name="connsiteX73" fmla="*/ 2586971 w 3248517"/>
                <a:gd name="connsiteY73" fmla="*/ 643296 h 3508045"/>
                <a:gd name="connsiteX74" fmla="*/ 2650846 w 3248517"/>
                <a:gd name="connsiteY74" fmla="*/ 771218 h 3508045"/>
                <a:gd name="connsiteX75" fmla="*/ 2632922 w 3248517"/>
                <a:gd name="connsiteY75" fmla="*/ 854946 h 3508045"/>
                <a:gd name="connsiteX76" fmla="*/ 2481287 w 3248517"/>
                <a:gd name="connsiteY76" fmla="*/ 854665 h 3508045"/>
                <a:gd name="connsiteX77" fmla="*/ 2393982 w 3248517"/>
                <a:gd name="connsiteY77" fmla="*/ 753575 h 3508045"/>
                <a:gd name="connsiteX78" fmla="*/ 2447929 w 3248517"/>
                <a:gd name="connsiteY78" fmla="*/ 605344 h 3508045"/>
                <a:gd name="connsiteX79" fmla="*/ 2420079 w 3248517"/>
                <a:gd name="connsiteY79" fmla="*/ 458586 h 3508045"/>
                <a:gd name="connsiteX80" fmla="*/ 2330389 w 3248517"/>
                <a:gd name="connsiteY80" fmla="*/ 702575 h 3508045"/>
                <a:gd name="connsiteX81" fmla="*/ 2045501 w 3248517"/>
                <a:gd name="connsiteY81" fmla="*/ 470160 h 3508045"/>
                <a:gd name="connsiteX82" fmla="*/ 2079139 w 3248517"/>
                <a:gd name="connsiteY82" fmla="*/ 379171 h 3508045"/>
                <a:gd name="connsiteX83" fmla="*/ 2305379 w 3248517"/>
                <a:gd name="connsiteY83" fmla="*/ 238764 h 3508045"/>
                <a:gd name="connsiteX84" fmla="*/ 2167863 w 3248517"/>
                <a:gd name="connsiteY84" fmla="*/ 296731 h 3508045"/>
                <a:gd name="connsiteX85" fmla="*/ 2035574 w 3248517"/>
                <a:gd name="connsiteY85" fmla="*/ 307863 h 3508045"/>
                <a:gd name="connsiteX86" fmla="*/ 2047899 w 3248517"/>
                <a:gd name="connsiteY86" fmla="*/ 174099 h 3508045"/>
                <a:gd name="connsiteX87" fmla="*/ 2126456 w 3248517"/>
                <a:gd name="connsiteY87" fmla="*/ 0 h 3508045"/>
                <a:gd name="connsiteX88" fmla="*/ 1966650 w 3248517"/>
                <a:gd name="connsiteY88" fmla="*/ 257318 h 3508045"/>
                <a:gd name="connsiteX89" fmla="*/ 1936870 w 3248517"/>
                <a:gd name="connsiteY89" fmla="*/ 32164 h 3508045"/>
                <a:gd name="connsiteX90" fmla="*/ 1901275 w 3248517"/>
                <a:gd name="connsiteY90" fmla="*/ 208756 h 3508045"/>
                <a:gd name="connsiteX91" fmla="*/ 1931363 w 3248517"/>
                <a:gd name="connsiteY91" fmla="*/ 367315 h 3508045"/>
                <a:gd name="connsiteX92" fmla="*/ 1837294 w 3248517"/>
                <a:gd name="connsiteY92" fmla="*/ 288733 h 3508045"/>
                <a:gd name="connsiteX93" fmla="*/ 1776782 w 3248517"/>
                <a:gd name="connsiteY93" fmla="*/ 138130 h 3508045"/>
                <a:gd name="connsiteX94" fmla="*/ 1812524 w 3248517"/>
                <a:gd name="connsiteY94" fmla="*/ 363351 h 3508045"/>
                <a:gd name="connsiteX95" fmla="*/ 2358415 w 3248517"/>
                <a:gd name="connsiteY95" fmla="*/ 907420 h 3508045"/>
                <a:gd name="connsiteX96" fmla="*/ 2235543 w 3248517"/>
                <a:gd name="connsiteY96" fmla="*/ 830779 h 3508045"/>
                <a:gd name="connsiteX97" fmla="*/ 2065635 w 3248517"/>
                <a:gd name="connsiteY97" fmla="*/ 746314 h 3508045"/>
                <a:gd name="connsiteX98" fmla="*/ 2108531 w 3248517"/>
                <a:gd name="connsiteY98" fmla="*/ 998194 h 3508045"/>
                <a:gd name="connsiteX99" fmla="*/ 2259254 w 3248517"/>
                <a:gd name="connsiteY99" fmla="*/ 1067227 h 3508045"/>
                <a:gd name="connsiteX100" fmla="*/ 2285163 w 3248517"/>
                <a:gd name="connsiteY100" fmla="*/ 1144483 h 3508045"/>
                <a:gd name="connsiteX101" fmla="*/ 2187208 w 3248517"/>
                <a:gd name="connsiteY101" fmla="*/ 1396872 h 3508045"/>
                <a:gd name="connsiteX102" fmla="*/ 1962055 w 3248517"/>
                <a:gd name="connsiteY102" fmla="*/ 1419847 h 3508045"/>
                <a:gd name="connsiteX103" fmla="*/ 1658786 w 3248517"/>
                <a:gd name="connsiteY103" fmla="*/ 1452012 h 3508045"/>
                <a:gd name="connsiteX104" fmla="*/ 514638 w 3248517"/>
                <a:gd name="connsiteY104" fmla="*/ 1433632 h 3508045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41259 w 3248517"/>
                <a:gd name="connsiteY40" fmla="*/ 3326761 h 3507439"/>
                <a:gd name="connsiteX41" fmla="*/ 2168828 w 3248517"/>
                <a:gd name="connsiteY41" fmla="*/ 3496775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41259 w 3248517"/>
                <a:gd name="connsiteY40" fmla="*/ 3326761 h 3507439"/>
                <a:gd name="connsiteX41" fmla="*/ 2168828 w 3248517"/>
                <a:gd name="connsiteY41" fmla="*/ 3496775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41259 w 3248517"/>
                <a:gd name="connsiteY40" fmla="*/ 3326761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773"/>
                <a:gd name="connsiteX1" fmla="*/ 514638 w 3248517"/>
                <a:gd name="connsiteY1" fmla="*/ 1433632 h 3507773"/>
                <a:gd name="connsiteX2" fmla="*/ 202179 w 3248517"/>
                <a:gd name="connsiteY2" fmla="*/ 1603646 h 3507773"/>
                <a:gd name="connsiteX3" fmla="*/ 18380 w 3248517"/>
                <a:gd name="connsiteY3" fmla="*/ 1787445 h 3507773"/>
                <a:gd name="connsiteX4" fmla="*/ 0 w 3248517"/>
                <a:gd name="connsiteY4" fmla="*/ 2063143 h 3507773"/>
                <a:gd name="connsiteX5" fmla="*/ 151635 w 3248517"/>
                <a:gd name="connsiteY5" fmla="*/ 1952864 h 3507773"/>
                <a:gd name="connsiteX6" fmla="*/ 188394 w 3248517"/>
                <a:gd name="connsiteY6" fmla="*/ 2003409 h 3507773"/>
                <a:gd name="connsiteX7" fmla="*/ 202179 w 3248517"/>
                <a:gd name="connsiteY7" fmla="*/ 1856369 h 3507773"/>
                <a:gd name="connsiteX8" fmla="*/ 280294 w 3248517"/>
                <a:gd name="connsiteY8" fmla="*/ 2269917 h 3507773"/>
                <a:gd name="connsiteX9" fmla="*/ 36760 w 3248517"/>
                <a:gd name="connsiteY9" fmla="*/ 2550211 h 3507773"/>
                <a:gd name="connsiteX10" fmla="*/ 45950 w 3248517"/>
                <a:gd name="connsiteY10" fmla="*/ 3363521 h 3507773"/>
                <a:gd name="connsiteX11" fmla="*/ 105685 w 3248517"/>
                <a:gd name="connsiteY11" fmla="*/ 3326761 h 3507773"/>
                <a:gd name="connsiteX12" fmla="*/ 133255 w 3248517"/>
                <a:gd name="connsiteY12" fmla="*/ 3469206 h 3507773"/>
                <a:gd name="connsiteX13" fmla="*/ 298674 w 3248517"/>
                <a:gd name="connsiteY13" fmla="*/ 3464611 h 3507773"/>
                <a:gd name="connsiteX14" fmla="*/ 353813 w 3248517"/>
                <a:gd name="connsiteY14" fmla="*/ 3427851 h 3507773"/>
                <a:gd name="connsiteX15" fmla="*/ 174609 w 3248517"/>
                <a:gd name="connsiteY15" fmla="*/ 3276217 h 3507773"/>
                <a:gd name="connsiteX16" fmla="*/ 170014 w 3248517"/>
                <a:gd name="connsiteY16" fmla="*/ 2720225 h 3507773"/>
                <a:gd name="connsiteX17" fmla="*/ 390573 w 3248517"/>
                <a:gd name="connsiteY17" fmla="*/ 2605350 h 3507773"/>
                <a:gd name="connsiteX18" fmla="*/ 298674 w 3248517"/>
                <a:gd name="connsiteY18" fmla="*/ 2734010 h 3507773"/>
                <a:gd name="connsiteX19" fmla="*/ 680057 w 3248517"/>
                <a:gd name="connsiteY19" fmla="*/ 3294597 h 3507773"/>
                <a:gd name="connsiteX20" fmla="*/ 721411 w 3248517"/>
                <a:gd name="connsiteY20" fmla="*/ 3262432 h 3507773"/>
                <a:gd name="connsiteX21" fmla="*/ 735196 w 3248517"/>
                <a:gd name="connsiteY21" fmla="*/ 3363521 h 3507773"/>
                <a:gd name="connsiteX22" fmla="*/ 928185 w 3248517"/>
                <a:gd name="connsiteY22" fmla="*/ 3363521 h 3507773"/>
                <a:gd name="connsiteX23" fmla="*/ 974135 w 3248517"/>
                <a:gd name="connsiteY23" fmla="*/ 3331356 h 3507773"/>
                <a:gd name="connsiteX24" fmla="*/ 758171 w 3248517"/>
                <a:gd name="connsiteY24" fmla="*/ 3193507 h 3507773"/>
                <a:gd name="connsiteX25" fmla="*/ 510043 w 3248517"/>
                <a:gd name="connsiteY25" fmla="*/ 2821314 h 3507773"/>
                <a:gd name="connsiteX26" fmla="*/ 519233 w 3248517"/>
                <a:gd name="connsiteY26" fmla="*/ 2738605 h 3507773"/>
                <a:gd name="connsiteX27" fmla="*/ 914400 w 3248517"/>
                <a:gd name="connsiteY27" fmla="*/ 2334247 h 3507773"/>
                <a:gd name="connsiteX28" fmla="*/ 1709331 w 3248517"/>
                <a:gd name="connsiteY28" fmla="*/ 2380197 h 3507773"/>
                <a:gd name="connsiteX29" fmla="*/ 1585267 w 3248517"/>
                <a:gd name="connsiteY29" fmla="*/ 3248647 h 3507773"/>
                <a:gd name="connsiteX30" fmla="*/ 1622026 w 3248517"/>
                <a:gd name="connsiteY30" fmla="*/ 3239457 h 3507773"/>
                <a:gd name="connsiteX31" fmla="*/ 1617432 w 3248517"/>
                <a:gd name="connsiteY31" fmla="*/ 3386496 h 3507773"/>
                <a:gd name="connsiteX32" fmla="*/ 1824205 w 3248517"/>
                <a:gd name="connsiteY32" fmla="*/ 3450826 h 3507773"/>
                <a:gd name="connsiteX33" fmla="*/ 1856370 w 3248517"/>
                <a:gd name="connsiteY33" fmla="*/ 3391091 h 3507773"/>
                <a:gd name="connsiteX34" fmla="*/ 1718521 w 3248517"/>
                <a:gd name="connsiteY34" fmla="*/ 3303786 h 3507773"/>
                <a:gd name="connsiteX35" fmla="*/ 1746091 w 3248517"/>
                <a:gd name="connsiteY35" fmla="*/ 2908619 h 3507773"/>
                <a:gd name="connsiteX36" fmla="*/ 1870155 w 3248517"/>
                <a:gd name="connsiteY36" fmla="*/ 2623730 h 3507773"/>
                <a:gd name="connsiteX37" fmla="*/ 1975840 w 3248517"/>
                <a:gd name="connsiteY37" fmla="*/ 2844289 h 3507773"/>
                <a:gd name="connsiteX38" fmla="*/ 2058549 w 3248517"/>
                <a:gd name="connsiteY38" fmla="*/ 3060253 h 3507773"/>
                <a:gd name="connsiteX39" fmla="*/ 2104499 w 3248517"/>
                <a:gd name="connsiteY39" fmla="*/ 3358926 h 3507773"/>
                <a:gd name="connsiteX40" fmla="*/ 2141259 w 3248517"/>
                <a:gd name="connsiteY40" fmla="*/ 3326761 h 3507773"/>
                <a:gd name="connsiteX41" fmla="*/ 2155499 w 3248517"/>
                <a:gd name="connsiteY41" fmla="*/ 3478113 h 3507773"/>
                <a:gd name="connsiteX42" fmla="*/ 2309062 w 3248517"/>
                <a:gd name="connsiteY42" fmla="*/ 3507439 h 3507773"/>
                <a:gd name="connsiteX43" fmla="*/ 2353539 w 3248517"/>
                <a:gd name="connsiteY43" fmla="*/ 3463419 h 3507773"/>
                <a:gd name="connsiteX44" fmla="*/ 2240700 w 3248517"/>
                <a:gd name="connsiteY44" fmla="*/ 3366924 h 3507773"/>
                <a:gd name="connsiteX45" fmla="*/ 2145854 w 3248517"/>
                <a:gd name="connsiteY45" fmla="*/ 3087823 h 3507773"/>
                <a:gd name="connsiteX46" fmla="*/ 2101660 w 3248517"/>
                <a:gd name="connsiteY46" fmla="*/ 2817884 h 3507773"/>
                <a:gd name="connsiteX47" fmla="*/ 2072334 w 3248517"/>
                <a:gd name="connsiteY47" fmla="*/ 2357222 h 3507773"/>
                <a:gd name="connsiteX48" fmla="*/ 2313376 w 3248517"/>
                <a:gd name="connsiteY48" fmla="*/ 2205413 h 3507773"/>
                <a:gd name="connsiteX49" fmla="*/ 2604615 w 3248517"/>
                <a:gd name="connsiteY49" fmla="*/ 1779447 h 3507773"/>
                <a:gd name="connsiteX50" fmla="*/ 2672628 w 3248517"/>
                <a:gd name="connsiteY50" fmla="*/ 1448891 h 3507773"/>
                <a:gd name="connsiteX51" fmla="*/ 2785010 w 3248517"/>
                <a:gd name="connsiteY51" fmla="*/ 1398346 h 3507773"/>
                <a:gd name="connsiteX52" fmla="*/ 2774628 w 3248517"/>
                <a:gd name="connsiteY52" fmla="*/ 1288521 h 3507773"/>
                <a:gd name="connsiteX53" fmla="*/ 2760106 w 3248517"/>
                <a:gd name="connsiteY53" fmla="*/ 1231453 h 3507773"/>
                <a:gd name="connsiteX54" fmla="*/ 2783362 w 3248517"/>
                <a:gd name="connsiteY54" fmla="*/ 1121454 h 3507773"/>
                <a:gd name="connsiteX55" fmla="*/ 2813492 w 3248517"/>
                <a:gd name="connsiteY55" fmla="*/ 1132185 h 3507773"/>
                <a:gd name="connsiteX56" fmla="*/ 2807530 w 3248517"/>
                <a:gd name="connsiteY56" fmla="*/ 1066034 h 3507773"/>
                <a:gd name="connsiteX57" fmla="*/ 2835100 w 3248517"/>
                <a:gd name="connsiteY57" fmla="*/ 1020084 h 3507773"/>
                <a:gd name="connsiteX58" fmla="*/ 2946306 w 3248517"/>
                <a:gd name="connsiteY58" fmla="*/ 872562 h 3507773"/>
                <a:gd name="connsiteX59" fmla="*/ 2986734 w 3248517"/>
                <a:gd name="connsiteY59" fmla="*/ 771955 h 3507773"/>
                <a:gd name="connsiteX60" fmla="*/ 2876992 w 3248517"/>
                <a:gd name="connsiteY60" fmla="*/ 819245 h 3507773"/>
                <a:gd name="connsiteX61" fmla="*/ 2742744 w 3248517"/>
                <a:gd name="connsiteY61" fmla="*/ 868450 h 3507773"/>
                <a:gd name="connsiteX62" fmla="*/ 3074039 w 3248517"/>
                <a:gd name="connsiteY62" fmla="*/ 501589 h 3507773"/>
                <a:gd name="connsiteX63" fmla="*/ 3219323 w 3248517"/>
                <a:gd name="connsiteY63" fmla="*/ 46231 h 3507773"/>
                <a:gd name="connsiteX64" fmla="*/ 3119988 w 3248517"/>
                <a:gd name="connsiteY64" fmla="*/ 328453 h 3507773"/>
                <a:gd name="connsiteX65" fmla="*/ 3079371 w 3248517"/>
                <a:gd name="connsiteY65" fmla="*/ 38232 h 3507773"/>
                <a:gd name="connsiteX66" fmla="*/ 3059798 w 3248517"/>
                <a:gd name="connsiteY66" fmla="*/ 388642 h 3507773"/>
                <a:gd name="connsiteX67" fmla="*/ 2963023 w 3248517"/>
                <a:gd name="connsiteY67" fmla="*/ 482754 h 3507773"/>
                <a:gd name="connsiteX68" fmla="*/ 2822963 w 3248517"/>
                <a:gd name="connsiteY68" fmla="*/ 60189 h 3507773"/>
                <a:gd name="connsiteX69" fmla="*/ 2887119 w 3248517"/>
                <a:gd name="connsiteY69" fmla="*/ 521161 h 3507773"/>
                <a:gd name="connsiteX70" fmla="*/ 2715630 w 3248517"/>
                <a:gd name="connsiteY70" fmla="*/ 730601 h 3507773"/>
                <a:gd name="connsiteX71" fmla="*/ 2649828 w 3248517"/>
                <a:gd name="connsiteY71" fmla="*/ 620884 h 3507773"/>
                <a:gd name="connsiteX72" fmla="*/ 2633832 w 3248517"/>
                <a:gd name="connsiteY72" fmla="*/ 446449 h 3507773"/>
                <a:gd name="connsiteX73" fmla="*/ 2586971 w 3248517"/>
                <a:gd name="connsiteY73" fmla="*/ 643296 h 3507773"/>
                <a:gd name="connsiteX74" fmla="*/ 2650846 w 3248517"/>
                <a:gd name="connsiteY74" fmla="*/ 771218 h 3507773"/>
                <a:gd name="connsiteX75" fmla="*/ 2632922 w 3248517"/>
                <a:gd name="connsiteY75" fmla="*/ 854946 h 3507773"/>
                <a:gd name="connsiteX76" fmla="*/ 2481287 w 3248517"/>
                <a:gd name="connsiteY76" fmla="*/ 854665 h 3507773"/>
                <a:gd name="connsiteX77" fmla="*/ 2393982 w 3248517"/>
                <a:gd name="connsiteY77" fmla="*/ 753575 h 3507773"/>
                <a:gd name="connsiteX78" fmla="*/ 2447929 w 3248517"/>
                <a:gd name="connsiteY78" fmla="*/ 605344 h 3507773"/>
                <a:gd name="connsiteX79" fmla="*/ 2420079 w 3248517"/>
                <a:gd name="connsiteY79" fmla="*/ 458586 h 3507773"/>
                <a:gd name="connsiteX80" fmla="*/ 2330389 w 3248517"/>
                <a:gd name="connsiteY80" fmla="*/ 702575 h 3507773"/>
                <a:gd name="connsiteX81" fmla="*/ 2045501 w 3248517"/>
                <a:gd name="connsiteY81" fmla="*/ 470160 h 3507773"/>
                <a:gd name="connsiteX82" fmla="*/ 2079139 w 3248517"/>
                <a:gd name="connsiteY82" fmla="*/ 379171 h 3507773"/>
                <a:gd name="connsiteX83" fmla="*/ 2305379 w 3248517"/>
                <a:gd name="connsiteY83" fmla="*/ 238764 h 3507773"/>
                <a:gd name="connsiteX84" fmla="*/ 2167863 w 3248517"/>
                <a:gd name="connsiteY84" fmla="*/ 296731 h 3507773"/>
                <a:gd name="connsiteX85" fmla="*/ 2035574 w 3248517"/>
                <a:gd name="connsiteY85" fmla="*/ 307863 h 3507773"/>
                <a:gd name="connsiteX86" fmla="*/ 2047899 w 3248517"/>
                <a:gd name="connsiteY86" fmla="*/ 174099 h 3507773"/>
                <a:gd name="connsiteX87" fmla="*/ 2126456 w 3248517"/>
                <a:gd name="connsiteY87" fmla="*/ 0 h 3507773"/>
                <a:gd name="connsiteX88" fmla="*/ 1966650 w 3248517"/>
                <a:gd name="connsiteY88" fmla="*/ 257318 h 3507773"/>
                <a:gd name="connsiteX89" fmla="*/ 1936870 w 3248517"/>
                <a:gd name="connsiteY89" fmla="*/ 32164 h 3507773"/>
                <a:gd name="connsiteX90" fmla="*/ 1901275 w 3248517"/>
                <a:gd name="connsiteY90" fmla="*/ 208756 h 3507773"/>
                <a:gd name="connsiteX91" fmla="*/ 1931363 w 3248517"/>
                <a:gd name="connsiteY91" fmla="*/ 367315 h 3507773"/>
                <a:gd name="connsiteX92" fmla="*/ 1837294 w 3248517"/>
                <a:gd name="connsiteY92" fmla="*/ 288733 h 3507773"/>
                <a:gd name="connsiteX93" fmla="*/ 1776782 w 3248517"/>
                <a:gd name="connsiteY93" fmla="*/ 138130 h 3507773"/>
                <a:gd name="connsiteX94" fmla="*/ 1812524 w 3248517"/>
                <a:gd name="connsiteY94" fmla="*/ 363351 h 3507773"/>
                <a:gd name="connsiteX95" fmla="*/ 2358415 w 3248517"/>
                <a:gd name="connsiteY95" fmla="*/ 907420 h 3507773"/>
                <a:gd name="connsiteX96" fmla="*/ 2235543 w 3248517"/>
                <a:gd name="connsiteY96" fmla="*/ 830779 h 3507773"/>
                <a:gd name="connsiteX97" fmla="*/ 2065635 w 3248517"/>
                <a:gd name="connsiteY97" fmla="*/ 746314 h 3507773"/>
                <a:gd name="connsiteX98" fmla="*/ 2108531 w 3248517"/>
                <a:gd name="connsiteY98" fmla="*/ 998194 h 3507773"/>
                <a:gd name="connsiteX99" fmla="*/ 2259254 w 3248517"/>
                <a:gd name="connsiteY99" fmla="*/ 1067227 h 3507773"/>
                <a:gd name="connsiteX100" fmla="*/ 2285163 w 3248517"/>
                <a:gd name="connsiteY100" fmla="*/ 1144483 h 3507773"/>
                <a:gd name="connsiteX101" fmla="*/ 2187208 w 3248517"/>
                <a:gd name="connsiteY101" fmla="*/ 1396872 h 3507773"/>
                <a:gd name="connsiteX102" fmla="*/ 1962055 w 3248517"/>
                <a:gd name="connsiteY102" fmla="*/ 1419847 h 3507773"/>
                <a:gd name="connsiteX103" fmla="*/ 1658786 w 3248517"/>
                <a:gd name="connsiteY103" fmla="*/ 1452012 h 3507773"/>
                <a:gd name="connsiteX104" fmla="*/ 514638 w 3248517"/>
                <a:gd name="connsiteY104" fmla="*/ 1433632 h 3507773"/>
                <a:gd name="connsiteX0" fmla="*/ 514638 w 3248517"/>
                <a:gd name="connsiteY0" fmla="*/ 1433632 h 3507773"/>
                <a:gd name="connsiteX1" fmla="*/ 514638 w 3248517"/>
                <a:gd name="connsiteY1" fmla="*/ 1433632 h 3507773"/>
                <a:gd name="connsiteX2" fmla="*/ 202179 w 3248517"/>
                <a:gd name="connsiteY2" fmla="*/ 1603646 h 3507773"/>
                <a:gd name="connsiteX3" fmla="*/ 18380 w 3248517"/>
                <a:gd name="connsiteY3" fmla="*/ 1787445 h 3507773"/>
                <a:gd name="connsiteX4" fmla="*/ 0 w 3248517"/>
                <a:gd name="connsiteY4" fmla="*/ 2063143 h 3507773"/>
                <a:gd name="connsiteX5" fmla="*/ 151635 w 3248517"/>
                <a:gd name="connsiteY5" fmla="*/ 1952864 h 3507773"/>
                <a:gd name="connsiteX6" fmla="*/ 188394 w 3248517"/>
                <a:gd name="connsiteY6" fmla="*/ 2003409 h 3507773"/>
                <a:gd name="connsiteX7" fmla="*/ 202179 w 3248517"/>
                <a:gd name="connsiteY7" fmla="*/ 1856369 h 3507773"/>
                <a:gd name="connsiteX8" fmla="*/ 280294 w 3248517"/>
                <a:gd name="connsiteY8" fmla="*/ 2269917 h 3507773"/>
                <a:gd name="connsiteX9" fmla="*/ 36760 w 3248517"/>
                <a:gd name="connsiteY9" fmla="*/ 2550211 h 3507773"/>
                <a:gd name="connsiteX10" fmla="*/ 45950 w 3248517"/>
                <a:gd name="connsiteY10" fmla="*/ 3363521 h 3507773"/>
                <a:gd name="connsiteX11" fmla="*/ 105685 w 3248517"/>
                <a:gd name="connsiteY11" fmla="*/ 3326761 h 3507773"/>
                <a:gd name="connsiteX12" fmla="*/ 133255 w 3248517"/>
                <a:gd name="connsiteY12" fmla="*/ 3469206 h 3507773"/>
                <a:gd name="connsiteX13" fmla="*/ 298674 w 3248517"/>
                <a:gd name="connsiteY13" fmla="*/ 3464611 h 3507773"/>
                <a:gd name="connsiteX14" fmla="*/ 353813 w 3248517"/>
                <a:gd name="connsiteY14" fmla="*/ 3427851 h 3507773"/>
                <a:gd name="connsiteX15" fmla="*/ 174609 w 3248517"/>
                <a:gd name="connsiteY15" fmla="*/ 3276217 h 3507773"/>
                <a:gd name="connsiteX16" fmla="*/ 170014 w 3248517"/>
                <a:gd name="connsiteY16" fmla="*/ 2720225 h 3507773"/>
                <a:gd name="connsiteX17" fmla="*/ 390573 w 3248517"/>
                <a:gd name="connsiteY17" fmla="*/ 2605350 h 3507773"/>
                <a:gd name="connsiteX18" fmla="*/ 298674 w 3248517"/>
                <a:gd name="connsiteY18" fmla="*/ 2734010 h 3507773"/>
                <a:gd name="connsiteX19" fmla="*/ 680057 w 3248517"/>
                <a:gd name="connsiteY19" fmla="*/ 3294597 h 3507773"/>
                <a:gd name="connsiteX20" fmla="*/ 721411 w 3248517"/>
                <a:gd name="connsiteY20" fmla="*/ 3262432 h 3507773"/>
                <a:gd name="connsiteX21" fmla="*/ 735196 w 3248517"/>
                <a:gd name="connsiteY21" fmla="*/ 3363521 h 3507773"/>
                <a:gd name="connsiteX22" fmla="*/ 928185 w 3248517"/>
                <a:gd name="connsiteY22" fmla="*/ 3363521 h 3507773"/>
                <a:gd name="connsiteX23" fmla="*/ 974135 w 3248517"/>
                <a:gd name="connsiteY23" fmla="*/ 3331356 h 3507773"/>
                <a:gd name="connsiteX24" fmla="*/ 758171 w 3248517"/>
                <a:gd name="connsiteY24" fmla="*/ 3193507 h 3507773"/>
                <a:gd name="connsiteX25" fmla="*/ 510043 w 3248517"/>
                <a:gd name="connsiteY25" fmla="*/ 2821314 h 3507773"/>
                <a:gd name="connsiteX26" fmla="*/ 519233 w 3248517"/>
                <a:gd name="connsiteY26" fmla="*/ 2738605 h 3507773"/>
                <a:gd name="connsiteX27" fmla="*/ 914400 w 3248517"/>
                <a:gd name="connsiteY27" fmla="*/ 2334247 h 3507773"/>
                <a:gd name="connsiteX28" fmla="*/ 1709331 w 3248517"/>
                <a:gd name="connsiteY28" fmla="*/ 2380197 h 3507773"/>
                <a:gd name="connsiteX29" fmla="*/ 1585267 w 3248517"/>
                <a:gd name="connsiteY29" fmla="*/ 3248647 h 3507773"/>
                <a:gd name="connsiteX30" fmla="*/ 1622026 w 3248517"/>
                <a:gd name="connsiteY30" fmla="*/ 3239457 h 3507773"/>
                <a:gd name="connsiteX31" fmla="*/ 1617432 w 3248517"/>
                <a:gd name="connsiteY31" fmla="*/ 3386496 h 3507773"/>
                <a:gd name="connsiteX32" fmla="*/ 1824205 w 3248517"/>
                <a:gd name="connsiteY32" fmla="*/ 3450826 h 3507773"/>
                <a:gd name="connsiteX33" fmla="*/ 1856370 w 3248517"/>
                <a:gd name="connsiteY33" fmla="*/ 3391091 h 3507773"/>
                <a:gd name="connsiteX34" fmla="*/ 1718521 w 3248517"/>
                <a:gd name="connsiteY34" fmla="*/ 3303786 h 3507773"/>
                <a:gd name="connsiteX35" fmla="*/ 1746091 w 3248517"/>
                <a:gd name="connsiteY35" fmla="*/ 2908619 h 3507773"/>
                <a:gd name="connsiteX36" fmla="*/ 1870155 w 3248517"/>
                <a:gd name="connsiteY36" fmla="*/ 2623730 h 3507773"/>
                <a:gd name="connsiteX37" fmla="*/ 1975840 w 3248517"/>
                <a:gd name="connsiteY37" fmla="*/ 2844289 h 3507773"/>
                <a:gd name="connsiteX38" fmla="*/ 2058549 w 3248517"/>
                <a:gd name="connsiteY38" fmla="*/ 3060253 h 3507773"/>
                <a:gd name="connsiteX39" fmla="*/ 2104499 w 3248517"/>
                <a:gd name="connsiteY39" fmla="*/ 3358926 h 3507773"/>
                <a:gd name="connsiteX40" fmla="*/ 2141259 w 3248517"/>
                <a:gd name="connsiteY40" fmla="*/ 3326761 h 3507773"/>
                <a:gd name="connsiteX41" fmla="*/ 2155499 w 3248517"/>
                <a:gd name="connsiteY41" fmla="*/ 3478113 h 3507773"/>
                <a:gd name="connsiteX42" fmla="*/ 2309062 w 3248517"/>
                <a:gd name="connsiteY42" fmla="*/ 3507439 h 3507773"/>
                <a:gd name="connsiteX43" fmla="*/ 2353539 w 3248517"/>
                <a:gd name="connsiteY43" fmla="*/ 3463419 h 3507773"/>
                <a:gd name="connsiteX44" fmla="*/ 2240700 w 3248517"/>
                <a:gd name="connsiteY44" fmla="*/ 3366924 h 3507773"/>
                <a:gd name="connsiteX45" fmla="*/ 2145854 w 3248517"/>
                <a:gd name="connsiteY45" fmla="*/ 3087823 h 3507773"/>
                <a:gd name="connsiteX46" fmla="*/ 2101660 w 3248517"/>
                <a:gd name="connsiteY46" fmla="*/ 2817884 h 3507773"/>
                <a:gd name="connsiteX47" fmla="*/ 2072334 w 3248517"/>
                <a:gd name="connsiteY47" fmla="*/ 2357222 h 3507773"/>
                <a:gd name="connsiteX48" fmla="*/ 2313376 w 3248517"/>
                <a:gd name="connsiteY48" fmla="*/ 2205413 h 3507773"/>
                <a:gd name="connsiteX49" fmla="*/ 2604615 w 3248517"/>
                <a:gd name="connsiteY49" fmla="*/ 1779447 h 3507773"/>
                <a:gd name="connsiteX50" fmla="*/ 2672628 w 3248517"/>
                <a:gd name="connsiteY50" fmla="*/ 1448891 h 3507773"/>
                <a:gd name="connsiteX51" fmla="*/ 2785010 w 3248517"/>
                <a:gd name="connsiteY51" fmla="*/ 1398346 h 3507773"/>
                <a:gd name="connsiteX52" fmla="*/ 2774628 w 3248517"/>
                <a:gd name="connsiteY52" fmla="*/ 1288521 h 3507773"/>
                <a:gd name="connsiteX53" fmla="*/ 2760106 w 3248517"/>
                <a:gd name="connsiteY53" fmla="*/ 1231453 h 3507773"/>
                <a:gd name="connsiteX54" fmla="*/ 2783362 w 3248517"/>
                <a:gd name="connsiteY54" fmla="*/ 1121454 h 3507773"/>
                <a:gd name="connsiteX55" fmla="*/ 2813492 w 3248517"/>
                <a:gd name="connsiteY55" fmla="*/ 1132185 h 3507773"/>
                <a:gd name="connsiteX56" fmla="*/ 2807530 w 3248517"/>
                <a:gd name="connsiteY56" fmla="*/ 1066034 h 3507773"/>
                <a:gd name="connsiteX57" fmla="*/ 2835100 w 3248517"/>
                <a:gd name="connsiteY57" fmla="*/ 1020084 h 3507773"/>
                <a:gd name="connsiteX58" fmla="*/ 2946306 w 3248517"/>
                <a:gd name="connsiteY58" fmla="*/ 872562 h 3507773"/>
                <a:gd name="connsiteX59" fmla="*/ 2986734 w 3248517"/>
                <a:gd name="connsiteY59" fmla="*/ 771955 h 3507773"/>
                <a:gd name="connsiteX60" fmla="*/ 2876992 w 3248517"/>
                <a:gd name="connsiteY60" fmla="*/ 819245 h 3507773"/>
                <a:gd name="connsiteX61" fmla="*/ 2742744 w 3248517"/>
                <a:gd name="connsiteY61" fmla="*/ 868450 h 3507773"/>
                <a:gd name="connsiteX62" fmla="*/ 3074039 w 3248517"/>
                <a:gd name="connsiteY62" fmla="*/ 501589 h 3507773"/>
                <a:gd name="connsiteX63" fmla="*/ 3219323 w 3248517"/>
                <a:gd name="connsiteY63" fmla="*/ 46231 h 3507773"/>
                <a:gd name="connsiteX64" fmla="*/ 3119988 w 3248517"/>
                <a:gd name="connsiteY64" fmla="*/ 328453 h 3507773"/>
                <a:gd name="connsiteX65" fmla="*/ 3079371 w 3248517"/>
                <a:gd name="connsiteY65" fmla="*/ 38232 h 3507773"/>
                <a:gd name="connsiteX66" fmla="*/ 3059798 w 3248517"/>
                <a:gd name="connsiteY66" fmla="*/ 388642 h 3507773"/>
                <a:gd name="connsiteX67" fmla="*/ 2963023 w 3248517"/>
                <a:gd name="connsiteY67" fmla="*/ 482754 h 3507773"/>
                <a:gd name="connsiteX68" fmla="*/ 2822963 w 3248517"/>
                <a:gd name="connsiteY68" fmla="*/ 60189 h 3507773"/>
                <a:gd name="connsiteX69" fmla="*/ 2887119 w 3248517"/>
                <a:gd name="connsiteY69" fmla="*/ 521161 h 3507773"/>
                <a:gd name="connsiteX70" fmla="*/ 2715630 w 3248517"/>
                <a:gd name="connsiteY70" fmla="*/ 730601 h 3507773"/>
                <a:gd name="connsiteX71" fmla="*/ 2649828 w 3248517"/>
                <a:gd name="connsiteY71" fmla="*/ 620884 h 3507773"/>
                <a:gd name="connsiteX72" fmla="*/ 2633832 w 3248517"/>
                <a:gd name="connsiteY72" fmla="*/ 446449 h 3507773"/>
                <a:gd name="connsiteX73" fmla="*/ 2586971 w 3248517"/>
                <a:gd name="connsiteY73" fmla="*/ 643296 h 3507773"/>
                <a:gd name="connsiteX74" fmla="*/ 2650846 w 3248517"/>
                <a:gd name="connsiteY74" fmla="*/ 771218 h 3507773"/>
                <a:gd name="connsiteX75" fmla="*/ 2632922 w 3248517"/>
                <a:gd name="connsiteY75" fmla="*/ 854946 h 3507773"/>
                <a:gd name="connsiteX76" fmla="*/ 2481287 w 3248517"/>
                <a:gd name="connsiteY76" fmla="*/ 854665 h 3507773"/>
                <a:gd name="connsiteX77" fmla="*/ 2393982 w 3248517"/>
                <a:gd name="connsiteY77" fmla="*/ 753575 h 3507773"/>
                <a:gd name="connsiteX78" fmla="*/ 2447929 w 3248517"/>
                <a:gd name="connsiteY78" fmla="*/ 605344 h 3507773"/>
                <a:gd name="connsiteX79" fmla="*/ 2420079 w 3248517"/>
                <a:gd name="connsiteY79" fmla="*/ 458586 h 3507773"/>
                <a:gd name="connsiteX80" fmla="*/ 2330389 w 3248517"/>
                <a:gd name="connsiteY80" fmla="*/ 702575 h 3507773"/>
                <a:gd name="connsiteX81" fmla="*/ 2045501 w 3248517"/>
                <a:gd name="connsiteY81" fmla="*/ 470160 h 3507773"/>
                <a:gd name="connsiteX82" fmla="*/ 2079139 w 3248517"/>
                <a:gd name="connsiteY82" fmla="*/ 379171 h 3507773"/>
                <a:gd name="connsiteX83" fmla="*/ 2305379 w 3248517"/>
                <a:gd name="connsiteY83" fmla="*/ 238764 h 3507773"/>
                <a:gd name="connsiteX84" fmla="*/ 2167863 w 3248517"/>
                <a:gd name="connsiteY84" fmla="*/ 296731 h 3507773"/>
                <a:gd name="connsiteX85" fmla="*/ 2035574 w 3248517"/>
                <a:gd name="connsiteY85" fmla="*/ 307863 h 3507773"/>
                <a:gd name="connsiteX86" fmla="*/ 2047899 w 3248517"/>
                <a:gd name="connsiteY86" fmla="*/ 174099 h 3507773"/>
                <a:gd name="connsiteX87" fmla="*/ 2126456 w 3248517"/>
                <a:gd name="connsiteY87" fmla="*/ 0 h 3507773"/>
                <a:gd name="connsiteX88" fmla="*/ 1966650 w 3248517"/>
                <a:gd name="connsiteY88" fmla="*/ 257318 h 3507773"/>
                <a:gd name="connsiteX89" fmla="*/ 1936870 w 3248517"/>
                <a:gd name="connsiteY89" fmla="*/ 32164 h 3507773"/>
                <a:gd name="connsiteX90" fmla="*/ 1901275 w 3248517"/>
                <a:gd name="connsiteY90" fmla="*/ 208756 h 3507773"/>
                <a:gd name="connsiteX91" fmla="*/ 1931363 w 3248517"/>
                <a:gd name="connsiteY91" fmla="*/ 367315 h 3507773"/>
                <a:gd name="connsiteX92" fmla="*/ 1837294 w 3248517"/>
                <a:gd name="connsiteY92" fmla="*/ 288733 h 3507773"/>
                <a:gd name="connsiteX93" fmla="*/ 1776782 w 3248517"/>
                <a:gd name="connsiteY93" fmla="*/ 138130 h 3507773"/>
                <a:gd name="connsiteX94" fmla="*/ 1812524 w 3248517"/>
                <a:gd name="connsiteY94" fmla="*/ 363351 h 3507773"/>
                <a:gd name="connsiteX95" fmla="*/ 2358415 w 3248517"/>
                <a:gd name="connsiteY95" fmla="*/ 907420 h 3507773"/>
                <a:gd name="connsiteX96" fmla="*/ 2235543 w 3248517"/>
                <a:gd name="connsiteY96" fmla="*/ 830779 h 3507773"/>
                <a:gd name="connsiteX97" fmla="*/ 2065635 w 3248517"/>
                <a:gd name="connsiteY97" fmla="*/ 746314 h 3507773"/>
                <a:gd name="connsiteX98" fmla="*/ 2108531 w 3248517"/>
                <a:gd name="connsiteY98" fmla="*/ 998194 h 3507773"/>
                <a:gd name="connsiteX99" fmla="*/ 2259254 w 3248517"/>
                <a:gd name="connsiteY99" fmla="*/ 1067227 h 3507773"/>
                <a:gd name="connsiteX100" fmla="*/ 2285163 w 3248517"/>
                <a:gd name="connsiteY100" fmla="*/ 1144483 h 3507773"/>
                <a:gd name="connsiteX101" fmla="*/ 2187208 w 3248517"/>
                <a:gd name="connsiteY101" fmla="*/ 1396872 h 3507773"/>
                <a:gd name="connsiteX102" fmla="*/ 1962055 w 3248517"/>
                <a:gd name="connsiteY102" fmla="*/ 1419847 h 3507773"/>
                <a:gd name="connsiteX103" fmla="*/ 1658786 w 3248517"/>
                <a:gd name="connsiteY103" fmla="*/ 1452012 h 3507773"/>
                <a:gd name="connsiteX104" fmla="*/ 514638 w 3248517"/>
                <a:gd name="connsiteY104" fmla="*/ 1433632 h 3507773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41259 w 3248517"/>
                <a:gd name="connsiteY40" fmla="*/ 3326761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4638 w 3248517"/>
                <a:gd name="connsiteY104" fmla="*/ 1433632 h 3507439"/>
                <a:gd name="connsiteX0" fmla="*/ 511620 w 3248517"/>
                <a:gd name="connsiteY0" fmla="*/ 1445703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1620 w 3248517"/>
                <a:gd name="connsiteY104" fmla="*/ 1445703 h 3507439"/>
                <a:gd name="connsiteX0" fmla="*/ 511620 w 3248517"/>
                <a:gd name="connsiteY0" fmla="*/ 1445703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1620 w 3248517"/>
                <a:gd name="connsiteY104" fmla="*/ 1445703 h 3507439"/>
                <a:gd name="connsiteX0" fmla="*/ 511620 w 3248517"/>
                <a:gd name="connsiteY0" fmla="*/ 1445703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1620 w 3248517"/>
                <a:gd name="connsiteY104" fmla="*/ 1445703 h 3507439"/>
                <a:gd name="connsiteX0" fmla="*/ 436174 w 3248517"/>
                <a:gd name="connsiteY0" fmla="*/ 1463810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436174 w 3248517"/>
                <a:gd name="connsiteY104" fmla="*/ 1463810 h 3507439"/>
                <a:gd name="connsiteX0" fmla="*/ 1565233 w 3248517"/>
                <a:gd name="connsiteY0" fmla="*/ 1433906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526347 w 3248517"/>
                <a:gd name="connsiteY2" fmla="*/ 1443019 h 3507439"/>
                <a:gd name="connsiteX3" fmla="*/ 202179 w 3248517"/>
                <a:gd name="connsiteY3" fmla="*/ 1603646 h 3507439"/>
                <a:gd name="connsiteX4" fmla="*/ 18380 w 3248517"/>
                <a:gd name="connsiteY4" fmla="*/ 1787445 h 3507439"/>
                <a:gd name="connsiteX5" fmla="*/ 0 w 3248517"/>
                <a:gd name="connsiteY5" fmla="*/ 2063143 h 3507439"/>
                <a:gd name="connsiteX6" fmla="*/ 151635 w 3248517"/>
                <a:gd name="connsiteY6" fmla="*/ 1952864 h 3507439"/>
                <a:gd name="connsiteX7" fmla="*/ 188394 w 3248517"/>
                <a:gd name="connsiteY7" fmla="*/ 2003409 h 3507439"/>
                <a:gd name="connsiteX8" fmla="*/ 202179 w 3248517"/>
                <a:gd name="connsiteY8" fmla="*/ 1856369 h 3507439"/>
                <a:gd name="connsiteX9" fmla="*/ 280294 w 3248517"/>
                <a:gd name="connsiteY9" fmla="*/ 2269917 h 3507439"/>
                <a:gd name="connsiteX10" fmla="*/ 36760 w 3248517"/>
                <a:gd name="connsiteY10" fmla="*/ 2550211 h 3507439"/>
                <a:gd name="connsiteX11" fmla="*/ 45950 w 3248517"/>
                <a:gd name="connsiteY11" fmla="*/ 3363521 h 3507439"/>
                <a:gd name="connsiteX12" fmla="*/ 105685 w 3248517"/>
                <a:gd name="connsiteY12" fmla="*/ 3326761 h 3507439"/>
                <a:gd name="connsiteX13" fmla="*/ 133255 w 3248517"/>
                <a:gd name="connsiteY13" fmla="*/ 3469206 h 3507439"/>
                <a:gd name="connsiteX14" fmla="*/ 298674 w 3248517"/>
                <a:gd name="connsiteY14" fmla="*/ 3464611 h 3507439"/>
                <a:gd name="connsiteX15" fmla="*/ 353813 w 3248517"/>
                <a:gd name="connsiteY15" fmla="*/ 3427851 h 3507439"/>
                <a:gd name="connsiteX16" fmla="*/ 174609 w 3248517"/>
                <a:gd name="connsiteY16" fmla="*/ 3276217 h 3507439"/>
                <a:gd name="connsiteX17" fmla="*/ 170014 w 3248517"/>
                <a:gd name="connsiteY17" fmla="*/ 2720225 h 3507439"/>
                <a:gd name="connsiteX18" fmla="*/ 390573 w 3248517"/>
                <a:gd name="connsiteY18" fmla="*/ 2605350 h 3507439"/>
                <a:gd name="connsiteX19" fmla="*/ 298674 w 3248517"/>
                <a:gd name="connsiteY19" fmla="*/ 2734010 h 3507439"/>
                <a:gd name="connsiteX20" fmla="*/ 680057 w 3248517"/>
                <a:gd name="connsiteY20" fmla="*/ 3294597 h 3507439"/>
                <a:gd name="connsiteX21" fmla="*/ 721411 w 3248517"/>
                <a:gd name="connsiteY21" fmla="*/ 3262432 h 3507439"/>
                <a:gd name="connsiteX22" fmla="*/ 735196 w 3248517"/>
                <a:gd name="connsiteY22" fmla="*/ 3363521 h 3507439"/>
                <a:gd name="connsiteX23" fmla="*/ 928185 w 3248517"/>
                <a:gd name="connsiteY23" fmla="*/ 3363521 h 3507439"/>
                <a:gd name="connsiteX24" fmla="*/ 974135 w 3248517"/>
                <a:gd name="connsiteY24" fmla="*/ 3331356 h 3507439"/>
                <a:gd name="connsiteX25" fmla="*/ 758171 w 3248517"/>
                <a:gd name="connsiteY25" fmla="*/ 3193507 h 3507439"/>
                <a:gd name="connsiteX26" fmla="*/ 510043 w 3248517"/>
                <a:gd name="connsiteY26" fmla="*/ 2821314 h 3507439"/>
                <a:gd name="connsiteX27" fmla="*/ 519233 w 3248517"/>
                <a:gd name="connsiteY27" fmla="*/ 2738605 h 3507439"/>
                <a:gd name="connsiteX28" fmla="*/ 914400 w 3248517"/>
                <a:gd name="connsiteY28" fmla="*/ 2334247 h 3507439"/>
                <a:gd name="connsiteX29" fmla="*/ 1709331 w 3248517"/>
                <a:gd name="connsiteY29" fmla="*/ 2380197 h 3507439"/>
                <a:gd name="connsiteX30" fmla="*/ 1585267 w 3248517"/>
                <a:gd name="connsiteY30" fmla="*/ 3248647 h 3507439"/>
                <a:gd name="connsiteX31" fmla="*/ 1622026 w 3248517"/>
                <a:gd name="connsiteY31" fmla="*/ 3239457 h 3507439"/>
                <a:gd name="connsiteX32" fmla="*/ 1617432 w 3248517"/>
                <a:gd name="connsiteY32" fmla="*/ 3386496 h 3507439"/>
                <a:gd name="connsiteX33" fmla="*/ 1824205 w 3248517"/>
                <a:gd name="connsiteY33" fmla="*/ 3450826 h 3507439"/>
                <a:gd name="connsiteX34" fmla="*/ 1856370 w 3248517"/>
                <a:gd name="connsiteY34" fmla="*/ 3391091 h 3507439"/>
                <a:gd name="connsiteX35" fmla="*/ 1718521 w 3248517"/>
                <a:gd name="connsiteY35" fmla="*/ 3303786 h 3507439"/>
                <a:gd name="connsiteX36" fmla="*/ 1746091 w 3248517"/>
                <a:gd name="connsiteY36" fmla="*/ 2908619 h 3507439"/>
                <a:gd name="connsiteX37" fmla="*/ 1870155 w 3248517"/>
                <a:gd name="connsiteY37" fmla="*/ 2623730 h 3507439"/>
                <a:gd name="connsiteX38" fmla="*/ 1975840 w 3248517"/>
                <a:gd name="connsiteY38" fmla="*/ 2844289 h 3507439"/>
                <a:gd name="connsiteX39" fmla="*/ 2058549 w 3248517"/>
                <a:gd name="connsiteY39" fmla="*/ 3060253 h 3507439"/>
                <a:gd name="connsiteX40" fmla="*/ 2093835 w 3248517"/>
                <a:gd name="connsiteY40" fmla="*/ 3350929 h 3507439"/>
                <a:gd name="connsiteX41" fmla="*/ 2138593 w 3248517"/>
                <a:gd name="connsiteY41" fmla="*/ 3345423 h 3507439"/>
                <a:gd name="connsiteX42" fmla="*/ 2155499 w 3248517"/>
                <a:gd name="connsiteY42" fmla="*/ 3478113 h 3507439"/>
                <a:gd name="connsiteX43" fmla="*/ 2309062 w 3248517"/>
                <a:gd name="connsiteY43" fmla="*/ 3507439 h 3507439"/>
                <a:gd name="connsiteX44" fmla="*/ 2353539 w 3248517"/>
                <a:gd name="connsiteY44" fmla="*/ 3463419 h 3507439"/>
                <a:gd name="connsiteX45" fmla="*/ 2240700 w 3248517"/>
                <a:gd name="connsiteY45" fmla="*/ 3366924 h 3507439"/>
                <a:gd name="connsiteX46" fmla="*/ 2145854 w 3248517"/>
                <a:gd name="connsiteY46" fmla="*/ 3087823 h 3507439"/>
                <a:gd name="connsiteX47" fmla="*/ 2101660 w 3248517"/>
                <a:gd name="connsiteY47" fmla="*/ 2817884 h 3507439"/>
                <a:gd name="connsiteX48" fmla="*/ 2072334 w 3248517"/>
                <a:gd name="connsiteY48" fmla="*/ 2357222 h 3507439"/>
                <a:gd name="connsiteX49" fmla="*/ 2313376 w 3248517"/>
                <a:gd name="connsiteY49" fmla="*/ 2205413 h 3507439"/>
                <a:gd name="connsiteX50" fmla="*/ 2604615 w 3248517"/>
                <a:gd name="connsiteY50" fmla="*/ 1779447 h 3507439"/>
                <a:gd name="connsiteX51" fmla="*/ 2672628 w 3248517"/>
                <a:gd name="connsiteY51" fmla="*/ 1448891 h 3507439"/>
                <a:gd name="connsiteX52" fmla="*/ 2785010 w 3248517"/>
                <a:gd name="connsiteY52" fmla="*/ 1398346 h 3507439"/>
                <a:gd name="connsiteX53" fmla="*/ 2774628 w 3248517"/>
                <a:gd name="connsiteY53" fmla="*/ 1288521 h 3507439"/>
                <a:gd name="connsiteX54" fmla="*/ 2760106 w 3248517"/>
                <a:gd name="connsiteY54" fmla="*/ 1231453 h 3507439"/>
                <a:gd name="connsiteX55" fmla="*/ 2783362 w 3248517"/>
                <a:gd name="connsiteY55" fmla="*/ 1121454 h 3507439"/>
                <a:gd name="connsiteX56" fmla="*/ 2813492 w 3248517"/>
                <a:gd name="connsiteY56" fmla="*/ 1132185 h 3507439"/>
                <a:gd name="connsiteX57" fmla="*/ 2807530 w 3248517"/>
                <a:gd name="connsiteY57" fmla="*/ 1066034 h 3507439"/>
                <a:gd name="connsiteX58" fmla="*/ 2835100 w 3248517"/>
                <a:gd name="connsiteY58" fmla="*/ 1020084 h 3507439"/>
                <a:gd name="connsiteX59" fmla="*/ 2946306 w 3248517"/>
                <a:gd name="connsiteY59" fmla="*/ 872562 h 3507439"/>
                <a:gd name="connsiteX60" fmla="*/ 2986734 w 3248517"/>
                <a:gd name="connsiteY60" fmla="*/ 771955 h 3507439"/>
                <a:gd name="connsiteX61" fmla="*/ 2876992 w 3248517"/>
                <a:gd name="connsiteY61" fmla="*/ 819245 h 3507439"/>
                <a:gd name="connsiteX62" fmla="*/ 2742744 w 3248517"/>
                <a:gd name="connsiteY62" fmla="*/ 868450 h 3507439"/>
                <a:gd name="connsiteX63" fmla="*/ 3074039 w 3248517"/>
                <a:gd name="connsiteY63" fmla="*/ 501589 h 3507439"/>
                <a:gd name="connsiteX64" fmla="*/ 3219323 w 3248517"/>
                <a:gd name="connsiteY64" fmla="*/ 46231 h 3507439"/>
                <a:gd name="connsiteX65" fmla="*/ 3119988 w 3248517"/>
                <a:gd name="connsiteY65" fmla="*/ 328453 h 3507439"/>
                <a:gd name="connsiteX66" fmla="*/ 3079371 w 3248517"/>
                <a:gd name="connsiteY66" fmla="*/ 38232 h 3507439"/>
                <a:gd name="connsiteX67" fmla="*/ 3059798 w 3248517"/>
                <a:gd name="connsiteY67" fmla="*/ 388642 h 3507439"/>
                <a:gd name="connsiteX68" fmla="*/ 2963023 w 3248517"/>
                <a:gd name="connsiteY68" fmla="*/ 482754 h 3507439"/>
                <a:gd name="connsiteX69" fmla="*/ 2822963 w 3248517"/>
                <a:gd name="connsiteY69" fmla="*/ 60189 h 3507439"/>
                <a:gd name="connsiteX70" fmla="*/ 2887119 w 3248517"/>
                <a:gd name="connsiteY70" fmla="*/ 521161 h 3507439"/>
                <a:gd name="connsiteX71" fmla="*/ 2715630 w 3248517"/>
                <a:gd name="connsiteY71" fmla="*/ 730601 h 3507439"/>
                <a:gd name="connsiteX72" fmla="*/ 2649828 w 3248517"/>
                <a:gd name="connsiteY72" fmla="*/ 620884 h 3507439"/>
                <a:gd name="connsiteX73" fmla="*/ 2633832 w 3248517"/>
                <a:gd name="connsiteY73" fmla="*/ 446449 h 3507439"/>
                <a:gd name="connsiteX74" fmla="*/ 2586971 w 3248517"/>
                <a:gd name="connsiteY74" fmla="*/ 643296 h 3507439"/>
                <a:gd name="connsiteX75" fmla="*/ 2650846 w 3248517"/>
                <a:gd name="connsiteY75" fmla="*/ 771218 h 3507439"/>
                <a:gd name="connsiteX76" fmla="*/ 2632922 w 3248517"/>
                <a:gd name="connsiteY76" fmla="*/ 854946 h 3507439"/>
                <a:gd name="connsiteX77" fmla="*/ 2481287 w 3248517"/>
                <a:gd name="connsiteY77" fmla="*/ 854665 h 3507439"/>
                <a:gd name="connsiteX78" fmla="*/ 2393982 w 3248517"/>
                <a:gd name="connsiteY78" fmla="*/ 753575 h 3507439"/>
                <a:gd name="connsiteX79" fmla="*/ 2447929 w 3248517"/>
                <a:gd name="connsiteY79" fmla="*/ 605344 h 3507439"/>
                <a:gd name="connsiteX80" fmla="*/ 2420079 w 3248517"/>
                <a:gd name="connsiteY80" fmla="*/ 458586 h 3507439"/>
                <a:gd name="connsiteX81" fmla="*/ 2330389 w 3248517"/>
                <a:gd name="connsiteY81" fmla="*/ 702575 h 3507439"/>
                <a:gd name="connsiteX82" fmla="*/ 2045501 w 3248517"/>
                <a:gd name="connsiteY82" fmla="*/ 470160 h 3507439"/>
                <a:gd name="connsiteX83" fmla="*/ 2079139 w 3248517"/>
                <a:gd name="connsiteY83" fmla="*/ 379171 h 3507439"/>
                <a:gd name="connsiteX84" fmla="*/ 2305379 w 3248517"/>
                <a:gd name="connsiteY84" fmla="*/ 238764 h 3507439"/>
                <a:gd name="connsiteX85" fmla="*/ 2167863 w 3248517"/>
                <a:gd name="connsiteY85" fmla="*/ 296731 h 3507439"/>
                <a:gd name="connsiteX86" fmla="*/ 2035574 w 3248517"/>
                <a:gd name="connsiteY86" fmla="*/ 307863 h 3507439"/>
                <a:gd name="connsiteX87" fmla="*/ 2047899 w 3248517"/>
                <a:gd name="connsiteY87" fmla="*/ 174099 h 3507439"/>
                <a:gd name="connsiteX88" fmla="*/ 2126456 w 3248517"/>
                <a:gd name="connsiteY88" fmla="*/ 0 h 3507439"/>
                <a:gd name="connsiteX89" fmla="*/ 1966650 w 3248517"/>
                <a:gd name="connsiteY89" fmla="*/ 257318 h 3507439"/>
                <a:gd name="connsiteX90" fmla="*/ 1936870 w 3248517"/>
                <a:gd name="connsiteY90" fmla="*/ 32164 h 3507439"/>
                <a:gd name="connsiteX91" fmla="*/ 1901275 w 3248517"/>
                <a:gd name="connsiteY91" fmla="*/ 208756 h 3507439"/>
                <a:gd name="connsiteX92" fmla="*/ 1931363 w 3248517"/>
                <a:gd name="connsiteY92" fmla="*/ 367315 h 3507439"/>
                <a:gd name="connsiteX93" fmla="*/ 1837294 w 3248517"/>
                <a:gd name="connsiteY93" fmla="*/ 288733 h 3507439"/>
                <a:gd name="connsiteX94" fmla="*/ 1776782 w 3248517"/>
                <a:gd name="connsiteY94" fmla="*/ 138130 h 3507439"/>
                <a:gd name="connsiteX95" fmla="*/ 1812524 w 3248517"/>
                <a:gd name="connsiteY95" fmla="*/ 363351 h 3507439"/>
                <a:gd name="connsiteX96" fmla="*/ 2358415 w 3248517"/>
                <a:gd name="connsiteY96" fmla="*/ 907420 h 3507439"/>
                <a:gd name="connsiteX97" fmla="*/ 2235543 w 3248517"/>
                <a:gd name="connsiteY97" fmla="*/ 830779 h 3507439"/>
                <a:gd name="connsiteX98" fmla="*/ 2065635 w 3248517"/>
                <a:gd name="connsiteY98" fmla="*/ 746314 h 3507439"/>
                <a:gd name="connsiteX99" fmla="*/ 2108531 w 3248517"/>
                <a:gd name="connsiteY99" fmla="*/ 998194 h 3507439"/>
                <a:gd name="connsiteX100" fmla="*/ 2259254 w 3248517"/>
                <a:gd name="connsiteY100" fmla="*/ 1067227 h 3507439"/>
                <a:gd name="connsiteX101" fmla="*/ 2285163 w 3248517"/>
                <a:gd name="connsiteY101" fmla="*/ 1144483 h 3507439"/>
                <a:gd name="connsiteX102" fmla="*/ 2187208 w 3248517"/>
                <a:gd name="connsiteY102" fmla="*/ 1396872 h 3507439"/>
                <a:gd name="connsiteX103" fmla="*/ 1844360 w 3248517"/>
                <a:gd name="connsiteY103" fmla="*/ 1398722 h 3507439"/>
                <a:gd name="connsiteX104" fmla="*/ 1565233 w 3248517"/>
                <a:gd name="connsiteY104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526347 w 3248517"/>
                <a:gd name="connsiteY2" fmla="*/ 1443019 h 3507439"/>
                <a:gd name="connsiteX3" fmla="*/ 202179 w 3248517"/>
                <a:gd name="connsiteY3" fmla="*/ 1603646 h 3507439"/>
                <a:gd name="connsiteX4" fmla="*/ 18380 w 3248517"/>
                <a:gd name="connsiteY4" fmla="*/ 1787445 h 3507439"/>
                <a:gd name="connsiteX5" fmla="*/ 0 w 3248517"/>
                <a:gd name="connsiteY5" fmla="*/ 2063143 h 3507439"/>
                <a:gd name="connsiteX6" fmla="*/ 151635 w 3248517"/>
                <a:gd name="connsiteY6" fmla="*/ 1952864 h 3507439"/>
                <a:gd name="connsiteX7" fmla="*/ 188394 w 3248517"/>
                <a:gd name="connsiteY7" fmla="*/ 2003409 h 3507439"/>
                <a:gd name="connsiteX8" fmla="*/ 202179 w 3248517"/>
                <a:gd name="connsiteY8" fmla="*/ 1856369 h 3507439"/>
                <a:gd name="connsiteX9" fmla="*/ 280294 w 3248517"/>
                <a:gd name="connsiteY9" fmla="*/ 2269917 h 3507439"/>
                <a:gd name="connsiteX10" fmla="*/ 36760 w 3248517"/>
                <a:gd name="connsiteY10" fmla="*/ 2550211 h 3507439"/>
                <a:gd name="connsiteX11" fmla="*/ 45950 w 3248517"/>
                <a:gd name="connsiteY11" fmla="*/ 3363521 h 3507439"/>
                <a:gd name="connsiteX12" fmla="*/ 105685 w 3248517"/>
                <a:gd name="connsiteY12" fmla="*/ 3326761 h 3507439"/>
                <a:gd name="connsiteX13" fmla="*/ 133255 w 3248517"/>
                <a:gd name="connsiteY13" fmla="*/ 3469206 h 3507439"/>
                <a:gd name="connsiteX14" fmla="*/ 298674 w 3248517"/>
                <a:gd name="connsiteY14" fmla="*/ 3464611 h 3507439"/>
                <a:gd name="connsiteX15" fmla="*/ 353813 w 3248517"/>
                <a:gd name="connsiteY15" fmla="*/ 3427851 h 3507439"/>
                <a:gd name="connsiteX16" fmla="*/ 174609 w 3248517"/>
                <a:gd name="connsiteY16" fmla="*/ 3276217 h 3507439"/>
                <a:gd name="connsiteX17" fmla="*/ 170014 w 3248517"/>
                <a:gd name="connsiteY17" fmla="*/ 2720225 h 3507439"/>
                <a:gd name="connsiteX18" fmla="*/ 390573 w 3248517"/>
                <a:gd name="connsiteY18" fmla="*/ 2605350 h 3507439"/>
                <a:gd name="connsiteX19" fmla="*/ 298674 w 3248517"/>
                <a:gd name="connsiteY19" fmla="*/ 2734010 h 3507439"/>
                <a:gd name="connsiteX20" fmla="*/ 680057 w 3248517"/>
                <a:gd name="connsiteY20" fmla="*/ 3294597 h 3507439"/>
                <a:gd name="connsiteX21" fmla="*/ 721411 w 3248517"/>
                <a:gd name="connsiteY21" fmla="*/ 3262432 h 3507439"/>
                <a:gd name="connsiteX22" fmla="*/ 735196 w 3248517"/>
                <a:gd name="connsiteY22" fmla="*/ 3363521 h 3507439"/>
                <a:gd name="connsiteX23" fmla="*/ 928185 w 3248517"/>
                <a:gd name="connsiteY23" fmla="*/ 3363521 h 3507439"/>
                <a:gd name="connsiteX24" fmla="*/ 974135 w 3248517"/>
                <a:gd name="connsiteY24" fmla="*/ 3331356 h 3507439"/>
                <a:gd name="connsiteX25" fmla="*/ 758171 w 3248517"/>
                <a:gd name="connsiteY25" fmla="*/ 3193507 h 3507439"/>
                <a:gd name="connsiteX26" fmla="*/ 510043 w 3248517"/>
                <a:gd name="connsiteY26" fmla="*/ 2821314 h 3507439"/>
                <a:gd name="connsiteX27" fmla="*/ 519233 w 3248517"/>
                <a:gd name="connsiteY27" fmla="*/ 2738605 h 3507439"/>
                <a:gd name="connsiteX28" fmla="*/ 914400 w 3248517"/>
                <a:gd name="connsiteY28" fmla="*/ 2334247 h 3507439"/>
                <a:gd name="connsiteX29" fmla="*/ 1709331 w 3248517"/>
                <a:gd name="connsiteY29" fmla="*/ 2380197 h 3507439"/>
                <a:gd name="connsiteX30" fmla="*/ 1585267 w 3248517"/>
                <a:gd name="connsiteY30" fmla="*/ 3248647 h 3507439"/>
                <a:gd name="connsiteX31" fmla="*/ 1622026 w 3248517"/>
                <a:gd name="connsiteY31" fmla="*/ 3239457 h 3507439"/>
                <a:gd name="connsiteX32" fmla="*/ 1617432 w 3248517"/>
                <a:gd name="connsiteY32" fmla="*/ 3386496 h 3507439"/>
                <a:gd name="connsiteX33" fmla="*/ 1824205 w 3248517"/>
                <a:gd name="connsiteY33" fmla="*/ 3450826 h 3507439"/>
                <a:gd name="connsiteX34" fmla="*/ 1856370 w 3248517"/>
                <a:gd name="connsiteY34" fmla="*/ 3391091 h 3507439"/>
                <a:gd name="connsiteX35" fmla="*/ 1718521 w 3248517"/>
                <a:gd name="connsiteY35" fmla="*/ 3303786 h 3507439"/>
                <a:gd name="connsiteX36" fmla="*/ 1746091 w 3248517"/>
                <a:gd name="connsiteY36" fmla="*/ 2908619 h 3507439"/>
                <a:gd name="connsiteX37" fmla="*/ 1870155 w 3248517"/>
                <a:gd name="connsiteY37" fmla="*/ 2623730 h 3507439"/>
                <a:gd name="connsiteX38" fmla="*/ 1975840 w 3248517"/>
                <a:gd name="connsiteY38" fmla="*/ 2844289 h 3507439"/>
                <a:gd name="connsiteX39" fmla="*/ 2058549 w 3248517"/>
                <a:gd name="connsiteY39" fmla="*/ 3060253 h 3507439"/>
                <a:gd name="connsiteX40" fmla="*/ 2093835 w 3248517"/>
                <a:gd name="connsiteY40" fmla="*/ 3350929 h 3507439"/>
                <a:gd name="connsiteX41" fmla="*/ 2138593 w 3248517"/>
                <a:gd name="connsiteY41" fmla="*/ 3345423 h 3507439"/>
                <a:gd name="connsiteX42" fmla="*/ 2155499 w 3248517"/>
                <a:gd name="connsiteY42" fmla="*/ 3478113 h 3507439"/>
                <a:gd name="connsiteX43" fmla="*/ 2309062 w 3248517"/>
                <a:gd name="connsiteY43" fmla="*/ 3507439 h 3507439"/>
                <a:gd name="connsiteX44" fmla="*/ 2353539 w 3248517"/>
                <a:gd name="connsiteY44" fmla="*/ 3463419 h 3507439"/>
                <a:gd name="connsiteX45" fmla="*/ 2240700 w 3248517"/>
                <a:gd name="connsiteY45" fmla="*/ 3366924 h 3507439"/>
                <a:gd name="connsiteX46" fmla="*/ 2145854 w 3248517"/>
                <a:gd name="connsiteY46" fmla="*/ 3087823 h 3507439"/>
                <a:gd name="connsiteX47" fmla="*/ 2101660 w 3248517"/>
                <a:gd name="connsiteY47" fmla="*/ 2817884 h 3507439"/>
                <a:gd name="connsiteX48" fmla="*/ 2072334 w 3248517"/>
                <a:gd name="connsiteY48" fmla="*/ 2357222 h 3507439"/>
                <a:gd name="connsiteX49" fmla="*/ 2313376 w 3248517"/>
                <a:gd name="connsiteY49" fmla="*/ 2205413 h 3507439"/>
                <a:gd name="connsiteX50" fmla="*/ 2604615 w 3248517"/>
                <a:gd name="connsiteY50" fmla="*/ 1779447 h 3507439"/>
                <a:gd name="connsiteX51" fmla="*/ 2672628 w 3248517"/>
                <a:gd name="connsiteY51" fmla="*/ 1448891 h 3507439"/>
                <a:gd name="connsiteX52" fmla="*/ 2785010 w 3248517"/>
                <a:gd name="connsiteY52" fmla="*/ 1398346 h 3507439"/>
                <a:gd name="connsiteX53" fmla="*/ 2774628 w 3248517"/>
                <a:gd name="connsiteY53" fmla="*/ 1288521 h 3507439"/>
                <a:gd name="connsiteX54" fmla="*/ 2760106 w 3248517"/>
                <a:gd name="connsiteY54" fmla="*/ 1231453 h 3507439"/>
                <a:gd name="connsiteX55" fmla="*/ 2783362 w 3248517"/>
                <a:gd name="connsiteY55" fmla="*/ 1121454 h 3507439"/>
                <a:gd name="connsiteX56" fmla="*/ 2813492 w 3248517"/>
                <a:gd name="connsiteY56" fmla="*/ 1132185 h 3507439"/>
                <a:gd name="connsiteX57" fmla="*/ 2807530 w 3248517"/>
                <a:gd name="connsiteY57" fmla="*/ 1066034 h 3507439"/>
                <a:gd name="connsiteX58" fmla="*/ 2835100 w 3248517"/>
                <a:gd name="connsiteY58" fmla="*/ 1020084 h 3507439"/>
                <a:gd name="connsiteX59" fmla="*/ 2946306 w 3248517"/>
                <a:gd name="connsiteY59" fmla="*/ 872562 h 3507439"/>
                <a:gd name="connsiteX60" fmla="*/ 2986734 w 3248517"/>
                <a:gd name="connsiteY60" fmla="*/ 771955 h 3507439"/>
                <a:gd name="connsiteX61" fmla="*/ 2876992 w 3248517"/>
                <a:gd name="connsiteY61" fmla="*/ 819245 h 3507439"/>
                <a:gd name="connsiteX62" fmla="*/ 2742744 w 3248517"/>
                <a:gd name="connsiteY62" fmla="*/ 868450 h 3507439"/>
                <a:gd name="connsiteX63" fmla="*/ 3074039 w 3248517"/>
                <a:gd name="connsiteY63" fmla="*/ 501589 h 3507439"/>
                <a:gd name="connsiteX64" fmla="*/ 3219323 w 3248517"/>
                <a:gd name="connsiteY64" fmla="*/ 46231 h 3507439"/>
                <a:gd name="connsiteX65" fmla="*/ 3119988 w 3248517"/>
                <a:gd name="connsiteY65" fmla="*/ 328453 h 3507439"/>
                <a:gd name="connsiteX66" fmla="*/ 3079371 w 3248517"/>
                <a:gd name="connsiteY66" fmla="*/ 38232 h 3507439"/>
                <a:gd name="connsiteX67" fmla="*/ 3059798 w 3248517"/>
                <a:gd name="connsiteY67" fmla="*/ 388642 h 3507439"/>
                <a:gd name="connsiteX68" fmla="*/ 2963023 w 3248517"/>
                <a:gd name="connsiteY68" fmla="*/ 482754 h 3507439"/>
                <a:gd name="connsiteX69" fmla="*/ 2822963 w 3248517"/>
                <a:gd name="connsiteY69" fmla="*/ 60189 h 3507439"/>
                <a:gd name="connsiteX70" fmla="*/ 2887119 w 3248517"/>
                <a:gd name="connsiteY70" fmla="*/ 521161 h 3507439"/>
                <a:gd name="connsiteX71" fmla="*/ 2715630 w 3248517"/>
                <a:gd name="connsiteY71" fmla="*/ 730601 h 3507439"/>
                <a:gd name="connsiteX72" fmla="*/ 2649828 w 3248517"/>
                <a:gd name="connsiteY72" fmla="*/ 620884 h 3507439"/>
                <a:gd name="connsiteX73" fmla="*/ 2633832 w 3248517"/>
                <a:gd name="connsiteY73" fmla="*/ 446449 h 3507439"/>
                <a:gd name="connsiteX74" fmla="*/ 2586971 w 3248517"/>
                <a:gd name="connsiteY74" fmla="*/ 643296 h 3507439"/>
                <a:gd name="connsiteX75" fmla="*/ 2650846 w 3248517"/>
                <a:gd name="connsiteY75" fmla="*/ 771218 h 3507439"/>
                <a:gd name="connsiteX76" fmla="*/ 2632922 w 3248517"/>
                <a:gd name="connsiteY76" fmla="*/ 854946 h 3507439"/>
                <a:gd name="connsiteX77" fmla="*/ 2481287 w 3248517"/>
                <a:gd name="connsiteY77" fmla="*/ 854665 h 3507439"/>
                <a:gd name="connsiteX78" fmla="*/ 2393982 w 3248517"/>
                <a:gd name="connsiteY78" fmla="*/ 753575 h 3507439"/>
                <a:gd name="connsiteX79" fmla="*/ 2447929 w 3248517"/>
                <a:gd name="connsiteY79" fmla="*/ 605344 h 3507439"/>
                <a:gd name="connsiteX80" fmla="*/ 2420079 w 3248517"/>
                <a:gd name="connsiteY80" fmla="*/ 458586 h 3507439"/>
                <a:gd name="connsiteX81" fmla="*/ 2330389 w 3248517"/>
                <a:gd name="connsiteY81" fmla="*/ 702575 h 3507439"/>
                <a:gd name="connsiteX82" fmla="*/ 2045501 w 3248517"/>
                <a:gd name="connsiteY82" fmla="*/ 470160 h 3507439"/>
                <a:gd name="connsiteX83" fmla="*/ 2079139 w 3248517"/>
                <a:gd name="connsiteY83" fmla="*/ 379171 h 3507439"/>
                <a:gd name="connsiteX84" fmla="*/ 2305379 w 3248517"/>
                <a:gd name="connsiteY84" fmla="*/ 238764 h 3507439"/>
                <a:gd name="connsiteX85" fmla="*/ 2167863 w 3248517"/>
                <a:gd name="connsiteY85" fmla="*/ 296731 h 3507439"/>
                <a:gd name="connsiteX86" fmla="*/ 2035574 w 3248517"/>
                <a:gd name="connsiteY86" fmla="*/ 307863 h 3507439"/>
                <a:gd name="connsiteX87" fmla="*/ 2047899 w 3248517"/>
                <a:gd name="connsiteY87" fmla="*/ 174099 h 3507439"/>
                <a:gd name="connsiteX88" fmla="*/ 2126456 w 3248517"/>
                <a:gd name="connsiteY88" fmla="*/ 0 h 3507439"/>
                <a:gd name="connsiteX89" fmla="*/ 1966650 w 3248517"/>
                <a:gd name="connsiteY89" fmla="*/ 257318 h 3507439"/>
                <a:gd name="connsiteX90" fmla="*/ 1936870 w 3248517"/>
                <a:gd name="connsiteY90" fmla="*/ 32164 h 3507439"/>
                <a:gd name="connsiteX91" fmla="*/ 1901275 w 3248517"/>
                <a:gd name="connsiteY91" fmla="*/ 208756 h 3507439"/>
                <a:gd name="connsiteX92" fmla="*/ 1931363 w 3248517"/>
                <a:gd name="connsiteY92" fmla="*/ 367315 h 3507439"/>
                <a:gd name="connsiteX93" fmla="*/ 1837294 w 3248517"/>
                <a:gd name="connsiteY93" fmla="*/ 288733 h 3507439"/>
                <a:gd name="connsiteX94" fmla="*/ 1776782 w 3248517"/>
                <a:gd name="connsiteY94" fmla="*/ 138130 h 3507439"/>
                <a:gd name="connsiteX95" fmla="*/ 1812524 w 3248517"/>
                <a:gd name="connsiteY95" fmla="*/ 363351 h 3507439"/>
                <a:gd name="connsiteX96" fmla="*/ 2358415 w 3248517"/>
                <a:gd name="connsiteY96" fmla="*/ 907420 h 3507439"/>
                <a:gd name="connsiteX97" fmla="*/ 2235543 w 3248517"/>
                <a:gd name="connsiteY97" fmla="*/ 830779 h 3507439"/>
                <a:gd name="connsiteX98" fmla="*/ 2065635 w 3248517"/>
                <a:gd name="connsiteY98" fmla="*/ 746314 h 3507439"/>
                <a:gd name="connsiteX99" fmla="*/ 2108531 w 3248517"/>
                <a:gd name="connsiteY99" fmla="*/ 998194 h 3507439"/>
                <a:gd name="connsiteX100" fmla="*/ 2259254 w 3248517"/>
                <a:gd name="connsiteY100" fmla="*/ 1067227 h 3507439"/>
                <a:gd name="connsiteX101" fmla="*/ 2285163 w 3248517"/>
                <a:gd name="connsiteY101" fmla="*/ 1144483 h 3507439"/>
                <a:gd name="connsiteX102" fmla="*/ 2187208 w 3248517"/>
                <a:gd name="connsiteY102" fmla="*/ 1396872 h 3507439"/>
                <a:gd name="connsiteX103" fmla="*/ 1844360 w 3248517"/>
                <a:gd name="connsiteY103" fmla="*/ 1398722 h 3507439"/>
                <a:gd name="connsiteX104" fmla="*/ 1565233 w 3248517"/>
                <a:gd name="connsiteY104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526347 w 3248517"/>
                <a:gd name="connsiteY2" fmla="*/ 1443019 h 3507439"/>
                <a:gd name="connsiteX3" fmla="*/ 202179 w 3248517"/>
                <a:gd name="connsiteY3" fmla="*/ 1603646 h 3507439"/>
                <a:gd name="connsiteX4" fmla="*/ 18380 w 3248517"/>
                <a:gd name="connsiteY4" fmla="*/ 1787445 h 3507439"/>
                <a:gd name="connsiteX5" fmla="*/ 0 w 3248517"/>
                <a:gd name="connsiteY5" fmla="*/ 2063143 h 3507439"/>
                <a:gd name="connsiteX6" fmla="*/ 151635 w 3248517"/>
                <a:gd name="connsiteY6" fmla="*/ 1952864 h 3507439"/>
                <a:gd name="connsiteX7" fmla="*/ 188394 w 3248517"/>
                <a:gd name="connsiteY7" fmla="*/ 2003409 h 3507439"/>
                <a:gd name="connsiteX8" fmla="*/ 202179 w 3248517"/>
                <a:gd name="connsiteY8" fmla="*/ 1856369 h 3507439"/>
                <a:gd name="connsiteX9" fmla="*/ 280294 w 3248517"/>
                <a:gd name="connsiteY9" fmla="*/ 2269917 h 3507439"/>
                <a:gd name="connsiteX10" fmla="*/ 36760 w 3248517"/>
                <a:gd name="connsiteY10" fmla="*/ 2550211 h 3507439"/>
                <a:gd name="connsiteX11" fmla="*/ 45950 w 3248517"/>
                <a:gd name="connsiteY11" fmla="*/ 3363521 h 3507439"/>
                <a:gd name="connsiteX12" fmla="*/ 105685 w 3248517"/>
                <a:gd name="connsiteY12" fmla="*/ 3326761 h 3507439"/>
                <a:gd name="connsiteX13" fmla="*/ 133255 w 3248517"/>
                <a:gd name="connsiteY13" fmla="*/ 3469206 h 3507439"/>
                <a:gd name="connsiteX14" fmla="*/ 298674 w 3248517"/>
                <a:gd name="connsiteY14" fmla="*/ 3464611 h 3507439"/>
                <a:gd name="connsiteX15" fmla="*/ 353813 w 3248517"/>
                <a:gd name="connsiteY15" fmla="*/ 3427851 h 3507439"/>
                <a:gd name="connsiteX16" fmla="*/ 174609 w 3248517"/>
                <a:gd name="connsiteY16" fmla="*/ 3276217 h 3507439"/>
                <a:gd name="connsiteX17" fmla="*/ 170014 w 3248517"/>
                <a:gd name="connsiteY17" fmla="*/ 2720225 h 3507439"/>
                <a:gd name="connsiteX18" fmla="*/ 390573 w 3248517"/>
                <a:gd name="connsiteY18" fmla="*/ 2605350 h 3507439"/>
                <a:gd name="connsiteX19" fmla="*/ 298674 w 3248517"/>
                <a:gd name="connsiteY19" fmla="*/ 2734010 h 3507439"/>
                <a:gd name="connsiteX20" fmla="*/ 680057 w 3248517"/>
                <a:gd name="connsiteY20" fmla="*/ 3294597 h 3507439"/>
                <a:gd name="connsiteX21" fmla="*/ 721411 w 3248517"/>
                <a:gd name="connsiteY21" fmla="*/ 3262432 h 3507439"/>
                <a:gd name="connsiteX22" fmla="*/ 735196 w 3248517"/>
                <a:gd name="connsiteY22" fmla="*/ 3363521 h 3507439"/>
                <a:gd name="connsiteX23" fmla="*/ 928185 w 3248517"/>
                <a:gd name="connsiteY23" fmla="*/ 3363521 h 3507439"/>
                <a:gd name="connsiteX24" fmla="*/ 974135 w 3248517"/>
                <a:gd name="connsiteY24" fmla="*/ 3331356 h 3507439"/>
                <a:gd name="connsiteX25" fmla="*/ 758171 w 3248517"/>
                <a:gd name="connsiteY25" fmla="*/ 3193507 h 3507439"/>
                <a:gd name="connsiteX26" fmla="*/ 510043 w 3248517"/>
                <a:gd name="connsiteY26" fmla="*/ 2821314 h 3507439"/>
                <a:gd name="connsiteX27" fmla="*/ 519233 w 3248517"/>
                <a:gd name="connsiteY27" fmla="*/ 2738605 h 3507439"/>
                <a:gd name="connsiteX28" fmla="*/ 914400 w 3248517"/>
                <a:gd name="connsiteY28" fmla="*/ 2334247 h 3507439"/>
                <a:gd name="connsiteX29" fmla="*/ 1709331 w 3248517"/>
                <a:gd name="connsiteY29" fmla="*/ 2380197 h 3507439"/>
                <a:gd name="connsiteX30" fmla="*/ 1585267 w 3248517"/>
                <a:gd name="connsiteY30" fmla="*/ 3248647 h 3507439"/>
                <a:gd name="connsiteX31" fmla="*/ 1622026 w 3248517"/>
                <a:gd name="connsiteY31" fmla="*/ 3239457 h 3507439"/>
                <a:gd name="connsiteX32" fmla="*/ 1617432 w 3248517"/>
                <a:gd name="connsiteY32" fmla="*/ 3386496 h 3507439"/>
                <a:gd name="connsiteX33" fmla="*/ 1824205 w 3248517"/>
                <a:gd name="connsiteY33" fmla="*/ 3450826 h 3507439"/>
                <a:gd name="connsiteX34" fmla="*/ 1856370 w 3248517"/>
                <a:gd name="connsiteY34" fmla="*/ 3391091 h 3507439"/>
                <a:gd name="connsiteX35" fmla="*/ 1718521 w 3248517"/>
                <a:gd name="connsiteY35" fmla="*/ 3303786 h 3507439"/>
                <a:gd name="connsiteX36" fmla="*/ 1746091 w 3248517"/>
                <a:gd name="connsiteY36" fmla="*/ 2908619 h 3507439"/>
                <a:gd name="connsiteX37" fmla="*/ 1870155 w 3248517"/>
                <a:gd name="connsiteY37" fmla="*/ 2623730 h 3507439"/>
                <a:gd name="connsiteX38" fmla="*/ 1975840 w 3248517"/>
                <a:gd name="connsiteY38" fmla="*/ 2844289 h 3507439"/>
                <a:gd name="connsiteX39" fmla="*/ 2058549 w 3248517"/>
                <a:gd name="connsiteY39" fmla="*/ 3060253 h 3507439"/>
                <a:gd name="connsiteX40" fmla="*/ 2093835 w 3248517"/>
                <a:gd name="connsiteY40" fmla="*/ 3350929 h 3507439"/>
                <a:gd name="connsiteX41" fmla="*/ 2138593 w 3248517"/>
                <a:gd name="connsiteY41" fmla="*/ 3345423 h 3507439"/>
                <a:gd name="connsiteX42" fmla="*/ 2155499 w 3248517"/>
                <a:gd name="connsiteY42" fmla="*/ 3478113 h 3507439"/>
                <a:gd name="connsiteX43" fmla="*/ 2309062 w 3248517"/>
                <a:gd name="connsiteY43" fmla="*/ 3507439 h 3507439"/>
                <a:gd name="connsiteX44" fmla="*/ 2353539 w 3248517"/>
                <a:gd name="connsiteY44" fmla="*/ 3463419 h 3507439"/>
                <a:gd name="connsiteX45" fmla="*/ 2240700 w 3248517"/>
                <a:gd name="connsiteY45" fmla="*/ 3366924 h 3507439"/>
                <a:gd name="connsiteX46" fmla="*/ 2145854 w 3248517"/>
                <a:gd name="connsiteY46" fmla="*/ 3087823 h 3507439"/>
                <a:gd name="connsiteX47" fmla="*/ 2101660 w 3248517"/>
                <a:gd name="connsiteY47" fmla="*/ 2817884 h 3507439"/>
                <a:gd name="connsiteX48" fmla="*/ 2072334 w 3248517"/>
                <a:gd name="connsiteY48" fmla="*/ 2357222 h 3507439"/>
                <a:gd name="connsiteX49" fmla="*/ 2313376 w 3248517"/>
                <a:gd name="connsiteY49" fmla="*/ 2205413 h 3507439"/>
                <a:gd name="connsiteX50" fmla="*/ 2604615 w 3248517"/>
                <a:gd name="connsiteY50" fmla="*/ 1779447 h 3507439"/>
                <a:gd name="connsiteX51" fmla="*/ 2672628 w 3248517"/>
                <a:gd name="connsiteY51" fmla="*/ 1448891 h 3507439"/>
                <a:gd name="connsiteX52" fmla="*/ 2785010 w 3248517"/>
                <a:gd name="connsiteY52" fmla="*/ 1398346 h 3507439"/>
                <a:gd name="connsiteX53" fmla="*/ 2774628 w 3248517"/>
                <a:gd name="connsiteY53" fmla="*/ 1288521 h 3507439"/>
                <a:gd name="connsiteX54" fmla="*/ 2760106 w 3248517"/>
                <a:gd name="connsiteY54" fmla="*/ 1231453 h 3507439"/>
                <a:gd name="connsiteX55" fmla="*/ 2783362 w 3248517"/>
                <a:gd name="connsiteY55" fmla="*/ 1121454 h 3507439"/>
                <a:gd name="connsiteX56" fmla="*/ 2813492 w 3248517"/>
                <a:gd name="connsiteY56" fmla="*/ 1132185 h 3507439"/>
                <a:gd name="connsiteX57" fmla="*/ 2807530 w 3248517"/>
                <a:gd name="connsiteY57" fmla="*/ 1066034 h 3507439"/>
                <a:gd name="connsiteX58" fmla="*/ 2835100 w 3248517"/>
                <a:gd name="connsiteY58" fmla="*/ 1020084 h 3507439"/>
                <a:gd name="connsiteX59" fmla="*/ 2946306 w 3248517"/>
                <a:gd name="connsiteY59" fmla="*/ 872562 h 3507439"/>
                <a:gd name="connsiteX60" fmla="*/ 2986734 w 3248517"/>
                <a:gd name="connsiteY60" fmla="*/ 771955 h 3507439"/>
                <a:gd name="connsiteX61" fmla="*/ 2876992 w 3248517"/>
                <a:gd name="connsiteY61" fmla="*/ 819245 h 3507439"/>
                <a:gd name="connsiteX62" fmla="*/ 2742744 w 3248517"/>
                <a:gd name="connsiteY62" fmla="*/ 868450 h 3507439"/>
                <a:gd name="connsiteX63" fmla="*/ 3074039 w 3248517"/>
                <a:gd name="connsiteY63" fmla="*/ 501589 h 3507439"/>
                <a:gd name="connsiteX64" fmla="*/ 3219323 w 3248517"/>
                <a:gd name="connsiteY64" fmla="*/ 46231 h 3507439"/>
                <a:gd name="connsiteX65" fmla="*/ 3119988 w 3248517"/>
                <a:gd name="connsiteY65" fmla="*/ 328453 h 3507439"/>
                <a:gd name="connsiteX66" fmla="*/ 3079371 w 3248517"/>
                <a:gd name="connsiteY66" fmla="*/ 38232 h 3507439"/>
                <a:gd name="connsiteX67" fmla="*/ 3059798 w 3248517"/>
                <a:gd name="connsiteY67" fmla="*/ 388642 h 3507439"/>
                <a:gd name="connsiteX68" fmla="*/ 2963023 w 3248517"/>
                <a:gd name="connsiteY68" fmla="*/ 482754 h 3507439"/>
                <a:gd name="connsiteX69" fmla="*/ 2822963 w 3248517"/>
                <a:gd name="connsiteY69" fmla="*/ 60189 h 3507439"/>
                <a:gd name="connsiteX70" fmla="*/ 2887119 w 3248517"/>
                <a:gd name="connsiteY70" fmla="*/ 521161 h 3507439"/>
                <a:gd name="connsiteX71" fmla="*/ 2715630 w 3248517"/>
                <a:gd name="connsiteY71" fmla="*/ 730601 h 3507439"/>
                <a:gd name="connsiteX72" fmla="*/ 2649828 w 3248517"/>
                <a:gd name="connsiteY72" fmla="*/ 620884 h 3507439"/>
                <a:gd name="connsiteX73" fmla="*/ 2633832 w 3248517"/>
                <a:gd name="connsiteY73" fmla="*/ 446449 h 3507439"/>
                <a:gd name="connsiteX74" fmla="*/ 2586971 w 3248517"/>
                <a:gd name="connsiteY74" fmla="*/ 643296 h 3507439"/>
                <a:gd name="connsiteX75" fmla="*/ 2650846 w 3248517"/>
                <a:gd name="connsiteY75" fmla="*/ 771218 h 3507439"/>
                <a:gd name="connsiteX76" fmla="*/ 2632922 w 3248517"/>
                <a:gd name="connsiteY76" fmla="*/ 854946 h 3507439"/>
                <a:gd name="connsiteX77" fmla="*/ 2481287 w 3248517"/>
                <a:gd name="connsiteY77" fmla="*/ 854665 h 3507439"/>
                <a:gd name="connsiteX78" fmla="*/ 2393982 w 3248517"/>
                <a:gd name="connsiteY78" fmla="*/ 753575 h 3507439"/>
                <a:gd name="connsiteX79" fmla="*/ 2447929 w 3248517"/>
                <a:gd name="connsiteY79" fmla="*/ 605344 h 3507439"/>
                <a:gd name="connsiteX80" fmla="*/ 2420079 w 3248517"/>
                <a:gd name="connsiteY80" fmla="*/ 458586 h 3507439"/>
                <a:gd name="connsiteX81" fmla="*/ 2330389 w 3248517"/>
                <a:gd name="connsiteY81" fmla="*/ 702575 h 3507439"/>
                <a:gd name="connsiteX82" fmla="*/ 2045501 w 3248517"/>
                <a:gd name="connsiteY82" fmla="*/ 470160 h 3507439"/>
                <a:gd name="connsiteX83" fmla="*/ 2079139 w 3248517"/>
                <a:gd name="connsiteY83" fmla="*/ 379171 h 3507439"/>
                <a:gd name="connsiteX84" fmla="*/ 2305379 w 3248517"/>
                <a:gd name="connsiteY84" fmla="*/ 238764 h 3507439"/>
                <a:gd name="connsiteX85" fmla="*/ 2167863 w 3248517"/>
                <a:gd name="connsiteY85" fmla="*/ 296731 h 3507439"/>
                <a:gd name="connsiteX86" fmla="*/ 2035574 w 3248517"/>
                <a:gd name="connsiteY86" fmla="*/ 307863 h 3507439"/>
                <a:gd name="connsiteX87" fmla="*/ 2047899 w 3248517"/>
                <a:gd name="connsiteY87" fmla="*/ 174099 h 3507439"/>
                <a:gd name="connsiteX88" fmla="*/ 2126456 w 3248517"/>
                <a:gd name="connsiteY88" fmla="*/ 0 h 3507439"/>
                <a:gd name="connsiteX89" fmla="*/ 1966650 w 3248517"/>
                <a:gd name="connsiteY89" fmla="*/ 257318 h 3507439"/>
                <a:gd name="connsiteX90" fmla="*/ 1936870 w 3248517"/>
                <a:gd name="connsiteY90" fmla="*/ 32164 h 3507439"/>
                <a:gd name="connsiteX91" fmla="*/ 1901275 w 3248517"/>
                <a:gd name="connsiteY91" fmla="*/ 208756 h 3507439"/>
                <a:gd name="connsiteX92" fmla="*/ 1931363 w 3248517"/>
                <a:gd name="connsiteY92" fmla="*/ 367315 h 3507439"/>
                <a:gd name="connsiteX93" fmla="*/ 1837294 w 3248517"/>
                <a:gd name="connsiteY93" fmla="*/ 288733 h 3507439"/>
                <a:gd name="connsiteX94" fmla="*/ 1776782 w 3248517"/>
                <a:gd name="connsiteY94" fmla="*/ 138130 h 3507439"/>
                <a:gd name="connsiteX95" fmla="*/ 1812524 w 3248517"/>
                <a:gd name="connsiteY95" fmla="*/ 363351 h 3507439"/>
                <a:gd name="connsiteX96" fmla="*/ 2358415 w 3248517"/>
                <a:gd name="connsiteY96" fmla="*/ 907420 h 3507439"/>
                <a:gd name="connsiteX97" fmla="*/ 2235543 w 3248517"/>
                <a:gd name="connsiteY97" fmla="*/ 830779 h 3507439"/>
                <a:gd name="connsiteX98" fmla="*/ 2065635 w 3248517"/>
                <a:gd name="connsiteY98" fmla="*/ 746314 h 3507439"/>
                <a:gd name="connsiteX99" fmla="*/ 2108531 w 3248517"/>
                <a:gd name="connsiteY99" fmla="*/ 998194 h 3507439"/>
                <a:gd name="connsiteX100" fmla="*/ 2259254 w 3248517"/>
                <a:gd name="connsiteY100" fmla="*/ 1067227 h 3507439"/>
                <a:gd name="connsiteX101" fmla="*/ 2285163 w 3248517"/>
                <a:gd name="connsiteY101" fmla="*/ 1144483 h 3507439"/>
                <a:gd name="connsiteX102" fmla="*/ 2187208 w 3248517"/>
                <a:gd name="connsiteY102" fmla="*/ 1396872 h 3507439"/>
                <a:gd name="connsiteX103" fmla="*/ 1844360 w 3248517"/>
                <a:gd name="connsiteY103" fmla="*/ 1398722 h 3507439"/>
                <a:gd name="connsiteX104" fmla="*/ 1565233 w 3248517"/>
                <a:gd name="connsiteY104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526347 w 3248517"/>
                <a:gd name="connsiteY2" fmla="*/ 1443019 h 3507439"/>
                <a:gd name="connsiteX3" fmla="*/ 202179 w 3248517"/>
                <a:gd name="connsiteY3" fmla="*/ 1603646 h 3507439"/>
                <a:gd name="connsiteX4" fmla="*/ 53654 w 3248517"/>
                <a:gd name="connsiteY4" fmla="*/ 1771165 h 3507439"/>
                <a:gd name="connsiteX5" fmla="*/ 0 w 3248517"/>
                <a:gd name="connsiteY5" fmla="*/ 2063143 h 3507439"/>
                <a:gd name="connsiteX6" fmla="*/ 151635 w 3248517"/>
                <a:gd name="connsiteY6" fmla="*/ 1952864 h 3507439"/>
                <a:gd name="connsiteX7" fmla="*/ 188394 w 3248517"/>
                <a:gd name="connsiteY7" fmla="*/ 2003409 h 3507439"/>
                <a:gd name="connsiteX8" fmla="*/ 202179 w 3248517"/>
                <a:gd name="connsiteY8" fmla="*/ 1856369 h 3507439"/>
                <a:gd name="connsiteX9" fmla="*/ 280294 w 3248517"/>
                <a:gd name="connsiteY9" fmla="*/ 2269917 h 3507439"/>
                <a:gd name="connsiteX10" fmla="*/ 36760 w 3248517"/>
                <a:gd name="connsiteY10" fmla="*/ 2550211 h 3507439"/>
                <a:gd name="connsiteX11" fmla="*/ 45950 w 3248517"/>
                <a:gd name="connsiteY11" fmla="*/ 3363521 h 3507439"/>
                <a:gd name="connsiteX12" fmla="*/ 105685 w 3248517"/>
                <a:gd name="connsiteY12" fmla="*/ 3326761 h 3507439"/>
                <a:gd name="connsiteX13" fmla="*/ 133255 w 3248517"/>
                <a:gd name="connsiteY13" fmla="*/ 3469206 h 3507439"/>
                <a:gd name="connsiteX14" fmla="*/ 298674 w 3248517"/>
                <a:gd name="connsiteY14" fmla="*/ 3464611 h 3507439"/>
                <a:gd name="connsiteX15" fmla="*/ 353813 w 3248517"/>
                <a:gd name="connsiteY15" fmla="*/ 3427851 h 3507439"/>
                <a:gd name="connsiteX16" fmla="*/ 174609 w 3248517"/>
                <a:gd name="connsiteY16" fmla="*/ 3276217 h 3507439"/>
                <a:gd name="connsiteX17" fmla="*/ 170014 w 3248517"/>
                <a:gd name="connsiteY17" fmla="*/ 2720225 h 3507439"/>
                <a:gd name="connsiteX18" fmla="*/ 390573 w 3248517"/>
                <a:gd name="connsiteY18" fmla="*/ 2605350 h 3507439"/>
                <a:gd name="connsiteX19" fmla="*/ 298674 w 3248517"/>
                <a:gd name="connsiteY19" fmla="*/ 2734010 h 3507439"/>
                <a:gd name="connsiteX20" fmla="*/ 680057 w 3248517"/>
                <a:gd name="connsiteY20" fmla="*/ 3294597 h 3507439"/>
                <a:gd name="connsiteX21" fmla="*/ 721411 w 3248517"/>
                <a:gd name="connsiteY21" fmla="*/ 3262432 h 3507439"/>
                <a:gd name="connsiteX22" fmla="*/ 735196 w 3248517"/>
                <a:gd name="connsiteY22" fmla="*/ 3363521 h 3507439"/>
                <a:gd name="connsiteX23" fmla="*/ 928185 w 3248517"/>
                <a:gd name="connsiteY23" fmla="*/ 3363521 h 3507439"/>
                <a:gd name="connsiteX24" fmla="*/ 974135 w 3248517"/>
                <a:gd name="connsiteY24" fmla="*/ 3331356 h 3507439"/>
                <a:gd name="connsiteX25" fmla="*/ 758171 w 3248517"/>
                <a:gd name="connsiteY25" fmla="*/ 3193507 h 3507439"/>
                <a:gd name="connsiteX26" fmla="*/ 510043 w 3248517"/>
                <a:gd name="connsiteY26" fmla="*/ 2821314 h 3507439"/>
                <a:gd name="connsiteX27" fmla="*/ 519233 w 3248517"/>
                <a:gd name="connsiteY27" fmla="*/ 2738605 h 3507439"/>
                <a:gd name="connsiteX28" fmla="*/ 914400 w 3248517"/>
                <a:gd name="connsiteY28" fmla="*/ 2334247 h 3507439"/>
                <a:gd name="connsiteX29" fmla="*/ 1709331 w 3248517"/>
                <a:gd name="connsiteY29" fmla="*/ 2380197 h 3507439"/>
                <a:gd name="connsiteX30" fmla="*/ 1585267 w 3248517"/>
                <a:gd name="connsiteY30" fmla="*/ 3248647 h 3507439"/>
                <a:gd name="connsiteX31" fmla="*/ 1622026 w 3248517"/>
                <a:gd name="connsiteY31" fmla="*/ 3239457 h 3507439"/>
                <a:gd name="connsiteX32" fmla="*/ 1617432 w 3248517"/>
                <a:gd name="connsiteY32" fmla="*/ 3386496 h 3507439"/>
                <a:gd name="connsiteX33" fmla="*/ 1824205 w 3248517"/>
                <a:gd name="connsiteY33" fmla="*/ 3450826 h 3507439"/>
                <a:gd name="connsiteX34" fmla="*/ 1856370 w 3248517"/>
                <a:gd name="connsiteY34" fmla="*/ 3391091 h 3507439"/>
                <a:gd name="connsiteX35" fmla="*/ 1718521 w 3248517"/>
                <a:gd name="connsiteY35" fmla="*/ 3303786 h 3507439"/>
                <a:gd name="connsiteX36" fmla="*/ 1746091 w 3248517"/>
                <a:gd name="connsiteY36" fmla="*/ 2908619 h 3507439"/>
                <a:gd name="connsiteX37" fmla="*/ 1870155 w 3248517"/>
                <a:gd name="connsiteY37" fmla="*/ 2623730 h 3507439"/>
                <a:gd name="connsiteX38" fmla="*/ 1975840 w 3248517"/>
                <a:gd name="connsiteY38" fmla="*/ 2844289 h 3507439"/>
                <a:gd name="connsiteX39" fmla="*/ 2058549 w 3248517"/>
                <a:gd name="connsiteY39" fmla="*/ 3060253 h 3507439"/>
                <a:gd name="connsiteX40" fmla="*/ 2093835 w 3248517"/>
                <a:gd name="connsiteY40" fmla="*/ 3350929 h 3507439"/>
                <a:gd name="connsiteX41" fmla="*/ 2138593 w 3248517"/>
                <a:gd name="connsiteY41" fmla="*/ 3345423 h 3507439"/>
                <a:gd name="connsiteX42" fmla="*/ 2155499 w 3248517"/>
                <a:gd name="connsiteY42" fmla="*/ 3478113 h 3507439"/>
                <a:gd name="connsiteX43" fmla="*/ 2309062 w 3248517"/>
                <a:gd name="connsiteY43" fmla="*/ 3507439 h 3507439"/>
                <a:gd name="connsiteX44" fmla="*/ 2353539 w 3248517"/>
                <a:gd name="connsiteY44" fmla="*/ 3463419 h 3507439"/>
                <a:gd name="connsiteX45" fmla="*/ 2240700 w 3248517"/>
                <a:gd name="connsiteY45" fmla="*/ 3366924 h 3507439"/>
                <a:gd name="connsiteX46" fmla="*/ 2145854 w 3248517"/>
                <a:gd name="connsiteY46" fmla="*/ 3087823 h 3507439"/>
                <a:gd name="connsiteX47" fmla="*/ 2101660 w 3248517"/>
                <a:gd name="connsiteY47" fmla="*/ 2817884 h 3507439"/>
                <a:gd name="connsiteX48" fmla="*/ 2072334 w 3248517"/>
                <a:gd name="connsiteY48" fmla="*/ 2357222 h 3507439"/>
                <a:gd name="connsiteX49" fmla="*/ 2313376 w 3248517"/>
                <a:gd name="connsiteY49" fmla="*/ 2205413 h 3507439"/>
                <a:gd name="connsiteX50" fmla="*/ 2604615 w 3248517"/>
                <a:gd name="connsiteY50" fmla="*/ 1779447 h 3507439"/>
                <a:gd name="connsiteX51" fmla="*/ 2672628 w 3248517"/>
                <a:gd name="connsiteY51" fmla="*/ 1448891 h 3507439"/>
                <a:gd name="connsiteX52" fmla="*/ 2785010 w 3248517"/>
                <a:gd name="connsiteY52" fmla="*/ 1398346 h 3507439"/>
                <a:gd name="connsiteX53" fmla="*/ 2774628 w 3248517"/>
                <a:gd name="connsiteY53" fmla="*/ 1288521 h 3507439"/>
                <a:gd name="connsiteX54" fmla="*/ 2760106 w 3248517"/>
                <a:gd name="connsiteY54" fmla="*/ 1231453 h 3507439"/>
                <a:gd name="connsiteX55" fmla="*/ 2783362 w 3248517"/>
                <a:gd name="connsiteY55" fmla="*/ 1121454 h 3507439"/>
                <a:gd name="connsiteX56" fmla="*/ 2813492 w 3248517"/>
                <a:gd name="connsiteY56" fmla="*/ 1132185 h 3507439"/>
                <a:gd name="connsiteX57" fmla="*/ 2807530 w 3248517"/>
                <a:gd name="connsiteY57" fmla="*/ 1066034 h 3507439"/>
                <a:gd name="connsiteX58" fmla="*/ 2835100 w 3248517"/>
                <a:gd name="connsiteY58" fmla="*/ 1020084 h 3507439"/>
                <a:gd name="connsiteX59" fmla="*/ 2946306 w 3248517"/>
                <a:gd name="connsiteY59" fmla="*/ 872562 h 3507439"/>
                <a:gd name="connsiteX60" fmla="*/ 2986734 w 3248517"/>
                <a:gd name="connsiteY60" fmla="*/ 771955 h 3507439"/>
                <a:gd name="connsiteX61" fmla="*/ 2876992 w 3248517"/>
                <a:gd name="connsiteY61" fmla="*/ 819245 h 3507439"/>
                <a:gd name="connsiteX62" fmla="*/ 2742744 w 3248517"/>
                <a:gd name="connsiteY62" fmla="*/ 868450 h 3507439"/>
                <a:gd name="connsiteX63" fmla="*/ 3074039 w 3248517"/>
                <a:gd name="connsiteY63" fmla="*/ 501589 h 3507439"/>
                <a:gd name="connsiteX64" fmla="*/ 3219323 w 3248517"/>
                <a:gd name="connsiteY64" fmla="*/ 46231 h 3507439"/>
                <a:gd name="connsiteX65" fmla="*/ 3119988 w 3248517"/>
                <a:gd name="connsiteY65" fmla="*/ 328453 h 3507439"/>
                <a:gd name="connsiteX66" fmla="*/ 3079371 w 3248517"/>
                <a:gd name="connsiteY66" fmla="*/ 38232 h 3507439"/>
                <a:gd name="connsiteX67" fmla="*/ 3059798 w 3248517"/>
                <a:gd name="connsiteY67" fmla="*/ 388642 h 3507439"/>
                <a:gd name="connsiteX68" fmla="*/ 2963023 w 3248517"/>
                <a:gd name="connsiteY68" fmla="*/ 482754 h 3507439"/>
                <a:gd name="connsiteX69" fmla="*/ 2822963 w 3248517"/>
                <a:gd name="connsiteY69" fmla="*/ 60189 h 3507439"/>
                <a:gd name="connsiteX70" fmla="*/ 2887119 w 3248517"/>
                <a:gd name="connsiteY70" fmla="*/ 521161 h 3507439"/>
                <a:gd name="connsiteX71" fmla="*/ 2715630 w 3248517"/>
                <a:gd name="connsiteY71" fmla="*/ 730601 h 3507439"/>
                <a:gd name="connsiteX72" fmla="*/ 2649828 w 3248517"/>
                <a:gd name="connsiteY72" fmla="*/ 620884 h 3507439"/>
                <a:gd name="connsiteX73" fmla="*/ 2633832 w 3248517"/>
                <a:gd name="connsiteY73" fmla="*/ 446449 h 3507439"/>
                <a:gd name="connsiteX74" fmla="*/ 2586971 w 3248517"/>
                <a:gd name="connsiteY74" fmla="*/ 643296 h 3507439"/>
                <a:gd name="connsiteX75" fmla="*/ 2650846 w 3248517"/>
                <a:gd name="connsiteY75" fmla="*/ 771218 h 3507439"/>
                <a:gd name="connsiteX76" fmla="*/ 2632922 w 3248517"/>
                <a:gd name="connsiteY76" fmla="*/ 854946 h 3507439"/>
                <a:gd name="connsiteX77" fmla="*/ 2481287 w 3248517"/>
                <a:gd name="connsiteY77" fmla="*/ 854665 h 3507439"/>
                <a:gd name="connsiteX78" fmla="*/ 2393982 w 3248517"/>
                <a:gd name="connsiteY78" fmla="*/ 753575 h 3507439"/>
                <a:gd name="connsiteX79" fmla="*/ 2447929 w 3248517"/>
                <a:gd name="connsiteY79" fmla="*/ 605344 h 3507439"/>
                <a:gd name="connsiteX80" fmla="*/ 2420079 w 3248517"/>
                <a:gd name="connsiteY80" fmla="*/ 458586 h 3507439"/>
                <a:gd name="connsiteX81" fmla="*/ 2330389 w 3248517"/>
                <a:gd name="connsiteY81" fmla="*/ 702575 h 3507439"/>
                <a:gd name="connsiteX82" fmla="*/ 2045501 w 3248517"/>
                <a:gd name="connsiteY82" fmla="*/ 470160 h 3507439"/>
                <a:gd name="connsiteX83" fmla="*/ 2079139 w 3248517"/>
                <a:gd name="connsiteY83" fmla="*/ 379171 h 3507439"/>
                <a:gd name="connsiteX84" fmla="*/ 2305379 w 3248517"/>
                <a:gd name="connsiteY84" fmla="*/ 238764 h 3507439"/>
                <a:gd name="connsiteX85" fmla="*/ 2167863 w 3248517"/>
                <a:gd name="connsiteY85" fmla="*/ 296731 h 3507439"/>
                <a:gd name="connsiteX86" fmla="*/ 2035574 w 3248517"/>
                <a:gd name="connsiteY86" fmla="*/ 307863 h 3507439"/>
                <a:gd name="connsiteX87" fmla="*/ 2047899 w 3248517"/>
                <a:gd name="connsiteY87" fmla="*/ 174099 h 3507439"/>
                <a:gd name="connsiteX88" fmla="*/ 2126456 w 3248517"/>
                <a:gd name="connsiteY88" fmla="*/ 0 h 3507439"/>
                <a:gd name="connsiteX89" fmla="*/ 1966650 w 3248517"/>
                <a:gd name="connsiteY89" fmla="*/ 257318 h 3507439"/>
                <a:gd name="connsiteX90" fmla="*/ 1936870 w 3248517"/>
                <a:gd name="connsiteY90" fmla="*/ 32164 h 3507439"/>
                <a:gd name="connsiteX91" fmla="*/ 1901275 w 3248517"/>
                <a:gd name="connsiteY91" fmla="*/ 208756 h 3507439"/>
                <a:gd name="connsiteX92" fmla="*/ 1931363 w 3248517"/>
                <a:gd name="connsiteY92" fmla="*/ 367315 h 3507439"/>
                <a:gd name="connsiteX93" fmla="*/ 1837294 w 3248517"/>
                <a:gd name="connsiteY93" fmla="*/ 288733 h 3507439"/>
                <a:gd name="connsiteX94" fmla="*/ 1776782 w 3248517"/>
                <a:gd name="connsiteY94" fmla="*/ 138130 h 3507439"/>
                <a:gd name="connsiteX95" fmla="*/ 1812524 w 3248517"/>
                <a:gd name="connsiteY95" fmla="*/ 363351 h 3507439"/>
                <a:gd name="connsiteX96" fmla="*/ 2358415 w 3248517"/>
                <a:gd name="connsiteY96" fmla="*/ 907420 h 3507439"/>
                <a:gd name="connsiteX97" fmla="*/ 2235543 w 3248517"/>
                <a:gd name="connsiteY97" fmla="*/ 830779 h 3507439"/>
                <a:gd name="connsiteX98" fmla="*/ 2065635 w 3248517"/>
                <a:gd name="connsiteY98" fmla="*/ 746314 h 3507439"/>
                <a:gd name="connsiteX99" fmla="*/ 2108531 w 3248517"/>
                <a:gd name="connsiteY99" fmla="*/ 998194 h 3507439"/>
                <a:gd name="connsiteX100" fmla="*/ 2259254 w 3248517"/>
                <a:gd name="connsiteY100" fmla="*/ 1067227 h 3507439"/>
                <a:gd name="connsiteX101" fmla="*/ 2285163 w 3248517"/>
                <a:gd name="connsiteY101" fmla="*/ 1144483 h 3507439"/>
                <a:gd name="connsiteX102" fmla="*/ 2187208 w 3248517"/>
                <a:gd name="connsiteY102" fmla="*/ 1396872 h 3507439"/>
                <a:gd name="connsiteX103" fmla="*/ 1844360 w 3248517"/>
                <a:gd name="connsiteY103" fmla="*/ 1398722 h 3507439"/>
                <a:gd name="connsiteX104" fmla="*/ 1565233 w 3248517"/>
                <a:gd name="connsiteY104" fmla="*/ 1433906 h 3507439"/>
                <a:gd name="connsiteX0" fmla="*/ 1546239 w 3229523"/>
                <a:gd name="connsiteY0" fmla="*/ 1433906 h 3507439"/>
                <a:gd name="connsiteX1" fmla="*/ 827604 w 3229523"/>
                <a:gd name="connsiteY1" fmla="*/ 1430614 h 3507439"/>
                <a:gd name="connsiteX2" fmla="*/ 507353 w 3229523"/>
                <a:gd name="connsiteY2" fmla="*/ 1443019 h 3507439"/>
                <a:gd name="connsiteX3" fmla="*/ 183185 w 3229523"/>
                <a:gd name="connsiteY3" fmla="*/ 1603646 h 3507439"/>
                <a:gd name="connsiteX4" fmla="*/ 34660 w 3229523"/>
                <a:gd name="connsiteY4" fmla="*/ 1771165 h 3507439"/>
                <a:gd name="connsiteX5" fmla="*/ 0 w 3229523"/>
                <a:gd name="connsiteY5" fmla="*/ 2063143 h 3507439"/>
                <a:gd name="connsiteX6" fmla="*/ 132641 w 3229523"/>
                <a:gd name="connsiteY6" fmla="*/ 1952864 h 3507439"/>
                <a:gd name="connsiteX7" fmla="*/ 169400 w 3229523"/>
                <a:gd name="connsiteY7" fmla="*/ 2003409 h 3507439"/>
                <a:gd name="connsiteX8" fmla="*/ 183185 w 3229523"/>
                <a:gd name="connsiteY8" fmla="*/ 1856369 h 3507439"/>
                <a:gd name="connsiteX9" fmla="*/ 261300 w 3229523"/>
                <a:gd name="connsiteY9" fmla="*/ 2269917 h 3507439"/>
                <a:gd name="connsiteX10" fmla="*/ 17766 w 3229523"/>
                <a:gd name="connsiteY10" fmla="*/ 2550211 h 3507439"/>
                <a:gd name="connsiteX11" fmla="*/ 26956 w 3229523"/>
                <a:gd name="connsiteY11" fmla="*/ 3363521 h 3507439"/>
                <a:gd name="connsiteX12" fmla="*/ 86691 w 3229523"/>
                <a:gd name="connsiteY12" fmla="*/ 3326761 h 3507439"/>
                <a:gd name="connsiteX13" fmla="*/ 114261 w 3229523"/>
                <a:gd name="connsiteY13" fmla="*/ 3469206 h 3507439"/>
                <a:gd name="connsiteX14" fmla="*/ 279680 w 3229523"/>
                <a:gd name="connsiteY14" fmla="*/ 3464611 h 3507439"/>
                <a:gd name="connsiteX15" fmla="*/ 334819 w 3229523"/>
                <a:gd name="connsiteY15" fmla="*/ 3427851 h 3507439"/>
                <a:gd name="connsiteX16" fmla="*/ 155615 w 3229523"/>
                <a:gd name="connsiteY16" fmla="*/ 3276217 h 3507439"/>
                <a:gd name="connsiteX17" fmla="*/ 151020 w 3229523"/>
                <a:gd name="connsiteY17" fmla="*/ 2720225 h 3507439"/>
                <a:gd name="connsiteX18" fmla="*/ 371579 w 3229523"/>
                <a:gd name="connsiteY18" fmla="*/ 2605350 h 3507439"/>
                <a:gd name="connsiteX19" fmla="*/ 279680 w 3229523"/>
                <a:gd name="connsiteY19" fmla="*/ 2734010 h 3507439"/>
                <a:gd name="connsiteX20" fmla="*/ 661063 w 3229523"/>
                <a:gd name="connsiteY20" fmla="*/ 3294597 h 3507439"/>
                <a:gd name="connsiteX21" fmla="*/ 702417 w 3229523"/>
                <a:gd name="connsiteY21" fmla="*/ 3262432 h 3507439"/>
                <a:gd name="connsiteX22" fmla="*/ 716202 w 3229523"/>
                <a:gd name="connsiteY22" fmla="*/ 3363521 h 3507439"/>
                <a:gd name="connsiteX23" fmla="*/ 909191 w 3229523"/>
                <a:gd name="connsiteY23" fmla="*/ 3363521 h 3507439"/>
                <a:gd name="connsiteX24" fmla="*/ 955141 w 3229523"/>
                <a:gd name="connsiteY24" fmla="*/ 3331356 h 3507439"/>
                <a:gd name="connsiteX25" fmla="*/ 739177 w 3229523"/>
                <a:gd name="connsiteY25" fmla="*/ 3193507 h 3507439"/>
                <a:gd name="connsiteX26" fmla="*/ 491049 w 3229523"/>
                <a:gd name="connsiteY26" fmla="*/ 2821314 h 3507439"/>
                <a:gd name="connsiteX27" fmla="*/ 500239 w 3229523"/>
                <a:gd name="connsiteY27" fmla="*/ 2738605 h 3507439"/>
                <a:gd name="connsiteX28" fmla="*/ 895406 w 3229523"/>
                <a:gd name="connsiteY28" fmla="*/ 2334247 h 3507439"/>
                <a:gd name="connsiteX29" fmla="*/ 1690337 w 3229523"/>
                <a:gd name="connsiteY29" fmla="*/ 2380197 h 3507439"/>
                <a:gd name="connsiteX30" fmla="*/ 1566273 w 3229523"/>
                <a:gd name="connsiteY30" fmla="*/ 3248647 h 3507439"/>
                <a:gd name="connsiteX31" fmla="*/ 1603032 w 3229523"/>
                <a:gd name="connsiteY31" fmla="*/ 3239457 h 3507439"/>
                <a:gd name="connsiteX32" fmla="*/ 1598438 w 3229523"/>
                <a:gd name="connsiteY32" fmla="*/ 3386496 h 3507439"/>
                <a:gd name="connsiteX33" fmla="*/ 1805211 w 3229523"/>
                <a:gd name="connsiteY33" fmla="*/ 3450826 h 3507439"/>
                <a:gd name="connsiteX34" fmla="*/ 1837376 w 3229523"/>
                <a:gd name="connsiteY34" fmla="*/ 3391091 h 3507439"/>
                <a:gd name="connsiteX35" fmla="*/ 1699527 w 3229523"/>
                <a:gd name="connsiteY35" fmla="*/ 3303786 h 3507439"/>
                <a:gd name="connsiteX36" fmla="*/ 1727097 w 3229523"/>
                <a:gd name="connsiteY36" fmla="*/ 2908619 h 3507439"/>
                <a:gd name="connsiteX37" fmla="*/ 1851161 w 3229523"/>
                <a:gd name="connsiteY37" fmla="*/ 2623730 h 3507439"/>
                <a:gd name="connsiteX38" fmla="*/ 1956846 w 3229523"/>
                <a:gd name="connsiteY38" fmla="*/ 2844289 h 3507439"/>
                <a:gd name="connsiteX39" fmla="*/ 2039555 w 3229523"/>
                <a:gd name="connsiteY39" fmla="*/ 3060253 h 3507439"/>
                <a:gd name="connsiteX40" fmla="*/ 2074841 w 3229523"/>
                <a:gd name="connsiteY40" fmla="*/ 3350929 h 3507439"/>
                <a:gd name="connsiteX41" fmla="*/ 2119599 w 3229523"/>
                <a:gd name="connsiteY41" fmla="*/ 3345423 h 3507439"/>
                <a:gd name="connsiteX42" fmla="*/ 2136505 w 3229523"/>
                <a:gd name="connsiteY42" fmla="*/ 3478113 h 3507439"/>
                <a:gd name="connsiteX43" fmla="*/ 2290068 w 3229523"/>
                <a:gd name="connsiteY43" fmla="*/ 3507439 h 3507439"/>
                <a:gd name="connsiteX44" fmla="*/ 2334545 w 3229523"/>
                <a:gd name="connsiteY44" fmla="*/ 3463419 h 3507439"/>
                <a:gd name="connsiteX45" fmla="*/ 2221706 w 3229523"/>
                <a:gd name="connsiteY45" fmla="*/ 3366924 h 3507439"/>
                <a:gd name="connsiteX46" fmla="*/ 2126860 w 3229523"/>
                <a:gd name="connsiteY46" fmla="*/ 3087823 h 3507439"/>
                <a:gd name="connsiteX47" fmla="*/ 2082666 w 3229523"/>
                <a:gd name="connsiteY47" fmla="*/ 2817884 h 3507439"/>
                <a:gd name="connsiteX48" fmla="*/ 2053340 w 3229523"/>
                <a:gd name="connsiteY48" fmla="*/ 2357222 h 3507439"/>
                <a:gd name="connsiteX49" fmla="*/ 2294382 w 3229523"/>
                <a:gd name="connsiteY49" fmla="*/ 2205413 h 3507439"/>
                <a:gd name="connsiteX50" fmla="*/ 2585621 w 3229523"/>
                <a:gd name="connsiteY50" fmla="*/ 1779447 h 3507439"/>
                <a:gd name="connsiteX51" fmla="*/ 2653634 w 3229523"/>
                <a:gd name="connsiteY51" fmla="*/ 1448891 h 3507439"/>
                <a:gd name="connsiteX52" fmla="*/ 2766016 w 3229523"/>
                <a:gd name="connsiteY52" fmla="*/ 1398346 h 3507439"/>
                <a:gd name="connsiteX53" fmla="*/ 2755634 w 3229523"/>
                <a:gd name="connsiteY53" fmla="*/ 1288521 h 3507439"/>
                <a:gd name="connsiteX54" fmla="*/ 2741112 w 3229523"/>
                <a:gd name="connsiteY54" fmla="*/ 1231453 h 3507439"/>
                <a:gd name="connsiteX55" fmla="*/ 2764368 w 3229523"/>
                <a:gd name="connsiteY55" fmla="*/ 1121454 h 3507439"/>
                <a:gd name="connsiteX56" fmla="*/ 2794498 w 3229523"/>
                <a:gd name="connsiteY56" fmla="*/ 1132185 h 3507439"/>
                <a:gd name="connsiteX57" fmla="*/ 2788536 w 3229523"/>
                <a:gd name="connsiteY57" fmla="*/ 1066034 h 3507439"/>
                <a:gd name="connsiteX58" fmla="*/ 2816106 w 3229523"/>
                <a:gd name="connsiteY58" fmla="*/ 1020084 h 3507439"/>
                <a:gd name="connsiteX59" fmla="*/ 2927312 w 3229523"/>
                <a:gd name="connsiteY59" fmla="*/ 872562 h 3507439"/>
                <a:gd name="connsiteX60" fmla="*/ 2967740 w 3229523"/>
                <a:gd name="connsiteY60" fmla="*/ 771955 h 3507439"/>
                <a:gd name="connsiteX61" fmla="*/ 2857998 w 3229523"/>
                <a:gd name="connsiteY61" fmla="*/ 819245 h 3507439"/>
                <a:gd name="connsiteX62" fmla="*/ 2723750 w 3229523"/>
                <a:gd name="connsiteY62" fmla="*/ 868450 h 3507439"/>
                <a:gd name="connsiteX63" fmla="*/ 3055045 w 3229523"/>
                <a:gd name="connsiteY63" fmla="*/ 501589 h 3507439"/>
                <a:gd name="connsiteX64" fmla="*/ 3200329 w 3229523"/>
                <a:gd name="connsiteY64" fmla="*/ 46231 h 3507439"/>
                <a:gd name="connsiteX65" fmla="*/ 3100994 w 3229523"/>
                <a:gd name="connsiteY65" fmla="*/ 328453 h 3507439"/>
                <a:gd name="connsiteX66" fmla="*/ 3060377 w 3229523"/>
                <a:gd name="connsiteY66" fmla="*/ 38232 h 3507439"/>
                <a:gd name="connsiteX67" fmla="*/ 3040804 w 3229523"/>
                <a:gd name="connsiteY67" fmla="*/ 388642 h 3507439"/>
                <a:gd name="connsiteX68" fmla="*/ 2944029 w 3229523"/>
                <a:gd name="connsiteY68" fmla="*/ 482754 h 3507439"/>
                <a:gd name="connsiteX69" fmla="*/ 2803969 w 3229523"/>
                <a:gd name="connsiteY69" fmla="*/ 60189 h 3507439"/>
                <a:gd name="connsiteX70" fmla="*/ 2868125 w 3229523"/>
                <a:gd name="connsiteY70" fmla="*/ 521161 h 3507439"/>
                <a:gd name="connsiteX71" fmla="*/ 2696636 w 3229523"/>
                <a:gd name="connsiteY71" fmla="*/ 730601 h 3507439"/>
                <a:gd name="connsiteX72" fmla="*/ 2630834 w 3229523"/>
                <a:gd name="connsiteY72" fmla="*/ 620884 h 3507439"/>
                <a:gd name="connsiteX73" fmla="*/ 2614838 w 3229523"/>
                <a:gd name="connsiteY73" fmla="*/ 446449 h 3507439"/>
                <a:gd name="connsiteX74" fmla="*/ 2567977 w 3229523"/>
                <a:gd name="connsiteY74" fmla="*/ 643296 h 3507439"/>
                <a:gd name="connsiteX75" fmla="*/ 2631852 w 3229523"/>
                <a:gd name="connsiteY75" fmla="*/ 771218 h 3507439"/>
                <a:gd name="connsiteX76" fmla="*/ 2613928 w 3229523"/>
                <a:gd name="connsiteY76" fmla="*/ 854946 h 3507439"/>
                <a:gd name="connsiteX77" fmla="*/ 2462293 w 3229523"/>
                <a:gd name="connsiteY77" fmla="*/ 854665 h 3507439"/>
                <a:gd name="connsiteX78" fmla="*/ 2374988 w 3229523"/>
                <a:gd name="connsiteY78" fmla="*/ 753575 h 3507439"/>
                <a:gd name="connsiteX79" fmla="*/ 2428935 w 3229523"/>
                <a:gd name="connsiteY79" fmla="*/ 605344 h 3507439"/>
                <a:gd name="connsiteX80" fmla="*/ 2401085 w 3229523"/>
                <a:gd name="connsiteY80" fmla="*/ 458586 h 3507439"/>
                <a:gd name="connsiteX81" fmla="*/ 2311395 w 3229523"/>
                <a:gd name="connsiteY81" fmla="*/ 702575 h 3507439"/>
                <a:gd name="connsiteX82" fmla="*/ 2026507 w 3229523"/>
                <a:gd name="connsiteY82" fmla="*/ 470160 h 3507439"/>
                <a:gd name="connsiteX83" fmla="*/ 2060145 w 3229523"/>
                <a:gd name="connsiteY83" fmla="*/ 379171 h 3507439"/>
                <a:gd name="connsiteX84" fmla="*/ 2286385 w 3229523"/>
                <a:gd name="connsiteY84" fmla="*/ 238764 h 3507439"/>
                <a:gd name="connsiteX85" fmla="*/ 2148869 w 3229523"/>
                <a:gd name="connsiteY85" fmla="*/ 296731 h 3507439"/>
                <a:gd name="connsiteX86" fmla="*/ 2016580 w 3229523"/>
                <a:gd name="connsiteY86" fmla="*/ 307863 h 3507439"/>
                <a:gd name="connsiteX87" fmla="*/ 2028905 w 3229523"/>
                <a:gd name="connsiteY87" fmla="*/ 174099 h 3507439"/>
                <a:gd name="connsiteX88" fmla="*/ 2107462 w 3229523"/>
                <a:gd name="connsiteY88" fmla="*/ 0 h 3507439"/>
                <a:gd name="connsiteX89" fmla="*/ 1947656 w 3229523"/>
                <a:gd name="connsiteY89" fmla="*/ 257318 h 3507439"/>
                <a:gd name="connsiteX90" fmla="*/ 1917876 w 3229523"/>
                <a:gd name="connsiteY90" fmla="*/ 32164 h 3507439"/>
                <a:gd name="connsiteX91" fmla="*/ 1882281 w 3229523"/>
                <a:gd name="connsiteY91" fmla="*/ 208756 h 3507439"/>
                <a:gd name="connsiteX92" fmla="*/ 1912369 w 3229523"/>
                <a:gd name="connsiteY92" fmla="*/ 367315 h 3507439"/>
                <a:gd name="connsiteX93" fmla="*/ 1818300 w 3229523"/>
                <a:gd name="connsiteY93" fmla="*/ 288733 h 3507439"/>
                <a:gd name="connsiteX94" fmla="*/ 1757788 w 3229523"/>
                <a:gd name="connsiteY94" fmla="*/ 138130 h 3507439"/>
                <a:gd name="connsiteX95" fmla="*/ 1793530 w 3229523"/>
                <a:gd name="connsiteY95" fmla="*/ 363351 h 3507439"/>
                <a:gd name="connsiteX96" fmla="*/ 2339421 w 3229523"/>
                <a:gd name="connsiteY96" fmla="*/ 907420 h 3507439"/>
                <a:gd name="connsiteX97" fmla="*/ 2216549 w 3229523"/>
                <a:gd name="connsiteY97" fmla="*/ 830779 h 3507439"/>
                <a:gd name="connsiteX98" fmla="*/ 2046641 w 3229523"/>
                <a:gd name="connsiteY98" fmla="*/ 746314 h 3507439"/>
                <a:gd name="connsiteX99" fmla="*/ 2089537 w 3229523"/>
                <a:gd name="connsiteY99" fmla="*/ 998194 h 3507439"/>
                <a:gd name="connsiteX100" fmla="*/ 2240260 w 3229523"/>
                <a:gd name="connsiteY100" fmla="*/ 1067227 h 3507439"/>
                <a:gd name="connsiteX101" fmla="*/ 2266169 w 3229523"/>
                <a:gd name="connsiteY101" fmla="*/ 1144483 h 3507439"/>
                <a:gd name="connsiteX102" fmla="*/ 2168214 w 3229523"/>
                <a:gd name="connsiteY102" fmla="*/ 1396872 h 3507439"/>
                <a:gd name="connsiteX103" fmla="*/ 1825366 w 3229523"/>
                <a:gd name="connsiteY103" fmla="*/ 1398722 h 3507439"/>
                <a:gd name="connsiteX104" fmla="*/ 1546239 w 3229523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2755 w 3229637"/>
                <a:gd name="connsiteY6" fmla="*/ 195286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2755 w 3229637"/>
                <a:gd name="connsiteY6" fmla="*/ 195286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05621 w 3229637"/>
                <a:gd name="connsiteY6" fmla="*/ 192030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2755 w 3229637"/>
                <a:gd name="connsiteY6" fmla="*/ 1917591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202292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34161 w 3229637"/>
                <a:gd name="connsiteY10" fmla="*/ 253935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69204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27070 w 3229637"/>
                <a:gd name="connsiteY12" fmla="*/ 3363521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27070 w 3229637"/>
                <a:gd name="connsiteY12" fmla="*/ 3363521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27070 w 3229637"/>
                <a:gd name="connsiteY12" fmla="*/ 3363521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10513 w 3229637"/>
                <a:gd name="connsiteY16" fmla="*/ 343056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10513 w 3229637"/>
                <a:gd name="connsiteY16" fmla="*/ 343056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05086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05086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698518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698518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698518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698518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9641 w 3229637"/>
                <a:gd name="connsiteY20" fmla="*/ 273943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9641 w 3229637"/>
                <a:gd name="connsiteY20" fmla="*/ 273943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9318 w 3229637"/>
                <a:gd name="connsiteY21" fmla="*/ 330273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9318 w 3229637"/>
                <a:gd name="connsiteY21" fmla="*/ 330273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7445 w 3229637"/>
                <a:gd name="connsiteY25" fmla="*/ 3374374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7445 w 3229637"/>
                <a:gd name="connsiteY25" fmla="*/ 3374374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7445 w 3229637"/>
                <a:gd name="connsiteY25" fmla="*/ 3374374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6526 w 3229637"/>
                <a:gd name="connsiteY30" fmla="*/ 2339674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6526 w 3229637"/>
                <a:gd name="connsiteY30" fmla="*/ 2339674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5878 w 3229637"/>
                <a:gd name="connsiteY31" fmla="*/ 2366631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5878 w 3229637"/>
                <a:gd name="connsiteY31" fmla="*/ 2366631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66387 w 3229637"/>
                <a:gd name="connsiteY33" fmla="*/ 3248647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66387 w 3229637"/>
                <a:gd name="connsiteY33" fmla="*/ 3248647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66387 w 3229637"/>
                <a:gd name="connsiteY33" fmla="*/ 3248647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72765 w 3229637"/>
                <a:gd name="connsiteY36" fmla="*/ 3445399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150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150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150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</a:cxnLst>
              <a:rect l="l" t="t" r="r" b="b"/>
              <a:pathLst>
                <a:path w="3229637" h="3507439">
                  <a:moveTo>
                    <a:pt x="1546353" y="1433906"/>
                  </a:moveTo>
                  <a:cubicBezTo>
                    <a:pt x="1264376" y="1403510"/>
                    <a:pt x="925128" y="1423449"/>
                    <a:pt x="827718" y="1430614"/>
                  </a:cubicBezTo>
                  <a:cubicBezTo>
                    <a:pt x="652559" y="1443198"/>
                    <a:pt x="599781" y="1417197"/>
                    <a:pt x="507467" y="1443019"/>
                  </a:cubicBezTo>
                  <a:cubicBezTo>
                    <a:pt x="400064" y="1480911"/>
                    <a:pt x="265948" y="1557307"/>
                    <a:pt x="183299" y="1603646"/>
                  </a:cubicBezTo>
                  <a:lnTo>
                    <a:pt x="34774" y="1771165"/>
                  </a:lnTo>
                  <a:cubicBezTo>
                    <a:pt x="23221" y="1868491"/>
                    <a:pt x="-1899" y="1976670"/>
                    <a:pt x="114" y="2063143"/>
                  </a:cubicBezTo>
                  <a:cubicBezTo>
                    <a:pt x="52468" y="2034523"/>
                    <a:pt x="112961" y="1995052"/>
                    <a:pt x="130041" y="1914878"/>
                  </a:cubicBezTo>
                  <a:lnTo>
                    <a:pt x="134241" y="1957282"/>
                  </a:lnTo>
                  <a:cubicBezTo>
                    <a:pt x="166875" y="1937211"/>
                    <a:pt x="175086" y="1876440"/>
                    <a:pt x="191439" y="1842802"/>
                  </a:cubicBezTo>
                  <a:cubicBezTo>
                    <a:pt x="195770" y="1982461"/>
                    <a:pt x="243514" y="2113978"/>
                    <a:pt x="283120" y="2256350"/>
                  </a:cubicBezTo>
                  <a:cubicBezTo>
                    <a:pt x="259827" y="2484546"/>
                    <a:pt x="92727" y="2476676"/>
                    <a:pt x="20594" y="2555637"/>
                  </a:cubicBezTo>
                  <a:cubicBezTo>
                    <a:pt x="26324" y="2711887"/>
                    <a:pt x="58648" y="3002221"/>
                    <a:pt x="48874" y="3136868"/>
                  </a:cubicBezTo>
                  <a:cubicBezTo>
                    <a:pt x="44526" y="3203682"/>
                    <a:pt x="398" y="3311521"/>
                    <a:pt x="43351" y="3349954"/>
                  </a:cubicBezTo>
                  <a:lnTo>
                    <a:pt x="86805" y="3307767"/>
                  </a:lnTo>
                  <a:cubicBezTo>
                    <a:pt x="79715" y="3372434"/>
                    <a:pt x="94332" y="3390973"/>
                    <a:pt x="103522" y="3444786"/>
                  </a:cubicBezTo>
                  <a:cubicBezTo>
                    <a:pt x="108011" y="3470388"/>
                    <a:pt x="234603" y="3474284"/>
                    <a:pt x="266227" y="3470038"/>
                  </a:cubicBezTo>
                  <a:lnTo>
                    <a:pt x="291519" y="3414284"/>
                  </a:lnTo>
                  <a:cubicBezTo>
                    <a:pt x="298714" y="3384542"/>
                    <a:pt x="162101" y="3330379"/>
                    <a:pt x="155729" y="3276217"/>
                  </a:cubicBezTo>
                  <a:cubicBezTo>
                    <a:pt x="135204" y="3093600"/>
                    <a:pt x="133673" y="2780742"/>
                    <a:pt x="148421" y="2703945"/>
                  </a:cubicBezTo>
                  <a:cubicBezTo>
                    <a:pt x="211992" y="2659323"/>
                    <a:pt x="297269" y="2633693"/>
                    <a:pt x="379833" y="2591783"/>
                  </a:cubicBezTo>
                  <a:cubicBezTo>
                    <a:pt x="345582" y="2657281"/>
                    <a:pt x="300479" y="2720065"/>
                    <a:pt x="306928" y="2747577"/>
                  </a:cubicBezTo>
                  <a:cubicBezTo>
                    <a:pt x="359398" y="2841590"/>
                    <a:pt x="536574" y="3017207"/>
                    <a:pt x="588832" y="3126014"/>
                  </a:cubicBezTo>
                  <a:cubicBezTo>
                    <a:pt x="649230" y="3218541"/>
                    <a:pt x="646298" y="3284975"/>
                    <a:pt x="669318" y="3302737"/>
                  </a:cubicBezTo>
                  <a:lnTo>
                    <a:pt x="702531" y="3262432"/>
                  </a:lnTo>
                  <a:cubicBezTo>
                    <a:pt x="707126" y="3323263"/>
                    <a:pt x="744281" y="3389519"/>
                    <a:pt x="811283" y="3396081"/>
                  </a:cubicBezTo>
                  <a:cubicBezTo>
                    <a:pt x="852097" y="3401508"/>
                    <a:pt x="879345" y="3396081"/>
                    <a:pt x="912019" y="3377088"/>
                  </a:cubicBezTo>
                  <a:cubicBezTo>
                    <a:pt x="909247" y="3350086"/>
                    <a:pt x="911901" y="3336651"/>
                    <a:pt x="930835" y="3317789"/>
                  </a:cubicBezTo>
                  <a:cubicBezTo>
                    <a:pt x="866083" y="3279979"/>
                    <a:pt x="823037" y="3261164"/>
                    <a:pt x="771852" y="3228780"/>
                  </a:cubicBezTo>
                  <a:cubicBezTo>
                    <a:pt x="746123" y="3128232"/>
                    <a:pt x="554879" y="2957137"/>
                    <a:pt x="480310" y="2810461"/>
                  </a:cubicBezTo>
                  <a:cubicBezTo>
                    <a:pt x="492418" y="2764802"/>
                    <a:pt x="493672" y="2762557"/>
                    <a:pt x="500353" y="2738605"/>
                  </a:cubicBezTo>
                  <a:cubicBezTo>
                    <a:pt x="653782" y="2620099"/>
                    <a:pt x="834344" y="2509733"/>
                    <a:pt x="879239" y="2336960"/>
                  </a:cubicBezTo>
                  <a:cubicBezTo>
                    <a:pt x="1133363" y="2424633"/>
                    <a:pt x="1425474" y="2392920"/>
                    <a:pt x="1704018" y="2366631"/>
                  </a:cubicBezTo>
                  <a:cubicBezTo>
                    <a:pt x="1655617" y="2542458"/>
                    <a:pt x="1631990" y="2873190"/>
                    <a:pt x="1609052" y="3020193"/>
                  </a:cubicBezTo>
                  <a:cubicBezTo>
                    <a:pt x="1596967" y="3140062"/>
                    <a:pt x="1543857" y="3227931"/>
                    <a:pt x="1571814" y="3267640"/>
                  </a:cubicBezTo>
                  <a:lnTo>
                    <a:pt x="1597719" y="3234030"/>
                  </a:lnTo>
                  <a:cubicBezTo>
                    <a:pt x="1606136" y="3322839"/>
                    <a:pt x="1565714" y="3376374"/>
                    <a:pt x="1590412" y="3394636"/>
                  </a:cubicBezTo>
                  <a:cubicBezTo>
                    <a:pt x="1632203" y="3445926"/>
                    <a:pt x="1673994" y="3426669"/>
                    <a:pt x="1745632" y="3445399"/>
                  </a:cubicBezTo>
                  <a:cubicBezTo>
                    <a:pt x="1797054" y="3430009"/>
                    <a:pt x="1769789" y="3409194"/>
                    <a:pt x="1802217" y="3382951"/>
                  </a:cubicBezTo>
                  <a:cubicBezTo>
                    <a:pt x="1765312" y="3348423"/>
                    <a:pt x="1755539" y="3316607"/>
                    <a:pt x="1699641" y="3279366"/>
                  </a:cubicBezTo>
                  <a:cubicBezTo>
                    <a:pt x="1684411" y="3109658"/>
                    <a:pt x="1709882" y="3010495"/>
                    <a:pt x="1729925" y="2911333"/>
                  </a:cubicBezTo>
                  <a:cubicBezTo>
                    <a:pt x="1754095" y="2826318"/>
                    <a:pt x="1810825" y="2719598"/>
                    <a:pt x="1851275" y="2623730"/>
                  </a:cubicBezTo>
                  <a:cubicBezTo>
                    <a:pt x="1932630" y="2705389"/>
                    <a:pt x="1932586" y="2773483"/>
                    <a:pt x="1970527" y="2855143"/>
                  </a:cubicBezTo>
                  <a:cubicBezTo>
                    <a:pt x="1974581" y="2904519"/>
                    <a:pt x="2016622" y="2991883"/>
                    <a:pt x="2039669" y="3060253"/>
                  </a:cubicBezTo>
                  <a:cubicBezTo>
                    <a:pt x="2064998" y="3195132"/>
                    <a:pt x="2052530" y="3339346"/>
                    <a:pt x="2074955" y="3350929"/>
                  </a:cubicBezTo>
                  <a:lnTo>
                    <a:pt x="2119713" y="3345423"/>
                  </a:lnTo>
                  <a:cubicBezTo>
                    <a:pt x="2153785" y="3398539"/>
                    <a:pt x="2115877" y="3430328"/>
                    <a:pt x="2136619" y="3478113"/>
                  </a:cubicBezTo>
                  <a:cubicBezTo>
                    <a:pt x="2201137" y="3506549"/>
                    <a:pt x="2238994" y="3497664"/>
                    <a:pt x="2290182" y="3507439"/>
                  </a:cubicBezTo>
                  <a:cubicBezTo>
                    <a:pt x="2312116" y="3489211"/>
                    <a:pt x="2307393" y="3476315"/>
                    <a:pt x="2334659" y="3463419"/>
                  </a:cubicBezTo>
                  <a:cubicBezTo>
                    <a:pt x="2334369" y="3441918"/>
                    <a:pt x="2259433" y="3399089"/>
                    <a:pt x="2221820" y="3366924"/>
                  </a:cubicBezTo>
                  <a:cubicBezTo>
                    <a:pt x="2197314" y="3276556"/>
                    <a:pt x="2183470" y="3215514"/>
                    <a:pt x="2126974" y="3087823"/>
                  </a:cubicBezTo>
                  <a:cubicBezTo>
                    <a:pt x="2106911" y="3008507"/>
                    <a:pt x="2094845" y="2931857"/>
                    <a:pt x="2082780" y="2817884"/>
                  </a:cubicBezTo>
                  <a:cubicBezTo>
                    <a:pt x="2066784" y="2709650"/>
                    <a:pt x="2021463" y="2449460"/>
                    <a:pt x="2053454" y="2357222"/>
                  </a:cubicBezTo>
                  <a:cubicBezTo>
                    <a:pt x="2125803" y="2341275"/>
                    <a:pt x="2259469" y="2266680"/>
                    <a:pt x="2294496" y="2205413"/>
                  </a:cubicBezTo>
                  <a:cubicBezTo>
                    <a:pt x="2375580" y="2071422"/>
                    <a:pt x="2509982" y="1916105"/>
                    <a:pt x="2585735" y="1779447"/>
                  </a:cubicBezTo>
                  <a:cubicBezTo>
                    <a:pt x="2622624" y="1738575"/>
                    <a:pt x="2646183" y="1543081"/>
                    <a:pt x="2653748" y="1448891"/>
                  </a:cubicBezTo>
                  <a:cubicBezTo>
                    <a:pt x="2698318" y="1435597"/>
                    <a:pt x="2716228" y="1438299"/>
                    <a:pt x="2766130" y="1398346"/>
                  </a:cubicBezTo>
                  <a:lnTo>
                    <a:pt x="2755748" y="1288521"/>
                  </a:lnTo>
                  <a:cubicBezTo>
                    <a:pt x="2749130" y="1268610"/>
                    <a:pt x="2731849" y="1264694"/>
                    <a:pt x="2741226" y="1231453"/>
                  </a:cubicBezTo>
                  <a:lnTo>
                    <a:pt x="2764482" y="1121454"/>
                  </a:lnTo>
                  <a:lnTo>
                    <a:pt x="2794612" y="1132185"/>
                  </a:lnTo>
                  <a:cubicBezTo>
                    <a:pt x="2792625" y="1110135"/>
                    <a:pt x="2779974" y="1085418"/>
                    <a:pt x="2788650" y="1066034"/>
                  </a:cubicBezTo>
                  <a:cubicBezTo>
                    <a:pt x="2797840" y="1050717"/>
                    <a:pt x="2778270" y="1031680"/>
                    <a:pt x="2816220" y="1020084"/>
                  </a:cubicBezTo>
                  <a:cubicBezTo>
                    <a:pt x="2860676" y="1006500"/>
                    <a:pt x="2907486" y="969900"/>
                    <a:pt x="2927426" y="872562"/>
                  </a:cubicBezTo>
                  <a:cubicBezTo>
                    <a:pt x="2928705" y="852534"/>
                    <a:pt x="2989181" y="799948"/>
                    <a:pt x="2967854" y="771955"/>
                  </a:cubicBezTo>
                  <a:cubicBezTo>
                    <a:pt x="2949066" y="764252"/>
                    <a:pt x="2898777" y="792499"/>
                    <a:pt x="2858112" y="819245"/>
                  </a:cubicBezTo>
                  <a:cubicBezTo>
                    <a:pt x="2790789" y="832661"/>
                    <a:pt x="2777221" y="853857"/>
                    <a:pt x="2723864" y="868450"/>
                  </a:cubicBezTo>
                  <a:cubicBezTo>
                    <a:pt x="2756096" y="736388"/>
                    <a:pt x="2916290" y="604326"/>
                    <a:pt x="3055159" y="501589"/>
                  </a:cubicBezTo>
                  <a:cubicBezTo>
                    <a:pt x="3225330" y="382681"/>
                    <a:pt x="3264871" y="66500"/>
                    <a:pt x="3200443" y="46231"/>
                  </a:cubicBezTo>
                  <a:cubicBezTo>
                    <a:pt x="3146892" y="34559"/>
                    <a:pt x="3175986" y="321464"/>
                    <a:pt x="3101108" y="328453"/>
                  </a:cubicBezTo>
                  <a:cubicBezTo>
                    <a:pt x="3044914" y="303691"/>
                    <a:pt x="3095357" y="62994"/>
                    <a:pt x="3060491" y="38232"/>
                  </a:cubicBezTo>
                  <a:cubicBezTo>
                    <a:pt x="3008647" y="12855"/>
                    <a:pt x="3015451" y="270061"/>
                    <a:pt x="3040918" y="388642"/>
                  </a:cubicBezTo>
                  <a:cubicBezTo>
                    <a:pt x="3013103" y="420901"/>
                    <a:pt x="3001283" y="426502"/>
                    <a:pt x="2944143" y="482754"/>
                  </a:cubicBezTo>
                  <a:cubicBezTo>
                    <a:pt x="2930335" y="342788"/>
                    <a:pt x="2844550" y="29538"/>
                    <a:pt x="2804083" y="60189"/>
                  </a:cubicBezTo>
                  <a:cubicBezTo>
                    <a:pt x="2785480" y="78774"/>
                    <a:pt x="2900171" y="473252"/>
                    <a:pt x="2868239" y="521161"/>
                  </a:cubicBezTo>
                  <a:cubicBezTo>
                    <a:pt x="2806634" y="587420"/>
                    <a:pt x="2737028" y="706996"/>
                    <a:pt x="2696750" y="730601"/>
                  </a:cubicBezTo>
                  <a:cubicBezTo>
                    <a:pt x="2664152" y="742015"/>
                    <a:pt x="2652882" y="657456"/>
                    <a:pt x="2630948" y="620884"/>
                  </a:cubicBezTo>
                  <a:cubicBezTo>
                    <a:pt x="2603401" y="545856"/>
                    <a:pt x="2669158" y="465494"/>
                    <a:pt x="2614952" y="446449"/>
                  </a:cubicBezTo>
                  <a:cubicBezTo>
                    <a:pt x="2571784" y="441863"/>
                    <a:pt x="2544612" y="602562"/>
                    <a:pt x="2568091" y="643296"/>
                  </a:cubicBezTo>
                  <a:lnTo>
                    <a:pt x="2631966" y="771218"/>
                  </a:lnTo>
                  <a:cubicBezTo>
                    <a:pt x="2646430" y="800016"/>
                    <a:pt x="2639566" y="831480"/>
                    <a:pt x="2614042" y="854946"/>
                  </a:cubicBezTo>
                  <a:cubicBezTo>
                    <a:pt x="2566163" y="869071"/>
                    <a:pt x="2520950" y="869866"/>
                    <a:pt x="2462407" y="854665"/>
                  </a:cubicBezTo>
                  <a:cubicBezTo>
                    <a:pt x="2425307" y="842295"/>
                    <a:pt x="2382876" y="805934"/>
                    <a:pt x="2375102" y="753575"/>
                  </a:cubicBezTo>
                  <a:cubicBezTo>
                    <a:pt x="2369090" y="704165"/>
                    <a:pt x="2424397" y="646757"/>
                    <a:pt x="2429049" y="605344"/>
                  </a:cubicBezTo>
                  <a:cubicBezTo>
                    <a:pt x="2427763" y="535098"/>
                    <a:pt x="2434475" y="451520"/>
                    <a:pt x="2401199" y="458586"/>
                  </a:cubicBezTo>
                  <a:cubicBezTo>
                    <a:pt x="2365082" y="452830"/>
                    <a:pt x="2424936" y="548378"/>
                    <a:pt x="2311509" y="702575"/>
                  </a:cubicBezTo>
                  <a:cubicBezTo>
                    <a:pt x="2220989" y="632212"/>
                    <a:pt x="2071821" y="553853"/>
                    <a:pt x="2026621" y="470160"/>
                  </a:cubicBezTo>
                  <a:cubicBezTo>
                    <a:pt x="1999623" y="443385"/>
                    <a:pt x="2025942" y="381953"/>
                    <a:pt x="2060259" y="379171"/>
                  </a:cubicBezTo>
                  <a:cubicBezTo>
                    <a:pt x="2204986" y="353695"/>
                    <a:pt x="2304392" y="256241"/>
                    <a:pt x="2286499" y="238764"/>
                  </a:cubicBezTo>
                  <a:cubicBezTo>
                    <a:pt x="2243525" y="181926"/>
                    <a:pt x="2207280" y="277218"/>
                    <a:pt x="2148983" y="296731"/>
                  </a:cubicBezTo>
                  <a:cubicBezTo>
                    <a:pt x="2104016" y="308247"/>
                    <a:pt x="2032245" y="325191"/>
                    <a:pt x="2016694" y="307863"/>
                  </a:cubicBezTo>
                  <a:cubicBezTo>
                    <a:pt x="1994664" y="296198"/>
                    <a:pt x="2013872" y="225410"/>
                    <a:pt x="2029019" y="174099"/>
                  </a:cubicBezTo>
                  <a:cubicBezTo>
                    <a:pt x="2044166" y="122789"/>
                    <a:pt x="2157107" y="19899"/>
                    <a:pt x="2107576" y="0"/>
                  </a:cubicBezTo>
                  <a:cubicBezTo>
                    <a:pt x="1955669" y="37787"/>
                    <a:pt x="1963716" y="256853"/>
                    <a:pt x="1947770" y="257318"/>
                  </a:cubicBezTo>
                  <a:cubicBezTo>
                    <a:pt x="1916516" y="251580"/>
                    <a:pt x="1941247" y="43233"/>
                    <a:pt x="1917990" y="32164"/>
                  </a:cubicBezTo>
                  <a:cubicBezTo>
                    <a:pt x="1888433" y="26736"/>
                    <a:pt x="1880202" y="152898"/>
                    <a:pt x="1882395" y="208756"/>
                  </a:cubicBezTo>
                  <a:cubicBezTo>
                    <a:pt x="1881922" y="261948"/>
                    <a:pt x="1928478" y="361984"/>
                    <a:pt x="1912483" y="367315"/>
                  </a:cubicBezTo>
                  <a:cubicBezTo>
                    <a:pt x="1891889" y="385195"/>
                    <a:pt x="1844622" y="326931"/>
                    <a:pt x="1818414" y="288733"/>
                  </a:cubicBezTo>
                  <a:cubicBezTo>
                    <a:pt x="1792206" y="250536"/>
                    <a:pt x="1795354" y="143466"/>
                    <a:pt x="1757902" y="138130"/>
                  </a:cubicBezTo>
                  <a:cubicBezTo>
                    <a:pt x="1723607" y="136782"/>
                    <a:pt x="1755960" y="314047"/>
                    <a:pt x="1793644" y="363351"/>
                  </a:cubicBezTo>
                  <a:cubicBezTo>
                    <a:pt x="1916958" y="503831"/>
                    <a:pt x="2378839" y="844252"/>
                    <a:pt x="2339535" y="907420"/>
                  </a:cubicBezTo>
                  <a:cubicBezTo>
                    <a:pt x="2313684" y="938745"/>
                    <a:pt x="2261175" y="855437"/>
                    <a:pt x="2216663" y="830779"/>
                  </a:cubicBezTo>
                  <a:cubicBezTo>
                    <a:pt x="2186686" y="803512"/>
                    <a:pt x="2074067" y="768249"/>
                    <a:pt x="2046755" y="746314"/>
                  </a:cubicBezTo>
                  <a:cubicBezTo>
                    <a:pt x="1985520" y="708531"/>
                    <a:pt x="2046916" y="937338"/>
                    <a:pt x="2089651" y="998194"/>
                  </a:cubicBezTo>
                  <a:cubicBezTo>
                    <a:pt x="2167440" y="1068302"/>
                    <a:pt x="2174507" y="1061100"/>
                    <a:pt x="2240374" y="1067227"/>
                  </a:cubicBezTo>
                  <a:cubicBezTo>
                    <a:pt x="2274256" y="1056064"/>
                    <a:pt x="2290732" y="1098873"/>
                    <a:pt x="2266283" y="1144483"/>
                  </a:cubicBezTo>
                  <a:cubicBezTo>
                    <a:pt x="2239168" y="1208754"/>
                    <a:pt x="2222179" y="1354533"/>
                    <a:pt x="2168328" y="1396872"/>
                  </a:cubicBezTo>
                  <a:cubicBezTo>
                    <a:pt x="2090259" y="1443762"/>
                    <a:pt x="1921655" y="1400117"/>
                    <a:pt x="1825480" y="1398722"/>
                  </a:cubicBezTo>
                  <a:cubicBezTo>
                    <a:pt x="1742496" y="1401396"/>
                    <a:pt x="1638389" y="1449339"/>
                    <a:pt x="1546353" y="14339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16" name="그룹 15">
            <a:extLst>
              <a:ext uri="{FF2B5EF4-FFF2-40B4-BE49-F238E27FC236}">
                <a16:creationId xmlns="" xmlns:a16="http://schemas.microsoft.com/office/drawing/2014/main" id="{35102B82-148C-4B11-8F4D-03466268F867}"/>
              </a:ext>
            </a:extLst>
          </p:cNvPr>
          <p:cNvGrpSpPr/>
          <p:nvPr/>
        </p:nvGrpSpPr>
        <p:grpSpPr>
          <a:xfrm>
            <a:off x="883712" y="1977554"/>
            <a:ext cx="5420370" cy="839461"/>
            <a:chOff x="467544" y="1934588"/>
            <a:chExt cx="4248200" cy="839461"/>
          </a:xfrm>
        </p:grpSpPr>
        <p:sp>
          <p:nvSpPr>
            <p:cNvPr id="17" name="Rectangle 25">
              <a:extLst>
                <a:ext uri="{FF2B5EF4-FFF2-40B4-BE49-F238E27FC236}">
                  <a16:creationId xmlns="" xmlns:a16="http://schemas.microsoft.com/office/drawing/2014/main" id="{B3FECCB0-9003-4862-A2DE-392141C2ACD3}"/>
                </a:ext>
              </a:extLst>
            </p:cNvPr>
            <p:cNvSpPr/>
            <p:nvPr/>
          </p:nvSpPr>
          <p:spPr>
            <a:xfrm>
              <a:off x="797293" y="2312384"/>
              <a:ext cx="3918451" cy="461665"/>
            </a:xfrm>
            <a:prstGeom prst="rect">
              <a:avLst/>
            </a:prstGeom>
          </p:spPr>
          <p:txBody>
            <a:bodyPr wrap="square" lIns="72000" rIns="7200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</a:t>
              </a:r>
            </a:p>
          </p:txBody>
        </p:sp>
        <p:sp>
          <p:nvSpPr>
            <p:cNvPr id="18" name="Rectangle 26">
              <a:extLst>
                <a:ext uri="{FF2B5EF4-FFF2-40B4-BE49-F238E27FC236}">
                  <a16:creationId xmlns="" xmlns:a16="http://schemas.microsoft.com/office/drawing/2014/main" id="{0FFBC65F-26D7-482A-8D35-E0CEA5AE1E0A}"/>
                </a:ext>
              </a:extLst>
            </p:cNvPr>
            <p:cNvSpPr/>
            <p:nvPr/>
          </p:nvSpPr>
          <p:spPr>
            <a:xfrm>
              <a:off x="467544" y="1934588"/>
              <a:ext cx="4248200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20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1. Contents Here A</a:t>
              </a:r>
              <a:endParaRPr lang="ko-KR" altLang="en-US" sz="20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="" xmlns:a16="http://schemas.microsoft.com/office/drawing/2014/main" id="{9D25CBDB-BAC2-4AAB-ABA4-1277287302DA}"/>
              </a:ext>
            </a:extLst>
          </p:cNvPr>
          <p:cNvGrpSpPr/>
          <p:nvPr/>
        </p:nvGrpSpPr>
        <p:grpSpPr>
          <a:xfrm>
            <a:off x="883712" y="3109174"/>
            <a:ext cx="5420370" cy="839461"/>
            <a:chOff x="467544" y="2816016"/>
            <a:chExt cx="4248200" cy="839461"/>
          </a:xfrm>
        </p:grpSpPr>
        <p:sp>
          <p:nvSpPr>
            <p:cNvPr id="20" name="Rectangle 27">
              <a:extLst>
                <a:ext uri="{FF2B5EF4-FFF2-40B4-BE49-F238E27FC236}">
                  <a16:creationId xmlns="" xmlns:a16="http://schemas.microsoft.com/office/drawing/2014/main" id="{1CCE86CB-C3C7-4E71-9D11-496891B3C10E}"/>
                </a:ext>
              </a:extLst>
            </p:cNvPr>
            <p:cNvSpPr/>
            <p:nvPr/>
          </p:nvSpPr>
          <p:spPr>
            <a:xfrm>
              <a:off x="797293" y="3193812"/>
              <a:ext cx="3918451" cy="461665"/>
            </a:xfrm>
            <a:prstGeom prst="rect">
              <a:avLst/>
            </a:prstGeom>
          </p:spPr>
          <p:txBody>
            <a:bodyPr wrap="square" lIns="72000" rIns="7200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</a:t>
              </a:r>
            </a:p>
          </p:txBody>
        </p:sp>
        <p:sp>
          <p:nvSpPr>
            <p:cNvPr id="21" name="Rectangle 28">
              <a:extLst>
                <a:ext uri="{FF2B5EF4-FFF2-40B4-BE49-F238E27FC236}">
                  <a16:creationId xmlns="" xmlns:a16="http://schemas.microsoft.com/office/drawing/2014/main" id="{95ED11B2-F584-4FD8-9171-04B23BEA1A52}"/>
                </a:ext>
              </a:extLst>
            </p:cNvPr>
            <p:cNvSpPr/>
            <p:nvPr/>
          </p:nvSpPr>
          <p:spPr>
            <a:xfrm>
              <a:off x="467544" y="2816016"/>
              <a:ext cx="4248200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20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2. Contents Here B</a:t>
              </a:r>
              <a:endParaRPr lang="ko-KR" altLang="en-US" sz="20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2" name="그룹 21">
            <a:extLst>
              <a:ext uri="{FF2B5EF4-FFF2-40B4-BE49-F238E27FC236}">
                <a16:creationId xmlns="" xmlns:a16="http://schemas.microsoft.com/office/drawing/2014/main" id="{1C244FF1-B9F3-43D6-B3A2-5C0FECFFFC0A}"/>
              </a:ext>
            </a:extLst>
          </p:cNvPr>
          <p:cNvGrpSpPr/>
          <p:nvPr/>
        </p:nvGrpSpPr>
        <p:grpSpPr>
          <a:xfrm>
            <a:off x="883712" y="4240794"/>
            <a:ext cx="5420370" cy="839461"/>
            <a:chOff x="467544" y="3697444"/>
            <a:chExt cx="4248200" cy="839461"/>
          </a:xfrm>
        </p:grpSpPr>
        <p:sp>
          <p:nvSpPr>
            <p:cNvPr id="23" name="Rectangle 29">
              <a:extLst>
                <a:ext uri="{FF2B5EF4-FFF2-40B4-BE49-F238E27FC236}">
                  <a16:creationId xmlns="" xmlns:a16="http://schemas.microsoft.com/office/drawing/2014/main" id="{50B3BCD8-22B6-432C-AED5-E53D404CC3E7}"/>
                </a:ext>
              </a:extLst>
            </p:cNvPr>
            <p:cNvSpPr/>
            <p:nvPr/>
          </p:nvSpPr>
          <p:spPr>
            <a:xfrm>
              <a:off x="797293" y="4075240"/>
              <a:ext cx="3918451" cy="461665"/>
            </a:xfrm>
            <a:prstGeom prst="rect">
              <a:avLst/>
            </a:prstGeom>
          </p:spPr>
          <p:txBody>
            <a:bodyPr wrap="square" lIns="72000" rIns="7200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</a:t>
              </a:r>
            </a:p>
          </p:txBody>
        </p:sp>
        <p:sp>
          <p:nvSpPr>
            <p:cNvPr id="24" name="Rectangle 30">
              <a:extLst>
                <a:ext uri="{FF2B5EF4-FFF2-40B4-BE49-F238E27FC236}">
                  <a16:creationId xmlns="" xmlns:a16="http://schemas.microsoft.com/office/drawing/2014/main" id="{B60FF4B1-34F5-4F42-A664-5406063EA228}"/>
                </a:ext>
              </a:extLst>
            </p:cNvPr>
            <p:cNvSpPr/>
            <p:nvPr/>
          </p:nvSpPr>
          <p:spPr>
            <a:xfrm>
              <a:off x="467544" y="3697444"/>
              <a:ext cx="4248200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20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3. Contents Here C</a:t>
              </a:r>
              <a:endParaRPr lang="ko-KR" altLang="en-US" sz="20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5" name="그룹 24">
            <a:extLst>
              <a:ext uri="{FF2B5EF4-FFF2-40B4-BE49-F238E27FC236}">
                <a16:creationId xmlns="" xmlns:a16="http://schemas.microsoft.com/office/drawing/2014/main" id="{1DF87A27-F1E1-4247-9998-E0EFE4699D1E}"/>
              </a:ext>
            </a:extLst>
          </p:cNvPr>
          <p:cNvGrpSpPr/>
          <p:nvPr/>
        </p:nvGrpSpPr>
        <p:grpSpPr>
          <a:xfrm>
            <a:off x="883712" y="5353120"/>
            <a:ext cx="5420370" cy="839461"/>
            <a:chOff x="467544" y="4578872"/>
            <a:chExt cx="4248200" cy="839461"/>
          </a:xfrm>
        </p:grpSpPr>
        <p:sp>
          <p:nvSpPr>
            <p:cNvPr id="26" name="Rectangle 31">
              <a:extLst>
                <a:ext uri="{FF2B5EF4-FFF2-40B4-BE49-F238E27FC236}">
                  <a16:creationId xmlns="" xmlns:a16="http://schemas.microsoft.com/office/drawing/2014/main" id="{145D5100-8CD0-445F-A1BB-67CEB1D862A4}"/>
                </a:ext>
              </a:extLst>
            </p:cNvPr>
            <p:cNvSpPr/>
            <p:nvPr/>
          </p:nvSpPr>
          <p:spPr>
            <a:xfrm>
              <a:off x="797293" y="4956668"/>
              <a:ext cx="3918451" cy="461665"/>
            </a:xfrm>
            <a:prstGeom prst="rect">
              <a:avLst/>
            </a:prstGeom>
          </p:spPr>
          <p:txBody>
            <a:bodyPr wrap="square" lIns="72000" rIns="7200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</a:t>
              </a:r>
            </a:p>
          </p:txBody>
        </p:sp>
        <p:sp>
          <p:nvSpPr>
            <p:cNvPr id="27" name="Rectangle 32">
              <a:extLst>
                <a:ext uri="{FF2B5EF4-FFF2-40B4-BE49-F238E27FC236}">
                  <a16:creationId xmlns="" xmlns:a16="http://schemas.microsoft.com/office/drawing/2014/main" id="{898CFF5C-A260-4845-A8C0-3BCA2C5BFEA2}"/>
                </a:ext>
              </a:extLst>
            </p:cNvPr>
            <p:cNvSpPr/>
            <p:nvPr/>
          </p:nvSpPr>
          <p:spPr>
            <a:xfrm>
              <a:off x="467544" y="4578872"/>
              <a:ext cx="4248200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20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4. Contents Here D</a:t>
              </a:r>
              <a:endParaRPr lang="ko-KR" altLang="en-US" sz="20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28" name="Rectangle 33">
            <a:extLst>
              <a:ext uri="{FF2B5EF4-FFF2-40B4-BE49-F238E27FC236}">
                <a16:creationId xmlns="" xmlns:a16="http://schemas.microsoft.com/office/drawing/2014/main" id="{EF12F73B-DE16-4624-A178-9ADD3B56F639}"/>
              </a:ext>
            </a:extLst>
          </p:cNvPr>
          <p:cNvSpPr/>
          <p:nvPr/>
        </p:nvSpPr>
        <p:spPr>
          <a:xfrm>
            <a:off x="10049608" y="2186254"/>
            <a:ext cx="130809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2800" b="1" dirty="0">
                <a:solidFill>
                  <a:schemeClr val="accent4"/>
                </a:solidFill>
              </a:rPr>
              <a:t>Text A</a:t>
            </a:r>
            <a:endParaRPr lang="ko-KR" altLang="en-US" sz="2800" b="1" dirty="0">
              <a:solidFill>
                <a:schemeClr val="accent4"/>
              </a:solidFill>
            </a:endParaRPr>
          </a:p>
        </p:txBody>
      </p:sp>
      <p:sp>
        <p:nvSpPr>
          <p:cNvPr id="29" name="Rectangle 34">
            <a:extLst>
              <a:ext uri="{FF2B5EF4-FFF2-40B4-BE49-F238E27FC236}">
                <a16:creationId xmlns="" xmlns:a16="http://schemas.microsoft.com/office/drawing/2014/main" id="{8CDADAE9-437F-446E-979D-D4E29A662D2C}"/>
              </a:ext>
            </a:extLst>
          </p:cNvPr>
          <p:cNvSpPr/>
          <p:nvPr/>
        </p:nvSpPr>
        <p:spPr>
          <a:xfrm>
            <a:off x="10049608" y="3298145"/>
            <a:ext cx="130809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2800" b="1" dirty="0">
                <a:solidFill>
                  <a:schemeClr val="accent3"/>
                </a:solidFill>
              </a:rPr>
              <a:t>Text B</a:t>
            </a:r>
            <a:endParaRPr lang="ko-KR" altLang="en-US" sz="2800" b="1" dirty="0">
              <a:solidFill>
                <a:schemeClr val="accent3"/>
              </a:solidFill>
            </a:endParaRPr>
          </a:p>
        </p:txBody>
      </p:sp>
      <p:sp>
        <p:nvSpPr>
          <p:cNvPr id="30" name="Rectangle 35">
            <a:extLst>
              <a:ext uri="{FF2B5EF4-FFF2-40B4-BE49-F238E27FC236}">
                <a16:creationId xmlns="" xmlns:a16="http://schemas.microsoft.com/office/drawing/2014/main" id="{457D45CC-1A3F-48C8-927A-32BABD53DCC2}"/>
              </a:ext>
            </a:extLst>
          </p:cNvPr>
          <p:cNvSpPr/>
          <p:nvPr/>
        </p:nvSpPr>
        <p:spPr>
          <a:xfrm>
            <a:off x="10049608" y="4410036"/>
            <a:ext cx="130809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2800" b="1" dirty="0">
                <a:solidFill>
                  <a:schemeClr val="accent2"/>
                </a:solidFill>
              </a:rPr>
              <a:t>Text C</a:t>
            </a:r>
            <a:endParaRPr lang="ko-KR" altLang="en-US" sz="2800" b="1" dirty="0">
              <a:solidFill>
                <a:schemeClr val="accent2"/>
              </a:solidFill>
            </a:endParaRPr>
          </a:p>
        </p:txBody>
      </p:sp>
      <p:sp>
        <p:nvSpPr>
          <p:cNvPr id="31" name="Rectangle 36">
            <a:extLst>
              <a:ext uri="{FF2B5EF4-FFF2-40B4-BE49-F238E27FC236}">
                <a16:creationId xmlns="" xmlns:a16="http://schemas.microsoft.com/office/drawing/2014/main" id="{E2398F3C-A222-4509-B7DB-FC5A29DDBC66}"/>
              </a:ext>
            </a:extLst>
          </p:cNvPr>
          <p:cNvSpPr/>
          <p:nvPr/>
        </p:nvSpPr>
        <p:spPr>
          <a:xfrm>
            <a:off x="10049608" y="5521927"/>
            <a:ext cx="130809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2800" b="1" dirty="0">
                <a:solidFill>
                  <a:schemeClr val="accent1"/>
                </a:solidFill>
              </a:rPr>
              <a:t>Text D</a:t>
            </a:r>
            <a:endParaRPr lang="ko-KR" altLang="en-US" sz="2800" b="1" dirty="0">
              <a:solidFill>
                <a:schemeClr val="accent1"/>
              </a:solidFill>
            </a:endParaRPr>
          </a:p>
        </p:txBody>
      </p:sp>
      <p:sp>
        <p:nvSpPr>
          <p:cNvPr id="32" name="자유형: 도형 31">
            <a:extLst>
              <a:ext uri="{FF2B5EF4-FFF2-40B4-BE49-F238E27FC236}">
                <a16:creationId xmlns="" xmlns:a16="http://schemas.microsoft.com/office/drawing/2014/main" id="{C6BB50F6-B7FD-4A3A-9E7D-11AAB1B7D255}"/>
              </a:ext>
            </a:extLst>
          </p:cNvPr>
          <p:cNvSpPr/>
          <p:nvPr/>
        </p:nvSpPr>
        <p:spPr>
          <a:xfrm>
            <a:off x="7764648" y="1973462"/>
            <a:ext cx="873657" cy="948805"/>
          </a:xfrm>
          <a:custGeom>
            <a:avLst/>
            <a:gdLst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187208 w 3248648"/>
              <a:gd name="connsiteY94" fmla="*/ 1396872 h 3496775"/>
              <a:gd name="connsiteX95" fmla="*/ 1962055 w 3248648"/>
              <a:gd name="connsiteY95" fmla="*/ 1419847 h 3496775"/>
              <a:gd name="connsiteX96" fmla="*/ 1658786 w 3248648"/>
              <a:gd name="connsiteY96" fmla="*/ 1452012 h 3496775"/>
              <a:gd name="connsiteX97" fmla="*/ 514638 w 3248648"/>
              <a:gd name="connsiteY97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187208 w 3248648"/>
              <a:gd name="connsiteY94" fmla="*/ 1396872 h 3496775"/>
              <a:gd name="connsiteX95" fmla="*/ 1962055 w 3248648"/>
              <a:gd name="connsiteY95" fmla="*/ 1419847 h 3496775"/>
              <a:gd name="connsiteX96" fmla="*/ 1658786 w 3248648"/>
              <a:gd name="connsiteY96" fmla="*/ 1452012 h 3496775"/>
              <a:gd name="connsiteX97" fmla="*/ 514638 w 3248648"/>
              <a:gd name="connsiteY97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187208 w 3248648"/>
              <a:gd name="connsiteY94" fmla="*/ 1396872 h 3496775"/>
              <a:gd name="connsiteX95" fmla="*/ 1962055 w 3248648"/>
              <a:gd name="connsiteY95" fmla="*/ 1419847 h 3496775"/>
              <a:gd name="connsiteX96" fmla="*/ 1658786 w 3248648"/>
              <a:gd name="connsiteY96" fmla="*/ 1452012 h 3496775"/>
              <a:gd name="connsiteX97" fmla="*/ 514638 w 3248648"/>
              <a:gd name="connsiteY97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9078 w 3248648"/>
              <a:gd name="connsiteY89" fmla="*/ 904754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9078 w 3248648"/>
              <a:gd name="connsiteY89" fmla="*/ 904754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9078 w 3248648"/>
              <a:gd name="connsiteY89" fmla="*/ 904754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26206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26456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26456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4590 h 3497733"/>
              <a:gd name="connsiteX1" fmla="*/ 514638 w 3248648"/>
              <a:gd name="connsiteY1" fmla="*/ 1434590 h 3497733"/>
              <a:gd name="connsiteX2" fmla="*/ 202179 w 3248648"/>
              <a:gd name="connsiteY2" fmla="*/ 1604604 h 3497733"/>
              <a:gd name="connsiteX3" fmla="*/ 18380 w 3248648"/>
              <a:gd name="connsiteY3" fmla="*/ 1788403 h 3497733"/>
              <a:gd name="connsiteX4" fmla="*/ 0 w 3248648"/>
              <a:gd name="connsiteY4" fmla="*/ 2064101 h 3497733"/>
              <a:gd name="connsiteX5" fmla="*/ 151635 w 3248648"/>
              <a:gd name="connsiteY5" fmla="*/ 1953822 h 3497733"/>
              <a:gd name="connsiteX6" fmla="*/ 188394 w 3248648"/>
              <a:gd name="connsiteY6" fmla="*/ 2004367 h 3497733"/>
              <a:gd name="connsiteX7" fmla="*/ 202179 w 3248648"/>
              <a:gd name="connsiteY7" fmla="*/ 1857327 h 3497733"/>
              <a:gd name="connsiteX8" fmla="*/ 280294 w 3248648"/>
              <a:gd name="connsiteY8" fmla="*/ 2270875 h 3497733"/>
              <a:gd name="connsiteX9" fmla="*/ 36760 w 3248648"/>
              <a:gd name="connsiteY9" fmla="*/ 2551169 h 3497733"/>
              <a:gd name="connsiteX10" fmla="*/ 45950 w 3248648"/>
              <a:gd name="connsiteY10" fmla="*/ 3364479 h 3497733"/>
              <a:gd name="connsiteX11" fmla="*/ 105685 w 3248648"/>
              <a:gd name="connsiteY11" fmla="*/ 3327719 h 3497733"/>
              <a:gd name="connsiteX12" fmla="*/ 133255 w 3248648"/>
              <a:gd name="connsiteY12" fmla="*/ 3470164 h 3497733"/>
              <a:gd name="connsiteX13" fmla="*/ 298674 w 3248648"/>
              <a:gd name="connsiteY13" fmla="*/ 3465569 h 3497733"/>
              <a:gd name="connsiteX14" fmla="*/ 353813 w 3248648"/>
              <a:gd name="connsiteY14" fmla="*/ 3428809 h 3497733"/>
              <a:gd name="connsiteX15" fmla="*/ 174609 w 3248648"/>
              <a:gd name="connsiteY15" fmla="*/ 3277175 h 3497733"/>
              <a:gd name="connsiteX16" fmla="*/ 170014 w 3248648"/>
              <a:gd name="connsiteY16" fmla="*/ 2721183 h 3497733"/>
              <a:gd name="connsiteX17" fmla="*/ 390573 w 3248648"/>
              <a:gd name="connsiteY17" fmla="*/ 2606308 h 3497733"/>
              <a:gd name="connsiteX18" fmla="*/ 298674 w 3248648"/>
              <a:gd name="connsiteY18" fmla="*/ 2734968 h 3497733"/>
              <a:gd name="connsiteX19" fmla="*/ 680057 w 3248648"/>
              <a:gd name="connsiteY19" fmla="*/ 3295555 h 3497733"/>
              <a:gd name="connsiteX20" fmla="*/ 721411 w 3248648"/>
              <a:gd name="connsiteY20" fmla="*/ 3263390 h 3497733"/>
              <a:gd name="connsiteX21" fmla="*/ 735196 w 3248648"/>
              <a:gd name="connsiteY21" fmla="*/ 3364479 h 3497733"/>
              <a:gd name="connsiteX22" fmla="*/ 928185 w 3248648"/>
              <a:gd name="connsiteY22" fmla="*/ 3364479 h 3497733"/>
              <a:gd name="connsiteX23" fmla="*/ 974135 w 3248648"/>
              <a:gd name="connsiteY23" fmla="*/ 3332314 h 3497733"/>
              <a:gd name="connsiteX24" fmla="*/ 758171 w 3248648"/>
              <a:gd name="connsiteY24" fmla="*/ 3194465 h 3497733"/>
              <a:gd name="connsiteX25" fmla="*/ 510043 w 3248648"/>
              <a:gd name="connsiteY25" fmla="*/ 2822272 h 3497733"/>
              <a:gd name="connsiteX26" fmla="*/ 519233 w 3248648"/>
              <a:gd name="connsiteY26" fmla="*/ 2739563 h 3497733"/>
              <a:gd name="connsiteX27" fmla="*/ 914400 w 3248648"/>
              <a:gd name="connsiteY27" fmla="*/ 2335205 h 3497733"/>
              <a:gd name="connsiteX28" fmla="*/ 1709331 w 3248648"/>
              <a:gd name="connsiteY28" fmla="*/ 2381155 h 3497733"/>
              <a:gd name="connsiteX29" fmla="*/ 1585267 w 3248648"/>
              <a:gd name="connsiteY29" fmla="*/ 3249605 h 3497733"/>
              <a:gd name="connsiteX30" fmla="*/ 1622026 w 3248648"/>
              <a:gd name="connsiteY30" fmla="*/ 3240415 h 3497733"/>
              <a:gd name="connsiteX31" fmla="*/ 1617432 w 3248648"/>
              <a:gd name="connsiteY31" fmla="*/ 3387454 h 3497733"/>
              <a:gd name="connsiteX32" fmla="*/ 1824205 w 3248648"/>
              <a:gd name="connsiteY32" fmla="*/ 3451784 h 3497733"/>
              <a:gd name="connsiteX33" fmla="*/ 1856370 w 3248648"/>
              <a:gd name="connsiteY33" fmla="*/ 3392049 h 3497733"/>
              <a:gd name="connsiteX34" fmla="*/ 1718521 w 3248648"/>
              <a:gd name="connsiteY34" fmla="*/ 3304744 h 3497733"/>
              <a:gd name="connsiteX35" fmla="*/ 1746091 w 3248648"/>
              <a:gd name="connsiteY35" fmla="*/ 2909577 h 3497733"/>
              <a:gd name="connsiteX36" fmla="*/ 1870155 w 3248648"/>
              <a:gd name="connsiteY36" fmla="*/ 2624688 h 3497733"/>
              <a:gd name="connsiteX37" fmla="*/ 1975840 w 3248648"/>
              <a:gd name="connsiteY37" fmla="*/ 2845247 h 3497733"/>
              <a:gd name="connsiteX38" fmla="*/ 2058549 w 3248648"/>
              <a:gd name="connsiteY38" fmla="*/ 3061211 h 3497733"/>
              <a:gd name="connsiteX39" fmla="*/ 2104499 w 3248648"/>
              <a:gd name="connsiteY39" fmla="*/ 3359884 h 3497733"/>
              <a:gd name="connsiteX40" fmla="*/ 2141259 w 3248648"/>
              <a:gd name="connsiteY40" fmla="*/ 3327719 h 3497733"/>
              <a:gd name="connsiteX41" fmla="*/ 2168828 w 3248648"/>
              <a:gd name="connsiteY41" fmla="*/ 3497733 h 3497733"/>
              <a:gd name="connsiteX42" fmla="*/ 2325058 w 3248648"/>
              <a:gd name="connsiteY42" fmla="*/ 3497733 h 3497733"/>
              <a:gd name="connsiteX43" fmla="*/ 2380197 w 3248648"/>
              <a:gd name="connsiteY43" fmla="*/ 3456379 h 3497733"/>
              <a:gd name="connsiteX44" fmla="*/ 2219373 w 3248648"/>
              <a:gd name="connsiteY44" fmla="*/ 3359884 h 3497733"/>
              <a:gd name="connsiteX45" fmla="*/ 2145854 w 3248648"/>
              <a:gd name="connsiteY45" fmla="*/ 3088781 h 3497733"/>
              <a:gd name="connsiteX46" fmla="*/ 2072334 w 3248648"/>
              <a:gd name="connsiteY46" fmla="*/ 2610903 h 3497733"/>
              <a:gd name="connsiteX47" fmla="*/ 2072334 w 3248648"/>
              <a:gd name="connsiteY47" fmla="*/ 2358180 h 3497733"/>
              <a:gd name="connsiteX48" fmla="*/ 2348033 w 3248648"/>
              <a:gd name="connsiteY48" fmla="*/ 2174381 h 3497733"/>
              <a:gd name="connsiteX49" fmla="*/ 2609946 w 3248648"/>
              <a:gd name="connsiteY49" fmla="*/ 1788403 h 3497733"/>
              <a:gd name="connsiteX50" fmla="*/ 2651301 w 3248648"/>
              <a:gd name="connsiteY50" fmla="*/ 1439185 h 3497733"/>
              <a:gd name="connsiteX51" fmla="*/ 2798340 w 3248648"/>
              <a:gd name="connsiteY51" fmla="*/ 1388640 h 3497733"/>
              <a:gd name="connsiteX52" fmla="*/ 2779960 w 3248648"/>
              <a:gd name="connsiteY52" fmla="*/ 1292145 h 3497733"/>
              <a:gd name="connsiteX53" fmla="*/ 2770770 w 3248648"/>
              <a:gd name="connsiteY53" fmla="*/ 1232411 h 3497733"/>
              <a:gd name="connsiteX54" fmla="*/ 2775365 w 3248648"/>
              <a:gd name="connsiteY54" fmla="*/ 1103751 h 3497733"/>
              <a:gd name="connsiteX55" fmla="*/ 2853480 w 3248648"/>
              <a:gd name="connsiteY55" fmla="*/ 1186461 h 3497733"/>
              <a:gd name="connsiteX56" fmla="*/ 2807530 w 3248648"/>
              <a:gd name="connsiteY56" fmla="*/ 1066992 h 3497733"/>
              <a:gd name="connsiteX57" fmla="*/ 2835100 w 3248648"/>
              <a:gd name="connsiteY57" fmla="*/ 1021042 h 3497733"/>
              <a:gd name="connsiteX58" fmla="*/ 2986734 w 3248648"/>
              <a:gd name="connsiteY58" fmla="*/ 772913 h 3497733"/>
              <a:gd name="connsiteX59" fmla="*/ 2729415 w 3248648"/>
              <a:gd name="connsiteY59" fmla="*/ 869408 h 3497733"/>
              <a:gd name="connsiteX60" fmla="*/ 3074039 w 3248648"/>
              <a:gd name="connsiteY60" fmla="*/ 497215 h 3497733"/>
              <a:gd name="connsiteX61" fmla="*/ 3248648 w 3248648"/>
              <a:gd name="connsiteY61" fmla="*/ 28527 h 3497733"/>
              <a:gd name="connsiteX62" fmla="*/ 3119988 w 3248648"/>
              <a:gd name="connsiteY62" fmla="*/ 313416 h 3497733"/>
              <a:gd name="connsiteX63" fmla="*/ 3074039 w 3248648"/>
              <a:gd name="connsiteY63" fmla="*/ 28527 h 3497733"/>
              <a:gd name="connsiteX64" fmla="*/ 3046469 w 3248648"/>
              <a:gd name="connsiteY64" fmla="*/ 386935 h 3497733"/>
              <a:gd name="connsiteX65" fmla="*/ 2968354 w 3248648"/>
              <a:gd name="connsiteY65" fmla="*/ 465050 h 3497733"/>
              <a:gd name="connsiteX66" fmla="*/ 2844290 w 3248648"/>
              <a:gd name="connsiteY66" fmla="*/ 74477 h 3497733"/>
              <a:gd name="connsiteX67" fmla="*/ 2876455 w 3248648"/>
              <a:gd name="connsiteY67" fmla="*/ 524785 h 3497733"/>
              <a:gd name="connsiteX68" fmla="*/ 2715630 w 3248648"/>
              <a:gd name="connsiteY68" fmla="*/ 731559 h 3497733"/>
              <a:gd name="connsiteX69" fmla="*/ 2660491 w 3248648"/>
              <a:gd name="connsiteY69" fmla="*/ 584519 h 3497733"/>
              <a:gd name="connsiteX70" fmla="*/ 2660491 w 3248648"/>
              <a:gd name="connsiteY70" fmla="*/ 442075 h 3497733"/>
              <a:gd name="connsiteX71" fmla="*/ 2586971 w 3248648"/>
              <a:gd name="connsiteY71" fmla="*/ 644254 h 3497733"/>
              <a:gd name="connsiteX72" fmla="*/ 2637516 w 3248648"/>
              <a:gd name="connsiteY72" fmla="*/ 777508 h 3497733"/>
              <a:gd name="connsiteX73" fmla="*/ 2632921 w 3248648"/>
              <a:gd name="connsiteY73" fmla="*/ 837243 h 3497733"/>
              <a:gd name="connsiteX74" fmla="*/ 2481287 w 3248648"/>
              <a:gd name="connsiteY74" fmla="*/ 855623 h 3497733"/>
              <a:gd name="connsiteX75" fmla="*/ 2393982 w 3248648"/>
              <a:gd name="connsiteY75" fmla="*/ 754533 h 3497733"/>
              <a:gd name="connsiteX76" fmla="*/ 2439932 w 3248648"/>
              <a:gd name="connsiteY76" fmla="*/ 598304 h 3497733"/>
              <a:gd name="connsiteX77" fmla="*/ 2430742 w 3248648"/>
              <a:gd name="connsiteY77" fmla="*/ 432885 h 3497733"/>
              <a:gd name="connsiteX78" fmla="*/ 2325058 w 3248648"/>
              <a:gd name="connsiteY78" fmla="*/ 690204 h 3497733"/>
              <a:gd name="connsiteX79" fmla="*/ 2040169 w 3248648"/>
              <a:gd name="connsiteY79" fmla="*/ 460455 h 3497733"/>
              <a:gd name="connsiteX80" fmla="*/ 2063144 w 3248648"/>
              <a:gd name="connsiteY80" fmla="*/ 396125 h 3497733"/>
              <a:gd name="connsiteX81" fmla="*/ 2348033 w 3248648"/>
              <a:gd name="connsiteY81" fmla="*/ 207731 h 3497733"/>
              <a:gd name="connsiteX82" fmla="*/ 2035574 w 3248648"/>
              <a:gd name="connsiteY82" fmla="*/ 308821 h 3497733"/>
              <a:gd name="connsiteX83" fmla="*/ 2126456 w 3248648"/>
              <a:gd name="connsiteY83" fmla="*/ 958 h 3497733"/>
              <a:gd name="connsiteX84" fmla="*/ 1966650 w 3248648"/>
              <a:gd name="connsiteY84" fmla="*/ 258276 h 3497733"/>
              <a:gd name="connsiteX85" fmla="*/ 1936870 w 3248648"/>
              <a:gd name="connsiteY85" fmla="*/ 33122 h 3497733"/>
              <a:gd name="connsiteX86" fmla="*/ 1901275 w 3248648"/>
              <a:gd name="connsiteY86" fmla="*/ 209714 h 3497733"/>
              <a:gd name="connsiteX87" fmla="*/ 1931363 w 3248648"/>
              <a:gd name="connsiteY87" fmla="*/ 368273 h 3497733"/>
              <a:gd name="connsiteX88" fmla="*/ 1837294 w 3248648"/>
              <a:gd name="connsiteY88" fmla="*/ 289691 h 3497733"/>
              <a:gd name="connsiteX89" fmla="*/ 1776782 w 3248648"/>
              <a:gd name="connsiteY89" fmla="*/ 139088 h 3497733"/>
              <a:gd name="connsiteX90" fmla="*/ 1812524 w 3248648"/>
              <a:gd name="connsiteY90" fmla="*/ 364309 h 3497733"/>
              <a:gd name="connsiteX91" fmla="*/ 2358415 w 3248648"/>
              <a:gd name="connsiteY91" fmla="*/ 908378 h 3497733"/>
              <a:gd name="connsiteX92" fmla="*/ 2235543 w 3248648"/>
              <a:gd name="connsiteY92" fmla="*/ 831737 h 3497733"/>
              <a:gd name="connsiteX93" fmla="*/ 2065635 w 3248648"/>
              <a:gd name="connsiteY93" fmla="*/ 747272 h 3497733"/>
              <a:gd name="connsiteX94" fmla="*/ 2108531 w 3248648"/>
              <a:gd name="connsiteY94" fmla="*/ 999152 h 3497733"/>
              <a:gd name="connsiteX95" fmla="*/ 2259254 w 3248648"/>
              <a:gd name="connsiteY95" fmla="*/ 1068185 h 3497733"/>
              <a:gd name="connsiteX96" fmla="*/ 2285163 w 3248648"/>
              <a:gd name="connsiteY96" fmla="*/ 1145441 h 3497733"/>
              <a:gd name="connsiteX97" fmla="*/ 2187208 w 3248648"/>
              <a:gd name="connsiteY97" fmla="*/ 1397830 h 3497733"/>
              <a:gd name="connsiteX98" fmla="*/ 1962055 w 3248648"/>
              <a:gd name="connsiteY98" fmla="*/ 1420805 h 3497733"/>
              <a:gd name="connsiteX99" fmla="*/ 1658786 w 3248648"/>
              <a:gd name="connsiteY99" fmla="*/ 1452970 h 3497733"/>
              <a:gd name="connsiteX100" fmla="*/ 514638 w 3248648"/>
              <a:gd name="connsiteY100" fmla="*/ 1434590 h 3497733"/>
              <a:gd name="connsiteX0" fmla="*/ 514638 w 3248648"/>
              <a:gd name="connsiteY0" fmla="*/ 1434733 h 3497876"/>
              <a:gd name="connsiteX1" fmla="*/ 514638 w 3248648"/>
              <a:gd name="connsiteY1" fmla="*/ 1434733 h 3497876"/>
              <a:gd name="connsiteX2" fmla="*/ 202179 w 3248648"/>
              <a:gd name="connsiteY2" fmla="*/ 1604747 h 3497876"/>
              <a:gd name="connsiteX3" fmla="*/ 18380 w 3248648"/>
              <a:gd name="connsiteY3" fmla="*/ 1788546 h 3497876"/>
              <a:gd name="connsiteX4" fmla="*/ 0 w 3248648"/>
              <a:gd name="connsiteY4" fmla="*/ 2064244 h 3497876"/>
              <a:gd name="connsiteX5" fmla="*/ 151635 w 3248648"/>
              <a:gd name="connsiteY5" fmla="*/ 1953965 h 3497876"/>
              <a:gd name="connsiteX6" fmla="*/ 188394 w 3248648"/>
              <a:gd name="connsiteY6" fmla="*/ 2004510 h 3497876"/>
              <a:gd name="connsiteX7" fmla="*/ 202179 w 3248648"/>
              <a:gd name="connsiteY7" fmla="*/ 1857470 h 3497876"/>
              <a:gd name="connsiteX8" fmla="*/ 280294 w 3248648"/>
              <a:gd name="connsiteY8" fmla="*/ 2271018 h 3497876"/>
              <a:gd name="connsiteX9" fmla="*/ 36760 w 3248648"/>
              <a:gd name="connsiteY9" fmla="*/ 2551312 h 3497876"/>
              <a:gd name="connsiteX10" fmla="*/ 45950 w 3248648"/>
              <a:gd name="connsiteY10" fmla="*/ 3364622 h 3497876"/>
              <a:gd name="connsiteX11" fmla="*/ 105685 w 3248648"/>
              <a:gd name="connsiteY11" fmla="*/ 3327862 h 3497876"/>
              <a:gd name="connsiteX12" fmla="*/ 133255 w 3248648"/>
              <a:gd name="connsiteY12" fmla="*/ 3470307 h 3497876"/>
              <a:gd name="connsiteX13" fmla="*/ 298674 w 3248648"/>
              <a:gd name="connsiteY13" fmla="*/ 3465712 h 3497876"/>
              <a:gd name="connsiteX14" fmla="*/ 353813 w 3248648"/>
              <a:gd name="connsiteY14" fmla="*/ 3428952 h 3497876"/>
              <a:gd name="connsiteX15" fmla="*/ 174609 w 3248648"/>
              <a:gd name="connsiteY15" fmla="*/ 3277318 h 3497876"/>
              <a:gd name="connsiteX16" fmla="*/ 170014 w 3248648"/>
              <a:gd name="connsiteY16" fmla="*/ 2721326 h 3497876"/>
              <a:gd name="connsiteX17" fmla="*/ 390573 w 3248648"/>
              <a:gd name="connsiteY17" fmla="*/ 2606451 h 3497876"/>
              <a:gd name="connsiteX18" fmla="*/ 298674 w 3248648"/>
              <a:gd name="connsiteY18" fmla="*/ 2735111 h 3497876"/>
              <a:gd name="connsiteX19" fmla="*/ 680057 w 3248648"/>
              <a:gd name="connsiteY19" fmla="*/ 3295698 h 3497876"/>
              <a:gd name="connsiteX20" fmla="*/ 721411 w 3248648"/>
              <a:gd name="connsiteY20" fmla="*/ 3263533 h 3497876"/>
              <a:gd name="connsiteX21" fmla="*/ 735196 w 3248648"/>
              <a:gd name="connsiteY21" fmla="*/ 3364622 h 3497876"/>
              <a:gd name="connsiteX22" fmla="*/ 928185 w 3248648"/>
              <a:gd name="connsiteY22" fmla="*/ 3364622 h 3497876"/>
              <a:gd name="connsiteX23" fmla="*/ 974135 w 3248648"/>
              <a:gd name="connsiteY23" fmla="*/ 3332457 h 3497876"/>
              <a:gd name="connsiteX24" fmla="*/ 758171 w 3248648"/>
              <a:gd name="connsiteY24" fmla="*/ 3194608 h 3497876"/>
              <a:gd name="connsiteX25" fmla="*/ 510043 w 3248648"/>
              <a:gd name="connsiteY25" fmla="*/ 2822415 h 3497876"/>
              <a:gd name="connsiteX26" fmla="*/ 519233 w 3248648"/>
              <a:gd name="connsiteY26" fmla="*/ 2739706 h 3497876"/>
              <a:gd name="connsiteX27" fmla="*/ 914400 w 3248648"/>
              <a:gd name="connsiteY27" fmla="*/ 2335348 h 3497876"/>
              <a:gd name="connsiteX28" fmla="*/ 1709331 w 3248648"/>
              <a:gd name="connsiteY28" fmla="*/ 2381298 h 3497876"/>
              <a:gd name="connsiteX29" fmla="*/ 1585267 w 3248648"/>
              <a:gd name="connsiteY29" fmla="*/ 3249748 h 3497876"/>
              <a:gd name="connsiteX30" fmla="*/ 1622026 w 3248648"/>
              <a:gd name="connsiteY30" fmla="*/ 3240558 h 3497876"/>
              <a:gd name="connsiteX31" fmla="*/ 1617432 w 3248648"/>
              <a:gd name="connsiteY31" fmla="*/ 3387597 h 3497876"/>
              <a:gd name="connsiteX32" fmla="*/ 1824205 w 3248648"/>
              <a:gd name="connsiteY32" fmla="*/ 3451927 h 3497876"/>
              <a:gd name="connsiteX33" fmla="*/ 1856370 w 3248648"/>
              <a:gd name="connsiteY33" fmla="*/ 3392192 h 3497876"/>
              <a:gd name="connsiteX34" fmla="*/ 1718521 w 3248648"/>
              <a:gd name="connsiteY34" fmla="*/ 3304887 h 3497876"/>
              <a:gd name="connsiteX35" fmla="*/ 1746091 w 3248648"/>
              <a:gd name="connsiteY35" fmla="*/ 2909720 h 3497876"/>
              <a:gd name="connsiteX36" fmla="*/ 1870155 w 3248648"/>
              <a:gd name="connsiteY36" fmla="*/ 2624831 h 3497876"/>
              <a:gd name="connsiteX37" fmla="*/ 1975840 w 3248648"/>
              <a:gd name="connsiteY37" fmla="*/ 2845390 h 3497876"/>
              <a:gd name="connsiteX38" fmla="*/ 2058549 w 3248648"/>
              <a:gd name="connsiteY38" fmla="*/ 3061354 h 3497876"/>
              <a:gd name="connsiteX39" fmla="*/ 2104499 w 3248648"/>
              <a:gd name="connsiteY39" fmla="*/ 3360027 h 3497876"/>
              <a:gd name="connsiteX40" fmla="*/ 2141259 w 3248648"/>
              <a:gd name="connsiteY40" fmla="*/ 3327862 h 3497876"/>
              <a:gd name="connsiteX41" fmla="*/ 2168828 w 3248648"/>
              <a:gd name="connsiteY41" fmla="*/ 3497876 h 3497876"/>
              <a:gd name="connsiteX42" fmla="*/ 2325058 w 3248648"/>
              <a:gd name="connsiteY42" fmla="*/ 3497876 h 3497876"/>
              <a:gd name="connsiteX43" fmla="*/ 2380197 w 3248648"/>
              <a:gd name="connsiteY43" fmla="*/ 3456522 h 3497876"/>
              <a:gd name="connsiteX44" fmla="*/ 2219373 w 3248648"/>
              <a:gd name="connsiteY44" fmla="*/ 3360027 h 3497876"/>
              <a:gd name="connsiteX45" fmla="*/ 2145854 w 3248648"/>
              <a:gd name="connsiteY45" fmla="*/ 3088924 h 3497876"/>
              <a:gd name="connsiteX46" fmla="*/ 2072334 w 3248648"/>
              <a:gd name="connsiteY46" fmla="*/ 2611046 h 3497876"/>
              <a:gd name="connsiteX47" fmla="*/ 2072334 w 3248648"/>
              <a:gd name="connsiteY47" fmla="*/ 2358323 h 3497876"/>
              <a:gd name="connsiteX48" fmla="*/ 2348033 w 3248648"/>
              <a:gd name="connsiteY48" fmla="*/ 2174524 h 3497876"/>
              <a:gd name="connsiteX49" fmla="*/ 2609946 w 3248648"/>
              <a:gd name="connsiteY49" fmla="*/ 1788546 h 3497876"/>
              <a:gd name="connsiteX50" fmla="*/ 2651301 w 3248648"/>
              <a:gd name="connsiteY50" fmla="*/ 1439328 h 3497876"/>
              <a:gd name="connsiteX51" fmla="*/ 2798340 w 3248648"/>
              <a:gd name="connsiteY51" fmla="*/ 1388783 h 3497876"/>
              <a:gd name="connsiteX52" fmla="*/ 2779960 w 3248648"/>
              <a:gd name="connsiteY52" fmla="*/ 1292288 h 3497876"/>
              <a:gd name="connsiteX53" fmla="*/ 2770770 w 3248648"/>
              <a:gd name="connsiteY53" fmla="*/ 1232554 h 3497876"/>
              <a:gd name="connsiteX54" fmla="*/ 2775365 w 3248648"/>
              <a:gd name="connsiteY54" fmla="*/ 1103894 h 3497876"/>
              <a:gd name="connsiteX55" fmla="*/ 2853480 w 3248648"/>
              <a:gd name="connsiteY55" fmla="*/ 1186604 h 3497876"/>
              <a:gd name="connsiteX56" fmla="*/ 2807530 w 3248648"/>
              <a:gd name="connsiteY56" fmla="*/ 1067135 h 3497876"/>
              <a:gd name="connsiteX57" fmla="*/ 2835100 w 3248648"/>
              <a:gd name="connsiteY57" fmla="*/ 1021185 h 3497876"/>
              <a:gd name="connsiteX58" fmla="*/ 2986734 w 3248648"/>
              <a:gd name="connsiteY58" fmla="*/ 773056 h 3497876"/>
              <a:gd name="connsiteX59" fmla="*/ 2729415 w 3248648"/>
              <a:gd name="connsiteY59" fmla="*/ 869551 h 3497876"/>
              <a:gd name="connsiteX60" fmla="*/ 3074039 w 3248648"/>
              <a:gd name="connsiteY60" fmla="*/ 497358 h 3497876"/>
              <a:gd name="connsiteX61" fmla="*/ 3248648 w 3248648"/>
              <a:gd name="connsiteY61" fmla="*/ 28670 h 3497876"/>
              <a:gd name="connsiteX62" fmla="*/ 3119988 w 3248648"/>
              <a:gd name="connsiteY62" fmla="*/ 313559 h 3497876"/>
              <a:gd name="connsiteX63" fmla="*/ 3074039 w 3248648"/>
              <a:gd name="connsiteY63" fmla="*/ 28670 h 3497876"/>
              <a:gd name="connsiteX64" fmla="*/ 3046469 w 3248648"/>
              <a:gd name="connsiteY64" fmla="*/ 387078 h 3497876"/>
              <a:gd name="connsiteX65" fmla="*/ 2968354 w 3248648"/>
              <a:gd name="connsiteY65" fmla="*/ 465193 h 3497876"/>
              <a:gd name="connsiteX66" fmla="*/ 2844290 w 3248648"/>
              <a:gd name="connsiteY66" fmla="*/ 74620 h 3497876"/>
              <a:gd name="connsiteX67" fmla="*/ 2876455 w 3248648"/>
              <a:gd name="connsiteY67" fmla="*/ 524928 h 3497876"/>
              <a:gd name="connsiteX68" fmla="*/ 2715630 w 3248648"/>
              <a:gd name="connsiteY68" fmla="*/ 731702 h 3497876"/>
              <a:gd name="connsiteX69" fmla="*/ 2660491 w 3248648"/>
              <a:gd name="connsiteY69" fmla="*/ 584662 h 3497876"/>
              <a:gd name="connsiteX70" fmla="*/ 2660491 w 3248648"/>
              <a:gd name="connsiteY70" fmla="*/ 442218 h 3497876"/>
              <a:gd name="connsiteX71" fmla="*/ 2586971 w 3248648"/>
              <a:gd name="connsiteY71" fmla="*/ 644397 h 3497876"/>
              <a:gd name="connsiteX72" fmla="*/ 2637516 w 3248648"/>
              <a:gd name="connsiteY72" fmla="*/ 777651 h 3497876"/>
              <a:gd name="connsiteX73" fmla="*/ 2632921 w 3248648"/>
              <a:gd name="connsiteY73" fmla="*/ 837386 h 3497876"/>
              <a:gd name="connsiteX74" fmla="*/ 2481287 w 3248648"/>
              <a:gd name="connsiteY74" fmla="*/ 855766 h 3497876"/>
              <a:gd name="connsiteX75" fmla="*/ 2393982 w 3248648"/>
              <a:gd name="connsiteY75" fmla="*/ 754676 h 3497876"/>
              <a:gd name="connsiteX76" fmla="*/ 2439932 w 3248648"/>
              <a:gd name="connsiteY76" fmla="*/ 598447 h 3497876"/>
              <a:gd name="connsiteX77" fmla="*/ 2430742 w 3248648"/>
              <a:gd name="connsiteY77" fmla="*/ 433028 h 3497876"/>
              <a:gd name="connsiteX78" fmla="*/ 2325058 w 3248648"/>
              <a:gd name="connsiteY78" fmla="*/ 690347 h 3497876"/>
              <a:gd name="connsiteX79" fmla="*/ 2040169 w 3248648"/>
              <a:gd name="connsiteY79" fmla="*/ 460598 h 3497876"/>
              <a:gd name="connsiteX80" fmla="*/ 2063144 w 3248648"/>
              <a:gd name="connsiteY80" fmla="*/ 396268 h 3497876"/>
              <a:gd name="connsiteX81" fmla="*/ 2348033 w 3248648"/>
              <a:gd name="connsiteY81" fmla="*/ 207874 h 3497876"/>
              <a:gd name="connsiteX82" fmla="*/ 2035574 w 3248648"/>
              <a:gd name="connsiteY82" fmla="*/ 308964 h 3497876"/>
              <a:gd name="connsiteX83" fmla="*/ 2047899 w 3248648"/>
              <a:gd name="connsiteY83" fmla="*/ 175200 h 3497876"/>
              <a:gd name="connsiteX84" fmla="*/ 2126456 w 3248648"/>
              <a:gd name="connsiteY84" fmla="*/ 1101 h 3497876"/>
              <a:gd name="connsiteX85" fmla="*/ 1966650 w 3248648"/>
              <a:gd name="connsiteY85" fmla="*/ 258419 h 3497876"/>
              <a:gd name="connsiteX86" fmla="*/ 1936870 w 3248648"/>
              <a:gd name="connsiteY86" fmla="*/ 33265 h 3497876"/>
              <a:gd name="connsiteX87" fmla="*/ 1901275 w 3248648"/>
              <a:gd name="connsiteY87" fmla="*/ 209857 h 3497876"/>
              <a:gd name="connsiteX88" fmla="*/ 1931363 w 3248648"/>
              <a:gd name="connsiteY88" fmla="*/ 368416 h 3497876"/>
              <a:gd name="connsiteX89" fmla="*/ 1837294 w 3248648"/>
              <a:gd name="connsiteY89" fmla="*/ 289834 h 3497876"/>
              <a:gd name="connsiteX90" fmla="*/ 1776782 w 3248648"/>
              <a:gd name="connsiteY90" fmla="*/ 139231 h 3497876"/>
              <a:gd name="connsiteX91" fmla="*/ 1812524 w 3248648"/>
              <a:gd name="connsiteY91" fmla="*/ 364452 h 3497876"/>
              <a:gd name="connsiteX92" fmla="*/ 2358415 w 3248648"/>
              <a:gd name="connsiteY92" fmla="*/ 908521 h 3497876"/>
              <a:gd name="connsiteX93" fmla="*/ 2235543 w 3248648"/>
              <a:gd name="connsiteY93" fmla="*/ 831880 h 3497876"/>
              <a:gd name="connsiteX94" fmla="*/ 2065635 w 3248648"/>
              <a:gd name="connsiteY94" fmla="*/ 747415 h 3497876"/>
              <a:gd name="connsiteX95" fmla="*/ 2108531 w 3248648"/>
              <a:gd name="connsiteY95" fmla="*/ 999295 h 3497876"/>
              <a:gd name="connsiteX96" fmla="*/ 2259254 w 3248648"/>
              <a:gd name="connsiteY96" fmla="*/ 1068328 h 3497876"/>
              <a:gd name="connsiteX97" fmla="*/ 2285163 w 3248648"/>
              <a:gd name="connsiteY97" fmla="*/ 1145584 h 3497876"/>
              <a:gd name="connsiteX98" fmla="*/ 2187208 w 3248648"/>
              <a:gd name="connsiteY98" fmla="*/ 1397973 h 3497876"/>
              <a:gd name="connsiteX99" fmla="*/ 1962055 w 3248648"/>
              <a:gd name="connsiteY99" fmla="*/ 1420948 h 3497876"/>
              <a:gd name="connsiteX100" fmla="*/ 1658786 w 3248648"/>
              <a:gd name="connsiteY100" fmla="*/ 1453113 h 3497876"/>
              <a:gd name="connsiteX101" fmla="*/ 514638 w 3248648"/>
              <a:gd name="connsiteY101" fmla="*/ 1434733 h 3497876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48917 w 3248648"/>
              <a:gd name="connsiteY73" fmla="*/ 846949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48917 w 3248648"/>
              <a:gd name="connsiteY73" fmla="*/ 846949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48917 w 3248648"/>
              <a:gd name="connsiteY73" fmla="*/ 846949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70462 w 3248648"/>
              <a:gd name="connsiteY64" fmla="*/ 375313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25320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25320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25320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27321"/>
              <a:gd name="connsiteY0" fmla="*/ 1433632 h 3496775"/>
              <a:gd name="connsiteX1" fmla="*/ 514638 w 3227321"/>
              <a:gd name="connsiteY1" fmla="*/ 1433632 h 3496775"/>
              <a:gd name="connsiteX2" fmla="*/ 202179 w 3227321"/>
              <a:gd name="connsiteY2" fmla="*/ 1603646 h 3496775"/>
              <a:gd name="connsiteX3" fmla="*/ 18380 w 3227321"/>
              <a:gd name="connsiteY3" fmla="*/ 1787445 h 3496775"/>
              <a:gd name="connsiteX4" fmla="*/ 0 w 3227321"/>
              <a:gd name="connsiteY4" fmla="*/ 2063143 h 3496775"/>
              <a:gd name="connsiteX5" fmla="*/ 151635 w 3227321"/>
              <a:gd name="connsiteY5" fmla="*/ 1952864 h 3496775"/>
              <a:gd name="connsiteX6" fmla="*/ 188394 w 3227321"/>
              <a:gd name="connsiteY6" fmla="*/ 2003409 h 3496775"/>
              <a:gd name="connsiteX7" fmla="*/ 202179 w 3227321"/>
              <a:gd name="connsiteY7" fmla="*/ 1856369 h 3496775"/>
              <a:gd name="connsiteX8" fmla="*/ 280294 w 3227321"/>
              <a:gd name="connsiteY8" fmla="*/ 2269917 h 3496775"/>
              <a:gd name="connsiteX9" fmla="*/ 36760 w 3227321"/>
              <a:gd name="connsiteY9" fmla="*/ 2550211 h 3496775"/>
              <a:gd name="connsiteX10" fmla="*/ 45950 w 3227321"/>
              <a:gd name="connsiteY10" fmla="*/ 3363521 h 3496775"/>
              <a:gd name="connsiteX11" fmla="*/ 105685 w 3227321"/>
              <a:gd name="connsiteY11" fmla="*/ 3326761 h 3496775"/>
              <a:gd name="connsiteX12" fmla="*/ 133255 w 3227321"/>
              <a:gd name="connsiteY12" fmla="*/ 3469206 h 3496775"/>
              <a:gd name="connsiteX13" fmla="*/ 298674 w 3227321"/>
              <a:gd name="connsiteY13" fmla="*/ 3464611 h 3496775"/>
              <a:gd name="connsiteX14" fmla="*/ 353813 w 3227321"/>
              <a:gd name="connsiteY14" fmla="*/ 3427851 h 3496775"/>
              <a:gd name="connsiteX15" fmla="*/ 174609 w 3227321"/>
              <a:gd name="connsiteY15" fmla="*/ 3276217 h 3496775"/>
              <a:gd name="connsiteX16" fmla="*/ 170014 w 3227321"/>
              <a:gd name="connsiteY16" fmla="*/ 2720225 h 3496775"/>
              <a:gd name="connsiteX17" fmla="*/ 390573 w 3227321"/>
              <a:gd name="connsiteY17" fmla="*/ 2605350 h 3496775"/>
              <a:gd name="connsiteX18" fmla="*/ 298674 w 3227321"/>
              <a:gd name="connsiteY18" fmla="*/ 2734010 h 3496775"/>
              <a:gd name="connsiteX19" fmla="*/ 680057 w 3227321"/>
              <a:gd name="connsiteY19" fmla="*/ 3294597 h 3496775"/>
              <a:gd name="connsiteX20" fmla="*/ 721411 w 3227321"/>
              <a:gd name="connsiteY20" fmla="*/ 3262432 h 3496775"/>
              <a:gd name="connsiteX21" fmla="*/ 735196 w 3227321"/>
              <a:gd name="connsiteY21" fmla="*/ 3363521 h 3496775"/>
              <a:gd name="connsiteX22" fmla="*/ 928185 w 3227321"/>
              <a:gd name="connsiteY22" fmla="*/ 3363521 h 3496775"/>
              <a:gd name="connsiteX23" fmla="*/ 974135 w 3227321"/>
              <a:gd name="connsiteY23" fmla="*/ 3331356 h 3496775"/>
              <a:gd name="connsiteX24" fmla="*/ 758171 w 3227321"/>
              <a:gd name="connsiteY24" fmla="*/ 3193507 h 3496775"/>
              <a:gd name="connsiteX25" fmla="*/ 510043 w 3227321"/>
              <a:gd name="connsiteY25" fmla="*/ 2821314 h 3496775"/>
              <a:gd name="connsiteX26" fmla="*/ 519233 w 3227321"/>
              <a:gd name="connsiteY26" fmla="*/ 2738605 h 3496775"/>
              <a:gd name="connsiteX27" fmla="*/ 914400 w 3227321"/>
              <a:gd name="connsiteY27" fmla="*/ 2334247 h 3496775"/>
              <a:gd name="connsiteX28" fmla="*/ 1709331 w 3227321"/>
              <a:gd name="connsiteY28" fmla="*/ 2380197 h 3496775"/>
              <a:gd name="connsiteX29" fmla="*/ 1585267 w 3227321"/>
              <a:gd name="connsiteY29" fmla="*/ 3248647 h 3496775"/>
              <a:gd name="connsiteX30" fmla="*/ 1622026 w 3227321"/>
              <a:gd name="connsiteY30" fmla="*/ 3239457 h 3496775"/>
              <a:gd name="connsiteX31" fmla="*/ 1617432 w 3227321"/>
              <a:gd name="connsiteY31" fmla="*/ 3386496 h 3496775"/>
              <a:gd name="connsiteX32" fmla="*/ 1824205 w 3227321"/>
              <a:gd name="connsiteY32" fmla="*/ 3450826 h 3496775"/>
              <a:gd name="connsiteX33" fmla="*/ 1856370 w 3227321"/>
              <a:gd name="connsiteY33" fmla="*/ 3391091 h 3496775"/>
              <a:gd name="connsiteX34" fmla="*/ 1718521 w 3227321"/>
              <a:gd name="connsiteY34" fmla="*/ 3303786 h 3496775"/>
              <a:gd name="connsiteX35" fmla="*/ 1746091 w 3227321"/>
              <a:gd name="connsiteY35" fmla="*/ 2908619 h 3496775"/>
              <a:gd name="connsiteX36" fmla="*/ 1870155 w 3227321"/>
              <a:gd name="connsiteY36" fmla="*/ 2623730 h 3496775"/>
              <a:gd name="connsiteX37" fmla="*/ 1975840 w 3227321"/>
              <a:gd name="connsiteY37" fmla="*/ 2844289 h 3496775"/>
              <a:gd name="connsiteX38" fmla="*/ 2058549 w 3227321"/>
              <a:gd name="connsiteY38" fmla="*/ 3060253 h 3496775"/>
              <a:gd name="connsiteX39" fmla="*/ 2104499 w 3227321"/>
              <a:gd name="connsiteY39" fmla="*/ 3358926 h 3496775"/>
              <a:gd name="connsiteX40" fmla="*/ 2141259 w 3227321"/>
              <a:gd name="connsiteY40" fmla="*/ 3326761 h 3496775"/>
              <a:gd name="connsiteX41" fmla="*/ 2168828 w 3227321"/>
              <a:gd name="connsiteY41" fmla="*/ 3496775 h 3496775"/>
              <a:gd name="connsiteX42" fmla="*/ 2325058 w 3227321"/>
              <a:gd name="connsiteY42" fmla="*/ 3496775 h 3496775"/>
              <a:gd name="connsiteX43" fmla="*/ 2380197 w 3227321"/>
              <a:gd name="connsiteY43" fmla="*/ 3455421 h 3496775"/>
              <a:gd name="connsiteX44" fmla="*/ 2219373 w 3227321"/>
              <a:gd name="connsiteY44" fmla="*/ 3358926 h 3496775"/>
              <a:gd name="connsiteX45" fmla="*/ 2145854 w 3227321"/>
              <a:gd name="connsiteY45" fmla="*/ 3087823 h 3496775"/>
              <a:gd name="connsiteX46" fmla="*/ 2072334 w 3227321"/>
              <a:gd name="connsiteY46" fmla="*/ 2609945 h 3496775"/>
              <a:gd name="connsiteX47" fmla="*/ 2072334 w 3227321"/>
              <a:gd name="connsiteY47" fmla="*/ 2357222 h 3496775"/>
              <a:gd name="connsiteX48" fmla="*/ 2348033 w 3227321"/>
              <a:gd name="connsiteY48" fmla="*/ 2173423 h 3496775"/>
              <a:gd name="connsiteX49" fmla="*/ 2609946 w 3227321"/>
              <a:gd name="connsiteY49" fmla="*/ 1787445 h 3496775"/>
              <a:gd name="connsiteX50" fmla="*/ 2651301 w 3227321"/>
              <a:gd name="connsiteY50" fmla="*/ 1438227 h 3496775"/>
              <a:gd name="connsiteX51" fmla="*/ 2798340 w 3227321"/>
              <a:gd name="connsiteY51" fmla="*/ 1387682 h 3496775"/>
              <a:gd name="connsiteX52" fmla="*/ 2779960 w 3227321"/>
              <a:gd name="connsiteY52" fmla="*/ 1291187 h 3496775"/>
              <a:gd name="connsiteX53" fmla="*/ 2770770 w 3227321"/>
              <a:gd name="connsiteY53" fmla="*/ 1231453 h 3496775"/>
              <a:gd name="connsiteX54" fmla="*/ 2775365 w 3227321"/>
              <a:gd name="connsiteY54" fmla="*/ 1102793 h 3496775"/>
              <a:gd name="connsiteX55" fmla="*/ 2853480 w 3227321"/>
              <a:gd name="connsiteY55" fmla="*/ 1185503 h 3496775"/>
              <a:gd name="connsiteX56" fmla="*/ 2807530 w 3227321"/>
              <a:gd name="connsiteY56" fmla="*/ 1066034 h 3496775"/>
              <a:gd name="connsiteX57" fmla="*/ 2835100 w 3227321"/>
              <a:gd name="connsiteY57" fmla="*/ 1020084 h 3496775"/>
              <a:gd name="connsiteX58" fmla="*/ 2986734 w 3227321"/>
              <a:gd name="connsiteY58" fmla="*/ 771955 h 3496775"/>
              <a:gd name="connsiteX59" fmla="*/ 2729415 w 3227321"/>
              <a:gd name="connsiteY59" fmla="*/ 868450 h 3496775"/>
              <a:gd name="connsiteX60" fmla="*/ 3074039 w 3227321"/>
              <a:gd name="connsiteY60" fmla="*/ 496257 h 3496775"/>
              <a:gd name="connsiteX61" fmla="*/ 3227321 w 3227321"/>
              <a:gd name="connsiteY61" fmla="*/ 48897 h 3496775"/>
              <a:gd name="connsiteX62" fmla="*/ 3119988 w 3227321"/>
              <a:gd name="connsiteY62" fmla="*/ 328453 h 3496775"/>
              <a:gd name="connsiteX63" fmla="*/ 3079371 w 3227321"/>
              <a:gd name="connsiteY63" fmla="*/ 38232 h 3496775"/>
              <a:gd name="connsiteX64" fmla="*/ 3059798 w 3227321"/>
              <a:gd name="connsiteY64" fmla="*/ 388642 h 3496775"/>
              <a:gd name="connsiteX65" fmla="*/ 2963023 w 3227321"/>
              <a:gd name="connsiteY65" fmla="*/ 482754 h 3496775"/>
              <a:gd name="connsiteX66" fmla="*/ 2822963 w 3227321"/>
              <a:gd name="connsiteY66" fmla="*/ 60189 h 3496775"/>
              <a:gd name="connsiteX67" fmla="*/ 2887119 w 3227321"/>
              <a:gd name="connsiteY67" fmla="*/ 521161 h 3496775"/>
              <a:gd name="connsiteX68" fmla="*/ 2715630 w 3227321"/>
              <a:gd name="connsiteY68" fmla="*/ 730601 h 3496775"/>
              <a:gd name="connsiteX69" fmla="*/ 2649828 w 3227321"/>
              <a:gd name="connsiteY69" fmla="*/ 620884 h 3496775"/>
              <a:gd name="connsiteX70" fmla="*/ 2633832 w 3227321"/>
              <a:gd name="connsiteY70" fmla="*/ 446449 h 3496775"/>
              <a:gd name="connsiteX71" fmla="*/ 2586971 w 3227321"/>
              <a:gd name="connsiteY71" fmla="*/ 643296 h 3496775"/>
              <a:gd name="connsiteX72" fmla="*/ 2650846 w 3227321"/>
              <a:gd name="connsiteY72" fmla="*/ 771218 h 3496775"/>
              <a:gd name="connsiteX73" fmla="*/ 2632922 w 3227321"/>
              <a:gd name="connsiteY73" fmla="*/ 854946 h 3496775"/>
              <a:gd name="connsiteX74" fmla="*/ 2481287 w 3227321"/>
              <a:gd name="connsiteY74" fmla="*/ 854665 h 3496775"/>
              <a:gd name="connsiteX75" fmla="*/ 2393982 w 3227321"/>
              <a:gd name="connsiteY75" fmla="*/ 753575 h 3496775"/>
              <a:gd name="connsiteX76" fmla="*/ 2447929 w 3227321"/>
              <a:gd name="connsiteY76" fmla="*/ 605344 h 3496775"/>
              <a:gd name="connsiteX77" fmla="*/ 2420079 w 3227321"/>
              <a:gd name="connsiteY77" fmla="*/ 458586 h 3496775"/>
              <a:gd name="connsiteX78" fmla="*/ 2330389 w 3227321"/>
              <a:gd name="connsiteY78" fmla="*/ 702575 h 3496775"/>
              <a:gd name="connsiteX79" fmla="*/ 2045501 w 3227321"/>
              <a:gd name="connsiteY79" fmla="*/ 470160 h 3496775"/>
              <a:gd name="connsiteX80" fmla="*/ 2079139 w 3227321"/>
              <a:gd name="connsiteY80" fmla="*/ 379171 h 3496775"/>
              <a:gd name="connsiteX81" fmla="*/ 2305379 w 3227321"/>
              <a:gd name="connsiteY81" fmla="*/ 238764 h 3496775"/>
              <a:gd name="connsiteX82" fmla="*/ 2167863 w 3227321"/>
              <a:gd name="connsiteY82" fmla="*/ 296731 h 3496775"/>
              <a:gd name="connsiteX83" fmla="*/ 2035574 w 3227321"/>
              <a:gd name="connsiteY83" fmla="*/ 307863 h 3496775"/>
              <a:gd name="connsiteX84" fmla="*/ 2047899 w 3227321"/>
              <a:gd name="connsiteY84" fmla="*/ 174099 h 3496775"/>
              <a:gd name="connsiteX85" fmla="*/ 2126456 w 3227321"/>
              <a:gd name="connsiteY85" fmla="*/ 0 h 3496775"/>
              <a:gd name="connsiteX86" fmla="*/ 1966650 w 3227321"/>
              <a:gd name="connsiteY86" fmla="*/ 257318 h 3496775"/>
              <a:gd name="connsiteX87" fmla="*/ 1936870 w 3227321"/>
              <a:gd name="connsiteY87" fmla="*/ 32164 h 3496775"/>
              <a:gd name="connsiteX88" fmla="*/ 1901275 w 3227321"/>
              <a:gd name="connsiteY88" fmla="*/ 208756 h 3496775"/>
              <a:gd name="connsiteX89" fmla="*/ 1931363 w 3227321"/>
              <a:gd name="connsiteY89" fmla="*/ 367315 h 3496775"/>
              <a:gd name="connsiteX90" fmla="*/ 1837294 w 3227321"/>
              <a:gd name="connsiteY90" fmla="*/ 288733 h 3496775"/>
              <a:gd name="connsiteX91" fmla="*/ 1776782 w 3227321"/>
              <a:gd name="connsiteY91" fmla="*/ 138130 h 3496775"/>
              <a:gd name="connsiteX92" fmla="*/ 1812524 w 3227321"/>
              <a:gd name="connsiteY92" fmla="*/ 363351 h 3496775"/>
              <a:gd name="connsiteX93" fmla="*/ 2358415 w 3227321"/>
              <a:gd name="connsiteY93" fmla="*/ 907420 h 3496775"/>
              <a:gd name="connsiteX94" fmla="*/ 2235543 w 3227321"/>
              <a:gd name="connsiteY94" fmla="*/ 830779 h 3496775"/>
              <a:gd name="connsiteX95" fmla="*/ 2065635 w 3227321"/>
              <a:gd name="connsiteY95" fmla="*/ 746314 h 3496775"/>
              <a:gd name="connsiteX96" fmla="*/ 2108531 w 3227321"/>
              <a:gd name="connsiteY96" fmla="*/ 998194 h 3496775"/>
              <a:gd name="connsiteX97" fmla="*/ 2259254 w 3227321"/>
              <a:gd name="connsiteY97" fmla="*/ 1067227 h 3496775"/>
              <a:gd name="connsiteX98" fmla="*/ 2285163 w 3227321"/>
              <a:gd name="connsiteY98" fmla="*/ 1144483 h 3496775"/>
              <a:gd name="connsiteX99" fmla="*/ 2187208 w 3227321"/>
              <a:gd name="connsiteY99" fmla="*/ 1396872 h 3496775"/>
              <a:gd name="connsiteX100" fmla="*/ 1962055 w 3227321"/>
              <a:gd name="connsiteY100" fmla="*/ 1419847 h 3496775"/>
              <a:gd name="connsiteX101" fmla="*/ 1658786 w 3227321"/>
              <a:gd name="connsiteY101" fmla="*/ 1452012 h 3496775"/>
              <a:gd name="connsiteX102" fmla="*/ 514638 w 3227321"/>
              <a:gd name="connsiteY102" fmla="*/ 1433632 h 3496775"/>
              <a:gd name="connsiteX0" fmla="*/ 514638 w 3239679"/>
              <a:gd name="connsiteY0" fmla="*/ 1433632 h 3496775"/>
              <a:gd name="connsiteX1" fmla="*/ 514638 w 3239679"/>
              <a:gd name="connsiteY1" fmla="*/ 1433632 h 3496775"/>
              <a:gd name="connsiteX2" fmla="*/ 202179 w 3239679"/>
              <a:gd name="connsiteY2" fmla="*/ 1603646 h 3496775"/>
              <a:gd name="connsiteX3" fmla="*/ 18380 w 3239679"/>
              <a:gd name="connsiteY3" fmla="*/ 1787445 h 3496775"/>
              <a:gd name="connsiteX4" fmla="*/ 0 w 3239679"/>
              <a:gd name="connsiteY4" fmla="*/ 2063143 h 3496775"/>
              <a:gd name="connsiteX5" fmla="*/ 151635 w 3239679"/>
              <a:gd name="connsiteY5" fmla="*/ 1952864 h 3496775"/>
              <a:gd name="connsiteX6" fmla="*/ 188394 w 3239679"/>
              <a:gd name="connsiteY6" fmla="*/ 2003409 h 3496775"/>
              <a:gd name="connsiteX7" fmla="*/ 202179 w 3239679"/>
              <a:gd name="connsiteY7" fmla="*/ 1856369 h 3496775"/>
              <a:gd name="connsiteX8" fmla="*/ 280294 w 3239679"/>
              <a:gd name="connsiteY8" fmla="*/ 2269917 h 3496775"/>
              <a:gd name="connsiteX9" fmla="*/ 36760 w 3239679"/>
              <a:gd name="connsiteY9" fmla="*/ 2550211 h 3496775"/>
              <a:gd name="connsiteX10" fmla="*/ 45950 w 3239679"/>
              <a:gd name="connsiteY10" fmla="*/ 3363521 h 3496775"/>
              <a:gd name="connsiteX11" fmla="*/ 105685 w 3239679"/>
              <a:gd name="connsiteY11" fmla="*/ 3326761 h 3496775"/>
              <a:gd name="connsiteX12" fmla="*/ 133255 w 3239679"/>
              <a:gd name="connsiteY12" fmla="*/ 3469206 h 3496775"/>
              <a:gd name="connsiteX13" fmla="*/ 298674 w 3239679"/>
              <a:gd name="connsiteY13" fmla="*/ 3464611 h 3496775"/>
              <a:gd name="connsiteX14" fmla="*/ 353813 w 3239679"/>
              <a:gd name="connsiteY14" fmla="*/ 3427851 h 3496775"/>
              <a:gd name="connsiteX15" fmla="*/ 174609 w 3239679"/>
              <a:gd name="connsiteY15" fmla="*/ 3276217 h 3496775"/>
              <a:gd name="connsiteX16" fmla="*/ 170014 w 3239679"/>
              <a:gd name="connsiteY16" fmla="*/ 2720225 h 3496775"/>
              <a:gd name="connsiteX17" fmla="*/ 390573 w 3239679"/>
              <a:gd name="connsiteY17" fmla="*/ 2605350 h 3496775"/>
              <a:gd name="connsiteX18" fmla="*/ 298674 w 3239679"/>
              <a:gd name="connsiteY18" fmla="*/ 2734010 h 3496775"/>
              <a:gd name="connsiteX19" fmla="*/ 680057 w 3239679"/>
              <a:gd name="connsiteY19" fmla="*/ 3294597 h 3496775"/>
              <a:gd name="connsiteX20" fmla="*/ 721411 w 3239679"/>
              <a:gd name="connsiteY20" fmla="*/ 3262432 h 3496775"/>
              <a:gd name="connsiteX21" fmla="*/ 735196 w 3239679"/>
              <a:gd name="connsiteY21" fmla="*/ 3363521 h 3496775"/>
              <a:gd name="connsiteX22" fmla="*/ 928185 w 3239679"/>
              <a:gd name="connsiteY22" fmla="*/ 3363521 h 3496775"/>
              <a:gd name="connsiteX23" fmla="*/ 974135 w 3239679"/>
              <a:gd name="connsiteY23" fmla="*/ 3331356 h 3496775"/>
              <a:gd name="connsiteX24" fmla="*/ 758171 w 3239679"/>
              <a:gd name="connsiteY24" fmla="*/ 3193507 h 3496775"/>
              <a:gd name="connsiteX25" fmla="*/ 510043 w 3239679"/>
              <a:gd name="connsiteY25" fmla="*/ 2821314 h 3496775"/>
              <a:gd name="connsiteX26" fmla="*/ 519233 w 3239679"/>
              <a:gd name="connsiteY26" fmla="*/ 2738605 h 3496775"/>
              <a:gd name="connsiteX27" fmla="*/ 914400 w 3239679"/>
              <a:gd name="connsiteY27" fmla="*/ 2334247 h 3496775"/>
              <a:gd name="connsiteX28" fmla="*/ 1709331 w 3239679"/>
              <a:gd name="connsiteY28" fmla="*/ 2380197 h 3496775"/>
              <a:gd name="connsiteX29" fmla="*/ 1585267 w 3239679"/>
              <a:gd name="connsiteY29" fmla="*/ 3248647 h 3496775"/>
              <a:gd name="connsiteX30" fmla="*/ 1622026 w 3239679"/>
              <a:gd name="connsiteY30" fmla="*/ 3239457 h 3496775"/>
              <a:gd name="connsiteX31" fmla="*/ 1617432 w 3239679"/>
              <a:gd name="connsiteY31" fmla="*/ 3386496 h 3496775"/>
              <a:gd name="connsiteX32" fmla="*/ 1824205 w 3239679"/>
              <a:gd name="connsiteY32" fmla="*/ 3450826 h 3496775"/>
              <a:gd name="connsiteX33" fmla="*/ 1856370 w 3239679"/>
              <a:gd name="connsiteY33" fmla="*/ 3391091 h 3496775"/>
              <a:gd name="connsiteX34" fmla="*/ 1718521 w 3239679"/>
              <a:gd name="connsiteY34" fmla="*/ 3303786 h 3496775"/>
              <a:gd name="connsiteX35" fmla="*/ 1746091 w 3239679"/>
              <a:gd name="connsiteY35" fmla="*/ 2908619 h 3496775"/>
              <a:gd name="connsiteX36" fmla="*/ 1870155 w 3239679"/>
              <a:gd name="connsiteY36" fmla="*/ 2623730 h 3496775"/>
              <a:gd name="connsiteX37" fmla="*/ 1975840 w 3239679"/>
              <a:gd name="connsiteY37" fmla="*/ 2844289 h 3496775"/>
              <a:gd name="connsiteX38" fmla="*/ 2058549 w 3239679"/>
              <a:gd name="connsiteY38" fmla="*/ 3060253 h 3496775"/>
              <a:gd name="connsiteX39" fmla="*/ 2104499 w 3239679"/>
              <a:gd name="connsiteY39" fmla="*/ 3358926 h 3496775"/>
              <a:gd name="connsiteX40" fmla="*/ 2141259 w 3239679"/>
              <a:gd name="connsiteY40" fmla="*/ 3326761 h 3496775"/>
              <a:gd name="connsiteX41" fmla="*/ 2168828 w 3239679"/>
              <a:gd name="connsiteY41" fmla="*/ 3496775 h 3496775"/>
              <a:gd name="connsiteX42" fmla="*/ 2325058 w 3239679"/>
              <a:gd name="connsiteY42" fmla="*/ 3496775 h 3496775"/>
              <a:gd name="connsiteX43" fmla="*/ 2380197 w 3239679"/>
              <a:gd name="connsiteY43" fmla="*/ 3455421 h 3496775"/>
              <a:gd name="connsiteX44" fmla="*/ 2219373 w 3239679"/>
              <a:gd name="connsiteY44" fmla="*/ 3358926 h 3496775"/>
              <a:gd name="connsiteX45" fmla="*/ 2145854 w 3239679"/>
              <a:gd name="connsiteY45" fmla="*/ 3087823 h 3496775"/>
              <a:gd name="connsiteX46" fmla="*/ 2072334 w 3239679"/>
              <a:gd name="connsiteY46" fmla="*/ 2609945 h 3496775"/>
              <a:gd name="connsiteX47" fmla="*/ 2072334 w 3239679"/>
              <a:gd name="connsiteY47" fmla="*/ 2357222 h 3496775"/>
              <a:gd name="connsiteX48" fmla="*/ 2348033 w 3239679"/>
              <a:gd name="connsiteY48" fmla="*/ 2173423 h 3496775"/>
              <a:gd name="connsiteX49" fmla="*/ 2609946 w 3239679"/>
              <a:gd name="connsiteY49" fmla="*/ 1787445 h 3496775"/>
              <a:gd name="connsiteX50" fmla="*/ 2651301 w 3239679"/>
              <a:gd name="connsiteY50" fmla="*/ 1438227 h 3496775"/>
              <a:gd name="connsiteX51" fmla="*/ 2798340 w 3239679"/>
              <a:gd name="connsiteY51" fmla="*/ 1387682 h 3496775"/>
              <a:gd name="connsiteX52" fmla="*/ 2779960 w 3239679"/>
              <a:gd name="connsiteY52" fmla="*/ 1291187 h 3496775"/>
              <a:gd name="connsiteX53" fmla="*/ 2770770 w 3239679"/>
              <a:gd name="connsiteY53" fmla="*/ 1231453 h 3496775"/>
              <a:gd name="connsiteX54" fmla="*/ 2775365 w 3239679"/>
              <a:gd name="connsiteY54" fmla="*/ 1102793 h 3496775"/>
              <a:gd name="connsiteX55" fmla="*/ 2853480 w 3239679"/>
              <a:gd name="connsiteY55" fmla="*/ 1185503 h 3496775"/>
              <a:gd name="connsiteX56" fmla="*/ 2807530 w 3239679"/>
              <a:gd name="connsiteY56" fmla="*/ 1066034 h 3496775"/>
              <a:gd name="connsiteX57" fmla="*/ 2835100 w 3239679"/>
              <a:gd name="connsiteY57" fmla="*/ 1020084 h 3496775"/>
              <a:gd name="connsiteX58" fmla="*/ 2986734 w 3239679"/>
              <a:gd name="connsiteY58" fmla="*/ 771955 h 3496775"/>
              <a:gd name="connsiteX59" fmla="*/ 2729415 w 3239679"/>
              <a:gd name="connsiteY59" fmla="*/ 868450 h 3496775"/>
              <a:gd name="connsiteX60" fmla="*/ 3074039 w 3239679"/>
              <a:gd name="connsiteY60" fmla="*/ 496257 h 3496775"/>
              <a:gd name="connsiteX61" fmla="*/ 3227321 w 3239679"/>
              <a:gd name="connsiteY61" fmla="*/ 48897 h 3496775"/>
              <a:gd name="connsiteX62" fmla="*/ 3119988 w 3239679"/>
              <a:gd name="connsiteY62" fmla="*/ 328453 h 3496775"/>
              <a:gd name="connsiteX63" fmla="*/ 3079371 w 3239679"/>
              <a:gd name="connsiteY63" fmla="*/ 38232 h 3496775"/>
              <a:gd name="connsiteX64" fmla="*/ 3059798 w 3239679"/>
              <a:gd name="connsiteY64" fmla="*/ 388642 h 3496775"/>
              <a:gd name="connsiteX65" fmla="*/ 2963023 w 3239679"/>
              <a:gd name="connsiteY65" fmla="*/ 482754 h 3496775"/>
              <a:gd name="connsiteX66" fmla="*/ 2822963 w 3239679"/>
              <a:gd name="connsiteY66" fmla="*/ 60189 h 3496775"/>
              <a:gd name="connsiteX67" fmla="*/ 2887119 w 3239679"/>
              <a:gd name="connsiteY67" fmla="*/ 521161 h 3496775"/>
              <a:gd name="connsiteX68" fmla="*/ 2715630 w 3239679"/>
              <a:gd name="connsiteY68" fmla="*/ 730601 h 3496775"/>
              <a:gd name="connsiteX69" fmla="*/ 2649828 w 3239679"/>
              <a:gd name="connsiteY69" fmla="*/ 620884 h 3496775"/>
              <a:gd name="connsiteX70" fmla="*/ 2633832 w 3239679"/>
              <a:gd name="connsiteY70" fmla="*/ 446449 h 3496775"/>
              <a:gd name="connsiteX71" fmla="*/ 2586971 w 3239679"/>
              <a:gd name="connsiteY71" fmla="*/ 643296 h 3496775"/>
              <a:gd name="connsiteX72" fmla="*/ 2650846 w 3239679"/>
              <a:gd name="connsiteY72" fmla="*/ 771218 h 3496775"/>
              <a:gd name="connsiteX73" fmla="*/ 2632922 w 3239679"/>
              <a:gd name="connsiteY73" fmla="*/ 854946 h 3496775"/>
              <a:gd name="connsiteX74" fmla="*/ 2481287 w 3239679"/>
              <a:gd name="connsiteY74" fmla="*/ 854665 h 3496775"/>
              <a:gd name="connsiteX75" fmla="*/ 2393982 w 3239679"/>
              <a:gd name="connsiteY75" fmla="*/ 753575 h 3496775"/>
              <a:gd name="connsiteX76" fmla="*/ 2447929 w 3239679"/>
              <a:gd name="connsiteY76" fmla="*/ 605344 h 3496775"/>
              <a:gd name="connsiteX77" fmla="*/ 2420079 w 3239679"/>
              <a:gd name="connsiteY77" fmla="*/ 458586 h 3496775"/>
              <a:gd name="connsiteX78" fmla="*/ 2330389 w 3239679"/>
              <a:gd name="connsiteY78" fmla="*/ 702575 h 3496775"/>
              <a:gd name="connsiteX79" fmla="*/ 2045501 w 3239679"/>
              <a:gd name="connsiteY79" fmla="*/ 470160 h 3496775"/>
              <a:gd name="connsiteX80" fmla="*/ 2079139 w 3239679"/>
              <a:gd name="connsiteY80" fmla="*/ 379171 h 3496775"/>
              <a:gd name="connsiteX81" fmla="*/ 2305379 w 3239679"/>
              <a:gd name="connsiteY81" fmla="*/ 238764 h 3496775"/>
              <a:gd name="connsiteX82" fmla="*/ 2167863 w 3239679"/>
              <a:gd name="connsiteY82" fmla="*/ 296731 h 3496775"/>
              <a:gd name="connsiteX83" fmla="*/ 2035574 w 3239679"/>
              <a:gd name="connsiteY83" fmla="*/ 307863 h 3496775"/>
              <a:gd name="connsiteX84" fmla="*/ 2047899 w 3239679"/>
              <a:gd name="connsiteY84" fmla="*/ 174099 h 3496775"/>
              <a:gd name="connsiteX85" fmla="*/ 2126456 w 3239679"/>
              <a:gd name="connsiteY85" fmla="*/ 0 h 3496775"/>
              <a:gd name="connsiteX86" fmla="*/ 1966650 w 3239679"/>
              <a:gd name="connsiteY86" fmla="*/ 257318 h 3496775"/>
              <a:gd name="connsiteX87" fmla="*/ 1936870 w 3239679"/>
              <a:gd name="connsiteY87" fmla="*/ 32164 h 3496775"/>
              <a:gd name="connsiteX88" fmla="*/ 1901275 w 3239679"/>
              <a:gd name="connsiteY88" fmla="*/ 208756 h 3496775"/>
              <a:gd name="connsiteX89" fmla="*/ 1931363 w 3239679"/>
              <a:gd name="connsiteY89" fmla="*/ 367315 h 3496775"/>
              <a:gd name="connsiteX90" fmla="*/ 1837294 w 3239679"/>
              <a:gd name="connsiteY90" fmla="*/ 288733 h 3496775"/>
              <a:gd name="connsiteX91" fmla="*/ 1776782 w 3239679"/>
              <a:gd name="connsiteY91" fmla="*/ 138130 h 3496775"/>
              <a:gd name="connsiteX92" fmla="*/ 1812524 w 3239679"/>
              <a:gd name="connsiteY92" fmla="*/ 363351 h 3496775"/>
              <a:gd name="connsiteX93" fmla="*/ 2358415 w 3239679"/>
              <a:gd name="connsiteY93" fmla="*/ 907420 h 3496775"/>
              <a:gd name="connsiteX94" fmla="*/ 2235543 w 3239679"/>
              <a:gd name="connsiteY94" fmla="*/ 830779 h 3496775"/>
              <a:gd name="connsiteX95" fmla="*/ 2065635 w 3239679"/>
              <a:gd name="connsiteY95" fmla="*/ 746314 h 3496775"/>
              <a:gd name="connsiteX96" fmla="*/ 2108531 w 3239679"/>
              <a:gd name="connsiteY96" fmla="*/ 998194 h 3496775"/>
              <a:gd name="connsiteX97" fmla="*/ 2259254 w 3239679"/>
              <a:gd name="connsiteY97" fmla="*/ 1067227 h 3496775"/>
              <a:gd name="connsiteX98" fmla="*/ 2285163 w 3239679"/>
              <a:gd name="connsiteY98" fmla="*/ 1144483 h 3496775"/>
              <a:gd name="connsiteX99" fmla="*/ 2187208 w 3239679"/>
              <a:gd name="connsiteY99" fmla="*/ 1396872 h 3496775"/>
              <a:gd name="connsiteX100" fmla="*/ 1962055 w 3239679"/>
              <a:gd name="connsiteY100" fmla="*/ 1419847 h 3496775"/>
              <a:gd name="connsiteX101" fmla="*/ 1658786 w 3239679"/>
              <a:gd name="connsiteY101" fmla="*/ 1452012 h 3496775"/>
              <a:gd name="connsiteX102" fmla="*/ 514638 w 3239679"/>
              <a:gd name="connsiteY102" fmla="*/ 1433632 h 3496775"/>
              <a:gd name="connsiteX0" fmla="*/ 514638 w 3227321"/>
              <a:gd name="connsiteY0" fmla="*/ 1433632 h 3496775"/>
              <a:gd name="connsiteX1" fmla="*/ 514638 w 3227321"/>
              <a:gd name="connsiteY1" fmla="*/ 1433632 h 3496775"/>
              <a:gd name="connsiteX2" fmla="*/ 202179 w 3227321"/>
              <a:gd name="connsiteY2" fmla="*/ 1603646 h 3496775"/>
              <a:gd name="connsiteX3" fmla="*/ 18380 w 3227321"/>
              <a:gd name="connsiteY3" fmla="*/ 1787445 h 3496775"/>
              <a:gd name="connsiteX4" fmla="*/ 0 w 3227321"/>
              <a:gd name="connsiteY4" fmla="*/ 2063143 h 3496775"/>
              <a:gd name="connsiteX5" fmla="*/ 151635 w 3227321"/>
              <a:gd name="connsiteY5" fmla="*/ 1952864 h 3496775"/>
              <a:gd name="connsiteX6" fmla="*/ 188394 w 3227321"/>
              <a:gd name="connsiteY6" fmla="*/ 2003409 h 3496775"/>
              <a:gd name="connsiteX7" fmla="*/ 202179 w 3227321"/>
              <a:gd name="connsiteY7" fmla="*/ 1856369 h 3496775"/>
              <a:gd name="connsiteX8" fmla="*/ 280294 w 3227321"/>
              <a:gd name="connsiteY8" fmla="*/ 2269917 h 3496775"/>
              <a:gd name="connsiteX9" fmla="*/ 36760 w 3227321"/>
              <a:gd name="connsiteY9" fmla="*/ 2550211 h 3496775"/>
              <a:gd name="connsiteX10" fmla="*/ 45950 w 3227321"/>
              <a:gd name="connsiteY10" fmla="*/ 3363521 h 3496775"/>
              <a:gd name="connsiteX11" fmla="*/ 105685 w 3227321"/>
              <a:gd name="connsiteY11" fmla="*/ 3326761 h 3496775"/>
              <a:gd name="connsiteX12" fmla="*/ 133255 w 3227321"/>
              <a:gd name="connsiteY12" fmla="*/ 3469206 h 3496775"/>
              <a:gd name="connsiteX13" fmla="*/ 298674 w 3227321"/>
              <a:gd name="connsiteY13" fmla="*/ 3464611 h 3496775"/>
              <a:gd name="connsiteX14" fmla="*/ 353813 w 3227321"/>
              <a:gd name="connsiteY14" fmla="*/ 3427851 h 3496775"/>
              <a:gd name="connsiteX15" fmla="*/ 174609 w 3227321"/>
              <a:gd name="connsiteY15" fmla="*/ 3276217 h 3496775"/>
              <a:gd name="connsiteX16" fmla="*/ 170014 w 3227321"/>
              <a:gd name="connsiteY16" fmla="*/ 2720225 h 3496775"/>
              <a:gd name="connsiteX17" fmla="*/ 390573 w 3227321"/>
              <a:gd name="connsiteY17" fmla="*/ 2605350 h 3496775"/>
              <a:gd name="connsiteX18" fmla="*/ 298674 w 3227321"/>
              <a:gd name="connsiteY18" fmla="*/ 2734010 h 3496775"/>
              <a:gd name="connsiteX19" fmla="*/ 680057 w 3227321"/>
              <a:gd name="connsiteY19" fmla="*/ 3294597 h 3496775"/>
              <a:gd name="connsiteX20" fmla="*/ 721411 w 3227321"/>
              <a:gd name="connsiteY20" fmla="*/ 3262432 h 3496775"/>
              <a:gd name="connsiteX21" fmla="*/ 735196 w 3227321"/>
              <a:gd name="connsiteY21" fmla="*/ 3363521 h 3496775"/>
              <a:gd name="connsiteX22" fmla="*/ 928185 w 3227321"/>
              <a:gd name="connsiteY22" fmla="*/ 3363521 h 3496775"/>
              <a:gd name="connsiteX23" fmla="*/ 974135 w 3227321"/>
              <a:gd name="connsiteY23" fmla="*/ 3331356 h 3496775"/>
              <a:gd name="connsiteX24" fmla="*/ 758171 w 3227321"/>
              <a:gd name="connsiteY24" fmla="*/ 3193507 h 3496775"/>
              <a:gd name="connsiteX25" fmla="*/ 510043 w 3227321"/>
              <a:gd name="connsiteY25" fmla="*/ 2821314 h 3496775"/>
              <a:gd name="connsiteX26" fmla="*/ 519233 w 3227321"/>
              <a:gd name="connsiteY26" fmla="*/ 2738605 h 3496775"/>
              <a:gd name="connsiteX27" fmla="*/ 914400 w 3227321"/>
              <a:gd name="connsiteY27" fmla="*/ 2334247 h 3496775"/>
              <a:gd name="connsiteX28" fmla="*/ 1709331 w 3227321"/>
              <a:gd name="connsiteY28" fmla="*/ 2380197 h 3496775"/>
              <a:gd name="connsiteX29" fmla="*/ 1585267 w 3227321"/>
              <a:gd name="connsiteY29" fmla="*/ 3248647 h 3496775"/>
              <a:gd name="connsiteX30" fmla="*/ 1622026 w 3227321"/>
              <a:gd name="connsiteY30" fmla="*/ 3239457 h 3496775"/>
              <a:gd name="connsiteX31" fmla="*/ 1617432 w 3227321"/>
              <a:gd name="connsiteY31" fmla="*/ 3386496 h 3496775"/>
              <a:gd name="connsiteX32" fmla="*/ 1824205 w 3227321"/>
              <a:gd name="connsiteY32" fmla="*/ 3450826 h 3496775"/>
              <a:gd name="connsiteX33" fmla="*/ 1856370 w 3227321"/>
              <a:gd name="connsiteY33" fmla="*/ 3391091 h 3496775"/>
              <a:gd name="connsiteX34" fmla="*/ 1718521 w 3227321"/>
              <a:gd name="connsiteY34" fmla="*/ 3303786 h 3496775"/>
              <a:gd name="connsiteX35" fmla="*/ 1746091 w 3227321"/>
              <a:gd name="connsiteY35" fmla="*/ 2908619 h 3496775"/>
              <a:gd name="connsiteX36" fmla="*/ 1870155 w 3227321"/>
              <a:gd name="connsiteY36" fmla="*/ 2623730 h 3496775"/>
              <a:gd name="connsiteX37" fmla="*/ 1975840 w 3227321"/>
              <a:gd name="connsiteY37" fmla="*/ 2844289 h 3496775"/>
              <a:gd name="connsiteX38" fmla="*/ 2058549 w 3227321"/>
              <a:gd name="connsiteY38" fmla="*/ 3060253 h 3496775"/>
              <a:gd name="connsiteX39" fmla="*/ 2104499 w 3227321"/>
              <a:gd name="connsiteY39" fmla="*/ 3358926 h 3496775"/>
              <a:gd name="connsiteX40" fmla="*/ 2141259 w 3227321"/>
              <a:gd name="connsiteY40" fmla="*/ 3326761 h 3496775"/>
              <a:gd name="connsiteX41" fmla="*/ 2168828 w 3227321"/>
              <a:gd name="connsiteY41" fmla="*/ 3496775 h 3496775"/>
              <a:gd name="connsiteX42" fmla="*/ 2325058 w 3227321"/>
              <a:gd name="connsiteY42" fmla="*/ 3496775 h 3496775"/>
              <a:gd name="connsiteX43" fmla="*/ 2380197 w 3227321"/>
              <a:gd name="connsiteY43" fmla="*/ 3455421 h 3496775"/>
              <a:gd name="connsiteX44" fmla="*/ 2219373 w 3227321"/>
              <a:gd name="connsiteY44" fmla="*/ 3358926 h 3496775"/>
              <a:gd name="connsiteX45" fmla="*/ 2145854 w 3227321"/>
              <a:gd name="connsiteY45" fmla="*/ 3087823 h 3496775"/>
              <a:gd name="connsiteX46" fmla="*/ 2072334 w 3227321"/>
              <a:gd name="connsiteY46" fmla="*/ 2609945 h 3496775"/>
              <a:gd name="connsiteX47" fmla="*/ 2072334 w 3227321"/>
              <a:gd name="connsiteY47" fmla="*/ 2357222 h 3496775"/>
              <a:gd name="connsiteX48" fmla="*/ 2348033 w 3227321"/>
              <a:gd name="connsiteY48" fmla="*/ 2173423 h 3496775"/>
              <a:gd name="connsiteX49" fmla="*/ 2609946 w 3227321"/>
              <a:gd name="connsiteY49" fmla="*/ 1787445 h 3496775"/>
              <a:gd name="connsiteX50" fmla="*/ 2651301 w 3227321"/>
              <a:gd name="connsiteY50" fmla="*/ 1438227 h 3496775"/>
              <a:gd name="connsiteX51" fmla="*/ 2798340 w 3227321"/>
              <a:gd name="connsiteY51" fmla="*/ 1387682 h 3496775"/>
              <a:gd name="connsiteX52" fmla="*/ 2779960 w 3227321"/>
              <a:gd name="connsiteY52" fmla="*/ 1291187 h 3496775"/>
              <a:gd name="connsiteX53" fmla="*/ 2770770 w 3227321"/>
              <a:gd name="connsiteY53" fmla="*/ 1231453 h 3496775"/>
              <a:gd name="connsiteX54" fmla="*/ 2775365 w 3227321"/>
              <a:gd name="connsiteY54" fmla="*/ 1102793 h 3496775"/>
              <a:gd name="connsiteX55" fmla="*/ 2853480 w 3227321"/>
              <a:gd name="connsiteY55" fmla="*/ 1185503 h 3496775"/>
              <a:gd name="connsiteX56" fmla="*/ 2807530 w 3227321"/>
              <a:gd name="connsiteY56" fmla="*/ 1066034 h 3496775"/>
              <a:gd name="connsiteX57" fmla="*/ 2835100 w 3227321"/>
              <a:gd name="connsiteY57" fmla="*/ 1020084 h 3496775"/>
              <a:gd name="connsiteX58" fmla="*/ 2986734 w 3227321"/>
              <a:gd name="connsiteY58" fmla="*/ 771955 h 3496775"/>
              <a:gd name="connsiteX59" fmla="*/ 2729415 w 3227321"/>
              <a:gd name="connsiteY59" fmla="*/ 868450 h 3496775"/>
              <a:gd name="connsiteX60" fmla="*/ 3074039 w 3227321"/>
              <a:gd name="connsiteY60" fmla="*/ 496257 h 3496775"/>
              <a:gd name="connsiteX61" fmla="*/ 3227321 w 3227321"/>
              <a:gd name="connsiteY61" fmla="*/ 48897 h 3496775"/>
              <a:gd name="connsiteX62" fmla="*/ 3119988 w 3227321"/>
              <a:gd name="connsiteY62" fmla="*/ 328453 h 3496775"/>
              <a:gd name="connsiteX63" fmla="*/ 3079371 w 3227321"/>
              <a:gd name="connsiteY63" fmla="*/ 38232 h 3496775"/>
              <a:gd name="connsiteX64" fmla="*/ 3059798 w 3227321"/>
              <a:gd name="connsiteY64" fmla="*/ 388642 h 3496775"/>
              <a:gd name="connsiteX65" fmla="*/ 2963023 w 3227321"/>
              <a:gd name="connsiteY65" fmla="*/ 482754 h 3496775"/>
              <a:gd name="connsiteX66" fmla="*/ 2822963 w 3227321"/>
              <a:gd name="connsiteY66" fmla="*/ 60189 h 3496775"/>
              <a:gd name="connsiteX67" fmla="*/ 2887119 w 3227321"/>
              <a:gd name="connsiteY67" fmla="*/ 521161 h 3496775"/>
              <a:gd name="connsiteX68" fmla="*/ 2715630 w 3227321"/>
              <a:gd name="connsiteY68" fmla="*/ 730601 h 3496775"/>
              <a:gd name="connsiteX69" fmla="*/ 2649828 w 3227321"/>
              <a:gd name="connsiteY69" fmla="*/ 620884 h 3496775"/>
              <a:gd name="connsiteX70" fmla="*/ 2633832 w 3227321"/>
              <a:gd name="connsiteY70" fmla="*/ 446449 h 3496775"/>
              <a:gd name="connsiteX71" fmla="*/ 2586971 w 3227321"/>
              <a:gd name="connsiteY71" fmla="*/ 643296 h 3496775"/>
              <a:gd name="connsiteX72" fmla="*/ 2650846 w 3227321"/>
              <a:gd name="connsiteY72" fmla="*/ 771218 h 3496775"/>
              <a:gd name="connsiteX73" fmla="*/ 2632922 w 3227321"/>
              <a:gd name="connsiteY73" fmla="*/ 854946 h 3496775"/>
              <a:gd name="connsiteX74" fmla="*/ 2481287 w 3227321"/>
              <a:gd name="connsiteY74" fmla="*/ 854665 h 3496775"/>
              <a:gd name="connsiteX75" fmla="*/ 2393982 w 3227321"/>
              <a:gd name="connsiteY75" fmla="*/ 753575 h 3496775"/>
              <a:gd name="connsiteX76" fmla="*/ 2447929 w 3227321"/>
              <a:gd name="connsiteY76" fmla="*/ 605344 h 3496775"/>
              <a:gd name="connsiteX77" fmla="*/ 2420079 w 3227321"/>
              <a:gd name="connsiteY77" fmla="*/ 458586 h 3496775"/>
              <a:gd name="connsiteX78" fmla="*/ 2330389 w 3227321"/>
              <a:gd name="connsiteY78" fmla="*/ 702575 h 3496775"/>
              <a:gd name="connsiteX79" fmla="*/ 2045501 w 3227321"/>
              <a:gd name="connsiteY79" fmla="*/ 470160 h 3496775"/>
              <a:gd name="connsiteX80" fmla="*/ 2079139 w 3227321"/>
              <a:gd name="connsiteY80" fmla="*/ 379171 h 3496775"/>
              <a:gd name="connsiteX81" fmla="*/ 2305379 w 3227321"/>
              <a:gd name="connsiteY81" fmla="*/ 238764 h 3496775"/>
              <a:gd name="connsiteX82" fmla="*/ 2167863 w 3227321"/>
              <a:gd name="connsiteY82" fmla="*/ 296731 h 3496775"/>
              <a:gd name="connsiteX83" fmla="*/ 2035574 w 3227321"/>
              <a:gd name="connsiteY83" fmla="*/ 307863 h 3496775"/>
              <a:gd name="connsiteX84" fmla="*/ 2047899 w 3227321"/>
              <a:gd name="connsiteY84" fmla="*/ 174099 h 3496775"/>
              <a:gd name="connsiteX85" fmla="*/ 2126456 w 3227321"/>
              <a:gd name="connsiteY85" fmla="*/ 0 h 3496775"/>
              <a:gd name="connsiteX86" fmla="*/ 1966650 w 3227321"/>
              <a:gd name="connsiteY86" fmla="*/ 257318 h 3496775"/>
              <a:gd name="connsiteX87" fmla="*/ 1936870 w 3227321"/>
              <a:gd name="connsiteY87" fmla="*/ 32164 h 3496775"/>
              <a:gd name="connsiteX88" fmla="*/ 1901275 w 3227321"/>
              <a:gd name="connsiteY88" fmla="*/ 208756 h 3496775"/>
              <a:gd name="connsiteX89" fmla="*/ 1931363 w 3227321"/>
              <a:gd name="connsiteY89" fmla="*/ 367315 h 3496775"/>
              <a:gd name="connsiteX90" fmla="*/ 1837294 w 3227321"/>
              <a:gd name="connsiteY90" fmla="*/ 288733 h 3496775"/>
              <a:gd name="connsiteX91" fmla="*/ 1776782 w 3227321"/>
              <a:gd name="connsiteY91" fmla="*/ 138130 h 3496775"/>
              <a:gd name="connsiteX92" fmla="*/ 1812524 w 3227321"/>
              <a:gd name="connsiteY92" fmla="*/ 363351 h 3496775"/>
              <a:gd name="connsiteX93" fmla="*/ 2358415 w 3227321"/>
              <a:gd name="connsiteY93" fmla="*/ 907420 h 3496775"/>
              <a:gd name="connsiteX94" fmla="*/ 2235543 w 3227321"/>
              <a:gd name="connsiteY94" fmla="*/ 830779 h 3496775"/>
              <a:gd name="connsiteX95" fmla="*/ 2065635 w 3227321"/>
              <a:gd name="connsiteY95" fmla="*/ 746314 h 3496775"/>
              <a:gd name="connsiteX96" fmla="*/ 2108531 w 3227321"/>
              <a:gd name="connsiteY96" fmla="*/ 998194 h 3496775"/>
              <a:gd name="connsiteX97" fmla="*/ 2259254 w 3227321"/>
              <a:gd name="connsiteY97" fmla="*/ 1067227 h 3496775"/>
              <a:gd name="connsiteX98" fmla="*/ 2285163 w 3227321"/>
              <a:gd name="connsiteY98" fmla="*/ 1144483 h 3496775"/>
              <a:gd name="connsiteX99" fmla="*/ 2187208 w 3227321"/>
              <a:gd name="connsiteY99" fmla="*/ 1396872 h 3496775"/>
              <a:gd name="connsiteX100" fmla="*/ 1962055 w 3227321"/>
              <a:gd name="connsiteY100" fmla="*/ 1419847 h 3496775"/>
              <a:gd name="connsiteX101" fmla="*/ 1658786 w 3227321"/>
              <a:gd name="connsiteY101" fmla="*/ 1452012 h 3496775"/>
              <a:gd name="connsiteX102" fmla="*/ 514638 w 3227321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3991"/>
              <a:gd name="connsiteY0" fmla="*/ 1433632 h 3496775"/>
              <a:gd name="connsiteX1" fmla="*/ 514638 w 3243991"/>
              <a:gd name="connsiteY1" fmla="*/ 1433632 h 3496775"/>
              <a:gd name="connsiteX2" fmla="*/ 202179 w 3243991"/>
              <a:gd name="connsiteY2" fmla="*/ 1603646 h 3496775"/>
              <a:gd name="connsiteX3" fmla="*/ 18380 w 3243991"/>
              <a:gd name="connsiteY3" fmla="*/ 1787445 h 3496775"/>
              <a:gd name="connsiteX4" fmla="*/ 0 w 3243991"/>
              <a:gd name="connsiteY4" fmla="*/ 2063143 h 3496775"/>
              <a:gd name="connsiteX5" fmla="*/ 151635 w 3243991"/>
              <a:gd name="connsiteY5" fmla="*/ 1952864 h 3496775"/>
              <a:gd name="connsiteX6" fmla="*/ 188394 w 3243991"/>
              <a:gd name="connsiteY6" fmla="*/ 2003409 h 3496775"/>
              <a:gd name="connsiteX7" fmla="*/ 202179 w 3243991"/>
              <a:gd name="connsiteY7" fmla="*/ 1856369 h 3496775"/>
              <a:gd name="connsiteX8" fmla="*/ 280294 w 3243991"/>
              <a:gd name="connsiteY8" fmla="*/ 2269917 h 3496775"/>
              <a:gd name="connsiteX9" fmla="*/ 36760 w 3243991"/>
              <a:gd name="connsiteY9" fmla="*/ 2550211 h 3496775"/>
              <a:gd name="connsiteX10" fmla="*/ 45950 w 3243991"/>
              <a:gd name="connsiteY10" fmla="*/ 3363521 h 3496775"/>
              <a:gd name="connsiteX11" fmla="*/ 105685 w 3243991"/>
              <a:gd name="connsiteY11" fmla="*/ 3326761 h 3496775"/>
              <a:gd name="connsiteX12" fmla="*/ 133255 w 3243991"/>
              <a:gd name="connsiteY12" fmla="*/ 3469206 h 3496775"/>
              <a:gd name="connsiteX13" fmla="*/ 298674 w 3243991"/>
              <a:gd name="connsiteY13" fmla="*/ 3464611 h 3496775"/>
              <a:gd name="connsiteX14" fmla="*/ 353813 w 3243991"/>
              <a:gd name="connsiteY14" fmla="*/ 3427851 h 3496775"/>
              <a:gd name="connsiteX15" fmla="*/ 174609 w 3243991"/>
              <a:gd name="connsiteY15" fmla="*/ 3276217 h 3496775"/>
              <a:gd name="connsiteX16" fmla="*/ 170014 w 3243991"/>
              <a:gd name="connsiteY16" fmla="*/ 2720225 h 3496775"/>
              <a:gd name="connsiteX17" fmla="*/ 390573 w 3243991"/>
              <a:gd name="connsiteY17" fmla="*/ 2605350 h 3496775"/>
              <a:gd name="connsiteX18" fmla="*/ 298674 w 3243991"/>
              <a:gd name="connsiteY18" fmla="*/ 2734010 h 3496775"/>
              <a:gd name="connsiteX19" fmla="*/ 680057 w 3243991"/>
              <a:gd name="connsiteY19" fmla="*/ 3294597 h 3496775"/>
              <a:gd name="connsiteX20" fmla="*/ 721411 w 3243991"/>
              <a:gd name="connsiteY20" fmla="*/ 3262432 h 3496775"/>
              <a:gd name="connsiteX21" fmla="*/ 735196 w 3243991"/>
              <a:gd name="connsiteY21" fmla="*/ 3363521 h 3496775"/>
              <a:gd name="connsiteX22" fmla="*/ 928185 w 3243991"/>
              <a:gd name="connsiteY22" fmla="*/ 3363521 h 3496775"/>
              <a:gd name="connsiteX23" fmla="*/ 974135 w 3243991"/>
              <a:gd name="connsiteY23" fmla="*/ 3331356 h 3496775"/>
              <a:gd name="connsiteX24" fmla="*/ 758171 w 3243991"/>
              <a:gd name="connsiteY24" fmla="*/ 3193507 h 3496775"/>
              <a:gd name="connsiteX25" fmla="*/ 510043 w 3243991"/>
              <a:gd name="connsiteY25" fmla="*/ 2821314 h 3496775"/>
              <a:gd name="connsiteX26" fmla="*/ 519233 w 3243991"/>
              <a:gd name="connsiteY26" fmla="*/ 2738605 h 3496775"/>
              <a:gd name="connsiteX27" fmla="*/ 914400 w 3243991"/>
              <a:gd name="connsiteY27" fmla="*/ 2334247 h 3496775"/>
              <a:gd name="connsiteX28" fmla="*/ 1709331 w 3243991"/>
              <a:gd name="connsiteY28" fmla="*/ 2380197 h 3496775"/>
              <a:gd name="connsiteX29" fmla="*/ 1585267 w 3243991"/>
              <a:gd name="connsiteY29" fmla="*/ 3248647 h 3496775"/>
              <a:gd name="connsiteX30" fmla="*/ 1622026 w 3243991"/>
              <a:gd name="connsiteY30" fmla="*/ 3239457 h 3496775"/>
              <a:gd name="connsiteX31" fmla="*/ 1617432 w 3243991"/>
              <a:gd name="connsiteY31" fmla="*/ 3386496 h 3496775"/>
              <a:gd name="connsiteX32" fmla="*/ 1824205 w 3243991"/>
              <a:gd name="connsiteY32" fmla="*/ 3450826 h 3496775"/>
              <a:gd name="connsiteX33" fmla="*/ 1856370 w 3243991"/>
              <a:gd name="connsiteY33" fmla="*/ 3391091 h 3496775"/>
              <a:gd name="connsiteX34" fmla="*/ 1718521 w 3243991"/>
              <a:gd name="connsiteY34" fmla="*/ 3303786 h 3496775"/>
              <a:gd name="connsiteX35" fmla="*/ 1746091 w 3243991"/>
              <a:gd name="connsiteY35" fmla="*/ 2908619 h 3496775"/>
              <a:gd name="connsiteX36" fmla="*/ 1870155 w 3243991"/>
              <a:gd name="connsiteY36" fmla="*/ 2623730 h 3496775"/>
              <a:gd name="connsiteX37" fmla="*/ 1975840 w 3243991"/>
              <a:gd name="connsiteY37" fmla="*/ 2844289 h 3496775"/>
              <a:gd name="connsiteX38" fmla="*/ 2058549 w 3243991"/>
              <a:gd name="connsiteY38" fmla="*/ 3060253 h 3496775"/>
              <a:gd name="connsiteX39" fmla="*/ 2104499 w 3243991"/>
              <a:gd name="connsiteY39" fmla="*/ 3358926 h 3496775"/>
              <a:gd name="connsiteX40" fmla="*/ 2141259 w 3243991"/>
              <a:gd name="connsiteY40" fmla="*/ 3326761 h 3496775"/>
              <a:gd name="connsiteX41" fmla="*/ 2168828 w 3243991"/>
              <a:gd name="connsiteY41" fmla="*/ 3496775 h 3496775"/>
              <a:gd name="connsiteX42" fmla="*/ 2325058 w 3243991"/>
              <a:gd name="connsiteY42" fmla="*/ 3496775 h 3496775"/>
              <a:gd name="connsiteX43" fmla="*/ 2380197 w 3243991"/>
              <a:gd name="connsiteY43" fmla="*/ 3455421 h 3496775"/>
              <a:gd name="connsiteX44" fmla="*/ 2219373 w 3243991"/>
              <a:gd name="connsiteY44" fmla="*/ 3358926 h 3496775"/>
              <a:gd name="connsiteX45" fmla="*/ 2145854 w 3243991"/>
              <a:gd name="connsiteY45" fmla="*/ 3087823 h 3496775"/>
              <a:gd name="connsiteX46" fmla="*/ 2072334 w 3243991"/>
              <a:gd name="connsiteY46" fmla="*/ 2609945 h 3496775"/>
              <a:gd name="connsiteX47" fmla="*/ 2072334 w 3243991"/>
              <a:gd name="connsiteY47" fmla="*/ 2357222 h 3496775"/>
              <a:gd name="connsiteX48" fmla="*/ 2348033 w 3243991"/>
              <a:gd name="connsiteY48" fmla="*/ 2173423 h 3496775"/>
              <a:gd name="connsiteX49" fmla="*/ 2609946 w 3243991"/>
              <a:gd name="connsiteY49" fmla="*/ 1787445 h 3496775"/>
              <a:gd name="connsiteX50" fmla="*/ 2651301 w 3243991"/>
              <a:gd name="connsiteY50" fmla="*/ 1438227 h 3496775"/>
              <a:gd name="connsiteX51" fmla="*/ 2798340 w 3243991"/>
              <a:gd name="connsiteY51" fmla="*/ 1387682 h 3496775"/>
              <a:gd name="connsiteX52" fmla="*/ 2779960 w 3243991"/>
              <a:gd name="connsiteY52" fmla="*/ 1291187 h 3496775"/>
              <a:gd name="connsiteX53" fmla="*/ 2770770 w 3243991"/>
              <a:gd name="connsiteY53" fmla="*/ 1231453 h 3496775"/>
              <a:gd name="connsiteX54" fmla="*/ 2775365 w 3243991"/>
              <a:gd name="connsiteY54" fmla="*/ 1102793 h 3496775"/>
              <a:gd name="connsiteX55" fmla="*/ 2853480 w 3243991"/>
              <a:gd name="connsiteY55" fmla="*/ 1185503 h 3496775"/>
              <a:gd name="connsiteX56" fmla="*/ 2807530 w 3243991"/>
              <a:gd name="connsiteY56" fmla="*/ 1066034 h 3496775"/>
              <a:gd name="connsiteX57" fmla="*/ 2835100 w 3243991"/>
              <a:gd name="connsiteY57" fmla="*/ 1020084 h 3496775"/>
              <a:gd name="connsiteX58" fmla="*/ 2986734 w 3243991"/>
              <a:gd name="connsiteY58" fmla="*/ 771955 h 3496775"/>
              <a:gd name="connsiteX59" fmla="*/ 2729415 w 3243991"/>
              <a:gd name="connsiteY59" fmla="*/ 868450 h 3496775"/>
              <a:gd name="connsiteX60" fmla="*/ 3074039 w 3243991"/>
              <a:gd name="connsiteY60" fmla="*/ 496257 h 3496775"/>
              <a:gd name="connsiteX61" fmla="*/ 3219323 w 3243991"/>
              <a:gd name="connsiteY61" fmla="*/ 46231 h 3496775"/>
              <a:gd name="connsiteX62" fmla="*/ 3119988 w 3243991"/>
              <a:gd name="connsiteY62" fmla="*/ 328453 h 3496775"/>
              <a:gd name="connsiteX63" fmla="*/ 3079371 w 3243991"/>
              <a:gd name="connsiteY63" fmla="*/ 38232 h 3496775"/>
              <a:gd name="connsiteX64" fmla="*/ 3059798 w 3243991"/>
              <a:gd name="connsiteY64" fmla="*/ 388642 h 3496775"/>
              <a:gd name="connsiteX65" fmla="*/ 2963023 w 3243991"/>
              <a:gd name="connsiteY65" fmla="*/ 482754 h 3496775"/>
              <a:gd name="connsiteX66" fmla="*/ 2822963 w 3243991"/>
              <a:gd name="connsiteY66" fmla="*/ 60189 h 3496775"/>
              <a:gd name="connsiteX67" fmla="*/ 2887119 w 3243991"/>
              <a:gd name="connsiteY67" fmla="*/ 521161 h 3496775"/>
              <a:gd name="connsiteX68" fmla="*/ 2715630 w 3243991"/>
              <a:gd name="connsiteY68" fmla="*/ 730601 h 3496775"/>
              <a:gd name="connsiteX69" fmla="*/ 2649828 w 3243991"/>
              <a:gd name="connsiteY69" fmla="*/ 620884 h 3496775"/>
              <a:gd name="connsiteX70" fmla="*/ 2633832 w 3243991"/>
              <a:gd name="connsiteY70" fmla="*/ 446449 h 3496775"/>
              <a:gd name="connsiteX71" fmla="*/ 2586971 w 3243991"/>
              <a:gd name="connsiteY71" fmla="*/ 643296 h 3496775"/>
              <a:gd name="connsiteX72" fmla="*/ 2650846 w 3243991"/>
              <a:gd name="connsiteY72" fmla="*/ 771218 h 3496775"/>
              <a:gd name="connsiteX73" fmla="*/ 2632922 w 3243991"/>
              <a:gd name="connsiteY73" fmla="*/ 854946 h 3496775"/>
              <a:gd name="connsiteX74" fmla="*/ 2481287 w 3243991"/>
              <a:gd name="connsiteY74" fmla="*/ 854665 h 3496775"/>
              <a:gd name="connsiteX75" fmla="*/ 2393982 w 3243991"/>
              <a:gd name="connsiteY75" fmla="*/ 753575 h 3496775"/>
              <a:gd name="connsiteX76" fmla="*/ 2447929 w 3243991"/>
              <a:gd name="connsiteY76" fmla="*/ 605344 h 3496775"/>
              <a:gd name="connsiteX77" fmla="*/ 2420079 w 3243991"/>
              <a:gd name="connsiteY77" fmla="*/ 458586 h 3496775"/>
              <a:gd name="connsiteX78" fmla="*/ 2330389 w 3243991"/>
              <a:gd name="connsiteY78" fmla="*/ 702575 h 3496775"/>
              <a:gd name="connsiteX79" fmla="*/ 2045501 w 3243991"/>
              <a:gd name="connsiteY79" fmla="*/ 470160 h 3496775"/>
              <a:gd name="connsiteX80" fmla="*/ 2079139 w 3243991"/>
              <a:gd name="connsiteY80" fmla="*/ 379171 h 3496775"/>
              <a:gd name="connsiteX81" fmla="*/ 2305379 w 3243991"/>
              <a:gd name="connsiteY81" fmla="*/ 238764 h 3496775"/>
              <a:gd name="connsiteX82" fmla="*/ 2167863 w 3243991"/>
              <a:gd name="connsiteY82" fmla="*/ 296731 h 3496775"/>
              <a:gd name="connsiteX83" fmla="*/ 2035574 w 3243991"/>
              <a:gd name="connsiteY83" fmla="*/ 307863 h 3496775"/>
              <a:gd name="connsiteX84" fmla="*/ 2047899 w 3243991"/>
              <a:gd name="connsiteY84" fmla="*/ 174099 h 3496775"/>
              <a:gd name="connsiteX85" fmla="*/ 2126456 w 3243991"/>
              <a:gd name="connsiteY85" fmla="*/ 0 h 3496775"/>
              <a:gd name="connsiteX86" fmla="*/ 1966650 w 3243991"/>
              <a:gd name="connsiteY86" fmla="*/ 257318 h 3496775"/>
              <a:gd name="connsiteX87" fmla="*/ 1936870 w 3243991"/>
              <a:gd name="connsiteY87" fmla="*/ 32164 h 3496775"/>
              <a:gd name="connsiteX88" fmla="*/ 1901275 w 3243991"/>
              <a:gd name="connsiteY88" fmla="*/ 208756 h 3496775"/>
              <a:gd name="connsiteX89" fmla="*/ 1931363 w 3243991"/>
              <a:gd name="connsiteY89" fmla="*/ 367315 h 3496775"/>
              <a:gd name="connsiteX90" fmla="*/ 1837294 w 3243991"/>
              <a:gd name="connsiteY90" fmla="*/ 288733 h 3496775"/>
              <a:gd name="connsiteX91" fmla="*/ 1776782 w 3243991"/>
              <a:gd name="connsiteY91" fmla="*/ 138130 h 3496775"/>
              <a:gd name="connsiteX92" fmla="*/ 1812524 w 3243991"/>
              <a:gd name="connsiteY92" fmla="*/ 363351 h 3496775"/>
              <a:gd name="connsiteX93" fmla="*/ 2358415 w 3243991"/>
              <a:gd name="connsiteY93" fmla="*/ 907420 h 3496775"/>
              <a:gd name="connsiteX94" fmla="*/ 2235543 w 3243991"/>
              <a:gd name="connsiteY94" fmla="*/ 830779 h 3496775"/>
              <a:gd name="connsiteX95" fmla="*/ 2065635 w 3243991"/>
              <a:gd name="connsiteY95" fmla="*/ 746314 h 3496775"/>
              <a:gd name="connsiteX96" fmla="*/ 2108531 w 3243991"/>
              <a:gd name="connsiteY96" fmla="*/ 998194 h 3496775"/>
              <a:gd name="connsiteX97" fmla="*/ 2259254 w 3243991"/>
              <a:gd name="connsiteY97" fmla="*/ 1067227 h 3496775"/>
              <a:gd name="connsiteX98" fmla="*/ 2285163 w 3243991"/>
              <a:gd name="connsiteY98" fmla="*/ 1144483 h 3496775"/>
              <a:gd name="connsiteX99" fmla="*/ 2187208 w 3243991"/>
              <a:gd name="connsiteY99" fmla="*/ 1396872 h 3496775"/>
              <a:gd name="connsiteX100" fmla="*/ 1962055 w 3243991"/>
              <a:gd name="connsiteY100" fmla="*/ 1419847 h 3496775"/>
              <a:gd name="connsiteX101" fmla="*/ 1658786 w 3243991"/>
              <a:gd name="connsiteY101" fmla="*/ 1452012 h 3496775"/>
              <a:gd name="connsiteX102" fmla="*/ 514638 w 3243991"/>
              <a:gd name="connsiteY102" fmla="*/ 1433632 h 3496775"/>
              <a:gd name="connsiteX0" fmla="*/ 514638 w 3243991"/>
              <a:gd name="connsiteY0" fmla="*/ 1433632 h 3496775"/>
              <a:gd name="connsiteX1" fmla="*/ 514638 w 3243991"/>
              <a:gd name="connsiteY1" fmla="*/ 1433632 h 3496775"/>
              <a:gd name="connsiteX2" fmla="*/ 202179 w 3243991"/>
              <a:gd name="connsiteY2" fmla="*/ 1603646 h 3496775"/>
              <a:gd name="connsiteX3" fmla="*/ 18380 w 3243991"/>
              <a:gd name="connsiteY3" fmla="*/ 1787445 h 3496775"/>
              <a:gd name="connsiteX4" fmla="*/ 0 w 3243991"/>
              <a:gd name="connsiteY4" fmla="*/ 2063143 h 3496775"/>
              <a:gd name="connsiteX5" fmla="*/ 151635 w 3243991"/>
              <a:gd name="connsiteY5" fmla="*/ 1952864 h 3496775"/>
              <a:gd name="connsiteX6" fmla="*/ 188394 w 3243991"/>
              <a:gd name="connsiteY6" fmla="*/ 2003409 h 3496775"/>
              <a:gd name="connsiteX7" fmla="*/ 202179 w 3243991"/>
              <a:gd name="connsiteY7" fmla="*/ 1856369 h 3496775"/>
              <a:gd name="connsiteX8" fmla="*/ 280294 w 3243991"/>
              <a:gd name="connsiteY8" fmla="*/ 2269917 h 3496775"/>
              <a:gd name="connsiteX9" fmla="*/ 36760 w 3243991"/>
              <a:gd name="connsiteY9" fmla="*/ 2550211 h 3496775"/>
              <a:gd name="connsiteX10" fmla="*/ 45950 w 3243991"/>
              <a:gd name="connsiteY10" fmla="*/ 3363521 h 3496775"/>
              <a:gd name="connsiteX11" fmla="*/ 105685 w 3243991"/>
              <a:gd name="connsiteY11" fmla="*/ 3326761 h 3496775"/>
              <a:gd name="connsiteX12" fmla="*/ 133255 w 3243991"/>
              <a:gd name="connsiteY12" fmla="*/ 3469206 h 3496775"/>
              <a:gd name="connsiteX13" fmla="*/ 298674 w 3243991"/>
              <a:gd name="connsiteY13" fmla="*/ 3464611 h 3496775"/>
              <a:gd name="connsiteX14" fmla="*/ 353813 w 3243991"/>
              <a:gd name="connsiteY14" fmla="*/ 3427851 h 3496775"/>
              <a:gd name="connsiteX15" fmla="*/ 174609 w 3243991"/>
              <a:gd name="connsiteY15" fmla="*/ 3276217 h 3496775"/>
              <a:gd name="connsiteX16" fmla="*/ 170014 w 3243991"/>
              <a:gd name="connsiteY16" fmla="*/ 2720225 h 3496775"/>
              <a:gd name="connsiteX17" fmla="*/ 390573 w 3243991"/>
              <a:gd name="connsiteY17" fmla="*/ 2605350 h 3496775"/>
              <a:gd name="connsiteX18" fmla="*/ 298674 w 3243991"/>
              <a:gd name="connsiteY18" fmla="*/ 2734010 h 3496775"/>
              <a:gd name="connsiteX19" fmla="*/ 680057 w 3243991"/>
              <a:gd name="connsiteY19" fmla="*/ 3294597 h 3496775"/>
              <a:gd name="connsiteX20" fmla="*/ 721411 w 3243991"/>
              <a:gd name="connsiteY20" fmla="*/ 3262432 h 3496775"/>
              <a:gd name="connsiteX21" fmla="*/ 735196 w 3243991"/>
              <a:gd name="connsiteY21" fmla="*/ 3363521 h 3496775"/>
              <a:gd name="connsiteX22" fmla="*/ 928185 w 3243991"/>
              <a:gd name="connsiteY22" fmla="*/ 3363521 h 3496775"/>
              <a:gd name="connsiteX23" fmla="*/ 974135 w 3243991"/>
              <a:gd name="connsiteY23" fmla="*/ 3331356 h 3496775"/>
              <a:gd name="connsiteX24" fmla="*/ 758171 w 3243991"/>
              <a:gd name="connsiteY24" fmla="*/ 3193507 h 3496775"/>
              <a:gd name="connsiteX25" fmla="*/ 510043 w 3243991"/>
              <a:gd name="connsiteY25" fmla="*/ 2821314 h 3496775"/>
              <a:gd name="connsiteX26" fmla="*/ 519233 w 3243991"/>
              <a:gd name="connsiteY26" fmla="*/ 2738605 h 3496775"/>
              <a:gd name="connsiteX27" fmla="*/ 914400 w 3243991"/>
              <a:gd name="connsiteY27" fmla="*/ 2334247 h 3496775"/>
              <a:gd name="connsiteX28" fmla="*/ 1709331 w 3243991"/>
              <a:gd name="connsiteY28" fmla="*/ 2380197 h 3496775"/>
              <a:gd name="connsiteX29" fmla="*/ 1585267 w 3243991"/>
              <a:gd name="connsiteY29" fmla="*/ 3248647 h 3496775"/>
              <a:gd name="connsiteX30" fmla="*/ 1622026 w 3243991"/>
              <a:gd name="connsiteY30" fmla="*/ 3239457 h 3496775"/>
              <a:gd name="connsiteX31" fmla="*/ 1617432 w 3243991"/>
              <a:gd name="connsiteY31" fmla="*/ 3386496 h 3496775"/>
              <a:gd name="connsiteX32" fmla="*/ 1824205 w 3243991"/>
              <a:gd name="connsiteY32" fmla="*/ 3450826 h 3496775"/>
              <a:gd name="connsiteX33" fmla="*/ 1856370 w 3243991"/>
              <a:gd name="connsiteY33" fmla="*/ 3391091 h 3496775"/>
              <a:gd name="connsiteX34" fmla="*/ 1718521 w 3243991"/>
              <a:gd name="connsiteY34" fmla="*/ 3303786 h 3496775"/>
              <a:gd name="connsiteX35" fmla="*/ 1746091 w 3243991"/>
              <a:gd name="connsiteY35" fmla="*/ 2908619 h 3496775"/>
              <a:gd name="connsiteX36" fmla="*/ 1870155 w 3243991"/>
              <a:gd name="connsiteY36" fmla="*/ 2623730 h 3496775"/>
              <a:gd name="connsiteX37" fmla="*/ 1975840 w 3243991"/>
              <a:gd name="connsiteY37" fmla="*/ 2844289 h 3496775"/>
              <a:gd name="connsiteX38" fmla="*/ 2058549 w 3243991"/>
              <a:gd name="connsiteY38" fmla="*/ 3060253 h 3496775"/>
              <a:gd name="connsiteX39" fmla="*/ 2104499 w 3243991"/>
              <a:gd name="connsiteY39" fmla="*/ 3358926 h 3496775"/>
              <a:gd name="connsiteX40" fmla="*/ 2141259 w 3243991"/>
              <a:gd name="connsiteY40" fmla="*/ 3326761 h 3496775"/>
              <a:gd name="connsiteX41" fmla="*/ 2168828 w 3243991"/>
              <a:gd name="connsiteY41" fmla="*/ 3496775 h 3496775"/>
              <a:gd name="connsiteX42" fmla="*/ 2325058 w 3243991"/>
              <a:gd name="connsiteY42" fmla="*/ 3496775 h 3496775"/>
              <a:gd name="connsiteX43" fmla="*/ 2380197 w 3243991"/>
              <a:gd name="connsiteY43" fmla="*/ 3455421 h 3496775"/>
              <a:gd name="connsiteX44" fmla="*/ 2219373 w 3243991"/>
              <a:gd name="connsiteY44" fmla="*/ 3358926 h 3496775"/>
              <a:gd name="connsiteX45" fmla="*/ 2145854 w 3243991"/>
              <a:gd name="connsiteY45" fmla="*/ 3087823 h 3496775"/>
              <a:gd name="connsiteX46" fmla="*/ 2072334 w 3243991"/>
              <a:gd name="connsiteY46" fmla="*/ 2609945 h 3496775"/>
              <a:gd name="connsiteX47" fmla="*/ 2072334 w 3243991"/>
              <a:gd name="connsiteY47" fmla="*/ 2357222 h 3496775"/>
              <a:gd name="connsiteX48" fmla="*/ 2348033 w 3243991"/>
              <a:gd name="connsiteY48" fmla="*/ 2173423 h 3496775"/>
              <a:gd name="connsiteX49" fmla="*/ 2609946 w 3243991"/>
              <a:gd name="connsiteY49" fmla="*/ 1787445 h 3496775"/>
              <a:gd name="connsiteX50" fmla="*/ 2651301 w 3243991"/>
              <a:gd name="connsiteY50" fmla="*/ 1438227 h 3496775"/>
              <a:gd name="connsiteX51" fmla="*/ 2798340 w 3243991"/>
              <a:gd name="connsiteY51" fmla="*/ 1387682 h 3496775"/>
              <a:gd name="connsiteX52" fmla="*/ 2779960 w 3243991"/>
              <a:gd name="connsiteY52" fmla="*/ 1291187 h 3496775"/>
              <a:gd name="connsiteX53" fmla="*/ 2770770 w 3243991"/>
              <a:gd name="connsiteY53" fmla="*/ 1231453 h 3496775"/>
              <a:gd name="connsiteX54" fmla="*/ 2775365 w 3243991"/>
              <a:gd name="connsiteY54" fmla="*/ 1102793 h 3496775"/>
              <a:gd name="connsiteX55" fmla="*/ 2853480 w 3243991"/>
              <a:gd name="connsiteY55" fmla="*/ 1185503 h 3496775"/>
              <a:gd name="connsiteX56" fmla="*/ 2807530 w 3243991"/>
              <a:gd name="connsiteY56" fmla="*/ 1066034 h 3496775"/>
              <a:gd name="connsiteX57" fmla="*/ 2835100 w 3243991"/>
              <a:gd name="connsiteY57" fmla="*/ 1020084 h 3496775"/>
              <a:gd name="connsiteX58" fmla="*/ 2986734 w 3243991"/>
              <a:gd name="connsiteY58" fmla="*/ 771955 h 3496775"/>
              <a:gd name="connsiteX59" fmla="*/ 2729415 w 3243991"/>
              <a:gd name="connsiteY59" fmla="*/ 868450 h 3496775"/>
              <a:gd name="connsiteX60" fmla="*/ 3074039 w 3243991"/>
              <a:gd name="connsiteY60" fmla="*/ 496257 h 3496775"/>
              <a:gd name="connsiteX61" fmla="*/ 3219323 w 3243991"/>
              <a:gd name="connsiteY61" fmla="*/ 46231 h 3496775"/>
              <a:gd name="connsiteX62" fmla="*/ 3119988 w 3243991"/>
              <a:gd name="connsiteY62" fmla="*/ 328453 h 3496775"/>
              <a:gd name="connsiteX63" fmla="*/ 3079371 w 3243991"/>
              <a:gd name="connsiteY63" fmla="*/ 38232 h 3496775"/>
              <a:gd name="connsiteX64" fmla="*/ 3059798 w 3243991"/>
              <a:gd name="connsiteY64" fmla="*/ 388642 h 3496775"/>
              <a:gd name="connsiteX65" fmla="*/ 2963023 w 3243991"/>
              <a:gd name="connsiteY65" fmla="*/ 482754 h 3496775"/>
              <a:gd name="connsiteX66" fmla="*/ 2822963 w 3243991"/>
              <a:gd name="connsiteY66" fmla="*/ 60189 h 3496775"/>
              <a:gd name="connsiteX67" fmla="*/ 2887119 w 3243991"/>
              <a:gd name="connsiteY67" fmla="*/ 521161 h 3496775"/>
              <a:gd name="connsiteX68" fmla="*/ 2715630 w 3243991"/>
              <a:gd name="connsiteY68" fmla="*/ 730601 h 3496775"/>
              <a:gd name="connsiteX69" fmla="*/ 2649828 w 3243991"/>
              <a:gd name="connsiteY69" fmla="*/ 620884 h 3496775"/>
              <a:gd name="connsiteX70" fmla="*/ 2633832 w 3243991"/>
              <a:gd name="connsiteY70" fmla="*/ 446449 h 3496775"/>
              <a:gd name="connsiteX71" fmla="*/ 2586971 w 3243991"/>
              <a:gd name="connsiteY71" fmla="*/ 643296 h 3496775"/>
              <a:gd name="connsiteX72" fmla="*/ 2650846 w 3243991"/>
              <a:gd name="connsiteY72" fmla="*/ 771218 h 3496775"/>
              <a:gd name="connsiteX73" fmla="*/ 2632922 w 3243991"/>
              <a:gd name="connsiteY73" fmla="*/ 854946 h 3496775"/>
              <a:gd name="connsiteX74" fmla="*/ 2481287 w 3243991"/>
              <a:gd name="connsiteY74" fmla="*/ 854665 h 3496775"/>
              <a:gd name="connsiteX75" fmla="*/ 2393982 w 3243991"/>
              <a:gd name="connsiteY75" fmla="*/ 753575 h 3496775"/>
              <a:gd name="connsiteX76" fmla="*/ 2447929 w 3243991"/>
              <a:gd name="connsiteY76" fmla="*/ 605344 h 3496775"/>
              <a:gd name="connsiteX77" fmla="*/ 2420079 w 3243991"/>
              <a:gd name="connsiteY77" fmla="*/ 458586 h 3496775"/>
              <a:gd name="connsiteX78" fmla="*/ 2330389 w 3243991"/>
              <a:gd name="connsiteY78" fmla="*/ 702575 h 3496775"/>
              <a:gd name="connsiteX79" fmla="*/ 2045501 w 3243991"/>
              <a:gd name="connsiteY79" fmla="*/ 470160 h 3496775"/>
              <a:gd name="connsiteX80" fmla="*/ 2079139 w 3243991"/>
              <a:gd name="connsiteY80" fmla="*/ 379171 h 3496775"/>
              <a:gd name="connsiteX81" fmla="*/ 2305379 w 3243991"/>
              <a:gd name="connsiteY81" fmla="*/ 238764 h 3496775"/>
              <a:gd name="connsiteX82" fmla="*/ 2167863 w 3243991"/>
              <a:gd name="connsiteY82" fmla="*/ 296731 h 3496775"/>
              <a:gd name="connsiteX83" fmla="*/ 2035574 w 3243991"/>
              <a:gd name="connsiteY83" fmla="*/ 307863 h 3496775"/>
              <a:gd name="connsiteX84" fmla="*/ 2047899 w 3243991"/>
              <a:gd name="connsiteY84" fmla="*/ 174099 h 3496775"/>
              <a:gd name="connsiteX85" fmla="*/ 2126456 w 3243991"/>
              <a:gd name="connsiteY85" fmla="*/ 0 h 3496775"/>
              <a:gd name="connsiteX86" fmla="*/ 1966650 w 3243991"/>
              <a:gd name="connsiteY86" fmla="*/ 257318 h 3496775"/>
              <a:gd name="connsiteX87" fmla="*/ 1936870 w 3243991"/>
              <a:gd name="connsiteY87" fmla="*/ 32164 h 3496775"/>
              <a:gd name="connsiteX88" fmla="*/ 1901275 w 3243991"/>
              <a:gd name="connsiteY88" fmla="*/ 208756 h 3496775"/>
              <a:gd name="connsiteX89" fmla="*/ 1931363 w 3243991"/>
              <a:gd name="connsiteY89" fmla="*/ 367315 h 3496775"/>
              <a:gd name="connsiteX90" fmla="*/ 1837294 w 3243991"/>
              <a:gd name="connsiteY90" fmla="*/ 288733 h 3496775"/>
              <a:gd name="connsiteX91" fmla="*/ 1776782 w 3243991"/>
              <a:gd name="connsiteY91" fmla="*/ 138130 h 3496775"/>
              <a:gd name="connsiteX92" fmla="*/ 1812524 w 3243991"/>
              <a:gd name="connsiteY92" fmla="*/ 363351 h 3496775"/>
              <a:gd name="connsiteX93" fmla="*/ 2358415 w 3243991"/>
              <a:gd name="connsiteY93" fmla="*/ 907420 h 3496775"/>
              <a:gd name="connsiteX94" fmla="*/ 2235543 w 3243991"/>
              <a:gd name="connsiteY94" fmla="*/ 830779 h 3496775"/>
              <a:gd name="connsiteX95" fmla="*/ 2065635 w 3243991"/>
              <a:gd name="connsiteY95" fmla="*/ 746314 h 3496775"/>
              <a:gd name="connsiteX96" fmla="*/ 2108531 w 3243991"/>
              <a:gd name="connsiteY96" fmla="*/ 998194 h 3496775"/>
              <a:gd name="connsiteX97" fmla="*/ 2259254 w 3243991"/>
              <a:gd name="connsiteY97" fmla="*/ 1067227 h 3496775"/>
              <a:gd name="connsiteX98" fmla="*/ 2285163 w 3243991"/>
              <a:gd name="connsiteY98" fmla="*/ 1144483 h 3496775"/>
              <a:gd name="connsiteX99" fmla="*/ 2187208 w 3243991"/>
              <a:gd name="connsiteY99" fmla="*/ 1396872 h 3496775"/>
              <a:gd name="connsiteX100" fmla="*/ 1962055 w 3243991"/>
              <a:gd name="connsiteY100" fmla="*/ 1419847 h 3496775"/>
              <a:gd name="connsiteX101" fmla="*/ 1658786 w 3243991"/>
              <a:gd name="connsiteY101" fmla="*/ 1452012 h 3496775"/>
              <a:gd name="connsiteX102" fmla="*/ 514638 w 3243991"/>
              <a:gd name="connsiteY102" fmla="*/ 1433632 h 3496775"/>
              <a:gd name="connsiteX0" fmla="*/ 514638 w 3246359"/>
              <a:gd name="connsiteY0" fmla="*/ 1433632 h 3496775"/>
              <a:gd name="connsiteX1" fmla="*/ 514638 w 3246359"/>
              <a:gd name="connsiteY1" fmla="*/ 1433632 h 3496775"/>
              <a:gd name="connsiteX2" fmla="*/ 202179 w 3246359"/>
              <a:gd name="connsiteY2" fmla="*/ 1603646 h 3496775"/>
              <a:gd name="connsiteX3" fmla="*/ 18380 w 3246359"/>
              <a:gd name="connsiteY3" fmla="*/ 1787445 h 3496775"/>
              <a:gd name="connsiteX4" fmla="*/ 0 w 3246359"/>
              <a:gd name="connsiteY4" fmla="*/ 2063143 h 3496775"/>
              <a:gd name="connsiteX5" fmla="*/ 151635 w 3246359"/>
              <a:gd name="connsiteY5" fmla="*/ 1952864 h 3496775"/>
              <a:gd name="connsiteX6" fmla="*/ 188394 w 3246359"/>
              <a:gd name="connsiteY6" fmla="*/ 2003409 h 3496775"/>
              <a:gd name="connsiteX7" fmla="*/ 202179 w 3246359"/>
              <a:gd name="connsiteY7" fmla="*/ 1856369 h 3496775"/>
              <a:gd name="connsiteX8" fmla="*/ 280294 w 3246359"/>
              <a:gd name="connsiteY8" fmla="*/ 2269917 h 3496775"/>
              <a:gd name="connsiteX9" fmla="*/ 36760 w 3246359"/>
              <a:gd name="connsiteY9" fmla="*/ 2550211 h 3496775"/>
              <a:gd name="connsiteX10" fmla="*/ 45950 w 3246359"/>
              <a:gd name="connsiteY10" fmla="*/ 3363521 h 3496775"/>
              <a:gd name="connsiteX11" fmla="*/ 105685 w 3246359"/>
              <a:gd name="connsiteY11" fmla="*/ 3326761 h 3496775"/>
              <a:gd name="connsiteX12" fmla="*/ 133255 w 3246359"/>
              <a:gd name="connsiteY12" fmla="*/ 3469206 h 3496775"/>
              <a:gd name="connsiteX13" fmla="*/ 298674 w 3246359"/>
              <a:gd name="connsiteY13" fmla="*/ 3464611 h 3496775"/>
              <a:gd name="connsiteX14" fmla="*/ 353813 w 3246359"/>
              <a:gd name="connsiteY14" fmla="*/ 3427851 h 3496775"/>
              <a:gd name="connsiteX15" fmla="*/ 174609 w 3246359"/>
              <a:gd name="connsiteY15" fmla="*/ 3276217 h 3496775"/>
              <a:gd name="connsiteX16" fmla="*/ 170014 w 3246359"/>
              <a:gd name="connsiteY16" fmla="*/ 2720225 h 3496775"/>
              <a:gd name="connsiteX17" fmla="*/ 390573 w 3246359"/>
              <a:gd name="connsiteY17" fmla="*/ 2605350 h 3496775"/>
              <a:gd name="connsiteX18" fmla="*/ 298674 w 3246359"/>
              <a:gd name="connsiteY18" fmla="*/ 2734010 h 3496775"/>
              <a:gd name="connsiteX19" fmla="*/ 680057 w 3246359"/>
              <a:gd name="connsiteY19" fmla="*/ 3294597 h 3496775"/>
              <a:gd name="connsiteX20" fmla="*/ 721411 w 3246359"/>
              <a:gd name="connsiteY20" fmla="*/ 3262432 h 3496775"/>
              <a:gd name="connsiteX21" fmla="*/ 735196 w 3246359"/>
              <a:gd name="connsiteY21" fmla="*/ 3363521 h 3496775"/>
              <a:gd name="connsiteX22" fmla="*/ 928185 w 3246359"/>
              <a:gd name="connsiteY22" fmla="*/ 3363521 h 3496775"/>
              <a:gd name="connsiteX23" fmla="*/ 974135 w 3246359"/>
              <a:gd name="connsiteY23" fmla="*/ 3331356 h 3496775"/>
              <a:gd name="connsiteX24" fmla="*/ 758171 w 3246359"/>
              <a:gd name="connsiteY24" fmla="*/ 3193507 h 3496775"/>
              <a:gd name="connsiteX25" fmla="*/ 510043 w 3246359"/>
              <a:gd name="connsiteY25" fmla="*/ 2821314 h 3496775"/>
              <a:gd name="connsiteX26" fmla="*/ 519233 w 3246359"/>
              <a:gd name="connsiteY26" fmla="*/ 2738605 h 3496775"/>
              <a:gd name="connsiteX27" fmla="*/ 914400 w 3246359"/>
              <a:gd name="connsiteY27" fmla="*/ 2334247 h 3496775"/>
              <a:gd name="connsiteX28" fmla="*/ 1709331 w 3246359"/>
              <a:gd name="connsiteY28" fmla="*/ 2380197 h 3496775"/>
              <a:gd name="connsiteX29" fmla="*/ 1585267 w 3246359"/>
              <a:gd name="connsiteY29" fmla="*/ 3248647 h 3496775"/>
              <a:gd name="connsiteX30" fmla="*/ 1622026 w 3246359"/>
              <a:gd name="connsiteY30" fmla="*/ 3239457 h 3496775"/>
              <a:gd name="connsiteX31" fmla="*/ 1617432 w 3246359"/>
              <a:gd name="connsiteY31" fmla="*/ 3386496 h 3496775"/>
              <a:gd name="connsiteX32" fmla="*/ 1824205 w 3246359"/>
              <a:gd name="connsiteY32" fmla="*/ 3450826 h 3496775"/>
              <a:gd name="connsiteX33" fmla="*/ 1856370 w 3246359"/>
              <a:gd name="connsiteY33" fmla="*/ 3391091 h 3496775"/>
              <a:gd name="connsiteX34" fmla="*/ 1718521 w 3246359"/>
              <a:gd name="connsiteY34" fmla="*/ 3303786 h 3496775"/>
              <a:gd name="connsiteX35" fmla="*/ 1746091 w 3246359"/>
              <a:gd name="connsiteY35" fmla="*/ 2908619 h 3496775"/>
              <a:gd name="connsiteX36" fmla="*/ 1870155 w 3246359"/>
              <a:gd name="connsiteY36" fmla="*/ 2623730 h 3496775"/>
              <a:gd name="connsiteX37" fmla="*/ 1975840 w 3246359"/>
              <a:gd name="connsiteY37" fmla="*/ 2844289 h 3496775"/>
              <a:gd name="connsiteX38" fmla="*/ 2058549 w 3246359"/>
              <a:gd name="connsiteY38" fmla="*/ 3060253 h 3496775"/>
              <a:gd name="connsiteX39" fmla="*/ 2104499 w 3246359"/>
              <a:gd name="connsiteY39" fmla="*/ 3358926 h 3496775"/>
              <a:gd name="connsiteX40" fmla="*/ 2141259 w 3246359"/>
              <a:gd name="connsiteY40" fmla="*/ 3326761 h 3496775"/>
              <a:gd name="connsiteX41" fmla="*/ 2168828 w 3246359"/>
              <a:gd name="connsiteY41" fmla="*/ 3496775 h 3496775"/>
              <a:gd name="connsiteX42" fmla="*/ 2325058 w 3246359"/>
              <a:gd name="connsiteY42" fmla="*/ 3496775 h 3496775"/>
              <a:gd name="connsiteX43" fmla="*/ 2380197 w 3246359"/>
              <a:gd name="connsiteY43" fmla="*/ 3455421 h 3496775"/>
              <a:gd name="connsiteX44" fmla="*/ 2219373 w 3246359"/>
              <a:gd name="connsiteY44" fmla="*/ 3358926 h 3496775"/>
              <a:gd name="connsiteX45" fmla="*/ 2145854 w 3246359"/>
              <a:gd name="connsiteY45" fmla="*/ 3087823 h 3496775"/>
              <a:gd name="connsiteX46" fmla="*/ 2072334 w 3246359"/>
              <a:gd name="connsiteY46" fmla="*/ 2609945 h 3496775"/>
              <a:gd name="connsiteX47" fmla="*/ 2072334 w 3246359"/>
              <a:gd name="connsiteY47" fmla="*/ 2357222 h 3496775"/>
              <a:gd name="connsiteX48" fmla="*/ 2348033 w 3246359"/>
              <a:gd name="connsiteY48" fmla="*/ 2173423 h 3496775"/>
              <a:gd name="connsiteX49" fmla="*/ 2609946 w 3246359"/>
              <a:gd name="connsiteY49" fmla="*/ 1787445 h 3496775"/>
              <a:gd name="connsiteX50" fmla="*/ 2651301 w 3246359"/>
              <a:gd name="connsiteY50" fmla="*/ 1438227 h 3496775"/>
              <a:gd name="connsiteX51" fmla="*/ 2798340 w 3246359"/>
              <a:gd name="connsiteY51" fmla="*/ 1387682 h 3496775"/>
              <a:gd name="connsiteX52" fmla="*/ 2779960 w 3246359"/>
              <a:gd name="connsiteY52" fmla="*/ 1291187 h 3496775"/>
              <a:gd name="connsiteX53" fmla="*/ 2770770 w 3246359"/>
              <a:gd name="connsiteY53" fmla="*/ 1231453 h 3496775"/>
              <a:gd name="connsiteX54" fmla="*/ 2775365 w 3246359"/>
              <a:gd name="connsiteY54" fmla="*/ 1102793 h 3496775"/>
              <a:gd name="connsiteX55" fmla="*/ 2853480 w 3246359"/>
              <a:gd name="connsiteY55" fmla="*/ 1185503 h 3496775"/>
              <a:gd name="connsiteX56" fmla="*/ 2807530 w 3246359"/>
              <a:gd name="connsiteY56" fmla="*/ 1066034 h 3496775"/>
              <a:gd name="connsiteX57" fmla="*/ 2835100 w 3246359"/>
              <a:gd name="connsiteY57" fmla="*/ 1020084 h 3496775"/>
              <a:gd name="connsiteX58" fmla="*/ 2986734 w 3246359"/>
              <a:gd name="connsiteY58" fmla="*/ 771955 h 3496775"/>
              <a:gd name="connsiteX59" fmla="*/ 2729415 w 3246359"/>
              <a:gd name="connsiteY59" fmla="*/ 868450 h 3496775"/>
              <a:gd name="connsiteX60" fmla="*/ 3074039 w 3246359"/>
              <a:gd name="connsiteY60" fmla="*/ 496257 h 3496775"/>
              <a:gd name="connsiteX61" fmla="*/ 3219323 w 3246359"/>
              <a:gd name="connsiteY61" fmla="*/ 46231 h 3496775"/>
              <a:gd name="connsiteX62" fmla="*/ 3119988 w 3246359"/>
              <a:gd name="connsiteY62" fmla="*/ 328453 h 3496775"/>
              <a:gd name="connsiteX63" fmla="*/ 3079371 w 3246359"/>
              <a:gd name="connsiteY63" fmla="*/ 38232 h 3496775"/>
              <a:gd name="connsiteX64" fmla="*/ 3059798 w 3246359"/>
              <a:gd name="connsiteY64" fmla="*/ 388642 h 3496775"/>
              <a:gd name="connsiteX65" fmla="*/ 2963023 w 3246359"/>
              <a:gd name="connsiteY65" fmla="*/ 482754 h 3496775"/>
              <a:gd name="connsiteX66" fmla="*/ 2822963 w 3246359"/>
              <a:gd name="connsiteY66" fmla="*/ 60189 h 3496775"/>
              <a:gd name="connsiteX67" fmla="*/ 2887119 w 3246359"/>
              <a:gd name="connsiteY67" fmla="*/ 521161 h 3496775"/>
              <a:gd name="connsiteX68" fmla="*/ 2715630 w 3246359"/>
              <a:gd name="connsiteY68" fmla="*/ 730601 h 3496775"/>
              <a:gd name="connsiteX69" fmla="*/ 2649828 w 3246359"/>
              <a:gd name="connsiteY69" fmla="*/ 620884 h 3496775"/>
              <a:gd name="connsiteX70" fmla="*/ 2633832 w 3246359"/>
              <a:gd name="connsiteY70" fmla="*/ 446449 h 3496775"/>
              <a:gd name="connsiteX71" fmla="*/ 2586971 w 3246359"/>
              <a:gd name="connsiteY71" fmla="*/ 643296 h 3496775"/>
              <a:gd name="connsiteX72" fmla="*/ 2650846 w 3246359"/>
              <a:gd name="connsiteY72" fmla="*/ 771218 h 3496775"/>
              <a:gd name="connsiteX73" fmla="*/ 2632922 w 3246359"/>
              <a:gd name="connsiteY73" fmla="*/ 854946 h 3496775"/>
              <a:gd name="connsiteX74" fmla="*/ 2481287 w 3246359"/>
              <a:gd name="connsiteY74" fmla="*/ 854665 h 3496775"/>
              <a:gd name="connsiteX75" fmla="*/ 2393982 w 3246359"/>
              <a:gd name="connsiteY75" fmla="*/ 753575 h 3496775"/>
              <a:gd name="connsiteX76" fmla="*/ 2447929 w 3246359"/>
              <a:gd name="connsiteY76" fmla="*/ 605344 h 3496775"/>
              <a:gd name="connsiteX77" fmla="*/ 2420079 w 3246359"/>
              <a:gd name="connsiteY77" fmla="*/ 458586 h 3496775"/>
              <a:gd name="connsiteX78" fmla="*/ 2330389 w 3246359"/>
              <a:gd name="connsiteY78" fmla="*/ 702575 h 3496775"/>
              <a:gd name="connsiteX79" fmla="*/ 2045501 w 3246359"/>
              <a:gd name="connsiteY79" fmla="*/ 470160 h 3496775"/>
              <a:gd name="connsiteX80" fmla="*/ 2079139 w 3246359"/>
              <a:gd name="connsiteY80" fmla="*/ 379171 h 3496775"/>
              <a:gd name="connsiteX81" fmla="*/ 2305379 w 3246359"/>
              <a:gd name="connsiteY81" fmla="*/ 238764 h 3496775"/>
              <a:gd name="connsiteX82" fmla="*/ 2167863 w 3246359"/>
              <a:gd name="connsiteY82" fmla="*/ 296731 h 3496775"/>
              <a:gd name="connsiteX83" fmla="*/ 2035574 w 3246359"/>
              <a:gd name="connsiteY83" fmla="*/ 307863 h 3496775"/>
              <a:gd name="connsiteX84" fmla="*/ 2047899 w 3246359"/>
              <a:gd name="connsiteY84" fmla="*/ 174099 h 3496775"/>
              <a:gd name="connsiteX85" fmla="*/ 2126456 w 3246359"/>
              <a:gd name="connsiteY85" fmla="*/ 0 h 3496775"/>
              <a:gd name="connsiteX86" fmla="*/ 1966650 w 3246359"/>
              <a:gd name="connsiteY86" fmla="*/ 257318 h 3496775"/>
              <a:gd name="connsiteX87" fmla="*/ 1936870 w 3246359"/>
              <a:gd name="connsiteY87" fmla="*/ 32164 h 3496775"/>
              <a:gd name="connsiteX88" fmla="*/ 1901275 w 3246359"/>
              <a:gd name="connsiteY88" fmla="*/ 208756 h 3496775"/>
              <a:gd name="connsiteX89" fmla="*/ 1931363 w 3246359"/>
              <a:gd name="connsiteY89" fmla="*/ 367315 h 3496775"/>
              <a:gd name="connsiteX90" fmla="*/ 1837294 w 3246359"/>
              <a:gd name="connsiteY90" fmla="*/ 288733 h 3496775"/>
              <a:gd name="connsiteX91" fmla="*/ 1776782 w 3246359"/>
              <a:gd name="connsiteY91" fmla="*/ 138130 h 3496775"/>
              <a:gd name="connsiteX92" fmla="*/ 1812524 w 3246359"/>
              <a:gd name="connsiteY92" fmla="*/ 363351 h 3496775"/>
              <a:gd name="connsiteX93" fmla="*/ 2358415 w 3246359"/>
              <a:gd name="connsiteY93" fmla="*/ 907420 h 3496775"/>
              <a:gd name="connsiteX94" fmla="*/ 2235543 w 3246359"/>
              <a:gd name="connsiteY94" fmla="*/ 830779 h 3496775"/>
              <a:gd name="connsiteX95" fmla="*/ 2065635 w 3246359"/>
              <a:gd name="connsiteY95" fmla="*/ 746314 h 3496775"/>
              <a:gd name="connsiteX96" fmla="*/ 2108531 w 3246359"/>
              <a:gd name="connsiteY96" fmla="*/ 998194 h 3496775"/>
              <a:gd name="connsiteX97" fmla="*/ 2259254 w 3246359"/>
              <a:gd name="connsiteY97" fmla="*/ 1067227 h 3496775"/>
              <a:gd name="connsiteX98" fmla="*/ 2285163 w 3246359"/>
              <a:gd name="connsiteY98" fmla="*/ 1144483 h 3496775"/>
              <a:gd name="connsiteX99" fmla="*/ 2187208 w 3246359"/>
              <a:gd name="connsiteY99" fmla="*/ 1396872 h 3496775"/>
              <a:gd name="connsiteX100" fmla="*/ 1962055 w 3246359"/>
              <a:gd name="connsiteY100" fmla="*/ 1419847 h 3496775"/>
              <a:gd name="connsiteX101" fmla="*/ 1658786 w 3246359"/>
              <a:gd name="connsiteY101" fmla="*/ 1452012 h 3496775"/>
              <a:gd name="connsiteX102" fmla="*/ 514638 w 3246359"/>
              <a:gd name="connsiteY102" fmla="*/ 1433632 h 3496775"/>
              <a:gd name="connsiteX0" fmla="*/ 514638 w 3241806"/>
              <a:gd name="connsiteY0" fmla="*/ 1433632 h 3496775"/>
              <a:gd name="connsiteX1" fmla="*/ 514638 w 3241806"/>
              <a:gd name="connsiteY1" fmla="*/ 1433632 h 3496775"/>
              <a:gd name="connsiteX2" fmla="*/ 202179 w 3241806"/>
              <a:gd name="connsiteY2" fmla="*/ 1603646 h 3496775"/>
              <a:gd name="connsiteX3" fmla="*/ 18380 w 3241806"/>
              <a:gd name="connsiteY3" fmla="*/ 1787445 h 3496775"/>
              <a:gd name="connsiteX4" fmla="*/ 0 w 3241806"/>
              <a:gd name="connsiteY4" fmla="*/ 2063143 h 3496775"/>
              <a:gd name="connsiteX5" fmla="*/ 151635 w 3241806"/>
              <a:gd name="connsiteY5" fmla="*/ 1952864 h 3496775"/>
              <a:gd name="connsiteX6" fmla="*/ 188394 w 3241806"/>
              <a:gd name="connsiteY6" fmla="*/ 2003409 h 3496775"/>
              <a:gd name="connsiteX7" fmla="*/ 202179 w 3241806"/>
              <a:gd name="connsiteY7" fmla="*/ 1856369 h 3496775"/>
              <a:gd name="connsiteX8" fmla="*/ 280294 w 3241806"/>
              <a:gd name="connsiteY8" fmla="*/ 2269917 h 3496775"/>
              <a:gd name="connsiteX9" fmla="*/ 36760 w 3241806"/>
              <a:gd name="connsiteY9" fmla="*/ 2550211 h 3496775"/>
              <a:gd name="connsiteX10" fmla="*/ 45950 w 3241806"/>
              <a:gd name="connsiteY10" fmla="*/ 3363521 h 3496775"/>
              <a:gd name="connsiteX11" fmla="*/ 105685 w 3241806"/>
              <a:gd name="connsiteY11" fmla="*/ 3326761 h 3496775"/>
              <a:gd name="connsiteX12" fmla="*/ 133255 w 3241806"/>
              <a:gd name="connsiteY12" fmla="*/ 3469206 h 3496775"/>
              <a:gd name="connsiteX13" fmla="*/ 298674 w 3241806"/>
              <a:gd name="connsiteY13" fmla="*/ 3464611 h 3496775"/>
              <a:gd name="connsiteX14" fmla="*/ 353813 w 3241806"/>
              <a:gd name="connsiteY14" fmla="*/ 3427851 h 3496775"/>
              <a:gd name="connsiteX15" fmla="*/ 174609 w 3241806"/>
              <a:gd name="connsiteY15" fmla="*/ 3276217 h 3496775"/>
              <a:gd name="connsiteX16" fmla="*/ 170014 w 3241806"/>
              <a:gd name="connsiteY16" fmla="*/ 2720225 h 3496775"/>
              <a:gd name="connsiteX17" fmla="*/ 390573 w 3241806"/>
              <a:gd name="connsiteY17" fmla="*/ 2605350 h 3496775"/>
              <a:gd name="connsiteX18" fmla="*/ 298674 w 3241806"/>
              <a:gd name="connsiteY18" fmla="*/ 2734010 h 3496775"/>
              <a:gd name="connsiteX19" fmla="*/ 680057 w 3241806"/>
              <a:gd name="connsiteY19" fmla="*/ 3294597 h 3496775"/>
              <a:gd name="connsiteX20" fmla="*/ 721411 w 3241806"/>
              <a:gd name="connsiteY20" fmla="*/ 3262432 h 3496775"/>
              <a:gd name="connsiteX21" fmla="*/ 735196 w 3241806"/>
              <a:gd name="connsiteY21" fmla="*/ 3363521 h 3496775"/>
              <a:gd name="connsiteX22" fmla="*/ 928185 w 3241806"/>
              <a:gd name="connsiteY22" fmla="*/ 3363521 h 3496775"/>
              <a:gd name="connsiteX23" fmla="*/ 974135 w 3241806"/>
              <a:gd name="connsiteY23" fmla="*/ 3331356 h 3496775"/>
              <a:gd name="connsiteX24" fmla="*/ 758171 w 3241806"/>
              <a:gd name="connsiteY24" fmla="*/ 3193507 h 3496775"/>
              <a:gd name="connsiteX25" fmla="*/ 510043 w 3241806"/>
              <a:gd name="connsiteY25" fmla="*/ 2821314 h 3496775"/>
              <a:gd name="connsiteX26" fmla="*/ 519233 w 3241806"/>
              <a:gd name="connsiteY26" fmla="*/ 2738605 h 3496775"/>
              <a:gd name="connsiteX27" fmla="*/ 914400 w 3241806"/>
              <a:gd name="connsiteY27" fmla="*/ 2334247 h 3496775"/>
              <a:gd name="connsiteX28" fmla="*/ 1709331 w 3241806"/>
              <a:gd name="connsiteY28" fmla="*/ 2380197 h 3496775"/>
              <a:gd name="connsiteX29" fmla="*/ 1585267 w 3241806"/>
              <a:gd name="connsiteY29" fmla="*/ 3248647 h 3496775"/>
              <a:gd name="connsiteX30" fmla="*/ 1622026 w 3241806"/>
              <a:gd name="connsiteY30" fmla="*/ 3239457 h 3496775"/>
              <a:gd name="connsiteX31" fmla="*/ 1617432 w 3241806"/>
              <a:gd name="connsiteY31" fmla="*/ 3386496 h 3496775"/>
              <a:gd name="connsiteX32" fmla="*/ 1824205 w 3241806"/>
              <a:gd name="connsiteY32" fmla="*/ 3450826 h 3496775"/>
              <a:gd name="connsiteX33" fmla="*/ 1856370 w 3241806"/>
              <a:gd name="connsiteY33" fmla="*/ 3391091 h 3496775"/>
              <a:gd name="connsiteX34" fmla="*/ 1718521 w 3241806"/>
              <a:gd name="connsiteY34" fmla="*/ 3303786 h 3496775"/>
              <a:gd name="connsiteX35" fmla="*/ 1746091 w 3241806"/>
              <a:gd name="connsiteY35" fmla="*/ 2908619 h 3496775"/>
              <a:gd name="connsiteX36" fmla="*/ 1870155 w 3241806"/>
              <a:gd name="connsiteY36" fmla="*/ 2623730 h 3496775"/>
              <a:gd name="connsiteX37" fmla="*/ 1975840 w 3241806"/>
              <a:gd name="connsiteY37" fmla="*/ 2844289 h 3496775"/>
              <a:gd name="connsiteX38" fmla="*/ 2058549 w 3241806"/>
              <a:gd name="connsiteY38" fmla="*/ 3060253 h 3496775"/>
              <a:gd name="connsiteX39" fmla="*/ 2104499 w 3241806"/>
              <a:gd name="connsiteY39" fmla="*/ 3358926 h 3496775"/>
              <a:gd name="connsiteX40" fmla="*/ 2141259 w 3241806"/>
              <a:gd name="connsiteY40" fmla="*/ 3326761 h 3496775"/>
              <a:gd name="connsiteX41" fmla="*/ 2168828 w 3241806"/>
              <a:gd name="connsiteY41" fmla="*/ 3496775 h 3496775"/>
              <a:gd name="connsiteX42" fmla="*/ 2325058 w 3241806"/>
              <a:gd name="connsiteY42" fmla="*/ 3496775 h 3496775"/>
              <a:gd name="connsiteX43" fmla="*/ 2380197 w 3241806"/>
              <a:gd name="connsiteY43" fmla="*/ 3455421 h 3496775"/>
              <a:gd name="connsiteX44" fmla="*/ 2219373 w 3241806"/>
              <a:gd name="connsiteY44" fmla="*/ 3358926 h 3496775"/>
              <a:gd name="connsiteX45" fmla="*/ 2145854 w 3241806"/>
              <a:gd name="connsiteY45" fmla="*/ 3087823 h 3496775"/>
              <a:gd name="connsiteX46" fmla="*/ 2072334 w 3241806"/>
              <a:gd name="connsiteY46" fmla="*/ 2609945 h 3496775"/>
              <a:gd name="connsiteX47" fmla="*/ 2072334 w 3241806"/>
              <a:gd name="connsiteY47" fmla="*/ 2357222 h 3496775"/>
              <a:gd name="connsiteX48" fmla="*/ 2348033 w 3241806"/>
              <a:gd name="connsiteY48" fmla="*/ 2173423 h 3496775"/>
              <a:gd name="connsiteX49" fmla="*/ 2609946 w 3241806"/>
              <a:gd name="connsiteY49" fmla="*/ 1787445 h 3496775"/>
              <a:gd name="connsiteX50" fmla="*/ 2651301 w 3241806"/>
              <a:gd name="connsiteY50" fmla="*/ 1438227 h 3496775"/>
              <a:gd name="connsiteX51" fmla="*/ 2798340 w 3241806"/>
              <a:gd name="connsiteY51" fmla="*/ 1387682 h 3496775"/>
              <a:gd name="connsiteX52" fmla="*/ 2779960 w 3241806"/>
              <a:gd name="connsiteY52" fmla="*/ 1291187 h 3496775"/>
              <a:gd name="connsiteX53" fmla="*/ 2770770 w 3241806"/>
              <a:gd name="connsiteY53" fmla="*/ 1231453 h 3496775"/>
              <a:gd name="connsiteX54" fmla="*/ 2775365 w 3241806"/>
              <a:gd name="connsiteY54" fmla="*/ 1102793 h 3496775"/>
              <a:gd name="connsiteX55" fmla="*/ 2853480 w 3241806"/>
              <a:gd name="connsiteY55" fmla="*/ 1185503 h 3496775"/>
              <a:gd name="connsiteX56" fmla="*/ 2807530 w 3241806"/>
              <a:gd name="connsiteY56" fmla="*/ 1066034 h 3496775"/>
              <a:gd name="connsiteX57" fmla="*/ 2835100 w 3241806"/>
              <a:gd name="connsiteY57" fmla="*/ 1020084 h 3496775"/>
              <a:gd name="connsiteX58" fmla="*/ 2986734 w 3241806"/>
              <a:gd name="connsiteY58" fmla="*/ 771955 h 3496775"/>
              <a:gd name="connsiteX59" fmla="*/ 2729415 w 3241806"/>
              <a:gd name="connsiteY59" fmla="*/ 868450 h 3496775"/>
              <a:gd name="connsiteX60" fmla="*/ 3074039 w 3241806"/>
              <a:gd name="connsiteY60" fmla="*/ 496257 h 3496775"/>
              <a:gd name="connsiteX61" fmla="*/ 3219323 w 3241806"/>
              <a:gd name="connsiteY61" fmla="*/ 46231 h 3496775"/>
              <a:gd name="connsiteX62" fmla="*/ 3119988 w 3241806"/>
              <a:gd name="connsiteY62" fmla="*/ 328453 h 3496775"/>
              <a:gd name="connsiteX63" fmla="*/ 3079371 w 3241806"/>
              <a:gd name="connsiteY63" fmla="*/ 38232 h 3496775"/>
              <a:gd name="connsiteX64" fmla="*/ 3059798 w 3241806"/>
              <a:gd name="connsiteY64" fmla="*/ 388642 h 3496775"/>
              <a:gd name="connsiteX65" fmla="*/ 2963023 w 3241806"/>
              <a:gd name="connsiteY65" fmla="*/ 482754 h 3496775"/>
              <a:gd name="connsiteX66" fmla="*/ 2822963 w 3241806"/>
              <a:gd name="connsiteY66" fmla="*/ 60189 h 3496775"/>
              <a:gd name="connsiteX67" fmla="*/ 2887119 w 3241806"/>
              <a:gd name="connsiteY67" fmla="*/ 521161 h 3496775"/>
              <a:gd name="connsiteX68" fmla="*/ 2715630 w 3241806"/>
              <a:gd name="connsiteY68" fmla="*/ 730601 h 3496775"/>
              <a:gd name="connsiteX69" fmla="*/ 2649828 w 3241806"/>
              <a:gd name="connsiteY69" fmla="*/ 620884 h 3496775"/>
              <a:gd name="connsiteX70" fmla="*/ 2633832 w 3241806"/>
              <a:gd name="connsiteY70" fmla="*/ 446449 h 3496775"/>
              <a:gd name="connsiteX71" fmla="*/ 2586971 w 3241806"/>
              <a:gd name="connsiteY71" fmla="*/ 643296 h 3496775"/>
              <a:gd name="connsiteX72" fmla="*/ 2650846 w 3241806"/>
              <a:gd name="connsiteY72" fmla="*/ 771218 h 3496775"/>
              <a:gd name="connsiteX73" fmla="*/ 2632922 w 3241806"/>
              <a:gd name="connsiteY73" fmla="*/ 854946 h 3496775"/>
              <a:gd name="connsiteX74" fmla="*/ 2481287 w 3241806"/>
              <a:gd name="connsiteY74" fmla="*/ 854665 h 3496775"/>
              <a:gd name="connsiteX75" fmla="*/ 2393982 w 3241806"/>
              <a:gd name="connsiteY75" fmla="*/ 753575 h 3496775"/>
              <a:gd name="connsiteX76" fmla="*/ 2447929 w 3241806"/>
              <a:gd name="connsiteY76" fmla="*/ 605344 h 3496775"/>
              <a:gd name="connsiteX77" fmla="*/ 2420079 w 3241806"/>
              <a:gd name="connsiteY77" fmla="*/ 458586 h 3496775"/>
              <a:gd name="connsiteX78" fmla="*/ 2330389 w 3241806"/>
              <a:gd name="connsiteY78" fmla="*/ 702575 h 3496775"/>
              <a:gd name="connsiteX79" fmla="*/ 2045501 w 3241806"/>
              <a:gd name="connsiteY79" fmla="*/ 470160 h 3496775"/>
              <a:gd name="connsiteX80" fmla="*/ 2079139 w 3241806"/>
              <a:gd name="connsiteY80" fmla="*/ 379171 h 3496775"/>
              <a:gd name="connsiteX81" fmla="*/ 2305379 w 3241806"/>
              <a:gd name="connsiteY81" fmla="*/ 238764 h 3496775"/>
              <a:gd name="connsiteX82" fmla="*/ 2167863 w 3241806"/>
              <a:gd name="connsiteY82" fmla="*/ 296731 h 3496775"/>
              <a:gd name="connsiteX83" fmla="*/ 2035574 w 3241806"/>
              <a:gd name="connsiteY83" fmla="*/ 307863 h 3496775"/>
              <a:gd name="connsiteX84" fmla="*/ 2047899 w 3241806"/>
              <a:gd name="connsiteY84" fmla="*/ 174099 h 3496775"/>
              <a:gd name="connsiteX85" fmla="*/ 2126456 w 3241806"/>
              <a:gd name="connsiteY85" fmla="*/ 0 h 3496775"/>
              <a:gd name="connsiteX86" fmla="*/ 1966650 w 3241806"/>
              <a:gd name="connsiteY86" fmla="*/ 257318 h 3496775"/>
              <a:gd name="connsiteX87" fmla="*/ 1936870 w 3241806"/>
              <a:gd name="connsiteY87" fmla="*/ 32164 h 3496775"/>
              <a:gd name="connsiteX88" fmla="*/ 1901275 w 3241806"/>
              <a:gd name="connsiteY88" fmla="*/ 208756 h 3496775"/>
              <a:gd name="connsiteX89" fmla="*/ 1931363 w 3241806"/>
              <a:gd name="connsiteY89" fmla="*/ 367315 h 3496775"/>
              <a:gd name="connsiteX90" fmla="*/ 1837294 w 3241806"/>
              <a:gd name="connsiteY90" fmla="*/ 288733 h 3496775"/>
              <a:gd name="connsiteX91" fmla="*/ 1776782 w 3241806"/>
              <a:gd name="connsiteY91" fmla="*/ 138130 h 3496775"/>
              <a:gd name="connsiteX92" fmla="*/ 1812524 w 3241806"/>
              <a:gd name="connsiteY92" fmla="*/ 363351 h 3496775"/>
              <a:gd name="connsiteX93" fmla="*/ 2358415 w 3241806"/>
              <a:gd name="connsiteY93" fmla="*/ 907420 h 3496775"/>
              <a:gd name="connsiteX94" fmla="*/ 2235543 w 3241806"/>
              <a:gd name="connsiteY94" fmla="*/ 830779 h 3496775"/>
              <a:gd name="connsiteX95" fmla="*/ 2065635 w 3241806"/>
              <a:gd name="connsiteY95" fmla="*/ 746314 h 3496775"/>
              <a:gd name="connsiteX96" fmla="*/ 2108531 w 3241806"/>
              <a:gd name="connsiteY96" fmla="*/ 998194 h 3496775"/>
              <a:gd name="connsiteX97" fmla="*/ 2259254 w 3241806"/>
              <a:gd name="connsiteY97" fmla="*/ 1067227 h 3496775"/>
              <a:gd name="connsiteX98" fmla="*/ 2285163 w 3241806"/>
              <a:gd name="connsiteY98" fmla="*/ 1144483 h 3496775"/>
              <a:gd name="connsiteX99" fmla="*/ 2187208 w 3241806"/>
              <a:gd name="connsiteY99" fmla="*/ 1396872 h 3496775"/>
              <a:gd name="connsiteX100" fmla="*/ 1962055 w 3241806"/>
              <a:gd name="connsiteY100" fmla="*/ 1419847 h 3496775"/>
              <a:gd name="connsiteX101" fmla="*/ 1658786 w 3241806"/>
              <a:gd name="connsiteY101" fmla="*/ 1452012 h 3496775"/>
              <a:gd name="connsiteX102" fmla="*/ 514638 w 3241806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45410 w 3241295"/>
              <a:gd name="connsiteY59" fmla="*/ 865784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45410 w 3241295"/>
              <a:gd name="connsiteY59" fmla="*/ 865784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35420"/>
              <a:gd name="connsiteY0" fmla="*/ 1433632 h 3496775"/>
              <a:gd name="connsiteX1" fmla="*/ 514638 w 3235420"/>
              <a:gd name="connsiteY1" fmla="*/ 1433632 h 3496775"/>
              <a:gd name="connsiteX2" fmla="*/ 202179 w 3235420"/>
              <a:gd name="connsiteY2" fmla="*/ 1603646 h 3496775"/>
              <a:gd name="connsiteX3" fmla="*/ 18380 w 3235420"/>
              <a:gd name="connsiteY3" fmla="*/ 1787445 h 3496775"/>
              <a:gd name="connsiteX4" fmla="*/ 0 w 3235420"/>
              <a:gd name="connsiteY4" fmla="*/ 2063143 h 3496775"/>
              <a:gd name="connsiteX5" fmla="*/ 151635 w 3235420"/>
              <a:gd name="connsiteY5" fmla="*/ 1952864 h 3496775"/>
              <a:gd name="connsiteX6" fmla="*/ 188394 w 3235420"/>
              <a:gd name="connsiteY6" fmla="*/ 2003409 h 3496775"/>
              <a:gd name="connsiteX7" fmla="*/ 202179 w 3235420"/>
              <a:gd name="connsiteY7" fmla="*/ 1856369 h 3496775"/>
              <a:gd name="connsiteX8" fmla="*/ 280294 w 3235420"/>
              <a:gd name="connsiteY8" fmla="*/ 2269917 h 3496775"/>
              <a:gd name="connsiteX9" fmla="*/ 36760 w 3235420"/>
              <a:gd name="connsiteY9" fmla="*/ 2550211 h 3496775"/>
              <a:gd name="connsiteX10" fmla="*/ 45950 w 3235420"/>
              <a:gd name="connsiteY10" fmla="*/ 3363521 h 3496775"/>
              <a:gd name="connsiteX11" fmla="*/ 105685 w 3235420"/>
              <a:gd name="connsiteY11" fmla="*/ 3326761 h 3496775"/>
              <a:gd name="connsiteX12" fmla="*/ 133255 w 3235420"/>
              <a:gd name="connsiteY12" fmla="*/ 3469206 h 3496775"/>
              <a:gd name="connsiteX13" fmla="*/ 298674 w 3235420"/>
              <a:gd name="connsiteY13" fmla="*/ 3464611 h 3496775"/>
              <a:gd name="connsiteX14" fmla="*/ 353813 w 3235420"/>
              <a:gd name="connsiteY14" fmla="*/ 3427851 h 3496775"/>
              <a:gd name="connsiteX15" fmla="*/ 174609 w 3235420"/>
              <a:gd name="connsiteY15" fmla="*/ 3276217 h 3496775"/>
              <a:gd name="connsiteX16" fmla="*/ 170014 w 3235420"/>
              <a:gd name="connsiteY16" fmla="*/ 2720225 h 3496775"/>
              <a:gd name="connsiteX17" fmla="*/ 390573 w 3235420"/>
              <a:gd name="connsiteY17" fmla="*/ 2605350 h 3496775"/>
              <a:gd name="connsiteX18" fmla="*/ 298674 w 3235420"/>
              <a:gd name="connsiteY18" fmla="*/ 2734010 h 3496775"/>
              <a:gd name="connsiteX19" fmla="*/ 680057 w 3235420"/>
              <a:gd name="connsiteY19" fmla="*/ 3294597 h 3496775"/>
              <a:gd name="connsiteX20" fmla="*/ 721411 w 3235420"/>
              <a:gd name="connsiteY20" fmla="*/ 3262432 h 3496775"/>
              <a:gd name="connsiteX21" fmla="*/ 735196 w 3235420"/>
              <a:gd name="connsiteY21" fmla="*/ 3363521 h 3496775"/>
              <a:gd name="connsiteX22" fmla="*/ 928185 w 3235420"/>
              <a:gd name="connsiteY22" fmla="*/ 3363521 h 3496775"/>
              <a:gd name="connsiteX23" fmla="*/ 974135 w 3235420"/>
              <a:gd name="connsiteY23" fmla="*/ 3331356 h 3496775"/>
              <a:gd name="connsiteX24" fmla="*/ 758171 w 3235420"/>
              <a:gd name="connsiteY24" fmla="*/ 3193507 h 3496775"/>
              <a:gd name="connsiteX25" fmla="*/ 510043 w 3235420"/>
              <a:gd name="connsiteY25" fmla="*/ 2821314 h 3496775"/>
              <a:gd name="connsiteX26" fmla="*/ 519233 w 3235420"/>
              <a:gd name="connsiteY26" fmla="*/ 2738605 h 3496775"/>
              <a:gd name="connsiteX27" fmla="*/ 914400 w 3235420"/>
              <a:gd name="connsiteY27" fmla="*/ 2334247 h 3496775"/>
              <a:gd name="connsiteX28" fmla="*/ 1709331 w 3235420"/>
              <a:gd name="connsiteY28" fmla="*/ 2380197 h 3496775"/>
              <a:gd name="connsiteX29" fmla="*/ 1585267 w 3235420"/>
              <a:gd name="connsiteY29" fmla="*/ 3248647 h 3496775"/>
              <a:gd name="connsiteX30" fmla="*/ 1622026 w 3235420"/>
              <a:gd name="connsiteY30" fmla="*/ 3239457 h 3496775"/>
              <a:gd name="connsiteX31" fmla="*/ 1617432 w 3235420"/>
              <a:gd name="connsiteY31" fmla="*/ 3386496 h 3496775"/>
              <a:gd name="connsiteX32" fmla="*/ 1824205 w 3235420"/>
              <a:gd name="connsiteY32" fmla="*/ 3450826 h 3496775"/>
              <a:gd name="connsiteX33" fmla="*/ 1856370 w 3235420"/>
              <a:gd name="connsiteY33" fmla="*/ 3391091 h 3496775"/>
              <a:gd name="connsiteX34" fmla="*/ 1718521 w 3235420"/>
              <a:gd name="connsiteY34" fmla="*/ 3303786 h 3496775"/>
              <a:gd name="connsiteX35" fmla="*/ 1746091 w 3235420"/>
              <a:gd name="connsiteY35" fmla="*/ 2908619 h 3496775"/>
              <a:gd name="connsiteX36" fmla="*/ 1870155 w 3235420"/>
              <a:gd name="connsiteY36" fmla="*/ 2623730 h 3496775"/>
              <a:gd name="connsiteX37" fmla="*/ 1975840 w 3235420"/>
              <a:gd name="connsiteY37" fmla="*/ 2844289 h 3496775"/>
              <a:gd name="connsiteX38" fmla="*/ 2058549 w 3235420"/>
              <a:gd name="connsiteY38" fmla="*/ 3060253 h 3496775"/>
              <a:gd name="connsiteX39" fmla="*/ 2104499 w 3235420"/>
              <a:gd name="connsiteY39" fmla="*/ 3358926 h 3496775"/>
              <a:gd name="connsiteX40" fmla="*/ 2141259 w 3235420"/>
              <a:gd name="connsiteY40" fmla="*/ 3326761 h 3496775"/>
              <a:gd name="connsiteX41" fmla="*/ 2168828 w 3235420"/>
              <a:gd name="connsiteY41" fmla="*/ 3496775 h 3496775"/>
              <a:gd name="connsiteX42" fmla="*/ 2325058 w 3235420"/>
              <a:gd name="connsiteY42" fmla="*/ 3496775 h 3496775"/>
              <a:gd name="connsiteX43" fmla="*/ 2380197 w 3235420"/>
              <a:gd name="connsiteY43" fmla="*/ 3455421 h 3496775"/>
              <a:gd name="connsiteX44" fmla="*/ 2219373 w 3235420"/>
              <a:gd name="connsiteY44" fmla="*/ 3358926 h 3496775"/>
              <a:gd name="connsiteX45" fmla="*/ 2145854 w 3235420"/>
              <a:gd name="connsiteY45" fmla="*/ 3087823 h 3496775"/>
              <a:gd name="connsiteX46" fmla="*/ 2072334 w 3235420"/>
              <a:gd name="connsiteY46" fmla="*/ 2609945 h 3496775"/>
              <a:gd name="connsiteX47" fmla="*/ 2072334 w 3235420"/>
              <a:gd name="connsiteY47" fmla="*/ 2357222 h 3496775"/>
              <a:gd name="connsiteX48" fmla="*/ 2348033 w 3235420"/>
              <a:gd name="connsiteY48" fmla="*/ 2173423 h 3496775"/>
              <a:gd name="connsiteX49" fmla="*/ 2609946 w 3235420"/>
              <a:gd name="connsiteY49" fmla="*/ 1787445 h 3496775"/>
              <a:gd name="connsiteX50" fmla="*/ 2651301 w 3235420"/>
              <a:gd name="connsiteY50" fmla="*/ 1438227 h 3496775"/>
              <a:gd name="connsiteX51" fmla="*/ 2798340 w 3235420"/>
              <a:gd name="connsiteY51" fmla="*/ 1387682 h 3496775"/>
              <a:gd name="connsiteX52" fmla="*/ 2779960 w 3235420"/>
              <a:gd name="connsiteY52" fmla="*/ 1291187 h 3496775"/>
              <a:gd name="connsiteX53" fmla="*/ 2770770 w 3235420"/>
              <a:gd name="connsiteY53" fmla="*/ 1231453 h 3496775"/>
              <a:gd name="connsiteX54" fmla="*/ 2775365 w 3235420"/>
              <a:gd name="connsiteY54" fmla="*/ 1102793 h 3496775"/>
              <a:gd name="connsiteX55" fmla="*/ 2853480 w 3235420"/>
              <a:gd name="connsiteY55" fmla="*/ 1185503 h 3496775"/>
              <a:gd name="connsiteX56" fmla="*/ 2807530 w 3235420"/>
              <a:gd name="connsiteY56" fmla="*/ 1066034 h 3496775"/>
              <a:gd name="connsiteX57" fmla="*/ 2835100 w 3235420"/>
              <a:gd name="connsiteY57" fmla="*/ 1020084 h 3496775"/>
              <a:gd name="connsiteX58" fmla="*/ 2986734 w 3235420"/>
              <a:gd name="connsiteY58" fmla="*/ 771955 h 3496775"/>
              <a:gd name="connsiteX59" fmla="*/ 2745410 w 3235420"/>
              <a:gd name="connsiteY59" fmla="*/ 865784 h 3496775"/>
              <a:gd name="connsiteX60" fmla="*/ 3074039 w 3235420"/>
              <a:gd name="connsiteY60" fmla="*/ 501589 h 3496775"/>
              <a:gd name="connsiteX61" fmla="*/ 3219323 w 3235420"/>
              <a:gd name="connsiteY61" fmla="*/ 46231 h 3496775"/>
              <a:gd name="connsiteX62" fmla="*/ 3119988 w 3235420"/>
              <a:gd name="connsiteY62" fmla="*/ 328453 h 3496775"/>
              <a:gd name="connsiteX63" fmla="*/ 3079371 w 3235420"/>
              <a:gd name="connsiteY63" fmla="*/ 38232 h 3496775"/>
              <a:gd name="connsiteX64" fmla="*/ 3059798 w 3235420"/>
              <a:gd name="connsiteY64" fmla="*/ 388642 h 3496775"/>
              <a:gd name="connsiteX65" fmla="*/ 2963023 w 3235420"/>
              <a:gd name="connsiteY65" fmla="*/ 482754 h 3496775"/>
              <a:gd name="connsiteX66" fmla="*/ 2822963 w 3235420"/>
              <a:gd name="connsiteY66" fmla="*/ 60189 h 3496775"/>
              <a:gd name="connsiteX67" fmla="*/ 2887119 w 3235420"/>
              <a:gd name="connsiteY67" fmla="*/ 521161 h 3496775"/>
              <a:gd name="connsiteX68" fmla="*/ 2715630 w 3235420"/>
              <a:gd name="connsiteY68" fmla="*/ 730601 h 3496775"/>
              <a:gd name="connsiteX69" fmla="*/ 2649828 w 3235420"/>
              <a:gd name="connsiteY69" fmla="*/ 620884 h 3496775"/>
              <a:gd name="connsiteX70" fmla="*/ 2633832 w 3235420"/>
              <a:gd name="connsiteY70" fmla="*/ 446449 h 3496775"/>
              <a:gd name="connsiteX71" fmla="*/ 2586971 w 3235420"/>
              <a:gd name="connsiteY71" fmla="*/ 643296 h 3496775"/>
              <a:gd name="connsiteX72" fmla="*/ 2650846 w 3235420"/>
              <a:gd name="connsiteY72" fmla="*/ 771218 h 3496775"/>
              <a:gd name="connsiteX73" fmla="*/ 2632922 w 3235420"/>
              <a:gd name="connsiteY73" fmla="*/ 854946 h 3496775"/>
              <a:gd name="connsiteX74" fmla="*/ 2481287 w 3235420"/>
              <a:gd name="connsiteY74" fmla="*/ 854665 h 3496775"/>
              <a:gd name="connsiteX75" fmla="*/ 2393982 w 3235420"/>
              <a:gd name="connsiteY75" fmla="*/ 753575 h 3496775"/>
              <a:gd name="connsiteX76" fmla="*/ 2447929 w 3235420"/>
              <a:gd name="connsiteY76" fmla="*/ 605344 h 3496775"/>
              <a:gd name="connsiteX77" fmla="*/ 2420079 w 3235420"/>
              <a:gd name="connsiteY77" fmla="*/ 458586 h 3496775"/>
              <a:gd name="connsiteX78" fmla="*/ 2330389 w 3235420"/>
              <a:gd name="connsiteY78" fmla="*/ 702575 h 3496775"/>
              <a:gd name="connsiteX79" fmla="*/ 2045501 w 3235420"/>
              <a:gd name="connsiteY79" fmla="*/ 470160 h 3496775"/>
              <a:gd name="connsiteX80" fmla="*/ 2079139 w 3235420"/>
              <a:gd name="connsiteY80" fmla="*/ 379171 h 3496775"/>
              <a:gd name="connsiteX81" fmla="*/ 2305379 w 3235420"/>
              <a:gd name="connsiteY81" fmla="*/ 238764 h 3496775"/>
              <a:gd name="connsiteX82" fmla="*/ 2167863 w 3235420"/>
              <a:gd name="connsiteY82" fmla="*/ 296731 h 3496775"/>
              <a:gd name="connsiteX83" fmla="*/ 2035574 w 3235420"/>
              <a:gd name="connsiteY83" fmla="*/ 307863 h 3496775"/>
              <a:gd name="connsiteX84" fmla="*/ 2047899 w 3235420"/>
              <a:gd name="connsiteY84" fmla="*/ 174099 h 3496775"/>
              <a:gd name="connsiteX85" fmla="*/ 2126456 w 3235420"/>
              <a:gd name="connsiteY85" fmla="*/ 0 h 3496775"/>
              <a:gd name="connsiteX86" fmla="*/ 1966650 w 3235420"/>
              <a:gd name="connsiteY86" fmla="*/ 257318 h 3496775"/>
              <a:gd name="connsiteX87" fmla="*/ 1936870 w 3235420"/>
              <a:gd name="connsiteY87" fmla="*/ 32164 h 3496775"/>
              <a:gd name="connsiteX88" fmla="*/ 1901275 w 3235420"/>
              <a:gd name="connsiteY88" fmla="*/ 208756 h 3496775"/>
              <a:gd name="connsiteX89" fmla="*/ 1931363 w 3235420"/>
              <a:gd name="connsiteY89" fmla="*/ 367315 h 3496775"/>
              <a:gd name="connsiteX90" fmla="*/ 1837294 w 3235420"/>
              <a:gd name="connsiteY90" fmla="*/ 288733 h 3496775"/>
              <a:gd name="connsiteX91" fmla="*/ 1776782 w 3235420"/>
              <a:gd name="connsiteY91" fmla="*/ 138130 h 3496775"/>
              <a:gd name="connsiteX92" fmla="*/ 1812524 w 3235420"/>
              <a:gd name="connsiteY92" fmla="*/ 363351 h 3496775"/>
              <a:gd name="connsiteX93" fmla="*/ 2358415 w 3235420"/>
              <a:gd name="connsiteY93" fmla="*/ 907420 h 3496775"/>
              <a:gd name="connsiteX94" fmla="*/ 2235543 w 3235420"/>
              <a:gd name="connsiteY94" fmla="*/ 830779 h 3496775"/>
              <a:gd name="connsiteX95" fmla="*/ 2065635 w 3235420"/>
              <a:gd name="connsiteY95" fmla="*/ 746314 h 3496775"/>
              <a:gd name="connsiteX96" fmla="*/ 2108531 w 3235420"/>
              <a:gd name="connsiteY96" fmla="*/ 998194 h 3496775"/>
              <a:gd name="connsiteX97" fmla="*/ 2259254 w 3235420"/>
              <a:gd name="connsiteY97" fmla="*/ 1067227 h 3496775"/>
              <a:gd name="connsiteX98" fmla="*/ 2285163 w 3235420"/>
              <a:gd name="connsiteY98" fmla="*/ 1144483 h 3496775"/>
              <a:gd name="connsiteX99" fmla="*/ 2187208 w 3235420"/>
              <a:gd name="connsiteY99" fmla="*/ 1396872 h 3496775"/>
              <a:gd name="connsiteX100" fmla="*/ 1962055 w 3235420"/>
              <a:gd name="connsiteY100" fmla="*/ 1419847 h 3496775"/>
              <a:gd name="connsiteX101" fmla="*/ 1658786 w 3235420"/>
              <a:gd name="connsiteY101" fmla="*/ 1452012 h 3496775"/>
              <a:gd name="connsiteX102" fmla="*/ 514638 w 3235420"/>
              <a:gd name="connsiteY102" fmla="*/ 1433632 h 3496775"/>
              <a:gd name="connsiteX0" fmla="*/ 514638 w 3243238"/>
              <a:gd name="connsiteY0" fmla="*/ 1433632 h 3496775"/>
              <a:gd name="connsiteX1" fmla="*/ 514638 w 3243238"/>
              <a:gd name="connsiteY1" fmla="*/ 1433632 h 3496775"/>
              <a:gd name="connsiteX2" fmla="*/ 202179 w 3243238"/>
              <a:gd name="connsiteY2" fmla="*/ 1603646 h 3496775"/>
              <a:gd name="connsiteX3" fmla="*/ 18380 w 3243238"/>
              <a:gd name="connsiteY3" fmla="*/ 1787445 h 3496775"/>
              <a:gd name="connsiteX4" fmla="*/ 0 w 3243238"/>
              <a:gd name="connsiteY4" fmla="*/ 2063143 h 3496775"/>
              <a:gd name="connsiteX5" fmla="*/ 151635 w 3243238"/>
              <a:gd name="connsiteY5" fmla="*/ 1952864 h 3496775"/>
              <a:gd name="connsiteX6" fmla="*/ 188394 w 3243238"/>
              <a:gd name="connsiteY6" fmla="*/ 2003409 h 3496775"/>
              <a:gd name="connsiteX7" fmla="*/ 202179 w 3243238"/>
              <a:gd name="connsiteY7" fmla="*/ 1856369 h 3496775"/>
              <a:gd name="connsiteX8" fmla="*/ 280294 w 3243238"/>
              <a:gd name="connsiteY8" fmla="*/ 2269917 h 3496775"/>
              <a:gd name="connsiteX9" fmla="*/ 36760 w 3243238"/>
              <a:gd name="connsiteY9" fmla="*/ 2550211 h 3496775"/>
              <a:gd name="connsiteX10" fmla="*/ 45950 w 3243238"/>
              <a:gd name="connsiteY10" fmla="*/ 3363521 h 3496775"/>
              <a:gd name="connsiteX11" fmla="*/ 105685 w 3243238"/>
              <a:gd name="connsiteY11" fmla="*/ 3326761 h 3496775"/>
              <a:gd name="connsiteX12" fmla="*/ 133255 w 3243238"/>
              <a:gd name="connsiteY12" fmla="*/ 3469206 h 3496775"/>
              <a:gd name="connsiteX13" fmla="*/ 298674 w 3243238"/>
              <a:gd name="connsiteY13" fmla="*/ 3464611 h 3496775"/>
              <a:gd name="connsiteX14" fmla="*/ 353813 w 3243238"/>
              <a:gd name="connsiteY14" fmla="*/ 3427851 h 3496775"/>
              <a:gd name="connsiteX15" fmla="*/ 174609 w 3243238"/>
              <a:gd name="connsiteY15" fmla="*/ 3276217 h 3496775"/>
              <a:gd name="connsiteX16" fmla="*/ 170014 w 3243238"/>
              <a:gd name="connsiteY16" fmla="*/ 2720225 h 3496775"/>
              <a:gd name="connsiteX17" fmla="*/ 390573 w 3243238"/>
              <a:gd name="connsiteY17" fmla="*/ 2605350 h 3496775"/>
              <a:gd name="connsiteX18" fmla="*/ 298674 w 3243238"/>
              <a:gd name="connsiteY18" fmla="*/ 2734010 h 3496775"/>
              <a:gd name="connsiteX19" fmla="*/ 680057 w 3243238"/>
              <a:gd name="connsiteY19" fmla="*/ 3294597 h 3496775"/>
              <a:gd name="connsiteX20" fmla="*/ 721411 w 3243238"/>
              <a:gd name="connsiteY20" fmla="*/ 3262432 h 3496775"/>
              <a:gd name="connsiteX21" fmla="*/ 735196 w 3243238"/>
              <a:gd name="connsiteY21" fmla="*/ 3363521 h 3496775"/>
              <a:gd name="connsiteX22" fmla="*/ 928185 w 3243238"/>
              <a:gd name="connsiteY22" fmla="*/ 3363521 h 3496775"/>
              <a:gd name="connsiteX23" fmla="*/ 974135 w 3243238"/>
              <a:gd name="connsiteY23" fmla="*/ 3331356 h 3496775"/>
              <a:gd name="connsiteX24" fmla="*/ 758171 w 3243238"/>
              <a:gd name="connsiteY24" fmla="*/ 3193507 h 3496775"/>
              <a:gd name="connsiteX25" fmla="*/ 510043 w 3243238"/>
              <a:gd name="connsiteY25" fmla="*/ 2821314 h 3496775"/>
              <a:gd name="connsiteX26" fmla="*/ 519233 w 3243238"/>
              <a:gd name="connsiteY26" fmla="*/ 2738605 h 3496775"/>
              <a:gd name="connsiteX27" fmla="*/ 914400 w 3243238"/>
              <a:gd name="connsiteY27" fmla="*/ 2334247 h 3496775"/>
              <a:gd name="connsiteX28" fmla="*/ 1709331 w 3243238"/>
              <a:gd name="connsiteY28" fmla="*/ 2380197 h 3496775"/>
              <a:gd name="connsiteX29" fmla="*/ 1585267 w 3243238"/>
              <a:gd name="connsiteY29" fmla="*/ 3248647 h 3496775"/>
              <a:gd name="connsiteX30" fmla="*/ 1622026 w 3243238"/>
              <a:gd name="connsiteY30" fmla="*/ 3239457 h 3496775"/>
              <a:gd name="connsiteX31" fmla="*/ 1617432 w 3243238"/>
              <a:gd name="connsiteY31" fmla="*/ 3386496 h 3496775"/>
              <a:gd name="connsiteX32" fmla="*/ 1824205 w 3243238"/>
              <a:gd name="connsiteY32" fmla="*/ 3450826 h 3496775"/>
              <a:gd name="connsiteX33" fmla="*/ 1856370 w 3243238"/>
              <a:gd name="connsiteY33" fmla="*/ 3391091 h 3496775"/>
              <a:gd name="connsiteX34" fmla="*/ 1718521 w 3243238"/>
              <a:gd name="connsiteY34" fmla="*/ 3303786 h 3496775"/>
              <a:gd name="connsiteX35" fmla="*/ 1746091 w 3243238"/>
              <a:gd name="connsiteY35" fmla="*/ 2908619 h 3496775"/>
              <a:gd name="connsiteX36" fmla="*/ 1870155 w 3243238"/>
              <a:gd name="connsiteY36" fmla="*/ 2623730 h 3496775"/>
              <a:gd name="connsiteX37" fmla="*/ 1975840 w 3243238"/>
              <a:gd name="connsiteY37" fmla="*/ 2844289 h 3496775"/>
              <a:gd name="connsiteX38" fmla="*/ 2058549 w 3243238"/>
              <a:gd name="connsiteY38" fmla="*/ 3060253 h 3496775"/>
              <a:gd name="connsiteX39" fmla="*/ 2104499 w 3243238"/>
              <a:gd name="connsiteY39" fmla="*/ 3358926 h 3496775"/>
              <a:gd name="connsiteX40" fmla="*/ 2141259 w 3243238"/>
              <a:gd name="connsiteY40" fmla="*/ 3326761 h 3496775"/>
              <a:gd name="connsiteX41" fmla="*/ 2168828 w 3243238"/>
              <a:gd name="connsiteY41" fmla="*/ 3496775 h 3496775"/>
              <a:gd name="connsiteX42" fmla="*/ 2325058 w 3243238"/>
              <a:gd name="connsiteY42" fmla="*/ 3496775 h 3496775"/>
              <a:gd name="connsiteX43" fmla="*/ 2380197 w 3243238"/>
              <a:gd name="connsiteY43" fmla="*/ 3455421 h 3496775"/>
              <a:gd name="connsiteX44" fmla="*/ 2219373 w 3243238"/>
              <a:gd name="connsiteY44" fmla="*/ 3358926 h 3496775"/>
              <a:gd name="connsiteX45" fmla="*/ 2145854 w 3243238"/>
              <a:gd name="connsiteY45" fmla="*/ 3087823 h 3496775"/>
              <a:gd name="connsiteX46" fmla="*/ 2072334 w 3243238"/>
              <a:gd name="connsiteY46" fmla="*/ 2609945 h 3496775"/>
              <a:gd name="connsiteX47" fmla="*/ 2072334 w 3243238"/>
              <a:gd name="connsiteY47" fmla="*/ 2357222 h 3496775"/>
              <a:gd name="connsiteX48" fmla="*/ 2348033 w 3243238"/>
              <a:gd name="connsiteY48" fmla="*/ 2173423 h 3496775"/>
              <a:gd name="connsiteX49" fmla="*/ 2609946 w 3243238"/>
              <a:gd name="connsiteY49" fmla="*/ 1787445 h 3496775"/>
              <a:gd name="connsiteX50" fmla="*/ 2651301 w 3243238"/>
              <a:gd name="connsiteY50" fmla="*/ 1438227 h 3496775"/>
              <a:gd name="connsiteX51" fmla="*/ 2798340 w 3243238"/>
              <a:gd name="connsiteY51" fmla="*/ 1387682 h 3496775"/>
              <a:gd name="connsiteX52" fmla="*/ 2779960 w 3243238"/>
              <a:gd name="connsiteY52" fmla="*/ 1291187 h 3496775"/>
              <a:gd name="connsiteX53" fmla="*/ 2770770 w 3243238"/>
              <a:gd name="connsiteY53" fmla="*/ 1231453 h 3496775"/>
              <a:gd name="connsiteX54" fmla="*/ 2775365 w 3243238"/>
              <a:gd name="connsiteY54" fmla="*/ 1102793 h 3496775"/>
              <a:gd name="connsiteX55" fmla="*/ 2853480 w 3243238"/>
              <a:gd name="connsiteY55" fmla="*/ 1185503 h 3496775"/>
              <a:gd name="connsiteX56" fmla="*/ 2807530 w 3243238"/>
              <a:gd name="connsiteY56" fmla="*/ 1066034 h 3496775"/>
              <a:gd name="connsiteX57" fmla="*/ 2835100 w 3243238"/>
              <a:gd name="connsiteY57" fmla="*/ 1020084 h 3496775"/>
              <a:gd name="connsiteX58" fmla="*/ 2986734 w 3243238"/>
              <a:gd name="connsiteY58" fmla="*/ 771955 h 3496775"/>
              <a:gd name="connsiteX59" fmla="*/ 2745410 w 3243238"/>
              <a:gd name="connsiteY59" fmla="*/ 865784 h 3496775"/>
              <a:gd name="connsiteX60" fmla="*/ 3074039 w 3243238"/>
              <a:gd name="connsiteY60" fmla="*/ 501589 h 3496775"/>
              <a:gd name="connsiteX61" fmla="*/ 3219323 w 3243238"/>
              <a:gd name="connsiteY61" fmla="*/ 46231 h 3496775"/>
              <a:gd name="connsiteX62" fmla="*/ 3119988 w 3243238"/>
              <a:gd name="connsiteY62" fmla="*/ 328453 h 3496775"/>
              <a:gd name="connsiteX63" fmla="*/ 3079371 w 3243238"/>
              <a:gd name="connsiteY63" fmla="*/ 38232 h 3496775"/>
              <a:gd name="connsiteX64" fmla="*/ 3059798 w 3243238"/>
              <a:gd name="connsiteY64" fmla="*/ 388642 h 3496775"/>
              <a:gd name="connsiteX65" fmla="*/ 2963023 w 3243238"/>
              <a:gd name="connsiteY65" fmla="*/ 482754 h 3496775"/>
              <a:gd name="connsiteX66" fmla="*/ 2822963 w 3243238"/>
              <a:gd name="connsiteY66" fmla="*/ 60189 h 3496775"/>
              <a:gd name="connsiteX67" fmla="*/ 2887119 w 3243238"/>
              <a:gd name="connsiteY67" fmla="*/ 521161 h 3496775"/>
              <a:gd name="connsiteX68" fmla="*/ 2715630 w 3243238"/>
              <a:gd name="connsiteY68" fmla="*/ 730601 h 3496775"/>
              <a:gd name="connsiteX69" fmla="*/ 2649828 w 3243238"/>
              <a:gd name="connsiteY69" fmla="*/ 620884 h 3496775"/>
              <a:gd name="connsiteX70" fmla="*/ 2633832 w 3243238"/>
              <a:gd name="connsiteY70" fmla="*/ 446449 h 3496775"/>
              <a:gd name="connsiteX71" fmla="*/ 2586971 w 3243238"/>
              <a:gd name="connsiteY71" fmla="*/ 643296 h 3496775"/>
              <a:gd name="connsiteX72" fmla="*/ 2650846 w 3243238"/>
              <a:gd name="connsiteY72" fmla="*/ 771218 h 3496775"/>
              <a:gd name="connsiteX73" fmla="*/ 2632922 w 3243238"/>
              <a:gd name="connsiteY73" fmla="*/ 854946 h 3496775"/>
              <a:gd name="connsiteX74" fmla="*/ 2481287 w 3243238"/>
              <a:gd name="connsiteY74" fmla="*/ 854665 h 3496775"/>
              <a:gd name="connsiteX75" fmla="*/ 2393982 w 3243238"/>
              <a:gd name="connsiteY75" fmla="*/ 753575 h 3496775"/>
              <a:gd name="connsiteX76" fmla="*/ 2447929 w 3243238"/>
              <a:gd name="connsiteY76" fmla="*/ 605344 h 3496775"/>
              <a:gd name="connsiteX77" fmla="*/ 2420079 w 3243238"/>
              <a:gd name="connsiteY77" fmla="*/ 458586 h 3496775"/>
              <a:gd name="connsiteX78" fmla="*/ 2330389 w 3243238"/>
              <a:gd name="connsiteY78" fmla="*/ 702575 h 3496775"/>
              <a:gd name="connsiteX79" fmla="*/ 2045501 w 3243238"/>
              <a:gd name="connsiteY79" fmla="*/ 470160 h 3496775"/>
              <a:gd name="connsiteX80" fmla="*/ 2079139 w 3243238"/>
              <a:gd name="connsiteY80" fmla="*/ 379171 h 3496775"/>
              <a:gd name="connsiteX81" fmla="*/ 2305379 w 3243238"/>
              <a:gd name="connsiteY81" fmla="*/ 238764 h 3496775"/>
              <a:gd name="connsiteX82" fmla="*/ 2167863 w 3243238"/>
              <a:gd name="connsiteY82" fmla="*/ 296731 h 3496775"/>
              <a:gd name="connsiteX83" fmla="*/ 2035574 w 3243238"/>
              <a:gd name="connsiteY83" fmla="*/ 307863 h 3496775"/>
              <a:gd name="connsiteX84" fmla="*/ 2047899 w 3243238"/>
              <a:gd name="connsiteY84" fmla="*/ 174099 h 3496775"/>
              <a:gd name="connsiteX85" fmla="*/ 2126456 w 3243238"/>
              <a:gd name="connsiteY85" fmla="*/ 0 h 3496775"/>
              <a:gd name="connsiteX86" fmla="*/ 1966650 w 3243238"/>
              <a:gd name="connsiteY86" fmla="*/ 257318 h 3496775"/>
              <a:gd name="connsiteX87" fmla="*/ 1936870 w 3243238"/>
              <a:gd name="connsiteY87" fmla="*/ 32164 h 3496775"/>
              <a:gd name="connsiteX88" fmla="*/ 1901275 w 3243238"/>
              <a:gd name="connsiteY88" fmla="*/ 208756 h 3496775"/>
              <a:gd name="connsiteX89" fmla="*/ 1931363 w 3243238"/>
              <a:gd name="connsiteY89" fmla="*/ 367315 h 3496775"/>
              <a:gd name="connsiteX90" fmla="*/ 1837294 w 3243238"/>
              <a:gd name="connsiteY90" fmla="*/ 288733 h 3496775"/>
              <a:gd name="connsiteX91" fmla="*/ 1776782 w 3243238"/>
              <a:gd name="connsiteY91" fmla="*/ 138130 h 3496775"/>
              <a:gd name="connsiteX92" fmla="*/ 1812524 w 3243238"/>
              <a:gd name="connsiteY92" fmla="*/ 363351 h 3496775"/>
              <a:gd name="connsiteX93" fmla="*/ 2358415 w 3243238"/>
              <a:gd name="connsiteY93" fmla="*/ 907420 h 3496775"/>
              <a:gd name="connsiteX94" fmla="*/ 2235543 w 3243238"/>
              <a:gd name="connsiteY94" fmla="*/ 830779 h 3496775"/>
              <a:gd name="connsiteX95" fmla="*/ 2065635 w 3243238"/>
              <a:gd name="connsiteY95" fmla="*/ 746314 h 3496775"/>
              <a:gd name="connsiteX96" fmla="*/ 2108531 w 3243238"/>
              <a:gd name="connsiteY96" fmla="*/ 998194 h 3496775"/>
              <a:gd name="connsiteX97" fmla="*/ 2259254 w 3243238"/>
              <a:gd name="connsiteY97" fmla="*/ 1067227 h 3496775"/>
              <a:gd name="connsiteX98" fmla="*/ 2285163 w 3243238"/>
              <a:gd name="connsiteY98" fmla="*/ 1144483 h 3496775"/>
              <a:gd name="connsiteX99" fmla="*/ 2187208 w 3243238"/>
              <a:gd name="connsiteY99" fmla="*/ 1396872 h 3496775"/>
              <a:gd name="connsiteX100" fmla="*/ 1962055 w 3243238"/>
              <a:gd name="connsiteY100" fmla="*/ 1419847 h 3496775"/>
              <a:gd name="connsiteX101" fmla="*/ 1658786 w 3243238"/>
              <a:gd name="connsiteY101" fmla="*/ 1452012 h 3496775"/>
              <a:gd name="connsiteX102" fmla="*/ 514638 w 3243238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5410 w 3248517"/>
              <a:gd name="connsiteY59" fmla="*/ 865784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5410 w 3248517"/>
              <a:gd name="connsiteY59" fmla="*/ 865784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98993 w 3248517"/>
              <a:gd name="connsiteY46" fmla="*/ 2839211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98993 w 3248517"/>
              <a:gd name="connsiteY46" fmla="*/ 2839211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98993 w 3248517"/>
              <a:gd name="connsiteY46" fmla="*/ 2839211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9657 w 3248517"/>
              <a:gd name="connsiteY46" fmla="*/ 2820550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40700 w 3248517"/>
              <a:gd name="connsiteY44" fmla="*/ 3366924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53539 w 3248517"/>
              <a:gd name="connsiteY43" fmla="*/ 3463419 h 3496775"/>
              <a:gd name="connsiteX44" fmla="*/ 2240700 w 3248517"/>
              <a:gd name="connsiteY44" fmla="*/ 3366924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53539 w 3248517"/>
              <a:gd name="connsiteY43" fmla="*/ 3463419 h 3496775"/>
              <a:gd name="connsiteX44" fmla="*/ 2240700 w 3248517"/>
              <a:gd name="connsiteY44" fmla="*/ 3366924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502107"/>
              <a:gd name="connsiteX1" fmla="*/ 514638 w 3248517"/>
              <a:gd name="connsiteY1" fmla="*/ 1433632 h 3502107"/>
              <a:gd name="connsiteX2" fmla="*/ 202179 w 3248517"/>
              <a:gd name="connsiteY2" fmla="*/ 1603646 h 3502107"/>
              <a:gd name="connsiteX3" fmla="*/ 18380 w 3248517"/>
              <a:gd name="connsiteY3" fmla="*/ 1787445 h 3502107"/>
              <a:gd name="connsiteX4" fmla="*/ 0 w 3248517"/>
              <a:gd name="connsiteY4" fmla="*/ 2063143 h 3502107"/>
              <a:gd name="connsiteX5" fmla="*/ 151635 w 3248517"/>
              <a:gd name="connsiteY5" fmla="*/ 1952864 h 3502107"/>
              <a:gd name="connsiteX6" fmla="*/ 188394 w 3248517"/>
              <a:gd name="connsiteY6" fmla="*/ 2003409 h 3502107"/>
              <a:gd name="connsiteX7" fmla="*/ 202179 w 3248517"/>
              <a:gd name="connsiteY7" fmla="*/ 1856369 h 3502107"/>
              <a:gd name="connsiteX8" fmla="*/ 280294 w 3248517"/>
              <a:gd name="connsiteY8" fmla="*/ 2269917 h 3502107"/>
              <a:gd name="connsiteX9" fmla="*/ 36760 w 3248517"/>
              <a:gd name="connsiteY9" fmla="*/ 2550211 h 3502107"/>
              <a:gd name="connsiteX10" fmla="*/ 45950 w 3248517"/>
              <a:gd name="connsiteY10" fmla="*/ 3363521 h 3502107"/>
              <a:gd name="connsiteX11" fmla="*/ 105685 w 3248517"/>
              <a:gd name="connsiteY11" fmla="*/ 3326761 h 3502107"/>
              <a:gd name="connsiteX12" fmla="*/ 133255 w 3248517"/>
              <a:gd name="connsiteY12" fmla="*/ 3469206 h 3502107"/>
              <a:gd name="connsiteX13" fmla="*/ 298674 w 3248517"/>
              <a:gd name="connsiteY13" fmla="*/ 3464611 h 3502107"/>
              <a:gd name="connsiteX14" fmla="*/ 353813 w 3248517"/>
              <a:gd name="connsiteY14" fmla="*/ 3427851 h 3502107"/>
              <a:gd name="connsiteX15" fmla="*/ 174609 w 3248517"/>
              <a:gd name="connsiteY15" fmla="*/ 3276217 h 3502107"/>
              <a:gd name="connsiteX16" fmla="*/ 170014 w 3248517"/>
              <a:gd name="connsiteY16" fmla="*/ 2720225 h 3502107"/>
              <a:gd name="connsiteX17" fmla="*/ 390573 w 3248517"/>
              <a:gd name="connsiteY17" fmla="*/ 2605350 h 3502107"/>
              <a:gd name="connsiteX18" fmla="*/ 298674 w 3248517"/>
              <a:gd name="connsiteY18" fmla="*/ 2734010 h 3502107"/>
              <a:gd name="connsiteX19" fmla="*/ 680057 w 3248517"/>
              <a:gd name="connsiteY19" fmla="*/ 3294597 h 3502107"/>
              <a:gd name="connsiteX20" fmla="*/ 721411 w 3248517"/>
              <a:gd name="connsiteY20" fmla="*/ 3262432 h 3502107"/>
              <a:gd name="connsiteX21" fmla="*/ 735196 w 3248517"/>
              <a:gd name="connsiteY21" fmla="*/ 3363521 h 3502107"/>
              <a:gd name="connsiteX22" fmla="*/ 928185 w 3248517"/>
              <a:gd name="connsiteY22" fmla="*/ 3363521 h 3502107"/>
              <a:gd name="connsiteX23" fmla="*/ 974135 w 3248517"/>
              <a:gd name="connsiteY23" fmla="*/ 3331356 h 3502107"/>
              <a:gd name="connsiteX24" fmla="*/ 758171 w 3248517"/>
              <a:gd name="connsiteY24" fmla="*/ 3193507 h 3502107"/>
              <a:gd name="connsiteX25" fmla="*/ 510043 w 3248517"/>
              <a:gd name="connsiteY25" fmla="*/ 2821314 h 3502107"/>
              <a:gd name="connsiteX26" fmla="*/ 519233 w 3248517"/>
              <a:gd name="connsiteY26" fmla="*/ 2738605 h 3502107"/>
              <a:gd name="connsiteX27" fmla="*/ 914400 w 3248517"/>
              <a:gd name="connsiteY27" fmla="*/ 2334247 h 3502107"/>
              <a:gd name="connsiteX28" fmla="*/ 1709331 w 3248517"/>
              <a:gd name="connsiteY28" fmla="*/ 2380197 h 3502107"/>
              <a:gd name="connsiteX29" fmla="*/ 1585267 w 3248517"/>
              <a:gd name="connsiteY29" fmla="*/ 3248647 h 3502107"/>
              <a:gd name="connsiteX30" fmla="*/ 1622026 w 3248517"/>
              <a:gd name="connsiteY30" fmla="*/ 3239457 h 3502107"/>
              <a:gd name="connsiteX31" fmla="*/ 1617432 w 3248517"/>
              <a:gd name="connsiteY31" fmla="*/ 3386496 h 3502107"/>
              <a:gd name="connsiteX32" fmla="*/ 1824205 w 3248517"/>
              <a:gd name="connsiteY32" fmla="*/ 3450826 h 3502107"/>
              <a:gd name="connsiteX33" fmla="*/ 1856370 w 3248517"/>
              <a:gd name="connsiteY33" fmla="*/ 3391091 h 3502107"/>
              <a:gd name="connsiteX34" fmla="*/ 1718521 w 3248517"/>
              <a:gd name="connsiteY34" fmla="*/ 3303786 h 3502107"/>
              <a:gd name="connsiteX35" fmla="*/ 1746091 w 3248517"/>
              <a:gd name="connsiteY35" fmla="*/ 2908619 h 3502107"/>
              <a:gd name="connsiteX36" fmla="*/ 1870155 w 3248517"/>
              <a:gd name="connsiteY36" fmla="*/ 2623730 h 3502107"/>
              <a:gd name="connsiteX37" fmla="*/ 1975840 w 3248517"/>
              <a:gd name="connsiteY37" fmla="*/ 2844289 h 3502107"/>
              <a:gd name="connsiteX38" fmla="*/ 2058549 w 3248517"/>
              <a:gd name="connsiteY38" fmla="*/ 3060253 h 3502107"/>
              <a:gd name="connsiteX39" fmla="*/ 2104499 w 3248517"/>
              <a:gd name="connsiteY39" fmla="*/ 3358926 h 3502107"/>
              <a:gd name="connsiteX40" fmla="*/ 2141259 w 3248517"/>
              <a:gd name="connsiteY40" fmla="*/ 3326761 h 3502107"/>
              <a:gd name="connsiteX41" fmla="*/ 2168828 w 3248517"/>
              <a:gd name="connsiteY41" fmla="*/ 3496775 h 3502107"/>
              <a:gd name="connsiteX42" fmla="*/ 2271740 w 3248517"/>
              <a:gd name="connsiteY42" fmla="*/ 3502107 h 3502107"/>
              <a:gd name="connsiteX43" fmla="*/ 2353539 w 3248517"/>
              <a:gd name="connsiteY43" fmla="*/ 3463419 h 3502107"/>
              <a:gd name="connsiteX44" fmla="*/ 2240700 w 3248517"/>
              <a:gd name="connsiteY44" fmla="*/ 3366924 h 3502107"/>
              <a:gd name="connsiteX45" fmla="*/ 2145854 w 3248517"/>
              <a:gd name="connsiteY45" fmla="*/ 3087823 h 3502107"/>
              <a:gd name="connsiteX46" fmla="*/ 2101660 w 3248517"/>
              <a:gd name="connsiteY46" fmla="*/ 2817884 h 3502107"/>
              <a:gd name="connsiteX47" fmla="*/ 2072334 w 3248517"/>
              <a:gd name="connsiteY47" fmla="*/ 2357222 h 3502107"/>
              <a:gd name="connsiteX48" fmla="*/ 2313376 w 3248517"/>
              <a:gd name="connsiteY48" fmla="*/ 2205413 h 3502107"/>
              <a:gd name="connsiteX49" fmla="*/ 2604615 w 3248517"/>
              <a:gd name="connsiteY49" fmla="*/ 1779447 h 3502107"/>
              <a:gd name="connsiteX50" fmla="*/ 2672628 w 3248517"/>
              <a:gd name="connsiteY50" fmla="*/ 1448891 h 3502107"/>
              <a:gd name="connsiteX51" fmla="*/ 2785010 w 3248517"/>
              <a:gd name="connsiteY51" fmla="*/ 1398346 h 3502107"/>
              <a:gd name="connsiteX52" fmla="*/ 2774628 w 3248517"/>
              <a:gd name="connsiteY52" fmla="*/ 1288521 h 3502107"/>
              <a:gd name="connsiteX53" fmla="*/ 2760106 w 3248517"/>
              <a:gd name="connsiteY53" fmla="*/ 1231453 h 3502107"/>
              <a:gd name="connsiteX54" fmla="*/ 2783362 w 3248517"/>
              <a:gd name="connsiteY54" fmla="*/ 1121454 h 3502107"/>
              <a:gd name="connsiteX55" fmla="*/ 2813492 w 3248517"/>
              <a:gd name="connsiteY55" fmla="*/ 1132185 h 3502107"/>
              <a:gd name="connsiteX56" fmla="*/ 2807530 w 3248517"/>
              <a:gd name="connsiteY56" fmla="*/ 1066034 h 3502107"/>
              <a:gd name="connsiteX57" fmla="*/ 2835100 w 3248517"/>
              <a:gd name="connsiteY57" fmla="*/ 1020084 h 3502107"/>
              <a:gd name="connsiteX58" fmla="*/ 2946306 w 3248517"/>
              <a:gd name="connsiteY58" fmla="*/ 872562 h 3502107"/>
              <a:gd name="connsiteX59" fmla="*/ 2986734 w 3248517"/>
              <a:gd name="connsiteY59" fmla="*/ 771955 h 3502107"/>
              <a:gd name="connsiteX60" fmla="*/ 2876992 w 3248517"/>
              <a:gd name="connsiteY60" fmla="*/ 819245 h 3502107"/>
              <a:gd name="connsiteX61" fmla="*/ 2742744 w 3248517"/>
              <a:gd name="connsiteY61" fmla="*/ 868450 h 3502107"/>
              <a:gd name="connsiteX62" fmla="*/ 3074039 w 3248517"/>
              <a:gd name="connsiteY62" fmla="*/ 501589 h 3502107"/>
              <a:gd name="connsiteX63" fmla="*/ 3219323 w 3248517"/>
              <a:gd name="connsiteY63" fmla="*/ 46231 h 3502107"/>
              <a:gd name="connsiteX64" fmla="*/ 3119988 w 3248517"/>
              <a:gd name="connsiteY64" fmla="*/ 328453 h 3502107"/>
              <a:gd name="connsiteX65" fmla="*/ 3079371 w 3248517"/>
              <a:gd name="connsiteY65" fmla="*/ 38232 h 3502107"/>
              <a:gd name="connsiteX66" fmla="*/ 3059798 w 3248517"/>
              <a:gd name="connsiteY66" fmla="*/ 388642 h 3502107"/>
              <a:gd name="connsiteX67" fmla="*/ 2963023 w 3248517"/>
              <a:gd name="connsiteY67" fmla="*/ 482754 h 3502107"/>
              <a:gd name="connsiteX68" fmla="*/ 2822963 w 3248517"/>
              <a:gd name="connsiteY68" fmla="*/ 60189 h 3502107"/>
              <a:gd name="connsiteX69" fmla="*/ 2887119 w 3248517"/>
              <a:gd name="connsiteY69" fmla="*/ 521161 h 3502107"/>
              <a:gd name="connsiteX70" fmla="*/ 2715630 w 3248517"/>
              <a:gd name="connsiteY70" fmla="*/ 730601 h 3502107"/>
              <a:gd name="connsiteX71" fmla="*/ 2649828 w 3248517"/>
              <a:gd name="connsiteY71" fmla="*/ 620884 h 3502107"/>
              <a:gd name="connsiteX72" fmla="*/ 2633832 w 3248517"/>
              <a:gd name="connsiteY72" fmla="*/ 446449 h 3502107"/>
              <a:gd name="connsiteX73" fmla="*/ 2586971 w 3248517"/>
              <a:gd name="connsiteY73" fmla="*/ 643296 h 3502107"/>
              <a:gd name="connsiteX74" fmla="*/ 2650846 w 3248517"/>
              <a:gd name="connsiteY74" fmla="*/ 771218 h 3502107"/>
              <a:gd name="connsiteX75" fmla="*/ 2632922 w 3248517"/>
              <a:gd name="connsiteY75" fmla="*/ 854946 h 3502107"/>
              <a:gd name="connsiteX76" fmla="*/ 2481287 w 3248517"/>
              <a:gd name="connsiteY76" fmla="*/ 854665 h 3502107"/>
              <a:gd name="connsiteX77" fmla="*/ 2393982 w 3248517"/>
              <a:gd name="connsiteY77" fmla="*/ 753575 h 3502107"/>
              <a:gd name="connsiteX78" fmla="*/ 2447929 w 3248517"/>
              <a:gd name="connsiteY78" fmla="*/ 605344 h 3502107"/>
              <a:gd name="connsiteX79" fmla="*/ 2420079 w 3248517"/>
              <a:gd name="connsiteY79" fmla="*/ 458586 h 3502107"/>
              <a:gd name="connsiteX80" fmla="*/ 2330389 w 3248517"/>
              <a:gd name="connsiteY80" fmla="*/ 702575 h 3502107"/>
              <a:gd name="connsiteX81" fmla="*/ 2045501 w 3248517"/>
              <a:gd name="connsiteY81" fmla="*/ 470160 h 3502107"/>
              <a:gd name="connsiteX82" fmla="*/ 2079139 w 3248517"/>
              <a:gd name="connsiteY82" fmla="*/ 379171 h 3502107"/>
              <a:gd name="connsiteX83" fmla="*/ 2305379 w 3248517"/>
              <a:gd name="connsiteY83" fmla="*/ 238764 h 3502107"/>
              <a:gd name="connsiteX84" fmla="*/ 2167863 w 3248517"/>
              <a:gd name="connsiteY84" fmla="*/ 296731 h 3502107"/>
              <a:gd name="connsiteX85" fmla="*/ 2035574 w 3248517"/>
              <a:gd name="connsiteY85" fmla="*/ 307863 h 3502107"/>
              <a:gd name="connsiteX86" fmla="*/ 2047899 w 3248517"/>
              <a:gd name="connsiteY86" fmla="*/ 174099 h 3502107"/>
              <a:gd name="connsiteX87" fmla="*/ 2126456 w 3248517"/>
              <a:gd name="connsiteY87" fmla="*/ 0 h 3502107"/>
              <a:gd name="connsiteX88" fmla="*/ 1966650 w 3248517"/>
              <a:gd name="connsiteY88" fmla="*/ 257318 h 3502107"/>
              <a:gd name="connsiteX89" fmla="*/ 1936870 w 3248517"/>
              <a:gd name="connsiteY89" fmla="*/ 32164 h 3502107"/>
              <a:gd name="connsiteX90" fmla="*/ 1901275 w 3248517"/>
              <a:gd name="connsiteY90" fmla="*/ 208756 h 3502107"/>
              <a:gd name="connsiteX91" fmla="*/ 1931363 w 3248517"/>
              <a:gd name="connsiteY91" fmla="*/ 367315 h 3502107"/>
              <a:gd name="connsiteX92" fmla="*/ 1837294 w 3248517"/>
              <a:gd name="connsiteY92" fmla="*/ 288733 h 3502107"/>
              <a:gd name="connsiteX93" fmla="*/ 1776782 w 3248517"/>
              <a:gd name="connsiteY93" fmla="*/ 138130 h 3502107"/>
              <a:gd name="connsiteX94" fmla="*/ 1812524 w 3248517"/>
              <a:gd name="connsiteY94" fmla="*/ 363351 h 3502107"/>
              <a:gd name="connsiteX95" fmla="*/ 2358415 w 3248517"/>
              <a:gd name="connsiteY95" fmla="*/ 907420 h 3502107"/>
              <a:gd name="connsiteX96" fmla="*/ 2235543 w 3248517"/>
              <a:gd name="connsiteY96" fmla="*/ 830779 h 3502107"/>
              <a:gd name="connsiteX97" fmla="*/ 2065635 w 3248517"/>
              <a:gd name="connsiteY97" fmla="*/ 746314 h 3502107"/>
              <a:gd name="connsiteX98" fmla="*/ 2108531 w 3248517"/>
              <a:gd name="connsiteY98" fmla="*/ 998194 h 3502107"/>
              <a:gd name="connsiteX99" fmla="*/ 2259254 w 3248517"/>
              <a:gd name="connsiteY99" fmla="*/ 1067227 h 3502107"/>
              <a:gd name="connsiteX100" fmla="*/ 2285163 w 3248517"/>
              <a:gd name="connsiteY100" fmla="*/ 1144483 h 3502107"/>
              <a:gd name="connsiteX101" fmla="*/ 2187208 w 3248517"/>
              <a:gd name="connsiteY101" fmla="*/ 1396872 h 3502107"/>
              <a:gd name="connsiteX102" fmla="*/ 1962055 w 3248517"/>
              <a:gd name="connsiteY102" fmla="*/ 1419847 h 3502107"/>
              <a:gd name="connsiteX103" fmla="*/ 1658786 w 3248517"/>
              <a:gd name="connsiteY103" fmla="*/ 1452012 h 3502107"/>
              <a:gd name="connsiteX104" fmla="*/ 514638 w 3248517"/>
              <a:gd name="connsiteY104" fmla="*/ 1433632 h 3502107"/>
              <a:gd name="connsiteX0" fmla="*/ 514638 w 3248517"/>
              <a:gd name="connsiteY0" fmla="*/ 1433632 h 3502803"/>
              <a:gd name="connsiteX1" fmla="*/ 514638 w 3248517"/>
              <a:gd name="connsiteY1" fmla="*/ 1433632 h 3502803"/>
              <a:gd name="connsiteX2" fmla="*/ 202179 w 3248517"/>
              <a:gd name="connsiteY2" fmla="*/ 1603646 h 3502803"/>
              <a:gd name="connsiteX3" fmla="*/ 18380 w 3248517"/>
              <a:gd name="connsiteY3" fmla="*/ 1787445 h 3502803"/>
              <a:gd name="connsiteX4" fmla="*/ 0 w 3248517"/>
              <a:gd name="connsiteY4" fmla="*/ 2063143 h 3502803"/>
              <a:gd name="connsiteX5" fmla="*/ 151635 w 3248517"/>
              <a:gd name="connsiteY5" fmla="*/ 1952864 h 3502803"/>
              <a:gd name="connsiteX6" fmla="*/ 188394 w 3248517"/>
              <a:gd name="connsiteY6" fmla="*/ 2003409 h 3502803"/>
              <a:gd name="connsiteX7" fmla="*/ 202179 w 3248517"/>
              <a:gd name="connsiteY7" fmla="*/ 1856369 h 3502803"/>
              <a:gd name="connsiteX8" fmla="*/ 280294 w 3248517"/>
              <a:gd name="connsiteY8" fmla="*/ 2269917 h 3502803"/>
              <a:gd name="connsiteX9" fmla="*/ 36760 w 3248517"/>
              <a:gd name="connsiteY9" fmla="*/ 2550211 h 3502803"/>
              <a:gd name="connsiteX10" fmla="*/ 45950 w 3248517"/>
              <a:gd name="connsiteY10" fmla="*/ 3363521 h 3502803"/>
              <a:gd name="connsiteX11" fmla="*/ 105685 w 3248517"/>
              <a:gd name="connsiteY11" fmla="*/ 3326761 h 3502803"/>
              <a:gd name="connsiteX12" fmla="*/ 133255 w 3248517"/>
              <a:gd name="connsiteY12" fmla="*/ 3469206 h 3502803"/>
              <a:gd name="connsiteX13" fmla="*/ 298674 w 3248517"/>
              <a:gd name="connsiteY13" fmla="*/ 3464611 h 3502803"/>
              <a:gd name="connsiteX14" fmla="*/ 353813 w 3248517"/>
              <a:gd name="connsiteY14" fmla="*/ 3427851 h 3502803"/>
              <a:gd name="connsiteX15" fmla="*/ 174609 w 3248517"/>
              <a:gd name="connsiteY15" fmla="*/ 3276217 h 3502803"/>
              <a:gd name="connsiteX16" fmla="*/ 170014 w 3248517"/>
              <a:gd name="connsiteY16" fmla="*/ 2720225 h 3502803"/>
              <a:gd name="connsiteX17" fmla="*/ 390573 w 3248517"/>
              <a:gd name="connsiteY17" fmla="*/ 2605350 h 3502803"/>
              <a:gd name="connsiteX18" fmla="*/ 298674 w 3248517"/>
              <a:gd name="connsiteY18" fmla="*/ 2734010 h 3502803"/>
              <a:gd name="connsiteX19" fmla="*/ 680057 w 3248517"/>
              <a:gd name="connsiteY19" fmla="*/ 3294597 h 3502803"/>
              <a:gd name="connsiteX20" fmla="*/ 721411 w 3248517"/>
              <a:gd name="connsiteY20" fmla="*/ 3262432 h 3502803"/>
              <a:gd name="connsiteX21" fmla="*/ 735196 w 3248517"/>
              <a:gd name="connsiteY21" fmla="*/ 3363521 h 3502803"/>
              <a:gd name="connsiteX22" fmla="*/ 928185 w 3248517"/>
              <a:gd name="connsiteY22" fmla="*/ 3363521 h 3502803"/>
              <a:gd name="connsiteX23" fmla="*/ 974135 w 3248517"/>
              <a:gd name="connsiteY23" fmla="*/ 3331356 h 3502803"/>
              <a:gd name="connsiteX24" fmla="*/ 758171 w 3248517"/>
              <a:gd name="connsiteY24" fmla="*/ 3193507 h 3502803"/>
              <a:gd name="connsiteX25" fmla="*/ 510043 w 3248517"/>
              <a:gd name="connsiteY25" fmla="*/ 2821314 h 3502803"/>
              <a:gd name="connsiteX26" fmla="*/ 519233 w 3248517"/>
              <a:gd name="connsiteY26" fmla="*/ 2738605 h 3502803"/>
              <a:gd name="connsiteX27" fmla="*/ 914400 w 3248517"/>
              <a:gd name="connsiteY27" fmla="*/ 2334247 h 3502803"/>
              <a:gd name="connsiteX28" fmla="*/ 1709331 w 3248517"/>
              <a:gd name="connsiteY28" fmla="*/ 2380197 h 3502803"/>
              <a:gd name="connsiteX29" fmla="*/ 1585267 w 3248517"/>
              <a:gd name="connsiteY29" fmla="*/ 3248647 h 3502803"/>
              <a:gd name="connsiteX30" fmla="*/ 1622026 w 3248517"/>
              <a:gd name="connsiteY30" fmla="*/ 3239457 h 3502803"/>
              <a:gd name="connsiteX31" fmla="*/ 1617432 w 3248517"/>
              <a:gd name="connsiteY31" fmla="*/ 3386496 h 3502803"/>
              <a:gd name="connsiteX32" fmla="*/ 1824205 w 3248517"/>
              <a:gd name="connsiteY32" fmla="*/ 3450826 h 3502803"/>
              <a:gd name="connsiteX33" fmla="*/ 1856370 w 3248517"/>
              <a:gd name="connsiteY33" fmla="*/ 3391091 h 3502803"/>
              <a:gd name="connsiteX34" fmla="*/ 1718521 w 3248517"/>
              <a:gd name="connsiteY34" fmla="*/ 3303786 h 3502803"/>
              <a:gd name="connsiteX35" fmla="*/ 1746091 w 3248517"/>
              <a:gd name="connsiteY35" fmla="*/ 2908619 h 3502803"/>
              <a:gd name="connsiteX36" fmla="*/ 1870155 w 3248517"/>
              <a:gd name="connsiteY36" fmla="*/ 2623730 h 3502803"/>
              <a:gd name="connsiteX37" fmla="*/ 1975840 w 3248517"/>
              <a:gd name="connsiteY37" fmla="*/ 2844289 h 3502803"/>
              <a:gd name="connsiteX38" fmla="*/ 2058549 w 3248517"/>
              <a:gd name="connsiteY38" fmla="*/ 3060253 h 3502803"/>
              <a:gd name="connsiteX39" fmla="*/ 2104499 w 3248517"/>
              <a:gd name="connsiteY39" fmla="*/ 3358926 h 3502803"/>
              <a:gd name="connsiteX40" fmla="*/ 2141259 w 3248517"/>
              <a:gd name="connsiteY40" fmla="*/ 3326761 h 3502803"/>
              <a:gd name="connsiteX41" fmla="*/ 2168828 w 3248517"/>
              <a:gd name="connsiteY41" fmla="*/ 3496775 h 3502803"/>
              <a:gd name="connsiteX42" fmla="*/ 2271740 w 3248517"/>
              <a:gd name="connsiteY42" fmla="*/ 3502107 h 3502803"/>
              <a:gd name="connsiteX43" fmla="*/ 2353539 w 3248517"/>
              <a:gd name="connsiteY43" fmla="*/ 3463419 h 3502803"/>
              <a:gd name="connsiteX44" fmla="*/ 2240700 w 3248517"/>
              <a:gd name="connsiteY44" fmla="*/ 3366924 h 3502803"/>
              <a:gd name="connsiteX45" fmla="*/ 2145854 w 3248517"/>
              <a:gd name="connsiteY45" fmla="*/ 3087823 h 3502803"/>
              <a:gd name="connsiteX46" fmla="*/ 2101660 w 3248517"/>
              <a:gd name="connsiteY46" fmla="*/ 2817884 h 3502803"/>
              <a:gd name="connsiteX47" fmla="*/ 2072334 w 3248517"/>
              <a:gd name="connsiteY47" fmla="*/ 2357222 h 3502803"/>
              <a:gd name="connsiteX48" fmla="*/ 2313376 w 3248517"/>
              <a:gd name="connsiteY48" fmla="*/ 2205413 h 3502803"/>
              <a:gd name="connsiteX49" fmla="*/ 2604615 w 3248517"/>
              <a:gd name="connsiteY49" fmla="*/ 1779447 h 3502803"/>
              <a:gd name="connsiteX50" fmla="*/ 2672628 w 3248517"/>
              <a:gd name="connsiteY50" fmla="*/ 1448891 h 3502803"/>
              <a:gd name="connsiteX51" fmla="*/ 2785010 w 3248517"/>
              <a:gd name="connsiteY51" fmla="*/ 1398346 h 3502803"/>
              <a:gd name="connsiteX52" fmla="*/ 2774628 w 3248517"/>
              <a:gd name="connsiteY52" fmla="*/ 1288521 h 3502803"/>
              <a:gd name="connsiteX53" fmla="*/ 2760106 w 3248517"/>
              <a:gd name="connsiteY53" fmla="*/ 1231453 h 3502803"/>
              <a:gd name="connsiteX54" fmla="*/ 2783362 w 3248517"/>
              <a:gd name="connsiteY54" fmla="*/ 1121454 h 3502803"/>
              <a:gd name="connsiteX55" fmla="*/ 2813492 w 3248517"/>
              <a:gd name="connsiteY55" fmla="*/ 1132185 h 3502803"/>
              <a:gd name="connsiteX56" fmla="*/ 2807530 w 3248517"/>
              <a:gd name="connsiteY56" fmla="*/ 1066034 h 3502803"/>
              <a:gd name="connsiteX57" fmla="*/ 2835100 w 3248517"/>
              <a:gd name="connsiteY57" fmla="*/ 1020084 h 3502803"/>
              <a:gd name="connsiteX58" fmla="*/ 2946306 w 3248517"/>
              <a:gd name="connsiteY58" fmla="*/ 872562 h 3502803"/>
              <a:gd name="connsiteX59" fmla="*/ 2986734 w 3248517"/>
              <a:gd name="connsiteY59" fmla="*/ 771955 h 3502803"/>
              <a:gd name="connsiteX60" fmla="*/ 2876992 w 3248517"/>
              <a:gd name="connsiteY60" fmla="*/ 819245 h 3502803"/>
              <a:gd name="connsiteX61" fmla="*/ 2742744 w 3248517"/>
              <a:gd name="connsiteY61" fmla="*/ 868450 h 3502803"/>
              <a:gd name="connsiteX62" fmla="*/ 3074039 w 3248517"/>
              <a:gd name="connsiteY62" fmla="*/ 501589 h 3502803"/>
              <a:gd name="connsiteX63" fmla="*/ 3219323 w 3248517"/>
              <a:gd name="connsiteY63" fmla="*/ 46231 h 3502803"/>
              <a:gd name="connsiteX64" fmla="*/ 3119988 w 3248517"/>
              <a:gd name="connsiteY64" fmla="*/ 328453 h 3502803"/>
              <a:gd name="connsiteX65" fmla="*/ 3079371 w 3248517"/>
              <a:gd name="connsiteY65" fmla="*/ 38232 h 3502803"/>
              <a:gd name="connsiteX66" fmla="*/ 3059798 w 3248517"/>
              <a:gd name="connsiteY66" fmla="*/ 388642 h 3502803"/>
              <a:gd name="connsiteX67" fmla="*/ 2963023 w 3248517"/>
              <a:gd name="connsiteY67" fmla="*/ 482754 h 3502803"/>
              <a:gd name="connsiteX68" fmla="*/ 2822963 w 3248517"/>
              <a:gd name="connsiteY68" fmla="*/ 60189 h 3502803"/>
              <a:gd name="connsiteX69" fmla="*/ 2887119 w 3248517"/>
              <a:gd name="connsiteY69" fmla="*/ 521161 h 3502803"/>
              <a:gd name="connsiteX70" fmla="*/ 2715630 w 3248517"/>
              <a:gd name="connsiteY70" fmla="*/ 730601 h 3502803"/>
              <a:gd name="connsiteX71" fmla="*/ 2649828 w 3248517"/>
              <a:gd name="connsiteY71" fmla="*/ 620884 h 3502803"/>
              <a:gd name="connsiteX72" fmla="*/ 2633832 w 3248517"/>
              <a:gd name="connsiteY72" fmla="*/ 446449 h 3502803"/>
              <a:gd name="connsiteX73" fmla="*/ 2586971 w 3248517"/>
              <a:gd name="connsiteY73" fmla="*/ 643296 h 3502803"/>
              <a:gd name="connsiteX74" fmla="*/ 2650846 w 3248517"/>
              <a:gd name="connsiteY74" fmla="*/ 771218 h 3502803"/>
              <a:gd name="connsiteX75" fmla="*/ 2632922 w 3248517"/>
              <a:gd name="connsiteY75" fmla="*/ 854946 h 3502803"/>
              <a:gd name="connsiteX76" fmla="*/ 2481287 w 3248517"/>
              <a:gd name="connsiteY76" fmla="*/ 854665 h 3502803"/>
              <a:gd name="connsiteX77" fmla="*/ 2393982 w 3248517"/>
              <a:gd name="connsiteY77" fmla="*/ 753575 h 3502803"/>
              <a:gd name="connsiteX78" fmla="*/ 2447929 w 3248517"/>
              <a:gd name="connsiteY78" fmla="*/ 605344 h 3502803"/>
              <a:gd name="connsiteX79" fmla="*/ 2420079 w 3248517"/>
              <a:gd name="connsiteY79" fmla="*/ 458586 h 3502803"/>
              <a:gd name="connsiteX80" fmla="*/ 2330389 w 3248517"/>
              <a:gd name="connsiteY80" fmla="*/ 702575 h 3502803"/>
              <a:gd name="connsiteX81" fmla="*/ 2045501 w 3248517"/>
              <a:gd name="connsiteY81" fmla="*/ 470160 h 3502803"/>
              <a:gd name="connsiteX82" fmla="*/ 2079139 w 3248517"/>
              <a:gd name="connsiteY82" fmla="*/ 379171 h 3502803"/>
              <a:gd name="connsiteX83" fmla="*/ 2305379 w 3248517"/>
              <a:gd name="connsiteY83" fmla="*/ 238764 h 3502803"/>
              <a:gd name="connsiteX84" fmla="*/ 2167863 w 3248517"/>
              <a:gd name="connsiteY84" fmla="*/ 296731 h 3502803"/>
              <a:gd name="connsiteX85" fmla="*/ 2035574 w 3248517"/>
              <a:gd name="connsiteY85" fmla="*/ 307863 h 3502803"/>
              <a:gd name="connsiteX86" fmla="*/ 2047899 w 3248517"/>
              <a:gd name="connsiteY86" fmla="*/ 174099 h 3502803"/>
              <a:gd name="connsiteX87" fmla="*/ 2126456 w 3248517"/>
              <a:gd name="connsiteY87" fmla="*/ 0 h 3502803"/>
              <a:gd name="connsiteX88" fmla="*/ 1966650 w 3248517"/>
              <a:gd name="connsiteY88" fmla="*/ 257318 h 3502803"/>
              <a:gd name="connsiteX89" fmla="*/ 1936870 w 3248517"/>
              <a:gd name="connsiteY89" fmla="*/ 32164 h 3502803"/>
              <a:gd name="connsiteX90" fmla="*/ 1901275 w 3248517"/>
              <a:gd name="connsiteY90" fmla="*/ 208756 h 3502803"/>
              <a:gd name="connsiteX91" fmla="*/ 1931363 w 3248517"/>
              <a:gd name="connsiteY91" fmla="*/ 367315 h 3502803"/>
              <a:gd name="connsiteX92" fmla="*/ 1837294 w 3248517"/>
              <a:gd name="connsiteY92" fmla="*/ 288733 h 3502803"/>
              <a:gd name="connsiteX93" fmla="*/ 1776782 w 3248517"/>
              <a:gd name="connsiteY93" fmla="*/ 138130 h 3502803"/>
              <a:gd name="connsiteX94" fmla="*/ 1812524 w 3248517"/>
              <a:gd name="connsiteY94" fmla="*/ 363351 h 3502803"/>
              <a:gd name="connsiteX95" fmla="*/ 2358415 w 3248517"/>
              <a:gd name="connsiteY95" fmla="*/ 907420 h 3502803"/>
              <a:gd name="connsiteX96" fmla="*/ 2235543 w 3248517"/>
              <a:gd name="connsiteY96" fmla="*/ 830779 h 3502803"/>
              <a:gd name="connsiteX97" fmla="*/ 2065635 w 3248517"/>
              <a:gd name="connsiteY97" fmla="*/ 746314 h 3502803"/>
              <a:gd name="connsiteX98" fmla="*/ 2108531 w 3248517"/>
              <a:gd name="connsiteY98" fmla="*/ 998194 h 3502803"/>
              <a:gd name="connsiteX99" fmla="*/ 2259254 w 3248517"/>
              <a:gd name="connsiteY99" fmla="*/ 1067227 h 3502803"/>
              <a:gd name="connsiteX100" fmla="*/ 2285163 w 3248517"/>
              <a:gd name="connsiteY100" fmla="*/ 1144483 h 3502803"/>
              <a:gd name="connsiteX101" fmla="*/ 2187208 w 3248517"/>
              <a:gd name="connsiteY101" fmla="*/ 1396872 h 3502803"/>
              <a:gd name="connsiteX102" fmla="*/ 1962055 w 3248517"/>
              <a:gd name="connsiteY102" fmla="*/ 1419847 h 3502803"/>
              <a:gd name="connsiteX103" fmla="*/ 1658786 w 3248517"/>
              <a:gd name="connsiteY103" fmla="*/ 1452012 h 3502803"/>
              <a:gd name="connsiteX104" fmla="*/ 514638 w 3248517"/>
              <a:gd name="connsiteY104" fmla="*/ 1433632 h 3502803"/>
              <a:gd name="connsiteX0" fmla="*/ 514638 w 3248517"/>
              <a:gd name="connsiteY0" fmla="*/ 1433632 h 3508045"/>
              <a:gd name="connsiteX1" fmla="*/ 514638 w 3248517"/>
              <a:gd name="connsiteY1" fmla="*/ 1433632 h 3508045"/>
              <a:gd name="connsiteX2" fmla="*/ 202179 w 3248517"/>
              <a:gd name="connsiteY2" fmla="*/ 1603646 h 3508045"/>
              <a:gd name="connsiteX3" fmla="*/ 18380 w 3248517"/>
              <a:gd name="connsiteY3" fmla="*/ 1787445 h 3508045"/>
              <a:gd name="connsiteX4" fmla="*/ 0 w 3248517"/>
              <a:gd name="connsiteY4" fmla="*/ 2063143 h 3508045"/>
              <a:gd name="connsiteX5" fmla="*/ 151635 w 3248517"/>
              <a:gd name="connsiteY5" fmla="*/ 1952864 h 3508045"/>
              <a:gd name="connsiteX6" fmla="*/ 188394 w 3248517"/>
              <a:gd name="connsiteY6" fmla="*/ 2003409 h 3508045"/>
              <a:gd name="connsiteX7" fmla="*/ 202179 w 3248517"/>
              <a:gd name="connsiteY7" fmla="*/ 1856369 h 3508045"/>
              <a:gd name="connsiteX8" fmla="*/ 280294 w 3248517"/>
              <a:gd name="connsiteY8" fmla="*/ 2269917 h 3508045"/>
              <a:gd name="connsiteX9" fmla="*/ 36760 w 3248517"/>
              <a:gd name="connsiteY9" fmla="*/ 2550211 h 3508045"/>
              <a:gd name="connsiteX10" fmla="*/ 45950 w 3248517"/>
              <a:gd name="connsiteY10" fmla="*/ 3363521 h 3508045"/>
              <a:gd name="connsiteX11" fmla="*/ 105685 w 3248517"/>
              <a:gd name="connsiteY11" fmla="*/ 3326761 h 3508045"/>
              <a:gd name="connsiteX12" fmla="*/ 133255 w 3248517"/>
              <a:gd name="connsiteY12" fmla="*/ 3469206 h 3508045"/>
              <a:gd name="connsiteX13" fmla="*/ 298674 w 3248517"/>
              <a:gd name="connsiteY13" fmla="*/ 3464611 h 3508045"/>
              <a:gd name="connsiteX14" fmla="*/ 353813 w 3248517"/>
              <a:gd name="connsiteY14" fmla="*/ 3427851 h 3508045"/>
              <a:gd name="connsiteX15" fmla="*/ 174609 w 3248517"/>
              <a:gd name="connsiteY15" fmla="*/ 3276217 h 3508045"/>
              <a:gd name="connsiteX16" fmla="*/ 170014 w 3248517"/>
              <a:gd name="connsiteY16" fmla="*/ 2720225 h 3508045"/>
              <a:gd name="connsiteX17" fmla="*/ 390573 w 3248517"/>
              <a:gd name="connsiteY17" fmla="*/ 2605350 h 3508045"/>
              <a:gd name="connsiteX18" fmla="*/ 298674 w 3248517"/>
              <a:gd name="connsiteY18" fmla="*/ 2734010 h 3508045"/>
              <a:gd name="connsiteX19" fmla="*/ 680057 w 3248517"/>
              <a:gd name="connsiteY19" fmla="*/ 3294597 h 3508045"/>
              <a:gd name="connsiteX20" fmla="*/ 721411 w 3248517"/>
              <a:gd name="connsiteY20" fmla="*/ 3262432 h 3508045"/>
              <a:gd name="connsiteX21" fmla="*/ 735196 w 3248517"/>
              <a:gd name="connsiteY21" fmla="*/ 3363521 h 3508045"/>
              <a:gd name="connsiteX22" fmla="*/ 928185 w 3248517"/>
              <a:gd name="connsiteY22" fmla="*/ 3363521 h 3508045"/>
              <a:gd name="connsiteX23" fmla="*/ 974135 w 3248517"/>
              <a:gd name="connsiteY23" fmla="*/ 3331356 h 3508045"/>
              <a:gd name="connsiteX24" fmla="*/ 758171 w 3248517"/>
              <a:gd name="connsiteY24" fmla="*/ 3193507 h 3508045"/>
              <a:gd name="connsiteX25" fmla="*/ 510043 w 3248517"/>
              <a:gd name="connsiteY25" fmla="*/ 2821314 h 3508045"/>
              <a:gd name="connsiteX26" fmla="*/ 519233 w 3248517"/>
              <a:gd name="connsiteY26" fmla="*/ 2738605 h 3508045"/>
              <a:gd name="connsiteX27" fmla="*/ 914400 w 3248517"/>
              <a:gd name="connsiteY27" fmla="*/ 2334247 h 3508045"/>
              <a:gd name="connsiteX28" fmla="*/ 1709331 w 3248517"/>
              <a:gd name="connsiteY28" fmla="*/ 2380197 h 3508045"/>
              <a:gd name="connsiteX29" fmla="*/ 1585267 w 3248517"/>
              <a:gd name="connsiteY29" fmla="*/ 3248647 h 3508045"/>
              <a:gd name="connsiteX30" fmla="*/ 1622026 w 3248517"/>
              <a:gd name="connsiteY30" fmla="*/ 3239457 h 3508045"/>
              <a:gd name="connsiteX31" fmla="*/ 1617432 w 3248517"/>
              <a:gd name="connsiteY31" fmla="*/ 3386496 h 3508045"/>
              <a:gd name="connsiteX32" fmla="*/ 1824205 w 3248517"/>
              <a:gd name="connsiteY32" fmla="*/ 3450826 h 3508045"/>
              <a:gd name="connsiteX33" fmla="*/ 1856370 w 3248517"/>
              <a:gd name="connsiteY33" fmla="*/ 3391091 h 3508045"/>
              <a:gd name="connsiteX34" fmla="*/ 1718521 w 3248517"/>
              <a:gd name="connsiteY34" fmla="*/ 3303786 h 3508045"/>
              <a:gd name="connsiteX35" fmla="*/ 1746091 w 3248517"/>
              <a:gd name="connsiteY35" fmla="*/ 2908619 h 3508045"/>
              <a:gd name="connsiteX36" fmla="*/ 1870155 w 3248517"/>
              <a:gd name="connsiteY36" fmla="*/ 2623730 h 3508045"/>
              <a:gd name="connsiteX37" fmla="*/ 1975840 w 3248517"/>
              <a:gd name="connsiteY37" fmla="*/ 2844289 h 3508045"/>
              <a:gd name="connsiteX38" fmla="*/ 2058549 w 3248517"/>
              <a:gd name="connsiteY38" fmla="*/ 3060253 h 3508045"/>
              <a:gd name="connsiteX39" fmla="*/ 2104499 w 3248517"/>
              <a:gd name="connsiteY39" fmla="*/ 3358926 h 3508045"/>
              <a:gd name="connsiteX40" fmla="*/ 2141259 w 3248517"/>
              <a:gd name="connsiteY40" fmla="*/ 3326761 h 3508045"/>
              <a:gd name="connsiteX41" fmla="*/ 2168828 w 3248517"/>
              <a:gd name="connsiteY41" fmla="*/ 3496775 h 3508045"/>
              <a:gd name="connsiteX42" fmla="*/ 2309062 w 3248517"/>
              <a:gd name="connsiteY42" fmla="*/ 3507439 h 3508045"/>
              <a:gd name="connsiteX43" fmla="*/ 2353539 w 3248517"/>
              <a:gd name="connsiteY43" fmla="*/ 3463419 h 3508045"/>
              <a:gd name="connsiteX44" fmla="*/ 2240700 w 3248517"/>
              <a:gd name="connsiteY44" fmla="*/ 3366924 h 3508045"/>
              <a:gd name="connsiteX45" fmla="*/ 2145854 w 3248517"/>
              <a:gd name="connsiteY45" fmla="*/ 3087823 h 3508045"/>
              <a:gd name="connsiteX46" fmla="*/ 2101660 w 3248517"/>
              <a:gd name="connsiteY46" fmla="*/ 2817884 h 3508045"/>
              <a:gd name="connsiteX47" fmla="*/ 2072334 w 3248517"/>
              <a:gd name="connsiteY47" fmla="*/ 2357222 h 3508045"/>
              <a:gd name="connsiteX48" fmla="*/ 2313376 w 3248517"/>
              <a:gd name="connsiteY48" fmla="*/ 2205413 h 3508045"/>
              <a:gd name="connsiteX49" fmla="*/ 2604615 w 3248517"/>
              <a:gd name="connsiteY49" fmla="*/ 1779447 h 3508045"/>
              <a:gd name="connsiteX50" fmla="*/ 2672628 w 3248517"/>
              <a:gd name="connsiteY50" fmla="*/ 1448891 h 3508045"/>
              <a:gd name="connsiteX51" fmla="*/ 2785010 w 3248517"/>
              <a:gd name="connsiteY51" fmla="*/ 1398346 h 3508045"/>
              <a:gd name="connsiteX52" fmla="*/ 2774628 w 3248517"/>
              <a:gd name="connsiteY52" fmla="*/ 1288521 h 3508045"/>
              <a:gd name="connsiteX53" fmla="*/ 2760106 w 3248517"/>
              <a:gd name="connsiteY53" fmla="*/ 1231453 h 3508045"/>
              <a:gd name="connsiteX54" fmla="*/ 2783362 w 3248517"/>
              <a:gd name="connsiteY54" fmla="*/ 1121454 h 3508045"/>
              <a:gd name="connsiteX55" fmla="*/ 2813492 w 3248517"/>
              <a:gd name="connsiteY55" fmla="*/ 1132185 h 3508045"/>
              <a:gd name="connsiteX56" fmla="*/ 2807530 w 3248517"/>
              <a:gd name="connsiteY56" fmla="*/ 1066034 h 3508045"/>
              <a:gd name="connsiteX57" fmla="*/ 2835100 w 3248517"/>
              <a:gd name="connsiteY57" fmla="*/ 1020084 h 3508045"/>
              <a:gd name="connsiteX58" fmla="*/ 2946306 w 3248517"/>
              <a:gd name="connsiteY58" fmla="*/ 872562 h 3508045"/>
              <a:gd name="connsiteX59" fmla="*/ 2986734 w 3248517"/>
              <a:gd name="connsiteY59" fmla="*/ 771955 h 3508045"/>
              <a:gd name="connsiteX60" fmla="*/ 2876992 w 3248517"/>
              <a:gd name="connsiteY60" fmla="*/ 819245 h 3508045"/>
              <a:gd name="connsiteX61" fmla="*/ 2742744 w 3248517"/>
              <a:gd name="connsiteY61" fmla="*/ 868450 h 3508045"/>
              <a:gd name="connsiteX62" fmla="*/ 3074039 w 3248517"/>
              <a:gd name="connsiteY62" fmla="*/ 501589 h 3508045"/>
              <a:gd name="connsiteX63" fmla="*/ 3219323 w 3248517"/>
              <a:gd name="connsiteY63" fmla="*/ 46231 h 3508045"/>
              <a:gd name="connsiteX64" fmla="*/ 3119988 w 3248517"/>
              <a:gd name="connsiteY64" fmla="*/ 328453 h 3508045"/>
              <a:gd name="connsiteX65" fmla="*/ 3079371 w 3248517"/>
              <a:gd name="connsiteY65" fmla="*/ 38232 h 3508045"/>
              <a:gd name="connsiteX66" fmla="*/ 3059798 w 3248517"/>
              <a:gd name="connsiteY66" fmla="*/ 388642 h 3508045"/>
              <a:gd name="connsiteX67" fmla="*/ 2963023 w 3248517"/>
              <a:gd name="connsiteY67" fmla="*/ 482754 h 3508045"/>
              <a:gd name="connsiteX68" fmla="*/ 2822963 w 3248517"/>
              <a:gd name="connsiteY68" fmla="*/ 60189 h 3508045"/>
              <a:gd name="connsiteX69" fmla="*/ 2887119 w 3248517"/>
              <a:gd name="connsiteY69" fmla="*/ 521161 h 3508045"/>
              <a:gd name="connsiteX70" fmla="*/ 2715630 w 3248517"/>
              <a:gd name="connsiteY70" fmla="*/ 730601 h 3508045"/>
              <a:gd name="connsiteX71" fmla="*/ 2649828 w 3248517"/>
              <a:gd name="connsiteY71" fmla="*/ 620884 h 3508045"/>
              <a:gd name="connsiteX72" fmla="*/ 2633832 w 3248517"/>
              <a:gd name="connsiteY72" fmla="*/ 446449 h 3508045"/>
              <a:gd name="connsiteX73" fmla="*/ 2586971 w 3248517"/>
              <a:gd name="connsiteY73" fmla="*/ 643296 h 3508045"/>
              <a:gd name="connsiteX74" fmla="*/ 2650846 w 3248517"/>
              <a:gd name="connsiteY74" fmla="*/ 771218 h 3508045"/>
              <a:gd name="connsiteX75" fmla="*/ 2632922 w 3248517"/>
              <a:gd name="connsiteY75" fmla="*/ 854946 h 3508045"/>
              <a:gd name="connsiteX76" fmla="*/ 2481287 w 3248517"/>
              <a:gd name="connsiteY76" fmla="*/ 854665 h 3508045"/>
              <a:gd name="connsiteX77" fmla="*/ 2393982 w 3248517"/>
              <a:gd name="connsiteY77" fmla="*/ 753575 h 3508045"/>
              <a:gd name="connsiteX78" fmla="*/ 2447929 w 3248517"/>
              <a:gd name="connsiteY78" fmla="*/ 605344 h 3508045"/>
              <a:gd name="connsiteX79" fmla="*/ 2420079 w 3248517"/>
              <a:gd name="connsiteY79" fmla="*/ 458586 h 3508045"/>
              <a:gd name="connsiteX80" fmla="*/ 2330389 w 3248517"/>
              <a:gd name="connsiteY80" fmla="*/ 702575 h 3508045"/>
              <a:gd name="connsiteX81" fmla="*/ 2045501 w 3248517"/>
              <a:gd name="connsiteY81" fmla="*/ 470160 h 3508045"/>
              <a:gd name="connsiteX82" fmla="*/ 2079139 w 3248517"/>
              <a:gd name="connsiteY82" fmla="*/ 379171 h 3508045"/>
              <a:gd name="connsiteX83" fmla="*/ 2305379 w 3248517"/>
              <a:gd name="connsiteY83" fmla="*/ 238764 h 3508045"/>
              <a:gd name="connsiteX84" fmla="*/ 2167863 w 3248517"/>
              <a:gd name="connsiteY84" fmla="*/ 296731 h 3508045"/>
              <a:gd name="connsiteX85" fmla="*/ 2035574 w 3248517"/>
              <a:gd name="connsiteY85" fmla="*/ 307863 h 3508045"/>
              <a:gd name="connsiteX86" fmla="*/ 2047899 w 3248517"/>
              <a:gd name="connsiteY86" fmla="*/ 174099 h 3508045"/>
              <a:gd name="connsiteX87" fmla="*/ 2126456 w 3248517"/>
              <a:gd name="connsiteY87" fmla="*/ 0 h 3508045"/>
              <a:gd name="connsiteX88" fmla="*/ 1966650 w 3248517"/>
              <a:gd name="connsiteY88" fmla="*/ 257318 h 3508045"/>
              <a:gd name="connsiteX89" fmla="*/ 1936870 w 3248517"/>
              <a:gd name="connsiteY89" fmla="*/ 32164 h 3508045"/>
              <a:gd name="connsiteX90" fmla="*/ 1901275 w 3248517"/>
              <a:gd name="connsiteY90" fmla="*/ 208756 h 3508045"/>
              <a:gd name="connsiteX91" fmla="*/ 1931363 w 3248517"/>
              <a:gd name="connsiteY91" fmla="*/ 367315 h 3508045"/>
              <a:gd name="connsiteX92" fmla="*/ 1837294 w 3248517"/>
              <a:gd name="connsiteY92" fmla="*/ 288733 h 3508045"/>
              <a:gd name="connsiteX93" fmla="*/ 1776782 w 3248517"/>
              <a:gd name="connsiteY93" fmla="*/ 138130 h 3508045"/>
              <a:gd name="connsiteX94" fmla="*/ 1812524 w 3248517"/>
              <a:gd name="connsiteY94" fmla="*/ 363351 h 3508045"/>
              <a:gd name="connsiteX95" fmla="*/ 2358415 w 3248517"/>
              <a:gd name="connsiteY95" fmla="*/ 907420 h 3508045"/>
              <a:gd name="connsiteX96" fmla="*/ 2235543 w 3248517"/>
              <a:gd name="connsiteY96" fmla="*/ 830779 h 3508045"/>
              <a:gd name="connsiteX97" fmla="*/ 2065635 w 3248517"/>
              <a:gd name="connsiteY97" fmla="*/ 746314 h 3508045"/>
              <a:gd name="connsiteX98" fmla="*/ 2108531 w 3248517"/>
              <a:gd name="connsiteY98" fmla="*/ 998194 h 3508045"/>
              <a:gd name="connsiteX99" fmla="*/ 2259254 w 3248517"/>
              <a:gd name="connsiteY99" fmla="*/ 1067227 h 3508045"/>
              <a:gd name="connsiteX100" fmla="*/ 2285163 w 3248517"/>
              <a:gd name="connsiteY100" fmla="*/ 1144483 h 3508045"/>
              <a:gd name="connsiteX101" fmla="*/ 2187208 w 3248517"/>
              <a:gd name="connsiteY101" fmla="*/ 1396872 h 3508045"/>
              <a:gd name="connsiteX102" fmla="*/ 1962055 w 3248517"/>
              <a:gd name="connsiteY102" fmla="*/ 1419847 h 3508045"/>
              <a:gd name="connsiteX103" fmla="*/ 1658786 w 3248517"/>
              <a:gd name="connsiteY103" fmla="*/ 1452012 h 3508045"/>
              <a:gd name="connsiteX104" fmla="*/ 514638 w 3248517"/>
              <a:gd name="connsiteY104" fmla="*/ 1433632 h 3508045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68828 w 3248517"/>
              <a:gd name="connsiteY41" fmla="*/ 3496775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68828 w 3248517"/>
              <a:gd name="connsiteY41" fmla="*/ 3496775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773"/>
              <a:gd name="connsiteX1" fmla="*/ 514638 w 3248517"/>
              <a:gd name="connsiteY1" fmla="*/ 1433632 h 3507773"/>
              <a:gd name="connsiteX2" fmla="*/ 202179 w 3248517"/>
              <a:gd name="connsiteY2" fmla="*/ 1603646 h 3507773"/>
              <a:gd name="connsiteX3" fmla="*/ 18380 w 3248517"/>
              <a:gd name="connsiteY3" fmla="*/ 1787445 h 3507773"/>
              <a:gd name="connsiteX4" fmla="*/ 0 w 3248517"/>
              <a:gd name="connsiteY4" fmla="*/ 2063143 h 3507773"/>
              <a:gd name="connsiteX5" fmla="*/ 151635 w 3248517"/>
              <a:gd name="connsiteY5" fmla="*/ 1952864 h 3507773"/>
              <a:gd name="connsiteX6" fmla="*/ 188394 w 3248517"/>
              <a:gd name="connsiteY6" fmla="*/ 2003409 h 3507773"/>
              <a:gd name="connsiteX7" fmla="*/ 202179 w 3248517"/>
              <a:gd name="connsiteY7" fmla="*/ 1856369 h 3507773"/>
              <a:gd name="connsiteX8" fmla="*/ 280294 w 3248517"/>
              <a:gd name="connsiteY8" fmla="*/ 2269917 h 3507773"/>
              <a:gd name="connsiteX9" fmla="*/ 36760 w 3248517"/>
              <a:gd name="connsiteY9" fmla="*/ 2550211 h 3507773"/>
              <a:gd name="connsiteX10" fmla="*/ 45950 w 3248517"/>
              <a:gd name="connsiteY10" fmla="*/ 3363521 h 3507773"/>
              <a:gd name="connsiteX11" fmla="*/ 105685 w 3248517"/>
              <a:gd name="connsiteY11" fmla="*/ 3326761 h 3507773"/>
              <a:gd name="connsiteX12" fmla="*/ 133255 w 3248517"/>
              <a:gd name="connsiteY12" fmla="*/ 3469206 h 3507773"/>
              <a:gd name="connsiteX13" fmla="*/ 298674 w 3248517"/>
              <a:gd name="connsiteY13" fmla="*/ 3464611 h 3507773"/>
              <a:gd name="connsiteX14" fmla="*/ 353813 w 3248517"/>
              <a:gd name="connsiteY14" fmla="*/ 3427851 h 3507773"/>
              <a:gd name="connsiteX15" fmla="*/ 174609 w 3248517"/>
              <a:gd name="connsiteY15" fmla="*/ 3276217 h 3507773"/>
              <a:gd name="connsiteX16" fmla="*/ 170014 w 3248517"/>
              <a:gd name="connsiteY16" fmla="*/ 2720225 h 3507773"/>
              <a:gd name="connsiteX17" fmla="*/ 390573 w 3248517"/>
              <a:gd name="connsiteY17" fmla="*/ 2605350 h 3507773"/>
              <a:gd name="connsiteX18" fmla="*/ 298674 w 3248517"/>
              <a:gd name="connsiteY18" fmla="*/ 2734010 h 3507773"/>
              <a:gd name="connsiteX19" fmla="*/ 680057 w 3248517"/>
              <a:gd name="connsiteY19" fmla="*/ 3294597 h 3507773"/>
              <a:gd name="connsiteX20" fmla="*/ 721411 w 3248517"/>
              <a:gd name="connsiteY20" fmla="*/ 3262432 h 3507773"/>
              <a:gd name="connsiteX21" fmla="*/ 735196 w 3248517"/>
              <a:gd name="connsiteY21" fmla="*/ 3363521 h 3507773"/>
              <a:gd name="connsiteX22" fmla="*/ 928185 w 3248517"/>
              <a:gd name="connsiteY22" fmla="*/ 3363521 h 3507773"/>
              <a:gd name="connsiteX23" fmla="*/ 974135 w 3248517"/>
              <a:gd name="connsiteY23" fmla="*/ 3331356 h 3507773"/>
              <a:gd name="connsiteX24" fmla="*/ 758171 w 3248517"/>
              <a:gd name="connsiteY24" fmla="*/ 3193507 h 3507773"/>
              <a:gd name="connsiteX25" fmla="*/ 510043 w 3248517"/>
              <a:gd name="connsiteY25" fmla="*/ 2821314 h 3507773"/>
              <a:gd name="connsiteX26" fmla="*/ 519233 w 3248517"/>
              <a:gd name="connsiteY26" fmla="*/ 2738605 h 3507773"/>
              <a:gd name="connsiteX27" fmla="*/ 914400 w 3248517"/>
              <a:gd name="connsiteY27" fmla="*/ 2334247 h 3507773"/>
              <a:gd name="connsiteX28" fmla="*/ 1709331 w 3248517"/>
              <a:gd name="connsiteY28" fmla="*/ 2380197 h 3507773"/>
              <a:gd name="connsiteX29" fmla="*/ 1585267 w 3248517"/>
              <a:gd name="connsiteY29" fmla="*/ 3248647 h 3507773"/>
              <a:gd name="connsiteX30" fmla="*/ 1622026 w 3248517"/>
              <a:gd name="connsiteY30" fmla="*/ 3239457 h 3507773"/>
              <a:gd name="connsiteX31" fmla="*/ 1617432 w 3248517"/>
              <a:gd name="connsiteY31" fmla="*/ 3386496 h 3507773"/>
              <a:gd name="connsiteX32" fmla="*/ 1824205 w 3248517"/>
              <a:gd name="connsiteY32" fmla="*/ 3450826 h 3507773"/>
              <a:gd name="connsiteX33" fmla="*/ 1856370 w 3248517"/>
              <a:gd name="connsiteY33" fmla="*/ 3391091 h 3507773"/>
              <a:gd name="connsiteX34" fmla="*/ 1718521 w 3248517"/>
              <a:gd name="connsiteY34" fmla="*/ 3303786 h 3507773"/>
              <a:gd name="connsiteX35" fmla="*/ 1746091 w 3248517"/>
              <a:gd name="connsiteY35" fmla="*/ 2908619 h 3507773"/>
              <a:gd name="connsiteX36" fmla="*/ 1870155 w 3248517"/>
              <a:gd name="connsiteY36" fmla="*/ 2623730 h 3507773"/>
              <a:gd name="connsiteX37" fmla="*/ 1975840 w 3248517"/>
              <a:gd name="connsiteY37" fmla="*/ 2844289 h 3507773"/>
              <a:gd name="connsiteX38" fmla="*/ 2058549 w 3248517"/>
              <a:gd name="connsiteY38" fmla="*/ 3060253 h 3507773"/>
              <a:gd name="connsiteX39" fmla="*/ 2104499 w 3248517"/>
              <a:gd name="connsiteY39" fmla="*/ 3358926 h 3507773"/>
              <a:gd name="connsiteX40" fmla="*/ 2141259 w 3248517"/>
              <a:gd name="connsiteY40" fmla="*/ 3326761 h 3507773"/>
              <a:gd name="connsiteX41" fmla="*/ 2155499 w 3248517"/>
              <a:gd name="connsiteY41" fmla="*/ 3478113 h 3507773"/>
              <a:gd name="connsiteX42" fmla="*/ 2309062 w 3248517"/>
              <a:gd name="connsiteY42" fmla="*/ 3507439 h 3507773"/>
              <a:gd name="connsiteX43" fmla="*/ 2353539 w 3248517"/>
              <a:gd name="connsiteY43" fmla="*/ 3463419 h 3507773"/>
              <a:gd name="connsiteX44" fmla="*/ 2240700 w 3248517"/>
              <a:gd name="connsiteY44" fmla="*/ 3366924 h 3507773"/>
              <a:gd name="connsiteX45" fmla="*/ 2145854 w 3248517"/>
              <a:gd name="connsiteY45" fmla="*/ 3087823 h 3507773"/>
              <a:gd name="connsiteX46" fmla="*/ 2101660 w 3248517"/>
              <a:gd name="connsiteY46" fmla="*/ 2817884 h 3507773"/>
              <a:gd name="connsiteX47" fmla="*/ 2072334 w 3248517"/>
              <a:gd name="connsiteY47" fmla="*/ 2357222 h 3507773"/>
              <a:gd name="connsiteX48" fmla="*/ 2313376 w 3248517"/>
              <a:gd name="connsiteY48" fmla="*/ 2205413 h 3507773"/>
              <a:gd name="connsiteX49" fmla="*/ 2604615 w 3248517"/>
              <a:gd name="connsiteY49" fmla="*/ 1779447 h 3507773"/>
              <a:gd name="connsiteX50" fmla="*/ 2672628 w 3248517"/>
              <a:gd name="connsiteY50" fmla="*/ 1448891 h 3507773"/>
              <a:gd name="connsiteX51" fmla="*/ 2785010 w 3248517"/>
              <a:gd name="connsiteY51" fmla="*/ 1398346 h 3507773"/>
              <a:gd name="connsiteX52" fmla="*/ 2774628 w 3248517"/>
              <a:gd name="connsiteY52" fmla="*/ 1288521 h 3507773"/>
              <a:gd name="connsiteX53" fmla="*/ 2760106 w 3248517"/>
              <a:gd name="connsiteY53" fmla="*/ 1231453 h 3507773"/>
              <a:gd name="connsiteX54" fmla="*/ 2783362 w 3248517"/>
              <a:gd name="connsiteY54" fmla="*/ 1121454 h 3507773"/>
              <a:gd name="connsiteX55" fmla="*/ 2813492 w 3248517"/>
              <a:gd name="connsiteY55" fmla="*/ 1132185 h 3507773"/>
              <a:gd name="connsiteX56" fmla="*/ 2807530 w 3248517"/>
              <a:gd name="connsiteY56" fmla="*/ 1066034 h 3507773"/>
              <a:gd name="connsiteX57" fmla="*/ 2835100 w 3248517"/>
              <a:gd name="connsiteY57" fmla="*/ 1020084 h 3507773"/>
              <a:gd name="connsiteX58" fmla="*/ 2946306 w 3248517"/>
              <a:gd name="connsiteY58" fmla="*/ 872562 h 3507773"/>
              <a:gd name="connsiteX59" fmla="*/ 2986734 w 3248517"/>
              <a:gd name="connsiteY59" fmla="*/ 771955 h 3507773"/>
              <a:gd name="connsiteX60" fmla="*/ 2876992 w 3248517"/>
              <a:gd name="connsiteY60" fmla="*/ 819245 h 3507773"/>
              <a:gd name="connsiteX61" fmla="*/ 2742744 w 3248517"/>
              <a:gd name="connsiteY61" fmla="*/ 868450 h 3507773"/>
              <a:gd name="connsiteX62" fmla="*/ 3074039 w 3248517"/>
              <a:gd name="connsiteY62" fmla="*/ 501589 h 3507773"/>
              <a:gd name="connsiteX63" fmla="*/ 3219323 w 3248517"/>
              <a:gd name="connsiteY63" fmla="*/ 46231 h 3507773"/>
              <a:gd name="connsiteX64" fmla="*/ 3119988 w 3248517"/>
              <a:gd name="connsiteY64" fmla="*/ 328453 h 3507773"/>
              <a:gd name="connsiteX65" fmla="*/ 3079371 w 3248517"/>
              <a:gd name="connsiteY65" fmla="*/ 38232 h 3507773"/>
              <a:gd name="connsiteX66" fmla="*/ 3059798 w 3248517"/>
              <a:gd name="connsiteY66" fmla="*/ 388642 h 3507773"/>
              <a:gd name="connsiteX67" fmla="*/ 2963023 w 3248517"/>
              <a:gd name="connsiteY67" fmla="*/ 482754 h 3507773"/>
              <a:gd name="connsiteX68" fmla="*/ 2822963 w 3248517"/>
              <a:gd name="connsiteY68" fmla="*/ 60189 h 3507773"/>
              <a:gd name="connsiteX69" fmla="*/ 2887119 w 3248517"/>
              <a:gd name="connsiteY69" fmla="*/ 521161 h 3507773"/>
              <a:gd name="connsiteX70" fmla="*/ 2715630 w 3248517"/>
              <a:gd name="connsiteY70" fmla="*/ 730601 h 3507773"/>
              <a:gd name="connsiteX71" fmla="*/ 2649828 w 3248517"/>
              <a:gd name="connsiteY71" fmla="*/ 620884 h 3507773"/>
              <a:gd name="connsiteX72" fmla="*/ 2633832 w 3248517"/>
              <a:gd name="connsiteY72" fmla="*/ 446449 h 3507773"/>
              <a:gd name="connsiteX73" fmla="*/ 2586971 w 3248517"/>
              <a:gd name="connsiteY73" fmla="*/ 643296 h 3507773"/>
              <a:gd name="connsiteX74" fmla="*/ 2650846 w 3248517"/>
              <a:gd name="connsiteY74" fmla="*/ 771218 h 3507773"/>
              <a:gd name="connsiteX75" fmla="*/ 2632922 w 3248517"/>
              <a:gd name="connsiteY75" fmla="*/ 854946 h 3507773"/>
              <a:gd name="connsiteX76" fmla="*/ 2481287 w 3248517"/>
              <a:gd name="connsiteY76" fmla="*/ 854665 h 3507773"/>
              <a:gd name="connsiteX77" fmla="*/ 2393982 w 3248517"/>
              <a:gd name="connsiteY77" fmla="*/ 753575 h 3507773"/>
              <a:gd name="connsiteX78" fmla="*/ 2447929 w 3248517"/>
              <a:gd name="connsiteY78" fmla="*/ 605344 h 3507773"/>
              <a:gd name="connsiteX79" fmla="*/ 2420079 w 3248517"/>
              <a:gd name="connsiteY79" fmla="*/ 458586 h 3507773"/>
              <a:gd name="connsiteX80" fmla="*/ 2330389 w 3248517"/>
              <a:gd name="connsiteY80" fmla="*/ 702575 h 3507773"/>
              <a:gd name="connsiteX81" fmla="*/ 2045501 w 3248517"/>
              <a:gd name="connsiteY81" fmla="*/ 470160 h 3507773"/>
              <a:gd name="connsiteX82" fmla="*/ 2079139 w 3248517"/>
              <a:gd name="connsiteY82" fmla="*/ 379171 h 3507773"/>
              <a:gd name="connsiteX83" fmla="*/ 2305379 w 3248517"/>
              <a:gd name="connsiteY83" fmla="*/ 238764 h 3507773"/>
              <a:gd name="connsiteX84" fmla="*/ 2167863 w 3248517"/>
              <a:gd name="connsiteY84" fmla="*/ 296731 h 3507773"/>
              <a:gd name="connsiteX85" fmla="*/ 2035574 w 3248517"/>
              <a:gd name="connsiteY85" fmla="*/ 307863 h 3507773"/>
              <a:gd name="connsiteX86" fmla="*/ 2047899 w 3248517"/>
              <a:gd name="connsiteY86" fmla="*/ 174099 h 3507773"/>
              <a:gd name="connsiteX87" fmla="*/ 2126456 w 3248517"/>
              <a:gd name="connsiteY87" fmla="*/ 0 h 3507773"/>
              <a:gd name="connsiteX88" fmla="*/ 1966650 w 3248517"/>
              <a:gd name="connsiteY88" fmla="*/ 257318 h 3507773"/>
              <a:gd name="connsiteX89" fmla="*/ 1936870 w 3248517"/>
              <a:gd name="connsiteY89" fmla="*/ 32164 h 3507773"/>
              <a:gd name="connsiteX90" fmla="*/ 1901275 w 3248517"/>
              <a:gd name="connsiteY90" fmla="*/ 208756 h 3507773"/>
              <a:gd name="connsiteX91" fmla="*/ 1931363 w 3248517"/>
              <a:gd name="connsiteY91" fmla="*/ 367315 h 3507773"/>
              <a:gd name="connsiteX92" fmla="*/ 1837294 w 3248517"/>
              <a:gd name="connsiteY92" fmla="*/ 288733 h 3507773"/>
              <a:gd name="connsiteX93" fmla="*/ 1776782 w 3248517"/>
              <a:gd name="connsiteY93" fmla="*/ 138130 h 3507773"/>
              <a:gd name="connsiteX94" fmla="*/ 1812524 w 3248517"/>
              <a:gd name="connsiteY94" fmla="*/ 363351 h 3507773"/>
              <a:gd name="connsiteX95" fmla="*/ 2358415 w 3248517"/>
              <a:gd name="connsiteY95" fmla="*/ 907420 h 3507773"/>
              <a:gd name="connsiteX96" fmla="*/ 2235543 w 3248517"/>
              <a:gd name="connsiteY96" fmla="*/ 830779 h 3507773"/>
              <a:gd name="connsiteX97" fmla="*/ 2065635 w 3248517"/>
              <a:gd name="connsiteY97" fmla="*/ 746314 h 3507773"/>
              <a:gd name="connsiteX98" fmla="*/ 2108531 w 3248517"/>
              <a:gd name="connsiteY98" fmla="*/ 998194 h 3507773"/>
              <a:gd name="connsiteX99" fmla="*/ 2259254 w 3248517"/>
              <a:gd name="connsiteY99" fmla="*/ 1067227 h 3507773"/>
              <a:gd name="connsiteX100" fmla="*/ 2285163 w 3248517"/>
              <a:gd name="connsiteY100" fmla="*/ 1144483 h 3507773"/>
              <a:gd name="connsiteX101" fmla="*/ 2187208 w 3248517"/>
              <a:gd name="connsiteY101" fmla="*/ 1396872 h 3507773"/>
              <a:gd name="connsiteX102" fmla="*/ 1962055 w 3248517"/>
              <a:gd name="connsiteY102" fmla="*/ 1419847 h 3507773"/>
              <a:gd name="connsiteX103" fmla="*/ 1658786 w 3248517"/>
              <a:gd name="connsiteY103" fmla="*/ 1452012 h 3507773"/>
              <a:gd name="connsiteX104" fmla="*/ 514638 w 3248517"/>
              <a:gd name="connsiteY104" fmla="*/ 1433632 h 3507773"/>
              <a:gd name="connsiteX0" fmla="*/ 514638 w 3248517"/>
              <a:gd name="connsiteY0" fmla="*/ 1433632 h 3507773"/>
              <a:gd name="connsiteX1" fmla="*/ 514638 w 3248517"/>
              <a:gd name="connsiteY1" fmla="*/ 1433632 h 3507773"/>
              <a:gd name="connsiteX2" fmla="*/ 202179 w 3248517"/>
              <a:gd name="connsiteY2" fmla="*/ 1603646 h 3507773"/>
              <a:gd name="connsiteX3" fmla="*/ 18380 w 3248517"/>
              <a:gd name="connsiteY3" fmla="*/ 1787445 h 3507773"/>
              <a:gd name="connsiteX4" fmla="*/ 0 w 3248517"/>
              <a:gd name="connsiteY4" fmla="*/ 2063143 h 3507773"/>
              <a:gd name="connsiteX5" fmla="*/ 151635 w 3248517"/>
              <a:gd name="connsiteY5" fmla="*/ 1952864 h 3507773"/>
              <a:gd name="connsiteX6" fmla="*/ 188394 w 3248517"/>
              <a:gd name="connsiteY6" fmla="*/ 2003409 h 3507773"/>
              <a:gd name="connsiteX7" fmla="*/ 202179 w 3248517"/>
              <a:gd name="connsiteY7" fmla="*/ 1856369 h 3507773"/>
              <a:gd name="connsiteX8" fmla="*/ 280294 w 3248517"/>
              <a:gd name="connsiteY8" fmla="*/ 2269917 h 3507773"/>
              <a:gd name="connsiteX9" fmla="*/ 36760 w 3248517"/>
              <a:gd name="connsiteY9" fmla="*/ 2550211 h 3507773"/>
              <a:gd name="connsiteX10" fmla="*/ 45950 w 3248517"/>
              <a:gd name="connsiteY10" fmla="*/ 3363521 h 3507773"/>
              <a:gd name="connsiteX11" fmla="*/ 105685 w 3248517"/>
              <a:gd name="connsiteY11" fmla="*/ 3326761 h 3507773"/>
              <a:gd name="connsiteX12" fmla="*/ 133255 w 3248517"/>
              <a:gd name="connsiteY12" fmla="*/ 3469206 h 3507773"/>
              <a:gd name="connsiteX13" fmla="*/ 298674 w 3248517"/>
              <a:gd name="connsiteY13" fmla="*/ 3464611 h 3507773"/>
              <a:gd name="connsiteX14" fmla="*/ 353813 w 3248517"/>
              <a:gd name="connsiteY14" fmla="*/ 3427851 h 3507773"/>
              <a:gd name="connsiteX15" fmla="*/ 174609 w 3248517"/>
              <a:gd name="connsiteY15" fmla="*/ 3276217 h 3507773"/>
              <a:gd name="connsiteX16" fmla="*/ 170014 w 3248517"/>
              <a:gd name="connsiteY16" fmla="*/ 2720225 h 3507773"/>
              <a:gd name="connsiteX17" fmla="*/ 390573 w 3248517"/>
              <a:gd name="connsiteY17" fmla="*/ 2605350 h 3507773"/>
              <a:gd name="connsiteX18" fmla="*/ 298674 w 3248517"/>
              <a:gd name="connsiteY18" fmla="*/ 2734010 h 3507773"/>
              <a:gd name="connsiteX19" fmla="*/ 680057 w 3248517"/>
              <a:gd name="connsiteY19" fmla="*/ 3294597 h 3507773"/>
              <a:gd name="connsiteX20" fmla="*/ 721411 w 3248517"/>
              <a:gd name="connsiteY20" fmla="*/ 3262432 h 3507773"/>
              <a:gd name="connsiteX21" fmla="*/ 735196 w 3248517"/>
              <a:gd name="connsiteY21" fmla="*/ 3363521 h 3507773"/>
              <a:gd name="connsiteX22" fmla="*/ 928185 w 3248517"/>
              <a:gd name="connsiteY22" fmla="*/ 3363521 h 3507773"/>
              <a:gd name="connsiteX23" fmla="*/ 974135 w 3248517"/>
              <a:gd name="connsiteY23" fmla="*/ 3331356 h 3507773"/>
              <a:gd name="connsiteX24" fmla="*/ 758171 w 3248517"/>
              <a:gd name="connsiteY24" fmla="*/ 3193507 h 3507773"/>
              <a:gd name="connsiteX25" fmla="*/ 510043 w 3248517"/>
              <a:gd name="connsiteY25" fmla="*/ 2821314 h 3507773"/>
              <a:gd name="connsiteX26" fmla="*/ 519233 w 3248517"/>
              <a:gd name="connsiteY26" fmla="*/ 2738605 h 3507773"/>
              <a:gd name="connsiteX27" fmla="*/ 914400 w 3248517"/>
              <a:gd name="connsiteY27" fmla="*/ 2334247 h 3507773"/>
              <a:gd name="connsiteX28" fmla="*/ 1709331 w 3248517"/>
              <a:gd name="connsiteY28" fmla="*/ 2380197 h 3507773"/>
              <a:gd name="connsiteX29" fmla="*/ 1585267 w 3248517"/>
              <a:gd name="connsiteY29" fmla="*/ 3248647 h 3507773"/>
              <a:gd name="connsiteX30" fmla="*/ 1622026 w 3248517"/>
              <a:gd name="connsiteY30" fmla="*/ 3239457 h 3507773"/>
              <a:gd name="connsiteX31" fmla="*/ 1617432 w 3248517"/>
              <a:gd name="connsiteY31" fmla="*/ 3386496 h 3507773"/>
              <a:gd name="connsiteX32" fmla="*/ 1824205 w 3248517"/>
              <a:gd name="connsiteY32" fmla="*/ 3450826 h 3507773"/>
              <a:gd name="connsiteX33" fmla="*/ 1856370 w 3248517"/>
              <a:gd name="connsiteY33" fmla="*/ 3391091 h 3507773"/>
              <a:gd name="connsiteX34" fmla="*/ 1718521 w 3248517"/>
              <a:gd name="connsiteY34" fmla="*/ 3303786 h 3507773"/>
              <a:gd name="connsiteX35" fmla="*/ 1746091 w 3248517"/>
              <a:gd name="connsiteY35" fmla="*/ 2908619 h 3507773"/>
              <a:gd name="connsiteX36" fmla="*/ 1870155 w 3248517"/>
              <a:gd name="connsiteY36" fmla="*/ 2623730 h 3507773"/>
              <a:gd name="connsiteX37" fmla="*/ 1975840 w 3248517"/>
              <a:gd name="connsiteY37" fmla="*/ 2844289 h 3507773"/>
              <a:gd name="connsiteX38" fmla="*/ 2058549 w 3248517"/>
              <a:gd name="connsiteY38" fmla="*/ 3060253 h 3507773"/>
              <a:gd name="connsiteX39" fmla="*/ 2104499 w 3248517"/>
              <a:gd name="connsiteY39" fmla="*/ 3358926 h 3507773"/>
              <a:gd name="connsiteX40" fmla="*/ 2141259 w 3248517"/>
              <a:gd name="connsiteY40" fmla="*/ 3326761 h 3507773"/>
              <a:gd name="connsiteX41" fmla="*/ 2155499 w 3248517"/>
              <a:gd name="connsiteY41" fmla="*/ 3478113 h 3507773"/>
              <a:gd name="connsiteX42" fmla="*/ 2309062 w 3248517"/>
              <a:gd name="connsiteY42" fmla="*/ 3507439 h 3507773"/>
              <a:gd name="connsiteX43" fmla="*/ 2353539 w 3248517"/>
              <a:gd name="connsiteY43" fmla="*/ 3463419 h 3507773"/>
              <a:gd name="connsiteX44" fmla="*/ 2240700 w 3248517"/>
              <a:gd name="connsiteY44" fmla="*/ 3366924 h 3507773"/>
              <a:gd name="connsiteX45" fmla="*/ 2145854 w 3248517"/>
              <a:gd name="connsiteY45" fmla="*/ 3087823 h 3507773"/>
              <a:gd name="connsiteX46" fmla="*/ 2101660 w 3248517"/>
              <a:gd name="connsiteY46" fmla="*/ 2817884 h 3507773"/>
              <a:gd name="connsiteX47" fmla="*/ 2072334 w 3248517"/>
              <a:gd name="connsiteY47" fmla="*/ 2357222 h 3507773"/>
              <a:gd name="connsiteX48" fmla="*/ 2313376 w 3248517"/>
              <a:gd name="connsiteY48" fmla="*/ 2205413 h 3507773"/>
              <a:gd name="connsiteX49" fmla="*/ 2604615 w 3248517"/>
              <a:gd name="connsiteY49" fmla="*/ 1779447 h 3507773"/>
              <a:gd name="connsiteX50" fmla="*/ 2672628 w 3248517"/>
              <a:gd name="connsiteY50" fmla="*/ 1448891 h 3507773"/>
              <a:gd name="connsiteX51" fmla="*/ 2785010 w 3248517"/>
              <a:gd name="connsiteY51" fmla="*/ 1398346 h 3507773"/>
              <a:gd name="connsiteX52" fmla="*/ 2774628 w 3248517"/>
              <a:gd name="connsiteY52" fmla="*/ 1288521 h 3507773"/>
              <a:gd name="connsiteX53" fmla="*/ 2760106 w 3248517"/>
              <a:gd name="connsiteY53" fmla="*/ 1231453 h 3507773"/>
              <a:gd name="connsiteX54" fmla="*/ 2783362 w 3248517"/>
              <a:gd name="connsiteY54" fmla="*/ 1121454 h 3507773"/>
              <a:gd name="connsiteX55" fmla="*/ 2813492 w 3248517"/>
              <a:gd name="connsiteY55" fmla="*/ 1132185 h 3507773"/>
              <a:gd name="connsiteX56" fmla="*/ 2807530 w 3248517"/>
              <a:gd name="connsiteY56" fmla="*/ 1066034 h 3507773"/>
              <a:gd name="connsiteX57" fmla="*/ 2835100 w 3248517"/>
              <a:gd name="connsiteY57" fmla="*/ 1020084 h 3507773"/>
              <a:gd name="connsiteX58" fmla="*/ 2946306 w 3248517"/>
              <a:gd name="connsiteY58" fmla="*/ 872562 h 3507773"/>
              <a:gd name="connsiteX59" fmla="*/ 2986734 w 3248517"/>
              <a:gd name="connsiteY59" fmla="*/ 771955 h 3507773"/>
              <a:gd name="connsiteX60" fmla="*/ 2876992 w 3248517"/>
              <a:gd name="connsiteY60" fmla="*/ 819245 h 3507773"/>
              <a:gd name="connsiteX61" fmla="*/ 2742744 w 3248517"/>
              <a:gd name="connsiteY61" fmla="*/ 868450 h 3507773"/>
              <a:gd name="connsiteX62" fmla="*/ 3074039 w 3248517"/>
              <a:gd name="connsiteY62" fmla="*/ 501589 h 3507773"/>
              <a:gd name="connsiteX63" fmla="*/ 3219323 w 3248517"/>
              <a:gd name="connsiteY63" fmla="*/ 46231 h 3507773"/>
              <a:gd name="connsiteX64" fmla="*/ 3119988 w 3248517"/>
              <a:gd name="connsiteY64" fmla="*/ 328453 h 3507773"/>
              <a:gd name="connsiteX65" fmla="*/ 3079371 w 3248517"/>
              <a:gd name="connsiteY65" fmla="*/ 38232 h 3507773"/>
              <a:gd name="connsiteX66" fmla="*/ 3059798 w 3248517"/>
              <a:gd name="connsiteY66" fmla="*/ 388642 h 3507773"/>
              <a:gd name="connsiteX67" fmla="*/ 2963023 w 3248517"/>
              <a:gd name="connsiteY67" fmla="*/ 482754 h 3507773"/>
              <a:gd name="connsiteX68" fmla="*/ 2822963 w 3248517"/>
              <a:gd name="connsiteY68" fmla="*/ 60189 h 3507773"/>
              <a:gd name="connsiteX69" fmla="*/ 2887119 w 3248517"/>
              <a:gd name="connsiteY69" fmla="*/ 521161 h 3507773"/>
              <a:gd name="connsiteX70" fmla="*/ 2715630 w 3248517"/>
              <a:gd name="connsiteY70" fmla="*/ 730601 h 3507773"/>
              <a:gd name="connsiteX71" fmla="*/ 2649828 w 3248517"/>
              <a:gd name="connsiteY71" fmla="*/ 620884 h 3507773"/>
              <a:gd name="connsiteX72" fmla="*/ 2633832 w 3248517"/>
              <a:gd name="connsiteY72" fmla="*/ 446449 h 3507773"/>
              <a:gd name="connsiteX73" fmla="*/ 2586971 w 3248517"/>
              <a:gd name="connsiteY73" fmla="*/ 643296 h 3507773"/>
              <a:gd name="connsiteX74" fmla="*/ 2650846 w 3248517"/>
              <a:gd name="connsiteY74" fmla="*/ 771218 h 3507773"/>
              <a:gd name="connsiteX75" fmla="*/ 2632922 w 3248517"/>
              <a:gd name="connsiteY75" fmla="*/ 854946 h 3507773"/>
              <a:gd name="connsiteX76" fmla="*/ 2481287 w 3248517"/>
              <a:gd name="connsiteY76" fmla="*/ 854665 h 3507773"/>
              <a:gd name="connsiteX77" fmla="*/ 2393982 w 3248517"/>
              <a:gd name="connsiteY77" fmla="*/ 753575 h 3507773"/>
              <a:gd name="connsiteX78" fmla="*/ 2447929 w 3248517"/>
              <a:gd name="connsiteY78" fmla="*/ 605344 h 3507773"/>
              <a:gd name="connsiteX79" fmla="*/ 2420079 w 3248517"/>
              <a:gd name="connsiteY79" fmla="*/ 458586 h 3507773"/>
              <a:gd name="connsiteX80" fmla="*/ 2330389 w 3248517"/>
              <a:gd name="connsiteY80" fmla="*/ 702575 h 3507773"/>
              <a:gd name="connsiteX81" fmla="*/ 2045501 w 3248517"/>
              <a:gd name="connsiteY81" fmla="*/ 470160 h 3507773"/>
              <a:gd name="connsiteX82" fmla="*/ 2079139 w 3248517"/>
              <a:gd name="connsiteY82" fmla="*/ 379171 h 3507773"/>
              <a:gd name="connsiteX83" fmla="*/ 2305379 w 3248517"/>
              <a:gd name="connsiteY83" fmla="*/ 238764 h 3507773"/>
              <a:gd name="connsiteX84" fmla="*/ 2167863 w 3248517"/>
              <a:gd name="connsiteY84" fmla="*/ 296731 h 3507773"/>
              <a:gd name="connsiteX85" fmla="*/ 2035574 w 3248517"/>
              <a:gd name="connsiteY85" fmla="*/ 307863 h 3507773"/>
              <a:gd name="connsiteX86" fmla="*/ 2047899 w 3248517"/>
              <a:gd name="connsiteY86" fmla="*/ 174099 h 3507773"/>
              <a:gd name="connsiteX87" fmla="*/ 2126456 w 3248517"/>
              <a:gd name="connsiteY87" fmla="*/ 0 h 3507773"/>
              <a:gd name="connsiteX88" fmla="*/ 1966650 w 3248517"/>
              <a:gd name="connsiteY88" fmla="*/ 257318 h 3507773"/>
              <a:gd name="connsiteX89" fmla="*/ 1936870 w 3248517"/>
              <a:gd name="connsiteY89" fmla="*/ 32164 h 3507773"/>
              <a:gd name="connsiteX90" fmla="*/ 1901275 w 3248517"/>
              <a:gd name="connsiteY90" fmla="*/ 208756 h 3507773"/>
              <a:gd name="connsiteX91" fmla="*/ 1931363 w 3248517"/>
              <a:gd name="connsiteY91" fmla="*/ 367315 h 3507773"/>
              <a:gd name="connsiteX92" fmla="*/ 1837294 w 3248517"/>
              <a:gd name="connsiteY92" fmla="*/ 288733 h 3507773"/>
              <a:gd name="connsiteX93" fmla="*/ 1776782 w 3248517"/>
              <a:gd name="connsiteY93" fmla="*/ 138130 h 3507773"/>
              <a:gd name="connsiteX94" fmla="*/ 1812524 w 3248517"/>
              <a:gd name="connsiteY94" fmla="*/ 363351 h 3507773"/>
              <a:gd name="connsiteX95" fmla="*/ 2358415 w 3248517"/>
              <a:gd name="connsiteY95" fmla="*/ 907420 h 3507773"/>
              <a:gd name="connsiteX96" fmla="*/ 2235543 w 3248517"/>
              <a:gd name="connsiteY96" fmla="*/ 830779 h 3507773"/>
              <a:gd name="connsiteX97" fmla="*/ 2065635 w 3248517"/>
              <a:gd name="connsiteY97" fmla="*/ 746314 h 3507773"/>
              <a:gd name="connsiteX98" fmla="*/ 2108531 w 3248517"/>
              <a:gd name="connsiteY98" fmla="*/ 998194 h 3507773"/>
              <a:gd name="connsiteX99" fmla="*/ 2259254 w 3248517"/>
              <a:gd name="connsiteY99" fmla="*/ 1067227 h 3507773"/>
              <a:gd name="connsiteX100" fmla="*/ 2285163 w 3248517"/>
              <a:gd name="connsiteY100" fmla="*/ 1144483 h 3507773"/>
              <a:gd name="connsiteX101" fmla="*/ 2187208 w 3248517"/>
              <a:gd name="connsiteY101" fmla="*/ 1396872 h 3507773"/>
              <a:gd name="connsiteX102" fmla="*/ 1962055 w 3248517"/>
              <a:gd name="connsiteY102" fmla="*/ 1419847 h 3507773"/>
              <a:gd name="connsiteX103" fmla="*/ 1658786 w 3248517"/>
              <a:gd name="connsiteY103" fmla="*/ 1452012 h 3507773"/>
              <a:gd name="connsiteX104" fmla="*/ 514638 w 3248517"/>
              <a:gd name="connsiteY104" fmla="*/ 1433632 h 3507773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4638 w 3248517"/>
              <a:gd name="connsiteY104" fmla="*/ 1433632 h 3507439"/>
              <a:gd name="connsiteX0" fmla="*/ 511620 w 3248517"/>
              <a:gd name="connsiteY0" fmla="*/ 1445703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1620 w 3248517"/>
              <a:gd name="connsiteY104" fmla="*/ 1445703 h 3507439"/>
              <a:gd name="connsiteX0" fmla="*/ 511620 w 3248517"/>
              <a:gd name="connsiteY0" fmla="*/ 1445703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1620 w 3248517"/>
              <a:gd name="connsiteY104" fmla="*/ 1445703 h 3507439"/>
              <a:gd name="connsiteX0" fmla="*/ 511620 w 3248517"/>
              <a:gd name="connsiteY0" fmla="*/ 1445703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1620 w 3248517"/>
              <a:gd name="connsiteY104" fmla="*/ 1445703 h 3507439"/>
              <a:gd name="connsiteX0" fmla="*/ 436174 w 3248517"/>
              <a:gd name="connsiteY0" fmla="*/ 1463810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436174 w 3248517"/>
              <a:gd name="connsiteY104" fmla="*/ 1463810 h 3507439"/>
              <a:gd name="connsiteX0" fmla="*/ 1565233 w 3248517"/>
              <a:gd name="connsiteY0" fmla="*/ 1433906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18380 w 3248517"/>
              <a:gd name="connsiteY4" fmla="*/ 178744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18380 w 3248517"/>
              <a:gd name="connsiteY4" fmla="*/ 178744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18380 w 3248517"/>
              <a:gd name="connsiteY4" fmla="*/ 178744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53654 w 3248517"/>
              <a:gd name="connsiteY4" fmla="*/ 177116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46239 w 3229523"/>
              <a:gd name="connsiteY0" fmla="*/ 1433906 h 3507439"/>
              <a:gd name="connsiteX1" fmla="*/ 827604 w 3229523"/>
              <a:gd name="connsiteY1" fmla="*/ 1430614 h 3507439"/>
              <a:gd name="connsiteX2" fmla="*/ 507353 w 3229523"/>
              <a:gd name="connsiteY2" fmla="*/ 1443019 h 3507439"/>
              <a:gd name="connsiteX3" fmla="*/ 183185 w 3229523"/>
              <a:gd name="connsiteY3" fmla="*/ 1603646 h 3507439"/>
              <a:gd name="connsiteX4" fmla="*/ 34660 w 3229523"/>
              <a:gd name="connsiteY4" fmla="*/ 1771165 h 3507439"/>
              <a:gd name="connsiteX5" fmla="*/ 0 w 3229523"/>
              <a:gd name="connsiteY5" fmla="*/ 2063143 h 3507439"/>
              <a:gd name="connsiteX6" fmla="*/ 132641 w 3229523"/>
              <a:gd name="connsiteY6" fmla="*/ 1952864 h 3507439"/>
              <a:gd name="connsiteX7" fmla="*/ 169400 w 3229523"/>
              <a:gd name="connsiteY7" fmla="*/ 2003409 h 3507439"/>
              <a:gd name="connsiteX8" fmla="*/ 183185 w 3229523"/>
              <a:gd name="connsiteY8" fmla="*/ 1856369 h 3507439"/>
              <a:gd name="connsiteX9" fmla="*/ 261300 w 3229523"/>
              <a:gd name="connsiteY9" fmla="*/ 2269917 h 3507439"/>
              <a:gd name="connsiteX10" fmla="*/ 17766 w 3229523"/>
              <a:gd name="connsiteY10" fmla="*/ 2550211 h 3507439"/>
              <a:gd name="connsiteX11" fmla="*/ 26956 w 3229523"/>
              <a:gd name="connsiteY11" fmla="*/ 3363521 h 3507439"/>
              <a:gd name="connsiteX12" fmla="*/ 86691 w 3229523"/>
              <a:gd name="connsiteY12" fmla="*/ 3326761 h 3507439"/>
              <a:gd name="connsiteX13" fmla="*/ 114261 w 3229523"/>
              <a:gd name="connsiteY13" fmla="*/ 3469206 h 3507439"/>
              <a:gd name="connsiteX14" fmla="*/ 279680 w 3229523"/>
              <a:gd name="connsiteY14" fmla="*/ 3464611 h 3507439"/>
              <a:gd name="connsiteX15" fmla="*/ 334819 w 3229523"/>
              <a:gd name="connsiteY15" fmla="*/ 3427851 h 3507439"/>
              <a:gd name="connsiteX16" fmla="*/ 155615 w 3229523"/>
              <a:gd name="connsiteY16" fmla="*/ 3276217 h 3507439"/>
              <a:gd name="connsiteX17" fmla="*/ 151020 w 3229523"/>
              <a:gd name="connsiteY17" fmla="*/ 2720225 h 3507439"/>
              <a:gd name="connsiteX18" fmla="*/ 371579 w 3229523"/>
              <a:gd name="connsiteY18" fmla="*/ 2605350 h 3507439"/>
              <a:gd name="connsiteX19" fmla="*/ 279680 w 3229523"/>
              <a:gd name="connsiteY19" fmla="*/ 2734010 h 3507439"/>
              <a:gd name="connsiteX20" fmla="*/ 661063 w 3229523"/>
              <a:gd name="connsiteY20" fmla="*/ 3294597 h 3507439"/>
              <a:gd name="connsiteX21" fmla="*/ 702417 w 3229523"/>
              <a:gd name="connsiteY21" fmla="*/ 3262432 h 3507439"/>
              <a:gd name="connsiteX22" fmla="*/ 716202 w 3229523"/>
              <a:gd name="connsiteY22" fmla="*/ 3363521 h 3507439"/>
              <a:gd name="connsiteX23" fmla="*/ 909191 w 3229523"/>
              <a:gd name="connsiteY23" fmla="*/ 3363521 h 3507439"/>
              <a:gd name="connsiteX24" fmla="*/ 955141 w 3229523"/>
              <a:gd name="connsiteY24" fmla="*/ 3331356 h 3507439"/>
              <a:gd name="connsiteX25" fmla="*/ 739177 w 3229523"/>
              <a:gd name="connsiteY25" fmla="*/ 3193507 h 3507439"/>
              <a:gd name="connsiteX26" fmla="*/ 491049 w 3229523"/>
              <a:gd name="connsiteY26" fmla="*/ 2821314 h 3507439"/>
              <a:gd name="connsiteX27" fmla="*/ 500239 w 3229523"/>
              <a:gd name="connsiteY27" fmla="*/ 2738605 h 3507439"/>
              <a:gd name="connsiteX28" fmla="*/ 895406 w 3229523"/>
              <a:gd name="connsiteY28" fmla="*/ 2334247 h 3507439"/>
              <a:gd name="connsiteX29" fmla="*/ 1690337 w 3229523"/>
              <a:gd name="connsiteY29" fmla="*/ 2380197 h 3507439"/>
              <a:gd name="connsiteX30" fmla="*/ 1566273 w 3229523"/>
              <a:gd name="connsiteY30" fmla="*/ 3248647 h 3507439"/>
              <a:gd name="connsiteX31" fmla="*/ 1603032 w 3229523"/>
              <a:gd name="connsiteY31" fmla="*/ 3239457 h 3507439"/>
              <a:gd name="connsiteX32" fmla="*/ 1598438 w 3229523"/>
              <a:gd name="connsiteY32" fmla="*/ 3386496 h 3507439"/>
              <a:gd name="connsiteX33" fmla="*/ 1805211 w 3229523"/>
              <a:gd name="connsiteY33" fmla="*/ 3450826 h 3507439"/>
              <a:gd name="connsiteX34" fmla="*/ 1837376 w 3229523"/>
              <a:gd name="connsiteY34" fmla="*/ 3391091 h 3507439"/>
              <a:gd name="connsiteX35" fmla="*/ 1699527 w 3229523"/>
              <a:gd name="connsiteY35" fmla="*/ 3303786 h 3507439"/>
              <a:gd name="connsiteX36" fmla="*/ 1727097 w 3229523"/>
              <a:gd name="connsiteY36" fmla="*/ 2908619 h 3507439"/>
              <a:gd name="connsiteX37" fmla="*/ 1851161 w 3229523"/>
              <a:gd name="connsiteY37" fmla="*/ 2623730 h 3507439"/>
              <a:gd name="connsiteX38" fmla="*/ 1956846 w 3229523"/>
              <a:gd name="connsiteY38" fmla="*/ 2844289 h 3507439"/>
              <a:gd name="connsiteX39" fmla="*/ 2039555 w 3229523"/>
              <a:gd name="connsiteY39" fmla="*/ 3060253 h 3507439"/>
              <a:gd name="connsiteX40" fmla="*/ 2074841 w 3229523"/>
              <a:gd name="connsiteY40" fmla="*/ 3350929 h 3507439"/>
              <a:gd name="connsiteX41" fmla="*/ 2119599 w 3229523"/>
              <a:gd name="connsiteY41" fmla="*/ 3345423 h 3507439"/>
              <a:gd name="connsiteX42" fmla="*/ 2136505 w 3229523"/>
              <a:gd name="connsiteY42" fmla="*/ 3478113 h 3507439"/>
              <a:gd name="connsiteX43" fmla="*/ 2290068 w 3229523"/>
              <a:gd name="connsiteY43" fmla="*/ 3507439 h 3507439"/>
              <a:gd name="connsiteX44" fmla="*/ 2334545 w 3229523"/>
              <a:gd name="connsiteY44" fmla="*/ 3463419 h 3507439"/>
              <a:gd name="connsiteX45" fmla="*/ 2221706 w 3229523"/>
              <a:gd name="connsiteY45" fmla="*/ 3366924 h 3507439"/>
              <a:gd name="connsiteX46" fmla="*/ 2126860 w 3229523"/>
              <a:gd name="connsiteY46" fmla="*/ 3087823 h 3507439"/>
              <a:gd name="connsiteX47" fmla="*/ 2082666 w 3229523"/>
              <a:gd name="connsiteY47" fmla="*/ 2817884 h 3507439"/>
              <a:gd name="connsiteX48" fmla="*/ 2053340 w 3229523"/>
              <a:gd name="connsiteY48" fmla="*/ 2357222 h 3507439"/>
              <a:gd name="connsiteX49" fmla="*/ 2294382 w 3229523"/>
              <a:gd name="connsiteY49" fmla="*/ 2205413 h 3507439"/>
              <a:gd name="connsiteX50" fmla="*/ 2585621 w 3229523"/>
              <a:gd name="connsiteY50" fmla="*/ 1779447 h 3507439"/>
              <a:gd name="connsiteX51" fmla="*/ 2653634 w 3229523"/>
              <a:gd name="connsiteY51" fmla="*/ 1448891 h 3507439"/>
              <a:gd name="connsiteX52" fmla="*/ 2766016 w 3229523"/>
              <a:gd name="connsiteY52" fmla="*/ 1398346 h 3507439"/>
              <a:gd name="connsiteX53" fmla="*/ 2755634 w 3229523"/>
              <a:gd name="connsiteY53" fmla="*/ 1288521 h 3507439"/>
              <a:gd name="connsiteX54" fmla="*/ 2741112 w 3229523"/>
              <a:gd name="connsiteY54" fmla="*/ 1231453 h 3507439"/>
              <a:gd name="connsiteX55" fmla="*/ 2764368 w 3229523"/>
              <a:gd name="connsiteY55" fmla="*/ 1121454 h 3507439"/>
              <a:gd name="connsiteX56" fmla="*/ 2794498 w 3229523"/>
              <a:gd name="connsiteY56" fmla="*/ 1132185 h 3507439"/>
              <a:gd name="connsiteX57" fmla="*/ 2788536 w 3229523"/>
              <a:gd name="connsiteY57" fmla="*/ 1066034 h 3507439"/>
              <a:gd name="connsiteX58" fmla="*/ 2816106 w 3229523"/>
              <a:gd name="connsiteY58" fmla="*/ 1020084 h 3507439"/>
              <a:gd name="connsiteX59" fmla="*/ 2927312 w 3229523"/>
              <a:gd name="connsiteY59" fmla="*/ 872562 h 3507439"/>
              <a:gd name="connsiteX60" fmla="*/ 2967740 w 3229523"/>
              <a:gd name="connsiteY60" fmla="*/ 771955 h 3507439"/>
              <a:gd name="connsiteX61" fmla="*/ 2857998 w 3229523"/>
              <a:gd name="connsiteY61" fmla="*/ 819245 h 3507439"/>
              <a:gd name="connsiteX62" fmla="*/ 2723750 w 3229523"/>
              <a:gd name="connsiteY62" fmla="*/ 868450 h 3507439"/>
              <a:gd name="connsiteX63" fmla="*/ 3055045 w 3229523"/>
              <a:gd name="connsiteY63" fmla="*/ 501589 h 3507439"/>
              <a:gd name="connsiteX64" fmla="*/ 3200329 w 3229523"/>
              <a:gd name="connsiteY64" fmla="*/ 46231 h 3507439"/>
              <a:gd name="connsiteX65" fmla="*/ 3100994 w 3229523"/>
              <a:gd name="connsiteY65" fmla="*/ 328453 h 3507439"/>
              <a:gd name="connsiteX66" fmla="*/ 3060377 w 3229523"/>
              <a:gd name="connsiteY66" fmla="*/ 38232 h 3507439"/>
              <a:gd name="connsiteX67" fmla="*/ 3040804 w 3229523"/>
              <a:gd name="connsiteY67" fmla="*/ 388642 h 3507439"/>
              <a:gd name="connsiteX68" fmla="*/ 2944029 w 3229523"/>
              <a:gd name="connsiteY68" fmla="*/ 482754 h 3507439"/>
              <a:gd name="connsiteX69" fmla="*/ 2803969 w 3229523"/>
              <a:gd name="connsiteY69" fmla="*/ 60189 h 3507439"/>
              <a:gd name="connsiteX70" fmla="*/ 2868125 w 3229523"/>
              <a:gd name="connsiteY70" fmla="*/ 521161 h 3507439"/>
              <a:gd name="connsiteX71" fmla="*/ 2696636 w 3229523"/>
              <a:gd name="connsiteY71" fmla="*/ 730601 h 3507439"/>
              <a:gd name="connsiteX72" fmla="*/ 2630834 w 3229523"/>
              <a:gd name="connsiteY72" fmla="*/ 620884 h 3507439"/>
              <a:gd name="connsiteX73" fmla="*/ 2614838 w 3229523"/>
              <a:gd name="connsiteY73" fmla="*/ 446449 h 3507439"/>
              <a:gd name="connsiteX74" fmla="*/ 2567977 w 3229523"/>
              <a:gd name="connsiteY74" fmla="*/ 643296 h 3507439"/>
              <a:gd name="connsiteX75" fmla="*/ 2631852 w 3229523"/>
              <a:gd name="connsiteY75" fmla="*/ 771218 h 3507439"/>
              <a:gd name="connsiteX76" fmla="*/ 2613928 w 3229523"/>
              <a:gd name="connsiteY76" fmla="*/ 854946 h 3507439"/>
              <a:gd name="connsiteX77" fmla="*/ 2462293 w 3229523"/>
              <a:gd name="connsiteY77" fmla="*/ 854665 h 3507439"/>
              <a:gd name="connsiteX78" fmla="*/ 2374988 w 3229523"/>
              <a:gd name="connsiteY78" fmla="*/ 753575 h 3507439"/>
              <a:gd name="connsiteX79" fmla="*/ 2428935 w 3229523"/>
              <a:gd name="connsiteY79" fmla="*/ 605344 h 3507439"/>
              <a:gd name="connsiteX80" fmla="*/ 2401085 w 3229523"/>
              <a:gd name="connsiteY80" fmla="*/ 458586 h 3507439"/>
              <a:gd name="connsiteX81" fmla="*/ 2311395 w 3229523"/>
              <a:gd name="connsiteY81" fmla="*/ 702575 h 3507439"/>
              <a:gd name="connsiteX82" fmla="*/ 2026507 w 3229523"/>
              <a:gd name="connsiteY82" fmla="*/ 470160 h 3507439"/>
              <a:gd name="connsiteX83" fmla="*/ 2060145 w 3229523"/>
              <a:gd name="connsiteY83" fmla="*/ 379171 h 3507439"/>
              <a:gd name="connsiteX84" fmla="*/ 2286385 w 3229523"/>
              <a:gd name="connsiteY84" fmla="*/ 238764 h 3507439"/>
              <a:gd name="connsiteX85" fmla="*/ 2148869 w 3229523"/>
              <a:gd name="connsiteY85" fmla="*/ 296731 h 3507439"/>
              <a:gd name="connsiteX86" fmla="*/ 2016580 w 3229523"/>
              <a:gd name="connsiteY86" fmla="*/ 307863 h 3507439"/>
              <a:gd name="connsiteX87" fmla="*/ 2028905 w 3229523"/>
              <a:gd name="connsiteY87" fmla="*/ 174099 h 3507439"/>
              <a:gd name="connsiteX88" fmla="*/ 2107462 w 3229523"/>
              <a:gd name="connsiteY88" fmla="*/ 0 h 3507439"/>
              <a:gd name="connsiteX89" fmla="*/ 1947656 w 3229523"/>
              <a:gd name="connsiteY89" fmla="*/ 257318 h 3507439"/>
              <a:gd name="connsiteX90" fmla="*/ 1917876 w 3229523"/>
              <a:gd name="connsiteY90" fmla="*/ 32164 h 3507439"/>
              <a:gd name="connsiteX91" fmla="*/ 1882281 w 3229523"/>
              <a:gd name="connsiteY91" fmla="*/ 208756 h 3507439"/>
              <a:gd name="connsiteX92" fmla="*/ 1912369 w 3229523"/>
              <a:gd name="connsiteY92" fmla="*/ 367315 h 3507439"/>
              <a:gd name="connsiteX93" fmla="*/ 1818300 w 3229523"/>
              <a:gd name="connsiteY93" fmla="*/ 288733 h 3507439"/>
              <a:gd name="connsiteX94" fmla="*/ 1757788 w 3229523"/>
              <a:gd name="connsiteY94" fmla="*/ 138130 h 3507439"/>
              <a:gd name="connsiteX95" fmla="*/ 1793530 w 3229523"/>
              <a:gd name="connsiteY95" fmla="*/ 363351 h 3507439"/>
              <a:gd name="connsiteX96" fmla="*/ 2339421 w 3229523"/>
              <a:gd name="connsiteY96" fmla="*/ 907420 h 3507439"/>
              <a:gd name="connsiteX97" fmla="*/ 2216549 w 3229523"/>
              <a:gd name="connsiteY97" fmla="*/ 830779 h 3507439"/>
              <a:gd name="connsiteX98" fmla="*/ 2046641 w 3229523"/>
              <a:gd name="connsiteY98" fmla="*/ 746314 h 3507439"/>
              <a:gd name="connsiteX99" fmla="*/ 2089537 w 3229523"/>
              <a:gd name="connsiteY99" fmla="*/ 998194 h 3507439"/>
              <a:gd name="connsiteX100" fmla="*/ 2240260 w 3229523"/>
              <a:gd name="connsiteY100" fmla="*/ 1067227 h 3507439"/>
              <a:gd name="connsiteX101" fmla="*/ 2266169 w 3229523"/>
              <a:gd name="connsiteY101" fmla="*/ 1144483 h 3507439"/>
              <a:gd name="connsiteX102" fmla="*/ 2168214 w 3229523"/>
              <a:gd name="connsiteY102" fmla="*/ 1396872 h 3507439"/>
              <a:gd name="connsiteX103" fmla="*/ 1825366 w 3229523"/>
              <a:gd name="connsiteY103" fmla="*/ 1398722 h 3507439"/>
              <a:gd name="connsiteX104" fmla="*/ 1546239 w 3229523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2755 w 3229637"/>
              <a:gd name="connsiteY6" fmla="*/ 195286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2755 w 3229637"/>
              <a:gd name="connsiteY6" fmla="*/ 195286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05621 w 3229637"/>
              <a:gd name="connsiteY6" fmla="*/ 192030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2755 w 3229637"/>
              <a:gd name="connsiteY6" fmla="*/ 1917591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202292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34161 w 3229637"/>
              <a:gd name="connsiteY10" fmla="*/ 253935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69204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27070 w 3229637"/>
              <a:gd name="connsiteY12" fmla="*/ 3363521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27070 w 3229637"/>
              <a:gd name="connsiteY12" fmla="*/ 3363521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27070 w 3229637"/>
              <a:gd name="connsiteY12" fmla="*/ 3363521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10513 w 3229637"/>
              <a:gd name="connsiteY16" fmla="*/ 343056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10513 w 3229637"/>
              <a:gd name="connsiteY16" fmla="*/ 343056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05086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05086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9641 w 3229637"/>
              <a:gd name="connsiteY20" fmla="*/ 273943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9641 w 3229637"/>
              <a:gd name="connsiteY20" fmla="*/ 273943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9318 w 3229637"/>
              <a:gd name="connsiteY21" fmla="*/ 330273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9318 w 3229637"/>
              <a:gd name="connsiteY21" fmla="*/ 330273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7445 w 3229637"/>
              <a:gd name="connsiteY25" fmla="*/ 3374374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7445 w 3229637"/>
              <a:gd name="connsiteY25" fmla="*/ 3374374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7445 w 3229637"/>
              <a:gd name="connsiteY25" fmla="*/ 3374374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6526 w 3229637"/>
              <a:gd name="connsiteY30" fmla="*/ 2339674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6526 w 3229637"/>
              <a:gd name="connsiteY30" fmla="*/ 2339674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587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587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66387 w 3229637"/>
              <a:gd name="connsiteY33" fmla="*/ 3248647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66387 w 3229637"/>
              <a:gd name="connsiteY33" fmla="*/ 3248647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66387 w 3229637"/>
              <a:gd name="connsiteY33" fmla="*/ 3248647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72765 w 3229637"/>
              <a:gd name="connsiteY36" fmla="*/ 3445399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150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150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150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</a:cxnLst>
            <a:rect l="l" t="t" r="r" b="b"/>
            <a:pathLst>
              <a:path w="3229637" h="3507439">
                <a:moveTo>
                  <a:pt x="1546353" y="1433906"/>
                </a:moveTo>
                <a:cubicBezTo>
                  <a:pt x="1264376" y="1403510"/>
                  <a:pt x="925128" y="1423449"/>
                  <a:pt x="827718" y="1430614"/>
                </a:cubicBezTo>
                <a:cubicBezTo>
                  <a:pt x="652559" y="1443198"/>
                  <a:pt x="599781" y="1417197"/>
                  <a:pt x="507467" y="1443019"/>
                </a:cubicBezTo>
                <a:cubicBezTo>
                  <a:pt x="400064" y="1480911"/>
                  <a:pt x="265948" y="1557307"/>
                  <a:pt x="183299" y="1603646"/>
                </a:cubicBezTo>
                <a:lnTo>
                  <a:pt x="34774" y="1771165"/>
                </a:lnTo>
                <a:cubicBezTo>
                  <a:pt x="23221" y="1868491"/>
                  <a:pt x="-1899" y="1976670"/>
                  <a:pt x="114" y="2063143"/>
                </a:cubicBezTo>
                <a:cubicBezTo>
                  <a:pt x="52468" y="2034523"/>
                  <a:pt x="112961" y="1995052"/>
                  <a:pt x="130041" y="1914878"/>
                </a:cubicBezTo>
                <a:lnTo>
                  <a:pt x="134241" y="1957282"/>
                </a:lnTo>
                <a:cubicBezTo>
                  <a:pt x="166875" y="1937211"/>
                  <a:pt x="175086" y="1876440"/>
                  <a:pt x="191439" y="1842802"/>
                </a:cubicBezTo>
                <a:cubicBezTo>
                  <a:pt x="195770" y="1982461"/>
                  <a:pt x="243514" y="2113978"/>
                  <a:pt x="283120" y="2256350"/>
                </a:cubicBezTo>
                <a:cubicBezTo>
                  <a:pt x="259827" y="2484546"/>
                  <a:pt x="92727" y="2476676"/>
                  <a:pt x="20594" y="2555637"/>
                </a:cubicBezTo>
                <a:cubicBezTo>
                  <a:pt x="26324" y="2711887"/>
                  <a:pt x="58648" y="3002221"/>
                  <a:pt x="48874" y="3136868"/>
                </a:cubicBezTo>
                <a:cubicBezTo>
                  <a:pt x="44526" y="3203682"/>
                  <a:pt x="398" y="3311521"/>
                  <a:pt x="43351" y="3349954"/>
                </a:cubicBezTo>
                <a:lnTo>
                  <a:pt x="86805" y="3307767"/>
                </a:lnTo>
                <a:cubicBezTo>
                  <a:pt x="79715" y="3372434"/>
                  <a:pt x="94332" y="3390973"/>
                  <a:pt x="103522" y="3444786"/>
                </a:cubicBezTo>
                <a:cubicBezTo>
                  <a:pt x="108011" y="3470388"/>
                  <a:pt x="234603" y="3474284"/>
                  <a:pt x="266227" y="3470038"/>
                </a:cubicBezTo>
                <a:lnTo>
                  <a:pt x="291519" y="3414284"/>
                </a:lnTo>
                <a:cubicBezTo>
                  <a:pt x="298714" y="3384542"/>
                  <a:pt x="162101" y="3330379"/>
                  <a:pt x="155729" y="3276217"/>
                </a:cubicBezTo>
                <a:cubicBezTo>
                  <a:pt x="135204" y="3093600"/>
                  <a:pt x="133673" y="2780742"/>
                  <a:pt x="148421" y="2703945"/>
                </a:cubicBezTo>
                <a:cubicBezTo>
                  <a:pt x="211992" y="2659323"/>
                  <a:pt x="297269" y="2633693"/>
                  <a:pt x="379833" y="2591783"/>
                </a:cubicBezTo>
                <a:cubicBezTo>
                  <a:pt x="345582" y="2657281"/>
                  <a:pt x="300479" y="2720065"/>
                  <a:pt x="306928" y="2747577"/>
                </a:cubicBezTo>
                <a:cubicBezTo>
                  <a:pt x="359398" y="2841590"/>
                  <a:pt x="536574" y="3017207"/>
                  <a:pt x="588832" y="3126014"/>
                </a:cubicBezTo>
                <a:cubicBezTo>
                  <a:pt x="649230" y="3218541"/>
                  <a:pt x="646298" y="3284975"/>
                  <a:pt x="669318" y="3302737"/>
                </a:cubicBezTo>
                <a:lnTo>
                  <a:pt x="702531" y="3262432"/>
                </a:lnTo>
                <a:cubicBezTo>
                  <a:pt x="707126" y="3323263"/>
                  <a:pt x="744281" y="3389519"/>
                  <a:pt x="811283" y="3396081"/>
                </a:cubicBezTo>
                <a:cubicBezTo>
                  <a:pt x="852097" y="3401508"/>
                  <a:pt x="879345" y="3396081"/>
                  <a:pt x="912019" y="3377088"/>
                </a:cubicBezTo>
                <a:cubicBezTo>
                  <a:pt x="909247" y="3350086"/>
                  <a:pt x="911901" y="3336651"/>
                  <a:pt x="930835" y="3317789"/>
                </a:cubicBezTo>
                <a:cubicBezTo>
                  <a:pt x="866083" y="3279979"/>
                  <a:pt x="823037" y="3261164"/>
                  <a:pt x="771852" y="3228780"/>
                </a:cubicBezTo>
                <a:cubicBezTo>
                  <a:pt x="746123" y="3128232"/>
                  <a:pt x="554879" y="2957137"/>
                  <a:pt x="480310" y="2810461"/>
                </a:cubicBezTo>
                <a:cubicBezTo>
                  <a:pt x="492418" y="2764802"/>
                  <a:pt x="493672" y="2762557"/>
                  <a:pt x="500353" y="2738605"/>
                </a:cubicBezTo>
                <a:cubicBezTo>
                  <a:pt x="653782" y="2620099"/>
                  <a:pt x="834344" y="2509733"/>
                  <a:pt x="879239" y="2336960"/>
                </a:cubicBezTo>
                <a:cubicBezTo>
                  <a:pt x="1133363" y="2424633"/>
                  <a:pt x="1425474" y="2392920"/>
                  <a:pt x="1704018" y="2366631"/>
                </a:cubicBezTo>
                <a:cubicBezTo>
                  <a:pt x="1655617" y="2542458"/>
                  <a:pt x="1631990" y="2873190"/>
                  <a:pt x="1609052" y="3020193"/>
                </a:cubicBezTo>
                <a:cubicBezTo>
                  <a:pt x="1596967" y="3140062"/>
                  <a:pt x="1543857" y="3227931"/>
                  <a:pt x="1571814" y="3267640"/>
                </a:cubicBezTo>
                <a:lnTo>
                  <a:pt x="1597719" y="3234030"/>
                </a:lnTo>
                <a:cubicBezTo>
                  <a:pt x="1606136" y="3322839"/>
                  <a:pt x="1565714" y="3376374"/>
                  <a:pt x="1590412" y="3394636"/>
                </a:cubicBezTo>
                <a:cubicBezTo>
                  <a:pt x="1632203" y="3445926"/>
                  <a:pt x="1673994" y="3426669"/>
                  <a:pt x="1745632" y="3445399"/>
                </a:cubicBezTo>
                <a:cubicBezTo>
                  <a:pt x="1797054" y="3430009"/>
                  <a:pt x="1769789" y="3409194"/>
                  <a:pt x="1802217" y="3382951"/>
                </a:cubicBezTo>
                <a:cubicBezTo>
                  <a:pt x="1765312" y="3348423"/>
                  <a:pt x="1755539" y="3316607"/>
                  <a:pt x="1699641" y="3279366"/>
                </a:cubicBezTo>
                <a:cubicBezTo>
                  <a:pt x="1684411" y="3109658"/>
                  <a:pt x="1709882" y="3010495"/>
                  <a:pt x="1729925" y="2911333"/>
                </a:cubicBezTo>
                <a:cubicBezTo>
                  <a:pt x="1754095" y="2826318"/>
                  <a:pt x="1810825" y="2719598"/>
                  <a:pt x="1851275" y="2623730"/>
                </a:cubicBezTo>
                <a:cubicBezTo>
                  <a:pt x="1932630" y="2705389"/>
                  <a:pt x="1932586" y="2773483"/>
                  <a:pt x="1970527" y="2855143"/>
                </a:cubicBezTo>
                <a:cubicBezTo>
                  <a:pt x="1974581" y="2904519"/>
                  <a:pt x="2016622" y="2991883"/>
                  <a:pt x="2039669" y="3060253"/>
                </a:cubicBezTo>
                <a:cubicBezTo>
                  <a:pt x="2064998" y="3195132"/>
                  <a:pt x="2052530" y="3339346"/>
                  <a:pt x="2074955" y="3350929"/>
                </a:cubicBezTo>
                <a:lnTo>
                  <a:pt x="2119713" y="3345423"/>
                </a:lnTo>
                <a:cubicBezTo>
                  <a:pt x="2153785" y="3398539"/>
                  <a:pt x="2115877" y="3430328"/>
                  <a:pt x="2136619" y="3478113"/>
                </a:cubicBezTo>
                <a:cubicBezTo>
                  <a:pt x="2201137" y="3506549"/>
                  <a:pt x="2238994" y="3497664"/>
                  <a:pt x="2290182" y="3507439"/>
                </a:cubicBezTo>
                <a:cubicBezTo>
                  <a:pt x="2312116" y="3489211"/>
                  <a:pt x="2307393" y="3476315"/>
                  <a:pt x="2334659" y="3463419"/>
                </a:cubicBezTo>
                <a:cubicBezTo>
                  <a:pt x="2334369" y="3441918"/>
                  <a:pt x="2259433" y="3399089"/>
                  <a:pt x="2221820" y="3366924"/>
                </a:cubicBezTo>
                <a:cubicBezTo>
                  <a:pt x="2197314" y="3276556"/>
                  <a:pt x="2183470" y="3215514"/>
                  <a:pt x="2126974" y="3087823"/>
                </a:cubicBezTo>
                <a:cubicBezTo>
                  <a:pt x="2106911" y="3008507"/>
                  <a:pt x="2094845" y="2931857"/>
                  <a:pt x="2082780" y="2817884"/>
                </a:cubicBezTo>
                <a:cubicBezTo>
                  <a:pt x="2066784" y="2709650"/>
                  <a:pt x="2021463" y="2449460"/>
                  <a:pt x="2053454" y="2357222"/>
                </a:cubicBezTo>
                <a:cubicBezTo>
                  <a:pt x="2125803" y="2341275"/>
                  <a:pt x="2259469" y="2266680"/>
                  <a:pt x="2294496" y="2205413"/>
                </a:cubicBezTo>
                <a:cubicBezTo>
                  <a:pt x="2375580" y="2071422"/>
                  <a:pt x="2509982" y="1916105"/>
                  <a:pt x="2585735" y="1779447"/>
                </a:cubicBezTo>
                <a:cubicBezTo>
                  <a:pt x="2622624" y="1738575"/>
                  <a:pt x="2646183" y="1543081"/>
                  <a:pt x="2653748" y="1448891"/>
                </a:cubicBezTo>
                <a:cubicBezTo>
                  <a:pt x="2698318" y="1435597"/>
                  <a:pt x="2716228" y="1438299"/>
                  <a:pt x="2766130" y="1398346"/>
                </a:cubicBezTo>
                <a:lnTo>
                  <a:pt x="2755748" y="1288521"/>
                </a:lnTo>
                <a:cubicBezTo>
                  <a:pt x="2749130" y="1268610"/>
                  <a:pt x="2731849" y="1264694"/>
                  <a:pt x="2741226" y="1231453"/>
                </a:cubicBezTo>
                <a:lnTo>
                  <a:pt x="2764482" y="1121454"/>
                </a:lnTo>
                <a:lnTo>
                  <a:pt x="2794612" y="1132185"/>
                </a:lnTo>
                <a:cubicBezTo>
                  <a:pt x="2792625" y="1110135"/>
                  <a:pt x="2779974" y="1085418"/>
                  <a:pt x="2788650" y="1066034"/>
                </a:cubicBezTo>
                <a:cubicBezTo>
                  <a:pt x="2797840" y="1050717"/>
                  <a:pt x="2778270" y="1031680"/>
                  <a:pt x="2816220" y="1020084"/>
                </a:cubicBezTo>
                <a:cubicBezTo>
                  <a:pt x="2860676" y="1006500"/>
                  <a:pt x="2907486" y="969900"/>
                  <a:pt x="2927426" y="872562"/>
                </a:cubicBezTo>
                <a:cubicBezTo>
                  <a:pt x="2928705" y="852534"/>
                  <a:pt x="2989181" y="799948"/>
                  <a:pt x="2967854" y="771955"/>
                </a:cubicBezTo>
                <a:cubicBezTo>
                  <a:pt x="2949066" y="764252"/>
                  <a:pt x="2898777" y="792499"/>
                  <a:pt x="2858112" y="819245"/>
                </a:cubicBezTo>
                <a:cubicBezTo>
                  <a:pt x="2790789" y="832661"/>
                  <a:pt x="2777221" y="853857"/>
                  <a:pt x="2723864" y="868450"/>
                </a:cubicBezTo>
                <a:cubicBezTo>
                  <a:pt x="2756096" y="736388"/>
                  <a:pt x="2916290" y="604326"/>
                  <a:pt x="3055159" y="501589"/>
                </a:cubicBezTo>
                <a:cubicBezTo>
                  <a:pt x="3225330" y="382681"/>
                  <a:pt x="3264871" y="66500"/>
                  <a:pt x="3200443" y="46231"/>
                </a:cubicBezTo>
                <a:cubicBezTo>
                  <a:pt x="3146892" y="34559"/>
                  <a:pt x="3175986" y="321464"/>
                  <a:pt x="3101108" y="328453"/>
                </a:cubicBezTo>
                <a:cubicBezTo>
                  <a:pt x="3044914" y="303691"/>
                  <a:pt x="3095357" y="62994"/>
                  <a:pt x="3060491" y="38232"/>
                </a:cubicBezTo>
                <a:cubicBezTo>
                  <a:pt x="3008647" y="12855"/>
                  <a:pt x="3015451" y="270061"/>
                  <a:pt x="3040918" y="388642"/>
                </a:cubicBezTo>
                <a:cubicBezTo>
                  <a:pt x="3013103" y="420901"/>
                  <a:pt x="3001283" y="426502"/>
                  <a:pt x="2944143" y="482754"/>
                </a:cubicBezTo>
                <a:cubicBezTo>
                  <a:pt x="2930335" y="342788"/>
                  <a:pt x="2844550" y="29538"/>
                  <a:pt x="2804083" y="60189"/>
                </a:cubicBezTo>
                <a:cubicBezTo>
                  <a:pt x="2785480" y="78774"/>
                  <a:pt x="2900171" y="473252"/>
                  <a:pt x="2868239" y="521161"/>
                </a:cubicBezTo>
                <a:cubicBezTo>
                  <a:pt x="2806634" y="587420"/>
                  <a:pt x="2737028" y="706996"/>
                  <a:pt x="2696750" y="730601"/>
                </a:cubicBezTo>
                <a:cubicBezTo>
                  <a:pt x="2664152" y="742015"/>
                  <a:pt x="2652882" y="657456"/>
                  <a:pt x="2630948" y="620884"/>
                </a:cubicBezTo>
                <a:cubicBezTo>
                  <a:pt x="2603401" y="545856"/>
                  <a:pt x="2669158" y="465494"/>
                  <a:pt x="2614952" y="446449"/>
                </a:cubicBezTo>
                <a:cubicBezTo>
                  <a:pt x="2571784" y="441863"/>
                  <a:pt x="2544612" y="602562"/>
                  <a:pt x="2568091" y="643296"/>
                </a:cubicBezTo>
                <a:lnTo>
                  <a:pt x="2631966" y="771218"/>
                </a:lnTo>
                <a:cubicBezTo>
                  <a:pt x="2646430" y="800016"/>
                  <a:pt x="2639566" y="831480"/>
                  <a:pt x="2614042" y="854946"/>
                </a:cubicBezTo>
                <a:cubicBezTo>
                  <a:pt x="2566163" y="869071"/>
                  <a:pt x="2520950" y="869866"/>
                  <a:pt x="2462407" y="854665"/>
                </a:cubicBezTo>
                <a:cubicBezTo>
                  <a:pt x="2425307" y="842295"/>
                  <a:pt x="2382876" y="805934"/>
                  <a:pt x="2375102" y="753575"/>
                </a:cubicBezTo>
                <a:cubicBezTo>
                  <a:pt x="2369090" y="704165"/>
                  <a:pt x="2424397" y="646757"/>
                  <a:pt x="2429049" y="605344"/>
                </a:cubicBezTo>
                <a:cubicBezTo>
                  <a:pt x="2427763" y="535098"/>
                  <a:pt x="2434475" y="451520"/>
                  <a:pt x="2401199" y="458586"/>
                </a:cubicBezTo>
                <a:cubicBezTo>
                  <a:pt x="2365082" y="452830"/>
                  <a:pt x="2424936" y="548378"/>
                  <a:pt x="2311509" y="702575"/>
                </a:cubicBezTo>
                <a:cubicBezTo>
                  <a:pt x="2220989" y="632212"/>
                  <a:pt x="2071821" y="553853"/>
                  <a:pt x="2026621" y="470160"/>
                </a:cubicBezTo>
                <a:cubicBezTo>
                  <a:pt x="1999623" y="443385"/>
                  <a:pt x="2025942" y="381953"/>
                  <a:pt x="2060259" y="379171"/>
                </a:cubicBezTo>
                <a:cubicBezTo>
                  <a:pt x="2204986" y="353695"/>
                  <a:pt x="2304392" y="256241"/>
                  <a:pt x="2286499" y="238764"/>
                </a:cubicBezTo>
                <a:cubicBezTo>
                  <a:pt x="2243525" y="181926"/>
                  <a:pt x="2207280" y="277218"/>
                  <a:pt x="2148983" y="296731"/>
                </a:cubicBezTo>
                <a:cubicBezTo>
                  <a:pt x="2104016" y="308247"/>
                  <a:pt x="2032245" y="325191"/>
                  <a:pt x="2016694" y="307863"/>
                </a:cubicBezTo>
                <a:cubicBezTo>
                  <a:pt x="1994664" y="296198"/>
                  <a:pt x="2013872" y="225410"/>
                  <a:pt x="2029019" y="174099"/>
                </a:cubicBezTo>
                <a:cubicBezTo>
                  <a:pt x="2044166" y="122789"/>
                  <a:pt x="2157107" y="19899"/>
                  <a:pt x="2107576" y="0"/>
                </a:cubicBezTo>
                <a:cubicBezTo>
                  <a:pt x="1955669" y="37787"/>
                  <a:pt x="1963716" y="256853"/>
                  <a:pt x="1947770" y="257318"/>
                </a:cubicBezTo>
                <a:cubicBezTo>
                  <a:pt x="1916516" y="251580"/>
                  <a:pt x="1941247" y="43233"/>
                  <a:pt x="1917990" y="32164"/>
                </a:cubicBezTo>
                <a:cubicBezTo>
                  <a:pt x="1888433" y="26736"/>
                  <a:pt x="1880202" y="152898"/>
                  <a:pt x="1882395" y="208756"/>
                </a:cubicBezTo>
                <a:cubicBezTo>
                  <a:pt x="1881922" y="261948"/>
                  <a:pt x="1928478" y="361984"/>
                  <a:pt x="1912483" y="367315"/>
                </a:cubicBezTo>
                <a:cubicBezTo>
                  <a:pt x="1891889" y="385195"/>
                  <a:pt x="1844622" y="326931"/>
                  <a:pt x="1818414" y="288733"/>
                </a:cubicBezTo>
                <a:cubicBezTo>
                  <a:pt x="1792206" y="250536"/>
                  <a:pt x="1795354" y="143466"/>
                  <a:pt x="1757902" y="138130"/>
                </a:cubicBezTo>
                <a:cubicBezTo>
                  <a:pt x="1723607" y="136782"/>
                  <a:pt x="1755960" y="314047"/>
                  <a:pt x="1793644" y="363351"/>
                </a:cubicBezTo>
                <a:cubicBezTo>
                  <a:pt x="1916958" y="503831"/>
                  <a:pt x="2378839" y="844252"/>
                  <a:pt x="2339535" y="907420"/>
                </a:cubicBezTo>
                <a:cubicBezTo>
                  <a:pt x="2313684" y="938745"/>
                  <a:pt x="2261175" y="855437"/>
                  <a:pt x="2216663" y="830779"/>
                </a:cubicBezTo>
                <a:cubicBezTo>
                  <a:pt x="2186686" y="803512"/>
                  <a:pt x="2074067" y="768249"/>
                  <a:pt x="2046755" y="746314"/>
                </a:cubicBezTo>
                <a:cubicBezTo>
                  <a:pt x="1985520" y="708531"/>
                  <a:pt x="2046916" y="937338"/>
                  <a:pt x="2089651" y="998194"/>
                </a:cubicBezTo>
                <a:cubicBezTo>
                  <a:pt x="2167440" y="1068302"/>
                  <a:pt x="2174507" y="1061100"/>
                  <a:pt x="2240374" y="1067227"/>
                </a:cubicBezTo>
                <a:cubicBezTo>
                  <a:pt x="2274256" y="1056064"/>
                  <a:pt x="2290732" y="1098873"/>
                  <a:pt x="2266283" y="1144483"/>
                </a:cubicBezTo>
                <a:cubicBezTo>
                  <a:pt x="2239168" y="1208754"/>
                  <a:pt x="2222179" y="1354533"/>
                  <a:pt x="2168328" y="1396872"/>
                </a:cubicBezTo>
                <a:cubicBezTo>
                  <a:pt x="2090259" y="1443762"/>
                  <a:pt x="1921655" y="1400117"/>
                  <a:pt x="1825480" y="1398722"/>
                </a:cubicBezTo>
                <a:cubicBezTo>
                  <a:pt x="1742496" y="1401396"/>
                  <a:pt x="1638389" y="1449339"/>
                  <a:pt x="1546353" y="143390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46" name="그룹 45">
            <a:extLst>
              <a:ext uri="{FF2B5EF4-FFF2-40B4-BE49-F238E27FC236}">
                <a16:creationId xmlns="" xmlns:a16="http://schemas.microsoft.com/office/drawing/2014/main" id="{C41EA068-EAA1-43FE-A023-7898C47EBD81}"/>
              </a:ext>
            </a:extLst>
          </p:cNvPr>
          <p:cNvGrpSpPr/>
          <p:nvPr/>
        </p:nvGrpSpPr>
        <p:grpSpPr>
          <a:xfrm>
            <a:off x="7328734" y="3085353"/>
            <a:ext cx="1745484" cy="948805"/>
            <a:chOff x="6610813" y="3061093"/>
            <a:chExt cx="1745484" cy="948805"/>
          </a:xfrm>
        </p:grpSpPr>
        <p:sp>
          <p:nvSpPr>
            <p:cNvPr id="33" name="자유형: 도형 32">
              <a:extLst>
                <a:ext uri="{FF2B5EF4-FFF2-40B4-BE49-F238E27FC236}">
                  <a16:creationId xmlns="" xmlns:a16="http://schemas.microsoft.com/office/drawing/2014/main" id="{97858BAB-D5D8-498D-8D93-FDFEBF4FED0D}"/>
                </a:ext>
              </a:extLst>
            </p:cNvPr>
            <p:cNvSpPr/>
            <p:nvPr/>
          </p:nvSpPr>
          <p:spPr>
            <a:xfrm>
              <a:off x="6610813" y="3061093"/>
              <a:ext cx="873657" cy="948805"/>
            </a:xfrm>
            <a:custGeom>
              <a:avLst/>
              <a:gdLst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187208 w 3248648"/>
                <a:gd name="connsiteY94" fmla="*/ 1396872 h 3496775"/>
                <a:gd name="connsiteX95" fmla="*/ 1962055 w 3248648"/>
                <a:gd name="connsiteY95" fmla="*/ 1419847 h 3496775"/>
                <a:gd name="connsiteX96" fmla="*/ 1658786 w 3248648"/>
                <a:gd name="connsiteY96" fmla="*/ 1452012 h 3496775"/>
                <a:gd name="connsiteX97" fmla="*/ 514638 w 3248648"/>
                <a:gd name="connsiteY97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187208 w 3248648"/>
                <a:gd name="connsiteY94" fmla="*/ 1396872 h 3496775"/>
                <a:gd name="connsiteX95" fmla="*/ 1962055 w 3248648"/>
                <a:gd name="connsiteY95" fmla="*/ 1419847 h 3496775"/>
                <a:gd name="connsiteX96" fmla="*/ 1658786 w 3248648"/>
                <a:gd name="connsiteY96" fmla="*/ 1452012 h 3496775"/>
                <a:gd name="connsiteX97" fmla="*/ 514638 w 3248648"/>
                <a:gd name="connsiteY97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187208 w 3248648"/>
                <a:gd name="connsiteY94" fmla="*/ 1396872 h 3496775"/>
                <a:gd name="connsiteX95" fmla="*/ 1962055 w 3248648"/>
                <a:gd name="connsiteY95" fmla="*/ 1419847 h 3496775"/>
                <a:gd name="connsiteX96" fmla="*/ 1658786 w 3248648"/>
                <a:gd name="connsiteY96" fmla="*/ 1452012 h 3496775"/>
                <a:gd name="connsiteX97" fmla="*/ 514638 w 3248648"/>
                <a:gd name="connsiteY97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9078 w 3248648"/>
                <a:gd name="connsiteY89" fmla="*/ 904754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9078 w 3248648"/>
                <a:gd name="connsiteY89" fmla="*/ 904754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9078 w 3248648"/>
                <a:gd name="connsiteY89" fmla="*/ 904754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3366 w 3248648"/>
                <a:gd name="connsiteY86" fmla="*/ 375313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3366 w 3248648"/>
                <a:gd name="connsiteY86" fmla="*/ 375313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3366 w 3248648"/>
                <a:gd name="connsiteY86" fmla="*/ 375313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3366 w 3248648"/>
                <a:gd name="connsiteY86" fmla="*/ 375313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26206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26456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26456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4590 h 3497733"/>
                <a:gd name="connsiteX1" fmla="*/ 514638 w 3248648"/>
                <a:gd name="connsiteY1" fmla="*/ 1434590 h 3497733"/>
                <a:gd name="connsiteX2" fmla="*/ 202179 w 3248648"/>
                <a:gd name="connsiteY2" fmla="*/ 1604604 h 3497733"/>
                <a:gd name="connsiteX3" fmla="*/ 18380 w 3248648"/>
                <a:gd name="connsiteY3" fmla="*/ 1788403 h 3497733"/>
                <a:gd name="connsiteX4" fmla="*/ 0 w 3248648"/>
                <a:gd name="connsiteY4" fmla="*/ 2064101 h 3497733"/>
                <a:gd name="connsiteX5" fmla="*/ 151635 w 3248648"/>
                <a:gd name="connsiteY5" fmla="*/ 1953822 h 3497733"/>
                <a:gd name="connsiteX6" fmla="*/ 188394 w 3248648"/>
                <a:gd name="connsiteY6" fmla="*/ 2004367 h 3497733"/>
                <a:gd name="connsiteX7" fmla="*/ 202179 w 3248648"/>
                <a:gd name="connsiteY7" fmla="*/ 1857327 h 3497733"/>
                <a:gd name="connsiteX8" fmla="*/ 280294 w 3248648"/>
                <a:gd name="connsiteY8" fmla="*/ 2270875 h 3497733"/>
                <a:gd name="connsiteX9" fmla="*/ 36760 w 3248648"/>
                <a:gd name="connsiteY9" fmla="*/ 2551169 h 3497733"/>
                <a:gd name="connsiteX10" fmla="*/ 45950 w 3248648"/>
                <a:gd name="connsiteY10" fmla="*/ 3364479 h 3497733"/>
                <a:gd name="connsiteX11" fmla="*/ 105685 w 3248648"/>
                <a:gd name="connsiteY11" fmla="*/ 3327719 h 3497733"/>
                <a:gd name="connsiteX12" fmla="*/ 133255 w 3248648"/>
                <a:gd name="connsiteY12" fmla="*/ 3470164 h 3497733"/>
                <a:gd name="connsiteX13" fmla="*/ 298674 w 3248648"/>
                <a:gd name="connsiteY13" fmla="*/ 3465569 h 3497733"/>
                <a:gd name="connsiteX14" fmla="*/ 353813 w 3248648"/>
                <a:gd name="connsiteY14" fmla="*/ 3428809 h 3497733"/>
                <a:gd name="connsiteX15" fmla="*/ 174609 w 3248648"/>
                <a:gd name="connsiteY15" fmla="*/ 3277175 h 3497733"/>
                <a:gd name="connsiteX16" fmla="*/ 170014 w 3248648"/>
                <a:gd name="connsiteY16" fmla="*/ 2721183 h 3497733"/>
                <a:gd name="connsiteX17" fmla="*/ 390573 w 3248648"/>
                <a:gd name="connsiteY17" fmla="*/ 2606308 h 3497733"/>
                <a:gd name="connsiteX18" fmla="*/ 298674 w 3248648"/>
                <a:gd name="connsiteY18" fmla="*/ 2734968 h 3497733"/>
                <a:gd name="connsiteX19" fmla="*/ 680057 w 3248648"/>
                <a:gd name="connsiteY19" fmla="*/ 3295555 h 3497733"/>
                <a:gd name="connsiteX20" fmla="*/ 721411 w 3248648"/>
                <a:gd name="connsiteY20" fmla="*/ 3263390 h 3497733"/>
                <a:gd name="connsiteX21" fmla="*/ 735196 w 3248648"/>
                <a:gd name="connsiteY21" fmla="*/ 3364479 h 3497733"/>
                <a:gd name="connsiteX22" fmla="*/ 928185 w 3248648"/>
                <a:gd name="connsiteY22" fmla="*/ 3364479 h 3497733"/>
                <a:gd name="connsiteX23" fmla="*/ 974135 w 3248648"/>
                <a:gd name="connsiteY23" fmla="*/ 3332314 h 3497733"/>
                <a:gd name="connsiteX24" fmla="*/ 758171 w 3248648"/>
                <a:gd name="connsiteY24" fmla="*/ 3194465 h 3497733"/>
                <a:gd name="connsiteX25" fmla="*/ 510043 w 3248648"/>
                <a:gd name="connsiteY25" fmla="*/ 2822272 h 3497733"/>
                <a:gd name="connsiteX26" fmla="*/ 519233 w 3248648"/>
                <a:gd name="connsiteY26" fmla="*/ 2739563 h 3497733"/>
                <a:gd name="connsiteX27" fmla="*/ 914400 w 3248648"/>
                <a:gd name="connsiteY27" fmla="*/ 2335205 h 3497733"/>
                <a:gd name="connsiteX28" fmla="*/ 1709331 w 3248648"/>
                <a:gd name="connsiteY28" fmla="*/ 2381155 h 3497733"/>
                <a:gd name="connsiteX29" fmla="*/ 1585267 w 3248648"/>
                <a:gd name="connsiteY29" fmla="*/ 3249605 h 3497733"/>
                <a:gd name="connsiteX30" fmla="*/ 1622026 w 3248648"/>
                <a:gd name="connsiteY30" fmla="*/ 3240415 h 3497733"/>
                <a:gd name="connsiteX31" fmla="*/ 1617432 w 3248648"/>
                <a:gd name="connsiteY31" fmla="*/ 3387454 h 3497733"/>
                <a:gd name="connsiteX32" fmla="*/ 1824205 w 3248648"/>
                <a:gd name="connsiteY32" fmla="*/ 3451784 h 3497733"/>
                <a:gd name="connsiteX33" fmla="*/ 1856370 w 3248648"/>
                <a:gd name="connsiteY33" fmla="*/ 3392049 h 3497733"/>
                <a:gd name="connsiteX34" fmla="*/ 1718521 w 3248648"/>
                <a:gd name="connsiteY34" fmla="*/ 3304744 h 3497733"/>
                <a:gd name="connsiteX35" fmla="*/ 1746091 w 3248648"/>
                <a:gd name="connsiteY35" fmla="*/ 2909577 h 3497733"/>
                <a:gd name="connsiteX36" fmla="*/ 1870155 w 3248648"/>
                <a:gd name="connsiteY36" fmla="*/ 2624688 h 3497733"/>
                <a:gd name="connsiteX37" fmla="*/ 1975840 w 3248648"/>
                <a:gd name="connsiteY37" fmla="*/ 2845247 h 3497733"/>
                <a:gd name="connsiteX38" fmla="*/ 2058549 w 3248648"/>
                <a:gd name="connsiteY38" fmla="*/ 3061211 h 3497733"/>
                <a:gd name="connsiteX39" fmla="*/ 2104499 w 3248648"/>
                <a:gd name="connsiteY39" fmla="*/ 3359884 h 3497733"/>
                <a:gd name="connsiteX40" fmla="*/ 2141259 w 3248648"/>
                <a:gd name="connsiteY40" fmla="*/ 3327719 h 3497733"/>
                <a:gd name="connsiteX41" fmla="*/ 2168828 w 3248648"/>
                <a:gd name="connsiteY41" fmla="*/ 3497733 h 3497733"/>
                <a:gd name="connsiteX42" fmla="*/ 2325058 w 3248648"/>
                <a:gd name="connsiteY42" fmla="*/ 3497733 h 3497733"/>
                <a:gd name="connsiteX43" fmla="*/ 2380197 w 3248648"/>
                <a:gd name="connsiteY43" fmla="*/ 3456379 h 3497733"/>
                <a:gd name="connsiteX44" fmla="*/ 2219373 w 3248648"/>
                <a:gd name="connsiteY44" fmla="*/ 3359884 h 3497733"/>
                <a:gd name="connsiteX45" fmla="*/ 2145854 w 3248648"/>
                <a:gd name="connsiteY45" fmla="*/ 3088781 h 3497733"/>
                <a:gd name="connsiteX46" fmla="*/ 2072334 w 3248648"/>
                <a:gd name="connsiteY46" fmla="*/ 2610903 h 3497733"/>
                <a:gd name="connsiteX47" fmla="*/ 2072334 w 3248648"/>
                <a:gd name="connsiteY47" fmla="*/ 2358180 h 3497733"/>
                <a:gd name="connsiteX48" fmla="*/ 2348033 w 3248648"/>
                <a:gd name="connsiteY48" fmla="*/ 2174381 h 3497733"/>
                <a:gd name="connsiteX49" fmla="*/ 2609946 w 3248648"/>
                <a:gd name="connsiteY49" fmla="*/ 1788403 h 3497733"/>
                <a:gd name="connsiteX50" fmla="*/ 2651301 w 3248648"/>
                <a:gd name="connsiteY50" fmla="*/ 1439185 h 3497733"/>
                <a:gd name="connsiteX51" fmla="*/ 2798340 w 3248648"/>
                <a:gd name="connsiteY51" fmla="*/ 1388640 h 3497733"/>
                <a:gd name="connsiteX52" fmla="*/ 2779960 w 3248648"/>
                <a:gd name="connsiteY52" fmla="*/ 1292145 h 3497733"/>
                <a:gd name="connsiteX53" fmla="*/ 2770770 w 3248648"/>
                <a:gd name="connsiteY53" fmla="*/ 1232411 h 3497733"/>
                <a:gd name="connsiteX54" fmla="*/ 2775365 w 3248648"/>
                <a:gd name="connsiteY54" fmla="*/ 1103751 h 3497733"/>
                <a:gd name="connsiteX55" fmla="*/ 2853480 w 3248648"/>
                <a:gd name="connsiteY55" fmla="*/ 1186461 h 3497733"/>
                <a:gd name="connsiteX56" fmla="*/ 2807530 w 3248648"/>
                <a:gd name="connsiteY56" fmla="*/ 1066992 h 3497733"/>
                <a:gd name="connsiteX57" fmla="*/ 2835100 w 3248648"/>
                <a:gd name="connsiteY57" fmla="*/ 1021042 h 3497733"/>
                <a:gd name="connsiteX58" fmla="*/ 2986734 w 3248648"/>
                <a:gd name="connsiteY58" fmla="*/ 772913 h 3497733"/>
                <a:gd name="connsiteX59" fmla="*/ 2729415 w 3248648"/>
                <a:gd name="connsiteY59" fmla="*/ 869408 h 3497733"/>
                <a:gd name="connsiteX60" fmla="*/ 3074039 w 3248648"/>
                <a:gd name="connsiteY60" fmla="*/ 497215 h 3497733"/>
                <a:gd name="connsiteX61" fmla="*/ 3248648 w 3248648"/>
                <a:gd name="connsiteY61" fmla="*/ 28527 h 3497733"/>
                <a:gd name="connsiteX62" fmla="*/ 3119988 w 3248648"/>
                <a:gd name="connsiteY62" fmla="*/ 313416 h 3497733"/>
                <a:gd name="connsiteX63" fmla="*/ 3074039 w 3248648"/>
                <a:gd name="connsiteY63" fmla="*/ 28527 h 3497733"/>
                <a:gd name="connsiteX64" fmla="*/ 3046469 w 3248648"/>
                <a:gd name="connsiteY64" fmla="*/ 386935 h 3497733"/>
                <a:gd name="connsiteX65" fmla="*/ 2968354 w 3248648"/>
                <a:gd name="connsiteY65" fmla="*/ 465050 h 3497733"/>
                <a:gd name="connsiteX66" fmla="*/ 2844290 w 3248648"/>
                <a:gd name="connsiteY66" fmla="*/ 74477 h 3497733"/>
                <a:gd name="connsiteX67" fmla="*/ 2876455 w 3248648"/>
                <a:gd name="connsiteY67" fmla="*/ 524785 h 3497733"/>
                <a:gd name="connsiteX68" fmla="*/ 2715630 w 3248648"/>
                <a:gd name="connsiteY68" fmla="*/ 731559 h 3497733"/>
                <a:gd name="connsiteX69" fmla="*/ 2660491 w 3248648"/>
                <a:gd name="connsiteY69" fmla="*/ 584519 h 3497733"/>
                <a:gd name="connsiteX70" fmla="*/ 2660491 w 3248648"/>
                <a:gd name="connsiteY70" fmla="*/ 442075 h 3497733"/>
                <a:gd name="connsiteX71" fmla="*/ 2586971 w 3248648"/>
                <a:gd name="connsiteY71" fmla="*/ 644254 h 3497733"/>
                <a:gd name="connsiteX72" fmla="*/ 2637516 w 3248648"/>
                <a:gd name="connsiteY72" fmla="*/ 777508 h 3497733"/>
                <a:gd name="connsiteX73" fmla="*/ 2632921 w 3248648"/>
                <a:gd name="connsiteY73" fmla="*/ 837243 h 3497733"/>
                <a:gd name="connsiteX74" fmla="*/ 2481287 w 3248648"/>
                <a:gd name="connsiteY74" fmla="*/ 855623 h 3497733"/>
                <a:gd name="connsiteX75" fmla="*/ 2393982 w 3248648"/>
                <a:gd name="connsiteY75" fmla="*/ 754533 h 3497733"/>
                <a:gd name="connsiteX76" fmla="*/ 2439932 w 3248648"/>
                <a:gd name="connsiteY76" fmla="*/ 598304 h 3497733"/>
                <a:gd name="connsiteX77" fmla="*/ 2430742 w 3248648"/>
                <a:gd name="connsiteY77" fmla="*/ 432885 h 3497733"/>
                <a:gd name="connsiteX78" fmla="*/ 2325058 w 3248648"/>
                <a:gd name="connsiteY78" fmla="*/ 690204 h 3497733"/>
                <a:gd name="connsiteX79" fmla="*/ 2040169 w 3248648"/>
                <a:gd name="connsiteY79" fmla="*/ 460455 h 3497733"/>
                <a:gd name="connsiteX80" fmla="*/ 2063144 w 3248648"/>
                <a:gd name="connsiteY80" fmla="*/ 396125 h 3497733"/>
                <a:gd name="connsiteX81" fmla="*/ 2348033 w 3248648"/>
                <a:gd name="connsiteY81" fmla="*/ 207731 h 3497733"/>
                <a:gd name="connsiteX82" fmla="*/ 2035574 w 3248648"/>
                <a:gd name="connsiteY82" fmla="*/ 308821 h 3497733"/>
                <a:gd name="connsiteX83" fmla="*/ 2126456 w 3248648"/>
                <a:gd name="connsiteY83" fmla="*/ 958 h 3497733"/>
                <a:gd name="connsiteX84" fmla="*/ 1966650 w 3248648"/>
                <a:gd name="connsiteY84" fmla="*/ 258276 h 3497733"/>
                <a:gd name="connsiteX85" fmla="*/ 1936870 w 3248648"/>
                <a:gd name="connsiteY85" fmla="*/ 33122 h 3497733"/>
                <a:gd name="connsiteX86" fmla="*/ 1901275 w 3248648"/>
                <a:gd name="connsiteY86" fmla="*/ 209714 h 3497733"/>
                <a:gd name="connsiteX87" fmla="*/ 1931363 w 3248648"/>
                <a:gd name="connsiteY87" fmla="*/ 368273 h 3497733"/>
                <a:gd name="connsiteX88" fmla="*/ 1837294 w 3248648"/>
                <a:gd name="connsiteY88" fmla="*/ 289691 h 3497733"/>
                <a:gd name="connsiteX89" fmla="*/ 1776782 w 3248648"/>
                <a:gd name="connsiteY89" fmla="*/ 139088 h 3497733"/>
                <a:gd name="connsiteX90" fmla="*/ 1812524 w 3248648"/>
                <a:gd name="connsiteY90" fmla="*/ 364309 h 3497733"/>
                <a:gd name="connsiteX91" fmla="*/ 2358415 w 3248648"/>
                <a:gd name="connsiteY91" fmla="*/ 908378 h 3497733"/>
                <a:gd name="connsiteX92" fmla="*/ 2235543 w 3248648"/>
                <a:gd name="connsiteY92" fmla="*/ 831737 h 3497733"/>
                <a:gd name="connsiteX93" fmla="*/ 2065635 w 3248648"/>
                <a:gd name="connsiteY93" fmla="*/ 747272 h 3497733"/>
                <a:gd name="connsiteX94" fmla="*/ 2108531 w 3248648"/>
                <a:gd name="connsiteY94" fmla="*/ 999152 h 3497733"/>
                <a:gd name="connsiteX95" fmla="*/ 2259254 w 3248648"/>
                <a:gd name="connsiteY95" fmla="*/ 1068185 h 3497733"/>
                <a:gd name="connsiteX96" fmla="*/ 2285163 w 3248648"/>
                <a:gd name="connsiteY96" fmla="*/ 1145441 h 3497733"/>
                <a:gd name="connsiteX97" fmla="*/ 2187208 w 3248648"/>
                <a:gd name="connsiteY97" fmla="*/ 1397830 h 3497733"/>
                <a:gd name="connsiteX98" fmla="*/ 1962055 w 3248648"/>
                <a:gd name="connsiteY98" fmla="*/ 1420805 h 3497733"/>
                <a:gd name="connsiteX99" fmla="*/ 1658786 w 3248648"/>
                <a:gd name="connsiteY99" fmla="*/ 1452970 h 3497733"/>
                <a:gd name="connsiteX100" fmla="*/ 514638 w 3248648"/>
                <a:gd name="connsiteY100" fmla="*/ 1434590 h 3497733"/>
                <a:gd name="connsiteX0" fmla="*/ 514638 w 3248648"/>
                <a:gd name="connsiteY0" fmla="*/ 1434733 h 3497876"/>
                <a:gd name="connsiteX1" fmla="*/ 514638 w 3248648"/>
                <a:gd name="connsiteY1" fmla="*/ 1434733 h 3497876"/>
                <a:gd name="connsiteX2" fmla="*/ 202179 w 3248648"/>
                <a:gd name="connsiteY2" fmla="*/ 1604747 h 3497876"/>
                <a:gd name="connsiteX3" fmla="*/ 18380 w 3248648"/>
                <a:gd name="connsiteY3" fmla="*/ 1788546 h 3497876"/>
                <a:gd name="connsiteX4" fmla="*/ 0 w 3248648"/>
                <a:gd name="connsiteY4" fmla="*/ 2064244 h 3497876"/>
                <a:gd name="connsiteX5" fmla="*/ 151635 w 3248648"/>
                <a:gd name="connsiteY5" fmla="*/ 1953965 h 3497876"/>
                <a:gd name="connsiteX6" fmla="*/ 188394 w 3248648"/>
                <a:gd name="connsiteY6" fmla="*/ 2004510 h 3497876"/>
                <a:gd name="connsiteX7" fmla="*/ 202179 w 3248648"/>
                <a:gd name="connsiteY7" fmla="*/ 1857470 h 3497876"/>
                <a:gd name="connsiteX8" fmla="*/ 280294 w 3248648"/>
                <a:gd name="connsiteY8" fmla="*/ 2271018 h 3497876"/>
                <a:gd name="connsiteX9" fmla="*/ 36760 w 3248648"/>
                <a:gd name="connsiteY9" fmla="*/ 2551312 h 3497876"/>
                <a:gd name="connsiteX10" fmla="*/ 45950 w 3248648"/>
                <a:gd name="connsiteY10" fmla="*/ 3364622 h 3497876"/>
                <a:gd name="connsiteX11" fmla="*/ 105685 w 3248648"/>
                <a:gd name="connsiteY11" fmla="*/ 3327862 h 3497876"/>
                <a:gd name="connsiteX12" fmla="*/ 133255 w 3248648"/>
                <a:gd name="connsiteY12" fmla="*/ 3470307 h 3497876"/>
                <a:gd name="connsiteX13" fmla="*/ 298674 w 3248648"/>
                <a:gd name="connsiteY13" fmla="*/ 3465712 h 3497876"/>
                <a:gd name="connsiteX14" fmla="*/ 353813 w 3248648"/>
                <a:gd name="connsiteY14" fmla="*/ 3428952 h 3497876"/>
                <a:gd name="connsiteX15" fmla="*/ 174609 w 3248648"/>
                <a:gd name="connsiteY15" fmla="*/ 3277318 h 3497876"/>
                <a:gd name="connsiteX16" fmla="*/ 170014 w 3248648"/>
                <a:gd name="connsiteY16" fmla="*/ 2721326 h 3497876"/>
                <a:gd name="connsiteX17" fmla="*/ 390573 w 3248648"/>
                <a:gd name="connsiteY17" fmla="*/ 2606451 h 3497876"/>
                <a:gd name="connsiteX18" fmla="*/ 298674 w 3248648"/>
                <a:gd name="connsiteY18" fmla="*/ 2735111 h 3497876"/>
                <a:gd name="connsiteX19" fmla="*/ 680057 w 3248648"/>
                <a:gd name="connsiteY19" fmla="*/ 3295698 h 3497876"/>
                <a:gd name="connsiteX20" fmla="*/ 721411 w 3248648"/>
                <a:gd name="connsiteY20" fmla="*/ 3263533 h 3497876"/>
                <a:gd name="connsiteX21" fmla="*/ 735196 w 3248648"/>
                <a:gd name="connsiteY21" fmla="*/ 3364622 h 3497876"/>
                <a:gd name="connsiteX22" fmla="*/ 928185 w 3248648"/>
                <a:gd name="connsiteY22" fmla="*/ 3364622 h 3497876"/>
                <a:gd name="connsiteX23" fmla="*/ 974135 w 3248648"/>
                <a:gd name="connsiteY23" fmla="*/ 3332457 h 3497876"/>
                <a:gd name="connsiteX24" fmla="*/ 758171 w 3248648"/>
                <a:gd name="connsiteY24" fmla="*/ 3194608 h 3497876"/>
                <a:gd name="connsiteX25" fmla="*/ 510043 w 3248648"/>
                <a:gd name="connsiteY25" fmla="*/ 2822415 h 3497876"/>
                <a:gd name="connsiteX26" fmla="*/ 519233 w 3248648"/>
                <a:gd name="connsiteY26" fmla="*/ 2739706 h 3497876"/>
                <a:gd name="connsiteX27" fmla="*/ 914400 w 3248648"/>
                <a:gd name="connsiteY27" fmla="*/ 2335348 h 3497876"/>
                <a:gd name="connsiteX28" fmla="*/ 1709331 w 3248648"/>
                <a:gd name="connsiteY28" fmla="*/ 2381298 h 3497876"/>
                <a:gd name="connsiteX29" fmla="*/ 1585267 w 3248648"/>
                <a:gd name="connsiteY29" fmla="*/ 3249748 h 3497876"/>
                <a:gd name="connsiteX30" fmla="*/ 1622026 w 3248648"/>
                <a:gd name="connsiteY30" fmla="*/ 3240558 h 3497876"/>
                <a:gd name="connsiteX31" fmla="*/ 1617432 w 3248648"/>
                <a:gd name="connsiteY31" fmla="*/ 3387597 h 3497876"/>
                <a:gd name="connsiteX32" fmla="*/ 1824205 w 3248648"/>
                <a:gd name="connsiteY32" fmla="*/ 3451927 h 3497876"/>
                <a:gd name="connsiteX33" fmla="*/ 1856370 w 3248648"/>
                <a:gd name="connsiteY33" fmla="*/ 3392192 h 3497876"/>
                <a:gd name="connsiteX34" fmla="*/ 1718521 w 3248648"/>
                <a:gd name="connsiteY34" fmla="*/ 3304887 h 3497876"/>
                <a:gd name="connsiteX35" fmla="*/ 1746091 w 3248648"/>
                <a:gd name="connsiteY35" fmla="*/ 2909720 h 3497876"/>
                <a:gd name="connsiteX36" fmla="*/ 1870155 w 3248648"/>
                <a:gd name="connsiteY36" fmla="*/ 2624831 h 3497876"/>
                <a:gd name="connsiteX37" fmla="*/ 1975840 w 3248648"/>
                <a:gd name="connsiteY37" fmla="*/ 2845390 h 3497876"/>
                <a:gd name="connsiteX38" fmla="*/ 2058549 w 3248648"/>
                <a:gd name="connsiteY38" fmla="*/ 3061354 h 3497876"/>
                <a:gd name="connsiteX39" fmla="*/ 2104499 w 3248648"/>
                <a:gd name="connsiteY39" fmla="*/ 3360027 h 3497876"/>
                <a:gd name="connsiteX40" fmla="*/ 2141259 w 3248648"/>
                <a:gd name="connsiteY40" fmla="*/ 3327862 h 3497876"/>
                <a:gd name="connsiteX41" fmla="*/ 2168828 w 3248648"/>
                <a:gd name="connsiteY41" fmla="*/ 3497876 h 3497876"/>
                <a:gd name="connsiteX42" fmla="*/ 2325058 w 3248648"/>
                <a:gd name="connsiteY42" fmla="*/ 3497876 h 3497876"/>
                <a:gd name="connsiteX43" fmla="*/ 2380197 w 3248648"/>
                <a:gd name="connsiteY43" fmla="*/ 3456522 h 3497876"/>
                <a:gd name="connsiteX44" fmla="*/ 2219373 w 3248648"/>
                <a:gd name="connsiteY44" fmla="*/ 3360027 h 3497876"/>
                <a:gd name="connsiteX45" fmla="*/ 2145854 w 3248648"/>
                <a:gd name="connsiteY45" fmla="*/ 3088924 h 3497876"/>
                <a:gd name="connsiteX46" fmla="*/ 2072334 w 3248648"/>
                <a:gd name="connsiteY46" fmla="*/ 2611046 h 3497876"/>
                <a:gd name="connsiteX47" fmla="*/ 2072334 w 3248648"/>
                <a:gd name="connsiteY47" fmla="*/ 2358323 h 3497876"/>
                <a:gd name="connsiteX48" fmla="*/ 2348033 w 3248648"/>
                <a:gd name="connsiteY48" fmla="*/ 2174524 h 3497876"/>
                <a:gd name="connsiteX49" fmla="*/ 2609946 w 3248648"/>
                <a:gd name="connsiteY49" fmla="*/ 1788546 h 3497876"/>
                <a:gd name="connsiteX50" fmla="*/ 2651301 w 3248648"/>
                <a:gd name="connsiteY50" fmla="*/ 1439328 h 3497876"/>
                <a:gd name="connsiteX51" fmla="*/ 2798340 w 3248648"/>
                <a:gd name="connsiteY51" fmla="*/ 1388783 h 3497876"/>
                <a:gd name="connsiteX52" fmla="*/ 2779960 w 3248648"/>
                <a:gd name="connsiteY52" fmla="*/ 1292288 h 3497876"/>
                <a:gd name="connsiteX53" fmla="*/ 2770770 w 3248648"/>
                <a:gd name="connsiteY53" fmla="*/ 1232554 h 3497876"/>
                <a:gd name="connsiteX54" fmla="*/ 2775365 w 3248648"/>
                <a:gd name="connsiteY54" fmla="*/ 1103894 h 3497876"/>
                <a:gd name="connsiteX55" fmla="*/ 2853480 w 3248648"/>
                <a:gd name="connsiteY55" fmla="*/ 1186604 h 3497876"/>
                <a:gd name="connsiteX56" fmla="*/ 2807530 w 3248648"/>
                <a:gd name="connsiteY56" fmla="*/ 1067135 h 3497876"/>
                <a:gd name="connsiteX57" fmla="*/ 2835100 w 3248648"/>
                <a:gd name="connsiteY57" fmla="*/ 1021185 h 3497876"/>
                <a:gd name="connsiteX58" fmla="*/ 2986734 w 3248648"/>
                <a:gd name="connsiteY58" fmla="*/ 773056 h 3497876"/>
                <a:gd name="connsiteX59" fmla="*/ 2729415 w 3248648"/>
                <a:gd name="connsiteY59" fmla="*/ 869551 h 3497876"/>
                <a:gd name="connsiteX60" fmla="*/ 3074039 w 3248648"/>
                <a:gd name="connsiteY60" fmla="*/ 497358 h 3497876"/>
                <a:gd name="connsiteX61" fmla="*/ 3248648 w 3248648"/>
                <a:gd name="connsiteY61" fmla="*/ 28670 h 3497876"/>
                <a:gd name="connsiteX62" fmla="*/ 3119988 w 3248648"/>
                <a:gd name="connsiteY62" fmla="*/ 313559 h 3497876"/>
                <a:gd name="connsiteX63" fmla="*/ 3074039 w 3248648"/>
                <a:gd name="connsiteY63" fmla="*/ 28670 h 3497876"/>
                <a:gd name="connsiteX64" fmla="*/ 3046469 w 3248648"/>
                <a:gd name="connsiteY64" fmla="*/ 387078 h 3497876"/>
                <a:gd name="connsiteX65" fmla="*/ 2968354 w 3248648"/>
                <a:gd name="connsiteY65" fmla="*/ 465193 h 3497876"/>
                <a:gd name="connsiteX66" fmla="*/ 2844290 w 3248648"/>
                <a:gd name="connsiteY66" fmla="*/ 74620 h 3497876"/>
                <a:gd name="connsiteX67" fmla="*/ 2876455 w 3248648"/>
                <a:gd name="connsiteY67" fmla="*/ 524928 h 3497876"/>
                <a:gd name="connsiteX68" fmla="*/ 2715630 w 3248648"/>
                <a:gd name="connsiteY68" fmla="*/ 731702 h 3497876"/>
                <a:gd name="connsiteX69" fmla="*/ 2660491 w 3248648"/>
                <a:gd name="connsiteY69" fmla="*/ 584662 h 3497876"/>
                <a:gd name="connsiteX70" fmla="*/ 2660491 w 3248648"/>
                <a:gd name="connsiteY70" fmla="*/ 442218 h 3497876"/>
                <a:gd name="connsiteX71" fmla="*/ 2586971 w 3248648"/>
                <a:gd name="connsiteY71" fmla="*/ 644397 h 3497876"/>
                <a:gd name="connsiteX72" fmla="*/ 2637516 w 3248648"/>
                <a:gd name="connsiteY72" fmla="*/ 777651 h 3497876"/>
                <a:gd name="connsiteX73" fmla="*/ 2632921 w 3248648"/>
                <a:gd name="connsiteY73" fmla="*/ 837386 h 3497876"/>
                <a:gd name="connsiteX74" fmla="*/ 2481287 w 3248648"/>
                <a:gd name="connsiteY74" fmla="*/ 855766 h 3497876"/>
                <a:gd name="connsiteX75" fmla="*/ 2393982 w 3248648"/>
                <a:gd name="connsiteY75" fmla="*/ 754676 h 3497876"/>
                <a:gd name="connsiteX76" fmla="*/ 2439932 w 3248648"/>
                <a:gd name="connsiteY76" fmla="*/ 598447 h 3497876"/>
                <a:gd name="connsiteX77" fmla="*/ 2430742 w 3248648"/>
                <a:gd name="connsiteY77" fmla="*/ 433028 h 3497876"/>
                <a:gd name="connsiteX78" fmla="*/ 2325058 w 3248648"/>
                <a:gd name="connsiteY78" fmla="*/ 690347 h 3497876"/>
                <a:gd name="connsiteX79" fmla="*/ 2040169 w 3248648"/>
                <a:gd name="connsiteY79" fmla="*/ 460598 h 3497876"/>
                <a:gd name="connsiteX80" fmla="*/ 2063144 w 3248648"/>
                <a:gd name="connsiteY80" fmla="*/ 396268 h 3497876"/>
                <a:gd name="connsiteX81" fmla="*/ 2348033 w 3248648"/>
                <a:gd name="connsiteY81" fmla="*/ 207874 h 3497876"/>
                <a:gd name="connsiteX82" fmla="*/ 2035574 w 3248648"/>
                <a:gd name="connsiteY82" fmla="*/ 308964 h 3497876"/>
                <a:gd name="connsiteX83" fmla="*/ 2047899 w 3248648"/>
                <a:gd name="connsiteY83" fmla="*/ 175200 h 3497876"/>
                <a:gd name="connsiteX84" fmla="*/ 2126456 w 3248648"/>
                <a:gd name="connsiteY84" fmla="*/ 1101 h 3497876"/>
                <a:gd name="connsiteX85" fmla="*/ 1966650 w 3248648"/>
                <a:gd name="connsiteY85" fmla="*/ 258419 h 3497876"/>
                <a:gd name="connsiteX86" fmla="*/ 1936870 w 3248648"/>
                <a:gd name="connsiteY86" fmla="*/ 33265 h 3497876"/>
                <a:gd name="connsiteX87" fmla="*/ 1901275 w 3248648"/>
                <a:gd name="connsiteY87" fmla="*/ 209857 h 3497876"/>
                <a:gd name="connsiteX88" fmla="*/ 1931363 w 3248648"/>
                <a:gd name="connsiteY88" fmla="*/ 368416 h 3497876"/>
                <a:gd name="connsiteX89" fmla="*/ 1837294 w 3248648"/>
                <a:gd name="connsiteY89" fmla="*/ 289834 h 3497876"/>
                <a:gd name="connsiteX90" fmla="*/ 1776782 w 3248648"/>
                <a:gd name="connsiteY90" fmla="*/ 139231 h 3497876"/>
                <a:gd name="connsiteX91" fmla="*/ 1812524 w 3248648"/>
                <a:gd name="connsiteY91" fmla="*/ 364452 h 3497876"/>
                <a:gd name="connsiteX92" fmla="*/ 2358415 w 3248648"/>
                <a:gd name="connsiteY92" fmla="*/ 908521 h 3497876"/>
                <a:gd name="connsiteX93" fmla="*/ 2235543 w 3248648"/>
                <a:gd name="connsiteY93" fmla="*/ 831880 h 3497876"/>
                <a:gd name="connsiteX94" fmla="*/ 2065635 w 3248648"/>
                <a:gd name="connsiteY94" fmla="*/ 747415 h 3497876"/>
                <a:gd name="connsiteX95" fmla="*/ 2108531 w 3248648"/>
                <a:gd name="connsiteY95" fmla="*/ 999295 h 3497876"/>
                <a:gd name="connsiteX96" fmla="*/ 2259254 w 3248648"/>
                <a:gd name="connsiteY96" fmla="*/ 1068328 h 3497876"/>
                <a:gd name="connsiteX97" fmla="*/ 2285163 w 3248648"/>
                <a:gd name="connsiteY97" fmla="*/ 1145584 h 3497876"/>
                <a:gd name="connsiteX98" fmla="*/ 2187208 w 3248648"/>
                <a:gd name="connsiteY98" fmla="*/ 1397973 h 3497876"/>
                <a:gd name="connsiteX99" fmla="*/ 1962055 w 3248648"/>
                <a:gd name="connsiteY99" fmla="*/ 1420948 h 3497876"/>
                <a:gd name="connsiteX100" fmla="*/ 1658786 w 3248648"/>
                <a:gd name="connsiteY100" fmla="*/ 1453113 h 3497876"/>
                <a:gd name="connsiteX101" fmla="*/ 514638 w 3248648"/>
                <a:gd name="connsiteY101" fmla="*/ 1434733 h 3497876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59866 w 3248648"/>
                <a:gd name="connsiteY82" fmla="*/ 286067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59866 w 3248648"/>
                <a:gd name="connsiteY82" fmla="*/ 286067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59866 w 3248648"/>
                <a:gd name="connsiteY82" fmla="*/ 286067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59866 w 3248648"/>
                <a:gd name="connsiteY82" fmla="*/ 286067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48917 w 3248648"/>
                <a:gd name="connsiteY73" fmla="*/ 846949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48917 w 3248648"/>
                <a:gd name="connsiteY73" fmla="*/ 846949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48917 w 3248648"/>
                <a:gd name="connsiteY73" fmla="*/ 846949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70462 w 3248648"/>
                <a:gd name="connsiteY64" fmla="*/ 375313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25320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25320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25320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27321"/>
                <a:gd name="connsiteY0" fmla="*/ 1433632 h 3496775"/>
                <a:gd name="connsiteX1" fmla="*/ 514638 w 3227321"/>
                <a:gd name="connsiteY1" fmla="*/ 1433632 h 3496775"/>
                <a:gd name="connsiteX2" fmla="*/ 202179 w 3227321"/>
                <a:gd name="connsiteY2" fmla="*/ 1603646 h 3496775"/>
                <a:gd name="connsiteX3" fmla="*/ 18380 w 3227321"/>
                <a:gd name="connsiteY3" fmla="*/ 1787445 h 3496775"/>
                <a:gd name="connsiteX4" fmla="*/ 0 w 3227321"/>
                <a:gd name="connsiteY4" fmla="*/ 2063143 h 3496775"/>
                <a:gd name="connsiteX5" fmla="*/ 151635 w 3227321"/>
                <a:gd name="connsiteY5" fmla="*/ 1952864 h 3496775"/>
                <a:gd name="connsiteX6" fmla="*/ 188394 w 3227321"/>
                <a:gd name="connsiteY6" fmla="*/ 2003409 h 3496775"/>
                <a:gd name="connsiteX7" fmla="*/ 202179 w 3227321"/>
                <a:gd name="connsiteY7" fmla="*/ 1856369 h 3496775"/>
                <a:gd name="connsiteX8" fmla="*/ 280294 w 3227321"/>
                <a:gd name="connsiteY8" fmla="*/ 2269917 h 3496775"/>
                <a:gd name="connsiteX9" fmla="*/ 36760 w 3227321"/>
                <a:gd name="connsiteY9" fmla="*/ 2550211 h 3496775"/>
                <a:gd name="connsiteX10" fmla="*/ 45950 w 3227321"/>
                <a:gd name="connsiteY10" fmla="*/ 3363521 h 3496775"/>
                <a:gd name="connsiteX11" fmla="*/ 105685 w 3227321"/>
                <a:gd name="connsiteY11" fmla="*/ 3326761 h 3496775"/>
                <a:gd name="connsiteX12" fmla="*/ 133255 w 3227321"/>
                <a:gd name="connsiteY12" fmla="*/ 3469206 h 3496775"/>
                <a:gd name="connsiteX13" fmla="*/ 298674 w 3227321"/>
                <a:gd name="connsiteY13" fmla="*/ 3464611 h 3496775"/>
                <a:gd name="connsiteX14" fmla="*/ 353813 w 3227321"/>
                <a:gd name="connsiteY14" fmla="*/ 3427851 h 3496775"/>
                <a:gd name="connsiteX15" fmla="*/ 174609 w 3227321"/>
                <a:gd name="connsiteY15" fmla="*/ 3276217 h 3496775"/>
                <a:gd name="connsiteX16" fmla="*/ 170014 w 3227321"/>
                <a:gd name="connsiteY16" fmla="*/ 2720225 h 3496775"/>
                <a:gd name="connsiteX17" fmla="*/ 390573 w 3227321"/>
                <a:gd name="connsiteY17" fmla="*/ 2605350 h 3496775"/>
                <a:gd name="connsiteX18" fmla="*/ 298674 w 3227321"/>
                <a:gd name="connsiteY18" fmla="*/ 2734010 h 3496775"/>
                <a:gd name="connsiteX19" fmla="*/ 680057 w 3227321"/>
                <a:gd name="connsiteY19" fmla="*/ 3294597 h 3496775"/>
                <a:gd name="connsiteX20" fmla="*/ 721411 w 3227321"/>
                <a:gd name="connsiteY20" fmla="*/ 3262432 h 3496775"/>
                <a:gd name="connsiteX21" fmla="*/ 735196 w 3227321"/>
                <a:gd name="connsiteY21" fmla="*/ 3363521 h 3496775"/>
                <a:gd name="connsiteX22" fmla="*/ 928185 w 3227321"/>
                <a:gd name="connsiteY22" fmla="*/ 3363521 h 3496775"/>
                <a:gd name="connsiteX23" fmla="*/ 974135 w 3227321"/>
                <a:gd name="connsiteY23" fmla="*/ 3331356 h 3496775"/>
                <a:gd name="connsiteX24" fmla="*/ 758171 w 3227321"/>
                <a:gd name="connsiteY24" fmla="*/ 3193507 h 3496775"/>
                <a:gd name="connsiteX25" fmla="*/ 510043 w 3227321"/>
                <a:gd name="connsiteY25" fmla="*/ 2821314 h 3496775"/>
                <a:gd name="connsiteX26" fmla="*/ 519233 w 3227321"/>
                <a:gd name="connsiteY26" fmla="*/ 2738605 h 3496775"/>
                <a:gd name="connsiteX27" fmla="*/ 914400 w 3227321"/>
                <a:gd name="connsiteY27" fmla="*/ 2334247 h 3496775"/>
                <a:gd name="connsiteX28" fmla="*/ 1709331 w 3227321"/>
                <a:gd name="connsiteY28" fmla="*/ 2380197 h 3496775"/>
                <a:gd name="connsiteX29" fmla="*/ 1585267 w 3227321"/>
                <a:gd name="connsiteY29" fmla="*/ 3248647 h 3496775"/>
                <a:gd name="connsiteX30" fmla="*/ 1622026 w 3227321"/>
                <a:gd name="connsiteY30" fmla="*/ 3239457 h 3496775"/>
                <a:gd name="connsiteX31" fmla="*/ 1617432 w 3227321"/>
                <a:gd name="connsiteY31" fmla="*/ 3386496 h 3496775"/>
                <a:gd name="connsiteX32" fmla="*/ 1824205 w 3227321"/>
                <a:gd name="connsiteY32" fmla="*/ 3450826 h 3496775"/>
                <a:gd name="connsiteX33" fmla="*/ 1856370 w 3227321"/>
                <a:gd name="connsiteY33" fmla="*/ 3391091 h 3496775"/>
                <a:gd name="connsiteX34" fmla="*/ 1718521 w 3227321"/>
                <a:gd name="connsiteY34" fmla="*/ 3303786 h 3496775"/>
                <a:gd name="connsiteX35" fmla="*/ 1746091 w 3227321"/>
                <a:gd name="connsiteY35" fmla="*/ 2908619 h 3496775"/>
                <a:gd name="connsiteX36" fmla="*/ 1870155 w 3227321"/>
                <a:gd name="connsiteY36" fmla="*/ 2623730 h 3496775"/>
                <a:gd name="connsiteX37" fmla="*/ 1975840 w 3227321"/>
                <a:gd name="connsiteY37" fmla="*/ 2844289 h 3496775"/>
                <a:gd name="connsiteX38" fmla="*/ 2058549 w 3227321"/>
                <a:gd name="connsiteY38" fmla="*/ 3060253 h 3496775"/>
                <a:gd name="connsiteX39" fmla="*/ 2104499 w 3227321"/>
                <a:gd name="connsiteY39" fmla="*/ 3358926 h 3496775"/>
                <a:gd name="connsiteX40" fmla="*/ 2141259 w 3227321"/>
                <a:gd name="connsiteY40" fmla="*/ 3326761 h 3496775"/>
                <a:gd name="connsiteX41" fmla="*/ 2168828 w 3227321"/>
                <a:gd name="connsiteY41" fmla="*/ 3496775 h 3496775"/>
                <a:gd name="connsiteX42" fmla="*/ 2325058 w 3227321"/>
                <a:gd name="connsiteY42" fmla="*/ 3496775 h 3496775"/>
                <a:gd name="connsiteX43" fmla="*/ 2380197 w 3227321"/>
                <a:gd name="connsiteY43" fmla="*/ 3455421 h 3496775"/>
                <a:gd name="connsiteX44" fmla="*/ 2219373 w 3227321"/>
                <a:gd name="connsiteY44" fmla="*/ 3358926 h 3496775"/>
                <a:gd name="connsiteX45" fmla="*/ 2145854 w 3227321"/>
                <a:gd name="connsiteY45" fmla="*/ 3087823 h 3496775"/>
                <a:gd name="connsiteX46" fmla="*/ 2072334 w 3227321"/>
                <a:gd name="connsiteY46" fmla="*/ 2609945 h 3496775"/>
                <a:gd name="connsiteX47" fmla="*/ 2072334 w 3227321"/>
                <a:gd name="connsiteY47" fmla="*/ 2357222 h 3496775"/>
                <a:gd name="connsiteX48" fmla="*/ 2348033 w 3227321"/>
                <a:gd name="connsiteY48" fmla="*/ 2173423 h 3496775"/>
                <a:gd name="connsiteX49" fmla="*/ 2609946 w 3227321"/>
                <a:gd name="connsiteY49" fmla="*/ 1787445 h 3496775"/>
                <a:gd name="connsiteX50" fmla="*/ 2651301 w 3227321"/>
                <a:gd name="connsiteY50" fmla="*/ 1438227 h 3496775"/>
                <a:gd name="connsiteX51" fmla="*/ 2798340 w 3227321"/>
                <a:gd name="connsiteY51" fmla="*/ 1387682 h 3496775"/>
                <a:gd name="connsiteX52" fmla="*/ 2779960 w 3227321"/>
                <a:gd name="connsiteY52" fmla="*/ 1291187 h 3496775"/>
                <a:gd name="connsiteX53" fmla="*/ 2770770 w 3227321"/>
                <a:gd name="connsiteY53" fmla="*/ 1231453 h 3496775"/>
                <a:gd name="connsiteX54" fmla="*/ 2775365 w 3227321"/>
                <a:gd name="connsiteY54" fmla="*/ 1102793 h 3496775"/>
                <a:gd name="connsiteX55" fmla="*/ 2853480 w 3227321"/>
                <a:gd name="connsiteY55" fmla="*/ 1185503 h 3496775"/>
                <a:gd name="connsiteX56" fmla="*/ 2807530 w 3227321"/>
                <a:gd name="connsiteY56" fmla="*/ 1066034 h 3496775"/>
                <a:gd name="connsiteX57" fmla="*/ 2835100 w 3227321"/>
                <a:gd name="connsiteY57" fmla="*/ 1020084 h 3496775"/>
                <a:gd name="connsiteX58" fmla="*/ 2986734 w 3227321"/>
                <a:gd name="connsiteY58" fmla="*/ 771955 h 3496775"/>
                <a:gd name="connsiteX59" fmla="*/ 2729415 w 3227321"/>
                <a:gd name="connsiteY59" fmla="*/ 868450 h 3496775"/>
                <a:gd name="connsiteX60" fmla="*/ 3074039 w 3227321"/>
                <a:gd name="connsiteY60" fmla="*/ 496257 h 3496775"/>
                <a:gd name="connsiteX61" fmla="*/ 3227321 w 3227321"/>
                <a:gd name="connsiteY61" fmla="*/ 48897 h 3496775"/>
                <a:gd name="connsiteX62" fmla="*/ 3119988 w 3227321"/>
                <a:gd name="connsiteY62" fmla="*/ 328453 h 3496775"/>
                <a:gd name="connsiteX63" fmla="*/ 3079371 w 3227321"/>
                <a:gd name="connsiteY63" fmla="*/ 38232 h 3496775"/>
                <a:gd name="connsiteX64" fmla="*/ 3059798 w 3227321"/>
                <a:gd name="connsiteY64" fmla="*/ 388642 h 3496775"/>
                <a:gd name="connsiteX65" fmla="*/ 2963023 w 3227321"/>
                <a:gd name="connsiteY65" fmla="*/ 482754 h 3496775"/>
                <a:gd name="connsiteX66" fmla="*/ 2822963 w 3227321"/>
                <a:gd name="connsiteY66" fmla="*/ 60189 h 3496775"/>
                <a:gd name="connsiteX67" fmla="*/ 2887119 w 3227321"/>
                <a:gd name="connsiteY67" fmla="*/ 521161 h 3496775"/>
                <a:gd name="connsiteX68" fmla="*/ 2715630 w 3227321"/>
                <a:gd name="connsiteY68" fmla="*/ 730601 h 3496775"/>
                <a:gd name="connsiteX69" fmla="*/ 2649828 w 3227321"/>
                <a:gd name="connsiteY69" fmla="*/ 620884 h 3496775"/>
                <a:gd name="connsiteX70" fmla="*/ 2633832 w 3227321"/>
                <a:gd name="connsiteY70" fmla="*/ 446449 h 3496775"/>
                <a:gd name="connsiteX71" fmla="*/ 2586971 w 3227321"/>
                <a:gd name="connsiteY71" fmla="*/ 643296 h 3496775"/>
                <a:gd name="connsiteX72" fmla="*/ 2650846 w 3227321"/>
                <a:gd name="connsiteY72" fmla="*/ 771218 h 3496775"/>
                <a:gd name="connsiteX73" fmla="*/ 2632922 w 3227321"/>
                <a:gd name="connsiteY73" fmla="*/ 854946 h 3496775"/>
                <a:gd name="connsiteX74" fmla="*/ 2481287 w 3227321"/>
                <a:gd name="connsiteY74" fmla="*/ 854665 h 3496775"/>
                <a:gd name="connsiteX75" fmla="*/ 2393982 w 3227321"/>
                <a:gd name="connsiteY75" fmla="*/ 753575 h 3496775"/>
                <a:gd name="connsiteX76" fmla="*/ 2447929 w 3227321"/>
                <a:gd name="connsiteY76" fmla="*/ 605344 h 3496775"/>
                <a:gd name="connsiteX77" fmla="*/ 2420079 w 3227321"/>
                <a:gd name="connsiteY77" fmla="*/ 458586 h 3496775"/>
                <a:gd name="connsiteX78" fmla="*/ 2330389 w 3227321"/>
                <a:gd name="connsiteY78" fmla="*/ 702575 h 3496775"/>
                <a:gd name="connsiteX79" fmla="*/ 2045501 w 3227321"/>
                <a:gd name="connsiteY79" fmla="*/ 470160 h 3496775"/>
                <a:gd name="connsiteX80" fmla="*/ 2079139 w 3227321"/>
                <a:gd name="connsiteY80" fmla="*/ 379171 h 3496775"/>
                <a:gd name="connsiteX81" fmla="*/ 2305379 w 3227321"/>
                <a:gd name="connsiteY81" fmla="*/ 238764 h 3496775"/>
                <a:gd name="connsiteX82" fmla="*/ 2167863 w 3227321"/>
                <a:gd name="connsiteY82" fmla="*/ 296731 h 3496775"/>
                <a:gd name="connsiteX83" fmla="*/ 2035574 w 3227321"/>
                <a:gd name="connsiteY83" fmla="*/ 307863 h 3496775"/>
                <a:gd name="connsiteX84" fmla="*/ 2047899 w 3227321"/>
                <a:gd name="connsiteY84" fmla="*/ 174099 h 3496775"/>
                <a:gd name="connsiteX85" fmla="*/ 2126456 w 3227321"/>
                <a:gd name="connsiteY85" fmla="*/ 0 h 3496775"/>
                <a:gd name="connsiteX86" fmla="*/ 1966650 w 3227321"/>
                <a:gd name="connsiteY86" fmla="*/ 257318 h 3496775"/>
                <a:gd name="connsiteX87" fmla="*/ 1936870 w 3227321"/>
                <a:gd name="connsiteY87" fmla="*/ 32164 h 3496775"/>
                <a:gd name="connsiteX88" fmla="*/ 1901275 w 3227321"/>
                <a:gd name="connsiteY88" fmla="*/ 208756 h 3496775"/>
                <a:gd name="connsiteX89" fmla="*/ 1931363 w 3227321"/>
                <a:gd name="connsiteY89" fmla="*/ 367315 h 3496775"/>
                <a:gd name="connsiteX90" fmla="*/ 1837294 w 3227321"/>
                <a:gd name="connsiteY90" fmla="*/ 288733 h 3496775"/>
                <a:gd name="connsiteX91" fmla="*/ 1776782 w 3227321"/>
                <a:gd name="connsiteY91" fmla="*/ 138130 h 3496775"/>
                <a:gd name="connsiteX92" fmla="*/ 1812524 w 3227321"/>
                <a:gd name="connsiteY92" fmla="*/ 363351 h 3496775"/>
                <a:gd name="connsiteX93" fmla="*/ 2358415 w 3227321"/>
                <a:gd name="connsiteY93" fmla="*/ 907420 h 3496775"/>
                <a:gd name="connsiteX94" fmla="*/ 2235543 w 3227321"/>
                <a:gd name="connsiteY94" fmla="*/ 830779 h 3496775"/>
                <a:gd name="connsiteX95" fmla="*/ 2065635 w 3227321"/>
                <a:gd name="connsiteY95" fmla="*/ 746314 h 3496775"/>
                <a:gd name="connsiteX96" fmla="*/ 2108531 w 3227321"/>
                <a:gd name="connsiteY96" fmla="*/ 998194 h 3496775"/>
                <a:gd name="connsiteX97" fmla="*/ 2259254 w 3227321"/>
                <a:gd name="connsiteY97" fmla="*/ 1067227 h 3496775"/>
                <a:gd name="connsiteX98" fmla="*/ 2285163 w 3227321"/>
                <a:gd name="connsiteY98" fmla="*/ 1144483 h 3496775"/>
                <a:gd name="connsiteX99" fmla="*/ 2187208 w 3227321"/>
                <a:gd name="connsiteY99" fmla="*/ 1396872 h 3496775"/>
                <a:gd name="connsiteX100" fmla="*/ 1962055 w 3227321"/>
                <a:gd name="connsiteY100" fmla="*/ 1419847 h 3496775"/>
                <a:gd name="connsiteX101" fmla="*/ 1658786 w 3227321"/>
                <a:gd name="connsiteY101" fmla="*/ 1452012 h 3496775"/>
                <a:gd name="connsiteX102" fmla="*/ 514638 w 3227321"/>
                <a:gd name="connsiteY102" fmla="*/ 1433632 h 3496775"/>
                <a:gd name="connsiteX0" fmla="*/ 514638 w 3239679"/>
                <a:gd name="connsiteY0" fmla="*/ 1433632 h 3496775"/>
                <a:gd name="connsiteX1" fmla="*/ 514638 w 3239679"/>
                <a:gd name="connsiteY1" fmla="*/ 1433632 h 3496775"/>
                <a:gd name="connsiteX2" fmla="*/ 202179 w 3239679"/>
                <a:gd name="connsiteY2" fmla="*/ 1603646 h 3496775"/>
                <a:gd name="connsiteX3" fmla="*/ 18380 w 3239679"/>
                <a:gd name="connsiteY3" fmla="*/ 1787445 h 3496775"/>
                <a:gd name="connsiteX4" fmla="*/ 0 w 3239679"/>
                <a:gd name="connsiteY4" fmla="*/ 2063143 h 3496775"/>
                <a:gd name="connsiteX5" fmla="*/ 151635 w 3239679"/>
                <a:gd name="connsiteY5" fmla="*/ 1952864 h 3496775"/>
                <a:gd name="connsiteX6" fmla="*/ 188394 w 3239679"/>
                <a:gd name="connsiteY6" fmla="*/ 2003409 h 3496775"/>
                <a:gd name="connsiteX7" fmla="*/ 202179 w 3239679"/>
                <a:gd name="connsiteY7" fmla="*/ 1856369 h 3496775"/>
                <a:gd name="connsiteX8" fmla="*/ 280294 w 3239679"/>
                <a:gd name="connsiteY8" fmla="*/ 2269917 h 3496775"/>
                <a:gd name="connsiteX9" fmla="*/ 36760 w 3239679"/>
                <a:gd name="connsiteY9" fmla="*/ 2550211 h 3496775"/>
                <a:gd name="connsiteX10" fmla="*/ 45950 w 3239679"/>
                <a:gd name="connsiteY10" fmla="*/ 3363521 h 3496775"/>
                <a:gd name="connsiteX11" fmla="*/ 105685 w 3239679"/>
                <a:gd name="connsiteY11" fmla="*/ 3326761 h 3496775"/>
                <a:gd name="connsiteX12" fmla="*/ 133255 w 3239679"/>
                <a:gd name="connsiteY12" fmla="*/ 3469206 h 3496775"/>
                <a:gd name="connsiteX13" fmla="*/ 298674 w 3239679"/>
                <a:gd name="connsiteY13" fmla="*/ 3464611 h 3496775"/>
                <a:gd name="connsiteX14" fmla="*/ 353813 w 3239679"/>
                <a:gd name="connsiteY14" fmla="*/ 3427851 h 3496775"/>
                <a:gd name="connsiteX15" fmla="*/ 174609 w 3239679"/>
                <a:gd name="connsiteY15" fmla="*/ 3276217 h 3496775"/>
                <a:gd name="connsiteX16" fmla="*/ 170014 w 3239679"/>
                <a:gd name="connsiteY16" fmla="*/ 2720225 h 3496775"/>
                <a:gd name="connsiteX17" fmla="*/ 390573 w 3239679"/>
                <a:gd name="connsiteY17" fmla="*/ 2605350 h 3496775"/>
                <a:gd name="connsiteX18" fmla="*/ 298674 w 3239679"/>
                <a:gd name="connsiteY18" fmla="*/ 2734010 h 3496775"/>
                <a:gd name="connsiteX19" fmla="*/ 680057 w 3239679"/>
                <a:gd name="connsiteY19" fmla="*/ 3294597 h 3496775"/>
                <a:gd name="connsiteX20" fmla="*/ 721411 w 3239679"/>
                <a:gd name="connsiteY20" fmla="*/ 3262432 h 3496775"/>
                <a:gd name="connsiteX21" fmla="*/ 735196 w 3239679"/>
                <a:gd name="connsiteY21" fmla="*/ 3363521 h 3496775"/>
                <a:gd name="connsiteX22" fmla="*/ 928185 w 3239679"/>
                <a:gd name="connsiteY22" fmla="*/ 3363521 h 3496775"/>
                <a:gd name="connsiteX23" fmla="*/ 974135 w 3239679"/>
                <a:gd name="connsiteY23" fmla="*/ 3331356 h 3496775"/>
                <a:gd name="connsiteX24" fmla="*/ 758171 w 3239679"/>
                <a:gd name="connsiteY24" fmla="*/ 3193507 h 3496775"/>
                <a:gd name="connsiteX25" fmla="*/ 510043 w 3239679"/>
                <a:gd name="connsiteY25" fmla="*/ 2821314 h 3496775"/>
                <a:gd name="connsiteX26" fmla="*/ 519233 w 3239679"/>
                <a:gd name="connsiteY26" fmla="*/ 2738605 h 3496775"/>
                <a:gd name="connsiteX27" fmla="*/ 914400 w 3239679"/>
                <a:gd name="connsiteY27" fmla="*/ 2334247 h 3496775"/>
                <a:gd name="connsiteX28" fmla="*/ 1709331 w 3239679"/>
                <a:gd name="connsiteY28" fmla="*/ 2380197 h 3496775"/>
                <a:gd name="connsiteX29" fmla="*/ 1585267 w 3239679"/>
                <a:gd name="connsiteY29" fmla="*/ 3248647 h 3496775"/>
                <a:gd name="connsiteX30" fmla="*/ 1622026 w 3239679"/>
                <a:gd name="connsiteY30" fmla="*/ 3239457 h 3496775"/>
                <a:gd name="connsiteX31" fmla="*/ 1617432 w 3239679"/>
                <a:gd name="connsiteY31" fmla="*/ 3386496 h 3496775"/>
                <a:gd name="connsiteX32" fmla="*/ 1824205 w 3239679"/>
                <a:gd name="connsiteY32" fmla="*/ 3450826 h 3496775"/>
                <a:gd name="connsiteX33" fmla="*/ 1856370 w 3239679"/>
                <a:gd name="connsiteY33" fmla="*/ 3391091 h 3496775"/>
                <a:gd name="connsiteX34" fmla="*/ 1718521 w 3239679"/>
                <a:gd name="connsiteY34" fmla="*/ 3303786 h 3496775"/>
                <a:gd name="connsiteX35" fmla="*/ 1746091 w 3239679"/>
                <a:gd name="connsiteY35" fmla="*/ 2908619 h 3496775"/>
                <a:gd name="connsiteX36" fmla="*/ 1870155 w 3239679"/>
                <a:gd name="connsiteY36" fmla="*/ 2623730 h 3496775"/>
                <a:gd name="connsiteX37" fmla="*/ 1975840 w 3239679"/>
                <a:gd name="connsiteY37" fmla="*/ 2844289 h 3496775"/>
                <a:gd name="connsiteX38" fmla="*/ 2058549 w 3239679"/>
                <a:gd name="connsiteY38" fmla="*/ 3060253 h 3496775"/>
                <a:gd name="connsiteX39" fmla="*/ 2104499 w 3239679"/>
                <a:gd name="connsiteY39" fmla="*/ 3358926 h 3496775"/>
                <a:gd name="connsiteX40" fmla="*/ 2141259 w 3239679"/>
                <a:gd name="connsiteY40" fmla="*/ 3326761 h 3496775"/>
                <a:gd name="connsiteX41" fmla="*/ 2168828 w 3239679"/>
                <a:gd name="connsiteY41" fmla="*/ 3496775 h 3496775"/>
                <a:gd name="connsiteX42" fmla="*/ 2325058 w 3239679"/>
                <a:gd name="connsiteY42" fmla="*/ 3496775 h 3496775"/>
                <a:gd name="connsiteX43" fmla="*/ 2380197 w 3239679"/>
                <a:gd name="connsiteY43" fmla="*/ 3455421 h 3496775"/>
                <a:gd name="connsiteX44" fmla="*/ 2219373 w 3239679"/>
                <a:gd name="connsiteY44" fmla="*/ 3358926 h 3496775"/>
                <a:gd name="connsiteX45" fmla="*/ 2145854 w 3239679"/>
                <a:gd name="connsiteY45" fmla="*/ 3087823 h 3496775"/>
                <a:gd name="connsiteX46" fmla="*/ 2072334 w 3239679"/>
                <a:gd name="connsiteY46" fmla="*/ 2609945 h 3496775"/>
                <a:gd name="connsiteX47" fmla="*/ 2072334 w 3239679"/>
                <a:gd name="connsiteY47" fmla="*/ 2357222 h 3496775"/>
                <a:gd name="connsiteX48" fmla="*/ 2348033 w 3239679"/>
                <a:gd name="connsiteY48" fmla="*/ 2173423 h 3496775"/>
                <a:gd name="connsiteX49" fmla="*/ 2609946 w 3239679"/>
                <a:gd name="connsiteY49" fmla="*/ 1787445 h 3496775"/>
                <a:gd name="connsiteX50" fmla="*/ 2651301 w 3239679"/>
                <a:gd name="connsiteY50" fmla="*/ 1438227 h 3496775"/>
                <a:gd name="connsiteX51" fmla="*/ 2798340 w 3239679"/>
                <a:gd name="connsiteY51" fmla="*/ 1387682 h 3496775"/>
                <a:gd name="connsiteX52" fmla="*/ 2779960 w 3239679"/>
                <a:gd name="connsiteY52" fmla="*/ 1291187 h 3496775"/>
                <a:gd name="connsiteX53" fmla="*/ 2770770 w 3239679"/>
                <a:gd name="connsiteY53" fmla="*/ 1231453 h 3496775"/>
                <a:gd name="connsiteX54" fmla="*/ 2775365 w 3239679"/>
                <a:gd name="connsiteY54" fmla="*/ 1102793 h 3496775"/>
                <a:gd name="connsiteX55" fmla="*/ 2853480 w 3239679"/>
                <a:gd name="connsiteY55" fmla="*/ 1185503 h 3496775"/>
                <a:gd name="connsiteX56" fmla="*/ 2807530 w 3239679"/>
                <a:gd name="connsiteY56" fmla="*/ 1066034 h 3496775"/>
                <a:gd name="connsiteX57" fmla="*/ 2835100 w 3239679"/>
                <a:gd name="connsiteY57" fmla="*/ 1020084 h 3496775"/>
                <a:gd name="connsiteX58" fmla="*/ 2986734 w 3239679"/>
                <a:gd name="connsiteY58" fmla="*/ 771955 h 3496775"/>
                <a:gd name="connsiteX59" fmla="*/ 2729415 w 3239679"/>
                <a:gd name="connsiteY59" fmla="*/ 868450 h 3496775"/>
                <a:gd name="connsiteX60" fmla="*/ 3074039 w 3239679"/>
                <a:gd name="connsiteY60" fmla="*/ 496257 h 3496775"/>
                <a:gd name="connsiteX61" fmla="*/ 3227321 w 3239679"/>
                <a:gd name="connsiteY61" fmla="*/ 48897 h 3496775"/>
                <a:gd name="connsiteX62" fmla="*/ 3119988 w 3239679"/>
                <a:gd name="connsiteY62" fmla="*/ 328453 h 3496775"/>
                <a:gd name="connsiteX63" fmla="*/ 3079371 w 3239679"/>
                <a:gd name="connsiteY63" fmla="*/ 38232 h 3496775"/>
                <a:gd name="connsiteX64" fmla="*/ 3059798 w 3239679"/>
                <a:gd name="connsiteY64" fmla="*/ 388642 h 3496775"/>
                <a:gd name="connsiteX65" fmla="*/ 2963023 w 3239679"/>
                <a:gd name="connsiteY65" fmla="*/ 482754 h 3496775"/>
                <a:gd name="connsiteX66" fmla="*/ 2822963 w 3239679"/>
                <a:gd name="connsiteY66" fmla="*/ 60189 h 3496775"/>
                <a:gd name="connsiteX67" fmla="*/ 2887119 w 3239679"/>
                <a:gd name="connsiteY67" fmla="*/ 521161 h 3496775"/>
                <a:gd name="connsiteX68" fmla="*/ 2715630 w 3239679"/>
                <a:gd name="connsiteY68" fmla="*/ 730601 h 3496775"/>
                <a:gd name="connsiteX69" fmla="*/ 2649828 w 3239679"/>
                <a:gd name="connsiteY69" fmla="*/ 620884 h 3496775"/>
                <a:gd name="connsiteX70" fmla="*/ 2633832 w 3239679"/>
                <a:gd name="connsiteY70" fmla="*/ 446449 h 3496775"/>
                <a:gd name="connsiteX71" fmla="*/ 2586971 w 3239679"/>
                <a:gd name="connsiteY71" fmla="*/ 643296 h 3496775"/>
                <a:gd name="connsiteX72" fmla="*/ 2650846 w 3239679"/>
                <a:gd name="connsiteY72" fmla="*/ 771218 h 3496775"/>
                <a:gd name="connsiteX73" fmla="*/ 2632922 w 3239679"/>
                <a:gd name="connsiteY73" fmla="*/ 854946 h 3496775"/>
                <a:gd name="connsiteX74" fmla="*/ 2481287 w 3239679"/>
                <a:gd name="connsiteY74" fmla="*/ 854665 h 3496775"/>
                <a:gd name="connsiteX75" fmla="*/ 2393982 w 3239679"/>
                <a:gd name="connsiteY75" fmla="*/ 753575 h 3496775"/>
                <a:gd name="connsiteX76" fmla="*/ 2447929 w 3239679"/>
                <a:gd name="connsiteY76" fmla="*/ 605344 h 3496775"/>
                <a:gd name="connsiteX77" fmla="*/ 2420079 w 3239679"/>
                <a:gd name="connsiteY77" fmla="*/ 458586 h 3496775"/>
                <a:gd name="connsiteX78" fmla="*/ 2330389 w 3239679"/>
                <a:gd name="connsiteY78" fmla="*/ 702575 h 3496775"/>
                <a:gd name="connsiteX79" fmla="*/ 2045501 w 3239679"/>
                <a:gd name="connsiteY79" fmla="*/ 470160 h 3496775"/>
                <a:gd name="connsiteX80" fmla="*/ 2079139 w 3239679"/>
                <a:gd name="connsiteY80" fmla="*/ 379171 h 3496775"/>
                <a:gd name="connsiteX81" fmla="*/ 2305379 w 3239679"/>
                <a:gd name="connsiteY81" fmla="*/ 238764 h 3496775"/>
                <a:gd name="connsiteX82" fmla="*/ 2167863 w 3239679"/>
                <a:gd name="connsiteY82" fmla="*/ 296731 h 3496775"/>
                <a:gd name="connsiteX83" fmla="*/ 2035574 w 3239679"/>
                <a:gd name="connsiteY83" fmla="*/ 307863 h 3496775"/>
                <a:gd name="connsiteX84" fmla="*/ 2047899 w 3239679"/>
                <a:gd name="connsiteY84" fmla="*/ 174099 h 3496775"/>
                <a:gd name="connsiteX85" fmla="*/ 2126456 w 3239679"/>
                <a:gd name="connsiteY85" fmla="*/ 0 h 3496775"/>
                <a:gd name="connsiteX86" fmla="*/ 1966650 w 3239679"/>
                <a:gd name="connsiteY86" fmla="*/ 257318 h 3496775"/>
                <a:gd name="connsiteX87" fmla="*/ 1936870 w 3239679"/>
                <a:gd name="connsiteY87" fmla="*/ 32164 h 3496775"/>
                <a:gd name="connsiteX88" fmla="*/ 1901275 w 3239679"/>
                <a:gd name="connsiteY88" fmla="*/ 208756 h 3496775"/>
                <a:gd name="connsiteX89" fmla="*/ 1931363 w 3239679"/>
                <a:gd name="connsiteY89" fmla="*/ 367315 h 3496775"/>
                <a:gd name="connsiteX90" fmla="*/ 1837294 w 3239679"/>
                <a:gd name="connsiteY90" fmla="*/ 288733 h 3496775"/>
                <a:gd name="connsiteX91" fmla="*/ 1776782 w 3239679"/>
                <a:gd name="connsiteY91" fmla="*/ 138130 h 3496775"/>
                <a:gd name="connsiteX92" fmla="*/ 1812524 w 3239679"/>
                <a:gd name="connsiteY92" fmla="*/ 363351 h 3496775"/>
                <a:gd name="connsiteX93" fmla="*/ 2358415 w 3239679"/>
                <a:gd name="connsiteY93" fmla="*/ 907420 h 3496775"/>
                <a:gd name="connsiteX94" fmla="*/ 2235543 w 3239679"/>
                <a:gd name="connsiteY94" fmla="*/ 830779 h 3496775"/>
                <a:gd name="connsiteX95" fmla="*/ 2065635 w 3239679"/>
                <a:gd name="connsiteY95" fmla="*/ 746314 h 3496775"/>
                <a:gd name="connsiteX96" fmla="*/ 2108531 w 3239679"/>
                <a:gd name="connsiteY96" fmla="*/ 998194 h 3496775"/>
                <a:gd name="connsiteX97" fmla="*/ 2259254 w 3239679"/>
                <a:gd name="connsiteY97" fmla="*/ 1067227 h 3496775"/>
                <a:gd name="connsiteX98" fmla="*/ 2285163 w 3239679"/>
                <a:gd name="connsiteY98" fmla="*/ 1144483 h 3496775"/>
                <a:gd name="connsiteX99" fmla="*/ 2187208 w 3239679"/>
                <a:gd name="connsiteY99" fmla="*/ 1396872 h 3496775"/>
                <a:gd name="connsiteX100" fmla="*/ 1962055 w 3239679"/>
                <a:gd name="connsiteY100" fmla="*/ 1419847 h 3496775"/>
                <a:gd name="connsiteX101" fmla="*/ 1658786 w 3239679"/>
                <a:gd name="connsiteY101" fmla="*/ 1452012 h 3496775"/>
                <a:gd name="connsiteX102" fmla="*/ 514638 w 3239679"/>
                <a:gd name="connsiteY102" fmla="*/ 1433632 h 3496775"/>
                <a:gd name="connsiteX0" fmla="*/ 514638 w 3227321"/>
                <a:gd name="connsiteY0" fmla="*/ 1433632 h 3496775"/>
                <a:gd name="connsiteX1" fmla="*/ 514638 w 3227321"/>
                <a:gd name="connsiteY1" fmla="*/ 1433632 h 3496775"/>
                <a:gd name="connsiteX2" fmla="*/ 202179 w 3227321"/>
                <a:gd name="connsiteY2" fmla="*/ 1603646 h 3496775"/>
                <a:gd name="connsiteX3" fmla="*/ 18380 w 3227321"/>
                <a:gd name="connsiteY3" fmla="*/ 1787445 h 3496775"/>
                <a:gd name="connsiteX4" fmla="*/ 0 w 3227321"/>
                <a:gd name="connsiteY4" fmla="*/ 2063143 h 3496775"/>
                <a:gd name="connsiteX5" fmla="*/ 151635 w 3227321"/>
                <a:gd name="connsiteY5" fmla="*/ 1952864 h 3496775"/>
                <a:gd name="connsiteX6" fmla="*/ 188394 w 3227321"/>
                <a:gd name="connsiteY6" fmla="*/ 2003409 h 3496775"/>
                <a:gd name="connsiteX7" fmla="*/ 202179 w 3227321"/>
                <a:gd name="connsiteY7" fmla="*/ 1856369 h 3496775"/>
                <a:gd name="connsiteX8" fmla="*/ 280294 w 3227321"/>
                <a:gd name="connsiteY8" fmla="*/ 2269917 h 3496775"/>
                <a:gd name="connsiteX9" fmla="*/ 36760 w 3227321"/>
                <a:gd name="connsiteY9" fmla="*/ 2550211 h 3496775"/>
                <a:gd name="connsiteX10" fmla="*/ 45950 w 3227321"/>
                <a:gd name="connsiteY10" fmla="*/ 3363521 h 3496775"/>
                <a:gd name="connsiteX11" fmla="*/ 105685 w 3227321"/>
                <a:gd name="connsiteY11" fmla="*/ 3326761 h 3496775"/>
                <a:gd name="connsiteX12" fmla="*/ 133255 w 3227321"/>
                <a:gd name="connsiteY12" fmla="*/ 3469206 h 3496775"/>
                <a:gd name="connsiteX13" fmla="*/ 298674 w 3227321"/>
                <a:gd name="connsiteY13" fmla="*/ 3464611 h 3496775"/>
                <a:gd name="connsiteX14" fmla="*/ 353813 w 3227321"/>
                <a:gd name="connsiteY14" fmla="*/ 3427851 h 3496775"/>
                <a:gd name="connsiteX15" fmla="*/ 174609 w 3227321"/>
                <a:gd name="connsiteY15" fmla="*/ 3276217 h 3496775"/>
                <a:gd name="connsiteX16" fmla="*/ 170014 w 3227321"/>
                <a:gd name="connsiteY16" fmla="*/ 2720225 h 3496775"/>
                <a:gd name="connsiteX17" fmla="*/ 390573 w 3227321"/>
                <a:gd name="connsiteY17" fmla="*/ 2605350 h 3496775"/>
                <a:gd name="connsiteX18" fmla="*/ 298674 w 3227321"/>
                <a:gd name="connsiteY18" fmla="*/ 2734010 h 3496775"/>
                <a:gd name="connsiteX19" fmla="*/ 680057 w 3227321"/>
                <a:gd name="connsiteY19" fmla="*/ 3294597 h 3496775"/>
                <a:gd name="connsiteX20" fmla="*/ 721411 w 3227321"/>
                <a:gd name="connsiteY20" fmla="*/ 3262432 h 3496775"/>
                <a:gd name="connsiteX21" fmla="*/ 735196 w 3227321"/>
                <a:gd name="connsiteY21" fmla="*/ 3363521 h 3496775"/>
                <a:gd name="connsiteX22" fmla="*/ 928185 w 3227321"/>
                <a:gd name="connsiteY22" fmla="*/ 3363521 h 3496775"/>
                <a:gd name="connsiteX23" fmla="*/ 974135 w 3227321"/>
                <a:gd name="connsiteY23" fmla="*/ 3331356 h 3496775"/>
                <a:gd name="connsiteX24" fmla="*/ 758171 w 3227321"/>
                <a:gd name="connsiteY24" fmla="*/ 3193507 h 3496775"/>
                <a:gd name="connsiteX25" fmla="*/ 510043 w 3227321"/>
                <a:gd name="connsiteY25" fmla="*/ 2821314 h 3496775"/>
                <a:gd name="connsiteX26" fmla="*/ 519233 w 3227321"/>
                <a:gd name="connsiteY26" fmla="*/ 2738605 h 3496775"/>
                <a:gd name="connsiteX27" fmla="*/ 914400 w 3227321"/>
                <a:gd name="connsiteY27" fmla="*/ 2334247 h 3496775"/>
                <a:gd name="connsiteX28" fmla="*/ 1709331 w 3227321"/>
                <a:gd name="connsiteY28" fmla="*/ 2380197 h 3496775"/>
                <a:gd name="connsiteX29" fmla="*/ 1585267 w 3227321"/>
                <a:gd name="connsiteY29" fmla="*/ 3248647 h 3496775"/>
                <a:gd name="connsiteX30" fmla="*/ 1622026 w 3227321"/>
                <a:gd name="connsiteY30" fmla="*/ 3239457 h 3496775"/>
                <a:gd name="connsiteX31" fmla="*/ 1617432 w 3227321"/>
                <a:gd name="connsiteY31" fmla="*/ 3386496 h 3496775"/>
                <a:gd name="connsiteX32" fmla="*/ 1824205 w 3227321"/>
                <a:gd name="connsiteY32" fmla="*/ 3450826 h 3496775"/>
                <a:gd name="connsiteX33" fmla="*/ 1856370 w 3227321"/>
                <a:gd name="connsiteY33" fmla="*/ 3391091 h 3496775"/>
                <a:gd name="connsiteX34" fmla="*/ 1718521 w 3227321"/>
                <a:gd name="connsiteY34" fmla="*/ 3303786 h 3496775"/>
                <a:gd name="connsiteX35" fmla="*/ 1746091 w 3227321"/>
                <a:gd name="connsiteY35" fmla="*/ 2908619 h 3496775"/>
                <a:gd name="connsiteX36" fmla="*/ 1870155 w 3227321"/>
                <a:gd name="connsiteY36" fmla="*/ 2623730 h 3496775"/>
                <a:gd name="connsiteX37" fmla="*/ 1975840 w 3227321"/>
                <a:gd name="connsiteY37" fmla="*/ 2844289 h 3496775"/>
                <a:gd name="connsiteX38" fmla="*/ 2058549 w 3227321"/>
                <a:gd name="connsiteY38" fmla="*/ 3060253 h 3496775"/>
                <a:gd name="connsiteX39" fmla="*/ 2104499 w 3227321"/>
                <a:gd name="connsiteY39" fmla="*/ 3358926 h 3496775"/>
                <a:gd name="connsiteX40" fmla="*/ 2141259 w 3227321"/>
                <a:gd name="connsiteY40" fmla="*/ 3326761 h 3496775"/>
                <a:gd name="connsiteX41" fmla="*/ 2168828 w 3227321"/>
                <a:gd name="connsiteY41" fmla="*/ 3496775 h 3496775"/>
                <a:gd name="connsiteX42" fmla="*/ 2325058 w 3227321"/>
                <a:gd name="connsiteY42" fmla="*/ 3496775 h 3496775"/>
                <a:gd name="connsiteX43" fmla="*/ 2380197 w 3227321"/>
                <a:gd name="connsiteY43" fmla="*/ 3455421 h 3496775"/>
                <a:gd name="connsiteX44" fmla="*/ 2219373 w 3227321"/>
                <a:gd name="connsiteY44" fmla="*/ 3358926 h 3496775"/>
                <a:gd name="connsiteX45" fmla="*/ 2145854 w 3227321"/>
                <a:gd name="connsiteY45" fmla="*/ 3087823 h 3496775"/>
                <a:gd name="connsiteX46" fmla="*/ 2072334 w 3227321"/>
                <a:gd name="connsiteY46" fmla="*/ 2609945 h 3496775"/>
                <a:gd name="connsiteX47" fmla="*/ 2072334 w 3227321"/>
                <a:gd name="connsiteY47" fmla="*/ 2357222 h 3496775"/>
                <a:gd name="connsiteX48" fmla="*/ 2348033 w 3227321"/>
                <a:gd name="connsiteY48" fmla="*/ 2173423 h 3496775"/>
                <a:gd name="connsiteX49" fmla="*/ 2609946 w 3227321"/>
                <a:gd name="connsiteY49" fmla="*/ 1787445 h 3496775"/>
                <a:gd name="connsiteX50" fmla="*/ 2651301 w 3227321"/>
                <a:gd name="connsiteY50" fmla="*/ 1438227 h 3496775"/>
                <a:gd name="connsiteX51" fmla="*/ 2798340 w 3227321"/>
                <a:gd name="connsiteY51" fmla="*/ 1387682 h 3496775"/>
                <a:gd name="connsiteX52" fmla="*/ 2779960 w 3227321"/>
                <a:gd name="connsiteY52" fmla="*/ 1291187 h 3496775"/>
                <a:gd name="connsiteX53" fmla="*/ 2770770 w 3227321"/>
                <a:gd name="connsiteY53" fmla="*/ 1231453 h 3496775"/>
                <a:gd name="connsiteX54" fmla="*/ 2775365 w 3227321"/>
                <a:gd name="connsiteY54" fmla="*/ 1102793 h 3496775"/>
                <a:gd name="connsiteX55" fmla="*/ 2853480 w 3227321"/>
                <a:gd name="connsiteY55" fmla="*/ 1185503 h 3496775"/>
                <a:gd name="connsiteX56" fmla="*/ 2807530 w 3227321"/>
                <a:gd name="connsiteY56" fmla="*/ 1066034 h 3496775"/>
                <a:gd name="connsiteX57" fmla="*/ 2835100 w 3227321"/>
                <a:gd name="connsiteY57" fmla="*/ 1020084 h 3496775"/>
                <a:gd name="connsiteX58" fmla="*/ 2986734 w 3227321"/>
                <a:gd name="connsiteY58" fmla="*/ 771955 h 3496775"/>
                <a:gd name="connsiteX59" fmla="*/ 2729415 w 3227321"/>
                <a:gd name="connsiteY59" fmla="*/ 868450 h 3496775"/>
                <a:gd name="connsiteX60" fmla="*/ 3074039 w 3227321"/>
                <a:gd name="connsiteY60" fmla="*/ 496257 h 3496775"/>
                <a:gd name="connsiteX61" fmla="*/ 3227321 w 3227321"/>
                <a:gd name="connsiteY61" fmla="*/ 48897 h 3496775"/>
                <a:gd name="connsiteX62" fmla="*/ 3119988 w 3227321"/>
                <a:gd name="connsiteY62" fmla="*/ 328453 h 3496775"/>
                <a:gd name="connsiteX63" fmla="*/ 3079371 w 3227321"/>
                <a:gd name="connsiteY63" fmla="*/ 38232 h 3496775"/>
                <a:gd name="connsiteX64" fmla="*/ 3059798 w 3227321"/>
                <a:gd name="connsiteY64" fmla="*/ 388642 h 3496775"/>
                <a:gd name="connsiteX65" fmla="*/ 2963023 w 3227321"/>
                <a:gd name="connsiteY65" fmla="*/ 482754 h 3496775"/>
                <a:gd name="connsiteX66" fmla="*/ 2822963 w 3227321"/>
                <a:gd name="connsiteY66" fmla="*/ 60189 h 3496775"/>
                <a:gd name="connsiteX67" fmla="*/ 2887119 w 3227321"/>
                <a:gd name="connsiteY67" fmla="*/ 521161 h 3496775"/>
                <a:gd name="connsiteX68" fmla="*/ 2715630 w 3227321"/>
                <a:gd name="connsiteY68" fmla="*/ 730601 h 3496775"/>
                <a:gd name="connsiteX69" fmla="*/ 2649828 w 3227321"/>
                <a:gd name="connsiteY69" fmla="*/ 620884 h 3496775"/>
                <a:gd name="connsiteX70" fmla="*/ 2633832 w 3227321"/>
                <a:gd name="connsiteY70" fmla="*/ 446449 h 3496775"/>
                <a:gd name="connsiteX71" fmla="*/ 2586971 w 3227321"/>
                <a:gd name="connsiteY71" fmla="*/ 643296 h 3496775"/>
                <a:gd name="connsiteX72" fmla="*/ 2650846 w 3227321"/>
                <a:gd name="connsiteY72" fmla="*/ 771218 h 3496775"/>
                <a:gd name="connsiteX73" fmla="*/ 2632922 w 3227321"/>
                <a:gd name="connsiteY73" fmla="*/ 854946 h 3496775"/>
                <a:gd name="connsiteX74" fmla="*/ 2481287 w 3227321"/>
                <a:gd name="connsiteY74" fmla="*/ 854665 h 3496775"/>
                <a:gd name="connsiteX75" fmla="*/ 2393982 w 3227321"/>
                <a:gd name="connsiteY75" fmla="*/ 753575 h 3496775"/>
                <a:gd name="connsiteX76" fmla="*/ 2447929 w 3227321"/>
                <a:gd name="connsiteY76" fmla="*/ 605344 h 3496775"/>
                <a:gd name="connsiteX77" fmla="*/ 2420079 w 3227321"/>
                <a:gd name="connsiteY77" fmla="*/ 458586 h 3496775"/>
                <a:gd name="connsiteX78" fmla="*/ 2330389 w 3227321"/>
                <a:gd name="connsiteY78" fmla="*/ 702575 h 3496775"/>
                <a:gd name="connsiteX79" fmla="*/ 2045501 w 3227321"/>
                <a:gd name="connsiteY79" fmla="*/ 470160 h 3496775"/>
                <a:gd name="connsiteX80" fmla="*/ 2079139 w 3227321"/>
                <a:gd name="connsiteY80" fmla="*/ 379171 h 3496775"/>
                <a:gd name="connsiteX81" fmla="*/ 2305379 w 3227321"/>
                <a:gd name="connsiteY81" fmla="*/ 238764 h 3496775"/>
                <a:gd name="connsiteX82" fmla="*/ 2167863 w 3227321"/>
                <a:gd name="connsiteY82" fmla="*/ 296731 h 3496775"/>
                <a:gd name="connsiteX83" fmla="*/ 2035574 w 3227321"/>
                <a:gd name="connsiteY83" fmla="*/ 307863 h 3496775"/>
                <a:gd name="connsiteX84" fmla="*/ 2047899 w 3227321"/>
                <a:gd name="connsiteY84" fmla="*/ 174099 h 3496775"/>
                <a:gd name="connsiteX85" fmla="*/ 2126456 w 3227321"/>
                <a:gd name="connsiteY85" fmla="*/ 0 h 3496775"/>
                <a:gd name="connsiteX86" fmla="*/ 1966650 w 3227321"/>
                <a:gd name="connsiteY86" fmla="*/ 257318 h 3496775"/>
                <a:gd name="connsiteX87" fmla="*/ 1936870 w 3227321"/>
                <a:gd name="connsiteY87" fmla="*/ 32164 h 3496775"/>
                <a:gd name="connsiteX88" fmla="*/ 1901275 w 3227321"/>
                <a:gd name="connsiteY88" fmla="*/ 208756 h 3496775"/>
                <a:gd name="connsiteX89" fmla="*/ 1931363 w 3227321"/>
                <a:gd name="connsiteY89" fmla="*/ 367315 h 3496775"/>
                <a:gd name="connsiteX90" fmla="*/ 1837294 w 3227321"/>
                <a:gd name="connsiteY90" fmla="*/ 288733 h 3496775"/>
                <a:gd name="connsiteX91" fmla="*/ 1776782 w 3227321"/>
                <a:gd name="connsiteY91" fmla="*/ 138130 h 3496775"/>
                <a:gd name="connsiteX92" fmla="*/ 1812524 w 3227321"/>
                <a:gd name="connsiteY92" fmla="*/ 363351 h 3496775"/>
                <a:gd name="connsiteX93" fmla="*/ 2358415 w 3227321"/>
                <a:gd name="connsiteY93" fmla="*/ 907420 h 3496775"/>
                <a:gd name="connsiteX94" fmla="*/ 2235543 w 3227321"/>
                <a:gd name="connsiteY94" fmla="*/ 830779 h 3496775"/>
                <a:gd name="connsiteX95" fmla="*/ 2065635 w 3227321"/>
                <a:gd name="connsiteY95" fmla="*/ 746314 h 3496775"/>
                <a:gd name="connsiteX96" fmla="*/ 2108531 w 3227321"/>
                <a:gd name="connsiteY96" fmla="*/ 998194 h 3496775"/>
                <a:gd name="connsiteX97" fmla="*/ 2259254 w 3227321"/>
                <a:gd name="connsiteY97" fmla="*/ 1067227 h 3496775"/>
                <a:gd name="connsiteX98" fmla="*/ 2285163 w 3227321"/>
                <a:gd name="connsiteY98" fmla="*/ 1144483 h 3496775"/>
                <a:gd name="connsiteX99" fmla="*/ 2187208 w 3227321"/>
                <a:gd name="connsiteY99" fmla="*/ 1396872 h 3496775"/>
                <a:gd name="connsiteX100" fmla="*/ 1962055 w 3227321"/>
                <a:gd name="connsiteY100" fmla="*/ 1419847 h 3496775"/>
                <a:gd name="connsiteX101" fmla="*/ 1658786 w 3227321"/>
                <a:gd name="connsiteY101" fmla="*/ 1452012 h 3496775"/>
                <a:gd name="connsiteX102" fmla="*/ 514638 w 3227321"/>
                <a:gd name="connsiteY102" fmla="*/ 1433632 h 3496775"/>
                <a:gd name="connsiteX0" fmla="*/ 514638 w 3249906"/>
                <a:gd name="connsiteY0" fmla="*/ 1433632 h 3496775"/>
                <a:gd name="connsiteX1" fmla="*/ 514638 w 3249906"/>
                <a:gd name="connsiteY1" fmla="*/ 1433632 h 3496775"/>
                <a:gd name="connsiteX2" fmla="*/ 202179 w 3249906"/>
                <a:gd name="connsiteY2" fmla="*/ 1603646 h 3496775"/>
                <a:gd name="connsiteX3" fmla="*/ 18380 w 3249906"/>
                <a:gd name="connsiteY3" fmla="*/ 1787445 h 3496775"/>
                <a:gd name="connsiteX4" fmla="*/ 0 w 3249906"/>
                <a:gd name="connsiteY4" fmla="*/ 2063143 h 3496775"/>
                <a:gd name="connsiteX5" fmla="*/ 151635 w 3249906"/>
                <a:gd name="connsiteY5" fmla="*/ 1952864 h 3496775"/>
                <a:gd name="connsiteX6" fmla="*/ 188394 w 3249906"/>
                <a:gd name="connsiteY6" fmla="*/ 2003409 h 3496775"/>
                <a:gd name="connsiteX7" fmla="*/ 202179 w 3249906"/>
                <a:gd name="connsiteY7" fmla="*/ 1856369 h 3496775"/>
                <a:gd name="connsiteX8" fmla="*/ 280294 w 3249906"/>
                <a:gd name="connsiteY8" fmla="*/ 2269917 h 3496775"/>
                <a:gd name="connsiteX9" fmla="*/ 36760 w 3249906"/>
                <a:gd name="connsiteY9" fmla="*/ 2550211 h 3496775"/>
                <a:gd name="connsiteX10" fmla="*/ 45950 w 3249906"/>
                <a:gd name="connsiteY10" fmla="*/ 3363521 h 3496775"/>
                <a:gd name="connsiteX11" fmla="*/ 105685 w 3249906"/>
                <a:gd name="connsiteY11" fmla="*/ 3326761 h 3496775"/>
                <a:gd name="connsiteX12" fmla="*/ 133255 w 3249906"/>
                <a:gd name="connsiteY12" fmla="*/ 3469206 h 3496775"/>
                <a:gd name="connsiteX13" fmla="*/ 298674 w 3249906"/>
                <a:gd name="connsiteY13" fmla="*/ 3464611 h 3496775"/>
                <a:gd name="connsiteX14" fmla="*/ 353813 w 3249906"/>
                <a:gd name="connsiteY14" fmla="*/ 3427851 h 3496775"/>
                <a:gd name="connsiteX15" fmla="*/ 174609 w 3249906"/>
                <a:gd name="connsiteY15" fmla="*/ 3276217 h 3496775"/>
                <a:gd name="connsiteX16" fmla="*/ 170014 w 3249906"/>
                <a:gd name="connsiteY16" fmla="*/ 2720225 h 3496775"/>
                <a:gd name="connsiteX17" fmla="*/ 390573 w 3249906"/>
                <a:gd name="connsiteY17" fmla="*/ 2605350 h 3496775"/>
                <a:gd name="connsiteX18" fmla="*/ 298674 w 3249906"/>
                <a:gd name="connsiteY18" fmla="*/ 2734010 h 3496775"/>
                <a:gd name="connsiteX19" fmla="*/ 680057 w 3249906"/>
                <a:gd name="connsiteY19" fmla="*/ 3294597 h 3496775"/>
                <a:gd name="connsiteX20" fmla="*/ 721411 w 3249906"/>
                <a:gd name="connsiteY20" fmla="*/ 3262432 h 3496775"/>
                <a:gd name="connsiteX21" fmla="*/ 735196 w 3249906"/>
                <a:gd name="connsiteY21" fmla="*/ 3363521 h 3496775"/>
                <a:gd name="connsiteX22" fmla="*/ 928185 w 3249906"/>
                <a:gd name="connsiteY22" fmla="*/ 3363521 h 3496775"/>
                <a:gd name="connsiteX23" fmla="*/ 974135 w 3249906"/>
                <a:gd name="connsiteY23" fmla="*/ 3331356 h 3496775"/>
                <a:gd name="connsiteX24" fmla="*/ 758171 w 3249906"/>
                <a:gd name="connsiteY24" fmla="*/ 3193507 h 3496775"/>
                <a:gd name="connsiteX25" fmla="*/ 510043 w 3249906"/>
                <a:gd name="connsiteY25" fmla="*/ 2821314 h 3496775"/>
                <a:gd name="connsiteX26" fmla="*/ 519233 w 3249906"/>
                <a:gd name="connsiteY26" fmla="*/ 2738605 h 3496775"/>
                <a:gd name="connsiteX27" fmla="*/ 914400 w 3249906"/>
                <a:gd name="connsiteY27" fmla="*/ 2334247 h 3496775"/>
                <a:gd name="connsiteX28" fmla="*/ 1709331 w 3249906"/>
                <a:gd name="connsiteY28" fmla="*/ 2380197 h 3496775"/>
                <a:gd name="connsiteX29" fmla="*/ 1585267 w 3249906"/>
                <a:gd name="connsiteY29" fmla="*/ 3248647 h 3496775"/>
                <a:gd name="connsiteX30" fmla="*/ 1622026 w 3249906"/>
                <a:gd name="connsiteY30" fmla="*/ 3239457 h 3496775"/>
                <a:gd name="connsiteX31" fmla="*/ 1617432 w 3249906"/>
                <a:gd name="connsiteY31" fmla="*/ 3386496 h 3496775"/>
                <a:gd name="connsiteX32" fmla="*/ 1824205 w 3249906"/>
                <a:gd name="connsiteY32" fmla="*/ 3450826 h 3496775"/>
                <a:gd name="connsiteX33" fmla="*/ 1856370 w 3249906"/>
                <a:gd name="connsiteY33" fmla="*/ 3391091 h 3496775"/>
                <a:gd name="connsiteX34" fmla="*/ 1718521 w 3249906"/>
                <a:gd name="connsiteY34" fmla="*/ 3303786 h 3496775"/>
                <a:gd name="connsiteX35" fmla="*/ 1746091 w 3249906"/>
                <a:gd name="connsiteY35" fmla="*/ 2908619 h 3496775"/>
                <a:gd name="connsiteX36" fmla="*/ 1870155 w 3249906"/>
                <a:gd name="connsiteY36" fmla="*/ 2623730 h 3496775"/>
                <a:gd name="connsiteX37" fmla="*/ 1975840 w 3249906"/>
                <a:gd name="connsiteY37" fmla="*/ 2844289 h 3496775"/>
                <a:gd name="connsiteX38" fmla="*/ 2058549 w 3249906"/>
                <a:gd name="connsiteY38" fmla="*/ 3060253 h 3496775"/>
                <a:gd name="connsiteX39" fmla="*/ 2104499 w 3249906"/>
                <a:gd name="connsiteY39" fmla="*/ 3358926 h 3496775"/>
                <a:gd name="connsiteX40" fmla="*/ 2141259 w 3249906"/>
                <a:gd name="connsiteY40" fmla="*/ 3326761 h 3496775"/>
                <a:gd name="connsiteX41" fmla="*/ 2168828 w 3249906"/>
                <a:gd name="connsiteY41" fmla="*/ 3496775 h 3496775"/>
                <a:gd name="connsiteX42" fmla="*/ 2325058 w 3249906"/>
                <a:gd name="connsiteY42" fmla="*/ 3496775 h 3496775"/>
                <a:gd name="connsiteX43" fmla="*/ 2380197 w 3249906"/>
                <a:gd name="connsiteY43" fmla="*/ 3455421 h 3496775"/>
                <a:gd name="connsiteX44" fmla="*/ 2219373 w 3249906"/>
                <a:gd name="connsiteY44" fmla="*/ 3358926 h 3496775"/>
                <a:gd name="connsiteX45" fmla="*/ 2145854 w 3249906"/>
                <a:gd name="connsiteY45" fmla="*/ 3087823 h 3496775"/>
                <a:gd name="connsiteX46" fmla="*/ 2072334 w 3249906"/>
                <a:gd name="connsiteY46" fmla="*/ 2609945 h 3496775"/>
                <a:gd name="connsiteX47" fmla="*/ 2072334 w 3249906"/>
                <a:gd name="connsiteY47" fmla="*/ 2357222 h 3496775"/>
                <a:gd name="connsiteX48" fmla="*/ 2348033 w 3249906"/>
                <a:gd name="connsiteY48" fmla="*/ 2173423 h 3496775"/>
                <a:gd name="connsiteX49" fmla="*/ 2609946 w 3249906"/>
                <a:gd name="connsiteY49" fmla="*/ 1787445 h 3496775"/>
                <a:gd name="connsiteX50" fmla="*/ 2651301 w 3249906"/>
                <a:gd name="connsiteY50" fmla="*/ 1438227 h 3496775"/>
                <a:gd name="connsiteX51" fmla="*/ 2798340 w 3249906"/>
                <a:gd name="connsiteY51" fmla="*/ 1387682 h 3496775"/>
                <a:gd name="connsiteX52" fmla="*/ 2779960 w 3249906"/>
                <a:gd name="connsiteY52" fmla="*/ 1291187 h 3496775"/>
                <a:gd name="connsiteX53" fmla="*/ 2770770 w 3249906"/>
                <a:gd name="connsiteY53" fmla="*/ 1231453 h 3496775"/>
                <a:gd name="connsiteX54" fmla="*/ 2775365 w 3249906"/>
                <a:gd name="connsiteY54" fmla="*/ 1102793 h 3496775"/>
                <a:gd name="connsiteX55" fmla="*/ 2853480 w 3249906"/>
                <a:gd name="connsiteY55" fmla="*/ 1185503 h 3496775"/>
                <a:gd name="connsiteX56" fmla="*/ 2807530 w 3249906"/>
                <a:gd name="connsiteY56" fmla="*/ 1066034 h 3496775"/>
                <a:gd name="connsiteX57" fmla="*/ 2835100 w 3249906"/>
                <a:gd name="connsiteY57" fmla="*/ 1020084 h 3496775"/>
                <a:gd name="connsiteX58" fmla="*/ 2986734 w 3249906"/>
                <a:gd name="connsiteY58" fmla="*/ 771955 h 3496775"/>
                <a:gd name="connsiteX59" fmla="*/ 2729415 w 3249906"/>
                <a:gd name="connsiteY59" fmla="*/ 868450 h 3496775"/>
                <a:gd name="connsiteX60" fmla="*/ 3074039 w 3249906"/>
                <a:gd name="connsiteY60" fmla="*/ 496257 h 3496775"/>
                <a:gd name="connsiteX61" fmla="*/ 3227321 w 3249906"/>
                <a:gd name="connsiteY61" fmla="*/ 48897 h 3496775"/>
                <a:gd name="connsiteX62" fmla="*/ 3119988 w 3249906"/>
                <a:gd name="connsiteY62" fmla="*/ 328453 h 3496775"/>
                <a:gd name="connsiteX63" fmla="*/ 3079371 w 3249906"/>
                <a:gd name="connsiteY63" fmla="*/ 38232 h 3496775"/>
                <a:gd name="connsiteX64" fmla="*/ 3059798 w 3249906"/>
                <a:gd name="connsiteY64" fmla="*/ 388642 h 3496775"/>
                <a:gd name="connsiteX65" fmla="*/ 2963023 w 3249906"/>
                <a:gd name="connsiteY65" fmla="*/ 482754 h 3496775"/>
                <a:gd name="connsiteX66" fmla="*/ 2822963 w 3249906"/>
                <a:gd name="connsiteY66" fmla="*/ 60189 h 3496775"/>
                <a:gd name="connsiteX67" fmla="*/ 2887119 w 3249906"/>
                <a:gd name="connsiteY67" fmla="*/ 521161 h 3496775"/>
                <a:gd name="connsiteX68" fmla="*/ 2715630 w 3249906"/>
                <a:gd name="connsiteY68" fmla="*/ 730601 h 3496775"/>
                <a:gd name="connsiteX69" fmla="*/ 2649828 w 3249906"/>
                <a:gd name="connsiteY69" fmla="*/ 620884 h 3496775"/>
                <a:gd name="connsiteX70" fmla="*/ 2633832 w 3249906"/>
                <a:gd name="connsiteY70" fmla="*/ 446449 h 3496775"/>
                <a:gd name="connsiteX71" fmla="*/ 2586971 w 3249906"/>
                <a:gd name="connsiteY71" fmla="*/ 643296 h 3496775"/>
                <a:gd name="connsiteX72" fmla="*/ 2650846 w 3249906"/>
                <a:gd name="connsiteY72" fmla="*/ 771218 h 3496775"/>
                <a:gd name="connsiteX73" fmla="*/ 2632922 w 3249906"/>
                <a:gd name="connsiteY73" fmla="*/ 854946 h 3496775"/>
                <a:gd name="connsiteX74" fmla="*/ 2481287 w 3249906"/>
                <a:gd name="connsiteY74" fmla="*/ 854665 h 3496775"/>
                <a:gd name="connsiteX75" fmla="*/ 2393982 w 3249906"/>
                <a:gd name="connsiteY75" fmla="*/ 753575 h 3496775"/>
                <a:gd name="connsiteX76" fmla="*/ 2447929 w 3249906"/>
                <a:gd name="connsiteY76" fmla="*/ 605344 h 3496775"/>
                <a:gd name="connsiteX77" fmla="*/ 2420079 w 3249906"/>
                <a:gd name="connsiteY77" fmla="*/ 458586 h 3496775"/>
                <a:gd name="connsiteX78" fmla="*/ 2330389 w 3249906"/>
                <a:gd name="connsiteY78" fmla="*/ 702575 h 3496775"/>
                <a:gd name="connsiteX79" fmla="*/ 2045501 w 3249906"/>
                <a:gd name="connsiteY79" fmla="*/ 470160 h 3496775"/>
                <a:gd name="connsiteX80" fmla="*/ 2079139 w 3249906"/>
                <a:gd name="connsiteY80" fmla="*/ 379171 h 3496775"/>
                <a:gd name="connsiteX81" fmla="*/ 2305379 w 3249906"/>
                <a:gd name="connsiteY81" fmla="*/ 238764 h 3496775"/>
                <a:gd name="connsiteX82" fmla="*/ 2167863 w 3249906"/>
                <a:gd name="connsiteY82" fmla="*/ 296731 h 3496775"/>
                <a:gd name="connsiteX83" fmla="*/ 2035574 w 3249906"/>
                <a:gd name="connsiteY83" fmla="*/ 307863 h 3496775"/>
                <a:gd name="connsiteX84" fmla="*/ 2047899 w 3249906"/>
                <a:gd name="connsiteY84" fmla="*/ 174099 h 3496775"/>
                <a:gd name="connsiteX85" fmla="*/ 2126456 w 3249906"/>
                <a:gd name="connsiteY85" fmla="*/ 0 h 3496775"/>
                <a:gd name="connsiteX86" fmla="*/ 1966650 w 3249906"/>
                <a:gd name="connsiteY86" fmla="*/ 257318 h 3496775"/>
                <a:gd name="connsiteX87" fmla="*/ 1936870 w 3249906"/>
                <a:gd name="connsiteY87" fmla="*/ 32164 h 3496775"/>
                <a:gd name="connsiteX88" fmla="*/ 1901275 w 3249906"/>
                <a:gd name="connsiteY88" fmla="*/ 208756 h 3496775"/>
                <a:gd name="connsiteX89" fmla="*/ 1931363 w 3249906"/>
                <a:gd name="connsiteY89" fmla="*/ 367315 h 3496775"/>
                <a:gd name="connsiteX90" fmla="*/ 1837294 w 3249906"/>
                <a:gd name="connsiteY90" fmla="*/ 288733 h 3496775"/>
                <a:gd name="connsiteX91" fmla="*/ 1776782 w 3249906"/>
                <a:gd name="connsiteY91" fmla="*/ 138130 h 3496775"/>
                <a:gd name="connsiteX92" fmla="*/ 1812524 w 3249906"/>
                <a:gd name="connsiteY92" fmla="*/ 363351 h 3496775"/>
                <a:gd name="connsiteX93" fmla="*/ 2358415 w 3249906"/>
                <a:gd name="connsiteY93" fmla="*/ 907420 h 3496775"/>
                <a:gd name="connsiteX94" fmla="*/ 2235543 w 3249906"/>
                <a:gd name="connsiteY94" fmla="*/ 830779 h 3496775"/>
                <a:gd name="connsiteX95" fmla="*/ 2065635 w 3249906"/>
                <a:gd name="connsiteY95" fmla="*/ 746314 h 3496775"/>
                <a:gd name="connsiteX96" fmla="*/ 2108531 w 3249906"/>
                <a:gd name="connsiteY96" fmla="*/ 998194 h 3496775"/>
                <a:gd name="connsiteX97" fmla="*/ 2259254 w 3249906"/>
                <a:gd name="connsiteY97" fmla="*/ 1067227 h 3496775"/>
                <a:gd name="connsiteX98" fmla="*/ 2285163 w 3249906"/>
                <a:gd name="connsiteY98" fmla="*/ 1144483 h 3496775"/>
                <a:gd name="connsiteX99" fmla="*/ 2187208 w 3249906"/>
                <a:gd name="connsiteY99" fmla="*/ 1396872 h 3496775"/>
                <a:gd name="connsiteX100" fmla="*/ 1962055 w 3249906"/>
                <a:gd name="connsiteY100" fmla="*/ 1419847 h 3496775"/>
                <a:gd name="connsiteX101" fmla="*/ 1658786 w 3249906"/>
                <a:gd name="connsiteY101" fmla="*/ 1452012 h 3496775"/>
                <a:gd name="connsiteX102" fmla="*/ 514638 w 3249906"/>
                <a:gd name="connsiteY102" fmla="*/ 1433632 h 3496775"/>
                <a:gd name="connsiteX0" fmla="*/ 514638 w 3249906"/>
                <a:gd name="connsiteY0" fmla="*/ 1433632 h 3496775"/>
                <a:gd name="connsiteX1" fmla="*/ 514638 w 3249906"/>
                <a:gd name="connsiteY1" fmla="*/ 1433632 h 3496775"/>
                <a:gd name="connsiteX2" fmla="*/ 202179 w 3249906"/>
                <a:gd name="connsiteY2" fmla="*/ 1603646 h 3496775"/>
                <a:gd name="connsiteX3" fmla="*/ 18380 w 3249906"/>
                <a:gd name="connsiteY3" fmla="*/ 1787445 h 3496775"/>
                <a:gd name="connsiteX4" fmla="*/ 0 w 3249906"/>
                <a:gd name="connsiteY4" fmla="*/ 2063143 h 3496775"/>
                <a:gd name="connsiteX5" fmla="*/ 151635 w 3249906"/>
                <a:gd name="connsiteY5" fmla="*/ 1952864 h 3496775"/>
                <a:gd name="connsiteX6" fmla="*/ 188394 w 3249906"/>
                <a:gd name="connsiteY6" fmla="*/ 2003409 h 3496775"/>
                <a:gd name="connsiteX7" fmla="*/ 202179 w 3249906"/>
                <a:gd name="connsiteY7" fmla="*/ 1856369 h 3496775"/>
                <a:gd name="connsiteX8" fmla="*/ 280294 w 3249906"/>
                <a:gd name="connsiteY8" fmla="*/ 2269917 h 3496775"/>
                <a:gd name="connsiteX9" fmla="*/ 36760 w 3249906"/>
                <a:gd name="connsiteY9" fmla="*/ 2550211 h 3496775"/>
                <a:gd name="connsiteX10" fmla="*/ 45950 w 3249906"/>
                <a:gd name="connsiteY10" fmla="*/ 3363521 h 3496775"/>
                <a:gd name="connsiteX11" fmla="*/ 105685 w 3249906"/>
                <a:gd name="connsiteY11" fmla="*/ 3326761 h 3496775"/>
                <a:gd name="connsiteX12" fmla="*/ 133255 w 3249906"/>
                <a:gd name="connsiteY12" fmla="*/ 3469206 h 3496775"/>
                <a:gd name="connsiteX13" fmla="*/ 298674 w 3249906"/>
                <a:gd name="connsiteY13" fmla="*/ 3464611 h 3496775"/>
                <a:gd name="connsiteX14" fmla="*/ 353813 w 3249906"/>
                <a:gd name="connsiteY14" fmla="*/ 3427851 h 3496775"/>
                <a:gd name="connsiteX15" fmla="*/ 174609 w 3249906"/>
                <a:gd name="connsiteY15" fmla="*/ 3276217 h 3496775"/>
                <a:gd name="connsiteX16" fmla="*/ 170014 w 3249906"/>
                <a:gd name="connsiteY16" fmla="*/ 2720225 h 3496775"/>
                <a:gd name="connsiteX17" fmla="*/ 390573 w 3249906"/>
                <a:gd name="connsiteY17" fmla="*/ 2605350 h 3496775"/>
                <a:gd name="connsiteX18" fmla="*/ 298674 w 3249906"/>
                <a:gd name="connsiteY18" fmla="*/ 2734010 h 3496775"/>
                <a:gd name="connsiteX19" fmla="*/ 680057 w 3249906"/>
                <a:gd name="connsiteY19" fmla="*/ 3294597 h 3496775"/>
                <a:gd name="connsiteX20" fmla="*/ 721411 w 3249906"/>
                <a:gd name="connsiteY20" fmla="*/ 3262432 h 3496775"/>
                <a:gd name="connsiteX21" fmla="*/ 735196 w 3249906"/>
                <a:gd name="connsiteY21" fmla="*/ 3363521 h 3496775"/>
                <a:gd name="connsiteX22" fmla="*/ 928185 w 3249906"/>
                <a:gd name="connsiteY22" fmla="*/ 3363521 h 3496775"/>
                <a:gd name="connsiteX23" fmla="*/ 974135 w 3249906"/>
                <a:gd name="connsiteY23" fmla="*/ 3331356 h 3496775"/>
                <a:gd name="connsiteX24" fmla="*/ 758171 w 3249906"/>
                <a:gd name="connsiteY24" fmla="*/ 3193507 h 3496775"/>
                <a:gd name="connsiteX25" fmla="*/ 510043 w 3249906"/>
                <a:gd name="connsiteY25" fmla="*/ 2821314 h 3496775"/>
                <a:gd name="connsiteX26" fmla="*/ 519233 w 3249906"/>
                <a:gd name="connsiteY26" fmla="*/ 2738605 h 3496775"/>
                <a:gd name="connsiteX27" fmla="*/ 914400 w 3249906"/>
                <a:gd name="connsiteY27" fmla="*/ 2334247 h 3496775"/>
                <a:gd name="connsiteX28" fmla="*/ 1709331 w 3249906"/>
                <a:gd name="connsiteY28" fmla="*/ 2380197 h 3496775"/>
                <a:gd name="connsiteX29" fmla="*/ 1585267 w 3249906"/>
                <a:gd name="connsiteY29" fmla="*/ 3248647 h 3496775"/>
                <a:gd name="connsiteX30" fmla="*/ 1622026 w 3249906"/>
                <a:gd name="connsiteY30" fmla="*/ 3239457 h 3496775"/>
                <a:gd name="connsiteX31" fmla="*/ 1617432 w 3249906"/>
                <a:gd name="connsiteY31" fmla="*/ 3386496 h 3496775"/>
                <a:gd name="connsiteX32" fmla="*/ 1824205 w 3249906"/>
                <a:gd name="connsiteY32" fmla="*/ 3450826 h 3496775"/>
                <a:gd name="connsiteX33" fmla="*/ 1856370 w 3249906"/>
                <a:gd name="connsiteY33" fmla="*/ 3391091 h 3496775"/>
                <a:gd name="connsiteX34" fmla="*/ 1718521 w 3249906"/>
                <a:gd name="connsiteY34" fmla="*/ 3303786 h 3496775"/>
                <a:gd name="connsiteX35" fmla="*/ 1746091 w 3249906"/>
                <a:gd name="connsiteY35" fmla="*/ 2908619 h 3496775"/>
                <a:gd name="connsiteX36" fmla="*/ 1870155 w 3249906"/>
                <a:gd name="connsiteY36" fmla="*/ 2623730 h 3496775"/>
                <a:gd name="connsiteX37" fmla="*/ 1975840 w 3249906"/>
                <a:gd name="connsiteY37" fmla="*/ 2844289 h 3496775"/>
                <a:gd name="connsiteX38" fmla="*/ 2058549 w 3249906"/>
                <a:gd name="connsiteY38" fmla="*/ 3060253 h 3496775"/>
                <a:gd name="connsiteX39" fmla="*/ 2104499 w 3249906"/>
                <a:gd name="connsiteY39" fmla="*/ 3358926 h 3496775"/>
                <a:gd name="connsiteX40" fmla="*/ 2141259 w 3249906"/>
                <a:gd name="connsiteY40" fmla="*/ 3326761 h 3496775"/>
                <a:gd name="connsiteX41" fmla="*/ 2168828 w 3249906"/>
                <a:gd name="connsiteY41" fmla="*/ 3496775 h 3496775"/>
                <a:gd name="connsiteX42" fmla="*/ 2325058 w 3249906"/>
                <a:gd name="connsiteY42" fmla="*/ 3496775 h 3496775"/>
                <a:gd name="connsiteX43" fmla="*/ 2380197 w 3249906"/>
                <a:gd name="connsiteY43" fmla="*/ 3455421 h 3496775"/>
                <a:gd name="connsiteX44" fmla="*/ 2219373 w 3249906"/>
                <a:gd name="connsiteY44" fmla="*/ 3358926 h 3496775"/>
                <a:gd name="connsiteX45" fmla="*/ 2145854 w 3249906"/>
                <a:gd name="connsiteY45" fmla="*/ 3087823 h 3496775"/>
                <a:gd name="connsiteX46" fmla="*/ 2072334 w 3249906"/>
                <a:gd name="connsiteY46" fmla="*/ 2609945 h 3496775"/>
                <a:gd name="connsiteX47" fmla="*/ 2072334 w 3249906"/>
                <a:gd name="connsiteY47" fmla="*/ 2357222 h 3496775"/>
                <a:gd name="connsiteX48" fmla="*/ 2348033 w 3249906"/>
                <a:gd name="connsiteY48" fmla="*/ 2173423 h 3496775"/>
                <a:gd name="connsiteX49" fmla="*/ 2609946 w 3249906"/>
                <a:gd name="connsiteY49" fmla="*/ 1787445 h 3496775"/>
                <a:gd name="connsiteX50" fmla="*/ 2651301 w 3249906"/>
                <a:gd name="connsiteY50" fmla="*/ 1438227 h 3496775"/>
                <a:gd name="connsiteX51" fmla="*/ 2798340 w 3249906"/>
                <a:gd name="connsiteY51" fmla="*/ 1387682 h 3496775"/>
                <a:gd name="connsiteX52" fmla="*/ 2779960 w 3249906"/>
                <a:gd name="connsiteY52" fmla="*/ 1291187 h 3496775"/>
                <a:gd name="connsiteX53" fmla="*/ 2770770 w 3249906"/>
                <a:gd name="connsiteY53" fmla="*/ 1231453 h 3496775"/>
                <a:gd name="connsiteX54" fmla="*/ 2775365 w 3249906"/>
                <a:gd name="connsiteY54" fmla="*/ 1102793 h 3496775"/>
                <a:gd name="connsiteX55" fmla="*/ 2853480 w 3249906"/>
                <a:gd name="connsiteY55" fmla="*/ 1185503 h 3496775"/>
                <a:gd name="connsiteX56" fmla="*/ 2807530 w 3249906"/>
                <a:gd name="connsiteY56" fmla="*/ 1066034 h 3496775"/>
                <a:gd name="connsiteX57" fmla="*/ 2835100 w 3249906"/>
                <a:gd name="connsiteY57" fmla="*/ 1020084 h 3496775"/>
                <a:gd name="connsiteX58" fmla="*/ 2986734 w 3249906"/>
                <a:gd name="connsiteY58" fmla="*/ 771955 h 3496775"/>
                <a:gd name="connsiteX59" fmla="*/ 2729415 w 3249906"/>
                <a:gd name="connsiteY59" fmla="*/ 868450 h 3496775"/>
                <a:gd name="connsiteX60" fmla="*/ 3074039 w 3249906"/>
                <a:gd name="connsiteY60" fmla="*/ 496257 h 3496775"/>
                <a:gd name="connsiteX61" fmla="*/ 3227321 w 3249906"/>
                <a:gd name="connsiteY61" fmla="*/ 48897 h 3496775"/>
                <a:gd name="connsiteX62" fmla="*/ 3119988 w 3249906"/>
                <a:gd name="connsiteY62" fmla="*/ 328453 h 3496775"/>
                <a:gd name="connsiteX63" fmla="*/ 3079371 w 3249906"/>
                <a:gd name="connsiteY63" fmla="*/ 38232 h 3496775"/>
                <a:gd name="connsiteX64" fmla="*/ 3059798 w 3249906"/>
                <a:gd name="connsiteY64" fmla="*/ 388642 h 3496775"/>
                <a:gd name="connsiteX65" fmla="*/ 2963023 w 3249906"/>
                <a:gd name="connsiteY65" fmla="*/ 482754 h 3496775"/>
                <a:gd name="connsiteX66" fmla="*/ 2822963 w 3249906"/>
                <a:gd name="connsiteY66" fmla="*/ 60189 h 3496775"/>
                <a:gd name="connsiteX67" fmla="*/ 2887119 w 3249906"/>
                <a:gd name="connsiteY67" fmla="*/ 521161 h 3496775"/>
                <a:gd name="connsiteX68" fmla="*/ 2715630 w 3249906"/>
                <a:gd name="connsiteY68" fmla="*/ 730601 h 3496775"/>
                <a:gd name="connsiteX69" fmla="*/ 2649828 w 3249906"/>
                <a:gd name="connsiteY69" fmla="*/ 620884 h 3496775"/>
                <a:gd name="connsiteX70" fmla="*/ 2633832 w 3249906"/>
                <a:gd name="connsiteY70" fmla="*/ 446449 h 3496775"/>
                <a:gd name="connsiteX71" fmla="*/ 2586971 w 3249906"/>
                <a:gd name="connsiteY71" fmla="*/ 643296 h 3496775"/>
                <a:gd name="connsiteX72" fmla="*/ 2650846 w 3249906"/>
                <a:gd name="connsiteY72" fmla="*/ 771218 h 3496775"/>
                <a:gd name="connsiteX73" fmla="*/ 2632922 w 3249906"/>
                <a:gd name="connsiteY73" fmla="*/ 854946 h 3496775"/>
                <a:gd name="connsiteX74" fmla="*/ 2481287 w 3249906"/>
                <a:gd name="connsiteY74" fmla="*/ 854665 h 3496775"/>
                <a:gd name="connsiteX75" fmla="*/ 2393982 w 3249906"/>
                <a:gd name="connsiteY75" fmla="*/ 753575 h 3496775"/>
                <a:gd name="connsiteX76" fmla="*/ 2447929 w 3249906"/>
                <a:gd name="connsiteY76" fmla="*/ 605344 h 3496775"/>
                <a:gd name="connsiteX77" fmla="*/ 2420079 w 3249906"/>
                <a:gd name="connsiteY77" fmla="*/ 458586 h 3496775"/>
                <a:gd name="connsiteX78" fmla="*/ 2330389 w 3249906"/>
                <a:gd name="connsiteY78" fmla="*/ 702575 h 3496775"/>
                <a:gd name="connsiteX79" fmla="*/ 2045501 w 3249906"/>
                <a:gd name="connsiteY79" fmla="*/ 470160 h 3496775"/>
                <a:gd name="connsiteX80" fmla="*/ 2079139 w 3249906"/>
                <a:gd name="connsiteY80" fmla="*/ 379171 h 3496775"/>
                <a:gd name="connsiteX81" fmla="*/ 2305379 w 3249906"/>
                <a:gd name="connsiteY81" fmla="*/ 238764 h 3496775"/>
                <a:gd name="connsiteX82" fmla="*/ 2167863 w 3249906"/>
                <a:gd name="connsiteY82" fmla="*/ 296731 h 3496775"/>
                <a:gd name="connsiteX83" fmla="*/ 2035574 w 3249906"/>
                <a:gd name="connsiteY83" fmla="*/ 307863 h 3496775"/>
                <a:gd name="connsiteX84" fmla="*/ 2047899 w 3249906"/>
                <a:gd name="connsiteY84" fmla="*/ 174099 h 3496775"/>
                <a:gd name="connsiteX85" fmla="*/ 2126456 w 3249906"/>
                <a:gd name="connsiteY85" fmla="*/ 0 h 3496775"/>
                <a:gd name="connsiteX86" fmla="*/ 1966650 w 3249906"/>
                <a:gd name="connsiteY86" fmla="*/ 257318 h 3496775"/>
                <a:gd name="connsiteX87" fmla="*/ 1936870 w 3249906"/>
                <a:gd name="connsiteY87" fmla="*/ 32164 h 3496775"/>
                <a:gd name="connsiteX88" fmla="*/ 1901275 w 3249906"/>
                <a:gd name="connsiteY88" fmla="*/ 208756 h 3496775"/>
                <a:gd name="connsiteX89" fmla="*/ 1931363 w 3249906"/>
                <a:gd name="connsiteY89" fmla="*/ 367315 h 3496775"/>
                <a:gd name="connsiteX90" fmla="*/ 1837294 w 3249906"/>
                <a:gd name="connsiteY90" fmla="*/ 288733 h 3496775"/>
                <a:gd name="connsiteX91" fmla="*/ 1776782 w 3249906"/>
                <a:gd name="connsiteY91" fmla="*/ 138130 h 3496775"/>
                <a:gd name="connsiteX92" fmla="*/ 1812524 w 3249906"/>
                <a:gd name="connsiteY92" fmla="*/ 363351 h 3496775"/>
                <a:gd name="connsiteX93" fmla="*/ 2358415 w 3249906"/>
                <a:gd name="connsiteY93" fmla="*/ 907420 h 3496775"/>
                <a:gd name="connsiteX94" fmla="*/ 2235543 w 3249906"/>
                <a:gd name="connsiteY94" fmla="*/ 830779 h 3496775"/>
                <a:gd name="connsiteX95" fmla="*/ 2065635 w 3249906"/>
                <a:gd name="connsiteY95" fmla="*/ 746314 h 3496775"/>
                <a:gd name="connsiteX96" fmla="*/ 2108531 w 3249906"/>
                <a:gd name="connsiteY96" fmla="*/ 998194 h 3496775"/>
                <a:gd name="connsiteX97" fmla="*/ 2259254 w 3249906"/>
                <a:gd name="connsiteY97" fmla="*/ 1067227 h 3496775"/>
                <a:gd name="connsiteX98" fmla="*/ 2285163 w 3249906"/>
                <a:gd name="connsiteY98" fmla="*/ 1144483 h 3496775"/>
                <a:gd name="connsiteX99" fmla="*/ 2187208 w 3249906"/>
                <a:gd name="connsiteY99" fmla="*/ 1396872 h 3496775"/>
                <a:gd name="connsiteX100" fmla="*/ 1962055 w 3249906"/>
                <a:gd name="connsiteY100" fmla="*/ 1419847 h 3496775"/>
                <a:gd name="connsiteX101" fmla="*/ 1658786 w 3249906"/>
                <a:gd name="connsiteY101" fmla="*/ 1452012 h 3496775"/>
                <a:gd name="connsiteX102" fmla="*/ 514638 w 3249906"/>
                <a:gd name="connsiteY102" fmla="*/ 1433632 h 3496775"/>
                <a:gd name="connsiteX0" fmla="*/ 514638 w 3249906"/>
                <a:gd name="connsiteY0" fmla="*/ 1433632 h 3496775"/>
                <a:gd name="connsiteX1" fmla="*/ 514638 w 3249906"/>
                <a:gd name="connsiteY1" fmla="*/ 1433632 h 3496775"/>
                <a:gd name="connsiteX2" fmla="*/ 202179 w 3249906"/>
                <a:gd name="connsiteY2" fmla="*/ 1603646 h 3496775"/>
                <a:gd name="connsiteX3" fmla="*/ 18380 w 3249906"/>
                <a:gd name="connsiteY3" fmla="*/ 1787445 h 3496775"/>
                <a:gd name="connsiteX4" fmla="*/ 0 w 3249906"/>
                <a:gd name="connsiteY4" fmla="*/ 2063143 h 3496775"/>
                <a:gd name="connsiteX5" fmla="*/ 151635 w 3249906"/>
                <a:gd name="connsiteY5" fmla="*/ 1952864 h 3496775"/>
                <a:gd name="connsiteX6" fmla="*/ 188394 w 3249906"/>
                <a:gd name="connsiteY6" fmla="*/ 2003409 h 3496775"/>
                <a:gd name="connsiteX7" fmla="*/ 202179 w 3249906"/>
                <a:gd name="connsiteY7" fmla="*/ 1856369 h 3496775"/>
                <a:gd name="connsiteX8" fmla="*/ 280294 w 3249906"/>
                <a:gd name="connsiteY8" fmla="*/ 2269917 h 3496775"/>
                <a:gd name="connsiteX9" fmla="*/ 36760 w 3249906"/>
                <a:gd name="connsiteY9" fmla="*/ 2550211 h 3496775"/>
                <a:gd name="connsiteX10" fmla="*/ 45950 w 3249906"/>
                <a:gd name="connsiteY10" fmla="*/ 3363521 h 3496775"/>
                <a:gd name="connsiteX11" fmla="*/ 105685 w 3249906"/>
                <a:gd name="connsiteY11" fmla="*/ 3326761 h 3496775"/>
                <a:gd name="connsiteX12" fmla="*/ 133255 w 3249906"/>
                <a:gd name="connsiteY12" fmla="*/ 3469206 h 3496775"/>
                <a:gd name="connsiteX13" fmla="*/ 298674 w 3249906"/>
                <a:gd name="connsiteY13" fmla="*/ 3464611 h 3496775"/>
                <a:gd name="connsiteX14" fmla="*/ 353813 w 3249906"/>
                <a:gd name="connsiteY14" fmla="*/ 3427851 h 3496775"/>
                <a:gd name="connsiteX15" fmla="*/ 174609 w 3249906"/>
                <a:gd name="connsiteY15" fmla="*/ 3276217 h 3496775"/>
                <a:gd name="connsiteX16" fmla="*/ 170014 w 3249906"/>
                <a:gd name="connsiteY16" fmla="*/ 2720225 h 3496775"/>
                <a:gd name="connsiteX17" fmla="*/ 390573 w 3249906"/>
                <a:gd name="connsiteY17" fmla="*/ 2605350 h 3496775"/>
                <a:gd name="connsiteX18" fmla="*/ 298674 w 3249906"/>
                <a:gd name="connsiteY18" fmla="*/ 2734010 h 3496775"/>
                <a:gd name="connsiteX19" fmla="*/ 680057 w 3249906"/>
                <a:gd name="connsiteY19" fmla="*/ 3294597 h 3496775"/>
                <a:gd name="connsiteX20" fmla="*/ 721411 w 3249906"/>
                <a:gd name="connsiteY20" fmla="*/ 3262432 h 3496775"/>
                <a:gd name="connsiteX21" fmla="*/ 735196 w 3249906"/>
                <a:gd name="connsiteY21" fmla="*/ 3363521 h 3496775"/>
                <a:gd name="connsiteX22" fmla="*/ 928185 w 3249906"/>
                <a:gd name="connsiteY22" fmla="*/ 3363521 h 3496775"/>
                <a:gd name="connsiteX23" fmla="*/ 974135 w 3249906"/>
                <a:gd name="connsiteY23" fmla="*/ 3331356 h 3496775"/>
                <a:gd name="connsiteX24" fmla="*/ 758171 w 3249906"/>
                <a:gd name="connsiteY24" fmla="*/ 3193507 h 3496775"/>
                <a:gd name="connsiteX25" fmla="*/ 510043 w 3249906"/>
                <a:gd name="connsiteY25" fmla="*/ 2821314 h 3496775"/>
                <a:gd name="connsiteX26" fmla="*/ 519233 w 3249906"/>
                <a:gd name="connsiteY26" fmla="*/ 2738605 h 3496775"/>
                <a:gd name="connsiteX27" fmla="*/ 914400 w 3249906"/>
                <a:gd name="connsiteY27" fmla="*/ 2334247 h 3496775"/>
                <a:gd name="connsiteX28" fmla="*/ 1709331 w 3249906"/>
                <a:gd name="connsiteY28" fmla="*/ 2380197 h 3496775"/>
                <a:gd name="connsiteX29" fmla="*/ 1585267 w 3249906"/>
                <a:gd name="connsiteY29" fmla="*/ 3248647 h 3496775"/>
                <a:gd name="connsiteX30" fmla="*/ 1622026 w 3249906"/>
                <a:gd name="connsiteY30" fmla="*/ 3239457 h 3496775"/>
                <a:gd name="connsiteX31" fmla="*/ 1617432 w 3249906"/>
                <a:gd name="connsiteY31" fmla="*/ 3386496 h 3496775"/>
                <a:gd name="connsiteX32" fmla="*/ 1824205 w 3249906"/>
                <a:gd name="connsiteY32" fmla="*/ 3450826 h 3496775"/>
                <a:gd name="connsiteX33" fmla="*/ 1856370 w 3249906"/>
                <a:gd name="connsiteY33" fmla="*/ 3391091 h 3496775"/>
                <a:gd name="connsiteX34" fmla="*/ 1718521 w 3249906"/>
                <a:gd name="connsiteY34" fmla="*/ 3303786 h 3496775"/>
                <a:gd name="connsiteX35" fmla="*/ 1746091 w 3249906"/>
                <a:gd name="connsiteY35" fmla="*/ 2908619 h 3496775"/>
                <a:gd name="connsiteX36" fmla="*/ 1870155 w 3249906"/>
                <a:gd name="connsiteY36" fmla="*/ 2623730 h 3496775"/>
                <a:gd name="connsiteX37" fmla="*/ 1975840 w 3249906"/>
                <a:gd name="connsiteY37" fmla="*/ 2844289 h 3496775"/>
                <a:gd name="connsiteX38" fmla="*/ 2058549 w 3249906"/>
                <a:gd name="connsiteY38" fmla="*/ 3060253 h 3496775"/>
                <a:gd name="connsiteX39" fmla="*/ 2104499 w 3249906"/>
                <a:gd name="connsiteY39" fmla="*/ 3358926 h 3496775"/>
                <a:gd name="connsiteX40" fmla="*/ 2141259 w 3249906"/>
                <a:gd name="connsiteY40" fmla="*/ 3326761 h 3496775"/>
                <a:gd name="connsiteX41" fmla="*/ 2168828 w 3249906"/>
                <a:gd name="connsiteY41" fmla="*/ 3496775 h 3496775"/>
                <a:gd name="connsiteX42" fmla="*/ 2325058 w 3249906"/>
                <a:gd name="connsiteY42" fmla="*/ 3496775 h 3496775"/>
                <a:gd name="connsiteX43" fmla="*/ 2380197 w 3249906"/>
                <a:gd name="connsiteY43" fmla="*/ 3455421 h 3496775"/>
                <a:gd name="connsiteX44" fmla="*/ 2219373 w 3249906"/>
                <a:gd name="connsiteY44" fmla="*/ 3358926 h 3496775"/>
                <a:gd name="connsiteX45" fmla="*/ 2145854 w 3249906"/>
                <a:gd name="connsiteY45" fmla="*/ 3087823 h 3496775"/>
                <a:gd name="connsiteX46" fmla="*/ 2072334 w 3249906"/>
                <a:gd name="connsiteY46" fmla="*/ 2609945 h 3496775"/>
                <a:gd name="connsiteX47" fmla="*/ 2072334 w 3249906"/>
                <a:gd name="connsiteY47" fmla="*/ 2357222 h 3496775"/>
                <a:gd name="connsiteX48" fmla="*/ 2348033 w 3249906"/>
                <a:gd name="connsiteY48" fmla="*/ 2173423 h 3496775"/>
                <a:gd name="connsiteX49" fmla="*/ 2609946 w 3249906"/>
                <a:gd name="connsiteY49" fmla="*/ 1787445 h 3496775"/>
                <a:gd name="connsiteX50" fmla="*/ 2651301 w 3249906"/>
                <a:gd name="connsiteY50" fmla="*/ 1438227 h 3496775"/>
                <a:gd name="connsiteX51" fmla="*/ 2798340 w 3249906"/>
                <a:gd name="connsiteY51" fmla="*/ 1387682 h 3496775"/>
                <a:gd name="connsiteX52" fmla="*/ 2779960 w 3249906"/>
                <a:gd name="connsiteY52" fmla="*/ 1291187 h 3496775"/>
                <a:gd name="connsiteX53" fmla="*/ 2770770 w 3249906"/>
                <a:gd name="connsiteY53" fmla="*/ 1231453 h 3496775"/>
                <a:gd name="connsiteX54" fmla="*/ 2775365 w 3249906"/>
                <a:gd name="connsiteY54" fmla="*/ 1102793 h 3496775"/>
                <a:gd name="connsiteX55" fmla="*/ 2853480 w 3249906"/>
                <a:gd name="connsiteY55" fmla="*/ 1185503 h 3496775"/>
                <a:gd name="connsiteX56" fmla="*/ 2807530 w 3249906"/>
                <a:gd name="connsiteY56" fmla="*/ 1066034 h 3496775"/>
                <a:gd name="connsiteX57" fmla="*/ 2835100 w 3249906"/>
                <a:gd name="connsiteY57" fmla="*/ 1020084 h 3496775"/>
                <a:gd name="connsiteX58" fmla="*/ 2986734 w 3249906"/>
                <a:gd name="connsiteY58" fmla="*/ 771955 h 3496775"/>
                <a:gd name="connsiteX59" fmla="*/ 2729415 w 3249906"/>
                <a:gd name="connsiteY59" fmla="*/ 868450 h 3496775"/>
                <a:gd name="connsiteX60" fmla="*/ 3074039 w 3249906"/>
                <a:gd name="connsiteY60" fmla="*/ 496257 h 3496775"/>
                <a:gd name="connsiteX61" fmla="*/ 3227321 w 3249906"/>
                <a:gd name="connsiteY61" fmla="*/ 48897 h 3496775"/>
                <a:gd name="connsiteX62" fmla="*/ 3119988 w 3249906"/>
                <a:gd name="connsiteY62" fmla="*/ 328453 h 3496775"/>
                <a:gd name="connsiteX63" fmla="*/ 3079371 w 3249906"/>
                <a:gd name="connsiteY63" fmla="*/ 38232 h 3496775"/>
                <a:gd name="connsiteX64" fmla="*/ 3059798 w 3249906"/>
                <a:gd name="connsiteY64" fmla="*/ 388642 h 3496775"/>
                <a:gd name="connsiteX65" fmla="*/ 2963023 w 3249906"/>
                <a:gd name="connsiteY65" fmla="*/ 482754 h 3496775"/>
                <a:gd name="connsiteX66" fmla="*/ 2822963 w 3249906"/>
                <a:gd name="connsiteY66" fmla="*/ 60189 h 3496775"/>
                <a:gd name="connsiteX67" fmla="*/ 2887119 w 3249906"/>
                <a:gd name="connsiteY67" fmla="*/ 521161 h 3496775"/>
                <a:gd name="connsiteX68" fmla="*/ 2715630 w 3249906"/>
                <a:gd name="connsiteY68" fmla="*/ 730601 h 3496775"/>
                <a:gd name="connsiteX69" fmla="*/ 2649828 w 3249906"/>
                <a:gd name="connsiteY69" fmla="*/ 620884 h 3496775"/>
                <a:gd name="connsiteX70" fmla="*/ 2633832 w 3249906"/>
                <a:gd name="connsiteY70" fmla="*/ 446449 h 3496775"/>
                <a:gd name="connsiteX71" fmla="*/ 2586971 w 3249906"/>
                <a:gd name="connsiteY71" fmla="*/ 643296 h 3496775"/>
                <a:gd name="connsiteX72" fmla="*/ 2650846 w 3249906"/>
                <a:gd name="connsiteY72" fmla="*/ 771218 h 3496775"/>
                <a:gd name="connsiteX73" fmla="*/ 2632922 w 3249906"/>
                <a:gd name="connsiteY73" fmla="*/ 854946 h 3496775"/>
                <a:gd name="connsiteX74" fmla="*/ 2481287 w 3249906"/>
                <a:gd name="connsiteY74" fmla="*/ 854665 h 3496775"/>
                <a:gd name="connsiteX75" fmla="*/ 2393982 w 3249906"/>
                <a:gd name="connsiteY75" fmla="*/ 753575 h 3496775"/>
                <a:gd name="connsiteX76" fmla="*/ 2447929 w 3249906"/>
                <a:gd name="connsiteY76" fmla="*/ 605344 h 3496775"/>
                <a:gd name="connsiteX77" fmla="*/ 2420079 w 3249906"/>
                <a:gd name="connsiteY77" fmla="*/ 458586 h 3496775"/>
                <a:gd name="connsiteX78" fmla="*/ 2330389 w 3249906"/>
                <a:gd name="connsiteY78" fmla="*/ 702575 h 3496775"/>
                <a:gd name="connsiteX79" fmla="*/ 2045501 w 3249906"/>
                <a:gd name="connsiteY79" fmla="*/ 470160 h 3496775"/>
                <a:gd name="connsiteX80" fmla="*/ 2079139 w 3249906"/>
                <a:gd name="connsiteY80" fmla="*/ 379171 h 3496775"/>
                <a:gd name="connsiteX81" fmla="*/ 2305379 w 3249906"/>
                <a:gd name="connsiteY81" fmla="*/ 238764 h 3496775"/>
                <a:gd name="connsiteX82" fmla="*/ 2167863 w 3249906"/>
                <a:gd name="connsiteY82" fmla="*/ 296731 h 3496775"/>
                <a:gd name="connsiteX83" fmla="*/ 2035574 w 3249906"/>
                <a:gd name="connsiteY83" fmla="*/ 307863 h 3496775"/>
                <a:gd name="connsiteX84" fmla="*/ 2047899 w 3249906"/>
                <a:gd name="connsiteY84" fmla="*/ 174099 h 3496775"/>
                <a:gd name="connsiteX85" fmla="*/ 2126456 w 3249906"/>
                <a:gd name="connsiteY85" fmla="*/ 0 h 3496775"/>
                <a:gd name="connsiteX86" fmla="*/ 1966650 w 3249906"/>
                <a:gd name="connsiteY86" fmla="*/ 257318 h 3496775"/>
                <a:gd name="connsiteX87" fmla="*/ 1936870 w 3249906"/>
                <a:gd name="connsiteY87" fmla="*/ 32164 h 3496775"/>
                <a:gd name="connsiteX88" fmla="*/ 1901275 w 3249906"/>
                <a:gd name="connsiteY88" fmla="*/ 208756 h 3496775"/>
                <a:gd name="connsiteX89" fmla="*/ 1931363 w 3249906"/>
                <a:gd name="connsiteY89" fmla="*/ 367315 h 3496775"/>
                <a:gd name="connsiteX90" fmla="*/ 1837294 w 3249906"/>
                <a:gd name="connsiteY90" fmla="*/ 288733 h 3496775"/>
                <a:gd name="connsiteX91" fmla="*/ 1776782 w 3249906"/>
                <a:gd name="connsiteY91" fmla="*/ 138130 h 3496775"/>
                <a:gd name="connsiteX92" fmla="*/ 1812524 w 3249906"/>
                <a:gd name="connsiteY92" fmla="*/ 363351 h 3496775"/>
                <a:gd name="connsiteX93" fmla="*/ 2358415 w 3249906"/>
                <a:gd name="connsiteY93" fmla="*/ 907420 h 3496775"/>
                <a:gd name="connsiteX94" fmla="*/ 2235543 w 3249906"/>
                <a:gd name="connsiteY94" fmla="*/ 830779 h 3496775"/>
                <a:gd name="connsiteX95" fmla="*/ 2065635 w 3249906"/>
                <a:gd name="connsiteY95" fmla="*/ 746314 h 3496775"/>
                <a:gd name="connsiteX96" fmla="*/ 2108531 w 3249906"/>
                <a:gd name="connsiteY96" fmla="*/ 998194 h 3496775"/>
                <a:gd name="connsiteX97" fmla="*/ 2259254 w 3249906"/>
                <a:gd name="connsiteY97" fmla="*/ 1067227 h 3496775"/>
                <a:gd name="connsiteX98" fmla="*/ 2285163 w 3249906"/>
                <a:gd name="connsiteY98" fmla="*/ 1144483 h 3496775"/>
                <a:gd name="connsiteX99" fmla="*/ 2187208 w 3249906"/>
                <a:gd name="connsiteY99" fmla="*/ 1396872 h 3496775"/>
                <a:gd name="connsiteX100" fmla="*/ 1962055 w 3249906"/>
                <a:gd name="connsiteY100" fmla="*/ 1419847 h 3496775"/>
                <a:gd name="connsiteX101" fmla="*/ 1658786 w 3249906"/>
                <a:gd name="connsiteY101" fmla="*/ 1452012 h 3496775"/>
                <a:gd name="connsiteX102" fmla="*/ 514638 w 3249906"/>
                <a:gd name="connsiteY102" fmla="*/ 1433632 h 3496775"/>
                <a:gd name="connsiteX0" fmla="*/ 514638 w 3249906"/>
                <a:gd name="connsiteY0" fmla="*/ 1433632 h 3496775"/>
                <a:gd name="connsiteX1" fmla="*/ 514638 w 3249906"/>
                <a:gd name="connsiteY1" fmla="*/ 1433632 h 3496775"/>
                <a:gd name="connsiteX2" fmla="*/ 202179 w 3249906"/>
                <a:gd name="connsiteY2" fmla="*/ 1603646 h 3496775"/>
                <a:gd name="connsiteX3" fmla="*/ 18380 w 3249906"/>
                <a:gd name="connsiteY3" fmla="*/ 1787445 h 3496775"/>
                <a:gd name="connsiteX4" fmla="*/ 0 w 3249906"/>
                <a:gd name="connsiteY4" fmla="*/ 2063143 h 3496775"/>
                <a:gd name="connsiteX5" fmla="*/ 151635 w 3249906"/>
                <a:gd name="connsiteY5" fmla="*/ 1952864 h 3496775"/>
                <a:gd name="connsiteX6" fmla="*/ 188394 w 3249906"/>
                <a:gd name="connsiteY6" fmla="*/ 2003409 h 3496775"/>
                <a:gd name="connsiteX7" fmla="*/ 202179 w 3249906"/>
                <a:gd name="connsiteY7" fmla="*/ 1856369 h 3496775"/>
                <a:gd name="connsiteX8" fmla="*/ 280294 w 3249906"/>
                <a:gd name="connsiteY8" fmla="*/ 2269917 h 3496775"/>
                <a:gd name="connsiteX9" fmla="*/ 36760 w 3249906"/>
                <a:gd name="connsiteY9" fmla="*/ 2550211 h 3496775"/>
                <a:gd name="connsiteX10" fmla="*/ 45950 w 3249906"/>
                <a:gd name="connsiteY10" fmla="*/ 3363521 h 3496775"/>
                <a:gd name="connsiteX11" fmla="*/ 105685 w 3249906"/>
                <a:gd name="connsiteY11" fmla="*/ 3326761 h 3496775"/>
                <a:gd name="connsiteX12" fmla="*/ 133255 w 3249906"/>
                <a:gd name="connsiteY12" fmla="*/ 3469206 h 3496775"/>
                <a:gd name="connsiteX13" fmla="*/ 298674 w 3249906"/>
                <a:gd name="connsiteY13" fmla="*/ 3464611 h 3496775"/>
                <a:gd name="connsiteX14" fmla="*/ 353813 w 3249906"/>
                <a:gd name="connsiteY14" fmla="*/ 3427851 h 3496775"/>
                <a:gd name="connsiteX15" fmla="*/ 174609 w 3249906"/>
                <a:gd name="connsiteY15" fmla="*/ 3276217 h 3496775"/>
                <a:gd name="connsiteX16" fmla="*/ 170014 w 3249906"/>
                <a:gd name="connsiteY16" fmla="*/ 2720225 h 3496775"/>
                <a:gd name="connsiteX17" fmla="*/ 390573 w 3249906"/>
                <a:gd name="connsiteY17" fmla="*/ 2605350 h 3496775"/>
                <a:gd name="connsiteX18" fmla="*/ 298674 w 3249906"/>
                <a:gd name="connsiteY18" fmla="*/ 2734010 h 3496775"/>
                <a:gd name="connsiteX19" fmla="*/ 680057 w 3249906"/>
                <a:gd name="connsiteY19" fmla="*/ 3294597 h 3496775"/>
                <a:gd name="connsiteX20" fmla="*/ 721411 w 3249906"/>
                <a:gd name="connsiteY20" fmla="*/ 3262432 h 3496775"/>
                <a:gd name="connsiteX21" fmla="*/ 735196 w 3249906"/>
                <a:gd name="connsiteY21" fmla="*/ 3363521 h 3496775"/>
                <a:gd name="connsiteX22" fmla="*/ 928185 w 3249906"/>
                <a:gd name="connsiteY22" fmla="*/ 3363521 h 3496775"/>
                <a:gd name="connsiteX23" fmla="*/ 974135 w 3249906"/>
                <a:gd name="connsiteY23" fmla="*/ 3331356 h 3496775"/>
                <a:gd name="connsiteX24" fmla="*/ 758171 w 3249906"/>
                <a:gd name="connsiteY24" fmla="*/ 3193507 h 3496775"/>
                <a:gd name="connsiteX25" fmla="*/ 510043 w 3249906"/>
                <a:gd name="connsiteY25" fmla="*/ 2821314 h 3496775"/>
                <a:gd name="connsiteX26" fmla="*/ 519233 w 3249906"/>
                <a:gd name="connsiteY26" fmla="*/ 2738605 h 3496775"/>
                <a:gd name="connsiteX27" fmla="*/ 914400 w 3249906"/>
                <a:gd name="connsiteY27" fmla="*/ 2334247 h 3496775"/>
                <a:gd name="connsiteX28" fmla="*/ 1709331 w 3249906"/>
                <a:gd name="connsiteY28" fmla="*/ 2380197 h 3496775"/>
                <a:gd name="connsiteX29" fmla="*/ 1585267 w 3249906"/>
                <a:gd name="connsiteY29" fmla="*/ 3248647 h 3496775"/>
                <a:gd name="connsiteX30" fmla="*/ 1622026 w 3249906"/>
                <a:gd name="connsiteY30" fmla="*/ 3239457 h 3496775"/>
                <a:gd name="connsiteX31" fmla="*/ 1617432 w 3249906"/>
                <a:gd name="connsiteY31" fmla="*/ 3386496 h 3496775"/>
                <a:gd name="connsiteX32" fmla="*/ 1824205 w 3249906"/>
                <a:gd name="connsiteY32" fmla="*/ 3450826 h 3496775"/>
                <a:gd name="connsiteX33" fmla="*/ 1856370 w 3249906"/>
                <a:gd name="connsiteY33" fmla="*/ 3391091 h 3496775"/>
                <a:gd name="connsiteX34" fmla="*/ 1718521 w 3249906"/>
                <a:gd name="connsiteY34" fmla="*/ 3303786 h 3496775"/>
                <a:gd name="connsiteX35" fmla="*/ 1746091 w 3249906"/>
                <a:gd name="connsiteY35" fmla="*/ 2908619 h 3496775"/>
                <a:gd name="connsiteX36" fmla="*/ 1870155 w 3249906"/>
                <a:gd name="connsiteY36" fmla="*/ 2623730 h 3496775"/>
                <a:gd name="connsiteX37" fmla="*/ 1975840 w 3249906"/>
                <a:gd name="connsiteY37" fmla="*/ 2844289 h 3496775"/>
                <a:gd name="connsiteX38" fmla="*/ 2058549 w 3249906"/>
                <a:gd name="connsiteY38" fmla="*/ 3060253 h 3496775"/>
                <a:gd name="connsiteX39" fmla="*/ 2104499 w 3249906"/>
                <a:gd name="connsiteY39" fmla="*/ 3358926 h 3496775"/>
                <a:gd name="connsiteX40" fmla="*/ 2141259 w 3249906"/>
                <a:gd name="connsiteY40" fmla="*/ 3326761 h 3496775"/>
                <a:gd name="connsiteX41" fmla="*/ 2168828 w 3249906"/>
                <a:gd name="connsiteY41" fmla="*/ 3496775 h 3496775"/>
                <a:gd name="connsiteX42" fmla="*/ 2325058 w 3249906"/>
                <a:gd name="connsiteY42" fmla="*/ 3496775 h 3496775"/>
                <a:gd name="connsiteX43" fmla="*/ 2380197 w 3249906"/>
                <a:gd name="connsiteY43" fmla="*/ 3455421 h 3496775"/>
                <a:gd name="connsiteX44" fmla="*/ 2219373 w 3249906"/>
                <a:gd name="connsiteY44" fmla="*/ 3358926 h 3496775"/>
                <a:gd name="connsiteX45" fmla="*/ 2145854 w 3249906"/>
                <a:gd name="connsiteY45" fmla="*/ 3087823 h 3496775"/>
                <a:gd name="connsiteX46" fmla="*/ 2072334 w 3249906"/>
                <a:gd name="connsiteY46" fmla="*/ 2609945 h 3496775"/>
                <a:gd name="connsiteX47" fmla="*/ 2072334 w 3249906"/>
                <a:gd name="connsiteY47" fmla="*/ 2357222 h 3496775"/>
                <a:gd name="connsiteX48" fmla="*/ 2348033 w 3249906"/>
                <a:gd name="connsiteY48" fmla="*/ 2173423 h 3496775"/>
                <a:gd name="connsiteX49" fmla="*/ 2609946 w 3249906"/>
                <a:gd name="connsiteY49" fmla="*/ 1787445 h 3496775"/>
                <a:gd name="connsiteX50" fmla="*/ 2651301 w 3249906"/>
                <a:gd name="connsiteY50" fmla="*/ 1438227 h 3496775"/>
                <a:gd name="connsiteX51" fmla="*/ 2798340 w 3249906"/>
                <a:gd name="connsiteY51" fmla="*/ 1387682 h 3496775"/>
                <a:gd name="connsiteX52" fmla="*/ 2779960 w 3249906"/>
                <a:gd name="connsiteY52" fmla="*/ 1291187 h 3496775"/>
                <a:gd name="connsiteX53" fmla="*/ 2770770 w 3249906"/>
                <a:gd name="connsiteY53" fmla="*/ 1231453 h 3496775"/>
                <a:gd name="connsiteX54" fmla="*/ 2775365 w 3249906"/>
                <a:gd name="connsiteY54" fmla="*/ 1102793 h 3496775"/>
                <a:gd name="connsiteX55" fmla="*/ 2853480 w 3249906"/>
                <a:gd name="connsiteY55" fmla="*/ 1185503 h 3496775"/>
                <a:gd name="connsiteX56" fmla="*/ 2807530 w 3249906"/>
                <a:gd name="connsiteY56" fmla="*/ 1066034 h 3496775"/>
                <a:gd name="connsiteX57" fmla="*/ 2835100 w 3249906"/>
                <a:gd name="connsiteY57" fmla="*/ 1020084 h 3496775"/>
                <a:gd name="connsiteX58" fmla="*/ 2986734 w 3249906"/>
                <a:gd name="connsiteY58" fmla="*/ 771955 h 3496775"/>
                <a:gd name="connsiteX59" fmla="*/ 2729415 w 3249906"/>
                <a:gd name="connsiteY59" fmla="*/ 868450 h 3496775"/>
                <a:gd name="connsiteX60" fmla="*/ 3074039 w 3249906"/>
                <a:gd name="connsiteY60" fmla="*/ 496257 h 3496775"/>
                <a:gd name="connsiteX61" fmla="*/ 3227321 w 3249906"/>
                <a:gd name="connsiteY61" fmla="*/ 48897 h 3496775"/>
                <a:gd name="connsiteX62" fmla="*/ 3119988 w 3249906"/>
                <a:gd name="connsiteY62" fmla="*/ 328453 h 3496775"/>
                <a:gd name="connsiteX63" fmla="*/ 3079371 w 3249906"/>
                <a:gd name="connsiteY63" fmla="*/ 38232 h 3496775"/>
                <a:gd name="connsiteX64" fmla="*/ 3059798 w 3249906"/>
                <a:gd name="connsiteY64" fmla="*/ 388642 h 3496775"/>
                <a:gd name="connsiteX65" fmla="*/ 2963023 w 3249906"/>
                <a:gd name="connsiteY65" fmla="*/ 482754 h 3496775"/>
                <a:gd name="connsiteX66" fmla="*/ 2822963 w 3249906"/>
                <a:gd name="connsiteY66" fmla="*/ 60189 h 3496775"/>
                <a:gd name="connsiteX67" fmla="*/ 2887119 w 3249906"/>
                <a:gd name="connsiteY67" fmla="*/ 521161 h 3496775"/>
                <a:gd name="connsiteX68" fmla="*/ 2715630 w 3249906"/>
                <a:gd name="connsiteY68" fmla="*/ 730601 h 3496775"/>
                <a:gd name="connsiteX69" fmla="*/ 2649828 w 3249906"/>
                <a:gd name="connsiteY69" fmla="*/ 620884 h 3496775"/>
                <a:gd name="connsiteX70" fmla="*/ 2633832 w 3249906"/>
                <a:gd name="connsiteY70" fmla="*/ 446449 h 3496775"/>
                <a:gd name="connsiteX71" fmla="*/ 2586971 w 3249906"/>
                <a:gd name="connsiteY71" fmla="*/ 643296 h 3496775"/>
                <a:gd name="connsiteX72" fmla="*/ 2650846 w 3249906"/>
                <a:gd name="connsiteY72" fmla="*/ 771218 h 3496775"/>
                <a:gd name="connsiteX73" fmla="*/ 2632922 w 3249906"/>
                <a:gd name="connsiteY73" fmla="*/ 854946 h 3496775"/>
                <a:gd name="connsiteX74" fmla="*/ 2481287 w 3249906"/>
                <a:gd name="connsiteY74" fmla="*/ 854665 h 3496775"/>
                <a:gd name="connsiteX75" fmla="*/ 2393982 w 3249906"/>
                <a:gd name="connsiteY75" fmla="*/ 753575 h 3496775"/>
                <a:gd name="connsiteX76" fmla="*/ 2447929 w 3249906"/>
                <a:gd name="connsiteY76" fmla="*/ 605344 h 3496775"/>
                <a:gd name="connsiteX77" fmla="*/ 2420079 w 3249906"/>
                <a:gd name="connsiteY77" fmla="*/ 458586 h 3496775"/>
                <a:gd name="connsiteX78" fmla="*/ 2330389 w 3249906"/>
                <a:gd name="connsiteY78" fmla="*/ 702575 h 3496775"/>
                <a:gd name="connsiteX79" fmla="*/ 2045501 w 3249906"/>
                <a:gd name="connsiteY79" fmla="*/ 470160 h 3496775"/>
                <a:gd name="connsiteX80" fmla="*/ 2079139 w 3249906"/>
                <a:gd name="connsiteY80" fmla="*/ 379171 h 3496775"/>
                <a:gd name="connsiteX81" fmla="*/ 2305379 w 3249906"/>
                <a:gd name="connsiteY81" fmla="*/ 238764 h 3496775"/>
                <a:gd name="connsiteX82" fmla="*/ 2167863 w 3249906"/>
                <a:gd name="connsiteY82" fmla="*/ 296731 h 3496775"/>
                <a:gd name="connsiteX83" fmla="*/ 2035574 w 3249906"/>
                <a:gd name="connsiteY83" fmla="*/ 307863 h 3496775"/>
                <a:gd name="connsiteX84" fmla="*/ 2047899 w 3249906"/>
                <a:gd name="connsiteY84" fmla="*/ 174099 h 3496775"/>
                <a:gd name="connsiteX85" fmla="*/ 2126456 w 3249906"/>
                <a:gd name="connsiteY85" fmla="*/ 0 h 3496775"/>
                <a:gd name="connsiteX86" fmla="*/ 1966650 w 3249906"/>
                <a:gd name="connsiteY86" fmla="*/ 257318 h 3496775"/>
                <a:gd name="connsiteX87" fmla="*/ 1936870 w 3249906"/>
                <a:gd name="connsiteY87" fmla="*/ 32164 h 3496775"/>
                <a:gd name="connsiteX88" fmla="*/ 1901275 w 3249906"/>
                <a:gd name="connsiteY88" fmla="*/ 208756 h 3496775"/>
                <a:gd name="connsiteX89" fmla="*/ 1931363 w 3249906"/>
                <a:gd name="connsiteY89" fmla="*/ 367315 h 3496775"/>
                <a:gd name="connsiteX90" fmla="*/ 1837294 w 3249906"/>
                <a:gd name="connsiteY90" fmla="*/ 288733 h 3496775"/>
                <a:gd name="connsiteX91" fmla="*/ 1776782 w 3249906"/>
                <a:gd name="connsiteY91" fmla="*/ 138130 h 3496775"/>
                <a:gd name="connsiteX92" fmla="*/ 1812524 w 3249906"/>
                <a:gd name="connsiteY92" fmla="*/ 363351 h 3496775"/>
                <a:gd name="connsiteX93" fmla="*/ 2358415 w 3249906"/>
                <a:gd name="connsiteY93" fmla="*/ 907420 h 3496775"/>
                <a:gd name="connsiteX94" fmla="*/ 2235543 w 3249906"/>
                <a:gd name="connsiteY94" fmla="*/ 830779 h 3496775"/>
                <a:gd name="connsiteX95" fmla="*/ 2065635 w 3249906"/>
                <a:gd name="connsiteY95" fmla="*/ 746314 h 3496775"/>
                <a:gd name="connsiteX96" fmla="*/ 2108531 w 3249906"/>
                <a:gd name="connsiteY96" fmla="*/ 998194 h 3496775"/>
                <a:gd name="connsiteX97" fmla="*/ 2259254 w 3249906"/>
                <a:gd name="connsiteY97" fmla="*/ 1067227 h 3496775"/>
                <a:gd name="connsiteX98" fmla="*/ 2285163 w 3249906"/>
                <a:gd name="connsiteY98" fmla="*/ 1144483 h 3496775"/>
                <a:gd name="connsiteX99" fmla="*/ 2187208 w 3249906"/>
                <a:gd name="connsiteY99" fmla="*/ 1396872 h 3496775"/>
                <a:gd name="connsiteX100" fmla="*/ 1962055 w 3249906"/>
                <a:gd name="connsiteY100" fmla="*/ 1419847 h 3496775"/>
                <a:gd name="connsiteX101" fmla="*/ 1658786 w 3249906"/>
                <a:gd name="connsiteY101" fmla="*/ 1452012 h 3496775"/>
                <a:gd name="connsiteX102" fmla="*/ 514638 w 3249906"/>
                <a:gd name="connsiteY102" fmla="*/ 1433632 h 3496775"/>
                <a:gd name="connsiteX0" fmla="*/ 514638 w 3243991"/>
                <a:gd name="connsiteY0" fmla="*/ 1433632 h 3496775"/>
                <a:gd name="connsiteX1" fmla="*/ 514638 w 3243991"/>
                <a:gd name="connsiteY1" fmla="*/ 1433632 h 3496775"/>
                <a:gd name="connsiteX2" fmla="*/ 202179 w 3243991"/>
                <a:gd name="connsiteY2" fmla="*/ 1603646 h 3496775"/>
                <a:gd name="connsiteX3" fmla="*/ 18380 w 3243991"/>
                <a:gd name="connsiteY3" fmla="*/ 1787445 h 3496775"/>
                <a:gd name="connsiteX4" fmla="*/ 0 w 3243991"/>
                <a:gd name="connsiteY4" fmla="*/ 2063143 h 3496775"/>
                <a:gd name="connsiteX5" fmla="*/ 151635 w 3243991"/>
                <a:gd name="connsiteY5" fmla="*/ 1952864 h 3496775"/>
                <a:gd name="connsiteX6" fmla="*/ 188394 w 3243991"/>
                <a:gd name="connsiteY6" fmla="*/ 2003409 h 3496775"/>
                <a:gd name="connsiteX7" fmla="*/ 202179 w 3243991"/>
                <a:gd name="connsiteY7" fmla="*/ 1856369 h 3496775"/>
                <a:gd name="connsiteX8" fmla="*/ 280294 w 3243991"/>
                <a:gd name="connsiteY8" fmla="*/ 2269917 h 3496775"/>
                <a:gd name="connsiteX9" fmla="*/ 36760 w 3243991"/>
                <a:gd name="connsiteY9" fmla="*/ 2550211 h 3496775"/>
                <a:gd name="connsiteX10" fmla="*/ 45950 w 3243991"/>
                <a:gd name="connsiteY10" fmla="*/ 3363521 h 3496775"/>
                <a:gd name="connsiteX11" fmla="*/ 105685 w 3243991"/>
                <a:gd name="connsiteY11" fmla="*/ 3326761 h 3496775"/>
                <a:gd name="connsiteX12" fmla="*/ 133255 w 3243991"/>
                <a:gd name="connsiteY12" fmla="*/ 3469206 h 3496775"/>
                <a:gd name="connsiteX13" fmla="*/ 298674 w 3243991"/>
                <a:gd name="connsiteY13" fmla="*/ 3464611 h 3496775"/>
                <a:gd name="connsiteX14" fmla="*/ 353813 w 3243991"/>
                <a:gd name="connsiteY14" fmla="*/ 3427851 h 3496775"/>
                <a:gd name="connsiteX15" fmla="*/ 174609 w 3243991"/>
                <a:gd name="connsiteY15" fmla="*/ 3276217 h 3496775"/>
                <a:gd name="connsiteX16" fmla="*/ 170014 w 3243991"/>
                <a:gd name="connsiteY16" fmla="*/ 2720225 h 3496775"/>
                <a:gd name="connsiteX17" fmla="*/ 390573 w 3243991"/>
                <a:gd name="connsiteY17" fmla="*/ 2605350 h 3496775"/>
                <a:gd name="connsiteX18" fmla="*/ 298674 w 3243991"/>
                <a:gd name="connsiteY18" fmla="*/ 2734010 h 3496775"/>
                <a:gd name="connsiteX19" fmla="*/ 680057 w 3243991"/>
                <a:gd name="connsiteY19" fmla="*/ 3294597 h 3496775"/>
                <a:gd name="connsiteX20" fmla="*/ 721411 w 3243991"/>
                <a:gd name="connsiteY20" fmla="*/ 3262432 h 3496775"/>
                <a:gd name="connsiteX21" fmla="*/ 735196 w 3243991"/>
                <a:gd name="connsiteY21" fmla="*/ 3363521 h 3496775"/>
                <a:gd name="connsiteX22" fmla="*/ 928185 w 3243991"/>
                <a:gd name="connsiteY22" fmla="*/ 3363521 h 3496775"/>
                <a:gd name="connsiteX23" fmla="*/ 974135 w 3243991"/>
                <a:gd name="connsiteY23" fmla="*/ 3331356 h 3496775"/>
                <a:gd name="connsiteX24" fmla="*/ 758171 w 3243991"/>
                <a:gd name="connsiteY24" fmla="*/ 3193507 h 3496775"/>
                <a:gd name="connsiteX25" fmla="*/ 510043 w 3243991"/>
                <a:gd name="connsiteY25" fmla="*/ 2821314 h 3496775"/>
                <a:gd name="connsiteX26" fmla="*/ 519233 w 3243991"/>
                <a:gd name="connsiteY26" fmla="*/ 2738605 h 3496775"/>
                <a:gd name="connsiteX27" fmla="*/ 914400 w 3243991"/>
                <a:gd name="connsiteY27" fmla="*/ 2334247 h 3496775"/>
                <a:gd name="connsiteX28" fmla="*/ 1709331 w 3243991"/>
                <a:gd name="connsiteY28" fmla="*/ 2380197 h 3496775"/>
                <a:gd name="connsiteX29" fmla="*/ 1585267 w 3243991"/>
                <a:gd name="connsiteY29" fmla="*/ 3248647 h 3496775"/>
                <a:gd name="connsiteX30" fmla="*/ 1622026 w 3243991"/>
                <a:gd name="connsiteY30" fmla="*/ 3239457 h 3496775"/>
                <a:gd name="connsiteX31" fmla="*/ 1617432 w 3243991"/>
                <a:gd name="connsiteY31" fmla="*/ 3386496 h 3496775"/>
                <a:gd name="connsiteX32" fmla="*/ 1824205 w 3243991"/>
                <a:gd name="connsiteY32" fmla="*/ 3450826 h 3496775"/>
                <a:gd name="connsiteX33" fmla="*/ 1856370 w 3243991"/>
                <a:gd name="connsiteY33" fmla="*/ 3391091 h 3496775"/>
                <a:gd name="connsiteX34" fmla="*/ 1718521 w 3243991"/>
                <a:gd name="connsiteY34" fmla="*/ 3303786 h 3496775"/>
                <a:gd name="connsiteX35" fmla="*/ 1746091 w 3243991"/>
                <a:gd name="connsiteY35" fmla="*/ 2908619 h 3496775"/>
                <a:gd name="connsiteX36" fmla="*/ 1870155 w 3243991"/>
                <a:gd name="connsiteY36" fmla="*/ 2623730 h 3496775"/>
                <a:gd name="connsiteX37" fmla="*/ 1975840 w 3243991"/>
                <a:gd name="connsiteY37" fmla="*/ 2844289 h 3496775"/>
                <a:gd name="connsiteX38" fmla="*/ 2058549 w 3243991"/>
                <a:gd name="connsiteY38" fmla="*/ 3060253 h 3496775"/>
                <a:gd name="connsiteX39" fmla="*/ 2104499 w 3243991"/>
                <a:gd name="connsiteY39" fmla="*/ 3358926 h 3496775"/>
                <a:gd name="connsiteX40" fmla="*/ 2141259 w 3243991"/>
                <a:gd name="connsiteY40" fmla="*/ 3326761 h 3496775"/>
                <a:gd name="connsiteX41" fmla="*/ 2168828 w 3243991"/>
                <a:gd name="connsiteY41" fmla="*/ 3496775 h 3496775"/>
                <a:gd name="connsiteX42" fmla="*/ 2325058 w 3243991"/>
                <a:gd name="connsiteY42" fmla="*/ 3496775 h 3496775"/>
                <a:gd name="connsiteX43" fmla="*/ 2380197 w 3243991"/>
                <a:gd name="connsiteY43" fmla="*/ 3455421 h 3496775"/>
                <a:gd name="connsiteX44" fmla="*/ 2219373 w 3243991"/>
                <a:gd name="connsiteY44" fmla="*/ 3358926 h 3496775"/>
                <a:gd name="connsiteX45" fmla="*/ 2145854 w 3243991"/>
                <a:gd name="connsiteY45" fmla="*/ 3087823 h 3496775"/>
                <a:gd name="connsiteX46" fmla="*/ 2072334 w 3243991"/>
                <a:gd name="connsiteY46" fmla="*/ 2609945 h 3496775"/>
                <a:gd name="connsiteX47" fmla="*/ 2072334 w 3243991"/>
                <a:gd name="connsiteY47" fmla="*/ 2357222 h 3496775"/>
                <a:gd name="connsiteX48" fmla="*/ 2348033 w 3243991"/>
                <a:gd name="connsiteY48" fmla="*/ 2173423 h 3496775"/>
                <a:gd name="connsiteX49" fmla="*/ 2609946 w 3243991"/>
                <a:gd name="connsiteY49" fmla="*/ 1787445 h 3496775"/>
                <a:gd name="connsiteX50" fmla="*/ 2651301 w 3243991"/>
                <a:gd name="connsiteY50" fmla="*/ 1438227 h 3496775"/>
                <a:gd name="connsiteX51" fmla="*/ 2798340 w 3243991"/>
                <a:gd name="connsiteY51" fmla="*/ 1387682 h 3496775"/>
                <a:gd name="connsiteX52" fmla="*/ 2779960 w 3243991"/>
                <a:gd name="connsiteY52" fmla="*/ 1291187 h 3496775"/>
                <a:gd name="connsiteX53" fmla="*/ 2770770 w 3243991"/>
                <a:gd name="connsiteY53" fmla="*/ 1231453 h 3496775"/>
                <a:gd name="connsiteX54" fmla="*/ 2775365 w 3243991"/>
                <a:gd name="connsiteY54" fmla="*/ 1102793 h 3496775"/>
                <a:gd name="connsiteX55" fmla="*/ 2853480 w 3243991"/>
                <a:gd name="connsiteY55" fmla="*/ 1185503 h 3496775"/>
                <a:gd name="connsiteX56" fmla="*/ 2807530 w 3243991"/>
                <a:gd name="connsiteY56" fmla="*/ 1066034 h 3496775"/>
                <a:gd name="connsiteX57" fmla="*/ 2835100 w 3243991"/>
                <a:gd name="connsiteY57" fmla="*/ 1020084 h 3496775"/>
                <a:gd name="connsiteX58" fmla="*/ 2986734 w 3243991"/>
                <a:gd name="connsiteY58" fmla="*/ 771955 h 3496775"/>
                <a:gd name="connsiteX59" fmla="*/ 2729415 w 3243991"/>
                <a:gd name="connsiteY59" fmla="*/ 868450 h 3496775"/>
                <a:gd name="connsiteX60" fmla="*/ 3074039 w 3243991"/>
                <a:gd name="connsiteY60" fmla="*/ 496257 h 3496775"/>
                <a:gd name="connsiteX61" fmla="*/ 3219323 w 3243991"/>
                <a:gd name="connsiteY61" fmla="*/ 46231 h 3496775"/>
                <a:gd name="connsiteX62" fmla="*/ 3119988 w 3243991"/>
                <a:gd name="connsiteY62" fmla="*/ 328453 h 3496775"/>
                <a:gd name="connsiteX63" fmla="*/ 3079371 w 3243991"/>
                <a:gd name="connsiteY63" fmla="*/ 38232 h 3496775"/>
                <a:gd name="connsiteX64" fmla="*/ 3059798 w 3243991"/>
                <a:gd name="connsiteY64" fmla="*/ 388642 h 3496775"/>
                <a:gd name="connsiteX65" fmla="*/ 2963023 w 3243991"/>
                <a:gd name="connsiteY65" fmla="*/ 482754 h 3496775"/>
                <a:gd name="connsiteX66" fmla="*/ 2822963 w 3243991"/>
                <a:gd name="connsiteY66" fmla="*/ 60189 h 3496775"/>
                <a:gd name="connsiteX67" fmla="*/ 2887119 w 3243991"/>
                <a:gd name="connsiteY67" fmla="*/ 521161 h 3496775"/>
                <a:gd name="connsiteX68" fmla="*/ 2715630 w 3243991"/>
                <a:gd name="connsiteY68" fmla="*/ 730601 h 3496775"/>
                <a:gd name="connsiteX69" fmla="*/ 2649828 w 3243991"/>
                <a:gd name="connsiteY69" fmla="*/ 620884 h 3496775"/>
                <a:gd name="connsiteX70" fmla="*/ 2633832 w 3243991"/>
                <a:gd name="connsiteY70" fmla="*/ 446449 h 3496775"/>
                <a:gd name="connsiteX71" fmla="*/ 2586971 w 3243991"/>
                <a:gd name="connsiteY71" fmla="*/ 643296 h 3496775"/>
                <a:gd name="connsiteX72" fmla="*/ 2650846 w 3243991"/>
                <a:gd name="connsiteY72" fmla="*/ 771218 h 3496775"/>
                <a:gd name="connsiteX73" fmla="*/ 2632922 w 3243991"/>
                <a:gd name="connsiteY73" fmla="*/ 854946 h 3496775"/>
                <a:gd name="connsiteX74" fmla="*/ 2481287 w 3243991"/>
                <a:gd name="connsiteY74" fmla="*/ 854665 h 3496775"/>
                <a:gd name="connsiteX75" fmla="*/ 2393982 w 3243991"/>
                <a:gd name="connsiteY75" fmla="*/ 753575 h 3496775"/>
                <a:gd name="connsiteX76" fmla="*/ 2447929 w 3243991"/>
                <a:gd name="connsiteY76" fmla="*/ 605344 h 3496775"/>
                <a:gd name="connsiteX77" fmla="*/ 2420079 w 3243991"/>
                <a:gd name="connsiteY77" fmla="*/ 458586 h 3496775"/>
                <a:gd name="connsiteX78" fmla="*/ 2330389 w 3243991"/>
                <a:gd name="connsiteY78" fmla="*/ 702575 h 3496775"/>
                <a:gd name="connsiteX79" fmla="*/ 2045501 w 3243991"/>
                <a:gd name="connsiteY79" fmla="*/ 470160 h 3496775"/>
                <a:gd name="connsiteX80" fmla="*/ 2079139 w 3243991"/>
                <a:gd name="connsiteY80" fmla="*/ 379171 h 3496775"/>
                <a:gd name="connsiteX81" fmla="*/ 2305379 w 3243991"/>
                <a:gd name="connsiteY81" fmla="*/ 238764 h 3496775"/>
                <a:gd name="connsiteX82" fmla="*/ 2167863 w 3243991"/>
                <a:gd name="connsiteY82" fmla="*/ 296731 h 3496775"/>
                <a:gd name="connsiteX83" fmla="*/ 2035574 w 3243991"/>
                <a:gd name="connsiteY83" fmla="*/ 307863 h 3496775"/>
                <a:gd name="connsiteX84" fmla="*/ 2047899 w 3243991"/>
                <a:gd name="connsiteY84" fmla="*/ 174099 h 3496775"/>
                <a:gd name="connsiteX85" fmla="*/ 2126456 w 3243991"/>
                <a:gd name="connsiteY85" fmla="*/ 0 h 3496775"/>
                <a:gd name="connsiteX86" fmla="*/ 1966650 w 3243991"/>
                <a:gd name="connsiteY86" fmla="*/ 257318 h 3496775"/>
                <a:gd name="connsiteX87" fmla="*/ 1936870 w 3243991"/>
                <a:gd name="connsiteY87" fmla="*/ 32164 h 3496775"/>
                <a:gd name="connsiteX88" fmla="*/ 1901275 w 3243991"/>
                <a:gd name="connsiteY88" fmla="*/ 208756 h 3496775"/>
                <a:gd name="connsiteX89" fmla="*/ 1931363 w 3243991"/>
                <a:gd name="connsiteY89" fmla="*/ 367315 h 3496775"/>
                <a:gd name="connsiteX90" fmla="*/ 1837294 w 3243991"/>
                <a:gd name="connsiteY90" fmla="*/ 288733 h 3496775"/>
                <a:gd name="connsiteX91" fmla="*/ 1776782 w 3243991"/>
                <a:gd name="connsiteY91" fmla="*/ 138130 h 3496775"/>
                <a:gd name="connsiteX92" fmla="*/ 1812524 w 3243991"/>
                <a:gd name="connsiteY92" fmla="*/ 363351 h 3496775"/>
                <a:gd name="connsiteX93" fmla="*/ 2358415 w 3243991"/>
                <a:gd name="connsiteY93" fmla="*/ 907420 h 3496775"/>
                <a:gd name="connsiteX94" fmla="*/ 2235543 w 3243991"/>
                <a:gd name="connsiteY94" fmla="*/ 830779 h 3496775"/>
                <a:gd name="connsiteX95" fmla="*/ 2065635 w 3243991"/>
                <a:gd name="connsiteY95" fmla="*/ 746314 h 3496775"/>
                <a:gd name="connsiteX96" fmla="*/ 2108531 w 3243991"/>
                <a:gd name="connsiteY96" fmla="*/ 998194 h 3496775"/>
                <a:gd name="connsiteX97" fmla="*/ 2259254 w 3243991"/>
                <a:gd name="connsiteY97" fmla="*/ 1067227 h 3496775"/>
                <a:gd name="connsiteX98" fmla="*/ 2285163 w 3243991"/>
                <a:gd name="connsiteY98" fmla="*/ 1144483 h 3496775"/>
                <a:gd name="connsiteX99" fmla="*/ 2187208 w 3243991"/>
                <a:gd name="connsiteY99" fmla="*/ 1396872 h 3496775"/>
                <a:gd name="connsiteX100" fmla="*/ 1962055 w 3243991"/>
                <a:gd name="connsiteY100" fmla="*/ 1419847 h 3496775"/>
                <a:gd name="connsiteX101" fmla="*/ 1658786 w 3243991"/>
                <a:gd name="connsiteY101" fmla="*/ 1452012 h 3496775"/>
                <a:gd name="connsiteX102" fmla="*/ 514638 w 3243991"/>
                <a:gd name="connsiteY102" fmla="*/ 1433632 h 3496775"/>
                <a:gd name="connsiteX0" fmla="*/ 514638 w 3243991"/>
                <a:gd name="connsiteY0" fmla="*/ 1433632 h 3496775"/>
                <a:gd name="connsiteX1" fmla="*/ 514638 w 3243991"/>
                <a:gd name="connsiteY1" fmla="*/ 1433632 h 3496775"/>
                <a:gd name="connsiteX2" fmla="*/ 202179 w 3243991"/>
                <a:gd name="connsiteY2" fmla="*/ 1603646 h 3496775"/>
                <a:gd name="connsiteX3" fmla="*/ 18380 w 3243991"/>
                <a:gd name="connsiteY3" fmla="*/ 1787445 h 3496775"/>
                <a:gd name="connsiteX4" fmla="*/ 0 w 3243991"/>
                <a:gd name="connsiteY4" fmla="*/ 2063143 h 3496775"/>
                <a:gd name="connsiteX5" fmla="*/ 151635 w 3243991"/>
                <a:gd name="connsiteY5" fmla="*/ 1952864 h 3496775"/>
                <a:gd name="connsiteX6" fmla="*/ 188394 w 3243991"/>
                <a:gd name="connsiteY6" fmla="*/ 2003409 h 3496775"/>
                <a:gd name="connsiteX7" fmla="*/ 202179 w 3243991"/>
                <a:gd name="connsiteY7" fmla="*/ 1856369 h 3496775"/>
                <a:gd name="connsiteX8" fmla="*/ 280294 w 3243991"/>
                <a:gd name="connsiteY8" fmla="*/ 2269917 h 3496775"/>
                <a:gd name="connsiteX9" fmla="*/ 36760 w 3243991"/>
                <a:gd name="connsiteY9" fmla="*/ 2550211 h 3496775"/>
                <a:gd name="connsiteX10" fmla="*/ 45950 w 3243991"/>
                <a:gd name="connsiteY10" fmla="*/ 3363521 h 3496775"/>
                <a:gd name="connsiteX11" fmla="*/ 105685 w 3243991"/>
                <a:gd name="connsiteY11" fmla="*/ 3326761 h 3496775"/>
                <a:gd name="connsiteX12" fmla="*/ 133255 w 3243991"/>
                <a:gd name="connsiteY12" fmla="*/ 3469206 h 3496775"/>
                <a:gd name="connsiteX13" fmla="*/ 298674 w 3243991"/>
                <a:gd name="connsiteY13" fmla="*/ 3464611 h 3496775"/>
                <a:gd name="connsiteX14" fmla="*/ 353813 w 3243991"/>
                <a:gd name="connsiteY14" fmla="*/ 3427851 h 3496775"/>
                <a:gd name="connsiteX15" fmla="*/ 174609 w 3243991"/>
                <a:gd name="connsiteY15" fmla="*/ 3276217 h 3496775"/>
                <a:gd name="connsiteX16" fmla="*/ 170014 w 3243991"/>
                <a:gd name="connsiteY16" fmla="*/ 2720225 h 3496775"/>
                <a:gd name="connsiteX17" fmla="*/ 390573 w 3243991"/>
                <a:gd name="connsiteY17" fmla="*/ 2605350 h 3496775"/>
                <a:gd name="connsiteX18" fmla="*/ 298674 w 3243991"/>
                <a:gd name="connsiteY18" fmla="*/ 2734010 h 3496775"/>
                <a:gd name="connsiteX19" fmla="*/ 680057 w 3243991"/>
                <a:gd name="connsiteY19" fmla="*/ 3294597 h 3496775"/>
                <a:gd name="connsiteX20" fmla="*/ 721411 w 3243991"/>
                <a:gd name="connsiteY20" fmla="*/ 3262432 h 3496775"/>
                <a:gd name="connsiteX21" fmla="*/ 735196 w 3243991"/>
                <a:gd name="connsiteY21" fmla="*/ 3363521 h 3496775"/>
                <a:gd name="connsiteX22" fmla="*/ 928185 w 3243991"/>
                <a:gd name="connsiteY22" fmla="*/ 3363521 h 3496775"/>
                <a:gd name="connsiteX23" fmla="*/ 974135 w 3243991"/>
                <a:gd name="connsiteY23" fmla="*/ 3331356 h 3496775"/>
                <a:gd name="connsiteX24" fmla="*/ 758171 w 3243991"/>
                <a:gd name="connsiteY24" fmla="*/ 3193507 h 3496775"/>
                <a:gd name="connsiteX25" fmla="*/ 510043 w 3243991"/>
                <a:gd name="connsiteY25" fmla="*/ 2821314 h 3496775"/>
                <a:gd name="connsiteX26" fmla="*/ 519233 w 3243991"/>
                <a:gd name="connsiteY26" fmla="*/ 2738605 h 3496775"/>
                <a:gd name="connsiteX27" fmla="*/ 914400 w 3243991"/>
                <a:gd name="connsiteY27" fmla="*/ 2334247 h 3496775"/>
                <a:gd name="connsiteX28" fmla="*/ 1709331 w 3243991"/>
                <a:gd name="connsiteY28" fmla="*/ 2380197 h 3496775"/>
                <a:gd name="connsiteX29" fmla="*/ 1585267 w 3243991"/>
                <a:gd name="connsiteY29" fmla="*/ 3248647 h 3496775"/>
                <a:gd name="connsiteX30" fmla="*/ 1622026 w 3243991"/>
                <a:gd name="connsiteY30" fmla="*/ 3239457 h 3496775"/>
                <a:gd name="connsiteX31" fmla="*/ 1617432 w 3243991"/>
                <a:gd name="connsiteY31" fmla="*/ 3386496 h 3496775"/>
                <a:gd name="connsiteX32" fmla="*/ 1824205 w 3243991"/>
                <a:gd name="connsiteY32" fmla="*/ 3450826 h 3496775"/>
                <a:gd name="connsiteX33" fmla="*/ 1856370 w 3243991"/>
                <a:gd name="connsiteY33" fmla="*/ 3391091 h 3496775"/>
                <a:gd name="connsiteX34" fmla="*/ 1718521 w 3243991"/>
                <a:gd name="connsiteY34" fmla="*/ 3303786 h 3496775"/>
                <a:gd name="connsiteX35" fmla="*/ 1746091 w 3243991"/>
                <a:gd name="connsiteY35" fmla="*/ 2908619 h 3496775"/>
                <a:gd name="connsiteX36" fmla="*/ 1870155 w 3243991"/>
                <a:gd name="connsiteY36" fmla="*/ 2623730 h 3496775"/>
                <a:gd name="connsiteX37" fmla="*/ 1975840 w 3243991"/>
                <a:gd name="connsiteY37" fmla="*/ 2844289 h 3496775"/>
                <a:gd name="connsiteX38" fmla="*/ 2058549 w 3243991"/>
                <a:gd name="connsiteY38" fmla="*/ 3060253 h 3496775"/>
                <a:gd name="connsiteX39" fmla="*/ 2104499 w 3243991"/>
                <a:gd name="connsiteY39" fmla="*/ 3358926 h 3496775"/>
                <a:gd name="connsiteX40" fmla="*/ 2141259 w 3243991"/>
                <a:gd name="connsiteY40" fmla="*/ 3326761 h 3496775"/>
                <a:gd name="connsiteX41" fmla="*/ 2168828 w 3243991"/>
                <a:gd name="connsiteY41" fmla="*/ 3496775 h 3496775"/>
                <a:gd name="connsiteX42" fmla="*/ 2325058 w 3243991"/>
                <a:gd name="connsiteY42" fmla="*/ 3496775 h 3496775"/>
                <a:gd name="connsiteX43" fmla="*/ 2380197 w 3243991"/>
                <a:gd name="connsiteY43" fmla="*/ 3455421 h 3496775"/>
                <a:gd name="connsiteX44" fmla="*/ 2219373 w 3243991"/>
                <a:gd name="connsiteY44" fmla="*/ 3358926 h 3496775"/>
                <a:gd name="connsiteX45" fmla="*/ 2145854 w 3243991"/>
                <a:gd name="connsiteY45" fmla="*/ 3087823 h 3496775"/>
                <a:gd name="connsiteX46" fmla="*/ 2072334 w 3243991"/>
                <a:gd name="connsiteY46" fmla="*/ 2609945 h 3496775"/>
                <a:gd name="connsiteX47" fmla="*/ 2072334 w 3243991"/>
                <a:gd name="connsiteY47" fmla="*/ 2357222 h 3496775"/>
                <a:gd name="connsiteX48" fmla="*/ 2348033 w 3243991"/>
                <a:gd name="connsiteY48" fmla="*/ 2173423 h 3496775"/>
                <a:gd name="connsiteX49" fmla="*/ 2609946 w 3243991"/>
                <a:gd name="connsiteY49" fmla="*/ 1787445 h 3496775"/>
                <a:gd name="connsiteX50" fmla="*/ 2651301 w 3243991"/>
                <a:gd name="connsiteY50" fmla="*/ 1438227 h 3496775"/>
                <a:gd name="connsiteX51" fmla="*/ 2798340 w 3243991"/>
                <a:gd name="connsiteY51" fmla="*/ 1387682 h 3496775"/>
                <a:gd name="connsiteX52" fmla="*/ 2779960 w 3243991"/>
                <a:gd name="connsiteY52" fmla="*/ 1291187 h 3496775"/>
                <a:gd name="connsiteX53" fmla="*/ 2770770 w 3243991"/>
                <a:gd name="connsiteY53" fmla="*/ 1231453 h 3496775"/>
                <a:gd name="connsiteX54" fmla="*/ 2775365 w 3243991"/>
                <a:gd name="connsiteY54" fmla="*/ 1102793 h 3496775"/>
                <a:gd name="connsiteX55" fmla="*/ 2853480 w 3243991"/>
                <a:gd name="connsiteY55" fmla="*/ 1185503 h 3496775"/>
                <a:gd name="connsiteX56" fmla="*/ 2807530 w 3243991"/>
                <a:gd name="connsiteY56" fmla="*/ 1066034 h 3496775"/>
                <a:gd name="connsiteX57" fmla="*/ 2835100 w 3243991"/>
                <a:gd name="connsiteY57" fmla="*/ 1020084 h 3496775"/>
                <a:gd name="connsiteX58" fmla="*/ 2986734 w 3243991"/>
                <a:gd name="connsiteY58" fmla="*/ 771955 h 3496775"/>
                <a:gd name="connsiteX59" fmla="*/ 2729415 w 3243991"/>
                <a:gd name="connsiteY59" fmla="*/ 868450 h 3496775"/>
                <a:gd name="connsiteX60" fmla="*/ 3074039 w 3243991"/>
                <a:gd name="connsiteY60" fmla="*/ 496257 h 3496775"/>
                <a:gd name="connsiteX61" fmla="*/ 3219323 w 3243991"/>
                <a:gd name="connsiteY61" fmla="*/ 46231 h 3496775"/>
                <a:gd name="connsiteX62" fmla="*/ 3119988 w 3243991"/>
                <a:gd name="connsiteY62" fmla="*/ 328453 h 3496775"/>
                <a:gd name="connsiteX63" fmla="*/ 3079371 w 3243991"/>
                <a:gd name="connsiteY63" fmla="*/ 38232 h 3496775"/>
                <a:gd name="connsiteX64" fmla="*/ 3059798 w 3243991"/>
                <a:gd name="connsiteY64" fmla="*/ 388642 h 3496775"/>
                <a:gd name="connsiteX65" fmla="*/ 2963023 w 3243991"/>
                <a:gd name="connsiteY65" fmla="*/ 482754 h 3496775"/>
                <a:gd name="connsiteX66" fmla="*/ 2822963 w 3243991"/>
                <a:gd name="connsiteY66" fmla="*/ 60189 h 3496775"/>
                <a:gd name="connsiteX67" fmla="*/ 2887119 w 3243991"/>
                <a:gd name="connsiteY67" fmla="*/ 521161 h 3496775"/>
                <a:gd name="connsiteX68" fmla="*/ 2715630 w 3243991"/>
                <a:gd name="connsiteY68" fmla="*/ 730601 h 3496775"/>
                <a:gd name="connsiteX69" fmla="*/ 2649828 w 3243991"/>
                <a:gd name="connsiteY69" fmla="*/ 620884 h 3496775"/>
                <a:gd name="connsiteX70" fmla="*/ 2633832 w 3243991"/>
                <a:gd name="connsiteY70" fmla="*/ 446449 h 3496775"/>
                <a:gd name="connsiteX71" fmla="*/ 2586971 w 3243991"/>
                <a:gd name="connsiteY71" fmla="*/ 643296 h 3496775"/>
                <a:gd name="connsiteX72" fmla="*/ 2650846 w 3243991"/>
                <a:gd name="connsiteY72" fmla="*/ 771218 h 3496775"/>
                <a:gd name="connsiteX73" fmla="*/ 2632922 w 3243991"/>
                <a:gd name="connsiteY73" fmla="*/ 854946 h 3496775"/>
                <a:gd name="connsiteX74" fmla="*/ 2481287 w 3243991"/>
                <a:gd name="connsiteY74" fmla="*/ 854665 h 3496775"/>
                <a:gd name="connsiteX75" fmla="*/ 2393982 w 3243991"/>
                <a:gd name="connsiteY75" fmla="*/ 753575 h 3496775"/>
                <a:gd name="connsiteX76" fmla="*/ 2447929 w 3243991"/>
                <a:gd name="connsiteY76" fmla="*/ 605344 h 3496775"/>
                <a:gd name="connsiteX77" fmla="*/ 2420079 w 3243991"/>
                <a:gd name="connsiteY77" fmla="*/ 458586 h 3496775"/>
                <a:gd name="connsiteX78" fmla="*/ 2330389 w 3243991"/>
                <a:gd name="connsiteY78" fmla="*/ 702575 h 3496775"/>
                <a:gd name="connsiteX79" fmla="*/ 2045501 w 3243991"/>
                <a:gd name="connsiteY79" fmla="*/ 470160 h 3496775"/>
                <a:gd name="connsiteX80" fmla="*/ 2079139 w 3243991"/>
                <a:gd name="connsiteY80" fmla="*/ 379171 h 3496775"/>
                <a:gd name="connsiteX81" fmla="*/ 2305379 w 3243991"/>
                <a:gd name="connsiteY81" fmla="*/ 238764 h 3496775"/>
                <a:gd name="connsiteX82" fmla="*/ 2167863 w 3243991"/>
                <a:gd name="connsiteY82" fmla="*/ 296731 h 3496775"/>
                <a:gd name="connsiteX83" fmla="*/ 2035574 w 3243991"/>
                <a:gd name="connsiteY83" fmla="*/ 307863 h 3496775"/>
                <a:gd name="connsiteX84" fmla="*/ 2047899 w 3243991"/>
                <a:gd name="connsiteY84" fmla="*/ 174099 h 3496775"/>
                <a:gd name="connsiteX85" fmla="*/ 2126456 w 3243991"/>
                <a:gd name="connsiteY85" fmla="*/ 0 h 3496775"/>
                <a:gd name="connsiteX86" fmla="*/ 1966650 w 3243991"/>
                <a:gd name="connsiteY86" fmla="*/ 257318 h 3496775"/>
                <a:gd name="connsiteX87" fmla="*/ 1936870 w 3243991"/>
                <a:gd name="connsiteY87" fmla="*/ 32164 h 3496775"/>
                <a:gd name="connsiteX88" fmla="*/ 1901275 w 3243991"/>
                <a:gd name="connsiteY88" fmla="*/ 208756 h 3496775"/>
                <a:gd name="connsiteX89" fmla="*/ 1931363 w 3243991"/>
                <a:gd name="connsiteY89" fmla="*/ 367315 h 3496775"/>
                <a:gd name="connsiteX90" fmla="*/ 1837294 w 3243991"/>
                <a:gd name="connsiteY90" fmla="*/ 288733 h 3496775"/>
                <a:gd name="connsiteX91" fmla="*/ 1776782 w 3243991"/>
                <a:gd name="connsiteY91" fmla="*/ 138130 h 3496775"/>
                <a:gd name="connsiteX92" fmla="*/ 1812524 w 3243991"/>
                <a:gd name="connsiteY92" fmla="*/ 363351 h 3496775"/>
                <a:gd name="connsiteX93" fmla="*/ 2358415 w 3243991"/>
                <a:gd name="connsiteY93" fmla="*/ 907420 h 3496775"/>
                <a:gd name="connsiteX94" fmla="*/ 2235543 w 3243991"/>
                <a:gd name="connsiteY94" fmla="*/ 830779 h 3496775"/>
                <a:gd name="connsiteX95" fmla="*/ 2065635 w 3243991"/>
                <a:gd name="connsiteY95" fmla="*/ 746314 h 3496775"/>
                <a:gd name="connsiteX96" fmla="*/ 2108531 w 3243991"/>
                <a:gd name="connsiteY96" fmla="*/ 998194 h 3496775"/>
                <a:gd name="connsiteX97" fmla="*/ 2259254 w 3243991"/>
                <a:gd name="connsiteY97" fmla="*/ 1067227 h 3496775"/>
                <a:gd name="connsiteX98" fmla="*/ 2285163 w 3243991"/>
                <a:gd name="connsiteY98" fmla="*/ 1144483 h 3496775"/>
                <a:gd name="connsiteX99" fmla="*/ 2187208 w 3243991"/>
                <a:gd name="connsiteY99" fmla="*/ 1396872 h 3496775"/>
                <a:gd name="connsiteX100" fmla="*/ 1962055 w 3243991"/>
                <a:gd name="connsiteY100" fmla="*/ 1419847 h 3496775"/>
                <a:gd name="connsiteX101" fmla="*/ 1658786 w 3243991"/>
                <a:gd name="connsiteY101" fmla="*/ 1452012 h 3496775"/>
                <a:gd name="connsiteX102" fmla="*/ 514638 w 3243991"/>
                <a:gd name="connsiteY102" fmla="*/ 1433632 h 3496775"/>
                <a:gd name="connsiteX0" fmla="*/ 514638 w 3246359"/>
                <a:gd name="connsiteY0" fmla="*/ 1433632 h 3496775"/>
                <a:gd name="connsiteX1" fmla="*/ 514638 w 3246359"/>
                <a:gd name="connsiteY1" fmla="*/ 1433632 h 3496775"/>
                <a:gd name="connsiteX2" fmla="*/ 202179 w 3246359"/>
                <a:gd name="connsiteY2" fmla="*/ 1603646 h 3496775"/>
                <a:gd name="connsiteX3" fmla="*/ 18380 w 3246359"/>
                <a:gd name="connsiteY3" fmla="*/ 1787445 h 3496775"/>
                <a:gd name="connsiteX4" fmla="*/ 0 w 3246359"/>
                <a:gd name="connsiteY4" fmla="*/ 2063143 h 3496775"/>
                <a:gd name="connsiteX5" fmla="*/ 151635 w 3246359"/>
                <a:gd name="connsiteY5" fmla="*/ 1952864 h 3496775"/>
                <a:gd name="connsiteX6" fmla="*/ 188394 w 3246359"/>
                <a:gd name="connsiteY6" fmla="*/ 2003409 h 3496775"/>
                <a:gd name="connsiteX7" fmla="*/ 202179 w 3246359"/>
                <a:gd name="connsiteY7" fmla="*/ 1856369 h 3496775"/>
                <a:gd name="connsiteX8" fmla="*/ 280294 w 3246359"/>
                <a:gd name="connsiteY8" fmla="*/ 2269917 h 3496775"/>
                <a:gd name="connsiteX9" fmla="*/ 36760 w 3246359"/>
                <a:gd name="connsiteY9" fmla="*/ 2550211 h 3496775"/>
                <a:gd name="connsiteX10" fmla="*/ 45950 w 3246359"/>
                <a:gd name="connsiteY10" fmla="*/ 3363521 h 3496775"/>
                <a:gd name="connsiteX11" fmla="*/ 105685 w 3246359"/>
                <a:gd name="connsiteY11" fmla="*/ 3326761 h 3496775"/>
                <a:gd name="connsiteX12" fmla="*/ 133255 w 3246359"/>
                <a:gd name="connsiteY12" fmla="*/ 3469206 h 3496775"/>
                <a:gd name="connsiteX13" fmla="*/ 298674 w 3246359"/>
                <a:gd name="connsiteY13" fmla="*/ 3464611 h 3496775"/>
                <a:gd name="connsiteX14" fmla="*/ 353813 w 3246359"/>
                <a:gd name="connsiteY14" fmla="*/ 3427851 h 3496775"/>
                <a:gd name="connsiteX15" fmla="*/ 174609 w 3246359"/>
                <a:gd name="connsiteY15" fmla="*/ 3276217 h 3496775"/>
                <a:gd name="connsiteX16" fmla="*/ 170014 w 3246359"/>
                <a:gd name="connsiteY16" fmla="*/ 2720225 h 3496775"/>
                <a:gd name="connsiteX17" fmla="*/ 390573 w 3246359"/>
                <a:gd name="connsiteY17" fmla="*/ 2605350 h 3496775"/>
                <a:gd name="connsiteX18" fmla="*/ 298674 w 3246359"/>
                <a:gd name="connsiteY18" fmla="*/ 2734010 h 3496775"/>
                <a:gd name="connsiteX19" fmla="*/ 680057 w 3246359"/>
                <a:gd name="connsiteY19" fmla="*/ 3294597 h 3496775"/>
                <a:gd name="connsiteX20" fmla="*/ 721411 w 3246359"/>
                <a:gd name="connsiteY20" fmla="*/ 3262432 h 3496775"/>
                <a:gd name="connsiteX21" fmla="*/ 735196 w 3246359"/>
                <a:gd name="connsiteY21" fmla="*/ 3363521 h 3496775"/>
                <a:gd name="connsiteX22" fmla="*/ 928185 w 3246359"/>
                <a:gd name="connsiteY22" fmla="*/ 3363521 h 3496775"/>
                <a:gd name="connsiteX23" fmla="*/ 974135 w 3246359"/>
                <a:gd name="connsiteY23" fmla="*/ 3331356 h 3496775"/>
                <a:gd name="connsiteX24" fmla="*/ 758171 w 3246359"/>
                <a:gd name="connsiteY24" fmla="*/ 3193507 h 3496775"/>
                <a:gd name="connsiteX25" fmla="*/ 510043 w 3246359"/>
                <a:gd name="connsiteY25" fmla="*/ 2821314 h 3496775"/>
                <a:gd name="connsiteX26" fmla="*/ 519233 w 3246359"/>
                <a:gd name="connsiteY26" fmla="*/ 2738605 h 3496775"/>
                <a:gd name="connsiteX27" fmla="*/ 914400 w 3246359"/>
                <a:gd name="connsiteY27" fmla="*/ 2334247 h 3496775"/>
                <a:gd name="connsiteX28" fmla="*/ 1709331 w 3246359"/>
                <a:gd name="connsiteY28" fmla="*/ 2380197 h 3496775"/>
                <a:gd name="connsiteX29" fmla="*/ 1585267 w 3246359"/>
                <a:gd name="connsiteY29" fmla="*/ 3248647 h 3496775"/>
                <a:gd name="connsiteX30" fmla="*/ 1622026 w 3246359"/>
                <a:gd name="connsiteY30" fmla="*/ 3239457 h 3496775"/>
                <a:gd name="connsiteX31" fmla="*/ 1617432 w 3246359"/>
                <a:gd name="connsiteY31" fmla="*/ 3386496 h 3496775"/>
                <a:gd name="connsiteX32" fmla="*/ 1824205 w 3246359"/>
                <a:gd name="connsiteY32" fmla="*/ 3450826 h 3496775"/>
                <a:gd name="connsiteX33" fmla="*/ 1856370 w 3246359"/>
                <a:gd name="connsiteY33" fmla="*/ 3391091 h 3496775"/>
                <a:gd name="connsiteX34" fmla="*/ 1718521 w 3246359"/>
                <a:gd name="connsiteY34" fmla="*/ 3303786 h 3496775"/>
                <a:gd name="connsiteX35" fmla="*/ 1746091 w 3246359"/>
                <a:gd name="connsiteY35" fmla="*/ 2908619 h 3496775"/>
                <a:gd name="connsiteX36" fmla="*/ 1870155 w 3246359"/>
                <a:gd name="connsiteY36" fmla="*/ 2623730 h 3496775"/>
                <a:gd name="connsiteX37" fmla="*/ 1975840 w 3246359"/>
                <a:gd name="connsiteY37" fmla="*/ 2844289 h 3496775"/>
                <a:gd name="connsiteX38" fmla="*/ 2058549 w 3246359"/>
                <a:gd name="connsiteY38" fmla="*/ 3060253 h 3496775"/>
                <a:gd name="connsiteX39" fmla="*/ 2104499 w 3246359"/>
                <a:gd name="connsiteY39" fmla="*/ 3358926 h 3496775"/>
                <a:gd name="connsiteX40" fmla="*/ 2141259 w 3246359"/>
                <a:gd name="connsiteY40" fmla="*/ 3326761 h 3496775"/>
                <a:gd name="connsiteX41" fmla="*/ 2168828 w 3246359"/>
                <a:gd name="connsiteY41" fmla="*/ 3496775 h 3496775"/>
                <a:gd name="connsiteX42" fmla="*/ 2325058 w 3246359"/>
                <a:gd name="connsiteY42" fmla="*/ 3496775 h 3496775"/>
                <a:gd name="connsiteX43" fmla="*/ 2380197 w 3246359"/>
                <a:gd name="connsiteY43" fmla="*/ 3455421 h 3496775"/>
                <a:gd name="connsiteX44" fmla="*/ 2219373 w 3246359"/>
                <a:gd name="connsiteY44" fmla="*/ 3358926 h 3496775"/>
                <a:gd name="connsiteX45" fmla="*/ 2145854 w 3246359"/>
                <a:gd name="connsiteY45" fmla="*/ 3087823 h 3496775"/>
                <a:gd name="connsiteX46" fmla="*/ 2072334 w 3246359"/>
                <a:gd name="connsiteY46" fmla="*/ 2609945 h 3496775"/>
                <a:gd name="connsiteX47" fmla="*/ 2072334 w 3246359"/>
                <a:gd name="connsiteY47" fmla="*/ 2357222 h 3496775"/>
                <a:gd name="connsiteX48" fmla="*/ 2348033 w 3246359"/>
                <a:gd name="connsiteY48" fmla="*/ 2173423 h 3496775"/>
                <a:gd name="connsiteX49" fmla="*/ 2609946 w 3246359"/>
                <a:gd name="connsiteY49" fmla="*/ 1787445 h 3496775"/>
                <a:gd name="connsiteX50" fmla="*/ 2651301 w 3246359"/>
                <a:gd name="connsiteY50" fmla="*/ 1438227 h 3496775"/>
                <a:gd name="connsiteX51" fmla="*/ 2798340 w 3246359"/>
                <a:gd name="connsiteY51" fmla="*/ 1387682 h 3496775"/>
                <a:gd name="connsiteX52" fmla="*/ 2779960 w 3246359"/>
                <a:gd name="connsiteY52" fmla="*/ 1291187 h 3496775"/>
                <a:gd name="connsiteX53" fmla="*/ 2770770 w 3246359"/>
                <a:gd name="connsiteY53" fmla="*/ 1231453 h 3496775"/>
                <a:gd name="connsiteX54" fmla="*/ 2775365 w 3246359"/>
                <a:gd name="connsiteY54" fmla="*/ 1102793 h 3496775"/>
                <a:gd name="connsiteX55" fmla="*/ 2853480 w 3246359"/>
                <a:gd name="connsiteY55" fmla="*/ 1185503 h 3496775"/>
                <a:gd name="connsiteX56" fmla="*/ 2807530 w 3246359"/>
                <a:gd name="connsiteY56" fmla="*/ 1066034 h 3496775"/>
                <a:gd name="connsiteX57" fmla="*/ 2835100 w 3246359"/>
                <a:gd name="connsiteY57" fmla="*/ 1020084 h 3496775"/>
                <a:gd name="connsiteX58" fmla="*/ 2986734 w 3246359"/>
                <a:gd name="connsiteY58" fmla="*/ 771955 h 3496775"/>
                <a:gd name="connsiteX59" fmla="*/ 2729415 w 3246359"/>
                <a:gd name="connsiteY59" fmla="*/ 868450 h 3496775"/>
                <a:gd name="connsiteX60" fmla="*/ 3074039 w 3246359"/>
                <a:gd name="connsiteY60" fmla="*/ 496257 h 3496775"/>
                <a:gd name="connsiteX61" fmla="*/ 3219323 w 3246359"/>
                <a:gd name="connsiteY61" fmla="*/ 46231 h 3496775"/>
                <a:gd name="connsiteX62" fmla="*/ 3119988 w 3246359"/>
                <a:gd name="connsiteY62" fmla="*/ 328453 h 3496775"/>
                <a:gd name="connsiteX63" fmla="*/ 3079371 w 3246359"/>
                <a:gd name="connsiteY63" fmla="*/ 38232 h 3496775"/>
                <a:gd name="connsiteX64" fmla="*/ 3059798 w 3246359"/>
                <a:gd name="connsiteY64" fmla="*/ 388642 h 3496775"/>
                <a:gd name="connsiteX65" fmla="*/ 2963023 w 3246359"/>
                <a:gd name="connsiteY65" fmla="*/ 482754 h 3496775"/>
                <a:gd name="connsiteX66" fmla="*/ 2822963 w 3246359"/>
                <a:gd name="connsiteY66" fmla="*/ 60189 h 3496775"/>
                <a:gd name="connsiteX67" fmla="*/ 2887119 w 3246359"/>
                <a:gd name="connsiteY67" fmla="*/ 521161 h 3496775"/>
                <a:gd name="connsiteX68" fmla="*/ 2715630 w 3246359"/>
                <a:gd name="connsiteY68" fmla="*/ 730601 h 3496775"/>
                <a:gd name="connsiteX69" fmla="*/ 2649828 w 3246359"/>
                <a:gd name="connsiteY69" fmla="*/ 620884 h 3496775"/>
                <a:gd name="connsiteX70" fmla="*/ 2633832 w 3246359"/>
                <a:gd name="connsiteY70" fmla="*/ 446449 h 3496775"/>
                <a:gd name="connsiteX71" fmla="*/ 2586971 w 3246359"/>
                <a:gd name="connsiteY71" fmla="*/ 643296 h 3496775"/>
                <a:gd name="connsiteX72" fmla="*/ 2650846 w 3246359"/>
                <a:gd name="connsiteY72" fmla="*/ 771218 h 3496775"/>
                <a:gd name="connsiteX73" fmla="*/ 2632922 w 3246359"/>
                <a:gd name="connsiteY73" fmla="*/ 854946 h 3496775"/>
                <a:gd name="connsiteX74" fmla="*/ 2481287 w 3246359"/>
                <a:gd name="connsiteY74" fmla="*/ 854665 h 3496775"/>
                <a:gd name="connsiteX75" fmla="*/ 2393982 w 3246359"/>
                <a:gd name="connsiteY75" fmla="*/ 753575 h 3496775"/>
                <a:gd name="connsiteX76" fmla="*/ 2447929 w 3246359"/>
                <a:gd name="connsiteY76" fmla="*/ 605344 h 3496775"/>
                <a:gd name="connsiteX77" fmla="*/ 2420079 w 3246359"/>
                <a:gd name="connsiteY77" fmla="*/ 458586 h 3496775"/>
                <a:gd name="connsiteX78" fmla="*/ 2330389 w 3246359"/>
                <a:gd name="connsiteY78" fmla="*/ 702575 h 3496775"/>
                <a:gd name="connsiteX79" fmla="*/ 2045501 w 3246359"/>
                <a:gd name="connsiteY79" fmla="*/ 470160 h 3496775"/>
                <a:gd name="connsiteX80" fmla="*/ 2079139 w 3246359"/>
                <a:gd name="connsiteY80" fmla="*/ 379171 h 3496775"/>
                <a:gd name="connsiteX81" fmla="*/ 2305379 w 3246359"/>
                <a:gd name="connsiteY81" fmla="*/ 238764 h 3496775"/>
                <a:gd name="connsiteX82" fmla="*/ 2167863 w 3246359"/>
                <a:gd name="connsiteY82" fmla="*/ 296731 h 3496775"/>
                <a:gd name="connsiteX83" fmla="*/ 2035574 w 3246359"/>
                <a:gd name="connsiteY83" fmla="*/ 307863 h 3496775"/>
                <a:gd name="connsiteX84" fmla="*/ 2047899 w 3246359"/>
                <a:gd name="connsiteY84" fmla="*/ 174099 h 3496775"/>
                <a:gd name="connsiteX85" fmla="*/ 2126456 w 3246359"/>
                <a:gd name="connsiteY85" fmla="*/ 0 h 3496775"/>
                <a:gd name="connsiteX86" fmla="*/ 1966650 w 3246359"/>
                <a:gd name="connsiteY86" fmla="*/ 257318 h 3496775"/>
                <a:gd name="connsiteX87" fmla="*/ 1936870 w 3246359"/>
                <a:gd name="connsiteY87" fmla="*/ 32164 h 3496775"/>
                <a:gd name="connsiteX88" fmla="*/ 1901275 w 3246359"/>
                <a:gd name="connsiteY88" fmla="*/ 208756 h 3496775"/>
                <a:gd name="connsiteX89" fmla="*/ 1931363 w 3246359"/>
                <a:gd name="connsiteY89" fmla="*/ 367315 h 3496775"/>
                <a:gd name="connsiteX90" fmla="*/ 1837294 w 3246359"/>
                <a:gd name="connsiteY90" fmla="*/ 288733 h 3496775"/>
                <a:gd name="connsiteX91" fmla="*/ 1776782 w 3246359"/>
                <a:gd name="connsiteY91" fmla="*/ 138130 h 3496775"/>
                <a:gd name="connsiteX92" fmla="*/ 1812524 w 3246359"/>
                <a:gd name="connsiteY92" fmla="*/ 363351 h 3496775"/>
                <a:gd name="connsiteX93" fmla="*/ 2358415 w 3246359"/>
                <a:gd name="connsiteY93" fmla="*/ 907420 h 3496775"/>
                <a:gd name="connsiteX94" fmla="*/ 2235543 w 3246359"/>
                <a:gd name="connsiteY94" fmla="*/ 830779 h 3496775"/>
                <a:gd name="connsiteX95" fmla="*/ 2065635 w 3246359"/>
                <a:gd name="connsiteY95" fmla="*/ 746314 h 3496775"/>
                <a:gd name="connsiteX96" fmla="*/ 2108531 w 3246359"/>
                <a:gd name="connsiteY96" fmla="*/ 998194 h 3496775"/>
                <a:gd name="connsiteX97" fmla="*/ 2259254 w 3246359"/>
                <a:gd name="connsiteY97" fmla="*/ 1067227 h 3496775"/>
                <a:gd name="connsiteX98" fmla="*/ 2285163 w 3246359"/>
                <a:gd name="connsiteY98" fmla="*/ 1144483 h 3496775"/>
                <a:gd name="connsiteX99" fmla="*/ 2187208 w 3246359"/>
                <a:gd name="connsiteY99" fmla="*/ 1396872 h 3496775"/>
                <a:gd name="connsiteX100" fmla="*/ 1962055 w 3246359"/>
                <a:gd name="connsiteY100" fmla="*/ 1419847 h 3496775"/>
                <a:gd name="connsiteX101" fmla="*/ 1658786 w 3246359"/>
                <a:gd name="connsiteY101" fmla="*/ 1452012 h 3496775"/>
                <a:gd name="connsiteX102" fmla="*/ 514638 w 3246359"/>
                <a:gd name="connsiteY102" fmla="*/ 1433632 h 3496775"/>
                <a:gd name="connsiteX0" fmla="*/ 514638 w 3241806"/>
                <a:gd name="connsiteY0" fmla="*/ 1433632 h 3496775"/>
                <a:gd name="connsiteX1" fmla="*/ 514638 w 3241806"/>
                <a:gd name="connsiteY1" fmla="*/ 1433632 h 3496775"/>
                <a:gd name="connsiteX2" fmla="*/ 202179 w 3241806"/>
                <a:gd name="connsiteY2" fmla="*/ 1603646 h 3496775"/>
                <a:gd name="connsiteX3" fmla="*/ 18380 w 3241806"/>
                <a:gd name="connsiteY3" fmla="*/ 1787445 h 3496775"/>
                <a:gd name="connsiteX4" fmla="*/ 0 w 3241806"/>
                <a:gd name="connsiteY4" fmla="*/ 2063143 h 3496775"/>
                <a:gd name="connsiteX5" fmla="*/ 151635 w 3241806"/>
                <a:gd name="connsiteY5" fmla="*/ 1952864 h 3496775"/>
                <a:gd name="connsiteX6" fmla="*/ 188394 w 3241806"/>
                <a:gd name="connsiteY6" fmla="*/ 2003409 h 3496775"/>
                <a:gd name="connsiteX7" fmla="*/ 202179 w 3241806"/>
                <a:gd name="connsiteY7" fmla="*/ 1856369 h 3496775"/>
                <a:gd name="connsiteX8" fmla="*/ 280294 w 3241806"/>
                <a:gd name="connsiteY8" fmla="*/ 2269917 h 3496775"/>
                <a:gd name="connsiteX9" fmla="*/ 36760 w 3241806"/>
                <a:gd name="connsiteY9" fmla="*/ 2550211 h 3496775"/>
                <a:gd name="connsiteX10" fmla="*/ 45950 w 3241806"/>
                <a:gd name="connsiteY10" fmla="*/ 3363521 h 3496775"/>
                <a:gd name="connsiteX11" fmla="*/ 105685 w 3241806"/>
                <a:gd name="connsiteY11" fmla="*/ 3326761 h 3496775"/>
                <a:gd name="connsiteX12" fmla="*/ 133255 w 3241806"/>
                <a:gd name="connsiteY12" fmla="*/ 3469206 h 3496775"/>
                <a:gd name="connsiteX13" fmla="*/ 298674 w 3241806"/>
                <a:gd name="connsiteY13" fmla="*/ 3464611 h 3496775"/>
                <a:gd name="connsiteX14" fmla="*/ 353813 w 3241806"/>
                <a:gd name="connsiteY14" fmla="*/ 3427851 h 3496775"/>
                <a:gd name="connsiteX15" fmla="*/ 174609 w 3241806"/>
                <a:gd name="connsiteY15" fmla="*/ 3276217 h 3496775"/>
                <a:gd name="connsiteX16" fmla="*/ 170014 w 3241806"/>
                <a:gd name="connsiteY16" fmla="*/ 2720225 h 3496775"/>
                <a:gd name="connsiteX17" fmla="*/ 390573 w 3241806"/>
                <a:gd name="connsiteY17" fmla="*/ 2605350 h 3496775"/>
                <a:gd name="connsiteX18" fmla="*/ 298674 w 3241806"/>
                <a:gd name="connsiteY18" fmla="*/ 2734010 h 3496775"/>
                <a:gd name="connsiteX19" fmla="*/ 680057 w 3241806"/>
                <a:gd name="connsiteY19" fmla="*/ 3294597 h 3496775"/>
                <a:gd name="connsiteX20" fmla="*/ 721411 w 3241806"/>
                <a:gd name="connsiteY20" fmla="*/ 3262432 h 3496775"/>
                <a:gd name="connsiteX21" fmla="*/ 735196 w 3241806"/>
                <a:gd name="connsiteY21" fmla="*/ 3363521 h 3496775"/>
                <a:gd name="connsiteX22" fmla="*/ 928185 w 3241806"/>
                <a:gd name="connsiteY22" fmla="*/ 3363521 h 3496775"/>
                <a:gd name="connsiteX23" fmla="*/ 974135 w 3241806"/>
                <a:gd name="connsiteY23" fmla="*/ 3331356 h 3496775"/>
                <a:gd name="connsiteX24" fmla="*/ 758171 w 3241806"/>
                <a:gd name="connsiteY24" fmla="*/ 3193507 h 3496775"/>
                <a:gd name="connsiteX25" fmla="*/ 510043 w 3241806"/>
                <a:gd name="connsiteY25" fmla="*/ 2821314 h 3496775"/>
                <a:gd name="connsiteX26" fmla="*/ 519233 w 3241806"/>
                <a:gd name="connsiteY26" fmla="*/ 2738605 h 3496775"/>
                <a:gd name="connsiteX27" fmla="*/ 914400 w 3241806"/>
                <a:gd name="connsiteY27" fmla="*/ 2334247 h 3496775"/>
                <a:gd name="connsiteX28" fmla="*/ 1709331 w 3241806"/>
                <a:gd name="connsiteY28" fmla="*/ 2380197 h 3496775"/>
                <a:gd name="connsiteX29" fmla="*/ 1585267 w 3241806"/>
                <a:gd name="connsiteY29" fmla="*/ 3248647 h 3496775"/>
                <a:gd name="connsiteX30" fmla="*/ 1622026 w 3241806"/>
                <a:gd name="connsiteY30" fmla="*/ 3239457 h 3496775"/>
                <a:gd name="connsiteX31" fmla="*/ 1617432 w 3241806"/>
                <a:gd name="connsiteY31" fmla="*/ 3386496 h 3496775"/>
                <a:gd name="connsiteX32" fmla="*/ 1824205 w 3241806"/>
                <a:gd name="connsiteY32" fmla="*/ 3450826 h 3496775"/>
                <a:gd name="connsiteX33" fmla="*/ 1856370 w 3241806"/>
                <a:gd name="connsiteY33" fmla="*/ 3391091 h 3496775"/>
                <a:gd name="connsiteX34" fmla="*/ 1718521 w 3241806"/>
                <a:gd name="connsiteY34" fmla="*/ 3303786 h 3496775"/>
                <a:gd name="connsiteX35" fmla="*/ 1746091 w 3241806"/>
                <a:gd name="connsiteY35" fmla="*/ 2908619 h 3496775"/>
                <a:gd name="connsiteX36" fmla="*/ 1870155 w 3241806"/>
                <a:gd name="connsiteY36" fmla="*/ 2623730 h 3496775"/>
                <a:gd name="connsiteX37" fmla="*/ 1975840 w 3241806"/>
                <a:gd name="connsiteY37" fmla="*/ 2844289 h 3496775"/>
                <a:gd name="connsiteX38" fmla="*/ 2058549 w 3241806"/>
                <a:gd name="connsiteY38" fmla="*/ 3060253 h 3496775"/>
                <a:gd name="connsiteX39" fmla="*/ 2104499 w 3241806"/>
                <a:gd name="connsiteY39" fmla="*/ 3358926 h 3496775"/>
                <a:gd name="connsiteX40" fmla="*/ 2141259 w 3241806"/>
                <a:gd name="connsiteY40" fmla="*/ 3326761 h 3496775"/>
                <a:gd name="connsiteX41" fmla="*/ 2168828 w 3241806"/>
                <a:gd name="connsiteY41" fmla="*/ 3496775 h 3496775"/>
                <a:gd name="connsiteX42" fmla="*/ 2325058 w 3241806"/>
                <a:gd name="connsiteY42" fmla="*/ 3496775 h 3496775"/>
                <a:gd name="connsiteX43" fmla="*/ 2380197 w 3241806"/>
                <a:gd name="connsiteY43" fmla="*/ 3455421 h 3496775"/>
                <a:gd name="connsiteX44" fmla="*/ 2219373 w 3241806"/>
                <a:gd name="connsiteY44" fmla="*/ 3358926 h 3496775"/>
                <a:gd name="connsiteX45" fmla="*/ 2145854 w 3241806"/>
                <a:gd name="connsiteY45" fmla="*/ 3087823 h 3496775"/>
                <a:gd name="connsiteX46" fmla="*/ 2072334 w 3241806"/>
                <a:gd name="connsiteY46" fmla="*/ 2609945 h 3496775"/>
                <a:gd name="connsiteX47" fmla="*/ 2072334 w 3241806"/>
                <a:gd name="connsiteY47" fmla="*/ 2357222 h 3496775"/>
                <a:gd name="connsiteX48" fmla="*/ 2348033 w 3241806"/>
                <a:gd name="connsiteY48" fmla="*/ 2173423 h 3496775"/>
                <a:gd name="connsiteX49" fmla="*/ 2609946 w 3241806"/>
                <a:gd name="connsiteY49" fmla="*/ 1787445 h 3496775"/>
                <a:gd name="connsiteX50" fmla="*/ 2651301 w 3241806"/>
                <a:gd name="connsiteY50" fmla="*/ 1438227 h 3496775"/>
                <a:gd name="connsiteX51" fmla="*/ 2798340 w 3241806"/>
                <a:gd name="connsiteY51" fmla="*/ 1387682 h 3496775"/>
                <a:gd name="connsiteX52" fmla="*/ 2779960 w 3241806"/>
                <a:gd name="connsiteY52" fmla="*/ 1291187 h 3496775"/>
                <a:gd name="connsiteX53" fmla="*/ 2770770 w 3241806"/>
                <a:gd name="connsiteY53" fmla="*/ 1231453 h 3496775"/>
                <a:gd name="connsiteX54" fmla="*/ 2775365 w 3241806"/>
                <a:gd name="connsiteY54" fmla="*/ 1102793 h 3496775"/>
                <a:gd name="connsiteX55" fmla="*/ 2853480 w 3241806"/>
                <a:gd name="connsiteY55" fmla="*/ 1185503 h 3496775"/>
                <a:gd name="connsiteX56" fmla="*/ 2807530 w 3241806"/>
                <a:gd name="connsiteY56" fmla="*/ 1066034 h 3496775"/>
                <a:gd name="connsiteX57" fmla="*/ 2835100 w 3241806"/>
                <a:gd name="connsiteY57" fmla="*/ 1020084 h 3496775"/>
                <a:gd name="connsiteX58" fmla="*/ 2986734 w 3241806"/>
                <a:gd name="connsiteY58" fmla="*/ 771955 h 3496775"/>
                <a:gd name="connsiteX59" fmla="*/ 2729415 w 3241806"/>
                <a:gd name="connsiteY59" fmla="*/ 868450 h 3496775"/>
                <a:gd name="connsiteX60" fmla="*/ 3074039 w 3241806"/>
                <a:gd name="connsiteY60" fmla="*/ 496257 h 3496775"/>
                <a:gd name="connsiteX61" fmla="*/ 3219323 w 3241806"/>
                <a:gd name="connsiteY61" fmla="*/ 46231 h 3496775"/>
                <a:gd name="connsiteX62" fmla="*/ 3119988 w 3241806"/>
                <a:gd name="connsiteY62" fmla="*/ 328453 h 3496775"/>
                <a:gd name="connsiteX63" fmla="*/ 3079371 w 3241806"/>
                <a:gd name="connsiteY63" fmla="*/ 38232 h 3496775"/>
                <a:gd name="connsiteX64" fmla="*/ 3059798 w 3241806"/>
                <a:gd name="connsiteY64" fmla="*/ 388642 h 3496775"/>
                <a:gd name="connsiteX65" fmla="*/ 2963023 w 3241806"/>
                <a:gd name="connsiteY65" fmla="*/ 482754 h 3496775"/>
                <a:gd name="connsiteX66" fmla="*/ 2822963 w 3241806"/>
                <a:gd name="connsiteY66" fmla="*/ 60189 h 3496775"/>
                <a:gd name="connsiteX67" fmla="*/ 2887119 w 3241806"/>
                <a:gd name="connsiteY67" fmla="*/ 521161 h 3496775"/>
                <a:gd name="connsiteX68" fmla="*/ 2715630 w 3241806"/>
                <a:gd name="connsiteY68" fmla="*/ 730601 h 3496775"/>
                <a:gd name="connsiteX69" fmla="*/ 2649828 w 3241806"/>
                <a:gd name="connsiteY69" fmla="*/ 620884 h 3496775"/>
                <a:gd name="connsiteX70" fmla="*/ 2633832 w 3241806"/>
                <a:gd name="connsiteY70" fmla="*/ 446449 h 3496775"/>
                <a:gd name="connsiteX71" fmla="*/ 2586971 w 3241806"/>
                <a:gd name="connsiteY71" fmla="*/ 643296 h 3496775"/>
                <a:gd name="connsiteX72" fmla="*/ 2650846 w 3241806"/>
                <a:gd name="connsiteY72" fmla="*/ 771218 h 3496775"/>
                <a:gd name="connsiteX73" fmla="*/ 2632922 w 3241806"/>
                <a:gd name="connsiteY73" fmla="*/ 854946 h 3496775"/>
                <a:gd name="connsiteX74" fmla="*/ 2481287 w 3241806"/>
                <a:gd name="connsiteY74" fmla="*/ 854665 h 3496775"/>
                <a:gd name="connsiteX75" fmla="*/ 2393982 w 3241806"/>
                <a:gd name="connsiteY75" fmla="*/ 753575 h 3496775"/>
                <a:gd name="connsiteX76" fmla="*/ 2447929 w 3241806"/>
                <a:gd name="connsiteY76" fmla="*/ 605344 h 3496775"/>
                <a:gd name="connsiteX77" fmla="*/ 2420079 w 3241806"/>
                <a:gd name="connsiteY77" fmla="*/ 458586 h 3496775"/>
                <a:gd name="connsiteX78" fmla="*/ 2330389 w 3241806"/>
                <a:gd name="connsiteY78" fmla="*/ 702575 h 3496775"/>
                <a:gd name="connsiteX79" fmla="*/ 2045501 w 3241806"/>
                <a:gd name="connsiteY79" fmla="*/ 470160 h 3496775"/>
                <a:gd name="connsiteX80" fmla="*/ 2079139 w 3241806"/>
                <a:gd name="connsiteY80" fmla="*/ 379171 h 3496775"/>
                <a:gd name="connsiteX81" fmla="*/ 2305379 w 3241806"/>
                <a:gd name="connsiteY81" fmla="*/ 238764 h 3496775"/>
                <a:gd name="connsiteX82" fmla="*/ 2167863 w 3241806"/>
                <a:gd name="connsiteY82" fmla="*/ 296731 h 3496775"/>
                <a:gd name="connsiteX83" fmla="*/ 2035574 w 3241806"/>
                <a:gd name="connsiteY83" fmla="*/ 307863 h 3496775"/>
                <a:gd name="connsiteX84" fmla="*/ 2047899 w 3241806"/>
                <a:gd name="connsiteY84" fmla="*/ 174099 h 3496775"/>
                <a:gd name="connsiteX85" fmla="*/ 2126456 w 3241806"/>
                <a:gd name="connsiteY85" fmla="*/ 0 h 3496775"/>
                <a:gd name="connsiteX86" fmla="*/ 1966650 w 3241806"/>
                <a:gd name="connsiteY86" fmla="*/ 257318 h 3496775"/>
                <a:gd name="connsiteX87" fmla="*/ 1936870 w 3241806"/>
                <a:gd name="connsiteY87" fmla="*/ 32164 h 3496775"/>
                <a:gd name="connsiteX88" fmla="*/ 1901275 w 3241806"/>
                <a:gd name="connsiteY88" fmla="*/ 208756 h 3496775"/>
                <a:gd name="connsiteX89" fmla="*/ 1931363 w 3241806"/>
                <a:gd name="connsiteY89" fmla="*/ 367315 h 3496775"/>
                <a:gd name="connsiteX90" fmla="*/ 1837294 w 3241806"/>
                <a:gd name="connsiteY90" fmla="*/ 288733 h 3496775"/>
                <a:gd name="connsiteX91" fmla="*/ 1776782 w 3241806"/>
                <a:gd name="connsiteY91" fmla="*/ 138130 h 3496775"/>
                <a:gd name="connsiteX92" fmla="*/ 1812524 w 3241806"/>
                <a:gd name="connsiteY92" fmla="*/ 363351 h 3496775"/>
                <a:gd name="connsiteX93" fmla="*/ 2358415 w 3241806"/>
                <a:gd name="connsiteY93" fmla="*/ 907420 h 3496775"/>
                <a:gd name="connsiteX94" fmla="*/ 2235543 w 3241806"/>
                <a:gd name="connsiteY94" fmla="*/ 830779 h 3496775"/>
                <a:gd name="connsiteX95" fmla="*/ 2065635 w 3241806"/>
                <a:gd name="connsiteY95" fmla="*/ 746314 h 3496775"/>
                <a:gd name="connsiteX96" fmla="*/ 2108531 w 3241806"/>
                <a:gd name="connsiteY96" fmla="*/ 998194 h 3496775"/>
                <a:gd name="connsiteX97" fmla="*/ 2259254 w 3241806"/>
                <a:gd name="connsiteY97" fmla="*/ 1067227 h 3496775"/>
                <a:gd name="connsiteX98" fmla="*/ 2285163 w 3241806"/>
                <a:gd name="connsiteY98" fmla="*/ 1144483 h 3496775"/>
                <a:gd name="connsiteX99" fmla="*/ 2187208 w 3241806"/>
                <a:gd name="connsiteY99" fmla="*/ 1396872 h 3496775"/>
                <a:gd name="connsiteX100" fmla="*/ 1962055 w 3241806"/>
                <a:gd name="connsiteY100" fmla="*/ 1419847 h 3496775"/>
                <a:gd name="connsiteX101" fmla="*/ 1658786 w 3241806"/>
                <a:gd name="connsiteY101" fmla="*/ 1452012 h 3496775"/>
                <a:gd name="connsiteX102" fmla="*/ 514638 w 3241806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496257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496257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496257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496257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501589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501589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45410 w 3241295"/>
                <a:gd name="connsiteY59" fmla="*/ 865784 h 3496775"/>
                <a:gd name="connsiteX60" fmla="*/ 3074039 w 3241295"/>
                <a:gd name="connsiteY60" fmla="*/ 501589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45410 w 3241295"/>
                <a:gd name="connsiteY59" fmla="*/ 865784 h 3496775"/>
                <a:gd name="connsiteX60" fmla="*/ 3074039 w 3241295"/>
                <a:gd name="connsiteY60" fmla="*/ 501589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35420"/>
                <a:gd name="connsiteY0" fmla="*/ 1433632 h 3496775"/>
                <a:gd name="connsiteX1" fmla="*/ 514638 w 3235420"/>
                <a:gd name="connsiteY1" fmla="*/ 1433632 h 3496775"/>
                <a:gd name="connsiteX2" fmla="*/ 202179 w 3235420"/>
                <a:gd name="connsiteY2" fmla="*/ 1603646 h 3496775"/>
                <a:gd name="connsiteX3" fmla="*/ 18380 w 3235420"/>
                <a:gd name="connsiteY3" fmla="*/ 1787445 h 3496775"/>
                <a:gd name="connsiteX4" fmla="*/ 0 w 3235420"/>
                <a:gd name="connsiteY4" fmla="*/ 2063143 h 3496775"/>
                <a:gd name="connsiteX5" fmla="*/ 151635 w 3235420"/>
                <a:gd name="connsiteY5" fmla="*/ 1952864 h 3496775"/>
                <a:gd name="connsiteX6" fmla="*/ 188394 w 3235420"/>
                <a:gd name="connsiteY6" fmla="*/ 2003409 h 3496775"/>
                <a:gd name="connsiteX7" fmla="*/ 202179 w 3235420"/>
                <a:gd name="connsiteY7" fmla="*/ 1856369 h 3496775"/>
                <a:gd name="connsiteX8" fmla="*/ 280294 w 3235420"/>
                <a:gd name="connsiteY8" fmla="*/ 2269917 h 3496775"/>
                <a:gd name="connsiteX9" fmla="*/ 36760 w 3235420"/>
                <a:gd name="connsiteY9" fmla="*/ 2550211 h 3496775"/>
                <a:gd name="connsiteX10" fmla="*/ 45950 w 3235420"/>
                <a:gd name="connsiteY10" fmla="*/ 3363521 h 3496775"/>
                <a:gd name="connsiteX11" fmla="*/ 105685 w 3235420"/>
                <a:gd name="connsiteY11" fmla="*/ 3326761 h 3496775"/>
                <a:gd name="connsiteX12" fmla="*/ 133255 w 3235420"/>
                <a:gd name="connsiteY12" fmla="*/ 3469206 h 3496775"/>
                <a:gd name="connsiteX13" fmla="*/ 298674 w 3235420"/>
                <a:gd name="connsiteY13" fmla="*/ 3464611 h 3496775"/>
                <a:gd name="connsiteX14" fmla="*/ 353813 w 3235420"/>
                <a:gd name="connsiteY14" fmla="*/ 3427851 h 3496775"/>
                <a:gd name="connsiteX15" fmla="*/ 174609 w 3235420"/>
                <a:gd name="connsiteY15" fmla="*/ 3276217 h 3496775"/>
                <a:gd name="connsiteX16" fmla="*/ 170014 w 3235420"/>
                <a:gd name="connsiteY16" fmla="*/ 2720225 h 3496775"/>
                <a:gd name="connsiteX17" fmla="*/ 390573 w 3235420"/>
                <a:gd name="connsiteY17" fmla="*/ 2605350 h 3496775"/>
                <a:gd name="connsiteX18" fmla="*/ 298674 w 3235420"/>
                <a:gd name="connsiteY18" fmla="*/ 2734010 h 3496775"/>
                <a:gd name="connsiteX19" fmla="*/ 680057 w 3235420"/>
                <a:gd name="connsiteY19" fmla="*/ 3294597 h 3496775"/>
                <a:gd name="connsiteX20" fmla="*/ 721411 w 3235420"/>
                <a:gd name="connsiteY20" fmla="*/ 3262432 h 3496775"/>
                <a:gd name="connsiteX21" fmla="*/ 735196 w 3235420"/>
                <a:gd name="connsiteY21" fmla="*/ 3363521 h 3496775"/>
                <a:gd name="connsiteX22" fmla="*/ 928185 w 3235420"/>
                <a:gd name="connsiteY22" fmla="*/ 3363521 h 3496775"/>
                <a:gd name="connsiteX23" fmla="*/ 974135 w 3235420"/>
                <a:gd name="connsiteY23" fmla="*/ 3331356 h 3496775"/>
                <a:gd name="connsiteX24" fmla="*/ 758171 w 3235420"/>
                <a:gd name="connsiteY24" fmla="*/ 3193507 h 3496775"/>
                <a:gd name="connsiteX25" fmla="*/ 510043 w 3235420"/>
                <a:gd name="connsiteY25" fmla="*/ 2821314 h 3496775"/>
                <a:gd name="connsiteX26" fmla="*/ 519233 w 3235420"/>
                <a:gd name="connsiteY26" fmla="*/ 2738605 h 3496775"/>
                <a:gd name="connsiteX27" fmla="*/ 914400 w 3235420"/>
                <a:gd name="connsiteY27" fmla="*/ 2334247 h 3496775"/>
                <a:gd name="connsiteX28" fmla="*/ 1709331 w 3235420"/>
                <a:gd name="connsiteY28" fmla="*/ 2380197 h 3496775"/>
                <a:gd name="connsiteX29" fmla="*/ 1585267 w 3235420"/>
                <a:gd name="connsiteY29" fmla="*/ 3248647 h 3496775"/>
                <a:gd name="connsiteX30" fmla="*/ 1622026 w 3235420"/>
                <a:gd name="connsiteY30" fmla="*/ 3239457 h 3496775"/>
                <a:gd name="connsiteX31" fmla="*/ 1617432 w 3235420"/>
                <a:gd name="connsiteY31" fmla="*/ 3386496 h 3496775"/>
                <a:gd name="connsiteX32" fmla="*/ 1824205 w 3235420"/>
                <a:gd name="connsiteY32" fmla="*/ 3450826 h 3496775"/>
                <a:gd name="connsiteX33" fmla="*/ 1856370 w 3235420"/>
                <a:gd name="connsiteY33" fmla="*/ 3391091 h 3496775"/>
                <a:gd name="connsiteX34" fmla="*/ 1718521 w 3235420"/>
                <a:gd name="connsiteY34" fmla="*/ 3303786 h 3496775"/>
                <a:gd name="connsiteX35" fmla="*/ 1746091 w 3235420"/>
                <a:gd name="connsiteY35" fmla="*/ 2908619 h 3496775"/>
                <a:gd name="connsiteX36" fmla="*/ 1870155 w 3235420"/>
                <a:gd name="connsiteY36" fmla="*/ 2623730 h 3496775"/>
                <a:gd name="connsiteX37" fmla="*/ 1975840 w 3235420"/>
                <a:gd name="connsiteY37" fmla="*/ 2844289 h 3496775"/>
                <a:gd name="connsiteX38" fmla="*/ 2058549 w 3235420"/>
                <a:gd name="connsiteY38" fmla="*/ 3060253 h 3496775"/>
                <a:gd name="connsiteX39" fmla="*/ 2104499 w 3235420"/>
                <a:gd name="connsiteY39" fmla="*/ 3358926 h 3496775"/>
                <a:gd name="connsiteX40" fmla="*/ 2141259 w 3235420"/>
                <a:gd name="connsiteY40" fmla="*/ 3326761 h 3496775"/>
                <a:gd name="connsiteX41" fmla="*/ 2168828 w 3235420"/>
                <a:gd name="connsiteY41" fmla="*/ 3496775 h 3496775"/>
                <a:gd name="connsiteX42" fmla="*/ 2325058 w 3235420"/>
                <a:gd name="connsiteY42" fmla="*/ 3496775 h 3496775"/>
                <a:gd name="connsiteX43" fmla="*/ 2380197 w 3235420"/>
                <a:gd name="connsiteY43" fmla="*/ 3455421 h 3496775"/>
                <a:gd name="connsiteX44" fmla="*/ 2219373 w 3235420"/>
                <a:gd name="connsiteY44" fmla="*/ 3358926 h 3496775"/>
                <a:gd name="connsiteX45" fmla="*/ 2145854 w 3235420"/>
                <a:gd name="connsiteY45" fmla="*/ 3087823 h 3496775"/>
                <a:gd name="connsiteX46" fmla="*/ 2072334 w 3235420"/>
                <a:gd name="connsiteY46" fmla="*/ 2609945 h 3496775"/>
                <a:gd name="connsiteX47" fmla="*/ 2072334 w 3235420"/>
                <a:gd name="connsiteY47" fmla="*/ 2357222 h 3496775"/>
                <a:gd name="connsiteX48" fmla="*/ 2348033 w 3235420"/>
                <a:gd name="connsiteY48" fmla="*/ 2173423 h 3496775"/>
                <a:gd name="connsiteX49" fmla="*/ 2609946 w 3235420"/>
                <a:gd name="connsiteY49" fmla="*/ 1787445 h 3496775"/>
                <a:gd name="connsiteX50" fmla="*/ 2651301 w 3235420"/>
                <a:gd name="connsiteY50" fmla="*/ 1438227 h 3496775"/>
                <a:gd name="connsiteX51" fmla="*/ 2798340 w 3235420"/>
                <a:gd name="connsiteY51" fmla="*/ 1387682 h 3496775"/>
                <a:gd name="connsiteX52" fmla="*/ 2779960 w 3235420"/>
                <a:gd name="connsiteY52" fmla="*/ 1291187 h 3496775"/>
                <a:gd name="connsiteX53" fmla="*/ 2770770 w 3235420"/>
                <a:gd name="connsiteY53" fmla="*/ 1231453 h 3496775"/>
                <a:gd name="connsiteX54" fmla="*/ 2775365 w 3235420"/>
                <a:gd name="connsiteY54" fmla="*/ 1102793 h 3496775"/>
                <a:gd name="connsiteX55" fmla="*/ 2853480 w 3235420"/>
                <a:gd name="connsiteY55" fmla="*/ 1185503 h 3496775"/>
                <a:gd name="connsiteX56" fmla="*/ 2807530 w 3235420"/>
                <a:gd name="connsiteY56" fmla="*/ 1066034 h 3496775"/>
                <a:gd name="connsiteX57" fmla="*/ 2835100 w 3235420"/>
                <a:gd name="connsiteY57" fmla="*/ 1020084 h 3496775"/>
                <a:gd name="connsiteX58" fmla="*/ 2986734 w 3235420"/>
                <a:gd name="connsiteY58" fmla="*/ 771955 h 3496775"/>
                <a:gd name="connsiteX59" fmla="*/ 2745410 w 3235420"/>
                <a:gd name="connsiteY59" fmla="*/ 865784 h 3496775"/>
                <a:gd name="connsiteX60" fmla="*/ 3074039 w 3235420"/>
                <a:gd name="connsiteY60" fmla="*/ 501589 h 3496775"/>
                <a:gd name="connsiteX61" fmla="*/ 3219323 w 3235420"/>
                <a:gd name="connsiteY61" fmla="*/ 46231 h 3496775"/>
                <a:gd name="connsiteX62" fmla="*/ 3119988 w 3235420"/>
                <a:gd name="connsiteY62" fmla="*/ 328453 h 3496775"/>
                <a:gd name="connsiteX63" fmla="*/ 3079371 w 3235420"/>
                <a:gd name="connsiteY63" fmla="*/ 38232 h 3496775"/>
                <a:gd name="connsiteX64" fmla="*/ 3059798 w 3235420"/>
                <a:gd name="connsiteY64" fmla="*/ 388642 h 3496775"/>
                <a:gd name="connsiteX65" fmla="*/ 2963023 w 3235420"/>
                <a:gd name="connsiteY65" fmla="*/ 482754 h 3496775"/>
                <a:gd name="connsiteX66" fmla="*/ 2822963 w 3235420"/>
                <a:gd name="connsiteY66" fmla="*/ 60189 h 3496775"/>
                <a:gd name="connsiteX67" fmla="*/ 2887119 w 3235420"/>
                <a:gd name="connsiteY67" fmla="*/ 521161 h 3496775"/>
                <a:gd name="connsiteX68" fmla="*/ 2715630 w 3235420"/>
                <a:gd name="connsiteY68" fmla="*/ 730601 h 3496775"/>
                <a:gd name="connsiteX69" fmla="*/ 2649828 w 3235420"/>
                <a:gd name="connsiteY69" fmla="*/ 620884 h 3496775"/>
                <a:gd name="connsiteX70" fmla="*/ 2633832 w 3235420"/>
                <a:gd name="connsiteY70" fmla="*/ 446449 h 3496775"/>
                <a:gd name="connsiteX71" fmla="*/ 2586971 w 3235420"/>
                <a:gd name="connsiteY71" fmla="*/ 643296 h 3496775"/>
                <a:gd name="connsiteX72" fmla="*/ 2650846 w 3235420"/>
                <a:gd name="connsiteY72" fmla="*/ 771218 h 3496775"/>
                <a:gd name="connsiteX73" fmla="*/ 2632922 w 3235420"/>
                <a:gd name="connsiteY73" fmla="*/ 854946 h 3496775"/>
                <a:gd name="connsiteX74" fmla="*/ 2481287 w 3235420"/>
                <a:gd name="connsiteY74" fmla="*/ 854665 h 3496775"/>
                <a:gd name="connsiteX75" fmla="*/ 2393982 w 3235420"/>
                <a:gd name="connsiteY75" fmla="*/ 753575 h 3496775"/>
                <a:gd name="connsiteX76" fmla="*/ 2447929 w 3235420"/>
                <a:gd name="connsiteY76" fmla="*/ 605344 h 3496775"/>
                <a:gd name="connsiteX77" fmla="*/ 2420079 w 3235420"/>
                <a:gd name="connsiteY77" fmla="*/ 458586 h 3496775"/>
                <a:gd name="connsiteX78" fmla="*/ 2330389 w 3235420"/>
                <a:gd name="connsiteY78" fmla="*/ 702575 h 3496775"/>
                <a:gd name="connsiteX79" fmla="*/ 2045501 w 3235420"/>
                <a:gd name="connsiteY79" fmla="*/ 470160 h 3496775"/>
                <a:gd name="connsiteX80" fmla="*/ 2079139 w 3235420"/>
                <a:gd name="connsiteY80" fmla="*/ 379171 h 3496775"/>
                <a:gd name="connsiteX81" fmla="*/ 2305379 w 3235420"/>
                <a:gd name="connsiteY81" fmla="*/ 238764 h 3496775"/>
                <a:gd name="connsiteX82" fmla="*/ 2167863 w 3235420"/>
                <a:gd name="connsiteY82" fmla="*/ 296731 h 3496775"/>
                <a:gd name="connsiteX83" fmla="*/ 2035574 w 3235420"/>
                <a:gd name="connsiteY83" fmla="*/ 307863 h 3496775"/>
                <a:gd name="connsiteX84" fmla="*/ 2047899 w 3235420"/>
                <a:gd name="connsiteY84" fmla="*/ 174099 h 3496775"/>
                <a:gd name="connsiteX85" fmla="*/ 2126456 w 3235420"/>
                <a:gd name="connsiteY85" fmla="*/ 0 h 3496775"/>
                <a:gd name="connsiteX86" fmla="*/ 1966650 w 3235420"/>
                <a:gd name="connsiteY86" fmla="*/ 257318 h 3496775"/>
                <a:gd name="connsiteX87" fmla="*/ 1936870 w 3235420"/>
                <a:gd name="connsiteY87" fmla="*/ 32164 h 3496775"/>
                <a:gd name="connsiteX88" fmla="*/ 1901275 w 3235420"/>
                <a:gd name="connsiteY88" fmla="*/ 208756 h 3496775"/>
                <a:gd name="connsiteX89" fmla="*/ 1931363 w 3235420"/>
                <a:gd name="connsiteY89" fmla="*/ 367315 h 3496775"/>
                <a:gd name="connsiteX90" fmla="*/ 1837294 w 3235420"/>
                <a:gd name="connsiteY90" fmla="*/ 288733 h 3496775"/>
                <a:gd name="connsiteX91" fmla="*/ 1776782 w 3235420"/>
                <a:gd name="connsiteY91" fmla="*/ 138130 h 3496775"/>
                <a:gd name="connsiteX92" fmla="*/ 1812524 w 3235420"/>
                <a:gd name="connsiteY92" fmla="*/ 363351 h 3496775"/>
                <a:gd name="connsiteX93" fmla="*/ 2358415 w 3235420"/>
                <a:gd name="connsiteY93" fmla="*/ 907420 h 3496775"/>
                <a:gd name="connsiteX94" fmla="*/ 2235543 w 3235420"/>
                <a:gd name="connsiteY94" fmla="*/ 830779 h 3496775"/>
                <a:gd name="connsiteX95" fmla="*/ 2065635 w 3235420"/>
                <a:gd name="connsiteY95" fmla="*/ 746314 h 3496775"/>
                <a:gd name="connsiteX96" fmla="*/ 2108531 w 3235420"/>
                <a:gd name="connsiteY96" fmla="*/ 998194 h 3496775"/>
                <a:gd name="connsiteX97" fmla="*/ 2259254 w 3235420"/>
                <a:gd name="connsiteY97" fmla="*/ 1067227 h 3496775"/>
                <a:gd name="connsiteX98" fmla="*/ 2285163 w 3235420"/>
                <a:gd name="connsiteY98" fmla="*/ 1144483 h 3496775"/>
                <a:gd name="connsiteX99" fmla="*/ 2187208 w 3235420"/>
                <a:gd name="connsiteY99" fmla="*/ 1396872 h 3496775"/>
                <a:gd name="connsiteX100" fmla="*/ 1962055 w 3235420"/>
                <a:gd name="connsiteY100" fmla="*/ 1419847 h 3496775"/>
                <a:gd name="connsiteX101" fmla="*/ 1658786 w 3235420"/>
                <a:gd name="connsiteY101" fmla="*/ 1452012 h 3496775"/>
                <a:gd name="connsiteX102" fmla="*/ 514638 w 3235420"/>
                <a:gd name="connsiteY102" fmla="*/ 1433632 h 3496775"/>
                <a:gd name="connsiteX0" fmla="*/ 514638 w 3243238"/>
                <a:gd name="connsiteY0" fmla="*/ 1433632 h 3496775"/>
                <a:gd name="connsiteX1" fmla="*/ 514638 w 3243238"/>
                <a:gd name="connsiteY1" fmla="*/ 1433632 h 3496775"/>
                <a:gd name="connsiteX2" fmla="*/ 202179 w 3243238"/>
                <a:gd name="connsiteY2" fmla="*/ 1603646 h 3496775"/>
                <a:gd name="connsiteX3" fmla="*/ 18380 w 3243238"/>
                <a:gd name="connsiteY3" fmla="*/ 1787445 h 3496775"/>
                <a:gd name="connsiteX4" fmla="*/ 0 w 3243238"/>
                <a:gd name="connsiteY4" fmla="*/ 2063143 h 3496775"/>
                <a:gd name="connsiteX5" fmla="*/ 151635 w 3243238"/>
                <a:gd name="connsiteY5" fmla="*/ 1952864 h 3496775"/>
                <a:gd name="connsiteX6" fmla="*/ 188394 w 3243238"/>
                <a:gd name="connsiteY6" fmla="*/ 2003409 h 3496775"/>
                <a:gd name="connsiteX7" fmla="*/ 202179 w 3243238"/>
                <a:gd name="connsiteY7" fmla="*/ 1856369 h 3496775"/>
                <a:gd name="connsiteX8" fmla="*/ 280294 w 3243238"/>
                <a:gd name="connsiteY8" fmla="*/ 2269917 h 3496775"/>
                <a:gd name="connsiteX9" fmla="*/ 36760 w 3243238"/>
                <a:gd name="connsiteY9" fmla="*/ 2550211 h 3496775"/>
                <a:gd name="connsiteX10" fmla="*/ 45950 w 3243238"/>
                <a:gd name="connsiteY10" fmla="*/ 3363521 h 3496775"/>
                <a:gd name="connsiteX11" fmla="*/ 105685 w 3243238"/>
                <a:gd name="connsiteY11" fmla="*/ 3326761 h 3496775"/>
                <a:gd name="connsiteX12" fmla="*/ 133255 w 3243238"/>
                <a:gd name="connsiteY12" fmla="*/ 3469206 h 3496775"/>
                <a:gd name="connsiteX13" fmla="*/ 298674 w 3243238"/>
                <a:gd name="connsiteY13" fmla="*/ 3464611 h 3496775"/>
                <a:gd name="connsiteX14" fmla="*/ 353813 w 3243238"/>
                <a:gd name="connsiteY14" fmla="*/ 3427851 h 3496775"/>
                <a:gd name="connsiteX15" fmla="*/ 174609 w 3243238"/>
                <a:gd name="connsiteY15" fmla="*/ 3276217 h 3496775"/>
                <a:gd name="connsiteX16" fmla="*/ 170014 w 3243238"/>
                <a:gd name="connsiteY16" fmla="*/ 2720225 h 3496775"/>
                <a:gd name="connsiteX17" fmla="*/ 390573 w 3243238"/>
                <a:gd name="connsiteY17" fmla="*/ 2605350 h 3496775"/>
                <a:gd name="connsiteX18" fmla="*/ 298674 w 3243238"/>
                <a:gd name="connsiteY18" fmla="*/ 2734010 h 3496775"/>
                <a:gd name="connsiteX19" fmla="*/ 680057 w 3243238"/>
                <a:gd name="connsiteY19" fmla="*/ 3294597 h 3496775"/>
                <a:gd name="connsiteX20" fmla="*/ 721411 w 3243238"/>
                <a:gd name="connsiteY20" fmla="*/ 3262432 h 3496775"/>
                <a:gd name="connsiteX21" fmla="*/ 735196 w 3243238"/>
                <a:gd name="connsiteY21" fmla="*/ 3363521 h 3496775"/>
                <a:gd name="connsiteX22" fmla="*/ 928185 w 3243238"/>
                <a:gd name="connsiteY22" fmla="*/ 3363521 h 3496775"/>
                <a:gd name="connsiteX23" fmla="*/ 974135 w 3243238"/>
                <a:gd name="connsiteY23" fmla="*/ 3331356 h 3496775"/>
                <a:gd name="connsiteX24" fmla="*/ 758171 w 3243238"/>
                <a:gd name="connsiteY24" fmla="*/ 3193507 h 3496775"/>
                <a:gd name="connsiteX25" fmla="*/ 510043 w 3243238"/>
                <a:gd name="connsiteY25" fmla="*/ 2821314 h 3496775"/>
                <a:gd name="connsiteX26" fmla="*/ 519233 w 3243238"/>
                <a:gd name="connsiteY26" fmla="*/ 2738605 h 3496775"/>
                <a:gd name="connsiteX27" fmla="*/ 914400 w 3243238"/>
                <a:gd name="connsiteY27" fmla="*/ 2334247 h 3496775"/>
                <a:gd name="connsiteX28" fmla="*/ 1709331 w 3243238"/>
                <a:gd name="connsiteY28" fmla="*/ 2380197 h 3496775"/>
                <a:gd name="connsiteX29" fmla="*/ 1585267 w 3243238"/>
                <a:gd name="connsiteY29" fmla="*/ 3248647 h 3496775"/>
                <a:gd name="connsiteX30" fmla="*/ 1622026 w 3243238"/>
                <a:gd name="connsiteY30" fmla="*/ 3239457 h 3496775"/>
                <a:gd name="connsiteX31" fmla="*/ 1617432 w 3243238"/>
                <a:gd name="connsiteY31" fmla="*/ 3386496 h 3496775"/>
                <a:gd name="connsiteX32" fmla="*/ 1824205 w 3243238"/>
                <a:gd name="connsiteY32" fmla="*/ 3450826 h 3496775"/>
                <a:gd name="connsiteX33" fmla="*/ 1856370 w 3243238"/>
                <a:gd name="connsiteY33" fmla="*/ 3391091 h 3496775"/>
                <a:gd name="connsiteX34" fmla="*/ 1718521 w 3243238"/>
                <a:gd name="connsiteY34" fmla="*/ 3303786 h 3496775"/>
                <a:gd name="connsiteX35" fmla="*/ 1746091 w 3243238"/>
                <a:gd name="connsiteY35" fmla="*/ 2908619 h 3496775"/>
                <a:gd name="connsiteX36" fmla="*/ 1870155 w 3243238"/>
                <a:gd name="connsiteY36" fmla="*/ 2623730 h 3496775"/>
                <a:gd name="connsiteX37" fmla="*/ 1975840 w 3243238"/>
                <a:gd name="connsiteY37" fmla="*/ 2844289 h 3496775"/>
                <a:gd name="connsiteX38" fmla="*/ 2058549 w 3243238"/>
                <a:gd name="connsiteY38" fmla="*/ 3060253 h 3496775"/>
                <a:gd name="connsiteX39" fmla="*/ 2104499 w 3243238"/>
                <a:gd name="connsiteY39" fmla="*/ 3358926 h 3496775"/>
                <a:gd name="connsiteX40" fmla="*/ 2141259 w 3243238"/>
                <a:gd name="connsiteY40" fmla="*/ 3326761 h 3496775"/>
                <a:gd name="connsiteX41" fmla="*/ 2168828 w 3243238"/>
                <a:gd name="connsiteY41" fmla="*/ 3496775 h 3496775"/>
                <a:gd name="connsiteX42" fmla="*/ 2325058 w 3243238"/>
                <a:gd name="connsiteY42" fmla="*/ 3496775 h 3496775"/>
                <a:gd name="connsiteX43" fmla="*/ 2380197 w 3243238"/>
                <a:gd name="connsiteY43" fmla="*/ 3455421 h 3496775"/>
                <a:gd name="connsiteX44" fmla="*/ 2219373 w 3243238"/>
                <a:gd name="connsiteY44" fmla="*/ 3358926 h 3496775"/>
                <a:gd name="connsiteX45" fmla="*/ 2145854 w 3243238"/>
                <a:gd name="connsiteY45" fmla="*/ 3087823 h 3496775"/>
                <a:gd name="connsiteX46" fmla="*/ 2072334 w 3243238"/>
                <a:gd name="connsiteY46" fmla="*/ 2609945 h 3496775"/>
                <a:gd name="connsiteX47" fmla="*/ 2072334 w 3243238"/>
                <a:gd name="connsiteY47" fmla="*/ 2357222 h 3496775"/>
                <a:gd name="connsiteX48" fmla="*/ 2348033 w 3243238"/>
                <a:gd name="connsiteY48" fmla="*/ 2173423 h 3496775"/>
                <a:gd name="connsiteX49" fmla="*/ 2609946 w 3243238"/>
                <a:gd name="connsiteY49" fmla="*/ 1787445 h 3496775"/>
                <a:gd name="connsiteX50" fmla="*/ 2651301 w 3243238"/>
                <a:gd name="connsiteY50" fmla="*/ 1438227 h 3496775"/>
                <a:gd name="connsiteX51" fmla="*/ 2798340 w 3243238"/>
                <a:gd name="connsiteY51" fmla="*/ 1387682 h 3496775"/>
                <a:gd name="connsiteX52" fmla="*/ 2779960 w 3243238"/>
                <a:gd name="connsiteY52" fmla="*/ 1291187 h 3496775"/>
                <a:gd name="connsiteX53" fmla="*/ 2770770 w 3243238"/>
                <a:gd name="connsiteY53" fmla="*/ 1231453 h 3496775"/>
                <a:gd name="connsiteX54" fmla="*/ 2775365 w 3243238"/>
                <a:gd name="connsiteY54" fmla="*/ 1102793 h 3496775"/>
                <a:gd name="connsiteX55" fmla="*/ 2853480 w 3243238"/>
                <a:gd name="connsiteY55" fmla="*/ 1185503 h 3496775"/>
                <a:gd name="connsiteX56" fmla="*/ 2807530 w 3243238"/>
                <a:gd name="connsiteY56" fmla="*/ 1066034 h 3496775"/>
                <a:gd name="connsiteX57" fmla="*/ 2835100 w 3243238"/>
                <a:gd name="connsiteY57" fmla="*/ 1020084 h 3496775"/>
                <a:gd name="connsiteX58" fmla="*/ 2986734 w 3243238"/>
                <a:gd name="connsiteY58" fmla="*/ 771955 h 3496775"/>
                <a:gd name="connsiteX59" fmla="*/ 2745410 w 3243238"/>
                <a:gd name="connsiteY59" fmla="*/ 865784 h 3496775"/>
                <a:gd name="connsiteX60" fmla="*/ 3074039 w 3243238"/>
                <a:gd name="connsiteY60" fmla="*/ 501589 h 3496775"/>
                <a:gd name="connsiteX61" fmla="*/ 3219323 w 3243238"/>
                <a:gd name="connsiteY61" fmla="*/ 46231 h 3496775"/>
                <a:gd name="connsiteX62" fmla="*/ 3119988 w 3243238"/>
                <a:gd name="connsiteY62" fmla="*/ 328453 h 3496775"/>
                <a:gd name="connsiteX63" fmla="*/ 3079371 w 3243238"/>
                <a:gd name="connsiteY63" fmla="*/ 38232 h 3496775"/>
                <a:gd name="connsiteX64" fmla="*/ 3059798 w 3243238"/>
                <a:gd name="connsiteY64" fmla="*/ 388642 h 3496775"/>
                <a:gd name="connsiteX65" fmla="*/ 2963023 w 3243238"/>
                <a:gd name="connsiteY65" fmla="*/ 482754 h 3496775"/>
                <a:gd name="connsiteX66" fmla="*/ 2822963 w 3243238"/>
                <a:gd name="connsiteY66" fmla="*/ 60189 h 3496775"/>
                <a:gd name="connsiteX67" fmla="*/ 2887119 w 3243238"/>
                <a:gd name="connsiteY67" fmla="*/ 521161 h 3496775"/>
                <a:gd name="connsiteX68" fmla="*/ 2715630 w 3243238"/>
                <a:gd name="connsiteY68" fmla="*/ 730601 h 3496775"/>
                <a:gd name="connsiteX69" fmla="*/ 2649828 w 3243238"/>
                <a:gd name="connsiteY69" fmla="*/ 620884 h 3496775"/>
                <a:gd name="connsiteX70" fmla="*/ 2633832 w 3243238"/>
                <a:gd name="connsiteY70" fmla="*/ 446449 h 3496775"/>
                <a:gd name="connsiteX71" fmla="*/ 2586971 w 3243238"/>
                <a:gd name="connsiteY71" fmla="*/ 643296 h 3496775"/>
                <a:gd name="connsiteX72" fmla="*/ 2650846 w 3243238"/>
                <a:gd name="connsiteY72" fmla="*/ 771218 h 3496775"/>
                <a:gd name="connsiteX73" fmla="*/ 2632922 w 3243238"/>
                <a:gd name="connsiteY73" fmla="*/ 854946 h 3496775"/>
                <a:gd name="connsiteX74" fmla="*/ 2481287 w 3243238"/>
                <a:gd name="connsiteY74" fmla="*/ 854665 h 3496775"/>
                <a:gd name="connsiteX75" fmla="*/ 2393982 w 3243238"/>
                <a:gd name="connsiteY75" fmla="*/ 753575 h 3496775"/>
                <a:gd name="connsiteX76" fmla="*/ 2447929 w 3243238"/>
                <a:gd name="connsiteY76" fmla="*/ 605344 h 3496775"/>
                <a:gd name="connsiteX77" fmla="*/ 2420079 w 3243238"/>
                <a:gd name="connsiteY77" fmla="*/ 458586 h 3496775"/>
                <a:gd name="connsiteX78" fmla="*/ 2330389 w 3243238"/>
                <a:gd name="connsiteY78" fmla="*/ 702575 h 3496775"/>
                <a:gd name="connsiteX79" fmla="*/ 2045501 w 3243238"/>
                <a:gd name="connsiteY79" fmla="*/ 470160 h 3496775"/>
                <a:gd name="connsiteX80" fmla="*/ 2079139 w 3243238"/>
                <a:gd name="connsiteY80" fmla="*/ 379171 h 3496775"/>
                <a:gd name="connsiteX81" fmla="*/ 2305379 w 3243238"/>
                <a:gd name="connsiteY81" fmla="*/ 238764 h 3496775"/>
                <a:gd name="connsiteX82" fmla="*/ 2167863 w 3243238"/>
                <a:gd name="connsiteY82" fmla="*/ 296731 h 3496775"/>
                <a:gd name="connsiteX83" fmla="*/ 2035574 w 3243238"/>
                <a:gd name="connsiteY83" fmla="*/ 307863 h 3496775"/>
                <a:gd name="connsiteX84" fmla="*/ 2047899 w 3243238"/>
                <a:gd name="connsiteY84" fmla="*/ 174099 h 3496775"/>
                <a:gd name="connsiteX85" fmla="*/ 2126456 w 3243238"/>
                <a:gd name="connsiteY85" fmla="*/ 0 h 3496775"/>
                <a:gd name="connsiteX86" fmla="*/ 1966650 w 3243238"/>
                <a:gd name="connsiteY86" fmla="*/ 257318 h 3496775"/>
                <a:gd name="connsiteX87" fmla="*/ 1936870 w 3243238"/>
                <a:gd name="connsiteY87" fmla="*/ 32164 h 3496775"/>
                <a:gd name="connsiteX88" fmla="*/ 1901275 w 3243238"/>
                <a:gd name="connsiteY88" fmla="*/ 208756 h 3496775"/>
                <a:gd name="connsiteX89" fmla="*/ 1931363 w 3243238"/>
                <a:gd name="connsiteY89" fmla="*/ 367315 h 3496775"/>
                <a:gd name="connsiteX90" fmla="*/ 1837294 w 3243238"/>
                <a:gd name="connsiteY90" fmla="*/ 288733 h 3496775"/>
                <a:gd name="connsiteX91" fmla="*/ 1776782 w 3243238"/>
                <a:gd name="connsiteY91" fmla="*/ 138130 h 3496775"/>
                <a:gd name="connsiteX92" fmla="*/ 1812524 w 3243238"/>
                <a:gd name="connsiteY92" fmla="*/ 363351 h 3496775"/>
                <a:gd name="connsiteX93" fmla="*/ 2358415 w 3243238"/>
                <a:gd name="connsiteY93" fmla="*/ 907420 h 3496775"/>
                <a:gd name="connsiteX94" fmla="*/ 2235543 w 3243238"/>
                <a:gd name="connsiteY94" fmla="*/ 830779 h 3496775"/>
                <a:gd name="connsiteX95" fmla="*/ 2065635 w 3243238"/>
                <a:gd name="connsiteY95" fmla="*/ 746314 h 3496775"/>
                <a:gd name="connsiteX96" fmla="*/ 2108531 w 3243238"/>
                <a:gd name="connsiteY96" fmla="*/ 998194 h 3496775"/>
                <a:gd name="connsiteX97" fmla="*/ 2259254 w 3243238"/>
                <a:gd name="connsiteY97" fmla="*/ 1067227 h 3496775"/>
                <a:gd name="connsiteX98" fmla="*/ 2285163 w 3243238"/>
                <a:gd name="connsiteY98" fmla="*/ 1144483 h 3496775"/>
                <a:gd name="connsiteX99" fmla="*/ 2187208 w 3243238"/>
                <a:gd name="connsiteY99" fmla="*/ 1396872 h 3496775"/>
                <a:gd name="connsiteX100" fmla="*/ 1962055 w 3243238"/>
                <a:gd name="connsiteY100" fmla="*/ 1419847 h 3496775"/>
                <a:gd name="connsiteX101" fmla="*/ 1658786 w 3243238"/>
                <a:gd name="connsiteY101" fmla="*/ 1452012 h 3496775"/>
                <a:gd name="connsiteX102" fmla="*/ 514638 w 3243238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5410 w 3248517"/>
                <a:gd name="connsiteY59" fmla="*/ 865784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5410 w 3248517"/>
                <a:gd name="connsiteY59" fmla="*/ 865784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98993 w 3248517"/>
                <a:gd name="connsiteY46" fmla="*/ 2839211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98993 w 3248517"/>
                <a:gd name="connsiteY46" fmla="*/ 2839211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98993 w 3248517"/>
                <a:gd name="connsiteY46" fmla="*/ 2839211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9657 w 3248517"/>
                <a:gd name="connsiteY46" fmla="*/ 2820550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40700 w 3248517"/>
                <a:gd name="connsiteY44" fmla="*/ 3366924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53539 w 3248517"/>
                <a:gd name="connsiteY43" fmla="*/ 3463419 h 3496775"/>
                <a:gd name="connsiteX44" fmla="*/ 2240700 w 3248517"/>
                <a:gd name="connsiteY44" fmla="*/ 3366924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53539 w 3248517"/>
                <a:gd name="connsiteY43" fmla="*/ 3463419 h 3496775"/>
                <a:gd name="connsiteX44" fmla="*/ 2240700 w 3248517"/>
                <a:gd name="connsiteY44" fmla="*/ 3366924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502107"/>
                <a:gd name="connsiteX1" fmla="*/ 514638 w 3248517"/>
                <a:gd name="connsiteY1" fmla="*/ 1433632 h 3502107"/>
                <a:gd name="connsiteX2" fmla="*/ 202179 w 3248517"/>
                <a:gd name="connsiteY2" fmla="*/ 1603646 h 3502107"/>
                <a:gd name="connsiteX3" fmla="*/ 18380 w 3248517"/>
                <a:gd name="connsiteY3" fmla="*/ 1787445 h 3502107"/>
                <a:gd name="connsiteX4" fmla="*/ 0 w 3248517"/>
                <a:gd name="connsiteY4" fmla="*/ 2063143 h 3502107"/>
                <a:gd name="connsiteX5" fmla="*/ 151635 w 3248517"/>
                <a:gd name="connsiteY5" fmla="*/ 1952864 h 3502107"/>
                <a:gd name="connsiteX6" fmla="*/ 188394 w 3248517"/>
                <a:gd name="connsiteY6" fmla="*/ 2003409 h 3502107"/>
                <a:gd name="connsiteX7" fmla="*/ 202179 w 3248517"/>
                <a:gd name="connsiteY7" fmla="*/ 1856369 h 3502107"/>
                <a:gd name="connsiteX8" fmla="*/ 280294 w 3248517"/>
                <a:gd name="connsiteY8" fmla="*/ 2269917 h 3502107"/>
                <a:gd name="connsiteX9" fmla="*/ 36760 w 3248517"/>
                <a:gd name="connsiteY9" fmla="*/ 2550211 h 3502107"/>
                <a:gd name="connsiteX10" fmla="*/ 45950 w 3248517"/>
                <a:gd name="connsiteY10" fmla="*/ 3363521 h 3502107"/>
                <a:gd name="connsiteX11" fmla="*/ 105685 w 3248517"/>
                <a:gd name="connsiteY11" fmla="*/ 3326761 h 3502107"/>
                <a:gd name="connsiteX12" fmla="*/ 133255 w 3248517"/>
                <a:gd name="connsiteY12" fmla="*/ 3469206 h 3502107"/>
                <a:gd name="connsiteX13" fmla="*/ 298674 w 3248517"/>
                <a:gd name="connsiteY13" fmla="*/ 3464611 h 3502107"/>
                <a:gd name="connsiteX14" fmla="*/ 353813 w 3248517"/>
                <a:gd name="connsiteY14" fmla="*/ 3427851 h 3502107"/>
                <a:gd name="connsiteX15" fmla="*/ 174609 w 3248517"/>
                <a:gd name="connsiteY15" fmla="*/ 3276217 h 3502107"/>
                <a:gd name="connsiteX16" fmla="*/ 170014 w 3248517"/>
                <a:gd name="connsiteY16" fmla="*/ 2720225 h 3502107"/>
                <a:gd name="connsiteX17" fmla="*/ 390573 w 3248517"/>
                <a:gd name="connsiteY17" fmla="*/ 2605350 h 3502107"/>
                <a:gd name="connsiteX18" fmla="*/ 298674 w 3248517"/>
                <a:gd name="connsiteY18" fmla="*/ 2734010 h 3502107"/>
                <a:gd name="connsiteX19" fmla="*/ 680057 w 3248517"/>
                <a:gd name="connsiteY19" fmla="*/ 3294597 h 3502107"/>
                <a:gd name="connsiteX20" fmla="*/ 721411 w 3248517"/>
                <a:gd name="connsiteY20" fmla="*/ 3262432 h 3502107"/>
                <a:gd name="connsiteX21" fmla="*/ 735196 w 3248517"/>
                <a:gd name="connsiteY21" fmla="*/ 3363521 h 3502107"/>
                <a:gd name="connsiteX22" fmla="*/ 928185 w 3248517"/>
                <a:gd name="connsiteY22" fmla="*/ 3363521 h 3502107"/>
                <a:gd name="connsiteX23" fmla="*/ 974135 w 3248517"/>
                <a:gd name="connsiteY23" fmla="*/ 3331356 h 3502107"/>
                <a:gd name="connsiteX24" fmla="*/ 758171 w 3248517"/>
                <a:gd name="connsiteY24" fmla="*/ 3193507 h 3502107"/>
                <a:gd name="connsiteX25" fmla="*/ 510043 w 3248517"/>
                <a:gd name="connsiteY25" fmla="*/ 2821314 h 3502107"/>
                <a:gd name="connsiteX26" fmla="*/ 519233 w 3248517"/>
                <a:gd name="connsiteY26" fmla="*/ 2738605 h 3502107"/>
                <a:gd name="connsiteX27" fmla="*/ 914400 w 3248517"/>
                <a:gd name="connsiteY27" fmla="*/ 2334247 h 3502107"/>
                <a:gd name="connsiteX28" fmla="*/ 1709331 w 3248517"/>
                <a:gd name="connsiteY28" fmla="*/ 2380197 h 3502107"/>
                <a:gd name="connsiteX29" fmla="*/ 1585267 w 3248517"/>
                <a:gd name="connsiteY29" fmla="*/ 3248647 h 3502107"/>
                <a:gd name="connsiteX30" fmla="*/ 1622026 w 3248517"/>
                <a:gd name="connsiteY30" fmla="*/ 3239457 h 3502107"/>
                <a:gd name="connsiteX31" fmla="*/ 1617432 w 3248517"/>
                <a:gd name="connsiteY31" fmla="*/ 3386496 h 3502107"/>
                <a:gd name="connsiteX32" fmla="*/ 1824205 w 3248517"/>
                <a:gd name="connsiteY32" fmla="*/ 3450826 h 3502107"/>
                <a:gd name="connsiteX33" fmla="*/ 1856370 w 3248517"/>
                <a:gd name="connsiteY33" fmla="*/ 3391091 h 3502107"/>
                <a:gd name="connsiteX34" fmla="*/ 1718521 w 3248517"/>
                <a:gd name="connsiteY34" fmla="*/ 3303786 h 3502107"/>
                <a:gd name="connsiteX35" fmla="*/ 1746091 w 3248517"/>
                <a:gd name="connsiteY35" fmla="*/ 2908619 h 3502107"/>
                <a:gd name="connsiteX36" fmla="*/ 1870155 w 3248517"/>
                <a:gd name="connsiteY36" fmla="*/ 2623730 h 3502107"/>
                <a:gd name="connsiteX37" fmla="*/ 1975840 w 3248517"/>
                <a:gd name="connsiteY37" fmla="*/ 2844289 h 3502107"/>
                <a:gd name="connsiteX38" fmla="*/ 2058549 w 3248517"/>
                <a:gd name="connsiteY38" fmla="*/ 3060253 h 3502107"/>
                <a:gd name="connsiteX39" fmla="*/ 2104499 w 3248517"/>
                <a:gd name="connsiteY39" fmla="*/ 3358926 h 3502107"/>
                <a:gd name="connsiteX40" fmla="*/ 2141259 w 3248517"/>
                <a:gd name="connsiteY40" fmla="*/ 3326761 h 3502107"/>
                <a:gd name="connsiteX41" fmla="*/ 2168828 w 3248517"/>
                <a:gd name="connsiteY41" fmla="*/ 3496775 h 3502107"/>
                <a:gd name="connsiteX42" fmla="*/ 2271740 w 3248517"/>
                <a:gd name="connsiteY42" fmla="*/ 3502107 h 3502107"/>
                <a:gd name="connsiteX43" fmla="*/ 2353539 w 3248517"/>
                <a:gd name="connsiteY43" fmla="*/ 3463419 h 3502107"/>
                <a:gd name="connsiteX44" fmla="*/ 2240700 w 3248517"/>
                <a:gd name="connsiteY44" fmla="*/ 3366924 h 3502107"/>
                <a:gd name="connsiteX45" fmla="*/ 2145854 w 3248517"/>
                <a:gd name="connsiteY45" fmla="*/ 3087823 h 3502107"/>
                <a:gd name="connsiteX46" fmla="*/ 2101660 w 3248517"/>
                <a:gd name="connsiteY46" fmla="*/ 2817884 h 3502107"/>
                <a:gd name="connsiteX47" fmla="*/ 2072334 w 3248517"/>
                <a:gd name="connsiteY47" fmla="*/ 2357222 h 3502107"/>
                <a:gd name="connsiteX48" fmla="*/ 2313376 w 3248517"/>
                <a:gd name="connsiteY48" fmla="*/ 2205413 h 3502107"/>
                <a:gd name="connsiteX49" fmla="*/ 2604615 w 3248517"/>
                <a:gd name="connsiteY49" fmla="*/ 1779447 h 3502107"/>
                <a:gd name="connsiteX50" fmla="*/ 2672628 w 3248517"/>
                <a:gd name="connsiteY50" fmla="*/ 1448891 h 3502107"/>
                <a:gd name="connsiteX51" fmla="*/ 2785010 w 3248517"/>
                <a:gd name="connsiteY51" fmla="*/ 1398346 h 3502107"/>
                <a:gd name="connsiteX52" fmla="*/ 2774628 w 3248517"/>
                <a:gd name="connsiteY52" fmla="*/ 1288521 h 3502107"/>
                <a:gd name="connsiteX53" fmla="*/ 2760106 w 3248517"/>
                <a:gd name="connsiteY53" fmla="*/ 1231453 h 3502107"/>
                <a:gd name="connsiteX54" fmla="*/ 2783362 w 3248517"/>
                <a:gd name="connsiteY54" fmla="*/ 1121454 h 3502107"/>
                <a:gd name="connsiteX55" fmla="*/ 2813492 w 3248517"/>
                <a:gd name="connsiteY55" fmla="*/ 1132185 h 3502107"/>
                <a:gd name="connsiteX56" fmla="*/ 2807530 w 3248517"/>
                <a:gd name="connsiteY56" fmla="*/ 1066034 h 3502107"/>
                <a:gd name="connsiteX57" fmla="*/ 2835100 w 3248517"/>
                <a:gd name="connsiteY57" fmla="*/ 1020084 h 3502107"/>
                <a:gd name="connsiteX58" fmla="*/ 2946306 w 3248517"/>
                <a:gd name="connsiteY58" fmla="*/ 872562 h 3502107"/>
                <a:gd name="connsiteX59" fmla="*/ 2986734 w 3248517"/>
                <a:gd name="connsiteY59" fmla="*/ 771955 h 3502107"/>
                <a:gd name="connsiteX60" fmla="*/ 2876992 w 3248517"/>
                <a:gd name="connsiteY60" fmla="*/ 819245 h 3502107"/>
                <a:gd name="connsiteX61" fmla="*/ 2742744 w 3248517"/>
                <a:gd name="connsiteY61" fmla="*/ 868450 h 3502107"/>
                <a:gd name="connsiteX62" fmla="*/ 3074039 w 3248517"/>
                <a:gd name="connsiteY62" fmla="*/ 501589 h 3502107"/>
                <a:gd name="connsiteX63" fmla="*/ 3219323 w 3248517"/>
                <a:gd name="connsiteY63" fmla="*/ 46231 h 3502107"/>
                <a:gd name="connsiteX64" fmla="*/ 3119988 w 3248517"/>
                <a:gd name="connsiteY64" fmla="*/ 328453 h 3502107"/>
                <a:gd name="connsiteX65" fmla="*/ 3079371 w 3248517"/>
                <a:gd name="connsiteY65" fmla="*/ 38232 h 3502107"/>
                <a:gd name="connsiteX66" fmla="*/ 3059798 w 3248517"/>
                <a:gd name="connsiteY66" fmla="*/ 388642 h 3502107"/>
                <a:gd name="connsiteX67" fmla="*/ 2963023 w 3248517"/>
                <a:gd name="connsiteY67" fmla="*/ 482754 h 3502107"/>
                <a:gd name="connsiteX68" fmla="*/ 2822963 w 3248517"/>
                <a:gd name="connsiteY68" fmla="*/ 60189 h 3502107"/>
                <a:gd name="connsiteX69" fmla="*/ 2887119 w 3248517"/>
                <a:gd name="connsiteY69" fmla="*/ 521161 h 3502107"/>
                <a:gd name="connsiteX70" fmla="*/ 2715630 w 3248517"/>
                <a:gd name="connsiteY70" fmla="*/ 730601 h 3502107"/>
                <a:gd name="connsiteX71" fmla="*/ 2649828 w 3248517"/>
                <a:gd name="connsiteY71" fmla="*/ 620884 h 3502107"/>
                <a:gd name="connsiteX72" fmla="*/ 2633832 w 3248517"/>
                <a:gd name="connsiteY72" fmla="*/ 446449 h 3502107"/>
                <a:gd name="connsiteX73" fmla="*/ 2586971 w 3248517"/>
                <a:gd name="connsiteY73" fmla="*/ 643296 h 3502107"/>
                <a:gd name="connsiteX74" fmla="*/ 2650846 w 3248517"/>
                <a:gd name="connsiteY74" fmla="*/ 771218 h 3502107"/>
                <a:gd name="connsiteX75" fmla="*/ 2632922 w 3248517"/>
                <a:gd name="connsiteY75" fmla="*/ 854946 h 3502107"/>
                <a:gd name="connsiteX76" fmla="*/ 2481287 w 3248517"/>
                <a:gd name="connsiteY76" fmla="*/ 854665 h 3502107"/>
                <a:gd name="connsiteX77" fmla="*/ 2393982 w 3248517"/>
                <a:gd name="connsiteY77" fmla="*/ 753575 h 3502107"/>
                <a:gd name="connsiteX78" fmla="*/ 2447929 w 3248517"/>
                <a:gd name="connsiteY78" fmla="*/ 605344 h 3502107"/>
                <a:gd name="connsiteX79" fmla="*/ 2420079 w 3248517"/>
                <a:gd name="connsiteY79" fmla="*/ 458586 h 3502107"/>
                <a:gd name="connsiteX80" fmla="*/ 2330389 w 3248517"/>
                <a:gd name="connsiteY80" fmla="*/ 702575 h 3502107"/>
                <a:gd name="connsiteX81" fmla="*/ 2045501 w 3248517"/>
                <a:gd name="connsiteY81" fmla="*/ 470160 h 3502107"/>
                <a:gd name="connsiteX82" fmla="*/ 2079139 w 3248517"/>
                <a:gd name="connsiteY82" fmla="*/ 379171 h 3502107"/>
                <a:gd name="connsiteX83" fmla="*/ 2305379 w 3248517"/>
                <a:gd name="connsiteY83" fmla="*/ 238764 h 3502107"/>
                <a:gd name="connsiteX84" fmla="*/ 2167863 w 3248517"/>
                <a:gd name="connsiteY84" fmla="*/ 296731 h 3502107"/>
                <a:gd name="connsiteX85" fmla="*/ 2035574 w 3248517"/>
                <a:gd name="connsiteY85" fmla="*/ 307863 h 3502107"/>
                <a:gd name="connsiteX86" fmla="*/ 2047899 w 3248517"/>
                <a:gd name="connsiteY86" fmla="*/ 174099 h 3502107"/>
                <a:gd name="connsiteX87" fmla="*/ 2126456 w 3248517"/>
                <a:gd name="connsiteY87" fmla="*/ 0 h 3502107"/>
                <a:gd name="connsiteX88" fmla="*/ 1966650 w 3248517"/>
                <a:gd name="connsiteY88" fmla="*/ 257318 h 3502107"/>
                <a:gd name="connsiteX89" fmla="*/ 1936870 w 3248517"/>
                <a:gd name="connsiteY89" fmla="*/ 32164 h 3502107"/>
                <a:gd name="connsiteX90" fmla="*/ 1901275 w 3248517"/>
                <a:gd name="connsiteY90" fmla="*/ 208756 h 3502107"/>
                <a:gd name="connsiteX91" fmla="*/ 1931363 w 3248517"/>
                <a:gd name="connsiteY91" fmla="*/ 367315 h 3502107"/>
                <a:gd name="connsiteX92" fmla="*/ 1837294 w 3248517"/>
                <a:gd name="connsiteY92" fmla="*/ 288733 h 3502107"/>
                <a:gd name="connsiteX93" fmla="*/ 1776782 w 3248517"/>
                <a:gd name="connsiteY93" fmla="*/ 138130 h 3502107"/>
                <a:gd name="connsiteX94" fmla="*/ 1812524 w 3248517"/>
                <a:gd name="connsiteY94" fmla="*/ 363351 h 3502107"/>
                <a:gd name="connsiteX95" fmla="*/ 2358415 w 3248517"/>
                <a:gd name="connsiteY95" fmla="*/ 907420 h 3502107"/>
                <a:gd name="connsiteX96" fmla="*/ 2235543 w 3248517"/>
                <a:gd name="connsiteY96" fmla="*/ 830779 h 3502107"/>
                <a:gd name="connsiteX97" fmla="*/ 2065635 w 3248517"/>
                <a:gd name="connsiteY97" fmla="*/ 746314 h 3502107"/>
                <a:gd name="connsiteX98" fmla="*/ 2108531 w 3248517"/>
                <a:gd name="connsiteY98" fmla="*/ 998194 h 3502107"/>
                <a:gd name="connsiteX99" fmla="*/ 2259254 w 3248517"/>
                <a:gd name="connsiteY99" fmla="*/ 1067227 h 3502107"/>
                <a:gd name="connsiteX100" fmla="*/ 2285163 w 3248517"/>
                <a:gd name="connsiteY100" fmla="*/ 1144483 h 3502107"/>
                <a:gd name="connsiteX101" fmla="*/ 2187208 w 3248517"/>
                <a:gd name="connsiteY101" fmla="*/ 1396872 h 3502107"/>
                <a:gd name="connsiteX102" fmla="*/ 1962055 w 3248517"/>
                <a:gd name="connsiteY102" fmla="*/ 1419847 h 3502107"/>
                <a:gd name="connsiteX103" fmla="*/ 1658786 w 3248517"/>
                <a:gd name="connsiteY103" fmla="*/ 1452012 h 3502107"/>
                <a:gd name="connsiteX104" fmla="*/ 514638 w 3248517"/>
                <a:gd name="connsiteY104" fmla="*/ 1433632 h 3502107"/>
                <a:gd name="connsiteX0" fmla="*/ 514638 w 3248517"/>
                <a:gd name="connsiteY0" fmla="*/ 1433632 h 3502803"/>
                <a:gd name="connsiteX1" fmla="*/ 514638 w 3248517"/>
                <a:gd name="connsiteY1" fmla="*/ 1433632 h 3502803"/>
                <a:gd name="connsiteX2" fmla="*/ 202179 w 3248517"/>
                <a:gd name="connsiteY2" fmla="*/ 1603646 h 3502803"/>
                <a:gd name="connsiteX3" fmla="*/ 18380 w 3248517"/>
                <a:gd name="connsiteY3" fmla="*/ 1787445 h 3502803"/>
                <a:gd name="connsiteX4" fmla="*/ 0 w 3248517"/>
                <a:gd name="connsiteY4" fmla="*/ 2063143 h 3502803"/>
                <a:gd name="connsiteX5" fmla="*/ 151635 w 3248517"/>
                <a:gd name="connsiteY5" fmla="*/ 1952864 h 3502803"/>
                <a:gd name="connsiteX6" fmla="*/ 188394 w 3248517"/>
                <a:gd name="connsiteY6" fmla="*/ 2003409 h 3502803"/>
                <a:gd name="connsiteX7" fmla="*/ 202179 w 3248517"/>
                <a:gd name="connsiteY7" fmla="*/ 1856369 h 3502803"/>
                <a:gd name="connsiteX8" fmla="*/ 280294 w 3248517"/>
                <a:gd name="connsiteY8" fmla="*/ 2269917 h 3502803"/>
                <a:gd name="connsiteX9" fmla="*/ 36760 w 3248517"/>
                <a:gd name="connsiteY9" fmla="*/ 2550211 h 3502803"/>
                <a:gd name="connsiteX10" fmla="*/ 45950 w 3248517"/>
                <a:gd name="connsiteY10" fmla="*/ 3363521 h 3502803"/>
                <a:gd name="connsiteX11" fmla="*/ 105685 w 3248517"/>
                <a:gd name="connsiteY11" fmla="*/ 3326761 h 3502803"/>
                <a:gd name="connsiteX12" fmla="*/ 133255 w 3248517"/>
                <a:gd name="connsiteY12" fmla="*/ 3469206 h 3502803"/>
                <a:gd name="connsiteX13" fmla="*/ 298674 w 3248517"/>
                <a:gd name="connsiteY13" fmla="*/ 3464611 h 3502803"/>
                <a:gd name="connsiteX14" fmla="*/ 353813 w 3248517"/>
                <a:gd name="connsiteY14" fmla="*/ 3427851 h 3502803"/>
                <a:gd name="connsiteX15" fmla="*/ 174609 w 3248517"/>
                <a:gd name="connsiteY15" fmla="*/ 3276217 h 3502803"/>
                <a:gd name="connsiteX16" fmla="*/ 170014 w 3248517"/>
                <a:gd name="connsiteY16" fmla="*/ 2720225 h 3502803"/>
                <a:gd name="connsiteX17" fmla="*/ 390573 w 3248517"/>
                <a:gd name="connsiteY17" fmla="*/ 2605350 h 3502803"/>
                <a:gd name="connsiteX18" fmla="*/ 298674 w 3248517"/>
                <a:gd name="connsiteY18" fmla="*/ 2734010 h 3502803"/>
                <a:gd name="connsiteX19" fmla="*/ 680057 w 3248517"/>
                <a:gd name="connsiteY19" fmla="*/ 3294597 h 3502803"/>
                <a:gd name="connsiteX20" fmla="*/ 721411 w 3248517"/>
                <a:gd name="connsiteY20" fmla="*/ 3262432 h 3502803"/>
                <a:gd name="connsiteX21" fmla="*/ 735196 w 3248517"/>
                <a:gd name="connsiteY21" fmla="*/ 3363521 h 3502803"/>
                <a:gd name="connsiteX22" fmla="*/ 928185 w 3248517"/>
                <a:gd name="connsiteY22" fmla="*/ 3363521 h 3502803"/>
                <a:gd name="connsiteX23" fmla="*/ 974135 w 3248517"/>
                <a:gd name="connsiteY23" fmla="*/ 3331356 h 3502803"/>
                <a:gd name="connsiteX24" fmla="*/ 758171 w 3248517"/>
                <a:gd name="connsiteY24" fmla="*/ 3193507 h 3502803"/>
                <a:gd name="connsiteX25" fmla="*/ 510043 w 3248517"/>
                <a:gd name="connsiteY25" fmla="*/ 2821314 h 3502803"/>
                <a:gd name="connsiteX26" fmla="*/ 519233 w 3248517"/>
                <a:gd name="connsiteY26" fmla="*/ 2738605 h 3502803"/>
                <a:gd name="connsiteX27" fmla="*/ 914400 w 3248517"/>
                <a:gd name="connsiteY27" fmla="*/ 2334247 h 3502803"/>
                <a:gd name="connsiteX28" fmla="*/ 1709331 w 3248517"/>
                <a:gd name="connsiteY28" fmla="*/ 2380197 h 3502803"/>
                <a:gd name="connsiteX29" fmla="*/ 1585267 w 3248517"/>
                <a:gd name="connsiteY29" fmla="*/ 3248647 h 3502803"/>
                <a:gd name="connsiteX30" fmla="*/ 1622026 w 3248517"/>
                <a:gd name="connsiteY30" fmla="*/ 3239457 h 3502803"/>
                <a:gd name="connsiteX31" fmla="*/ 1617432 w 3248517"/>
                <a:gd name="connsiteY31" fmla="*/ 3386496 h 3502803"/>
                <a:gd name="connsiteX32" fmla="*/ 1824205 w 3248517"/>
                <a:gd name="connsiteY32" fmla="*/ 3450826 h 3502803"/>
                <a:gd name="connsiteX33" fmla="*/ 1856370 w 3248517"/>
                <a:gd name="connsiteY33" fmla="*/ 3391091 h 3502803"/>
                <a:gd name="connsiteX34" fmla="*/ 1718521 w 3248517"/>
                <a:gd name="connsiteY34" fmla="*/ 3303786 h 3502803"/>
                <a:gd name="connsiteX35" fmla="*/ 1746091 w 3248517"/>
                <a:gd name="connsiteY35" fmla="*/ 2908619 h 3502803"/>
                <a:gd name="connsiteX36" fmla="*/ 1870155 w 3248517"/>
                <a:gd name="connsiteY36" fmla="*/ 2623730 h 3502803"/>
                <a:gd name="connsiteX37" fmla="*/ 1975840 w 3248517"/>
                <a:gd name="connsiteY37" fmla="*/ 2844289 h 3502803"/>
                <a:gd name="connsiteX38" fmla="*/ 2058549 w 3248517"/>
                <a:gd name="connsiteY38" fmla="*/ 3060253 h 3502803"/>
                <a:gd name="connsiteX39" fmla="*/ 2104499 w 3248517"/>
                <a:gd name="connsiteY39" fmla="*/ 3358926 h 3502803"/>
                <a:gd name="connsiteX40" fmla="*/ 2141259 w 3248517"/>
                <a:gd name="connsiteY40" fmla="*/ 3326761 h 3502803"/>
                <a:gd name="connsiteX41" fmla="*/ 2168828 w 3248517"/>
                <a:gd name="connsiteY41" fmla="*/ 3496775 h 3502803"/>
                <a:gd name="connsiteX42" fmla="*/ 2271740 w 3248517"/>
                <a:gd name="connsiteY42" fmla="*/ 3502107 h 3502803"/>
                <a:gd name="connsiteX43" fmla="*/ 2353539 w 3248517"/>
                <a:gd name="connsiteY43" fmla="*/ 3463419 h 3502803"/>
                <a:gd name="connsiteX44" fmla="*/ 2240700 w 3248517"/>
                <a:gd name="connsiteY44" fmla="*/ 3366924 h 3502803"/>
                <a:gd name="connsiteX45" fmla="*/ 2145854 w 3248517"/>
                <a:gd name="connsiteY45" fmla="*/ 3087823 h 3502803"/>
                <a:gd name="connsiteX46" fmla="*/ 2101660 w 3248517"/>
                <a:gd name="connsiteY46" fmla="*/ 2817884 h 3502803"/>
                <a:gd name="connsiteX47" fmla="*/ 2072334 w 3248517"/>
                <a:gd name="connsiteY47" fmla="*/ 2357222 h 3502803"/>
                <a:gd name="connsiteX48" fmla="*/ 2313376 w 3248517"/>
                <a:gd name="connsiteY48" fmla="*/ 2205413 h 3502803"/>
                <a:gd name="connsiteX49" fmla="*/ 2604615 w 3248517"/>
                <a:gd name="connsiteY49" fmla="*/ 1779447 h 3502803"/>
                <a:gd name="connsiteX50" fmla="*/ 2672628 w 3248517"/>
                <a:gd name="connsiteY50" fmla="*/ 1448891 h 3502803"/>
                <a:gd name="connsiteX51" fmla="*/ 2785010 w 3248517"/>
                <a:gd name="connsiteY51" fmla="*/ 1398346 h 3502803"/>
                <a:gd name="connsiteX52" fmla="*/ 2774628 w 3248517"/>
                <a:gd name="connsiteY52" fmla="*/ 1288521 h 3502803"/>
                <a:gd name="connsiteX53" fmla="*/ 2760106 w 3248517"/>
                <a:gd name="connsiteY53" fmla="*/ 1231453 h 3502803"/>
                <a:gd name="connsiteX54" fmla="*/ 2783362 w 3248517"/>
                <a:gd name="connsiteY54" fmla="*/ 1121454 h 3502803"/>
                <a:gd name="connsiteX55" fmla="*/ 2813492 w 3248517"/>
                <a:gd name="connsiteY55" fmla="*/ 1132185 h 3502803"/>
                <a:gd name="connsiteX56" fmla="*/ 2807530 w 3248517"/>
                <a:gd name="connsiteY56" fmla="*/ 1066034 h 3502803"/>
                <a:gd name="connsiteX57" fmla="*/ 2835100 w 3248517"/>
                <a:gd name="connsiteY57" fmla="*/ 1020084 h 3502803"/>
                <a:gd name="connsiteX58" fmla="*/ 2946306 w 3248517"/>
                <a:gd name="connsiteY58" fmla="*/ 872562 h 3502803"/>
                <a:gd name="connsiteX59" fmla="*/ 2986734 w 3248517"/>
                <a:gd name="connsiteY59" fmla="*/ 771955 h 3502803"/>
                <a:gd name="connsiteX60" fmla="*/ 2876992 w 3248517"/>
                <a:gd name="connsiteY60" fmla="*/ 819245 h 3502803"/>
                <a:gd name="connsiteX61" fmla="*/ 2742744 w 3248517"/>
                <a:gd name="connsiteY61" fmla="*/ 868450 h 3502803"/>
                <a:gd name="connsiteX62" fmla="*/ 3074039 w 3248517"/>
                <a:gd name="connsiteY62" fmla="*/ 501589 h 3502803"/>
                <a:gd name="connsiteX63" fmla="*/ 3219323 w 3248517"/>
                <a:gd name="connsiteY63" fmla="*/ 46231 h 3502803"/>
                <a:gd name="connsiteX64" fmla="*/ 3119988 w 3248517"/>
                <a:gd name="connsiteY64" fmla="*/ 328453 h 3502803"/>
                <a:gd name="connsiteX65" fmla="*/ 3079371 w 3248517"/>
                <a:gd name="connsiteY65" fmla="*/ 38232 h 3502803"/>
                <a:gd name="connsiteX66" fmla="*/ 3059798 w 3248517"/>
                <a:gd name="connsiteY66" fmla="*/ 388642 h 3502803"/>
                <a:gd name="connsiteX67" fmla="*/ 2963023 w 3248517"/>
                <a:gd name="connsiteY67" fmla="*/ 482754 h 3502803"/>
                <a:gd name="connsiteX68" fmla="*/ 2822963 w 3248517"/>
                <a:gd name="connsiteY68" fmla="*/ 60189 h 3502803"/>
                <a:gd name="connsiteX69" fmla="*/ 2887119 w 3248517"/>
                <a:gd name="connsiteY69" fmla="*/ 521161 h 3502803"/>
                <a:gd name="connsiteX70" fmla="*/ 2715630 w 3248517"/>
                <a:gd name="connsiteY70" fmla="*/ 730601 h 3502803"/>
                <a:gd name="connsiteX71" fmla="*/ 2649828 w 3248517"/>
                <a:gd name="connsiteY71" fmla="*/ 620884 h 3502803"/>
                <a:gd name="connsiteX72" fmla="*/ 2633832 w 3248517"/>
                <a:gd name="connsiteY72" fmla="*/ 446449 h 3502803"/>
                <a:gd name="connsiteX73" fmla="*/ 2586971 w 3248517"/>
                <a:gd name="connsiteY73" fmla="*/ 643296 h 3502803"/>
                <a:gd name="connsiteX74" fmla="*/ 2650846 w 3248517"/>
                <a:gd name="connsiteY74" fmla="*/ 771218 h 3502803"/>
                <a:gd name="connsiteX75" fmla="*/ 2632922 w 3248517"/>
                <a:gd name="connsiteY75" fmla="*/ 854946 h 3502803"/>
                <a:gd name="connsiteX76" fmla="*/ 2481287 w 3248517"/>
                <a:gd name="connsiteY76" fmla="*/ 854665 h 3502803"/>
                <a:gd name="connsiteX77" fmla="*/ 2393982 w 3248517"/>
                <a:gd name="connsiteY77" fmla="*/ 753575 h 3502803"/>
                <a:gd name="connsiteX78" fmla="*/ 2447929 w 3248517"/>
                <a:gd name="connsiteY78" fmla="*/ 605344 h 3502803"/>
                <a:gd name="connsiteX79" fmla="*/ 2420079 w 3248517"/>
                <a:gd name="connsiteY79" fmla="*/ 458586 h 3502803"/>
                <a:gd name="connsiteX80" fmla="*/ 2330389 w 3248517"/>
                <a:gd name="connsiteY80" fmla="*/ 702575 h 3502803"/>
                <a:gd name="connsiteX81" fmla="*/ 2045501 w 3248517"/>
                <a:gd name="connsiteY81" fmla="*/ 470160 h 3502803"/>
                <a:gd name="connsiteX82" fmla="*/ 2079139 w 3248517"/>
                <a:gd name="connsiteY82" fmla="*/ 379171 h 3502803"/>
                <a:gd name="connsiteX83" fmla="*/ 2305379 w 3248517"/>
                <a:gd name="connsiteY83" fmla="*/ 238764 h 3502803"/>
                <a:gd name="connsiteX84" fmla="*/ 2167863 w 3248517"/>
                <a:gd name="connsiteY84" fmla="*/ 296731 h 3502803"/>
                <a:gd name="connsiteX85" fmla="*/ 2035574 w 3248517"/>
                <a:gd name="connsiteY85" fmla="*/ 307863 h 3502803"/>
                <a:gd name="connsiteX86" fmla="*/ 2047899 w 3248517"/>
                <a:gd name="connsiteY86" fmla="*/ 174099 h 3502803"/>
                <a:gd name="connsiteX87" fmla="*/ 2126456 w 3248517"/>
                <a:gd name="connsiteY87" fmla="*/ 0 h 3502803"/>
                <a:gd name="connsiteX88" fmla="*/ 1966650 w 3248517"/>
                <a:gd name="connsiteY88" fmla="*/ 257318 h 3502803"/>
                <a:gd name="connsiteX89" fmla="*/ 1936870 w 3248517"/>
                <a:gd name="connsiteY89" fmla="*/ 32164 h 3502803"/>
                <a:gd name="connsiteX90" fmla="*/ 1901275 w 3248517"/>
                <a:gd name="connsiteY90" fmla="*/ 208756 h 3502803"/>
                <a:gd name="connsiteX91" fmla="*/ 1931363 w 3248517"/>
                <a:gd name="connsiteY91" fmla="*/ 367315 h 3502803"/>
                <a:gd name="connsiteX92" fmla="*/ 1837294 w 3248517"/>
                <a:gd name="connsiteY92" fmla="*/ 288733 h 3502803"/>
                <a:gd name="connsiteX93" fmla="*/ 1776782 w 3248517"/>
                <a:gd name="connsiteY93" fmla="*/ 138130 h 3502803"/>
                <a:gd name="connsiteX94" fmla="*/ 1812524 w 3248517"/>
                <a:gd name="connsiteY94" fmla="*/ 363351 h 3502803"/>
                <a:gd name="connsiteX95" fmla="*/ 2358415 w 3248517"/>
                <a:gd name="connsiteY95" fmla="*/ 907420 h 3502803"/>
                <a:gd name="connsiteX96" fmla="*/ 2235543 w 3248517"/>
                <a:gd name="connsiteY96" fmla="*/ 830779 h 3502803"/>
                <a:gd name="connsiteX97" fmla="*/ 2065635 w 3248517"/>
                <a:gd name="connsiteY97" fmla="*/ 746314 h 3502803"/>
                <a:gd name="connsiteX98" fmla="*/ 2108531 w 3248517"/>
                <a:gd name="connsiteY98" fmla="*/ 998194 h 3502803"/>
                <a:gd name="connsiteX99" fmla="*/ 2259254 w 3248517"/>
                <a:gd name="connsiteY99" fmla="*/ 1067227 h 3502803"/>
                <a:gd name="connsiteX100" fmla="*/ 2285163 w 3248517"/>
                <a:gd name="connsiteY100" fmla="*/ 1144483 h 3502803"/>
                <a:gd name="connsiteX101" fmla="*/ 2187208 w 3248517"/>
                <a:gd name="connsiteY101" fmla="*/ 1396872 h 3502803"/>
                <a:gd name="connsiteX102" fmla="*/ 1962055 w 3248517"/>
                <a:gd name="connsiteY102" fmla="*/ 1419847 h 3502803"/>
                <a:gd name="connsiteX103" fmla="*/ 1658786 w 3248517"/>
                <a:gd name="connsiteY103" fmla="*/ 1452012 h 3502803"/>
                <a:gd name="connsiteX104" fmla="*/ 514638 w 3248517"/>
                <a:gd name="connsiteY104" fmla="*/ 1433632 h 3502803"/>
                <a:gd name="connsiteX0" fmla="*/ 514638 w 3248517"/>
                <a:gd name="connsiteY0" fmla="*/ 1433632 h 3508045"/>
                <a:gd name="connsiteX1" fmla="*/ 514638 w 3248517"/>
                <a:gd name="connsiteY1" fmla="*/ 1433632 h 3508045"/>
                <a:gd name="connsiteX2" fmla="*/ 202179 w 3248517"/>
                <a:gd name="connsiteY2" fmla="*/ 1603646 h 3508045"/>
                <a:gd name="connsiteX3" fmla="*/ 18380 w 3248517"/>
                <a:gd name="connsiteY3" fmla="*/ 1787445 h 3508045"/>
                <a:gd name="connsiteX4" fmla="*/ 0 w 3248517"/>
                <a:gd name="connsiteY4" fmla="*/ 2063143 h 3508045"/>
                <a:gd name="connsiteX5" fmla="*/ 151635 w 3248517"/>
                <a:gd name="connsiteY5" fmla="*/ 1952864 h 3508045"/>
                <a:gd name="connsiteX6" fmla="*/ 188394 w 3248517"/>
                <a:gd name="connsiteY6" fmla="*/ 2003409 h 3508045"/>
                <a:gd name="connsiteX7" fmla="*/ 202179 w 3248517"/>
                <a:gd name="connsiteY7" fmla="*/ 1856369 h 3508045"/>
                <a:gd name="connsiteX8" fmla="*/ 280294 w 3248517"/>
                <a:gd name="connsiteY8" fmla="*/ 2269917 h 3508045"/>
                <a:gd name="connsiteX9" fmla="*/ 36760 w 3248517"/>
                <a:gd name="connsiteY9" fmla="*/ 2550211 h 3508045"/>
                <a:gd name="connsiteX10" fmla="*/ 45950 w 3248517"/>
                <a:gd name="connsiteY10" fmla="*/ 3363521 h 3508045"/>
                <a:gd name="connsiteX11" fmla="*/ 105685 w 3248517"/>
                <a:gd name="connsiteY11" fmla="*/ 3326761 h 3508045"/>
                <a:gd name="connsiteX12" fmla="*/ 133255 w 3248517"/>
                <a:gd name="connsiteY12" fmla="*/ 3469206 h 3508045"/>
                <a:gd name="connsiteX13" fmla="*/ 298674 w 3248517"/>
                <a:gd name="connsiteY13" fmla="*/ 3464611 h 3508045"/>
                <a:gd name="connsiteX14" fmla="*/ 353813 w 3248517"/>
                <a:gd name="connsiteY14" fmla="*/ 3427851 h 3508045"/>
                <a:gd name="connsiteX15" fmla="*/ 174609 w 3248517"/>
                <a:gd name="connsiteY15" fmla="*/ 3276217 h 3508045"/>
                <a:gd name="connsiteX16" fmla="*/ 170014 w 3248517"/>
                <a:gd name="connsiteY16" fmla="*/ 2720225 h 3508045"/>
                <a:gd name="connsiteX17" fmla="*/ 390573 w 3248517"/>
                <a:gd name="connsiteY17" fmla="*/ 2605350 h 3508045"/>
                <a:gd name="connsiteX18" fmla="*/ 298674 w 3248517"/>
                <a:gd name="connsiteY18" fmla="*/ 2734010 h 3508045"/>
                <a:gd name="connsiteX19" fmla="*/ 680057 w 3248517"/>
                <a:gd name="connsiteY19" fmla="*/ 3294597 h 3508045"/>
                <a:gd name="connsiteX20" fmla="*/ 721411 w 3248517"/>
                <a:gd name="connsiteY20" fmla="*/ 3262432 h 3508045"/>
                <a:gd name="connsiteX21" fmla="*/ 735196 w 3248517"/>
                <a:gd name="connsiteY21" fmla="*/ 3363521 h 3508045"/>
                <a:gd name="connsiteX22" fmla="*/ 928185 w 3248517"/>
                <a:gd name="connsiteY22" fmla="*/ 3363521 h 3508045"/>
                <a:gd name="connsiteX23" fmla="*/ 974135 w 3248517"/>
                <a:gd name="connsiteY23" fmla="*/ 3331356 h 3508045"/>
                <a:gd name="connsiteX24" fmla="*/ 758171 w 3248517"/>
                <a:gd name="connsiteY24" fmla="*/ 3193507 h 3508045"/>
                <a:gd name="connsiteX25" fmla="*/ 510043 w 3248517"/>
                <a:gd name="connsiteY25" fmla="*/ 2821314 h 3508045"/>
                <a:gd name="connsiteX26" fmla="*/ 519233 w 3248517"/>
                <a:gd name="connsiteY26" fmla="*/ 2738605 h 3508045"/>
                <a:gd name="connsiteX27" fmla="*/ 914400 w 3248517"/>
                <a:gd name="connsiteY27" fmla="*/ 2334247 h 3508045"/>
                <a:gd name="connsiteX28" fmla="*/ 1709331 w 3248517"/>
                <a:gd name="connsiteY28" fmla="*/ 2380197 h 3508045"/>
                <a:gd name="connsiteX29" fmla="*/ 1585267 w 3248517"/>
                <a:gd name="connsiteY29" fmla="*/ 3248647 h 3508045"/>
                <a:gd name="connsiteX30" fmla="*/ 1622026 w 3248517"/>
                <a:gd name="connsiteY30" fmla="*/ 3239457 h 3508045"/>
                <a:gd name="connsiteX31" fmla="*/ 1617432 w 3248517"/>
                <a:gd name="connsiteY31" fmla="*/ 3386496 h 3508045"/>
                <a:gd name="connsiteX32" fmla="*/ 1824205 w 3248517"/>
                <a:gd name="connsiteY32" fmla="*/ 3450826 h 3508045"/>
                <a:gd name="connsiteX33" fmla="*/ 1856370 w 3248517"/>
                <a:gd name="connsiteY33" fmla="*/ 3391091 h 3508045"/>
                <a:gd name="connsiteX34" fmla="*/ 1718521 w 3248517"/>
                <a:gd name="connsiteY34" fmla="*/ 3303786 h 3508045"/>
                <a:gd name="connsiteX35" fmla="*/ 1746091 w 3248517"/>
                <a:gd name="connsiteY35" fmla="*/ 2908619 h 3508045"/>
                <a:gd name="connsiteX36" fmla="*/ 1870155 w 3248517"/>
                <a:gd name="connsiteY36" fmla="*/ 2623730 h 3508045"/>
                <a:gd name="connsiteX37" fmla="*/ 1975840 w 3248517"/>
                <a:gd name="connsiteY37" fmla="*/ 2844289 h 3508045"/>
                <a:gd name="connsiteX38" fmla="*/ 2058549 w 3248517"/>
                <a:gd name="connsiteY38" fmla="*/ 3060253 h 3508045"/>
                <a:gd name="connsiteX39" fmla="*/ 2104499 w 3248517"/>
                <a:gd name="connsiteY39" fmla="*/ 3358926 h 3508045"/>
                <a:gd name="connsiteX40" fmla="*/ 2141259 w 3248517"/>
                <a:gd name="connsiteY40" fmla="*/ 3326761 h 3508045"/>
                <a:gd name="connsiteX41" fmla="*/ 2168828 w 3248517"/>
                <a:gd name="connsiteY41" fmla="*/ 3496775 h 3508045"/>
                <a:gd name="connsiteX42" fmla="*/ 2309062 w 3248517"/>
                <a:gd name="connsiteY42" fmla="*/ 3507439 h 3508045"/>
                <a:gd name="connsiteX43" fmla="*/ 2353539 w 3248517"/>
                <a:gd name="connsiteY43" fmla="*/ 3463419 h 3508045"/>
                <a:gd name="connsiteX44" fmla="*/ 2240700 w 3248517"/>
                <a:gd name="connsiteY44" fmla="*/ 3366924 h 3508045"/>
                <a:gd name="connsiteX45" fmla="*/ 2145854 w 3248517"/>
                <a:gd name="connsiteY45" fmla="*/ 3087823 h 3508045"/>
                <a:gd name="connsiteX46" fmla="*/ 2101660 w 3248517"/>
                <a:gd name="connsiteY46" fmla="*/ 2817884 h 3508045"/>
                <a:gd name="connsiteX47" fmla="*/ 2072334 w 3248517"/>
                <a:gd name="connsiteY47" fmla="*/ 2357222 h 3508045"/>
                <a:gd name="connsiteX48" fmla="*/ 2313376 w 3248517"/>
                <a:gd name="connsiteY48" fmla="*/ 2205413 h 3508045"/>
                <a:gd name="connsiteX49" fmla="*/ 2604615 w 3248517"/>
                <a:gd name="connsiteY49" fmla="*/ 1779447 h 3508045"/>
                <a:gd name="connsiteX50" fmla="*/ 2672628 w 3248517"/>
                <a:gd name="connsiteY50" fmla="*/ 1448891 h 3508045"/>
                <a:gd name="connsiteX51" fmla="*/ 2785010 w 3248517"/>
                <a:gd name="connsiteY51" fmla="*/ 1398346 h 3508045"/>
                <a:gd name="connsiteX52" fmla="*/ 2774628 w 3248517"/>
                <a:gd name="connsiteY52" fmla="*/ 1288521 h 3508045"/>
                <a:gd name="connsiteX53" fmla="*/ 2760106 w 3248517"/>
                <a:gd name="connsiteY53" fmla="*/ 1231453 h 3508045"/>
                <a:gd name="connsiteX54" fmla="*/ 2783362 w 3248517"/>
                <a:gd name="connsiteY54" fmla="*/ 1121454 h 3508045"/>
                <a:gd name="connsiteX55" fmla="*/ 2813492 w 3248517"/>
                <a:gd name="connsiteY55" fmla="*/ 1132185 h 3508045"/>
                <a:gd name="connsiteX56" fmla="*/ 2807530 w 3248517"/>
                <a:gd name="connsiteY56" fmla="*/ 1066034 h 3508045"/>
                <a:gd name="connsiteX57" fmla="*/ 2835100 w 3248517"/>
                <a:gd name="connsiteY57" fmla="*/ 1020084 h 3508045"/>
                <a:gd name="connsiteX58" fmla="*/ 2946306 w 3248517"/>
                <a:gd name="connsiteY58" fmla="*/ 872562 h 3508045"/>
                <a:gd name="connsiteX59" fmla="*/ 2986734 w 3248517"/>
                <a:gd name="connsiteY59" fmla="*/ 771955 h 3508045"/>
                <a:gd name="connsiteX60" fmla="*/ 2876992 w 3248517"/>
                <a:gd name="connsiteY60" fmla="*/ 819245 h 3508045"/>
                <a:gd name="connsiteX61" fmla="*/ 2742744 w 3248517"/>
                <a:gd name="connsiteY61" fmla="*/ 868450 h 3508045"/>
                <a:gd name="connsiteX62" fmla="*/ 3074039 w 3248517"/>
                <a:gd name="connsiteY62" fmla="*/ 501589 h 3508045"/>
                <a:gd name="connsiteX63" fmla="*/ 3219323 w 3248517"/>
                <a:gd name="connsiteY63" fmla="*/ 46231 h 3508045"/>
                <a:gd name="connsiteX64" fmla="*/ 3119988 w 3248517"/>
                <a:gd name="connsiteY64" fmla="*/ 328453 h 3508045"/>
                <a:gd name="connsiteX65" fmla="*/ 3079371 w 3248517"/>
                <a:gd name="connsiteY65" fmla="*/ 38232 h 3508045"/>
                <a:gd name="connsiteX66" fmla="*/ 3059798 w 3248517"/>
                <a:gd name="connsiteY66" fmla="*/ 388642 h 3508045"/>
                <a:gd name="connsiteX67" fmla="*/ 2963023 w 3248517"/>
                <a:gd name="connsiteY67" fmla="*/ 482754 h 3508045"/>
                <a:gd name="connsiteX68" fmla="*/ 2822963 w 3248517"/>
                <a:gd name="connsiteY68" fmla="*/ 60189 h 3508045"/>
                <a:gd name="connsiteX69" fmla="*/ 2887119 w 3248517"/>
                <a:gd name="connsiteY69" fmla="*/ 521161 h 3508045"/>
                <a:gd name="connsiteX70" fmla="*/ 2715630 w 3248517"/>
                <a:gd name="connsiteY70" fmla="*/ 730601 h 3508045"/>
                <a:gd name="connsiteX71" fmla="*/ 2649828 w 3248517"/>
                <a:gd name="connsiteY71" fmla="*/ 620884 h 3508045"/>
                <a:gd name="connsiteX72" fmla="*/ 2633832 w 3248517"/>
                <a:gd name="connsiteY72" fmla="*/ 446449 h 3508045"/>
                <a:gd name="connsiteX73" fmla="*/ 2586971 w 3248517"/>
                <a:gd name="connsiteY73" fmla="*/ 643296 h 3508045"/>
                <a:gd name="connsiteX74" fmla="*/ 2650846 w 3248517"/>
                <a:gd name="connsiteY74" fmla="*/ 771218 h 3508045"/>
                <a:gd name="connsiteX75" fmla="*/ 2632922 w 3248517"/>
                <a:gd name="connsiteY75" fmla="*/ 854946 h 3508045"/>
                <a:gd name="connsiteX76" fmla="*/ 2481287 w 3248517"/>
                <a:gd name="connsiteY76" fmla="*/ 854665 h 3508045"/>
                <a:gd name="connsiteX77" fmla="*/ 2393982 w 3248517"/>
                <a:gd name="connsiteY77" fmla="*/ 753575 h 3508045"/>
                <a:gd name="connsiteX78" fmla="*/ 2447929 w 3248517"/>
                <a:gd name="connsiteY78" fmla="*/ 605344 h 3508045"/>
                <a:gd name="connsiteX79" fmla="*/ 2420079 w 3248517"/>
                <a:gd name="connsiteY79" fmla="*/ 458586 h 3508045"/>
                <a:gd name="connsiteX80" fmla="*/ 2330389 w 3248517"/>
                <a:gd name="connsiteY80" fmla="*/ 702575 h 3508045"/>
                <a:gd name="connsiteX81" fmla="*/ 2045501 w 3248517"/>
                <a:gd name="connsiteY81" fmla="*/ 470160 h 3508045"/>
                <a:gd name="connsiteX82" fmla="*/ 2079139 w 3248517"/>
                <a:gd name="connsiteY82" fmla="*/ 379171 h 3508045"/>
                <a:gd name="connsiteX83" fmla="*/ 2305379 w 3248517"/>
                <a:gd name="connsiteY83" fmla="*/ 238764 h 3508045"/>
                <a:gd name="connsiteX84" fmla="*/ 2167863 w 3248517"/>
                <a:gd name="connsiteY84" fmla="*/ 296731 h 3508045"/>
                <a:gd name="connsiteX85" fmla="*/ 2035574 w 3248517"/>
                <a:gd name="connsiteY85" fmla="*/ 307863 h 3508045"/>
                <a:gd name="connsiteX86" fmla="*/ 2047899 w 3248517"/>
                <a:gd name="connsiteY86" fmla="*/ 174099 h 3508045"/>
                <a:gd name="connsiteX87" fmla="*/ 2126456 w 3248517"/>
                <a:gd name="connsiteY87" fmla="*/ 0 h 3508045"/>
                <a:gd name="connsiteX88" fmla="*/ 1966650 w 3248517"/>
                <a:gd name="connsiteY88" fmla="*/ 257318 h 3508045"/>
                <a:gd name="connsiteX89" fmla="*/ 1936870 w 3248517"/>
                <a:gd name="connsiteY89" fmla="*/ 32164 h 3508045"/>
                <a:gd name="connsiteX90" fmla="*/ 1901275 w 3248517"/>
                <a:gd name="connsiteY90" fmla="*/ 208756 h 3508045"/>
                <a:gd name="connsiteX91" fmla="*/ 1931363 w 3248517"/>
                <a:gd name="connsiteY91" fmla="*/ 367315 h 3508045"/>
                <a:gd name="connsiteX92" fmla="*/ 1837294 w 3248517"/>
                <a:gd name="connsiteY92" fmla="*/ 288733 h 3508045"/>
                <a:gd name="connsiteX93" fmla="*/ 1776782 w 3248517"/>
                <a:gd name="connsiteY93" fmla="*/ 138130 h 3508045"/>
                <a:gd name="connsiteX94" fmla="*/ 1812524 w 3248517"/>
                <a:gd name="connsiteY94" fmla="*/ 363351 h 3508045"/>
                <a:gd name="connsiteX95" fmla="*/ 2358415 w 3248517"/>
                <a:gd name="connsiteY95" fmla="*/ 907420 h 3508045"/>
                <a:gd name="connsiteX96" fmla="*/ 2235543 w 3248517"/>
                <a:gd name="connsiteY96" fmla="*/ 830779 h 3508045"/>
                <a:gd name="connsiteX97" fmla="*/ 2065635 w 3248517"/>
                <a:gd name="connsiteY97" fmla="*/ 746314 h 3508045"/>
                <a:gd name="connsiteX98" fmla="*/ 2108531 w 3248517"/>
                <a:gd name="connsiteY98" fmla="*/ 998194 h 3508045"/>
                <a:gd name="connsiteX99" fmla="*/ 2259254 w 3248517"/>
                <a:gd name="connsiteY99" fmla="*/ 1067227 h 3508045"/>
                <a:gd name="connsiteX100" fmla="*/ 2285163 w 3248517"/>
                <a:gd name="connsiteY100" fmla="*/ 1144483 h 3508045"/>
                <a:gd name="connsiteX101" fmla="*/ 2187208 w 3248517"/>
                <a:gd name="connsiteY101" fmla="*/ 1396872 h 3508045"/>
                <a:gd name="connsiteX102" fmla="*/ 1962055 w 3248517"/>
                <a:gd name="connsiteY102" fmla="*/ 1419847 h 3508045"/>
                <a:gd name="connsiteX103" fmla="*/ 1658786 w 3248517"/>
                <a:gd name="connsiteY103" fmla="*/ 1452012 h 3508045"/>
                <a:gd name="connsiteX104" fmla="*/ 514638 w 3248517"/>
                <a:gd name="connsiteY104" fmla="*/ 1433632 h 3508045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41259 w 3248517"/>
                <a:gd name="connsiteY40" fmla="*/ 3326761 h 3507439"/>
                <a:gd name="connsiteX41" fmla="*/ 2168828 w 3248517"/>
                <a:gd name="connsiteY41" fmla="*/ 3496775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41259 w 3248517"/>
                <a:gd name="connsiteY40" fmla="*/ 3326761 h 3507439"/>
                <a:gd name="connsiteX41" fmla="*/ 2168828 w 3248517"/>
                <a:gd name="connsiteY41" fmla="*/ 3496775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41259 w 3248517"/>
                <a:gd name="connsiteY40" fmla="*/ 3326761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773"/>
                <a:gd name="connsiteX1" fmla="*/ 514638 w 3248517"/>
                <a:gd name="connsiteY1" fmla="*/ 1433632 h 3507773"/>
                <a:gd name="connsiteX2" fmla="*/ 202179 w 3248517"/>
                <a:gd name="connsiteY2" fmla="*/ 1603646 h 3507773"/>
                <a:gd name="connsiteX3" fmla="*/ 18380 w 3248517"/>
                <a:gd name="connsiteY3" fmla="*/ 1787445 h 3507773"/>
                <a:gd name="connsiteX4" fmla="*/ 0 w 3248517"/>
                <a:gd name="connsiteY4" fmla="*/ 2063143 h 3507773"/>
                <a:gd name="connsiteX5" fmla="*/ 151635 w 3248517"/>
                <a:gd name="connsiteY5" fmla="*/ 1952864 h 3507773"/>
                <a:gd name="connsiteX6" fmla="*/ 188394 w 3248517"/>
                <a:gd name="connsiteY6" fmla="*/ 2003409 h 3507773"/>
                <a:gd name="connsiteX7" fmla="*/ 202179 w 3248517"/>
                <a:gd name="connsiteY7" fmla="*/ 1856369 h 3507773"/>
                <a:gd name="connsiteX8" fmla="*/ 280294 w 3248517"/>
                <a:gd name="connsiteY8" fmla="*/ 2269917 h 3507773"/>
                <a:gd name="connsiteX9" fmla="*/ 36760 w 3248517"/>
                <a:gd name="connsiteY9" fmla="*/ 2550211 h 3507773"/>
                <a:gd name="connsiteX10" fmla="*/ 45950 w 3248517"/>
                <a:gd name="connsiteY10" fmla="*/ 3363521 h 3507773"/>
                <a:gd name="connsiteX11" fmla="*/ 105685 w 3248517"/>
                <a:gd name="connsiteY11" fmla="*/ 3326761 h 3507773"/>
                <a:gd name="connsiteX12" fmla="*/ 133255 w 3248517"/>
                <a:gd name="connsiteY12" fmla="*/ 3469206 h 3507773"/>
                <a:gd name="connsiteX13" fmla="*/ 298674 w 3248517"/>
                <a:gd name="connsiteY13" fmla="*/ 3464611 h 3507773"/>
                <a:gd name="connsiteX14" fmla="*/ 353813 w 3248517"/>
                <a:gd name="connsiteY14" fmla="*/ 3427851 h 3507773"/>
                <a:gd name="connsiteX15" fmla="*/ 174609 w 3248517"/>
                <a:gd name="connsiteY15" fmla="*/ 3276217 h 3507773"/>
                <a:gd name="connsiteX16" fmla="*/ 170014 w 3248517"/>
                <a:gd name="connsiteY16" fmla="*/ 2720225 h 3507773"/>
                <a:gd name="connsiteX17" fmla="*/ 390573 w 3248517"/>
                <a:gd name="connsiteY17" fmla="*/ 2605350 h 3507773"/>
                <a:gd name="connsiteX18" fmla="*/ 298674 w 3248517"/>
                <a:gd name="connsiteY18" fmla="*/ 2734010 h 3507773"/>
                <a:gd name="connsiteX19" fmla="*/ 680057 w 3248517"/>
                <a:gd name="connsiteY19" fmla="*/ 3294597 h 3507773"/>
                <a:gd name="connsiteX20" fmla="*/ 721411 w 3248517"/>
                <a:gd name="connsiteY20" fmla="*/ 3262432 h 3507773"/>
                <a:gd name="connsiteX21" fmla="*/ 735196 w 3248517"/>
                <a:gd name="connsiteY21" fmla="*/ 3363521 h 3507773"/>
                <a:gd name="connsiteX22" fmla="*/ 928185 w 3248517"/>
                <a:gd name="connsiteY22" fmla="*/ 3363521 h 3507773"/>
                <a:gd name="connsiteX23" fmla="*/ 974135 w 3248517"/>
                <a:gd name="connsiteY23" fmla="*/ 3331356 h 3507773"/>
                <a:gd name="connsiteX24" fmla="*/ 758171 w 3248517"/>
                <a:gd name="connsiteY24" fmla="*/ 3193507 h 3507773"/>
                <a:gd name="connsiteX25" fmla="*/ 510043 w 3248517"/>
                <a:gd name="connsiteY25" fmla="*/ 2821314 h 3507773"/>
                <a:gd name="connsiteX26" fmla="*/ 519233 w 3248517"/>
                <a:gd name="connsiteY26" fmla="*/ 2738605 h 3507773"/>
                <a:gd name="connsiteX27" fmla="*/ 914400 w 3248517"/>
                <a:gd name="connsiteY27" fmla="*/ 2334247 h 3507773"/>
                <a:gd name="connsiteX28" fmla="*/ 1709331 w 3248517"/>
                <a:gd name="connsiteY28" fmla="*/ 2380197 h 3507773"/>
                <a:gd name="connsiteX29" fmla="*/ 1585267 w 3248517"/>
                <a:gd name="connsiteY29" fmla="*/ 3248647 h 3507773"/>
                <a:gd name="connsiteX30" fmla="*/ 1622026 w 3248517"/>
                <a:gd name="connsiteY30" fmla="*/ 3239457 h 3507773"/>
                <a:gd name="connsiteX31" fmla="*/ 1617432 w 3248517"/>
                <a:gd name="connsiteY31" fmla="*/ 3386496 h 3507773"/>
                <a:gd name="connsiteX32" fmla="*/ 1824205 w 3248517"/>
                <a:gd name="connsiteY32" fmla="*/ 3450826 h 3507773"/>
                <a:gd name="connsiteX33" fmla="*/ 1856370 w 3248517"/>
                <a:gd name="connsiteY33" fmla="*/ 3391091 h 3507773"/>
                <a:gd name="connsiteX34" fmla="*/ 1718521 w 3248517"/>
                <a:gd name="connsiteY34" fmla="*/ 3303786 h 3507773"/>
                <a:gd name="connsiteX35" fmla="*/ 1746091 w 3248517"/>
                <a:gd name="connsiteY35" fmla="*/ 2908619 h 3507773"/>
                <a:gd name="connsiteX36" fmla="*/ 1870155 w 3248517"/>
                <a:gd name="connsiteY36" fmla="*/ 2623730 h 3507773"/>
                <a:gd name="connsiteX37" fmla="*/ 1975840 w 3248517"/>
                <a:gd name="connsiteY37" fmla="*/ 2844289 h 3507773"/>
                <a:gd name="connsiteX38" fmla="*/ 2058549 w 3248517"/>
                <a:gd name="connsiteY38" fmla="*/ 3060253 h 3507773"/>
                <a:gd name="connsiteX39" fmla="*/ 2104499 w 3248517"/>
                <a:gd name="connsiteY39" fmla="*/ 3358926 h 3507773"/>
                <a:gd name="connsiteX40" fmla="*/ 2141259 w 3248517"/>
                <a:gd name="connsiteY40" fmla="*/ 3326761 h 3507773"/>
                <a:gd name="connsiteX41" fmla="*/ 2155499 w 3248517"/>
                <a:gd name="connsiteY41" fmla="*/ 3478113 h 3507773"/>
                <a:gd name="connsiteX42" fmla="*/ 2309062 w 3248517"/>
                <a:gd name="connsiteY42" fmla="*/ 3507439 h 3507773"/>
                <a:gd name="connsiteX43" fmla="*/ 2353539 w 3248517"/>
                <a:gd name="connsiteY43" fmla="*/ 3463419 h 3507773"/>
                <a:gd name="connsiteX44" fmla="*/ 2240700 w 3248517"/>
                <a:gd name="connsiteY44" fmla="*/ 3366924 h 3507773"/>
                <a:gd name="connsiteX45" fmla="*/ 2145854 w 3248517"/>
                <a:gd name="connsiteY45" fmla="*/ 3087823 h 3507773"/>
                <a:gd name="connsiteX46" fmla="*/ 2101660 w 3248517"/>
                <a:gd name="connsiteY46" fmla="*/ 2817884 h 3507773"/>
                <a:gd name="connsiteX47" fmla="*/ 2072334 w 3248517"/>
                <a:gd name="connsiteY47" fmla="*/ 2357222 h 3507773"/>
                <a:gd name="connsiteX48" fmla="*/ 2313376 w 3248517"/>
                <a:gd name="connsiteY48" fmla="*/ 2205413 h 3507773"/>
                <a:gd name="connsiteX49" fmla="*/ 2604615 w 3248517"/>
                <a:gd name="connsiteY49" fmla="*/ 1779447 h 3507773"/>
                <a:gd name="connsiteX50" fmla="*/ 2672628 w 3248517"/>
                <a:gd name="connsiteY50" fmla="*/ 1448891 h 3507773"/>
                <a:gd name="connsiteX51" fmla="*/ 2785010 w 3248517"/>
                <a:gd name="connsiteY51" fmla="*/ 1398346 h 3507773"/>
                <a:gd name="connsiteX52" fmla="*/ 2774628 w 3248517"/>
                <a:gd name="connsiteY52" fmla="*/ 1288521 h 3507773"/>
                <a:gd name="connsiteX53" fmla="*/ 2760106 w 3248517"/>
                <a:gd name="connsiteY53" fmla="*/ 1231453 h 3507773"/>
                <a:gd name="connsiteX54" fmla="*/ 2783362 w 3248517"/>
                <a:gd name="connsiteY54" fmla="*/ 1121454 h 3507773"/>
                <a:gd name="connsiteX55" fmla="*/ 2813492 w 3248517"/>
                <a:gd name="connsiteY55" fmla="*/ 1132185 h 3507773"/>
                <a:gd name="connsiteX56" fmla="*/ 2807530 w 3248517"/>
                <a:gd name="connsiteY56" fmla="*/ 1066034 h 3507773"/>
                <a:gd name="connsiteX57" fmla="*/ 2835100 w 3248517"/>
                <a:gd name="connsiteY57" fmla="*/ 1020084 h 3507773"/>
                <a:gd name="connsiteX58" fmla="*/ 2946306 w 3248517"/>
                <a:gd name="connsiteY58" fmla="*/ 872562 h 3507773"/>
                <a:gd name="connsiteX59" fmla="*/ 2986734 w 3248517"/>
                <a:gd name="connsiteY59" fmla="*/ 771955 h 3507773"/>
                <a:gd name="connsiteX60" fmla="*/ 2876992 w 3248517"/>
                <a:gd name="connsiteY60" fmla="*/ 819245 h 3507773"/>
                <a:gd name="connsiteX61" fmla="*/ 2742744 w 3248517"/>
                <a:gd name="connsiteY61" fmla="*/ 868450 h 3507773"/>
                <a:gd name="connsiteX62" fmla="*/ 3074039 w 3248517"/>
                <a:gd name="connsiteY62" fmla="*/ 501589 h 3507773"/>
                <a:gd name="connsiteX63" fmla="*/ 3219323 w 3248517"/>
                <a:gd name="connsiteY63" fmla="*/ 46231 h 3507773"/>
                <a:gd name="connsiteX64" fmla="*/ 3119988 w 3248517"/>
                <a:gd name="connsiteY64" fmla="*/ 328453 h 3507773"/>
                <a:gd name="connsiteX65" fmla="*/ 3079371 w 3248517"/>
                <a:gd name="connsiteY65" fmla="*/ 38232 h 3507773"/>
                <a:gd name="connsiteX66" fmla="*/ 3059798 w 3248517"/>
                <a:gd name="connsiteY66" fmla="*/ 388642 h 3507773"/>
                <a:gd name="connsiteX67" fmla="*/ 2963023 w 3248517"/>
                <a:gd name="connsiteY67" fmla="*/ 482754 h 3507773"/>
                <a:gd name="connsiteX68" fmla="*/ 2822963 w 3248517"/>
                <a:gd name="connsiteY68" fmla="*/ 60189 h 3507773"/>
                <a:gd name="connsiteX69" fmla="*/ 2887119 w 3248517"/>
                <a:gd name="connsiteY69" fmla="*/ 521161 h 3507773"/>
                <a:gd name="connsiteX70" fmla="*/ 2715630 w 3248517"/>
                <a:gd name="connsiteY70" fmla="*/ 730601 h 3507773"/>
                <a:gd name="connsiteX71" fmla="*/ 2649828 w 3248517"/>
                <a:gd name="connsiteY71" fmla="*/ 620884 h 3507773"/>
                <a:gd name="connsiteX72" fmla="*/ 2633832 w 3248517"/>
                <a:gd name="connsiteY72" fmla="*/ 446449 h 3507773"/>
                <a:gd name="connsiteX73" fmla="*/ 2586971 w 3248517"/>
                <a:gd name="connsiteY73" fmla="*/ 643296 h 3507773"/>
                <a:gd name="connsiteX74" fmla="*/ 2650846 w 3248517"/>
                <a:gd name="connsiteY74" fmla="*/ 771218 h 3507773"/>
                <a:gd name="connsiteX75" fmla="*/ 2632922 w 3248517"/>
                <a:gd name="connsiteY75" fmla="*/ 854946 h 3507773"/>
                <a:gd name="connsiteX76" fmla="*/ 2481287 w 3248517"/>
                <a:gd name="connsiteY76" fmla="*/ 854665 h 3507773"/>
                <a:gd name="connsiteX77" fmla="*/ 2393982 w 3248517"/>
                <a:gd name="connsiteY77" fmla="*/ 753575 h 3507773"/>
                <a:gd name="connsiteX78" fmla="*/ 2447929 w 3248517"/>
                <a:gd name="connsiteY78" fmla="*/ 605344 h 3507773"/>
                <a:gd name="connsiteX79" fmla="*/ 2420079 w 3248517"/>
                <a:gd name="connsiteY79" fmla="*/ 458586 h 3507773"/>
                <a:gd name="connsiteX80" fmla="*/ 2330389 w 3248517"/>
                <a:gd name="connsiteY80" fmla="*/ 702575 h 3507773"/>
                <a:gd name="connsiteX81" fmla="*/ 2045501 w 3248517"/>
                <a:gd name="connsiteY81" fmla="*/ 470160 h 3507773"/>
                <a:gd name="connsiteX82" fmla="*/ 2079139 w 3248517"/>
                <a:gd name="connsiteY82" fmla="*/ 379171 h 3507773"/>
                <a:gd name="connsiteX83" fmla="*/ 2305379 w 3248517"/>
                <a:gd name="connsiteY83" fmla="*/ 238764 h 3507773"/>
                <a:gd name="connsiteX84" fmla="*/ 2167863 w 3248517"/>
                <a:gd name="connsiteY84" fmla="*/ 296731 h 3507773"/>
                <a:gd name="connsiteX85" fmla="*/ 2035574 w 3248517"/>
                <a:gd name="connsiteY85" fmla="*/ 307863 h 3507773"/>
                <a:gd name="connsiteX86" fmla="*/ 2047899 w 3248517"/>
                <a:gd name="connsiteY86" fmla="*/ 174099 h 3507773"/>
                <a:gd name="connsiteX87" fmla="*/ 2126456 w 3248517"/>
                <a:gd name="connsiteY87" fmla="*/ 0 h 3507773"/>
                <a:gd name="connsiteX88" fmla="*/ 1966650 w 3248517"/>
                <a:gd name="connsiteY88" fmla="*/ 257318 h 3507773"/>
                <a:gd name="connsiteX89" fmla="*/ 1936870 w 3248517"/>
                <a:gd name="connsiteY89" fmla="*/ 32164 h 3507773"/>
                <a:gd name="connsiteX90" fmla="*/ 1901275 w 3248517"/>
                <a:gd name="connsiteY90" fmla="*/ 208756 h 3507773"/>
                <a:gd name="connsiteX91" fmla="*/ 1931363 w 3248517"/>
                <a:gd name="connsiteY91" fmla="*/ 367315 h 3507773"/>
                <a:gd name="connsiteX92" fmla="*/ 1837294 w 3248517"/>
                <a:gd name="connsiteY92" fmla="*/ 288733 h 3507773"/>
                <a:gd name="connsiteX93" fmla="*/ 1776782 w 3248517"/>
                <a:gd name="connsiteY93" fmla="*/ 138130 h 3507773"/>
                <a:gd name="connsiteX94" fmla="*/ 1812524 w 3248517"/>
                <a:gd name="connsiteY94" fmla="*/ 363351 h 3507773"/>
                <a:gd name="connsiteX95" fmla="*/ 2358415 w 3248517"/>
                <a:gd name="connsiteY95" fmla="*/ 907420 h 3507773"/>
                <a:gd name="connsiteX96" fmla="*/ 2235543 w 3248517"/>
                <a:gd name="connsiteY96" fmla="*/ 830779 h 3507773"/>
                <a:gd name="connsiteX97" fmla="*/ 2065635 w 3248517"/>
                <a:gd name="connsiteY97" fmla="*/ 746314 h 3507773"/>
                <a:gd name="connsiteX98" fmla="*/ 2108531 w 3248517"/>
                <a:gd name="connsiteY98" fmla="*/ 998194 h 3507773"/>
                <a:gd name="connsiteX99" fmla="*/ 2259254 w 3248517"/>
                <a:gd name="connsiteY99" fmla="*/ 1067227 h 3507773"/>
                <a:gd name="connsiteX100" fmla="*/ 2285163 w 3248517"/>
                <a:gd name="connsiteY100" fmla="*/ 1144483 h 3507773"/>
                <a:gd name="connsiteX101" fmla="*/ 2187208 w 3248517"/>
                <a:gd name="connsiteY101" fmla="*/ 1396872 h 3507773"/>
                <a:gd name="connsiteX102" fmla="*/ 1962055 w 3248517"/>
                <a:gd name="connsiteY102" fmla="*/ 1419847 h 3507773"/>
                <a:gd name="connsiteX103" fmla="*/ 1658786 w 3248517"/>
                <a:gd name="connsiteY103" fmla="*/ 1452012 h 3507773"/>
                <a:gd name="connsiteX104" fmla="*/ 514638 w 3248517"/>
                <a:gd name="connsiteY104" fmla="*/ 1433632 h 3507773"/>
                <a:gd name="connsiteX0" fmla="*/ 514638 w 3248517"/>
                <a:gd name="connsiteY0" fmla="*/ 1433632 h 3507773"/>
                <a:gd name="connsiteX1" fmla="*/ 514638 w 3248517"/>
                <a:gd name="connsiteY1" fmla="*/ 1433632 h 3507773"/>
                <a:gd name="connsiteX2" fmla="*/ 202179 w 3248517"/>
                <a:gd name="connsiteY2" fmla="*/ 1603646 h 3507773"/>
                <a:gd name="connsiteX3" fmla="*/ 18380 w 3248517"/>
                <a:gd name="connsiteY3" fmla="*/ 1787445 h 3507773"/>
                <a:gd name="connsiteX4" fmla="*/ 0 w 3248517"/>
                <a:gd name="connsiteY4" fmla="*/ 2063143 h 3507773"/>
                <a:gd name="connsiteX5" fmla="*/ 151635 w 3248517"/>
                <a:gd name="connsiteY5" fmla="*/ 1952864 h 3507773"/>
                <a:gd name="connsiteX6" fmla="*/ 188394 w 3248517"/>
                <a:gd name="connsiteY6" fmla="*/ 2003409 h 3507773"/>
                <a:gd name="connsiteX7" fmla="*/ 202179 w 3248517"/>
                <a:gd name="connsiteY7" fmla="*/ 1856369 h 3507773"/>
                <a:gd name="connsiteX8" fmla="*/ 280294 w 3248517"/>
                <a:gd name="connsiteY8" fmla="*/ 2269917 h 3507773"/>
                <a:gd name="connsiteX9" fmla="*/ 36760 w 3248517"/>
                <a:gd name="connsiteY9" fmla="*/ 2550211 h 3507773"/>
                <a:gd name="connsiteX10" fmla="*/ 45950 w 3248517"/>
                <a:gd name="connsiteY10" fmla="*/ 3363521 h 3507773"/>
                <a:gd name="connsiteX11" fmla="*/ 105685 w 3248517"/>
                <a:gd name="connsiteY11" fmla="*/ 3326761 h 3507773"/>
                <a:gd name="connsiteX12" fmla="*/ 133255 w 3248517"/>
                <a:gd name="connsiteY12" fmla="*/ 3469206 h 3507773"/>
                <a:gd name="connsiteX13" fmla="*/ 298674 w 3248517"/>
                <a:gd name="connsiteY13" fmla="*/ 3464611 h 3507773"/>
                <a:gd name="connsiteX14" fmla="*/ 353813 w 3248517"/>
                <a:gd name="connsiteY14" fmla="*/ 3427851 h 3507773"/>
                <a:gd name="connsiteX15" fmla="*/ 174609 w 3248517"/>
                <a:gd name="connsiteY15" fmla="*/ 3276217 h 3507773"/>
                <a:gd name="connsiteX16" fmla="*/ 170014 w 3248517"/>
                <a:gd name="connsiteY16" fmla="*/ 2720225 h 3507773"/>
                <a:gd name="connsiteX17" fmla="*/ 390573 w 3248517"/>
                <a:gd name="connsiteY17" fmla="*/ 2605350 h 3507773"/>
                <a:gd name="connsiteX18" fmla="*/ 298674 w 3248517"/>
                <a:gd name="connsiteY18" fmla="*/ 2734010 h 3507773"/>
                <a:gd name="connsiteX19" fmla="*/ 680057 w 3248517"/>
                <a:gd name="connsiteY19" fmla="*/ 3294597 h 3507773"/>
                <a:gd name="connsiteX20" fmla="*/ 721411 w 3248517"/>
                <a:gd name="connsiteY20" fmla="*/ 3262432 h 3507773"/>
                <a:gd name="connsiteX21" fmla="*/ 735196 w 3248517"/>
                <a:gd name="connsiteY21" fmla="*/ 3363521 h 3507773"/>
                <a:gd name="connsiteX22" fmla="*/ 928185 w 3248517"/>
                <a:gd name="connsiteY22" fmla="*/ 3363521 h 3507773"/>
                <a:gd name="connsiteX23" fmla="*/ 974135 w 3248517"/>
                <a:gd name="connsiteY23" fmla="*/ 3331356 h 3507773"/>
                <a:gd name="connsiteX24" fmla="*/ 758171 w 3248517"/>
                <a:gd name="connsiteY24" fmla="*/ 3193507 h 3507773"/>
                <a:gd name="connsiteX25" fmla="*/ 510043 w 3248517"/>
                <a:gd name="connsiteY25" fmla="*/ 2821314 h 3507773"/>
                <a:gd name="connsiteX26" fmla="*/ 519233 w 3248517"/>
                <a:gd name="connsiteY26" fmla="*/ 2738605 h 3507773"/>
                <a:gd name="connsiteX27" fmla="*/ 914400 w 3248517"/>
                <a:gd name="connsiteY27" fmla="*/ 2334247 h 3507773"/>
                <a:gd name="connsiteX28" fmla="*/ 1709331 w 3248517"/>
                <a:gd name="connsiteY28" fmla="*/ 2380197 h 3507773"/>
                <a:gd name="connsiteX29" fmla="*/ 1585267 w 3248517"/>
                <a:gd name="connsiteY29" fmla="*/ 3248647 h 3507773"/>
                <a:gd name="connsiteX30" fmla="*/ 1622026 w 3248517"/>
                <a:gd name="connsiteY30" fmla="*/ 3239457 h 3507773"/>
                <a:gd name="connsiteX31" fmla="*/ 1617432 w 3248517"/>
                <a:gd name="connsiteY31" fmla="*/ 3386496 h 3507773"/>
                <a:gd name="connsiteX32" fmla="*/ 1824205 w 3248517"/>
                <a:gd name="connsiteY32" fmla="*/ 3450826 h 3507773"/>
                <a:gd name="connsiteX33" fmla="*/ 1856370 w 3248517"/>
                <a:gd name="connsiteY33" fmla="*/ 3391091 h 3507773"/>
                <a:gd name="connsiteX34" fmla="*/ 1718521 w 3248517"/>
                <a:gd name="connsiteY34" fmla="*/ 3303786 h 3507773"/>
                <a:gd name="connsiteX35" fmla="*/ 1746091 w 3248517"/>
                <a:gd name="connsiteY35" fmla="*/ 2908619 h 3507773"/>
                <a:gd name="connsiteX36" fmla="*/ 1870155 w 3248517"/>
                <a:gd name="connsiteY36" fmla="*/ 2623730 h 3507773"/>
                <a:gd name="connsiteX37" fmla="*/ 1975840 w 3248517"/>
                <a:gd name="connsiteY37" fmla="*/ 2844289 h 3507773"/>
                <a:gd name="connsiteX38" fmla="*/ 2058549 w 3248517"/>
                <a:gd name="connsiteY38" fmla="*/ 3060253 h 3507773"/>
                <a:gd name="connsiteX39" fmla="*/ 2104499 w 3248517"/>
                <a:gd name="connsiteY39" fmla="*/ 3358926 h 3507773"/>
                <a:gd name="connsiteX40" fmla="*/ 2141259 w 3248517"/>
                <a:gd name="connsiteY40" fmla="*/ 3326761 h 3507773"/>
                <a:gd name="connsiteX41" fmla="*/ 2155499 w 3248517"/>
                <a:gd name="connsiteY41" fmla="*/ 3478113 h 3507773"/>
                <a:gd name="connsiteX42" fmla="*/ 2309062 w 3248517"/>
                <a:gd name="connsiteY42" fmla="*/ 3507439 h 3507773"/>
                <a:gd name="connsiteX43" fmla="*/ 2353539 w 3248517"/>
                <a:gd name="connsiteY43" fmla="*/ 3463419 h 3507773"/>
                <a:gd name="connsiteX44" fmla="*/ 2240700 w 3248517"/>
                <a:gd name="connsiteY44" fmla="*/ 3366924 h 3507773"/>
                <a:gd name="connsiteX45" fmla="*/ 2145854 w 3248517"/>
                <a:gd name="connsiteY45" fmla="*/ 3087823 h 3507773"/>
                <a:gd name="connsiteX46" fmla="*/ 2101660 w 3248517"/>
                <a:gd name="connsiteY46" fmla="*/ 2817884 h 3507773"/>
                <a:gd name="connsiteX47" fmla="*/ 2072334 w 3248517"/>
                <a:gd name="connsiteY47" fmla="*/ 2357222 h 3507773"/>
                <a:gd name="connsiteX48" fmla="*/ 2313376 w 3248517"/>
                <a:gd name="connsiteY48" fmla="*/ 2205413 h 3507773"/>
                <a:gd name="connsiteX49" fmla="*/ 2604615 w 3248517"/>
                <a:gd name="connsiteY49" fmla="*/ 1779447 h 3507773"/>
                <a:gd name="connsiteX50" fmla="*/ 2672628 w 3248517"/>
                <a:gd name="connsiteY50" fmla="*/ 1448891 h 3507773"/>
                <a:gd name="connsiteX51" fmla="*/ 2785010 w 3248517"/>
                <a:gd name="connsiteY51" fmla="*/ 1398346 h 3507773"/>
                <a:gd name="connsiteX52" fmla="*/ 2774628 w 3248517"/>
                <a:gd name="connsiteY52" fmla="*/ 1288521 h 3507773"/>
                <a:gd name="connsiteX53" fmla="*/ 2760106 w 3248517"/>
                <a:gd name="connsiteY53" fmla="*/ 1231453 h 3507773"/>
                <a:gd name="connsiteX54" fmla="*/ 2783362 w 3248517"/>
                <a:gd name="connsiteY54" fmla="*/ 1121454 h 3507773"/>
                <a:gd name="connsiteX55" fmla="*/ 2813492 w 3248517"/>
                <a:gd name="connsiteY55" fmla="*/ 1132185 h 3507773"/>
                <a:gd name="connsiteX56" fmla="*/ 2807530 w 3248517"/>
                <a:gd name="connsiteY56" fmla="*/ 1066034 h 3507773"/>
                <a:gd name="connsiteX57" fmla="*/ 2835100 w 3248517"/>
                <a:gd name="connsiteY57" fmla="*/ 1020084 h 3507773"/>
                <a:gd name="connsiteX58" fmla="*/ 2946306 w 3248517"/>
                <a:gd name="connsiteY58" fmla="*/ 872562 h 3507773"/>
                <a:gd name="connsiteX59" fmla="*/ 2986734 w 3248517"/>
                <a:gd name="connsiteY59" fmla="*/ 771955 h 3507773"/>
                <a:gd name="connsiteX60" fmla="*/ 2876992 w 3248517"/>
                <a:gd name="connsiteY60" fmla="*/ 819245 h 3507773"/>
                <a:gd name="connsiteX61" fmla="*/ 2742744 w 3248517"/>
                <a:gd name="connsiteY61" fmla="*/ 868450 h 3507773"/>
                <a:gd name="connsiteX62" fmla="*/ 3074039 w 3248517"/>
                <a:gd name="connsiteY62" fmla="*/ 501589 h 3507773"/>
                <a:gd name="connsiteX63" fmla="*/ 3219323 w 3248517"/>
                <a:gd name="connsiteY63" fmla="*/ 46231 h 3507773"/>
                <a:gd name="connsiteX64" fmla="*/ 3119988 w 3248517"/>
                <a:gd name="connsiteY64" fmla="*/ 328453 h 3507773"/>
                <a:gd name="connsiteX65" fmla="*/ 3079371 w 3248517"/>
                <a:gd name="connsiteY65" fmla="*/ 38232 h 3507773"/>
                <a:gd name="connsiteX66" fmla="*/ 3059798 w 3248517"/>
                <a:gd name="connsiteY66" fmla="*/ 388642 h 3507773"/>
                <a:gd name="connsiteX67" fmla="*/ 2963023 w 3248517"/>
                <a:gd name="connsiteY67" fmla="*/ 482754 h 3507773"/>
                <a:gd name="connsiteX68" fmla="*/ 2822963 w 3248517"/>
                <a:gd name="connsiteY68" fmla="*/ 60189 h 3507773"/>
                <a:gd name="connsiteX69" fmla="*/ 2887119 w 3248517"/>
                <a:gd name="connsiteY69" fmla="*/ 521161 h 3507773"/>
                <a:gd name="connsiteX70" fmla="*/ 2715630 w 3248517"/>
                <a:gd name="connsiteY70" fmla="*/ 730601 h 3507773"/>
                <a:gd name="connsiteX71" fmla="*/ 2649828 w 3248517"/>
                <a:gd name="connsiteY71" fmla="*/ 620884 h 3507773"/>
                <a:gd name="connsiteX72" fmla="*/ 2633832 w 3248517"/>
                <a:gd name="connsiteY72" fmla="*/ 446449 h 3507773"/>
                <a:gd name="connsiteX73" fmla="*/ 2586971 w 3248517"/>
                <a:gd name="connsiteY73" fmla="*/ 643296 h 3507773"/>
                <a:gd name="connsiteX74" fmla="*/ 2650846 w 3248517"/>
                <a:gd name="connsiteY74" fmla="*/ 771218 h 3507773"/>
                <a:gd name="connsiteX75" fmla="*/ 2632922 w 3248517"/>
                <a:gd name="connsiteY75" fmla="*/ 854946 h 3507773"/>
                <a:gd name="connsiteX76" fmla="*/ 2481287 w 3248517"/>
                <a:gd name="connsiteY76" fmla="*/ 854665 h 3507773"/>
                <a:gd name="connsiteX77" fmla="*/ 2393982 w 3248517"/>
                <a:gd name="connsiteY77" fmla="*/ 753575 h 3507773"/>
                <a:gd name="connsiteX78" fmla="*/ 2447929 w 3248517"/>
                <a:gd name="connsiteY78" fmla="*/ 605344 h 3507773"/>
                <a:gd name="connsiteX79" fmla="*/ 2420079 w 3248517"/>
                <a:gd name="connsiteY79" fmla="*/ 458586 h 3507773"/>
                <a:gd name="connsiteX80" fmla="*/ 2330389 w 3248517"/>
                <a:gd name="connsiteY80" fmla="*/ 702575 h 3507773"/>
                <a:gd name="connsiteX81" fmla="*/ 2045501 w 3248517"/>
                <a:gd name="connsiteY81" fmla="*/ 470160 h 3507773"/>
                <a:gd name="connsiteX82" fmla="*/ 2079139 w 3248517"/>
                <a:gd name="connsiteY82" fmla="*/ 379171 h 3507773"/>
                <a:gd name="connsiteX83" fmla="*/ 2305379 w 3248517"/>
                <a:gd name="connsiteY83" fmla="*/ 238764 h 3507773"/>
                <a:gd name="connsiteX84" fmla="*/ 2167863 w 3248517"/>
                <a:gd name="connsiteY84" fmla="*/ 296731 h 3507773"/>
                <a:gd name="connsiteX85" fmla="*/ 2035574 w 3248517"/>
                <a:gd name="connsiteY85" fmla="*/ 307863 h 3507773"/>
                <a:gd name="connsiteX86" fmla="*/ 2047899 w 3248517"/>
                <a:gd name="connsiteY86" fmla="*/ 174099 h 3507773"/>
                <a:gd name="connsiteX87" fmla="*/ 2126456 w 3248517"/>
                <a:gd name="connsiteY87" fmla="*/ 0 h 3507773"/>
                <a:gd name="connsiteX88" fmla="*/ 1966650 w 3248517"/>
                <a:gd name="connsiteY88" fmla="*/ 257318 h 3507773"/>
                <a:gd name="connsiteX89" fmla="*/ 1936870 w 3248517"/>
                <a:gd name="connsiteY89" fmla="*/ 32164 h 3507773"/>
                <a:gd name="connsiteX90" fmla="*/ 1901275 w 3248517"/>
                <a:gd name="connsiteY90" fmla="*/ 208756 h 3507773"/>
                <a:gd name="connsiteX91" fmla="*/ 1931363 w 3248517"/>
                <a:gd name="connsiteY91" fmla="*/ 367315 h 3507773"/>
                <a:gd name="connsiteX92" fmla="*/ 1837294 w 3248517"/>
                <a:gd name="connsiteY92" fmla="*/ 288733 h 3507773"/>
                <a:gd name="connsiteX93" fmla="*/ 1776782 w 3248517"/>
                <a:gd name="connsiteY93" fmla="*/ 138130 h 3507773"/>
                <a:gd name="connsiteX94" fmla="*/ 1812524 w 3248517"/>
                <a:gd name="connsiteY94" fmla="*/ 363351 h 3507773"/>
                <a:gd name="connsiteX95" fmla="*/ 2358415 w 3248517"/>
                <a:gd name="connsiteY95" fmla="*/ 907420 h 3507773"/>
                <a:gd name="connsiteX96" fmla="*/ 2235543 w 3248517"/>
                <a:gd name="connsiteY96" fmla="*/ 830779 h 3507773"/>
                <a:gd name="connsiteX97" fmla="*/ 2065635 w 3248517"/>
                <a:gd name="connsiteY97" fmla="*/ 746314 h 3507773"/>
                <a:gd name="connsiteX98" fmla="*/ 2108531 w 3248517"/>
                <a:gd name="connsiteY98" fmla="*/ 998194 h 3507773"/>
                <a:gd name="connsiteX99" fmla="*/ 2259254 w 3248517"/>
                <a:gd name="connsiteY99" fmla="*/ 1067227 h 3507773"/>
                <a:gd name="connsiteX100" fmla="*/ 2285163 w 3248517"/>
                <a:gd name="connsiteY100" fmla="*/ 1144483 h 3507773"/>
                <a:gd name="connsiteX101" fmla="*/ 2187208 w 3248517"/>
                <a:gd name="connsiteY101" fmla="*/ 1396872 h 3507773"/>
                <a:gd name="connsiteX102" fmla="*/ 1962055 w 3248517"/>
                <a:gd name="connsiteY102" fmla="*/ 1419847 h 3507773"/>
                <a:gd name="connsiteX103" fmla="*/ 1658786 w 3248517"/>
                <a:gd name="connsiteY103" fmla="*/ 1452012 h 3507773"/>
                <a:gd name="connsiteX104" fmla="*/ 514638 w 3248517"/>
                <a:gd name="connsiteY104" fmla="*/ 1433632 h 3507773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41259 w 3248517"/>
                <a:gd name="connsiteY40" fmla="*/ 3326761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4638 w 3248517"/>
                <a:gd name="connsiteY104" fmla="*/ 1433632 h 3507439"/>
                <a:gd name="connsiteX0" fmla="*/ 511620 w 3248517"/>
                <a:gd name="connsiteY0" fmla="*/ 1445703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1620 w 3248517"/>
                <a:gd name="connsiteY104" fmla="*/ 1445703 h 3507439"/>
                <a:gd name="connsiteX0" fmla="*/ 511620 w 3248517"/>
                <a:gd name="connsiteY0" fmla="*/ 1445703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1620 w 3248517"/>
                <a:gd name="connsiteY104" fmla="*/ 1445703 h 3507439"/>
                <a:gd name="connsiteX0" fmla="*/ 511620 w 3248517"/>
                <a:gd name="connsiteY0" fmla="*/ 1445703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1620 w 3248517"/>
                <a:gd name="connsiteY104" fmla="*/ 1445703 h 3507439"/>
                <a:gd name="connsiteX0" fmla="*/ 436174 w 3248517"/>
                <a:gd name="connsiteY0" fmla="*/ 1463810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436174 w 3248517"/>
                <a:gd name="connsiteY104" fmla="*/ 1463810 h 3507439"/>
                <a:gd name="connsiteX0" fmla="*/ 1565233 w 3248517"/>
                <a:gd name="connsiteY0" fmla="*/ 1433906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526347 w 3248517"/>
                <a:gd name="connsiteY2" fmla="*/ 1443019 h 3507439"/>
                <a:gd name="connsiteX3" fmla="*/ 202179 w 3248517"/>
                <a:gd name="connsiteY3" fmla="*/ 1603646 h 3507439"/>
                <a:gd name="connsiteX4" fmla="*/ 18380 w 3248517"/>
                <a:gd name="connsiteY4" fmla="*/ 1787445 h 3507439"/>
                <a:gd name="connsiteX5" fmla="*/ 0 w 3248517"/>
                <a:gd name="connsiteY5" fmla="*/ 2063143 h 3507439"/>
                <a:gd name="connsiteX6" fmla="*/ 151635 w 3248517"/>
                <a:gd name="connsiteY6" fmla="*/ 1952864 h 3507439"/>
                <a:gd name="connsiteX7" fmla="*/ 188394 w 3248517"/>
                <a:gd name="connsiteY7" fmla="*/ 2003409 h 3507439"/>
                <a:gd name="connsiteX8" fmla="*/ 202179 w 3248517"/>
                <a:gd name="connsiteY8" fmla="*/ 1856369 h 3507439"/>
                <a:gd name="connsiteX9" fmla="*/ 280294 w 3248517"/>
                <a:gd name="connsiteY9" fmla="*/ 2269917 h 3507439"/>
                <a:gd name="connsiteX10" fmla="*/ 36760 w 3248517"/>
                <a:gd name="connsiteY10" fmla="*/ 2550211 h 3507439"/>
                <a:gd name="connsiteX11" fmla="*/ 45950 w 3248517"/>
                <a:gd name="connsiteY11" fmla="*/ 3363521 h 3507439"/>
                <a:gd name="connsiteX12" fmla="*/ 105685 w 3248517"/>
                <a:gd name="connsiteY12" fmla="*/ 3326761 h 3507439"/>
                <a:gd name="connsiteX13" fmla="*/ 133255 w 3248517"/>
                <a:gd name="connsiteY13" fmla="*/ 3469206 h 3507439"/>
                <a:gd name="connsiteX14" fmla="*/ 298674 w 3248517"/>
                <a:gd name="connsiteY14" fmla="*/ 3464611 h 3507439"/>
                <a:gd name="connsiteX15" fmla="*/ 353813 w 3248517"/>
                <a:gd name="connsiteY15" fmla="*/ 3427851 h 3507439"/>
                <a:gd name="connsiteX16" fmla="*/ 174609 w 3248517"/>
                <a:gd name="connsiteY16" fmla="*/ 3276217 h 3507439"/>
                <a:gd name="connsiteX17" fmla="*/ 170014 w 3248517"/>
                <a:gd name="connsiteY17" fmla="*/ 2720225 h 3507439"/>
                <a:gd name="connsiteX18" fmla="*/ 390573 w 3248517"/>
                <a:gd name="connsiteY18" fmla="*/ 2605350 h 3507439"/>
                <a:gd name="connsiteX19" fmla="*/ 298674 w 3248517"/>
                <a:gd name="connsiteY19" fmla="*/ 2734010 h 3507439"/>
                <a:gd name="connsiteX20" fmla="*/ 680057 w 3248517"/>
                <a:gd name="connsiteY20" fmla="*/ 3294597 h 3507439"/>
                <a:gd name="connsiteX21" fmla="*/ 721411 w 3248517"/>
                <a:gd name="connsiteY21" fmla="*/ 3262432 h 3507439"/>
                <a:gd name="connsiteX22" fmla="*/ 735196 w 3248517"/>
                <a:gd name="connsiteY22" fmla="*/ 3363521 h 3507439"/>
                <a:gd name="connsiteX23" fmla="*/ 928185 w 3248517"/>
                <a:gd name="connsiteY23" fmla="*/ 3363521 h 3507439"/>
                <a:gd name="connsiteX24" fmla="*/ 974135 w 3248517"/>
                <a:gd name="connsiteY24" fmla="*/ 3331356 h 3507439"/>
                <a:gd name="connsiteX25" fmla="*/ 758171 w 3248517"/>
                <a:gd name="connsiteY25" fmla="*/ 3193507 h 3507439"/>
                <a:gd name="connsiteX26" fmla="*/ 510043 w 3248517"/>
                <a:gd name="connsiteY26" fmla="*/ 2821314 h 3507439"/>
                <a:gd name="connsiteX27" fmla="*/ 519233 w 3248517"/>
                <a:gd name="connsiteY27" fmla="*/ 2738605 h 3507439"/>
                <a:gd name="connsiteX28" fmla="*/ 914400 w 3248517"/>
                <a:gd name="connsiteY28" fmla="*/ 2334247 h 3507439"/>
                <a:gd name="connsiteX29" fmla="*/ 1709331 w 3248517"/>
                <a:gd name="connsiteY29" fmla="*/ 2380197 h 3507439"/>
                <a:gd name="connsiteX30" fmla="*/ 1585267 w 3248517"/>
                <a:gd name="connsiteY30" fmla="*/ 3248647 h 3507439"/>
                <a:gd name="connsiteX31" fmla="*/ 1622026 w 3248517"/>
                <a:gd name="connsiteY31" fmla="*/ 3239457 h 3507439"/>
                <a:gd name="connsiteX32" fmla="*/ 1617432 w 3248517"/>
                <a:gd name="connsiteY32" fmla="*/ 3386496 h 3507439"/>
                <a:gd name="connsiteX33" fmla="*/ 1824205 w 3248517"/>
                <a:gd name="connsiteY33" fmla="*/ 3450826 h 3507439"/>
                <a:gd name="connsiteX34" fmla="*/ 1856370 w 3248517"/>
                <a:gd name="connsiteY34" fmla="*/ 3391091 h 3507439"/>
                <a:gd name="connsiteX35" fmla="*/ 1718521 w 3248517"/>
                <a:gd name="connsiteY35" fmla="*/ 3303786 h 3507439"/>
                <a:gd name="connsiteX36" fmla="*/ 1746091 w 3248517"/>
                <a:gd name="connsiteY36" fmla="*/ 2908619 h 3507439"/>
                <a:gd name="connsiteX37" fmla="*/ 1870155 w 3248517"/>
                <a:gd name="connsiteY37" fmla="*/ 2623730 h 3507439"/>
                <a:gd name="connsiteX38" fmla="*/ 1975840 w 3248517"/>
                <a:gd name="connsiteY38" fmla="*/ 2844289 h 3507439"/>
                <a:gd name="connsiteX39" fmla="*/ 2058549 w 3248517"/>
                <a:gd name="connsiteY39" fmla="*/ 3060253 h 3507439"/>
                <a:gd name="connsiteX40" fmla="*/ 2093835 w 3248517"/>
                <a:gd name="connsiteY40" fmla="*/ 3350929 h 3507439"/>
                <a:gd name="connsiteX41" fmla="*/ 2138593 w 3248517"/>
                <a:gd name="connsiteY41" fmla="*/ 3345423 h 3507439"/>
                <a:gd name="connsiteX42" fmla="*/ 2155499 w 3248517"/>
                <a:gd name="connsiteY42" fmla="*/ 3478113 h 3507439"/>
                <a:gd name="connsiteX43" fmla="*/ 2309062 w 3248517"/>
                <a:gd name="connsiteY43" fmla="*/ 3507439 h 3507439"/>
                <a:gd name="connsiteX44" fmla="*/ 2353539 w 3248517"/>
                <a:gd name="connsiteY44" fmla="*/ 3463419 h 3507439"/>
                <a:gd name="connsiteX45" fmla="*/ 2240700 w 3248517"/>
                <a:gd name="connsiteY45" fmla="*/ 3366924 h 3507439"/>
                <a:gd name="connsiteX46" fmla="*/ 2145854 w 3248517"/>
                <a:gd name="connsiteY46" fmla="*/ 3087823 h 3507439"/>
                <a:gd name="connsiteX47" fmla="*/ 2101660 w 3248517"/>
                <a:gd name="connsiteY47" fmla="*/ 2817884 h 3507439"/>
                <a:gd name="connsiteX48" fmla="*/ 2072334 w 3248517"/>
                <a:gd name="connsiteY48" fmla="*/ 2357222 h 3507439"/>
                <a:gd name="connsiteX49" fmla="*/ 2313376 w 3248517"/>
                <a:gd name="connsiteY49" fmla="*/ 2205413 h 3507439"/>
                <a:gd name="connsiteX50" fmla="*/ 2604615 w 3248517"/>
                <a:gd name="connsiteY50" fmla="*/ 1779447 h 3507439"/>
                <a:gd name="connsiteX51" fmla="*/ 2672628 w 3248517"/>
                <a:gd name="connsiteY51" fmla="*/ 1448891 h 3507439"/>
                <a:gd name="connsiteX52" fmla="*/ 2785010 w 3248517"/>
                <a:gd name="connsiteY52" fmla="*/ 1398346 h 3507439"/>
                <a:gd name="connsiteX53" fmla="*/ 2774628 w 3248517"/>
                <a:gd name="connsiteY53" fmla="*/ 1288521 h 3507439"/>
                <a:gd name="connsiteX54" fmla="*/ 2760106 w 3248517"/>
                <a:gd name="connsiteY54" fmla="*/ 1231453 h 3507439"/>
                <a:gd name="connsiteX55" fmla="*/ 2783362 w 3248517"/>
                <a:gd name="connsiteY55" fmla="*/ 1121454 h 3507439"/>
                <a:gd name="connsiteX56" fmla="*/ 2813492 w 3248517"/>
                <a:gd name="connsiteY56" fmla="*/ 1132185 h 3507439"/>
                <a:gd name="connsiteX57" fmla="*/ 2807530 w 3248517"/>
                <a:gd name="connsiteY57" fmla="*/ 1066034 h 3507439"/>
                <a:gd name="connsiteX58" fmla="*/ 2835100 w 3248517"/>
                <a:gd name="connsiteY58" fmla="*/ 1020084 h 3507439"/>
                <a:gd name="connsiteX59" fmla="*/ 2946306 w 3248517"/>
                <a:gd name="connsiteY59" fmla="*/ 872562 h 3507439"/>
                <a:gd name="connsiteX60" fmla="*/ 2986734 w 3248517"/>
                <a:gd name="connsiteY60" fmla="*/ 771955 h 3507439"/>
                <a:gd name="connsiteX61" fmla="*/ 2876992 w 3248517"/>
                <a:gd name="connsiteY61" fmla="*/ 819245 h 3507439"/>
                <a:gd name="connsiteX62" fmla="*/ 2742744 w 3248517"/>
                <a:gd name="connsiteY62" fmla="*/ 868450 h 3507439"/>
                <a:gd name="connsiteX63" fmla="*/ 3074039 w 3248517"/>
                <a:gd name="connsiteY63" fmla="*/ 501589 h 3507439"/>
                <a:gd name="connsiteX64" fmla="*/ 3219323 w 3248517"/>
                <a:gd name="connsiteY64" fmla="*/ 46231 h 3507439"/>
                <a:gd name="connsiteX65" fmla="*/ 3119988 w 3248517"/>
                <a:gd name="connsiteY65" fmla="*/ 328453 h 3507439"/>
                <a:gd name="connsiteX66" fmla="*/ 3079371 w 3248517"/>
                <a:gd name="connsiteY66" fmla="*/ 38232 h 3507439"/>
                <a:gd name="connsiteX67" fmla="*/ 3059798 w 3248517"/>
                <a:gd name="connsiteY67" fmla="*/ 388642 h 3507439"/>
                <a:gd name="connsiteX68" fmla="*/ 2963023 w 3248517"/>
                <a:gd name="connsiteY68" fmla="*/ 482754 h 3507439"/>
                <a:gd name="connsiteX69" fmla="*/ 2822963 w 3248517"/>
                <a:gd name="connsiteY69" fmla="*/ 60189 h 3507439"/>
                <a:gd name="connsiteX70" fmla="*/ 2887119 w 3248517"/>
                <a:gd name="connsiteY70" fmla="*/ 521161 h 3507439"/>
                <a:gd name="connsiteX71" fmla="*/ 2715630 w 3248517"/>
                <a:gd name="connsiteY71" fmla="*/ 730601 h 3507439"/>
                <a:gd name="connsiteX72" fmla="*/ 2649828 w 3248517"/>
                <a:gd name="connsiteY72" fmla="*/ 620884 h 3507439"/>
                <a:gd name="connsiteX73" fmla="*/ 2633832 w 3248517"/>
                <a:gd name="connsiteY73" fmla="*/ 446449 h 3507439"/>
                <a:gd name="connsiteX74" fmla="*/ 2586971 w 3248517"/>
                <a:gd name="connsiteY74" fmla="*/ 643296 h 3507439"/>
                <a:gd name="connsiteX75" fmla="*/ 2650846 w 3248517"/>
                <a:gd name="connsiteY75" fmla="*/ 771218 h 3507439"/>
                <a:gd name="connsiteX76" fmla="*/ 2632922 w 3248517"/>
                <a:gd name="connsiteY76" fmla="*/ 854946 h 3507439"/>
                <a:gd name="connsiteX77" fmla="*/ 2481287 w 3248517"/>
                <a:gd name="connsiteY77" fmla="*/ 854665 h 3507439"/>
                <a:gd name="connsiteX78" fmla="*/ 2393982 w 3248517"/>
                <a:gd name="connsiteY78" fmla="*/ 753575 h 3507439"/>
                <a:gd name="connsiteX79" fmla="*/ 2447929 w 3248517"/>
                <a:gd name="connsiteY79" fmla="*/ 605344 h 3507439"/>
                <a:gd name="connsiteX80" fmla="*/ 2420079 w 3248517"/>
                <a:gd name="connsiteY80" fmla="*/ 458586 h 3507439"/>
                <a:gd name="connsiteX81" fmla="*/ 2330389 w 3248517"/>
                <a:gd name="connsiteY81" fmla="*/ 702575 h 3507439"/>
                <a:gd name="connsiteX82" fmla="*/ 2045501 w 3248517"/>
                <a:gd name="connsiteY82" fmla="*/ 470160 h 3507439"/>
                <a:gd name="connsiteX83" fmla="*/ 2079139 w 3248517"/>
                <a:gd name="connsiteY83" fmla="*/ 379171 h 3507439"/>
                <a:gd name="connsiteX84" fmla="*/ 2305379 w 3248517"/>
                <a:gd name="connsiteY84" fmla="*/ 238764 h 3507439"/>
                <a:gd name="connsiteX85" fmla="*/ 2167863 w 3248517"/>
                <a:gd name="connsiteY85" fmla="*/ 296731 h 3507439"/>
                <a:gd name="connsiteX86" fmla="*/ 2035574 w 3248517"/>
                <a:gd name="connsiteY86" fmla="*/ 307863 h 3507439"/>
                <a:gd name="connsiteX87" fmla="*/ 2047899 w 3248517"/>
                <a:gd name="connsiteY87" fmla="*/ 174099 h 3507439"/>
                <a:gd name="connsiteX88" fmla="*/ 2126456 w 3248517"/>
                <a:gd name="connsiteY88" fmla="*/ 0 h 3507439"/>
                <a:gd name="connsiteX89" fmla="*/ 1966650 w 3248517"/>
                <a:gd name="connsiteY89" fmla="*/ 257318 h 3507439"/>
                <a:gd name="connsiteX90" fmla="*/ 1936870 w 3248517"/>
                <a:gd name="connsiteY90" fmla="*/ 32164 h 3507439"/>
                <a:gd name="connsiteX91" fmla="*/ 1901275 w 3248517"/>
                <a:gd name="connsiteY91" fmla="*/ 208756 h 3507439"/>
                <a:gd name="connsiteX92" fmla="*/ 1931363 w 3248517"/>
                <a:gd name="connsiteY92" fmla="*/ 367315 h 3507439"/>
                <a:gd name="connsiteX93" fmla="*/ 1837294 w 3248517"/>
                <a:gd name="connsiteY93" fmla="*/ 288733 h 3507439"/>
                <a:gd name="connsiteX94" fmla="*/ 1776782 w 3248517"/>
                <a:gd name="connsiteY94" fmla="*/ 138130 h 3507439"/>
                <a:gd name="connsiteX95" fmla="*/ 1812524 w 3248517"/>
                <a:gd name="connsiteY95" fmla="*/ 363351 h 3507439"/>
                <a:gd name="connsiteX96" fmla="*/ 2358415 w 3248517"/>
                <a:gd name="connsiteY96" fmla="*/ 907420 h 3507439"/>
                <a:gd name="connsiteX97" fmla="*/ 2235543 w 3248517"/>
                <a:gd name="connsiteY97" fmla="*/ 830779 h 3507439"/>
                <a:gd name="connsiteX98" fmla="*/ 2065635 w 3248517"/>
                <a:gd name="connsiteY98" fmla="*/ 746314 h 3507439"/>
                <a:gd name="connsiteX99" fmla="*/ 2108531 w 3248517"/>
                <a:gd name="connsiteY99" fmla="*/ 998194 h 3507439"/>
                <a:gd name="connsiteX100" fmla="*/ 2259254 w 3248517"/>
                <a:gd name="connsiteY100" fmla="*/ 1067227 h 3507439"/>
                <a:gd name="connsiteX101" fmla="*/ 2285163 w 3248517"/>
                <a:gd name="connsiteY101" fmla="*/ 1144483 h 3507439"/>
                <a:gd name="connsiteX102" fmla="*/ 2187208 w 3248517"/>
                <a:gd name="connsiteY102" fmla="*/ 1396872 h 3507439"/>
                <a:gd name="connsiteX103" fmla="*/ 1844360 w 3248517"/>
                <a:gd name="connsiteY103" fmla="*/ 1398722 h 3507439"/>
                <a:gd name="connsiteX104" fmla="*/ 1565233 w 3248517"/>
                <a:gd name="connsiteY104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526347 w 3248517"/>
                <a:gd name="connsiteY2" fmla="*/ 1443019 h 3507439"/>
                <a:gd name="connsiteX3" fmla="*/ 202179 w 3248517"/>
                <a:gd name="connsiteY3" fmla="*/ 1603646 h 3507439"/>
                <a:gd name="connsiteX4" fmla="*/ 18380 w 3248517"/>
                <a:gd name="connsiteY4" fmla="*/ 1787445 h 3507439"/>
                <a:gd name="connsiteX5" fmla="*/ 0 w 3248517"/>
                <a:gd name="connsiteY5" fmla="*/ 2063143 h 3507439"/>
                <a:gd name="connsiteX6" fmla="*/ 151635 w 3248517"/>
                <a:gd name="connsiteY6" fmla="*/ 1952864 h 3507439"/>
                <a:gd name="connsiteX7" fmla="*/ 188394 w 3248517"/>
                <a:gd name="connsiteY7" fmla="*/ 2003409 h 3507439"/>
                <a:gd name="connsiteX8" fmla="*/ 202179 w 3248517"/>
                <a:gd name="connsiteY8" fmla="*/ 1856369 h 3507439"/>
                <a:gd name="connsiteX9" fmla="*/ 280294 w 3248517"/>
                <a:gd name="connsiteY9" fmla="*/ 2269917 h 3507439"/>
                <a:gd name="connsiteX10" fmla="*/ 36760 w 3248517"/>
                <a:gd name="connsiteY10" fmla="*/ 2550211 h 3507439"/>
                <a:gd name="connsiteX11" fmla="*/ 45950 w 3248517"/>
                <a:gd name="connsiteY11" fmla="*/ 3363521 h 3507439"/>
                <a:gd name="connsiteX12" fmla="*/ 105685 w 3248517"/>
                <a:gd name="connsiteY12" fmla="*/ 3326761 h 3507439"/>
                <a:gd name="connsiteX13" fmla="*/ 133255 w 3248517"/>
                <a:gd name="connsiteY13" fmla="*/ 3469206 h 3507439"/>
                <a:gd name="connsiteX14" fmla="*/ 298674 w 3248517"/>
                <a:gd name="connsiteY14" fmla="*/ 3464611 h 3507439"/>
                <a:gd name="connsiteX15" fmla="*/ 353813 w 3248517"/>
                <a:gd name="connsiteY15" fmla="*/ 3427851 h 3507439"/>
                <a:gd name="connsiteX16" fmla="*/ 174609 w 3248517"/>
                <a:gd name="connsiteY16" fmla="*/ 3276217 h 3507439"/>
                <a:gd name="connsiteX17" fmla="*/ 170014 w 3248517"/>
                <a:gd name="connsiteY17" fmla="*/ 2720225 h 3507439"/>
                <a:gd name="connsiteX18" fmla="*/ 390573 w 3248517"/>
                <a:gd name="connsiteY18" fmla="*/ 2605350 h 3507439"/>
                <a:gd name="connsiteX19" fmla="*/ 298674 w 3248517"/>
                <a:gd name="connsiteY19" fmla="*/ 2734010 h 3507439"/>
                <a:gd name="connsiteX20" fmla="*/ 680057 w 3248517"/>
                <a:gd name="connsiteY20" fmla="*/ 3294597 h 3507439"/>
                <a:gd name="connsiteX21" fmla="*/ 721411 w 3248517"/>
                <a:gd name="connsiteY21" fmla="*/ 3262432 h 3507439"/>
                <a:gd name="connsiteX22" fmla="*/ 735196 w 3248517"/>
                <a:gd name="connsiteY22" fmla="*/ 3363521 h 3507439"/>
                <a:gd name="connsiteX23" fmla="*/ 928185 w 3248517"/>
                <a:gd name="connsiteY23" fmla="*/ 3363521 h 3507439"/>
                <a:gd name="connsiteX24" fmla="*/ 974135 w 3248517"/>
                <a:gd name="connsiteY24" fmla="*/ 3331356 h 3507439"/>
                <a:gd name="connsiteX25" fmla="*/ 758171 w 3248517"/>
                <a:gd name="connsiteY25" fmla="*/ 3193507 h 3507439"/>
                <a:gd name="connsiteX26" fmla="*/ 510043 w 3248517"/>
                <a:gd name="connsiteY26" fmla="*/ 2821314 h 3507439"/>
                <a:gd name="connsiteX27" fmla="*/ 519233 w 3248517"/>
                <a:gd name="connsiteY27" fmla="*/ 2738605 h 3507439"/>
                <a:gd name="connsiteX28" fmla="*/ 914400 w 3248517"/>
                <a:gd name="connsiteY28" fmla="*/ 2334247 h 3507439"/>
                <a:gd name="connsiteX29" fmla="*/ 1709331 w 3248517"/>
                <a:gd name="connsiteY29" fmla="*/ 2380197 h 3507439"/>
                <a:gd name="connsiteX30" fmla="*/ 1585267 w 3248517"/>
                <a:gd name="connsiteY30" fmla="*/ 3248647 h 3507439"/>
                <a:gd name="connsiteX31" fmla="*/ 1622026 w 3248517"/>
                <a:gd name="connsiteY31" fmla="*/ 3239457 h 3507439"/>
                <a:gd name="connsiteX32" fmla="*/ 1617432 w 3248517"/>
                <a:gd name="connsiteY32" fmla="*/ 3386496 h 3507439"/>
                <a:gd name="connsiteX33" fmla="*/ 1824205 w 3248517"/>
                <a:gd name="connsiteY33" fmla="*/ 3450826 h 3507439"/>
                <a:gd name="connsiteX34" fmla="*/ 1856370 w 3248517"/>
                <a:gd name="connsiteY34" fmla="*/ 3391091 h 3507439"/>
                <a:gd name="connsiteX35" fmla="*/ 1718521 w 3248517"/>
                <a:gd name="connsiteY35" fmla="*/ 3303786 h 3507439"/>
                <a:gd name="connsiteX36" fmla="*/ 1746091 w 3248517"/>
                <a:gd name="connsiteY36" fmla="*/ 2908619 h 3507439"/>
                <a:gd name="connsiteX37" fmla="*/ 1870155 w 3248517"/>
                <a:gd name="connsiteY37" fmla="*/ 2623730 h 3507439"/>
                <a:gd name="connsiteX38" fmla="*/ 1975840 w 3248517"/>
                <a:gd name="connsiteY38" fmla="*/ 2844289 h 3507439"/>
                <a:gd name="connsiteX39" fmla="*/ 2058549 w 3248517"/>
                <a:gd name="connsiteY39" fmla="*/ 3060253 h 3507439"/>
                <a:gd name="connsiteX40" fmla="*/ 2093835 w 3248517"/>
                <a:gd name="connsiteY40" fmla="*/ 3350929 h 3507439"/>
                <a:gd name="connsiteX41" fmla="*/ 2138593 w 3248517"/>
                <a:gd name="connsiteY41" fmla="*/ 3345423 h 3507439"/>
                <a:gd name="connsiteX42" fmla="*/ 2155499 w 3248517"/>
                <a:gd name="connsiteY42" fmla="*/ 3478113 h 3507439"/>
                <a:gd name="connsiteX43" fmla="*/ 2309062 w 3248517"/>
                <a:gd name="connsiteY43" fmla="*/ 3507439 h 3507439"/>
                <a:gd name="connsiteX44" fmla="*/ 2353539 w 3248517"/>
                <a:gd name="connsiteY44" fmla="*/ 3463419 h 3507439"/>
                <a:gd name="connsiteX45" fmla="*/ 2240700 w 3248517"/>
                <a:gd name="connsiteY45" fmla="*/ 3366924 h 3507439"/>
                <a:gd name="connsiteX46" fmla="*/ 2145854 w 3248517"/>
                <a:gd name="connsiteY46" fmla="*/ 3087823 h 3507439"/>
                <a:gd name="connsiteX47" fmla="*/ 2101660 w 3248517"/>
                <a:gd name="connsiteY47" fmla="*/ 2817884 h 3507439"/>
                <a:gd name="connsiteX48" fmla="*/ 2072334 w 3248517"/>
                <a:gd name="connsiteY48" fmla="*/ 2357222 h 3507439"/>
                <a:gd name="connsiteX49" fmla="*/ 2313376 w 3248517"/>
                <a:gd name="connsiteY49" fmla="*/ 2205413 h 3507439"/>
                <a:gd name="connsiteX50" fmla="*/ 2604615 w 3248517"/>
                <a:gd name="connsiteY50" fmla="*/ 1779447 h 3507439"/>
                <a:gd name="connsiteX51" fmla="*/ 2672628 w 3248517"/>
                <a:gd name="connsiteY51" fmla="*/ 1448891 h 3507439"/>
                <a:gd name="connsiteX52" fmla="*/ 2785010 w 3248517"/>
                <a:gd name="connsiteY52" fmla="*/ 1398346 h 3507439"/>
                <a:gd name="connsiteX53" fmla="*/ 2774628 w 3248517"/>
                <a:gd name="connsiteY53" fmla="*/ 1288521 h 3507439"/>
                <a:gd name="connsiteX54" fmla="*/ 2760106 w 3248517"/>
                <a:gd name="connsiteY54" fmla="*/ 1231453 h 3507439"/>
                <a:gd name="connsiteX55" fmla="*/ 2783362 w 3248517"/>
                <a:gd name="connsiteY55" fmla="*/ 1121454 h 3507439"/>
                <a:gd name="connsiteX56" fmla="*/ 2813492 w 3248517"/>
                <a:gd name="connsiteY56" fmla="*/ 1132185 h 3507439"/>
                <a:gd name="connsiteX57" fmla="*/ 2807530 w 3248517"/>
                <a:gd name="connsiteY57" fmla="*/ 1066034 h 3507439"/>
                <a:gd name="connsiteX58" fmla="*/ 2835100 w 3248517"/>
                <a:gd name="connsiteY58" fmla="*/ 1020084 h 3507439"/>
                <a:gd name="connsiteX59" fmla="*/ 2946306 w 3248517"/>
                <a:gd name="connsiteY59" fmla="*/ 872562 h 3507439"/>
                <a:gd name="connsiteX60" fmla="*/ 2986734 w 3248517"/>
                <a:gd name="connsiteY60" fmla="*/ 771955 h 3507439"/>
                <a:gd name="connsiteX61" fmla="*/ 2876992 w 3248517"/>
                <a:gd name="connsiteY61" fmla="*/ 819245 h 3507439"/>
                <a:gd name="connsiteX62" fmla="*/ 2742744 w 3248517"/>
                <a:gd name="connsiteY62" fmla="*/ 868450 h 3507439"/>
                <a:gd name="connsiteX63" fmla="*/ 3074039 w 3248517"/>
                <a:gd name="connsiteY63" fmla="*/ 501589 h 3507439"/>
                <a:gd name="connsiteX64" fmla="*/ 3219323 w 3248517"/>
                <a:gd name="connsiteY64" fmla="*/ 46231 h 3507439"/>
                <a:gd name="connsiteX65" fmla="*/ 3119988 w 3248517"/>
                <a:gd name="connsiteY65" fmla="*/ 328453 h 3507439"/>
                <a:gd name="connsiteX66" fmla="*/ 3079371 w 3248517"/>
                <a:gd name="connsiteY66" fmla="*/ 38232 h 3507439"/>
                <a:gd name="connsiteX67" fmla="*/ 3059798 w 3248517"/>
                <a:gd name="connsiteY67" fmla="*/ 388642 h 3507439"/>
                <a:gd name="connsiteX68" fmla="*/ 2963023 w 3248517"/>
                <a:gd name="connsiteY68" fmla="*/ 482754 h 3507439"/>
                <a:gd name="connsiteX69" fmla="*/ 2822963 w 3248517"/>
                <a:gd name="connsiteY69" fmla="*/ 60189 h 3507439"/>
                <a:gd name="connsiteX70" fmla="*/ 2887119 w 3248517"/>
                <a:gd name="connsiteY70" fmla="*/ 521161 h 3507439"/>
                <a:gd name="connsiteX71" fmla="*/ 2715630 w 3248517"/>
                <a:gd name="connsiteY71" fmla="*/ 730601 h 3507439"/>
                <a:gd name="connsiteX72" fmla="*/ 2649828 w 3248517"/>
                <a:gd name="connsiteY72" fmla="*/ 620884 h 3507439"/>
                <a:gd name="connsiteX73" fmla="*/ 2633832 w 3248517"/>
                <a:gd name="connsiteY73" fmla="*/ 446449 h 3507439"/>
                <a:gd name="connsiteX74" fmla="*/ 2586971 w 3248517"/>
                <a:gd name="connsiteY74" fmla="*/ 643296 h 3507439"/>
                <a:gd name="connsiteX75" fmla="*/ 2650846 w 3248517"/>
                <a:gd name="connsiteY75" fmla="*/ 771218 h 3507439"/>
                <a:gd name="connsiteX76" fmla="*/ 2632922 w 3248517"/>
                <a:gd name="connsiteY76" fmla="*/ 854946 h 3507439"/>
                <a:gd name="connsiteX77" fmla="*/ 2481287 w 3248517"/>
                <a:gd name="connsiteY77" fmla="*/ 854665 h 3507439"/>
                <a:gd name="connsiteX78" fmla="*/ 2393982 w 3248517"/>
                <a:gd name="connsiteY78" fmla="*/ 753575 h 3507439"/>
                <a:gd name="connsiteX79" fmla="*/ 2447929 w 3248517"/>
                <a:gd name="connsiteY79" fmla="*/ 605344 h 3507439"/>
                <a:gd name="connsiteX80" fmla="*/ 2420079 w 3248517"/>
                <a:gd name="connsiteY80" fmla="*/ 458586 h 3507439"/>
                <a:gd name="connsiteX81" fmla="*/ 2330389 w 3248517"/>
                <a:gd name="connsiteY81" fmla="*/ 702575 h 3507439"/>
                <a:gd name="connsiteX82" fmla="*/ 2045501 w 3248517"/>
                <a:gd name="connsiteY82" fmla="*/ 470160 h 3507439"/>
                <a:gd name="connsiteX83" fmla="*/ 2079139 w 3248517"/>
                <a:gd name="connsiteY83" fmla="*/ 379171 h 3507439"/>
                <a:gd name="connsiteX84" fmla="*/ 2305379 w 3248517"/>
                <a:gd name="connsiteY84" fmla="*/ 238764 h 3507439"/>
                <a:gd name="connsiteX85" fmla="*/ 2167863 w 3248517"/>
                <a:gd name="connsiteY85" fmla="*/ 296731 h 3507439"/>
                <a:gd name="connsiteX86" fmla="*/ 2035574 w 3248517"/>
                <a:gd name="connsiteY86" fmla="*/ 307863 h 3507439"/>
                <a:gd name="connsiteX87" fmla="*/ 2047899 w 3248517"/>
                <a:gd name="connsiteY87" fmla="*/ 174099 h 3507439"/>
                <a:gd name="connsiteX88" fmla="*/ 2126456 w 3248517"/>
                <a:gd name="connsiteY88" fmla="*/ 0 h 3507439"/>
                <a:gd name="connsiteX89" fmla="*/ 1966650 w 3248517"/>
                <a:gd name="connsiteY89" fmla="*/ 257318 h 3507439"/>
                <a:gd name="connsiteX90" fmla="*/ 1936870 w 3248517"/>
                <a:gd name="connsiteY90" fmla="*/ 32164 h 3507439"/>
                <a:gd name="connsiteX91" fmla="*/ 1901275 w 3248517"/>
                <a:gd name="connsiteY91" fmla="*/ 208756 h 3507439"/>
                <a:gd name="connsiteX92" fmla="*/ 1931363 w 3248517"/>
                <a:gd name="connsiteY92" fmla="*/ 367315 h 3507439"/>
                <a:gd name="connsiteX93" fmla="*/ 1837294 w 3248517"/>
                <a:gd name="connsiteY93" fmla="*/ 288733 h 3507439"/>
                <a:gd name="connsiteX94" fmla="*/ 1776782 w 3248517"/>
                <a:gd name="connsiteY94" fmla="*/ 138130 h 3507439"/>
                <a:gd name="connsiteX95" fmla="*/ 1812524 w 3248517"/>
                <a:gd name="connsiteY95" fmla="*/ 363351 h 3507439"/>
                <a:gd name="connsiteX96" fmla="*/ 2358415 w 3248517"/>
                <a:gd name="connsiteY96" fmla="*/ 907420 h 3507439"/>
                <a:gd name="connsiteX97" fmla="*/ 2235543 w 3248517"/>
                <a:gd name="connsiteY97" fmla="*/ 830779 h 3507439"/>
                <a:gd name="connsiteX98" fmla="*/ 2065635 w 3248517"/>
                <a:gd name="connsiteY98" fmla="*/ 746314 h 3507439"/>
                <a:gd name="connsiteX99" fmla="*/ 2108531 w 3248517"/>
                <a:gd name="connsiteY99" fmla="*/ 998194 h 3507439"/>
                <a:gd name="connsiteX100" fmla="*/ 2259254 w 3248517"/>
                <a:gd name="connsiteY100" fmla="*/ 1067227 h 3507439"/>
                <a:gd name="connsiteX101" fmla="*/ 2285163 w 3248517"/>
                <a:gd name="connsiteY101" fmla="*/ 1144483 h 3507439"/>
                <a:gd name="connsiteX102" fmla="*/ 2187208 w 3248517"/>
                <a:gd name="connsiteY102" fmla="*/ 1396872 h 3507439"/>
                <a:gd name="connsiteX103" fmla="*/ 1844360 w 3248517"/>
                <a:gd name="connsiteY103" fmla="*/ 1398722 h 3507439"/>
                <a:gd name="connsiteX104" fmla="*/ 1565233 w 3248517"/>
                <a:gd name="connsiteY104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526347 w 3248517"/>
                <a:gd name="connsiteY2" fmla="*/ 1443019 h 3507439"/>
                <a:gd name="connsiteX3" fmla="*/ 202179 w 3248517"/>
                <a:gd name="connsiteY3" fmla="*/ 1603646 h 3507439"/>
                <a:gd name="connsiteX4" fmla="*/ 18380 w 3248517"/>
                <a:gd name="connsiteY4" fmla="*/ 1787445 h 3507439"/>
                <a:gd name="connsiteX5" fmla="*/ 0 w 3248517"/>
                <a:gd name="connsiteY5" fmla="*/ 2063143 h 3507439"/>
                <a:gd name="connsiteX6" fmla="*/ 151635 w 3248517"/>
                <a:gd name="connsiteY6" fmla="*/ 1952864 h 3507439"/>
                <a:gd name="connsiteX7" fmla="*/ 188394 w 3248517"/>
                <a:gd name="connsiteY7" fmla="*/ 2003409 h 3507439"/>
                <a:gd name="connsiteX8" fmla="*/ 202179 w 3248517"/>
                <a:gd name="connsiteY8" fmla="*/ 1856369 h 3507439"/>
                <a:gd name="connsiteX9" fmla="*/ 280294 w 3248517"/>
                <a:gd name="connsiteY9" fmla="*/ 2269917 h 3507439"/>
                <a:gd name="connsiteX10" fmla="*/ 36760 w 3248517"/>
                <a:gd name="connsiteY10" fmla="*/ 2550211 h 3507439"/>
                <a:gd name="connsiteX11" fmla="*/ 45950 w 3248517"/>
                <a:gd name="connsiteY11" fmla="*/ 3363521 h 3507439"/>
                <a:gd name="connsiteX12" fmla="*/ 105685 w 3248517"/>
                <a:gd name="connsiteY12" fmla="*/ 3326761 h 3507439"/>
                <a:gd name="connsiteX13" fmla="*/ 133255 w 3248517"/>
                <a:gd name="connsiteY13" fmla="*/ 3469206 h 3507439"/>
                <a:gd name="connsiteX14" fmla="*/ 298674 w 3248517"/>
                <a:gd name="connsiteY14" fmla="*/ 3464611 h 3507439"/>
                <a:gd name="connsiteX15" fmla="*/ 353813 w 3248517"/>
                <a:gd name="connsiteY15" fmla="*/ 3427851 h 3507439"/>
                <a:gd name="connsiteX16" fmla="*/ 174609 w 3248517"/>
                <a:gd name="connsiteY16" fmla="*/ 3276217 h 3507439"/>
                <a:gd name="connsiteX17" fmla="*/ 170014 w 3248517"/>
                <a:gd name="connsiteY17" fmla="*/ 2720225 h 3507439"/>
                <a:gd name="connsiteX18" fmla="*/ 390573 w 3248517"/>
                <a:gd name="connsiteY18" fmla="*/ 2605350 h 3507439"/>
                <a:gd name="connsiteX19" fmla="*/ 298674 w 3248517"/>
                <a:gd name="connsiteY19" fmla="*/ 2734010 h 3507439"/>
                <a:gd name="connsiteX20" fmla="*/ 680057 w 3248517"/>
                <a:gd name="connsiteY20" fmla="*/ 3294597 h 3507439"/>
                <a:gd name="connsiteX21" fmla="*/ 721411 w 3248517"/>
                <a:gd name="connsiteY21" fmla="*/ 3262432 h 3507439"/>
                <a:gd name="connsiteX22" fmla="*/ 735196 w 3248517"/>
                <a:gd name="connsiteY22" fmla="*/ 3363521 h 3507439"/>
                <a:gd name="connsiteX23" fmla="*/ 928185 w 3248517"/>
                <a:gd name="connsiteY23" fmla="*/ 3363521 h 3507439"/>
                <a:gd name="connsiteX24" fmla="*/ 974135 w 3248517"/>
                <a:gd name="connsiteY24" fmla="*/ 3331356 h 3507439"/>
                <a:gd name="connsiteX25" fmla="*/ 758171 w 3248517"/>
                <a:gd name="connsiteY25" fmla="*/ 3193507 h 3507439"/>
                <a:gd name="connsiteX26" fmla="*/ 510043 w 3248517"/>
                <a:gd name="connsiteY26" fmla="*/ 2821314 h 3507439"/>
                <a:gd name="connsiteX27" fmla="*/ 519233 w 3248517"/>
                <a:gd name="connsiteY27" fmla="*/ 2738605 h 3507439"/>
                <a:gd name="connsiteX28" fmla="*/ 914400 w 3248517"/>
                <a:gd name="connsiteY28" fmla="*/ 2334247 h 3507439"/>
                <a:gd name="connsiteX29" fmla="*/ 1709331 w 3248517"/>
                <a:gd name="connsiteY29" fmla="*/ 2380197 h 3507439"/>
                <a:gd name="connsiteX30" fmla="*/ 1585267 w 3248517"/>
                <a:gd name="connsiteY30" fmla="*/ 3248647 h 3507439"/>
                <a:gd name="connsiteX31" fmla="*/ 1622026 w 3248517"/>
                <a:gd name="connsiteY31" fmla="*/ 3239457 h 3507439"/>
                <a:gd name="connsiteX32" fmla="*/ 1617432 w 3248517"/>
                <a:gd name="connsiteY32" fmla="*/ 3386496 h 3507439"/>
                <a:gd name="connsiteX33" fmla="*/ 1824205 w 3248517"/>
                <a:gd name="connsiteY33" fmla="*/ 3450826 h 3507439"/>
                <a:gd name="connsiteX34" fmla="*/ 1856370 w 3248517"/>
                <a:gd name="connsiteY34" fmla="*/ 3391091 h 3507439"/>
                <a:gd name="connsiteX35" fmla="*/ 1718521 w 3248517"/>
                <a:gd name="connsiteY35" fmla="*/ 3303786 h 3507439"/>
                <a:gd name="connsiteX36" fmla="*/ 1746091 w 3248517"/>
                <a:gd name="connsiteY36" fmla="*/ 2908619 h 3507439"/>
                <a:gd name="connsiteX37" fmla="*/ 1870155 w 3248517"/>
                <a:gd name="connsiteY37" fmla="*/ 2623730 h 3507439"/>
                <a:gd name="connsiteX38" fmla="*/ 1975840 w 3248517"/>
                <a:gd name="connsiteY38" fmla="*/ 2844289 h 3507439"/>
                <a:gd name="connsiteX39" fmla="*/ 2058549 w 3248517"/>
                <a:gd name="connsiteY39" fmla="*/ 3060253 h 3507439"/>
                <a:gd name="connsiteX40" fmla="*/ 2093835 w 3248517"/>
                <a:gd name="connsiteY40" fmla="*/ 3350929 h 3507439"/>
                <a:gd name="connsiteX41" fmla="*/ 2138593 w 3248517"/>
                <a:gd name="connsiteY41" fmla="*/ 3345423 h 3507439"/>
                <a:gd name="connsiteX42" fmla="*/ 2155499 w 3248517"/>
                <a:gd name="connsiteY42" fmla="*/ 3478113 h 3507439"/>
                <a:gd name="connsiteX43" fmla="*/ 2309062 w 3248517"/>
                <a:gd name="connsiteY43" fmla="*/ 3507439 h 3507439"/>
                <a:gd name="connsiteX44" fmla="*/ 2353539 w 3248517"/>
                <a:gd name="connsiteY44" fmla="*/ 3463419 h 3507439"/>
                <a:gd name="connsiteX45" fmla="*/ 2240700 w 3248517"/>
                <a:gd name="connsiteY45" fmla="*/ 3366924 h 3507439"/>
                <a:gd name="connsiteX46" fmla="*/ 2145854 w 3248517"/>
                <a:gd name="connsiteY46" fmla="*/ 3087823 h 3507439"/>
                <a:gd name="connsiteX47" fmla="*/ 2101660 w 3248517"/>
                <a:gd name="connsiteY47" fmla="*/ 2817884 h 3507439"/>
                <a:gd name="connsiteX48" fmla="*/ 2072334 w 3248517"/>
                <a:gd name="connsiteY48" fmla="*/ 2357222 h 3507439"/>
                <a:gd name="connsiteX49" fmla="*/ 2313376 w 3248517"/>
                <a:gd name="connsiteY49" fmla="*/ 2205413 h 3507439"/>
                <a:gd name="connsiteX50" fmla="*/ 2604615 w 3248517"/>
                <a:gd name="connsiteY50" fmla="*/ 1779447 h 3507439"/>
                <a:gd name="connsiteX51" fmla="*/ 2672628 w 3248517"/>
                <a:gd name="connsiteY51" fmla="*/ 1448891 h 3507439"/>
                <a:gd name="connsiteX52" fmla="*/ 2785010 w 3248517"/>
                <a:gd name="connsiteY52" fmla="*/ 1398346 h 3507439"/>
                <a:gd name="connsiteX53" fmla="*/ 2774628 w 3248517"/>
                <a:gd name="connsiteY53" fmla="*/ 1288521 h 3507439"/>
                <a:gd name="connsiteX54" fmla="*/ 2760106 w 3248517"/>
                <a:gd name="connsiteY54" fmla="*/ 1231453 h 3507439"/>
                <a:gd name="connsiteX55" fmla="*/ 2783362 w 3248517"/>
                <a:gd name="connsiteY55" fmla="*/ 1121454 h 3507439"/>
                <a:gd name="connsiteX56" fmla="*/ 2813492 w 3248517"/>
                <a:gd name="connsiteY56" fmla="*/ 1132185 h 3507439"/>
                <a:gd name="connsiteX57" fmla="*/ 2807530 w 3248517"/>
                <a:gd name="connsiteY57" fmla="*/ 1066034 h 3507439"/>
                <a:gd name="connsiteX58" fmla="*/ 2835100 w 3248517"/>
                <a:gd name="connsiteY58" fmla="*/ 1020084 h 3507439"/>
                <a:gd name="connsiteX59" fmla="*/ 2946306 w 3248517"/>
                <a:gd name="connsiteY59" fmla="*/ 872562 h 3507439"/>
                <a:gd name="connsiteX60" fmla="*/ 2986734 w 3248517"/>
                <a:gd name="connsiteY60" fmla="*/ 771955 h 3507439"/>
                <a:gd name="connsiteX61" fmla="*/ 2876992 w 3248517"/>
                <a:gd name="connsiteY61" fmla="*/ 819245 h 3507439"/>
                <a:gd name="connsiteX62" fmla="*/ 2742744 w 3248517"/>
                <a:gd name="connsiteY62" fmla="*/ 868450 h 3507439"/>
                <a:gd name="connsiteX63" fmla="*/ 3074039 w 3248517"/>
                <a:gd name="connsiteY63" fmla="*/ 501589 h 3507439"/>
                <a:gd name="connsiteX64" fmla="*/ 3219323 w 3248517"/>
                <a:gd name="connsiteY64" fmla="*/ 46231 h 3507439"/>
                <a:gd name="connsiteX65" fmla="*/ 3119988 w 3248517"/>
                <a:gd name="connsiteY65" fmla="*/ 328453 h 3507439"/>
                <a:gd name="connsiteX66" fmla="*/ 3079371 w 3248517"/>
                <a:gd name="connsiteY66" fmla="*/ 38232 h 3507439"/>
                <a:gd name="connsiteX67" fmla="*/ 3059798 w 3248517"/>
                <a:gd name="connsiteY67" fmla="*/ 388642 h 3507439"/>
                <a:gd name="connsiteX68" fmla="*/ 2963023 w 3248517"/>
                <a:gd name="connsiteY68" fmla="*/ 482754 h 3507439"/>
                <a:gd name="connsiteX69" fmla="*/ 2822963 w 3248517"/>
                <a:gd name="connsiteY69" fmla="*/ 60189 h 3507439"/>
                <a:gd name="connsiteX70" fmla="*/ 2887119 w 3248517"/>
                <a:gd name="connsiteY70" fmla="*/ 521161 h 3507439"/>
                <a:gd name="connsiteX71" fmla="*/ 2715630 w 3248517"/>
                <a:gd name="connsiteY71" fmla="*/ 730601 h 3507439"/>
                <a:gd name="connsiteX72" fmla="*/ 2649828 w 3248517"/>
                <a:gd name="connsiteY72" fmla="*/ 620884 h 3507439"/>
                <a:gd name="connsiteX73" fmla="*/ 2633832 w 3248517"/>
                <a:gd name="connsiteY73" fmla="*/ 446449 h 3507439"/>
                <a:gd name="connsiteX74" fmla="*/ 2586971 w 3248517"/>
                <a:gd name="connsiteY74" fmla="*/ 643296 h 3507439"/>
                <a:gd name="connsiteX75" fmla="*/ 2650846 w 3248517"/>
                <a:gd name="connsiteY75" fmla="*/ 771218 h 3507439"/>
                <a:gd name="connsiteX76" fmla="*/ 2632922 w 3248517"/>
                <a:gd name="connsiteY76" fmla="*/ 854946 h 3507439"/>
                <a:gd name="connsiteX77" fmla="*/ 2481287 w 3248517"/>
                <a:gd name="connsiteY77" fmla="*/ 854665 h 3507439"/>
                <a:gd name="connsiteX78" fmla="*/ 2393982 w 3248517"/>
                <a:gd name="connsiteY78" fmla="*/ 753575 h 3507439"/>
                <a:gd name="connsiteX79" fmla="*/ 2447929 w 3248517"/>
                <a:gd name="connsiteY79" fmla="*/ 605344 h 3507439"/>
                <a:gd name="connsiteX80" fmla="*/ 2420079 w 3248517"/>
                <a:gd name="connsiteY80" fmla="*/ 458586 h 3507439"/>
                <a:gd name="connsiteX81" fmla="*/ 2330389 w 3248517"/>
                <a:gd name="connsiteY81" fmla="*/ 702575 h 3507439"/>
                <a:gd name="connsiteX82" fmla="*/ 2045501 w 3248517"/>
                <a:gd name="connsiteY82" fmla="*/ 470160 h 3507439"/>
                <a:gd name="connsiteX83" fmla="*/ 2079139 w 3248517"/>
                <a:gd name="connsiteY83" fmla="*/ 379171 h 3507439"/>
                <a:gd name="connsiteX84" fmla="*/ 2305379 w 3248517"/>
                <a:gd name="connsiteY84" fmla="*/ 238764 h 3507439"/>
                <a:gd name="connsiteX85" fmla="*/ 2167863 w 3248517"/>
                <a:gd name="connsiteY85" fmla="*/ 296731 h 3507439"/>
                <a:gd name="connsiteX86" fmla="*/ 2035574 w 3248517"/>
                <a:gd name="connsiteY86" fmla="*/ 307863 h 3507439"/>
                <a:gd name="connsiteX87" fmla="*/ 2047899 w 3248517"/>
                <a:gd name="connsiteY87" fmla="*/ 174099 h 3507439"/>
                <a:gd name="connsiteX88" fmla="*/ 2126456 w 3248517"/>
                <a:gd name="connsiteY88" fmla="*/ 0 h 3507439"/>
                <a:gd name="connsiteX89" fmla="*/ 1966650 w 3248517"/>
                <a:gd name="connsiteY89" fmla="*/ 257318 h 3507439"/>
                <a:gd name="connsiteX90" fmla="*/ 1936870 w 3248517"/>
                <a:gd name="connsiteY90" fmla="*/ 32164 h 3507439"/>
                <a:gd name="connsiteX91" fmla="*/ 1901275 w 3248517"/>
                <a:gd name="connsiteY91" fmla="*/ 208756 h 3507439"/>
                <a:gd name="connsiteX92" fmla="*/ 1931363 w 3248517"/>
                <a:gd name="connsiteY92" fmla="*/ 367315 h 3507439"/>
                <a:gd name="connsiteX93" fmla="*/ 1837294 w 3248517"/>
                <a:gd name="connsiteY93" fmla="*/ 288733 h 3507439"/>
                <a:gd name="connsiteX94" fmla="*/ 1776782 w 3248517"/>
                <a:gd name="connsiteY94" fmla="*/ 138130 h 3507439"/>
                <a:gd name="connsiteX95" fmla="*/ 1812524 w 3248517"/>
                <a:gd name="connsiteY95" fmla="*/ 363351 h 3507439"/>
                <a:gd name="connsiteX96" fmla="*/ 2358415 w 3248517"/>
                <a:gd name="connsiteY96" fmla="*/ 907420 h 3507439"/>
                <a:gd name="connsiteX97" fmla="*/ 2235543 w 3248517"/>
                <a:gd name="connsiteY97" fmla="*/ 830779 h 3507439"/>
                <a:gd name="connsiteX98" fmla="*/ 2065635 w 3248517"/>
                <a:gd name="connsiteY98" fmla="*/ 746314 h 3507439"/>
                <a:gd name="connsiteX99" fmla="*/ 2108531 w 3248517"/>
                <a:gd name="connsiteY99" fmla="*/ 998194 h 3507439"/>
                <a:gd name="connsiteX100" fmla="*/ 2259254 w 3248517"/>
                <a:gd name="connsiteY100" fmla="*/ 1067227 h 3507439"/>
                <a:gd name="connsiteX101" fmla="*/ 2285163 w 3248517"/>
                <a:gd name="connsiteY101" fmla="*/ 1144483 h 3507439"/>
                <a:gd name="connsiteX102" fmla="*/ 2187208 w 3248517"/>
                <a:gd name="connsiteY102" fmla="*/ 1396872 h 3507439"/>
                <a:gd name="connsiteX103" fmla="*/ 1844360 w 3248517"/>
                <a:gd name="connsiteY103" fmla="*/ 1398722 h 3507439"/>
                <a:gd name="connsiteX104" fmla="*/ 1565233 w 3248517"/>
                <a:gd name="connsiteY104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526347 w 3248517"/>
                <a:gd name="connsiteY2" fmla="*/ 1443019 h 3507439"/>
                <a:gd name="connsiteX3" fmla="*/ 202179 w 3248517"/>
                <a:gd name="connsiteY3" fmla="*/ 1603646 h 3507439"/>
                <a:gd name="connsiteX4" fmla="*/ 53654 w 3248517"/>
                <a:gd name="connsiteY4" fmla="*/ 1771165 h 3507439"/>
                <a:gd name="connsiteX5" fmla="*/ 0 w 3248517"/>
                <a:gd name="connsiteY5" fmla="*/ 2063143 h 3507439"/>
                <a:gd name="connsiteX6" fmla="*/ 151635 w 3248517"/>
                <a:gd name="connsiteY6" fmla="*/ 1952864 h 3507439"/>
                <a:gd name="connsiteX7" fmla="*/ 188394 w 3248517"/>
                <a:gd name="connsiteY7" fmla="*/ 2003409 h 3507439"/>
                <a:gd name="connsiteX8" fmla="*/ 202179 w 3248517"/>
                <a:gd name="connsiteY8" fmla="*/ 1856369 h 3507439"/>
                <a:gd name="connsiteX9" fmla="*/ 280294 w 3248517"/>
                <a:gd name="connsiteY9" fmla="*/ 2269917 h 3507439"/>
                <a:gd name="connsiteX10" fmla="*/ 36760 w 3248517"/>
                <a:gd name="connsiteY10" fmla="*/ 2550211 h 3507439"/>
                <a:gd name="connsiteX11" fmla="*/ 45950 w 3248517"/>
                <a:gd name="connsiteY11" fmla="*/ 3363521 h 3507439"/>
                <a:gd name="connsiteX12" fmla="*/ 105685 w 3248517"/>
                <a:gd name="connsiteY12" fmla="*/ 3326761 h 3507439"/>
                <a:gd name="connsiteX13" fmla="*/ 133255 w 3248517"/>
                <a:gd name="connsiteY13" fmla="*/ 3469206 h 3507439"/>
                <a:gd name="connsiteX14" fmla="*/ 298674 w 3248517"/>
                <a:gd name="connsiteY14" fmla="*/ 3464611 h 3507439"/>
                <a:gd name="connsiteX15" fmla="*/ 353813 w 3248517"/>
                <a:gd name="connsiteY15" fmla="*/ 3427851 h 3507439"/>
                <a:gd name="connsiteX16" fmla="*/ 174609 w 3248517"/>
                <a:gd name="connsiteY16" fmla="*/ 3276217 h 3507439"/>
                <a:gd name="connsiteX17" fmla="*/ 170014 w 3248517"/>
                <a:gd name="connsiteY17" fmla="*/ 2720225 h 3507439"/>
                <a:gd name="connsiteX18" fmla="*/ 390573 w 3248517"/>
                <a:gd name="connsiteY18" fmla="*/ 2605350 h 3507439"/>
                <a:gd name="connsiteX19" fmla="*/ 298674 w 3248517"/>
                <a:gd name="connsiteY19" fmla="*/ 2734010 h 3507439"/>
                <a:gd name="connsiteX20" fmla="*/ 680057 w 3248517"/>
                <a:gd name="connsiteY20" fmla="*/ 3294597 h 3507439"/>
                <a:gd name="connsiteX21" fmla="*/ 721411 w 3248517"/>
                <a:gd name="connsiteY21" fmla="*/ 3262432 h 3507439"/>
                <a:gd name="connsiteX22" fmla="*/ 735196 w 3248517"/>
                <a:gd name="connsiteY22" fmla="*/ 3363521 h 3507439"/>
                <a:gd name="connsiteX23" fmla="*/ 928185 w 3248517"/>
                <a:gd name="connsiteY23" fmla="*/ 3363521 h 3507439"/>
                <a:gd name="connsiteX24" fmla="*/ 974135 w 3248517"/>
                <a:gd name="connsiteY24" fmla="*/ 3331356 h 3507439"/>
                <a:gd name="connsiteX25" fmla="*/ 758171 w 3248517"/>
                <a:gd name="connsiteY25" fmla="*/ 3193507 h 3507439"/>
                <a:gd name="connsiteX26" fmla="*/ 510043 w 3248517"/>
                <a:gd name="connsiteY26" fmla="*/ 2821314 h 3507439"/>
                <a:gd name="connsiteX27" fmla="*/ 519233 w 3248517"/>
                <a:gd name="connsiteY27" fmla="*/ 2738605 h 3507439"/>
                <a:gd name="connsiteX28" fmla="*/ 914400 w 3248517"/>
                <a:gd name="connsiteY28" fmla="*/ 2334247 h 3507439"/>
                <a:gd name="connsiteX29" fmla="*/ 1709331 w 3248517"/>
                <a:gd name="connsiteY29" fmla="*/ 2380197 h 3507439"/>
                <a:gd name="connsiteX30" fmla="*/ 1585267 w 3248517"/>
                <a:gd name="connsiteY30" fmla="*/ 3248647 h 3507439"/>
                <a:gd name="connsiteX31" fmla="*/ 1622026 w 3248517"/>
                <a:gd name="connsiteY31" fmla="*/ 3239457 h 3507439"/>
                <a:gd name="connsiteX32" fmla="*/ 1617432 w 3248517"/>
                <a:gd name="connsiteY32" fmla="*/ 3386496 h 3507439"/>
                <a:gd name="connsiteX33" fmla="*/ 1824205 w 3248517"/>
                <a:gd name="connsiteY33" fmla="*/ 3450826 h 3507439"/>
                <a:gd name="connsiteX34" fmla="*/ 1856370 w 3248517"/>
                <a:gd name="connsiteY34" fmla="*/ 3391091 h 3507439"/>
                <a:gd name="connsiteX35" fmla="*/ 1718521 w 3248517"/>
                <a:gd name="connsiteY35" fmla="*/ 3303786 h 3507439"/>
                <a:gd name="connsiteX36" fmla="*/ 1746091 w 3248517"/>
                <a:gd name="connsiteY36" fmla="*/ 2908619 h 3507439"/>
                <a:gd name="connsiteX37" fmla="*/ 1870155 w 3248517"/>
                <a:gd name="connsiteY37" fmla="*/ 2623730 h 3507439"/>
                <a:gd name="connsiteX38" fmla="*/ 1975840 w 3248517"/>
                <a:gd name="connsiteY38" fmla="*/ 2844289 h 3507439"/>
                <a:gd name="connsiteX39" fmla="*/ 2058549 w 3248517"/>
                <a:gd name="connsiteY39" fmla="*/ 3060253 h 3507439"/>
                <a:gd name="connsiteX40" fmla="*/ 2093835 w 3248517"/>
                <a:gd name="connsiteY40" fmla="*/ 3350929 h 3507439"/>
                <a:gd name="connsiteX41" fmla="*/ 2138593 w 3248517"/>
                <a:gd name="connsiteY41" fmla="*/ 3345423 h 3507439"/>
                <a:gd name="connsiteX42" fmla="*/ 2155499 w 3248517"/>
                <a:gd name="connsiteY42" fmla="*/ 3478113 h 3507439"/>
                <a:gd name="connsiteX43" fmla="*/ 2309062 w 3248517"/>
                <a:gd name="connsiteY43" fmla="*/ 3507439 h 3507439"/>
                <a:gd name="connsiteX44" fmla="*/ 2353539 w 3248517"/>
                <a:gd name="connsiteY44" fmla="*/ 3463419 h 3507439"/>
                <a:gd name="connsiteX45" fmla="*/ 2240700 w 3248517"/>
                <a:gd name="connsiteY45" fmla="*/ 3366924 h 3507439"/>
                <a:gd name="connsiteX46" fmla="*/ 2145854 w 3248517"/>
                <a:gd name="connsiteY46" fmla="*/ 3087823 h 3507439"/>
                <a:gd name="connsiteX47" fmla="*/ 2101660 w 3248517"/>
                <a:gd name="connsiteY47" fmla="*/ 2817884 h 3507439"/>
                <a:gd name="connsiteX48" fmla="*/ 2072334 w 3248517"/>
                <a:gd name="connsiteY48" fmla="*/ 2357222 h 3507439"/>
                <a:gd name="connsiteX49" fmla="*/ 2313376 w 3248517"/>
                <a:gd name="connsiteY49" fmla="*/ 2205413 h 3507439"/>
                <a:gd name="connsiteX50" fmla="*/ 2604615 w 3248517"/>
                <a:gd name="connsiteY50" fmla="*/ 1779447 h 3507439"/>
                <a:gd name="connsiteX51" fmla="*/ 2672628 w 3248517"/>
                <a:gd name="connsiteY51" fmla="*/ 1448891 h 3507439"/>
                <a:gd name="connsiteX52" fmla="*/ 2785010 w 3248517"/>
                <a:gd name="connsiteY52" fmla="*/ 1398346 h 3507439"/>
                <a:gd name="connsiteX53" fmla="*/ 2774628 w 3248517"/>
                <a:gd name="connsiteY53" fmla="*/ 1288521 h 3507439"/>
                <a:gd name="connsiteX54" fmla="*/ 2760106 w 3248517"/>
                <a:gd name="connsiteY54" fmla="*/ 1231453 h 3507439"/>
                <a:gd name="connsiteX55" fmla="*/ 2783362 w 3248517"/>
                <a:gd name="connsiteY55" fmla="*/ 1121454 h 3507439"/>
                <a:gd name="connsiteX56" fmla="*/ 2813492 w 3248517"/>
                <a:gd name="connsiteY56" fmla="*/ 1132185 h 3507439"/>
                <a:gd name="connsiteX57" fmla="*/ 2807530 w 3248517"/>
                <a:gd name="connsiteY57" fmla="*/ 1066034 h 3507439"/>
                <a:gd name="connsiteX58" fmla="*/ 2835100 w 3248517"/>
                <a:gd name="connsiteY58" fmla="*/ 1020084 h 3507439"/>
                <a:gd name="connsiteX59" fmla="*/ 2946306 w 3248517"/>
                <a:gd name="connsiteY59" fmla="*/ 872562 h 3507439"/>
                <a:gd name="connsiteX60" fmla="*/ 2986734 w 3248517"/>
                <a:gd name="connsiteY60" fmla="*/ 771955 h 3507439"/>
                <a:gd name="connsiteX61" fmla="*/ 2876992 w 3248517"/>
                <a:gd name="connsiteY61" fmla="*/ 819245 h 3507439"/>
                <a:gd name="connsiteX62" fmla="*/ 2742744 w 3248517"/>
                <a:gd name="connsiteY62" fmla="*/ 868450 h 3507439"/>
                <a:gd name="connsiteX63" fmla="*/ 3074039 w 3248517"/>
                <a:gd name="connsiteY63" fmla="*/ 501589 h 3507439"/>
                <a:gd name="connsiteX64" fmla="*/ 3219323 w 3248517"/>
                <a:gd name="connsiteY64" fmla="*/ 46231 h 3507439"/>
                <a:gd name="connsiteX65" fmla="*/ 3119988 w 3248517"/>
                <a:gd name="connsiteY65" fmla="*/ 328453 h 3507439"/>
                <a:gd name="connsiteX66" fmla="*/ 3079371 w 3248517"/>
                <a:gd name="connsiteY66" fmla="*/ 38232 h 3507439"/>
                <a:gd name="connsiteX67" fmla="*/ 3059798 w 3248517"/>
                <a:gd name="connsiteY67" fmla="*/ 388642 h 3507439"/>
                <a:gd name="connsiteX68" fmla="*/ 2963023 w 3248517"/>
                <a:gd name="connsiteY68" fmla="*/ 482754 h 3507439"/>
                <a:gd name="connsiteX69" fmla="*/ 2822963 w 3248517"/>
                <a:gd name="connsiteY69" fmla="*/ 60189 h 3507439"/>
                <a:gd name="connsiteX70" fmla="*/ 2887119 w 3248517"/>
                <a:gd name="connsiteY70" fmla="*/ 521161 h 3507439"/>
                <a:gd name="connsiteX71" fmla="*/ 2715630 w 3248517"/>
                <a:gd name="connsiteY71" fmla="*/ 730601 h 3507439"/>
                <a:gd name="connsiteX72" fmla="*/ 2649828 w 3248517"/>
                <a:gd name="connsiteY72" fmla="*/ 620884 h 3507439"/>
                <a:gd name="connsiteX73" fmla="*/ 2633832 w 3248517"/>
                <a:gd name="connsiteY73" fmla="*/ 446449 h 3507439"/>
                <a:gd name="connsiteX74" fmla="*/ 2586971 w 3248517"/>
                <a:gd name="connsiteY74" fmla="*/ 643296 h 3507439"/>
                <a:gd name="connsiteX75" fmla="*/ 2650846 w 3248517"/>
                <a:gd name="connsiteY75" fmla="*/ 771218 h 3507439"/>
                <a:gd name="connsiteX76" fmla="*/ 2632922 w 3248517"/>
                <a:gd name="connsiteY76" fmla="*/ 854946 h 3507439"/>
                <a:gd name="connsiteX77" fmla="*/ 2481287 w 3248517"/>
                <a:gd name="connsiteY77" fmla="*/ 854665 h 3507439"/>
                <a:gd name="connsiteX78" fmla="*/ 2393982 w 3248517"/>
                <a:gd name="connsiteY78" fmla="*/ 753575 h 3507439"/>
                <a:gd name="connsiteX79" fmla="*/ 2447929 w 3248517"/>
                <a:gd name="connsiteY79" fmla="*/ 605344 h 3507439"/>
                <a:gd name="connsiteX80" fmla="*/ 2420079 w 3248517"/>
                <a:gd name="connsiteY80" fmla="*/ 458586 h 3507439"/>
                <a:gd name="connsiteX81" fmla="*/ 2330389 w 3248517"/>
                <a:gd name="connsiteY81" fmla="*/ 702575 h 3507439"/>
                <a:gd name="connsiteX82" fmla="*/ 2045501 w 3248517"/>
                <a:gd name="connsiteY82" fmla="*/ 470160 h 3507439"/>
                <a:gd name="connsiteX83" fmla="*/ 2079139 w 3248517"/>
                <a:gd name="connsiteY83" fmla="*/ 379171 h 3507439"/>
                <a:gd name="connsiteX84" fmla="*/ 2305379 w 3248517"/>
                <a:gd name="connsiteY84" fmla="*/ 238764 h 3507439"/>
                <a:gd name="connsiteX85" fmla="*/ 2167863 w 3248517"/>
                <a:gd name="connsiteY85" fmla="*/ 296731 h 3507439"/>
                <a:gd name="connsiteX86" fmla="*/ 2035574 w 3248517"/>
                <a:gd name="connsiteY86" fmla="*/ 307863 h 3507439"/>
                <a:gd name="connsiteX87" fmla="*/ 2047899 w 3248517"/>
                <a:gd name="connsiteY87" fmla="*/ 174099 h 3507439"/>
                <a:gd name="connsiteX88" fmla="*/ 2126456 w 3248517"/>
                <a:gd name="connsiteY88" fmla="*/ 0 h 3507439"/>
                <a:gd name="connsiteX89" fmla="*/ 1966650 w 3248517"/>
                <a:gd name="connsiteY89" fmla="*/ 257318 h 3507439"/>
                <a:gd name="connsiteX90" fmla="*/ 1936870 w 3248517"/>
                <a:gd name="connsiteY90" fmla="*/ 32164 h 3507439"/>
                <a:gd name="connsiteX91" fmla="*/ 1901275 w 3248517"/>
                <a:gd name="connsiteY91" fmla="*/ 208756 h 3507439"/>
                <a:gd name="connsiteX92" fmla="*/ 1931363 w 3248517"/>
                <a:gd name="connsiteY92" fmla="*/ 367315 h 3507439"/>
                <a:gd name="connsiteX93" fmla="*/ 1837294 w 3248517"/>
                <a:gd name="connsiteY93" fmla="*/ 288733 h 3507439"/>
                <a:gd name="connsiteX94" fmla="*/ 1776782 w 3248517"/>
                <a:gd name="connsiteY94" fmla="*/ 138130 h 3507439"/>
                <a:gd name="connsiteX95" fmla="*/ 1812524 w 3248517"/>
                <a:gd name="connsiteY95" fmla="*/ 363351 h 3507439"/>
                <a:gd name="connsiteX96" fmla="*/ 2358415 w 3248517"/>
                <a:gd name="connsiteY96" fmla="*/ 907420 h 3507439"/>
                <a:gd name="connsiteX97" fmla="*/ 2235543 w 3248517"/>
                <a:gd name="connsiteY97" fmla="*/ 830779 h 3507439"/>
                <a:gd name="connsiteX98" fmla="*/ 2065635 w 3248517"/>
                <a:gd name="connsiteY98" fmla="*/ 746314 h 3507439"/>
                <a:gd name="connsiteX99" fmla="*/ 2108531 w 3248517"/>
                <a:gd name="connsiteY99" fmla="*/ 998194 h 3507439"/>
                <a:gd name="connsiteX100" fmla="*/ 2259254 w 3248517"/>
                <a:gd name="connsiteY100" fmla="*/ 1067227 h 3507439"/>
                <a:gd name="connsiteX101" fmla="*/ 2285163 w 3248517"/>
                <a:gd name="connsiteY101" fmla="*/ 1144483 h 3507439"/>
                <a:gd name="connsiteX102" fmla="*/ 2187208 w 3248517"/>
                <a:gd name="connsiteY102" fmla="*/ 1396872 h 3507439"/>
                <a:gd name="connsiteX103" fmla="*/ 1844360 w 3248517"/>
                <a:gd name="connsiteY103" fmla="*/ 1398722 h 3507439"/>
                <a:gd name="connsiteX104" fmla="*/ 1565233 w 3248517"/>
                <a:gd name="connsiteY104" fmla="*/ 1433906 h 3507439"/>
                <a:gd name="connsiteX0" fmla="*/ 1546239 w 3229523"/>
                <a:gd name="connsiteY0" fmla="*/ 1433906 h 3507439"/>
                <a:gd name="connsiteX1" fmla="*/ 827604 w 3229523"/>
                <a:gd name="connsiteY1" fmla="*/ 1430614 h 3507439"/>
                <a:gd name="connsiteX2" fmla="*/ 507353 w 3229523"/>
                <a:gd name="connsiteY2" fmla="*/ 1443019 h 3507439"/>
                <a:gd name="connsiteX3" fmla="*/ 183185 w 3229523"/>
                <a:gd name="connsiteY3" fmla="*/ 1603646 h 3507439"/>
                <a:gd name="connsiteX4" fmla="*/ 34660 w 3229523"/>
                <a:gd name="connsiteY4" fmla="*/ 1771165 h 3507439"/>
                <a:gd name="connsiteX5" fmla="*/ 0 w 3229523"/>
                <a:gd name="connsiteY5" fmla="*/ 2063143 h 3507439"/>
                <a:gd name="connsiteX6" fmla="*/ 132641 w 3229523"/>
                <a:gd name="connsiteY6" fmla="*/ 1952864 h 3507439"/>
                <a:gd name="connsiteX7" fmla="*/ 169400 w 3229523"/>
                <a:gd name="connsiteY7" fmla="*/ 2003409 h 3507439"/>
                <a:gd name="connsiteX8" fmla="*/ 183185 w 3229523"/>
                <a:gd name="connsiteY8" fmla="*/ 1856369 h 3507439"/>
                <a:gd name="connsiteX9" fmla="*/ 261300 w 3229523"/>
                <a:gd name="connsiteY9" fmla="*/ 2269917 h 3507439"/>
                <a:gd name="connsiteX10" fmla="*/ 17766 w 3229523"/>
                <a:gd name="connsiteY10" fmla="*/ 2550211 h 3507439"/>
                <a:gd name="connsiteX11" fmla="*/ 26956 w 3229523"/>
                <a:gd name="connsiteY11" fmla="*/ 3363521 h 3507439"/>
                <a:gd name="connsiteX12" fmla="*/ 86691 w 3229523"/>
                <a:gd name="connsiteY12" fmla="*/ 3326761 h 3507439"/>
                <a:gd name="connsiteX13" fmla="*/ 114261 w 3229523"/>
                <a:gd name="connsiteY13" fmla="*/ 3469206 h 3507439"/>
                <a:gd name="connsiteX14" fmla="*/ 279680 w 3229523"/>
                <a:gd name="connsiteY14" fmla="*/ 3464611 h 3507439"/>
                <a:gd name="connsiteX15" fmla="*/ 334819 w 3229523"/>
                <a:gd name="connsiteY15" fmla="*/ 3427851 h 3507439"/>
                <a:gd name="connsiteX16" fmla="*/ 155615 w 3229523"/>
                <a:gd name="connsiteY16" fmla="*/ 3276217 h 3507439"/>
                <a:gd name="connsiteX17" fmla="*/ 151020 w 3229523"/>
                <a:gd name="connsiteY17" fmla="*/ 2720225 h 3507439"/>
                <a:gd name="connsiteX18" fmla="*/ 371579 w 3229523"/>
                <a:gd name="connsiteY18" fmla="*/ 2605350 h 3507439"/>
                <a:gd name="connsiteX19" fmla="*/ 279680 w 3229523"/>
                <a:gd name="connsiteY19" fmla="*/ 2734010 h 3507439"/>
                <a:gd name="connsiteX20" fmla="*/ 661063 w 3229523"/>
                <a:gd name="connsiteY20" fmla="*/ 3294597 h 3507439"/>
                <a:gd name="connsiteX21" fmla="*/ 702417 w 3229523"/>
                <a:gd name="connsiteY21" fmla="*/ 3262432 h 3507439"/>
                <a:gd name="connsiteX22" fmla="*/ 716202 w 3229523"/>
                <a:gd name="connsiteY22" fmla="*/ 3363521 h 3507439"/>
                <a:gd name="connsiteX23" fmla="*/ 909191 w 3229523"/>
                <a:gd name="connsiteY23" fmla="*/ 3363521 h 3507439"/>
                <a:gd name="connsiteX24" fmla="*/ 955141 w 3229523"/>
                <a:gd name="connsiteY24" fmla="*/ 3331356 h 3507439"/>
                <a:gd name="connsiteX25" fmla="*/ 739177 w 3229523"/>
                <a:gd name="connsiteY25" fmla="*/ 3193507 h 3507439"/>
                <a:gd name="connsiteX26" fmla="*/ 491049 w 3229523"/>
                <a:gd name="connsiteY26" fmla="*/ 2821314 h 3507439"/>
                <a:gd name="connsiteX27" fmla="*/ 500239 w 3229523"/>
                <a:gd name="connsiteY27" fmla="*/ 2738605 h 3507439"/>
                <a:gd name="connsiteX28" fmla="*/ 895406 w 3229523"/>
                <a:gd name="connsiteY28" fmla="*/ 2334247 h 3507439"/>
                <a:gd name="connsiteX29" fmla="*/ 1690337 w 3229523"/>
                <a:gd name="connsiteY29" fmla="*/ 2380197 h 3507439"/>
                <a:gd name="connsiteX30" fmla="*/ 1566273 w 3229523"/>
                <a:gd name="connsiteY30" fmla="*/ 3248647 h 3507439"/>
                <a:gd name="connsiteX31" fmla="*/ 1603032 w 3229523"/>
                <a:gd name="connsiteY31" fmla="*/ 3239457 h 3507439"/>
                <a:gd name="connsiteX32" fmla="*/ 1598438 w 3229523"/>
                <a:gd name="connsiteY32" fmla="*/ 3386496 h 3507439"/>
                <a:gd name="connsiteX33" fmla="*/ 1805211 w 3229523"/>
                <a:gd name="connsiteY33" fmla="*/ 3450826 h 3507439"/>
                <a:gd name="connsiteX34" fmla="*/ 1837376 w 3229523"/>
                <a:gd name="connsiteY34" fmla="*/ 3391091 h 3507439"/>
                <a:gd name="connsiteX35" fmla="*/ 1699527 w 3229523"/>
                <a:gd name="connsiteY35" fmla="*/ 3303786 h 3507439"/>
                <a:gd name="connsiteX36" fmla="*/ 1727097 w 3229523"/>
                <a:gd name="connsiteY36" fmla="*/ 2908619 h 3507439"/>
                <a:gd name="connsiteX37" fmla="*/ 1851161 w 3229523"/>
                <a:gd name="connsiteY37" fmla="*/ 2623730 h 3507439"/>
                <a:gd name="connsiteX38" fmla="*/ 1956846 w 3229523"/>
                <a:gd name="connsiteY38" fmla="*/ 2844289 h 3507439"/>
                <a:gd name="connsiteX39" fmla="*/ 2039555 w 3229523"/>
                <a:gd name="connsiteY39" fmla="*/ 3060253 h 3507439"/>
                <a:gd name="connsiteX40" fmla="*/ 2074841 w 3229523"/>
                <a:gd name="connsiteY40" fmla="*/ 3350929 h 3507439"/>
                <a:gd name="connsiteX41" fmla="*/ 2119599 w 3229523"/>
                <a:gd name="connsiteY41" fmla="*/ 3345423 h 3507439"/>
                <a:gd name="connsiteX42" fmla="*/ 2136505 w 3229523"/>
                <a:gd name="connsiteY42" fmla="*/ 3478113 h 3507439"/>
                <a:gd name="connsiteX43" fmla="*/ 2290068 w 3229523"/>
                <a:gd name="connsiteY43" fmla="*/ 3507439 h 3507439"/>
                <a:gd name="connsiteX44" fmla="*/ 2334545 w 3229523"/>
                <a:gd name="connsiteY44" fmla="*/ 3463419 h 3507439"/>
                <a:gd name="connsiteX45" fmla="*/ 2221706 w 3229523"/>
                <a:gd name="connsiteY45" fmla="*/ 3366924 h 3507439"/>
                <a:gd name="connsiteX46" fmla="*/ 2126860 w 3229523"/>
                <a:gd name="connsiteY46" fmla="*/ 3087823 h 3507439"/>
                <a:gd name="connsiteX47" fmla="*/ 2082666 w 3229523"/>
                <a:gd name="connsiteY47" fmla="*/ 2817884 h 3507439"/>
                <a:gd name="connsiteX48" fmla="*/ 2053340 w 3229523"/>
                <a:gd name="connsiteY48" fmla="*/ 2357222 h 3507439"/>
                <a:gd name="connsiteX49" fmla="*/ 2294382 w 3229523"/>
                <a:gd name="connsiteY49" fmla="*/ 2205413 h 3507439"/>
                <a:gd name="connsiteX50" fmla="*/ 2585621 w 3229523"/>
                <a:gd name="connsiteY50" fmla="*/ 1779447 h 3507439"/>
                <a:gd name="connsiteX51" fmla="*/ 2653634 w 3229523"/>
                <a:gd name="connsiteY51" fmla="*/ 1448891 h 3507439"/>
                <a:gd name="connsiteX52" fmla="*/ 2766016 w 3229523"/>
                <a:gd name="connsiteY52" fmla="*/ 1398346 h 3507439"/>
                <a:gd name="connsiteX53" fmla="*/ 2755634 w 3229523"/>
                <a:gd name="connsiteY53" fmla="*/ 1288521 h 3507439"/>
                <a:gd name="connsiteX54" fmla="*/ 2741112 w 3229523"/>
                <a:gd name="connsiteY54" fmla="*/ 1231453 h 3507439"/>
                <a:gd name="connsiteX55" fmla="*/ 2764368 w 3229523"/>
                <a:gd name="connsiteY55" fmla="*/ 1121454 h 3507439"/>
                <a:gd name="connsiteX56" fmla="*/ 2794498 w 3229523"/>
                <a:gd name="connsiteY56" fmla="*/ 1132185 h 3507439"/>
                <a:gd name="connsiteX57" fmla="*/ 2788536 w 3229523"/>
                <a:gd name="connsiteY57" fmla="*/ 1066034 h 3507439"/>
                <a:gd name="connsiteX58" fmla="*/ 2816106 w 3229523"/>
                <a:gd name="connsiteY58" fmla="*/ 1020084 h 3507439"/>
                <a:gd name="connsiteX59" fmla="*/ 2927312 w 3229523"/>
                <a:gd name="connsiteY59" fmla="*/ 872562 h 3507439"/>
                <a:gd name="connsiteX60" fmla="*/ 2967740 w 3229523"/>
                <a:gd name="connsiteY60" fmla="*/ 771955 h 3507439"/>
                <a:gd name="connsiteX61" fmla="*/ 2857998 w 3229523"/>
                <a:gd name="connsiteY61" fmla="*/ 819245 h 3507439"/>
                <a:gd name="connsiteX62" fmla="*/ 2723750 w 3229523"/>
                <a:gd name="connsiteY62" fmla="*/ 868450 h 3507439"/>
                <a:gd name="connsiteX63" fmla="*/ 3055045 w 3229523"/>
                <a:gd name="connsiteY63" fmla="*/ 501589 h 3507439"/>
                <a:gd name="connsiteX64" fmla="*/ 3200329 w 3229523"/>
                <a:gd name="connsiteY64" fmla="*/ 46231 h 3507439"/>
                <a:gd name="connsiteX65" fmla="*/ 3100994 w 3229523"/>
                <a:gd name="connsiteY65" fmla="*/ 328453 h 3507439"/>
                <a:gd name="connsiteX66" fmla="*/ 3060377 w 3229523"/>
                <a:gd name="connsiteY66" fmla="*/ 38232 h 3507439"/>
                <a:gd name="connsiteX67" fmla="*/ 3040804 w 3229523"/>
                <a:gd name="connsiteY67" fmla="*/ 388642 h 3507439"/>
                <a:gd name="connsiteX68" fmla="*/ 2944029 w 3229523"/>
                <a:gd name="connsiteY68" fmla="*/ 482754 h 3507439"/>
                <a:gd name="connsiteX69" fmla="*/ 2803969 w 3229523"/>
                <a:gd name="connsiteY69" fmla="*/ 60189 h 3507439"/>
                <a:gd name="connsiteX70" fmla="*/ 2868125 w 3229523"/>
                <a:gd name="connsiteY70" fmla="*/ 521161 h 3507439"/>
                <a:gd name="connsiteX71" fmla="*/ 2696636 w 3229523"/>
                <a:gd name="connsiteY71" fmla="*/ 730601 h 3507439"/>
                <a:gd name="connsiteX72" fmla="*/ 2630834 w 3229523"/>
                <a:gd name="connsiteY72" fmla="*/ 620884 h 3507439"/>
                <a:gd name="connsiteX73" fmla="*/ 2614838 w 3229523"/>
                <a:gd name="connsiteY73" fmla="*/ 446449 h 3507439"/>
                <a:gd name="connsiteX74" fmla="*/ 2567977 w 3229523"/>
                <a:gd name="connsiteY74" fmla="*/ 643296 h 3507439"/>
                <a:gd name="connsiteX75" fmla="*/ 2631852 w 3229523"/>
                <a:gd name="connsiteY75" fmla="*/ 771218 h 3507439"/>
                <a:gd name="connsiteX76" fmla="*/ 2613928 w 3229523"/>
                <a:gd name="connsiteY76" fmla="*/ 854946 h 3507439"/>
                <a:gd name="connsiteX77" fmla="*/ 2462293 w 3229523"/>
                <a:gd name="connsiteY77" fmla="*/ 854665 h 3507439"/>
                <a:gd name="connsiteX78" fmla="*/ 2374988 w 3229523"/>
                <a:gd name="connsiteY78" fmla="*/ 753575 h 3507439"/>
                <a:gd name="connsiteX79" fmla="*/ 2428935 w 3229523"/>
                <a:gd name="connsiteY79" fmla="*/ 605344 h 3507439"/>
                <a:gd name="connsiteX80" fmla="*/ 2401085 w 3229523"/>
                <a:gd name="connsiteY80" fmla="*/ 458586 h 3507439"/>
                <a:gd name="connsiteX81" fmla="*/ 2311395 w 3229523"/>
                <a:gd name="connsiteY81" fmla="*/ 702575 h 3507439"/>
                <a:gd name="connsiteX82" fmla="*/ 2026507 w 3229523"/>
                <a:gd name="connsiteY82" fmla="*/ 470160 h 3507439"/>
                <a:gd name="connsiteX83" fmla="*/ 2060145 w 3229523"/>
                <a:gd name="connsiteY83" fmla="*/ 379171 h 3507439"/>
                <a:gd name="connsiteX84" fmla="*/ 2286385 w 3229523"/>
                <a:gd name="connsiteY84" fmla="*/ 238764 h 3507439"/>
                <a:gd name="connsiteX85" fmla="*/ 2148869 w 3229523"/>
                <a:gd name="connsiteY85" fmla="*/ 296731 h 3507439"/>
                <a:gd name="connsiteX86" fmla="*/ 2016580 w 3229523"/>
                <a:gd name="connsiteY86" fmla="*/ 307863 h 3507439"/>
                <a:gd name="connsiteX87" fmla="*/ 2028905 w 3229523"/>
                <a:gd name="connsiteY87" fmla="*/ 174099 h 3507439"/>
                <a:gd name="connsiteX88" fmla="*/ 2107462 w 3229523"/>
                <a:gd name="connsiteY88" fmla="*/ 0 h 3507439"/>
                <a:gd name="connsiteX89" fmla="*/ 1947656 w 3229523"/>
                <a:gd name="connsiteY89" fmla="*/ 257318 h 3507439"/>
                <a:gd name="connsiteX90" fmla="*/ 1917876 w 3229523"/>
                <a:gd name="connsiteY90" fmla="*/ 32164 h 3507439"/>
                <a:gd name="connsiteX91" fmla="*/ 1882281 w 3229523"/>
                <a:gd name="connsiteY91" fmla="*/ 208756 h 3507439"/>
                <a:gd name="connsiteX92" fmla="*/ 1912369 w 3229523"/>
                <a:gd name="connsiteY92" fmla="*/ 367315 h 3507439"/>
                <a:gd name="connsiteX93" fmla="*/ 1818300 w 3229523"/>
                <a:gd name="connsiteY93" fmla="*/ 288733 h 3507439"/>
                <a:gd name="connsiteX94" fmla="*/ 1757788 w 3229523"/>
                <a:gd name="connsiteY94" fmla="*/ 138130 h 3507439"/>
                <a:gd name="connsiteX95" fmla="*/ 1793530 w 3229523"/>
                <a:gd name="connsiteY95" fmla="*/ 363351 h 3507439"/>
                <a:gd name="connsiteX96" fmla="*/ 2339421 w 3229523"/>
                <a:gd name="connsiteY96" fmla="*/ 907420 h 3507439"/>
                <a:gd name="connsiteX97" fmla="*/ 2216549 w 3229523"/>
                <a:gd name="connsiteY97" fmla="*/ 830779 h 3507439"/>
                <a:gd name="connsiteX98" fmla="*/ 2046641 w 3229523"/>
                <a:gd name="connsiteY98" fmla="*/ 746314 h 3507439"/>
                <a:gd name="connsiteX99" fmla="*/ 2089537 w 3229523"/>
                <a:gd name="connsiteY99" fmla="*/ 998194 h 3507439"/>
                <a:gd name="connsiteX100" fmla="*/ 2240260 w 3229523"/>
                <a:gd name="connsiteY100" fmla="*/ 1067227 h 3507439"/>
                <a:gd name="connsiteX101" fmla="*/ 2266169 w 3229523"/>
                <a:gd name="connsiteY101" fmla="*/ 1144483 h 3507439"/>
                <a:gd name="connsiteX102" fmla="*/ 2168214 w 3229523"/>
                <a:gd name="connsiteY102" fmla="*/ 1396872 h 3507439"/>
                <a:gd name="connsiteX103" fmla="*/ 1825366 w 3229523"/>
                <a:gd name="connsiteY103" fmla="*/ 1398722 h 3507439"/>
                <a:gd name="connsiteX104" fmla="*/ 1546239 w 3229523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2755 w 3229637"/>
                <a:gd name="connsiteY6" fmla="*/ 195286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2755 w 3229637"/>
                <a:gd name="connsiteY6" fmla="*/ 195286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05621 w 3229637"/>
                <a:gd name="connsiteY6" fmla="*/ 192030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2755 w 3229637"/>
                <a:gd name="connsiteY6" fmla="*/ 1917591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202292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34161 w 3229637"/>
                <a:gd name="connsiteY10" fmla="*/ 253935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69204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27070 w 3229637"/>
                <a:gd name="connsiteY12" fmla="*/ 3363521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27070 w 3229637"/>
                <a:gd name="connsiteY12" fmla="*/ 3363521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27070 w 3229637"/>
                <a:gd name="connsiteY12" fmla="*/ 3363521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10513 w 3229637"/>
                <a:gd name="connsiteY16" fmla="*/ 343056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10513 w 3229637"/>
                <a:gd name="connsiteY16" fmla="*/ 343056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05086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05086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698518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698518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698518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698518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9641 w 3229637"/>
                <a:gd name="connsiteY20" fmla="*/ 273943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9641 w 3229637"/>
                <a:gd name="connsiteY20" fmla="*/ 273943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9318 w 3229637"/>
                <a:gd name="connsiteY21" fmla="*/ 330273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9318 w 3229637"/>
                <a:gd name="connsiteY21" fmla="*/ 330273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7445 w 3229637"/>
                <a:gd name="connsiteY25" fmla="*/ 3374374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7445 w 3229637"/>
                <a:gd name="connsiteY25" fmla="*/ 3374374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7445 w 3229637"/>
                <a:gd name="connsiteY25" fmla="*/ 3374374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6526 w 3229637"/>
                <a:gd name="connsiteY30" fmla="*/ 2339674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6526 w 3229637"/>
                <a:gd name="connsiteY30" fmla="*/ 2339674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5878 w 3229637"/>
                <a:gd name="connsiteY31" fmla="*/ 2366631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5878 w 3229637"/>
                <a:gd name="connsiteY31" fmla="*/ 2366631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66387 w 3229637"/>
                <a:gd name="connsiteY33" fmla="*/ 3248647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66387 w 3229637"/>
                <a:gd name="connsiteY33" fmla="*/ 3248647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66387 w 3229637"/>
                <a:gd name="connsiteY33" fmla="*/ 3248647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72765 w 3229637"/>
                <a:gd name="connsiteY36" fmla="*/ 3445399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150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150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150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</a:cxnLst>
              <a:rect l="l" t="t" r="r" b="b"/>
              <a:pathLst>
                <a:path w="3229637" h="3507439">
                  <a:moveTo>
                    <a:pt x="1546353" y="1433906"/>
                  </a:moveTo>
                  <a:cubicBezTo>
                    <a:pt x="1264376" y="1403510"/>
                    <a:pt x="925128" y="1423449"/>
                    <a:pt x="827718" y="1430614"/>
                  </a:cubicBezTo>
                  <a:cubicBezTo>
                    <a:pt x="652559" y="1443198"/>
                    <a:pt x="599781" y="1417197"/>
                    <a:pt x="507467" y="1443019"/>
                  </a:cubicBezTo>
                  <a:cubicBezTo>
                    <a:pt x="400064" y="1480911"/>
                    <a:pt x="265948" y="1557307"/>
                    <a:pt x="183299" y="1603646"/>
                  </a:cubicBezTo>
                  <a:lnTo>
                    <a:pt x="34774" y="1771165"/>
                  </a:lnTo>
                  <a:cubicBezTo>
                    <a:pt x="23221" y="1868491"/>
                    <a:pt x="-1899" y="1976670"/>
                    <a:pt x="114" y="2063143"/>
                  </a:cubicBezTo>
                  <a:cubicBezTo>
                    <a:pt x="52468" y="2034523"/>
                    <a:pt x="112961" y="1995052"/>
                    <a:pt x="130041" y="1914878"/>
                  </a:cubicBezTo>
                  <a:lnTo>
                    <a:pt x="134241" y="1957282"/>
                  </a:lnTo>
                  <a:cubicBezTo>
                    <a:pt x="166875" y="1937211"/>
                    <a:pt x="175086" y="1876440"/>
                    <a:pt x="191439" y="1842802"/>
                  </a:cubicBezTo>
                  <a:cubicBezTo>
                    <a:pt x="195770" y="1982461"/>
                    <a:pt x="243514" y="2113978"/>
                    <a:pt x="283120" y="2256350"/>
                  </a:cubicBezTo>
                  <a:cubicBezTo>
                    <a:pt x="259827" y="2484546"/>
                    <a:pt x="92727" y="2476676"/>
                    <a:pt x="20594" y="2555637"/>
                  </a:cubicBezTo>
                  <a:cubicBezTo>
                    <a:pt x="26324" y="2711887"/>
                    <a:pt x="58648" y="3002221"/>
                    <a:pt x="48874" y="3136868"/>
                  </a:cubicBezTo>
                  <a:cubicBezTo>
                    <a:pt x="44526" y="3203682"/>
                    <a:pt x="398" y="3311521"/>
                    <a:pt x="43351" y="3349954"/>
                  </a:cubicBezTo>
                  <a:lnTo>
                    <a:pt x="86805" y="3307767"/>
                  </a:lnTo>
                  <a:cubicBezTo>
                    <a:pt x="79715" y="3372434"/>
                    <a:pt x="94332" y="3390973"/>
                    <a:pt x="103522" y="3444786"/>
                  </a:cubicBezTo>
                  <a:cubicBezTo>
                    <a:pt x="108011" y="3470388"/>
                    <a:pt x="234603" y="3474284"/>
                    <a:pt x="266227" y="3470038"/>
                  </a:cubicBezTo>
                  <a:lnTo>
                    <a:pt x="291519" y="3414284"/>
                  </a:lnTo>
                  <a:cubicBezTo>
                    <a:pt x="298714" y="3384542"/>
                    <a:pt x="162101" y="3330379"/>
                    <a:pt x="155729" y="3276217"/>
                  </a:cubicBezTo>
                  <a:cubicBezTo>
                    <a:pt x="135204" y="3093600"/>
                    <a:pt x="133673" y="2780742"/>
                    <a:pt x="148421" y="2703945"/>
                  </a:cubicBezTo>
                  <a:cubicBezTo>
                    <a:pt x="211992" y="2659323"/>
                    <a:pt x="297269" y="2633693"/>
                    <a:pt x="379833" y="2591783"/>
                  </a:cubicBezTo>
                  <a:cubicBezTo>
                    <a:pt x="345582" y="2657281"/>
                    <a:pt x="300479" y="2720065"/>
                    <a:pt x="306928" y="2747577"/>
                  </a:cubicBezTo>
                  <a:cubicBezTo>
                    <a:pt x="359398" y="2841590"/>
                    <a:pt x="536574" y="3017207"/>
                    <a:pt x="588832" y="3126014"/>
                  </a:cubicBezTo>
                  <a:cubicBezTo>
                    <a:pt x="649230" y="3218541"/>
                    <a:pt x="646298" y="3284975"/>
                    <a:pt x="669318" y="3302737"/>
                  </a:cubicBezTo>
                  <a:lnTo>
                    <a:pt x="702531" y="3262432"/>
                  </a:lnTo>
                  <a:cubicBezTo>
                    <a:pt x="707126" y="3323263"/>
                    <a:pt x="744281" y="3389519"/>
                    <a:pt x="811283" y="3396081"/>
                  </a:cubicBezTo>
                  <a:cubicBezTo>
                    <a:pt x="852097" y="3401508"/>
                    <a:pt x="879345" y="3396081"/>
                    <a:pt x="912019" y="3377088"/>
                  </a:cubicBezTo>
                  <a:cubicBezTo>
                    <a:pt x="909247" y="3350086"/>
                    <a:pt x="911901" y="3336651"/>
                    <a:pt x="930835" y="3317789"/>
                  </a:cubicBezTo>
                  <a:cubicBezTo>
                    <a:pt x="866083" y="3279979"/>
                    <a:pt x="823037" y="3261164"/>
                    <a:pt x="771852" y="3228780"/>
                  </a:cubicBezTo>
                  <a:cubicBezTo>
                    <a:pt x="746123" y="3128232"/>
                    <a:pt x="554879" y="2957137"/>
                    <a:pt x="480310" y="2810461"/>
                  </a:cubicBezTo>
                  <a:cubicBezTo>
                    <a:pt x="492418" y="2764802"/>
                    <a:pt x="493672" y="2762557"/>
                    <a:pt x="500353" y="2738605"/>
                  </a:cubicBezTo>
                  <a:cubicBezTo>
                    <a:pt x="653782" y="2620099"/>
                    <a:pt x="834344" y="2509733"/>
                    <a:pt x="879239" y="2336960"/>
                  </a:cubicBezTo>
                  <a:cubicBezTo>
                    <a:pt x="1133363" y="2424633"/>
                    <a:pt x="1425474" y="2392920"/>
                    <a:pt x="1704018" y="2366631"/>
                  </a:cubicBezTo>
                  <a:cubicBezTo>
                    <a:pt x="1655617" y="2542458"/>
                    <a:pt x="1631990" y="2873190"/>
                    <a:pt x="1609052" y="3020193"/>
                  </a:cubicBezTo>
                  <a:cubicBezTo>
                    <a:pt x="1596967" y="3140062"/>
                    <a:pt x="1543857" y="3227931"/>
                    <a:pt x="1571814" y="3267640"/>
                  </a:cubicBezTo>
                  <a:lnTo>
                    <a:pt x="1597719" y="3234030"/>
                  </a:lnTo>
                  <a:cubicBezTo>
                    <a:pt x="1606136" y="3322839"/>
                    <a:pt x="1565714" y="3376374"/>
                    <a:pt x="1590412" y="3394636"/>
                  </a:cubicBezTo>
                  <a:cubicBezTo>
                    <a:pt x="1632203" y="3445926"/>
                    <a:pt x="1673994" y="3426669"/>
                    <a:pt x="1745632" y="3445399"/>
                  </a:cubicBezTo>
                  <a:cubicBezTo>
                    <a:pt x="1797054" y="3430009"/>
                    <a:pt x="1769789" y="3409194"/>
                    <a:pt x="1802217" y="3382951"/>
                  </a:cubicBezTo>
                  <a:cubicBezTo>
                    <a:pt x="1765312" y="3348423"/>
                    <a:pt x="1755539" y="3316607"/>
                    <a:pt x="1699641" y="3279366"/>
                  </a:cubicBezTo>
                  <a:cubicBezTo>
                    <a:pt x="1684411" y="3109658"/>
                    <a:pt x="1709882" y="3010495"/>
                    <a:pt x="1729925" y="2911333"/>
                  </a:cubicBezTo>
                  <a:cubicBezTo>
                    <a:pt x="1754095" y="2826318"/>
                    <a:pt x="1810825" y="2719598"/>
                    <a:pt x="1851275" y="2623730"/>
                  </a:cubicBezTo>
                  <a:cubicBezTo>
                    <a:pt x="1932630" y="2705389"/>
                    <a:pt x="1932586" y="2773483"/>
                    <a:pt x="1970527" y="2855143"/>
                  </a:cubicBezTo>
                  <a:cubicBezTo>
                    <a:pt x="1974581" y="2904519"/>
                    <a:pt x="2016622" y="2991883"/>
                    <a:pt x="2039669" y="3060253"/>
                  </a:cubicBezTo>
                  <a:cubicBezTo>
                    <a:pt x="2064998" y="3195132"/>
                    <a:pt x="2052530" y="3339346"/>
                    <a:pt x="2074955" y="3350929"/>
                  </a:cubicBezTo>
                  <a:lnTo>
                    <a:pt x="2119713" y="3345423"/>
                  </a:lnTo>
                  <a:cubicBezTo>
                    <a:pt x="2153785" y="3398539"/>
                    <a:pt x="2115877" y="3430328"/>
                    <a:pt x="2136619" y="3478113"/>
                  </a:cubicBezTo>
                  <a:cubicBezTo>
                    <a:pt x="2201137" y="3506549"/>
                    <a:pt x="2238994" y="3497664"/>
                    <a:pt x="2290182" y="3507439"/>
                  </a:cubicBezTo>
                  <a:cubicBezTo>
                    <a:pt x="2312116" y="3489211"/>
                    <a:pt x="2307393" y="3476315"/>
                    <a:pt x="2334659" y="3463419"/>
                  </a:cubicBezTo>
                  <a:cubicBezTo>
                    <a:pt x="2334369" y="3441918"/>
                    <a:pt x="2259433" y="3399089"/>
                    <a:pt x="2221820" y="3366924"/>
                  </a:cubicBezTo>
                  <a:cubicBezTo>
                    <a:pt x="2197314" y="3276556"/>
                    <a:pt x="2183470" y="3215514"/>
                    <a:pt x="2126974" y="3087823"/>
                  </a:cubicBezTo>
                  <a:cubicBezTo>
                    <a:pt x="2106911" y="3008507"/>
                    <a:pt x="2094845" y="2931857"/>
                    <a:pt x="2082780" y="2817884"/>
                  </a:cubicBezTo>
                  <a:cubicBezTo>
                    <a:pt x="2066784" y="2709650"/>
                    <a:pt x="2021463" y="2449460"/>
                    <a:pt x="2053454" y="2357222"/>
                  </a:cubicBezTo>
                  <a:cubicBezTo>
                    <a:pt x="2125803" y="2341275"/>
                    <a:pt x="2259469" y="2266680"/>
                    <a:pt x="2294496" y="2205413"/>
                  </a:cubicBezTo>
                  <a:cubicBezTo>
                    <a:pt x="2375580" y="2071422"/>
                    <a:pt x="2509982" y="1916105"/>
                    <a:pt x="2585735" y="1779447"/>
                  </a:cubicBezTo>
                  <a:cubicBezTo>
                    <a:pt x="2622624" y="1738575"/>
                    <a:pt x="2646183" y="1543081"/>
                    <a:pt x="2653748" y="1448891"/>
                  </a:cubicBezTo>
                  <a:cubicBezTo>
                    <a:pt x="2698318" y="1435597"/>
                    <a:pt x="2716228" y="1438299"/>
                    <a:pt x="2766130" y="1398346"/>
                  </a:cubicBezTo>
                  <a:lnTo>
                    <a:pt x="2755748" y="1288521"/>
                  </a:lnTo>
                  <a:cubicBezTo>
                    <a:pt x="2749130" y="1268610"/>
                    <a:pt x="2731849" y="1264694"/>
                    <a:pt x="2741226" y="1231453"/>
                  </a:cubicBezTo>
                  <a:lnTo>
                    <a:pt x="2764482" y="1121454"/>
                  </a:lnTo>
                  <a:lnTo>
                    <a:pt x="2794612" y="1132185"/>
                  </a:lnTo>
                  <a:cubicBezTo>
                    <a:pt x="2792625" y="1110135"/>
                    <a:pt x="2779974" y="1085418"/>
                    <a:pt x="2788650" y="1066034"/>
                  </a:cubicBezTo>
                  <a:cubicBezTo>
                    <a:pt x="2797840" y="1050717"/>
                    <a:pt x="2778270" y="1031680"/>
                    <a:pt x="2816220" y="1020084"/>
                  </a:cubicBezTo>
                  <a:cubicBezTo>
                    <a:pt x="2860676" y="1006500"/>
                    <a:pt x="2907486" y="969900"/>
                    <a:pt x="2927426" y="872562"/>
                  </a:cubicBezTo>
                  <a:cubicBezTo>
                    <a:pt x="2928705" y="852534"/>
                    <a:pt x="2989181" y="799948"/>
                    <a:pt x="2967854" y="771955"/>
                  </a:cubicBezTo>
                  <a:cubicBezTo>
                    <a:pt x="2949066" y="764252"/>
                    <a:pt x="2898777" y="792499"/>
                    <a:pt x="2858112" y="819245"/>
                  </a:cubicBezTo>
                  <a:cubicBezTo>
                    <a:pt x="2790789" y="832661"/>
                    <a:pt x="2777221" y="853857"/>
                    <a:pt x="2723864" y="868450"/>
                  </a:cubicBezTo>
                  <a:cubicBezTo>
                    <a:pt x="2756096" y="736388"/>
                    <a:pt x="2916290" y="604326"/>
                    <a:pt x="3055159" y="501589"/>
                  </a:cubicBezTo>
                  <a:cubicBezTo>
                    <a:pt x="3225330" y="382681"/>
                    <a:pt x="3264871" y="66500"/>
                    <a:pt x="3200443" y="46231"/>
                  </a:cubicBezTo>
                  <a:cubicBezTo>
                    <a:pt x="3146892" y="34559"/>
                    <a:pt x="3175986" y="321464"/>
                    <a:pt x="3101108" y="328453"/>
                  </a:cubicBezTo>
                  <a:cubicBezTo>
                    <a:pt x="3044914" y="303691"/>
                    <a:pt x="3095357" y="62994"/>
                    <a:pt x="3060491" y="38232"/>
                  </a:cubicBezTo>
                  <a:cubicBezTo>
                    <a:pt x="3008647" y="12855"/>
                    <a:pt x="3015451" y="270061"/>
                    <a:pt x="3040918" y="388642"/>
                  </a:cubicBezTo>
                  <a:cubicBezTo>
                    <a:pt x="3013103" y="420901"/>
                    <a:pt x="3001283" y="426502"/>
                    <a:pt x="2944143" y="482754"/>
                  </a:cubicBezTo>
                  <a:cubicBezTo>
                    <a:pt x="2930335" y="342788"/>
                    <a:pt x="2844550" y="29538"/>
                    <a:pt x="2804083" y="60189"/>
                  </a:cubicBezTo>
                  <a:cubicBezTo>
                    <a:pt x="2785480" y="78774"/>
                    <a:pt x="2900171" y="473252"/>
                    <a:pt x="2868239" y="521161"/>
                  </a:cubicBezTo>
                  <a:cubicBezTo>
                    <a:pt x="2806634" y="587420"/>
                    <a:pt x="2737028" y="706996"/>
                    <a:pt x="2696750" y="730601"/>
                  </a:cubicBezTo>
                  <a:cubicBezTo>
                    <a:pt x="2664152" y="742015"/>
                    <a:pt x="2652882" y="657456"/>
                    <a:pt x="2630948" y="620884"/>
                  </a:cubicBezTo>
                  <a:cubicBezTo>
                    <a:pt x="2603401" y="545856"/>
                    <a:pt x="2669158" y="465494"/>
                    <a:pt x="2614952" y="446449"/>
                  </a:cubicBezTo>
                  <a:cubicBezTo>
                    <a:pt x="2571784" y="441863"/>
                    <a:pt x="2544612" y="602562"/>
                    <a:pt x="2568091" y="643296"/>
                  </a:cubicBezTo>
                  <a:lnTo>
                    <a:pt x="2631966" y="771218"/>
                  </a:lnTo>
                  <a:cubicBezTo>
                    <a:pt x="2646430" y="800016"/>
                    <a:pt x="2639566" y="831480"/>
                    <a:pt x="2614042" y="854946"/>
                  </a:cubicBezTo>
                  <a:cubicBezTo>
                    <a:pt x="2566163" y="869071"/>
                    <a:pt x="2520950" y="869866"/>
                    <a:pt x="2462407" y="854665"/>
                  </a:cubicBezTo>
                  <a:cubicBezTo>
                    <a:pt x="2425307" y="842295"/>
                    <a:pt x="2382876" y="805934"/>
                    <a:pt x="2375102" y="753575"/>
                  </a:cubicBezTo>
                  <a:cubicBezTo>
                    <a:pt x="2369090" y="704165"/>
                    <a:pt x="2424397" y="646757"/>
                    <a:pt x="2429049" y="605344"/>
                  </a:cubicBezTo>
                  <a:cubicBezTo>
                    <a:pt x="2427763" y="535098"/>
                    <a:pt x="2434475" y="451520"/>
                    <a:pt x="2401199" y="458586"/>
                  </a:cubicBezTo>
                  <a:cubicBezTo>
                    <a:pt x="2365082" y="452830"/>
                    <a:pt x="2424936" y="548378"/>
                    <a:pt x="2311509" y="702575"/>
                  </a:cubicBezTo>
                  <a:cubicBezTo>
                    <a:pt x="2220989" y="632212"/>
                    <a:pt x="2071821" y="553853"/>
                    <a:pt x="2026621" y="470160"/>
                  </a:cubicBezTo>
                  <a:cubicBezTo>
                    <a:pt x="1999623" y="443385"/>
                    <a:pt x="2025942" y="381953"/>
                    <a:pt x="2060259" y="379171"/>
                  </a:cubicBezTo>
                  <a:cubicBezTo>
                    <a:pt x="2204986" y="353695"/>
                    <a:pt x="2304392" y="256241"/>
                    <a:pt x="2286499" y="238764"/>
                  </a:cubicBezTo>
                  <a:cubicBezTo>
                    <a:pt x="2243525" y="181926"/>
                    <a:pt x="2207280" y="277218"/>
                    <a:pt x="2148983" y="296731"/>
                  </a:cubicBezTo>
                  <a:cubicBezTo>
                    <a:pt x="2104016" y="308247"/>
                    <a:pt x="2032245" y="325191"/>
                    <a:pt x="2016694" y="307863"/>
                  </a:cubicBezTo>
                  <a:cubicBezTo>
                    <a:pt x="1994664" y="296198"/>
                    <a:pt x="2013872" y="225410"/>
                    <a:pt x="2029019" y="174099"/>
                  </a:cubicBezTo>
                  <a:cubicBezTo>
                    <a:pt x="2044166" y="122789"/>
                    <a:pt x="2157107" y="19899"/>
                    <a:pt x="2107576" y="0"/>
                  </a:cubicBezTo>
                  <a:cubicBezTo>
                    <a:pt x="1955669" y="37787"/>
                    <a:pt x="1963716" y="256853"/>
                    <a:pt x="1947770" y="257318"/>
                  </a:cubicBezTo>
                  <a:cubicBezTo>
                    <a:pt x="1916516" y="251580"/>
                    <a:pt x="1941247" y="43233"/>
                    <a:pt x="1917990" y="32164"/>
                  </a:cubicBezTo>
                  <a:cubicBezTo>
                    <a:pt x="1888433" y="26736"/>
                    <a:pt x="1880202" y="152898"/>
                    <a:pt x="1882395" y="208756"/>
                  </a:cubicBezTo>
                  <a:cubicBezTo>
                    <a:pt x="1881922" y="261948"/>
                    <a:pt x="1928478" y="361984"/>
                    <a:pt x="1912483" y="367315"/>
                  </a:cubicBezTo>
                  <a:cubicBezTo>
                    <a:pt x="1891889" y="385195"/>
                    <a:pt x="1844622" y="326931"/>
                    <a:pt x="1818414" y="288733"/>
                  </a:cubicBezTo>
                  <a:cubicBezTo>
                    <a:pt x="1792206" y="250536"/>
                    <a:pt x="1795354" y="143466"/>
                    <a:pt x="1757902" y="138130"/>
                  </a:cubicBezTo>
                  <a:cubicBezTo>
                    <a:pt x="1723607" y="136782"/>
                    <a:pt x="1755960" y="314047"/>
                    <a:pt x="1793644" y="363351"/>
                  </a:cubicBezTo>
                  <a:cubicBezTo>
                    <a:pt x="1916958" y="503831"/>
                    <a:pt x="2378839" y="844252"/>
                    <a:pt x="2339535" y="907420"/>
                  </a:cubicBezTo>
                  <a:cubicBezTo>
                    <a:pt x="2313684" y="938745"/>
                    <a:pt x="2261175" y="855437"/>
                    <a:pt x="2216663" y="830779"/>
                  </a:cubicBezTo>
                  <a:cubicBezTo>
                    <a:pt x="2186686" y="803512"/>
                    <a:pt x="2074067" y="768249"/>
                    <a:pt x="2046755" y="746314"/>
                  </a:cubicBezTo>
                  <a:cubicBezTo>
                    <a:pt x="1985520" y="708531"/>
                    <a:pt x="2046916" y="937338"/>
                    <a:pt x="2089651" y="998194"/>
                  </a:cubicBezTo>
                  <a:cubicBezTo>
                    <a:pt x="2167440" y="1068302"/>
                    <a:pt x="2174507" y="1061100"/>
                    <a:pt x="2240374" y="1067227"/>
                  </a:cubicBezTo>
                  <a:cubicBezTo>
                    <a:pt x="2274256" y="1056064"/>
                    <a:pt x="2290732" y="1098873"/>
                    <a:pt x="2266283" y="1144483"/>
                  </a:cubicBezTo>
                  <a:cubicBezTo>
                    <a:pt x="2239168" y="1208754"/>
                    <a:pt x="2222179" y="1354533"/>
                    <a:pt x="2168328" y="1396872"/>
                  </a:cubicBezTo>
                  <a:cubicBezTo>
                    <a:pt x="2090259" y="1443762"/>
                    <a:pt x="1921655" y="1400117"/>
                    <a:pt x="1825480" y="1398722"/>
                  </a:cubicBezTo>
                  <a:cubicBezTo>
                    <a:pt x="1742496" y="1401396"/>
                    <a:pt x="1638389" y="1449339"/>
                    <a:pt x="1546353" y="143390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34" name="자유형: 도형 33">
              <a:extLst>
                <a:ext uri="{FF2B5EF4-FFF2-40B4-BE49-F238E27FC236}">
                  <a16:creationId xmlns="" xmlns:a16="http://schemas.microsoft.com/office/drawing/2014/main" id="{084EE4D5-0AB4-490F-B660-466096B9B7D5}"/>
                </a:ext>
              </a:extLst>
            </p:cNvPr>
            <p:cNvSpPr/>
            <p:nvPr/>
          </p:nvSpPr>
          <p:spPr>
            <a:xfrm>
              <a:off x="7482640" y="3061093"/>
              <a:ext cx="873657" cy="948805"/>
            </a:xfrm>
            <a:custGeom>
              <a:avLst/>
              <a:gdLst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187208 w 3248648"/>
                <a:gd name="connsiteY94" fmla="*/ 1396872 h 3496775"/>
                <a:gd name="connsiteX95" fmla="*/ 1962055 w 3248648"/>
                <a:gd name="connsiteY95" fmla="*/ 1419847 h 3496775"/>
                <a:gd name="connsiteX96" fmla="*/ 1658786 w 3248648"/>
                <a:gd name="connsiteY96" fmla="*/ 1452012 h 3496775"/>
                <a:gd name="connsiteX97" fmla="*/ 514638 w 3248648"/>
                <a:gd name="connsiteY97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187208 w 3248648"/>
                <a:gd name="connsiteY94" fmla="*/ 1396872 h 3496775"/>
                <a:gd name="connsiteX95" fmla="*/ 1962055 w 3248648"/>
                <a:gd name="connsiteY95" fmla="*/ 1419847 h 3496775"/>
                <a:gd name="connsiteX96" fmla="*/ 1658786 w 3248648"/>
                <a:gd name="connsiteY96" fmla="*/ 1452012 h 3496775"/>
                <a:gd name="connsiteX97" fmla="*/ 514638 w 3248648"/>
                <a:gd name="connsiteY97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187208 w 3248648"/>
                <a:gd name="connsiteY94" fmla="*/ 1396872 h 3496775"/>
                <a:gd name="connsiteX95" fmla="*/ 1962055 w 3248648"/>
                <a:gd name="connsiteY95" fmla="*/ 1419847 h 3496775"/>
                <a:gd name="connsiteX96" fmla="*/ 1658786 w 3248648"/>
                <a:gd name="connsiteY96" fmla="*/ 1452012 h 3496775"/>
                <a:gd name="connsiteX97" fmla="*/ 514638 w 3248648"/>
                <a:gd name="connsiteY97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9078 w 3248648"/>
                <a:gd name="connsiteY89" fmla="*/ 904754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9078 w 3248648"/>
                <a:gd name="connsiteY89" fmla="*/ 904754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9078 w 3248648"/>
                <a:gd name="connsiteY89" fmla="*/ 904754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3366 w 3248648"/>
                <a:gd name="connsiteY86" fmla="*/ 375313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3366 w 3248648"/>
                <a:gd name="connsiteY86" fmla="*/ 375313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3366 w 3248648"/>
                <a:gd name="connsiteY86" fmla="*/ 375313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3366 w 3248648"/>
                <a:gd name="connsiteY86" fmla="*/ 375313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26206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26456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26456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4590 h 3497733"/>
                <a:gd name="connsiteX1" fmla="*/ 514638 w 3248648"/>
                <a:gd name="connsiteY1" fmla="*/ 1434590 h 3497733"/>
                <a:gd name="connsiteX2" fmla="*/ 202179 w 3248648"/>
                <a:gd name="connsiteY2" fmla="*/ 1604604 h 3497733"/>
                <a:gd name="connsiteX3" fmla="*/ 18380 w 3248648"/>
                <a:gd name="connsiteY3" fmla="*/ 1788403 h 3497733"/>
                <a:gd name="connsiteX4" fmla="*/ 0 w 3248648"/>
                <a:gd name="connsiteY4" fmla="*/ 2064101 h 3497733"/>
                <a:gd name="connsiteX5" fmla="*/ 151635 w 3248648"/>
                <a:gd name="connsiteY5" fmla="*/ 1953822 h 3497733"/>
                <a:gd name="connsiteX6" fmla="*/ 188394 w 3248648"/>
                <a:gd name="connsiteY6" fmla="*/ 2004367 h 3497733"/>
                <a:gd name="connsiteX7" fmla="*/ 202179 w 3248648"/>
                <a:gd name="connsiteY7" fmla="*/ 1857327 h 3497733"/>
                <a:gd name="connsiteX8" fmla="*/ 280294 w 3248648"/>
                <a:gd name="connsiteY8" fmla="*/ 2270875 h 3497733"/>
                <a:gd name="connsiteX9" fmla="*/ 36760 w 3248648"/>
                <a:gd name="connsiteY9" fmla="*/ 2551169 h 3497733"/>
                <a:gd name="connsiteX10" fmla="*/ 45950 w 3248648"/>
                <a:gd name="connsiteY10" fmla="*/ 3364479 h 3497733"/>
                <a:gd name="connsiteX11" fmla="*/ 105685 w 3248648"/>
                <a:gd name="connsiteY11" fmla="*/ 3327719 h 3497733"/>
                <a:gd name="connsiteX12" fmla="*/ 133255 w 3248648"/>
                <a:gd name="connsiteY12" fmla="*/ 3470164 h 3497733"/>
                <a:gd name="connsiteX13" fmla="*/ 298674 w 3248648"/>
                <a:gd name="connsiteY13" fmla="*/ 3465569 h 3497733"/>
                <a:gd name="connsiteX14" fmla="*/ 353813 w 3248648"/>
                <a:gd name="connsiteY14" fmla="*/ 3428809 h 3497733"/>
                <a:gd name="connsiteX15" fmla="*/ 174609 w 3248648"/>
                <a:gd name="connsiteY15" fmla="*/ 3277175 h 3497733"/>
                <a:gd name="connsiteX16" fmla="*/ 170014 w 3248648"/>
                <a:gd name="connsiteY16" fmla="*/ 2721183 h 3497733"/>
                <a:gd name="connsiteX17" fmla="*/ 390573 w 3248648"/>
                <a:gd name="connsiteY17" fmla="*/ 2606308 h 3497733"/>
                <a:gd name="connsiteX18" fmla="*/ 298674 w 3248648"/>
                <a:gd name="connsiteY18" fmla="*/ 2734968 h 3497733"/>
                <a:gd name="connsiteX19" fmla="*/ 680057 w 3248648"/>
                <a:gd name="connsiteY19" fmla="*/ 3295555 h 3497733"/>
                <a:gd name="connsiteX20" fmla="*/ 721411 w 3248648"/>
                <a:gd name="connsiteY20" fmla="*/ 3263390 h 3497733"/>
                <a:gd name="connsiteX21" fmla="*/ 735196 w 3248648"/>
                <a:gd name="connsiteY21" fmla="*/ 3364479 h 3497733"/>
                <a:gd name="connsiteX22" fmla="*/ 928185 w 3248648"/>
                <a:gd name="connsiteY22" fmla="*/ 3364479 h 3497733"/>
                <a:gd name="connsiteX23" fmla="*/ 974135 w 3248648"/>
                <a:gd name="connsiteY23" fmla="*/ 3332314 h 3497733"/>
                <a:gd name="connsiteX24" fmla="*/ 758171 w 3248648"/>
                <a:gd name="connsiteY24" fmla="*/ 3194465 h 3497733"/>
                <a:gd name="connsiteX25" fmla="*/ 510043 w 3248648"/>
                <a:gd name="connsiteY25" fmla="*/ 2822272 h 3497733"/>
                <a:gd name="connsiteX26" fmla="*/ 519233 w 3248648"/>
                <a:gd name="connsiteY26" fmla="*/ 2739563 h 3497733"/>
                <a:gd name="connsiteX27" fmla="*/ 914400 w 3248648"/>
                <a:gd name="connsiteY27" fmla="*/ 2335205 h 3497733"/>
                <a:gd name="connsiteX28" fmla="*/ 1709331 w 3248648"/>
                <a:gd name="connsiteY28" fmla="*/ 2381155 h 3497733"/>
                <a:gd name="connsiteX29" fmla="*/ 1585267 w 3248648"/>
                <a:gd name="connsiteY29" fmla="*/ 3249605 h 3497733"/>
                <a:gd name="connsiteX30" fmla="*/ 1622026 w 3248648"/>
                <a:gd name="connsiteY30" fmla="*/ 3240415 h 3497733"/>
                <a:gd name="connsiteX31" fmla="*/ 1617432 w 3248648"/>
                <a:gd name="connsiteY31" fmla="*/ 3387454 h 3497733"/>
                <a:gd name="connsiteX32" fmla="*/ 1824205 w 3248648"/>
                <a:gd name="connsiteY32" fmla="*/ 3451784 h 3497733"/>
                <a:gd name="connsiteX33" fmla="*/ 1856370 w 3248648"/>
                <a:gd name="connsiteY33" fmla="*/ 3392049 h 3497733"/>
                <a:gd name="connsiteX34" fmla="*/ 1718521 w 3248648"/>
                <a:gd name="connsiteY34" fmla="*/ 3304744 h 3497733"/>
                <a:gd name="connsiteX35" fmla="*/ 1746091 w 3248648"/>
                <a:gd name="connsiteY35" fmla="*/ 2909577 h 3497733"/>
                <a:gd name="connsiteX36" fmla="*/ 1870155 w 3248648"/>
                <a:gd name="connsiteY36" fmla="*/ 2624688 h 3497733"/>
                <a:gd name="connsiteX37" fmla="*/ 1975840 w 3248648"/>
                <a:gd name="connsiteY37" fmla="*/ 2845247 h 3497733"/>
                <a:gd name="connsiteX38" fmla="*/ 2058549 w 3248648"/>
                <a:gd name="connsiteY38" fmla="*/ 3061211 h 3497733"/>
                <a:gd name="connsiteX39" fmla="*/ 2104499 w 3248648"/>
                <a:gd name="connsiteY39" fmla="*/ 3359884 h 3497733"/>
                <a:gd name="connsiteX40" fmla="*/ 2141259 w 3248648"/>
                <a:gd name="connsiteY40" fmla="*/ 3327719 h 3497733"/>
                <a:gd name="connsiteX41" fmla="*/ 2168828 w 3248648"/>
                <a:gd name="connsiteY41" fmla="*/ 3497733 h 3497733"/>
                <a:gd name="connsiteX42" fmla="*/ 2325058 w 3248648"/>
                <a:gd name="connsiteY42" fmla="*/ 3497733 h 3497733"/>
                <a:gd name="connsiteX43" fmla="*/ 2380197 w 3248648"/>
                <a:gd name="connsiteY43" fmla="*/ 3456379 h 3497733"/>
                <a:gd name="connsiteX44" fmla="*/ 2219373 w 3248648"/>
                <a:gd name="connsiteY44" fmla="*/ 3359884 h 3497733"/>
                <a:gd name="connsiteX45" fmla="*/ 2145854 w 3248648"/>
                <a:gd name="connsiteY45" fmla="*/ 3088781 h 3497733"/>
                <a:gd name="connsiteX46" fmla="*/ 2072334 w 3248648"/>
                <a:gd name="connsiteY46" fmla="*/ 2610903 h 3497733"/>
                <a:gd name="connsiteX47" fmla="*/ 2072334 w 3248648"/>
                <a:gd name="connsiteY47" fmla="*/ 2358180 h 3497733"/>
                <a:gd name="connsiteX48" fmla="*/ 2348033 w 3248648"/>
                <a:gd name="connsiteY48" fmla="*/ 2174381 h 3497733"/>
                <a:gd name="connsiteX49" fmla="*/ 2609946 w 3248648"/>
                <a:gd name="connsiteY49" fmla="*/ 1788403 h 3497733"/>
                <a:gd name="connsiteX50" fmla="*/ 2651301 w 3248648"/>
                <a:gd name="connsiteY50" fmla="*/ 1439185 h 3497733"/>
                <a:gd name="connsiteX51" fmla="*/ 2798340 w 3248648"/>
                <a:gd name="connsiteY51" fmla="*/ 1388640 h 3497733"/>
                <a:gd name="connsiteX52" fmla="*/ 2779960 w 3248648"/>
                <a:gd name="connsiteY52" fmla="*/ 1292145 h 3497733"/>
                <a:gd name="connsiteX53" fmla="*/ 2770770 w 3248648"/>
                <a:gd name="connsiteY53" fmla="*/ 1232411 h 3497733"/>
                <a:gd name="connsiteX54" fmla="*/ 2775365 w 3248648"/>
                <a:gd name="connsiteY54" fmla="*/ 1103751 h 3497733"/>
                <a:gd name="connsiteX55" fmla="*/ 2853480 w 3248648"/>
                <a:gd name="connsiteY55" fmla="*/ 1186461 h 3497733"/>
                <a:gd name="connsiteX56" fmla="*/ 2807530 w 3248648"/>
                <a:gd name="connsiteY56" fmla="*/ 1066992 h 3497733"/>
                <a:gd name="connsiteX57" fmla="*/ 2835100 w 3248648"/>
                <a:gd name="connsiteY57" fmla="*/ 1021042 h 3497733"/>
                <a:gd name="connsiteX58" fmla="*/ 2986734 w 3248648"/>
                <a:gd name="connsiteY58" fmla="*/ 772913 h 3497733"/>
                <a:gd name="connsiteX59" fmla="*/ 2729415 w 3248648"/>
                <a:gd name="connsiteY59" fmla="*/ 869408 h 3497733"/>
                <a:gd name="connsiteX60" fmla="*/ 3074039 w 3248648"/>
                <a:gd name="connsiteY60" fmla="*/ 497215 h 3497733"/>
                <a:gd name="connsiteX61" fmla="*/ 3248648 w 3248648"/>
                <a:gd name="connsiteY61" fmla="*/ 28527 h 3497733"/>
                <a:gd name="connsiteX62" fmla="*/ 3119988 w 3248648"/>
                <a:gd name="connsiteY62" fmla="*/ 313416 h 3497733"/>
                <a:gd name="connsiteX63" fmla="*/ 3074039 w 3248648"/>
                <a:gd name="connsiteY63" fmla="*/ 28527 h 3497733"/>
                <a:gd name="connsiteX64" fmla="*/ 3046469 w 3248648"/>
                <a:gd name="connsiteY64" fmla="*/ 386935 h 3497733"/>
                <a:gd name="connsiteX65" fmla="*/ 2968354 w 3248648"/>
                <a:gd name="connsiteY65" fmla="*/ 465050 h 3497733"/>
                <a:gd name="connsiteX66" fmla="*/ 2844290 w 3248648"/>
                <a:gd name="connsiteY66" fmla="*/ 74477 h 3497733"/>
                <a:gd name="connsiteX67" fmla="*/ 2876455 w 3248648"/>
                <a:gd name="connsiteY67" fmla="*/ 524785 h 3497733"/>
                <a:gd name="connsiteX68" fmla="*/ 2715630 w 3248648"/>
                <a:gd name="connsiteY68" fmla="*/ 731559 h 3497733"/>
                <a:gd name="connsiteX69" fmla="*/ 2660491 w 3248648"/>
                <a:gd name="connsiteY69" fmla="*/ 584519 h 3497733"/>
                <a:gd name="connsiteX70" fmla="*/ 2660491 w 3248648"/>
                <a:gd name="connsiteY70" fmla="*/ 442075 h 3497733"/>
                <a:gd name="connsiteX71" fmla="*/ 2586971 w 3248648"/>
                <a:gd name="connsiteY71" fmla="*/ 644254 h 3497733"/>
                <a:gd name="connsiteX72" fmla="*/ 2637516 w 3248648"/>
                <a:gd name="connsiteY72" fmla="*/ 777508 h 3497733"/>
                <a:gd name="connsiteX73" fmla="*/ 2632921 w 3248648"/>
                <a:gd name="connsiteY73" fmla="*/ 837243 h 3497733"/>
                <a:gd name="connsiteX74" fmla="*/ 2481287 w 3248648"/>
                <a:gd name="connsiteY74" fmla="*/ 855623 h 3497733"/>
                <a:gd name="connsiteX75" fmla="*/ 2393982 w 3248648"/>
                <a:gd name="connsiteY75" fmla="*/ 754533 h 3497733"/>
                <a:gd name="connsiteX76" fmla="*/ 2439932 w 3248648"/>
                <a:gd name="connsiteY76" fmla="*/ 598304 h 3497733"/>
                <a:gd name="connsiteX77" fmla="*/ 2430742 w 3248648"/>
                <a:gd name="connsiteY77" fmla="*/ 432885 h 3497733"/>
                <a:gd name="connsiteX78" fmla="*/ 2325058 w 3248648"/>
                <a:gd name="connsiteY78" fmla="*/ 690204 h 3497733"/>
                <a:gd name="connsiteX79" fmla="*/ 2040169 w 3248648"/>
                <a:gd name="connsiteY79" fmla="*/ 460455 h 3497733"/>
                <a:gd name="connsiteX80" fmla="*/ 2063144 w 3248648"/>
                <a:gd name="connsiteY80" fmla="*/ 396125 h 3497733"/>
                <a:gd name="connsiteX81" fmla="*/ 2348033 w 3248648"/>
                <a:gd name="connsiteY81" fmla="*/ 207731 h 3497733"/>
                <a:gd name="connsiteX82" fmla="*/ 2035574 w 3248648"/>
                <a:gd name="connsiteY82" fmla="*/ 308821 h 3497733"/>
                <a:gd name="connsiteX83" fmla="*/ 2126456 w 3248648"/>
                <a:gd name="connsiteY83" fmla="*/ 958 h 3497733"/>
                <a:gd name="connsiteX84" fmla="*/ 1966650 w 3248648"/>
                <a:gd name="connsiteY84" fmla="*/ 258276 h 3497733"/>
                <a:gd name="connsiteX85" fmla="*/ 1936870 w 3248648"/>
                <a:gd name="connsiteY85" fmla="*/ 33122 h 3497733"/>
                <a:gd name="connsiteX86" fmla="*/ 1901275 w 3248648"/>
                <a:gd name="connsiteY86" fmla="*/ 209714 h 3497733"/>
                <a:gd name="connsiteX87" fmla="*/ 1931363 w 3248648"/>
                <a:gd name="connsiteY87" fmla="*/ 368273 h 3497733"/>
                <a:gd name="connsiteX88" fmla="*/ 1837294 w 3248648"/>
                <a:gd name="connsiteY88" fmla="*/ 289691 h 3497733"/>
                <a:gd name="connsiteX89" fmla="*/ 1776782 w 3248648"/>
                <a:gd name="connsiteY89" fmla="*/ 139088 h 3497733"/>
                <a:gd name="connsiteX90" fmla="*/ 1812524 w 3248648"/>
                <a:gd name="connsiteY90" fmla="*/ 364309 h 3497733"/>
                <a:gd name="connsiteX91" fmla="*/ 2358415 w 3248648"/>
                <a:gd name="connsiteY91" fmla="*/ 908378 h 3497733"/>
                <a:gd name="connsiteX92" fmla="*/ 2235543 w 3248648"/>
                <a:gd name="connsiteY92" fmla="*/ 831737 h 3497733"/>
                <a:gd name="connsiteX93" fmla="*/ 2065635 w 3248648"/>
                <a:gd name="connsiteY93" fmla="*/ 747272 h 3497733"/>
                <a:gd name="connsiteX94" fmla="*/ 2108531 w 3248648"/>
                <a:gd name="connsiteY94" fmla="*/ 999152 h 3497733"/>
                <a:gd name="connsiteX95" fmla="*/ 2259254 w 3248648"/>
                <a:gd name="connsiteY95" fmla="*/ 1068185 h 3497733"/>
                <a:gd name="connsiteX96" fmla="*/ 2285163 w 3248648"/>
                <a:gd name="connsiteY96" fmla="*/ 1145441 h 3497733"/>
                <a:gd name="connsiteX97" fmla="*/ 2187208 w 3248648"/>
                <a:gd name="connsiteY97" fmla="*/ 1397830 h 3497733"/>
                <a:gd name="connsiteX98" fmla="*/ 1962055 w 3248648"/>
                <a:gd name="connsiteY98" fmla="*/ 1420805 h 3497733"/>
                <a:gd name="connsiteX99" fmla="*/ 1658786 w 3248648"/>
                <a:gd name="connsiteY99" fmla="*/ 1452970 h 3497733"/>
                <a:gd name="connsiteX100" fmla="*/ 514638 w 3248648"/>
                <a:gd name="connsiteY100" fmla="*/ 1434590 h 3497733"/>
                <a:gd name="connsiteX0" fmla="*/ 514638 w 3248648"/>
                <a:gd name="connsiteY0" fmla="*/ 1434733 h 3497876"/>
                <a:gd name="connsiteX1" fmla="*/ 514638 w 3248648"/>
                <a:gd name="connsiteY1" fmla="*/ 1434733 h 3497876"/>
                <a:gd name="connsiteX2" fmla="*/ 202179 w 3248648"/>
                <a:gd name="connsiteY2" fmla="*/ 1604747 h 3497876"/>
                <a:gd name="connsiteX3" fmla="*/ 18380 w 3248648"/>
                <a:gd name="connsiteY3" fmla="*/ 1788546 h 3497876"/>
                <a:gd name="connsiteX4" fmla="*/ 0 w 3248648"/>
                <a:gd name="connsiteY4" fmla="*/ 2064244 h 3497876"/>
                <a:gd name="connsiteX5" fmla="*/ 151635 w 3248648"/>
                <a:gd name="connsiteY5" fmla="*/ 1953965 h 3497876"/>
                <a:gd name="connsiteX6" fmla="*/ 188394 w 3248648"/>
                <a:gd name="connsiteY6" fmla="*/ 2004510 h 3497876"/>
                <a:gd name="connsiteX7" fmla="*/ 202179 w 3248648"/>
                <a:gd name="connsiteY7" fmla="*/ 1857470 h 3497876"/>
                <a:gd name="connsiteX8" fmla="*/ 280294 w 3248648"/>
                <a:gd name="connsiteY8" fmla="*/ 2271018 h 3497876"/>
                <a:gd name="connsiteX9" fmla="*/ 36760 w 3248648"/>
                <a:gd name="connsiteY9" fmla="*/ 2551312 h 3497876"/>
                <a:gd name="connsiteX10" fmla="*/ 45950 w 3248648"/>
                <a:gd name="connsiteY10" fmla="*/ 3364622 h 3497876"/>
                <a:gd name="connsiteX11" fmla="*/ 105685 w 3248648"/>
                <a:gd name="connsiteY11" fmla="*/ 3327862 h 3497876"/>
                <a:gd name="connsiteX12" fmla="*/ 133255 w 3248648"/>
                <a:gd name="connsiteY12" fmla="*/ 3470307 h 3497876"/>
                <a:gd name="connsiteX13" fmla="*/ 298674 w 3248648"/>
                <a:gd name="connsiteY13" fmla="*/ 3465712 h 3497876"/>
                <a:gd name="connsiteX14" fmla="*/ 353813 w 3248648"/>
                <a:gd name="connsiteY14" fmla="*/ 3428952 h 3497876"/>
                <a:gd name="connsiteX15" fmla="*/ 174609 w 3248648"/>
                <a:gd name="connsiteY15" fmla="*/ 3277318 h 3497876"/>
                <a:gd name="connsiteX16" fmla="*/ 170014 w 3248648"/>
                <a:gd name="connsiteY16" fmla="*/ 2721326 h 3497876"/>
                <a:gd name="connsiteX17" fmla="*/ 390573 w 3248648"/>
                <a:gd name="connsiteY17" fmla="*/ 2606451 h 3497876"/>
                <a:gd name="connsiteX18" fmla="*/ 298674 w 3248648"/>
                <a:gd name="connsiteY18" fmla="*/ 2735111 h 3497876"/>
                <a:gd name="connsiteX19" fmla="*/ 680057 w 3248648"/>
                <a:gd name="connsiteY19" fmla="*/ 3295698 h 3497876"/>
                <a:gd name="connsiteX20" fmla="*/ 721411 w 3248648"/>
                <a:gd name="connsiteY20" fmla="*/ 3263533 h 3497876"/>
                <a:gd name="connsiteX21" fmla="*/ 735196 w 3248648"/>
                <a:gd name="connsiteY21" fmla="*/ 3364622 h 3497876"/>
                <a:gd name="connsiteX22" fmla="*/ 928185 w 3248648"/>
                <a:gd name="connsiteY22" fmla="*/ 3364622 h 3497876"/>
                <a:gd name="connsiteX23" fmla="*/ 974135 w 3248648"/>
                <a:gd name="connsiteY23" fmla="*/ 3332457 h 3497876"/>
                <a:gd name="connsiteX24" fmla="*/ 758171 w 3248648"/>
                <a:gd name="connsiteY24" fmla="*/ 3194608 h 3497876"/>
                <a:gd name="connsiteX25" fmla="*/ 510043 w 3248648"/>
                <a:gd name="connsiteY25" fmla="*/ 2822415 h 3497876"/>
                <a:gd name="connsiteX26" fmla="*/ 519233 w 3248648"/>
                <a:gd name="connsiteY26" fmla="*/ 2739706 h 3497876"/>
                <a:gd name="connsiteX27" fmla="*/ 914400 w 3248648"/>
                <a:gd name="connsiteY27" fmla="*/ 2335348 h 3497876"/>
                <a:gd name="connsiteX28" fmla="*/ 1709331 w 3248648"/>
                <a:gd name="connsiteY28" fmla="*/ 2381298 h 3497876"/>
                <a:gd name="connsiteX29" fmla="*/ 1585267 w 3248648"/>
                <a:gd name="connsiteY29" fmla="*/ 3249748 h 3497876"/>
                <a:gd name="connsiteX30" fmla="*/ 1622026 w 3248648"/>
                <a:gd name="connsiteY30" fmla="*/ 3240558 h 3497876"/>
                <a:gd name="connsiteX31" fmla="*/ 1617432 w 3248648"/>
                <a:gd name="connsiteY31" fmla="*/ 3387597 h 3497876"/>
                <a:gd name="connsiteX32" fmla="*/ 1824205 w 3248648"/>
                <a:gd name="connsiteY32" fmla="*/ 3451927 h 3497876"/>
                <a:gd name="connsiteX33" fmla="*/ 1856370 w 3248648"/>
                <a:gd name="connsiteY33" fmla="*/ 3392192 h 3497876"/>
                <a:gd name="connsiteX34" fmla="*/ 1718521 w 3248648"/>
                <a:gd name="connsiteY34" fmla="*/ 3304887 h 3497876"/>
                <a:gd name="connsiteX35" fmla="*/ 1746091 w 3248648"/>
                <a:gd name="connsiteY35" fmla="*/ 2909720 h 3497876"/>
                <a:gd name="connsiteX36" fmla="*/ 1870155 w 3248648"/>
                <a:gd name="connsiteY36" fmla="*/ 2624831 h 3497876"/>
                <a:gd name="connsiteX37" fmla="*/ 1975840 w 3248648"/>
                <a:gd name="connsiteY37" fmla="*/ 2845390 h 3497876"/>
                <a:gd name="connsiteX38" fmla="*/ 2058549 w 3248648"/>
                <a:gd name="connsiteY38" fmla="*/ 3061354 h 3497876"/>
                <a:gd name="connsiteX39" fmla="*/ 2104499 w 3248648"/>
                <a:gd name="connsiteY39" fmla="*/ 3360027 h 3497876"/>
                <a:gd name="connsiteX40" fmla="*/ 2141259 w 3248648"/>
                <a:gd name="connsiteY40" fmla="*/ 3327862 h 3497876"/>
                <a:gd name="connsiteX41" fmla="*/ 2168828 w 3248648"/>
                <a:gd name="connsiteY41" fmla="*/ 3497876 h 3497876"/>
                <a:gd name="connsiteX42" fmla="*/ 2325058 w 3248648"/>
                <a:gd name="connsiteY42" fmla="*/ 3497876 h 3497876"/>
                <a:gd name="connsiteX43" fmla="*/ 2380197 w 3248648"/>
                <a:gd name="connsiteY43" fmla="*/ 3456522 h 3497876"/>
                <a:gd name="connsiteX44" fmla="*/ 2219373 w 3248648"/>
                <a:gd name="connsiteY44" fmla="*/ 3360027 h 3497876"/>
                <a:gd name="connsiteX45" fmla="*/ 2145854 w 3248648"/>
                <a:gd name="connsiteY45" fmla="*/ 3088924 h 3497876"/>
                <a:gd name="connsiteX46" fmla="*/ 2072334 w 3248648"/>
                <a:gd name="connsiteY46" fmla="*/ 2611046 h 3497876"/>
                <a:gd name="connsiteX47" fmla="*/ 2072334 w 3248648"/>
                <a:gd name="connsiteY47" fmla="*/ 2358323 h 3497876"/>
                <a:gd name="connsiteX48" fmla="*/ 2348033 w 3248648"/>
                <a:gd name="connsiteY48" fmla="*/ 2174524 h 3497876"/>
                <a:gd name="connsiteX49" fmla="*/ 2609946 w 3248648"/>
                <a:gd name="connsiteY49" fmla="*/ 1788546 h 3497876"/>
                <a:gd name="connsiteX50" fmla="*/ 2651301 w 3248648"/>
                <a:gd name="connsiteY50" fmla="*/ 1439328 h 3497876"/>
                <a:gd name="connsiteX51" fmla="*/ 2798340 w 3248648"/>
                <a:gd name="connsiteY51" fmla="*/ 1388783 h 3497876"/>
                <a:gd name="connsiteX52" fmla="*/ 2779960 w 3248648"/>
                <a:gd name="connsiteY52" fmla="*/ 1292288 h 3497876"/>
                <a:gd name="connsiteX53" fmla="*/ 2770770 w 3248648"/>
                <a:gd name="connsiteY53" fmla="*/ 1232554 h 3497876"/>
                <a:gd name="connsiteX54" fmla="*/ 2775365 w 3248648"/>
                <a:gd name="connsiteY54" fmla="*/ 1103894 h 3497876"/>
                <a:gd name="connsiteX55" fmla="*/ 2853480 w 3248648"/>
                <a:gd name="connsiteY55" fmla="*/ 1186604 h 3497876"/>
                <a:gd name="connsiteX56" fmla="*/ 2807530 w 3248648"/>
                <a:gd name="connsiteY56" fmla="*/ 1067135 h 3497876"/>
                <a:gd name="connsiteX57" fmla="*/ 2835100 w 3248648"/>
                <a:gd name="connsiteY57" fmla="*/ 1021185 h 3497876"/>
                <a:gd name="connsiteX58" fmla="*/ 2986734 w 3248648"/>
                <a:gd name="connsiteY58" fmla="*/ 773056 h 3497876"/>
                <a:gd name="connsiteX59" fmla="*/ 2729415 w 3248648"/>
                <a:gd name="connsiteY59" fmla="*/ 869551 h 3497876"/>
                <a:gd name="connsiteX60" fmla="*/ 3074039 w 3248648"/>
                <a:gd name="connsiteY60" fmla="*/ 497358 h 3497876"/>
                <a:gd name="connsiteX61" fmla="*/ 3248648 w 3248648"/>
                <a:gd name="connsiteY61" fmla="*/ 28670 h 3497876"/>
                <a:gd name="connsiteX62" fmla="*/ 3119988 w 3248648"/>
                <a:gd name="connsiteY62" fmla="*/ 313559 h 3497876"/>
                <a:gd name="connsiteX63" fmla="*/ 3074039 w 3248648"/>
                <a:gd name="connsiteY63" fmla="*/ 28670 h 3497876"/>
                <a:gd name="connsiteX64" fmla="*/ 3046469 w 3248648"/>
                <a:gd name="connsiteY64" fmla="*/ 387078 h 3497876"/>
                <a:gd name="connsiteX65" fmla="*/ 2968354 w 3248648"/>
                <a:gd name="connsiteY65" fmla="*/ 465193 h 3497876"/>
                <a:gd name="connsiteX66" fmla="*/ 2844290 w 3248648"/>
                <a:gd name="connsiteY66" fmla="*/ 74620 h 3497876"/>
                <a:gd name="connsiteX67" fmla="*/ 2876455 w 3248648"/>
                <a:gd name="connsiteY67" fmla="*/ 524928 h 3497876"/>
                <a:gd name="connsiteX68" fmla="*/ 2715630 w 3248648"/>
                <a:gd name="connsiteY68" fmla="*/ 731702 h 3497876"/>
                <a:gd name="connsiteX69" fmla="*/ 2660491 w 3248648"/>
                <a:gd name="connsiteY69" fmla="*/ 584662 h 3497876"/>
                <a:gd name="connsiteX70" fmla="*/ 2660491 w 3248648"/>
                <a:gd name="connsiteY70" fmla="*/ 442218 h 3497876"/>
                <a:gd name="connsiteX71" fmla="*/ 2586971 w 3248648"/>
                <a:gd name="connsiteY71" fmla="*/ 644397 h 3497876"/>
                <a:gd name="connsiteX72" fmla="*/ 2637516 w 3248648"/>
                <a:gd name="connsiteY72" fmla="*/ 777651 h 3497876"/>
                <a:gd name="connsiteX73" fmla="*/ 2632921 w 3248648"/>
                <a:gd name="connsiteY73" fmla="*/ 837386 h 3497876"/>
                <a:gd name="connsiteX74" fmla="*/ 2481287 w 3248648"/>
                <a:gd name="connsiteY74" fmla="*/ 855766 h 3497876"/>
                <a:gd name="connsiteX75" fmla="*/ 2393982 w 3248648"/>
                <a:gd name="connsiteY75" fmla="*/ 754676 h 3497876"/>
                <a:gd name="connsiteX76" fmla="*/ 2439932 w 3248648"/>
                <a:gd name="connsiteY76" fmla="*/ 598447 h 3497876"/>
                <a:gd name="connsiteX77" fmla="*/ 2430742 w 3248648"/>
                <a:gd name="connsiteY77" fmla="*/ 433028 h 3497876"/>
                <a:gd name="connsiteX78" fmla="*/ 2325058 w 3248648"/>
                <a:gd name="connsiteY78" fmla="*/ 690347 h 3497876"/>
                <a:gd name="connsiteX79" fmla="*/ 2040169 w 3248648"/>
                <a:gd name="connsiteY79" fmla="*/ 460598 h 3497876"/>
                <a:gd name="connsiteX80" fmla="*/ 2063144 w 3248648"/>
                <a:gd name="connsiteY80" fmla="*/ 396268 h 3497876"/>
                <a:gd name="connsiteX81" fmla="*/ 2348033 w 3248648"/>
                <a:gd name="connsiteY81" fmla="*/ 207874 h 3497876"/>
                <a:gd name="connsiteX82" fmla="*/ 2035574 w 3248648"/>
                <a:gd name="connsiteY82" fmla="*/ 308964 h 3497876"/>
                <a:gd name="connsiteX83" fmla="*/ 2047899 w 3248648"/>
                <a:gd name="connsiteY83" fmla="*/ 175200 h 3497876"/>
                <a:gd name="connsiteX84" fmla="*/ 2126456 w 3248648"/>
                <a:gd name="connsiteY84" fmla="*/ 1101 h 3497876"/>
                <a:gd name="connsiteX85" fmla="*/ 1966650 w 3248648"/>
                <a:gd name="connsiteY85" fmla="*/ 258419 h 3497876"/>
                <a:gd name="connsiteX86" fmla="*/ 1936870 w 3248648"/>
                <a:gd name="connsiteY86" fmla="*/ 33265 h 3497876"/>
                <a:gd name="connsiteX87" fmla="*/ 1901275 w 3248648"/>
                <a:gd name="connsiteY87" fmla="*/ 209857 h 3497876"/>
                <a:gd name="connsiteX88" fmla="*/ 1931363 w 3248648"/>
                <a:gd name="connsiteY88" fmla="*/ 368416 h 3497876"/>
                <a:gd name="connsiteX89" fmla="*/ 1837294 w 3248648"/>
                <a:gd name="connsiteY89" fmla="*/ 289834 h 3497876"/>
                <a:gd name="connsiteX90" fmla="*/ 1776782 w 3248648"/>
                <a:gd name="connsiteY90" fmla="*/ 139231 h 3497876"/>
                <a:gd name="connsiteX91" fmla="*/ 1812524 w 3248648"/>
                <a:gd name="connsiteY91" fmla="*/ 364452 h 3497876"/>
                <a:gd name="connsiteX92" fmla="*/ 2358415 w 3248648"/>
                <a:gd name="connsiteY92" fmla="*/ 908521 h 3497876"/>
                <a:gd name="connsiteX93" fmla="*/ 2235543 w 3248648"/>
                <a:gd name="connsiteY93" fmla="*/ 831880 h 3497876"/>
                <a:gd name="connsiteX94" fmla="*/ 2065635 w 3248648"/>
                <a:gd name="connsiteY94" fmla="*/ 747415 h 3497876"/>
                <a:gd name="connsiteX95" fmla="*/ 2108531 w 3248648"/>
                <a:gd name="connsiteY95" fmla="*/ 999295 h 3497876"/>
                <a:gd name="connsiteX96" fmla="*/ 2259254 w 3248648"/>
                <a:gd name="connsiteY96" fmla="*/ 1068328 h 3497876"/>
                <a:gd name="connsiteX97" fmla="*/ 2285163 w 3248648"/>
                <a:gd name="connsiteY97" fmla="*/ 1145584 h 3497876"/>
                <a:gd name="connsiteX98" fmla="*/ 2187208 w 3248648"/>
                <a:gd name="connsiteY98" fmla="*/ 1397973 h 3497876"/>
                <a:gd name="connsiteX99" fmla="*/ 1962055 w 3248648"/>
                <a:gd name="connsiteY99" fmla="*/ 1420948 h 3497876"/>
                <a:gd name="connsiteX100" fmla="*/ 1658786 w 3248648"/>
                <a:gd name="connsiteY100" fmla="*/ 1453113 h 3497876"/>
                <a:gd name="connsiteX101" fmla="*/ 514638 w 3248648"/>
                <a:gd name="connsiteY101" fmla="*/ 1434733 h 3497876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59866 w 3248648"/>
                <a:gd name="connsiteY82" fmla="*/ 286067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59866 w 3248648"/>
                <a:gd name="connsiteY82" fmla="*/ 286067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59866 w 3248648"/>
                <a:gd name="connsiteY82" fmla="*/ 286067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59866 w 3248648"/>
                <a:gd name="connsiteY82" fmla="*/ 286067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48917 w 3248648"/>
                <a:gd name="connsiteY73" fmla="*/ 846949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48917 w 3248648"/>
                <a:gd name="connsiteY73" fmla="*/ 846949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48917 w 3248648"/>
                <a:gd name="connsiteY73" fmla="*/ 846949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70462 w 3248648"/>
                <a:gd name="connsiteY64" fmla="*/ 375313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25320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25320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25320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27321"/>
                <a:gd name="connsiteY0" fmla="*/ 1433632 h 3496775"/>
                <a:gd name="connsiteX1" fmla="*/ 514638 w 3227321"/>
                <a:gd name="connsiteY1" fmla="*/ 1433632 h 3496775"/>
                <a:gd name="connsiteX2" fmla="*/ 202179 w 3227321"/>
                <a:gd name="connsiteY2" fmla="*/ 1603646 h 3496775"/>
                <a:gd name="connsiteX3" fmla="*/ 18380 w 3227321"/>
                <a:gd name="connsiteY3" fmla="*/ 1787445 h 3496775"/>
                <a:gd name="connsiteX4" fmla="*/ 0 w 3227321"/>
                <a:gd name="connsiteY4" fmla="*/ 2063143 h 3496775"/>
                <a:gd name="connsiteX5" fmla="*/ 151635 w 3227321"/>
                <a:gd name="connsiteY5" fmla="*/ 1952864 h 3496775"/>
                <a:gd name="connsiteX6" fmla="*/ 188394 w 3227321"/>
                <a:gd name="connsiteY6" fmla="*/ 2003409 h 3496775"/>
                <a:gd name="connsiteX7" fmla="*/ 202179 w 3227321"/>
                <a:gd name="connsiteY7" fmla="*/ 1856369 h 3496775"/>
                <a:gd name="connsiteX8" fmla="*/ 280294 w 3227321"/>
                <a:gd name="connsiteY8" fmla="*/ 2269917 h 3496775"/>
                <a:gd name="connsiteX9" fmla="*/ 36760 w 3227321"/>
                <a:gd name="connsiteY9" fmla="*/ 2550211 h 3496775"/>
                <a:gd name="connsiteX10" fmla="*/ 45950 w 3227321"/>
                <a:gd name="connsiteY10" fmla="*/ 3363521 h 3496775"/>
                <a:gd name="connsiteX11" fmla="*/ 105685 w 3227321"/>
                <a:gd name="connsiteY11" fmla="*/ 3326761 h 3496775"/>
                <a:gd name="connsiteX12" fmla="*/ 133255 w 3227321"/>
                <a:gd name="connsiteY12" fmla="*/ 3469206 h 3496775"/>
                <a:gd name="connsiteX13" fmla="*/ 298674 w 3227321"/>
                <a:gd name="connsiteY13" fmla="*/ 3464611 h 3496775"/>
                <a:gd name="connsiteX14" fmla="*/ 353813 w 3227321"/>
                <a:gd name="connsiteY14" fmla="*/ 3427851 h 3496775"/>
                <a:gd name="connsiteX15" fmla="*/ 174609 w 3227321"/>
                <a:gd name="connsiteY15" fmla="*/ 3276217 h 3496775"/>
                <a:gd name="connsiteX16" fmla="*/ 170014 w 3227321"/>
                <a:gd name="connsiteY16" fmla="*/ 2720225 h 3496775"/>
                <a:gd name="connsiteX17" fmla="*/ 390573 w 3227321"/>
                <a:gd name="connsiteY17" fmla="*/ 2605350 h 3496775"/>
                <a:gd name="connsiteX18" fmla="*/ 298674 w 3227321"/>
                <a:gd name="connsiteY18" fmla="*/ 2734010 h 3496775"/>
                <a:gd name="connsiteX19" fmla="*/ 680057 w 3227321"/>
                <a:gd name="connsiteY19" fmla="*/ 3294597 h 3496775"/>
                <a:gd name="connsiteX20" fmla="*/ 721411 w 3227321"/>
                <a:gd name="connsiteY20" fmla="*/ 3262432 h 3496775"/>
                <a:gd name="connsiteX21" fmla="*/ 735196 w 3227321"/>
                <a:gd name="connsiteY21" fmla="*/ 3363521 h 3496775"/>
                <a:gd name="connsiteX22" fmla="*/ 928185 w 3227321"/>
                <a:gd name="connsiteY22" fmla="*/ 3363521 h 3496775"/>
                <a:gd name="connsiteX23" fmla="*/ 974135 w 3227321"/>
                <a:gd name="connsiteY23" fmla="*/ 3331356 h 3496775"/>
                <a:gd name="connsiteX24" fmla="*/ 758171 w 3227321"/>
                <a:gd name="connsiteY24" fmla="*/ 3193507 h 3496775"/>
                <a:gd name="connsiteX25" fmla="*/ 510043 w 3227321"/>
                <a:gd name="connsiteY25" fmla="*/ 2821314 h 3496775"/>
                <a:gd name="connsiteX26" fmla="*/ 519233 w 3227321"/>
                <a:gd name="connsiteY26" fmla="*/ 2738605 h 3496775"/>
                <a:gd name="connsiteX27" fmla="*/ 914400 w 3227321"/>
                <a:gd name="connsiteY27" fmla="*/ 2334247 h 3496775"/>
                <a:gd name="connsiteX28" fmla="*/ 1709331 w 3227321"/>
                <a:gd name="connsiteY28" fmla="*/ 2380197 h 3496775"/>
                <a:gd name="connsiteX29" fmla="*/ 1585267 w 3227321"/>
                <a:gd name="connsiteY29" fmla="*/ 3248647 h 3496775"/>
                <a:gd name="connsiteX30" fmla="*/ 1622026 w 3227321"/>
                <a:gd name="connsiteY30" fmla="*/ 3239457 h 3496775"/>
                <a:gd name="connsiteX31" fmla="*/ 1617432 w 3227321"/>
                <a:gd name="connsiteY31" fmla="*/ 3386496 h 3496775"/>
                <a:gd name="connsiteX32" fmla="*/ 1824205 w 3227321"/>
                <a:gd name="connsiteY32" fmla="*/ 3450826 h 3496775"/>
                <a:gd name="connsiteX33" fmla="*/ 1856370 w 3227321"/>
                <a:gd name="connsiteY33" fmla="*/ 3391091 h 3496775"/>
                <a:gd name="connsiteX34" fmla="*/ 1718521 w 3227321"/>
                <a:gd name="connsiteY34" fmla="*/ 3303786 h 3496775"/>
                <a:gd name="connsiteX35" fmla="*/ 1746091 w 3227321"/>
                <a:gd name="connsiteY35" fmla="*/ 2908619 h 3496775"/>
                <a:gd name="connsiteX36" fmla="*/ 1870155 w 3227321"/>
                <a:gd name="connsiteY36" fmla="*/ 2623730 h 3496775"/>
                <a:gd name="connsiteX37" fmla="*/ 1975840 w 3227321"/>
                <a:gd name="connsiteY37" fmla="*/ 2844289 h 3496775"/>
                <a:gd name="connsiteX38" fmla="*/ 2058549 w 3227321"/>
                <a:gd name="connsiteY38" fmla="*/ 3060253 h 3496775"/>
                <a:gd name="connsiteX39" fmla="*/ 2104499 w 3227321"/>
                <a:gd name="connsiteY39" fmla="*/ 3358926 h 3496775"/>
                <a:gd name="connsiteX40" fmla="*/ 2141259 w 3227321"/>
                <a:gd name="connsiteY40" fmla="*/ 3326761 h 3496775"/>
                <a:gd name="connsiteX41" fmla="*/ 2168828 w 3227321"/>
                <a:gd name="connsiteY41" fmla="*/ 3496775 h 3496775"/>
                <a:gd name="connsiteX42" fmla="*/ 2325058 w 3227321"/>
                <a:gd name="connsiteY42" fmla="*/ 3496775 h 3496775"/>
                <a:gd name="connsiteX43" fmla="*/ 2380197 w 3227321"/>
                <a:gd name="connsiteY43" fmla="*/ 3455421 h 3496775"/>
                <a:gd name="connsiteX44" fmla="*/ 2219373 w 3227321"/>
                <a:gd name="connsiteY44" fmla="*/ 3358926 h 3496775"/>
                <a:gd name="connsiteX45" fmla="*/ 2145854 w 3227321"/>
                <a:gd name="connsiteY45" fmla="*/ 3087823 h 3496775"/>
                <a:gd name="connsiteX46" fmla="*/ 2072334 w 3227321"/>
                <a:gd name="connsiteY46" fmla="*/ 2609945 h 3496775"/>
                <a:gd name="connsiteX47" fmla="*/ 2072334 w 3227321"/>
                <a:gd name="connsiteY47" fmla="*/ 2357222 h 3496775"/>
                <a:gd name="connsiteX48" fmla="*/ 2348033 w 3227321"/>
                <a:gd name="connsiteY48" fmla="*/ 2173423 h 3496775"/>
                <a:gd name="connsiteX49" fmla="*/ 2609946 w 3227321"/>
                <a:gd name="connsiteY49" fmla="*/ 1787445 h 3496775"/>
                <a:gd name="connsiteX50" fmla="*/ 2651301 w 3227321"/>
                <a:gd name="connsiteY50" fmla="*/ 1438227 h 3496775"/>
                <a:gd name="connsiteX51" fmla="*/ 2798340 w 3227321"/>
                <a:gd name="connsiteY51" fmla="*/ 1387682 h 3496775"/>
                <a:gd name="connsiteX52" fmla="*/ 2779960 w 3227321"/>
                <a:gd name="connsiteY52" fmla="*/ 1291187 h 3496775"/>
                <a:gd name="connsiteX53" fmla="*/ 2770770 w 3227321"/>
                <a:gd name="connsiteY53" fmla="*/ 1231453 h 3496775"/>
                <a:gd name="connsiteX54" fmla="*/ 2775365 w 3227321"/>
                <a:gd name="connsiteY54" fmla="*/ 1102793 h 3496775"/>
                <a:gd name="connsiteX55" fmla="*/ 2853480 w 3227321"/>
                <a:gd name="connsiteY55" fmla="*/ 1185503 h 3496775"/>
                <a:gd name="connsiteX56" fmla="*/ 2807530 w 3227321"/>
                <a:gd name="connsiteY56" fmla="*/ 1066034 h 3496775"/>
                <a:gd name="connsiteX57" fmla="*/ 2835100 w 3227321"/>
                <a:gd name="connsiteY57" fmla="*/ 1020084 h 3496775"/>
                <a:gd name="connsiteX58" fmla="*/ 2986734 w 3227321"/>
                <a:gd name="connsiteY58" fmla="*/ 771955 h 3496775"/>
                <a:gd name="connsiteX59" fmla="*/ 2729415 w 3227321"/>
                <a:gd name="connsiteY59" fmla="*/ 868450 h 3496775"/>
                <a:gd name="connsiteX60" fmla="*/ 3074039 w 3227321"/>
                <a:gd name="connsiteY60" fmla="*/ 496257 h 3496775"/>
                <a:gd name="connsiteX61" fmla="*/ 3227321 w 3227321"/>
                <a:gd name="connsiteY61" fmla="*/ 48897 h 3496775"/>
                <a:gd name="connsiteX62" fmla="*/ 3119988 w 3227321"/>
                <a:gd name="connsiteY62" fmla="*/ 328453 h 3496775"/>
                <a:gd name="connsiteX63" fmla="*/ 3079371 w 3227321"/>
                <a:gd name="connsiteY63" fmla="*/ 38232 h 3496775"/>
                <a:gd name="connsiteX64" fmla="*/ 3059798 w 3227321"/>
                <a:gd name="connsiteY64" fmla="*/ 388642 h 3496775"/>
                <a:gd name="connsiteX65" fmla="*/ 2963023 w 3227321"/>
                <a:gd name="connsiteY65" fmla="*/ 482754 h 3496775"/>
                <a:gd name="connsiteX66" fmla="*/ 2822963 w 3227321"/>
                <a:gd name="connsiteY66" fmla="*/ 60189 h 3496775"/>
                <a:gd name="connsiteX67" fmla="*/ 2887119 w 3227321"/>
                <a:gd name="connsiteY67" fmla="*/ 521161 h 3496775"/>
                <a:gd name="connsiteX68" fmla="*/ 2715630 w 3227321"/>
                <a:gd name="connsiteY68" fmla="*/ 730601 h 3496775"/>
                <a:gd name="connsiteX69" fmla="*/ 2649828 w 3227321"/>
                <a:gd name="connsiteY69" fmla="*/ 620884 h 3496775"/>
                <a:gd name="connsiteX70" fmla="*/ 2633832 w 3227321"/>
                <a:gd name="connsiteY70" fmla="*/ 446449 h 3496775"/>
                <a:gd name="connsiteX71" fmla="*/ 2586971 w 3227321"/>
                <a:gd name="connsiteY71" fmla="*/ 643296 h 3496775"/>
                <a:gd name="connsiteX72" fmla="*/ 2650846 w 3227321"/>
                <a:gd name="connsiteY72" fmla="*/ 771218 h 3496775"/>
                <a:gd name="connsiteX73" fmla="*/ 2632922 w 3227321"/>
                <a:gd name="connsiteY73" fmla="*/ 854946 h 3496775"/>
                <a:gd name="connsiteX74" fmla="*/ 2481287 w 3227321"/>
                <a:gd name="connsiteY74" fmla="*/ 854665 h 3496775"/>
                <a:gd name="connsiteX75" fmla="*/ 2393982 w 3227321"/>
                <a:gd name="connsiteY75" fmla="*/ 753575 h 3496775"/>
                <a:gd name="connsiteX76" fmla="*/ 2447929 w 3227321"/>
                <a:gd name="connsiteY76" fmla="*/ 605344 h 3496775"/>
                <a:gd name="connsiteX77" fmla="*/ 2420079 w 3227321"/>
                <a:gd name="connsiteY77" fmla="*/ 458586 h 3496775"/>
                <a:gd name="connsiteX78" fmla="*/ 2330389 w 3227321"/>
                <a:gd name="connsiteY78" fmla="*/ 702575 h 3496775"/>
                <a:gd name="connsiteX79" fmla="*/ 2045501 w 3227321"/>
                <a:gd name="connsiteY79" fmla="*/ 470160 h 3496775"/>
                <a:gd name="connsiteX80" fmla="*/ 2079139 w 3227321"/>
                <a:gd name="connsiteY80" fmla="*/ 379171 h 3496775"/>
                <a:gd name="connsiteX81" fmla="*/ 2305379 w 3227321"/>
                <a:gd name="connsiteY81" fmla="*/ 238764 h 3496775"/>
                <a:gd name="connsiteX82" fmla="*/ 2167863 w 3227321"/>
                <a:gd name="connsiteY82" fmla="*/ 296731 h 3496775"/>
                <a:gd name="connsiteX83" fmla="*/ 2035574 w 3227321"/>
                <a:gd name="connsiteY83" fmla="*/ 307863 h 3496775"/>
                <a:gd name="connsiteX84" fmla="*/ 2047899 w 3227321"/>
                <a:gd name="connsiteY84" fmla="*/ 174099 h 3496775"/>
                <a:gd name="connsiteX85" fmla="*/ 2126456 w 3227321"/>
                <a:gd name="connsiteY85" fmla="*/ 0 h 3496775"/>
                <a:gd name="connsiteX86" fmla="*/ 1966650 w 3227321"/>
                <a:gd name="connsiteY86" fmla="*/ 257318 h 3496775"/>
                <a:gd name="connsiteX87" fmla="*/ 1936870 w 3227321"/>
                <a:gd name="connsiteY87" fmla="*/ 32164 h 3496775"/>
                <a:gd name="connsiteX88" fmla="*/ 1901275 w 3227321"/>
                <a:gd name="connsiteY88" fmla="*/ 208756 h 3496775"/>
                <a:gd name="connsiteX89" fmla="*/ 1931363 w 3227321"/>
                <a:gd name="connsiteY89" fmla="*/ 367315 h 3496775"/>
                <a:gd name="connsiteX90" fmla="*/ 1837294 w 3227321"/>
                <a:gd name="connsiteY90" fmla="*/ 288733 h 3496775"/>
                <a:gd name="connsiteX91" fmla="*/ 1776782 w 3227321"/>
                <a:gd name="connsiteY91" fmla="*/ 138130 h 3496775"/>
                <a:gd name="connsiteX92" fmla="*/ 1812524 w 3227321"/>
                <a:gd name="connsiteY92" fmla="*/ 363351 h 3496775"/>
                <a:gd name="connsiteX93" fmla="*/ 2358415 w 3227321"/>
                <a:gd name="connsiteY93" fmla="*/ 907420 h 3496775"/>
                <a:gd name="connsiteX94" fmla="*/ 2235543 w 3227321"/>
                <a:gd name="connsiteY94" fmla="*/ 830779 h 3496775"/>
                <a:gd name="connsiteX95" fmla="*/ 2065635 w 3227321"/>
                <a:gd name="connsiteY95" fmla="*/ 746314 h 3496775"/>
                <a:gd name="connsiteX96" fmla="*/ 2108531 w 3227321"/>
                <a:gd name="connsiteY96" fmla="*/ 998194 h 3496775"/>
                <a:gd name="connsiteX97" fmla="*/ 2259254 w 3227321"/>
                <a:gd name="connsiteY97" fmla="*/ 1067227 h 3496775"/>
                <a:gd name="connsiteX98" fmla="*/ 2285163 w 3227321"/>
                <a:gd name="connsiteY98" fmla="*/ 1144483 h 3496775"/>
                <a:gd name="connsiteX99" fmla="*/ 2187208 w 3227321"/>
                <a:gd name="connsiteY99" fmla="*/ 1396872 h 3496775"/>
                <a:gd name="connsiteX100" fmla="*/ 1962055 w 3227321"/>
                <a:gd name="connsiteY100" fmla="*/ 1419847 h 3496775"/>
                <a:gd name="connsiteX101" fmla="*/ 1658786 w 3227321"/>
                <a:gd name="connsiteY101" fmla="*/ 1452012 h 3496775"/>
                <a:gd name="connsiteX102" fmla="*/ 514638 w 3227321"/>
                <a:gd name="connsiteY102" fmla="*/ 1433632 h 3496775"/>
                <a:gd name="connsiteX0" fmla="*/ 514638 w 3239679"/>
                <a:gd name="connsiteY0" fmla="*/ 1433632 h 3496775"/>
                <a:gd name="connsiteX1" fmla="*/ 514638 w 3239679"/>
                <a:gd name="connsiteY1" fmla="*/ 1433632 h 3496775"/>
                <a:gd name="connsiteX2" fmla="*/ 202179 w 3239679"/>
                <a:gd name="connsiteY2" fmla="*/ 1603646 h 3496775"/>
                <a:gd name="connsiteX3" fmla="*/ 18380 w 3239679"/>
                <a:gd name="connsiteY3" fmla="*/ 1787445 h 3496775"/>
                <a:gd name="connsiteX4" fmla="*/ 0 w 3239679"/>
                <a:gd name="connsiteY4" fmla="*/ 2063143 h 3496775"/>
                <a:gd name="connsiteX5" fmla="*/ 151635 w 3239679"/>
                <a:gd name="connsiteY5" fmla="*/ 1952864 h 3496775"/>
                <a:gd name="connsiteX6" fmla="*/ 188394 w 3239679"/>
                <a:gd name="connsiteY6" fmla="*/ 2003409 h 3496775"/>
                <a:gd name="connsiteX7" fmla="*/ 202179 w 3239679"/>
                <a:gd name="connsiteY7" fmla="*/ 1856369 h 3496775"/>
                <a:gd name="connsiteX8" fmla="*/ 280294 w 3239679"/>
                <a:gd name="connsiteY8" fmla="*/ 2269917 h 3496775"/>
                <a:gd name="connsiteX9" fmla="*/ 36760 w 3239679"/>
                <a:gd name="connsiteY9" fmla="*/ 2550211 h 3496775"/>
                <a:gd name="connsiteX10" fmla="*/ 45950 w 3239679"/>
                <a:gd name="connsiteY10" fmla="*/ 3363521 h 3496775"/>
                <a:gd name="connsiteX11" fmla="*/ 105685 w 3239679"/>
                <a:gd name="connsiteY11" fmla="*/ 3326761 h 3496775"/>
                <a:gd name="connsiteX12" fmla="*/ 133255 w 3239679"/>
                <a:gd name="connsiteY12" fmla="*/ 3469206 h 3496775"/>
                <a:gd name="connsiteX13" fmla="*/ 298674 w 3239679"/>
                <a:gd name="connsiteY13" fmla="*/ 3464611 h 3496775"/>
                <a:gd name="connsiteX14" fmla="*/ 353813 w 3239679"/>
                <a:gd name="connsiteY14" fmla="*/ 3427851 h 3496775"/>
                <a:gd name="connsiteX15" fmla="*/ 174609 w 3239679"/>
                <a:gd name="connsiteY15" fmla="*/ 3276217 h 3496775"/>
                <a:gd name="connsiteX16" fmla="*/ 170014 w 3239679"/>
                <a:gd name="connsiteY16" fmla="*/ 2720225 h 3496775"/>
                <a:gd name="connsiteX17" fmla="*/ 390573 w 3239679"/>
                <a:gd name="connsiteY17" fmla="*/ 2605350 h 3496775"/>
                <a:gd name="connsiteX18" fmla="*/ 298674 w 3239679"/>
                <a:gd name="connsiteY18" fmla="*/ 2734010 h 3496775"/>
                <a:gd name="connsiteX19" fmla="*/ 680057 w 3239679"/>
                <a:gd name="connsiteY19" fmla="*/ 3294597 h 3496775"/>
                <a:gd name="connsiteX20" fmla="*/ 721411 w 3239679"/>
                <a:gd name="connsiteY20" fmla="*/ 3262432 h 3496775"/>
                <a:gd name="connsiteX21" fmla="*/ 735196 w 3239679"/>
                <a:gd name="connsiteY21" fmla="*/ 3363521 h 3496775"/>
                <a:gd name="connsiteX22" fmla="*/ 928185 w 3239679"/>
                <a:gd name="connsiteY22" fmla="*/ 3363521 h 3496775"/>
                <a:gd name="connsiteX23" fmla="*/ 974135 w 3239679"/>
                <a:gd name="connsiteY23" fmla="*/ 3331356 h 3496775"/>
                <a:gd name="connsiteX24" fmla="*/ 758171 w 3239679"/>
                <a:gd name="connsiteY24" fmla="*/ 3193507 h 3496775"/>
                <a:gd name="connsiteX25" fmla="*/ 510043 w 3239679"/>
                <a:gd name="connsiteY25" fmla="*/ 2821314 h 3496775"/>
                <a:gd name="connsiteX26" fmla="*/ 519233 w 3239679"/>
                <a:gd name="connsiteY26" fmla="*/ 2738605 h 3496775"/>
                <a:gd name="connsiteX27" fmla="*/ 914400 w 3239679"/>
                <a:gd name="connsiteY27" fmla="*/ 2334247 h 3496775"/>
                <a:gd name="connsiteX28" fmla="*/ 1709331 w 3239679"/>
                <a:gd name="connsiteY28" fmla="*/ 2380197 h 3496775"/>
                <a:gd name="connsiteX29" fmla="*/ 1585267 w 3239679"/>
                <a:gd name="connsiteY29" fmla="*/ 3248647 h 3496775"/>
                <a:gd name="connsiteX30" fmla="*/ 1622026 w 3239679"/>
                <a:gd name="connsiteY30" fmla="*/ 3239457 h 3496775"/>
                <a:gd name="connsiteX31" fmla="*/ 1617432 w 3239679"/>
                <a:gd name="connsiteY31" fmla="*/ 3386496 h 3496775"/>
                <a:gd name="connsiteX32" fmla="*/ 1824205 w 3239679"/>
                <a:gd name="connsiteY32" fmla="*/ 3450826 h 3496775"/>
                <a:gd name="connsiteX33" fmla="*/ 1856370 w 3239679"/>
                <a:gd name="connsiteY33" fmla="*/ 3391091 h 3496775"/>
                <a:gd name="connsiteX34" fmla="*/ 1718521 w 3239679"/>
                <a:gd name="connsiteY34" fmla="*/ 3303786 h 3496775"/>
                <a:gd name="connsiteX35" fmla="*/ 1746091 w 3239679"/>
                <a:gd name="connsiteY35" fmla="*/ 2908619 h 3496775"/>
                <a:gd name="connsiteX36" fmla="*/ 1870155 w 3239679"/>
                <a:gd name="connsiteY36" fmla="*/ 2623730 h 3496775"/>
                <a:gd name="connsiteX37" fmla="*/ 1975840 w 3239679"/>
                <a:gd name="connsiteY37" fmla="*/ 2844289 h 3496775"/>
                <a:gd name="connsiteX38" fmla="*/ 2058549 w 3239679"/>
                <a:gd name="connsiteY38" fmla="*/ 3060253 h 3496775"/>
                <a:gd name="connsiteX39" fmla="*/ 2104499 w 3239679"/>
                <a:gd name="connsiteY39" fmla="*/ 3358926 h 3496775"/>
                <a:gd name="connsiteX40" fmla="*/ 2141259 w 3239679"/>
                <a:gd name="connsiteY40" fmla="*/ 3326761 h 3496775"/>
                <a:gd name="connsiteX41" fmla="*/ 2168828 w 3239679"/>
                <a:gd name="connsiteY41" fmla="*/ 3496775 h 3496775"/>
                <a:gd name="connsiteX42" fmla="*/ 2325058 w 3239679"/>
                <a:gd name="connsiteY42" fmla="*/ 3496775 h 3496775"/>
                <a:gd name="connsiteX43" fmla="*/ 2380197 w 3239679"/>
                <a:gd name="connsiteY43" fmla="*/ 3455421 h 3496775"/>
                <a:gd name="connsiteX44" fmla="*/ 2219373 w 3239679"/>
                <a:gd name="connsiteY44" fmla="*/ 3358926 h 3496775"/>
                <a:gd name="connsiteX45" fmla="*/ 2145854 w 3239679"/>
                <a:gd name="connsiteY45" fmla="*/ 3087823 h 3496775"/>
                <a:gd name="connsiteX46" fmla="*/ 2072334 w 3239679"/>
                <a:gd name="connsiteY46" fmla="*/ 2609945 h 3496775"/>
                <a:gd name="connsiteX47" fmla="*/ 2072334 w 3239679"/>
                <a:gd name="connsiteY47" fmla="*/ 2357222 h 3496775"/>
                <a:gd name="connsiteX48" fmla="*/ 2348033 w 3239679"/>
                <a:gd name="connsiteY48" fmla="*/ 2173423 h 3496775"/>
                <a:gd name="connsiteX49" fmla="*/ 2609946 w 3239679"/>
                <a:gd name="connsiteY49" fmla="*/ 1787445 h 3496775"/>
                <a:gd name="connsiteX50" fmla="*/ 2651301 w 3239679"/>
                <a:gd name="connsiteY50" fmla="*/ 1438227 h 3496775"/>
                <a:gd name="connsiteX51" fmla="*/ 2798340 w 3239679"/>
                <a:gd name="connsiteY51" fmla="*/ 1387682 h 3496775"/>
                <a:gd name="connsiteX52" fmla="*/ 2779960 w 3239679"/>
                <a:gd name="connsiteY52" fmla="*/ 1291187 h 3496775"/>
                <a:gd name="connsiteX53" fmla="*/ 2770770 w 3239679"/>
                <a:gd name="connsiteY53" fmla="*/ 1231453 h 3496775"/>
                <a:gd name="connsiteX54" fmla="*/ 2775365 w 3239679"/>
                <a:gd name="connsiteY54" fmla="*/ 1102793 h 3496775"/>
                <a:gd name="connsiteX55" fmla="*/ 2853480 w 3239679"/>
                <a:gd name="connsiteY55" fmla="*/ 1185503 h 3496775"/>
                <a:gd name="connsiteX56" fmla="*/ 2807530 w 3239679"/>
                <a:gd name="connsiteY56" fmla="*/ 1066034 h 3496775"/>
                <a:gd name="connsiteX57" fmla="*/ 2835100 w 3239679"/>
                <a:gd name="connsiteY57" fmla="*/ 1020084 h 3496775"/>
                <a:gd name="connsiteX58" fmla="*/ 2986734 w 3239679"/>
                <a:gd name="connsiteY58" fmla="*/ 771955 h 3496775"/>
                <a:gd name="connsiteX59" fmla="*/ 2729415 w 3239679"/>
                <a:gd name="connsiteY59" fmla="*/ 868450 h 3496775"/>
                <a:gd name="connsiteX60" fmla="*/ 3074039 w 3239679"/>
                <a:gd name="connsiteY60" fmla="*/ 496257 h 3496775"/>
                <a:gd name="connsiteX61" fmla="*/ 3227321 w 3239679"/>
                <a:gd name="connsiteY61" fmla="*/ 48897 h 3496775"/>
                <a:gd name="connsiteX62" fmla="*/ 3119988 w 3239679"/>
                <a:gd name="connsiteY62" fmla="*/ 328453 h 3496775"/>
                <a:gd name="connsiteX63" fmla="*/ 3079371 w 3239679"/>
                <a:gd name="connsiteY63" fmla="*/ 38232 h 3496775"/>
                <a:gd name="connsiteX64" fmla="*/ 3059798 w 3239679"/>
                <a:gd name="connsiteY64" fmla="*/ 388642 h 3496775"/>
                <a:gd name="connsiteX65" fmla="*/ 2963023 w 3239679"/>
                <a:gd name="connsiteY65" fmla="*/ 482754 h 3496775"/>
                <a:gd name="connsiteX66" fmla="*/ 2822963 w 3239679"/>
                <a:gd name="connsiteY66" fmla="*/ 60189 h 3496775"/>
                <a:gd name="connsiteX67" fmla="*/ 2887119 w 3239679"/>
                <a:gd name="connsiteY67" fmla="*/ 521161 h 3496775"/>
                <a:gd name="connsiteX68" fmla="*/ 2715630 w 3239679"/>
                <a:gd name="connsiteY68" fmla="*/ 730601 h 3496775"/>
                <a:gd name="connsiteX69" fmla="*/ 2649828 w 3239679"/>
                <a:gd name="connsiteY69" fmla="*/ 620884 h 3496775"/>
                <a:gd name="connsiteX70" fmla="*/ 2633832 w 3239679"/>
                <a:gd name="connsiteY70" fmla="*/ 446449 h 3496775"/>
                <a:gd name="connsiteX71" fmla="*/ 2586971 w 3239679"/>
                <a:gd name="connsiteY71" fmla="*/ 643296 h 3496775"/>
                <a:gd name="connsiteX72" fmla="*/ 2650846 w 3239679"/>
                <a:gd name="connsiteY72" fmla="*/ 771218 h 3496775"/>
                <a:gd name="connsiteX73" fmla="*/ 2632922 w 3239679"/>
                <a:gd name="connsiteY73" fmla="*/ 854946 h 3496775"/>
                <a:gd name="connsiteX74" fmla="*/ 2481287 w 3239679"/>
                <a:gd name="connsiteY74" fmla="*/ 854665 h 3496775"/>
                <a:gd name="connsiteX75" fmla="*/ 2393982 w 3239679"/>
                <a:gd name="connsiteY75" fmla="*/ 753575 h 3496775"/>
                <a:gd name="connsiteX76" fmla="*/ 2447929 w 3239679"/>
                <a:gd name="connsiteY76" fmla="*/ 605344 h 3496775"/>
                <a:gd name="connsiteX77" fmla="*/ 2420079 w 3239679"/>
                <a:gd name="connsiteY77" fmla="*/ 458586 h 3496775"/>
                <a:gd name="connsiteX78" fmla="*/ 2330389 w 3239679"/>
                <a:gd name="connsiteY78" fmla="*/ 702575 h 3496775"/>
                <a:gd name="connsiteX79" fmla="*/ 2045501 w 3239679"/>
                <a:gd name="connsiteY79" fmla="*/ 470160 h 3496775"/>
                <a:gd name="connsiteX80" fmla="*/ 2079139 w 3239679"/>
                <a:gd name="connsiteY80" fmla="*/ 379171 h 3496775"/>
                <a:gd name="connsiteX81" fmla="*/ 2305379 w 3239679"/>
                <a:gd name="connsiteY81" fmla="*/ 238764 h 3496775"/>
                <a:gd name="connsiteX82" fmla="*/ 2167863 w 3239679"/>
                <a:gd name="connsiteY82" fmla="*/ 296731 h 3496775"/>
                <a:gd name="connsiteX83" fmla="*/ 2035574 w 3239679"/>
                <a:gd name="connsiteY83" fmla="*/ 307863 h 3496775"/>
                <a:gd name="connsiteX84" fmla="*/ 2047899 w 3239679"/>
                <a:gd name="connsiteY84" fmla="*/ 174099 h 3496775"/>
                <a:gd name="connsiteX85" fmla="*/ 2126456 w 3239679"/>
                <a:gd name="connsiteY85" fmla="*/ 0 h 3496775"/>
                <a:gd name="connsiteX86" fmla="*/ 1966650 w 3239679"/>
                <a:gd name="connsiteY86" fmla="*/ 257318 h 3496775"/>
                <a:gd name="connsiteX87" fmla="*/ 1936870 w 3239679"/>
                <a:gd name="connsiteY87" fmla="*/ 32164 h 3496775"/>
                <a:gd name="connsiteX88" fmla="*/ 1901275 w 3239679"/>
                <a:gd name="connsiteY88" fmla="*/ 208756 h 3496775"/>
                <a:gd name="connsiteX89" fmla="*/ 1931363 w 3239679"/>
                <a:gd name="connsiteY89" fmla="*/ 367315 h 3496775"/>
                <a:gd name="connsiteX90" fmla="*/ 1837294 w 3239679"/>
                <a:gd name="connsiteY90" fmla="*/ 288733 h 3496775"/>
                <a:gd name="connsiteX91" fmla="*/ 1776782 w 3239679"/>
                <a:gd name="connsiteY91" fmla="*/ 138130 h 3496775"/>
                <a:gd name="connsiteX92" fmla="*/ 1812524 w 3239679"/>
                <a:gd name="connsiteY92" fmla="*/ 363351 h 3496775"/>
                <a:gd name="connsiteX93" fmla="*/ 2358415 w 3239679"/>
                <a:gd name="connsiteY93" fmla="*/ 907420 h 3496775"/>
                <a:gd name="connsiteX94" fmla="*/ 2235543 w 3239679"/>
                <a:gd name="connsiteY94" fmla="*/ 830779 h 3496775"/>
                <a:gd name="connsiteX95" fmla="*/ 2065635 w 3239679"/>
                <a:gd name="connsiteY95" fmla="*/ 746314 h 3496775"/>
                <a:gd name="connsiteX96" fmla="*/ 2108531 w 3239679"/>
                <a:gd name="connsiteY96" fmla="*/ 998194 h 3496775"/>
                <a:gd name="connsiteX97" fmla="*/ 2259254 w 3239679"/>
                <a:gd name="connsiteY97" fmla="*/ 1067227 h 3496775"/>
                <a:gd name="connsiteX98" fmla="*/ 2285163 w 3239679"/>
                <a:gd name="connsiteY98" fmla="*/ 1144483 h 3496775"/>
                <a:gd name="connsiteX99" fmla="*/ 2187208 w 3239679"/>
                <a:gd name="connsiteY99" fmla="*/ 1396872 h 3496775"/>
                <a:gd name="connsiteX100" fmla="*/ 1962055 w 3239679"/>
                <a:gd name="connsiteY100" fmla="*/ 1419847 h 3496775"/>
                <a:gd name="connsiteX101" fmla="*/ 1658786 w 3239679"/>
                <a:gd name="connsiteY101" fmla="*/ 1452012 h 3496775"/>
                <a:gd name="connsiteX102" fmla="*/ 514638 w 3239679"/>
                <a:gd name="connsiteY102" fmla="*/ 1433632 h 3496775"/>
                <a:gd name="connsiteX0" fmla="*/ 514638 w 3227321"/>
                <a:gd name="connsiteY0" fmla="*/ 1433632 h 3496775"/>
                <a:gd name="connsiteX1" fmla="*/ 514638 w 3227321"/>
                <a:gd name="connsiteY1" fmla="*/ 1433632 h 3496775"/>
                <a:gd name="connsiteX2" fmla="*/ 202179 w 3227321"/>
                <a:gd name="connsiteY2" fmla="*/ 1603646 h 3496775"/>
                <a:gd name="connsiteX3" fmla="*/ 18380 w 3227321"/>
                <a:gd name="connsiteY3" fmla="*/ 1787445 h 3496775"/>
                <a:gd name="connsiteX4" fmla="*/ 0 w 3227321"/>
                <a:gd name="connsiteY4" fmla="*/ 2063143 h 3496775"/>
                <a:gd name="connsiteX5" fmla="*/ 151635 w 3227321"/>
                <a:gd name="connsiteY5" fmla="*/ 1952864 h 3496775"/>
                <a:gd name="connsiteX6" fmla="*/ 188394 w 3227321"/>
                <a:gd name="connsiteY6" fmla="*/ 2003409 h 3496775"/>
                <a:gd name="connsiteX7" fmla="*/ 202179 w 3227321"/>
                <a:gd name="connsiteY7" fmla="*/ 1856369 h 3496775"/>
                <a:gd name="connsiteX8" fmla="*/ 280294 w 3227321"/>
                <a:gd name="connsiteY8" fmla="*/ 2269917 h 3496775"/>
                <a:gd name="connsiteX9" fmla="*/ 36760 w 3227321"/>
                <a:gd name="connsiteY9" fmla="*/ 2550211 h 3496775"/>
                <a:gd name="connsiteX10" fmla="*/ 45950 w 3227321"/>
                <a:gd name="connsiteY10" fmla="*/ 3363521 h 3496775"/>
                <a:gd name="connsiteX11" fmla="*/ 105685 w 3227321"/>
                <a:gd name="connsiteY11" fmla="*/ 3326761 h 3496775"/>
                <a:gd name="connsiteX12" fmla="*/ 133255 w 3227321"/>
                <a:gd name="connsiteY12" fmla="*/ 3469206 h 3496775"/>
                <a:gd name="connsiteX13" fmla="*/ 298674 w 3227321"/>
                <a:gd name="connsiteY13" fmla="*/ 3464611 h 3496775"/>
                <a:gd name="connsiteX14" fmla="*/ 353813 w 3227321"/>
                <a:gd name="connsiteY14" fmla="*/ 3427851 h 3496775"/>
                <a:gd name="connsiteX15" fmla="*/ 174609 w 3227321"/>
                <a:gd name="connsiteY15" fmla="*/ 3276217 h 3496775"/>
                <a:gd name="connsiteX16" fmla="*/ 170014 w 3227321"/>
                <a:gd name="connsiteY16" fmla="*/ 2720225 h 3496775"/>
                <a:gd name="connsiteX17" fmla="*/ 390573 w 3227321"/>
                <a:gd name="connsiteY17" fmla="*/ 2605350 h 3496775"/>
                <a:gd name="connsiteX18" fmla="*/ 298674 w 3227321"/>
                <a:gd name="connsiteY18" fmla="*/ 2734010 h 3496775"/>
                <a:gd name="connsiteX19" fmla="*/ 680057 w 3227321"/>
                <a:gd name="connsiteY19" fmla="*/ 3294597 h 3496775"/>
                <a:gd name="connsiteX20" fmla="*/ 721411 w 3227321"/>
                <a:gd name="connsiteY20" fmla="*/ 3262432 h 3496775"/>
                <a:gd name="connsiteX21" fmla="*/ 735196 w 3227321"/>
                <a:gd name="connsiteY21" fmla="*/ 3363521 h 3496775"/>
                <a:gd name="connsiteX22" fmla="*/ 928185 w 3227321"/>
                <a:gd name="connsiteY22" fmla="*/ 3363521 h 3496775"/>
                <a:gd name="connsiteX23" fmla="*/ 974135 w 3227321"/>
                <a:gd name="connsiteY23" fmla="*/ 3331356 h 3496775"/>
                <a:gd name="connsiteX24" fmla="*/ 758171 w 3227321"/>
                <a:gd name="connsiteY24" fmla="*/ 3193507 h 3496775"/>
                <a:gd name="connsiteX25" fmla="*/ 510043 w 3227321"/>
                <a:gd name="connsiteY25" fmla="*/ 2821314 h 3496775"/>
                <a:gd name="connsiteX26" fmla="*/ 519233 w 3227321"/>
                <a:gd name="connsiteY26" fmla="*/ 2738605 h 3496775"/>
                <a:gd name="connsiteX27" fmla="*/ 914400 w 3227321"/>
                <a:gd name="connsiteY27" fmla="*/ 2334247 h 3496775"/>
                <a:gd name="connsiteX28" fmla="*/ 1709331 w 3227321"/>
                <a:gd name="connsiteY28" fmla="*/ 2380197 h 3496775"/>
                <a:gd name="connsiteX29" fmla="*/ 1585267 w 3227321"/>
                <a:gd name="connsiteY29" fmla="*/ 3248647 h 3496775"/>
                <a:gd name="connsiteX30" fmla="*/ 1622026 w 3227321"/>
                <a:gd name="connsiteY30" fmla="*/ 3239457 h 3496775"/>
                <a:gd name="connsiteX31" fmla="*/ 1617432 w 3227321"/>
                <a:gd name="connsiteY31" fmla="*/ 3386496 h 3496775"/>
                <a:gd name="connsiteX32" fmla="*/ 1824205 w 3227321"/>
                <a:gd name="connsiteY32" fmla="*/ 3450826 h 3496775"/>
                <a:gd name="connsiteX33" fmla="*/ 1856370 w 3227321"/>
                <a:gd name="connsiteY33" fmla="*/ 3391091 h 3496775"/>
                <a:gd name="connsiteX34" fmla="*/ 1718521 w 3227321"/>
                <a:gd name="connsiteY34" fmla="*/ 3303786 h 3496775"/>
                <a:gd name="connsiteX35" fmla="*/ 1746091 w 3227321"/>
                <a:gd name="connsiteY35" fmla="*/ 2908619 h 3496775"/>
                <a:gd name="connsiteX36" fmla="*/ 1870155 w 3227321"/>
                <a:gd name="connsiteY36" fmla="*/ 2623730 h 3496775"/>
                <a:gd name="connsiteX37" fmla="*/ 1975840 w 3227321"/>
                <a:gd name="connsiteY37" fmla="*/ 2844289 h 3496775"/>
                <a:gd name="connsiteX38" fmla="*/ 2058549 w 3227321"/>
                <a:gd name="connsiteY38" fmla="*/ 3060253 h 3496775"/>
                <a:gd name="connsiteX39" fmla="*/ 2104499 w 3227321"/>
                <a:gd name="connsiteY39" fmla="*/ 3358926 h 3496775"/>
                <a:gd name="connsiteX40" fmla="*/ 2141259 w 3227321"/>
                <a:gd name="connsiteY40" fmla="*/ 3326761 h 3496775"/>
                <a:gd name="connsiteX41" fmla="*/ 2168828 w 3227321"/>
                <a:gd name="connsiteY41" fmla="*/ 3496775 h 3496775"/>
                <a:gd name="connsiteX42" fmla="*/ 2325058 w 3227321"/>
                <a:gd name="connsiteY42" fmla="*/ 3496775 h 3496775"/>
                <a:gd name="connsiteX43" fmla="*/ 2380197 w 3227321"/>
                <a:gd name="connsiteY43" fmla="*/ 3455421 h 3496775"/>
                <a:gd name="connsiteX44" fmla="*/ 2219373 w 3227321"/>
                <a:gd name="connsiteY44" fmla="*/ 3358926 h 3496775"/>
                <a:gd name="connsiteX45" fmla="*/ 2145854 w 3227321"/>
                <a:gd name="connsiteY45" fmla="*/ 3087823 h 3496775"/>
                <a:gd name="connsiteX46" fmla="*/ 2072334 w 3227321"/>
                <a:gd name="connsiteY46" fmla="*/ 2609945 h 3496775"/>
                <a:gd name="connsiteX47" fmla="*/ 2072334 w 3227321"/>
                <a:gd name="connsiteY47" fmla="*/ 2357222 h 3496775"/>
                <a:gd name="connsiteX48" fmla="*/ 2348033 w 3227321"/>
                <a:gd name="connsiteY48" fmla="*/ 2173423 h 3496775"/>
                <a:gd name="connsiteX49" fmla="*/ 2609946 w 3227321"/>
                <a:gd name="connsiteY49" fmla="*/ 1787445 h 3496775"/>
                <a:gd name="connsiteX50" fmla="*/ 2651301 w 3227321"/>
                <a:gd name="connsiteY50" fmla="*/ 1438227 h 3496775"/>
                <a:gd name="connsiteX51" fmla="*/ 2798340 w 3227321"/>
                <a:gd name="connsiteY51" fmla="*/ 1387682 h 3496775"/>
                <a:gd name="connsiteX52" fmla="*/ 2779960 w 3227321"/>
                <a:gd name="connsiteY52" fmla="*/ 1291187 h 3496775"/>
                <a:gd name="connsiteX53" fmla="*/ 2770770 w 3227321"/>
                <a:gd name="connsiteY53" fmla="*/ 1231453 h 3496775"/>
                <a:gd name="connsiteX54" fmla="*/ 2775365 w 3227321"/>
                <a:gd name="connsiteY54" fmla="*/ 1102793 h 3496775"/>
                <a:gd name="connsiteX55" fmla="*/ 2853480 w 3227321"/>
                <a:gd name="connsiteY55" fmla="*/ 1185503 h 3496775"/>
                <a:gd name="connsiteX56" fmla="*/ 2807530 w 3227321"/>
                <a:gd name="connsiteY56" fmla="*/ 1066034 h 3496775"/>
                <a:gd name="connsiteX57" fmla="*/ 2835100 w 3227321"/>
                <a:gd name="connsiteY57" fmla="*/ 1020084 h 3496775"/>
                <a:gd name="connsiteX58" fmla="*/ 2986734 w 3227321"/>
                <a:gd name="connsiteY58" fmla="*/ 771955 h 3496775"/>
                <a:gd name="connsiteX59" fmla="*/ 2729415 w 3227321"/>
                <a:gd name="connsiteY59" fmla="*/ 868450 h 3496775"/>
                <a:gd name="connsiteX60" fmla="*/ 3074039 w 3227321"/>
                <a:gd name="connsiteY60" fmla="*/ 496257 h 3496775"/>
                <a:gd name="connsiteX61" fmla="*/ 3227321 w 3227321"/>
                <a:gd name="connsiteY61" fmla="*/ 48897 h 3496775"/>
                <a:gd name="connsiteX62" fmla="*/ 3119988 w 3227321"/>
                <a:gd name="connsiteY62" fmla="*/ 328453 h 3496775"/>
                <a:gd name="connsiteX63" fmla="*/ 3079371 w 3227321"/>
                <a:gd name="connsiteY63" fmla="*/ 38232 h 3496775"/>
                <a:gd name="connsiteX64" fmla="*/ 3059798 w 3227321"/>
                <a:gd name="connsiteY64" fmla="*/ 388642 h 3496775"/>
                <a:gd name="connsiteX65" fmla="*/ 2963023 w 3227321"/>
                <a:gd name="connsiteY65" fmla="*/ 482754 h 3496775"/>
                <a:gd name="connsiteX66" fmla="*/ 2822963 w 3227321"/>
                <a:gd name="connsiteY66" fmla="*/ 60189 h 3496775"/>
                <a:gd name="connsiteX67" fmla="*/ 2887119 w 3227321"/>
                <a:gd name="connsiteY67" fmla="*/ 521161 h 3496775"/>
                <a:gd name="connsiteX68" fmla="*/ 2715630 w 3227321"/>
                <a:gd name="connsiteY68" fmla="*/ 730601 h 3496775"/>
                <a:gd name="connsiteX69" fmla="*/ 2649828 w 3227321"/>
                <a:gd name="connsiteY69" fmla="*/ 620884 h 3496775"/>
                <a:gd name="connsiteX70" fmla="*/ 2633832 w 3227321"/>
                <a:gd name="connsiteY70" fmla="*/ 446449 h 3496775"/>
                <a:gd name="connsiteX71" fmla="*/ 2586971 w 3227321"/>
                <a:gd name="connsiteY71" fmla="*/ 643296 h 3496775"/>
                <a:gd name="connsiteX72" fmla="*/ 2650846 w 3227321"/>
                <a:gd name="connsiteY72" fmla="*/ 771218 h 3496775"/>
                <a:gd name="connsiteX73" fmla="*/ 2632922 w 3227321"/>
                <a:gd name="connsiteY73" fmla="*/ 854946 h 3496775"/>
                <a:gd name="connsiteX74" fmla="*/ 2481287 w 3227321"/>
                <a:gd name="connsiteY74" fmla="*/ 854665 h 3496775"/>
                <a:gd name="connsiteX75" fmla="*/ 2393982 w 3227321"/>
                <a:gd name="connsiteY75" fmla="*/ 753575 h 3496775"/>
                <a:gd name="connsiteX76" fmla="*/ 2447929 w 3227321"/>
                <a:gd name="connsiteY76" fmla="*/ 605344 h 3496775"/>
                <a:gd name="connsiteX77" fmla="*/ 2420079 w 3227321"/>
                <a:gd name="connsiteY77" fmla="*/ 458586 h 3496775"/>
                <a:gd name="connsiteX78" fmla="*/ 2330389 w 3227321"/>
                <a:gd name="connsiteY78" fmla="*/ 702575 h 3496775"/>
                <a:gd name="connsiteX79" fmla="*/ 2045501 w 3227321"/>
                <a:gd name="connsiteY79" fmla="*/ 470160 h 3496775"/>
                <a:gd name="connsiteX80" fmla="*/ 2079139 w 3227321"/>
                <a:gd name="connsiteY80" fmla="*/ 379171 h 3496775"/>
                <a:gd name="connsiteX81" fmla="*/ 2305379 w 3227321"/>
                <a:gd name="connsiteY81" fmla="*/ 238764 h 3496775"/>
                <a:gd name="connsiteX82" fmla="*/ 2167863 w 3227321"/>
                <a:gd name="connsiteY82" fmla="*/ 296731 h 3496775"/>
                <a:gd name="connsiteX83" fmla="*/ 2035574 w 3227321"/>
                <a:gd name="connsiteY83" fmla="*/ 307863 h 3496775"/>
                <a:gd name="connsiteX84" fmla="*/ 2047899 w 3227321"/>
                <a:gd name="connsiteY84" fmla="*/ 174099 h 3496775"/>
                <a:gd name="connsiteX85" fmla="*/ 2126456 w 3227321"/>
                <a:gd name="connsiteY85" fmla="*/ 0 h 3496775"/>
                <a:gd name="connsiteX86" fmla="*/ 1966650 w 3227321"/>
                <a:gd name="connsiteY86" fmla="*/ 257318 h 3496775"/>
                <a:gd name="connsiteX87" fmla="*/ 1936870 w 3227321"/>
                <a:gd name="connsiteY87" fmla="*/ 32164 h 3496775"/>
                <a:gd name="connsiteX88" fmla="*/ 1901275 w 3227321"/>
                <a:gd name="connsiteY88" fmla="*/ 208756 h 3496775"/>
                <a:gd name="connsiteX89" fmla="*/ 1931363 w 3227321"/>
                <a:gd name="connsiteY89" fmla="*/ 367315 h 3496775"/>
                <a:gd name="connsiteX90" fmla="*/ 1837294 w 3227321"/>
                <a:gd name="connsiteY90" fmla="*/ 288733 h 3496775"/>
                <a:gd name="connsiteX91" fmla="*/ 1776782 w 3227321"/>
                <a:gd name="connsiteY91" fmla="*/ 138130 h 3496775"/>
                <a:gd name="connsiteX92" fmla="*/ 1812524 w 3227321"/>
                <a:gd name="connsiteY92" fmla="*/ 363351 h 3496775"/>
                <a:gd name="connsiteX93" fmla="*/ 2358415 w 3227321"/>
                <a:gd name="connsiteY93" fmla="*/ 907420 h 3496775"/>
                <a:gd name="connsiteX94" fmla="*/ 2235543 w 3227321"/>
                <a:gd name="connsiteY94" fmla="*/ 830779 h 3496775"/>
                <a:gd name="connsiteX95" fmla="*/ 2065635 w 3227321"/>
                <a:gd name="connsiteY95" fmla="*/ 746314 h 3496775"/>
                <a:gd name="connsiteX96" fmla="*/ 2108531 w 3227321"/>
                <a:gd name="connsiteY96" fmla="*/ 998194 h 3496775"/>
                <a:gd name="connsiteX97" fmla="*/ 2259254 w 3227321"/>
                <a:gd name="connsiteY97" fmla="*/ 1067227 h 3496775"/>
                <a:gd name="connsiteX98" fmla="*/ 2285163 w 3227321"/>
                <a:gd name="connsiteY98" fmla="*/ 1144483 h 3496775"/>
                <a:gd name="connsiteX99" fmla="*/ 2187208 w 3227321"/>
                <a:gd name="connsiteY99" fmla="*/ 1396872 h 3496775"/>
                <a:gd name="connsiteX100" fmla="*/ 1962055 w 3227321"/>
                <a:gd name="connsiteY100" fmla="*/ 1419847 h 3496775"/>
                <a:gd name="connsiteX101" fmla="*/ 1658786 w 3227321"/>
                <a:gd name="connsiteY101" fmla="*/ 1452012 h 3496775"/>
                <a:gd name="connsiteX102" fmla="*/ 514638 w 3227321"/>
                <a:gd name="connsiteY102" fmla="*/ 1433632 h 3496775"/>
                <a:gd name="connsiteX0" fmla="*/ 514638 w 3249906"/>
                <a:gd name="connsiteY0" fmla="*/ 1433632 h 3496775"/>
                <a:gd name="connsiteX1" fmla="*/ 514638 w 3249906"/>
                <a:gd name="connsiteY1" fmla="*/ 1433632 h 3496775"/>
                <a:gd name="connsiteX2" fmla="*/ 202179 w 3249906"/>
                <a:gd name="connsiteY2" fmla="*/ 1603646 h 3496775"/>
                <a:gd name="connsiteX3" fmla="*/ 18380 w 3249906"/>
                <a:gd name="connsiteY3" fmla="*/ 1787445 h 3496775"/>
                <a:gd name="connsiteX4" fmla="*/ 0 w 3249906"/>
                <a:gd name="connsiteY4" fmla="*/ 2063143 h 3496775"/>
                <a:gd name="connsiteX5" fmla="*/ 151635 w 3249906"/>
                <a:gd name="connsiteY5" fmla="*/ 1952864 h 3496775"/>
                <a:gd name="connsiteX6" fmla="*/ 188394 w 3249906"/>
                <a:gd name="connsiteY6" fmla="*/ 2003409 h 3496775"/>
                <a:gd name="connsiteX7" fmla="*/ 202179 w 3249906"/>
                <a:gd name="connsiteY7" fmla="*/ 1856369 h 3496775"/>
                <a:gd name="connsiteX8" fmla="*/ 280294 w 3249906"/>
                <a:gd name="connsiteY8" fmla="*/ 2269917 h 3496775"/>
                <a:gd name="connsiteX9" fmla="*/ 36760 w 3249906"/>
                <a:gd name="connsiteY9" fmla="*/ 2550211 h 3496775"/>
                <a:gd name="connsiteX10" fmla="*/ 45950 w 3249906"/>
                <a:gd name="connsiteY10" fmla="*/ 3363521 h 3496775"/>
                <a:gd name="connsiteX11" fmla="*/ 105685 w 3249906"/>
                <a:gd name="connsiteY11" fmla="*/ 3326761 h 3496775"/>
                <a:gd name="connsiteX12" fmla="*/ 133255 w 3249906"/>
                <a:gd name="connsiteY12" fmla="*/ 3469206 h 3496775"/>
                <a:gd name="connsiteX13" fmla="*/ 298674 w 3249906"/>
                <a:gd name="connsiteY13" fmla="*/ 3464611 h 3496775"/>
                <a:gd name="connsiteX14" fmla="*/ 353813 w 3249906"/>
                <a:gd name="connsiteY14" fmla="*/ 3427851 h 3496775"/>
                <a:gd name="connsiteX15" fmla="*/ 174609 w 3249906"/>
                <a:gd name="connsiteY15" fmla="*/ 3276217 h 3496775"/>
                <a:gd name="connsiteX16" fmla="*/ 170014 w 3249906"/>
                <a:gd name="connsiteY16" fmla="*/ 2720225 h 3496775"/>
                <a:gd name="connsiteX17" fmla="*/ 390573 w 3249906"/>
                <a:gd name="connsiteY17" fmla="*/ 2605350 h 3496775"/>
                <a:gd name="connsiteX18" fmla="*/ 298674 w 3249906"/>
                <a:gd name="connsiteY18" fmla="*/ 2734010 h 3496775"/>
                <a:gd name="connsiteX19" fmla="*/ 680057 w 3249906"/>
                <a:gd name="connsiteY19" fmla="*/ 3294597 h 3496775"/>
                <a:gd name="connsiteX20" fmla="*/ 721411 w 3249906"/>
                <a:gd name="connsiteY20" fmla="*/ 3262432 h 3496775"/>
                <a:gd name="connsiteX21" fmla="*/ 735196 w 3249906"/>
                <a:gd name="connsiteY21" fmla="*/ 3363521 h 3496775"/>
                <a:gd name="connsiteX22" fmla="*/ 928185 w 3249906"/>
                <a:gd name="connsiteY22" fmla="*/ 3363521 h 3496775"/>
                <a:gd name="connsiteX23" fmla="*/ 974135 w 3249906"/>
                <a:gd name="connsiteY23" fmla="*/ 3331356 h 3496775"/>
                <a:gd name="connsiteX24" fmla="*/ 758171 w 3249906"/>
                <a:gd name="connsiteY24" fmla="*/ 3193507 h 3496775"/>
                <a:gd name="connsiteX25" fmla="*/ 510043 w 3249906"/>
                <a:gd name="connsiteY25" fmla="*/ 2821314 h 3496775"/>
                <a:gd name="connsiteX26" fmla="*/ 519233 w 3249906"/>
                <a:gd name="connsiteY26" fmla="*/ 2738605 h 3496775"/>
                <a:gd name="connsiteX27" fmla="*/ 914400 w 3249906"/>
                <a:gd name="connsiteY27" fmla="*/ 2334247 h 3496775"/>
                <a:gd name="connsiteX28" fmla="*/ 1709331 w 3249906"/>
                <a:gd name="connsiteY28" fmla="*/ 2380197 h 3496775"/>
                <a:gd name="connsiteX29" fmla="*/ 1585267 w 3249906"/>
                <a:gd name="connsiteY29" fmla="*/ 3248647 h 3496775"/>
                <a:gd name="connsiteX30" fmla="*/ 1622026 w 3249906"/>
                <a:gd name="connsiteY30" fmla="*/ 3239457 h 3496775"/>
                <a:gd name="connsiteX31" fmla="*/ 1617432 w 3249906"/>
                <a:gd name="connsiteY31" fmla="*/ 3386496 h 3496775"/>
                <a:gd name="connsiteX32" fmla="*/ 1824205 w 3249906"/>
                <a:gd name="connsiteY32" fmla="*/ 3450826 h 3496775"/>
                <a:gd name="connsiteX33" fmla="*/ 1856370 w 3249906"/>
                <a:gd name="connsiteY33" fmla="*/ 3391091 h 3496775"/>
                <a:gd name="connsiteX34" fmla="*/ 1718521 w 3249906"/>
                <a:gd name="connsiteY34" fmla="*/ 3303786 h 3496775"/>
                <a:gd name="connsiteX35" fmla="*/ 1746091 w 3249906"/>
                <a:gd name="connsiteY35" fmla="*/ 2908619 h 3496775"/>
                <a:gd name="connsiteX36" fmla="*/ 1870155 w 3249906"/>
                <a:gd name="connsiteY36" fmla="*/ 2623730 h 3496775"/>
                <a:gd name="connsiteX37" fmla="*/ 1975840 w 3249906"/>
                <a:gd name="connsiteY37" fmla="*/ 2844289 h 3496775"/>
                <a:gd name="connsiteX38" fmla="*/ 2058549 w 3249906"/>
                <a:gd name="connsiteY38" fmla="*/ 3060253 h 3496775"/>
                <a:gd name="connsiteX39" fmla="*/ 2104499 w 3249906"/>
                <a:gd name="connsiteY39" fmla="*/ 3358926 h 3496775"/>
                <a:gd name="connsiteX40" fmla="*/ 2141259 w 3249906"/>
                <a:gd name="connsiteY40" fmla="*/ 3326761 h 3496775"/>
                <a:gd name="connsiteX41" fmla="*/ 2168828 w 3249906"/>
                <a:gd name="connsiteY41" fmla="*/ 3496775 h 3496775"/>
                <a:gd name="connsiteX42" fmla="*/ 2325058 w 3249906"/>
                <a:gd name="connsiteY42" fmla="*/ 3496775 h 3496775"/>
                <a:gd name="connsiteX43" fmla="*/ 2380197 w 3249906"/>
                <a:gd name="connsiteY43" fmla="*/ 3455421 h 3496775"/>
                <a:gd name="connsiteX44" fmla="*/ 2219373 w 3249906"/>
                <a:gd name="connsiteY44" fmla="*/ 3358926 h 3496775"/>
                <a:gd name="connsiteX45" fmla="*/ 2145854 w 3249906"/>
                <a:gd name="connsiteY45" fmla="*/ 3087823 h 3496775"/>
                <a:gd name="connsiteX46" fmla="*/ 2072334 w 3249906"/>
                <a:gd name="connsiteY46" fmla="*/ 2609945 h 3496775"/>
                <a:gd name="connsiteX47" fmla="*/ 2072334 w 3249906"/>
                <a:gd name="connsiteY47" fmla="*/ 2357222 h 3496775"/>
                <a:gd name="connsiteX48" fmla="*/ 2348033 w 3249906"/>
                <a:gd name="connsiteY48" fmla="*/ 2173423 h 3496775"/>
                <a:gd name="connsiteX49" fmla="*/ 2609946 w 3249906"/>
                <a:gd name="connsiteY49" fmla="*/ 1787445 h 3496775"/>
                <a:gd name="connsiteX50" fmla="*/ 2651301 w 3249906"/>
                <a:gd name="connsiteY50" fmla="*/ 1438227 h 3496775"/>
                <a:gd name="connsiteX51" fmla="*/ 2798340 w 3249906"/>
                <a:gd name="connsiteY51" fmla="*/ 1387682 h 3496775"/>
                <a:gd name="connsiteX52" fmla="*/ 2779960 w 3249906"/>
                <a:gd name="connsiteY52" fmla="*/ 1291187 h 3496775"/>
                <a:gd name="connsiteX53" fmla="*/ 2770770 w 3249906"/>
                <a:gd name="connsiteY53" fmla="*/ 1231453 h 3496775"/>
                <a:gd name="connsiteX54" fmla="*/ 2775365 w 3249906"/>
                <a:gd name="connsiteY54" fmla="*/ 1102793 h 3496775"/>
                <a:gd name="connsiteX55" fmla="*/ 2853480 w 3249906"/>
                <a:gd name="connsiteY55" fmla="*/ 1185503 h 3496775"/>
                <a:gd name="connsiteX56" fmla="*/ 2807530 w 3249906"/>
                <a:gd name="connsiteY56" fmla="*/ 1066034 h 3496775"/>
                <a:gd name="connsiteX57" fmla="*/ 2835100 w 3249906"/>
                <a:gd name="connsiteY57" fmla="*/ 1020084 h 3496775"/>
                <a:gd name="connsiteX58" fmla="*/ 2986734 w 3249906"/>
                <a:gd name="connsiteY58" fmla="*/ 771955 h 3496775"/>
                <a:gd name="connsiteX59" fmla="*/ 2729415 w 3249906"/>
                <a:gd name="connsiteY59" fmla="*/ 868450 h 3496775"/>
                <a:gd name="connsiteX60" fmla="*/ 3074039 w 3249906"/>
                <a:gd name="connsiteY60" fmla="*/ 496257 h 3496775"/>
                <a:gd name="connsiteX61" fmla="*/ 3227321 w 3249906"/>
                <a:gd name="connsiteY61" fmla="*/ 48897 h 3496775"/>
                <a:gd name="connsiteX62" fmla="*/ 3119988 w 3249906"/>
                <a:gd name="connsiteY62" fmla="*/ 328453 h 3496775"/>
                <a:gd name="connsiteX63" fmla="*/ 3079371 w 3249906"/>
                <a:gd name="connsiteY63" fmla="*/ 38232 h 3496775"/>
                <a:gd name="connsiteX64" fmla="*/ 3059798 w 3249906"/>
                <a:gd name="connsiteY64" fmla="*/ 388642 h 3496775"/>
                <a:gd name="connsiteX65" fmla="*/ 2963023 w 3249906"/>
                <a:gd name="connsiteY65" fmla="*/ 482754 h 3496775"/>
                <a:gd name="connsiteX66" fmla="*/ 2822963 w 3249906"/>
                <a:gd name="connsiteY66" fmla="*/ 60189 h 3496775"/>
                <a:gd name="connsiteX67" fmla="*/ 2887119 w 3249906"/>
                <a:gd name="connsiteY67" fmla="*/ 521161 h 3496775"/>
                <a:gd name="connsiteX68" fmla="*/ 2715630 w 3249906"/>
                <a:gd name="connsiteY68" fmla="*/ 730601 h 3496775"/>
                <a:gd name="connsiteX69" fmla="*/ 2649828 w 3249906"/>
                <a:gd name="connsiteY69" fmla="*/ 620884 h 3496775"/>
                <a:gd name="connsiteX70" fmla="*/ 2633832 w 3249906"/>
                <a:gd name="connsiteY70" fmla="*/ 446449 h 3496775"/>
                <a:gd name="connsiteX71" fmla="*/ 2586971 w 3249906"/>
                <a:gd name="connsiteY71" fmla="*/ 643296 h 3496775"/>
                <a:gd name="connsiteX72" fmla="*/ 2650846 w 3249906"/>
                <a:gd name="connsiteY72" fmla="*/ 771218 h 3496775"/>
                <a:gd name="connsiteX73" fmla="*/ 2632922 w 3249906"/>
                <a:gd name="connsiteY73" fmla="*/ 854946 h 3496775"/>
                <a:gd name="connsiteX74" fmla="*/ 2481287 w 3249906"/>
                <a:gd name="connsiteY74" fmla="*/ 854665 h 3496775"/>
                <a:gd name="connsiteX75" fmla="*/ 2393982 w 3249906"/>
                <a:gd name="connsiteY75" fmla="*/ 753575 h 3496775"/>
                <a:gd name="connsiteX76" fmla="*/ 2447929 w 3249906"/>
                <a:gd name="connsiteY76" fmla="*/ 605344 h 3496775"/>
                <a:gd name="connsiteX77" fmla="*/ 2420079 w 3249906"/>
                <a:gd name="connsiteY77" fmla="*/ 458586 h 3496775"/>
                <a:gd name="connsiteX78" fmla="*/ 2330389 w 3249906"/>
                <a:gd name="connsiteY78" fmla="*/ 702575 h 3496775"/>
                <a:gd name="connsiteX79" fmla="*/ 2045501 w 3249906"/>
                <a:gd name="connsiteY79" fmla="*/ 470160 h 3496775"/>
                <a:gd name="connsiteX80" fmla="*/ 2079139 w 3249906"/>
                <a:gd name="connsiteY80" fmla="*/ 379171 h 3496775"/>
                <a:gd name="connsiteX81" fmla="*/ 2305379 w 3249906"/>
                <a:gd name="connsiteY81" fmla="*/ 238764 h 3496775"/>
                <a:gd name="connsiteX82" fmla="*/ 2167863 w 3249906"/>
                <a:gd name="connsiteY82" fmla="*/ 296731 h 3496775"/>
                <a:gd name="connsiteX83" fmla="*/ 2035574 w 3249906"/>
                <a:gd name="connsiteY83" fmla="*/ 307863 h 3496775"/>
                <a:gd name="connsiteX84" fmla="*/ 2047899 w 3249906"/>
                <a:gd name="connsiteY84" fmla="*/ 174099 h 3496775"/>
                <a:gd name="connsiteX85" fmla="*/ 2126456 w 3249906"/>
                <a:gd name="connsiteY85" fmla="*/ 0 h 3496775"/>
                <a:gd name="connsiteX86" fmla="*/ 1966650 w 3249906"/>
                <a:gd name="connsiteY86" fmla="*/ 257318 h 3496775"/>
                <a:gd name="connsiteX87" fmla="*/ 1936870 w 3249906"/>
                <a:gd name="connsiteY87" fmla="*/ 32164 h 3496775"/>
                <a:gd name="connsiteX88" fmla="*/ 1901275 w 3249906"/>
                <a:gd name="connsiteY88" fmla="*/ 208756 h 3496775"/>
                <a:gd name="connsiteX89" fmla="*/ 1931363 w 3249906"/>
                <a:gd name="connsiteY89" fmla="*/ 367315 h 3496775"/>
                <a:gd name="connsiteX90" fmla="*/ 1837294 w 3249906"/>
                <a:gd name="connsiteY90" fmla="*/ 288733 h 3496775"/>
                <a:gd name="connsiteX91" fmla="*/ 1776782 w 3249906"/>
                <a:gd name="connsiteY91" fmla="*/ 138130 h 3496775"/>
                <a:gd name="connsiteX92" fmla="*/ 1812524 w 3249906"/>
                <a:gd name="connsiteY92" fmla="*/ 363351 h 3496775"/>
                <a:gd name="connsiteX93" fmla="*/ 2358415 w 3249906"/>
                <a:gd name="connsiteY93" fmla="*/ 907420 h 3496775"/>
                <a:gd name="connsiteX94" fmla="*/ 2235543 w 3249906"/>
                <a:gd name="connsiteY94" fmla="*/ 830779 h 3496775"/>
                <a:gd name="connsiteX95" fmla="*/ 2065635 w 3249906"/>
                <a:gd name="connsiteY95" fmla="*/ 746314 h 3496775"/>
                <a:gd name="connsiteX96" fmla="*/ 2108531 w 3249906"/>
                <a:gd name="connsiteY96" fmla="*/ 998194 h 3496775"/>
                <a:gd name="connsiteX97" fmla="*/ 2259254 w 3249906"/>
                <a:gd name="connsiteY97" fmla="*/ 1067227 h 3496775"/>
                <a:gd name="connsiteX98" fmla="*/ 2285163 w 3249906"/>
                <a:gd name="connsiteY98" fmla="*/ 1144483 h 3496775"/>
                <a:gd name="connsiteX99" fmla="*/ 2187208 w 3249906"/>
                <a:gd name="connsiteY99" fmla="*/ 1396872 h 3496775"/>
                <a:gd name="connsiteX100" fmla="*/ 1962055 w 3249906"/>
                <a:gd name="connsiteY100" fmla="*/ 1419847 h 3496775"/>
                <a:gd name="connsiteX101" fmla="*/ 1658786 w 3249906"/>
                <a:gd name="connsiteY101" fmla="*/ 1452012 h 3496775"/>
                <a:gd name="connsiteX102" fmla="*/ 514638 w 3249906"/>
                <a:gd name="connsiteY102" fmla="*/ 1433632 h 3496775"/>
                <a:gd name="connsiteX0" fmla="*/ 514638 w 3249906"/>
                <a:gd name="connsiteY0" fmla="*/ 1433632 h 3496775"/>
                <a:gd name="connsiteX1" fmla="*/ 514638 w 3249906"/>
                <a:gd name="connsiteY1" fmla="*/ 1433632 h 3496775"/>
                <a:gd name="connsiteX2" fmla="*/ 202179 w 3249906"/>
                <a:gd name="connsiteY2" fmla="*/ 1603646 h 3496775"/>
                <a:gd name="connsiteX3" fmla="*/ 18380 w 3249906"/>
                <a:gd name="connsiteY3" fmla="*/ 1787445 h 3496775"/>
                <a:gd name="connsiteX4" fmla="*/ 0 w 3249906"/>
                <a:gd name="connsiteY4" fmla="*/ 2063143 h 3496775"/>
                <a:gd name="connsiteX5" fmla="*/ 151635 w 3249906"/>
                <a:gd name="connsiteY5" fmla="*/ 1952864 h 3496775"/>
                <a:gd name="connsiteX6" fmla="*/ 188394 w 3249906"/>
                <a:gd name="connsiteY6" fmla="*/ 2003409 h 3496775"/>
                <a:gd name="connsiteX7" fmla="*/ 202179 w 3249906"/>
                <a:gd name="connsiteY7" fmla="*/ 1856369 h 3496775"/>
                <a:gd name="connsiteX8" fmla="*/ 280294 w 3249906"/>
                <a:gd name="connsiteY8" fmla="*/ 2269917 h 3496775"/>
                <a:gd name="connsiteX9" fmla="*/ 36760 w 3249906"/>
                <a:gd name="connsiteY9" fmla="*/ 2550211 h 3496775"/>
                <a:gd name="connsiteX10" fmla="*/ 45950 w 3249906"/>
                <a:gd name="connsiteY10" fmla="*/ 3363521 h 3496775"/>
                <a:gd name="connsiteX11" fmla="*/ 105685 w 3249906"/>
                <a:gd name="connsiteY11" fmla="*/ 3326761 h 3496775"/>
                <a:gd name="connsiteX12" fmla="*/ 133255 w 3249906"/>
                <a:gd name="connsiteY12" fmla="*/ 3469206 h 3496775"/>
                <a:gd name="connsiteX13" fmla="*/ 298674 w 3249906"/>
                <a:gd name="connsiteY13" fmla="*/ 3464611 h 3496775"/>
                <a:gd name="connsiteX14" fmla="*/ 353813 w 3249906"/>
                <a:gd name="connsiteY14" fmla="*/ 3427851 h 3496775"/>
                <a:gd name="connsiteX15" fmla="*/ 174609 w 3249906"/>
                <a:gd name="connsiteY15" fmla="*/ 3276217 h 3496775"/>
                <a:gd name="connsiteX16" fmla="*/ 170014 w 3249906"/>
                <a:gd name="connsiteY16" fmla="*/ 2720225 h 3496775"/>
                <a:gd name="connsiteX17" fmla="*/ 390573 w 3249906"/>
                <a:gd name="connsiteY17" fmla="*/ 2605350 h 3496775"/>
                <a:gd name="connsiteX18" fmla="*/ 298674 w 3249906"/>
                <a:gd name="connsiteY18" fmla="*/ 2734010 h 3496775"/>
                <a:gd name="connsiteX19" fmla="*/ 680057 w 3249906"/>
                <a:gd name="connsiteY19" fmla="*/ 3294597 h 3496775"/>
                <a:gd name="connsiteX20" fmla="*/ 721411 w 3249906"/>
                <a:gd name="connsiteY20" fmla="*/ 3262432 h 3496775"/>
                <a:gd name="connsiteX21" fmla="*/ 735196 w 3249906"/>
                <a:gd name="connsiteY21" fmla="*/ 3363521 h 3496775"/>
                <a:gd name="connsiteX22" fmla="*/ 928185 w 3249906"/>
                <a:gd name="connsiteY22" fmla="*/ 3363521 h 3496775"/>
                <a:gd name="connsiteX23" fmla="*/ 974135 w 3249906"/>
                <a:gd name="connsiteY23" fmla="*/ 3331356 h 3496775"/>
                <a:gd name="connsiteX24" fmla="*/ 758171 w 3249906"/>
                <a:gd name="connsiteY24" fmla="*/ 3193507 h 3496775"/>
                <a:gd name="connsiteX25" fmla="*/ 510043 w 3249906"/>
                <a:gd name="connsiteY25" fmla="*/ 2821314 h 3496775"/>
                <a:gd name="connsiteX26" fmla="*/ 519233 w 3249906"/>
                <a:gd name="connsiteY26" fmla="*/ 2738605 h 3496775"/>
                <a:gd name="connsiteX27" fmla="*/ 914400 w 3249906"/>
                <a:gd name="connsiteY27" fmla="*/ 2334247 h 3496775"/>
                <a:gd name="connsiteX28" fmla="*/ 1709331 w 3249906"/>
                <a:gd name="connsiteY28" fmla="*/ 2380197 h 3496775"/>
                <a:gd name="connsiteX29" fmla="*/ 1585267 w 3249906"/>
                <a:gd name="connsiteY29" fmla="*/ 3248647 h 3496775"/>
                <a:gd name="connsiteX30" fmla="*/ 1622026 w 3249906"/>
                <a:gd name="connsiteY30" fmla="*/ 3239457 h 3496775"/>
                <a:gd name="connsiteX31" fmla="*/ 1617432 w 3249906"/>
                <a:gd name="connsiteY31" fmla="*/ 3386496 h 3496775"/>
                <a:gd name="connsiteX32" fmla="*/ 1824205 w 3249906"/>
                <a:gd name="connsiteY32" fmla="*/ 3450826 h 3496775"/>
                <a:gd name="connsiteX33" fmla="*/ 1856370 w 3249906"/>
                <a:gd name="connsiteY33" fmla="*/ 3391091 h 3496775"/>
                <a:gd name="connsiteX34" fmla="*/ 1718521 w 3249906"/>
                <a:gd name="connsiteY34" fmla="*/ 3303786 h 3496775"/>
                <a:gd name="connsiteX35" fmla="*/ 1746091 w 3249906"/>
                <a:gd name="connsiteY35" fmla="*/ 2908619 h 3496775"/>
                <a:gd name="connsiteX36" fmla="*/ 1870155 w 3249906"/>
                <a:gd name="connsiteY36" fmla="*/ 2623730 h 3496775"/>
                <a:gd name="connsiteX37" fmla="*/ 1975840 w 3249906"/>
                <a:gd name="connsiteY37" fmla="*/ 2844289 h 3496775"/>
                <a:gd name="connsiteX38" fmla="*/ 2058549 w 3249906"/>
                <a:gd name="connsiteY38" fmla="*/ 3060253 h 3496775"/>
                <a:gd name="connsiteX39" fmla="*/ 2104499 w 3249906"/>
                <a:gd name="connsiteY39" fmla="*/ 3358926 h 3496775"/>
                <a:gd name="connsiteX40" fmla="*/ 2141259 w 3249906"/>
                <a:gd name="connsiteY40" fmla="*/ 3326761 h 3496775"/>
                <a:gd name="connsiteX41" fmla="*/ 2168828 w 3249906"/>
                <a:gd name="connsiteY41" fmla="*/ 3496775 h 3496775"/>
                <a:gd name="connsiteX42" fmla="*/ 2325058 w 3249906"/>
                <a:gd name="connsiteY42" fmla="*/ 3496775 h 3496775"/>
                <a:gd name="connsiteX43" fmla="*/ 2380197 w 3249906"/>
                <a:gd name="connsiteY43" fmla="*/ 3455421 h 3496775"/>
                <a:gd name="connsiteX44" fmla="*/ 2219373 w 3249906"/>
                <a:gd name="connsiteY44" fmla="*/ 3358926 h 3496775"/>
                <a:gd name="connsiteX45" fmla="*/ 2145854 w 3249906"/>
                <a:gd name="connsiteY45" fmla="*/ 3087823 h 3496775"/>
                <a:gd name="connsiteX46" fmla="*/ 2072334 w 3249906"/>
                <a:gd name="connsiteY46" fmla="*/ 2609945 h 3496775"/>
                <a:gd name="connsiteX47" fmla="*/ 2072334 w 3249906"/>
                <a:gd name="connsiteY47" fmla="*/ 2357222 h 3496775"/>
                <a:gd name="connsiteX48" fmla="*/ 2348033 w 3249906"/>
                <a:gd name="connsiteY48" fmla="*/ 2173423 h 3496775"/>
                <a:gd name="connsiteX49" fmla="*/ 2609946 w 3249906"/>
                <a:gd name="connsiteY49" fmla="*/ 1787445 h 3496775"/>
                <a:gd name="connsiteX50" fmla="*/ 2651301 w 3249906"/>
                <a:gd name="connsiteY50" fmla="*/ 1438227 h 3496775"/>
                <a:gd name="connsiteX51" fmla="*/ 2798340 w 3249906"/>
                <a:gd name="connsiteY51" fmla="*/ 1387682 h 3496775"/>
                <a:gd name="connsiteX52" fmla="*/ 2779960 w 3249906"/>
                <a:gd name="connsiteY52" fmla="*/ 1291187 h 3496775"/>
                <a:gd name="connsiteX53" fmla="*/ 2770770 w 3249906"/>
                <a:gd name="connsiteY53" fmla="*/ 1231453 h 3496775"/>
                <a:gd name="connsiteX54" fmla="*/ 2775365 w 3249906"/>
                <a:gd name="connsiteY54" fmla="*/ 1102793 h 3496775"/>
                <a:gd name="connsiteX55" fmla="*/ 2853480 w 3249906"/>
                <a:gd name="connsiteY55" fmla="*/ 1185503 h 3496775"/>
                <a:gd name="connsiteX56" fmla="*/ 2807530 w 3249906"/>
                <a:gd name="connsiteY56" fmla="*/ 1066034 h 3496775"/>
                <a:gd name="connsiteX57" fmla="*/ 2835100 w 3249906"/>
                <a:gd name="connsiteY57" fmla="*/ 1020084 h 3496775"/>
                <a:gd name="connsiteX58" fmla="*/ 2986734 w 3249906"/>
                <a:gd name="connsiteY58" fmla="*/ 771955 h 3496775"/>
                <a:gd name="connsiteX59" fmla="*/ 2729415 w 3249906"/>
                <a:gd name="connsiteY59" fmla="*/ 868450 h 3496775"/>
                <a:gd name="connsiteX60" fmla="*/ 3074039 w 3249906"/>
                <a:gd name="connsiteY60" fmla="*/ 496257 h 3496775"/>
                <a:gd name="connsiteX61" fmla="*/ 3227321 w 3249906"/>
                <a:gd name="connsiteY61" fmla="*/ 48897 h 3496775"/>
                <a:gd name="connsiteX62" fmla="*/ 3119988 w 3249906"/>
                <a:gd name="connsiteY62" fmla="*/ 328453 h 3496775"/>
                <a:gd name="connsiteX63" fmla="*/ 3079371 w 3249906"/>
                <a:gd name="connsiteY63" fmla="*/ 38232 h 3496775"/>
                <a:gd name="connsiteX64" fmla="*/ 3059798 w 3249906"/>
                <a:gd name="connsiteY64" fmla="*/ 388642 h 3496775"/>
                <a:gd name="connsiteX65" fmla="*/ 2963023 w 3249906"/>
                <a:gd name="connsiteY65" fmla="*/ 482754 h 3496775"/>
                <a:gd name="connsiteX66" fmla="*/ 2822963 w 3249906"/>
                <a:gd name="connsiteY66" fmla="*/ 60189 h 3496775"/>
                <a:gd name="connsiteX67" fmla="*/ 2887119 w 3249906"/>
                <a:gd name="connsiteY67" fmla="*/ 521161 h 3496775"/>
                <a:gd name="connsiteX68" fmla="*/ 2715630 w 3249906"/>
                <a:gd name="connsiteY68" fmla="*/ 730601 h 3496775"/>
                <a:gd name="connsiteX69" fmla="*/ 2649828 w 3249906"/>
                <a:gd name="connsiteY69" fmla="*/ 620884 h 3496775"/>
                <a:gd name="connsiteX70" fmla="*/ 2633832 w 3249906"/>
                <a:gd name="connsiteY70" fmla="*/ 446449 h 3496775"/>
                <a:gd name="connsiteX71" fmla="*/ 2586971 w 3249906"/>
                <a:gd name="connsiteY71" fmla="*/ 643296 h 3496775"/>
                <a:gd name="connsiteX72" fmla="*/ 2650846 w 3249906"/>
                <a:gd name="connsiteY72" fmla="*/ 771218 h 3496775"/>
                <a:gd name="connsiteX73" fmla="*/ 2632922 w 3249906"/>
                <a:gd name="connsiteY73" fmla="*/ 854946 h 3496775"/>
                <a:gd name="connsiteX74" fmla="*/ 2481287 w 3249906"/>
                <a:gd name="connsiteY74" fmla="*/ 854665 h 3496775"/>
                <a:gd name="connsiteX75" fmla="*/ 2393982 w 3249906"/>
                <a:gd name="connsiteY75" fmla="*/ 753575 h 3496775"/>
                <a:gd name="connsiteX76" fmla="*/ 2447929 w 3249906"/>
                <a:gd name="connsiteY76" fmla="*/ 605344 h 3496775"/>
                <a:gd name="connsiteX77" fmla="*/ 2420079 w 3249906"/>
                <a:gd name="connsiteY77" fmla="*/ 458586 h 3496775"/>
                <a:gd name="connsiteX78" fmla="*/ 2330389 w 3249906"/>
                <a:gd name="connsiteY78" fmla="*/ 702575 h 3496775"/>
                <a:gd name="connsiteX79" fmla="*/ 2045501 w 3249906"/>
                <a:gd name="connsiteY79" fmla="*/ 470160 h 3496775"/>
                <a:gd name="connsiteX80" fmla="*/ 2079139 w 3249906"/>
                <a:gd name="connsiteY80" fmla="*/ 379171 h 3496775"/>
                <a:gd name="connsiteX81" fmla="*/ 2305379 w 3249906"/>
                <a:gd name="connsiteY81" fmla="*/ 238764 h 3496775"/>
                <a:gd name="connsiteX82" fmla="*/ 2167863 w 3249906"/>
                <a:gd name="connsiteY82" fmla="*/ 296731 h 3496775"/>
                <a:gd name="connsiteX83" fmla="*/ 2035574 w 3249906"/>
                <a:gd name="connsiteY83" fmla="*/ 307863 h 3496775"/>
                <a:gd name="connsiteX84" fmla="*/ 2047899 w 3249906"/>
                <a:gd name="connsiteY84" fmla="*/ 174099 h 3496775"/>
                <a:gd name="connsiteX85" fmla="*/ 2126456 w 3249906"/>
                <a:gd name="connsiteY85" fmla="*/ 0 h 3496775"/>
                <a:gd name="connsiteX86" fmla="*/ 1966650 w 3249906"/>
                <a:gd name="connsiteY86" fmla="*/ 257318 h 3496775"/>
                <a:gd name="connsiteX87" fmla="*/ 1936870 w 3249906"/>
                <a:gd name="connsiteY87" fmla="*/ 32164 h 3496775"/>
                <a:gd name="connsiteX88" fmla="*/ 1901275 w 3249906"/>
                <a:gd name="connsiteY88" fmla="*/ 208756 h 3496775"/>
                <a:gd name="connsiteX89" fmla="*/ 1931363 w 3249906"/>
                <a:gd name="connsiteY89" fmla="*/ 367315 h 3496775"/>
                <a:gd name="connsiteX90" fmla="*/ 1837294 w 3249906"/>
                <a:gd name="connsiteY90" fmla="*/ 288733 h 3496775"/>
                <a:gd name="connsiteX91" fmla="*/ 1776782 w 3249906"/>
                <a:gd name="connsiteY91" fmla="*/ 138130 h 3496775"/>
                <a:gd name="connsiteX92" fmla="*/ 1812524 w 3249906"/>
                <a:gd name="connsiteY92" fmla="*/ 363351 h 3496775"/>
                <a:gd name="connsiteX93" fmla="*/ 2358415 w 3249906"/>
                <a:gd name="connsiteY93" fmla="*/ 907420 h 3496775"/>
                <a:gd name="connsiteX94" fmla="*/ 2235543 w 3249906"/>
                <a:gd name="connsiteY94" fmla="*/ 830779 h 3496775"/>
                <a:gd name="connsiteX95" fmla="*/ 2065635 w 3249906"/>
                <a:gd name="connsiteY95" fmla="*/ 746314 h 3496775"/>
                <a:gd name="connsiteX96" fmla="*/ 2108531 w 3249906"/>
                <a:gd name="connsiteY96" fmla="*/ 998194 h 3496775"/>
                <a:gd name="connsiteX97" fmla="*/ 2259254 w 3249906"/>
                <a:gd name="connsiteY97" fmla="*/ 1067227 h 3496775"/>
                <a:gd name="connsiteX98" fmla="*/ 2285163 w 3249906"/>
                <a:gd name="connsiteY98" fmla="*/ 1144483 h 3496775"/>
                <a:gd name="connsiteX99" fmla="*/ 2187208 w 3249906"/>
                <a:gd name="connsiteY99" fmla="*/ 1396872 h 3496775"/>
                <a:gd name="connsiteX100" fmla="*/ 1962055 w 3249906"/>
                <a:gd name="connsiteY100" fmla="*/ 1419847 h 3496775"/>
                <a:gd name="connsiteX101" fmla="*/ 1658786 w 3249906"/>
                <a:gd name="connsiteY101" fmla="*/ 1452012 h 3496775"/>
                <a:gd name="connsiteX102" fmla="*/ 514638 w 3249906"/>
                <a:gd name="connsiteY102" fmla="*/ 1433632 h 3496775"/>
                <a:gd name="connsiteX0" fmla="*/ 514638 w 3249906"/>
                <a:gd name="connsiteY0" fmla="*/ 1433632 h 3496775"/>
                <a:gd name="connsiteX1" fmla="*/ 514638 w 3249906"/>
                <a:gd name="connsiteY1" fmla="*/ 1433632 h 3496775"/>
                <a:gd name="connsiteX2" fmla="*/ 202179 w 3249906"/>
                <a:gd name="connsiteY2" fmla="*/ 1603646 h 3496775"/>
                <a:gd name="connsiteX3" fmla="*/ 18380 w 3249906"/>
                <a:gd name="connsiteY3" fmla="*/ 1787445 h 3496775"/>
                <a:gd name="connsiteX4" fmla="*/ 0 w 3249906"/>
                <a:gd name="connsiteY4" fmla="*/ 2063143 h 3496775"/>
                <a:gd name="connsiteX5" fmla="*/ 151635 w 3249906"/>
                <a:gd name="connsiteY5" fmla="*/ 1952864 h 3496775"/>
                <a:gd name="connsiteX6" fmla="*/ 188394 w 3249906"/>
                <a:gd name="connsiteY6" fmla="*/ 2003409 h 3496775"/>
                <a:gd name="connsiteX7" fmla="*/ 202179 w 3249906"/>
                <a:gd name="connsiteY7" fmla="*/ 1856369 h 3496775"/>
                <a:gd name="connsiteX8" fmla="*/ 280294 w 3249906"/>
                <a:gd name="connsiteY8" fmla="*/ 2269917 h 3496775"/>
                <a:gd name="connsiteX9" fmla="*/ 36760 w 3249906"/>
                <a:gd name="connsiteY9" fmla="*/ 2550211 h 3496775"/>
                <a:gd name="connsiteX10" fmla="*/ 45950 w 3249906"/>
                <a:gd name="connsiteY10" fmla="*/ 3363521 h 3496775"/>
                <a:gd name="connsiteX11" fmla="*/ 105685 w 3249906"/>
                <a:gd name="connsiteY11" fmla="*/ 3326761 h 3496775"/>
                <a:gd name="connsiteX12" fmla="*/ 133255 w 3249906"/>
                <a:gd name="connsiteY12" fmla="*/ 3469206 h 3496775"/>
                <a:gd name="connsiteX13" fmla="*/ 298674 w 3249906"/>
                <a:gd name="connsiteY13" fmla="*/ 3464611 h 3496775"/>
                <a:gd name="connsiteX14" fmla="*/ 353813 w 3249906"/>
                <a:gd name="connsiteY14" fmla="*/ 3427851 h 3496775"/>
                <a:gd name="connsiteX15" fmla="*/ 174609 w 3249906"/>
                <a:gd name="connsiteY15" fmla="*/ 3276217 h 3496775"/>
                <a:gd name="connsiteX16" fmla="*/ 170014 w 3249906"/>
                <a:gd name="connsiteY16" fmla="*/ 2720225 h 3496775"/>
                <a:gd name="connsiteX17" fmla="*/ 390573 w 3249906"/>
                <a:gd name="connsiteY17" fmla="*/ 2605350 h 3496775"/>
                <a:gd name="connsiteX18" fmla="*/ 298674 w 3249906"/>
                <a:gd name="connsiteY18" fmla="*/ 2734010 h 3496775"/>
                <a:gd name="connsiteX19" fmla="*/ 680057 w 3249906"/>
                <a:gd name="connsiteY19" fmla="*/ 3294597 h 3496775"/>
                <a:gd name="connsiteX20" fmla="*/ 721411 w 3249906"/>
                <a:gd name="connsiteY20" fmla="*/ 3262432 h 3496775"/>
                <a:gd name="connsiteX21" fmla="*/ 735196 w 3249906"/>
                <a:gd name="connsiteY21" fmla="*/ 3363521 h 3496775"/>
                <a:gd name="connsiteX22" fmla="*/ 928185 w 3249906"/>
                <a:gd name="connsiteY22" fmla="*/ 3363521 h 3496775"/>
                <a:gd name="connsiteX23" fmla="*/ 974135 w 3249906"/>
                <a:gd name="connsiteY23" fmla="*/ 3331356 h 3496775"/>
                <a:gd name="connsiteX24" fmla="*/ 758171 w 3249906"/>
                <a:gd name="connsiteY24" fmla="*/ 3193507 h 3496775"/>
                <a:gd name="connsiteX25" fmla="*/ 510043 w 3249906"/>
                <a:gd name="connsiteY25" fmla="*/ 2821314 h 3496775"/>
                <a:gd name="connsiteX26" fmla="*/ 519233 w 3249906"/>
                <a:gd name="connsiteY26" fmla="*/ 2738605 h 3496775"/>
                <a:gd name="connsiteX27" fmla="*/ 914400 w 3249906"/>
                <a:gd name="connsiteY27" fmla="*/ 2334247 h 3496775"/>
                <a:gd name="connsiteX28" fmla="*/ 1709331 w 3249906"/>
                <a:gd name="connsiteY28" fmla="*/ 2380197 h 3496775"/>
                <a:gd name="connsiteX29" fmla="*/ 1585267 w 3249906"/>
                <a:gd name="connsiteY29" fmla="*/ 3248647 h 3496775"/>
                <a:gd name="connsiteX30" fmla="*/ 1622026 w 3249906"/>
                <a:gd name="connsiteY30" fmla="*/ 3239457 h 3496775"/>
                <a:gd name="connsiteX31" fmla="*/ 1617432 w 3249906"/>
                <a:gd name="connsiteY31" fmla="*/ 3386496 h 3496775"/>
                <a:gd name="connsiteX32" fmla="*/ 1824205 w 3249906"/>
                <a:gd name="connsiteY32" fmla="*/ 3450826 h 3496775"/>
                <a:gd name="connsiteX33" fmla="*/ 1856370 w 3249906"/>
                <a:gd name="connsiteY33" fmla="*/ 3391091 h 3496775"/>
                <a:gd name="connsiteX34" fmla="*/ 1718521 w 3249906"/>
                <a:gd name="connsiteY34" fmla="*/ 3303786 h 3496775"/>
                <a:gd name="connsiteX35" fmla="*/ 1746091 w 3249906"/>
                <a:gd name="connsiteY35" fmla="*/ 2908619 h 3496775"/>
                <a:gd name="connsiteX36" fmla="*/ 1870155 w 3249906"/>
                <a:gd name="connsiteY36" fmla="*/ 2623730 h 3496775"/>
                <a:gd name="connsiteX37" fmla="*/ 1975840 w 3249906"/>
                <a:gd name="connsiteY37" fmla="*/ 2844289 h 3496775"/>
                <a:gd name="connsiteX38" fmla="*/ 2058549 w 3249906"/>
                <a:gd name="connsiteY38" fmla="*/ 3060253 h 3496775"/>
                <a:gd name="connsiteX39" fmla="*/ 2104499 w 3249906"/>
                <a:gd name="connsiteY39" fmla="*/ 3358926 h 3496775"/>
                <a:gd name="connsiteX40" fmla="*/ 2141259 w 3249906"/>
                <a:gd name="connsiteY40" fmla="*/ 3326761 h 3496775"/>
                <a:gd name="connsiteX41" fmla="*/ 2168828 w 3249906"/>
                <a:gd name="connsiteY41" fmla="*/ 3496775 h 3496775"/>
                <a:gd name="connsiteX42" fmla="*/ 2325058 w 3249906"/>
                <a:gd name="connsiteY42" fmla="*/ 3496775 h 3496775"/>
                <a:gd name="connsiteX43" fmla="*/ 2380197 w 3249906"/>
                <a:gd name="connsiteY43" fmla="*/ 3455421 h 3496775"/>
                <a:gd name="connsiteX44" fmla="*/ 2219373 w 3249906"/>
                <a:gd name="connsiteY44" fmla="*/ 3358926 h 3496775"/>
                <a:gd name="connsiteX45" fmla="*/ 2145854 w 3249906"/>
                <a:gd name="connsiteY45" fmla="*/ 3087823 h 3496775"/>
                <a:gd name="connsiteX46" fmla="*/ 2072334 w 3249906"/>
                <a:gd name="connsiteY46" fmla="*/ 2609945 h 3496775"/>
                <a:gd name="connsiteX47" fmla="*/ 2072334 w 3249906"/>
                <a:gd name="connsiteY47" fmla="*/ 2357222 h 3496775"/>
                <a:gd name="connsiteX48" fmla="*/ 2348033 w 3249906"/>
                <a:gd name="connsiteY48" fmla="*/ 2173423 h 3496775"/>
                <a:gd name="connsiteX49" fmla="*/ 2609946 w 3249906"/>
                <a:gd name="connsiteY49" fmla="*/ 1787445 h 3496775"/>
                <a:gd name="connsiteX50" fmla="*/ 2651301 w 3249906"/>
                <a:gd name="connsiteY50" fmla="*/ 1438227 h 3496775"/>
                <a:gd name="connsiteX51" fmla="*/ 2798340 w 3249906"/>
                <a:gd name="connsiteY51" fmla="*/ 1387682 h 3496775"/>
                <a:gd name="connsiteX52" fmla="*/ 2779960 w 3249906"/>
                <a:gd name="connsiteY52" fmla="*/ 1291187 h 3496775"/>
                <a:gd name="connsiteX53" fmla="*/ 2770770 w 3249906"/>
                <a:gd name="connsiteY53" fmla="*/ 1231453 h 3496775"/>
                <a:gd name="connsiteX54" fmla="*/ 2775365 w 3249906"/>
                <a:gd name="connsiteY54" fmla="*/ 1102793 h 3496775"/>
                <a:gd name="connsiteX55" fmla="*/ 2853480 w 3249906"/>
                <a:gd name="connsiteY55" fmla="*/ 1185503 h 3496775"/>
                <a:gd name="connsiteX56" fmla="*/ 2807530 w 3249906"/>
                <a:gd name="connsiteY56" fmla="*/ 1066034 h 3496775"/>
                <a:gd name="connsiteX57" fmla="*/ 2835100 w 3249906"/>
                <a:gd name="connsiteY57" fmla="*/ 1020084 h 3496775"/>
                <a:gd name="connsiteX58" fmla="*/ 2986734 w 3249906"/>
                <a:gd name="connsiteY58" fmla="*/ 771955 h 3496775"/>
                <a:gd name="connsiteX59" fmla="*/ 2729415 w 3249906"/>
                <a:gd name="connsiteY59" fmla="*/ 868450 h 3496775"/>
                <a:gd name="connsiteX60" fmla="*/ 3074039 w 3249906"/>
                <a:gd name="connsiteY60" fmla="*/ 496257 h 3496775"/>
                <a:gd name="connsiteX61" fmla="*/ 3227321 w 3249906"/>
                <a:gd name="connsiteY61" fmla="*/ 48897 h 3496775"/>
                <a:gd name="connsiteX62" fmla="*/ 3119988 w 3249906"/>
                <a:gd name="connsiteY62" fmla="*/ 328453 h 3496775"/>
                <a:gd name="connsiteX63" fmla="*/ 3079371 w 3249906"/>
                <a:gd name="connsiteY63" fmla="*/ 38232 h 3496775"/>
                <a:gd name="connsiteX64" fmla="*/ 3059798 w 3249906"/>
                <a:gd name="connsiteY64" fmla="*/ 388642 h 3496775"/>
                <a:gd name="connsiteX65" fmla="*/ 2963023 w 3249906"/>
                <a:gd name="connsiteY65" fmla="*/ 482754 h 3496775"/>
                <a:gd name="connsiteX66" fmla="*/ 2822963 w 3249906"/>
                <a:gd name="connsiteY66" fmla="*/ 60189 h 3496775"/>
                <a:gd name="connsiteX67" fmla="*/ 2887119 w 3249906"/>
                <a:gd name="connsiteY67" fmla="*/ 521161 h 3496775"/>
                <a:gd name="connsiteX68" fmla="*/ 2715630 w 3249906"/>
                <a:gd name="connsiteY68" fmla="*/ 730601 h 3496775"/>
                <a:gd name="connsiteX69" fmla="*/ 2649828 w 3249906"/>
                <a:gd name="connsiteY69" fmla="*/ 620884 h 3496775"/>
                <a:gd name="connsiteX70" fmla="*/ 2633832 w 3249906"/>
                <a:gd name="connsiteY70" fmla="*/ 446449 h 3496775"/>
                <a:gd name="connsiteX71" fmla="*/ 2586971 w 3249906"/>
                <a:gd name="connsiteY71" fmla="*/ 643296 h 3496775"/>
                <a:gd name="connsiteX72" fmla="*/ 2650846 w 3249906"/>
                <a:gd name="connsiteY72" fmla="*/ 771218 h 3496775"/>
                <a:gd name="connsiteX73" fmla="*/ 2632922 w 3249906"/>
                <a:gd name="connsiteY73" fmla="*/ 854946 h 3496775"/>
                <a:gd name="connsiteX74" fmla="*/ 2481287 w 3249906"/>
                <a:gd name="connsiteY74" fmla="*/ 854665 h 3496775"/>
                <a:gd name="connsiteX75" fmla="*/ 2393982 w 3249906"/>
                <a:gd name="connsiteY75" fmla="*/ 753575 h 3496775"/>
                <a:gd name="connsiteX76" fmla="*/ 2447929 w 3249906"/>
                <a:gd name="connsiteY76" fmla="*/ 605344 h 3496775"/>
                <a:gd name="connsiteX77" fmla="*/ 2420079 w 3249906"/>
                <a:gd name="connsiteY77" fmla="*/ 458586 h 3496775"/>
                <a:gd name="connsiteX78" fmla="*/ 2330389 w 3249906"/>
                <a:gd name="connsiteY78" fmla="*/ 702575 h 3496775"/>
                <a:gd name="connsiteX79" fmla="*/ 2045501 w 3249906"/>
                <a:gd name="connsiteY79" fmla="*/ 470160 h 3496775"/>
                <a:gd name="connsiteX80" fmla="*/ 2079139 w 3249906"/>
                <a:gd name="connsiteY80" fmla="*/ 379171 h 3496775"/>
                <a:gd name="connsiteX81" fmla="*/ 2305379 w 3249906"/>
                <a:gd name="connsiteY81" fmla="*/ 238764 h 3496775"/>
                <a:gd name="connsiteX82" fmla="*/ 2167863 w 3249906"/>
                <a:gd name="connsiteY82" fmla="*/ 296731 h 3496775"/>
                <a:gd name="connsiteX83" fmla="*/ 2035574 w 3249906"/>
                <a:gd name="connsiteY83" fmla="*/ 307863 h 3496775"/>
                <a:gd name="connsiteX84" fmla="*/ 2047899 w 3249906"/>
                <a:gd name="connsiteY84" fmla="*/ 174099 h 3496775"/>
                <a:gd name="connsiteX85" fmla="*/ 2126456 w 3249906"/>
                <a:gd name="connsiteY85" fmla="*/ 0 h 3496775"/>
                <a:gd name="connsiteX86" fmla="*/ 1966650 w 3249906"/>
                <a:gd name="connsiteY86" fmla="*/ 257318 h 3496775"/>
                <a:gd name="connsiteX87" fmla="*/ 1936870 w 3249906"/>
                <a:gd name="connsiteY87" fmla="*/ 32164 h 3496775"/>
                <a:gd name="connsiteX88" fmla="*/ 1901275 w 3249906"/>
                <a:gd name="connsiteY88" fmla="*/ 208756 h 3496775"/>
                <a:gd name="connsiteX89" fmla="*/ 1931363 w 3249906"/>
                <a:gd name="connsiteY89" fmla="*/ 367315 h 3496775"/>
                <a:gd name="connsiteX90" fmla="*/ 1837294 w 3249906"/>
                <a:gd name="connsiteY90" fmla="*/ 288733 h 3496775"/>
                <a:gd name="connsiteX91" fmla="*/ 1776782 w 3249906"/>
                <a:gd name="connsiteY91" fmla="*/ 138130 h 3496775"/>
                <a:gd name="connsiteX92" fmla="*/ 1812524 w 3249906"/>
                <a:gd name="connsiteY92" fmla="*/ 363351 h 3496775"/>
                <a:gd name="connsiteX93" fmla="*/ 2358415 w 3249906"/>
                <a:gd name="connsiteY93" fmla="*/ 907420 h 3496775"/>
                <a:gd name="connsiteX94" fmla="*/ 2235543 w 3249906"/>
                <a:gd name="connsiteY94" fmla="*/ 830779 h 3496775"/>
                <a:gd name="connsiteX95" fmla="*/ 2065635 w 3249906"/>
                <a:gd name="connsiteY95" fmla="*/ 746314 h 3496775"/>
                <a:gd name="connsiteX96" fmla="*/ 2108531 w 3249906"/>
                <a:gd name="connsiteY96" fmla="*/ 998194 h 3496775"/>
                <a:gd name="connsiteX97" fmla="*/ 2259254 w 3249906"/>
                <a:gd name="connsiteY97" fmla="*/ 1067227 h 3496775"/>
                <a:gd name="connsiteX98" fmla="*/ 2285163 w 3249906"/>
                <a:gd name="connsiteY98" fmla="*/ 1144483 h 3496775"/>
                <a:gd name="connsiteX99" fmla="*/ 2187208 w 3249906"/>
                <a:gd name="connsiteY99" fmla="*/ 1396872 h 3496775"/>
                <a:gd name="connsiteX100" fmla="*/ 1962055 w 3249906"/>
                <a:gd name="connsiteY100" fmla="*/ 1419847 h 3496775"/>
                <a:gd name="connsiteX101" fmla="*/ 1658786 w 3249906"/>
                <a:gd name="connsiteY101" fmla="*/ 1452012 h 3496775"/>
                <a:gd name="connsiteX102" fmla="*/ 514638 w 3249906"/>
                <a:gd name="connsiteY102" fmla="*/ 1433632 h 3496775"/>
                <a:gd name="connsiteX0" fmla="*/ 514638 w 3249906"/>
                <a:gd name="connsiteY0" fmla="*/ 1433632 h 3496775"/>
                <a:gd name="connsiteX1" fmla="*/ 514638 w 3249906"/>
                <a:gd name="connsiteY1" fmla="*/ 1433632 h 3496775"/>
                <a:gd name="connsiteX2" fmla="*/ 202179 w 3249906"/>
                <a:gd name="connsiteY2" fmla="*/ 1603646 h 3496775"/>
                <a:gd name="connsiteX3" fmla="*/ 18380 w 3249906"/>
                <a:gd name="connsiteY3" fmla="*/ 1787445 h 3496775"/>
                <a:gd name="connsiteX4" fmla="*/ 0 w 3249906"/>
                <a:gd name="connsiteY4" fmla="*/ 2063143 h 3496775"/>
                <a:gd name="connsiteX5" fmla="*/ 151635 w 3249906"/>
                <a:gd name="connsiteY5" fmla="*/ 1952864 h 3496775"/>
                <a:gd name="connsiteX6" fmla="*/ 188394 w 3249906"/>
                <a:gd name="connsiteY6" fmla="*/ 2003409 h 3496775"/>
                <a:gd name="connsiteX7" fmla="*/ 202179 w 3249906"/>
                <a:gd name="connsiteY7" fmla="*/ 1856369 h 3496775"/>
                <a:gd name="connsiteX8" fmla="*/ 280294 w 3249906"/>
                <a:gd name="connsiteY8" fmla="*/ 2269917 h 3496775"/>
                <a:gd name="connsiteX9" fmla="*/ 36760 w 3249906"/>
                <a:gd name="connsiteY9" fmla="*/ 2550211 h 3496775"/>
                <a:gd name="connsiteX10" fmla="*/ 45950 w 3249906"/>
                <a:gd name="connsiteY10" fmla="*/ 3363521 h 3496775"/>
                <a:gd name="connsiteX11" fmla="*/ 105685 w 3249906"/>
                <a:gd name="connsiteY11" fmla="*/ 3326761 h 3496775"/>
                <a:gd name="connsiteX12" fmla="*/ 133255 w 3249906"/>
                <a:gd name="connsiteY12" fmla="*/ 3469206 h 3496775"/>
                <a:gd name="connsiteX13" fmla="*/ 298674 w 3249906"/>
                <a:gd name="connsiteY13" fmla="*/ 3464611 h 3496775"/>
                <a:gd name="connsiteX14" fmla="*/ 353813 w 3249906"/>
                <a:gd name="connsiteY14" fmla="*/ 3427851 h 3496775"/>
                <a:gd name="connsiteX15" fmla="*/ 174609 w 3249906"/>
                <a:gd name="connsiteY15" fmla="*/ 3276217 h 3496775"/>
                <a:gd name="connsiteX16" fmla="*/ 170014 w 3249906"/>
                <a:gd name="connsiteY16" fmla="*/ 2720225 h 3496775"/>
                <a:gd name="connsiteX17" fmla="*/ 390573 w 3249906"/>
                <a:gd name="connsiteY17" fmla="*/ 2605350 h 3496775"/>
                <a:gd name="connsiteX18" fmla="*/ 298674 w 3249906"/>
                <a:gd name="connsiteY18" fmla="*/ 2734010 h 3496775"/>
                <a:gd name="connsiteX19" fmla="*/ 680057 w 3249906"/>
                <a:gd name="connsiteY19" fmla="*/ 3294597 h 3496775"/>
                <a:gd name="connsiteX20" fmla="*/ 721411 w 3249906"/>
                <a:gd name="connsiteY20" fmla="*/ 3262432 h 3496775"/>
                <a:gd name="connsiteX21" fmla="*/ 735196 w 3249906"/>
                <a:gd name="connsiteY21" fmla="*/ 3363521 h 3496775"/>
                <a:gd name="connsiteX22" fmla="*/ 928185 w 3249906"/>
                <a:gd name="connsiteY22" fmla="*/ 3363521 h 3496775"/>
                <a:gd name="connsiteX23" fmla="*/ 974135 w 3249906"/>
                <a:gd name="connsiteY23" fmla="*/ 3331356 h 3496775"/>
                <a:gd name="connsiteX24" fmla="*/ 758171 w 3249906"/>
                <a:gd name="connsiteY24" fmla="*/ 3193507 h 3496775"/>
                <a:gd name="connsiteX25" fmla="*/ 510043 w 3249906"/>
                <a:gd name="connsiteY25" fmla="*/ 2821314 h 3496775"/>
                <a:gd name="connsiteX26" fmla="*/ 519233 w 3249906"/>
                <a:gd name="connsiteY26" fmla="*/ 2738605 h 3496775"/>
                <a:gd name="connsiteX27" fmla="*/ 914400 w 3249906"/>
                <a:gd name="connsiteY27" fmla="*/ 2334247 h 3496775"/>
                <a:gd name="connsiteX28" fmla="*/ 1709331 w 3249906"/>
                <a:gd name="connsiteY28" fmla="*/ 2380197 h 3496775"/>
                <a:gd name="connsiteX29" fmla="*/ 1585267 w 3249906"/>
                <a:gd name="connsiteY29" fmla="*/ 3248647 h 3496775"/>
                <a:gd name="connsiteX30" fmla="*/ 1622026 w 3249906"/>
                <a:gd name="connsiteY30" fmla="*/ 3239457 h 3496775"/>
                <a:gd name="connsiteX31" fmla="*/ 1617432 w 3249906"/>
                <a:gd name="connsiteY31" fmla="*/ 3386496 h 3496775"/>
                <a:gd name="connsiteX32" fmla="*/ 1824205 w 3249906"/>
                <a:gd name="connsiteY32" fmla="*/ 3450826 h 3496775"/>
                <a:gd name="connsiteX33" fmla="*/ 1856370 w 3249906"/>
                <a:gd name="connsiteY33" fmla="*/ 3391091 h 3496775"/>
                <a:gd name="connsiteX34" fmla="*/ 1718521 w 3249906"/>
                <a:gd name="connsiteY34" fmla="*/ 3303786 h 3496775"/>
                <a:gd name="connsiteX35" fmla="*/ 1746091 w 3249906"/>
                <a:gd name="connsiteY35" fmla="*/ 2908619 h 3496775"/>
                <a:gd name="connsiteX36" fmla="*/ 1870155 w 3249906"/>
                <a:gd name="connsiteY36" fmla="*/ 2623730 h 3496775"/>
                <a:gd name="connsiteX37" fmla="*/ 1975840 w 3249906"/>
                <a:gd name="connsiteY37" fmla="*/ 2844289 h 3496775"/>
                <a:gd name="connsiteX38" fmla="*/ 2058549 w 3249906"/>
                <a:gd name="connsiteY38" fmla="*/ 3060253 h 3496775"/>
                <a:gd name="connsiteX39" fmla="*/ 2104499 w 3249906"/>
                <a:gd name="connsiteY39" fmla="*/ 3358926 h 3496775"/>
                <a:gd name="connsiteX40" fmla="*/ 2141259 w 3249906"/>
                <a:gd name="connsiteY40" fmla="*/ 3326761 h 3496775"/>
                <a:gd name="connsiteX41" fmla="*/ 2168828 w 3249906"/>
                <a:gd name="connsiteY41" fmla="*/ 3496775 h 3496775"/>
                <a:gd name="connsiteX42" fmla="*/ 2325058 w 3249906"/>
                <a:gd name="connsiteY42" fmla="*/ 3496775 h 3496775"/>
                <a:gd name="connsiteX43" fmla="*/ 2380197 w 3249906"/>
                <a:gd name="connsiteY43" fmla="*/ 3455421 h 3496775"/>
                <a:gd name="connsiteX44" fmla="*/ 2219373 w 3249906"/>
                <a:gd name="connsiteY44" fmla="*/ 3358926 h 3496775"/>
                <a:gd name="connsiteX45" fmla="*/ 2145854 w 3249906"/>
                <a:gd name="connsiteY45" fmla="*/ 3087823 h 3496775"/>
                <a:gd name="connsiteX46" fmla="*/ 2072334 w 3249906"/>
                <a:gd name="connsiteY46" fmla="*/ 2609945 h 3496775"/>
                <a:gd name="connsiteX47" fmla="*/ 2072334 w 3249906"/>
                <a:gd name="connsiteY47" fmla="*/ 2357222 h 3496775"/>
                <a:gd name="connsiteX48" fmla="*/ 2348033 w 3249906"/>
                <a:gd name="connsiteY48" fmla="*/ 2173423 h 3496775"/>
                <a:gd name="connsiteX49" fmla="*/ 2609946 w 3249906"/>
                <a:gd name="connsiteY49" fmla="*/ 1787445 h 3496775"/>
                <a:gd name="connsiteX50" fmla="*/ 2651301 w 3249906"/>
                <a:gd name="connsiteY50" fmla="*/ 1438227 h 3496775"/>
                <a:gd name="connsiteX51" fmla="*/ 2798340 w 3249906"/>
                <a:gd name="connsiteY51" fmla="*/ 1387682 h 3496775"/>
                <a:gd name="connsiteX52" fmla="*/ 2779960 w 3249906"/>
                <a:gd name="connsiteY52" fmla="*/ 1291187 h 3496775"/>
                <a:gd name="connsiteX53" fmla="*/ 2770770 w 3249906"/>
                <a:gd name="connsiteY53" fmla="*/ 1231453 h 3496775"/>
                <a:gd name="connsiteX54" fmla="*/ 2775365 w 3249906"/>
                <a:gd name="connsiteY54" fmla="*/ 1102793 h 3496775"/>
                <a:gd name="connsiteX55" fmla="*/ 2853480 w 3249906"/>
                <a:gd name="connsiteY55" fmla="*/ 1185503 h 3496775"/>
                <a:gd name="connsiteX56" fmla="*/ 2807530 w 3249906"/>
                <a:gd name="connsiteY56" fmla="*/ 1066034 h 3496775"/>
                <a:gd name="connsiteX57" fmla="*/ 2835100 w 3249906"/>
                <a:gd name="connsiteY57" fmla="*/ 1020084 h 3496775"/>
                <a:gd name="connsiteX58" fmla="*/ 2986734 w 3249906"/>
                <a:gd name="connsiteY58" fmla="*/ 771955 h 3496775"/>
                <a:gd name="connsiteX59" fmla="*/ 2729415 w 3249906"/>
                <a:gd name="connsiteY59" fmla="*/ 868450 h 3496775"/>
                <a:gd name="connsiteX60" fmla="*/ 3074039 w 3249906"/>
                <a:gd name="connsiteY60" fmla="*/ 496257 h 3496775"/>
                <a:gd name="connsiteX61" fmla="*/ 3227321 w 3249906"/>
                <a:gd name="connsiteY61" fmla="*/ 48897 h 3496775"/>
                <a:gd name="connsiteX62" fmla="*/ 3119988 w 3249906"/>
                <a:gd name="connsiteY62" fmla="*/ 328453 h 3496775"/>
                <a:gd name="connsiteX63" fmla="*/ 3079371 w 3249906"/>
                <a:gd name="connsiteY63" fmla="*/ 38232 h 3496775"/>
                <a:gd name="connsiteX64" fmla="*/ 3059798 w 3249906"/>
                <a:gd name="connsiteY64" fmla="*/ 388642 h 3496775"/>
                <a:gd name="connsiteX65" fmla="*/ 2963023 w 3249906"/>
                <a:gd name="connsiteY65" fmla="*/ 482754 h 3496775"/>
                <a:gd name="connsiteX66" fmla="*/ 2822963 w 3249906"/>
                <a:gd name="connsiteY66" fmla="*/ 60189 h 3496775"/>
                <a:gd name="connsiteX67" fmla="*/ 2887119 w 3249906"/>
                <a:gd name="connsiteY67" fmla="*/ 521161 h 3496775"/>
                <a:gd name="connsiteX68" fmla="*/ 2715630 w 3249906"/>
                <a:gd name="connsiteY68" fmla="*/ 730601 h 3496775"/>
                <a:gd name="connsiteX69" fmla="*/ 2649828 w 3249906"/>
                <a:gd name="connsiteY69" fmla="*/ 620884 h 3496775"/>
                <a:gd name="connsiteX70" fmla="*/ 2633832 w 3249906"/>
                <a:gd name="connsiteY70" fmla="*/ 446449 h 3496775"/>
                <a:gd name="connsiteX71" fmla="*/ 2586971 w 3249906"/>
                <a:gd name="connsiteY71" fmla="*/ 643296 h 3496775"/>
                <a:gd name="connsiteX72" fmla="*/ 2650846 w 3249906"/>
                <a:gd name="connsiteY72" fmla="*/ 771218 h 3496775"/>
                <a:gd name="connsiteX73" fmla="*/ 2632922 w 3249906"/>
                <a:gd name="connsiteY73" fmla="*/ 854946 h 3496775"/>
                <a:gd name="connsiteX74" fmla="*/ 2481287 w 3249906"/>
                <a:gd name="connsiteY74" fmla="*/ 854665 h 3496775"/>
                <a:gd name="connsiteX75" fmla="*/ 2393982 w 3249906"/>
                <a:gd name="connsiteY75" fmla="*/ 753575 h 3496775"/>
                <a:gd name="connsiteX76" fmla="*/ 2447929 w 3249906"/>
                <a:gd name="connsiteY76" fmla="*/ 605344 h 3496775"/>
                <a:gd name="connsiteX77" fmla="*/ 2420079 w 3249906"/>
                <a:gd name="connsiteY77" fmla="*/ 458586 h 3496775"/>
                <a:gd name="connsiteX78" fmla="*/ 2330389 w 3249906"/>
                <a:gd name="connsiteY78" fmla="*/ 702575 h 3496775"/>
                <a:gd name="connsiteX79" fmla="*/ 2045501 w 3249906"/>
                <a:gd name="connsiteY79" fmla="*/ 470160 h 3496775"/>
                <a:gd name="connsiteX80" fmla="*/ 2079139 w 3249906"/>
                <a:gd name="connsiteY80" fmla="*/ 379171 h 3496775"/>
                <a:gd name="connsiteX81" fmla="*/ 2305379 w 3249906"/>
                <a:gd name="connsiteY81" fmla="*/ 238764 h 3496775"/>
                <a:gd name="connsiteX82" fmla="*/ 2167863 w 3249906"/>
                <a:gd name="connsiteY82" fmla="*/ 296731 h 3496775"/>
                <a:gd name="connsiteX83" fmla="*/ 2035574 w 3249906"/>
                <a:gd name="connsiteY83" fmla="*/ 307863 h 3496775"/>
                <a:gd name="connsiteX84" fmla="*/ 2047899 w 3249906"/>
                <a:gd name="connsiteY84" fmla="*/ 174099 h 3496775"/>
                <a:gd name="connsiteX85" fmla="*/ 2126456 w 3249906"/>
                <a:gd name="connsiteY85" fmla="*/ 0 h 3496775"/>
                <a:gd name="connsiteX86" fmla="*/ 1966650 w 3249906"/>
                <a:gd name="connsiteY86" fmla="*/ 257318 h 3496775"/>
                <a:gd name="connsiteX87" fmla="*/ 1936870 w 3249906"/>
                <a:gd name="connsiteY87" fmla="*/ 32164 h 3496775"/>
                <a:gd name="connsiteX88" fmla="*/ 1901275 w 3249906"/>
                <a:gd name="connsiteY88" fmla="*/ 208756 h 3496775"/>
                <a:gd name="connsiteX89" fmla="*/ 1931363 w 3249906"/>
                <a:gd name="connsiteY89" fmla="*/ 367315 h 3496775"/>
                <a:gd name="connsiteX90" fmla="*/ 1837294 w 3249906"/>
                <a:gd name="connsiteY90" fmla="*/ 288733 h 3496775"/>
                <a:gd name="connsiteX91" fmla="*/ 1776782 w 3249906"/>
                <a:gd name="connsiteY91" fmla="*/ 138130 h 3496775"/>
                <a:gd name="connsiteX92" fmla="*/ 1812524 w 3249906"/>
                <a:gd name="connsiteY92" fmla="*/ 363351 h 3496775"/>
                <a:gd name="connsiteX93" fmla="*/ 2358415 w 3249906"/>
                <a:gd name="connsiteY93" fmla="*/ 907420 h 3496775"/>
                <a:gd name="connsiteX94" fmla="*/ 2235543 w 3249906"/>
                <a:gd name="connsiteY94" fmla="*/ 830779 h 3496775"/>
                <a:gd name="connsiteX95" fmla="*/ 2065635 w 3249906"/>
                <a:gd name="connsiteY95" fmla="*/ 746314 h 3496775"/>
                <a:gd name="connsiteX96" fmla="*/ 2108531 w 3249906"/>
                <a:gd name="connsiteY96" fmla="*/ 998194 h 3496775"/>
                <a:gd name="connsiteX97" fmla="*/ 2259254 w 3249906"/>
                <a:gd name="connsiteY97" fmla="*/ 1067227 h 3496775"/>
                <a:gd name="connsiteX98" fmla="*/ 2285163 w 3249906"/>
                <a:gd name="connsiteY98" fmla="*/ 1144483 h 3496775"/>
                <a:gd name="connsiteX99" fmla="*/ 2187208 w 3249906"/>
                <a:gd name="connsiteY99" fmla="*/ 1396872 h 3496775"/>
                <a:gd name="connsiteX100" fmla="*/ 1962055 w 3249906"/>
                <a:gd name="connsiteY100" fmla="*/ 1419847 h 3496775"/>
                <a:gd name="connsiteX101" fmla="*/ 1658786 w 3249906"/>
                <a:gd name="connsiteY101" fmla="*/ 1452012 h 3496775"/>
                <a:gd name="connsiteX102" fmla="*/ 514638 w 3249906"/>
                <a:gd name="connsiteY102" fmla="*/ 1433632 h 3496775"/>
                <a:gd name="connsiteX0" fmla="*/ 514638 w 3243991"/>
                <a:gd name="connsiteY0" fmla="*/ 1433632 h 3496775"/>
                <a:gd name="connsiteX1" fmla="*/ 514638 w 3243991"/>
                <a:gd name="connsiteY1" fmla="*/ 1433632 h 3496775"/>
                <a:gd name="connsiteX2" fmla="*/ 202179 w 3243991"/>
                <a:gd name="connsiteY2" fmla="*/ 1603646 h 3496775"/>
                <a:gd name="connsiteX3" fmla="*/ 18380 w 3243991"/>
                <a:gd name="connsiteY3" fmla="*/ 1787445 h 3496775"/>
                <a:gd name="connsiteX4" fmla="*/ 0 w 3243991"/>
                <a:gd name="connsiteY4" fmla="*/ 2063143 h 3496775"/>
                <a:gd name="connsiteX5" fmla="*/ 151635 w 3243991"/>
                <a:gd name="connsiteY5" fmla="*/ 1952864 h 3496775"/>
                <a:gd name="connsiteX6" fmla="*/ 188394 w 3243991"/>
                <a:gd name="connsiteY6" fmla="*/ 2003409 h 3496775"/>
                <a:gd name="connsiteX7" fmla="*/ 202179 w 3243991"/>
                <a:gd name="connsiteY7" fmla="*/ 1856369 h 3496775"/>
                <a:gd name="connsiteX8" fmla="*/ 280294 w 3243991"/>
                <a:gd name="connsiteY8" fmla="*/ 2269917 h 3496775"/>
                <a:gd name="connsiteX9" fmla="*/ 36760 w 3243991"/>
                <a:gd name="connsiteY9" fmla="*/ 2550211 h 3496775"/>
                <a:gd name="connsiteX10" fmla="*/ 45950 w 3243991"/>
                <a:gd name="connsiteY10" fmla="*/ 3363521 h 3496775"/>
                <a:gd name="connsiteX11" fmla="*/ 105685 w 3243991"/>
                <a:gd name="connsiteY11" fmla="*/ 3326761 h 3496775"/>
                <a:gd name="connsiteX12" fmla="*/ 133255 w 3243991"/>
                <a:gd name="connsiteY12" fmla="*/ 3469206 h 3496775"/>
                <a:gd name="connsiteX13" fmla="*/ 298674 w 3243991"/>
                <a:gd name="connsiteY13" fmla="*/ 3464611 h 3496775"/>
                <a:gd name="connsiteX14" fmla="*/ 353813 w 3243991"/>
                <a:gd name="connsiteY14" fmla="*/ 3427851 h 3496775"/>
                <a:gd name="connsiteX15" fmla="*/ 174609 w 3243991"/>
                <a:gd name="connsiteY15" fmla="*/ 3276217 h 3496775"/>
                <a:gd name="connsiteX16" fmla="*/ 170014 w 3243991"/>
                <a:gd name="connsiteY16" fmla="*/ 2720225 h 3496775"/>
                <a:gd name="connsiteX17" fmla="*/ 390573 w 3243991"/>
                <a:gd name="connsiteY17" fmla="*/ 2605350 h 3496775"/>
                <a:gd name="connsiteX18" fmla="*/ 298674 w 3243991"/>
                <a:gd name="connsiteY18" fmla="*/ 2734010 h 3496775"/>
                <a:gd name="connsiteX19" fmla="*/ 680057 w 3243991"/>
                <a:gd name="connsiteY19" fmla="*/ 3294597 h 3496775"/>
                <a:gd name="connsiteX20" fmla="*/ 721411 w 3243991"/>
                <a:gd name="connsiteY20" fmla="*/ 3262432 h 3496775"/>
                <a:gd name="connsiteX21" fmla="*/ 735196 w 3243991"/>
                <a:gd name="connsiteY21" fmla="*/ 3363521 h 3496775"/>
                <a:gd name="connsiteX22" fmla="*/ 928185 w 3243991"/>
                <a:gd name="connsiteY22" fmla="*/ 3363521 h 3496775"/>
                <a:gd name="connsiteX23" fmla="*/ 974135 w 3243991"/>
                <a:gd name="connsiteY23" fmla="*/ 3331356 h 3496775"/>
                <a:gd name="connsiteX24" fmla="*/ 758171 w 3243991"/>
                <a:gd name="connsiteY24" fmla="*/ 3193507 h 3496775"/>
                <a:gd name="connsiteX25" fmla="*/ 510043 w 3243991"/>
                <a:gd name="connsiteY25" fmla="*/ 2821314 h 3496775"/>
                <a:gd name="connsiteX26" fmla="*/ 519233 w 3243991"/>
                <a:gd name="connsiteY26" fmla="*/ 2738605 h 3496775"/>
                <a:gd name="connsiteX27" fmla="*/ 914400 w 3243991"/>
                <a:gd name="connsiteY27" fmla="*/ 2334247 h 3496775"/>
                <a:gd name="connsiteX28" fmla="*/ 1709331 w 3243991"/>
                <a:gd name="connsiteY28" fmla="*/ 2380197 h 3496775"/>
                <a:gd name="connsiteX29" fmla="*/ 1585267 w 3243991"/>
                <a:gd name="connsiteY29" fmla="*/ 3248647 h 3496775"/>
                <a:gd name="connsiteX30" fmla="*/ 1622026 w 3243991"/>
                <a:gd name="connsiteY30" fmla="*/ 3239457 h 3496775"/>
                <a:gd name="connsiteX31" fmla="*/ 1617432 w 3243991"/>
                <a:gd name="connsiteY31" fmla="*/ 3386496 h 3496775"/>
                <a:gd name="connsiteX32" fmla="*/ 1824205 w 3243991"/>
                <a:gd name="connsiteY32" fmla="*/ 3450826 h 3496775"/>
                <a:gd name="connsiteX33" fmla="*/ 1856370 w 3243991"/>
                <a:gd name="connsiteY33" fmla="*/ 3391091 h 3496775"/>
                <a:gd name="connsiteX34" fmla="*/ 1718521 w 3243991"/>
                <a:gd name="connsiteY34" fmla="*/ 3303786 h 3496775"/>
                <a:gd name="connsiteX35" fmla="*/ 1746091 w 3243991"/>
                <a:gd name="connsiteY35" fmla="*/ 2908619 h 3496775"/>
                <a:gd name="connsiteX36" fmla="*/ 1870155 w 3243991"/>
                <a:gd name="connsiteY36" fmla="*/ 2623730 h 3496775"/>
                <a:gd name="connsiteX37" fmla="*/ 1975840 w 3243991"/>
                <a:gd name="connsiteY37" fmla="*/ 2844289 h 3496775"/>
                <a:gd name="connsiteX38" fmla="*/ 2058549 w 3243991"/>
                <a:gd name="connsiteY38" fmla="*/ 3060253 h 3496775"/>
                <a:gd name="connsiteX39" fmla="*/ 2104499 w 3243991"/>
                <a:gd name="connsiteY39" fmla="*/ 3358926 h 3496775"/>
                <a:gd name="connsiteX40" fmla="*/ 2141259 w 3243991"/>
                <a:gd name="connsiteY40" fmla="*/ 3326761 h 3496775"/>
                <a:gd name="connsiteX41" fmla="*/ 2168828 w 3243991"/>
                <a:gd name="connsiteY41" fmla="*/ 3496775 h 3496775"/>
                <a:gd name="connsiteX42" fmla="*/ 2325058 w 3243991"/>
                <a:gd name="connsiteY42" fmla="*/ 3496775 h 3496775"/>
                <a:gd name="connsiteX43" fmla="*/ 2380197 w 3243991"/>
                <a:gd name="connsiteY43" fmla="*/ 3455421 h 3496775"/>
                <a:gd name="connsiteX44" fmla="*/ 2219373 w 3243991"/>
                <a:gd name="connsiteY44" fmla="*/ 3358926 h 3496775"/>
                <a:gd name="connsiteX45" fmla="*/ 2145854 w 3243991"/>
                <a:gd name="connsiteY45" fmla="*/ 3087823 h 3496775"/>
                <a:gd name="connsiteX46" fmla="*/ 2072334 w 3243991"/>
                <a:gd name="connsiteY46" fmla="*/ 2609945 h 3496775"/>
                <a:gd name="connsiteX47" fmla="*/ 2072334 w 3243991"/>
                <a:gd name="connsiteY47" fmla="*/ 2357222 h 3496775"/>
                <a:gd name="connsiteX48" fmla="*/ 2348033 w 3243991"/>
                <a:gd name="connsiteY48" fmla="*/ 2173423 h 3496775"/>
                <a:gd name="connsiteX49" fmla="*/ 2609946 w 3243991"/>
                <a:gd name="connsiteY49" fmla="*/ 1787445 h 3496775"/>
                <a:gd name="connsiteX50" fmla="*/ 2651301 w 3243991"/>
                <a:gd name="connsiteY50" fmla="*/ 1438227 h 3496775"/>
                <a:gd name="connsiteX51" fmla="*/ 2798340 w 3243991"/>
                <a:gd name="connsiteY51" fmla="*/ 1387682 h 3496775"/>
                <a:gd name="connsiteX52" fmla="*/ 2779960 w 3243991"/>
                <a:gd name="connsiteY52" fmla="*/ 1291187 h 3496775"/>
                <a:gd name="connsiteX53" fmla="*/ 2770770 w 3243991"/>
                <a:gd name="connsiteY53" fmla="*/ 1231453 h 3496775"/>
                <a:gd name="connsiteX54" fmla="*/ 2775365 w 3243991"/>
                <a:gd name="connsiteY54" fmla="*/ 1102793 h 3496775"/>
                <a:gd name="connsiteX55" fmla="*/ 2853480 w 3243991"/>
                <a:gd name="connsiteY55" fmla="*/ 1185503 h 3496775"/>
                <a:gd name="connsiteX56" fmla="*/ 2807530 w 3243991"/>
                <a:gd name="connsiteY56" fmla="*/ 1066034 h 3496775"/>
                <a:gd name="connsiteX57" fmla="*/ 2835100 w 3243991"/>
                <a:gd name="connsiteY57" fmla="*/ 1020084 h 3496775"/>
                <a:gd name="connsiteX58" fmla="*/ 2986734 w 3243991"/>
                <a:gd name="connsiteY58" fmla="*/ 771955 h 3496775"/>
                <a:gd name="connsiteX59" fmla="*/ 2729415 w 3243991"/>
                <a:gd name="connsiteY59" fmla="*/ 868450 h 3496775"/>
                <a:gd name="connsiteX60" fmla="*/ 3074039 w 3243991"/>
                <a:gd name="connsiteY60" fmla="*/ 496257 h 3496775"/>
                <a:gd name="connsiteX61" fmla="*/ 3219323 w 3243991"/>
                <a:gd name="connsiteY61" fmla="*/ 46231 h 3496775"/>
                <a:gd name="connsiteX62" fmla="*/ 3119988 w 3243991"/>
                <a:gd name="connsiteY62" fmla="*/ 328453 h 3496775"/>
                <a:gd name="connsiteX63" fmla="*/ 3079371 w 3243991"/>
                <a:gd name="connsiteY63" fmla="*/ 38232 h 3496775"/>
                <a:gd name="connsiteX64" fmla="*/ 3059798 w 3243991"/>
                <a:gd name="connsiteY64" fmla="*/ 388642 h 3496775"/>
                <a:gd name="connsiteX65" fmla="*/ 2963023 w 3243991"/>
                <a:gd name="connsiteY65" fmla="*/ 482754 h 3496775"/>
                <a:gd name="connsiteX66" fmla="*/ 2822963 w 3243991"/>
                <a:gd name="connsiteY66" fmla="*/ 60189 h 3496775"/>
                <a:gd name="connsiteX67" fmla="*/ 2887119 w 3243991"/>
                <a:gd name="connsiteY67" fmla="*/ 521161 h 3496775"/>
                <a:gd name="connsiteX68" fmla="*/ 2715630 w 3243991"/>
                <a:gd name="connsiteY68" fmla="*/ 730601 h 3496775"/>
                <a:gd name="connsiteX69" fmla="*/ 2649828 w 3243991"/>
                <a:gd name="connsiteY69" fmla="*/ 620884 h 3496775"/>
                <a:gd name="connsiteX70" fmla="*/ 2633832 w 3243991"/>
                <a:gd name="connsiteY70" fmla="*/ 446449 h 3496775"/>
                <a:gd name="connsiteX71" fmla="*/ 2586971 w 3243991"/>
                <a:gd name="connsiteY71" fmla="*/ 643296 h 3496775"/>
                <a:gd name="connsiteX72" fmla="*/ 2650846 w 3243991"/>
                <a:gd name="connsiteY72" fmla="*/ 771218 h 3496775"/>
                <a:gd name="connsiteX73" fmla="*/ 2632922 w 3243991"/>
                <a:gd name="connsiteY73" fmla="*/ 854946 h 3496775"/>
                <a:gd name="connsiteX74" fmla="*/ 2481287 w 3243991"/>
                <a:gd name="connsiteY74" fmla="*/ 854665 h 3496775"/>
                <a:gd name="connsiteX75" fmla="*/ 2393982 w 3243991"/>
                <a:gd name="connsiteY75" fmla="*/ 753575 h 3496775"/>
                <a:gd name="connsiteX76" fmla="*/ 2447929 w 3243991"/>
                <a:gd name="connsiteY76" fmla="*/ 605344 h 3496775"/>
                <a:gd name="connsiteX77" fmla="*/ 2420079 w 3243991"/>
                <a:gd name="connsiteY77" fmla="*/ 458586 h 3496775"/>
                <a:gd name="connsiteX78" fmla="*/ 2330389 w 3243991"/>
                <a:gd name="connsiteY78" fmla="*/ 702575 h 3496775"/>
                <a:gd name="connsiteX79" fmla="*/ 2045501 w 3243991"/>
                <a:gd name="connsiteY79" fmla="*/ 470160 h 3496775"/>
                <a:gd name="connsiteX80" fmla="*/ 2079139 w 3243991"/>
                <a:gd name="connsiteY80" fmla="*/ 379171 h 3496775"/>
                <a:gd name="connsiteX81" fmla="*/ 2305379 w 3243991"/>
                <a:gd name="connsiteY81" fmla="*/ 238764 h 3496775"/>
                <a:gd name="connsiteX82" fmla="*/ 2167863 w 3243991"/>
                <a:gd name="connsiteY82" fmla="*/ 296731 h 3496775"/>
                <a:gd name="connsiteX83" fmla="*/ 2035574 w 3243991"/>
                <a:gd name="connsiteY83" fmla="*/ 307863 h 3496775"/>
                <a:gd name="connsiteX84" fmla="*/ 2047899 w 3243991"/>
                <a:gd name="connsiteY84" fmla="*/ 174099 h 3496775"/>
                <a:gd name="connsiteX85" fmla="*/ 2126456 w 3243991"/>
                <a:gd name="connsiteY85" fmla="*/ 0 h 3496775"/>
                <a:gd name="connsiteX86" fmla="*/ 1966650 w 3243991"/>
                <a:gd name="connsiteY86" fmla="*/ 257318 h 3496775"/>
                <a:gd name="connsiteX87" fmla="*/ 1936870 w 3243991"/>
                <a:gd name="connsiteY87" fmla="*/ 32164 h 3496775"/>
                <a:gd name="connsiteX88" fmla="*/ 1901275 w 3243991"/>
                <a:gd name="connsiteY88" fmla="*/ 208756 h 3496775"/>
                <a:gd name="connsiteX89" fmla="*/ 1931363 w 3243991"/>
                <a:gd name="connsiteY89" fmla="*/ 367315 h 3496775"/>
                <a:gd name="connsiteX90" fmla="*/ 1837294 w 3243991"/>
                <a:gd name="connsiteY90" fmla="*/ 288733 h 3496775"/>
                <a:gd name="connsiteX91" fmla="*/ 1776782 w 3243991"/>
                <a:gd name="connsiteY91" fmla="*/ 138130 h 3496775"/>
                <a:gd name="connsiteX92" fmla="*/ 1812524 w 3243991"/>
                <a:gd name="connsiteY92" fmla="*/ 363351 h 3496775"/>
                <a:gd name="connsiteX93" fmla="*/ 2358415 w 3243991"/>
                <a:gd name="connsiteY93" fmla="*/ 907420 h 3496775"/>
                <a:gd name="connsiteX94" fmla="*/ 2235543 w 3243991"/>
                <a:gd name="connsiteY94" fmla="*/ 830779 h 3496775"/>
                <a:gd name="connsiteX95" fmla="*/ 2065635 w 3243991"/>
                <a:gd name="connsiteY95" fmla="*/ 746314 h 3496775"/>
                <a:gd name="connsiteX96" fmla="*/ 2108531 w 3243991"/>
                <a:gd name="connsiteY96" fmla="*/ 998194 h 3496775"/>
                <a:gd name="connsiteX97" fmla="*/ 2259254 w 3243991"/>
                <a:gd name="connsiteY97" fmla="*/ 1067227 h 3496775"/>
                <a:gd name="connsiteX98" fmla="*/ 2285163 w 3243991"/>
                <a:gd name="connsiteY98" fmla="*/ 1144483 h 3496775"/>
                <a:gd name="connsiteX99" fmla="*/ 2187208 w 3243991"/>
                <a:gd name="connsiteY99" fmla="*/ 1396872 h 3496775"/>
                <a:gd name="connsiteX100" fmla="*/ 1962055 w 3243991"/>
                <a:gd name="connsiteY100" fmla="*/ 1419847 h 3496775"/>
                <a:gd name="connsiteX101" fmla="*/ 1658786 w 3243991"/>
                <a:gd name="connsiteY101" fmla="*/ 1452012 h 3496775"/>
                <a:gd name="connsiteX102" fmla="*/ 514638 w 3243991"/>
                <a:gd name="connsiteY102" fmla="*/ 1433632 h 3496775"/>
                <a:gd name="connsiteX0" fmla="*/ 514638 w 3243991"/>
                <a:gd name="connsiteY0" fmla="*/ 1433632 h 3496775"/>
                <a:gd name="connsiteX1" fmla="*/ 514638 w 3243991"/>
                <a:gd name="connsiteY1" fmla="*/ 1433632 h 3496775"/>
                <a:gd name="connsiteX2" fmla="*/ 202179 w 3243991"/>
                <a:gd name="connsiteY2" fmla="*/ 1603646 h 3496775"/>
                <a:gd name="connsiteX3" fmla="*/ 18380 w 3243991"/>
                <a:gd name="connsiteY3" fmla="*/ 1787445 h 3496775"/>
                <a:gd name="connsiteX4" fmla="*/ 0 w 3243991"/>
                <a:gd name="connsiteY4" fmla="*/ 2063143 h 3496775"/>
                <a:gd name="connsiteX5" fmla="*/ 151635 w 3243991"/>
                <a:gd name="connsiteY5" fmla="*/ 1952864 h 3496775"/>
                <a:gd name="connsiteX6" fmla="*/ 188394 w 3243991"/>
                <a:gd name="connsiteY6" fmla="*/ 2003409 h 3496775"/>
                <a:gd name="connsiteX7" fmla="*/ 202179 w 3243991"/>
                <a:gd name="connsiteY7" fmla="*/ 1856369 h 3496775"/>
                <a:gd name="connsiteX8" fmla="*/ 280294 w 3243991"/>
                <a:gd name="connsiteY8" fmla="*/ 2269917 h 3496775"/>
                <a:gd name="connsiteX9" fmla="*/ 36760 w 3243991"/>
                <a:gd name="connsiteY9" fmla="*/ 2550211 h 3496775"/>
                <a:gd name="connsiteX10" fmla="*/ 45950 w 3243991"/>
                <a:gd name="connsiteY10" fmla="*/ 3363521 h 3496775"/>
                <a:gd name="connsiteX11" fmla="*/ 105685 w 3243991"/>
                <a:gd name="connsiteY11" fmla="*/ 3326761 h 3496775"/>
                <a:gd name="connsiteX12" fmla="*/ 133255 w 3243991"/>
                <a:gd name="connsiteY12" fmla="*/ 3469206 h 3496775"/>
                <a:gd name="connsiteX13" fmla="*/ 298674 w 3243991"/>
                <a:gd name="connsiteY13" fmla="*/ 3464611 h 3496775"/>
                <a:gd name="connsiteX14" fmla="*/ 353813 w 3243991"/>
                <a:gd name="connsiteY14" fmla="*/ 3427851 h 3496775"/>
                <a:gd name="connsiteX15" fmla="*/ 174609 w 3243991"/>
                <a:gd name="connsiteY15" fmla="*/ 3276217 h 3496775"/>
                <a:gd name="connsiteX16" fmla="*/ 170014 w 3243991"/>
                <a:gd name="connsiteY16" fmla="*/ 2720225 h 3496775"/>
                <a:gd name="connsiteX17" fmla="*/ 390573 w 3243991"/>
                <a:gd name="connsiteY17" fmla="*/ 2605350 h 3496775"/>
                <a:gd name="connsiteX18" fmla="*/ 298674 w 3243991"/>
                <a:gd name="connsiteY18" fmla="*/ 2734010 h 3496775"/>
                <a:gd name="connsiteX19" fmla="*/ 680057 w 3243991"/>
                <a:gd name="connsiteY19" fmla="*/ 3294597 h 3496775"/>
                <a:gd name="connsiteX20" fmla="*/ 721411 w 3243991"/>
                <a:gd name="connsiteY20" fmla="*/ 3262432 h 3496775"/>
                <a:gd name="connsiteX21" fmla="*/ 735196 w 3243991"/>
                <a:gd name="connsiteY21" fmla="*/ 3363521 h 3496775"/>
                <a:gd name="connsiteX22" fmla="*/ 928185 w 3243991"/>
                <a:gd name="connsiteY22" fmla="*/ 3363521 h 3496775"/>
                <a:gd name="connsiteX23" fmla="*/ 974135 w 3243991"/>
                <a:gd name="connsiteY23" fmla="*/ 3331356 h 3496775"/>
                <a:gd name="connsiteX24" fmla="*/ 758171 w 3243991"/>
                <a:gd name="connsiteY24" fmla="*/ 3193507 h 3496775"/>
                <a:gd name="connsiteX25" fmla="*/ 510043 w 3243991"/>
                <a:gd name="connsiteY25" fmla="*/ 2821314 h 3496775"/>
                <a:gd name="connsiteX26" fmla="*/ 519233 w 3243991"/>
                <a:gd name="connsiteY26" fmla="*/ 2738605 h 3496775"/>
                <a:gd name="connsiteX27" fmla="*/ 914400 w 3243991"/>
                <a:gd name="connsiteY27" fmla="*/ 2334247 h 3496775"/>
                <a:gd name="connsiteX28" fmla="*/ 1709331 w 3243991"/>
                <a:gd name="connsiteY28" fmla="*/ 2380197 h 3496775"/>
                <a:gd name="connsiteX29" fmla="*/ 1585267 w 3243991"/>
                <a:gd name="connsiteY29" fmla="*/ 3248647 h 3496775"/>
                <a:gd name="connsiteX30" fmla="*/ 1622026 w 3243991"/>
                <a:gd name="connsiteY30" fmla="*/ 3239457 h 3496775"/>
                <a:gd name="connsiteX31" fmla="*/ 1617432 w 3243991"/>
                <a:gd name="connsiteY31" fmla="*/ 3386496 h 3496775"/>
                <a:gd name="connsiteX32" fmla="*/ 1824205 w 3243991"/>
                <a:gd name="connsiteY32" fmla="*/ 3450826 h 3496775"/>
                <a:gd name="connsiteX33" fmla="*/ 1856370 w 3243991"/>
                <a:gd name="connsiteY33" fmla="*/ 3391091 h 3496775"/>
                <a:gd name="connsiteX34" fmla="*/ 1718521 w 3243991"/>
                <a:gd name="connsiteY34" fmla="*/ 3303786 h 3496775"/>
                <a:gd name="connsiteX35" fmla="*/ 1746091 w 3243991"/>
                <a:gd name="connsiteY35" fmla="*/ 2908619 h 3496775"/>
                <a:gd name="connsiteX36" fmla="*/ 1870155 w 3243991"/>
                <a:gd name="connsiteY36" fmla="*/ 2623730 h 3496775"/>
                <a:gd name="connsiteX37" fmla="*/ 1975840 w 3243991"/>
                <a:gd name="connsiteY37" fmla="*/ 2844289 h 3496775"/>
                <a:gd name="connsiteX38" fmla="*/ 2058549 w 3243991"/>
                <a:gd name="connsiteY38" fmla="*/ 3060253 h 3496775"/>
                <a:gd name="connsiteX39" fmla="*/ 2104499 w 3243991"/>
                <a:gd name="connsiteY39" fmla="*/ 3358926 h 3496775"/>
                <a:gd name="connsiteX40" fmla="*/ 2141259 w 3243991"/>
                <a:gd name="connsiteY40" fmla="*/ 3326761 h 3496775"/>
                <a:gd name="connsiteX41" fmla="*/ 2168828 w 3243991"/>
                <a:gd name="connsiteY41" fmla="*/ 3496775 h 3496775"/>
                <a:gd name="connsiteX42" fmla="*/ 2325058 w 3243991"/>
                <a:gd name="connsiteY42" fmla="*/ 3496775 h 3496775"/>
                <a:gd name="connsiteX43" fmla="*/ 2380197 w 3243991"/>
                <a:gd name="connsiteY43" fmla="*/ 3455421 h 3496775"/>
                <a:gd name="connsiteX44" fmla="*/ 2219373 w 3243991"/>
                <a:gd name="connsiteY44" fmla="*/ 3358926 h 3496775"/>
                <a:gd name="connsiteX45" fmla="*/ 2145854 w 3243991"/>
                <a:gd name="connsiteY45" fmla="*/ 3087823 h 3496775"/>
                <a:gd name="connsiteX46" fmla="*/ 2072334 w 3243991"/>
                <a:gd name="connsiteY46" fmla="*/ 2609945 h 3496775"/>
                <a:gd name="connsiteX47" fmla="*/ 2072334 w 3243991"/>
                <a:gd name="connsiteY47" fmla="*/ 2357222 h 3496775"/>
                <a:gd name="connsiteX48" fmla="*/ 2348033 w 3243991"/>
                <a:gd name="connsiteY48" fmla="*/ 2173423 h 3496775"/>
                <a:gd name="connsiteX49" fmla="*/ 2609946 w 3243991"/>
                <a:gd name="connsiteY49" fmla="*/ 1787445 h 3496775"/>
                <a:gd name="connsiteX50" fmla="*/ 2651301 w 3243991"/>
                <a:gd name="connsiteY50" fmla="*/ 1438227 h 3496775"/>
                <a:gd name="connsiteX51" fmla="*/ 2798340 w 3243991"/>
                <a:gd name="connsiteY51" fmla="*/ 1387682 h 3496775"/>
                <a:gd name="connsiteX52" fmla="*/ 2779960 w 3243991"/>
                <a:gd name="connsiteY52" fmla="*/ 1291187 h 3496775"/>
                <a:gd name="connsiteX53" fmla="*/ 2770770 w 3243991"/>
                <a:gd name="connsiteY53" fmla="*/ 1231453 h 3496775"/>
                <a:gd name="connsiteX54" fmla="*/ 2775365 w 3243991"/>
                <a:gd name="connsiteY54" fmla="*/ 1102793 h 3496775"/>
                <a:gd name="connsiteX55" fmla="*/ 2853480 w 3243991"/>
                <a:gd name="connsiteY55" fmla="*/ 1185503 h 3496775"/>
                <a:gd name="connsiteX56" fmla="*/ 2807530 w 3243991"/>
                <a:gd name="connsiteY56" fmla="*/ 1066034 h 3496775"/>
                <a:gd name="connsiteX57" fmla="*/ 2835100 w 3243991"/>
                <a:gd name="connsiteY57" fmla="*/ 1020084 h 3496775"/>
                <a:gd name="connsiteX58" fmla="*/ 2986734 w 3243991"/>
                <a:gd name="connsiteY58" fmla="*/ 771955 h 3496775"/>
                <a:gd name="connsiteX59" fmla="*/ 2729415 w 3243991"/>
                <a:gd name="connsiteY59" fmla="*/ 868450 h 3496775"/>
                <a:gd name="connsiteX60" fmla="*/ 3074039 w 3243991"/>
                <a:gd name="connsiteY60" fmla="*/ 496257 h 3496775"/>
                <a:gd name="connsiteX61" fmla="*/ 3219323 w 3243991"/>
                <a:gd name="connsiteY61" fmla="*/ 46231 h 3496775"/>
                <a:gd name="connsiteX62" fmla="*/ 3119988 w 3243991"/>
                <a:gd name="connsiteY62" fmla="*/ 328453 h 3496775"/>
                <a:gd name="connsiteX63" fmla="*/ 3079371 w 3243991"/>
                <a:gd name="connsiteY63" fmla="*/ 38232 h 3496775"/>
                <a:gd name="connsiteX64" fmla="*/ 3059798 w 3243991"/>
                <a:gd name="connsiteY64" fmla="*/ 388642 h 3496775"/>
                <a:gd name="connsiteX65" fmla="*/ 2963023 w 3243991"/>
                <a:gd name="connsiteY65" fmla="*/ 482754 h 3496775"/>
                <a:gd name="connsiteX66" fmla="*/ 2822963 w 3243991"/>
                <a:gd name="connsiteY66" fmla="*/ 60189 h 3496775"/>
                <a:gd name="connsiteX67" fmla="*/ 2887119 w 3243991"/>
                <a:gd name="connsiteY67" fmla="*/ 521161 h 3496775"/>
                <a:gd name="connsiteX68" fmla="*/ 2715630 w 3243991"/>
                <a:gd name="connsiteY68" fmla="*/ 730601 h 3496775"/>
                <a:gd name="connsiteX69" fmla="*/ 2649828 w 3243991"/>
                <a:gd name="connsiteY69" fmla="*/ 620884 h 3496775"/>
                <a:gd name="connsiteX70" fmla="*/ 2633832 w 3243991"/>
                <a:gd name="connsiteY70" fmla="*/ 446449 h 3496775"/>
                <a:gd name="connsiteX71" fmla="*/ 2586971 w 3243991"/>
                <a:gd name="connsiteY71" fmla="*/ 643296 h 3496775"/>
                <a:gd name="connsiteX72" fmla="*/ 2650846 w 3243991"/>
                <a:gd name="connsiteY72" fmla="*/ 771218 h 3496775"/>
                <a:gd name="connsiteX73" fmla="*/ 2632922 w 3243991"/>
                <a:gd name="connsiteY73" fmla="*/ 854946 h 3496775"/>
                <a:gd name="connsiteX74" fmla="*/ 2481287 w 3243991"/>
                <a:gd name="connsiteY74" fmla="*/ 854665 h 3496775"/>
                <a:gd name="connsiteX75" fmla="*/ 2393982 w 3243991"/>
                <a:gd name="connsiteY75" fmla="*/ 753575 h 3496775"/>
                <a:gd name="connsiteX76" fmla="*/ 2447929 w 3243991"/>
                <a:gd name="connsiteY76" fmla="*/ 605344 h 3496775"/>
                <a:gd name="connsiteX77" fmla="*/ 2420079 w 3243991"/>
                <a:gd name="connsiteY77" fmla="*/ 458586 h 3496775"/>
                <a:gd name="connsiteX78" fmla="*/ 2330389 w 3243991"/>
                <a:gd name="connsiteY78" fmla="*/ 702575 h 3496775"/>
                <a:gd name="connsiteX79" fmla="*/ 2045501 w 3243991"/>
                <a:gd name="connsiteY79" fmla="*/ 470160 h 3496775"/>
                <a:gd name="connsiteX80" fmla="*/ 2079139 w 3243991"/>
                <a:gd name="connsiteY80" fmla="*/ 379171 h 3496775"/>
                <a:gd name="connsiteX81" fmla="*/ 2305379 w 3243991"/>
                <a:gd name="connsiteY81" fmla="*/ 238764 h 3496775"/>
                <a:gd name="connsiteX82" fmla="*/ 2167863 w 3243991"/>
                <a:gd name="connsiteY82" fmla="*/ 296731 h 3496775"/>
                <a:gd name="connsiteX83" fmla="*/ 2035574 w 3243991"/>
                <a:gd name="connsiteY83" fmla="*/ 307863 h 3496775"/>
                <a:gd name="connsiteX84" fmla="*/ 2047899 w 3243991"/>
                <a:gd name="connsiteY84" fmla="*/ 174099 h 3496775"/>
                <a:gd name="connsiteX85" fmla="*/ 2126456 w 3243991"/>
                <a:gd name="connsiteY85" fmla="*/ 0 h 3496775"/>
                <a:gd name="connsiteX86" fmla="*/ 1966650 w 3243991"/>
                <a:gd name="connsiteY86" fmla="*/ 257318 h 3496775"/>
                <a:gd name="connsiteX87" fmla="*/ 1936870 w 3243991"/>
                <a:gd name="connsiteY87" fmla="*/ 32164 h 3496775"/>
                <a:gd name="connsiteX88" fmla="*/ 1901275 w 3243991"/>
                <a:gd name="connsiteY88" fmla="*/ 208756 h 3496775"/>
                <a:gd name="connsiteX89" fmla="*/ 1931363 w 3243991"/>
                <a:gd name="connsiteY89" fmla="*/ 367315 h 3496775"/>
                <a:gd name="connsiteX90" fmla="*/ 1837294 w 3243991"/>
                <a:gd name="connsiteY90" fmla="*/ 288733 h 3496775"/>
                <a:gd name="connsiteX91" fmla="*/ 1776782 w 3243991"/>
                <a:gd name="connsiteY91" fmla="*/ 138130 h 3496775"/>
                <a:gd name="connsiteX92" fmla="*/ 1812524 w 3243991"/>
                <a:gd name="connsiteY92" fmla="*/ 363351 h 3496775"/>
                <a:gd name="connsiteX93" fmla="*/ 2358415 w 3243991"/>
                <a:gd name="connsiteY93" fmla="*/ 907420 h 3496775"/>
                <a:gd name="connsiteX94" fmla="*/ 2235543 w 3243991"/>
                <a:gd name="connsiteY94" fmla="*/ 830779 h 3496775"/>
                <a:gd name="connsiteX95" fmla="*/ 2065635 w 3243991"/>
                <a:gd name="connsiteY95" fmla="*/ 746314 h 3496775"/>
                <a:gd name="connsiteX96" fmla="*/ 2108531 w 3243991"/>
                <a:gd name="connsiteY96" fmla="*/ 998194 h 3496775"/>
                <a:gd name="connsiteX97" fmla="*/ 2259254 w 3243991"/>
                <a:gd name="connsiteY97" fmla="*/ 1067227 h 3496775"/>
                <a:gd name="connsiteX98" fmla="*/ 2285163 w 3243991"/>
                <a:gd name="connsiteY98" fmla="*/ 1144483 h 3496775"/>
                <a:gd name="connsiteX99" fmla="*/ 2187208 w 3243991"/>
                <a:gd name="connsiteY99" fmla="*/ 1396872 h 3496775"/>
                <a:gd name="connsiteX100" fmla="*/ 1962055 w 3243991"/>
                <a:gd name="connsiteY100" fmla="*/ 1419847 h 3496775"/>
                <a:gd name="connsiteX101" fmla="*/ 1658786 w 3243991"/>
                <a:gd name="connsiteY101" fmla="*/ 1452012 h 3496775"/>
                <a:gd name="connsiteX102" fmla="*/ 514638 w 3243991"/>
                <a:gd name="connsiteY102" fmla="*/ 1433632 h 3496775"/>
                <a:gd name="connsiteX0" fmla="*/ 514638 w 3246359"/>
                <a:gd name="connsiteY0" fmla="*/ 1433632 h 3496775"/>
                <a:gd name="connsiteX1" fmla="*/ 514638 w 3246359"/>
                <a:gd name="connsiteY1" fmla="*/ 1433632 h 3496775"/>
                <a:gd name="connsiteX2" fmla="*/ 202179 w 3246359"/>
                <a:gd name="connsiteY2" fmla="*/ 1603646 h 3496775"/>
                <a:gd name="connsiteX3" fmla="*/ 18380 w 3246359"/>
                <a:gd name="connsiteY3" fmla="*/ 1787445 h 3496775"/>
                <a:gd name="connsiteX4" fmla="*/ 0 w 3246359"/>
                <a:gd name="connsiteY4" fmla="*/ 2063143 h 3496775"/>
                <a:gd name="connsiteX5" fmla="*/ 151635 w 3246359"/>
                <a:gd name="connsiteY5" fmla="*/ 1952864 h 3496775"/>
                <a:gd name="connsiteX6" fmla="*/ 188394 w 3246359"/>
                <a:gd name="connsiteY6" fmla="*/ 2003409 h 3496775"/>
                <a:gd name="connsiteX7" fmla="*/ 202179 w 3246359"/>
                <a:gd name="connsiteY7" fmla="*/ 1856369 h 3496775"/>
                <a:gd name="connsiteX8" fmla="*/ 280294 w 3246359"/>
                <a:gd name="connsiteY8" fmla="*/ 2269917 h 3496775"/>
                <a:gd name="connsiteX9" fmla="*/ 36760 w 3246359"/>
                <a:gd name="connsiteY9" fmla="*/ 2550211 h 3496775"/>
                <a:gd name="connsiteX10" fmla="*/ 45950 w 3246359"/>
                <a:gd name="connsiteY10" fmla="*/ 3363521 h 3496775"/>
                <a:gd name="connsiteX11" fmla="*/ 105685 w 3246359"/>
                <a:gd name="connsiteY11" fmla="*/ 3326761 h 3496775"/>
                <a:gd name="connsiteX12" fmla="*/ 133255 w 3246359"/>
                <a:gd name="connsiteY12" fmla="*/ 3469206 h 3496775"/>
                <a:gd name="connsiteX13" fmla="*/ 298674 w 3246359"/>
                <a:gd name="connsiteY13" fmla="*/ 3464611 h 3496775"/>
                <a:gd name="connsiteX14" fmla="*/ 353813 w 3246359"/>
                <a:gd name="connsiteY14" fmla="*/ 3427851 h 3496775"/>
                <a:gd name="connsiteX15" fmla="*/ 174609 w 3246359"/>
                <a:gd name="connsiteY15" fmla="*/ 3276217 h 3496775"/>
                <a:gd name="connsiteX16" fmla="*/ 170014 w 3246359"/>
                <a:gd name="connsiteY16" fmla="*/ 2720225 h 3496775"/>
                <a:gd name="connsiteX17" fmla="*/ 390573 w 3246359"/>
                <a:gd name="connsiteY17" fmla="*/ 2605350 h 3496775"/>
                <a:gd name="connsiteX18" fmla="*/ 298674 w 3246359"/>
                <a:gd name="connsiteY18" fmla="*/ 2734010 h 3496775"/>
                <a:gd name="connsiteX19" fmla="*/ 680057 w 3246359"/>
                <a:gd name="connsiteY19" fmla="*/ 3294597 h 3496775"/>
                <a:gd name="connsiteX20" fmla="*/ 721411 w 3246359"/>
                <a:gd name="connsiteY20" fmla="*/ 3262432 h 3496775"/>
                <a:gd name="connsiteX21" fmla="*/ 735196 w 3246359"/>
                <a:gd name="connsiteY21" fmla="*/ 3363521 h 3496775"/>
                <a:gd name="connsiteX22" fmla="*/ 928185 w 3246359"/>
                <a:gd name="connsiteY22" fmla="*/ 3363521 h 3496775"/>
                <a:gd name="connsiteX23" fmla="*/ 974135 w 3246359"/>
                <a:gd name="connsiteY23" fmla="*/ 3331356 h 3496775"/>
                <a:gd name="connsiteX24" fmla="*/ 758171 w 3246359"/>
                <a:gd name="connsiteY24" fmla="*/ 3193507 h 3496775"/>
                <a:gd name="connsiteX25" fmla="*/ 510043 w 3246359"/>
                <a:gd name="connsiteY25" fmla="*/ 2821314 h 3496775"/>
                <a:gd name="connsiteX26" fmla="*/ 519233 w 3246359"/>
                <a:gd name="connsiteY26" fmla="*/ 2738605 h 3496775"/>
                <a:gd name="connsiteX27" fmla="*/ 914400 w 3246359"/>
                <a:gd name="connsiteY27" fmla="*/ 2334247 h 3496775"/>
                <a:gd name="connsiteX28" fmla="*/ 1709331 w 3246359"/>
                <a:gd name="connsiteY28" fmla="*/ 2380197 h 3496775"/>
                <a:gd name="connsiteX29" fmla="*/ 1585267 w 3246359"/>
                <a:gd name="connsiteY29" fmla="*/ 3248647 h 3496775"/>
                <a:gd name="connsiteX30" fmla="*/ 1622026 w 3246359"/>
                <a:gd name="connsiteY30" fmla="*/ 3239457 h 3496775"/>
                <a:gd name="connsiteX31" fmla="*/ 1617432 w 3246359"/>
                <a:gd name="connsiteY31" fmla="*/ 3386496 h 3496775"/>
                <a:gd name="connsiteX32" fmla="*/ 1824205 w 3246359"/>
                <a:gd name="connsiteY32" fmla="*/ 3450826 h 3496775"/>
                <a:gd name="connsiteX33" fmla="*/ 1856370 w 3246359"/>
                <a:gd name="connsiteY33" fmla="*/ 3391091 h 3496775"/>
                <a:gd name="connsiteX34" fmla="*/ 1718521 w 3246359"/>
                <a:gd name="connsiteY34" fmla="*/ 3303786 h 3496775"/>
                <a:gd name="connsiteX35" fmla="*/ 1746091 w 3246359"/>
                <a:gd name="connsiteY35" fmla="*/ 2908619 h 3496775"/>
                <a:gd name="connsiteX36" fmla="*/ 1870155 w 3246359"/>
                <a:gd name="connsiteY36" fmla="*/ 2623730 h 3496775"/>
                <a:gd name="connsiteX37" fmla="*/ 1975840 w 3246359"/>
                <a:gd name="connsiteY37" fmla="*/ 2844289 h 3496775"/>
                <a:gd name="connsiteX38" fmla="*/ 2058549 w 3246359"/>
                <a:gd name="connsiteY38" fmla="*/ 3060253 h 3496775"/>
                <a:gd name="connsiteX39" fmla="*/ 2104499 w 3246359"/>
                <a:gd name="connsiteY39" fmla="*/ 3358926 h 3496775"/>
                <a:gd name="connsiteX40" fmla="*/ 2141259 w 3246359"/>
                <a:gd name="connsiteY40" fmla="*/ 3326761 h 3496775"/>
                <a:gd name="connsiteX41" fmla="*/ 2168828 w 3246359"/>
                <a:gd name="connsiteY41" fmla="*/ 3496775 h 3496775"/>
                <a:gd name="connsiteX42" fmla="*/ 2325058 w 3246359"/>
                <a:gd name="connsiteY42" fmla="*/ 3496775 h 3496775"/>
                <a:gd name="connsiteX43" fmla="*/ 2380197 w 3246359"/>
                <a:gd name="connsiteY43" fmla="*/ 3455421 h 3496775"/>
                <a:gd name="connsiteX44" fmla="*/ 2219373 w 3246359"/>
                <a:gd name="connsiteY44" fmla="*/ 3358926 h 3496775"/>
                <a:gd name="connsiteX45" fmla="*/ 2145854 w 3246359"/>
                <a:gd name="connsiteY45" fmla="*/ 3087823 h 3496775"/>
                <a:gd name="connsiteX46" fmla="*/ 2072334 w 3246359"/>
                <a:gd name="connsiteY46" fmla="*/ 2609945 h 3496775"/>
                <a:gd name="connsiteX47" fmla="*/ 2072334 w 3246359"/>
                <a:gd name="connsiteY47" fmla="*/ 2357222 h 3496775"/>
                <a:gd name="connsiteX48" fmla="*/ 2348033 w 3246359"/>
                <a:gd name="connsiteY48" fmla="*/ 2173423 h 3496775"/>
                <a:gd name="connsiteX49" fmla="*/ 2609946 w 3246359"/>
                <a:gd name="connsiteY49" fmla="*/ 1787445 h 3496775"/>
                <a:gd name="connsiteX50" fmla="*/ 2651301 w 3246359"/>
                <a:gd name="connsiteY50" fmla="*/ 1438227 h 3496775"/>
                <a:gd name="connsiteX51" fmla="*/ 2798340 w 3246359"/>
                <a:gd name="connsiteY51" fmla="*/ 1387682 h 3496775"/>
                <a:gd name="connsiteX52" fmla="*/ 2779960 w 3246359"/>
                <a:gd name="connsiteY52" fmla="*/ 1291187 h 3496775"/>
                <a:gd name="connsiteX53" fmla="*/ 2770770 w 3246359"/>
                <a:gd name="connsiteY53" fmla="*/ 1231453 h 3496775"/>
                <a:gd name="connsiteX54" fmla="*/ 2775365 w 3246359"/>
                <a:gd name="connsiteY54" fmla="*/ 1102793 h 3496775"/>
                <a:gd name="connsiteX55" fmla="*/ 2853480 w 3246359"/>
                <a:gd name="connsiteY55" fmla="*/ 1185503 h 3496775"/>
                <a:gd name="connsiteX56" fmla="*/ 2807530 w 3246359"/>
                <a:gd name="connsiteY56" fmla="*/ 1066034 h 3496775"/>
                <a:gd name="connsiteX57" fmla="*/ 2835100 w 3246359"/>
                <a:gd name="connsiteY57" fmla="*/ 1020084 h 3496775"/>
                <a:gd name="connsiteX58" fmla="*/ 2986734 w 3246359"/>
                <a:gd name="connsiteY58" fmla="*/ 771955 h 3496775"/>
                <a:gd name="connsiteX59" fmla="*/ 2729415 w 3246359"/>
                <a:gd name="connsiteY59" fmla="*/ 868450 h 3496775"/>
                <a:gd name="connsiteX60" fmla="*/ 3074039 w 3246359"/>
                <a:gd name="connsiteY60" fmla="*/ 496257 h 3496775"/>
                <a:gd name="connsiteX61" fmla="*/ 3219323 w 3246359"/>
                <a:gd name="connsiteY61" fmla="*/ 46231 h 3496775"/>
                <a:gd name="connsiteX62" fmla="*/ 3119988 w 3246359"/>
                <a:gd name="connsiteY62" fmla="*/ 328453 h 3496775"/>
                <a:gd name="connsiteX63" fmla="*/ 3079371 w 3246359"/>
                <a:gd name="connsiteY63" fmla="*/ 38232 h 3496775"/>
                <a:gd name="connsiteX64" fmla="*/ 3059798 w 3246359"/>
                <a:gd name="connsiteY64" fmla="*/ 388642 h 3496775"/>
                <a:gd name="connsiteX65" fmla="*/ 2963023 w 3246359"/>
                <a:gd name="connsiteY65" fmla="*/ 482754 h 3496775"/>
                <a:gd name="connsiteX66" fmla="*/ 2822963 w 3246359"/>
                <a:gd name="connsiteY66" fmla="*/ 60189 h 3496775"/>
                <a:gd name="connsiteX67" fmla="*/ 2887119 w 3246359"/>
                <a:gd name="connsiteY67" fmla="*/ 521161 h 3496775"/>
                <a:gd name="connsiteX68" fmla="*/ 2715630 w 3246359"/>
                <a:gd name="connsiteY68" fmla="*/ 730601 h 3496775"/>
                <a:gd name="connsiteX69" fmla="*/ 2649828 w 3246359"/>
                <a:gd name="connsiteY69" fmla="*/ 620884 h 3496775"/>
                <a:gd name="connsiteX70" fmla="*/ 2633832 w 3246359"/>
                <a:gd name="connsiteY70" fmla="*/ 446449 h 3496775"/>
                <a:gd name="connsiteX71" fmla="*/ 2586971 w 3246359"/>
                <a:gd name="connsiteY71" fmla="*/ 643296 h 3496775"/>
                <a:gd name="connsiteX72" fmla="*/ 2650846 w 3246359"/>
                <a:gd name="connsiteY72" fmla="*/ 771218 h 3496775"/>
                <a:gd name="connsiteX73" fmla="*/ 2632922 w 3246359"/>
                <a:gd name="connsiteY73" fmla="*/ 854946 h 3496775"/>
                <a:gd name="connsiteX74" fmla="*/ 2481287 w 3246359"/>
                <a:gd name="connsiteY74" fmla="*/ 854665 h 3496775"/>
                <a:gd name="connsiteX75" fmla="*/ 2393982 w 3246359"/>
                <a:gd name="connsiteY75" fmla="*/ 753575 h 3496775"/>
                <a:gd name="connsiteX76" fmla="*/ 2447929 w 3246359"/>
                <a:gd name="connsiteY76" fmla="*/ 605344 h 3496775"/>
                <a:gd name="connsiteX77" fmla="*/ 2420079 w 3246359"/>
                <a:gd name="connsiteY77" fmla="*/ 458586 h 3496775"/>
                <a:gd name="connsiteX78" fmla="*/ 2330389 w 3246359"/>
                <a:gd name="connsiteY78" fmla="*/ 702575 h 3496775"/>
                <a:gd name="connsiteX79" fmla="*/ 2045501 w 3246359"/>
                <a:gd name="connsiteY79" fmla="*/ 470160 h 3496775"/>
                <a:gd name="connsiteX80" fmla="*/ 2079139 w 3246359"/>
                <a:gd name="connsiteY80" fmla="*/ 379171 h 3496775"/>
                <a:gd name="connsiteX81" fmla="*/ 2305379 w 3246359"/>
                <a:gd name="connsiteY81" fmla="*/ 238764 h 3496775"/>
                <a:gd name="connsiteX82" fmla="*/ 2167863 w 3246359"/>
                <a:gd name="connsiteY82" fmla="*/ 296731 h 3496775"/>
                <a:gd name="connsiteX83" fmla="*/ 2035574 w 3246359"/>
                <a:gd name="connsiteY83" fmla="*/ 307863 h 3496775"/>
                <a:gd name="connsiteX84" fmla="*/ 2047899 w 3246359"/>
                <a:gd name="connsiteY84" fmla="*/ 174099 h 3496775"/>
                <a:gd name="connsiteX85" fmla="*/ 2126456 w 3246359"/>
                <a:gd name="connsiteY85" fmla="*/ 0 h 3496775"/>
                <a:gd name="connsiteX86" fmla="*/ 1966650 w 3246359"/>
                <a:gd name="connsiteY86" fmla="*/ 257318 h 3496775"/>
                <a:gd name="connsiteX87" fmla="*/ 1936870 w 3246359"/>
                <a:gd name="connsiteY87" fmla="*/ 32164 h 3496775"/>
                <a:gd name="connsiteX88" fmla="*/ 1901275 w 3246359"/>
                <a:gd name="connsiteY88" fmla="*/ 208756 h 3496775"/>
                <a:gd name="connsiteX89" fmla="*/ 1931363 w 3246359"/>
                <a:gd name="connsiteY89" fmla="*/ 367315 h 3496775"/>
                <a:gd name="connsiteX90" fmla="*/ 1837294 w 3246359"/>
                <a:gd name="connsiteY90" fmla="*/ 288733 h 3496775"/>
                <a:gd name="connsiteX91" fmla="*/ 1776782 w 3246359"/>
                <a:gd name="connsiteY91" fmla="*/ 138130 h 3496775"/>
                <a:gd name="connsiteX92" fmla="*/ 1812524 w 3246359"/>
                <a:gd name="connsiteY92" fmla="*/ 363351 h 3496775"/>
                <a:gd name="connsiteX93" fmla="*/ 2358415 w 3246359"/>
                <a:gd name="connsiteY93" fmla="*/ 907420 h 3496775"/>
                <a:gd name="connsiteX94" fmla="*/ 2235543 w 3246359"/>
                <a:gd name="connsiteY94" fmla="*/ 830779 h 3496775"/>
                <a:gd name="connsiteX95" fmla="*/ 2065635 w 3246359"/>
                <a:gd name="connsiteY95" fmla="*/ 746314 h 3496775"/>
                <a:gd name="connsiteX96" fmla="*/ 2108531 w 3246359"/>
                <a:gd name="connsiteY96" fmla="*/ 998194 h 3496775"/>
                <a:gd name="connsiteX97" fmla="*/ 2259254 w 3246359"/>
                <a:gd name="connsiteY97" fmla="*/ 1067227 h 3496775"/>
                <a:gd name="connsiteX98" fmla="*/ 2285163 w 3246359"/>
                <a:gd name="connsiteY98" fmla="*/ 1144483 h 3496775"/>
                <a:gd name="connsiteX99" fmla="*/ 2187208 w 3246359"/>
                <a:gd name="connsiteY99" fmla="*/ 1396872 h 3496775"/>
                <a:gd name="connsiteX100" fmla="*/ 1962055 w 3246359"/>
                <a:gd name="connsiteY100" fmla="*/ 1419847 h 3496775"/>
                <a:gd name="connsiteX101" fmla="*/ 1658786 w 3246359"/>
                <a:gd name="connsiteY101" fmla="*/ 1452012 h 3496775"/>
                <a:gd name="connsiteX102" fmla="*/ 514638 w 3246359"/>
                <a:gd name="connsiteY102" fmla="*/ 1433632 h 3496775"/>
                <a:gd name="connsiteX0" fmla="*/ 514638 w 3241806"/>
                <a:gd name="connsiteY0" fmla="*/ 1433632 h 3496775"/>
                <a:gd name="connsiteX1" fmla="*/ 514638 w 3241806"/>
                <a:gd name="connsiteY1" fmla="*/ 1433632 h 3496775"/>
                <a:gd name="connsiteX2" fmla="*/ 202179 w 3241806"/>
                <a:gd name="connsiteY2" fmla="*/ 1603646 h 3496775"/>
                <a:gd name="connsiteX3" fmla="*/ 18380 w 3241806"/>
                <a:gd name="connsiteY3" fmla="*/ 1787445 h 3496775"/>
                <a:gd name="connsiteX4" fmla="*/ 0 w 3241806"/>
                <a:gd name="connsiteY4" fmla="*/ 2063143 h 3496775"/>
                <a:gd name="connsiteX5" fmla="*/ 151635 w 3241806"/>
                <a:gd name="connsiteY5" fmla="*/ 1952864 h 3496775"/>
                <a:gd name="connsiteX6" fmla="*/ 188394 w 3241806"/>
                <a:gd name="connsiteY6" fmla="*/ 2003409 h 3496775"/>
                <a:gd name="connsiteX7" fmla="*/ 202179 w 3241806"/>
                <a:gd name="connsiteY7" fmla="*/ 1856369 h 3496775"/>
                <a:gd name="connsiteX8" fmla="*/ 280294 w 3241806"/>
                <a:gd name="connsiteY8" fmla="*/ 2269917 h 3496775"/>
                <a:gd name="connsiteX9" fmla="*/ 36760 w 3241806"/>
                <a:gd name="connsiteY9" fmla="*/ 2550211 h 3496775"/>
                <a:gd name="connsiteX10" fmla="*/ 45950 w 3241806"/>
                <a:gd name="connsiteY10" fmla="*/ 3363521 h 3496775"/>
                <a:gd name="connsiteX11" fmla="*/ 105685 w 3241806"/>
                <a:gd name="connsiteY11" fmla="*/ 3326761 h 3496775"/>
                <a:gd name="connsiteX12" fmla="*/ 133255 w 3241806"/>
                <a:gd name="connsiteY12" fmla="*/ 3469206 h 3496775"/>
                <a:gd name="connsiteX13" fmla="*/ 298674 w 3241806"/>
                <a:gd name="connsiteY13" fmla="*/ 3464611 h 3496775"/>
                <a:gd name="connsiteX14" fmla="*/ 353813 w 3241806"/>
                <a:gd name="connsiteY14" fmla="*/ 3427851 h 3496775"/>
                <a:gd name="connsiteX15" fmla="*/ 174609 w 3241806"/>
                <a:gd name="connsiteY15" fmla="*/ 3276217 h 3496775"/>
                <a:gd name="connsiteX16" fmla="*/ 170014 w 3241806"/>
                <a:gd name="connsiteY16" fmla="*/ 2720225 h 3496775"/>
                <a:gd name="connsiteX17" fmla="*/ 390573 w 3241806"/>
                <a:gd name="connsiteY17" fmla="*/ 2605350 h 3496775"/>
                <a:gd name="connsiteX18" fmla="*/ 298674 w 3241806"/>
                <a:gd name="connsiteY18" fmla="*/ 2734010 h 3496775"/>
                <a:gd name="connsiteX19" fmla="*/ 680057 w 3241806"/>
                <a:gd name="connsiteY19" fmla="*/ 3294597 h 3496775"/>
                <a:gd name="connsiteX20" fmla="*/ 721411 w 3241806"/>
                <a:gd name="connsiteY20" fmla="*/ 3262432 h 3496775"/>
                <a:gd name="connsiteX21" fmla="*/ 735196 w 3241806"/>
                <a:gd name="connsiteY21" fmla="*/ 3363521 h 3496775"/>
                <a:gd name="connsiteX22" fmla="*/ 928185 w 3241806"/>
                <a:gd name="connsiteY22" fmla="*/ 3363521 h 3496775"/>
                <a:gd name="connsiteX23" fmla="*/ 974135 w 3241806"/>
                <a:gd name="connsiteY23" fmla="*/ 3331356 h 3496775"/>
                <a:gd name="connsiteX24" fmla="*/ 758171 w 3241806"/>
                <a:gd name="connsiteY24" fmla="*/ 3193507 h 3496775"/>
                <a:gd name="connsiteX25" fmla="*/ 510043 w 3241806"/>
                <a:gd name="connsiteY25" fmla="*/ 2821314 h 3496775"/>
                <a:gd name="connsiteX26" fmla="*/ 519233 w 3241806"/>
                <a:gd name="connsiteY26" fmla="*/ 2738605 h 3496775"/>
                <a:gd name="connsiteX27" fmla="*/ 914400 w 3241806"/>
                <a:gd name="connsiteY27" fmla="*/ 2334247 h 3496775"/>
                <a:gd name="connsiteX28" fmla="*/ 1709331 w 3241806"/>
                <a:gd name="connsiteY28" fmla="*/ 2380197 h 3496775"/>
                <a:gd name="connsiteX29" fmla="*/ 1585267 w 3241806"/>
                <a:gd name="connsiteY29" fmla="*/ 3248647 h 3496775"/>
                <a:gd name="connsiteX30" fmla="*/ 1622026 w 3241806"/>
                <a:gd name="connsiteY30" fmla="*/ 3239457 h 3496775"/>
                <a:gd name="connsiteX31" fmla="*/ 1617432 w 3241806"/>
                <a:gd name="connsiteY31" fmla="*/ 3386496 h 3496775"/>
                <a:gd name="connsiteX32" fmla="*/ 1824205 w 3241806"/>
                <a:gd name="connsiteY32" fmla="*/ 3450826 h 3496775"/>
                <a:gd name="connsiteX33" fmla="*/ 1856370 w 3241806"/>
                <a:gd name="connsiteY33" fmla="*/ 3391091 h 3496775"/>
                <a:gd name="connsiteX34" fmla="*/ 1718521 w 3241806"/>
                <a:gd name="connsiteY34" fmla="*/ 3303786 h 3496775"/>
                <a:gd name="connsiteX35" fmla="*/ 1746091 w 3241806"/>
                <a:gd name="connsiteY35" fmla="*/ 2908619 h 3496775"/>
                <a:gd name="connsiteX36" fmla="*/ 1870155 w 3241806"/>
                <a:gd name="connsiteY36" fmla="*/ 2623730 h 3496775"/>
                <a:gd name="connsiteX37" fmla="*/ 1975840 w 3241806"/>
                <a:gd name="connsiteY37" fmla="*/ 2844289 h 3496775"/>
                <a:gd name="connsiteX38" fmla="*/ 2058549 w 3241806"/>
                <a:gd name="connsiteY38" fmla="*/ 3060253 h 3496775"/>
                <a:gd name="connsiteX39" fmla="*/ 2104499 w 3241806"/>
                <a:gd name="connsiteY39" fmla="*/ 3358926 h 3496775"/>
                <a:gd name="connsiteX40" fmla="*/ 2141259 w 3241806"/>
                <a:gd name="connsiteY40" fmla="*/ 3326761 h 3496775"/>
                <a:gd name="connsiteX41" fmla="*/ 2168828 w 3241806"/>
                <a:gd name="connsiteY41" fmla="*/ 3496775 h 3496775"/>
                <a:gd name="connsiteX42" fmla="*/ 2325058 w 3241806"/>
                <a:gd name="connsiteY42" fmla="*/ 3496775 h 3496775"/>
                <a:gd name="connsiteX43" fmla="*/ 2380197 w 3241806"/>
                <a:gd name="connsiteY43" fmla="*/ 3455421 h 3496775"/>
                <a:gd name="connsiteX44" fmla="*/ 2219373 w 3241806"/>
                <a:gd name="connsiteY44" fmla="*/ 3358926 h 3496775"/>
                <a:gd name="connsiteX45" fmla="*/ 2145854 w 3241806"/>
                <a:gd name="connsiteY45" fmla="*/ 3087823 h 3496775"/>
                <a:gd name="connsiteX46" fmla="*/ 2072334 w 3241806"/>
                <a:gd name="connsiteY46" fmla="*/ 2609945 h 3496775"/>
                <a:gd name="connsiteX47" fmla="*/ 2072334 w 3241806"/>
                <a:gd name="connsiteY47" fmla="*/ 2357222 h 3496775"/>
                <a:gd name="connsiteX48" fmla="*/ 2348033 w 3241806"/>
                <a:gd name="connsiteY48" fmla="*/ 2173423 h 3496775"/>
                <a:gd name="connsiteX49" fmla="*/ 2609946 w 3241806"/>
                <a:gd name="connsiteY49" fmla="*/ 1787445 h 3496775"/>
                <a:gd name="connsiteX50" fmla="*/ 2651301 w 3241806"/>
                <a:gd name="connsiteY50" fmla="*/ 1438227 h 3496775"/>
                <a:gd name="connsiteX51" fmla="*/ 2798340 w 3241806"/>
                <a:gd name="connsiteY51" fmla="*/ 1387682 h 3496775"/>
                <a:gd name="connsiteX52" fmla="*/ 2779960 w 3241806"/>
                <a:gd name="connsiteY52" fmla="*/ 1291187 h 3496775"/>
                <a:gd name="connsiteX53" fmla="*/ 2770770 w 3241806"/>
                <a:gd name="connsiteY53" fmla="*/ 1231453 h 3496775"/>
                <a:gd name="connsiteX54" fmla="*/ 2775365 w 3241806"/>
                <a:gd name="connsiteY54" fmla="*/ 1102793 h 3496775"/>
                <a:gd name="connsiteX55" fmla="*/ 2853480 w 3241806"/>
                <a:gd name="connsiteY55" fmla="*/ 1185503 h 3496775"/>
                <a:gd name="connsiteX56" fmla="*/ 2807530 w 3241806"/>
                <a:gd name="connsiteY56" fmla="*/ 1066034 h 3496775"/>
                <a:gd name="connsiteX57" fmla="*/ 2835100 w 3241806"/>
                <a:gd name="connsiteY57" fmla="*/ 1020084 h 3496775"/>
                <a:gd name="connsiteX58" fmla="*/ 2986734 w 3241806"/>
                <a:gd name="connsiteY58" fmla="*/ 771955 h 3496775"/>
                <a:gd name="connsiteX59" fmla="*/ 2729415 w 3241806"/>
                <a:gd name="connsiteY59" fmla="*/ 868450 h 3496775"/>
                <a:gd name="connsiteX60" fmla="*/ 3074039 w 3241806"/>
                <a:gd name="connsiteY60" fmla="*/ 496257 h 3496775"/>
                <a:gd name="connsiteX61" fmla="*/ 3219323 w 3241806"/>
                <a:gd name="connsiteY61" fmla="*/ 46231 h 3496775"/>
                <a:gd name="connsiteX62" fmla="*/ 3119988 w 3241806"/>
                <a:gd name="connsiteY62" fmla="*/ 328453 h 3496775"/>
                <a:gd name="connsiteX63" fmla="*/ 3079371 w 3241806"/>
                <a:gd name="connsiteY63" fmla="*/ 38232 h 3496775"/>
                <a:gd name="connsiteX64" fmla="*/ 3059798 w 3241806"/>
                <a:gd name="connsiteY64" fmla="*/ 388642 h 3496775"/>
                <a:gd name="connsiteX65" fmla="*/ 2963023 w 3241806"/>
                <a:gd name="connsiteY65" fmla="*/ 482754 h 3496775"/>
                <a:gd name="connsiteX66" fmla="*/ 2822963 w 3241806"/>
                <a:gd name="connsiteY66" fmla="*/ 60189 h 3496775"/>
                <a:gd name="connsiteX67" fmla="*/ 2887119 w 3241806"/>
                <a:gd name="connsiteY67" fmla="*/ 521161 h 3496775"/>
                <a:gd name="connsiteX68" fmla="*/ 2715630 w 3241806"/>
                <a:gd name="connsiteY68" fmla="*/ 730601 h 3496775"/>
                <a:gd name="connsiteX69" fmla="*/ 2649828 w 3241806"/>
                <a:gd name="connsiteY69" fmla="*/ 620884 h 3496775"/>
                <a:gd name="connsiteX70" fmla="*/ 2633832 w 3241806"/>
                <a:gd name="connsiteY70" fmla="*/ 446449 h 3496775"/>
                <a:gd name="connsiteX71" fmla="*/ 2586971 w 3241806"/>
                <a:gd name="connsiteY71" fmla="*/ 643296 h 3496775"/>
                <a:gd name="connsiteX72" fmla="*/ 2650846 w 3241806"/>
                <a:gd name="connsiteY72" fmla="*/ 771218 h 3496775"/>
                <a:gd name="connsiteX73" fmla="*/ 2632922 w 3241806"/>
                <a:gd name="connsiteY73" fmla="*/ 854946 h 3496775"/>
                <a:gd name="connsiteX74" fmla="*/ 2481287 w 3241806"/>
                <a:gd name="connsiteY74" fmla="*/ 854665 h 3496775"/>
                <a:gd name="connsiteX75" fmla="*/ 2393982 w 3241806"/>
                <a:gd name="connsiteY75" fmla="*/ 753575 h 3496775"/>
                <a:gd name="connsiteX76" fmla="*/ 2447929 w 3241806"/>
                <a:gd name="connsiteY76" fmla="*/ 605344 h 3496775"/>
                <a:gd name="connsiteX77" fmla="*/ 2420079 w 3241806"/>
                <a:gd name="connsiteY77" fmla="*/ 458586 h 3496775"/>
                <a:gd name="connsiteX78" fmla="*/ 2330389 w 3241806"/>
                <a:gd name="connsiteY78" fmla="*/ 702575 h 3496775"/>
                <a:gd name="connsiteX79" fmla="*/ 2045501 w 3241806"/>
                <a:gd name="connsiteY79" fmla="*/ 470160 h 3496775"/>
                <a:gd name="connsiteX80" fmla="*/ 2079139 w 3241806"/>
                <a:gd name="connsiteY80" fmla="*/ 379171 h 3496775"/>
                <a:gd name="connsiteX81" fmla="*/ 2305379 w 3241806"/>
                <a:gd name="connsiteY81" fmla="*/ 238764 h 3496775"/>
                <a:gd name="connsiteX82" fmla="*/ 2167863 w 3241806"/>
                <a:gd name="connsiteY82" fmla="*/ 296731 h 3496775"/>
                <a:gd name="connsiteX83" fmla="*/ 2035574 w 3241806"/>
                <a:gd name="connsiteY83" fmla="*/ 307863 h 3496775"/>
                <a:gd name="connsiteX84" fmla="*/ 2047899 w 3241806"/>
                <a:gd name="connsiteY84" fmla="*/ 174099 h 3496775"/>
                <a:gd name="connsiteX85" fmla="*/ 2126456 w 3241806"/>
                <a:gd name="connsiteY85" fmla="*/ 0 h 3496775"/>
                <a:gd name="connsiteX86" fmla="*/ 1966650 w 3241806"/>
                <a:gd name="connsiteY86" fmla="*/ 257318 h 3496775"/>
                <a:gd name="connsiteX87" fmla="*/ 1936870 w 3241806"/>
                <a:gd name="connsiteY87" fmla="*/ 32164 h 3496775"/>
                <a:gd name="connsiteX88" fmla="*/ 1901275 w 3241806"/>
                <a:gd name="connsiteY88" fmla="*/ 208756 h 3496775"/>
                <a:gd name="connsiteX89" fmla="*/ 1931363 w 3241806"/>
                <a:gd name="connsiteY89" fmla="*/ 367315 h 3496775"/>
                <a:gd name="connsiteX90" fmla="*/ 1837294 w 3241806"/>
                <a:gd name="connsiteY90" fmla="*/ 288733 h 3496775"/>
                <a:gd name="connsiteX91" fmla="*/ 1776782 w 3241806"/>
                <a:gd name="connsiteY91" fmla="*/ 138130 h 3496775"/>
                <a:gd name="connsiteX92" fmla="*/ 1812524 w 3241806"/>
                <a:gd name="connsiteY92" fmla="*/ 363351 h 3496775"/>
                <a:gd name="connsiteX93" fmla="*/ 2358415 w 3241806"/>
                <a:gd name="connsiteY93" fmla="*/ 907420 h 3496775"/>
                <a:gd name="connsiteX94" fmla="*/ 2235543 w 3241806"/>
                <a:gd name="connsiteY94" fmla="*/ 830779 h 3496775"/>
                <a:gd name="connsiteX95" fmla="*/ 2065635 w 3241806"/>
                <a:gd name="connsiteY95" fmla="*/ 746314 h 3496775"/>
                <a:gd name="connsiteX96" fmla="*/ 2108531 w 3241806"/>
                <a:gd name="connsiteY96" fmla="*/ 998194 h 3496775"/>
                <a:gd name="connsiteX97" fmla="*/ 2259254 w 3241806"/>
                <a:gd name="connsiteY97" fmla="*/ 1067227 h 3496775"/>
                <a:gd name="connsiteX98" fmla="*/ 2285163 w 3241806"/>
                <a:gd name="connsiteY98" fmla="*/ 1144483 h 3496775"/>
                <a:gd name="connsiteX99" fmla="*/ 2187208 w 3241806"/>
                <a:gd name="connsiteY99" fmla="*/ 1396872 h 3496775"/>
                <a:gd name="connsiteX100" fmla="*/ 1962055 w 3241806"/>
                <a:gd name="connsiteY100" fmla="*/ 1419847 h 3496775"/>
                <a:gd name="connsiteX101" fmla="*/ 1658786 w 3241806"/>
                <a:gd name="connsiteY101" fmla="*/ 1452012 h 3496775"/>
                <a:gd name="connsiteX102" fmla="*/ 514638 w 3241806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496257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496257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496257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496257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501589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501589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45410 w 3241295"/>
                <a:gd name="connsiteY59" fmla="*/ 865784 h 3496775"/>
                <a:gd name="connsiteX60" fmla="*/ 3074039 w 3241295"/>
                <a:gd name="connsiteY60" fmla="*/ 501589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45410 w 3241295"/>
                <a:gd name="connsiteY59" fmla="*/ 865784 h 3496775"/>
                <a:gd name="connsiteX60" fmla="*/ 3074039 w 3241295"/>
                <a:gd name="connsiteY60" fmla="*/ 501589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35420"/>
                <a:gd name="connsiteY0" fmla="*/ 1433632 h 3496775"/>
                <a:gd name="connsiteX1" fmla="*/ 514638 w 3235420"/>
                <a:gd name="connsiteY1" fmla="*/ 1433632 h 3496775"/>
                <a:gd name="connsiteX2" fmla="*/ 202179 w 3235420"/>
                <a:gd name="connsiteY2" fmla="*/ 1603646 h 3496775"/>
                <a:gd name="connsiteX3" fmla="*/ 18380 w 3235420"/>
                <a:gd name="connsiteY3" fmla="*/ 1787445 h 3496775"/>
                <a:gd name="connsiteX4" fmla="*/ 0 w 3235420"/>
                <a:gd name="connsiteY4" fmla="*/ 2063143 h 3496775"/>
                <a:gd name="connsiteX5" fmla="*/ 151635 w 3235420"/>
                <a:gd name="connsiteY5" fmla="*/ 1952864 h 3496775"/>
                <a:gd name="connsiteX6" fmla="*/ 188394 w 3235420"/>
                <a:gd name="connsiteY6" fmla="*/ 2003409 h 3496775"/>
                <a:gd name="connsiteX7" fmla="*/ 202179 w 3235420"/>
                <a:gd name="connsiteY7" fmla="*/ 1856369 h 3496775"/>
                <a:gd name="connsiteX8" fmla="*/ 280294 w 3235420"/>
                <a:gd name="connsiteY8" fmla="*/ 2269917 h 3496775"/>
                <a:gd name="connsiteX9" fmla="*/ 36760 w 3235420"/>
                <a:gd name="connsiteY9" fmla="*/ 2550211 h 3496775"/>
                <a:gd name="connsiteX10" fmla="*/ 45950 w 3235420"/>
                <a:gd name="connsiteY10" fmla="*/ 3363521 h 3496775"/>
                <a:gd name="connsiteX11" fmla="*/ 105685 w 3235420"/>
                <a:gd name="connsiteY11" fmla="*/ 3326761 h 3496775"/>
                <a:gd name="connsiteX12" fmla="*/ 133255 w 3235420"/>
                <a:gd name="connsiteY12" fmla="*/ 3469206 h 3496775"/>
                <a:gd name="connsiteX13" fmla="*/ 298674 w 3235420"/>
                <a:gd name="connsiteY13" fmla="*/ 3464611 h 3496775"/>
                <a:gd name="connsiteX14" fmla="*/ 353813 w 3235420"/>
                <a:gd name="connsiteY14" fmla="*/ 3427851 h 3496775"/>
                <a:gd name="connsiteX15" fmla="*/ 174609 w 3235420"/>
                <a:gd name="connsiteY15" fmla="*/ 3276217 h 3496775"/>
                <a:gd name="connsiteX16" fmla="*/ 170014 w 3235420"/>
                <a:gd name="connsiteY16" fmla="*/ 2720225 h 3496775"/>
                <a:gd name="connsiteX17" fmla="*/ 390573 w 3235420"/>
                <a:gd name="connsiteY17" fmla="*/ 2605350 h 3496775"/>
                <a:gd name="connsiteX18" fmla="*/ 298674 w 3235420"/>
                <a:gd name="connsiteY18" fmla="*/ 2734010 h 3496775"/>
                <a:gd name="connsiteX19" fmla="*/ 680057 w 3235420"/>
                <a:gd name="connsiteY19" fmla="*/ 3294597 h 3496775"/>
                <a:gd name="connsiteX20" fmla="*/ 721411 w 3235420"/>
                <a:gd name="connsiteY20" fmla="*/ 3262432 h 3496775"/>
                <a:gd name="connsiteX21" fmla="*/ 735196 w 3235420"/>
                <a:gd name="connsiteY21" fmla="*/ 3363521 h 3496775"/>
                <a:gd name="connsiteX22" fmla="*/ 928185 w 3235420"/>
                <a:gd name="connsiteY22" fmla="*/ 3363521 h 3496775"/>
                <a:gd name="connsiteX23" fmla="*/ 974135 w 3235420"/>
                <a:gd name="connsiteY23" fmla="*/ 3331356 h 3496775"/>
                <a:gd name="connsiteX24" fmla="*/ 758171 w 3235420"/>
                <a:gd name="connsiteY24" fmla="*/ 3193507 h 3496775"/>
                <a:gd name="connsiteX25" fmla="*/ 510043 w 3235420"/>
                <a:gd name="connsiteY25" fmla="*/ 2821314 h 3496775"/>
                <a:gd name="connsiteX26" fmla="*/ 519233 w 3235420"/>
                <a:gd name="connsiteY26" fmla="*/ 2738605 h 3496775"/>
                <a:gd name="connsiteX27" fmla="*/ 914400 w 3235420"/>
                <a:gd name="connsiteY27" fmla="*/ 2334247 h 3496775"/>
                <a:gd name="connsiteX28" fmla="*/ 1709331 w 3235420"/>
                <a:gd name="connsiteY28" fmla="*/ 2380197 h 3496775"/>
                <a:gd name="connsiteX29" fmla="*/ 1585267 w 3235420"/>
                <a:gd name="connsiteY29" fmla="*/ 3248647 h 3496775"/>
                <a:gd name="connsiteX30" fmla="*/ 1622026 w 3235420"/>
                <a:gd name="connsiteY30" fmla="*/ 3239457 h 3496775"/>
                <a:gd name="connsiteX31" fmla="*/ 1617432 w 3235420"/>
                <a:gd name="connsiteY31" fmla="*/ 3386496 h 3496775"/>
                <a:gd name="connsiteX32" fmla="*/ 1824205 w 3235420"/>
                <a:gd name="connsiteY32" fmla="*/ 3450826 h 3496775"/>
                <a:gd name="connsiteX33" fmla="*/ 1856370 w 3235420"/>
                <a:gd name="connsiteY33" fmla="*/ 3391091 h 3496775"/>
                <a:gd name="connsiteX34" fmla="*/ 1718521 w 3235420"/>
                <a:gd name="connsiteY34" fmla="*/ 3303786 h 3496775"/>
                <a:gd name="connsiteX35" fmla="*/ 1746091 w 3235420"/>
                <a:gd name="connsiteY35" fmla="*/ 2908619 h 3496775"/>
                <a:gd name="connsiteX36" fmla="*/ 1870155 w 3235420"/>
                <a:gd name="connsiteY36" fmla="*/ 2623730 h 3496775"/>
                <a:gd name="connsiteX37" fmla="*/ 1975840 w 3235420"/>
                <a:gd name="connsiteY37" fmla="*/ 2844289 h 3496775"/>
                <a:gd name="connsiteX38" fmla="*/ 2058549 w 3235420"/>
                <a:gd name="connsiteY38" fmla="*/ 3060253 h 3496775"/>
                <a:gd name="connsiteX39" fmla="*/ 2104499 w 3235420"/>
                <a:gd name="connsiteY39" fmla="*/ 3358926 h 3496775"/>
                <a:gd name="connsiteX40" fmla="*/ 2141259 w 3235420"/>
                <a:gd name="connsiteY40" fmla="*/ 3326761 h 3496775"/>
                <a:gd name="connsiteX41" fmla="*/ 2168828 w 3235420"/>
                <a:gd name="connsiteY41" fmla="*/ 3496775 h 3496775"/>
                <a:gd name="connsiteX42" fmla="*/ 2325058 w 3235420"/>
                <a:gd name="connsiteY42" fmla="*/ 3496775 h 3496775"/>
                <a:gd name="connsiteX43" fmla="*/ 2380197 w 3235420"/>
                <a:gd name="connsiteY43" fmla="*/ 3455421 h 3496775"/>
                <a:gd name="connsiteX44" fmla="*/ 2219373 w 3235420"/>
                <a:gd name="connsiteY44" fmla="*/ 3358926 h 3496775"/>
                <a:gd name="connsiteX45" fmla="*/ 2145854 w 3235420"/>
                <a:gd name="connsiteY45" fmla="*/ 3087823 h 3496775"/>
                <a:gd name="connsiteX46" fmla="*/ 2072334 w 3235420"/>
                <a:gd name="connsiteY46" fmla="*/ 2609945 h 3496775"/>
                <a:gd name="connsiteX47" fmla="*/ 2072334 w 3235420"/>
                <a:gd name="connsiteY47" fmla="*/ 2357222 h 3496775"/>
                <a:gd name="connsiteX48" fmla="*/ 2348033 w 3235420"/>
                <a:gd name="connsiteY48" fmla="*/ 2173423 h 3496775"/>
                <a:gd name="connsiteX49" fmla="*/ 2609946 w 3235420"/>
                <a:gd name="connsiteY49" fmla="*/ 1787445 h 3496775"/>
                <a:gd name="connsiteX50" fmla="*/ 2651301 w 3235420"/>
                <a:gd name="connsiteY50" fmla="*/ 1438227 h 3496775"/>
                <a:gd name="connsiteX51" fmla="*/ 2798340 w 3235420"/>
                <a:gd name="connsiteY51" fmla="*/ 1387682 h 3496775"/>
                <a:gd name="connsiteX52" fmla="*/ 2779960 w 3235420"/>
                <a:gd name="connsiteY52" fmla="*/ 1291187 h 3496775"/>
                <a:gd name="connsiteX53" fmla="*/ 2770770 w 3235420"/>
                <a:gd name="connsiteY53" fmla="*/ 1231453 h 3496775"/>
                <a:gd name="connsiteX54" fmla="*/ 2775365 w 3235420"/>
                <a:gd name="connsiteY54" fmla="*/ 1102793 h 3496775"/>
                <a:gd name="connsiteX55" fmla="*/ 2853480 w 3235420"/>
                <a:gd name="connsiteY55" fmla="*/ 1185503 h 3496775"/>
                <a:gd name="connsiteX56" fmla="*/ 2807530 w 3235420"/>
                <a:gd name="connsiteY56" fmla="*/ 1066034 h 3496775"/>
                <a:gd name="connsiteX57" fmla="*/ 2835100 w 3235420"/>
                <a:gd name="connsiteY57" fmla="*/ 1020084 h 3496775"/>
                <a:gd name="connsiteX58" fmla="*/ 2986734 w 3235420"/>
                <a:gd name="connsiteY58" fmla="*/ 771955 h 3496775"/>
                <a:gd name="connsiteX59" fmla="*/ 2745410 w 3235420"/>
                <a:gd name="connsiteY59" fmla="*/ 865784 h 3496775"/>
                <a:gd name="connsiteX60" fmla="*/ 3074039 w 3235420"/>
                <a:gd name="connsiteY60" fmla="*/ 501589 h 3496775"/>
                <a:gd name="connsiteX61" fmla="*/ 3219323 w 3235420"/>
                <a:gd name="connsiteY61" fmla="*/ 46231 h 3496775"/>
                <a:gd name="connsiteX62" fmla="*/ 3119988 w 3235420"/>
                <a:gd name="connsiteY62" fmla="*/ 328453 h 3496775"/>
                <a:gd name="connsiteX63" fmla="*/ 3079371 w 3235420"/>
                <a:gd name="connsiteY63" fmla="*/ 38232 h 3496775"/>
                <a:gd name="connsiteX64" fmla="*/ 3059798 w 3235420"/>
                <a:gd name="connsiteY64" fmla="*/ 388642 h 3496775"/>
                <a:gd name="connsiteX65" fmla="*/ 2963023 w 3235420"/>
                <a:gd name="connsiteY65" fmla="*/ 482754 h 3496775"/>
                <a:gd name="connsiteX66" fmla="*/ 2822963 w 3235420"/>
                <a:gd name="connsiteY66" fmla="*/ 60189 h 3496775"/>
                <a:gd name="connsiteX67" fmla="*/ 2887119 w 3235420"/>
                <a:gd name="connsiteY67" fmla="*/ 521161 h 3496775"/>
                <a:gd name="connsiteX68" fmla="*/ 2715630 w 3235420"/>
                <a:gd name="connsiteY68" fmla="*/ 730601 h 3496775"/>
                <a:gd name="connsiteX69" fmla="*/ 2649828 w 3235420"/>
                <a:gd name="connsiteY69" fmla="*/ 620884 h 3496775"/>
                <a:gd name="connsiteX70" fmla="*/ 2633832 w 3235420"/>
                <a:gd name="connsiteY70" fmla="*/ 446449 h 3496775"/>
                <a:gd name="connsiteX71" fmla="*/ 2586971 w 3235420"/>
                <a:gd name="connsiteY71" fmla="*/ 643296 h 3496775"/>
                <a:gd name="connsiteX72" fmla="*/ 2650846 w 3235420"/>
                <a:gd name="connsiteY72" fmla="*/ 771218 h 3496775"/>
                <a:gd name="connsiteX73" fmla="*/ 2632922 w 3235420"/>
                <a:gd name="connsiteY73" fmla="*/ 854946 h 3496775"/>
                <a:gd name="connsiteX74" fmla="*/ 2481287 w 3235420"/>
                <a:gd name="connsiteY74" fmla="*/ 854665 h 3496775"/>
                <a:gd name="connsiteX75" fmla="*/ 2393982 w 3235420"/>
                <a:gd name="connsiteY75" fmla="*/ 753575 h 3496775"/>
                <a:gd name="connsiteX76" fmla="*/ 2447929 w 3235420"/>
                <a:gd name="connsiteY76" fmla="*/ 605344 h 3496775"/>
                <a:gd name="connsiteX77" fmla="*/ 2420079 w 3235420"/>
                <a:gd name="connsiteY77" fmla="*/ 458586 h 3496775"/>
                <a:gd name="connsiteX78" fmla="*/ 2330389 w 3235420"/>
                <a:gd name="connsiteY78" fmla="*/ 702575 h 3496775"/>
                <a:gd name="connsiteX79" fmla="*/ 2045501 w 3235420"/>
                <a:gd name="connsiteY79" fmla="*/ 470160 h 3496775"/>
                <a:gd name="connsiteX80" fmla="*/ 2079139 w 3235420"/>
                <a:gd name="connsiteY80" fmla="*/ 379171 h 3496775"/>
                <a:gd name="connsiteX81" fmla="*/ 2305379 w 3235420"/>
                <a:gd name="connsiteY81" fmla="*/ 238764 h 3496775"/>
                <a:gd name="connsiteX82" fmla="*/ 2167863 w 3235420"/>
                <a:gd name="connsiteY82" fmla="*/ 296731 h 3496775"/>
                <a:gd name="connsiteX83" fmla="*/ 2035574 w 3235420"/>
                <a:gd name="connsiteY83" fmla="*/ 307863 h 3496775"/>
                <a:gd name="connsiteX84" fmla="*/ 2047899 w 3235420"/>
                <a:gd name="connsiteY84" fmla="*/ 174099 h 3496775"/>
                <a:gd name="connsiteX85" fmla="*/ 2126456 w 3235420"/>
                <a:gd name="connsiteY85" fmla="*/ 0 h 3496775"/>
                <a:gd name="connsiteX86" fmla="*/ 1966650 w 3235420"/>
                <a:gd name="connsiteY86" fmla="*/ 257318 h 3496775"/>
                <a:gd name="connsiteX87" fmla="*/ 1936870 w 3235420"/>
                <a:gd name="connsiteY87" fmla="*/ 32164 h 3496775"/>
                <a:gd name="connsiteX88" fmla="*/ 1901275 w 3235420"/>
                <a:gd name="connsiteY88" fmla="*/ 208756 h 3496775"/>
                <a:gd name="connsiteX89" fmla="*/ 1931363 w 3235420"/>
                <a:gd name="connsiteY89" fmla="*/ 367315 h 3496775"/>
                <a:gd name="connsiteX90" fmla="*/ 1837294 w 3235420"/>
                <a:gd name="connsiteY90" fmla="*/ 288733 h 3496775"/>
                <a:gd name="connsiteX91" fmla="*/ 1776782 w 3235420"/>
                <a:gd name="connsiteY91" fmla="*/ 138130 h 3496775"/>
                <a:gd name="connsiteX92" fmla="*/ 1812524 w 3235420"/>
                <a:gd name="connsiteY92" fmla="*/ 363351 h 3496775"/>
                <a:gd name="connsiteX93" fmla="*/ 2358415 w 3235420"/>
                <a:gd name="connsiteY93" fmla="*/ 907420 h 3496775"/>
                <a:gd name="connsiteX94" fmla="*/ 2235543 w 3235420"/>
                <a:gd name="connsiteY94" fmla="*/ 830779 h 3496775"/>
                <a:gd name="connsiteX95" fmla="*/ 2065635 w 3235420"/>
                <a:gd name="connsiteY95" fmla="*/ 746314 h 3496775"/>
                <a:gd name="connsiteX96" fmla="*/ 2108531 w 3235420"/>
                <a:gd name="connsiteY96" fmla="*/ 998194 h 3496775"/>
                <a:gd name="connsiteX97" fmla="*/ 2259254 w 3235420"/>
                <a:gd name="connsiteY97" fmla="*/ 1067227 h 3496775"/>
                <a:gd name="connsiteX98" fmla="*/ 2285163 w 3235420"/>
                <a:gd name="connsiteY98" fmla="*/ 1144483 h 3496775"/>
                <a:gd name="connsiteX99" fmla="*/ 2187208 w 3235420"/>
                <a:gd name="connsiteY99" fmla="*/ 1396872 h 3496775"/>
                <a:gd name="connsiteX100" fmla="*/ 1962055 w 3235420"/>
                <a:gd name="connsiteY100" fmla="*/ 1419847 h 3496775"/>
                <a:gd name="connsiteX101" fmla="*/ 1658786 w 3235420"/>
                <a:gd name="connsiteY101" fmla="*/ 1452012 h 3496775"/>
                <a:gd name="connsiteX102" fmla="*/ 514638 w 3235420"/>
                <a:gd name="connsiteY102" fmla="*/ 1433632 h 3496775"/>
                <a:gd name="connsiteX0" fmla="*/ 514638 w 3243238"/>
                <a:gd name="connsiteY0" fmla="*/ 1433632 h 3496775"/>
                <a:gd name="connsiteX1" fmla="*/ 514638 w 3243238"/>
                <a:gd name="connsiteY1" fmla="*/ 1433632 h 3496775"/>
                <a:gd name="connsiteX2" fmla="*/ 202179 w 3243238"/>
                <a:gd name="connsiteY2" fmla="*/ 1603646 h 3496775"/>
                <a:gd name="connsiteX3" fmla="*/ 18380 w 3243238"/>
                <a:gd name="connsiteY3" fmla="*/ 1787445 h 3496775"/>
                <a:gd name="connsiteX4" fmla="*/ 0 w 3243238"/>
                <a:gd name="connsiteY4" fmla="*/ 2063143 h 3496775"/>
                <a:gd name="connsiteX5" fmla="*/ 151635 w 3243238"/>
                <a:gd name="connsiteY5" fmla="*/ 1952864 h 3496775"/>
                <a:gd name="connsiteX6" fmla="*/ 188394 w 3243238"/>
                <a:gd name="connsiteY6" fmla="*/ 2003409 h 3496775"/>
                <a:gd name="connsiteX7" fmla="*/ 202179 w 3243238"/>
                <a:gd name="connsiteY7" fmla="*/ 1856369 h 3496775"/>
                <a:gd name="connsiteX8" fmla="*/ 280294 w 3243238"/>
                <a:gd name="connsiteY8" fmla="*/ 2269917 h 3496775"/>
                <a:gd name="connsiteX9" fmla="*/ 36760 w 3243238"/>
                <a:gd name="connsiteY9" fmla="*/ 2550211 h 3496775"/>
                <a:gd name="connsiteX10" fmla="*/ 45950 w 3243238"/>
                <a:gd name="connsiteY10" fmla="*/ 3363521 h 3496775"/>
                <a:gd name="connsiteX11" fmla="*/ 105685 w 3243238"/>
                <a:gd name="connsiteY11" fmla="*/ 3326761 h 3496775"/>
                <a:gd name="connsiteX12" fmla="*/ 133255 w 3243238"/>
                <a:gd name="connsiteY12" fmla="*/ 3469206 h 3496775"/>
                <a:gd name="connsiteX13" fmla="*/ 298674 w 3243238"/>
                <a:gd name="connsiteY13" fmla="*/ 3464611 h 3496775"/>
                <a:gd name="connsiteX14" fmla="*/ 353813 w 3243238"/>
                <a:gd name="connsiteY14" fmla="*/ 3427851 h 3496775"/>
                <a:gd name="connsiteX15" fmla="*/ 174609 w 3243238"/>
                <a:gd name="connsiteY15" fmla="*/ 3276217 h 3496775"/>
                <a:gd name="connsiteX16" fmla="*/ 170014 w 3243238"/>
                <a:gd name="connsiteY16" fmla="*/ 2720225 h 3496775"/>
                <a:gd name="connsiteX17" fmla="*/ 390573 w 3243238"/>
                <a:gd name="connsiteY17" fmla="*/ 2605350 h 3496775"/>
                <a:gd name="connsiteX18" fmla="*/ 298674 w 3243238"/>
                <a:gd name="connsiteY18" fmla="*/ 2734010 h 3496775"/>
                <a:gd name="connsiteX19" fmla="*/ 680057 w 3243238"/>
                <a:gd name="connsiteY19" fmla="*/ 3294597 h 3496775"/>
                <a:gd name="connsiteX20" fmla="*/ 721411 w 3243238"/>
                <a:gd name="connsiteY20" fmla="*/ 3262432 h 3496775"/>
                <a:gd name="connsiteX21" fmla="*/ 735196 w 3243238"/>
                <a:gd name="connsiteY21" fmla="*/ 3363521 h 3496775"/>
                <a:gd name="connsiteX22" fmla="*/ 928185 w 3243238"/>
                <a:gd name="connsiteY22" fmla="*/ 3363521 h 3496775"/>
                <a:gd name="connsiteX23" fmla="*/ 974135 w 3243238"/>
                <a:gd name="connsiteY23" fmla="*/ 3331356 h 3496775"/>
                <a:gd name="connsiteX24" fmla="*/ 758171 w 3243238"/>
                <a:gd name="connsiteY24" fmla="*/ 3193507 h 3496775"/>
                <a:gd name="connsiteX25" fmla="*/ 510043 w 3243238"/>
                <a:gd name="connsiteY25" fmla="*/ 2821314 h 3496775"/>
                <a:gd name="connsiteX26" fmla="*/ 519233 w 3243238"/>
                <a:gd name="connsiteY26" fmla="*/ 2738605 h 3496775"/>
                <a:gd name="connsiteX27" fmla="*/ 914400 w 3243238"/>
                <a:gd name="connsiteY27" fmla="*/ 2334247 h 3496775"/>
                <a:gd name="connsiteX28" fmla="*/ 1709331 w 3243238"/>
                <a:gd name="connsiteY28" fmla="*/ 2380197 h 3496775"/>
                <a:gd name="connsiteX29" fmla="*/ 1585267 w 3243238"/>
                <a:gd name="connsiteY29" fmla="*/ 3248647 h 3496775"/>
                <a:gd name="connsiteX30" fmla="*/ 1622026 w 3243238"/>
                <a:gd name="connsiteY30" fmla="*/ 3239457 h 3496775"/>
                <a:gd name="connsiteX31" fmla="*/ 1617432 w 3243238"/>
                <a:gd name="connsiteY31" fmla="*/ 3386496 h 3496775"/>
                <a:gd name="connsiteX32" fmla="*/ 1824205 w 3243238"/>
                <a:gd name="connsiteY32" fmla="*/ 3450826 h 3496775"/>
                <a:gd name="connsiteX33" fmla="*/ 1856370 w 3243238"/>
                <a:gd name="connsiteY33" fmla="*/ 3391091 h 3496775"/>
                <a:gd name="connsiteX34" fmla="*/ 1718521 w 3243238"/>
                <a:gd name="connsiteY34" fmla="*/ 3303786 h 3496775"/>
                <a:gd name="connsiteX35" fmla="*/ 1746091 w 3243238"/>
                <a:gd name="connsiteY35" fmla="*/ 2908619 h 3496775"/>
                <a:gd name="connsiteX36" fmla="*/ 1870155 w 3243238"/>
                <a:gd name="connsiteY36" fmla="*/ 2623730 h 3496775"/>
                <a:gd name="connsiteX37" fmla="*/ 1975840 w 3243238"/>
                <a:gd name="connsiteY37" fmla="*/ 2844289 h 3496775"/>
                <a:gd name="connsiteX38" fmla="*/ 2058549 w 3243238"/>
                <a:gd name="connsiteY38" fmla="*/ 3060253 h 3496775"/>
                <a:gd name="connsiteX39" fmla="*/ 2104499 w 3243238"/>
                <a:gd name="connsiteY39" fmla="*/ 3358926 h 3496775"/>
                <a:gd name="connsiteX40" fmla="*/ 2141259 w 3243238"/>
                <a:gd name="connsiteY40" fmla="*/ 3326761 h 3496775"/>
                <a:gd name="connsiteX41" fmla="*/ 2168828 w 3243238"/>
                <a:gd name="connsiteY41" fmla="*/ 3496775 h 3496775"/>
                <a:gd name="connsiteX42" fmla="*/ 2325058 w 3243238"/>
                <a:gd name="connsiteY42" fmla="*/ 3496775 h 3496775"/>
                <a:gd name="connsiteX43" fmla="*/ 2380197 w 3243238"/>
                <a:gd name="connsiteY43" fmla="*/ 3455421 h 3496775"/>
                <a:gd name="connsiteX44" fmla="*/ 2219373 w 3243238"/>
                <a:gd name="connsiteY44" fmla="*/ 3358926 h 3496775"/>
                <a:gd name="connsiteX45" fmla="*/ 2145854 w 3243238"/>
                <a:gd name="connsiteY45" fmla="*/ 3087823 h 3496775"/>
                <a:gd name="connsiteX46" fmla="*/ 2072334 w 3243238"/>
                <a:gd name="connsiteY46" fmla="*/ 2609945 h 3496775"/>
                <a:gd name="connsiteX47" fmla="*/ 2072334 w 3243238"/>
                <a:gd name="connsiteY47" fmla="*/ 2357222 h 3496775"/>
                <a:gd name="connsiteX48" fmla="*/ 2348033 w 3243238"/>
                <a:gd name="connsiteY48" fmla="*/ 2173423 h 3496775"/>
                <a:gd name="connsiteX49" fmla="*/ 2609946 w 3243238"/>
                <a:gd name="connsiteY49" fmla="*/ 1787445 h 3496775"/>
                <a:gd name="connsiteX50" fmla="*/ 2651301 w 3243238"/>
                <a:gd name="connsiteY50" fmla="*/ 1438227 h 3496775"/>
                <a:gd name="connsiteX51" fmla="*/ 2798340 w 3243238"/>
                <a:gd name="connsiteY51" fmla="*/ 1387682 h 3496775"/>
                <a:gd name="connsiteX52" fmla="*/ 2779960 w 3243238"/>
                <a:gd name="connsiteY52" fmla="*/ 1291187 h 3496775"/>
                <a:gd name="connsiteX53" fmla="*/ 2770770 w 3243238"/>
                <a:gd name="connsiteY53" fmla="*/ 1231453 h 3496775"/>
                <a:gd name="connsiteX54" fmla="*/ 2775365 w 3243238"/>
                <a:gd name="connsiteY54" fmla="*/ 1102793 h 3496775"/>
                <a:gd name="connsiteX55" fmla="*/ 2853480 w 3243238"/>
                <a:gd name="connsiteY55" fmla="*/ 1185503 h 3496775"/>
                <a:gd name="connsiteX56" fmla="*/ 2807530 w 3243238"/>
                <a:gd name="connsiteY56" fmla="*/ 1066034 h 3496775"/>
                <a:gd name="connsiteX57" fmla="*/ 2835100 w 3243238"/>
                <a:gd name="connsiteY57" fmla="*/ 1020084 h 3496775"/>
                <a:gd name="connsiteX58" fmla="*/ 2986734 w 3243238"/>
                <a:gd name="connsiteY58" fmla="*/ 771955 h 3496775"/>
                <a:gd name="connsiteX59" fmla="*/ 2745410 w 3243238"/>
                <a:gd name="connsiteY59" fmla="*/ 865784 h 3496775"/>
                <a:gd name="connsiteX60" fmla="*/ 3074039 w 3243238"/>
                <a:gd name="connsiteY60" fmla="*/ 501589 h 3496775"/>
                <a:gd name="connsiteX61" fmla="*/ 3219323 w 3243238"/>
                <a:gd name="connsiteY61" fmla="*/ 46231 h 3496775"/>
                <a:gd name="connsiteX62" fmla="*/ 3119988 w 3243238"/>
                <a:gd name="connsiteY62" fmla="*/ 328453 h 3496775"/>
                <a:gd name="connsiteX63" fmla="*/ 3079371 w 3243238"/>
                <a:gd name="connsiteY63" fmla="*/ 38232 h 3496775"/>
                <a:gd name="connsiteX64" fmla="*/ 3059798 w 3243238"/>
                <a:gd name="connsiteY64" fmla="*/ 388642 h 3496775"/>
                <a:gd name="connsiteX65" fmla="*/ 2963023 w 3243238"/>
                <a:gd name="connsiteY65" fmla="*/ 482754 h 3496775"/>
                <a:gd name="connsiteX66" fmla="*/ 2822963 w 3243238"/>
                <a:gd name="connsiteY66" fmla="*/ 60189 h 3496775"/>
                <a:gd name="connsiteX67" fmla="*/ 2887119 w 3243238"/>
                <a:gd name="connsiteY67" fmla="*/ 521161 h 3496775"/>
                <a:gd name="connsiteX68" fmla="*/ 2715630 w 3243238"/>
                <a:gd name="connsiteY68" fmla="*/ 730601 h 3496775"/>
                <a:gd name="connsiteX69" fmla="*/ 2649828 w 3243238"/>
                <a:gd name="connsiteY69" fmla="*/ 620884 h 3496775"/>
                <a:gd name="connsiteX70" fmla="*/ 2633832 w 3243238"/>
                <a:gd name="connsiteY70" fmla="*/ 446449 h 3496775"/>
                <a:gd name="connsiteX71" fmla="*/ 2586971 w 3243238"/>
                <a:gd name="connsiteY71" fmla="*/ 643296 h 3496775"/>
                <a:gd name="connsiteX72" fmla="*/ 2650846 w 3243238"/>
                <a:gd name="connsiteY72" fmla="*/ 771218 h 3496775"/>
                <a:gd name="connsiteX73" fmla="*/ 2632922 w 3243238"/>
                <a:gd name="connsiteY73" fmla="*/ 854946 h 3496775"/>
                <a:gd name="connsiteX74" fmla="*/ 2481287 w 3243238"/>
                <a:gd name="connsiteY74" fmla="*/ 854665 h 3496775"/>
                <a:gd name="connsiteX75" fmla="*/ 2393982 w 3243238"/>
                <a:gd name="connsiteY75" fmla="*/ 753575 h 3496775"/>
                <a:gd name="connsiteX76" fmla="*/ 2447929 w 3243238"/>
                <a:gd name="connsiteY76" fmla="*/ 605344 h 3496775"/>
                <a:gd name="connsiteX77" fmla="*/ 2420079 w 3243238"/>
                <a:gd name="connsiteY77" fmla="*/ 458586 h 3496775"/>
                <a:gd name="connsiteX78" fmla="*/ 2330389 w 3243238"/>
                <a:gd name="connsiteY78" fmla="*/ 702575 h 3496775"/>
                <a:gd name="connsiteX79" fmla="*/ 2045501 w 3243238"/>
                <a:gd name="connsiteY79" fmla="*/ 470160 h 3496775"/>
                <a:gd name="connsiteX80" fmla="*/ 2079139 w 3243238"/>
                <a:gd name="connsiteY80" fmla="*/ 379171 h 3496775"/>
                <a:gd name="connsiteX81" fmla="*/ 2305379 w 3243238"/>
                <a:gd name="connsiteY81" fmla="*/ 238764 h 3496775"/>
                <a:gd name="connsiteX82" fmla="*/ 2167863 w 3243238"/>
                <a:gd name="connsiteY82" fmla="*/ 296731 h 3496775"/>
                <a:gd name="connsiteX83" fmla="*/ 2035574 w 3243238"/>
                <a:gd name="connsiteY83" fmla="*/ 307863 h 3496775"/>
                <a:gd name="connsiteX84" fmla="*/ 2047899 w 3243238"/>
                <a:gd name="connsiteY84" fmla="*/ 174099 h 3496775"/>
                <a:gd name="connsiteX85" fmla="*/ 2126456 w 3243238"/>
                <a:gd name="connsiteY85" fmla="*/ 0 h 3496775"/>
                <a:gd name="connsiteX86" fmla="*/ 1966650 w 3243238"/>
                <a:gd name="connsiteY86" fmla="*/ 257318 h 3496775"/>
                <a:gd name="connsiteX87" fmla="*/ 1936870 w 3243238"/>
                <a:gd name="connsiteY87" fmla="*/ 32164 h 3496775"/>
                <a:gd name="connsiteX88" fmla="*/ 1901275 w 3243238"/>
                <a:gd name="connsiteY88" fmla="*/ 208756 h 3496775"/>
                <a:gd name="connsiteX89" fmla="*/ 1931363 w 3243238"/>
                <a:gd name="connsiteY89" fmla="*/ 367315 h 3496775"/>
                <a:gd name="connsiteX90" fmla="*/ 1837294 w 3243238"/>
                <a:gd name="connsiteY90" fmla="*/ 288733 h 3496775"/>
                <a:gd name="connsiteX91" fmla="*/ 1776782 w 3243238"/>
                <a:gd name="connsiteY91" fmla="*/ 138130 h 3496775"/>
                <a:gd name="connsiteX92" fmla="*/ 1812524 w 3243238"/>
                <a:gd name="connsiteY92" fmla="*/ 363351 h 3496775"/>
                <a:gd name="connsiteX93" fmla="*/ 2358415 w 3243238"/>
                <a:gd name="connsiteY93" fmla="*/ 907420 h 3496775"/>
                <a:gd name="connsiteX94" fmla="*/ 2235543 w 3243238"/>
                <a:gd name="connsiteY94" fmla="*/ 830779 h 3496775"/>
                <a:gd name="connsiteX95" fmla="*/ 2065635 w 3243238"/>
                <a:gd name="connsiteY95" fmla="*/ 746314 h 3496775"/>
                <a:gd name="connsiteX96" fmla="*/ 2108531 w 3243238"/>
                <a:gd name="connsiteY96" fmla="*/ 998194 h 3496775"/>
                <a:gd name="connsiteX97" fmla="*/ 2259254 w 3243238"/>
                <a:gd name="connsiteY97" fmla="*/ 1067227 h 3496775"/>
                <a:gd name="connsiteX98" fmla="*/ 2285163 w 3243238"/>
                <a:gd name="connsiteY98" fmla="*/ 1144483 h 3496775"/>
                <a:gd name="connsiteX99" fmla="*/ 2187208 w 3243238"/>
                <a:gd name="connsiteY99" fmla="*/ 1396872 h 3496775"/>
                <a:gd name="connsiteX100" fmla="*/ 1962055 w 3243238"/>
                <a:gd name="connsiteY100" fmla="*/ 1419847 h 3496775"/>
                <a:gd name="connsiteX101" fmla="*/ 1658786 w 3243238"/>
                <a:gd name="connsiteY101" fmla="*/ 1452012 h 3496775"/>
                <a:gd name="connsiteX102" fmla="*/ 514638 w 3243238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5410 w 3248517"/>
                <a:gd name="connsiteY59" fmla="*/ 865784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5410 w 3248517"/>
                <a:gd name="connsiteY59" fmla="*/ 865784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98993 w 3248517"/>
                <a:gd name="connsiteY46" fmla="*/ 2839211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98993 w 3248517"/>
                <a:gd name="connsiteY46" fmla="*/ 2839211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98993 w 3248517"/>
                <a:gd name="connsiteY46" fmla="*/ 2839211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9657 w 3248517"/>
                <a:gd name="connsiteY46" fmla="*/ 2820550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40700 w 3248517"/>
                <a:gd name="connsiteY44" fmla="*/ 3366924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53539 w 3248517"/>
                <a:gd name="connsiteY43" fmla="*/ 3463419 h 3496775"/>
                <a:gd name="connsiteX44" fmla="*/ 2240700 w 3248517"/>
                <a:gd name="connsiteY44" fmla="*/ 3366924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53539 w 3248517"/>
                <a:gd name="connsiteY43" fmla="*/ 3463419 h 3496775"/>
                <a:gd name="connsiteX44" fmla="*/ 2240700 w 3248517"/>
                <a:gd name="connsiteY44" fmla="*/ 3366924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502107"/>
                <a:gd name="connsiteX1" fmla="*/ 514638 w 3248517"/>
                <a:gd name="connsiteY1" fmla="*/ 1433632 h 3502107"/>
                <a:gd name="connsiteX2" fmla="*/ 202179 w 3248517"/>
                <a:gd name="connsiteY2" fmla="*/ 1603646 h 3502107"/>
                <a:gd name="connsiteX3" fmla="*/ 18380 w 3248517"/>
                <a:gd name="connsiteY3" fmla="*/ 1787445 h 3502107"/>
                <a:gd name="connsiteX4" fmla="*/ 0 w 3248517"/>
                <a:gd name="connsiteY4" fmla="*/ 2063143 h 3502107"/>
                <a:gd name="connsiteX5" fmla="*/ 151635 w 3248517"/>
                <a:gd name="connsiteY5" fmla="*/ 1952864 h 3502107"/>
                <a:gd name="connsiteX6" fmla="*/ 188394 w 3248517"/>
                <a:gd name="connsiteY6" fmla="*/ 2003409 h 3502107"/>
                <a:gd name="connsiteX7" fmla="*/ 202179 w 3248517"/>
                <a:gd name="connsiteY7" fmla="*/ 1856369 h 3502107"/>
                <a:gd name="connsiteX8" fmla="*/ 280294 w 3248517"/>
                <a:gd name="connsiteY8" fmla="*/ 2269917 h 3502107"/>
                <a:gd name="connsiteX9" fmla="*/ 36760 w 3248517"/>
                <a:gd name="connsiteY9" fmla="*/ 2550211 h 3502107"/>
                <a:gd name="connsiteX10" fmla="*/ 45950 w 3248517"/>
                <a:gd name="connsiteY10" fmla="*/ 3363521 h 3502107"/>
                <a:gd name="connsiteX11" fmla="*/ 105685 w 3248517"/>
                <a:gd name="connsiteY11" fmla="*/ 3326761 h 3502107"/>
                <a:gd name="connsiteX12" fmla="*/ 133255 w 3248517"/>
                <a:gd name="connsiteY12" fmla="*/ 3469206 h 3502107"/>
                <a:gd name="connsiteX13" fmla="*/ 298674 w 3248517"/>
                <a:gd name="connsiteY13" fmla="*/ 3464611 h 3502107"/>
                <a:gd name="connsiteX14" fmla="*/ 353813 w 3248517"/>
                <a:gd name="connsiteY14" fmla="*/ 3427851 h 3502107"/>
                <a:gd name="connsiteX15" fmla="*/ 174609 w 3248517"/>
                <a:gd name="connsiteY15" fmla="*/ 3276217 h 3502107"/>
                <a:gd name="connsiteX16" fmla="*/ 170014 w 3248517"/>
                <a:gd name="connsiteY16" fmla="*/ 2720225 h 3502107"/>
                <a:gd name="connsiteX17" fmla="*/ 390573 w 3248517"/>
                <a:gd name="connsiteY17" fmla="*/ 2605350 h 3502107"/>
                <a:gd name="connsiteX18" fmla="*/ 298674 w 3248517"/>
                <a:gd name="connsiteY18" fmla="*/ 2734010 h 3502107"/>
                <a:gd name="connsiteX19" fmla="*/ 680057 w 3248517"/>
                <a:gd name="connsiteY19" fmla="*/ 3294597 h 3502107"/>
                <a:gd name="connsiteX20" fmla="*/ 721411 w 3248517"/>
                <a:gd name="connsiteY20" fmla="*/ 3262432 h 3502107"/>
                <a:gd name="connsiteX21" fmla="*/ 735196 w 3248517"/>
                <a:gd name="connsiteY21" fmla="*/ 3363521 h 3502107"/>
                <a:gd name="connsiteX22" fmla="*/ 928185 w 3248517"/>
                <a:gd name="connsiteY22" fmla="*/ 3363521 h 3502107"/>
                <a:gd name="connsiteX23" fmla="*/ 974135 w 3248517"/>
                <a:gd name="connsiteY23" fmla="*/ 3331356 h 3502107"/>
                <a:gd name="connsiteX24" fmla="*/ 758171 w 3248517"/>
                <a:gd name="connsiteY24" fmla="*/ 3193507 h 3502107"/>
                <a:gd name="connsiteX25" fmla="*/ 510043 w 3248517"/>
                <a:gd name="connsiteY25" fmla="*/ 2821314 h 3502107"/>
                <a:gd name="connsiteX26" fmla="*/ 519233 w 3248517"/>
                <a:gd name="connsiteY26" fmla="*/ 2738605 h 3502107"/>
                <a:gd name="connsiteX27" fmla="*/ 914400 w 3248517"/>
                <a:gd name="connsiteY27" fmla="*/ 2334247 h 3502107"/>
                <a:gd name="connsiteX28" fmla="*/ 1709331 w 3248517"/>
                <a:gd name="connsiteY28" fmla="*/ 2380197 h 3502107"/>
                <a:gd name="connsiteX29" fmla="*/ 1585267 w 3248517"/>
                <a:gd name="connsiteY29" fmla="*/ 3248647 h 3502107"/>
                <a:gd name="connsiteX30" fmla="*/ 1622026 w 3248517"/>
                <a:gd name="connsiteY30" fmla="*/ 3239457 h 3502107"/>
                <a:gd name="connsiteX31" fmla="*/ 1617432 w 3248517"/>
                <a:gd name="connsiteY31" fmla="*/ 3386496 h 3502107"/>
                <a:gd name="connsiteX32" fmla="*/ 1824205 w 3248517"/>
                <a:gd name="connsiteY32" fmla="*/ 3450826 h 3502107"/>
                <a:gd name="connsiteX33" fmla="*/ 1856370 w 3248517"/>
                <a:gd name="connsiteY33" fmla="*/ 3391091 h 3502107"/>
                <a:gd name="connsiteX34" fmla="*/ 1718521 w 3248517"/>
                <a:gd name="connsiteY34" fmla="*/ 3303786 h 3502107"/>
                <a:gd name="connsiteX35" fmla="*/ 1746091 w 3248517"/>
                <a:gd name="connsiteY35" fmla="*/ 2908619 h 3502107"/>
                <a:gd name="connsiteX36" fmla="*/ 1870155 w 3248517"/>
                <a:gd name="connsiteY36" fmla="*/ 2623730 h 3502107"/>
                <a:gd name="connsiteX37" fmla="*/ 1975840 w 3248517"/>
                <a:gd name="connsiteY37" fmla="*/ 2844289 h 3502107"/>
                <a:gd name="connsiteX38" fmla="*/ 2058549 w 3248517"/>
                <a:gd name="connsiteY38" fmla="*/ 3060253 h 3502107"/>
                <a:gd name="connsiteX39" fmla="*/ 2104499 w 3248517"/>
                <a:gd name="connsiteY39" fmla="*/ 3358926 h 3502107"/>
                <a:gd name="connsiteX40" fmla="*/ 2141259 w 3248517"/>
                <a:gd name="connsiteY40" fmla="*/ 3326761 h 3502107"/>
                <a:gd name="connsiteX41" fmla="*/ 2168828 w 3248517"/>
                <a:gd name="connsiteY41" fmla="*/ 3496775 h 3502107"/>
                <a:gd name="connsiteX42" fmla="*/ 2271740 w 3248517"/>
                <a:gd name="connsiteY42" fmla="*/ 3502107 h 3502107"/>
                <a:gd name="connsiteX43" fmla="*/ 2353539 w 3248517"/>
                <a:gd name="connsiteY43" fmla="*/ 3463419 h 3502107"/>
                <a:gd name="connsiteX44" fmla="*/ 2240700 w 3248517"/>
                <a:gd name="connsiteY44" fmla="*/ 3366924 h 3502107"/>
                <a:gd name="connsiteX45" fmla="*/ 2145854 w 3248517"/>
                <a:gd name="connsiteY45" fmla="*/ 3087823 h 3502107"/>
                <a:gd name="connsiteX46" fmla="*/ 2101660 w 3248517"/>
                <a:gd name="connsiteY46" fmla="*/ 2817884 h 3502107"/>
                <a:gd name="connsiteX47" fmla="*/ 2072334 w 3248517"/>
                <a:gd name="connsiteY47" fmla="*/ 2357222 h 3502107"/>
                <a:gd name="connsiteX48" fmla="*/ 2313376 w 3248517"/>
                <a:gd name="connsiteY48" fmla="*/ 2205413 h 3502107"/>
                <a:gd name="connsiteX49" fmla="*/ 2604615 w 3248517"/>
                <a:gd name="connsiteY49" fmla="*/ 1779447 h 3502107"/>
                <a:gd name="connsiteX50" fmla="*/ 2672628 w 3248517"/>
                <a:gd name="connsiteY50" fmla="*/ 1448891 h 3502107"/>
                <a:gd name="connsiteX51" fmla="*/ 2785010 w 3248517"/>
                <a:gd name="connsiteY51" fmla="*/ 1398346 h 3502107"/>
                <a:gd name="connsiteX52" fmla="*/ 2774628 w 3248517"/>
                <a:gd name="connsiteY52" fmla="*/ 1288521 h 3502107"/>
                <a:gd name="connsiteX53" fmla="*/ 2760106 w 3248517"/>
                <a:gd name="connsiteY53" fmla="*/ 1231453 h 3502107"/>
                <a:gd name="connsiteX54" fmla="*/ 2783362 w 3248517"/>
                <a:gd name="connsiteY54" fmla="*/ 1121454 h 3502107"/>
                <a:gd name="connsiteX55" fmla="*/ 2813492 w 3248517"/>
                <a:gd name="connsiteY55" fmla="*/ 1132185 h 3502107"/>
                <a:gd name="connsiteX56" fmla="*/ 2807530 w 3248517"/>
                <a:gd name="connsiteY56" fmla="*/ 1066034 h 3502107"/>
                <a:gd name="connsiteX57" fmla="*/ 2835100 w 3248517"/>
                <a:gd name="connsiteY57" fmla="*/ 1020084 h 3502107"/>
                <a:gd name="connsiteX58" fmla="*/ 2946306 w 3248517"/>
                <a:gd name="connsiteY58" fmla="*/ 872562 h 3502107"/>
                <a:gd name="connsiteX59" fmla="*/ 2986734 w 3248517"/>
                <a:gd name="connsiteY59" fmla="*/ 771955 h 3502107"/>
                <a:gd name="connsiteX60" fmla="*/ 2876992 w 3248517"/>
                <a:gd name="connsiteY60" fmla="*/ 819245 h 3502107"/>
                <a:gd name="connsiteX61" fmla="*/ 2742744 w 3248517"/>
                <a:gd name="connsiteY61" fmla="*/ 868450 h 3502107"/>
                <a:gd name="connsiteX62" fmla="*/ 3074039 w 3248517"/>
                <a:gd name="connsiteY62" fmla="*/ 501589 h 3502107"/>
                <a:gd name="connsiteX63" fmla="*/ 3219323 w 3248517"/>
                <a:gd name="connsiteY63" fmla="*/ 46231 h 3502107"/>
                <a:gd name="connsiteX64" fmla="*/ 3119988 w 3248517"/>
                <a:gd name="connsiteY64" fmla="*/ 328453 h 3502107"/>
                <a:gd name="connsiteX65" fmla="*/ 3079371 w 3248517"/>
                <a:gd name="connsiteY65" fmla="*/ 38232 h 3502107"/>
                <a:gd name="connsiteX66" fmla="*/ 3059798 w 3248517"/>
                <a:gd name="connsiteY66" fmla="*/ 388642 h 3502107"/>
                <a:gd name="connsiteX67" fmla="*/ 2963023 w 3248517"/>
                <a:gd name="connsiteY67" fmla="*/ 482754 h 3502107"/>
                <a:gd name="connsiteX68" fmla="*/ 2822963 w 3248517"/>
                <a:gd name="connsiteY68" fmla="*/ 60189 h 3502107"/>
                <a:gd name="connsiteX69" fmla="*/ 2887119 w 3248517"/>
                <a:gd name="connsiteY69" fmla="*/ 521161 h 3502107"/>
                <a:gd name="connsiteX70" fmla="*/ 2715630 w 3248517"/>
                <a:gd name="connsiteY70" fmla="*/ 730601 h 3502107"/>
                <a:gd name="connsiteX71" fmla="*/ 2649828 w 3248517"/>
                <a:gd name="connsiteY71" fmla="*/ 620884 h 3502107"/>
                <a:gd name="connsiteX72" fmla="*/ 2633832 w 3248517"/>
                <a:gd name="connsiteY72" fmla="*/ 446449 h 3502107"/>
                <a:gd name="connsiteX73" fmla="*/ 2586971 w 3248517"/>
                <a:gd name="connsiteY73" fmla="*/ 643296 h 3502107"/>
                <a:gd name="connsiteX74" fmla="*/ 2650846 w 3248517"/>
                <a:gd name="connsiteY74" fmla="*/ 771218 h 3502107"/>
                <a:gd name="connsiteX75" fmla="*/ 2632922 w 3248517"/>
                <a:gd name="connsiteY75" fmla="*/ 854946 h 3502107"/>
                <a:gd name="connsiteX76" fmla="*/ 2481287 w 3248517"/>
                <a:gd name="connsiteY76" fmla="*/ 854665 h 3502107"/>
                <a:gd name="connsiteX77" fmla="*/ 2393982 w 3248517"/>
                <a:gd name="connsiteY77" fmla="*/ 753575 h 3502107"/>
                <a:gd name="connsiteX78" fmla="*/ 2447929 w 3248517"/>
                <a:gd name="connsiteY78" fmla="*/ 605344 h 3502107"/>
                <a:gd name="connsiteX79" fmla="*/ 2420079 w 3248517"/>
                <a:gd name="connsiteY79" fmla="*/ 458586 h 3502107"/>
                <a:gd name="connsiteX80" fmla="*/ 2330389 w 3248517"/>
                <a:gd name="connsiteY80" fmla="*/ 702575 h 3502107"/>
                <a:gd name="connsiteX81" fmla="*/ 2045501 w 3248517"/>
                <a:gd name="connsiteY81" fmla="*/ 470160 h 3502107"/>
                <a:gd name="connsiteX82" fmla="*/ 2079139 w 3248517"/>
                <a:gd name="connsiteY82" fmla="*/ 379171 h 3502107"/>
                <a:gd name="connsiteX83" fmla="*/ 2305379 w 3248517"/>
                <a:gd name="connsiteY83" fmla="*/ 238764 h 3502107"/>
                <a:gd name="connsiteX84" fmla="*/ 2167863 w 3248517"/>
                <a:gd name="connsiteY84" fmla="*/ 296731 h 3502107"/>
                <a:gd name="connsiteX85" fmla="*/ 2035574 w 3248517"/>
                <a:gd name="connsiteY85" fmla="*/ 307863 h 3502107"/>
                <a:gd name="connsiteX86" fmla="*/ 2047899 w 3248517"/>
                <a:gd name="connsiteY86" fmla="*/ 174099 h 3502107"/>
                <a:gd name="connsiteX87" fmla="*/ 2126456 w 3248517"/>
                <a:gd name="connsiteY87" fmla="*/ 0 h 3502107"/>
                <a:gd name="connsiteX88" fmla="*/ 1966650 w 3248517"/>
                <a:gd name="connsiteY88" fmla="*/ 257318 h 3502107"/>
                <a:gd name="connsiteX89" fmla="*/ 1936870 w 3248517"/>
                <a:gd name="connsiteY89" fmla="*/ 32164 h 3502107"/>
                <a:gd name="connsiteX90" fmla="*/ 1901275 w 3248517"/>
                <a:gd name="connsiteY90" fmla="*/ 208756 h 3502107"/>
                <a:gd name="connsiteX91" fmla="*/ 1931363 w 3248517"/>
                <a:gd name="connsiteY91" fmla="*/ 367315 h 3502107"/>
                <a:gd name="connsiteX92" fmla="*/ 1837294 w 3248517"/>
                <a:gd name="connsiteY92" fmla="*/ 288733 h 3502107"/>
                <a:gd name="connsiteX93" fmla="*/ 1776782 w 3248517"/>
                <a:gd name="connsiteY93" fmla="*/ 138130 h 3502107"/>
                <a:gd name="connsiteX94" fmla="*/ 1812524 w 3248517"/>
                <a:gd name="connsiteY94" fmla="*/ 363351 h 3502107"/>
                <a:gd name="connsiteX95" fmla="*/ 2358415 w 3248517"/>
                <a:gd name="connsiteY95" fmla="*/ 907420 h 3502107"/>
                <a:gd name="connsiteX96" fmla="*/ 2235543 w 3248517"/>
                <a:gd name="connsiteY96" fmla="*/ 830779 h 3502107"/>
                <a:gd name="connsiteX97" fmla="*/ 2065635 w 3248517"/>
                <a:gd name="connsiteY97" fmla="*/ 746314 h 3502107"/>
                <a:gd name="connsiteX98" fmla="*/ 2108531 w 3248517"/>
                <a:gd name="connsiteY98" fmla="*/ 998194 h 3502107"/>
                <a:gd name="connsiteX99" fmla="*/ 2259254 w 3248517"/>
                <a:gd name="connsiteY99" fmla="*/ 1067227 h 3502107"/>
                <a:gd name="connsiteX100" fmla="*/ 2285163 w 3248517"/>
                <a:gd name="connsiteY100" fmla="*/ 1144483 h 3502107"/>
                <a:gd name="connsiteX101" fmla="*/ 2187208 w 3248517"/>
                <a:gd name="connsiteY101" fmla="*/ 1396872 h 3502107"/>
                <a:gd name="connsiteX102" fmla="*/ 1962055 w 3248517"/>
                <a:gd name="connsiteY102" fmla="*/ 1419847 h 3502107"/>
                <a:gd name="connsiteX103" fmla="*/ 1658786 w 3248517"/>
                <a:gd name="connsiteY103" fmla="*/ 1452012 h 3502107"/>
                <a:gd name="connsiteX104" fmla="*/ 514638 w 3248517"/>
                <a:gd name="connsiteY104" fmla="*/ 1433632 h 3502107"/>
                <a:gd name="connsiteX0" fmla="*/ 514638 w 3248517"/>
                <a:gd name="connsiteY0" fmla="*/ 1433632 h 3502803"/>
                <a:gd name="connsiteX1" fmla="*/ 514638 w 3248517"/>
                <a:gd name="connsiteY1" fmla="*/ 1433632 h 3502803"/>
                <a:gd name="connsiteX2" fmla="*/ 202179 w 3248517"/>
                <a:gd name="connsiteY2" fmla="*/ 1603646 h 3502803"/>
                <a:gd name="connsiteX3" fmla="*/ 18380 w 3248517"/>
                <a:gd name="connsiteY3" fmla="*/ 1787445 h 3502803"/>
                <a:gd name="connsiteX4" fmla="*/ 0 w 3248517"/>
                <a:gd name="connsiteY4" fmla="*/ 2063143 h 3502803"/>
                <a:gd name="connsiteX5" fmla="*/ 151635 w 3248517"/>
                <a:gd name="connsiteY5" fmla="*/ 1952864 h 3502803"/>
                <a:gd name="connsiteX6" fmla="*/ 188394 w 3248517"/>
                <a:gd name="connsiteY6" fmla="*/ 2003409 h 3502803"/>
                <a:gd name="connsiteX7" fmla="*/ 202179 w 3248517"/>
                <a:gd name="connsiteY7" fmla="*/ 1856369 h 3502803"/>
                <a:gd name="connsiteX8" fmla="*/ 280294 w 3248517"/>
                <a:gd name="connsiteY8" fmla="*/ 2269917 h 3502803"/>
                <a:gd name="connsiteX9" fmla="*/ 36760 w 3248517"/>
                <a:gd name="connsiteY9" fmla="*/ 2550211 h 3502803"/>
                <a:gd name="connsiteX10" fmla="*/ 45950 w 3248517"/>
                <a:gd name="connsiteY10" fmla="*/ 3363521 h 3502803"/>
                <a:gd name="connsiteX11" fmla="*/ 105685 w 3248517"/>
                <a:gd name="connsiteY11" fmla="*/ 3326761 h 3502803"/>
                <a:gd name="connsiteX12" fmla="*/ 133255 w 3248517"/>
                <a:gd name="connsiteY12" fmla="*/ 3469206 h 3502803"/>
                <a:gd name="connsiteX13" fmla="*/ 298674 w 3248517"/>
                <a:gd name="connsiteY13" fmla="*/ 3464611 h 3502803"/>
                <a:gd name="connsiteX14" fmla="*/ 353813 w 3248517"/>
                <a:gd name="connsiteY14" fmla="*/ 3427851 h 3502803"/>
                <a:gd name="connsiteX15" fmla="*/ 174609 w 3248517"/>
                <a:gd name="connsiteY15" fmla="*/ 3276217 h 3502803"/>
                <a:gd name="connsiteX16" fmla="*/ 170014 w 3248517"/>
                <a:gd name="connsiteY16" fmla="*/ 2720225 h 3502803"/>
                <a:gd name="connsiteX17" fmla="*/ 390573 w 3248517"/>
                <a:gd name="connsiteY17" fmla="*/ 2605350 h 3502803"/>
                <a:gd name="connsiteX18" fmla="*/ 298674 w 3248517"/>
                <a:gd name="connsiteY18" fmla="*/ 2734010 h 3502803"/>
                <a:gd name="connsiteX19" fmla="*/ 680057 w 3248517"/>
                <a:gd name="connsiteY19" fmla="*/ 3294597 h 3502803"/>
                <a:gd name="connsiteX20" fmla="*/ 721411 w 3248517"/>
                <a:gd name="connsiteY20" fmla="*/ 3262432 h 3502803"/>
                <a:gd name="connsiteX21" fmla="*/ 735196 w 3248517"/>
                <a:gd name="connsiteY21" fmla="*/ 3363521 h 3502803"/>
                <a:gd name="connsiteX22" fmla="*/ 928185 w 3248517"/>
                <a:gd name="connsiteY22" fmla="*/ 3363521 h 3502803"/>
                <a:gd name="connsiteX23" fmla="*/ 974135 w 3248517"/>
                <a:gd name="connsiteY23" fmla="*/ 3331356 h 3502803"/>
                <a:gd name="connsiteX24" fmla="*/ 758171 w 3248517"/>
                <a:gd name="connsiteY24" fmla="*/ 3193507 h 3502803"/>
                <a:gd name="connsiteX25" fmla="*/ 510043 w 3248517"/>
                <a:gd name="connsiteY25" fmla="*/ 2821314 h 3502803"/>
                <a:gd name="connsiteX26" fmla="*/ 519233 w 3248517"/>
                <a:gd name="connsiteY26" fmla="*/ 2738605 h 3502803"/>
                <a:gd name="connsiteX27" fmla="*/ 914400 w 3248517"/>
                <a:gd name="connsiteY27" fmla="*/ 2334247 h 3502803"/>
                <a:gd name="connsiteX28" fmla="*/ 1709331 w 3248517"/>
                <a:gd name="connsiteY28" fmla="*/ 2380197 h 3502803"/>
                <a:gd name="connsiteX29" fmla="*/ 1585267 w 3248517"/>
                <a:gd name="connsiteY29" fmla="*/ 3248647 h 3502803"/>
                <a:gd name="connsiteX30" fmla="*/ 1622026 w 3248517"/>
                <a:gd name="connsiteY30" fmla="*/ 3239457 h 3502803"/>
                <a:gd name="connsiteX31" fmla="*/ 1617432 w 3248517"/>
                <a:gd name="connsiteY31" fmla="*/ 3386496 h 3502803"/>
                <a:gd name="connsiteX32" fmla="*/ 1824205 w 3248517"/>
                <a:gd name="connsiteY32" fmla="*/ 3450826 h 3502803"/>
                <a:gd name="connsiteX33" fmla="*/ 1856370 w 3248517"/>
                <a:gd name="connsiteY33" fmla="*/ 3391091 h 3502803"/>
                <a:gd name="connsiteX34" fmla="*/ 1718521 w 3248517"/>
                <a:gd name="connsiteY34" fmla="*/ 3303786 h 3502803"/>
                <a:gd name="connsiteX35" fmla="*/ 1746091 w 3248517"/>
                <a:gd name="connsiteY35" fmla="*/ 2908619 h 3502803"/>
                <a:gd name="connsiteX36" fmla="*/ 1870155 w 3248517"/>
                <a:gd name="connsiteY36" fmla="*/ 2623730 h 3502803"/>
                <a:gd name="connsiteX37" fmla="*/ 1975840 w 3248517"/>
                <a:gd name="connsiteY37" fmla="*/ 2844289 h 3502803"/>
                <a:gd name="connsiteX38" fmla="*/ 2058549 w 3248517"/>
                <a:gd name="connsiteY38" fmla="*/ 3060253 h 3502803"/>
                <a:gd name="connsiteX39" fmla="*/ 2104499 w 3248517"/>
                <a:gd name="connsiteY39" fmla="*/ 3358926 h 3502803"/>
                <a:gd name="connsiteX40" fmla="*/ 2141259 w 3248517"/>
                <a:gd name="connsiteY40" fmla="*/ 3326761 h 3502803"/>
                <a:gd name="connsiteX41" fmla="*/ 2168828 w 3248517"/>
                <a:gd name="connsiteY41" fmla="*/ 3496775 h 3502803"/>
                <a:gd name="connsiteX42" fmla="*/ 2271740 w 3248517"/>
                <a:gd name="connsiteY42" fmla="*/ 3502107 h 3502803"/>
                <a:gd name="connsiteX43" fmla="*/ 2353539 w 3248517"/>
                <a:gd name="connsiteY43" fmla="*/ 3463419 h 3502803"/>
                <a:gd name="connsiteX44" fmla="*/ 2240700 w 3248517"/>
                <a:gd name="connsiteY44" fmla="*/ 3366924 h 3502803"/>
                <a:gd name="connsiteX45" fmla="*/ 2145854 w 3248517"/>
                <a:gd name="connsiteY45" fmla="*/ 3087823 h 3502803"/>
                <a:gd name="connsiteX46" fmla="*/ 2101660 w 3248517"/>
                <a:gd name="connsiteY46" fmla="*/ 2817884 h 3502803"/>
                <a:gd name="connsiteX47" fmla="*/ 2072334 w 3248517"/>
                <a:gd name="connsiteY47" fmla="*/ 2357222 h 3502803"/>
                <a:gd name="connsiteX48" fmla="*/ 2313376 w 3248517"/>
                <a:gd name="connsiteY48" fmla="*/ 2205413 h 3502803"/>
                <a:gd name="connsiteX49" fmla="*/ 2604615 w 3248517"/>
                <a:gd name="connsiteY49" fmla="*/ 1779447 h 3502803"/>
                <a:gd name="connsiteX50" fmla="*/ 2672628 w 3248517"/>
                <a:gd name="connsiteY50" fmla="*/ 1448891 h 3502803"/>
                <a:gd name="connsiteX51" fmla="*/ 2785010 w 3248517"/>
                <a:gd name="connsiteY51" fmla="*/ 1398346 h 3502803"/>
                <a:gd name="connsiteX52" fmla="*/ 2774628 w 3248517"/>
                <a:gd name="connsiteY52" fmla="*/ 1288521 h 3502803"/>
                <a:gd name="connsiteX53" fmla="*/ 2760106 w 3248517"/>
                <a:gd name="connsiteY53" fmla="*/ 1231453 h 3502803"/>
                <a:gd name="connsiteX54" fmla="*/ 2783362 w 3248517"/>
                <a:gd name="connsiteY54" fmla="*/ 1121454 h 3502803"/>
                <a:gd name="connsiteX55" fmla="*/ 2813492 w 3248517"/>
                <a:gd name="connsiteY55" fmla="*/ 1132185 h 3502803"/>
                <a:gd name="connsiteX56" fmla="*/ 2807530 w 3248517"/>
                <a:gd name="connsiteY56" fmla="*/ 1066034 h 3502803"/>
                <a:gd name="connsiteX57" fmla="*/ 2835100 w 3248517"/>
                <a:gd name="connsiteY57" fmla="*/ 1020084 h 3502803"/>
                <a:gd name="connsiteX58" fmla="*/ 2946306 w 3248517"/>
                <a:gd name="connsiteY58" fmla="*/ 872562 h 3502803"/>
                <a:gd name="connsiteX59" fmla="*/ 2986734 w 3248517"/>
                <a:gd name="connsiteY59" fmla="*/ 771955 h 3502803"/>
                <a:gd name="connsiteX60" fmla="*/ 2876992 w 3248517"/>
                <a:gd name="connsiteY60" fmla="*/ 819245 h 3502803"/>
                <a:gd name="connsiteX61" fmla="*/ 2742744 w 3248517"/>
                <a:gd name="connsiteY61" fmla="*/ 868450 h 3502803"/>
                <a:gd name="connsiteX62" fmla="*/ 3074039 w 3248517"/>
                <a:gd name="connsiteY62" fmla="*/ 501589 h 3502803"/>
                <a:gd name="connsiteX63" fmla="*/ 3219323 w 3248517"/>
                <a:gd name="connsiteY63" fmla="*/ 46231 h 3502803"/>
                <a:gd name="connsiteX64" fmla="*/ 3119988 w 3248517"/>
                <a:gd name="connsiteY64" fmla="*/ 328453 h 3502803"/>
                <a:gd name="connsiteX65" fmla="*/ 3079371 w 3248517"/>
                <a:gd name="connsiteY65" fmla="*/ 38232 h 3502803"/>
                <a:gd name="connsiteX66" fmla="*/ 3059798 w 3248517"/>
                <a:gd name="connsiteY66" fmla="*/ 388642 h 3502803"/>
                <a:gd name="connsiteX67" fmla="*/ 2963023 w 3248517"/>
                <a:gd name="connsiteY67" fmla="*/ 482754 h 3502803"/>
                <a:gd name="connsiteX68" fmla="*/ 2822963 w 3248517"/>
                <a:gd name="connsiteY68" fmla="*/ 60189 h 3502803"/>
                <a:gd name="connsiteX69" fmla="*/ 2887119 w 3248517"/>
                <a:gd name="connsiteY69" fmla="*/ 521161 h 3502803"/>
                <a:gd name="connsiteX70" fmla="*/ 2715630 w 3248517"/>
                <a:gd name="connsiteY70" fmla="*/ 730601 h 3502803"/>
                <a:gd name="connsiteX71" fmla="*/ 2649828 w 3248517"/>
                <a:gd name="connsiteY71" fmla="*/ 620884 h 3502803"/>
                <a:gd name="connsiteX72" fmla="*/ 2633832 w 3248517"/>
                <a:gd name="connsiteY72" fmla="*/ 446449 h 3502803"/>
                <a:gd name="connsiteX73" fmla="*/ 2586971 w 3248517"/>
                <a:gd name="connsiteY73" fmla="*/ 643296 h 3502803"/>
                <a:gd name="connsiteX74" fmla="*/ 2650846 w 3248517"/>
                <a:gd name="connsiteY74" fmla="*/ 771218 h 3502803"/>
                <a:gd name="connsiteX75" fmla="*/ 2632922 w 3248517"/>
                <a:gd name="connsiteY75" fmla="*/ 854946 h 3502803"/>
                <a:gd name="connsiteX76" fmla="*/ 2481287 w 3248517"/>
                <a:gd name="connsiteY76" fmla="*/ 854665 h 3502803"/>
                <a:gd name="connsiteX77" fmla="*/ 2393982 w 3248517"/>
                <a:gd name="connsiteY77" fmla="*/ 753575 h 3502803"/>
                <a:gd name="connsiteX78" fmla="*/ 2447929 w 3248517"/>
                <a:gd name="connsiteY78" fmla="*/ 605344 h 3502803"/>
                <a:gd name="connsiteX79" fmla="*/ 2420079 w 3248517"/>
                <a:gd name="connsiteY79" fmla="*/ 458586 h 3502803"/>
                <a:gd name="connsiteX80" fmla="*/ 2330389 w 3248517"/>
                <a:gd name="connsiteY80" fmla="*/ 702575 h 3502803"/>
                <a:gd name="connsiteX81" fmla="*/ 2045501 w 3248517"/>
                <a:gd name="connsiteY81" fmla="*/ 470160 h 3502803"/>
                <a:gd name="connsiteX82" fmla="*/ 2079139 w 3248517"/>
                <a:gd name="connsiteY82" fmla="*/ 379171 h 3502803"/>
                <a:gd name="connsiteX83" fmla="*/ 2305379 w 3248517"/>
                <a:gd name="connsiteY83" fmla="*/ 238764 h 3502803"/>
                <a:gd name="connsiteX84" fmla="*/ 2167863 w 3248517"/>
                <a:gd name="connsiteY84" fmla="*/ 296731 h 3502803"/>
                <a:gd name="connsiteX85" fmla="*/ 2035574 w 3248517"/>
                <a:gd name="connsiteY85" fmla="*/ 307863 h 3502803"/>
                <a:gd name="connsiteX86" fmla="*/ 2047899 w 3248517"/>
                <a:gd name="connsiteY86" fmla="*/ 174099 h 3502803"/>
                <a:gd name="connsiteX87" fmla="*/ 2126456 w 3248517"/>
                <a:gd name="connsiteY87" fmla="*/ 0 h 3502803"/>
                <a:gd name="connsiteX88" fmla="*/ 1966650 w 3248517"/>
                <a:gd name="connsiteY88" fmla="*/ 257318 h 3502803"/>
                <a:gd name="connsiteX89" fmla="*/ 1936870 w 3248517"/>
                <a:gd name="connsiteY89" fmla="*/ 32164 h 3502803"/>
                <a:gd name="connsiteX90" fmla="*/ 1901275 w 3248517"/>
                <a:gd name="connsiteY90" fmla="*/ 208756 h 3502803"/>
                <a:gd name="connsiteX91" fmla="*/ 1931363 w 3248517"/>
                <a:gd name="connsiteY91" fmla="*/ 367315 h 3502803"/>
                <a:gd name="connsiteX92" fmla="*/ 1837294 w 3248517"/>
                <a:gd name="connsiteY92" fmla="*/ 288733 h 3502803"/>
                <a:gd name="connsiteX93" fmla="*/ 1776782 w 3248517"/>
                <a:gd name="connsiteY93" fmla="*/ 138130 h 3502803"/>
                <a:gd name="connsiteX94" fmla="*/ 1812524 w 3248517"/>
                <a:gd name="connsiteY94" fmla="*/ 363351 h 3502803"/>
                <a:gd name="connsiteX95" fmla="*/ 2358415 w 3248517"/>
                <a:gd name="connsiteY95" fmla="*/ 907420 h 3502803"/>
                <a:gd name="connsiteX96" fmla="*/ 2235543 w 3248517"/>
                <a:gd name="connsiteY96" fmla="*/ 830779 h 3502803"/>
                <a:gd name="connsiteX97" fmla="*/ 2065635 w 3248517"/>
                <a:gd name="connsiteY97" fmla="*/ 746314 h 3502803"/>
                <a:gd name="connsiteX98" fmla="*/ 2108531 w 3248517"/>
                <a:gd name="connsiteY98" fmla="*/ 998194 h 3502803"/>
                <a:gd name="connsiteX99" fmla="*/ 2259254 w 3248517"/>
                <a:gd name="connsiteY99" fmla="*/ 1067227 h 3502803"/>
                <a:gd name="connsiteX100" fmla="*/ 2285163 w 3248517"/>
                <a:gd name="connsiteY100" fmla="*/ 1144483 h 3502803"/>
                <a:gd name="connsiteX101" fmla="*/ 2187208 w 3248517"/>
                <a:gd name="connsiteY101" fmla="*/ 1396872 h 3502803"/>
                <a:gd name="connsiteX102" fmla="*/ 1962055 w 3248517"/>
                <a:gd name="connsiteY102" fmla="*/ 1419847 h 3502803"/>
                <a:gd name="connsiteX103" fmla="*/ 1658786 w 3248517"/>
                <a:gd name="connsiteY103" fmla="*/ 1452012 h 3502803"/>
                <a:gd name="connsiteX104" fmla="*/ 514638 w 3248517"/>
                <a:gd name="connsiteY104" fmla="*/ 1433632 h 3502803"/>
                <a:gd name="connsiteX0" fmla="*/ 514638 w 3248517"/>
                <a:gd name="connsiteY0" fmla="*/ 1433632 h 3508045"/>
                <a:gd name="connsiteX1" fmla="*/ 514638 w 3248517"/>
                <a:gd name="connsiteY1" fmla="*/ 1433632 h 3508045"/>
                <a:gd name="connsiteX2" fmla="*/ 202179 w 3248517"/>
                <a:gd name="connsiteY2" fmla="*/ 1603646 h 3508045"/>
                <a:gd name="connsiteX3" fmla="*/ 18380 w 3248517"/>
                <a:gd name="connsiteY3" fmla="*/ 1787445 h 3508045"/>
                <a:gd name="connsiteX4" fmla="*/ 0 w 3248517"/>
                <a:gd name="connsiteY4" fmla="*/ 2063143 h 3508045"/>
                <a:gd name="connsiteX5" fmla="*/ 151635 w 3248517"/>
                <a:gd name="connsiteY5" fmla="*/ 1952864 h 3508045"/>
                <a:gd name="connsiteX6" fmla="*/ 188394 w 3248517"/>
                <a:gd name="connsiteY6" fmla="*/ 2003409 h 3508045"/>
                <a:gd name="connsiteX7" fmla="*/ 202179 w 3248517"/>
                <a:gd name="connsiteY7" fmla="*/ 1856369 h 3508045"/>
                <a:gd name="connsiteX8" fmla="*/ 280294 w 3248517"/>
                <a:gd name="connsiteY8" fmla="*/ 2269917 h 3508045"/>
                <a:gd name="connsiteX9" fmla="*/ 36760 w 3248517"/>
                <a:gd name="connsiteY9" fmla="*/ 2550211 h 3508045"/>
                <a:gd name="connsiteX10" fmla="*/ 45950 w 3248517"/>
                <a:gd name="connsiteY10" fmla="*/ 3363521 h 3508045"/>
                <a:gd name="connsiteX11" fmla="*/ 105685 w 3248517"/>
                <a:gd name="connsiteY11" fmla="*/ 3326761 h 3508045"/>
                <a:gd name="connsiteX12" fmla="*/ 133255 w 3248517"/>
                <a:gd name="connsiteY12" fmla="*/ 3469206 h 3508045"/>
                <a:gd name="connsiteX13" fmla="*/ 298674 w 3248517"/>
                <a:gd name="connsiteY13" fmla="*/ 3464611 h 3508045"/>
                <a:gd name="connsiteX14" fmla="*/ 353813 w 3248517"/>
                <a:gd name="connsiteY14" fmla="*/ 3427851 h 3508045"/>
                <a:gd name="connsiteX15" fmla="*/ 174609 w 3248517"/>
                <a:gd name="connsiteY15" fmla="*/ 3276217 h 3508045"/>
                <a:gd name="connsiteX16" fmla="*/ 170014 w 3248517"/>
                <a:gd name="connsiteY16" fmla="*/ 2720225 h 3508045"/>
                <a:gd name="connsiteX17" fmla="*/ 390573 w 3248517"/>
                <a:gd name="connsiteY17" fmla="*/ 2605350 h 3508045"/>
                <a:gd name="connsiteX18" fmla="*/ 298674 w 3248517"/>
                <a:gd name="connsiteY18" fmla="*/ 2734010 h 3508045"/>
                <a:gd name="connsiteX19" fmla="*/ 680057 w 3248517"/>
                <a:gd name="connsiteY19" fmla="*/ 3294597 h 3508045"/>
                <a:gd name="connsiteX20" fmla="*/ 721411 w 3248517"/>
                <a:gd name="connsiteY20" fmla="*/ 3262432 h 3508045"/>
                <a:gd name="connsiteX21" fmla="*/ 735196 w 3248517"/>
                <a:gd name="connsiteY21" fmla="*/ 3363521 h 3508045"/>
                <a:gd name="connsiteX22" fmla="*/ 928185 w 3248517"/>
                <a:gd name="connsiteY22" fmla="*/ 3363521 h 3508045"/>
                <a:gd name="connsiteX23" fmla="*/ 974135 w 3248517"/>
                <a:gd name="connsiteY23" fmla="*/ 3331356 h 3508045"/>
                <a:gd name="connsiteX24" fmla="*/ 758171 w 3248517"/>
                <a:gd name="connsiteY24" fmla="*/ 3193507 h 3508045"/>
                <a:gd name="connsiteX25" fmla="*/ 510043 w 3248517"/>
                <a:gd name="connsiteY25" fmla="*/ 2821314 h 3508045"/>
                <a:gd name="connsiteX26" fmla="*/ 519233 w 3248517"/>
                <a:gd name="connsiteY26" fmla="*/ 2738605 h 3508045"/>
                <a:gd name="connsiteX27" fmla="*/ 914400 w 3248517"/>
                <a:gd name="connsiteY27" fmla="*/ 2334247 h 3508045"/>
                <a:gd name="connsiteX28" fmla="*/ 1709331 w 3248517"/>
                <a:gd name="connsiteY28" fmla="*/ 2380197 h 3508045"/>
                <a:gd name="connsiteX29" fmla="*/ 1585267 w 3248517"/>
                <a:gd name="connsiteY29" fmla="*/ 3248647 h 3508045"/>
                <a:gd name="connsiteX30" fmla="*/ 1622026 w 3248517"/>
                <a:gd name="connsiteY30" fmla="*/ 3239457 h 3508045"/>
                <a:gd name="connsiteX31" fmla="*/ 1617432 w 3248517"/>
                <a:gd name="connsiteY31" fmla="*/ 3386496 h 3508045"/>
                <a:gd name="connsiteX32" fmla="*/ 1824205 w 3248517"/>
                <a:gd name="connsiteY32" fmla="*/ 3450826 h 3508045"/>
                <a:gd name="connsiteX33" fmla="*/ 1856370 w 3248517"/>
                <a:gd name="connsiteY33" fmla="*/ 3391091 h 3508045"/>
                <a:gd name="connsiteX34" fmla="*/ 1718521 w 3248517"/>
                <a:gd name="connsiteY34" fmla="*/ 3303786 h 3508045"/>
                <a:gd name="connsiteX35" fmla="*/ 1746091 w 3248517"/>
                <a:gd name="connsiteY35" fmla="*/ 2908619 h 3508045"/>
                <a:gd name="connsiteX36" fmla="*/ 1870155 w 3248517"/>
                <a:gd name="connsiteY36" fmla="*/ 2623730 h 3508045"/>
                <a:gd name="connsiteX37" fmla="*/ 1975840 w 3248517"/>
                <a:gd name="connsiteY37" fmla="*/ 2844289 h 3508045"/>
                <a:gd name="connsiteX38" fmla="*/ 2058549 w 3248517"/>
                <a:gd name="connsiteY38" fmla="*/ 3060253 h 3508045"/>
                <a:gd name="connsiteX39" fmla="*/ 2104499 w 3248517"/>
                <a:gd name="connsiteY39" fmla="*/ 3358926 h 3508045"/>
                <a:gd name="connsiteX40" fmla="*/ 2141259 w 3248517"/>
                <a:gd name="connsiteY40" fmla="*/ 3326761 h 3508045"/>
                <a:gd name="connsiteX41" fmla="*/ 2168828 w 3248517"/>
                <a:gd name="connsiteY41" fmla="*/ 3496775 h 3508045"/>
                <a:gd name="connsiteX42" fmla="*/ 2309062 w 3248517"/>
                <a:gd name="connsiteY42" fmla="*/ 3507439 h 3508045"/>
                <a:gd name="connsiteX43" fmla="*/ 2353539 w 3248517"/>
                <a:gd name="connsiteY43" fmla="*/ 3463419 h 3508045"/>
                <a:gd name="connsiteX44" fmla="*/ 2240700 w 3248517"/>
                <a:gd name="connsiteY44" fmla="*/ 3366924 h 3508045"/>
                <a:gd name="connsiteX45" fmla="*/ 2145854 w 3248517"/>
                <a:gd name="connsiteY45" fmla="*/ 3087823 h 3508045"/>
                <a:gd name="connsiteX46" fmla="*/ 2101660 w 3248517"/>
                <a:gd name="connsiteY46" fmla="*/ 2817884 h 3508045"/>
                <a:gd name="connsiteX47" fmla="*/ 2072334 w 3248517"/>
                <a:gd name="connsiteY47" fmla="*/ 2357222 h 3508045"/>
                <a:gd name="connsiteX48" fmla="*/ 2313376 w 3248517"/>
                <a:gd name="connsiteY48" fmla="*/ 2205413 h 3508045"/>
                <a:gd name="connsiteX49" fmla="*/ 2604615 w 3248517"/>
                <a:gd name="connsiteY49" fmla="*/ 1779447 h 3508045"/>
                <a:gd name="connsiteX50" fmla="*/ 2672628 w 3248517"/>
                <a:gd name="connsiteY50" fmla="*/ 1448891 h 3508045"/>
                <a:gd name="connsiteX51" fmla="*/ 2785010 w 3248517"/>
                <a:gd name="connsiteY51" fmla="*/ 1398346 h 3508045"/>
                <a:gd name="connsiteX52" fmla="*/ 2774628 w 3248517"/>
                <a:gd name="connsiteY52" fmla="*/ 1288521 h 3508045"/>
                <a:gd name="connsiteX53" fmla="*/ 2760106 w 3248517"/>
                <a:gd name="connsiteY53" fmla="*/ 1231453 h 3508045"/>
                <a:gd name="connsiteX54" fmla="*/ 2783362 w 3248517"/>
                <a:gd name="connsiteY54" fmla="*/ 1121454 h 3508045"/>
                <a:gd name="connsiteX55" fmla="*/ 2813492 w 3248517"/>
                <a:gd name="connsiteY55" fmla="*/ 1132185 h 3508045"/>
                <a:gd name="connsiteX56" fmla="*/ 2807530 w 3248517"/>
                <a:gd name="connsiteY56" fmla="*/ 1066034 h 3508045"/>
                <a:gd name="connsiteX57" fmla="*/ 2835100 w 3248517"/>
                <a:gd name="connsiteY57" fmla="*/ 1020084 h 3508045"/>
                <a:gd name="connsiteX58" fmla="*/ 2946306 w 3248517"/>
                <a:gd name="connsiteY58" fmla="*/ 872562 h 3508045"/>
                <a:gd name="connsiteX59" fmla="*/ 2986734 w 3248517"/>
                <a:gd name="connsiteY59" fmla="*/ 771955 h 3508045"/>
                <a:gd name="connsiteX60" fmla="*/ 2876992 w 3248517"/>
                <a:gd name="connsiteY60" fmla="*/ 819245 h 3508045"/>
                <a:gd name="connsiteX61" fmla="*/ 2742744 w 3248517"/>
                <a:gd name="connsiteY61" fmla="*/ 868450 h 3508045"/>
                <a:gd name="connsiteX62" fmla="*/ 3074039 w 3248517"/>
                <a:gd name="connsiteY62" fmla="*/ 501589 h 3508045"/>
                <a:gd name="connsiteX63" fmla="*/ 3219323 w 3248517"/>
                <a:gd name="connsiteY63" fmla="*/ 46231 h 3508045"/>
                <a:gd name="connsiteX64" fmla="*/ 3119988 w 3248517"/>
                <a:gd name="connsiteY64" fmla="*/ 328453 h 3508045"/>
                <a:gd name="connsiteX65" fmla="*/ 3079371 w 3248517"/>
                <a:gd name="connsiteY65" fmla="*/ 38232 h 3508045"/>
                <a:gd name="connsiteX66" fmla="*/ 3059798 w 3248517"/>
                <a:gd name="connsiteY66" fmla="*/ 388642 h 3508045"/>
                <a:gd name="connsiteX67" fmla="*/ 2963023 w 3248517"/>
                <a:gd name="connsiteY67" fmla="*/ 482754 h 3508045"/>
                <a:gd name="connsiteX68" fmla="*/ 2822963 w 3248517"/>
                <a:gd name="connsiteY68" fmla="*/ 60189 h 3508045"/>
                <a:gd name="connsiteX69" fmla="*/ 2887119 w 3248517"/>
                <a:gd name="connsiteY69" fmla="*/ 521161 h 3508045"/>
                <a:gd name="connsiteX70" fmla="*/ 2715630 w 3248517"/>
                <a:gd name="connsiteY70" fmla="*/ 730601 h 3508045"/>
                <a:gd name="connsiteX71" fmla="*/ 2649828 w 3248517"/>
                <a:gd name="connsiteY71" fmla="*/ 620884 h 3508045"/>
                <a:gd name="connsiteX72" fmla="*/ 2633832 w 3248517"/>
                <a:gd name="connsiteY72" fmla="*/ 446449 h 3508045"/>
                <a:gd name="connsiteX73" fmla="*/ 2586971 w 3248517"/>
                <a:gd name="connsiteY73" fmla="*/ 643296 h 3508045"/>
                <a:gd name="connsiteX74" fmla="*/ 2650846 w 3248517"/>
                <a:gd name="connsiteY74" fmla="*/ 771218 h 3508045"/>
                <a:gd name="connsiteX75" fmla="*/ 2632922 w 3248517"/>
                <a:gd name="connsiteY75" fmla="*/ 854946 h 3508045"/>
                <a:gd name="connsiteX76" fmla="*/ 2481287 w 3248517"/>
                <a:gd name="connsiteY76" fmla="*/ 854665 h 3508045"/>
                <a:gd name="connsiteX77" fmla="*/ 2393982 w 3248517"/>
                <a:gd name="connsiteY77" fmla="*/ 753575 h 3508045"/>
                <a:gd name="connsiteX78" fmla="*/ 2447929 w 3248517"/>
                <a:gd name="connsiteY78" fmla="*/ 605344 h 3508045"/>
                <a:gd name="connsiteX79" fmla="*/ 2420079 w 3248517"/>
                <a:gd name="connsiteY79" fmla="*/ 458586 h 3508045"/>
                <a:gd name="connsiteX80" fmla="*/ 2330389 w 3248517"/>
                <a:gd name="connsiteY80" fmla="*/ 702575 h 3508045"/>
                <a:gd name="connsiteX81" fmla="*/ 2045501 w 3248517"/>
                <a:gd name="connsiteY81" fmla="*/ 470160 h 3508045"/>
                <a:gd name="connsiteX82" fmla="*/ 2079139 w 3248517"/>
                <a:gd name="connsiteY82" fmla="*/ 379171 h 3508045"/>
                <a:gd name="connsiteX83" fmla="*/ 2305379 w 3248517"/>
                <a:gd name="connsiteY83" fmla="*/ 238764 h 3508045"/>
                <a:gd name="connsiteX84" fmla="*/ 2167863 w 3248517"/>
                <a:gd name="connsiteY84" fmla="*/ 296731 h 3508045"/>
                <a:gd name="connsiteX85" fmla="*/ 2035574 w 3248517"/>
                <a:gd name="connsiteY85" fmla="*/ 307863 h 3508045"/>
                <a:gd name="connsiteX86" fmla="*/ 2047899 w 3248517"/>
                <a:gd name="connsiteY86" fmla="*/ 174099 h 3508045"/>
                <a:gd name="connsiteX87" fmla="*/ 2126456 w 3248517"/>
                <a:gd name="connsiteY87" fmla="*/ 0 h 3508045"/>
                <a:gd name="connsiteX88" fmla="*/ 1966650 w 3248517"/>
                <a:gd name="connsiteY88" fmla="*/ 257318 h 3508045"/>
                <a:gd name="connsiteX89" fmla="*/ 1936870 w 3248517"/>
                <a:gd name="connsiteY89" fmla="*/ 32164 h 3508045"/>
                <a:gd name="connsiteX90" fmla="*/ 1901275 w 3248517"/>
                <a:gd name="connsiteY90" fmla="*/ 208756 h 3508045"/>
                <a:gd name="connsiteX91" fmla="*/ 1931363 w 3248517"/>
                <a:gd name="connsiteY91" fmla="*/ 367315 h 3508045"/>
                <a:gd name="connsiteX92" fmla="*/ 1837294 w 3248517"/>
                <a:gd name="connsiteY92" fmla="*/ 288733 h 3508045"/>
                <a:gd name="connsiteX93" fmla="*/ 1776782 w 3248517"/>
                <a:gd name="connsiteY93" fmla="*/ 138130 h 3508045"/>
                <a:gd name="connsiteX94" fmla="*/ 1812524 w 3248517"/>
                <a:gd name="connsiteY94" fmla="*/ 363351 h 3508045"/>
                <a:gd name="connsiteX95" fmla="*/ 2358415 w 3248517"/>
                <a:gd name="connsiteY95" fmla="*/ 907420 h 3508045"/>
                <a:gd name="connsiteX96" fmla="*/ 2235543 w 3248517"/>
                <a:gd name="connsiteY96" fmla="*/ 830779 h 3508045"/>
                <a:gd name="connsiteX97" fmla="*/ 2065635 w 3248517"/>
                <a:gd name="connsiteY97" fmla="*/ 746314 h 3508045"/>
                <a:gd name="connsiteX98" fmla="*/ 2108531 w 3248517"/>
                <a:gd name="connsiteY98" fmla="*/ 998194 h 3508045"/>
                <a:gd name="connsiteX99" fmla="*/ 2259254 w 3248517"/>
                <a:gd name="connsiteY99" fmla="*/ 1067227 h 3508045"/>
                <a:gd name="connsiteX100" fmla="*/ 2285163 w 3248517"/>
                <a:gd name="connsiteY100" fmla="*/ 1144483 h 3508045"/>
                <a:gd name="connsiteX101" fmla="*/ 2187208 w 3248517"/>
                <a:gd name="connsiteY101" fmla="*/ 1396872 h 3508045"/>
                <a:gd name="connsiteX102" fmla="*/ 1962055 w 3248517"/>
                <a:gd name="connsiteY102" fmla="*/ 1419847 h 3508045"/>
                <a:gd name="connsiteX103" fmla="*/ 1658786 w 3248517"/>
                <a:gd name="connsiteY103" fmla="*/ 1452012 h 3508045"/>
                <a:gd name="connsiteX104" fmla="*/ 514638 w 3248517"/>
                <a:gd name="connsiteY104" fmla="*/ 1433632 h 3508045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41259 w 3248517"/>
                <a:gd name="connsiteY40" fmla="*/ 3326761 h 3507439"/>
                <a:gd name="connsiteX41" fmla="*/ 2168828 w 3248517"/>
                <a:gd name="connsiteY41" fmla="*/ 3496775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41259 w 3248517"/>
                <a:gd name="connsiteY40" fmla="*/ 3326761 h 3507439"/>
                <a:gd name="connsiteX41" fmla="*/ 2168828 w 3248517"/>
                <a:gd name="connsiteY41" fmla="*/ 3496775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41259 w 3248517"/>
                <a:gd name="connsiteY40" fmla="*/ 3326761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773"/>
                <a:gd name="connsiteX1" fmla="*/ 514638 w 3248517"/>
                <a:gd name="connsiteY1" fmla="*/ 1433632 h 3507773"/>
                <a:gd name="connsiteX2" fmla="*/ 202179 w 3248517"/>
                <a:gd name="connsiteY2" fmla="*/ 1603646 h 3507773"/>
                <a:gd name="connsiteX3" fmla="*/ 18380 w 3248517"/>
                <a:gd name="connsiteY3" fmla="*/ 1787445 h 3507773"/>
                <a:gd name="connsiteX4" fmla="*/ 0 w 3248517"/>
                <a:gd name="connsiteY4" fmla="*/ 2063143 h 3507773"/>
                <a:gd name="connsiteX5" fmla="*/ 151635 w 3248517"/>
                <a:gd name="connsiteY5" fmla="*/ 1952864 h 3507773"/>
                <a:gd name="connsiteX6" fmla="*/ 188394 w 3248517"/>
                <a:gd name="connsiteY6" fmla="*/ 2003409 h 3507773"/>
                <a:gd name="connsiteX7" fmla="*/ 202179 w 3248517"/>
                <a:gd name="connsiteY7" fmla="*/ 1856369 h 3507773"/>
                <a:gd name="connsiteX8" fmla="*/ 280294 w 3248517"/>
                <a:gd name="connsiteY8" fmla="*/ 2269917 h 3507773"/>
                <a:gd name="connsiteX9" fmla="*/ 36760 w 3248517"/>
                <a:gd name="connsiteY9" fmla="*/ 2550211 h 3507773"/>
                <a:gd name="connsiteX10" fmla="*/ 45950 w 3248517"/>
                <a:gd name="connsiteY10" fmla="*/ 3363521 h 3507773"/>
                <a:gd name="connsiteX11" fmla="*/ 105685 w 3248517"/>
                <a:gd name="connsiteY11" fmla="*/ 3326761 h 3507773"/>
                <a:gd name="connsiteX12" fmla="*/ 133255 w 3248517"/>
                <a:gd name="connsiteY12" fmla="*/ 3469206 h 3507773"/>
                <a:gd name="connsiteX13" fmla="*/ 298674 w 3248517"/>
                <a:gd name="connsiteY13" fmla="*/ 3464611 h 3507773"/>
                <a:gd name="connsiteX14" fmla="*/ 353813 w 3248517"/>
                <a:gd name="connsiteY14" fmla="*/ 3427851 h 3507773"/>
                <a:gd name="connsiteX15" fmla="*/ 174609 w 3248517"/>
                <a:gd name="connsiteY15" fmla="*/ 3276217 h 3507773"/>
                <a:gd name="connsiteX16" fmla="*/ 170014 w 3248517"/>
                <a:gd name="connsiteY16" fmla="*/ 2720225 h 3507773"/>
                <a:gd name="connsiteX17" fmla="*/ 390573 w 3248517"/>
                <a:gd name="connsiteY17" fmla="*/ 2605350 h 3507773"/>
                <a:gd name="connsiteX18" fmla="*/ 298674 w 3248517"/>
                <a:gd name="connsiteY18" fmla="*/ 2734010 h 3507773"/>
                <a:gd name="connsiteX19" fmla="*/ 680057 w 3248517"/>
                <a:gd name="connsiteY19" fmla="*/ 3294597 h 3507773"/>
                <a:gd name="connsiteX20" fmla="*/ 721411 w 3248517"/>
                <a:gd name="connsiteY20" fmla="*/ 3262432 h 3507773"/>
                <a:gd name="connsiteX21" fmla="*/ 735196 w 3248517"/>
                <a:gd name="connsiteY21" fmla="*/ 3363521 h 3507773"/>
                <a:gd name="connsiteX22" fmla="*/ 928185 w 3248517"/>
                <a:gd name="connsiteY22" fmla="*/ 3363521 h 3507773"/>
                <a:gd name="connsiteX23" fmla="*/ 974135 w 3248517"/>
                <a:gd name="connsiteY23" fmla="*/ 3331356 h 3507773"/>
                <a:gd name="connsiteX24" fmla="*/ 758171 w 3248517"/>
                <a:gd name="connsiteY24" fmla="*/ 3193507 h 3507773"/>
                <a:gd name="connsiteX25" fmla="*/ 510043 w 3248517"/>
                <a:gd name="connsiteY25" fmla="*/ 2821314 h 3507773"/>
                <a:gd name="connsiteX26" fmla="*/ 519233 w 3248517"/>
                <a:gd name="connsiteY26" fmla="*/ 2738605 h 3507773"/>
                <a:gd name="connsiteX27" fmla="*/ 914400 w 3248517"/>
                <a:gd name="connsiteY27" fmla="*/ 2334247 h 3507773"/>
                <a:gd name="connsiteX28" fmla="*/ 1709331 w 3248517"/>
                <a:gd name="connsiteY28" fmla="*/ 2380197 h 3507773"/>
                <a:gd name="connsiteX29" fmla="*/ 1585267 w 3248517"/>
                <a:gd name="connsiteY29" fmla="*/ 3248647 h 3507773"/>
                <a:gd name="connsiteX30" fmla="*/ 1622026 w 3248517"/>
                <a:gd name="connsiteY30" fmla="*/ 3239457 h 3507773"/>
                <a:gd name="connsiteX31" fmla="*/ 1617432 w 3248517"/>
                <a:gd name="connsiteY31" fmla="*/ 3386496 h 3507773"/>
                <a:gd name="connsiteX32" fmla="*/ 1824205 w 3248517"/>
                <a:gd name="connsiteY32" fmla="*/ 3450826 h 3507773"/>
                <a:gd name="connsiteX33" fmla="*/ 1856370 w 3248517"/>
                <a:gd name="connsiteY33" fmla="*/ 3391091 h 3507773"/>
                <a:gd name="connsiteX34" fmla="*/ 1718521 w 3248517"/>
                <a:gd name="connsiteY34" fmla="*/ 3303786 h 3507773"/>
                <a:gd name="connsiteX35" fmla="*/ 1746091 w 3248517"/>
                <a:gd name="connsiteY35" fmla="*/ 2908619 h 3507773"/>
                <a:gd name="connsiteX36" fmla="*/ 1870155 w 3248517"/>
                <a:gd name="connsiteY36" fmla="*/ 2623730 h 3507773"/>
                <a:gd name="connsiteX37" fmla="*/ 1975840 w 3248517"/>
                <a:gd name="connsiteY37" fmla="*/ 2844289 h 3507773"/>
                <a:gd name="connsiteX38" fmla="*/ 2058549 w 3248517"/>
                <a:gd name="connsiteY38" fmla="*/ 3060253 h 3507773"/>
                <a:gd name="connsiteX39" fmla="*/ 2104499 w 3248517"/>
                <a:gd name="connsiteY39" fmla="*/ 3358926 h 3507773"/>
                <a:gd name="connsiteX40" fmla="*/ 2141259 w 3248517"/>
                <a:gd name="connsiteY40" fmla="*/ 3326761 h 3507773"/>
                <a:gd name="connsiteX41" fmla="*/ 2155499 w 3248517"/>
                <a:gd name="connsiteY41" fmla="*/ 3478113 h 3507773"/>
                <a:gd name="connsiteX42" fmla="*/ 2309062 w 3248517"/>
                <a:gd name="connsiteY42" fmla="*/ 3507439 h 3507773"/>
                <a:gd name="connsiteX43" fmla="*/ 2353539 w 3248517"/>
                <a:gd name="connsiteY43" fmla="*/ 3463419 h 3507773"/>
                <a:gd name="connsiteX44" fmla="*/ 2240700 w 3248517"/>
                <a:gd name="connsiteY44" fmla="*/ 3366924 h 3507773"/>
                <a:gd name="connsiteX45" fmla="*/ 2145854 w 3248517"/>
                <a:gd name="connsiteY45" fmla="*/ 3087823 h 3507773"/>
                <a:gd name="connsiteX46" fmla="*/ 2101660 w 3248517"/>
                <a:gd name="connsiteY46" fmla="*/ 2817884 h 3507773"/>
                <a:gd name="connsiteX47" fmla="*/ 2072334 w 3248517"/>
                <a:gd name="connsiteY47" fmla="*/ 2357222 h 3507773"/>
                <a:gd name="connsiteX48" fmla="*/ 2313376 w 3248517"/>
                <a:gd name="connsiteY48" fmla="*/ 2205413 h 3507773"/>
                <a:gd name="connsiteX49" fmla="*/ 2604615 w 3248517"/>
                <a:gd name="connsiteY49" fmla="*/ 1779447 h 3507773"/>
                <a:gd name="connsiteX50" fmla="*/ 2672628 w 3248517"/>
                <a:gd name="connsiteY50" fmla="*/ 1448891 h 3507773"/>
                <a:gd name="connsiteX51" fmla="*/ 2785010 w 3248517"/>
                <a:gd name="connsiteY51" fmla="*/ 1398346 h 3507773"/>
                <a:gd name="connsiteX52" fmla="*/ 2774628 w 3248517"/>
                <a:gd name="connsiteY52" fmla="*/ 1288521 h 3507773"/>
                <a:gd name="connsiteX53" fmla="*/ 2760106 w 3248517"/>
                <a:gd name="connsiteY53" fmla="*/ 1231453 h 3507773"/>
                <a:gd name="connsiteX54" fmla="*/ 2783362 w 3248517"/>
                <a:gd name="connsiteY54" fmla="*/ 1121454 h 3507773"/>
                <a:gd name="connsiteX55" fmla="*/ 2813492 w 3248517"/>
                <a:gd name="connsiteY55" fmla="*/ 1132185 h 3507773"/>
                <a:gd name="connsiteX56" fmla="*/ 2807530 w 3248517"/>
                <a:gd name="connsiteY56" fmla="*/ 1066034 h 3507773"/>
                <a:gd name="connsiteX57" fmla="*/ 2835100 w 3248517"/>
                <a:gd name="connsiteY57" fmla="*/ 1020084 h 3507773"/>
                <a:gd name="connsiteX58" fmla="*/ 2946306 w 3248517"/>
                <a:gd name="connsiteY58" fmla="*/ 872562 h 3507773"/>
                <a:gd name="connsiteX59" fmla="*/ 2986734 w 3248517"/>
                <a:gd name="connsiteY59" fmla="*/ 771955 h 3507773"/>
                <a:gd name="connsiteX60" fmla="*/ 2876992 w 3248517"/>
                <a:gd name="connsiteY60" fmla="*/ 819245 h 3507773"/>
                <a:gd name="connsiteX61" fmla="*/ 2742744 w 3248517"/>
                <a:gd name="connsiteY61" fmla="*/ 868450 h 3507773"/>
                <a:gd name="connsiteX62" fmla="*/ 3074039 w 3248517"/>
                <a:gd name="connsiteY62" fmla="*/ 501589 h 3507773"/>
                <a:gd name="connsiteX63" fmla="*/ 3219323 w 3248517"/>
                <a:gd name="connsiteY63" fmla="*/ 46231 h 3507773"/>
                <a:gd name="connsiteX64" fmla="*/ 3119988 w 3248517"/>
                <a:gd name="connsiteY64" fmla="*/ 328453 h 3507773"/>
                <a:gd name="connsiteX65" fmla="*/ 3079371 w 3248517"/>
                <a:gd name="connsiteY65" fmla="*/ 38232 h 3507773"/>
                <a:gd name="connsiteX66" fmla="*/ 3059798 w 3248517"/>
                <a:gd name="connsiteY66" fmla="*/ 388642 h 3507773"/>
                <a:gd name="connsiteX67" fmla="*/ 2963023 w 3248517"/>
                <a:gd name="connsiteY67" fmla="*/ 482754 h 3507773"/>
                <a:gd name="connsiteX68" fmla="*/ 2822963 w 3248517"/>
                <a:gd name="connsiteY68" fmla="*/ 60189 h 3507773"/>
                <a:gd name="connsiteX69" fmla="*/ 2887119 w 3248517"/>
                <a:gd name="connsiteY69" fmla="*/ 521161 h 3507773"/>
                <a:gd name="connsiteX70" fmla="*/ 2715630 w 3248517"/>
                <a:gd name="connsiteY70" fmla="*/ 730601 h 3507773"/>
                <a:gd name="connsiteX71" fmla="*/ 2649828 w 3248517"/>
                <a:gd name="connsiteY71" fmla="*/ 620884 h 3507773"/>
                <a:gd name="connsiteX72" fmla="*/ 2633832 w 3248517"/>
                <a:gd name="connsiteY72" fmla="*/ 446449 h 3507773"/>
                <a:gd name="connsiteX73" fmla="*/ 2586971 w 3248517"/>
                <a:gd name="connsiteY73" fmla="*/ 643296 h 3507773"/>
                <a:gd name="connsiteX74" fmla="*/ 2650846 w 3248517"/>
                <a:gd name="connsiteY74" fmla="*/ 771218 h 3507773"/>
                <a:gd name="connsiteX75" fmla="*/ 2632922 w 3248517"/>
                <a:gd name="connsiteY75" fmla="*/ 854946 h 3507773"/>
                <a:gd name="connsiteX76" fmla="*/ 2481287 w 3248517"/>
                <a:gd name="connsiteY76" fmla="*/ 854665 h 3507773"/>
                <a:gd name="connsiteX77" fmla="*/ 2393982 w 3248517"/>
                <a:gd name="connsiteY77" fmla="*/ 753575 h 3507773"/>
                <a:gd name="connsiteX78" fmla="*/ 2447929 w 3248517"/>
                <a:gd name="connsiteY78" fmla="*/ 605344 h 3507773"/>
                <a:gd name="connsiteX79" fmla="*/ 2420079 w 3248517"/>
                <a:gd name="connsiteY79" fmla="*/ 458586 h 3507773"/>
                <a:gd name="connsiteX80" fmla="*/ 2330389 w 3248517"/>
                <a:gd name="connsiteY80" fmla="*/ 702575 h 3507773"/>
                <a:gd name="connsiteX81" fmla="*/ 2045501 w 3248517"/>
                <a:gd name="connsiteY81" fmla="*/ 470160 h 3507773"/>
                <a:gd name="connsiteX82" fmla="*/ 2079139 w 3248517"/>
                <a:gd name="connsiteY82" fmla="*/ 379171 h 3507773"/>
                <a:gd name="connsiteX83" fmla="*/ 2305379 w 3248517"/>
                <a:gd name="connsiteY83" fmla="*/ 238764 h 3507773"/>
                <a:gd name="connsiteX84" fmla="*/ 2167863 w 3248517"/>
                <a:gd name="connsiteY84" fmla="*/ 296731 h 3507773"/>
                <a:gd name="connsiteX85" fmla="*/ 2035574 w 3248517"/>
                <a:gd name="connsiteY85" fmla="*/ 307863 h 3507773"/>
                <a:gd name="connsiteX86" fmla="*/ 2047899 w 3248517"/>
                <a:gd name="connsiteY86" fmla="*/ 174099 h 3507773"/>
                <a:gd name="connsiteX87" fmla="*/ 2126456 w 3248517"/>
                <a:gd name="connsiteY87" fmla="*/ 0 h 3507773"/>
                <a:gd name="connsiteX88" fmla="*/ 1966650 w 3248517"/>
                <a:gd name="connsiteY88" fmla="*/ 257318 h 3507773"/>
                <a:gd name="connsiteX89" fmla="*/ 1936870 w 3248517"/>
                <a:gd name="connsiteY89" fmla="*/ 32164 h 3507773"/>
                <a:gd name="connsiteX90" fmla="*/ 1901275 w 3248517"/>
                <a:gd name="connsiteY90" fmla="*/ 208756 h 3507773"/>
                <a:gd name="connsiteX91" fmla="*/ 1931363 w 3248517"/>
                <a:gd name="connsiteY91" fmla="*/ 367315 h 3507773"/>
                <a:gd name="connsiteX92" fmla="*/ 1837294 w 3248517"/>
                <a:gd name="connsiteY92" fmla="*/ 288733 h 3507773"/>
                <a:gd name="connsiteX93" fmla="*/ 1776782 w 3248517"/>
                <a:gd name="connsiteY93" fmla="*/ 138130 h 3507773"/>
                <a:gd name="connsiteX94" fmla="*/ 1812524 w 3248517"/>
                <a:gd name="connsiteY94" fmla="*/ 363351 h 3507773"/>
                <a:gd name="connsiteX95" fmla="*/ 2358415 w 3248517"/>
                <a:gd name="connsiteY95" fmla="*/ 907420 h 3507773"/>
                <a:gd name="connsiteX96" fmla="*/ 2235543 w 3248517"/>
                <a:gd name="connsiteY96" fmla="*/ 830779 h 3507773"/>
                <a:gd name="connsiteX97" fmla="*/ 2065635 w 3248517"/>
                <a:gd name="connsiteY97" fmla="*/ 746314 h 3507773"/>
                <a:gd name="connsiteX98" fmla="*/ 2108531 w 3248517"/>
                <a:gd name="connsiteY98" fmla="*/ 998194 h 3507773"/>
                <a:gd name="connsiteX99" fmla="*/ 2259254 w 3248517"/>
                <a:gd name="connsiteY99" fmla="*/ 1067227 h 3507773"/>
                <a:gd name="connsiteX100" fmla="*/ 2285163 w 3248517"/>
                <a:gd name="connsiteY100" fmla="*/ 1144483 h 3507773"/>
                <a:gd name="connsiteX101" fmla="*/ 2187208 w 3248517"/>
                <a:gd name="connsiteY101" fmla="*/ 1396872 h 3507773"/>
                <a:gd name="connsiteX102" fmla="*/ 1962055 w 3248517"/>
                <a:gd name="connsiteY102" fmla="*/ 1419847 h 3507773"/>
                <a:gd name="connsiteX103" fmla="*/ 1658786 w 3248517"/>
                <a:gd name="connsiteY103" fmla="*/ 1452012 h 3507773"/>
                <a:gd name="connsiteX104" fmla="*/ 514638 w 3248517"/>
                <a:gd name="connsiteY104" fmla="*/ 1433632 h 3507773"/>
                <a:gd name="connsiteX0" fmla="*/ 514638 w 3248517"/>
                <a:gd name="connsiteY0" fmla="*/ 1433632 h 3507773"/>
                <a:gd name="connsiteX1" fmla="*/ 514638 w 3248517"/>
                <a:gd name="connsiteY1" fmla="*/ 1433632 h 3507773"/>
                <a:gd name="connsiteX2" fmla="*/ 202179 w 3248517"/>
                <a:gd name="connsiteY2" fmla="*/ 1603646 h 3507773"/>
                <a:gd name="connsiteX3" fmla="*/ 18380 w 3248517"/>
                <a:gd name="connsiteY3" fmla="*/ 1787445 h 3507773"/>
                <a:gd name="connsiteX4" fmla="*/ 0 w 3248517"/>
                <a:gd name="connsiteY4" fmla="*/ 2063143 h 3507773"/>
                <a:gd name="connsiteX5" fmla="*/ 151635 w 3248517"/>
                <a:gd name="connsiteY5" fmla="*/ 1952864 h 3507773"/>
                <a:gd name="connsiteX6" fmla="*/ 188394 w 3248517"/>
                <a:gd name="connsiteY6" fmla="*/ 2003409 h 3507773"/>
                <a:gd name="connsiteX7" fmla="*/ 202179 w 3248517"/>
                <a:gd name="connsiteY7" fmla="*/ 1856369 h 3507773"/>
                <a:gd name="connsiteX8" fmla="*/ 280294 w 3248517"/>
                <a:gd name="connsiteY8" fmla="*/ 2269917 h 3507773"/>
                <a:gd name="connsiteX9" fmla="*/ 36760 w 3248517"/>
                <a:gd name="connsiteY9" fmla="*/ 2550211 h 3507773"/>
                <a:gd name="connsiteX10" fmla="*/ 45950 w 3248517"/>
                <a:gd name="connsiteY10" fmla="*/ 3363521 h 3507773"/>
                <a:gd name="connsiteX11" fmla="*/ 105685 w 3248517"/>
                <a:gd name="connsiteY11" fmla="*/ 3326761 h 3507773"/>
                <a:gd name="connsiteX12" fmla="*/ 133255 w 3248517"/>
                <a:gd name="connsiteY12" fmla="*/ 3469206 h 3507773"/>
                <a:gd name="connsiteX13" fmla="*/ 298674 w 3248517"/>
                <a:gd name="connsiteY13" fmla="*/ 3464611 h 3507773"/>
                <a:gd name="connsiteX14" fmla="*/ 353813 w 3248517"/>
                <a:gd name="connsiteY14" fmla="*/ 3427851 h 3507773"/>
                <a:gd name="connsiteX15" fmla="*/ 174609 w 3248517"/>
                <a:gd name="connsiteY15" fmla="*/ 3276217 h 3507773"/>
                <a:gd name="connsiteX16" fmla="*/ 170014 w 3248517"/>
                <a:gd name="connsiteY16" fmla="*/ 2720225 h 3507773"/>
                <a:gd name="connsiteX17" fmla="*/ 390573 w 3248517"/>
                <a:gd name="connsiteY17" fmla="*/ 2605350 h 3507773"/>
                <a:gd name="connsiteX18" fmla="*/ 298674 w 3248517"/>
                <a:gd name="connsiteY18" fmla="*/ 2734010 h 3507773"/>
                <a:gd name="connsiteX19" fmla="*/ 680057 w 3248517"/>
                <a:gd name="connsiteY19" fmla="*/ 3294597 h 3507773"/>
                <a:gd name="connsiteX20" fmla="*/ 721411 w 3248517"/>
                <a:gd name="connsiteY20" fmla="*/ 3262432 h 3507773"/>
                <a:gd name="connsiteX21" fmla="*/ 735196 w 3248517"/>
                <a:gd name="connsiteY21" fmla="*/ 3363521 h 3507773"/>
                <a:gd name="connsiteX22" fmla="*/ 928185 w 3248517"/>
                <a:gd name="connsiteY22" fmla="*/ 3363521 h 3507773"/>
                <a:gd name="connsiteX23" fmla="*/ 974135 w 3248517"/>
                <a:gd name="connsiteY23" fmla="*/ 3331356 h 3507773"/>
                <a:gd name="connsiteX24" fmla="*/ 758171 w 3248517"/>
                <a:gd name="connsiteY24" fmla="*/ 3193507 h 3507773"/>
                <a:gd name="connsiteX25" fmla="*/ 510043 w 3248517"/>
                <a:gd name="connsiteY25" fmla="*/ 2821314 h 3507773"/>
                <a:gd name="connsiteX26" fmla="*/ 519233 w 3248517"/>
                <a:gd name="connsiteY26" fmla="*/ 2738605 h 3507773"/>
                <a:gd name="connsiteX27" fmla="*/ 914400 w 3248517"/>
                <a:gd name="connsiteY27" fmla="*/ 2334247 h 3507773"/>
                <a:gd name="connsiteX28" fmla="*/ 1709331 w 3248517"/>
                <a:gd name="connsiteY28" fmla="*/ 2380197 h 3507773"/>
                <a:gd name="connsiteX29" fmla="*/ 1585267 w 3248517"/>
                <a:gd name="connsiteY29" fmla="*/ 3248647 h 3507773"/>
                <a:gd name="connsiteX30" fmla="*/ 1622026 w 3248517"/>
                <a:gd name="connsiteY30" fmla="*/ 3239457 h 3507773"/>
                <a:gd name="connsiteX31" fmla="*/ 1617432 w 3248517"/>
                <a:gd name="connsiteY31" fmla="*/ 3386496 h 3507773"/>
                <a:gd name="connsiteX32" fmla="*/ 1824205 w 3248517"/>
                <a:gd name="connsiteY32" fmla="*/ 3450826 h 3507773"/>
                <a:gd name="connsiteX33" fmla="*/ 1856370 w 3248517"/>
                <a:gd name="connsiteY33" fmla="*/ 3391091 h 3507773"/>
                <a:gd name="connsiteX34" fmla="*/ 1718521 w 3248517"/>
                <a:gd name="connsiteY34" fmla="*/ 3303786 h 3507773"/>
                <a:gd name="connsiteX35" fmla="*/ 1746091 w 3248517"/>
                <a:gd name="connsiteY35" fmla="*/ 2908619 h 3507773"/>
                <a:gd name="connsiteX36" fmla="*/ 1870155 w 3248517"/>
                <a:gd name="connsiteY36" fmla="*/ 2623730 h 3507773"/>
                <a:gd name="connsiteX37" fmla="*/ 1975840 w 3248517"/>
                <a:gd name="connsiteY37" fmla="*/ 2844289 h 3507773"/>
                <a:gd name="connsiteX38" fmla="*/ 2058549 w 3248517"/>
                <a:gd name="connsiteY38" fmla="*/ 3060253 h 3507773"/>
                <a:gd name="connsiteX39" fmla="*/ 2104499 w 3248517"/>
                <a:gd name="connsiteY39" fmla="*/ 3358926 h 3507773"/>
                <a:gd name="connsiteX40" fmla="*/ 2141259 w 3248517"/>
                <a:gd name="connsiteY40" fmla="*/ 3326761 h 3507773"/>
                <a:gd name="connsiteX41" fmla="*/ 2155499 w 3248517"/>
                <a:gd name="connsiteY41" fmla="*/ 3478113 h 3507773"/>
                <a:gd name="connsiteX42" fmla="*/ 2309062 w 3248517"/>
                <a:gd name="connsiteY42" fmla="*/ 3507439 h 3507773"/>
                <a:gd name="connsiteX43" fmla="*/ 2353539 w 3248517"/>
                <a:gd name="connsiteY43" fmla="*/ 3463419 h 3507773"/>
                <a:gd name="connsiteX44" fmla="*/ 2240700 w 3248517"/>
                <a:gd name="connsiteY44" fmla="*/ 3366924 h 3507773"/>
                <a:gd name="connsiteX45" fmla="*/ 2145854 w 3248517"/>
                <a:gd name="connsiteY45" fmla="*/ 3087823 h 3507773"/>
                <a:gd name="connsiteX46" fmla="*/ 2101660 w 3248517"/>
                <a:gd name="connsiteY46" fmla="*/ 2817884 h 3507773"/>
                <a:gd name="connsiteX47" fmla="*/ 2072334 w 3248517"/>
                <a:gd name="connsiteY47" fmla="*/ 2357222 h 3507773"/>
                <a:gd name="connsiteX48" fmla="*/ 2313376 w 3248517"/>
                <a:gd name="connsiteY48" fmla="*/ 2205413 h 3507773"/>
                <a:gd name="connsiteX49" fmla="*/ 2604615 w 3248517"/>
                <a:gd name="connsiteY49" fmla="*/ 1779447 h 3507773"/>
                <a:gd name="connsiteX50" fmla="*/ 2672628 w 3248517"/>
                <a:gd name="connsiteY50" fmla="*/ 1448891 h 3507773"/>
                <a:gd name="connsiteX51" fmla="*/ 2785010 w 3248517"/>
                <a:gd name="connsiteY51" fmla="*/ 1398346 h 3507773"/>
                <a:gd name="connsiteX52" fmla="*/ 2774628 w 3248517"/>
                <a:gd name="connsiteY52" fmla="*/ 1288521 h 3507773"/>
                <a:gd name="connsiteX53" fmla="*/ 2760106 w 3248517"/>
                <a:gd name="connsiteY53" fmla="*/ 1231453 h 3507773"/>
                <a:gd name="connsiteX54" fmla="*/ 2783362 w 3248517"/>
                <a:gd name="connsiteY54" fmla="*/ 1121454 h 3507773"/>
                <a:gd name="connsiteX55" fmla="*/ 2813492 w 3248517"/>
                <a:gd name="connsiteY55" fmla="*/ 1132185 h 3507773"/>
                <a:gd name="connsiteX56" fmla="*/ 2807530 w 3248517"/>
                <a:gd name="connsiteY56" fmla="*/ 1066034 h 3507773"/>
                <a:gd name="connsiteX57" fmla="*/ 2835100 w 3248517"/>
                <a:gd name="connsiteY57" fmla="*/ 1020084 h 3507773"/>
                <a:gd name="connsiteX58" fmla="*/ 2946306 w 3248517"/>
                <a:gd name="connsiteY58" fmla="*/ 872562 h 3507773"/>
                <a:gd name="connsiteX59" fmla="*/ 2986734 w 3248517"/>
                <a:gd name="connsiteY59" fmla="*/ 771955 h 3507773"/>
                <a:gd name="connsiteX60" fmla="*/ 2876992 w 3248517"/>
                <a:gd name="connsiteY60" fmla="*/ 819245 h 3507773"/>
                <a:gd name="connsiteX61" fmla="*/ 2742744 w 3248517"/>
                <a:gd name="connsiteY61" fmla="*/ 868450 h 3507773"/>
                <a:gd name="connsiteX62" fmla="*/ 3074039 w 3248517"/>
                <a:gd name="connsiteY62" fmla="*/ 501589 h 3507773"/>
                <a:gd name="connsiteX63" fmla="*/ 3219323 w 3248517"/>
                <a:gd name="connsiteY63" fmla="*/ 46231 h 3507773"/>
                <a:gd name="connsiteX64" fmla="*/ 3119988 w 3248517"/>
                <a:gd name="connsiteY64" fmla="*/ 328453 h 3507773"/>
                <a:gd name="connsiteX65" fmla="*/ 3079371 w 3248517"/>
                <a:gd name="connsiteY65" fmla="*/ 38232 h 3507773"/>
                <a:gd name="connsiteX66" fmla="*/ 3059798 w 3248517"/>
                <a:gd name="connsiteY66" fmla="*/ 388642 h 3507773"/>
                <a:gd name="connsiteX67" fmla="*/ 2963023 w 3248517"/>
                <a:gd name="connsiteY67" fmla="*/ 482754 h 3507773"/>
                <a:gd name="connsiteX68" fmla="*/ 2822963 w 3248517"/>
                <a:gd name="connsiteY68" fmla="*/ 60189 h 3507773"/>
                <a:gd name="connsiteX69" fmla="*/ 2887119 w 3248517"/>
                <a:gd name="connsiteY69" fmla="*/ 521161 h 3507773"/>
                <a:gd name="connsiteX70" fmla="*/ 2715630 w 3248517"/>
                <a:gd name="connsiteY70" fmla="*/ 730601 h 3507773"/>
                <a:gd name="connsiteX71" fmla="*/ 2649828 w 3248517"/>
                <a:gd name="connsiteY71" fmla="*/ 620884 h 3507773"/>
                <a:gd name="connsiteX72" fmla="*/ 2633832 w 3248517"/>
                <a:gd name="connsiteY72" fmla="*/ 446449 h 3507773"/>
                <a:gd name="connsiteX73" fmla="*/ 2586971 w 3248517"/>
                <a:gd name="connsiteY73" fmla="*/ 643296 h 3507773"/>
                <a:gd name="connsiteX74" fmla="*/ 2650846 w 3248517"/>
                <a:gd name="connsiteY74" fmla="*/ 771218 h 3507773"/>
                <a:gd name="connsiteX75" fmla="*/ 2632922 w 3248517"/>
                <a:gd name="connsiteY75" fmla="*/ 854946 h 3507773"/>
                <a:gd name="connsiteX76" fmla="*/ 2481287 w 3248517"/>
                <a:gd name="connsiteY76" fmla="*/ 854665 h 3507773"/>
                <a:gd name="connsiteX77" fmla="*/ 2393982 w 3248517"/>
                <a:gd name="connsiteY77" fmla="*/ 753575 h 3507773"/>
                <a:gd name="connsiteX78" fmla="*/ 2447929 w 3248517"/>
                <a:gd name="connsiteY78" fmla="*/ 605344 h 3507773"/>
                <a:gd name="connsiteX79" fmla="*/ 2420079 w 3248517"/>
                <a:gd name="connsiteY79" fmla="*/ 458586 h 3507773"/>
                <a:gd name="connsiteX80" fmla="*/ 2330389 w 3248517"/>
                <a:gd name="connsiteY80" fmla="*/ 702575 h 3507773"/>
                <a:gd name="connsiteX81" fmla="*/ 2045501 w 3248517"/>
                <a:gd name="connsiteY81" fmla="*/ 470160 h 3507773"/>
                <a:gd name="connsiteX82" fmla="*/ 2079139 w 3248517"/>
                <a:gd name="connsiteY82" fmla="*/ 379171 h 3507773"/>
                <a:gd name="connsiteX83" fmla="*/ 2305379 w 3248517"/>
                <a:gd name="connsiteY83" fmla="*/ 238764 h 3507773"/>
                <a:gd name="connsiteX84" fmla="*/ 2167863 w 3248517"/>
                <a:gd name="connsiteY84" fmla="*/ 296731 h 3507773"/>
                <a:gd name="connsiteX85" fmla="*/ 2035574 w 3248517"/>
                <a:gd name="connsiteY85" fmla="*/ 307863 h 3507773"/>
                <a:gd name="connsiteX86" fmla="*/ 2047899 w 3248517"/>
                <a:gd name="connsiteY86" fmla="*/ 174099 h 3507773"/>
                <a:gd name="connsiteX87" fmla="*/ 2126456 w 3248517"/>
                <a:gd name="connsiteY87" fmla="*/ 0 h 3507773"/>
                <a:gd name="connsiteX88" fmla="*/ 1966650 w 3248517"/>
                <a:gd name="connsiteY88" fmla="*/ 257318 h 3507773"/>
                <a:gd name="connsiteX89" fmla="*/ 1936870 w 3248517"/>
                <a:gd name="connsiteY89" fmla="*/ 32164 h 3507773"/>
                <a:gd name="connsiteX90" fmla="*/ 1901275 w 3248517"/>
                <a:gd name="connsiteY90" fmla="*/ 208756 h 3507773"/>
                <a:gd name="connsiteX91" fmla="*/ 1931363 w 3248517"/>
                <a:gd name="connsiteY91" fmla="*/ 367315 h 3507773"/>
                <a:gd name="connsiteX92" fmla="*/ 1837294 w 3248517"/>
                <a:gd name="connsiteY92" fmla="*/ 288733 h 3507773"/>
                <a:gd name="connsiteX93" fmla="*/ 1776782 w 3248517"/>
                <a:gd name="connsiteY93" fmla="*/ 138130 h 3507773"/>
                <a:gd name="connsiteX94" fmla="*/ 1812524 w 3248517"/>
                <a:gd name="connsiteY94" fmla="*/ 363351 h 3507773"/>
                <a:gd name="connsiteX95" fmla="*/ 2358415 w 3248517"/>
                <a:gd name="connsiteY95" fmla="*/ 907420 h 3507773"/>
                <a:gd name="connsiteX96" fmla="*/ 2235543 w 3248517"/>
                <a:gd name="connsiteY96" fmla="*/ 830779 h 3507773"/>
                <a:gd name="connsiteX97" fmla="*/ 2065635 w 3248517"/>
                <a:gd name="connsiteY97" fmla="*/ 746314 h 3507773"/>
                <a:gd name="connsiteX98" fmla="*/ 2108531 w 3248517"/>
                <a:gd name="connsiteY98" fmla="*/ 998194 h 3507773"/>
                <a:gd name="connsiteX99" fmla="*/ 2259254 w 3248517"/>
                <a:gd name="connsiteY99" fmla="*/ 1067227 h 3507773"/>
                <a:gd name="connsiteX100" fmla="*/ 2285163 w 3248517"/>
                <a:gd name="connsiteY100" fmla="*/ 1144483 h 3507773"/>
                <a:gd name="connsiteX101" fmla="*/ 2187208 w 3248517"/>
                <a:gd name="connsiteY101" fmla="*/ 1396872 h 3507773"/>
                <a:gd name="connsiteX102" fmla="*/ 1962055 w 3248517"/>
                <a:gd name="connsiteY102" fmla="*/ 1419847 h 3507773"/>
                <a:gd name="connsiteX103" fmla="*/ 1658786 w 3248517"/>
                <a:gd name="connsiteY103" fmla="*/ 1452012 h 3507773"/>
                <a:gd name="connsiteX104" fmla="*/ 514638 w 3248517"/>
                <a:gd name="connsiteY104" fmla="*/ 1433632 h 3507773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41259 w 3248517"/>
                <a:gd name="connsiteY40" fmla="*/ 3326761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4638 w 3248517"/>
                <a:gd name="connsiteY104" fmla="*/ 1433632 h 3507439"/>
                <a:gd name="connsiteX0" fmla="*/ 511620 w 3248517"/>
                <a:gd name="connsiteY0" fmla="*/ 1445703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1620 w 3248517"/>
                <a:gd name="connsiteY104" fmla="*/ 1445703 h 3507439"/>
                <a:gd name="connsiteX0" fmla="*/ 511620 w 3248517"/>
                <a:gd name="connsiteY0" fmla="*/ 1445703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1620 w 3248517"/>
                <a:gd name="connsiteY104" fmla="*/ 1445703 h 3507439"/>
                <a:gd name="connsiteX0" fmla="*/ 511620 w 3248517"/>
                <a:gd name="connsiteY0" fmla="*/ 1445703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1620 w 3248517"/>
                <a:gd name="connsiteY104" fmla="*/ 1445703 h 3507439"/>
                <a:gd name="connsiteX0" fmla="*/ 436174 w 3248517"/>
                <a:gd name="connsiteY0" fmla="*/ 1463810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436174 w 3248517"/>
                <a:gd name="connsiteY104" fmla="*/ 1463810 h 3507439"/>
                <a:gd name="connsiteX0" fmla="*/ 1565233 w 3248517"/>
                <a:gd name="connsiteY0" fmla="*/ 1433906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526347 w 3248517"/>
                <a:gd name="connsiteY2" fmla="*/ 1443019 h 3507439"/>
                <a:gd name="connsiteX3" fmla="*/ 202179 w 3248517"/>
                <a:gd name="connsiteY3" fmla="*/ 1603646 h 3507439"/>
                <a:gd name="connsiteX4" fmla="*/ 18380 w 3248517"/>
                <a:gd name="connsiteY4" fmla="*/ 1787445 h 3507439"/>
                <a:gd name="connsiteX5" fmla="*/ 0 w 3248517"/>
                <a:gd name="connsiteY5" fmla="*/ 2063143 h 3507439"/>
                <a:gd name="connsiteX6" fmla="*/ 151635 w 3248517"/>
                <a:gd name="connsiteY6" fmla="*/ 1952864 h 3507439"/>
                <a:gd name="connsiteX7" fmla="*/ 188394 w 3248517"/>
                <a:gd name="connsiteY7" fmla="*/ 2003409 h 3507439"/>
                <a:gd name="connsiteX8" fmla="*/ 202179 w 3248517"/>
                <a:gd name="connsiteY8" fmla="*/ 1856369 h 3507439"/>
                <a:gd name="connsiteX9" fmla="*/ 280294 w 3248517"/>
                <a:gd name="connsiteY9" fmla="*/ 2269917 h 3507439"/>
                <a:gd name="connsiteX10" fmla="*/ 36760 w 3248517"/>
                <a:gd name="connsiteY10" fmla="*/ 2550211 h 3507439"/>
                <a:gd name="connsiteX11" fmla="*/ 45950 w 3248517"/>
                <a:gd name="connsiteY11" fmla="*/ 3363521 h 3507439"/>
                <a:gd name="connsiteX12" fmla="*/ 105685 w 3248517"/>
                <a:gd name="connsiteY12" fmla="*/ 3326761 h 3507439"/>
                <a:gd name="connsiteX13" fmla="*/ 133255 w 3248517"/>
                <a:gd name="connsiteY13" fmla="*/ 3469206 h 3507439"/>
                <a:gd name="connsiteX14" fmla="*/ 298674 w 3248517"/>
                <a:gd name="connsiteY14" fmla="*/ 3464611 h 3507439"/>
                <a:gd name="connsiteX15" fmla="*/ 353813 w 3248517"/>
                <a:gd name="connsiteY15" fmla="*/ 3427851 h 3507439"/>
                <a:gd name="connsiteX16" fmla="*/ 174609 w 3248517"/>
                <a:gd name="connsiteY16" fmla="*/ 3276217 h 3507439"/>
                <a:gd name="connsiteX17" fmla="*/ 170014 w 3248517"/>
                <a:gd name="connsiteY17" fmla="*/ 2720225 h 3507439"/>
                <a:gd name="connsiteX18" fmla="*/ 390573 w 3248517"/>
                <a:gd name="connsiteY18" fmla="*/ 2605350 h 3507439"/>
                <a:gd name="connsiteX19" fmla="*/ 298674 w 3248517"/>
                <a:gd name="connsiteY19" fmla="*/ 2734010 h 3507439"/>
                <a:gd name="connsiteX20" fmla="*/ 680057 w 3248517"/>
                <a:gd name="connsiteY20" fmla="*/ 3294597 h 3507439"/>
                <a:gd name="connsiteX21" fmla="*/ 721411 w 3248517"/>
                <a:gd name="connsiteY21" fmla="*/ 3262432 h 3507439"/>
                <a:gd name="connsiteX22" fmla="*/ 735196 w 3248517"/>
                <a:gd name="connsiteY22" fmla="*/ 3363521 h 3507439"/>
                <a:gd name="connsiteX23" fmla="*/ 928185 w 3248517"/>
                <a:gd name="connsiteY23" fmla="*/ 3363521 h 3507439"/>
                <a:gd name="connsiteX24" fmla="*/ 974135 w 3248517"/>
                <a:gd name="connsiteY24" fmla="*/ 3331356 h 3507439"/>
                <a:gd name="connsiteX25" fmla="*/ 758171 w 3248517"/>
                <a:gd name="connsiteY25" fmla="*/ 3193507 h 3507439"/>
                <a:gd name="connsiteX26" fmla="*/ 510043 w 3248517"/>
                <a:gd name="connsiteY26" fmla="*/ 2821314 h 3507439"/>
                <a:gd name="connsiteX27" fmla="*/ 519233 w 3248517"/>
                <a:gd name="connsiteY27" fmla="*/ 2738605 h 3507439"/>
                <a:gd name="connsiteX28" fmla="*/ 914400 w 3248517"/>
                <a:gd name="connsiteY28" fmla="*/ 2334247 h 3507439"/>
                <a:gd name="connsiteX29" fmla="*/ 1709331 w 3248517"/>
                <a:gd name="connsiteY29" fmla="*/ 2380197 h 3507439"/>
                <a:gd name="connsiteX30" fmla="*/ 1585267 w 3248517"/>
                <a:gd name="connsiteY30" fmla="*/ 3248647 h 3507439"/>
                <a:gd name="connsiteX31" fmla="*/ 1622026 w 3248517"/>
                <a:gd name="connsiteY31" fmla="*/ 3239457 h 3507439"/>
                <a:gd name="connsiteX32" fmla="*/ 1617432 w 3248517"/>
                <a:gd name="connsiteY32" fmla="*/ 3386496 h 3507439"/>
                <a:gd name="connsiteX33" fmla="*/ 1824205 w 3248517"/>
                <a:gd name="connsiteY33" fmla="*/ 3450826 h 3507439"/>
                <a:gd name="connsiteX34" fmla="*/ 1856370 w 3248517"/>
                <a:gd name="connsiteY34" fmla="*/ 3391091 h 3507439"/>
                <a:gd name="connsiteX35" fmla="*/ 1718521 w 3248517"/>
                <a:gd name="connsiteY35" fmla="*/ 3303786 h 3507439"/>
                <a:gd name="connsiteX36" fmla="*/ 1746091 w 3248517"/>
                <a:gd name="connsiteY36" fmla="*/ 2908619 h 3507439"/>
                <a:gd name="connsiteX37" fmla="*/ 1870155 w 3248517"/>
                <a:gd name="connsiteY37" fmla="*/ 2623730 h 3507439"/>
                <a:gd name="connsiteX38" fmla="*/ 1975840 w 3248517"/>
                <a:gd name="connsiteY38" fmla="*/ 2844289 h 3507439"/>
                <a:gd name="connsiteX39" fmla="*/ 2058549 w 3248517"/>
                <a:gd name="connsiteY39" fmla="*/ 3060253 h 3507439"/>
                <a:gd name="connsiteX40" fmla="*/ 2093835 w 3248517"/>
                <a:gd name="connsiteY40" fmla="*/ 3350929 h 3507439"/>
                <a:gd name="connsiteX41" fmla="*/ 2138593 w 3248517"/>
                <a:gd name="connsiteY41" fmla="*/ 3345423 h 3507439"/>
                <a:gd name="connsiteX42" fmla="*/ 2155499 w 3248517"/>
                <a:gd name="connsiteY42" fmla="*/ 3478113 h 3507439"/>
                <a:gd name="connsiteX43" fmla="*/ 2309062 w 3248517"/>
                <a:gd name="connsiteY43" fmla="*/ 3507439 h 3507439"/>
                <a:gd name="connsiteX44" fmla="*/ 2353539 w 3248517"/>
                <a:gd name="connsiteY44" fmla="*/ 3463419 h 3507439"/>
                <a:gd name="connsiteX45" fmla="*/ 2240700 w 3248517"/>
                <a:gd name="connsiteY45" fmla="*/ 3366924 h 3507439"/>
                <a:gd name="connsiteX46" fmla="*/ 2145854 w 3248517"/>
                <a:gd name="connsiteY46" fmla="*/ 3087823 h 3507439"/>
                <a:gd name="connsiteX47" fmla="*/ 2101660 w 3248517"/>
                <a:gd name="connsiteY47" fmla="*/ 2817884 h 3507439"/>
                <a:gd name="connsiteX48" fmla="*/ 2072334 w 3248517"/>
                <a:gd name="connsiteY48" fmla="*/ 2357222 h 3507439"/>
                <a:gd name="connsiteX49" fmla="*/ 2313376 w 3248517"/>
                <a:gd name="connsiteY49" fmla="*/ 2205413 h 3507439"/>
                <a:gd name="connsiteX50" fmla="*/ 2604615 w 3248517"/>
                <a:gd name="connsiteY50" fmla="*/ 1779447 h 3507439"/>
                <a:gd name="connsiteX51" fmla="*/ 2672628 w 3248517"/>
                <a:gd name="connsiteY51" fmla="*/ 1448891 h 3507439"/>
                <a:gd name="connsiteX52" fmla="*/ 2785010 w 3248517"/>
                <a:gd name="connsiteY52" fmla="*/ 1398346 h 3507439"/>
                <a:gd name="connsiteX53" fmla="*/ 2774628 w 3248517"/>
                <a:gd name="connsiteY53" fmla="*/ 1288521 h 3507439"/>
                <a:gd name="connsiteX54" fmla="*/ 2760106 w 3248517"/>
                <a:gd name="connsiteY54" fmla="*/ 1231453 h 3507439"/>
                <a:gd name="connsiteX55" fmla="*/ 2783362 w 3248517"/>
                <a:gd name="connsiteY55" fmla="*/ 1121454 h 3507439"/>
                <a:gd name="connsiteX56" fmla="*/ 2813492 w 3248517"/>
                <a:gd name="connsiteY56" fmla="*/ 1132185 h 3507439"/>
                <a:gd name="connsiteX57" fmla="*/ 2807530 w 3248517"/>
                <a:gd name="connsiteY57" fmla="*/ 1066034 h 3507439"/>
                <a:gd name="connsiteX58" fmla="*/ 2835100 w 3248517"/>
                <a:gd name="connsiteY58" fmla="*/ 1020084 h 3507439"/>
                <a:gd name="connsiteX59" fmla="*/ 2946306 w 3248517"/>
                <a:gd name="connsiteY59" fmla="*/ 872562 h 3507439"/>
                <a:gd name="connsiteX60" fmla="*/ 2986734 w 3248517"/>
                <a:gd name="connsiteY60" fmla="*/ 771955 h 3507439"/>
                <a:gd name="connsiteX61" fmla="*/ 2876992 w 3248517"/>
                <a:gd name="connsiteY61" fmla="*/ 819245 h 3507439"/>
                <a:gd name="connsiteX62" fmla="*/ 2742744 w 3248517"/>
                <a:gd name="connsiteY62" fmla="*/ 868450 h 3507439"/>
                <a:gd name="connsiteX63" fmla="*/ 3074039 w 3248517"/>
                <a:gd name="connsiteY63" fmla="*/ 501589 h 3507439"/>
                <a:gd name="connsiteX64" fmla="*/ 3219323 w 3248517"/>
                <a:gd name="connsiteY64" fmla="*/ 46231 h 3507439"/>
                <a:gd name="connsiteX65" fmla="*/ 3119988 w 3248517"/>
                <a:gd name="connsiteY65" fmla="*/ 328453 h 3507439"/>
                <a:gd name="connsiteX66" fmla="*/ 3079371 w 3248517"/>
                <a:gd name="connsiteY66" fmla="*/ 38232 h 3507439"/>
                <a:gd name="connsiteX67" fmla="*/ 3059798 w 3248517"/>
                <a:gd name="connsiteY67" fmla="*/ 388642 h 3507439"/>
                <a:gd name="connsiteX68" fmla="*/ 2963023 w 3248517"/>
                <a:gd name="connsiteY68" fmla="*/ 482754 h 3507439"/>
                <a:gd name="connsiteX69" fmla="*/ 2822963 w 3248517"/>
                <a:gd name="connsiteY69" fmla="*/ 60189 h 3507439"/>
                <a:gd name="connsiteX70" fmla="*/ 2887119 w 3248517"/>
                <a:gd name="connsiteY70" fmla="*/ 521161 h 3507439"/>
                <a:gd name="connsiteX71" fmla="*/ 2715630 w 3248517"/>
                <a:gd name="connsiteY71" fmla="*/ 730601 h 3507439"/>
                <a:gd name="connsiteX72" fmla="*/ 2649828 w 3248517"/>
                <a:gd name="connsiteY72" fmla="*/ 620884 h 3507439"/>
                <a:gd name="connsiteX73" fmla="*/ 2633832 w 3248517"/>
                <a:gd name="connsiteY73" fmla="*/ 446449 h 3507439"/>
                <a:gd name="connsiteX74" fmla="*/ 2586971 w 3248517"/>
                <a:gd name="connsiteY74" fmla="*/ 643296 h 3507439"/>
                <a:gd name="connsiteX75" fmla="*/ 2650846 w 3248517"/>
                <a:gd name="connsiteY75" fmla="*/ 771218 h 3507439"/>
                <a:gd name="connsiteX76" fmla="*/ 2632922 w 3248517"/>
                <a:gd name="connsiteY76" fmla="*/ 854946 h 3507439"/>
                <a:gd name="connsiteX77" fmla="*/ 2481287 w 3248517"/>
                <a:gd name="connsiteY77" fmla="*/ 854665 h 3507439"/>
                <a:gd name="connsiteX78" fmla="*/ 2393982 w 3248517"/>
                <a:gd name="connsiteY78" fmla="*/ 753575 h 3507439"/>
                <a:gd name="connsiteX79" fmla="*/ 2447929 w 3248517"/>
                <a:gd name="connsiteY79" fmla="*/ 605344 h 3507439"/>
                <a:gd name="connsiteX80" fmla="*/ 2420079 w 3248517"/>
                <a:gd name="connsiteY80" fmla="*/ 458586 h 3507439"/>
                <a:gd name="connsiteX81" fmla="*/ 2330389 w 3248517"/>
                <a:gd name="connsiteY81" fmla="*/ 702575 h 3507439"/>
                <a:gd name="connsiteX82" fmla="*/ 2045501 w 3248517"/>
                <a:gd name="connsiteY82" fmla="*/ 470160 h 3507439"/>
                <a:gd name="connsiteX83" fmla="*/ 2079139 w 3248517"/>
                <a:gd name="connsiteY83" fmla="*/ 379171 h 3507439"/>
                <a:gd name="connsiteX84" fmla="*/ 2305379 w 3248517"/>
                <a:gd name="connsiteY84" fmla="*/ 238764 h 3507439"/>
                <a:gd name="connsiteX85" fmla="*/ 2167863 w 3248517"/>
                <a:gd name="connsiteY85" fmla="*/ 296731 h 3507439"/>
                <a:gd name="connsiteX86" fmla="*/ 2035574 w 3248517"/>
                <a:gd name="connsiteY86" fmla="*/ 307863 h 3507439"/>
                <a:gd name="connsiteX87" fmla="*/ 2047899 w 3248517"/>
                <a:gd name="connsiteY87" fmla="*/ 174099 h 3507439"/>
                <a:gd name="connsiteX88" fmla="*/ 2126456 w 3248517"/>
                <a:gd name="connsiteY88" fmla="*/ 0 h 3507439"/>
                <a:gd name="connsiteX89" fmla="*/ 1966650 w 3248517"/>
                <a:gd name="connsiteY89" fmla="*/ 257318 h 3507439"/>
                <a:gd name="connsiteX90" fmla="*/ 1936870 w 3248517"/>
                <a:gd name="connsiteY90" fmla="*/ 32164 h 3507439"/>
                <a:gd name="connsiteX91" fmla="*/ 1901275 w 3248517"/>
                <a:gd name="connsiteY91" fmla="*/ 208756 h 3507439"/>
                <a:gd name="connsiteX92" fmla="*/ 1931363 w 3248517"/>
                <a:gd name="connsiteY92" fmla="*/ 367315 h 3507439"/>
                <a:gd name="connsiteX93" fmla="*/ 1837294 w 3248517"/>
                <a:gd name="connsiteY93" fmla="*/ 288733 h 3507439"/>
                <a:gd name="connsiteX94" fmla="*/ 1776782 w 3248517"/>
                <a:gd name="connsiteY94" fmla="*/ 138130 h 3507439"/>
                <a:gd name="connsiteX95" fmla="*/ 1812524 w 3248517"/>
                <a:gd name="connsiteY95" fmla="*/ 363351 h 3507439"/>
                <a:gd name="connsiteX96" fmla="*/ 2358415 w 3248517"/>
                <a:gd name="connsiteY96" fmla="*/ 907420 h 3507439"/>
                <a:gd name="connsiteX97" fmla="*/ 2235543 w 3248517"/>
                <a:gd name="connsiteY97" fmla="*/ 830779 h 3507439"/>
                <a:gd name="connsiteX98" fmla="*/ 2065635 w 3248517"/>
                <a:gd name="connsiteY98" fmla="*/ 746314 h 3507439"/>
                <a:gd name="connsiteX99" fmla="*/ 2108531 w 3248517"/>
                <a:gd name="connsiteY99" fmla="*/ 998194 h 3507439"/>
                <a:gd name="connsiteX100" fmla="*/ 2259254 w 3248517"/>
                <a:gd name="connsiteY100" fmla="*/ 1067227 h 3507439"/>
                <a:gd name="connsiteX101" fmla="*/ 2285163 w 3248517"/>
                <a:gd name="connsiteY101" fmla="*/ 1144483 h 3507439"/>
                <a:gd name="connsiteX102" fmla="*/ 2187208 w 3248517"/>
                <a:gd name="connsiteY102" fmla="*/ 1396872 h 3507439"/>
                <a:gd name="connsiteX103" fmla="*/ 1844360 w 3248517"/>
                <a:gd name="connsiteY103" fmla="*/ 1398722 h 3507439"/>
                <a:gd name="connsiteX104" fmla="*/ 1565233 w 3248517"/>
                <a:gd name="connsiteY104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526347 w 3248517"/>
                <a:gd name="connsiteY2" fmla="*/ 1443019 h 3507439"/>
                <a:gd name="connsiteX3" fmla="*/ 202179 w 3248517"/>
                <a:gd name="connsiteY3" fmla="*/ 1603646 h 3507439"/>
                <a:gd name="connsiteX4" fmla="*/ 18380 w 3248517"/>
                <a:gd name="connsiteY4" fmla="*/ 1787445 h 3507439"/>
                <a:gd name="connsiteX5" fmla="*/ 0 w 3248517"/>
                <a:gd name="connsiteY5" fmla="*/ 2063143 h 3507439"/>
                <a:gd name="connsiteX6" fmla="*/ 151635 w 3248517"/>
                <a:gd name="connsiteY6" fmla="*/ 1952864 h 3507439"/>
                <a:gd name="connsiteX7" fmla="*/ 188394 w 3248517"/>
                <a:gd name="connsiteY7" fmla="*/ 2003409 h 3507439"/>
                <a:gd name="connsiteX8" fmla="*/ 202179 w 3248517"/>
                <a:gd name="connsiteY8" fmla="*/ 1856369 h 3507439"/>
                <a:gd name="connsiteX9" fmla="*/ 280294 w 3248517"/>
                <a:gd name="connsiteY9" fmla="*/ 2269917 h 3507439"/>
                <a:gd name="connsiteX10" fmla="*/ 36760 w 3248517"/>
                <a:gd name="connsiteY10" fmla="*/ 2550211 h 3507439"/>
                <a:gd name="connsiteX11" fmla="*/ 45950 w 3248517"/>
                <a:gd name="connsiteY11" fmla="*/ 3363521 h 3507439"/>
                <a:gd name="connsiteX12" fmla="*/ 105685 w 3248517"/>
                <a:gd name="connsiteY12" fmla="*/ 3326761 h 3507439"/>
                <a:gd name="connsiteX13" fmla="*/ 133255 w 3248517"/>
                <a:gd name="connsiteY13" fmla="*/ 3469206 h 3507439"/>
                <a:gd name="connsiteX14" fmla="*/ 298674 w 3248517"/>
                <a:gd name="connsiteY14" fmla="*/ 3464611 h 3507439"/>
                <a:gd name="connsiteX15" fmla="*/ 353813 w 3248517"/>
                <a:gd name="connsiteY15" fmla="*/ 3427851 h 3507439"/>
                <a:gd name="connsiteX16" fmla="*/ 174609 w 3248517"/>
                <a:gd name="connsiteY16" fmla="*/ 3276217 h 3507439"/>
                <a:gd name="connsiteX17" fmla="*/ 170014 w 3248517"/>
                <a:gd name="connsiteY17" fmla="*/ 2720225 h 3507439"/>
                <a:gd name="connsiteX18" fmla="*/ 390573 w 3248517"/>
                <a:gd name="connsiteY18" fmla="*/ 2605350 h 3507439"/>
                <a:gd name="connsiteX19" fmla="*/ 298674 w 3248517"/>
                <a:gd name="connsiteY19" fmla="*/ 2734010 h 3507439"/>
                <a:gd name="connsiteX20" fmla="*/ 680057 w 3248517"/>
                <a:gd name="connsiteY20" fmla="*/ 3294597 h 3507439"/>
                <a:gd name="connsiteX21" fmla="*/ 721411 w 3248517"/>
                <a:gd name="connsiteY21" fmla="*/ 3262432 h 3507439"/>
                <a:gd name="connsiteX22" fmla="*/ 735196 w 3248517"/>
                <a:gd name="connsiteY22" fmla="*/ 3363521 h 3507439"/>
                <a:gd name="connsiteX23" fmla="*/ 928185 w 3248517"/>
                <a:gd name="connsiteY23" fmla="*/ 3363521 h 3507439"/>
                <a:gd name="connsiteX24" fmla="*/ 974135 w 3248517"/>
                <a:gd name="connsiteY24" fmla="*/ 3331356 h 3507439"/>
                <a:gd name="connsiteX25" fmla="*/ 758171 w 3248517"/>
                <a:gd name="connsiteY25" fmla="*/ 3193507 h 3507439"/>
                <a:gd name="connsiteX26" fmla="*/ 510043 w 3248517"/>
                <a:gd name="connsiteY26" fmla="*/ 2821314 h 3507439"/>
                <a:gd name="connsiteX27" fmla="*/ 519233 w 3248517"/>
                <a:gd name="connsiteY27" fmla="*/ 2738605 h 3507439"/>
                <a:gd name="connsiteX28" fmla="*/ 914400 w 3248517"/>
                <a:gd name="connsiteY28" fmla="*/ 2334247 h 3507439"/>
                <a:gd name="connsiteX29" fmla="*/ 1709331 w 3248517"/>
                <a:gd name="connsiteY29" fmla="*/ 2380197 h 3507439"/>
                <a:gd name="connsiteX30" fmla="*/ 1585267 w 3248517"/>
                <a:gd name="connsiteY30" fmla="*/ 3248647 h 3507439"/>
                <a:gd name="connsiteX31" fmla="*/ 1622026 w 3248517"/>
                <a:gd name="connsiteY31" fmla="*/ 3239457 h 3507439"/>
                <a:gd name="connsiteX32" fmla="*/ 1617432 w 3248517"/>
                <a:gd name="connsiteY32" fmla="*/ 3386496 h 3507439"/>
                <a:gd name="connsiteX33" fmla="*/ 1824205 w 3248517"/>
                <a:gd name="connsiteY33" fmla="*/ 3450826 h 3507439"/>
                <a:gd name="connsiteX34" fmla="*/ 1856370 w 3248517"/>
                <a:gd name="connsiteY34" fmla="*/ 3391091 h 3507439"/>
                <a:gd name="connsiteX35" fmla="*/ 1718521 w 3248517"/>
                <a:gd name="connsiteY35" fmla="*/ 3303786 h 3507439"/>
                <a:gd name="connsiteX36" fmla="*/ 1746091 w 3248517"/>
                <a:gd name="connsiteY36" fmla="*/ 2908619 h 3507439"/>
                <a:gd name="connsiteX37" fmla="*/ 1870155 w 3248517"/>
                <a:gd name="connsiteY37" fmla="*/ 2623730 h 3507439"/>
                <a:gd name="connsiteX38" fmla="*/ 1975840 w 3248517"/>
                <a:gd name="connsiteY38" fmla="*/ 2844289 h 3507439"/>
                <a:gd name="connsiteX39" fmla="*/ 2058549 w 3248517"/>
                <a:gd name="connsiteY39" fmla="*/ 3060253 h 3507439"/>
                <a:gd name="connsiteX40" fmla="*/ 2093835 w 3248517"/>
                <a:gd name="connsiteY40" fmla="*/ 3350929 h 3507439"/>
                <a:gd name="connsiteX41" fmla="*/ 2138593 w 3248517"/>
                <a:gd name="connsiteY41" fmla="*/ 3345423 h 3507439"/>
                <a:gd name="connsiteX42" fmla="*/ 2155499 w 3248517"/>
                <a:gd name="connsiteY42" fmla="*/ 3478113 h 3507439"/>
                <a:gd name="connsiteX43" fmla="*/ 2309062 w 3248517"/>
                <a:gd name="connsiteY43" fmla="*/ 3507439 h 3507439"/>
                <a:gd name="connsiteX44" fmla="*/ 2353539 w 3248517"/>
                <a:gd name="connsiteY44" fmla="*/ 3463419 h 3507439"/>
                <a:gd name="connsiteX45" fmla="*/ 2240700 w 3248517"/>
                <a:gd name="connsiteY45" fmla="*/ 3366924 h 3507439"/>
                <a:gd name="connsiteX46" fmla="*/ 2145854 w 3248517"/>
                <a:gd name="connsiteY46" fmla="*/ 3087823 h 3507439"/>
                <a:gd name="connsiteX47" fmla="*/ 2101660 w 3248517"/>
                <a:gd name="connsiteY47" fmla="*/ 2817884 h 3507439"/>
                <a:gd name="connsiteX48" fmla="*/ 2072334 w 3248517"/>
                <a:gd name="connsiteY48" fmla="*/ 2357222 h 3507439"/>
                <a:gd name="connsiteX49" fmla="*/ 2313376 w 3248517"/>
                <a:gd name="connsiteY49" fmla="*/ 2205413 h 3507439"/>
                <a:gd name="connsiteX50" fmla="*/ 2604615 w 3248517"/>
                <a:gd name="connsiteY50" fmla="*/ 1779447 h 3507439"/>
                <a:gd name="connsiteX51" fmla="*/ 2672628 w 3248517"/>
                <a:gd name="connsiteY51" fmla="*/ 1448891 h 3507439"/>
                <a:gd name="connsiteX52" fmla="*/ 2785010 w 3248517"/>
                <a:gd name="connsiteY52" fmla="*/ 1398346 h 3507439"/>
                <a:gd name="connsiteX53" fmla="*/ 2774628 w 3248517"/>
                <a:gd name="connsiteY53" fmla="*/ 1288521 h 3507439"/>
                <a:gd name="connsiteX54" fmla="*/ 2760106 w 3248517"/>
                <a:gd name="connsiteY54" fmla="*/ 1231453 h 3507439"/>
                <a:gd name="connsiteX55" fmla="*/ 2783362 w 3248517"/>
                <a:gd name="connsiteY55" fmla="*/ 1121454 h 3507439"/>
                <a:gd name="connsiteX56" fmla="*/ 2813492 w 3248517"/>
                <a:gd name="connsiteY56" fmla="*/ 1132185 h 3507439"/>
                <a:gd name="connsiteX57" fmla="*/ 2807530 w 3248517"/>
                <a:gd name="connsiteY57" fmla="*/ 1066034 h 3507439"/>
                <a:gd name="connsiteX58" fmla="*/ 2835100 w 3248517"/>
                <a:gd name="connsiteY58" fmla="*/ 1020084 h 3507439"/>
                <a:gd name="connsiteX59" fmla="*/ 2946306 w 3248517"/>
                <a:gd name="connsiteY59" fmla="*/ 872562 h 3507439"/>
                <a:gd name="connsiteX60" fmla="*/ 2986734 w 3248517"/>
                <a:gd name="connsiteY60" fmla="*/ 771955 h 3507439"/>
                <a:gd name="connsiteX61" fmla="*/ 2876992 w 3248517"/>
                <a:gd name="connsiteY61" fmla="*/ 819245 h 3507439"/>
                <a:gd name="connsiteX62" fmla="*/ 2742744 w 3248517"/>
                <a:gd name="connsiteY62" fmla="*/ 868450 h 3507439"/>
                <a:gd name="connsiteX63" fmla="*/ 3074039 w 3248517"/>
                <a:gd name="connsiteY63" fmla="*/ 501589 h 3507439"/>
                <a:gd name="connsiteX64" fmla="*/ 3219323 w 3248517"/>
                <a:gd name="connsiteY64" fmla="*/ 46231 h 3507439"/>
                <a:gd name="connsiteX65" fmla="*/ 3119988 w 3248517"/>
                <a:gd name="connsiteY65" fmla="*/ 328453 h 3507439"/>
                <a:gd name="connsiteX66" fmla="*/ 3079371 w 3248517"/>
                <a:gd name="connsiteY66" fmla="*/ 38232 h 3507439"/>
                <a:gd name="connsiteX67" fmla="*/ 3059798 w 3248517"/>
                <a:gd name="connsiteY67" fmla="*/ 388642 h 3507439"/>
                <a:gd name="connsiteX68" fmla="*/ 2963023 w 3248517"/>
                <a:gd name="connsiteY68" fmla="*/ 482754 h 3507439"/>
                <a:gd name="connsiteX69" fmla="*/ 2822963 w 3248517"/>
                <a:gd name="connsiteY69" fmla="*/ 60189 h 3507439"/>
                <a:gd name="connsiteX70" fmla="*/ 2887119 w 3248517"/>
                <a:gd name="connsiteY70" fmla="*/ 521161 h 3507439"/>
                <a:gd name="connsiteX71" fmla="*/ 2715630 w 3248517"/>
                <a:gd name="connsiteY71" fmla="*/ 730601 h 3507439"/>
                <a:gd name="connsiteX72" fmla="*/ 2649828 w 3248517"/>
                <a:gd name="connsiteY72" fmla="*/ 620884 h 3507439"/>
                <a:gd name="connsiteX73" fmla="*/ 2633832 w 3248517"/>
                <a:gd name="connsiteY73" fmla="*/ 446449 h 3507439"/>
                <a:gd name="connsiteX74" fmla="*/ 2586971 w 3248517"/>
                <a:gd name="connsiteY74" fmla="*/ 643296 h 3507439"/>
                <a:gd name="connsiteX75" fmla="*/ 2650846 w 3248517"/>
                <a:gd name="connsiteY75" fmla="*/ 771218 h 3507439"/>
                <a:gd name="connsiteX76" fmla="*/ 2632922 w 3248517"/>
                <a:gd name="connsiteY76" fmla="*/ 854946 h 3507439"/>
                <a:gd name="connsiteX77" fmla="*/ 2481287 w 3248517"/>
                <a:gd name="connsiteY77" fmla="*/ 854665 h 3507439"/>
                <a:gd name="connsiteX78" fmla="*/ 2393982 w 3248517"/>
                <a:gd name="connsiteY78" fmla="*/ 753575 h 3507439"/>
                <a:gd name="connsiteX79" fmla="*/ 2447929 w 3248517"/>
                <a:gd name="connsiteY79" fmla="*/ 605344 h 3507439"/>
                <a:gd name="connsiteX80" fmla="*/ 2420079 w 3248517"/>
                <a:gd name="connsiteY80" fmla="*/ 458586 h 3507439"/>
                <a:gd name="connsiteX81" fmla="*/ 2330389 w 3248517"/>
                <a:gd name="connsiteY81" fmla="*/ 702575 h 3507439"/>
                <a:gd name="connsiteX82" fmla="*/ 2045501 w 3248517"/>
                <a:gd name="connsiteY82" fmla="*/ 470160 h 3507439"/>
                <a:gd name="connsiteX83" fmla="*/ 2079139 w 3248517"/>
                <a:gd name="connsiteY83" fmla="*/ 379171 h 3507439"/>
                <a:gd name="connsiteX84" fmla="*/ 2305379 w 3248517"/>
                <a:gd name="connsiteY84" fmla="*/ 238764 h 3507439"/>
                <a:gd name="connsiteX85" fmla="*/ 2167863 w 3248517"/>
                <a:gd name="connsiteY85" fmla="*/ 296731 h 3507439"/>
                <a:gd name="connsiteX86" fmla="*/ 2035574 w 3248517"/>
                <a:gd name="connsiteY86" fmla="*/ 307863 h 3507439"/>
                <a:gd name="connsiteX87" fmla="*/ 2047899 w 3248517"/>
                <a:gd name="connsiteY87" fmla="*/ 174099 h 3507439"/>
                <a:gd name="connsiteX88" fmla="*/ 2126456 w 3248517"/>
                <a:gd name="connsiteY88" fmla="*/ 0 h 3507439"/>
                <a:gd name="connsiteX89" fmla="*/ 1966650 w 3248517"/>
                <a:gd name="connsiteY89" fmla="*/ 257318 h 3507439"/>
                <a:gd name="connsiteX90" fmla="*/ 1936870 w 3248517"/>
                <a:gd name="connsiteY90" fmla="*/ 32164 h 3507439"/>
                <a:gd name="connsiteX91" fmla="*/ 1901275 w 3248517"/>
                <a:gd name="connsiteY91" fmla="*/ 208756 h 3507439"/>
                <a:gd name="connsiteX92" fmla="*/ 1931363 w 3248517"/>
                <a:gd name="connsiteY92" fmla="*/ 367315 h 3507439"/>
                <a:gd name="connsiteX93" fmla="*/ 1837294 w 3248517"/>
                <a:gd name="connsiteY93" fmla="*/ 288733 h 3507439"/>
                <a:gd name="connsiteX94" fmla="*/ 1776782 w 3248517"/>
                <a:gd name="connsiteY94" fmla="*/ 138130 h 3507439"/>
                <a:gd name="connsiteX95" fmla="*/ 1812524 w 3248517"/>
                <a:gd name="connsiteY95" fmla="*/ 363351 h 3507439"/>
                <a:gd name="connsiteX96" fmla="*/ 2358415 w 3248517"/>
                <a:gd name="connsiteY96" fmla="*/ 907420 h 3507439"/>
                <a:gd name="connsiteX97" fmla="*/ 2235543 w 3248517"/>
                <a:gd name="connsiteY97" fmla="*/ 830779 h 3507439"/>
                <a:gd name="connsiteX98" fmla="*/ 2065635 w 3248517"/>
                <a:gd name="connsiteY98" fmla="*/ 746314 h 3507439"/>
                <a:gd name="connsiteX99" fmla="*/ 2108531 w 3248517"/>
                <a:gd name="connsiteY99" fmla="*/ 998194 h 3507439"/>
                <a:gd name="connsiteX100" fmla="*/ 2259254 w 3248517"/>
                <a:gd name="connsiteY100" fmla="*/ 1067227 h 3507439"/>
                <a:gd name="connsiteX101" fmla="*/ 2285163 w 3248517"/>
                <a:gd name="connsiteY101" fmla="*/ 1144483 h 3507439"/>
                <a:gd name="connsiteX102" fmla="*/ 2187208 w 3248517"/>
                <a:gd name="connsiteY102" fmla="*/ 1396872 h 3507439"/>
                <a:gd name="connsiteX103" fmla="*/ 1844360 w 3248517"/>
                <a:gd name="connsiteY103" fmla="*/ 1398722 h 3507439"/>
                <a:gd name="connsiteX104" fmla="*/ 1565233 w 3248517"/>
                <a:gd name="connsiteY104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526347 w 3248517"/>
                <a:gd name="connsiteY2" fmla="*/ 1443019 h 3507439"/>
                <a:gd name="connsiteX3" fmla="*/ 202179 w 3248517"/>
                <a:gd name="connsiteY3" fmla="*/ 1603646 h 3507439"/>
                <a:gd name="connsiteX4" fmla="*/ 18380 w 3248517"/>
                <a:gd name="connsiteY4" fmla="*/ 1787445 h 3507439"/>
                <a:gd name="connsiteX5" fmla="*/ 0 w 3248517"/>
                <a:gd name="connsiteY5" fmla="*/ 2063143 h 3507439"/>
                <a:gd name="connsiteX6" fmla="*/ 151635 w 3248517"/>
                <a:gd name="connsiteY6" fmla="*/ 1952864 h 3507439"/>
                <a:gd name="connsiteX7" fmla="*/ 188394 w 3248517"/>
                <a:gd name="connsiteY7" fmla="*/ 2003409 h 3507439"/>
                <a:gd name="connsiteX8" fmla="*/ 202179 w 3248517"/>
                <a:gd name="connsiteY8" fmla="*/ 1856369 h 3507439"/>
                <a:gd name="connsiteX9" fmla="*/ 280294 w 3248517"/>
                <a:gd name="connsiteY9" fmla="*/ 2269917 h 3507439"/>
                <a:gd name="connsiteX10" fmla="*/ 36760 w 3248517"/>
                <a:gd name="connsiteY10" fmla="*/ 2550211 h 3507439"/>
                <a:gd name="connsiteX11" fmla="*/ 45950 w 3248517"/>
                <a:gd name="connsiteY11" fmla="*/ 3363521 h 3507439"/>
                <a:gd name="connsiteX12" fmla="*/ 105685 w 3248517"/>
                <a:gd name="connsiteY12" fmla="*/ 3326761 h 3507439"/>
                <a:gd name="connsiteX13" fmla="*/ 133255 w 3248517"/>
                <a:gd name="connsiteY13" fmla="*/ 3469206 h 3507439"/>
                <a:gd name="connsiteX14" fmla="*/ 298674 w 3248517"/>
                <a:gd name="connsiteY14" fmla="*/ 3464611 h 3507439"/>
                <a:gd name="connsiteX15" fmla="*/ 353813 w 3248517"/>
                <a:gd name="connsiteY15" fmla="*/ 3427851 h 3507439"/>
                <a:gd name="connsiteX16" fmla="*/ 174609 w 3248517"/>
                <a:gd name="connsiteY16" fmla="*/ 3276217 h 3507439"/>
                <a:gd name="connsiteX17" fmla="*/ 170014 w 3248517"/>
                <a:gd name="connsiteY17" fmla="*/ 2720225 h 3507439"/>
                <a:gd name="connsiteX18" fmla="*/ 390573 w 3248517"/>
                <a:gd name="connsiteY18" fmla="*/ 2605350 h 3507439"/>
                <a:gd name="connsiteX19" fmla="*/ 298674 w 3248517"/>
                <a:gd name="connsiteY19" fmla="*/ 2734010 h 3507439"/>
                <a:gd name="connsiteX20" fmla="*/ 680057 w 3248517"/>
                <a:gd name="connsiteY20" fmla="*/ 3294597 h 3507439"/>
                <a:gd name="connsiteX21" fmla="*/ 721411 w 3248517"/>
                <a:gd name="connsiteY21" fmla="*/ 3262432 h 3507439"/>
                <a:gd name="connsiteX22" fmla="*/ 735196 w 3248517"/>
                <a:gd name="connsiteY22" fmla="*/ 3363521 h 3507439"/>
                <a:gd name="connsiteX23" fmla="*/ 928185 w 3248517"/>
                <a:gd name="connsiteY23" fmla="*/ 3363521 h 3507439"/>
                <a:gd name="connsiteX24" fmla="*/ 974135 w 3248517"/>
                <a:gd name="connsiteY24" fmla="*/ 3331356 h 3507439"/>
                <a:gd name="connsiteX25" fmla="*/ 758171 w 3248517"/>
                <a:gd name="connsiteY25" fmla="*/ 3193507 h 3507439"/>
                <a:gd name="connsiteX26" fmla="*/ 510043 w 3248517"/>
                <a:gd name="connsiteY26" fmla="*/ 2821314 h 3507439"/>
                <a:gd name="connsiteX27" fmla="*/ 519233 w 3248517"/>
                <a:gd name="connsiteY27" fmla="*/ 2738605 h 3507439"/>
                <a:gd name="connsiteX28" fmla="*/ 914400 w 3248517"/>
                <a:gd name="connsiteY28" fmla="*/ 2334247 h 3507439"/>
                <a:gd name="connsiteX29" fmla="*/ 1709331 w 3248517"/>
                <a:gd name="connsiteY29" fmla="*/ 2380197 h 3507439"/>
                <a:gd name="connsiteX30" fmla="*/ 1585267 w 3248517"/>
                <a:gd name="connsiteY30" fmla="*/ 3248647 h 3507439"/>
                <a:gd name="connsiteX31" fmla="*/ 1622026 w 3248517"/>
                <a:gd name="connsiteY31" fmla="*/ 3239457 h 3507439"/>
                <a:gd name="connsiteX32" fmla="*/ 1617432 w 3248517"/>
                <a:gd name="connsiteY32" fmla="*/ 3386496 h 3507439"/>
                <a:gd name="connsiteX33" fmla="*/ 1824205 w 3248517"/>
                <a:gd name="connsiteY33" fmla="*/ 3450826 h 3507439"/>
                <a:gd name="connsiteX34" fmla="*/ 1856370 w 3248517"/>
                <a:gd name="connsiteY34" fmla="*/ 3391091 h 3507439"/>
                <a:gd name="connsiteX35" fmla="*/ 1718521 w 3248517"/>
                <a:gd name="connsiteY35" fmla="*/ 3303786 h 3507439"/>
                <a:gd name="connsiteX36" fmla="*/ 1746091 w 3248517"/>
                <a:gd name="connsiteY36" fmla="*/ 2908619 h 3507439"/>
                <a:gd name="connsiteX37" fmla="*/ 1870155 w 3248517"/>
                <a:gd name="connsiteY37" fmla="*/ 2623730 h 3507439"/>
                <a:gd name="connsiteX38" fmla="*/ 1975840 w 3248517"/>
                <a:gd name="connsiteY38" fmla="*/ 2844289 h 3507439"/>
                <a:gd name="connsiteX39" fmla="*/ 2058549 w 3248517"/>
                <a:gd name="connsiteY39" fmla="*/ 3060253 h 3507439"/>
                <a:gd name="connsiteX40" fmla="*/ 2093835 w 3248517"/>
                <a:gd name="connsiteY40" fmla="*/ 3350929 h 3507439"/>
                <a:gd name="connsiteX41" fmla="*/ 2138593 w 3248517"/>
                <a:gd name="connsiteY41" fmla="*/ 3345423 h 3507439"/>
                <a:gd name="connsiteX42" fmla="*/ 2155499 w 3248517"/>
                <a:gd name="connsiteY42" fmla="*/ 3478113 h 3507439"/>
                <a:gd name="connsiteX43" fmla="*/ 2309062 w 3248517"/>
                <a:gd name="connsiteY43" fmla="*/ 3507439 h 3507439"/>
                <a:gd name="connsiteX44" fmla="*/ 2353539 w 3248517"/>
                <a:gd name="connsiteY44" fmla="*/ 3463419 h 3507439"/>
                <a:gd name="connsiteX45" fmla="*/ 2240700 w 3248517"/>
                <a:gd name="connsiteY45" fmla="*/ 3366924 h 3507439"/>
                <a:gd name="connsiteX46" fmla="*/ 2145854 w 3248517"/>
                <a:gd name="connsiteY46" fmla="*/ 3087823 h 3507439"/>
                <a:gd name="connsiteX47" fmla="*/ 2101660 w 3248517"/>
                <a:gd name="connsiteY47" fmla="*/ 2817884 h 3507439"/>
                <a:gd name="connsiteX48" fmla="*/ 2072334 w 3248517"/>
                <a:gd name="connsiteY48" fmla="*/ 2357222 h 3507439"/>
                <a:gd name="connsiteX49" fmla="*/ 2313376 w 3248517"/>
                <a:gd name="connsiteY49" fmla="*/ 2205413 h 3507439"/>
                <a:gd name="connsiteX50" fmla="*/ 2604615 w 3248517"/>
                <a:gd name="connsiteY50" fmla="*/ 1779447 h 3507439"/>
                <a:gd name="connsiteX51" fmla="*/ 2672628 w 3248517"/>
                <a:gd name="connsiteY51" fmla="*/ 1448891 h 3507439"/>
                <a:gd name="connsiteX52" fmla="*/ 2785010 w 3248517"/>
                <a:gd name="connsiteY52" fmla="*/ 1398346 h 3507439"/>
                <a:gd name="connsiteX53" fmla="*/ 2774628 w 3248517"/>
                <a:gd name="connsiteY53" fmla="*/ 1288521 h 3507439"/>
                <a:gd name="connsiteX54" fmla="*/ 2760106 w 3248517"/>
                <a:gd name="connsiteY54" fmla="*/ 1231453 h 3507439"/>
                <a:gd name="connsiteX55" fmla="*/ 2783362 w 3248517"/>
                <a:gd name="connsiteY55" fmla="*/ 1121454 h 3507439"/>
                <a:gd name="connsiteX56" fmla="*/ 2813492 w 3248517"/>
                <a:gd name="connsiteY56" fmla="*/ 1132185 h 3507439"/>
                <a:gd name="connsiteX57" fmla="*/ 2807530 w 3248517"/>
                <a:gd name="connsiteY57" fmla="*/ 1066034 h 3507439"/>
                <a:gd name="connsiteX58" fmla="*/ 2835100 w 3248517"/>
                <a:gd name="connsiteY58" fmla="*/ 1020084 h 3507439"/>
                <a:gd name="connsiteX59" fmla="*/ 2946306 w 3248517"/>
                <a:gd name="connsiteY59" fmla="*/ 872562 h 3507439"/>
                <a:gd name="connsiteX60" fmla="*/ 2986734 w 3248517"/>
                <a:gd name="connsiteY60" fmla="*/ 771955 h 3507439"/>
                <a:gd name="connsiteX61" fmla="*/ 2876992 w 3248517"/>
                <a:gd name="connsiteY61" fmla="*/ 819245 h 3507439"/>
                <a:gd name="connsiteX62" fmla="*/ 2742744 w 3248517"/>
                <a:gd name="connsiteY62" fmla="*/ 868450 h 3507439"/>
                <a:gd name="connsiteX63" fmla="*/ 3074039 w 3248517"/>
                <a:gd name="connsiteY63" fmla="*/ 501589 h 3507439"/>
                <a:gd name="connsiteX64" fmla="*/ 3219323 w 3248517"/>
                <a:gd name="connsiteY64" fmla="*/ 46231 h 3507439"/>
                <a:gd name="connsiteX65" fmla="*/ 3119988 w 3248517"/>
                <a:gd name="connsiteY65" fmla="*/ 328453 h 3507439"/>
                <a:gd name="connsiteX66" fmla="*/ 3079371 w 3248517"/>
                <a:gd name="connsiteY66" fmla="*/ 38232 h 3507439"/>
                <a:gd name="connsiteX67" fmla="*/ 3059798 w 3248517"/>
                <a:gd name="connsiteY67" fmla="*/ 388642 h 3507439"/>
                <a:gd name="connsiteX68" fmla="*/ 2963023 w 3248517"/>
                <a:gd name="connsiteY68" fmla="*/ 482754 h 3507439"/>
                <a:gd name="connsiteX69" fmla="*/ 2822963 w 3248517"/>
                <a:gd name="connsiteY69" fmla="*/ 60189 h 3507439"/>
                <a:gd name="connsiteX70" fmla="*/ 2887119 w 3248517"/>
                <a:gd name="connsiteY70" fmla="*/ 521161 h 3507439"/>
                <a:gd name="connsiteX71" fmla="*/ 2715630 w 3248517"/>
                <a:gd name="connsiteY71" fmla="*/ 730601 h 3507439"/>
                <a:gd name="connsiteX72" fmla="*/ 2649828 w 3248517"/>
                <a:gd name="connsiteY72" fmla="*/ 620884 h 3507439"/>
                <a:gd name="connsiteX73" fmla="*/ 2633832 w 3248517"/>
                <a:gd name="connsiteY73" fmla="*/ 446449 h 3507439"/>
                <a:gd name="connsiteX74" fmla="*/ 2586971 w 3248517"/>
                <a:gd name="connsiteY74" fmla="*/ 643296 h 3507439"/>
                <a:gd name="connsiteX75" fmla="*/ 2650846 w 3248517"/>
                <a:gd name="connsiteY75" fmla="*/ 771218 h 3507439"/>
                <a:gd name="connsiteX76" fmla="*/ 2632922 w 3248517"/>
                <a:gd name="connsiteY76" fmla="*/ 854946 h 3507439"/>
                <a:gd name="connsiteX77" fmla="*/ 2481287 w 3248517"/>
                <a:gd name="connsiteY77" fmla="*/ 854665 h 3507439"/>
                <a:gd name="connsiteX78" fmla="*/ 2393982 w 3248517"/>
                <a:gd name="connsiteY78" fmla="*/ 753575 h 3507439"/>
                <a:gd name="connsiteX79" fmla="*/ 2447929 w 3248517"/>
                <a:gd name="connsiteY79" fmla="*/ 605344 h 3507439"/>
                <a:gd name="connsiteX80" fmla="*/ 2420079 w 3248517"/>
                <a:gd name="connsiteY80" fmla="*/ 458586 h 3507439"/>
                <a:gd name="connsiteX81" fmla="*/ 2330389 w 3248517"/>
                <a:gd name="connsiteY81" fmla="*/ 702575 h 3507439"/>
                <a:gd name="connsiteX82" fmla="*/ 2045501 w 3248517"/>
                <a:gd name="connsiteY82" fmla="*/ 470160 h 3507439"/>
                <a:gd name="connsiteX83" fmla="*/ 2079139 w 3248517"/>
                <a:gd name="connsiteY83" fmla="*/ 379171 h 3507439"/>
                <a:gd name="connsiteX84" fmla="*/ 2305379 w 3248517"/>
                <a:gd name="connsiteY84" fmla="*/ 238764 h 3507439"/>
                <a:gd name="connsiteX85" fmla="*/ 2167863 w 3248517"/>
                <a:gd name="connsiteY85" fmla="*/ 296731 h 3507439"/>
                <a:gd name="connsiteX86" fmla="*/ 2035574 w 3248517"/>
                <a:gd name="connsiteY86" fmla="*/ 307863 h 3507439"/>
                <a:gd name="connsiteX87" fmla="*/ 2047899 w 3248517"/>
                <a:gd name="connsiteY87" fmla="*/ 174099 h 3507439"/>
                <a:gd name="connsiteX88" fmla="*/ 2126456 w 3248517"/>
                <a:gd name="connsiteY88" fmla="*/ 0 h 3507439"/>
                <a:gd name="connsiteX89" fmla="*/ 1966650 w 3248517"/>
                <a:gd name="connsiteY89" fmla="*/ 257318 h 3507439"/>
                <a:gd name="connsiteX90" fmla="*/ 1936870 w 3248517"/>
                <a:gd name="connsiteY90" fmla="*/ 32164 h 3507439"/>
                <a:gd name="connsiteX91" fmla="*/ 1901275 w 3248517"/>
                <a:gd name="connsiteY91" fmla="*/ 208756 h 3507439"/>
                <a:gd name="connsiteX92" fmla="*/ 1931363 w 3248517"/>
                <a:gd name="connsiteY92" fmla="*/ 367315 h 3507439"/>
                <a:gd name="connsiteX93" fmla="*/ 1837294 w 3248517"/>
                <a:gd name="connsiteY93" fmla="*/ 288733 h 3507439"/>
                <a:gd name="connsiteX94" fmla="*/ 1776782 w 3248517"/>
                <a:gd name="connsiteY94" fmla="*/ 138130 h 3507439"/>
                <a:gd name="connsiteX95" fmla="*/ 1812524 w 3248517"/>
                <a:gd name="connsiteY95" fmla="*/ 363351 h 3507439"/>
                <a:gd name="connsiteX96" fmla="*/ 2358415 w 3248517"/>
                <a:gd name="connsiteY96" fmla="*/ 907420 h 3507439"/>
                <a:gd name="connsiteX97" fmla="*/ 2235543 w 3248517"/>
                <a:gd name="connsiteY97" fmla="*/ 830779 h 3507439"/>
                <a:gd name="connsiteX98" fmla="*/ 2065635 w 3248517"/>
                <a:gd name="connsiteY98" fmla="*/ 746314 h 3507439"/>
                <a:gd name="connsiteX99" fmla="*/ 2108531 w 3248517"/>
                <a:gd name="connsiteY99" fmla="*/ 998194 h 3507439"/>
                <a:gd name="connsiteX100" fmla="*/ 2259254 w 3248517"/>
                <a:gd name="connsiteY100" fmla="*/ 1067227 h 3507439"/>
                <a:gd name="connsiteX101" fmla="*/ 2285163 w 3248517"/>
                <a:gd name="connsiteY101" fmla="*/ 1144483 h 3507439"/>
                <a:gd name="connsiteX102" fmla="*/ 2187208 w 3248517"/>
                <a:gd name="connsiteY102" fmla="*/ 1396872 h 3507439"/>
                <a:gd name="connsiteX103" fmla="*/ 1844360 w 3248517"/>
                <a:gd name="connsiteY103" fmla="*/ 1398722 h 3507439"/>
                <a:gd name="connsiteX104" fmla="*/ 1565233 w 3248517"/>
                <a:gd name="connsiteY104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526347 w 3248517"/>
                <a:gd name="connsiteY2" fmla="*/ 1443019 h 3507439"/>
                <a:gd name="connsiteX3" fmla="*/ 202179 w 3248517"/>
                <a:gd name="connsiteY3" fmla="*/ 1603646 h 3507439"/>
                <a:gd name="connsiteX4" fmla="*/ 53654 w 3248517"/>
                <a:gd name="connsiteY4" fmla="*/ 1771165 h 3507439"/>
                <a:gd name="connsiteX5" fmla="*/ 0 w 3248517"/>
                <a:gd name="connsiteY5" fmla="*/ 2063143 h 3507439"/>
                <a:gd name="connsiteX6" fmla="*/ 151635 w 3248517"/>
                <a:gd name="connsiteY6" fmla="*/ 1952864 h 3507439"/>
                <a:gd name="connsiteX7" fmla="*/ 188394 w 3248517"/>
                <a:gd name="connsiteY7" fmla="*/ 2003409 h 3507439"/>
                <a:gd name="connsiteX8" fmla="*/ 202179 w 3248517"/>
                <a:gd name="connsiteY8" fmla="*/ 1856369 h 3507439"/>
                <a:gd name="connsiteX9" fmla="*/ 280294 w 3248517"/>
                <a:gd name="connsiteY9" fmla="*/ 2269917 h 3507439"/>
                <a:gd name="connsiteX10" fmla="*/ 36760 w 3248517"/>
                <a:gd name="connsiteY10" fmla="*/ 2550211 h 3507439"/>
                <a:gd name="connsiteX11" fmla="*/ 45950 w 3248517"/>
                <a:gd name="connsiteY11" fmla="*/ 3363521 h 3507439"/>
                <a:gd name="connsiteX12" fmla="*/ 105685 w 3248517"/>
                <a:gd name="connsiteY12" fmla="*/ 3326761 h 3507439"/>
                <a:gd name="connsiteX13" fmla="*/ 133255 w 3248517"/>
                <a:gd name="connsiteY13" fmla="*/ 3469206 h 3507439"/>
                <a:gd name="connsiteX14" fmla="*/ 298674 w 3248517"/>
                <a:gd name="connsiteY14" fmla="*/ 3464611 h 3507439"/>
                <a:gd name="connsiteX15" fmla="*/ 353813 w 3248517"/>
                <a:gd name="connsiteY15" fmla="*/ 3427851 h 3507439"/>
                <a:gd name="connsiteX16" fmla="*/ 174609 w 3248517"/>
                <a:gd name="connsiteY16" fmla="*/ 3276217 h 3507439"/>
                <a:gd name="connsiteX17" fmla="*/ 170014 w 3248517"/>
                <a:gd name="connsiteY17" fmla="*/ 2720225 h 3507439"/>
                <a:gd name="connsiteX18" fmla="*/ 390573 w 3248517"/>
                <a:gd name="connsiteY18" fmla="*/ 2605350 h 3507439"/>
                <a:gd name="connsiteX19" fmla="*/ 298674 w 3248517"/>
                <a:gd name="connsiteY19" fmla="*/ 2734010 h 3507439"/>
                <a:gd name="connsiteX20" fmla="*/ 680057 w 3248517"/>
                <a:gd name="connsiteY20" fmla="*/ 3294597 h 3507439"/>
                <a:gd name="connsiteX21" fmla="*/ 721411 w 3248517"/>
                <a:gd name="connsiteY21" fmla="*/ 3262432 h 3507439"/>
                <a:gd name="connsiteX22" fmla="*/ 735196 w 3248517"/>
                <a:gd name="connsiteY22" fmla="*/ 3363521 h 3507439"/>
                <a:gd name="connsiteX23" fmla="*/ 928185 w 3248517"/>
                <a:gd name="connsiteY23" fmla="*/ 3363521 h 3507439"/>
                <a:gd name="connsiteX24" fmla="*/ 974135 w 3248517"/>
                <a:gd name="connsiteY24" fmla="*/ 3331356 h 3507439"/>
                <a:gd name="connsiteX25" fmla="*/ 758171 w 3248517"/>
                <a:gd name="connsiteY25" fmla="*/ 3193507 h 3507439"/>
                <a:gd name="connsiteX26" fmla="*/ 510043 w 3248517"/>
                <a:gd name="connsiteY26" fmla="*/ 2821314 h 3507439"/>
                <a:gd name="connsiteX27" fmla="*/ 519233 w 3248517"/>
                <a:gd name="connsiteY27" fmla="*/ 2738605 h 3507439"/>
                <a:gd name="connsiteX28" fmla="*/ 914400 w 3248517"/>
                <a:gd name="connsiteY28" fmla="*/ 2334247 h 3507439"/>
                <a:gd name="connsiteX29" fmla="*/ 1709331 w 3248517"/>
                <a:gd name="connsiteY29" fmla="*/ 2380197 h 3507439"/>
                <a:gd name="connsiteX30" fmla="*/ 1585267 w 3248517"/>
                <a:gd name="connsiteY30" fmla="*/ 3248647 h 3507439"/>
                <a:gd name="connsiteX31" fmla="*/ 1622026 w 3248517"/>
                <a:gd name="connsiteY31" fmla="*/ 3239457 h 3507439"/>
                <a:gd name="connsiteX32" fmla="*/ 1617432 w 3248517"/>
                <a:gd name="connsiteY32" fmla="*/ 3386496 h 3507439"/>
                <a:gd name="connsiteX33" fmla="*/ 1824205 w 3248517"/>
                <a:gd name="connsiteY33" fmla="*/ 3450826 h 3507439"/>
                <a:gd name="connsiteX34" fmla="*/ 1856370 w 3248517"/>
                <a:gd name="connsiteY34" fmla="*/ 3391091 h 3507439"/>
                <a:gd name="connsiteX35" fmla="*/ 1718521 w 3248517"/>
                <a:gd name="connsiteY35" fmla="*/ 3303786 h 3507439"/>
                <a:gd name="connsiteX36" fmla="*/ 1746091 w 3248517"/>
                <a:gd name="connsiteY36" fmla="*/ 2908619 h 3507439"/>
                <a:gd name="connsiteX37" fmla="*/ 1870155 w 3248517"/>
                <a:gd name="connsiteY37" fmla="*/ 2623730 h 3507439"/>
                <a:gd name="connsiteX38" fmla="*/ 1975840 w 3248517"/>
                <a:gd name="connsiteY38" fmla="*/ 2844289 h 3507439"/>
                <a:gd name="connsiteX39" fmla="*/ 2058549 w 3248517"/>
                <a:gd name="connsiteY39" fmla="*/ 3060253 h 3507439"/>
                <a:gd name="connsiteX40" fmla="*/ 2093835 w 3248517"/>
                <a:gd name="connsiteY40" fmla="*/ 3350929 h 3507439"/>
                <a:gd name="connsiteX41" fmla="*/ 2138593 w 3248517"/>
                <a:gd name="connsiteY41" fmla="*/ 3345423 h 3507439"/>
                <a:gd name="connsiteX42" fmla="*/ 2155499 w 3248517"/>
                <a:gd name="connsiteY42" fmla="*/ 3478113 h 3507439"/>
                <a:gd name="connsiteX43" fmla="*/ 2309062 w 3248517"/>
                <a:gd name="connsiteY43" fmla="*/ 3507439 h 3507439"/>
                <a:gd name="connsiteX44" fmla="*/ 2353539 w 3248517"/>
                <a:gd name="connsiteY44" fmla="*/ 3463419 h 3507439"/>
                <a:gd name="connsiteX45" fmla="*/ 2240700 w 3248517"/>
                <a:gd name="connsiteY45" fmla="*/ 3366924 h 3507439"/>
                <a:gd name="connsiteX46" fmla="*/ 2145854 w 3248517"/>
                <a:gd name="connsiteY46" fmla="*/ 3087823 h 3507439"/>
                <a:gd name="connsiteX47" fmla="*/ 2101660 w 3248517"/>
                <a:gd name="connsiteY47" fmla="*/ 2817884 h 3507439"/>
                <a:gd name="connsiteX48" fmla="*/ 2072334 w 3248517"/>
                <a:gd name="connsiteY48" fmla="*/ 2357222 h 3507439"/>
                <a:gd name="connsiteX49" fmla="*/ 2313376 w 3248517"/>
                <a:gd name="connsiteY49" fmla="*/ 2205413 h 3507439"/>
                <a:gd name="connsiteX50" fmla="*/ 2604615 w 3248517"/>
                <a:gd name="connsiteY50" fmla="*/ 1779447 h 3507439"/>
                <a:gd name="connsiteX51" fmla="*/ 2672628 w 3248517"/>
                <a:gd name="connsiteY51" fmla="*/ 1448891 h 3507439"/>
                <a:gd name="connsiteX52" fmla="*/ 2785010 w 3248517"/>
                <a:gd name="connsiteY52" fmla="*/ 1398346 h 3507439"/>
                <a:gd name="connsiteX53" fmla="*/ 2774628 w 3248517"/>
                <a:gd name="connsiteY53" fmla="*/ 1288521 h 3507439"/>
                <a:gd name="connsiteX54" fmla="*/ 2760106 w 3248517"/>
                <a:gd name="connsiteY54" fmla="*/ 1231453 h 3507439"/>
                <a:gd name="connsiteX55" fmla="*/ 2783362 w 3248517"/>
                <a:gd name="connsiteY55" fmla="*/ 1121454 h 3507439"/>
                <a:gd name="connsiteX56" fmla="*/ 2813492 w 3248517"/>
                <a:gd name="connsiteY56" fmla="*/ 1132185 h 3507439"/>
                <a:gd name="connsiteX57" fmla="*/ 2807530 w 3248517"/>
                <a:gd name="connsiteY57" fmla="*/ 1066034 h 3507439"/>
                <a:gd name="connsiteX58" fmla="*/ 2835100 w 3248517"/>
                <a:gd name="connsiteY58" fmla="*/ 1020084 h 3507439"/>
                <a:gd name="connsiteX59" fmla="*/ 2946306 w 3248517"/>
                <a:gd name="connsiteY59" fmla="*/ 872562 h 3507439"/>
                <a:gd name="connsiteX60" fmla="*/ 2986734 w 3248517"/>
                <a:gd name="connsiteY60" fmla="*/ 771955 h 3507439"/>
                <a:gd name="connsiteX61" fmla="*/ 2876992 w 3248517"/>
                <a:gd name="connsiteY61" fmla="*/ 819245 h 3507439"/>
                <a:gd name="connsiteX62" fmla="*/ 2742744 w 3248517"/>
                <a:gd name="connsiteY62" fmla="*/ 868450 h 3507439"/>
                <a:gd name="connsiteX63" fmla="*/ 3074039 w 3248517"/>
                <a:gd name="connsiteY63" fmla="*/ 501589 h 3507439"/>
                <a:gd name="connsiteX64" fmla="*/ 3219323 w 3248517"/>
                <a:gd name="connsiteY64" fmla="*/ 46231 h 3507439"/>
                <a:gd name="connsiteX65" fmla="*/ 3119988 w 3248517"/>
                <a:gd name="connsiteY65" fmla="*/ 328453 h 3507439"/>
                <a:gd name="connsiteX66" fmla="*/ 3079371 w 3248517"/>
                <a:gd name="connsiteY66" fmla="*/ 38232 h 3507439"/>
                <a:gd name="connsiteX67" fmla="*/ 3059798 w 3248517"/>
                <a:gd name="connsiteY67" fmla="*/ 388642 h 3507439"/>
                <a:gd name="connsiteX68" fmla="*/ 2963023 w 3248517"/>
                <a:gd name="connsiteY68" fmla="*/ 482754 h 3507439"/>
                <a:gd name="connsiteX69" fmla="*/ 2822963 w 3248517"/>
                <a:gd name="connsiteY69" fmla="*/ 60189 h 3507439"/>
                <a:gd name="connsiteX70" fmla="*/ 2887119 w 3248517"/>
                <a:gd name="connsiteY70" fmla="*/ 521161 h 3507439"/>
                <a:gd name="connsiteX71" fmla="*/ 2715630 w 3248517"/>
                <a:gd name="connsiteY71" fmla="*/ 730601 h 3507439"/>
                <a:gd name="connsiteX72" fmla="*/ 2649828 w 3248517"/>
                <a:gd name="connsiteY72" fmla="*/ 620884 h 3507439"/>
                <a:gd name="connsiteX73" fmla="*/ 2633832 w 3248517"/>
                <a:gd name="connsiteY73" fmla="*/ 446449 h 3507439"/>
                <a:gd name="connsiteX74" fmla="*/ 2586971 w 3248517"/>
                <a:gd name="connsiteY74" fmla="*/ 643296 h 3507439"/>
                <a:gd name="connsiteX75" fmla="*/ 2650846 w 3248517"/>
                <a:gd name="connsiteY75" fmla="*/ 771218 h 3507439"/>
                <a:gd name="connsiteX76" fmla="*/ 2632922 w 3248517"/>
                <a:gd name="connsiteY76" fmla="*/ 854946 h 3507439"/>
                <a:gd name="connsiteX77" fmla="*/ 2481287 w 3248517"/>
                <a:gd name="connsiteY77" fmla="*/ 854665 h 3507439"/>
                <a:gd name="connsiteX78" fmla="*/ 2393982 w 3248517"/>
                <a:gd name="connsiteY78" fmla="*/ 753575 h 3507439"/>
                <a:gd name="connsiteX79" fmla="*/ 2447929 w 3248517"/>
                <a:gd name="connsiteY79" fmla="*/ 605344 h 3507439"/>
                <a:gd name="connsiteX80" fmla="*/ 2420079 w 3248517"/>
                <a:gd name="connsiteY80" fmla="*/ 458586 h 3507439"/>
                <a:gd name="connsiteX81" fmla="*/ 2330389 w 3248517"/>
                <a:gd name="connsiteY81" fmla="*/ 702575 h 3507439"/>
                <a:gd name="connsiteX82" fmla="*/ 2045501 w 3248517"/>
                <a:gd name="connsiteY82" fmla="*/ 470160 h 3507439"/>
                <a:gd name="connsiteX83" fmla="*/ 2079139 w 3248517"/>
                <a:gd name="connsiteY83" fmla="*/ 379171 h 3507439"/>
                <a:gd name="connsiteX84" fmla="*/ 2305379 w 3248517"/>
                <a:gd name="connsiteY84" fmla="*/ 238764 h 3507439"/>
                <a:gd name="connsiteX85" fmla="*/ 2167863 w 3248517"/>
                <a:gd name="connsiteY85" fmla="*/ 296731 h 3507439"/>
                <a:gd name="connsiteX86" fmla="*/ 2035574 w 3248517"/>
                <a:gd name="connsiteY86" fmla="*/ 307863 h 3507439"/>
                <a:gd name="connsiteX87" fmla="*/ 2047899 w 3248517"/>
                <a:gd name="connsiteY87" fmla="*/ 174099 h 3507439"/>
                <a:gd name="connsiteX88" fmla="*/ 2126456 w 3248517"/>
                <a:gd name="connsiteY88" fmla="*/ 0 h 3507439"/>
                <a:gd name="connsiteX89" fmla="*/ 1966650 w 3248517"/>
                <a:gd name="connsiteY89" fmla="*/ 257318 h 3507439"/>
                <a:gd name="connsiteX90" fmla="*/ 1936870 w 3248517"/>
                <a:gd name="connsiteY90" fmla="*/ 32164 h 3507439"/>
                <a:gd name="connsiteX91" fmla="*/ 1901275 w 3248517"/>
                <a:gd name="connsiteY91" fmla="*/ 208756 h 3507439"/>
                <a:gd name="connsiteX92" fmla="*/ 1931363 w 3248517"/>
                <a:gd name="connsiteY92" fmla="*/ 367315 h 3507439"/>
                <a:gd name="connsiteX93" fmla="*/ 1837294 w 3248517"/>
                <a:gd name="connsiteY93" fmla="*/ 288733 h 3507439"/>
                <a:gd name="connsiteX94" fmla="*/ 1776782 w 3248517"/>
                <a:gd name="connsiteY94" fmla="*/ 138130 h 3507439"/>
                <a:gd name="connsiteX95" fmla="*/ 1812524 w 3248517"/>
                <a:gd name="connsiteY95" fmla="*/ 363351 h 3507439"/>
                <a:gd name="connsiteX96" fmla="*/ 2358415 w 3248517"/>
                <a:gd name="connsiteY96" fmla="*/ 907420 h 3507439"/>
                <a:gd name="connsiteX97" fmla="*/ 2235543 w 3248517"/>
                <a:gd name="connsiteY97" fmla="*/ 830779 h 3507439"/>
                <a:gd name="connsiteX98" fmla="*/ 2065635 w 3248517"/>
                <a:gd name="connsiteY98" fmla="*/ 746314 h 3507439"/>
                <a:gd name="connsiteX99" fmla="*/ 2108531 w 3248517"/>
                <a:gd name="connsiteY99" fmla="*/ 998194 h 3507439"/>
                <a:gd name="connsiteX100" fmla="*/ 2259254 w 3248517"/>
                <a:gd name="connsiteY100" fmla="*/ 1067227 h 3507439"/>
                <a:gd name="connsiteX101" fmla="*/ 2285163 w 3248517"/>
                <a:gd name="connsiteY101" fmla="*/ 1144483 h 3507439"/>
                <a:gd name="connsiteX102" fmla="*/ 2187208 w 3248517"/>
                <a:gd name="connsiteY102" fmla="*/ 1396872 h 3507439"/>
                <a:gd name="connsiteX103" fmla="*/ 1844360 w 3248517"/>
                <a:gd name="connsiteY103" fmla="*/ 1398722 h 3507439"/>
                <a:gd name="connsiteX104" fmla="*/ 1565233 w 3248517"/>
                <a:gd name="connsiteY104" fmla="*/ 1433906 h 3507439"/>
                <a:gd name="connsiteX0" fmla="*/ 1546239 w 3229523"/>
                <a:gd name="connsiteY0" fmla="*/ 1433906 h 3507439"/>
                <a:gd name="connsiteX1" fmla="*/ 827604 w 3229523"/>
                <a:gd name="connsiteY1" fmla="*/ 1430614 h 3507439"/>
                <a:gd name="connsiteX2" fmla="*/ 507353 w 3229523"/>
                <a:gd name="connsiteY2" fmla="*/ 1443019 h 3507439"/>
                <a:gd name="connsiteX3" fmla="*/ 183185 w 3229523"/>
                <a:gd name="connsiteY3" fmla="*/ 1603646 h 3507439"/>
                <a:gd name="connsiteX4" fmla="*/ 34660 w 3229523"/>
                <a:gd name="connsiteY4" fmla="*/ 1771165 h 3507439"/>
                <a:gd name="connsiteX5" fmla="*/ 0 w 3229523"/>
                <a:gd name="connsiteY5" fmla="*/ 2063143 h 3507439"/>
                <a:gd name="connsiteX6" fmla="*/ 132641 w 3229523"/>
                <a:gd name="connsiteY6" fmla="*/ 1952864 h 3507439"/>
                <a:gd name="connsiteX7" fmla="*/ 169400 w 3229523"/>
                <a:gd name="connsiteY7" fmla="*/ 2003409 h 3507439"/>
                <a:gd name="connsiteX8" fmla="*/ 183185 w 3229523"/>
                <a:gd name="connsiteY8" fmla="*/ 1856369 h 3507439"/>
                <a:gd name="connsiteX9" fmla="*/ 261300 w 3229523"/>
                <a:gd name="connsiteY9" fmla="*/ 2269917 h 3507439"/>
                <a:gd name="connsiteX10" fmla="*/ 17766 w 3229523"/>
                <a:gd name="connsiteY10" fmla="*/ 2550211 h 3507439"/>
                <a:gd name="connsiteX11" fmla="*/ 26956 w 3229523"/>
                <a:gd name="connsiteY11" fmla="*/ 3363521 h 3507439"/>
                <a:gd name="connsiteX12" fmla="*/ 86691 w 3229523"/>
                <a:gd name="connsiteY12" fmla="*/ 3326761 h 3507439"/>
                <a:gd name="connsiteX13" fmla="*/ 114261 w 3229523"/>
                <a:gd name="connsiteY13" fmla="*/ 3469206 h 3507439"/>
                <a:gd name="connsiteX14" fmla="*/ 279680 w 3229523"/>
                <a:gd name="connsiteY14" fmla="*/ 3464611 h 3507439"/>
                <a:gd name="connsiteX15" fmla="*/ 334819 w 3229523"/>
                <a:gd name="connsiteY15" fmla="*/ 3427851 h 3507439"/>
                <a:gd name="connsiteX16" fmla="*/ 155615 w 3229523"/>
                <a:gd name="connsiteY16" fmla="*/ 3276217 h 3507439"/>
                <a:gd name="connsiteX17" fmla="*/ 151020 w 3229523"/>
                <a:gd name="connsiteY17" fmla="*/ 2720225 h 3507439"/>
                <a:gd name="connsiteX18" fmla="*/ 371579 w 3229523"/>
                <a:gd name="connsiteY18" fmla="*/ 2605350 h 3507439"/>
                <a:gd name="connsiteX19" fmla="*/ 279680 w 3229523"/>
                <a:gd name="connsiteY19" fmla="*/ 2734010 h 3507439"/>
                <a:gd name="connsiteX20" fmla="*/ 661063 w 3229523"/>
                <a:gd name="connsiteY20" fmla="*/ 3294597 h 3507439"/>
                <a:gd name="connsiteX21" fmla="*/ 702417 w 3229523"/>
                <a:gd name="connsiteY21" fmla="*/ 3262432 h 3507439"/>
                <a:gd name="connsiteX22" fmla="*/ 716202 w 3229523"/>
                <a:gd name="connsiteY22" fmla="*/ 3363521 h 3507439"/>
                <a:gd name="connsiteX23" fmla="*/ 909191 w 3229523"/>
                <a:gd name="connsiteY23" fmla="*/ 3363521 h 3507439"/>
                <a:gd name="connsiteX24" fmla="*/ 955141 w 3229523"/>
                <a:gd name="connsiteY24" fmla="*/ 3331356 h 3507439"/>
                <a:gd name="connsiteX25" fmla="*/ 739177 w 3229523"/>
                <a:gd name="connsiteY25" fmla="*/ 3193507 h 3507439"/>
                <a:gd name="connsiteX26" fmla="*/ 491049 w 3229523"/>
                <a:gd name="connsiteY26" fmla="*/ 2821314 h 3507439"/>
                <a:gd name="connsiteX27" fmla="*/ 500239 w 3229523"/>
                <a:gd name="connsiteY27" fmla="*/ 2738605 h 3507439"/>
                <a:gd name="connsiteX28" fmla="*/ 895406 w 3229523"/>
                <a:gd name="connsiteY28" fmla="*/ 2334247 h 3507439"/>
                <a:gd name="connsiteX29" fmla="*/ 1690337 w 3229523"/>
                <a:gd name="connsiteY29" fmla="*/ 2380197 h 3507439"/>
                <a:gd name="connsiteX30" fmla="*/ 1566273 w 3229523"/>
                <a:gd name="connsiteY30" fmla="*/ 3248647 h 3507439"/>
                <a:gd name="connsiteX31" fmla="*/ 1603032 w 3229523"/>
                <a:gd name="connsiteY31" fmla="*/ 3239457 h 3507439"/>
                <a:gd name="connsiteX32" fmla="*/ 1598438 w 3229523"/>
                <a:gd name="connsiteY32" fmla="*/ 3386496 h 3507439"/>
                <a:gd name="connsiteX33" fmla="*/ 1805211 w 3229523"/>
                <a:gd name="connsiteY33" fmla="*/ 3450826 h 3507439"/>
                <a:gd name="connsiteX34" fmla="*/ 1837376 w 3229523"/>
                <a:gd name="connsiteY34" fmla="*/ 3391091 h 3507439"/>
                <a:gd name="connsiteX35" fmla="*/ 1699527 w 3229523"/>
                <a:gd name="connsiteY35" fmla="*/ 3303786 h 3507439"/>
                <a:gd name="connsiteX36" fmla="*/ 1727097 w 3229523"/>
                <a:gd name="connsiteY36" fmla="*/ 2908619 h 3507439"/>
                <a:gd name="connsiteX37" fmla="*/ 1851161 w 3229523"/>
                <a:gd name="connsiteY37" fmla="*/ 2623730 h 3507439"/>
                <a:gd name="connsiteX38" fmla="*/ 1956846 w 3229523"/>
                <a:gd name="connsiteY38" fmla="*/ 2844289 h 3507439"/>
                <a:gd name="connsiteX39" fmla="*/ 2039555 w 3229523"/>
                <a:gd name="connsiteY39" fmla="*/ 3060253 h 3507439"/>
                <a:gd name="connsiteX40" fmla="*/ 2074841 w 3229523"/>
                <a:gd name="connsiteY40" fmla="*/ 3350929 h 3507439"/>
                <a:gd name="connsiteX41" fmla="*/ 2119599 w 3229523"/>
                <a:gd name="connsiteY41" fmla="*/ 3345423 h 3507439"/>
                <a:gd name="connsiteX42" fmla="*/ 2136505 w 3229523"/>
                <a:gd name="connsiteY42" fmla="*/ 3478113 h 3507439"/>
                <a:gd name="connsiteX43" fmla="*/ 2290068 w 3229523"/>
                <a:gd name="connsiteY43" fmla="*/ 3507439 h 3507439"/>
                <a:gd name="connsiteX44" fmla="*/ 2334545 w 3229523"/>
                <a:gd name="connsiteY44" fmla="*/ 3463419 h 3507439"/>
                <a:gd name="connsiteX45" fmla="*/ 2221706 w 3229523"/>
                <a:gd name="connsiteY45" fmla="*/ 3366924 h 3507439"/>
                <a:gd name="connsiteX46" fmla="*/ 2126860 w 3229523"/>
                <a:gd name="connsiteY46" fmla="*/ 3087823 h 3507439"/>
                <a:gd name="connsiteX47" fmla="*/ 2082666 w 3229523"/>
                <a:gd name="connsiteY47" fmla="*/ 2817884 h 3507439"/>
                <a:gd name="connsiteX48" fmla="*/ 2053340 w 3229523"/>
                <a:gd name="connsiteY48" fmla="*/ 2357222 h 3507439"/>
                <a:gd name="connsiteX49" fmla="*/ 2294382 w 3229523"/>
                <a:gd name="connsiteY49" fmla="*/ 2205413 h 3507439"/>
                <a:gd name="connsiteX50" fmla="*/ 2585621 w 3229523"/>
                <a:gd name="connsiteY50" fmla="*/ 1779447 h 3507439"/>
                <a:gd name="connsiteX51" fmla="*/ 2653634 w 3229523"/>
                <a:gd name="connsiteY51" fmla="*/ 1448891 h 3507439"/>
                <a:gd name="connsiteX52" fmla="*/ 2766016 w 3229523"/>
                <a:gd name="connsiteY52" fmla="*/ 1398346 h 3507439"/>
                <a:gd name="connsiteX53" fmla="*/ 2755634 w 3229523"/>
                <a:gd name="connsiteY53" fmla="*/ 1288521 h 3507439"/>
                <a:gd name="connsiteX54" fmla="*/ 2741112 w 3229523"/>
                <a:gd name="connsiteY54" fmla="*/ 1231453 h 3507439"/>
                <a:gd name="connsiteX55" fmla="*/ 2764368 w 3229523"/>
                <a:gd name="connsiteY55" fmla="*/ 1121454 h 3507439"/>
                <a:gd name="connsiteX56" fmla="*/ 2794498 w 3229523"/>
                <a:gd name="connsiteY56" fmla="*/ 1132185 h 3507439"/>
                <a:gd name="connsiteX57" fmla="*/ 2788536 w 3229523"/>
                <a:gd name="connsiteY57" fmla="*/ 1066034 h 3507439"/>
                <a:gd name="connsiteX58" fmla="*/ 2816106 w 3229523"/>
                <a:gd name="connsiteY58" fmla="*/ 1020084 h 3507439"/>
                <a:gd name="connsiteX59" fmla="*/ 2927312 w 3229523"/>
                <a:gd name="connsiteY59" fmla="*/ 872562 h 3507439"/>
                <a:gd name="connsiteX60" fmla="*/ 2967740 w 3229523"/>
                <a:gd name="connsiteY60" fmla="*/ 771955 h 3507439"/>
                <a:gd name="connsiteX61" fmla="*/ 2857998 w 3229523"/>
                <a:gd name="connsiteY61" fmla="*/ 819245 h 3507439"/>
                <a:gd name="connsiteX62" fmla="*/ 2723750 w 3229523"/>
                <a:gd name="connsiteY62" fmla="*/ 868450 h 3507439"/>
                <a:gd name="connsiteX63" fmla="*/ 3055045 w 3229523"/>
                <a:gd name="connsiteY63" fmla="*/ 501589 h 3507439"/>
                <a:gd name="connsiteX64" fmla="*/ 3200329 w 3229523"/>
                <a:gd name="connsiteY64" fmla="*/ 46231 h 3507439"/>
                <a:gd name="connsiteX65" fmla="*/ 3100994 w 3229523"/>
                <a:gd name="connsiteY65" fmla="*/ 328453 h 3507439"/>
                <a:gd name="connsiteX66" fmla="*/ 3060377 w 3229523"/>
                <a:gd name="connsiteY66" fmla="*/ 38232 h 3507439"/>
                <a:gd name="connsiteX67" fmla="*/ 3040804 w 3229523"/>
                <a:gd name="connsiteY67" fmla="*/ 388642 h 3507439"/>
                <a:gd name="connsiteX68" fmla="*/ 2944029 w 3229523"/>
                <a:gd name="connsiteY68" fmla="*/ 482754 h 3507439"/>
                <a:gd name="connsiteX69" fmla="*/ 2803969 w 3229523"/>
                <a:gd name="connsiteY69" fmla="*/ 60189 h 3507439"/>
                <a:gd name="connsiteX70" fmla="*/ 2868125 w 3229523"/>
                <a:gd name="connsiteY70" fmla="*/ 521161 h 3507439"/>
                <a:gd name="connsiteX71" fmla="*/ 2696636 w 3229523"/>
                <a:gd name="connsiteY71" fmla="*/ 730601 h 3507439"/>
                <a:gd name="connsiteX72" fmla="*/ 2630834 w 3229523"/>
                <a:gd name="connsiteY72" fmla="*/ 620884 h 3507439"/>
                <a:gd name="connsiteX73" fmla="*/ 2614838 w 3229523"/>
                <a:gd name="connsiteY73" fmla="*/ 446449 h 3507439"/>
                <a:gd name="connsiteX74" fmla="*/ 2567977 w 3229523"/>
                <a:gd name="connsiteY74" fmla="*/ 643296 h 3507439"/>
                <a:gd name="connsiteX75" fmla="*/ 2631852 w 3229523"/>
                <a:gd name="connsiteY75" fmla="*/ 771218 h 3507439"/>
                <a:gd name="connsiteX76" fmla="*/ 2613928 w 3229523"/>
                <a:gd name="connsiteY76" fmla="*/ 854946 h 3507439"/>
                <a:gd name="connsiteX77" fmla="*/ 2462293 w 3229523"/>
                <a:gd name="connsiteY77" fmla="*/ 854665 h 3507439"/>
                <a:gd name="connsiteX78" fmla="*/ 2374988 w 3229523"/>
                <a:gd name="connsiteY78" fmla="*/ 753575 h 3507439"/>
                <a:gd name="connsiteX79" fmla="*/ 2428935 w 3229523"/>
                <a:gd name="connsiteY79" fmla="*/ 605344 h 3507439"/>
                <a:gd name="connsiteX80" fmla="*/ 2401085 w 3229523"/>
                <a:gd name="connsiteY80" fmla="*/ 458586 h 3507439"/>
                <a:gd name="connsiteX81" fmla="*/ 2311395 w 3229523"/>
                <a:gd name="connsiteY81" fmla="*/ 702575 h 3507439"/>
                <a:gd name="connsiteX82" fmla="*/ 2026507 w 3229523"/>
                <a:gd name="connsiteY82" fmla="*/ 470160 h 3507439"/>
                <a:gd name="connsiteX83" fmla="*/ 2060145 w 3229523"/>
                <a:gd name="connsiteY83" fmla="*/ 379171 h 3507439"/>
                <a:gd name="connsiteX84" fmla="*/ 2286385 w 3229523"/>
                <a:gd name="connsiteY84" fmla="*/ 238764 h 3507439"/>
                <a:gd name="connsiteX85" fmla="*/ 2148869 w 3229523"/>
                <a:gd name="connsiteY85" fmla="*/ 296731 h 3507439"/>
                <a:gd name="connsiteX86" fmla="*/ 2016580 w 3229523"/>
                <a:gd name="connsiteY86" fmla="*/ 307863 h 3507439"/>
                <a:gd name="connsiteX87" fmla="*/ 2028905 w 3229523"/>
                <a:gd name="connsiteY87" fmla="*/ 174099 h 3507439"/>
                <a:gd name="connsiteX88" fmla="*/ 2107462 w 3229523"/>
                <a:gd name="connsiteY88" fmla="*/ 0 h 3507439"/>
                <a:gd name="connsiteX89" fmla="*/ 1947656 w 3229523"/>
                <a:gd name="connsiteY89" fmla="*/ 257318 h 3507439"/>
                <a:gd name="connsiteX90" fmla="*/ 1917876 w 3229523"/>
                <a:gd name="connsiteY90" fmla="*/ 32164 h 3507439"/>
                <a:gd name="connsiteX91" fmla="*/ 1882281 w 3229523"/>
                <a:gd name="connsiteY91" fmla="*/ 208756 h 3507439"/>
                <a:gd name="connsiteX92" fmla="*/ 1912369 w 3229523"/>
                <a:gd name="connsiteY92" fmla="*/ 367315 h 3507439"/>
                <a:gd name="connsiteX93" fmla="*/ 1818300 w 3229523"/>
                <a:gd name="connsiteY93" fmla="*/ 288733 h 3507439"/>
                <a:gd name="connsiteX94" fmla="*/ 1757788 w 3229523"/>
                <a:gd name="connsiteY94" fmla="*/ 138130 h 3507439"/>
                <a:gd name="connsiteX95" fmla="*/ 1793530 w 3229523"/>
                <a:gd name="connsiteY95" fmla="*/ 363351 h 3507439"/>
                <a:gd name="connsiteX96" fmla="*/ 2339421 w 3229523"/>
                <a:gd name="connsiteY96" fmla="*/ 907420 h 3507439"/>
                <a:gd name="connsiteX97" fmla="*/ 2216549 w 3229523"/>
                <a:gd name="connsiteY97" fmla="*/ 830779 h 3507439"/>
                <a:gd name="connsiteX98" fmla="*/ 2046641 w 3229523"/>
                <a:gd name="connsiteY98" fmla="*/ 746314 h 3507439"/>
                <a:gd name="connsiteX99" fmla="*/ 2089537 w 3229523"/>
                <a:gd name="connsiteY99" fmla="*/ 998194 h 3507439"/>
                <a:gd name="connsiteX100" fmla="*/ 2240260 w 3229523"/>
                <a:gd name="connsiteY100" fmla="*/ 1067227 h 3507439"/>
                <a:gd name="connsiteX101" fmla="*/ 2266169 w 3229523"/>
                <a:gd name="connsiteY101" fmla="*/ 1144483 h 3507439"/>
                <a:gd name="connsiteX102" fmla="*/ 2168214 w 3229523"/>
                <a:gd name="connsiteY102" fmla="*/ 1396872 h 3507439"/>
                <a:gd name="connsiteX103" fmla="*/ 1825366 w 3229523"/>
                <a:gd name="connsiteY103" fmla="*/ 1398722 h 3507439"/>
                <a:gd name="connsiteX104" fmla="*/ 1546239 w 3229523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2755 w 3229637"/>
                <a:gd name="connsiteY6" fmla="*/ 195286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2755 w 3229637"/>
                <a:gd name="connsiteY6" fmla="*/ 195286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05621 w 3229637"/>
                <a:gd name="connsiteY6" fmla="*/ 192030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2755 w 3229637"/>
                <a:gd name="connsiteY6" fmla="*/ 1917591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202292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34161 w 3229637"/>
                <a:gd name="connsiteY10" fmla="*/ 253935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69204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27070 w 3229637"/>
                <a:gd name="connsiteY12" fmla="*/ 3363521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27070 w 3229637"/>
                <a:gd name="connsiteY12" fmla="*/ 3363521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27070 w 3229637"/>
                <a:gd name="connsiteY12" fmla="*/ 3363521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10513 w 3229637"/>
                <a:gd name="connsiteY16" fmla="*/ 343056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10513 w 3229637"/>
                <a:gd name="connsiteY16" fmla="*/ 343056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05086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05086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698518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698518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698518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698518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9641 w 3229637"/>
                <a:gd name="connsiteY20" fmla="*/ 273943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9641 w 3229637"/>
                <a:gd name="connsiteY20" fmla="*/ 273943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9318 w 3229637"/>
                <a:gd name="connsiteY21" fmla="*/ 330273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9318 w 3229637"/>
                <a:gd name="connsiteY21" fmla="*/ 330273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7445 w 3229637"/>
                <a:gd name="connsiteY25" fmla="*/ 3374374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7445 w 3229637"/>
                <a:gd name="connsiteY25" fmla="*/ 3374374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7445 w 3229637"/>
                <a:gd name="connsiteY25" fmla="*/ 3374374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6526 w 3229637"/>
                <a:gd name="connsiteY30" fmla="*/ 2339674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6526 w 3229637"/>
                <a:gd name="connsiteY30" fmla="*/ 2339674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5878 w 3229637"/>
                <a:gd name="connsiteY31" fmla="*/ 2366631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5878 w 3229637"/>
                <a:gd name="connsiteY31" fmla="*/ 2366631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66387 w 3229637"/>
                <a:gd name="connsiteY33" fmla="*/ 3248647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66387 w 3229637"/>
                <a:gd name="connsiteY33" fmla="*/ 3248647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66387 w 3229637"/>
                <a:gd name="connsiteY33" fmla="*/ 3248647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72765 w 3229637"/>
                <a:gd name="connsiteY36" fmla="*/ 3445399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150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150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150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</a:cxnLst>
              <a:rect l="l" t="t" r="r" b="b"/>
              <a:pathLst>
                <a:path w="3229637" h="3507439">
                  <a:moveTo>
                    <a:pt x="1546353" y="1433906"/>
                  </a:moveTo>
                  <a:cubicBezTo>
                    <a:pt x="1264376" y="1403510"/>
                    <a:pt x="925128" y="1423449"/>
                    <a:pt x="827718" y="1430614"/>
                  </a:cubicBezTo>
                  <a:cubicBezTo>
                    <a:pt x="652559" y="1443198"/>
                    <a:pt x="599781" y="1417197"/>
                    <a:pt x="507467" y="1443019"/>
                  </a:cubicBezTo>
                  <a:cubicBezTo>
                    <a:pt x="400064" y="1480911"/>
                    <a:pt x="265948" y="1557307"/>
                    <a:pt x="183299" y="1603646"/>
                  </a:cubicBezTo>
                  <a:lnTo>
                    <a:pt x="34774" y="1771165"/>
                  </a:lnTo>
                  <a:cubicBezTo>
                    <a:pt x="23221" y="1868491"/>
                    <a:pt x="-1899" y="1976670"/>
                    <a:pt x="114" y="2063143"/>
                  </a:cubicBezTo>
                  <a:cubicBezTo>
                    <a:pt x="52468" y="2034523"/>
                    <a:pt x="112961" y="1995052"/>
                    <a:pt x="130041" y="1914878"/>
                  </a:cubicBezTo>
                  <a:lnTo>
                    <a:pt x="134241" y="1957282"/>
                  </a:lnTo>
                  <a:cubicBezTo>
                    <a:pt x="166875" y="1937211"/>
                    <a:pt x="175086" y="1876440"/>
                    <a:pt x="191439" y="1842802"/>
                  </a:cubicBezTo>
                  <a:cubicBezTo>
                    <a:pt x="195770" y="1982461"/>
                    <a:pt x="243514" y="2113978"/>
                    <a:pt x="283120" y="2256350"/>
                  </a:cubicBezTo>
                  <a:cubicBezTo>
                    <a:pt x="259827" y="2484546"/>
                    <a:pt x="92727" y="2476676"/>
                    <a:pt x="20594" y="2555637"/>
                  </a:cubicBezTo>
                  <a:cubicBezTo>
                    <a:pt x="26324" y="2711887"/>
                    <a:pt x="58648" y="3002221"/>
                    <a:pt x="48874" y="3136868"/>
                  </a:cubicBezTo>
                  <a:cubicBezTo>
                    <a:pt x="44526" y="3203682"/>
                    <a:pt x="398" y="3311521"/>
                    <a:pt x="43351" y="3349954"/>
                  </a:cubicBezTo>
                  <a:lnTo>
                    <a:pt x="86805" y="3307767"/>
                  </a:lnTo>
                  <a:cubicBezTo>
                    <a:pt x="79715" y="3372434"/>
                    <a:pt x="94332" y="3390973"/>
                    <a:pt x="103522" y="3444786"/>
                  </a:cubicBezTo>
                  <a:cubicBezTo>
                    <a:pt x="108011" y="3470388"/>
                    <a:pt x="234603" y="3474284"/>
                    <a:pt x="266227" y="3470038"/>
                  </a:cubicBezTo>
                  <a:lnTo>
                    <a:pt x="291519" y="3414284"/>
                  </a:lnTo>
                  <a:cubicBezTo>
                    <a:pt x="298714" y="3384542"/>
                    <a:pt x="162101" y="3330379"/>
                    <a:pt x="155729" y="3276217"/>
                  </a:cubicBezTo>
                  <a:cubicBezTo>
                    <a:pt x="135204" y="3093600"/>
                    <a:pt x="133673" y="2780742"/>
                    <a:pt x="148421" y="2703945"/>
                  </a:cubicBezTo>
                  <a:cubicBezTo>
                    <a:pt x="211992" y="2659323"/>
                    <a:pt x="297269" y="2633693"/>
                    <a:pt x="379833" y="2591783"/>
                  </a:cubicBezTo>
                  <a:cubicBezTo>
                    <a:pt x="345582" y="2657281"/>
                    <a:pt x="300479" y="2720065"/>
                    <a:pt x="306928" y="2747577"/>
                  </a:cubicBezTo>
                  <a:cubicBezTo>
                    <a:pt x="359398" y="2841590"/>
                    <a:pt x="536574" y="3017207"/>
                    <a:pt x="588832" y="3126014"/>
                  </a:cubicBezTo>
                  <a:cubicBezTo>
                    <a:pt x="649230" y="3218541"/>
                    <a:pt x="646298" y="3284975"/>
                    <a:pt x="669318" y="3302737"/>
                  </a:cubicBezTo>
                  <a:lnTo>
                    <a:pt x="702531" y="3262432"/>
                  </a:lnTo>
                  <a:cubicBezTo>
                    <a:pt x="707126" y="3323263"/>
                    <a:pt x="744281" y="3389519"/>
                    <a:pt x="811283" y="3396081"/>
                  </a:cubicBezTo>
                  <a:cubicBezTo>
                    <a:pt x="852097" y="3401508"/>
                    <a:pt x="879345" y="3396081"/>
                    <a:pt x="912019" y="3377088"/>
                  </a:cubicBezTo>
                  <a:cubicBezTo>
                    <a:pt x="909247" y="3350086"/>
                    <a:pt x="911901" y="3336651"/>
                    <a:pt x="930835" y="3317789"/>
                  </a:cubicBezTo>
                  <a:cubicBezTo>
                    <a:pt x="866083" y="3279979"/>
                    <a:pt x="823037" y="3261164"/>
                    <a:pt x="771852" y="3228780"/>
                  </a:cubicBezTo>
                  <a:cubicBezTo>
                    <a:pt x="746123" y="3128232"/>
                    <a:pt x="554879" y="2957137"/>
                    <a:pt x="480310" y="2810461"/>
                  </a:cubicBezTo>
                  <a:cubicBezTo>
                    <a:pt x="492418" y="2764802"/>
                    <a:pt x="493672" y="2762557"/>
                    <a:pt x="500353" y="2738605"/>
                  </a:cubicBezTo>
                  <a:cubicBezTo>
                    <a:pt x="653782" y="2620099"/>
                    <a:pt x="834344" y="2509733"/>
                    <a:pt x="879239" y="2336960"/>
                  </a:cubicBezTo>
                  <a:cubicBezTo>
                    <a:pt x="1133363" y="2424633"/>
                    <a:pt x="1425474" y="2392920"/>
                    <a:pt x="1704018" y="2366631"/>
                  </a:cubicBezTo>
                  <a:cubicBezTo>
                    <a:pt x="1655617" y="2542458"/>
                    <a:pt x="1631990" y="2873190"/>
                    <a:pt x="1609052" y="3020193"/>
                  </a:cubicBezTo>
                  <a:cubicBezTo>
                    <a:pt x="1596967" y="3140062"/>
                    <a:pt x="1543857" y="3227931"/>
                    <a:pt x="1571814" y="3267640"/>
                  </a:cubicBezTo>
                  <a:lnTo>
                    <a:pt x="1597719" y="3234030"/>
                  </a:lnTo>
                  <a:cubicBezTo>
                    <a:pt x="1606136" y="3322839"/>
                    <a:pt x="1565714" y="3376374"/>
                    <a:pt x="1590412" y="3394636"/>
                  </a:cubicBezTo>
                  <a:cubicBezTo>
                    <a:pt x="1632203" y="3445926"/>
                    <a:pt x="1673994" y="3426669"/>
                    <a:pt x="1745632" y="3445399"/>
                  </a:cubicBezTo>
                  <a:cubicBezTo>
                    <a:pt x="1797054" y="3430009"/>
                    <a:pt x="1769789" y="3409194"/>
                    <a:pt x="1802217" y="3382951"/>
                  </a:cubicBezTo>
                  <a:cubicBezTo>
                    <a:pt x="1765312" y="3348423"/>
                    <a:pt x="1755539" y="3316607"/>
                    <a:pt x="1699641" y="3279366"/>
                  </a:cubicBezTo>
                  <a:cubicBezTo>
                    <a:pt x="1684411" y="3109658"/>
                    <a:pt x="1709882" y="3010495"/>
                    <a:pt x="1729925" y="2911333"/>
                  </a:cubicBezTo>
                  <a:cubicBezTo>
                    <a:pt x="1754095" y="2826318"/>
                    <a:pt x="1810825" y="2719598"/>
                    <a:pt x="1851275" y="2623730"/>
                  </a:cubicBezTo>
                  <a:cubicBezTo>
                    <a:pt x="1932630" y="2705389"/>
                    <a:pt x="1932586" y="2773483"/>
                    <a:pt x="1970527" y="2855143"/>
                  </a:cubicBezTo>
                  <a:cubicBezTo>
                    <a:pt x="1974581" y="2904519"/>
                    <a:pt x="2016622" y="2991883"/>
                    <a:pt x="2039669" y="3060253"/>
                  </a:cubicBezTo>
                  <a:cubicBezTo>
                    <a:pt x="2064998" y="3195132"/>
                    <a:pt x="2052530" y="3339346"/>
                    <a:pt x="2074955" y="3350929"/>
                  </a:cubicBezTo>
                  <a:lnTo>
                    <a:pt x="2119713" y="3345423"/>
                  </a:lnTo>
                  <a:cubicBezTo>
                    <a:pt x="2153785" y="3398539"/>
                    <a:pt x="2115877" y="3430328"/>
                    <a:pt x="2136619" y="3478113"/>
                  </a:cubicBezTo>
                  <a:cubicBezTo>
                    <a:pt x="2201137" y="3506549"/>
                    <a:pt x="2238994" y="3497664"/>
                    <a:pt x="2290182" y="3507439"/>
                  </a:cubicBezTo>
                  <a:cubicBezTo>
                    <a:pt x="2312116" y="3489211"/>
                    <a:pt x="2307393" y="3476315"/>
                    <a:pt x="2334659" y="3463419"/>
                  </a:cubicBezTo>
                  <a:cubicBezTo>
                    <a:pt x="2334369" y="3441918"/>
                    <a:pt x="2259433" y="3399089"/>
                    <a:pt x="2221820" y="3366924"/>
                  </a:cubicBezTo>
                  <a:cubicBezTo>
                    <a:pt x="2197314" y="3276556"/>
                    <a:pt x="2183470" y="3215514"/>
                    <a:pt x="2126974" y="3087823"/>
                  </a:cubicBezTo>
                  <a:cubicBezTo>
                    <a:pt x="2106911" y="3008507"/>
                    <a:pt x="2094845" y="2931857"/>
                    <a:pt x="2082780" y="2817884"/>
                  </a:cubicBezTo>
                  <a:cubicBezTo>
                    <a:pt x="2066784" y="2709650"/>
                    <a:pt x="2021463" y="2449460"/>
                    <a:pt x="2053454" y="2357222"/>
                  </a:cubicBezTo>
                  <a:cubicBezTo>
                    <a:pt x="2125803" y="2341275"/>
                    <a:pt x="2259469" y="2266680"/>
                    <a:pt x="2294496" y="2205413"/>
                  </a:cubicBezTo>
                  <a:cubicBezTo>
                    <a:pt x="2375580" y="2071422"/>
                    <a:pt x="2509982" y="1916105"/>
                    <a:pt x="2585735" y="1779447"/>
                  </a:cubicBezTo>
                  <a:cubicBezTo>
                    <a:pt x="2622624" y="1738575"/>
                    <a:pt x="2646183" y="1543081"/>
                    <a:pt x="2653748" y="1448891"/>
                  </a:cubicBezTo>
                  <a:cubicBezTo>
                    <a:pt x="2698318" y="1435597"/>
                    <a:pt x="2716228" y="1438299"/>
                    <a:pt x="2766130" y="1398346"/>
                  </a:cubicBezTo>
                  <a:lnTo>
                    <a:pt x="2755748" y="1288521"/>
                  </a:lnTo>
                  <a:cubicBezTo>
                    <a:pt x="2749130" y="1268610"/>
                    <a:pt x="2731849" y="1264694"/>
                    <a:pt x="2741226" y="1231453"/>
                  </a:cubicBezTo>
                  <a:lnTo>
                    <a:pt x="2764482" y="1121454"/>
                  </a:lnTo>
                  <a:lnTo>
                    <a:pt x="2794612" y="1132185"/>
                  </a:lnTo>
                  <a:cubicBezTo>
                    <a:pt x="2792625" y="1110135"/>
                    <a:pt x="2779974" y="1085418"/>
                    <a:pt x="2788650" y="1066034"/>
                  </a:cubicBezTo>
                  <a:cubicBezTo>
                    <a:pt x="2797840" y="1050717"/>
                    <a:pt x="2778270" y="1031680"/>
                    <a:pt x="2816220" y="1020084"/>
                  </a:cubicBezTo>
                  <a:cubicBezTo>
                    <a:pt x="2860676" y="1006500"/>
                    <a:pt x="2907486" y="969900"/>
                    <a:pt x="2927426" y="872562"/>
                  </a:cubicBezTo>
                  <a:cubicBezTo>
                    <a:pt x="2928705" y="852534"/>
                    <a:pt x="2989181" y="799948"/>
                    <a:pt x="2967854" y="771955"/>
                  </a:cubicBezTo>
                  <a:cubicBezTo>
                    <a:pt x="2949066" y="764252"/>
                    <a:pt x="2898777" y="792499"/>
                    <a:pt x="2858112" y="819245"/>
                  </a:cubicBezTo>
                  <a:cubicBezTo>
                    <a:pt x="2790789" y="832661"/>
                    <a:pt x="2777221" y="853857"/>
                    <a:pt x="2723864" y="868450"/>
                  </a:cubicBezTo>
                  <a:cubicBezTo>
                    <a:pt x="2756096" y="736388"/>
                    <a:pt x="2916290" y="604326"/>
                    <a:pt x="3055159" y="501589"/>
                  </a:cubicBezTo>
                  <a:cubicBezTo>
                    <a:pt x="3225330" y="382681"/>
                    <a:pt x="3264871" y="66500"/>
                    <a:pt x="3200443" y="46231"/>
                  </a:cubicBezTo>
                  <a:cubicBezTo>
                    <a:pt x="3146892" y="34559"/>
                    <a:pt x="3175986" y="321464"/>
                    <a:pt x="3101108" y="328453"/>
                  </a:cubicBezTo>
                  <a:cubicBezTo>
                    <a:pt x="3044914" y="303691"/>
                    <a:pt x="3095357" y="62994"/>
                    <a:pt x="3060491" y="38232"/>
                  </a:cubicBezTo>
                  <a:cubicBezTo>
                    <a:pt x="3008647" y="12855"/>
                    <a:pt x="3015451" y="270061"/>
                    <a:pt x="3040918" y="388642"/>
                  </a:cubicBezTo>
                  <a:cubicBezTo>
                    <a:pt x="3013103" y="420901"/>
                    <a:pt x="3001283" y="426502"/>
                    <a:pt x="2944143" y="482754"/>
                  </a:cubicBezTo>
                  <a:cubicBezTo>
                    <a:pt x="2930335" y="342788"/>
                    <a:pt x="2844550" y="29538"/>
                    <a:pt x="2804083" y="60189"/>
                  </a:cubicBezTo>
                  <a:cubicBezTo>
                    <a:pt x="2785480" y="78774"/>
                    <a:pt x="2900171" y="473252"/>
                    <a:pt x="2868239" y="521161"/>
                  </a:cubicBezTo>
                  <a:cubicBezTo>
                    <a:pt x="2806634" y="587420"/>
                    <a:pt x="2737028" y="706996"/>
                    <a:pt x="2696750" y="730601"/>
                  </a:cubicBezTo>
                  <a:cubicBezTo>
                    <a:pt x="2664152" y="742015"/>
                    <a:pt x="2652882" y="657456"/>
                    <a:pt x="2630948" y="620884"/>
                  </a:cubicBezTo>
                  <a:cubicBezTo>
                    <a:pt x="2603401" y="545856"/>
                    <a:pt x="2669158" y="465494"/>
                    <a:pt x="2614952" y="446449"/>
                  </a:cubicBezTo>
                  <a:cubicBezTo>
                    <a:pt x="2571784" y="441863"/>
                    <a:pt x="2544612" y="602562"/>
                    <a:pt x="2568091" y="643296"/>
                  </a:cubicBezTo>
                  <a:lnTo>
                    <a:pt x="2631966" y="771218"/>
                  </a:lnTo>
                  <a:cubicBezTo>
                    <a:pt x="2646430" y="800016"/>
                    <a:pt x="2639566" y="831480"/>
                    <a:pt x="2614042" y="854946"/>
                  </a:cubicBezTo>
                  <a:cubicBezTo>
                    <a:pt x="2566163" y="869071"/>
                    <a:pt x="2520950" y="869866"/>
                    <a:pt x="2462407" y="854665"/>
                  </a:cubicBezTo>
                  <a:cubicBezTo>
                    <a:pt x="2425307" y="842295"/>
                    <a:pt x="2382876" y="805934"/>
                    <a:pt x="2375102" y="753575"/>
                  </a:cubicBezTo>
                  <a:cubicBezTo>
                    <a:pt x="2369090" y="704165"/>
                    <a:pt x="2424397" y="646757"/>
                    <a:pt x="2429049" y="605344"/>
                  </a:cubicBezTo>
                  <a:cubicBezTo>
                    <a:pt x="2427763" y="535098"/>
                    <a:pt x="2434475" y="451520"/>
                    <a:pt x="2401199" y="458586"/>
                  </a:cubicBezTo>
                  <a:cubicBezTo>
                    <a:pt x="2365082" y="452830"/>
                    <a:pt x="2424936" y="548378"/>
                    <a:pt x="2311509" y="702575"/>
                  </a:cubicBezTo>
                  <a:cubicBezTo>
                    <a:pt x="2220989" y="632212"/>
                    <a:pt x="2071821" y="553853"/>
                    <a:pt x="2026621" y="470160"/>
                  </a:cubicBezTo>
                  <a:cubicBezTo>
                    <a:pt x="1999623" y="443385"/>
                    <a:pt x="2025942" y="381953"/>
                    <a:pt x="2060259" y="379171"/>
                  </a:cubicBezTo>
                  <a:cubicBezTo>
                    <a:pt x="2204986" y="353695"/>
                    <a:pt x="2304392" y="256241"/>
                    <a:pt x="2286499" y="238764"/>
                  </a:cubicBezTo>
                  <a:cubicBezTo>
                    <a:pt x="2243525" y="181926"/>
                    <a:pt x="2207280" y="277218"/>
                    <a:pt x="2148983" y="296731"/>
                  </a:cubicBezTo>
                  <a:cubicBezTo>
                    <a:pt x="2104016" y="308247"/>
                    <a:pt x="2032245" y="325191"/>
                    <a:pt x="2016694" y="307863"/>
                  </a:cubicBezTo>
                  <a:cubicBezTo>
                    <a:pt x="1994664" y="296198"/>
                    <a:pt x="2013872" y="225410"/>
                    <a:pt x="2029019" y="174099"/>
                  </a:cubicBezTo>
                  <a:cubicBezTo>
                    <a:pt x="2044166" y="122789"/>
                    <a:pt x="2157107" y="19899"/>
                    <a:pt x="2107576" y="0"/>
                  </a:cubicBezTo>
                  <a:cubicBezTo>
                    <a:pt x="1955669" y="37787"/>
                    <a:pt x="1963716" y="256853"/>
                    <a:pt x="1947770" y="257318"/>
                  </a:cubicBezTo>
                  <a:cubicBezTo>
                    <a:pt x="1916516" y="251580"/>
                    <a:pt x="1941247" y="43233"/>
                    <a:pt x="1917990" y="32164"/>
                  </a:cubicBezTo>
                  <a:cubicBezTo>
                    <a:pt x="1888433" y="26736"/>
                    <a:pt x="1880202" y="152898"/>
                    <a:pt x="1882395" y="208756"/>
                  </a:cubicBezTo>
                  <a:cubicBezTo>
                    <a:pt x="1881922" y="261948"/>
                    <a:pt x="1928478" y="361984"/>
                    <a:pt x="1912483" y="367315"/>
                  </a:cubicBezTo>
                  <a:cubicBezTo>
                    <a:pt x="1891889" y="385195"/>
                    <a:pt x="1844622" y="326931"/>
                    <a:pt x="1818414" y="288733"/>
                  </a:cubicBezTo>
                  <a:cubicBezTo>
                    <a:pt x="1792206" y="250536"/>
                    <a:pt x="1795354" y="143466"/>
                    <a:pt x="1757902" y="138130"/>
                  </a:cubicBezTo>
                  <a:cubicBezTo>
                    <a:pt x="1723607" y="136782"/>
                    <a:pt x="1755960" y="314047"/>
                    <a:pt x="1793644" y="363351"/>
                  </a:cubicBezTo>
                  <a:cubicBezTo>
                    <a:pt x="1916958" y="503831"/>
                    <a:pt x="2378839" y="844252"/>
                    <a:pt x="2339535" y="907420"/>
                  </a:cubicBezTo>
                  <a:cubicBezTo>
                    <a:pt x="2313684" y="938745"/>
                    <a:pt x="2261175" y="855437"/>
                    <a:pt x="2216663" y="830779"/>
                  </a:cubicBezTo>
                  <a:cubicBezTo>
                    <a:pt x="2186686" y="803512"/>
                    <a:pt x="2074067" y="768249"/>
                    <a:pt x="2046755" y="746314"/>
                  </a:cubicBezTo>
                  <a:cubicBezTo>
                    <a:pt x="1985520" y="708531"/>
                    <a:pt x="2046916" y="937338"/>
                    <a:pt x="2089651" y="998194"/>
                  </a:cubicBezTo>
                  <a:cubicBezTo>
                    <a:pt x="2167440" y="1068302"/>
                    <a:pt x="2174507" y="1061100"/>
                    <a:pt x="2240374" y="1067227"/>
                  </a:cubicBezTo>
                  <a:cubicBezTo>
                    <a:pt x="2274256" y="1056064"/>
                    <a:pt x="2290732" y="1098873"/>
                    <a:pt x="2266283" y="1144483"/>
                  </a:cubicBezTo>
                  <a:cubicBezTo>
                    <a:pt x="2239168" y="1208754"/>
                    <a:pt x="2222179" y="1354533"/>
                    <a:pt x="2168328" y="1396872"/>
                  </a:cubicBezTo>
                  <a:cubicBezTo>
                    <a:pt x="2090259" y="1443762"/>
                    <a:pt x="1921655" y="1400117"/>
                    <a:pt x="1825480" y="1398722"/>
                  </a:cubicBezTo>
                  <a:cubicBezTo>
                    <a:pt x="1742496" y="1401396"/>
                    <a:pt x="1638389" y="1449339"/>
                    <a:pt x="1546353" y="143390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45" name="그룹 44">
            <a:extLst>
              <a:ext uri="{FF2B5EF4-FFF2-40B4-BE49-F238E27FC236}">
                <a16:creationId xmlns="" xmlns:a16="http://schemas.microsoft.com/office/drawing/2014/main" id="{002D17F7-3EC5-4E41-90D7-E88748E43185}"/>
              </a:ext>
            </a:extLst>
          </p:cNvPr>
          <p:cNvGrpSpPr/>
          <p:nvPr/>
        </p:nvGrpSpPr>
        <p:grpSpPr>
          <a:xfrm>
            <a:off x="6892821" y="4197244"/>
            <a:ext cx="2617311" cy="948805"/>
            <a:chOff x="6610813" y="4159282"/>
            <a:chExt cx="2617311" cy="948805"/>
          </a:xfrm>
        </p:grpSpPr>
        <p:sp>
          <p:nvSpPr>
            <p:cNvPr id="35" name="자유형: 도형 34">
              <a:extLst>
                <a:ext uri="{FF2B5EF4-FFF2-40B4-BE49-F238E27FC236}">
                  <a16:creationId xmlns="" xmlns:a16="http://schemas.microsoft.com/office/drawing/2014/main" id="{AFF73F09-00CE-4CE7-8DBD-9961B99BC364}"/>
                </a:ext>
              </a:extLst>
            </p:cNvPr>
            <p:cNvSpPr/>
            <p:nvPr/>
          </p:nvSpPr>
          <p:spPr>
            <a:xfrm>
              <a:off x="6610813" y="4159282"/>
              <a:ext cx="873657" cy="948805"/>
            </a:xfrm>
            <a:custGeom>
              <a:avLst/>
              <a:gdLst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187208 w 3248648"/>
                <a:gd name="connsiteY94" fmla="*/ 1396872 h 3496775"/>
                <a:gd name="connsiteX95" fmla="*/ 1962055 w 3248648"/>
                <a:gd name="connsiteY95" fmla="*/ 1419847 h 3496775"/>
                <a:gd name="connsiteX96" fmla="*/ 1658786 w 3248648"/>
                <a:gd name="connsiteY96" fmla="*/ 1452012 h 3496775"/>
                <a:gd name="connsiteX97" fmla="*/ 514638 w 3248648"/>
                <a:gd name="connsiteY97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187208 w 3248648"/>
                <a:gd name="connsiteY94" fmla="*/ 1396872 h 3496775"/>
                <a:gd name="connsiteX95" fmla="*/ 1962055 w 3248648"/>
                <a:gd name="connsiteY95" fmla="*/ 1419847 h 3496775"/>
                <a:gd name="connsiteX96" fmla="*/ 1658786 w 3248648"/>
                <a:gd name="connsiteY96" fmla="*/ 1452012 h 3496775"/>
                <a:gd name="connsiteX97" fmla="*/ 514638 w 3248648"/>
                <a:gd name="connsiteY97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187208 w 3248648"/>
                <a:gd name="connsiteY94" fmla="*/ 1396872 h 3496775"/>
                <a:gd name="connsiteX95" fmla="*/ 1962055 w 3248648"/>
                <a:gd name="connsiteY95" fmla="*/ 1419847 h 3496775"/>
                <a:gd name="connsiteX96" fmla="*/ 1658786 w 3248648"/>
                <a:gd name="connsiteY96" fmla="*/ 1452012 h 3496775"/>
                <a:gd name="connsiteX97" fmla="*/ 514638 w 3248648"/>
                <a:gd name="connsiteY97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9078 w 3248648"/>
                <a:gd name="connsiteY89" fmla="*/ 904754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9078 w 3248648"/>
                <a:gd name="connsiteY89" fmla="*/ 904754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9078 w 3248648"/>
                <a:gd name="connsiteY89" fmla="*/ 904754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3366 w 3248648"/>
                <a:gd name="connsiteY86" fmla="*/ 375313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3366 w 3248648"/>
                <a:gd name="connsiteY86" fmla="*/ 375313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3366 w 3248648"/>
                <a:gd name="connsiteY86" fmla="*/ 375313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3366 w 3248648"/>
                <a:gd name="connsiteY86" fmla="*/ 375313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26206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26456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26456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4590 h 3497733"/>
                <a:gd name="connsiteX1" fmla="*/ 514638 w 3248648"/>
                <a:gd name="connsiteY1" fmla="*/ 1434590 h 3497733"/>
                <a:gd name="connsiteX2" fmla="*/ 202179 w 3248648"/>
                <a:gd name="connsiteY2" fmla="*/ 1604604 h 3497733"/>
                <a:gd name="connsiteX3" fmla="*/ 18380 w 3248648"/>
                <a:gd name="connsiteY3" fmla="*/ 1788403 h 3497733"/>
                <a:gd name="connsiteX4" fmla="*/ 0 w 3248648"/>
                <a:gd name="connsiteY4" fmla="*/ 2064101 h 3497733"/>
                <a:gd name="connsiteX5" fmla="*/ 151635 w 3248648"/>
                <a:gd name="connsiteY5" fmla="*/ 1953822 h 3497733"/>
                <a:gd name="connsiteX6" fmla="*/ 188394 w 3248648"/>
                <a:gd name="connsiteY6" fmla="*/ 2004367 h 3497733"/>
                <a:gd name="connsiteX7" fmla="*/ 202179 w 3248648"/>
                <a:gd name="connsiteY7" fmla="*/ 1857327 h 3497733"/>
                <a:gd name="connsiteX8" fmla="*/ 280294 w 3248648"/>
                <a:gd name="connsiteY8" fmla="*/ 2270875 h 3497733"/>
                <a:gd name="connsiteX9" fmla="*/ 36760 w 3248648"/>
                <a:gd name="connsiteY9" fmla="*/ 2551169 h 3497733"/>
                <a:gd name="connsiteX10" fmla="*/ 45950 w 3248648"/>
                <a:gd name="connsiteY10" fmla="*/ 3364479 h 3497733"/>
                <a:gd name="connsiteX11" fmla="*/ 105685 w 3248648"/>
                <a:gd name="connsiteY11" fmla="*/ 3327719 h 3497733"/>
                <a:gd name="connsiteX12" fmla="*/ 133255 w 3248648"/>
                <a:gd name="connsiteY12" fmla="*/ 3470164 h 3497733"/>
                <a:gd name="connsiteX13" fmla="*/ 298674 w 3248648"/>
                <a:gd name="connsiteY13" fmla="*/ 3465569 h 3497733"/>
                <a:gd name="connsiteX14" fmla="*/ 353813 w 3248648"/>
                <a:gd name="connsiteY14" fmla="*/ 3428809 h 3497733"/>
                <a:gd name="connsiteX15" fmla="*/ 174609 w 3248648"/>
                <a:gd name="connsiteY15" fmla="*/ 3277175 h 3497733"/>
                <a:gd name="connsiteX16" fmla="*/ 170014 w 3248648"/>
                <a:gd name="connsiteY16" fmla="*/ 2721183 h 3497733"/>
                <a:gd name="connsiteX17" fmla="*/ 390573 w 3248648"/>
                <a:gd name="connsiteY17" fmla="*/ 2606308 h 3497733"/>
                <a:gd name="connsiteX18" fmla="*/ 298674 w 3248648"/>
                <a:gd name="connsiteY18" fmla="*/ 2734968 h 3497733"/>
                <a:gd name="connsiteX19" fmla="*/ 680057 w 3248648"/>
                <a:gd name="connsiteY19" fmla="*/ 3295555 h 3497733"/>
                <a:gd name="connsiteX20" fmla="*/ 721411 w 3248648"/>
                <a:gd name="connsiteY20" fmla="*/ 3263390 h 3497733"/>
                <a:gd name="connsiteX21" fmla="*/ 735196 w 3248648"/>
                <a:gd name="connsiteY21" fmla="*/ 3364479 h 3497733"/>
                <a:gd name="connsiteX22" fmla="*/ 928185 w 3248648"/>
                <a:gd name="connsiteY22" fmla="*/ 3364479 h 3497733"/>
                <a:gd name="connsiteX23" fmla="*/ 974135 w 3248648"/>
                <a:gd name="connsiteY23" fmla="*/ 3332314 h 3497733"/>
                <a:gd name="connsiteX24" fmla="*/ 758171 w 3248648"/>
                <a:gd name="connsiteY24" fmla="*/ 3194465 h 3497733"/>
                <a:gd name="connsiteX25" fmla="*/ 510043 w 3248648"/>
                <a:gd name="connsiteY25" fmla="*/ 2822272 h 3497733"/>
                <a:gd name="connsiteX26" fmla="*/ 519233 w 3248648"/>
                <a:gd name="connsiteY26" fmla="*/ 2739563 h 3497733"/>
                <a:gd name="connsiteX27" fmla="*/ 914400 w 3248648"/>
                <a:gd name="connsiteY27" fmla="*/ 2335205 h 3497733"/>
                <a:gd name="connsiteX28" fmla="*/ 1709331 w 3248648"/>
                <a:gd name="connsiteY28" fmla="*/ 2381155 h 3497733"/>
                <a:gd name="connsiteX29" fmla="*/ 1585267 w 3248648"/>
                <a:gd name="connsiteY29" fmla="*/ 3249605 h 3497733"/>
                <a:gd name="connsiteX30" fmla="*/ 1622026 w 3248648"/>
                <a:gd name="connsiteY30" fmla="*/ 3240415 h 3497733"/>
                <a:gd name="connsiteX31" fmla="*/ 1617432 w 3248648"/>
                <a:gd name="connsiteY31" fmla="*/ 3387454 h 3497733"/>
                <a:gd name="connsiteX32" fmla="*/ 1824205 w 3248648"/>
                <a:gd name="connsiteY32" fmla="*/ 3451784 h 3497733"/>
                <a:gd name="connsiteX33" fmla="*/ 1856370 w 3248648"/>
                <a:gd name="connsiteY33" fmla="*/ 3392049 h 3497733"/>
                <a:gd name="connsiteX34" fmla="*/ 1718521 w 3248648"/>
                <a:gd name="connsiteY34" fmla="*/ 3304744 h 3497733"/>
                <a:gd name="connsiteX35" fmla="*/ 1746091 w 3248648"/>
                <a:gd name="connsiteY35" fmla="*/ 2909577 h 3497733"/>
                <a:gd name="connsiteX36" fmla="*/ 1870155 w 3248648"/>
                <a:gd name="connsiteY36" fmla="*/ 2624688 h 3497733"/>
                <a:gd name="connsiteX37" fmla="*/ 1975840 w 3248648"/>
                <a:gd name="connsiteY37" fmla="*/ 2845247 h 3497733"/>
                <a:gd name="connsiteX38" fmla="*/ 2058549 w 3248648"/>
                <a:gd name="connsiteY38" fmla="*/ 3061211 h 3497733"/>
                <a:gd name="connsiteX39" fmla="*/ 2104499 w 3248648"/>
                <a:gd name="connsiteY39" fmla="*/ 3359884 h 3497733"/>
                <a:gd name="connsiteX40" fmla="*/ 2141259 w 3248648"/>
                <a:gd name="connsiteY40" fmla="*/ 3327719 h 3497733"/>
                <a:gd name="connsiteX41" fmla="*/ 2168828 w 3248648"/>
                <a:gd name="connsiteY41" fmla="*/ 3497733 h 3497733"/>
                <a:gd name="connsiteX42" fmla="*/ 2325058 w 3248648"/>
                <a:gd name="connsiteY42" fmla="*/ 3497733 h 3497733"/>
                <a:gd name="connsiteX43" fmla="*/ 2380197 w 3248648"/>
                <a:gd name="connsiteY43" fmla="*/ 3456379 h 3497733"/>
                <a:gd name="connsiteX44" fmla="*/ 2219373 w 3248648"/>
                <a:gd name="connsiteY44" fmla="*/ 3359884 h 3497733"/>
                <a:gd name="connsiteX45" fmla="*/ 2145854 w 3248648"/>
                <a:gd name="connsiteY45" fmla="*/ 3088781 h 3497733"/>
                <a:gd name="connsiteX46" fmla="*/ 2072334 w 3248648"/>
                <a:gd name="connsiteY46" fmla="*/ 2610903 h 3497733"/>
                <a:gd name="connsiteX47" fmla="*/ 2072334 w 3248648"/>
                <a:gd name="connsiteY47" fmla="*/ 2358180 h 3497733"/>
                <a:gd name="connsiteX48" fmla="*/ 2348033 w 3248648"/>
                <a:gd name="connsiteY48" fmla="*/ 2174381 h 3497733"/>
                <a:gd name="connsiteX49" fmla="*/ 2609946 w 3248648"/>
                <a:gd name="connsiteY49" fmla="*/ 1788403 h 3497733"/>
                <a:gd name="connsiteX50" fmla="*/ 2651301 w 3248648"/>
                <a:gd name="connsiteY50" fmla="*/ 1439185 h 3497733"/>
                <a:gd name="connsiteX51" fmla="*/ 2798340 w 3248648"/>
                <a:gd name="connsiteY51" fmla="*/ 1388640 h 3497733"/>
                <a:gd name="connsiteX52" fmla="*/ 2779960 w 3248648"/>
                <a:gd name="connsiteY52" fmla="*/ 1292145 h 3497733"/>
                <a:gd name="connsiteX53" fmla="*/ 2770770 w 3248648"/>
                <a:gd name="connsiteY53" fmla="*/ 1232411 h 3497733"/>
                <a:gd name="connsiteX54" fmla="*/ 2775365 w 3248648"/>
                <a:gd name="connsiteY54" fmla="*/ 1103751 h 3497733"/>
                <a:gd name="connsiteX55" fmla="*/ 2853480 w 3248648"/>
                <a:gd name="connsiteY55" fmla="*/ 1186461 h 3497733"/>
                <a:gd name="connsiteX56" fmla="*/ 2807530 w 3248648"/>
                <a:gd name="connsiteY56" fmla="*/ 1066992 h 3497733"/>
                <a:gd name="connsiteX57" fmla="*/ 2835100 w 3248648"/>
                <a:gd name="connsiteY57" fmla="*/ 1021042 h 3497733"/>
                <a:gd name="connsiteX58" fmla="*/ 2986734 w 3248648"/>
                <a:gd name="connsiteY58" fmla="*/ 772913 h 3497733"/>
                <a:gd name="connsiteX59" fmla="*/ 2729415 w 3248648"/>
                <a:gd name="connsiteY59" fmla="*/ 869408 h 3497733"/>
                <a:gd name="connsiteX60" fmla="*/ 3074039 w 3248648"/>
                <a:gd name="connsiteY60" fmla="*/ 497215 h 3497733"/>
                <a:gd name="connsiteX61" fmla="*/ 3248648 w 3248648"/>
                <a:gd name="connsiteY61" fmla="*/ 28527 h 3497733"/>
                <a:gd name="connsiteX62" fmla="*/ 3119988 w 3248648"/>
                <a:gd name="connsiteY62" fmla="*/ 313416 h 3497733"/>
                <a:gd name="connsiteX63" fmla="*/ 3074039 w 3248648"/>
                <a:gd name="connsiteY63" fmla="*/ 28527 h 3497733"/>
                <a:gd name="connsiteX64" fmla="*/ 3046469 w 3248648"/>
                <a:gd name="connsiteY64" fmla="*/ 386935 h 3497733"/>
                <a:gd name="connsiteX65" fmla="*/ 2968354 w 3248648"/>
                <a:gd name="connsiteY65" fmla="*/ 465050 h 3497733"/>
                <a:gd name="connsiteX66" fmla="*/ 2844290 w 3248648"/>
                <a:gd name="connsiteY66" fmla="*/ 74477 h 3497733"/>
                <a:gd name="connsiteX67" fmla="*/ 2876455 w 3248648"/>
                <a:gd name="connsiteY67" fmla="*/ 524785 h 3497733"/>
                <a:gd name="connsiteX68" fmla="*/ 2715630 w 3248648"/>
                <a:gd name="connsiteY68" fmla="*/ 731559 h 3497733"/>
                <a:gd name="connsiteX69" fmla="*/ 2660491 w 3248648"/>
                <a:gd name="connsiteY69" fmla="*/ 584519 h 3497733"/>
                <a:gd name="connsiteX70" fmla="*/ 2660491 w 3248648"/>
                <a:gd name="connsiteY70" fmla="*/ 442075 h 3497733"/>
                <a:gd name="connsiteX71" fmla="*/ 2586971 w 3248648"/>
                <a:gd name="connsiteY71" fmla="*/ 644254 h 3497733"/>
                <a:gd name="connsiteX72" fmla="*/ 2637516 w 3248648"/>
                <a:gd name="connsiteY72" fmla="*/ 777508 h 3497733"/>
                <a:gd name="connsiteX73" fmla="*/ 2632921 w 3248648"/>
                <a:gd name="connsiteY73" fmla="*/ 837243 h 3497733"/>
                <a:gd name="connsiteX74" fmla="*/ 2481287 w 3248648"/>
                <a:gd name="connsiteY74" fmla="*/ 855623 h 3497733"/>
                <a:gd name="connsiteX75" fmla="*/ 2393982 w 3248648"/>
                <a:gd name="connsiteY75" fmla="*/ 754533 h 3497733"/>
                <a:gd name="connsiteX76" fmla="*/ 2439932 w 3248648"/>
                <a:gd name="connsiteY76" fmla="*/ 598304 h 3497733"/>
                <a:gd name="connsiteX77" fmla="*/ 2430742 w 3248648"/>
                <a:gd name="connsiteY77" fmla="*/ 432885 h 3497733"/>
                <a:gd name="connsiteX78" fmla="*/ 2325058 w 3248648"/>
                <a:gd name="connsiteY78" fmla="*/ 690204 h 3497733"/>
                <a:gd name="connsiteX79" fmla="*/ 2040169 w 3248648"/>
                <a:gd name="connsiteY79" fmla="*/ 460455 h 3497733"/>
                <a:gd name="connsiteX80" fmla="*/ 2063144 w 3248648"/>
                <a:gd name="connsiteY80" fmla="*/ 396125 h 3497733"/>
                <a:gd name="connsiteX81" fmla="*/ 2348033 w 3248648"/>
                <a:gd name="connsiteY81" fmla="*/ 207731 h 3497733"/>
                <a:gd name="connsiteX82" fmla="*/ 2035574 w 3248648"/>
                <a:gd name="connsiteY82" fmla="*/ 308821 h 3497733"/>
                <a:gd name="connsiteX83" fmla="*/ 2126456 w 3248648"/>
                <a:gd name="connsiteY83" fmla="*/ 958 h 3497733"/>
                <a:gd name="connsiteX84" fmla="*/ 1966650 w 3248648"/>
                <a:gd name="connsiteY84" fmla="*/ 258276 h 3497733"/>
                <a:gd name="connsiteX85" fmla="*/ 1936870 w 3248648"/>
                <a:gd name="connsiteY85" fmla="*/ 33122 h 3497733"/>
                <a:gd name="connsiteX86" fmla="*/ 1901275 w 3248648"/>
                <a:gd name="connsiteY86" fmla="*/ 209714 h 3497733"/>
                <a:gd name="connsiteX87" fmla="*/ 1931363 w 3248648"/>
                <a:gd name="connsiteY87" fmla="*/ 368273 h 3497733"/>
                <a:gd name="connsiteX88" fmla="*/ 1837294 w 3248648"/>
                <a:gd name="connsiteY88" fmla="*/ 289691 h 3497733"/>
                <a:gd name="connsiteX89" fmla="*/ 1776782 w 3248648"/>
                <a:gd name="connsiteY89" fmla="*/ 139088 h 3497733"/>
                <a:gd name="connsiteX90" fmla="*/ 1812524 w 3248648"/>
                <a:gd name="connsiteY90" fmla="*/ 364309 h 3497733"/>
                <a:gd name="connsiteX91" fmla="*/ 2358415 w 3248648"/>
                <a:gd name="connsiteY91" fmla="*/ 908378 h 3497733"/>
                <a:gd name="connsiteX92" fmla="*/ 2235543 w 3248648"/>
                <a:gd name="connsiteY92" fmla="*/ 831737 h 3497733"/>
                <a:gd name="connsiteX93" fmla="*/ 2065635 w 3248648"/>
                <a:gd name="connsiteY93" fmla="*/ 747272 h 3497733"/>
                <a:gd name="connsiteX94" fmla="*/ 2108531 w 3248648"/>
                <a:gd name="connsiteY94" fmla="*/ 999152 h 3497733"/>
                <a:gd name="connsiteX95" fmla="*/ 2259254 w 3248648"/>
                <a:gd name="connsiteY95" fmla="*/ 1068185 h 3497733"/>
                <a:gd name="connsiteX96" fmla="*/ 2285163 w 3248648"/>
                <a:gd name="connsiteY96" fmla="*/ 1145441 h 3497733"/>
                <a:gd name="connsiteX97" fmla="*/ 2187208 w 3248648"/>
                <a:gd name="connsiteY97" fmla="*/ 1397830 h 3497733"/>
                <a:gd name="connsiteX98" fmla="*/ 1962055 w 3248648"/>
                <a:gd name="connsiteY98" fmla="*/ 1420805 h 3497733"/>
                <a:gd name="connsiteX99" fmla="*/ 1658786 w 3248648"/>
                <a:gd name="connsiteY99" fmla="*/ 1452970 h 3497733"/>
                <a:gd name="connsiteX100" fmla="*/ 514638 w 3248648"/>
                <a:gd name="connsiteY100" fmla="*/ 1434590 h 3497733"/>
                <a:gd name="connsiteX0" fmla="*/ 514638 w 3248648"/>
                <a:gd name="connsiteY0" fmla="*/ 1434733 h 3497876"/>
                <a:gd name="connsiteX1" fmla="*/ 514638 w 3248648"/>
                <a:gd name="connsiteY1" fmla="*/ 1434733 h 3497876"/>
                <a:gd name="connsiteX2" fmla="*/ 202179 w 3248648"/>
                <a:gd name="connsiteY2" fmla="*/ 1604747 h 3497876"/>
                <a:gd name="connsiteX3" fmla="*/ 18380 w 3248648"/>
                <a:gd name="connsiteY3" fmla="*/ 1788546 h 3497876"/>
                <a:gd name="connsiteX4" fmla="*/ 0 w 3248648"/>
                <a:gd name="connsiteY4" fmla="*/ 2064244 h 3497876"/>
                <a:gd name="connsiteX5" fmla="*/ 151635 w 3248648"/>
                <a:gd name="connsiteY5" fmla="*/ 1953965 h 3497876"/>
                <a:gd name="connsiteX6" fmla="*/ 188394 w 3248648"/>
                <a:gd name="connsiteY6" fmla="*/ 2004510 h 3497876"/>
                <a:gd name="connsiteX7" fmla="*/ 202179 w 3248648"/>
                <a:gd name="connsiteY7" fmla="*/ 1857470 h 3497876"/>
                <a:gd name="connsiteX8" fmla="*/ 280294 w 3248648"/>
                <a:gd name="connsiteY8" fmla="*/ 2271018 h 3497876"/>
                <a:gd name="connsiteX9" fmla="*/ 36760 w 3248648"/>
                <a:gd name="connsiteY9" fmla="*/ 2551312 h 3497876"/>
                <a:gd name="connsiteX10" fmla="*/ 45950 w 3248648"/>
                <a:gd name="connsiteY10" fmla="*/ 3364622 h 3497876"/>
                <a:gd name="connsiteX11" fmla="*/ 105685 w 3248648"/>
                <a:gd name="connsiteY11" fmla="*/ 3327862 h 3497876"/>
                <a:gd name="connsiteX12" fmla="*/ 133255 w 3248648"/>
                <a:gd name="connsiteY12" fmla="*/ 3470307 h 3497876"/>
                <a:gd name="connsiteX13" fmla="*/ 298674 w 3248648"/>
                <a:gd name="connsiteY13" fmla="*/ 3465712 h 3497876"/>
                <a:gd name="connsiteX14" fmla="*/ 353813 w 3248648"/>
                <a:gd name="connsiteY14" fmla="*/ 3428952 h 3497876"/>
                <a:gd name="connsiteX15" fmla="*/ 174609 w 3248648"/>
                <a:gd name="connsiteY15" fmla="*/ 3277318 h 3497876"/>
                <a:gd name="connsiteX16" fmla="*/ 170014 w 3248648"/>
                <a:gd name="connsiteY16" fmla="*/ 2721326 h 3497876"/>
                <a:gd name="connsiteX17" fmla="*/ 390573 w 3248648"/>
                <a:gd name="connsiteY17" fmla="*/ 2606451 h 3497876"/>
                <a:gd name="connsiteX18" fmla="*/ 298674 w 3248648"/>
                <a:gd name="connsiteY18" fmla="*/ 2735111 h 3497876"/>
                <a:gd name="connsiteX19" fmla="*/ 680057 w 3248648"/>
                <a:gd name="connsiteY19" fmla="*/ 3295698 h 3497876"/>
                <a:gd name="connsiteX20" fmla="*/ 721411 w 3248648"/>
                <a:gd name="connsiteY20" fmla="*/ 3263533 h 3497876"/>
                <a:gd name="connsiteX21" fmla="*/ 735196 w 3248648"/>
                <a:gd name="connsiteY21" fmla="*/ 3364622 h 3497876"/>
                <a:gd name="connsiteX22" fmla="*/ 928185 w 3248648"/>
                <a:gd name="connsiteY22" fmla="*/ 3364622 h 3497876"/>
                <a:gd name="connsiteX23" fmla="*/ 974135 w 3248648"/>
                <a:gd name="connsiteY23" fmla="*/ 3332457 h 3497876"/>
                <a:gd name="connsiteX24" fmla="*/ 758171 w 3248648"/>
                <a:gd name="connsiteY24" fmla="*/ 3194608 h 3497876"/>
                <a:gd name="connsiteX25" fmla="*/ 510043 w 3248648"/>
                <a:gd name="connsiteY25" fmla="*/ 2822415 h 3497876"/>
                <a:gd name="connsiteX26" fmla="*/ 519233 w 3248648"/>
                <a:gd name="connsiteY26" fmla="*/ 2739706 h 3497876"/>
                <a:gd name="connsiteX27" fmla="*/ 914400 w 3248648"/>
                <a:gd name="connsiteY27" fmla="*/ 2335348 h 3497876"/>
                <a:gd name="connsiteX28" fmla="*/ 1709331 w 3248648"/>
                <a:gd name="connsiteY28" fmla="*/ 2381298 h 3497876"/>
                <a:gd name="connsiteX29" fmla="*/ 1585267 w 3248648"/>
                <a:gd name="connsiteY29" fmla="*/ 3249748 h 3497876"/>
                <a:gd name="connsiteX30" fmla="*/ 1622026 w 3248648"/>
                <a:gd name="connsiteY30" fmla="*/ 3240558 h 3497876"/>
                <a:gd name="connsiteX31" fmla="*/ 1617432 w 3248648"/>
                <a:gd name="connsiteY31" fmla="*/ 3387597 h 3497876"/>
                <a:gd name="connsiteX32" fmla="*/ 1824205 w 3248648"/>
                <a:gd name="connsiteY32" fmla="*/ 3451927 h 3497876"/>
                <a:gd name="connsiteX33" fmla="*/ 1856370 w 3248648"/>
                <a:gd name="connsiteY33" fmla="*/ 3392192 h 3497876"/>
                <a:gd name="connsiteX34" fmla="*/ 1718521 w 3248648"/>
                <a:gd name="connsiteY34" fmla="*/ 3304887 h 3497876"/>
                <a:gd name="connsiteX35" fmla="*/ 1746091 w 3248648"/>
                <a:gd name="connsiteY35" fmla="*/ 2909720 h 3497876"/>
                <a:gd name="connsiteX36" fmla="*/ 1870155 w 3248648"/>
                <a:gd name="connsiteY36" fmla="*/ 2624831 h 3497876"/>
                <a:gd name="connsiteX37" fmla="*/ 1975840 w 3248648"/>
                <a:gd name="connsiteY37" fmla="*/ 2845390 h 3497876"/>
                <a:gd name="connsiteX38" fmla="*/ 2058549 w 3248648"/>
                <a:gd name="connsiteY38" fmla="*/ 3061354 h 3497876"/>
                <a:gd name="connsiteX39" fmla="*/ 2104499 w 3248648"/>
                <a:gd name="connsiteY39" fmla="*/ 3360027 h 3497876"/>
                <a:gd name="connsiteX40" fmla="*/ 2141259 w 3248648"/>
                <a:gd name="connsiteY40" fmla="*/ 3327862 h 3497876"/>
                <a:gd name="connsiteX41" fmla="*/ 2168828 w 3248648"/>
                <a:gd name="connsiteY41" fmla="*/ 3497876 h 3497876"/>
                <a:gd name="connsiteX42" fmla="*/ 2325058 w 3248648"/>
                <a:gd name="connsiteY42" fmla="*/ 3497876 h 3497876"/>
                <a:gd name="connsiteX43" fmla="*/ 2380197 w 3248648"/>
                <a:gd name="connsiteY43" fmla="*/ 3456522 h 3497876"/>
                <a:gd name="connsiteX44" fmla="*/ 2219373 w 3248648"/>
                <a:gd name="connsiteY44" fmla="*/ 3360027 h 3497876"/>
                <a:gd name="connsiteX45" fmla="*/ 2145854 w 3248648"/>
                <a:gd name="connsiteY45" fmla="*/ 3088924 h 3497876"/>
                <a:gd name="connsiteX46" fmla="*/ 2072334 w 3248648"/>
                <a:gd name="connsiteY46" fmla="*/ 2611046 h 3497876"/>
                <a:gd name="connsiteX47" fmla="*/ 2072334 w 3248648"/>
                <a:gd name="connsiteY47" fmla="*/ 2358323 h 3497876"/>
                <a:gd name="connsiteX48" fmla="*/ 2348033 w 3248648"/>
                <a:gd name="connsiteY48" fmla="*/ 2174524 h 3497876"/>
                <a:gd name="connsiteX49" fmla="*/ 2609946 w 3248648"/>
                <a:gd name="connsiteY49" fmla="*/ 1788546 h 3497876"/>
                <a:gd name="connsiteX50" fmla="*/ 2651301 w 3248648"/>
                <a:gd name="connsiteY50" fmla="*/ 1439328 h 3497876"/>
                <a:gd name="connsiteX51" fmla="*/ 2798340 w 3248648"/>
                <a:gd name="connsiteY51" fmla="*/ 1388783 h 3497876"/>
                <a:gd name="connsiteX52" fmla="*/ 2779960 w 3248648"/>
                <a:gd name="connsiteY52" fmla="*/ 1292288 h 3497876"/>
                <a:gd name="connsiteX53" fmla="*/ 2770770 w 3248648"/>
                <a:gd name="connsiteY53" fmla="*/ 1232554 h 3497876"/>
                <a:gd name="connsiteX54" fmla="*/ 2775365 w 3248648"/>
                <a:gd name="connsiteY54" fmla="*/ 1103894 h 3497876"/>
                <a:gd name="connsiteX55" fmla="*/ 2853480 w 3248648"/>
                <a:gd name="connsiteY55" fmla="*/ 1186604 h 3497876"/>
                <a:gd name="connsiteX56" fmla="*/ 2807530 w 3248648"/>
                <a:gd name="connsiteY56" fmla="*/ 1067135 h 3497876"/>
                <a:gd name="connsiteX57" fmla="*/ 2835100 w 3248648"/>
                <a:gd name="connsiteY57" fmla="*/ 1021185 h 3497876"/>
                <a:gd name="connsiteX58" fmla="*/ 2986734 w 3248648"/>
                <a:gd name="connsiteY58" fmla="*/ 773056 h 3497876"/>
                <a:gd name="connsiteX59" fmla="*/ 2729415 w 3248648"/>
                <a:gd name="connsiteY59" fmla="*/ 869551 h 3497876"/>
                <a:gd name="connsiteX60" fmla="*/ 3074039 w 3248648"/>
                <a:gd name="connsiteY60" fmla="*/ 497358 h 3497876"/>
                <a:gd name="connsiteX61" fmla="*/ 3248648 w 3248648"/>
                <a:gd name="connsiteY61" fmla="*/ 28670 h 3497876"/>
                <a:gd name="connsiteX62" fmla="*/ 3119988 w 3248648"/>
                <a:gd name="connsiteY62" fmla="*/ 313559 h 3497876"/>
                <a:gd name="connsiteX63" fmla="*/ 3074039 w 3248648"/>
                <a:gd name="connsiteY63" fmla="*/ 28670 h 3497876"/>
                <a:gd name="connsiteX64" fmla="*/ 3046469 w 3248648"/>
                <a:gd name="connsiteY64" fmla="*/ 387078 h 3497876"/>
                <a:gd name="connsiteX65" fmla="*/ 2968354 w 3248648"/>
                <a:gd name="connsiteY65" fmla="*/ 465193 h 3497876"/>
                <a:gd name="connsiteX66" fmla="*/ 2844290 w 3248648"/>
                <a:gd name="connsiteY66" fmla="*/ 74620 h 3497876"/>
                <a:gd name="connsiteX67" fmla="*/ 2876455 w 3248648"/>
                <a:gd name="connsiteY67" fmla="*/ 524928 h 3497876"/>
                <a:gd name="connsiteX68" fmla="*/ 2715630 w 3248648"/>
                <a:gd name="connsiteY68" fmla="*/ 731702 h 3497876"/>
                <a:gd name="connsiteX69" fmla="*/ 2660491 w 3248648"/>
                <a:gd name="connsiteY69" fmla="*/ 584662 h 3497876"/>
                <a:gd name="connsiteX70" fmla="*/ 2660491 w 3248648"/>
                <a:gd name="connsiteY70" fmla="*/ 442218 h 3497876"/>
                <a:gd name="connsiteX71" fmla="*/ 2586971 w 3248648"/>
                <a:gd name="connsiteY71" fmla="*/ 644397 h 3497876"/>
                <a:gd name="connsiteX72" fmla="*/ 2637516 w 3248648"/>
                <a:gd name="connsiteY72" fmla="*/ 777651 h 3497876"/>
                <a:gd name="connsiteX73" fmla="*/ 2632921 w 3248648"/>
                <a:gd name="connsiteY73" fmla="*/ 837386 h 3497876"/>
                <a:gd name="connsiteX74" fmla="*/ 2481287 w 3248648"/>
                <a:gd name="connsiteY74" fmla="*/ 855766 h 3497876"/>
                <a:gd name="connsiteX75" fmla="*/ 2393982 w 3248648"/>
                <a:gd name="connsiteY75" fmla="*/ 754676 h 3497876"/>
                <a:gd name="connsiteX76" fmla="*/ 2439932 w 3248648"/>
                <a:gd name="connsiteY76" fmla="*/ 598447 h 3497876"/>
                <a:gd name="connsiteX77" fmla="*/ 2430742 w 3248648"/>
                <a:gd name="connsiteY77" fmla="*/ 433028 h 3497876"/>
                <a:gd name="connsiteX78" fmla="*/ 2325058 w 3248648"/>
                <a:gd name="connsiteY78" fmla="*/ 690347 h 3497876"/>
                <a:gd name="connsiteX79" fmla="*/ 2040169 w 3248648"/>
                <a:gd name="connsiteY79" fmla="*/ 460598 h 3497876"/>
                <a:gd name="connsiteX80" fmla="*/ 2063144 w 3248648"/>
                <a:gd name="connsiteY80" fmla="*/ 396268 h 3497876"/>
                <a:gd name="connsiteX81" fmla="*/ 2348033 w 3248648"/>
                <a:gd name="connsiteY81" fmla="*/ 207874 h 3497876"/>
                <a:gd name="connsiteX82" fmla="*/ 2035574 w 3248648"/>
                <a:gd name="connsiteY82" fmla="*/ 308964 h 3497876"/>
                <a:gd name="connsiteX83" fmla="*/ 2047899 w 3248648"/>
                <a:gd name="connsiteY83" fmla="*/ 175200 h 3497876"/>
                <a:gd name="connsiteX84" fmla="*/ 2126456 w 3248648"/>
                <a:gd name="connsiteY84" fmla="*/ 1101 h 3497876"/>
                <a:gd name="connsiteX85" fmla="*/ 1966650 w 3248648"/>
                <a:gd name="connsiteY85" fmla="*/ 258419 h 3497876"/>
                <a:gd name="connsiteX86" fmla="*/ 1936870 w 3248648"/>
                <a:gd name="connsiteY86" fmla="*/ 33265 h 3497876"/>
                <a:gd name="connsiteX87" fmla="*/ 1901275 w 3248648"/>
                <a:gd name="connsiteY87" fmla="*/ 209857 h 3497876"/>
                <a:gd name="connsiteX88" fmla="*/ 1931363 w 3248648"/>
                <a:gd name="connsiteY88" fmla="*/ 368416 h 3497876"/>
                <a:gd name="connsiteX89" fmla="*/ 1837294 w 3248648"/>
                <a:gd name="connsiteY89" fmla="*/ 289834 h 3497876"/>
                <a:gd name="connsiteX90" fmla="*/ 1776782 w 3248648"/>
                <a:gd name="connsiteY90" fmla="*/ 139231 h 3497876"/>
                <a:gd name="connsiteX91" fmla="*/ 1812524 w 3248648"/>
                <a:gd name="connsiteY91" fmla="*/ 364452 h 3497876"/>
                <a:gd name="connsiteX92" fmla="*/ 2358415 w 3248648"/>
                <a:gd name="connsiteY92" fmla="*/ 908521 h 3497876"/>
                <a:gd name="connsiteX93" fmla="*/ 2235543 w 3248648"/>
                <a:gd name="connsiteY93" fmla="*/ 831880 h 3497876"/>
                <a:gd name="connsiteX94" fmla="*/ 2065635 w 3248648"/>
                <a:gd name="connsiteY94" fmla="*/ 747415 h 3497876"/>
                <a:gd name="connsiteX95" fmla="*/ 2108531 w 3248648"/>
                <a:gd name="connsiteY95" fmla="*/ 999295 h 3497876"/>
                <a:gd name="connsiteX96" fmla="*/ 2259254 w 3248648"/>
                <a:gd name="connsiteY96" fmla="*/ 1068328 h 3497876"/>
                <a:gd name="connsiteX97" fmla="*/ 2285163 w 3248648"/>
                <a:gd name="connsiteY97" fmla="*/ 1145584 h 3497876"/>
                <a:gd name="connsiteX98" fmla="*/ 2187208 w 3248648"/>
                <a:gd name="connsiteY98" fmla="*/ 1397973 h 3497876"/>
                <a:gd name="connsiteX99" fmla="*/ 1962055 w 3248648"/>
                <a:gd name="connsiteY99" fmla="*/ 1420948 h 3497876"/>
                <a:gd name="connsiteX100" fmla="*/ 1658786 w 3248648"/>
                <a:gd name="connsiteY100" fmla="*/ 1453113 h 3497876"/>
                <a:gd name="connsiteX101" fmla="*/ 514638 w 3248648"/>
                <a:gd name="connsiteY101" fmla="*/ 1434733 h 3497876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59866 w 3248648"/>
                <a:gd name="connsiteY82" fmla="*/ 286067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59866 w 3248648"/>
                <a:gd name="connsiteY82" fmla="*/ 286067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59866 w 3248648"/>
                <a:gd name="connsiteY82" fmla="*/ 286067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59866 w 3248648"/>
                <a:gd name="connsiteY82" fmla="*/ 286067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48917 w 3248648"/>
                <a:gd name="connsiteY73" fmla="*/ 846949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48917 w 3248648"/>
                <a:gd name="connsiteY73" fmla="*/ 846949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48917 w 3248648"/>
                <a:gd name="connsiteY73" fmla="*/ 846949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70462 w 3248648"/>
                <a:gd name="connsiteY64" fmla="*/ 375313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25320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25320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25320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27321"/>
                <a:gd name="connsiteY0" fmla="*/ 1433632 h 3496775"/>
                <a:gd name="connsiteX1" fmla="*/ 514638 w 3227321"/>
                <a:gd name="connsiteY1" fmla="*/ 1433632 h 3496775"/>
                <a:gd name="connsiteX2" fmla="*/ 202179 w 3227321"/>
                <a:gd name="connsiteY2" fmla="*/ 1603646 h 3496775"/>
                <a:gd name="connsiteX3" fmla="*/ 18380 w 3227321"/>
                <a:gd name="connsiteY3" fmla="*/ 1787445 h 3496775"/>
                <a:gd name="connsiteX4" fmla="*/ 0 w 3227321"/>
                <a:gd name="connsiteY4" fmla="*/ 2063143 h 3496775"/>
                <a:gd name="connsiteX5" fmla="*/ 151635 w 3227321"/>
                <a:gd name="connsiteY5" fmla="*/ 1952864 h 3496775"/>
                <a:gd name="connsiteX6" fmla="*/ 188394 w 3227321"/>
                <a:gd name="connsiteY6" fmla="*/ 2003409 h 3496775"/>
                <a:gd name="connsiteX7" fmla="*/ 202179 w 3227321"/>
                <a:gd name="connsiteY7" fmla="*/ 1856369 h 3496775"/>
                <a:gd name="connsiteX8" fmla="*/ 280294 w 3227321"/>
                <a:gd name="connsiteY8" fmla="*/ 2269917 h 3496775"/>
                <a:gd name="connsiteX9" fmla="*/ 36760 w 3227321"/>
                <a:gd name="connsiteY9" fmla="*/ 2550211 h 3496775"/>
                <a:gd name="connsiteX10" fmla="*/ 45950 w 3227321"/>
                <a:gd name="connsiteY10" fmla="*/ 3363521 h 3496775"/>
                <a:gd name="connsiteX11" fmla="*/ 105685 w 3227321"/>
                <a:gd name="connsiteY11" fmla="*/ 3326761 h 3496775"/>
                <a:gd name="connsiteX12" fmla="*/ 133255 w 3227321"/>
                <a:gd name="connsiteY12" fmla="*/ 3469206 h 3496775"/>
                <a:gd name="connsiteX13" fmla="*/ 298674 w 3227321"/>
                <a:gd name="connsiteY13" fmla="*/ 3464611 h 3496775"/>
                <a:gd name="connsiteX14" fmla="*/ 353813 w 3227321"/>
                <a:gd name="connsiteY14" fmla="*/ 3427851 h 3496775"/>
                <a:gd name="connsiteX15" fmla="*/ 174609 w 3227321"/>
                <a:gd name="connsiteY15" fmla="*/ 3276217 h 3496775"/>
                <a:gd name="connsiteX16" fmla="*/ 170014 w 3227321"/>
                <a:gd name="connsiteY16" fmla="*/ 2720225 h 3496775"/>
                <a:gd name="connsiteX17" fmla="*/ 390573 w 3227321"/>
                <a:gd name="connsiteY17" fmla="*/ 2605350 h 3496775"/>
                <a:gd name="connsiteX18" fmla="*/ 298674 w 3227321"/>
                <a:gd name="connsiteY18" fmla="*/ 2734010 h 3496775"/>
                <a:gd name="connsiteX19" fmla="*/ 680057 w 3227321"/>
                <a:gd name="connsiteY19" fmla="*/ 3294597 h 3496775"/>
                <a:gd name="connsiteX20" fmla="*/ 721411 w 3227321"/>
                <a:gd name="connsiteY20" fmla="*/ 3262432 h 3496775"/>
                <a:gd name="connsiteX21" fmla="*/ 735196 w 3227321"/>
                <a:gd name="connsiteY21" fmla="*/ 3363521 h 3496775"/>
                <a:gd name="connsiteX22" fmla="*/ 928185 w 3227321"/>
                <a:gd name="connsiteY22" fmla="*/ 3363521 h 3496775"/>
                <a:gd name="connsiteX23" fmla="*/ 974135 w 3227321"/>
                <a:gd name="connsiteY23" fmla="*/ 3331356 h 3496775"/>
                <a:gd name="connsiteX24" fmla="*/ 758171 w 3227321"/>
                <a:gd name="connsiteY24" fmla="*/ 3193507 h 3496775"/>
                <a:gd name="connsiteX25" fmla="*/ 510043 w 3227321"/>
                <a:gd name="connsiteY25" fmla="*/ 2821314 h 3496775"/>
                <a:gd name="connsiteX26" fmla="*/ 519233 w 3227321"/>
                <a:gd name="connsiteY26" fmla="*/ 2738605 h 3496775"/>
                <a:gd name="connsiteX27" fmla="*/ 914400 w 3227321"/>
                <a:gd name="connsiteY27" fmla="*/ 2334247 h 3496775"/>
                <a:gd name="connsiteX28" fmla="*/ 1709331 w 3227321"/>
                <a:gd name="connsiteY28" fmla="*/ 2380197 h 3496775"/>
                <a:gd name="connsiteX29" fmla="*/ 1585267 w 3227321"/>
                <a:gd name="connsiteY29" fmla="*/ 3248647 h 3496775"/>
                <a:gd name="connsiteX30" fmla="*/ 1622026 w 3227321"/>
                <a:gd name="connsiteY30" fmla="*/ 3239457 h 3496775"/>
                <a:gd name="connsiteX31" fmla="*/ 1617432 w 3227321"/>
                <a:gd name="connsiteY31" fmla="*/ 3386496 h 3496775"/>
                <a:gd name="connsiteX32" fmla="*/ 1824205 w 3227321"/>
                <a:gd name="connsiteY32" fmla="*/ 3450826 h 3496775"/>
                <a:gd name="connsiteX33" fmla="*/ 1856370 w 3227321"/>
                <a:gd name="connsiteY33" fmla="*/ 3391091 h 3496775"/>
                <a:gd name="connsiteX34" fmla="*/ 1718521 w 3227321"/>
                <a:gd name="connsiteY34" fmla="*/ 3303786 h 3496775"/>
                <a:gd name="connsiteX35" fmla="*/ 1746091 w 3227321"/>
                <a:gd name="connsiteY35" fmla="*/ 2908619 h 3496775"/>
                <a:gd name="connsiteX36" fmla="*/ 1870155 w 3227321"/>
                <a:gd name="connsiteY36" fmla="*/ 2623730 h 3496775"/>
                <a:gd name="connsiteX37" fmla="*/ 1975840 w 3227321"/>
                <a:gd name="connsiteY37" fmla="*/ 2844289 h 3496775"/>
                <a:gd name="connsiteX38" fmla="*/ 2058549 w 3227321"/>
                <a:gd name="connsiteY38" fmla="*/ 3060253 h 3496775"/>
                <a:gd name="connsiteX39" fmla="*/ 2104499 w 3227321"/>
                <a:gd name="connsiteY39" fmla="*/ 3358926 h 3496775"/>
                <a:gd name="connsiteX40" fmla="*/ 2141259 w 3227321"/>
                <a:gd name="connsiteY40" fmla="*/ 3326761 h 3496775"/>
                <a:gd name="connsiteX41" fmla="*/ 2168828 w 3227321"/>
                <a:gd name="connsiteY41" fmla="*/ 3496775 h 3496775"/>
                <a:gd name="connsiteX42" fmla="*/ 2325058 w 3227321"/>
                <a:gd name="connsiteY42" fmla="*/ 3496775 h 3496775"/>
                <a:gd name="connsiteX43" fmla="*/ 2380197 w 3227321"/>
                <a:gd name="connsiteY43" fmla="*/ 3455421 h 3496775"/>
                <a:gd name="connsiteX44" fmla="*/ 2219373 w 3227321"/>
                <a:gd name="connsiteY44" fmla="*/ 3358926 h 3496775"/>
                <a:gd name="connsiteX45" fmla="*/ 2145854 w 3227321"/>
                <a:gd name="connsiteY45" fmla="*/ 3087823 h 3496775"/>
                <a:gd name="connsiteX46" fmla="*/ 2072334 w 3227321"/>
                <a:gd name="connsiteY46" fmla="*/ 2609945 h 3496775"/>
                <a:gd name="connsiteX47" fmla="*/ 2072334 w 3227321"/>
                <a:gd name="connsiteY47" fmla="*/ 2357222 h 3496775"/>
                <a:gd name="connsiteX48" fmla="*/ 2348033 w 3227321"/>
                <a:gd name="connsiteY48" fmla="*/ 2173423 h 3496775"/>
                <a:gd name="connsiteX49" fmla="*/ 2609946 w 3227321"/>
                <a:gd name="connsiteY49" fmla="*/ 1787445 h 3496775"/>
                <a:gd name="connsiteX50" fmla="*/ 2651301 w 3227321"/>
                <a:gd name="connsiteY50" fmla="*/ 1438227 h 3496775"/>
                <a:gd name="connsiteX51" fmla="*/ 2798340 w 3227321"/>
                <a:gd name="connsiteY51" fmla="*/ 1387682 h 3496775"/>
                <a:gd name="connsiteX52" fmla="*/ 2779960 w 3227321"/>
                <a:gd name="connsiteY52" fmla="*/ 1291187 h 3496775"/>
                <a:gd name="connsiteX53" fmla="*/ 2770770 w 3227321"/>
                <a:gd name="connsiteY53" fmla="*/ 1231453 h 3496775"/>
                <a:gd name="connsiteX54" fmla="*/ 2775365 w 3227321"/>
                <a:gd name="connsiteY54" fmla="*/ 1102793 h 3496775"/>
                <a:gd name="connsiteX55" fmla="*/ 2853480 w 3227321"/>
                <a:gd name="connsiteY55" fmla="*/ 1185503 h 3496775"/>
                <a:gd name="connsiteX56" fmla="*/ 2807530 w 3227321"/>
                <a:gd name="connsiteY56" fmla="*/ 1066034 h 3496775"/>
                <a:gd name="connsiteX57" fmla="*/ 2835100 w 3227321"/>
                <a:gd name="connsiteY57" fmla="*/ 1020084 h 3496775"/>
                <a:gd name="connsiteX58" fmla="*/ 2986734 w 3227321"/>
                <a:gd name="connsiteY58" fmla="*/ 771955 h 3496775"/>
                <a:gd name="connsiteX59" fmla="*/ 2729415 w 3227321"/>
                <a:gd name="connsiteY59" fmla="*/ 868450 h 3496775"/>
                <a:gd name="connsiteX60" fmla="*/ 3074039 w 3227321"/>
                <a:gd name="connsiteY60" fmla="*/ 496257 h 3496775"/>
                <a:gd name="connsiteX61" fmla="*/ 3227321 w 3227321"/>
                <a:gd name="connsiteY61" fmla="*/ 48897 h 3496775"/>
                <a:gd name="connsiteX62" fmla="*/ 3119988 w 3227321"/>
                <a:gd name="connsiteY62" fmla="*/ 328453 h 3496775"/>
                <a:gd name="connsiteX63" fmla="*/ 3079371 w 3227321"/>
                <a:gd name="connsiteY63" fmla="*/ 38232 h 3496775"/>
                <a:gd name="connsiteX64" fmla="*/ 3059798 w 3227321"/>
                <a:gd name="connsiteY64" fmla="*/ 388642 h 3496775"/>
                <a:gd name="connsiteX65" fmla="*/ 2963023 w 3227321"/>
                <a:gd name="connsiteY65" fmla="*/ 482754 h 3496775"/>
                <a:gd name="connsiteX66" fmla="*/ 2822963 w 3227321"/>
                <a:gd name="connsiteY66" fmla="*/ 60189 h 3496775"/>
                <a:gd name="connsiteX67" fmla="*/ 2887119 w 3227321"/>
                <a:gd name="connsiteY67" fmla="*/ 521161 h 3496775"/>
                <a:gd name="connsiteX68" fmla="*/ 2715630 w 3227321"/>
                <a:gd name="connsiteY68" fmla="*/ 730601 h 3496775"/>
                <a:gd name="connsiteX69" fmla="*/ 2649828 w 3227321"/>
                <a:gd name="connsiteY69" fmla="*/ 620884 h 3496775"/>
                <a:gd name="connsiteX70" fmla="*/ 2633832 w 3227321"/>
                <a:gd name="connsiteY70" fmla="*/ 446449 h 3496775"/>
                <a:gd name="connsiteX71" fmla="*/ 2586971 w 3227321"/>
                <a:gd name="connsiteY71" fmla="*/ 643296 h 3496775"/>
                <a:gd name="connsiteX72" fmla="*/ 2650846 w 3227321"/>
                <a:gd name="connsiteY72" fmla="*/ 771218 h 3496775"/>
                <a:gd name="connsiteX73" fmla="*/ 2632922 w 3227321"/>
                <a:gd name="connsiteY73" fmla="*/ 854946 h 3496775"/>
                <a:gd name="connsiteX74" fmla="*/ 2481287 w 3227321"/>
                <a:gd name="connsiteY74" fmla="*/ 854665 h 3496775"/>
                <a:gd name="connsiteX75" fmla="*/ 2393982 w 3227321"/>
                <a:gd name="connsiteY75" fmla="*/ 753575 h 3496775"/>
                <a:gd name="connsiteX76" fmla="*/ 2447929 w 3227321"/>
                <a:gd name="connsiteY76" fmla="*/ 605344 h 3496775"/>
                <a:gd name="connsiteX77" fmla="*/ 2420079 w 3227321"/>
                <a:gd name="connsiteY77" fmla="*/ 458586 h 3496775"/>
                <a:gd name="connsiteX78" fmla="*/ 2330389 w 3227321"/>
                <a:gd name="connsiteY78" fmla="*/ 702575 h 3496775"/>
                <a:gd name="connsiteX79" fmla="*/ 2045501 w 3227321"/>
                <a:gd name="connsiteY79" fmla="*/ 470160 h 3496775"/>
                <a:gd name="connsiteX80" fmla="*/ 2079139 w 3227321"/>
                <a:gd name="connsiteY80" fmla="*/ 379171 h 3496775"/>
                <a:gd name="connsiteX81" fmla="*/ 2305379 w 3227321"/>
                <a:gd name="connsiteY81" fmla="*/ 238764 h 3496775"/>
                <a:gd name="connsiteX82" fmla="*/ 2167863 w 3227321"/>
                <a:gd name="connsiteY82" fmla="*/ 296731 h 3496775"/>
                <a:gd name="connsiteX83" fmla="*/ 2035574 w 3227321"/>
                <a:gd name="connsiteY83" fmla="*/ 307863 h 3496775"/>
                <a:gd name="connsiteX84" fmla="*/ 2047899 w 3227321"/>
                <a:gd name="connsiteY84" fmla="*/ 174099 h 3496775"/>
                <a:gd name="connsiteX85" fmla="*/ 2126456 w 3227321"/>
                <a:gd name="connsiteY85" fmla="*/ 0 h 3496775"/>
                <a:gd name="connsiteX86" fmla="*/ 1966650 w 3227321"/>
                <a:gd name="connsiteY86" fmla="*/ 257318 h 3496775"/>
                <a:gd name="connsiteX87" fmla="*/ 1936870 w 3227321"/>
                <a:gd name="connsiteY87" fmla="*/ 32164 h 3496775"/>
                <a:gd name="connsiteX88" fmla="*/ 1901275 w 3227321"/>
                <a:gd name="connsiteY88" fmla="*/ 208756 h 3496775"/>
                <a:gd name="connsiteX89" fmla="*/ 1931363 w 3227321"/>
                <a:gd name="connsiteY89" fmla="*/ 367315 h 3496775"/>
                <a:gd name="connsiteX90" fmla="*/ 1837294 w 3227321"/>
                <a:gd name="connsiteY90" fmla="*/ 288733 h 3496775"/>
                <a:gd name="connsiteX91" fmla="*/ 1776782 w 3227321"/>
                <a:gd name="connsiteY91" fmla="*/ 138130 h 3496775"/>
                <a:gd name="connsiteX92" fmla="*/ 1812524 w 3227321"/>
                <a:gd name="connsiteY92" fmla="*/ 363351 h 3496775"/>
                <a:gd name="connsiteX93" fmla="*/ 2358415 w 3227321"/>
                <a:gd name="connsiteY93" fmla="*/ 907420 h 3496775"/>
                <a:gd name="connsiteX94" fmla="*/ 2235543 w 3227321"/>
                <a:gd name="connsiteY94" fmla="*/ 830779 h 3496775"/>
                <a:gd name="connsiteX95" fmla="*/ 2065635 w 3227321"/>
                <a:gd name="connsiteY95" fmla="*/ 746314 h 3496775"/>
                <a:gd name="connsiteX96" fmla="*/ 2108531 w 3227321"/>
                <a:gd name="connsiteY96" fmla="*/ 998194 h 3496775"/>
                <a:gd name="connsiteX97" fmla="*/ 2259254 w 3227321"/>
                <a:gd name="connsiteY97" fmla="*/ 1067227 h 3496775"/>
                <a:gd name="connsiteX98" fmla="*/ 2285163 w 3227321"/>
                <a:gd name="connsiteY98" fmla="*/ 1144483 h 3496775"/>
                <a:gd name="connsiteX99" fmla="*/ 2187208 w 3227321"/>
                <a:gd name="connsiteY99" fmla="*/ 1396872 h 3496775"/>
                <a:gd name="connsiteX100" fmla="*/ 1962055 w 3227321"/>
                <a:gd name="connsiteY100" fmla="*/ 1419847 h 3496775"/>
                <a:gd name="connsiteX101" fmla="*/ 1658786 w 3227321"/>
                <a:gd name="connsiteY101" fmla="*/ 1452012 h 3496775"/>
                <a:gd name="connsiteX102" fmla="*/ 514638 w 3227321"/>
                <a:gd name="connsiteY102" fmla="*/ 1433632 h 3496775"/>
                <a:gd name="connsiteX0" fmla="*/ 514638 w 3239679"/>
                <a:gd name="connsiteY0" fmla="*/ 1433632 h 3496775"/>
                <a:gd name="connsiteX1" fmla="*/ 514638 w 3239679"/>
                <a:gd name="connsiteY1" fmla="*/ 1433632 h 3496775"/>
                <a:gd name="connsiteX2" fmla="*/ 202179 w 3239679"/>
                <a:gd name="connsiteY2" fmla="*/ 1603646 h 3496775"/>
                <a:gd name="connsiteX3" fmla="*/ 18380 w 3239679"/>
                <a:gd name="connsiteY3" fmla="*/ 1787445 h 3496775"/>
                <a:gd name="connsiteX4" fmla="*/ 0 w 3239679"/>
                <a:gd name="connsiteY4" fmla="*/ 2063143 h 3496775"/>
                <a:gd name="connsiteX5" fmla="*/ 151635 w 3239679"/>
                <a:gd name="connsiteY5" fmla="*/ 1952864 h 3496775"/>
                <a:gd name="connsiteX6" fmla="*/ 188394 w 3239679"/>
                <a:gd name="connsiteY6" fmla="*/ 2003409 h 3496775"/>
                <a:gd name="connsiteX7" fmla="*/ 202179 w 3239679"/>
                <a:gd name="connsiteY7" fmla="*/ 1856369 h 3496775"/>
                <a:gd name="connsiteX8" fmla="*/ 280294 w 3239679"/>
                <a:gd name="connsiteY8" fmla="*/ 2269917 h 3496775"/>
                <a:gd name="connsiteX9" fmla="*/ 36760 w 3239679"/>
                <a:gd name="connsiteY9" fmla="*/ 2550211 h 3496775"/>
                <a:gd name="connsiteX10" fmla="*/ 45950 w 3239679"/>
                <a:gd name="connsiteY10" fmla="*/ 3363521 h 3496775"/>
                <a:gd name="connsiteX11" fmla="*/ 105685 w 3239679"/>
                <a:gd name="connsiteY11" fmla="*/ 3326761 h 3496775"/>
                <a:gd name="connsiteX12" fmla="*/ 133255 w 3239679"/>
                <a:gd name="connsiteY12" fmla="*/ 3469206 h 3496775"/>
                <a:gd name="connsiteX13" fmla="*/ 298674 w 3239679"/>
                <a:gd name="connsiteY13" fmla="*/ 3464611 h 3496775"/>
                <a:gd name="connsiteX14" fmla="*/ 353813 w 3239679"/>
                <a:gd name="connsiteY14" fmla="*/ 3427851 h 3496775"/>
                <a:gd name="connsiteX15" fmla="*/ 174609 w 3239679"/>
                <a:gd name="connsiteY15" fmla="*/ 3276217 h 3496775"/>
                <a:gd name="connsiteX16" fmla="*/ 170014 w 3239679"/>
                <a:gd name="connsiteY16" fmla="*/ 2720225 h 3496775"/>
                <a:gd name="connsiteX17" fmla="*/ 390573 w 3239679"/>
                <a:gd name="connsiteY17" fmla="*/ 2605350 h 3496775"/>
                <a:gd name="connsiteX18" fmla="*/ 298674 w 3239679"/>
                <a:gd name="connsiteY18" fmla="*/ 2734010 h 3496775"/>
                <a:gd name="connsiteX19" fmla="*/ 680057 w 3239679"/>
                <a:gd name="connsiteY19" fmla="*/ 3294597 h 3496775"/>
                <a:gd name="connsiteX20" fmla="*/ 721411 w 3239679"/>
                <a:gd name="connsiteY20" fmla="*/ 3262432 h 3496775"/>
                <a:gd name="connsiteX21" fmla="*/ 735196 w 3239679"/>
                <a:gd name="connsiteY21" fmla="*/ 3363521 h 3496775"/>
                <a:gd name="connsiteX22" fmla="*/ 928185 w 3239679"/>
                <a:gd name="connsiteY22" fmla="*/ 3363521 h 3496775"/>
                <a:gd name="connsiteX23" fmla="*/ 974135 w 3239679"/>
                <a:gd name="connsiteY23" fmla="*/ 3331356 h 3496775"/>
                <a:gd name="connsiteX24" fmla="*/ 758171 w 3239679"/>
                <a:gd name="connsiteY24" fmla="*/ 3193507 h 3496775"/>
                <a:gd name="connsiteX25" fmla="*/ 510043 w 3239679"/>
                <a:gd name="connsiteY25" fmla="*/ 2821314 h 3496775"/>
                <a:gd name="connsiteX26" fmla="*/ 519233 w 3239679"/>
                <a:gd name="connsiteY26" fmla="*/ 2738605 h 3496775"/>
                <a:gd name="connsiteX27" fmla="*/ 914400 w 3239679"/>
                <a:gd name="connsiteY27" fmla="*/ 2334247 h 3496775"/>
                <a:gd name="connsiteX28" fmla="*/ 1709331 w 3239679"/>
                <a:gd name="connsiteY28" fmla="*/ 2380197 h 3496775"/>
                <a:gd name="connsiteX29" fmla="*/ 1585267 w 3239679"/>
                <a:gd name="connsiteY29" fmla="*/ 3248647 h 3496775"/>
                <a:gd name="connsiteX30" fmla="*/ 1622026 w 3239679"/>
                <a:gd name="connsiteY30" fmla="*/ 3239457 h 3496775"/>
                <a:gd name="connsiteX31" fmla="*/ 1617432 w 3239679"/>
                <a:gd name="connsiteY31" fmla="*/ 3386496 h 3496775"/>
                <a:gd name="connsiteX32" fmla="*/ 1824205 w 3239679"/>
                <a:gd name="connsiteY32" fmla="*/ 3450826 h 3496775"/>
                <a:gd name="connsiteX33" fmla="*/ 1856370 w 3239679"/>
                <a:gd name="connsiteY33" fmla="*/ 3391091 h 3496775"/>
                <a:gd name="connsiteX34" fmla="*/ 1718521 w 3239679"/>
                <a:gd name="connsiteY34" fmla="*/ 3303786 h 3496775"/>
                <a:gd name="connsiteX35" fmla="*/ 1746091 w 3239679"/>
                <a:gd name="connsiteY35" fmla="*/ 2908619 h 3496775"/>
                <a:gd name="connsiteX36" fmla="*/ 1870155 w 3239679"/>
                <a:gd name="connsiteY36" fmla="*/ 2623730 h 3496775"/>
                <a:gd name="connsiteX37" fmla="*/ 1975840 w 3239679"/>
                <a:gd name="connsiteY37" fmla="*/ 2844289 h 3496775"/>
                <a:gd name="connsiteX38" fmla="*/ 2058549 w 3239679"/>
                <a:gd name="connsiteY38" fmla="*/ 3060253 h 3496775"/>
                <a:gd name="connsiteX39" fmla="*/ 2104499 w 3239679"/>
                <a:gd name="connsiteY39" fmla="*/ 3358926 h 3496775"/>
                <a:gd name="connsiteX40" fmla="*/ 2141259 w 3239679"/>
                <a:gd name="connsiteY40" fmla="*/ 3326761 h 3496775"/>
                <a:gd name="connsiteX41" fmla="*/ 2168828 w 3239679"/>
                <a:gd name="connsiteY41" fmla="*/ 3496775 h 3496775"/>
                <a:gd name="connsiteX42" fmla="*/ 2325058 w 3239679"/>
                <a:gd name="connsiteY42" fmla="*/ 3496775 h 3496775"/>
                <a:gd name="connsiteX43" fmla="*/ 2380197 w 3239679"/>
                <a:gd name="connsiteY43" fmla="*/ 3455421 h 3496775"/>
                <a:gd name="connsiteX44" fmla="*/ 2219373 w 3239679"/>
                <a:gd name="connsiteY44" fmla="*/ 3358926 h 3496775"/>
                <a:gd name="connsiteX45" fmla="*/ 2145854 w 3239679"/>
                <a:gd name="connsiteY45" fmla="*/ 3087823 h 3496775"/>
                <a:gd name="connsiteX46" fmla="*/ 2072334 w 3239679"/>
                <a:gd name="connsiteY46" fmla="*/ 2609945 h 3496775"/>
                <a:gd name="connsiteX47" fmla="*/ 2072334 w 3239679"/>
                <a:gd name="connsiteY47" fmla="*/ 2357222 h 3496775"/>
                <a:gd name="connsiteX48" fmla="*/ 2348033 w 3239679"/>
                <a:gd name="connsiteY48" fmla="*/ 2173423 h 3496775"/>
                <a:gd name="connsiteX49" fmla="*/ 2609946 w 3239679"/>
                <a:gd name="connsiteY49" fmla="*/ 1787445 h 3496775"/>
                <a:gd name="connsiteX50" fmla="*/ 2651301 w 3239679"/>
                <a:gd name="connsiteY50" fmla="*/ 1438227 h 3496775"/>
                <a:gd name="connsiteX51" fmla="*/ 2798340 w 3239679"/>
                <a:gd name="connsiteY51" fmla="*/ 1387682 h 3496775"/>
                <a:gd name="connsiteX52" fmla="*/ 2779960 w 3239679"/>
                <a:gd name="connsiteY52" fmla="*/ 1291187 h 3496775"/>
                <a:gd name="connsiteX53" fmla="*/ 2770770 w 3239679"/>
                <a:gd name="connsiteY53" fmla="*/ 1231453 h 3496775"/>
                <a:gd name="connsiteX54" fmla="*/ 2775365 w 3239679"/>
                <a:gd name="connsiteY54" fmla="*/ 1102793 h 3496775"/>
                <a:gd name="connsiteX55" fmla="*/ 2853480 w 3239679"/>
                <a:gd name="connsiteY55" fmla="*/ 1185503 h 3496775"/>
                <a:gd name="connsiteX56" fmla="*/ 2807530 w 3239679"/>
                <a:gd name="connsiteY56" fmla="*/ 1066034 h 3496775"/>
                <a:gd name="connsiteX57" fmla="*/ 2835100 w 3239679"/>
                <a:gd name="connsiteY57" fmla="*/ 1020084 h 3496775"/>
                <a:gd name="connsiteX58" fmla="*/ 2986734 w 3239679"/>
                <a:gd name="connsiteY58" fmla="*/ 771955 h 3496775"/>
                <a:gd name="connsiteX59" fmla="*/ 2729415 w 3239679"/>
                <a:gd name="connsiteY59" fmla="*/ 868450 h 3496775"/>
                <a:gd name="connsiteX60" fmla="*/ 3074039 w 3239679"/>
                <a:gd name="connsiteY60" fmla="*/ 496257 h 3496775"/>
                <a:gd name="connsiteX61" fmla="*/ 3227321 w 3239679"/>
                <a:gd name="connsiteY61" fmla="*/ 48897 h 3496775"/>
                <a:gd name="connsiteX62" fmla="*/ 3119988 w 3239679"/>
                <a:gd name="connsiteY62" fmla="*/ 328453 h 3496775"/>
                <a:gd name="connsiteX63" fmla="*/ 3079371 w 3239679"/>
                <a:gd name="connsiteY63" fmla="*/ 38232 h 3496775"/>
                <a:gd name="connsiteX64" fmla="*/ 3059798 w 3239679"/>
                <a:gd name="connsiteY64" fmla="*/ 388642 h 3496775"/>
                <a:gd name="connsiteX65" fmla="*/ 2963023 w 3239679"/>
                <a:gd name="connsiteY65" fmla="*/ 482754 h 3496775"/>
                <a:gd name="connsiteX66" fmla="*/ 2822963 w 3239679"/>
                <a:gd name="connsiteY66" fmla="*/ 60189 h 3496775"/>
                <a:gd name="connsiteX67" fmla="*/ 2887119 w 3239679"/>
                <a:gd name="connsiteY67" fmla="*/ 521161 h 3496775"/>
                <a:gd name="connsiteX68" fmla="*/ 2715630 w 3239679"/>
                <a:gd name="connsiteY68" fmla="*/ 730601 h 3496775"/>
                <a:gd name="connsiteX69" fmla="*/ 2649828 w 3239679"/>
                <a:gd name="connsiteY69" fmla="*/ 620884 h 3496775"/>
                <a:gd name="connsiteX70" fmla="*/ 2633832 w 3239679"/>
                <a:gd name="connsiteY70" fmla="*/ 446449 h 3496775"/>
                <a:gd name="connsiteX71" fmla="*/ 2586971 w 3239679"/>
                <a:gd name="connsiteY71" fmla="*/ 643296 h 3496775"/>
                <a:gd name="connsiteX72" fmla="*/ 2650846 w 3239679"/>
                <a:gd name="connsiteY72" fmla="*/ 771218 h 3496775"/>
                <a:gd name="connsiteX73" fmla="*/ 2632922 w 3239679"/>
                <a:gd name="connsiteY73" fmla="*/ 854946 h 3496775"/>
                <a:gd name="connsiteX74" fmla="*/ 2481287 w 3239679"/>
                <a:gd name="connsiteY74" fmla="*/ 854665 h 3496775"/>
                <a:gd name="connsiteX75" fmla="*/ 2393982 w 3239679"/>
                <a:gd name="connsiteY75" fmla="*/ 753575 h 3496775"/>
                <a:gd name="connsiteX76" fmla="*/ 2447929 w 3239679"/>
                <a:gd name="connsiteY76" fmla="*/ 605344 h 3496775"/>
                <a:gd name="connsiteX77" fmla="*/ 2420079 w 3239679"/>
                <a:gd name="connsiteY77" fmla="*/ 458586 h 3496775"/>
                <a:gd name="connsiteX78" fmla="*/ 2330389 w 3239679"/>
                <a:gd name="connsiteY78" fmla="*/ 702575 h 3496775"/>
                <a:gd name="connsiteX79" fmla="*/ 2045501 w 3239679"/>
                <a:gd name="connsiteY79" fmla="*/ 470160 h 3496775"/>
                <a:gd name="connsiteX80" fmla="*/ 2079139 w 3239679"/>
                <a:gd name="connsiteY80" fmla="*/ 379171 h 3496775"/>
                <a:gd name="connsiteX81" fmla="*/ 2305379 w 3239679"/>
                <a:gd name="connsiteY81" fmla="*/ 238764 h 3496775"/>
                <a:gd name="connsiteX82" fmla="*/ 2167863 w 3239679"/>
                <a:gd name="connsiteY82" fmla="*/ 296731 h 3496775"/>
                <a:gd name="connsiteX83" fmla="*/ 2035574 w 3239679"/>
                <a:gd name="connsiteY83" fmla="*/ 307863 h 3496775"/>
                <a:gd name="connsiteX84" fmla="*/ 2047899 w 3239679"/>
                <a:gd name="connsiteY84" fmla="*/ 174099 h 3496775"/>
                <a:gd name="connsiteX85" fmla="*/ 2126456 w 3239679"/>
                <a:gd name="connsiteY85" fmla="*/ 0 h 3496775"/>
                <a:gd name="connsiteX86" fmla="*/ 1966650 w 3239679"/>
                <a:gd name="connsiteY86" fmla="*/ 257318 h 3496775"/>
                <a:gd name="connsiteX87" fmla="*/ 1936870 w 3239679"/>
                <a:gd name="connsiteY87" fmla="*/ 32164 h 3496775"/>
                <a:gd name="connsiteX88" fmla="*/ 1901275 w 3239679"/>
                <a:gd name="connsiteY88" fmla="*/ 208756 h 3496775"/>
                <a:gd name="connsiteX89" fmla="*/ 1931363 w 3239679"/>
                <a:gd name="connsiteY89" fmla="*/ 367315 h 3496775"/>
                <a:gd name="connsiteX90" fmla="*/ 1837294 w 3239679"/>
                <a:gd name="connsiteY90" fmla="*/ 288733 h 3496775"/>
                <a:gd name="connsiteX91" fmla="*/ 1776782 w 3239679"/>
                <a:gd name="connsiteY91" fmla="*/ 138130 h 3496775"/>
                <a:gd name="connsiteX92" fmla="*/ 1812524 w 3239679"/>
                <a:gd name="connsiteY92" fmla="*/ 363351 h 3496775"/>
                <a:gd name="connsiteX93" fmla="*/ 2358415 w 3239679"/>
                <a:gd name="connsiteY93" fmla="*/ 907420 h 3496775"/>
                <a:gd name="connsiteX94" fmla="*/ 2235543 w 3239679"/>
                <a:gd name="connsiteY94" fmla="*/ 830779 h 3496775"/>
                <a:gd name="connsiteX95" fmla="*/ 2065635 w 3239679"/>
                <a:gd name="connsiteY95" fmla="*/ 746314 h 3496775"/>
                <a:gd name="connsiteX96" fmla="*/ 2108531 w 3239679"/>
                <a:gd name="connsiteY96" fmla="*/ 998194 h 3496775"/>
                <a:gd name="connsiteX97" fmla="*/ 2259254 w 3239679"/>
                <a:gd name="connsiteY97" fmla="*/ 1067227 h 3496775"/>
                <a:gd name="connsiteX98" fmla="*/ 2285163 w 3239679"/>
                <a:gd name="connsiteY98" fmla="*/ 1144483 h 3496775"/>
                <a:gd name="connsiteX99" fmla="*/ 2187208 w 3239679"/>
                <a:gd name="connsiteY99" fmla="*/ 1396872 h 3496775"/>
                <a:gd name="connsiteX100" fmla="*/ 1962055 w 3239679"/>
                <a:gd name="connsiteY100" fmla="*/ 1419847 h 3496775"/>
                <a:gd name="connsiteX101" fmla="*/ 1658786 w 3239679"/>
                <a:gd name="connsiteY101" fmla="*/ 1452012 h 3496775"/>
                <a:gd name="connsiteX102" fmla="*/ 514638 w 3239679"/>
                <a:gd name="connsiteY102" fmla="*/ 1433632 h 3496775"/>
                <a:gd name="connsiteX0" fmla="*/ 514638 w 3227321"/>
                <a:gd name="connsiteY0" fmla="*/ 1433632 h 3496775"/>
                <a:gd name="connsiteX1" fmla="*/ 514638 w 3227321"/>
                <a:gd name="connsiteY1" fmla="*/ 1433632 h 3496775"/>
                <a:gd name="connsiteX2" fmla="*/ 202179 w 3227321"/>
                <a:gd name="connsiteY2" fmla="*/ 1603646 h 3496775"/>
                <a:gd name="connsiteX3" fmla="*/ 18380 w 3227321"/>
                <a:gd name="connsiteY3" fmla="*/ 1787445 h 3496775"/>
                <a:gd name="connsiteX4" fmla="*/ 0 w 3227321"/>
                <a:gd name="connsiteY4" fmla="*/ 2063143 h 3496775"/>
                <a:gd name="connsiteX5" fmla="*/ 151635 w 3227321"/>
                <a:gd name="connsiteY5" fmla="*/ 1952864 h 3496775"/>
                <a:gd name="connsiteX6" fmla="*/ 188394 w 3227321"/>
                <a:gd name="connsiteY6" fmla="*/ 2003409 h 3496775"/>
                <a:gd name="connsiteX7" fmla="*/ 202179 w 3227321"/>
                <a:gd name="connsiteY7" fmla="*/ 1856369 h 3496775"/>
                <a:gd name="connsiteX8" fmla="*/ 280294 w 3227321"/>
                <a:gd name="connsiteY8" fmla="*/ 2269917 h 3496775"/>
                <a:gd name="connsiteX9" fmla="*/ 36760 w 3227321"/>
                <a:gd name="connsiteY9" fmla="*/ 2550211 h 3496775"/>
                <a:gd name="connsiteX10" fmla="*/ 45950 w 3227321"/>
                <a:gd name="connsiteY10" fmla="*/ 3363521 h 3496775"/>
                <a:gd name="connsiteX11" fmla="*/ 105685 w 3227321"/>
                <a:gd name="connsiteY11" fmla="*/ 3326761 h 3496775"/>
                <a:gd name="connsiteX12" fmla="*/ 133255 w 3227321"/>
                <a:gd name="connsiteY12" fmla="*/ 3469206 h 3496775"/>
                <a:gd name="connsiteX13" fmla="*/ 298674 w 3227321"/>
                <a:gd name="connsiteY13" fmla="*/ 3464611 h 3496775"/>
                <a:gd name="connsiteX14" fmla="*/ 353813 w 3227321"/>
                <a:gd name="connsiteY14" fmla="*/ 3427851 h 3496775"/>
                <a:gd name="connsiteX15" fmla="*/ 174609 w 3227321"/>
                <a:gd name="connsiteY15" fmla="*/ 3276217 h 3496775"/>
                <a:gd name="connsiteX16" fmla="*/ 170014 w 3227321"/>
                <a:gd name="connsiteY16" fmla="*/ 2720225 h 3496775"/>
                <a:gd name="connsiteX17" fmla="*/ 390573 w 3227321"/>
                <a:gd name="connsiteY17" fmla="*/ 2605350 h 3496775"/>
                <a:gd name="connsiteX18" fmla="*/ 298674 w 3227321"/>
                <a:gd name="connsiteY18" fmla="*/ 2734010 h 3496775"/>
                <a:gd name="connsiteX19" fmla="*/ 680057 w 3227321"/>
                <a:gd name="connsiteY19" fmla="*/ 3294597 h 3496775"/>
                <a:gd name="connsiteX20" fmla="*/ 721411 w 3227321"/>
                <a:gd name="connsiteY20" fmla="*/ 3262432 h 3496775"/>
                <a:gd name="connsiteX21" fmla="*/ 735196 w 3227321"/>
                <a:gd name="connsiteY21" fmla="*/ 3363521 h 3496775"/>
                <a:gd name="connsiteX22" fmla="*/ 928185 w 3227321"/>
                <a:gd name="connsiteY22" fmla="*/ 3363521 h 3496775"/>
                <a:gd name="connsiteX23" fmla="*/ 974135 w 3227321"/>
                <a:gd name="connsiteY23" fmla="*/ 3331356 h 3496775"/>
                <a:gd name="connsiteX24" fmla="*/ 758171 w 3227321"/>
                <a:gd name="connsiteY24" fmla="*/ 3193507 h 3496775"/>
                <a:gd name="connsiteX25" fmla="*/ 510043 w 3227321"/>
                <a:gd name="connsiteY25" fmla="*/ 2821314 h 3496775"/>
                <a:gd name="connsiteX26" fmla="*/ 519233 w 3227321"/>
                <a:gd name="connsiteY26" fmla="*/ 2738605 h 3496775"/>
                <a:gd name="connsiteX27" fmla="*/ 914400 w 3227321"/>
                <a:gd name="connsiteY27" fmla="*/ 2334247 h 3496775"/>
                <a:gd name="connsiteX28" fmla="*/ 1709331 w 3227321"/>
                <a:gd name="connsiteY28" fmla="*/ 2380197 h 3496775"/>
                <a:gd name="connsiteX29" fmla="*/ 1585267 w 3227321"/>
                <a:gd name="connsiteY29" fmla="*/ 3248647 h 3496775"/>
                <a:gd name="connsiteX30" fmla="*/ 1622026 w 3227321"/>
                <a:gd name="connsiteY30" fmla="*/ 3239457 h 3496775"/>
                <a:gd name="connsiteX31" fmla="*/ 1617432 w 3227321"/>
                <a:gd name="connsiteY31" fmla="*/ 3386496 h 3496775"/>
                <a:gd name="connsiteX32" fmla="*/ 1824205 w 3227321"/>
                <a:gd name="connsiteY32" fmla="*/ 3450826 h 3496775"/>
                <a:gd name="connsiteX33" fmla="*/ 1856370 w 3227321"/>
                <a:gd name="connsiteY33" fmla="*/ 3391091 h 3496775"/>
                <a:gd name="connsiteX34" fmla="*/ 1718521 w 3227321"/>
                <a:gd name="connsiteY34" fmla="*/ 3303786 h 3496775"/>
                <a:gd name="connsiteX35" fmla="*/ 1746091 w 3227321"/>
                <a:gd name="connsiteY35" fmla="*/ 2908619 h 3496775"/>
                <a:gd name="connsiteX36" fmla="*/ 1870155 w 3227321"/>
                <a:gd name="connsiteY36" fmla="*/ 2623730 h 3496775"/>
                <a:gd name="connsiteX37" fmla="*/ 1975840 w 3227321"/>
                <a:gd name="connsiteY37" fmla="*/ 2844289 h 3496775"/>
                <a:gd name="connsiteX38" fmla="*/ 2058549 w 3227321"/>
                <a:gd name="connsiteY38" fmla="*/ 3060253 h 3496775"/>
                <a:gd name="connsiteX39" fmla="*/ 2104499 w 3227321"/>
                <a:gd name="connsiteY39" fmla="*/ 3358926 h 3496775"/>
                <a:gd name="connsiteX40" fmla="*/ 2141259 w 3227321"/>
                <a:gd name="connsiteY40" fmla="*/ 3326761 h 3496775"/>
                <a:gd name="connsiteX41" fmla="*/ 2168828 w 3227321"/>
                <a:gd name="connsiteY41" fmla="*/ 3496775 h 3496775"/>
                <a:gd name="connsiteX42" fmla="*/ 2325058 w 3227321"/>
                <a:gd name="connsiteY42" fmla="*/ 3496775 h 3496775"/>
                <a:gd name="connsiteX43" fmla="*/ 2380197 w 3227321"/>
                <a:gd name="connsiteY43" fmla="*/ 3455421 h 3496775"/>
                <a:gd name="connsiteX44" fmla="*/ 2219373 w 3227321"/>
                <a:gd name="connsiteY44" fmla="*/ 3358926 h 3496775"/>
                <a:gd name="connsiteX45" fmla="*/ 2145854 w 3227321"/>
                <a:gd name="connsiteY45" fmla="*/ 3087823 h 3496775"/>
                <a:gd name="connsiteX46" fmla="*/ 2072334 w 3227321"/>
                <a:gd name="connsiteY46" fmla="*/ 2609945 h 3496775"/>
                <a:gd name="connsiteX47" fmla="*/ 2072334 w 3227321"/>
                <a:gd name="connsiteY47" fmla="*/ 2357222 h 3496775"/>
                <a:gd name="connsiteX48" fmla="*/ 2348033 w 3227321"/>
                <a:gd name="connsiteY48" fmla="*/ 2173423 h 3496775"/>
                <a:gd name="connsiteX49" fmla="*/ 2609946 w 3227321"/>
                <a:gd name="connsiteY49" fmla="*/ 1787445 h 3496775"/>
                <a:gd name="connsiteX50" fmla="*/ 2651301 w 3227321"/>
                <a:gd name="connsiteY50" fmla="*/ 1438227 h 3496775"/>
                <a:gd name="connsiteX51" fmla="*/ 2798340 w 3227321"/>
                <a:gd name="connsiteY51" fmla="*/ 1387682 h 3496775"/>
                <a:gd name="connsiteX52" fmla="*/ 2779960 w 3227321"/>
                <a:gd name="connsiteY52" fmla="*/ 1291187 h 3496775"/>
                <a:gd name="connsiteX53" fmla="*/ 2770770 w 3227321"/>
                <a:gd name="connsiteY53" fmla="*/ 1231453 h 3496775"/>
                <a:gd name="connsiteX54" fmla="*/ 2775365 w 3227321"/>
                <a:gd name="connsiteY54" fmla="*/ 1102793 h 3496775"/>
                <a:gd name="connsiteX55" fmla="*/ 2853480 w 3227321"/>
                <a:gd name="connsiteY55" fmla="*/ 1185503 h 3496775"/>
                <a:gd name="connsiteX56" fmla="*/ 2807530 w 3227321"/>
                <a:gd name="connsiteY56" fmla="*/ 1066034 h 3496775"/>
                <a:gd name="connsiteX57" fmla="*/ 2835100 w 3227321"/>
                <a:gd name="connsiteY57" fmla="*/ 1020084 h 3496775"/>
                <a:gd name="connsiteX58" fmla="*/ 2986734 w 3227321"/>
                <a:gd name="connsiteY58" fmla="*/ 771955 h 3496775"/>
                <a:gd name="connsiteX59" fmla="*/ 2729415 w 3227321"/>
                <a:gd name="connsiteY59" fmla="*/ 868450 h 3496775"/>
                <a:gd name="connsiteX60" fmla="*/ 3074039 w 3227321"/>
                <a:gd name="connsiteY60" fmla="*/ 496257 h 3496775"/>
                <a:gd name="connsiteX61" fmla="*/ 3227321 w 3227321"/>
                <a:gd name="connsiteY61" fmla="*/ 48897 h 3496775"/>
                <a:gd name="connsiteX62" fmla="*/ 3119988 w 3227321"/>
                <a:gd name="connsiteY62" fmla="*/ 328453 h 3496775"/>
                <a:gd name="connsiteX63" fmla="*/ 3079371 w 3227321"/>
                <a:gd name="connsiteY63" fmla="*/ 38232 h 3496775"/>
                <a:gd name="connsiteX64" fmla="*/ 3059798 w 3227321"/>
                <a:gd name="connsiteY64" fmla="*/ 388642 h 3496775"/>
                <a:gd name="connsiteX65" fmla="*/ 2963023 w 3227321"/>
                <a:gd name="connsiteY65" fmla="*/ 482754 h 3496775"/>
                <a:gd name="connsiteX66" fmla="*/ 2822963 w 3227321"/>
                <a:gd name="connsiteY66" fmla="*/ 60189 h 3496775"/>
                <a:gd name="connsiteX67" fmla="*/ 2887119 w 3227321"/>
                <a:gd name="connsiteY67" fmla="*/ 521161 h 3496775"/>
                <a:gd name="connsiteX68" fmla="*/ 2715630 w 3227321"/>
                <a:gd name="connsiteY68" fmla="*/ 730601 h 3496775"/>
                <a:gd name="connsiteX69" fmla="*/ 2649828 w 3227321"/>
                <a:gd name="connsiteY69" fmla="*/ 620884 h 3496775"/>
                <a:gd name="connsiteX70" fmla="*/ 2633832 w 3227321"/>
                <a:gd name="connsiteY70" fmla="*/ 446449 h 3496775"/>
                <a:gd name="connsiteX71" fmla="*/ 2586971 w 3227321"/>
                <a:gd name="connsiteY71" fmla="*/ 643296 h 3496775"/>
                <a:gd name="connsiteX72" fmla="*/ 2650846 w 3227321"/>
                <a:gd name="connsiteY72" fmla="*/ 771218 h 3496775"/>
                <a:gd name="connsiteX73" fmla="*/ 2632922 w 3227321"/>
                <a:gd name="connsiteY73" fmla="*/ 854946 h 3496775"/>
                <a:gd name="connsiteX74" fmla="*/ 2481287 w 3227321"/>
                <a:gd name="connsiteY74" fmla="*/ 854665 h 3496775"/>
                <a:gd name="connsiteX75" fmla="*/ 2393982 w 3227321"/>
                <a:gd name="connsiteY75" fmla="*/ 753575 h 3496775"/>
                <a:gd name="connsiteX76" fmla="*/ 2447929 w 3227321"/>
                <a:gd name="connsiteY76" fmla="*/ 605344 h 3496775"/>
                <a:gd name="connsiteX77" fmla="*/ 2420079 w 3227321"/>
                <a:gd name="connsiteY77" fmla="*/ 458586 h 3496775"/>
                <a:gd name="connsiteX78" fmla="*/ 2330389 w 3227321"/>
                <a:gd name="connsiteY78" fmla="*/ 702575 h 3496775"/>
                <a:gd name="connsiteX79" fmla="*/ 2045501 w 3227321"/>
                <a:gd name="connsiteY79" fmla="*/ 470160 h 3496775"/>
                <a:gd name="connsiteX80" fmla="*/ 2079139 w 3227321"/>
                <a:gd name="connsiteY80" fmla="*/ 379171 h 3496775"/>
                <a:gd name="connsiteX81" fmla="*/ 2305379 w 3227321"/>
                <a:gd name="connsiteY81" fmla="*/ 238764 h 3496775"/>
                <a:gd name="connsiteX82" fmla="*/ 2167863 w 3227321"/>
                <a:gd name="connsiteY82" fmla="*/ 296731 h 3496775"/>
                <a:gd name="connsiteX83" fmla="*/ 2035574 w 3227321"/>
                <a:gd name="connsiteY83" fmla="*/ 307863 h 3496775"/>
                <a:gd name="connsiteX84" fmla="*/ 2047899 w 3227321"/>
                <a:gd name="connsiteY84" fmla="*/ 174099 h 3496775"/>
                <a:gd name="connsiteX85" fmla="*/ 2126456 w 3227321"/>
                <a:gd name="connsiteY85" fmla="*/ 0 h 3496775"/>
                <a:gd name="connsiteX86" fmla="*/ 1966650 w 3227321"/>
                <a:gd name="connsiteY86" fmla="*/ 257318 h 3496775"/>
                <a:gd name="connsiteX87" fmla="*/ 1936870 w 3227321"/>
                <a:gd name="connsiteY87" fmla="*/ 32164 h 3496775"/>
                <a:gd name="connsiteX88" fmla="*/ 1901275 w 3227321"/>
                <a:gd name="connsiteY88" fmla="*/ 208756 h 3496775"/>
                <a:gd name="connsiteX89" fmla="*/ 1931363 w 3227321"/>
                <a:gd name="connsiteY89" fmla="*/ 367315 h 3496775"/>
                <a:gd name="connsiteX90" fmla="*/ 1837294 w 3227321"/>
                <a:gd name="connsiteY90" fmla="*/ 288733 h 3496775"/>
                <a:gd name="connsiteX91" fmla="*/ 1776782 w 3227321"/>
                <a:gd name="connsiteY91" fmla="*/ 138130 h 3496775"/>
                <a:gd name="connsiteX92" fmla="*/ 1812524 w 3227321"/>
                <a:gd name="connsiteY92" fmla="*/ 363351 h 3496775"/>
                <a:gd name="connsiteX93" fmla="*/ 2358415 w 3227321"/>
                <a:gd name="connsiteY93" fmla="*/ 907420 h 3496775"/>
                <a:gd name="connsiteX94" fmla="*/ 2235543 w 3227321"/>
                <a:gd name="connsiteY94" fmla="*/ 830779 h 3496775"/>
                <a:gd name="connsiteX95" fmla="*/ 2065635 w 3227321"/>
                <a:gd name="connsiteY95" fmla="*/ 746314 h 3496775"/>
                <a:gd name="connsiteX96" fmla="*/ 2108531 w 3227321"/>
                <a:gd name="connsiteY96" fmla="*/ 998194 h 3496775"/>
                <a:gd name="connsiteX97" fmla="*/ 2259254 w 3227321"/>
                <a:gd name="connsiteY97" fmla="*/ 1067227 h 3496775"/>
                <a:gd name="connsiteX98" fmla="*/ 2285163 w 3227321"/>
                <a:gd name="connsiteY98" fmla="*/ 1144483 h 3496775"/>
                <a:gd name="connsiteX99" fmla="*/ 2187208 w 3227321"/>
                <a:gd name="connsiteY99" fmla="*/ 1396872 h 3496775"/>
                <a:gd name="connsiteX100" fmla="*/ 1962055 w 3227321"/>
                <a:gd name="connsiteY100" fmla="*/ 1419847 h 3496775"/>
                <a:gd name="connsiteX101" fmla="*/ 1658786 w 3227321"/>
                <a:gd name="connsiteY101" fmla="*/ 1452012 h 3496775"/>
                <a:gd name="connsiteX102" fmla="*/ 514638 w 3227321"/>
                <a:gd name="connsiteY102" fmla="*/ 1433632 h 3496775"/>
                <a:gd name="connsiteX0" fmla="*/ 514638 w 3249906"/>
                <a:gd name="connsiteY0" fmla="*/ 1433632 h 3496775"/>
                <a:gd name="connsiteX1" fmla="*/ 514638 w 3249906"/>
                <a:gd name="connsiteY1" fmla="*/ 1433632 h 3496775"/>
                <a:gd name="connsiteX2" fmla="*/ 202179 w 3249906"/>
                <a:gd name="connsiteY2" fmla="*/ 1603646 h 3496775"/>
                <a:gd name="connsiteX3" fmla="*/ 18380 w 3249906"/>
                <a:gd name="connsiteY3" fmla="*/ 1787445 h 3496775"/>
                <a:gd name="connsiteX4" fmla="*/ 0 w 3249906"/>
                <a:gd name="connsiteY4" fmla="*/ 2063143 h 3496775"/>
                <a:gd name="connsiteX5" fmla="*/ 151635 w 3249906"/>
                <a:gd name="connsiteY5" fmla="*/ 1952864 h 3496775"/>
                <a:gd name="connsiteX6" fmla="*/ 188394 w 3249906"/>
                <a:gd name="connsiteY6" fmla="*/ 2003409 h 3496775"/>
                <a:gd name="connsiteX7" fmla="*/ 202179 w 3249906"/>
                <a:gd name="connsiteY7" fmla="*/ 1856369 h 3496775"/>
                <a:gd name="connsiteX8" fmla="*/ 280294 w 3249906"/>
                <a:gd name="connsiteY8" fmla="*/ 2269917 h 3496775"/>
                <a:gd name="connsiteX9" fmla="*/ 36760 w 3249906"/>
                <a:gd name="connsiteY9" fmla="*/ 2550211 h 3496775"/>
                <a:gd name="connsiteX10" fmla="*/ 45950 w 3249906"/>
                <a:gd name="connsiteY10" fmla="*/ 3363521 h 3496775"/>
                <a:gd name="connsiteX11" fmla="*/ 105685 w 3249906"/>
                <a:gd name="connsiteY11" fmla="*/ 3326761 h 3496775"/>
                <a:gd name="connsiteX12" fmla="*/ 133255 w 3249906"/>
                <a:gd name="connsiteY12" fmla="*/ 3469206 h 3496775"/>
                <a:gd name="connsiteX13" fmla="*/ 298674 w 3249906"/>
                <a:gd name="connsiteY13" fmla="*/ 3464611 h 3496775"/>
                <a:gd name="connsiteX14" fmla="*/ 353813 w 3249906"/>
                <a:gd name="connsiteY14" fmla="*/ 3427851 h 3496775"/>
                <a:gd name="connsiteX15" fmla="*/ 174609 w 3249906"/>
                <a:gd name="connsiteY15" fmla="*/ 3276217 h 3496775"/>
                <a:gd name="connsiteX16" fmla="*/ 170014 w 3249906"/>
                <a:gd name="connsiteY16" fmla="*/ 2720225 h 3496775"/>
                <a:gd name="connsiteX17" fmla="*/ 390573 w 3249906"/>
                <a:gd name="connsiteY17" fmla="*/ 2605350 h 3496775"/>
                <a:gd name="connsiteX18" fmla="*/ 298674 w 3249906"/>
                <a:gd name="connsiteY18" fmla="*/ 2734010 h 3496775"/>
                <a:gd name="connsiteX19" fmla="*/ 680057 w 3249906"/>
                <a:gd name="connsiteY19" fmla="*/ 3294597 h 3496775"/>
                <a:gd name="connsiteX20" fmla="*/ 721411 w 3249906"/>
                <a:gd name="connsiteY20" fmla="*/ 3262432 h 3496775"/>
                <a:gd name="connsiteX21" fmla="*/ 735196 w 3249906"/>
                <a:gd name="connsiteY21" fmla="*/ 3363521 h 3496775"/>
                <a:gd name="connsiteX22" fmla="*/ 928185 w 3249906"/>
                <a:gd name="connsiteY22" fmla="*/ 3363521 h 3496775"/>
                <a:gd name="connsiteX23" fmla="*/ 974135 w 3249906"/>
                <a:gd name="connsiteY23" fmla="*/ 3331356 h 3496775"/>
                <a:gd name="connsiteX24" fmla="*/ 758171 w 3249906"/>
                <a:gd name="connsiteY24" fmla="*/ 3193507 h 3496775"/>
                <a:gd name="connsiteX25" fmla="*/ 510043 w 3249906"/>
                <a:gd name="connsiteY25" fmla="*/ 2821314 h 3496775"/>
                <a:gd name="connsiteX26" fmla="*/ 519233 w 3249906"/>
                <a:gd name="connsiteY26" fmla="*/ 2738605 h 3496775"/>
                <a:gd name="connsiteX27" fmla="*/ 914400 w 3249906"/>
                <a:gd name="connsiteY27" fmla="*/ 2334247 h 3496775"/>
                <a:gd name="connsiteX28" fmla="*/ 1709331 w 3249906"/>
                <a:gd name="connsiteY28" fmla="*/ 2380197 h 3496775"/>
                <a:gd name="connsiteX29" fmla="*/ 1585267 w 3249906"/>
                <a:gd name="connsiteY29" fmla="*/ 3248647 h 3496775"/>
                <a:gd name="connsiteX30" fmla="*/ 1622026 w 3249906"/>
                <a:gd name="connsiteY30" fmla="*/ 3239457 h 3496775"/>
                <a:gd name="connsiteX31" fmla="*/ 1617432 w 3249906"/>
                <a:gd name="connsiteY31" fmla="*/ 3386496 h 3496775"/>
                <a:gd name="connsiteX32" fmla="*/ 1824205 w 3249906"/>
                <a:gd name="connsiteY32" fmla="*/ 3450826 h 3496775"/>
                <a:gd name="connsiteX33" fmla="*/ 1856370 w 3249906"/>
                <a:gd name="connsiteY33" fmla="*/ 3391091 h 3496775"/>
                <a:gd name="connsiteX34" fmla="*/ 1718521 w 3249906"/>
                <a:gd name="connsiteY34" fmla="*/ 3303786 h 3496775"/>
                <a:gd name="connsiteX35" fmla="*/ 1746091 w 3249906"/>
                <a:gd name="connsiteY35" fmla="*/ 2908619 h 3496775"/>
                <a:gd name="connsiteX36" fmla="*/ 1870155 w 3249906"/>
                <a:gd name="connsiteY36" fmla="*/ 2623730 h 3496775"/>
                <a:gd name="connsiteX37" fmla="*/ 1975840 w 3249906"/>
                <a:gd name="connsiteY37" fmla="*/ 2844289 h 3496775"/>
                <a:gd name="connsiteX38" fmla="*/ 2058549 w 3249906"/>
                <a:gd name="connsiteY38" fmla="*/ 3060253 h 3496775"/>
                <a:gd name="connsiteX39" fmla="*/ 2104499 w 3249906"/>
                <a:gd name="connsiteY39" fmla="*/ 3358926 h 3496775"/>
                <a:gd name="connsiteX40" fmla="*/ 2141259 w 3249906"/>
                <a:gd name="connsiteY40" fmla="*/ 3326761 h 3496775"/>
                <a:gd name="connsiteX41" fmla="*/ 2168828 w 3249906"/>
                <a:gd name="connsiteY41" fmla="*/ 3496775 h 3496775"/>
                <a:gd name="connsiteX42" fmla="*/ 2325058 w 3249906"/>
                <a:gd name="connsiteY42" fmla="*/ 3496775 h 3496775"/>
                <a:gd name="connsiteX43" fmla="*/ 2380197 w 3249906"/>
                <a:gd name="connsiteY43" fmla="*/ 3455421 h 3496775"/>
                <a:gd name="connsiteX44" fmla="*/ 2219373 w 3249906"/>
                <a:gd name="connsiteY44" fmla="*/ 3358926 h 3496775"/>
                <a:gd name="connsiteX45" fmla="*/ 2145854 w 3249906"/>
                <a:gd name="connsiteY45" fmla="*/ 3087823 h 3496775"/>
                <a:gd name="connsiteX46" fmla="*/ 2072334 w 3249906"/>
                <a:gd name="connsiteY46" fmla="*/ 2609945 h 3496775"/>
                <a:gd name="connsiteX47" fmla="*/ 2072334 w 3249906"/>
                <a:gd name="connsiteY47" fmla="*/ 2357222 h 3496775"/>
                <a:gd name="connsiteX48" fmla="*/ 2348033 w 3249906"/>
                <a:gd name="connsiteY48" fmla="*/ 2173423 h 3496775"/>
                <a:gd name="connsiteX49" fmla="*/ 2609946 w 3249906"/>
                <a:gd name="connsiteY49" fmla="*/ 1787445 h 3496775"/>
                <a:gd name="connsiteX50" fmla="*/ 2651301 w 3249906"/>
                <a:gd name="connsiteY50" fmla="*/ 1438227 h 3496775"/>
                <a:gd name="connsiteX51" fmla="*/ 2798340 w 3249906"/>
                <a:gd name="connsiteY51" fmla="*/ 1387682 h 3496775"/>
                <a:gd name="connsiteX52" fmla="*/ 2779960 w 3249906"/>
                <a:gd name="connsiteY52" fmla="*/ 1291187 h 3496775"/>
                <a:gd name="connsiteX53" fmla="*/ 2770770 w 3249906"/>
                <a:gd name="connsiteY53" fmla="*/ 1231453 h 3496775"/>
                <a:gd name="connsiteX54" fmla="*/ 2775365 w 3249906"/>
                <a:gd name="connsiteY54" fmla="*/ 1102793 h 3496775"/>
                <a:gd name="connsiteX55" fmla="*/ 2853480 w 3249906"/>
                <a:gd name="connsiteY55" fmla="*/ 1185503 h 3496775"/>
                <a:gd name="connsiteX56" fmla="*/ 2807530 w 3249906"/>
                <a:gd name="connsiteY56" fmla="*/ 1066034 h 3496775"/>
                <a:gd name="connsiteX57" fmla="*/ 2835100 w 3249906"/>
                <a:gd name="connsiteY57" fmla="*/ 1020084 h 3496775"/>
                <a:gd name="connsiteX58" fmla="*/ 2986734 w 3249906"/>
                <a:gd name="connsiteY58" fmla="*/ 771955 h 3496775"/>
                <a:gd name="connsiteX59" fmla="*/ 2729415 w 3249906"/>
                <a:gd name="connsiteY59" fmla="*/ 868450 h 3496775"/>
                <a:gd name="connsiteX60" fmla="*/ 3074039 w 3249906"/>
                <a:gd name="connsiteY60" fmla="*/ 496257 h 3496775"/>
                <a:gd name="connsiteX61" fmla="*/ 3227321 w 3249906"/>
                <a:gd name="connsiteY61" fmla="*/ 48897 h 3496775"/>
                <a:gd name="connsiteX62" fmla="*/ 3119988 w 3249906"/>
                <a:gd name="connsiteY62" fmla="*/ 328453 h 3496775"/>
                <a:gd name="connsiteX63" fmla="*/ 3079371 w 3249906"/>
                <a:gd name="connsiteY63" fmla="*/ 38232 h 3496775"/>
                <a:gd name="connsiteX64" fmla="*/ 3059798 w 3249906"/>
                <a:gd name="connsiteY64" fmla="*/ 388642 h 3496775"/>
                <a:gd name="connsiteX65" fmla="*/ 2963023 w 3249906"/>
                <a:gd name="connsiteY65" fmla="*/ 482754 h 3496775"/>
                <a:gd name="connsiteX66" fmla="*/ 2822963 w 3249906"/>
                <a:gd name="connsiteY66" fmla="*/ 60189 h 3496775"/>
                <a:gd name="connsiteX67" fmla="*/ 2887119 w 3249906"/>
                <a:gd name="connsiteY67" fmla="*/ 521161 h 3496775"/>
                <a:gd name="connsiteX68" fmla="*/ 2715630 w 3249906"/>
                <a:gd name="connsiteY68" fmla="*/ 730601 h 3496775"/>
                <a:gd name="connsiteX69" fmla="*/ 2649828 w 3249906"/>
                <a:gd name="connsiteY69" fmla="*/ 620884 h 3496775"/>
                <a:gd name="connsiteX70" fmla="*/ 2633832 w 3249906"/>
                <a:gd name="connsiteY70" fmla="*/ 446449 h 3496775"/>
                <a:gd name="connsiteX71" fmla="*/ 2586971 w 3249906"/>
                <a:gd name="connsiteY71" fmla="*/ 643296 h 3496775"/>
                <a:gd name="connsiteX72" fmla="*/ 2650846 w 3249906"/>
                <a:gd name="connsiteY72" fmla="*/ 771218 h 3496775"/>
                <a:gd name="connsiteX73" fmla="*/ 2632922 w 3249906"/>
                <a:gd name="connsiteY73" fmla="*/ 854946 h 3496775"/>
                <a:gd name="connsiteX74" fmla="*/ 2481287 w 3249906"/>
                <a:gd name="connsiteY74" fmla="*/ 854665 h 3496775"/>
                <a:gd name="connsiteX75" fmla="*/ 2393982 w 3249906"/>
                <a:gd name="connsiteY75" fmla="*/ 753575 h 3496775"/>
                <a:gd name="connsiteX76" fmla="*/ 2447929 w 3249906"/>
                <a:gd name="connsiteY76" fmla="*/ 605344 h 3496775"/>
                <a:gd name="connsiteX77" fmla="*/ 2420079 w 3249906"/>
                <a:gd name="connsiteY77" fmla="*/ 458586 h 3496775"/>
                <a:gd name="connsiteX78" fmla="*/ 2330389 w 3249906"/>
                <a:gd name="connsiteY78" fmla="*/ 702575 h 3496775"/>
                <a:gd name="connsiteX79" fmla="*/ 2045501 w 3249906"/>
                <a:gd name="connsiteY79" fmla="*/ 470160 h 3496775"/>
                <a:gd name="connsiteX80" fmla="*/ 2079139 w 3249906"/>
                <a:gd name="connsiteY80" fmla="*/ 379171 h 3496775"/>
                <a:gd name="connsiteX81" fmla="*/ 2305379 w 3249906"/>
                <a:gd name="connsiteY81" fmla="*/ 238764 h 3496775"/>
                <a:gd name="connsiteX82" fmla="*/ 2167863 w 3249906"/>
                <a:gd name="connsiteY82" fmla="*/ 296731 h 3496775"/>
                <a:gd name="connsiteX83" fmla="*/ 2035574 w 3249906"/>
                <a:gd name="connsiteY83" fmla="*/ 307863 h 3496775"/>
                <a:gd name="connsiteX84" fmla="*/ 2047899 w 3249906"/>
                <a:gd name="connsiteY84" fmla="*/ 174099 h 3496775"/>
                <a:gd name="connsiteX85" fmla="*/ 2126456 w 3249906"/>
                <a:gd name="connsiteY85" fmla="*/ 0 h 3496775"/>
                <a:gd name="connsiteX86" fmla="*/ 1966650 w 3249906"/>
                <a:gd name="connsiteY86" fmla="*/ 257318 h 3496775"/>
                <a:gd name="connsiteX87" fmla="*/ 1936870 w 3249906"/>
                <a:gd name="connsiteY87" fmla="*/ 32164 h 3496775"/>
                <a:gd name="connsiteX88" fmla="*/ 1901275 w 3249906"/>
                <a:gd name="connsiteY88" fmla="*/ 208756 h 3496775"/>
                <a:gd name="connsiteX89" fmla="*/ 1931363 w 3249906"/>
                <a:gd name="connsiteY89" fmla="*/ 367315 h 3496775"/>
                <a:gd name="connsiteX90" fmla="*/ 1837294 w 3249906"/>
                <a:gd name="connsiteY90" fmla="*/ 288733 h 3496775"/>
                <a:gd name="connsiteX91" fmla="*/ 1776782 w 3249906"/>
                <a:gd name="connsiteY91" fmla="*/ 138130 h 3496775"/>
                <a:gd name="connsiteX92" fmla="*/ 1812524 w 3249906"/>
                <a:gd name="connsiteY92" fmla="*/ 363351 h 3496775"/>
                <a:gd name="connsiteX93" fmla="*/ 2358415 w 3249906"/>
                <a:gd name="connsiteY93" fmla="*/ 907420 h 3496775"/>
                <a:gd name="connsiteX94" fmla="*/ 2235543 w 3249906"/>
                <a:gd name="connsiteY94" fmla="*/ 830779 h 3496775"/>
                <a:gd name="connsiteX95" fmla="*/ 2065635 w 3249906"/>
                <a:gd name="connsiteY95" fmla="*/ 746314 h 3496775"/>
                <a:gd name="connsiteX96" fmla="*/ 2108531 w 3249906"/>
                <a:gd name="connsiteY96" fmla="*/ 998194 h 3496775"/>
                <a:gd name="connsiteX97" fmla="*/ 2259254 w 3249906"/>
                <a:gd name="connsiteY97" fmla="*/ 1067227 h 3496775"/>
                <a:gd name="connsiteX98" fmla="*/ 2285163 w 3249906"/>
                <a:gd name="connsiteY98" fmla="*/ 1144483 h 3496775"/>
                <a:gd name="connsiteX99" fmla="*/ 2187208 w 3249906"/>
                <a:gd name="connsiteY99" fmla="*/ 1396872 h 3496775"/>
                <a:gd name="connsiteX100" fmla="*/ 1962055 w 3249906"/>
                <a:gd name="connsiteY100" fmla="*/ 1419847 h 3496775"/>
                <a:gd name="connsiteX101" fmla="*/ 1658786 w 3249906"/>
                <a:gd name="connsiteY101" fmla="*/ 1452012 h 3496775"/>
                <a:gd name="connsiteX102" fmla="*/ 514638 w 3249906"/>
                <a:gd name="connsiteY102" fmla="*/ 1433632 h 3496775"/>
                <a:gd name="connsiteX0" fmla="*/ 514638 w 3249906"/>
                <a:gd name="connsiteY0" fmla="*/ 1433632 h 3496775"/>
                <a:gd name="connsiteX1" fmla="*/ 514638 w 3249906"/>
                <a:gd name="connsiteY1" fmla="*/ 1433632 h 3496775"/>
                <a:gd name="connsiteX2" fmla="*/ 202179 w 3249906"/>
                <a:gd name="connsiteY2" fmla="*/ 1603646 h 3496775"/>
                <a:gd name="connsiteX3" fmla="*/ 18380 w 3249906"/>
                <a:gd name="connsiteY3" fmla="*/ 1787445 h 3496775"/>
                <a:gd name="connsiteX4" fmla="*/ 0 w 3249906"/>
                <a:gd name="connsiteY4" fmla="*/ 2063143 h 3496775"/>
                <a:gd name="connsiteX5" fmla="*/ 151635 w 3249906"/>
                <a:gd name="connsiteY5" fmla="*/ 1952864 h 3496775"/>
                <a:gd name="connsiteX6" fmla="*/ 188394 w 3249906"/>
                <a:gd name="connsiteY6" fmla="*/ 2003409 h 3496775"/>
                <a:gd name="connsiteX7" fmla="*/ 202179 w 3249906"/>
                <a:gd name="connsiteY7" fmla="*/ 1856369 h 3496775"/>
                <a:gd name="connsiteX8" fmla="*/ 280294 w 3249906"/>
                <a:gd name="connsiteY8" fmla="*/ 2269917 h 3496775"/>
                <a:gd name="connsiteX9" fmla="*/ 36760 w 3249906"/>
                <a:gd name="connsiteY9" fmla="*/ 2550211 h 3496775"/>
                <a:gd name="connsiteX10" fmla="*/ 45950 w 3249906"/>
                <a:gd name="connsiteY10" fmla="*/ 3363521 h 3496775"/>
                <a:gd name="connsiteX11" fmla="*/ 105685 w 3249906"/>
                <a:gd name="connsiteY11" fmla="*/ 3326761 h 3496775"/>
                <a:gd name="connsiteX12" fmla="*/ 133255 w 3249906"/>
                <a:gd name="connsiteY12" fmla="*/ 3469206 h 3496775"/>
                <a:gd name="connsiteX13" fmla="*/ 298674 w 3249906"/>
                <a:gd name="connsiteY13" fmla="*/ 3464611 h 3496775"/>
                <a:gd name="connsiteX14" fmla="*/ 353813 w 3249906"/>
                <a:gd name="connsiteY14" fmla="*/ 3427851 h 3496775"/>
                <a:gd name="connsiteX15" fmla="*/ 174609 w 3249906"/>
                <a:gd name="connsiteY15" fmla="*/ 3276217 h 3496775"/>
                <a:gd name="connsiteX16" fmla="*/ 170014 w 3249906"/>
                <a:gd name="connsiteY16" fmla="*/ 2720225 h 3496775"/>
                <a:gd name="connsiteX17" fmla="*/ 390573 w 3249906"/>
                <a:gd name="connsiteY17" fmla="*/ 2605350 h 3496775"/>
                <a:gd name="connsiteX18" fmla="*/ 298674 w 3249906"/>
                <a:gd name="connsiteY18" fmla="*/ 2734010 h 3496775"/>
                <a:gd name="connsiteX19" fmla="*/ 680057 w 3249906"/>
                <a:gd name="connsiteY19" fmla="*/ 3294597 h 3496775"/>
                <a:gd name="connsiteX20" fmla="*/ 721411 w 3249906"/>
                <a:gd name="connsiteY20" fmla="*/ 3262432 h 3496775"/>
                <a:gd name="connsiteX21" fmla="*/ 735196 w 3249906"/>
                <a:gd name="connsiteY21" fmla="*/ 3363521 h 3496775"/>
                <a:gd name="connsiteX22" fmla="*/ 928185 w 3249906"/>
                <a:gd name="connsiteY22" fmla="*/ 3363521 h 3496775"/>
                <a:gd name="connsiteX23" fmla="*/ 974135 w 3249906"/>
                <a:gd name="connsiteY23" fmla="*/ 3331356 h 3496775"/>
                <a:gd name="connsiteX24" fmla="*/ 758171 w 3249906"/>
                <a:gd name="connsiteY24" fmla="*/ 3193507 h 3496775"/>
                <a:gd name="connsiteX25" fmla="*/ 510043 w 3249906"/>
                <a:gd name="connsiteY25" fmla="*/ 2821314 h 3496775"/>
                <a:gd name="connsiteX26" fmla="*/ 519233 w 3249906"/>
                <a:gd name="connsiteY26" fmla="*/ 2738605 h 3496775"/>
                <a:gd name="connsiteX27" fmla="*/ 914400 w 3249906"/>
                <a:gd name="connsiteY27" fmla="*/ 2334247 h 3496775"/>
                <a:gd name="connsiteX28" fmla="*/ 1709331 w 3249906"/>
                <a:gd name="connsiteY28" fmla="*/ 2380197 h 3496775"/>
                <a:gd name="connsiteX29" fmla="*/ 1585267 w 3249906"/>
                <a:gd name="connsiteY29" fmla="*/ 3248647 h 3496775"/>
                <a:gd name="connsiteX30" fmla="*/ 1622026 w 3249906"/>
                <a:gd name="connsiteY30" fmla="*/ 3239457 h 3496775"/>
                <a:gd name="connsiteX31" fmla="*/ 1617432 w 3249906"/>
                <a:gd name="connsiteY31" fmla="*/ 3386496 h 3496775"/>
                <a:gd name="connsiteX32" fmla="*/ 1824205 w 3249906"/>
                <a:gd name="connsiteY32" fmla="*/ 3450826 h 3496775"/>
                <a:gd name="connsiteX33" fmla="*/ 1856370 w 3249906"/>
                <a:gd name="connsiteY33" fmla="*/ 3391091 h 3496775"/>
                <a:gd name="connsiteX34" fmla="*/ 1718521 w 3249906"/>
                <a:gd name="connsiteY34" fmla="*/ 3303786 h 3496775"/>
                <a:gd name="connsiteX35" fmla="*/ 1746091 w 3249906"/>
                <a:gd name="connsiteY35" fmla="*/ 2908619 h 3496775"/>
                <a:gd name="connsiteX36" fmla="*/ 1870155 w 3249906"/>
                <a:gd name="connsiteY36" fmla="*/ 2623730 h 3496775"/>
                <a:gd name="connsiteX37" fmla="*/ 1975840 w 3249906"/>
                <a:gd name="connsiteY37" fmla="*/ 2844289 h 3496775"/>
                <a:gd name="connsiteX38" fmla="*/ 2058549 w 3249906"/>
                <a:gd name="connsiteY38" fmla="*/ 3060253 h 3496775"/>
                <a:gd name="connsiteX39" fmla="*/ 2104499 w 3249906"/>
                <a:gd name="connsiteY39" fmla="*/ 3358926 h 3496775"/>
                <a:gd name="connsiteX40" fmla="*/ 2141259 w 3249906"/>
                <a:gd name="connsiteY40" fmla="*/ 3326761 h 3496775"/>
                <a:gd name="connsiteX41" fmla="*/ 2168828 w 3249906"/>
                <a:gd name="connsiteY41" fmla="*/ 3496775 h 3496775"/>
                <a:gd name="connsiteX42" fmla="*/ 2325058 w 3249906"/>
                <a:gd name="connsiteY42" fmla="*/ 3496775 h 3496775"/>
                <a:gd name="connsiteX43" fmla="*/ 2380197 w 3249906"/>
                <a:gd name="connsiteY43" fmla="*/ 3455421 h 3496775"/>
                <a:gd name="connsiteX44" fmla="*/ 2219373 w 3249906"/>
                <a:gd name="connsiteY44" fmla="*/ 3358926 h 3496775"/>
                <a:gd name="connsiteX45" fmla="*/ 2145854 w 3249906"/>
                <a:gd name="connsiteY45" fmla="*/ 3087823 h 3496775"/>
                <a:gd name="connsiteX46" fmla="*/ 2072334 w 3249906"/>
                <a:gd name="connsiteY46" fmla="*/ 2609945 h 3496775"/>
                <a:gd name="connsiteX47" fmla="*/ 2072334 w 3249906"/>
                <a:gd name="connsiteY47" fmla="*/ 2357222 h 3496775"/>
                <a:gd name="connsiteX48" fmla="*/ 2348033 w 3249906"/>
                <a:gd name="connsiteY48" fmla="*/ 2173423 h 3496775"/>
                <a:gd name="connsiteX49" fmla="*/ 2609946 w 3249906"/>
                <a:gd name="connsiteY49" fmla="*/ 1787445 h 3496775"/>
                <a:gd name="connsiteX50" fmla="*/ 2651301 w 3249906"/>
                <a:gd name="connsiteY50" fmla="*/ 1438227 h 3496775"/>
                <a:gd name="connsiteX51" fmla="*/ 2798340 w 3249906"/>
                <a:gd name="connsiteY51" fmla="*/ 1387682 h 3496775"/>
                <a:gd name="connsiteX52" fmla="*/ 2779960 w 3249906"/>
                <a:gd name="connsiteY52" fmla="*/ 1291187 h 3496775"/>
                <a:gd name="connsiteX53" fmla="*/ 2770770 w 3249906"/>
                <a:gd name="connsiteY53" fmla="*/ 1231453 h 3496775"/>
                <a:gd name="connsiteX54" fmla="*/ 2775365 w 3249906"/>
                <a:gd name="connsiteY54" fmla="*/ 1102793 h 3496775"/>
                <a:gd name="connsiteX55" fmla="*/ 2853480 w 3249906"/>
                <a:gd name="connsiteY55" fmla="*/ 1185503 h 3496775"/>
                <a:gd name="connsiteX56" fmla="*/ 2807530 w 3249906"/>
                <a:gd name="connsiteY56" fmla="*/ 1066034 h 3496775"/>
                <a:gd name="connsiteX57" fmla="*/ 2835100 w 3249906"/>
                <a:gd name="connsiteY57" fmla="*/ 1020084 h 3496775"/>
                <a:gd name="connsiteX58" fmla="*/ 2986734 w 3249906"/>
                <a:gd name="connsiteY58" fmla="*/ 771955 h 3496775"/>
                <a:gd name="connsiteX59" fmla="*/ 2729415 w 3249906"/>
                <a:gd name="connsiteY59" fmla="*/ 868450 h 3496775"/>
                <a:gd name="connsiteX60" fmla="*/ 3074039 w 3249906"/>
                <a:gd name="connsiteY60" fmla="*/ 496257 h 3496775"/>
                <a:gd name="connsiteX61" fmla="*/ 3227321 w 3249906"/>
                <a:gd name="connsiteY61" fmla="*/ 48897 h 3496775"/>
                <a:gd name="connsiteX62" fmla="*/ 3119988 w 3249906"/>
                <a:gd name="connsiteY62" fmla="*/ 328453 h 3496775"/>
                <a:gd name="connsiteX63" fmla="*/ 3079371 w 3249906"/>
                <a:gd name="connsiteY63" fmla="*/ 38232 h 3496775"/>
                <a:gd name="connsiteX64" fmla="*/ 3059798 w 3249906"/>
                <a:gd name="connsiteY64" fmla="*/ 388642 h 3496775"/>
                <a:gd name="connsiteX65" fmla="*/ 2963023 w 3249906"/>
                <a:gd name="connsiteY65" fmla="*/ 482754 h 3496775"/>
                <a:gd name="connsiteX66" fmla="*/ 2822963 w 3249906"/>
                <a:gd name="connsiteY66" fmla="*/ 60189 h 3496775"/>
                <a:gd name="connsiteX67" fmla="*/ 2887119 w 3249906"/>
                <a:gd name="connsiteY67" fmla="*/ 521161 h 3496775"/>
                <a:gd name="connsiteX68" fmla="*/ 2715630 w 3249906"/>
                <a:gd name="connsiteY68" fmla="*/ 730601 h 3496775"/>
                <a:gd name="connsiteX69" fmla="*/ 2649828 w 3249906"/>
                <a:gd name="connsiteY69" fmla="*/ 620884 h 3496775"/>
                <a:gd name="connsiteX70" fmla="*/ 2633832 w 3249906"/>
                <a:gd name="connsiteY70" fmla="*/ 446449 h 3496775"/>
                <a:gd name="connsiteX71" fmla="*/ 2586971 w 3249906"/>
                <a:gd name="connsiteY71" fmla="*/ 643296 h 3496775"/>
                <a:gd name="connsiteX72" fmla="*/ 2650846 w 3249906"/>
                <a:gd name="connsiteY72" fmla="*/ 771218 h 3496775"/>
                <a:gd name="connsiteX73" fmla="*/ 2632922 w 3249906"/>
                <a:gd name="connsiteY73" fmla="*/ 854946 h 3496775"/>
                <a:gd name="connsiteX74" fmla="*/ 2481287 w 3249906"/>
                <a:gd name="connsiteY74" fmla="*/ 854665 h 3496775"/>
                <a:gd name="connsiteX75" fmla="*/ 2393982 w 3249906"/>
                <a:gd name="connsiteY75" fmla="*/ 753575 h 3496775"/>
                <a:gd name="connsiteX76" fmla="*/ 2447929 w 3249906"/>
                <a:gd name="connsiteY76" fmla="*/ 605344 h 3496775"/>
                <a:gd name="connsiteX77" fmla="*/ 2420079 w 3249906"/>
                <a:gd name="connsiteY77" fmla="*/ 458586 h 3496775"/>
                <a:gd name="connsiteX78" fmla="*/ 2330389 w 3249906"/>
                <a:gd name="connsiteY78" fmla="*/ 702575 h 3496775"/>
                <a:gd name="connsiteX79" fmla="*/ 2045501 w 3249906"/>
                <a:gd name="connsiteY79" fmla="*/ 470160 h 3496775"/>
                <a:gd name="connsiteX80" fmla="*/ 2079139 w 3249906"/>
                <a:gd name="connsiteY80" fmla="*/ 379171 h 3496775"/>
                <a:gd name="connsiteX81" fmla="*/ 2305379 w 3249906"/>
                <a:gd name="connsiteY81" fmla="*/ 238764 h 3496775"/>
                <a:gd name="connsiteX82" fmla="*/ 2167863 w 3249906"/>
                <a:gd name="connsiteY82" fmla="*/ 296731 h 3496775"/>
                <a:gd name="connsiteX83" fmla="*/ 2035574 w 3249906"/>
                <a:gd name="connsiteY83" fmla="*/ 307863 h 3496775"/>
                <a:gd name="connsiteX84" fmla="*/ 2047899 w 3249906"/>
                <a:gd name="connsiteY84" fmla="*/ 174099 h 3496775"/>
                <a:gd name="connsiteX85" fmla="*/ 2126456 w 3249906"/>
                <a:gd name="connsiteY85" fmla="*/ 0 h 3496775"/>
                <a:gd name="connsiteX86" fmla="*/ 1966650 w 3249906"/>
                <a:gd name="connsiteY86" fmla="*/ 257318 h 3496775"/>
                <a:gd name="connsiteX87" fmla="*/ 1936870 w 3249906"/>
                <a:gd name="connsiteY87" fmla="*/ 32164 h 3496775"/>
                <a:gd name="connsiteX88" fmla="*/ 1901275 w 3249906"/>
                <a:gd name="connsiteY88" fmla="*/ 208756 h 3496775"/>
                <a:gd name="connsiteX89" fmla="*/ 1931363 w 3249906"/>
                <a:gd name="connsiteY89" fmla="*/ 367315 h 3496775"/>
                <a:gd name="connsiteX90" fmla="*/ 1837294 w 3249906"/>
                <a:gd name="connsiteY90" fmla="*/ 288733 h 3496775"/>
                <a:gd name="connsiteX91" fmla="*/ 1776782 w 3249906"/>
                <a:gd name="connsiteY91" fmla="*/ 138130 h 3496775"/>
                <a:gd name="connsiteX92" fmla="*/ 1812524 w 3249906"/>
                <a:gd name="connsiteY92" fmla="*/ 363351 h 3496775"/>
                <a:gd name="connsiteX93" fmla="*/ 2358415 w 3249906"/>
                <a:gd name="connsiteY93" fmla="*/ 907420 h 3496775"/>
                <a:gd name="connsiteX94" fmla="*/ 2235543 w 3249906"/>
                <a:gd name="connsiteY94" fmla="*/ 830779 h 3496775"/>
                <a:gd name="connsiteX95" fmla="*/ 2065635 w 3249906"/>
                <a:gd name="connsiteY95" fmla="*/ 746314 h 3496775"/>
                <a:gd name="connsiteX96" fmla="*/ 2108531 w 3249906"/>
                <a:gd name="connsiteY96" fmla="*/ 998194 h 3496775"/>
                <a:gd name="connsiteX97" fmla="*/ 2259254 w 3249906"/>
                <a:gd name="connsiteY97" fmla="*/ 1067227 h 3496775"/>
                <a:gd name="connsiteX98" fmla="*/ 2285163 w 3249906"/>
                <a:gd name="connsiteY98" fmla="*/ 1144483 h 3496775"/>
                <a:gd name="connsiteX99" fmla="*/ 2187208 w 3249906"/>
                <a:gd name="connsiteY99" fmla="*/ 1396872 h 3496775"/>
                <a:gd name="connsiteX100" fmla="*/ 1962055 w 3249906"/>
                <a:gd name="connsiteY100" fmla="*/ 1419847 h 3496775"/>
                <a:gd name="connsiteX101" fmla="*/ 1658786 w 3249906"/>
                <a:gd name="connsiteY101" fmla="*/ 1452012 h 3496775"/>
                <a:gd name="connsiteX102" fmla="*/ 514638 w 3249906"/>
                <a:gd name="connsiteY102" fmla="*/ 1433632 h 3496775"/>
                <a:gd name="connsiteX0" fmla="*/ 514638 w 3249906"/>
                <a:gd name="connsiteY0" fmla="*/ 1433632 h 3496775"/>
                <a:gd name="connsiteX1" fmla="*/ 514638 w 3249906"/>
                <a:gd name="connsiteY1" fmla="*/ 1433632 h 3496775"/>
                <a:gd name="connsiteX2" fmla="*/ 202179 w 3249906"/>
                <a:gd name="connsiteY2" fmla="*/ 1603646 h 3496775"/>
                <a:gd name="connsiteX3" fmla="*/ 18380 w 3249906"/>
                <a:gd name="connsiteY3" fmla="*/ 1787445 h 3496775"/>
                <a:gd name="connsiteX4" fmla="*/ 0 w 3249906"/>
                <a:gd name="connsiteY4" fmla="*/ 2063143 h 3496775"/>
                <a:gd name="connsiteX5" fmla="*/ 151635 w 3249906"/>
                <a:gd name="connsiteY5" fmla="*/ 1952864 h 3496775"/>
                <a:gd name="connsiteX6" fmla="*/ 188394 w 3249906"/>
                <a:gd name="connsiteY6" fmla="*/ 2003409 h 3496775"/>
                <a:gd name="connsiteX7" fmla="*/ 202179 w 3249906"/>
                <a:gd name="connsiteY7" fmla="*/ 1856369 h 3496775"/>
                <a:gd name="connsiteX8" fmla="*/ 280294 w 3249906"/>
                <a:gd name="connsiteY8" fmla="*/ 2269917 h 3496775"/>
                <a:gd name="connsiteX9" fmla="*/ 36760 w 3249906"/>
                <a:gd name="connsiteY9" fmla="*/ 2550211 h 3496775"/>
                <a:gd name="connsiteX10" fmla="*/ 45950 w 3249906"/>
                <a:gd name="connsiteY10" fmla="*/ 3363521 h 3496775"/>
                <a:gd name="connsiteX11" fmla="*/ 105685 w 3249906"/>
                <a:gd name="connsiteY11" fmla="*/ 3326761 h 3496775"/>
                <a:gd name="connsiteX12" fmla="*/ 133255 w 3249906"/>
                <a:gd name="connsiteY12" fmla="*/ 3469206 h 3496775"/>
                <a:gd name="connsiteX13" fmla="*/ 298674 w 3249906"/>
                <a:gd name="connsiteY13" fmla="*/ 3464611 h 3496775"/>
                <a:gd name="connsiteX14" fmla="*/ 353813 w 3249906"/>
                <a:gd name="connsiteY14" fmla="*/ 3427851 h 3496775"/>
                <a:gd name="connsiteX15" fmla="*/ 174609 w 3249906"/>
                <a:gd name="connsiteY15" fmla="*/ 3276217 h 3496775"/>
                <a:gd name="connsiteX16" fmla="*/ 170014 w 3249906"/>
                <a:gd name="connsiteY16" fmla="*/ 2720225 h 3496775"/>
                <a:gd name="connsiteX17" fmla="*/ 390573 w 3249906"/>
                <a:gd name="connsiteY17" fmla="*/ 2605350 h 3496775"/>
                <a:gd name="connsiteX18" fmla="*/ 298674 w 3249906"/>
                <a:gd name="connsiteY18" fmla="*/ 2734010 h 3496775"/>
                <a:gd name="connsiteX19" fmla="*/ 680057 w 3249906"/>
                <a:gd name="connsiteY19" fmla="*/ 3294597 h 3496775"/>
                <a:gd name="connsiteX20" fmla="*/ 721411 w 3249906"/>
                <a:gd name="connsiteY20" fmla="*/ 3262432 h 3496775"/>
                <a:gd name="connsiteX21" fmla="*/ 735196 w 3249906"/>
                <a:gd name="connsiteY21" fmla="*/ 3363521 h 3496775"/>
                <a:gd name="connsiteX22" fmla="*/ 928185 w 3249906"/>
                <a:gd name="connsiteY22" fmla="*/ 3363521 h 3496775"/>
                <a:gd name="connsiteX23" fmla="*/ 974135 w 3249906"/>
                <a:gd name="connsiteY23" fmla="*/ 3331356 h 3496775"/>
                <a:gd name="connsiteX24" fmla="*/ 758171 w 3249906"/>
                <a:gd name="connsiteY24" fmla="*/ 3193507 h 3496775"/>
                <a:gd name="connsiteX25" fmla="*/ 510043 w 3249906"/>
                <a:gd name="connsiteY25" fmla="*/ 2821314 h 3496775"/>
                <a:gd name="connsiteX26" fmla="*/ 519233 w 3249906"/>
                <a:gd name="connsiteY26" fmla="*/ 2738605 h 3496775"/>
                <a:gd name="connsiteX27" fmla="*/ 914400 w 3249906"/>
                <a:gd name="connsiteY27" fmla="*/ 2334247 h 3496775"/>
                <a:gd name="connsiteX28" fmla="*/ 1709331 w 3249906"/>
                <a:gd name="connsiteY28" fmla="*/ 2380197 h 3496775"/>
                <a:gd name="connsiteX29" fmla="*/ 1585267 w 3249906"/>
                <a:gd name="connsiteY29" fmla="*/ 3248647 h 3496775"/>
                <a:gd name="connsiteX30" fmla="*/ 1622026 w 3249906"/>
                <a:gd name="connsiteY30" fmla="*/ 3239457 h 3496775"/>
                <a:gd name="connsiteX31" fmla="*/ 1617432 w 3249906"/>
                <a:gd name="connsiteY31" fmla="*/ 3386496 h 3496775"/>
                <a:gd name="connsiteX32" fmla="*/ 1824205 w 3249906"/>
                <a:gd name="connsiteY32" fmla="*/ 3450826 h 3496775"/>
                <a:gd name="connsiteX33" fmla="*/ 1856370 w 3249906"/>
                <a:gd name="connsiteY33" fmla="*/ 3391091 h 3496775"/>
                <a:gd name="connsiteX34" fmla="*/ 1718521 w 3249906"/>
                <a:gd name="connsiteY34" fmla="*/ 3303786 h 3496775"/>
                <a:gd name="connsiteX35" fmla="*/ 1746091 w 3249906"/>
                <a:gd name="connsiteY35" fmla="*/ 2908619 h 3496775"/>
                <a:gd name="connsiteX36" fmla="*/ 1870155 w 3249906"/>
                <a:gd name="connsiteY36" fmla="*/ 2623730 h 3496775"/>
                <a:gd name="connsiteX37" fmla="*/ 1975840 w 3249906"/>
                <a:gd name="connsiteY37" fmla="*/ 2844289 h 3496775"/>
                <a:gd name="connsiteX38" fmla="*/ 2058549 w 3249906"/>
                <a:gd name="connsiteY38" fmla="*/ 3060253 h 3496775"/>
                <a:gd name="connsiteX39" fmla="*/ 2104499 w 3249906"/>
                <a:gd name="connsiteY39" fmla="*/ 3358926 h 3496775"/>
                <a:gd name="connsiteX40" fmla="*/ 2141259 w 3249906"/>
                <a:gd name="connsiteY40" fmla="*/ 3326761 h 3496775"/>
                <a:gd name="connsiteX41" fmla="*/ 2168828 w 3249906"/>
                <a:gd name="connsiteY41" fmla="*/ 3496775 h 3496775"/>
                <a:gd name="connsiteX42" fmla="*/ 2325058 w 3249906"/>
                <a:gd name="connsiteY42" fmla="*/ 3496775 h 3496775"/>
                <a:gd name="connsiteX43" fmla="*/ 2380197 w 3249906"/>
                <a:gd name="connsiteY43" fmla="*/ 3455421 h 3496775"/>
                <a:gd name="connsiteX44" fmla="*/ 2219373 w 3249906"/>
                <a:gd name="connsiteY44" fmla="*/ 3358926 h 3496775"/>
                <a:gd name="connsiteX45" fmla="*/ 2145854 w 3249906"/>
                <a:gd name="connsiteY45" fmla="*/ 3087823 h 3496775"/>
                <a:gd name="connsiteX46" fmla="*/ 2072334 w 3249906"/>
                <a:gd name="connsiteY46" fmla="*/ 2609945 h 3496775"/>
                <a:gd name="connsiteX47" fmla="*/ 2072334 w 3249906"/>
                <a:gd name="connsiteY47" fmla="*/ 2357222 h 3496775"/>
                <a:gd name="connsiteX48" fmla="*/ 2348033 w 3249906"/>
                <a:gd name="connsiteY48" fmla="*/ 2173423 h 3496775"/>
                <a:gd name="connsiteX49" fmla="*/ 2609946 w 3249906"/>
                <a:gd name="connsiteY49" fmla="*/ 1787445 h 3496775"/>
                <a:gd name="connsiteX50" fmla="*/ 2651301 w 3249906"/>
                <a:gd name="connsiteY50" fmla="*/ 1438227 h 3496775"/>
                <a:gd name="connsiteX51" fmla="*/ 2798340 w 3249906"/>
                <a:gd name="connsiteY51" fmla="*/ 1387682 h 3496775"/>
                <a:gd name="connsiteX52" fmla="*/ 2779960 w 3249906"/>
                <a:gd name="connsiteY52" fmla="*/ 1291187 h 3496775"/>
                <a:gd name="connsiteX53" fmla="*/ 2770770 w 3249906"/>
                <a:gd name="connsiteY53" fmla="*/ 1231453 h 3496775"/>
                <a:gd name="connsiteX54" fmla="*/ 2775365 w 3249906"/>
                <a:gd name="connsiteY54" fmla="*/ 1102793 h 3496775"/>
                <a:gd name="connsiteX55" fmla="*/ 2853480 w 3249906"/>
                <a:gd name="connsiteY55" fmla="*/ 1185503 h 3496775"/>
                <a:gd name="connsiteX56" fmla="*/ 2807530 w 3249906"/>
                <a:gd name="connsiteY56" fmla="*/ 1066034 h 3496775"/>
                <a:gd name="connsiteX57" fmla="*/ 2835100 w 3249906"/>
                <a:gd name="connsiteY57" fmla="*/ 1020084 h 3496775"/>
                <a:gd name="connsiteX58" fmla="*/ 2986734 w 3249906"/>
                <a:gd name="connsiteY58" fmla="*/ 771955 h 3496775"/>
                <a:gd name="connsiteX59" fmla="*/ 2729415 w 3249906"/>
                <a:gd name="connsiteY59" fmla="*/ 868450 h 3496775"/>
                <a:gd name="connsiteX60" fmla="*/ 3074039 w 3249906"/>
                <a:gd name="connsiteY60" fmla="*/ 496257 h 3496775"/>
                <a:gd name="connsiteX61" fmla="*/ 3227321 w 3249906"/>
                <a:gd name="connsiteY61" fmla="*/ 48897 h 3496775"/>
                <a:gd name="connsiteX62" fmla="*/ 3119988 w 3249906"/>
                <a:gd name="connsiteY62" fmla="*/ 328453 h 3496775"/>
                <a:gd name="connsiteX63" fmla="*/ 3079371 w 3249906"/>
                <a:gd name="connsiteY63" fmla="*/ 38232 h 3496775"/>
                <a:gd name="connsiteX64" fmla="*/ 3059798 w 3249906"/>
                <a:gd name="connsiteY64" fmla="*/ 388642 h 3496775"/>
                <a:gd name="connsiteX65" fmla="*/ 2963023 w 3249906"/>
                <a:gd name="connsiteY65" fmla="*/ 482754 h 3496775"/>
                <a:gd name="connsiteX66" fmla="*/ 2822963 w 3249906"/>
                <a:gd name="connsiteY66" fmla="*/ 60189 h 3496775"/>
                <a:gd name="connsiteX67" fmla="*/ 2887119 w 3249906"/>
                <a:gd name="connsiteY67" fmla="*/ 521161 h 3496775"/>
                <a:gd name="connsiteX68" fmla="*/ 2715630 w 3249906"/>
                <a:gd name="connsiteY68" fmla="*/ 730601 h 3496775"/>
                <a:gd name="connsiteX69" fmla="*/ 2649828 w 3249906"/>
                <a:gd name="connsiteY69" fmla="*/ 620884 h 3496775"/>
                <a:gd name="connsiteX70" fmla="*/ 2633832 w 3249906"/>
                <a:gd name="connsiteY70" fmla="*/ 446449 h 3496775"/>
                <a:gd name="connsiteX71" fmla="*/ 2586971 w 3249906"/>
                <a:gd name="connsiteY71" fmla="*/ 643296 h 3496775"/>
                <a:gd name="connsiteX72" fmla="*/ 2650846 w 3249906"/>
                <a:gd name="connsiteY72" fmla="*/ 771218 h 3496775"/>
                <a:gd name="connsiteX73" fmla="*/ 2632922 w 3249906"/>
                <a:gd name="connsiteY73" fmla="*/ 854946 h 3496775"/>
                <a:gd name="connsiteX74" fmla="*/ 2481287 w 3249906"/>
                <a:gd name="connsiteY74" fmla="*/ 854665 h 3496775"/>
                <a:gd name="connsiteX75" fmla="*/ 2393982 w 3249906"/>
                <a:gd name="connsiteY75" fmla="*/ 753575 h 3496775"/>
                <a:gd name="connsiteX76" fmla="*/ 2447929 w 3249906"/>
                <a:gd name="connsiteY76" fmla="*/ 605344 h 3496775"/>
                <a:gd name="connsiteX77" fmla="*/ 2420079 w 3249906"/>
                <a:gd name="connsiteY77" fmla="*/ 458586 h 3496775"/>
                <a:gd name="connsiteX78" fmla="*/ 2330389 w 3249906"/>
                <a:gd name="connsiteY78" fmla="*/ 702575 h 3496775"/>
                <a:gd name="connsiteX79" fmla="*/ 2045501 w 3249906"/>
                <a:gd name="connsiteY79" fmla="*/ 470160 h 3496775"/>
                <a:gd name="connsiteX80" fmla="*/ 2079139 w 3249906"/>
                <a:gd name="connsiteY80" fmla="*/ 379171 h 3496775"/>
                <a:gd name="connsiteX81" fmla="*/ 2305379 w 3249906"/>
                <a:gd name="connsiteY81" fmla="*/ 238764 h 3496775"/>
                <a:gd name="connsiteX82" fmla="*/ 2167863 w 3249906"/>
                <a:gd name="connsiteY82" fmla="*/ 296731 h 3496775"/>
                <a:gd name="connsiteX83" fmla="*/ 2035574 w 3249906"/>
                <a:gd name="connsiteY83" fmla="*/ 307863 h 3496775"/>
                <a:gd name="connsiteX84" fmla="*/ 2047899 w 3249906"/>
                <a:gd name="connsiteY84" fmla="*/ 174099 h 3496775"/>
                <a:gd name="connsiteX85" fmla="*/ 2126456 w 3249906"/>
                <a:gd name="connsiteY85" fmla="*/ 0 h 3496775"/>
                <a:gd name="connsiteX86" fmla="*/ 1966650 w 3249906"/>
                <a:gd name="connsiteY86" fmla="*/ 257318 h 3496775"/>
                <a:gd name="connsiteX87" fmla="*/ 1936870 w 3249906"/>
                <a:gd name="connsiteY87" fmla="*/ 32164 h 3496775"/>
                <a:gd name="connsiteX88" fmla="*/ 1901275 w 3249906"/>
                <a:gd name="connsiteY88" fmla="*/ 208756 h 3496775"/>
                <a:gd name="connsiteX89" fmla="*/ 1931363 w 3249906"/>
                <a:gd name="connsiteY89" fmla="*/ 367315 h 3496775"/>
                <a:gd name="connsiteX90" fmla="*/ 1837294 w 3249906"/>
                <a:gd name="connsiteY90" fmla="*/ 288733 h 3496775"/>
                <a:gd name="connsiteX91" fmla="*/ 1776782 w 3249906"/>
                <a:gd name="connsiteY91" fmla="*/ 138130 h 3496775"/>
                <a:gd name="connsiteX92" fmla="*/ 1812524 w 3249906"/>
                <a:gd name="connsiteY92" fmla="*/ 363351 h 3496775"/>
                <a:gd name="connsiteX93" fmla="*/ 2358415 w 3249906"/>
                <a:gd name="connsiteY93" fmla="*/ 907420 h 3496775"/>
                <a:gd name="connsiteX94" fmla="*/ 2235543 w 3249906"/>
                <a:gd name="connsiteY94" fmla="*/ 830779 h 3496775"/>
                <a:gd name="connsiteX95" fmla="*/ 2065635 w 3249906"/>
                <a:gd name="connsiteY95" fmla="*/ 746314 h 3496775"/>
                <a:gd name="connsiteX96" fmla="*/ 2108531 w 3249906"/>
                <a:gd name="connsiteY96" fmla="*/ 998194 h 3496775"/>
                <a:gd name="connsiteX97" fmla="*/ 2259254 w 3249906"/>
                <a:gd name="connsiteY97" fmla="*/ 1067227 h 3496775"/>
                <a:gd name="connsiteX98" fmla="*/ 2285163 w 3249906"/>
                <a:gd name="connsiteY98" fmla="*/ 1144483 h 3496775"/>
                <a:gd name="connsiteX99" fmla="*/ 2187208 w 3249906"/>
                <a:gd name="connsiteY99" fmla="*/ 1396872 h 3496775"/>
                <a:gd name="connsiteX100" fmla="*/ 1962055 w 3249906"/>
                <a:gd name="connsiteY100" fmla="*/ 1419847 h 3496775"/>
                <a:gd name="connsiteX101" fmla="*/ 1658786 w 3249906"/>
                <a:gd name="connsiteY101" fmla="*/ 1452012 h 3496775"/>
                <a:gd name="connsiteX102" fmla="*/ 514638 w 3249906"/>
                <a:gd name="connsiteY102" fmla="*/ 1433632 h 3496775"/>
                <a:gd name="connsiteX0" fmla="*/ 514638 w 3249906"/>
                <a:gd name="connsiteY0" fmla="*/ 1433632 h 3496775"/>
                <a:gd name="connsiteX1" fmla="*/ 514638 w 3249906"/>
                <a:gd name="connsiteY1" fmla="*/ 1433632 h 3496775"/>
                <a:gd name="connsiteX2" fmla="*/ 202179 w 3249906"/>
                <a:gd name="connsiteY2" fmla="*/ 1603646 h 3496775"/>
                <a:gd name="connsiteX3" fmla="*/ 18380 w 3249906"/>
                <a:gd name="connsiteY3" fmla="*/ 1787445 h 3496775"/>
                <a:gd name="connsiteX4" fmla="*/ 0 w 3249906"/>
                <a:gd name="connsiteY4" fmla="*/ 2063143 h 3496775"/>
                <a:gd name="connsiteX5" fmla="*/ 151635 w 3249906"/>
                <a:gd name="connsiteY5" fmla="*/ 1952864 h 3496775"/>
                <a:gd name="connsiteX6" fmla="*/ 188394 w 3249906"/>
                <a:gd name="connsiteY6" fmla="*/ 2003409 h 3496775"/>
                <a:gd name="connsiteX7" fmla="*/ 202179 w 3249906"/>
                <a:gd name="connsiteY7" fmla="*/ 1856369 h 3496775"/>
                <a:gd name="connsiteX8" fmla="*/ 280294 w 3249906"/>
                <a:gd name="connsiteY8" fmla="*/ 2269917 h 3496775"/>
                <a:gd name="connsiteX9" fmla="*/ 36760 w 3249906"/>
                <a:gd name="connsiteY9" fmla="*/ 2550211 h 3496775"/>
                <a:gd name="connsiteX10" fmla="*/ 45950 w 3249906"/>
                <a:gd name="connsiteY10" fmla="*/ 3363521 h 3496775"/>
                <a:gd name="connsiteX11" fmla="*/ 105685 w 3249906"/>
                <a:gd name="connsiteY11" fmla="*/ 3326761 h 3496775"/>
                <a:gd name="connsiteX12" fmla="*/ 133255 w 3249906"/>
                <a:gd name="connsiteY12" fmla="*/ 3469206 h 3496775"/>
                <a:gd name="connsiteX13" fmla="*/ 298674 w 3249906"/>
                <a:gd name="connsiteY13" fmla="*/ 3464611 h 3496775"/>
                <a:gd name="connsiteX14" fmla="*/ 353813 w 3249906"/>
                <a:gd name="connsiteY14" fmla="*/ 3427851 h 3496775"/>
                <a:gd name="connsiteX15" fmla="*/ 174609 w 3249906"/>
                <a:gd name="connsiteY15" fmla="*/ 3276217 h 3496775"/>
                <a:gd name="connsiteX16" fmla="*/ 170014 w 3249906"/>
                <a:gd name="connsiteY16" fmla="*/ 2720225 h 3496775"/>
                <a:gd name="connsiteX17" fmla="*/ 390573 w 3249906"/>
                <a:gd name="connsiteY17" fmla="*/ 2605350 h 3496775"/>
                <a:gd name="connsiteX18" fmla="*/ 298674 w 3249906"/>
                <a:gd name="connsiteY18" fmla="*/ 2734010 h 3496775"/>
                <a:gd name="connsiteX19" fmla="*/ 680057 w 3249906"/>
                <a:gd name="connsiteY19" fmla="*/ 3294597 h 3496775"/>
                <a:gd name="connsiteX20" fmla="*/ 721411 w 3249906"/>
                <a:gd name="connsiteY20" fmla="*/ 3262432 h 3496775"/>
                <a:gd name="connsiteX21" fmla="*/ 735196 w 3249906"/>
                <a:gd name="connsiteY21" fmla="*/ 3363521 h 3496775"/>
                <a:gd name="connsiteX22" fmla="*/ 928185 w 3249906"/>
                <a:gd name="connsiteY22" fmla="*/ 3363521 h 3496775"/>
                <a:gd name="connsiteX23" fmla="*/ 974135 w 3249906"/>
                <a:gd name="connsiteY23" fmla="*/ 3331356 h 3496775"/>
                <a:gd name="connsiteX24" fmla="*/ 758171 w 3249906"/>
                <a:gd name="connsiteY24" fmla="*/ 3193507 h 3496775"/>
                <a:gd name="connsiteX25" fmla="*/ 510043 w 3249906"/>
                <a:gd name="connsiteY25" fmla="*/ 2821314 h 3496775"/>
                <a:gd name="connsiteX26" fmla="*/ 519233 w 3249906"/>
                <a:gd name="connsiteY26" fmla="*/ 2738605 h 3496775"/>
                <a:gd name="connsiteX27" fmla="*/ 914400 w 3249906"/>
                <a:gd name="connsiteY27" fmla="*/ 2334247 h 3496775"/>
                <a:gd name="connsiteX28" fmla="*/ 1709331 w 3249906"/>
                <a:gd name="connsiteY28" fmla="*/ 2380197 h 3496775"/>
                <a:gd name="connsiteX29" fmla="*/ 1585267 w 3249906"/>
                <a:gd name="connsiteY29" fmla="*/ 3248647 h 3496775"/>
                <a:gd name="connsiteX30" fmla="*/ 1622026 w 3249906"/>
                <a:gd name="connsiteY30" fmla="*/ 3239457 h 3496775"/>
                <a:gd name="connsiteX31" fmla="*/ 1617432 w 3249906"/>
                <a:gd name="connsiteY31" fmla="*/ 3386496 h 3496775"/>
                <a:gd name="connsiteX32" fmla="*/ 1824205 w 3249906"/>
                <a:gd name="connsiteY32" fmla="*/ 3450826 h 3496775"/>
                <a:gd name="connsiteX33" fmla="*/ 1856370 w 3249906"/>
                <a:gd name="connsiteY33" fmla="*/ 3391091 h 3496775"/>
                <a:gd name="connsiteX34" fmla="*/ 1718521 w 3249906"/>
                <a:gd name="connsiteY34" fmla="*/ 3303786 h 3496775"/>
                <a:gd name="connsiteX35" fmla="*/ 1746091 w 3249906"/>
                <a:gd name="connsiteY35" fmla="*/ 2908619 h 3496775"/>
                <a:gd name="connsiteX36" fmla="*/ 1870155 w 3249906"/>
                <a:gd name="connsiteY36" fmla="*/ 2623730 h 3496775"/>
                <a:gd name="connsiteX37" fmla="*/ 1975840 w 3249906"/>
                <a:gd name="connsiteY37" fmla="*/ 2844289 h 3496775"/>
                <a:gd name="connsiteX38" fmla="*/ 2058549 w 3249906"/>
                <a:gd name="connsiteY38" fmla="*/ 3060253 h 3496775"/>
                <a:gd name="connsiteX39" fmla="*/ 2104499 w 3249906"/>
                <a:gd name="connsiteY39" fmla="*/ 3358926 h 3496775"/>
                <a:gd name="connsiteX40" fmla="*/ 2141259 w 3249906"/>
                <a:gd name="connsiteY40" fmla="*/ 3326761 h 3496775"/>
                <a:gd name="connsiteX41" fmla="*/ 2168828 w 3249906"/>
                <a:gd name="connsiteY41" fmla="*/ 3496775 h 3496775"/>
                <a:gd name="connsiteX42" fmla="*/ 2325058 w 3249906"/>
                <a:gd name="connsiteY42" fmla="*/ 3496775 h 3496775"/>
                <a:gd name="connsiteX43" fmla="*/ 2380197 w 3249906"/>
                <a:gd name="connsiteY43" fmla="*/ 3455421 h 3496775"/>
                <a:gd name="connsiteX44" fmla="*/ 2219373 w 3249906"/>
                <a:gd name="connsiteY44" fmla="*/ 3358926 h 3496775"/>
                <a:gd name="connsiteX45" fmla="*/ 2145854 w 3249906"/>
                <a:gd name="connsiteY45" fmla="*/ 3087823 h 3496775"/>
                <a:gd name="connsiteX46" fmla="*/ 2072334 w 3249906"/>
                <a:gd name="connsiteY46" fmla="*/ 2609945 h 3496775"/>
                <a:gd name="connsiteX47" fmla="*/ 2072334 w 3249906"/>
                <a:gd name="connsiteY47" fmla="*/ 2357222 h 3496775"/>
                <a:gd name="connsiteX48" fmla="*/ 2348033 w 3249906"/>
                <a:gd name="connsiteY48" fmla="*/ 2173423 h 3496775"/>
                <a:gd name="connsiteX49" fmla="*/ 2609946 w 3249906"/>
                <a:gd name="connsiteY49" fmla="*/ 1787445 h 3496775"/>
                <a:gd name="connsiteX50" fmla="*/ 2651301 w 3249906"/>
                <a:gd name="connsiteY50" fmla="*/ 1438227 h 3496775"/>
                <a:gd name="connsiteX51" fmla="*/ 2798340 w 3249906"/>
                <a:gd name="connsiteY51" fmla="*/ 1387682 h 3496775"/>
                <a:gd name="connsiteX52" fmla="*/ 2779960 w 3249906"/>
                <a:gd name="connsiteY52" fmla="*/ 1291187 h 3496775"/>
                <a:gd name="connsiteX53" fmla="*/ 2770770 w 3249906"/>
                <a:gd name="connsiteY53" fmla="*/ 1231453 h 3496775"/>
                <a:gd name="connsiteX54" fmla="*/ 2775365 w 3249906"/>
                <a:gd name="connsiteY54" fmla="*/ 1102793 h 3496775"/>
                <a:gd name="connsiteX55" fmla="*/ 2853480 w 3249906"/>
                <a:gd name="connsiteY55" fmla="*/ 1185503 h 3496775"/>
                <a:gd name="connsiteX56" fmla="*/ 2807530 w 3249906"/>
                <a:gd name="connsiteY56" fmla="*/ 1066034 h 3496775"/>
                <a:gd name="connsiteX57" fmla="*/ 2835100 w 3249906"/>
                <a:gd name="connsiteY57" fmla="*/ 1020084 h 3496775"/>
                <a:gd name="connsiteX58" fmla="*/ 2986734 w 3249906"/>
                <a:gd name="connsiteY58" fmla="*/ 771955 h 3496775"/>
                <a:gd name="connsiteX59" fmla="*/ 2729415 w 3249906"/>
                <a:gd name="connsiteY59" fmla="*/ 868450 h 3496775"/>
                <a:gd name="connsiteX60" fmla="*/ 3074039 w 3249906"/>
                <a:gd name="connsiteY60" fmla="*/ 496257 h 3496775"/>
                <a:gd name="connsiteX61" fmla="*/ 3227321 w 3249906"/>
                <a:gd name="connsiteY61" fmla="*/ 48897 h 3496775"/>
                <a:gd name="connsiteX62" fmla="*/ 3119988 w 3249906"/>
                <a:gd name="connsiteY62" fmla="*/ 328453 h 3496775"/>
                <a:gd name="connsiteX63" fmla="*/ 3079371 w 3249906"/>
                <a:gd name="connsiteY63" fmla="*/ 38232 h 3496775"/>
                <a:gd name="connsiteX64" fmla="*/ 3059798 w 3249906"/>
                <a:gd name="connsiteY64" fmla="*/ 388642 h 3496775"/>
                <a:gd name="connsiteX65" fmla="*/ 2963023 w 3249906"/>
                <a:gd name="connsiteY65" fmla="*/ 482754 h 3496775"/>
                <a:gd name="connsiteX66" fmla="*/ 2822963 w 3249906"/>
                <a:gd name="connsiteY66" fmla="*/ 60189 h 3496775"/>
                <a:gd name="connsiteX67" fmla="*/ 2887119 w 3249906"/>
                <a:gd name="connsiteY67" fmla="*/ 521161 h 3496775"/>
                <a:gd name="connsiteX68" fmla="*/ 2715630 w 3249906"/>
                <a:gd name="connsiteY68" fmla="*/ 730601 h 3496775"/>
                <a:gd name="connsiteX69" fmla="*/ 2649828 w 3249906"/>
                <a:gd name="connsiteY69" fmla="*/ 620884 h 3496775"/>
                <a:gd name="connsiteX70" fmla="*/ 2633832 w 3249906"/>
                <a:gd name="connsiteY70" fmla="*/ 446449 h 3496775"/>
                <a:gd name="connsiteX71" fmla="*/ 2586971 w 3249906"/>
                <a:gd name="connsiteY71" fmla="*/ 643296 h 3496775"/>
                <a:gd name="connsiteX72" fmla="*/ 2650846 w 3249906"/>
                <a:gd name="connsiteY72" fmla="*/ 771218 h 3496775"/>
                <a:gd name="connsiteX73" fmla="*/ 2632922 w 3249906"/>
                <a:gd name="connsiteY73" fmla="*/ 854946 h 3496775"/>
                <a:gd name="connsiteX74" fmla="*/ 2481287 w 3249906"/>
                <a:gd name="connsiteY74" fmla="*/ 854665 h 3496775"/>
                <a:gd name="connsiteX75" fmla="*/ 2393982 w 3249906"/>
                <a:gd name="connsiteY75" fmla="*/ 753575 h 3496775"/>
                <a:gd name="connsiteX76" fmla="*/ 2447929 w 3249906"/>
                <a:gd name="connsiteY76" fmla="*/ 605344 h 3496775"/>
                <a:gd name="connsiteX77" fmla="*/ 2420079 w 3249906"/>
                <a:gd name="connsiteY77" fmla="*/ 458586 h 3496775"/>
                <a:gd name="connsiteX78" fmla="*/ 2330389 w 3249906"/>
                <a:gd name="connsiteY78" fmla="*/ 702575 h 3496775"/>
                <a:gd name="connsiteX79" fmla="*/ 2045501 w 3249906"/>
                <a:gd name="connsiteY79" fmla="*/ 470160 h 3496775"/>
                <a:gd name="connsiteX80" fmla="*/ 2079139 w 3249906"/>
                <a:gd name="connsiteY80" fmla="*/ 379171 h 3496775"/>
                <a:gd name="connsiteX81" fmla="*/ 2305379 w 3249906"/>
                <a:gd name="connsiteY81" fmla="*/ 238764 h 3496775"/>
                <a:gd name="connsiteX82" fmla="*/ 2167863 w 3249906"/>
                <a:gd name="connsiteY82" fmla="*/ 296731 h 3496775"/>
                <a:gd name="connsiteX83" fmla="*/ 2035574 w 3249906"/>
                <a:gd name="connsiteY83" fmla="*/ 307863 h 3496775"/>
                <a:gd name="connsiteX84" fmla="*/ 2047899 w 3249906"/>
                <a:gd name="connsiteY84" fmla="*/ 174099 h 3496775"/>
                <a:gd name="connsiteX85" fmla="*/ 2126456 w 3249906"/>
                <a:gd name="connsiteY85" fmla="*/ 0 h 3496775"/>
                <a:gd name="connsiteX86" fmla="*/ 1966650 w 3249906"/>
                <a:gd name="connsiteY86" fmla="*/ 257318 h 3496775"/>
                <a:gd name="connsiteX87" fmla="*/ 1936870 w 3249906"/>
                <a:gd name="connsiteY87" fmla="*/ 32164 h 3496775"/>
                <a:gd name="connsiteX88" fmla="*/ 1901275 w 3249906"/>
                <a:gd name="connsiteY88" fmla="*/ 208756 h 3496775"/>
                <a:gd name="connsiteX89" fmla="*/ 1931363 w 3249906"/>
                <a:gd name="connsiteY89" fmla="*/ 367315 h 3496775"/>
                <a:gd name="connsiteX90" fmla="*/ 1837294 w 3249906"/>
                <a:gd name="connsiteY90" fmla="*/ 288733 h 3496775"/>
                <a:gd name="connsiteX91" fmla="*/ 1776782 w 3249906"/>
                <a:gd name="connsiteY91" fmla="*/ 138130 h 3496775"/>
                <a:gd name="connsiteX92" fmla="*/ 1812524 w 3249906"/>
                <a:gd name="connsiteY92" fmla="*/ 363351 h 3496775"/>
                <a:gd name="connsiteX93" fmla="*/ 2358415 w 3249906"/>
                <a:gd name="connsiteY93" fmla="*/ 907420 h 3496775"/>
                <a:gd name="connsiteX94" fmla="*/ 2235543 w 3249906"/>
                <a:gd name="connsiteY94" fmla="*/ 830779 h 3496775"/>
                <a:gd name="connsiteX95" fmla="*/ 2065635 w 3249906"/>
                <a:gd name="connsiteY95" fmla="*/ 746314 h 3496775"/>
                <a:gd name="connsiteX96" fmla="*/ 2108531 w 3249906"/>
                <a:gd name="connsiteY96" fmla="*/ 998194 h 3496775"/>
                <a:gd name="connsiteX97" fmla="*/ 2259254 w 3249906"/>
                <a:gd name="connsiteY97" fmla="*/ 1067227 h 3496775"/>
                <a:gd name="connsiteX98" fmla="*/ 2285163 w 3249906"/>
                <a:gd name="connsiteY98" fmla="*/ 1144483 h 3496775"/>
                <a:gd name="connsiteX99" fmla="*/ 2187208 w 3249906"/>
                <a:gd name="connsiteY99" fmla="*/ 1396872 h 3496775"/>
                <a:gd name="connsiteX100" fmla="*/ 1962055 w 3249906"/>
                <a:gd name="connsiteY100" fmla="*/ 1419847 h 3496775"/>
                <a:gd name="connsiteX101" fmla="*/ 1658786 w 3249906"/>
                <a:gd name="connsiteY101" fmla="*/ 1452012 h 3496775"/>
                <a:gd name="connsiteX102" fmla="*/ 514638 w 3249906"/>
                <a:gd name="connsiteY102" fmla="*/ 1433632 h 3496775"/>
                <a:gd name="connsiteX0" fmla="*/ 514638 w 3243991"/>
                <a:gd name="connsiteY0" fmla="*/ 1433632 h 3496775"/>
                <a:gd name="connsiteX1" fmla="*/ 514638 w 3243991"/>
                <a:gd name="connsiteY1" fmla="*/ 1433632 h 3496775"/>
                <a:gd name="connsiteX2" fmla="*/ 202179 w 3243991"/>
                <a:gd name="connsiteY2" fmla="*/ 1603646 h 3496775"/>
                <a:gd name="connsiteX3" fmla="*/ 18380 w 3243991"/>
                <a:gd name="connsiteY3" fmla="*/ 1787445 h 3496775"/>
                <a:gd name="connsiteX4" fmla="*/ 0 w 3243991"/>
                <a:gd name="connsiteY4" fmla="*/ 2063143 h 3496775"/>
                <a:gd name="connsiteX5" fmla="*/ 151635 w 3243991"/>
                <a:gd name="connsiteY5" fmla="*/ 1952864 h 3496775"/>
                <a:gd name="connsiteX6" fmla="*/ 188394 w 3243991"/>
                <a:gd name="connsiteY6" fmla="*/ 2003409 h 3496775"/>
                <a:gd name="connsiteX7" fmla="*/ 202179 w 3243991"/>
                <a:gd name="connsiteY7" fmla="*/ 1856369 h 3496775"/>
                <a:gd name="connsiteX8" fmla="*/ 280294 w 3243991"/>
                <a:gd name="connsiteY8" fmla="*/ 2269917 h 3496775"/>
                <a:gd name="connsiteX9" fmla="*/ 36760 w 3243991"/>
                <a:gd name="connsiteY9" fmla="*/ 2550211 h 3496775"/>
                <a:gd name="connsiteX10" fmla="*/ 45950 w 3243991"/>
                <a:gd name="connsiteY10" fmla="*/ 3363521 h 3496775"/>
                <a:gd name="connsiteX11" fmla="*/ 105685 w 3243991"/>
                <a:gd name="connsiteY11" fmla="*/ 3326761 h 3496775"/>
                <a:gd name="connsiteX12" fmla="*/ 133255 w 3243991"/>
                <a:gd name="connsiteY12" fmla="*/ 3469206 h 3496775"/>
                <a:gd name="connsiteX13" fmla="*/ 298674 w 3243991"/>
                <a:gd name="connsiteY13" fmla="*/ 3464611 h 3496775"/>
                <a:gd name="connsiteX14" fmla="*/ 353813 w 3243991"/>
                <a:gd name="connsiteY14" fmla="*/ 3427851 h 3496775"/>
                <a:gd name="connsiteX15" fmla="*/ 174609 w 3243991"/>
                <a:gd name="connsiteY15" fmla="*/ 3276217 h 3496775"/>
                <a:gd name="connsiteX16" fmla="*/ 170014 w 3243991"/>
                <a:gd name="connsiteY16" fmla="*/ 2720225 h 3496775"/>
                <a:gd name="connsiteX17" fmla="*/ 390573 w 3243991"/>
                <a:gd name="connsiteY17" fmla="*/ 2605350 h 3496775"/>
                <a:gd name="connsiteX18" fmla="*/ 298674 w 3243991"/>
                <a:gd name="connsiteY18" fmla="*/ 2734010 h 3496775"/>
                <a:gd name="connsiteX19" fmla="*/ 680057 w 3243991"/>
                <a:gd name="connsiteY19" fmla="*/ 3294597 h 3496775"/>
                <a:gd name="connsiteX20" fmla="*/ 721411 w 3243991"/>
                <a:gd name="connsiteY20" fmla="*/ 3262432 h 3496775"/>
                <a:gd name="connsiteX21" fmla="*/ 735196 w 3243991"/>
                <a:gd name="connsiteY21" fmla="*/ 3363521 h 3496775"/>
                <a:gd name="connsiteX22" fmla="*/ 928185 w 3243991"/>
                <a:gd name="connsiteY22" fmla="*/ 3363521 h 3496775"/>
                <a:gd name="connsiteX23" fmla="*/ 974135 w 3243991"/>
                <a:gd name="connsiteY23" fmla="*/ 3331356 h 3496775"/>
                <a:gd name="connsiteX24" fmla="*/ 758171 w 3243991"/>
                <a:gd name="connsiteY24" fmla="*/ 3193507 h 3496775"/>
                <a:gd name="connsiteX25" fmla="*/ 510043 w 3243991"/>
                <a:gd name="connsiteY25" fmla="*/ 2821314 h 3496775"/>
                <a:gd name="connsiteX26" fmla="*/ 519233 w 3243991"/>
                <a:gd name="connsiteY26" fmla="*/ 2738605 h 3496775"/>
                <a:gd name="connsiteX27" fmla="*/ 914400 w 3243991"/>
                <a:gd name="connsiteY27" fmla="*/ 2334247 h 3496775"/>
                <a:gd name="connsiteX28" fmla="*/ 1709331 w 3243991"/>
                <a:gd name="connsiteY28" fmla="*/ 2380197 h 3496775"/>
                <a:gd name="connsiteX29" fmla="*/ 1585267 w 3243991"/>
                <a:gd name="connsiteY29" fmla="*/ 3248647 h 3496775"/>
                <a:gd name="connsiteX30" fmla="*/ 1622026 w 3243991"/>
                <a:gd name="connsiteY30" fmla="*/ 3239457 h 3496775"/>
                <a:gd name="connsiteX31" fmla="*/ 1617432 w 3243991"/>
                <a:gd name="connsiteY31" fmla="*/ 3386496 h 3496775"/>
                <a:gd name="connsiteX32" fmla="*/ 1824205 w 3243991"/>
                <a:gd name="connsiteY32" fmla="*/ 3450826 h 3496775"/>
                <a:gd name="connsiteX33" fmla="*/ 1856370 w 3243991"/>
                <a:gd name="connsiteY33" fmla="*/ 3391091 h 3496775"/>
                <a:gd name="connsiteX34" fmla="*/ 1718521 w 3243991"/>
                <a:gd name="connsiteY34" fmla="*/ 3303786 h 3496775"/>
                <a:gd name="connsiteX35" fmla="*/ 1746091 w 3243991"/>
                <a:gd name="connsiteY35" fmla="*/ 2908619 h 3496775"/>
                <a:gd name="connsiteX36" fmla="*/ 1870155 w 3243991"/>
                <a:gd name="connsiteY36" fmla="*/ 2623730 h 3496775"/>
                <a:gd name="connsiteX37" fmla="*/ 1975840 w 3243991"/>
                <a:gd name="connsiteY37" fmla="*/ 2844289 h 3496775"/>
                <a:gd name="connsiteX38" fmla="*/ 2058549 w 3243991"/>
                <a:gd name="connsiteY38" fmla="*/ 3060253 h 3496775"/>
                <a:gd name="connsiteX39" fmla="*/ 2104499 w 3243991"/>
                <a:gd name="connsiteY39" fmla="*/ 3358926 h 3496775"/>
                <a:gd name="connsiteX40" fmla="*/ 2141259 w 3243991"/>
                <a:gd name="connsiteY40" fmla="*/ 3326761 h 3496775"/>
                <a:gd name="connsiteX41" fmla="*/ 2168828 w 3243991"/>
                <a:gd name="connsiteY41" fmla="*/ 3496775 h 3496775"/>
                <a:gd name="connsiteX42" fmla="*/ 2325058 w 3243991"/>
                <a:gd name="connsiteY42" fmla="*/ 3496775 h 3496775"/>
                <a:gd name="connsiteX43" fmla="*/ 2380197 w 3243991"/>
                <a:gd name="connsiteY43" fmla="*/ 3455421 h 3496775"/>
                <a:gd name="connsiteX44" fmla="*/ 2219373 w 3243991"/>
                <a:gd name="connsiteY44" fmla="*/ 3358926 h 3496775"/>
                <a:gd name="connsiteX45" fmla="*/ 2145854 w 3243991"/>
                <a:gd name="connsiteY45" fmla="*/ 3087823 h 3496775"/>
                <a:gd name="connsiteX46" fmla="*/ 2072334 w 3243991"/>
                <a:gd name="connsiteY46" fmla="*/ 2609945 h 3496775"/>
                <a:gd name="connsiteX47" fmla="*/ 2072334 w 3243991"/>
                <a:gd name="connsiteY47" fmla="*/ 2357222 h 3496775"/>
                <a:gd name="connsiteX48" fmla="*/ 2348033 w 3243991"/>
                <a:gd name="connsiteY48" fmla="*/ 2173423 h 3496775"/>
                <a:gd name="connsiteX49" fmla="*/ 2609946 w 3243991"/>
                <a:gd name="connsiteY49" fmla="*/ 1787445 h 3496775"/>
                <a:gd name="connsiteX50" fmla="*/ 2651301 w 3243991"/>
                <a:gd name="connsiteY50" fmla="*/ 1438227 h 3496775"/>
                <a:gd name="connsiteX51" fmla="*/ 2798340 w 3243991"/>
                <a:gd name="connsiteY51" fmla="*/ 1387682 h 3496775"/>
                <a:gd name="connsiteX52" fmla="*/ 2779960 w 3243991"/>
                <a:gd name="connsiteY52" fmla="*/ 1291187 h 3496775"/>
                <a:gd name="connsiteX53" fmla="*/ 2770770 w 3243991"/>
                <a:gd name="connsiteY53" fmla="*/ 1231453 h 3496775"/>
                <a:gd name="connsiteX54" fmla="*/ 2775365 w 3243991"/>
                <a:gd name="connsiteY54" fmla="*/ 1102793 h 3496775"/>
                <a:gd name="connsiteX55" fmla="*/ 2853480 w 3243991"/>
                <a:gd name="connsiteY55" fmla="*/ 1185503 h 3496775"/>
                <a:gd name="connsiteX56" fmla="*/ 2807530 w 3243991"/>
                <a:gd name="connsiteY56" fmla="*/ 1066034 h 3496775"/>
                <a:gd name="connsiteX57" fmla="*/ 2835100 w 3243991"/>
                <a:gd name="connsiteY57" fmla="*/ 1020084 h 3496775"/>
                <a:gd name="connsiteX58" fmla="*/ 2986734 w 3243991"/>
                <a:gd name="connsiteY58" fmla="*/ 771955 h 3496775"/>
                <a:gd name="connsiteX59" fmla="*/ 2729415 w 3243991"/>
                <a:gd name="connsiteY59" fmla="*/ 868450 h 3496775"/>
                <a:gd name="connsiteX60" fmla="*/ 3074039 w 3243991"/>
                <a:gd name="connsiteY60" fmla="*/ 496257 h 3496775"/>
                <a:gd name="connsiteX61" fmla="*/ 3219323 w 3243991"/>
                <a:gd name="connsiteY61" fmla="*/ 46231 h 3496775"/>
                <a:gd name="connsiteX62" fmla="*/ 3119988 w 3243991"/>
                <a:gd name="connsiteY62" fmla="*/ 328453 h 3496775"/>
                <a:gd name="connsiteX63" fmla="*/ 3079371 w 3243991"/>
                <a:gd name="connsiteY63" fmla="*/ 38232 h 3496775"/>
                <a:gd name="connsiteX64" fmla="*/ 3059798 w 3243991"/>
                <a:gd name="connsiteY64" fmla="*/ 388642 h 3496775"/>
                <a:gd name="connsiteX65" fmla="*/ 2963023 w 3243991"/>
                <a:gd name="connsiteY65" fmla="*/ 482754 h 3496775"/>
                <a:gd name="connsiteX66" fmla="*/ 2822963 w 3243991"/>
                <a:gd name="connsiteY66" fmla="*/ 60189 h 3496775"/>
                <a:gd name="connsiteX67" fmla="*/ 2887119 w 3243991"/>
                <a:gd name="connsiteY67" fmla="*/ 521161 h 3496775"/>
                <a:gd name="connsiteX68" fmla="*/ 2715630 w 3243991"/>
                <a:gd name="connsiteY68" fmla="*/ 730601 h 3496775"/>
                <a:gd name="connsiteX69" fmla="*/ 2649828 w 3243991"/>
                <a:gd name="connsiteY69" fmla="*/ 620884 h 3496775"/>
                <a:gd name="connsiteX70" fmla="*/ 2633832 w 3243991"/>
                <a:gd name="connsiteY70" fmla="*/ 446449 h 3496775"/>
                <a:gd name="connsiteX71" fmla="*/ 2586971 w 3243991"/>
                <a:gd name="connsiteY71" fmla="*/ 643296 h 3496775"/>
                <a:gd name="connsiteX72" fmla="*/ 2650846 w 3243991"/>
                <a:gd name="connsiteY72" fmla="*/ 771218 h 3496775"/>
                <a:gd name="connsiteX73" fmla="*/ 2632922 w 3243991"/>
                <a:gd name="connsiteY73" fmla="*/ 854946 h 3496775"/>
                <a:gd name="connsiteX74" fmla="*/ 2481287 w 3243991"/>
                <a:gd name="connsiteY74" fmla="*/ 854665 h 3496775"/>
                <a:gd name="connsiteX75" fmla="*/ 2393982 w 3243991"/>
                <a:gd name="connsiteY75" fmla="*/ 753575 h 3496775"/>
                <a:gd name="connsiteX76" fmla="*/ 2447929 w 3243991"/>
                <a:gd name="connsiteY76" fmla="*/ 605344 h 3496775"/>
                <a:gd name="connsiteX77" fmla="*/ 2420079 w 3243991"/>
                <a:gd name="connsiteY77" fmla="*/ 458586 h 3496775"/>
                <a:gd name="connsiteX78" fmla="*/ 2330389 w 3243991"/>
                <a:gd name="connsiteY78" fmla="*/ 702575 h 3496775"/>
                <a:gd name="connsiteX79" fmla="*/ 2045501 w 3243991"/>
                <a:gd name="connsiteY79" fmla="*/ 470160 h 3496775"/>
                <a:gd name="connsiteX80" fmla="*/ 2079139 w 3243991"/>
                <a:gd name="connsiteY80" fmla="*/ 379171 h 3496775"/>
                <a:gd name="connsiteX81" fmla="*/ 2305379 w 3243991"/>
                <a:gd name="connsiteY81" fmla="*/ 238764 h 3496775"/>
                <a:gd name="connsiteX82" fmla="*/ 2167863 w 3243991"/>
                <a:gd name="connsiteY82" fmla="*/ 296731 h 3496775"/>
                <a:gd name="connsiteX83" fmla="*/ 2035574 w 3243991"/>
                <a:gd name="connsiteY83" fmla="*/ 307863 h 3496775"/>
                <a:gd name="connsiteX84" fmla="*/ 2047899 w 3243991"/>
                <a:gd name="connsiteY84" fmla="*/ 174099 h 3496775"/>
                <a:gd name="connsiteX85" fmla="*/ 2126456 w 3243991"/>
                <a:gd name="connsiteY85" fmla="*/ 0 h 3496775"/>
                <a:gd name="connsiteX86" fmla="*/ 1966650 w 3243991"/>
                <a:gd name="connsiteY86" fmla="*/ 257318 h 3496775"/>
                <a:gd name="connsiteX87" fmla="*/ 1936870 w 3243991"/>
                <a:gd name="connsiteY87" fmla="*/ 32164 h 3496775"/>
                <a:gd name="connsiteX88" fmla="*/ 1901275 w 3243991"/>
                <a:gd name="connsiteY88" fmla="*/ 208756 h 3496775"/>
                <a:gd name="connsiteX89" fmla="*/ 1931363 w 3243991"/>
                <a:gd name="connsiteY89" fmla="*/ 367315 h 3496775"/>
                <a:gd name="connsiteX90" fmla="*/ 1837294 w 3243991"/>
                <a:gd name="connsiteY90" fmla="*/ 288733 h 3496775"/>
                <a:gd name="connsiteX91" fmla="*/ 1776782 w 3243991"/>
                <a:gd name="connsiteY91" fmla="*/ 138130 h 3496775"/>
                <a:gd name="connsiteX92" fmla="*/ 1812524 w 3243991"/>
                <a:gd name="connsiteY92" fmla="*/ 363351 h 3496775"/>
                <a:gd name="connsiteX93" fmla="*/ 2358415 w 3243991"/>
                <a:gd name="connsiteY93" fmla="*/ 907420 h 3496775"/>
                <a:gd name="connsiteX94" fmla="*/ 2235543 w 3243991"/>
                <a:gd name="connsiteY94" fmla="*/ 830779 h 3496775"/>
                <a:gd name="connsiteX95" fmla="*/ 2065635 w 3243991"/>
                <a:gd name="connsiteY95" fmla="*/ 746314 h 3496775"/>
                <a:gd name="connsiteX96" fmla="*/ 2108531 w 3243991"/>
                <a:gd name="connsiteY96" fmla="*/ 998194 h 3496775"/>
                <a:gd name="connsiteX97" fmla="*/ 2259254 w 3243991"/>
                <a:gd name="connsiteY97" fmla="*/ 1067227 h 3496775"/>
                <a:gd name="connsiteX98" fmla="*/ 2285163 w 3243991"/>
                <a:gd name="connsiteY98" fmla="*/ 1144483 h 3496775"/>
                <a:gd name="connsiteX99" fmla="*/ 2187208 w 3243991"/>
                <a:gd name="connsiteY99" fmla="*/ 1396872 h 3496775"/>
                <a:gd name="connsiteX100" fmla="*/ 1962055 w 3243991"/>
                <a:gd name="connsiteY100" fmla="*/ 1419847 h 3496775"/>
                <a:gd name="connsiteX101" fmla="*/ 1658786 w 3243991"/>
                <a:gd name="connsiteY101" fmla="*/ 1452012 h 3496775"/>
                <a:gd name="connsiteX102" fmla="*/ 514638 w 3243991"/>
                <a:gd name="connsiteY102" fmla="*/ 1433632 h 3496775"/>
                <a:gd name="connsiteX0" fmla="*/ 514638 w 3243991"/>
                <a:gd name="connsiteY0" fmla="*/ 1433632 h 3496775"/>
                <a:gd name="connsiteX1" fmla="*/ 514638 w 3243991"/>
                <a:gd name="connsiteY1" fmla="*/ 1433632 h 3496775"/>
                <a:gd name="connsiteX2" fmla="*/ 202179 w 3243991"/>
                <a:gd name="connsiteY2" fmla="*/ 1603646 h 3496775"/>
                <a:gd name="connsiteX3" fmla="*/ 18380 w 3243991"/>
                <a:gd name="connsiteY3" fmla="*/ 1787445 h 3496775"/>
                <a:gd name="connsiteX4" fmla="*/ 0 w 3243991"/>
                <a:gd name="connsiteY4" fmla="*/ 2063143 h 3496775"/>
                <a:gd name="connsiteX5" fmla="*/ 151635 w 3243991"/>
                <a:gd name="connsiteY5" fmla="*/ 1952864 h 3496775"/>
                <a:gd name="connsiteX6" fmla="*/ 188394 w 3243991"/>
                <a:gd name="connsiteY6" fmla="*/ 2003409 h 3496775"/>
                <a:gd name="connsiteX7" fmla="*/ 202179 w 3243991"/>
                <a:gd name="connsiteY7" fmla="*/ 1856369 h 3496775"/>
                <a:gd name="connsiteX8" fmla="*/ 280294 w 3243991"/>
                <a:gd name="connsiteY8" fmla="*/ 2269917 h 3496775"/>
                <a:gd name="connsiteX9" fmla="*/ 36760 w 3243991"/>
                <a:gd name="connsiteY9" fmla="*/ 2550211 h 3496775"/>
                <a:gd name="connsiteX10" fmla="*/ 45950 w 3243991"/>
                <a:gd name="connsiteY10" fmla="*/ 3363521 h 3496775"/>
                <a:gd name="connsiteX11" fmla="*/ 105685 w 3243991"/>
                <a:gd name="connsiteY11" fmla="*/ 3326761 h 3496775"/>
                <a:gd name="connsiteX12" fmla="*/ 133255 w 3243991"/>
                <a:gd name="connsiteY12" fmla="*/ 3469206 h 3496775"/>
                <a:gd name="connsiteX13" fmla="*/ 298674 w 3243991"/>
                <a:gd name="connsiteY13" fmla="*/ 3464611 h 3496775"/>
                <a:gd name="connsiteX14" fmla="*/ 353813 w 3243991"/>
                <a:gd name="connsiteY14" fmla="*/ 3427851 h 3496775"/>
                <a:gd name="connsiteX15" fmla="*/ 174609 w 3243991"/>
                <a:gd name="connsiteY15" fmla="*/ 3276217 h 3496775"/>
                <a:gd name="connsiteX16" fmla="*/ 170014 w 3243991"/>
                <a:gd name="connsiteY16" fmla="*/ 2720225 h 3496775"/>
                <a:gd name="connsiteX17" fmla="*/ 390573 w 3243991"/>
                <a:gd name="connsiteY17" fmla="*/ 2605350 h 3496775"/>
                <a:gd name="connsiteX18" fmla="*/ 298674 w 3243991"/>
                <a:gd name="connsiteY18" fmla="*/ 2734010 h 3496775"/>
                <a:gd name="connsiteX19" fmla="*/ 680057 w 3243991"/>
                <a:gd name="connsiteY19" fmla="*/ 3294597 h 3496775"/>
                <a:gd name="connsiteX20" fmla="*/ 721411 w 3243991"/>
                <a:gd name="connsiteY20" fmla="*/ 3262432 h 3496775"/>
                <a:gd name="connsiteX21" fmla="*/ 735196 w 3243991"/>
                <a:gd name="connsiteY21" fmla="*/ 3363521 h 3496775"/>
                <a:gd name="connsiteX22" fmla="*/ 928185 w 3243991"/>
                <a:gd name="connsiteY22" fmla="*/ 3363521 h 3496775"/>
                <a:gd name="connsiteX23" fmla="*/ 974135 w 3243991"/>
                <a:gd name="connsiteY23" fmla="*/ 3331356 h 3496775"/>
                <a:gd name="connsiteX24" fmla="*/ 758171 w 3243991"/>
                <a:gd name="connsiteY24" fmla="*/ 3193507 h 3496775"/>
                <a:gd name="connsiteX25" fmla="*/ 510043 w 3243991"/>
                <a:gd name="connsiteY25" fmla="*/ 2821314 h 3496775"/>
                <a:gd name="connsiteX26" fmla="*/ 519233 w 3243991"/>
                <a:gd name="connsiteY26" fmla="*/ 2738605 h 3496775"/>
                <a:gd name="connsiteX27" fmla="*/ 914400 w 3243991"/>
                <a:gd name="connsiteY27" fmla="*/ 2334247 h 3496775"/>
                <a:gd name="connsiteX28" fmla="*/ 1709331 w 3243991"/>
                <a:gd name="connsiteY28" fmla="*/ 2380197 h 3496775"/>
                <a:gd name="connsiteX29" fmla="*/ 1585267 w 3243991"/>
                <a:gd name="connsiteY29" fmla="*/ 3248647 h 3496775"/>
                <a:gd name="connsiteX30" fmla="*/ 1622026 w 3243991"/>
                <a:gd name="connsiteY30" fmla="*/ 3239457 h 3496775"/>
                <a:gd name="connsiteX31" fmla="*/ 1617432 w 3243991"/>
                <a:gd name="connsiteY31" fmla="*/ 3386496 h 3496775"/>
                <a:gd name="connsiteX32" fmla="*/ 1824205 w 3243991"/>
                <a:gd name="connsiteY32" fmla="*/ 3450826 h 3496775"/>
                <a:gd name="connsiteX33" fmla="*/ 1856370 w 3243991"/>
                <a:gd name="connsiteY33" fmla="*/ 3391091 h 3496775"/>
                <a:gd name="connsiteX34" fmla="*/ 1718521 w 3243991"/>
                <a:gd name="connsiteY34" fmla="*/ 3303786 h 3496775"/>
                <a:gd name="connsiteX35" fmla="*/ 1746091 w 3243991"/>
                <a:gd name="connsiteY35" fmla="*/ 2908619 h 3496775"/>
                <a:gd name="connsiteX36" fmla="*/ 1870155 w 3243991"/>
                <a:gd name="connsiteY36" fmla="*/ 2623730 h 3496775"/>
                <a:gd name="connsiteX37" fmla="*/ 1975840 w 3243991"/>
                <a:gd name="connsiteY37" fmla="*/ 2844289 h 3496775"/>
                <a:gd name="connsiteX38" fmla="*/ 2058549 w 3243991"/>
                <a:gd name="connsiteY38" fmla="*/ 3060253 h 3496775"/>
                <a:gd name="connsiteX39" fmla="*/ 2104499 w 3243991"/>
                <a:gd name="connsiteY39" fmla="*/ 3358926 h 3496775"/>
                <a:gd name="connsiteX40" fmla="*/ 2141259 w 3243991"/>
                <a:gd name="connsiteY40" fmla="*/ 3326761 h 3496775"/>
                <a:gd name="connsiteX41" fmla="*/ 2168828 w 3243991"/>
                <a:gd name="connsiteY41" fmla="*/ 3496775 h 3496775"/>
                <a:gd name="connsiteX42" fmla="*/ 2325058 w 3243991"/>
                <a:gd name="connsiteY42" fmla="*/ 3496775 h 3496775"/>
                <a:gd name="connsiteX43" fmla="*/ 2380197 w 3243991"/>
                <a:gd name="connsiteY43" fmla="*/ 3455421 h 3496775"/>
                <a:gd name="connsiteX44" fmla="*/ 2219373 w 3243991"/>
                <a:gd name="connsiteY44" fmla="*/ 3358926 h 3496775"/>
                <a:gd name="connsiteX45" fmla="*/ 2145854 w 3243991"/>
                <a:gd name="connsiteY45" fmla="*/ 3087823 h 3496775"/>
                <a:gd name="connsiteX46" fmla="*/ 2072334 w 3243991"/>
                <a:gd name="connsiteY46" fmla="*/ 2609945 h 3496775"/>
                <a:gd name="connsiteX47" fmla="*/ 2072334 w 3243991"/>
                <a:gd name="connsiteY47" fmla="*/ 2357222 h 3496775"/>
                <a:gd name="connsiteX48" fmla="*/ 2348033 w 3243991"/>
                <a:gd name="connsiteY48" fmla="*/ 2173423 h 3496775"/>
                <a:gd name="connsiteX49" fmla="*/ 2609946 w 3243991"/>
                <a:gd name="connsiteY49" fmla="*/ 1787445 h 3496775"/>
                <a:gd name="connsiteX50" fmla="*/ 2651301 w 3243991"/>
                <a:gd name="connsiteY50" fmla="*/ 1438227 h 3496775"/>
                <a:gd name="connsiteX51" fmla="*/ 2798340 w 3243991"/>
                <a:gd name="connsiteY51" fmla="*/ 1387682 h 3496775"/>
                <a:gd name="connsiteX52" fmla="*/ 2779960 w 3243991"/>
                <a:gd name="connsiteY52" fmla="*/ 1291187 h 3496775"/>
                <a:gd name="connsiteX53" fmla="*/ 2770770 w 3243991"/>
                <a:gd name="connsiteY53" fmla="*/ 1231453 h 3496775"/>
                <a:gd name="connsiteX54" fmla="*/ 2775365 w 3243991"/>
                <a:gd name="connsiteY54" fmla="*/ 1102793 h 3496775"/>
                <a:gd name="connsiteX55" fmla="*/ 2853480 w 3243991"/>
                <a:gd name="connsiteY55" fmla="*/ 1185503 h 3496775"/>
                <a:gd name="connsiteX56" fmla="*/ 2807530 w 3243991"/>
                <a:gd name="connsiteY56" fmla="*/ 1066034 h 3496775"/>
                <a:gd name="connsiteX57" fmla="*/ 2835100 w 3243991"/>
                <a:gd name="connsiteY57" fmla="*/ 1020084 h 3496775"/>
                <a:gd name="connsiteX58" fmla="*/ 2986734 w 3243991"/>
                <a:gd name="connsiteY58" fmla="*/ 771955 h 3496775"/>
                <a:gd name="connsiteX59" fmla="*/ 2729415 w 3243991"/>
                <a:gd name="connsiteY59" fmla="*/ 868450 h 3496775"/>
                <a:gd name="connsiteX60" fmla="*/ 3074039 w 3243991"/>
                <a:gd name="connsiteY60" fmla="*/ 496257 h 3496775"/>
                <a:gd name="connsiteX61" fmla="*/ 3219323 w 3243991"/>
                <a:gd name="connsiteY61" fmla="*/ 46231 h 3496775"/>
                <a:gd name="connsiteX62" fmla="*/ 3119988 w 3243991"/>
                <a:gd name="connsiteY62" fmla="*/ 328453 h 3496775"/>
                <a:gd name="connsiteX63" fmla="*/ 3079371 w 3243991"/>
                <a:gd name="connsiteY63" fmla="*/ 38232 h 3496775"/>
                <a:gd name="connsiteX64" fmla="*/ 3059798 w 3243991"/>
                <a:gd name="connsiteY64" fmla="*/ 388642 h 3496775"/>
                <a:gd name="connsiteX65" fmla="*/ 2963023 w 3243991"/>
                <a:gd name="connsiteY65" fmla="*/ 482754 h 3496775"/>
                <a:gd name="connsiteX66" fmla="*/ 2822963 w 3243991"/>
                <a:gd name="connsiteY66" fmla="*/ 60189 h 3496775"/>
                <a:gd name="connsiteX67" fmla="*/ 2887119 w 3243991"/>
                <a:gd name="connsiteY67" fmla="*/ 521161 h 3496775"/>
                <a:gd name="connsiteX68" fmla="*/ 2715630 w 3243991"/>
                <a:gd name="connsiteY68" fmla="*/ 730601 h 3496775"/>
                <a:gd name="connsiteX69" fmla="*/ 2649828 w 3243991"/>
                <a:gd name="connsiteY69" fmla="*/ 620884 h 3496775"/>
                <a:gd name="connsiteX70" fmla="*/ 2633832 w 3243991"/>
                <a:gd name="connsiteY70" fmla="*/ 446449 h 3496775"/>
                <a:gd name="connsiteX71" fmla="*/ 2586971 w 3243991"/>
                <a:gd name="connsiteY71" fmla="*/ 643296 h 3496775"/>
                <a:gd name="connsiteX72" fmla="*/ 2650846 w 3243991"/>
                <a:gd name="connsiteY72" fmla="*/ 771218 h 3496775"/>
                <a:gd name="connsiteX73" fmla="*/ 2632922 w 3243991"/>
                <a:gd name="connsiteY73" fmla="*/ 854946 h 3496775"/>
                <a:gd name="connsiteX74" fmla="*/ 2481287 w 3243991"/>
                <a:gd name="connsiteY74" fmla="*/ 854665 h 3496775"/>
                <a:gd name="connsiteX75" fmla="*/ 2393982 w 3243991"/>
                <a:gd name="connsiteY75" fmla="*/ 753575 h 3496775"/>
                <a:gd name="connsiteX76" fmla="*/ 2447929 w 3243991"/>
                <a:gd name="connsiteY76" fmla="*/ 605344 h 3496775"/>
                <a:gd name="connsiteX77" fmla="*/ 2420079 w 3243991"/>
                <a:gd name="connsiteY77" fmla="*/ 458586 h 3496775"/>
                <a:gd name="connsiteX78" fmla="*/ 2330389 w 3243991"/>
                <a:gd name="connsiteY78" fmla="*/ 702575 h 3496775"/>
                <a:gd name="connsiteX79" fmla="*/ 2045501 w 3243991"/>
                <a:gd name="connsiteY79" fmla="*/ 470160 h 3496775"/>
                <a:gd name="connsiteX80" fmla="*/ 2079139 w 3243991"/>
                <a:gd name="connsiteY80" fmla="*/ 379171 h 3496775"/>
                <a:gd name="connsiteX81" fmla="*/ 2305379 w 3243991"/>
                <a:gd name="connsiteY81" fmla="*/ 238764 h 3496775"/>
                <a:gd name="connsiteX82" fmla="*/ 2167863 w 3243991"/>
                <a:gd name="connsiteY82" fmla="*/ 296731 h 3496775"/>
                <a:gd name="connsiteX83" fmla="*/ 2035574 w 3243991"/>
                <a:gd name="connsiteY83" fmla="*/ 307863 h 3496775"/>
                <a:gd name="connsiteX84" fmla="*/ 2047899 w 3243991"/>
                <a:gd name="connsiteY84" fmla="*/ 174099 h 3496775"/>
                <a:gd name="connsiteX85" fmla="*/ 2126456 w 3243991"/>
                <a:gd name="connsiteY85" fmla="*/ 0 h 3496775"/>
                <a:gd name="connsiteX86" fmla="*/ 1966650 w 3243991"/>
                <a:gd name="connsiteY86" fmla="*/ 257318 h 3496775"/>
                <a:gd name="connsiteX87" fmla="*/ 1936870 w 3243991"/>
                <a:gd name="connsiteY87" fmla="*/ 32164 h 3496775"/>
                <a:gd name="connsiteX88" fmla="*/ 1901275 w 3243991"/>
                <a:gd name="connsiteY88" fmla="*/ 208756 h 3496775"/>
                <a:gd name="connsiteX89" fmla="*/ 1931363 w 3243991"/>
                <a:gd name="connsiteY89" fmla="*/ 367315 h 3496775"/>
                <a:gd name="connsiteX90" fmla="*/ 1837294 w 3243991"/>
                <a:gd name="connsiteY90" fmla="*/ 288733 h 3496775"/>
                <a:gd name="connsiteX91" fmla="*/ 1776782 w 3243991"/>
                <a:gd name="connsiteY91" fmla="*/ 138130 h 3496775"/>
                <a:gd name="connsiteX92" fmla="*/ 1812524 w 3243991"/>
                <a:gd name="connsiteY92" fmla="*/ 363351 h 3496775"/>
                <a:gd name="connsiteX93" fmla="*/ 2358415 w 3243991"/>
                <a:gd name="connsiteY93" fmla="*/ 907420 h 3496775"/>
                <a:gd name="connsiteX94" fmla="*/ 2235543 w 3243991"/>
                <a:gd name="connsiteY94" fmla="*/ 830779 h 3496775"/>
                <a:gd name="connsiteX95" fmla="*/ 2065635 w 3243991"/>
                <a:gd name="connsiteY95" fmla="*/ 746314 h 3496775"/>
                <a:gd name="connsiteX96" fmla="*/ 2108531 w 3243991"/>
                <a:gd name="connsiteY96" fmla="*/ 998194 h 3496775"/>
                <a:gd name="connsiteX97" fmla="*/ 2259254 w 3243991"/>
                <a:gd name="connsiteY97" fmla="*/ 1067227 h 3496775"/>
                <a:gd name="connsiteX98" fmla="*/ 2285163 w 3243991"/>
                <a:gd name="connsiteY98" fmla="*/ 1144483 h 3496775"/>
                <a:gd name="connsiteX99" fmla="*/ 2187208 w 3243991"/>
                <a:gd name="connsiteY99" fmla="*/ 1396872 h 3496775"/>
                <a:gd name="connsiteX100" fmla="*/ 1962055 w 3243991"/>
                <a:gd name="connsiteY100" fmla="*/ 1419847 h 3496775"/>
                <a:gd name="connsiteX101" fmla="*/ 1658786 w 3243991"/>
                <a:gd name="connsiteY101" fmla="*/ 1452012 h 3496775"/>
                <a:gd name="connsiteX102" fmla="*/ 514638 w 3243991"/>
                <a:gd name="connsiteY102" fmla="*/ 1433632 h 3496775"/>
                <a:gd name="connsiteX0" fmla="*/ 514638 w 3246359"/>
                <a:gd name="connsiteY0" fmla="*/ 1433632 h 3496775"/>
                <a:gd name="connsiteX1" fmla="*/ 514638 w 3246359"/>
                <a:gd name="connsiteY1" fmla="*/ 1433632 h 3496775"/>
                <a:gd name="connsiteX2" fmla="*/ 202179 w 3246359"/>
                <a:gd name="connsiteY2" fmla="*/ 1603646 h 3496775"/>
                <a:gd name="connsiteX3" fmla="*/ 18380 w 3246359"/>
                <a:gd name="connsiteY3" fmla="*/ 1787445 h 3496775"/>
                <a:gd name="connsiteX4" fmla="*/ 0 w 3246359"/>
                <a:gd name="connsiteY4" fmla="*/ 2063143 h 3496775"/>
                <a:gd name="connsiteX5" fmla="*/ 151635 w 3246359"/>
                <a:gd name="connsiteY5" fmla="*/ 1952864 h 3496775"/>
                <a:gd name="connsiteX6" fmla="*/ 188394 w 3246359"/>
                <a:gd name="connsiteY6" fmla="*/ 2003409 h 3496775"/>
                <a:gd name="connsiteX7" fmla="*/ 202179 w 3246359"/>
                <a:gd name="connsiteY7" fmla="*/ 1856369 h 3496775"/>
                <a:gd name="connsiteX8" fmla="*/ 280294 w 3246359"/>
                <a:gd name="connsiteY8" fmla="*/ 2269917 h 3496775"/>
                <a:gd name="connsiteX9" fmla="*/ 36760 w 3246359"/>
                <a:gd name="connsiteY9" fmla="*/ 2550211 h 3496775"/>
                <a:gd name="connsiteX10" fmla="*/ 45950 w 3246359"/>
                <a:gd name="connsiteY10" fmla="*/ 3363521 h 3496775"/>
                <a:gd name="connsiteX11" fmla="*/ 105685 w 3246359"/>
                <a:gd name="connsiteY11" fmla="*/ 3326761 h 3496775"/>
                <a:gd name="connsiteX12" fmla="*/ 133255 w 3246359"/>
                <a:gd name="connsiteY12" fmla="*/ 3469206 h 3496775"/>
                <a:gd name="connsiteX13" fmla="*/ 298674 w 3246359"/>
                <a:gd name="connsiteY13" fmla="*/ 3464611 h 3496775"/>
                <a:gd name="connsiteX14" fmla="*/ 353813 w 3246359"/>
                <a:gd name="connsiteY14" fmla="*/ 3427851 h 3496775"/>
                <a:gd name="connsiteX15" fmla="*/ 174609 w 3246359"/>
                <a:gd name="connsiteY15" fmla="*/ 3276217 h 3496775"/>
                <a:gd name="connsiteX16" fmla="*/ 170014 w 3246359"/>
                <a:gd name="connsiteY16" fmla="*/ 2720225 h 3496775"/>
                <a:gd name="connsiteX17" fmla="*/ 390573 w 3246359"/>
                <a:gd name="connsiteY17" fmla="*/ 2605350 h 3496775"/>
                <a:gd name="connsiteX18" fmla="*/ 298674 w 3246359"/>
                <a:gd name="connsiteY18" fmla="*/ 2734010 h 3496775"/>
                <a:gd name="connsiteX19" fmla="*/ 680057 w 3246359"/>
                <a:gd name="connsiteY19" fmla="*/ 3294597 h 3496775"/>
                <a:gd name="connsiteX20" fmla="*/ 721411 w 3246359"/>
                <a:gd name="connsiteY20" fmla="*/ 3262432 h 3496775"/>
                <a:gd name="connsiteX21" fmla="*/ 735196 w 3246359"/>
                <a:gd name="connsiteY21" fmla="*/ 3363521 h 3496775"/>
                <a:gd name="connsiteX22" fmla="*/ 928185 w 3246359"/>
                <a:gd name="connsiteY22" fmla="*/ 3363521 h 3496775"/>
                <a:gd name="connsiteX23" fmla="*/ 974135 w 3246359"/>
                <a:gd name="connsiteY23" fmla="*/ 3331356 h 3496775"/>
                <a:gd name="connsiteX24" fmla="*/ 758171 w 3246359"/>
                <a:gd name="connsiteY24" fmla="*/ 3193507 h 3496775"/>
                <a:gd name="connsiteX25" fmla="*/ 510043 w 3246359"/>
                <a:gd name="connsiteY25" fmla="*/ 2821314 h 3496775"/>
                <a:gd name="connsiteX26" fmla="*/ 519233 w 3246359"/>
                <a:gd name="connsiteY26" fmla="*/ 2738605 h 3496775"/>
                <a:gd name="connsiteX27" fmla="*/ 914400 w 3246359"/>
                <a:gd name="connsiteY27" fmla="*/ 2334247 h 3496775"/>
                <a:gd name="connsiteX28" fmla="*/ 1709331 w 3246359"/>
                <a:gd name="connsiteY28" fmla="*/ 2380197 h 3496775"/>
                <a:gd name="connsiteX29" fmla="*/ 1585267 w 3246359"/>
                <a:gd name="connsiteY29" fmla="*/ 3248647 h 3496775"/>
                <a:gd name="connsiteX30" fmla="*/ 1622026 w 3246359"/>
                <a:gd name="connsiteY30" fmla="*/ 3239457 h 3496775"/>
                <a:gd name="connsiteX31" fmla="*/ 1617432 w 3246359"/>
                <a:gd name="connsiteY31" fmla="*/ 3386496 h 3496775"/>
                <a:gd name="connsiteX32" fmla="*/ 1824205 w 3246359"/>
                <a:gd name="connsiteY32" fmla="*/ 3450826 h 3496775"/>
                <a:gd name="connsiteX33" fmla="*/ 1856370 w 3246359"/>
                <a:gd name="connsiteY33" fmla="*/ 3391091 h 3496775"/>
                <a:gd name="connsiteX34" fmla="*/ 1718521 w 3246359"/>
                <a:gd name="connsiteY34" fmla="*/ 3303786 h 3496775"/>
                <a:gd name="connsiteX35" fmla="*/ 1746091 w 3246359"/>
                <a:gd name="connsiteY35" fmla="*/ 2908619 h 3496775"/>
                <a:gd name="connsiteX36" fmla="*/ 1870155 w 3246359"/>
                <a:gd name="connsiteY36" fmla="*/ 2623730 h 3496775"/>
                <a:gd name="connsiteX37" fmla="*/ 1975840 w 3246359"/>
                <a:gd name="connsiteY37" fmla="*/ 2844289 h 3496775"/>
                <a:gd name="connsiteX38" fmla="*/ 2058549 w 3246359"/>
                <a:gd name="connsiteY38" fmla="*/ 3060253 h 3496775"/>
                <a:gd name="connsiteX39" fmla="*/ 2104499 w 3246359"/>
                <a:gd name="connsiteY39" fmla="*/ 3358926 h 3496775"/>
                <a:gd name="connsiteX40" fmla="*/ 2141259 w 3246359"/>
                <a:gd name="connsiteY40" fmla="*/ 3326761 h 3496775"/>
                <a:gd name="connsiteX41" fmla="*/ 2168828 w 3246359"/>
                <a:gd name="connsiteY41" fmla="*/ 3496775 h 3496775"/>
                <a:gd name="connsiteX42" fmla="*/ 2325058 w 3246359"/>
                <a:gd name="connsiteY42" fmla="*/ 3496775 h 3496775"/>
                <a:gd name="connsiteX43" fmla="*/ 2380197 w 3246359"/>
                <a:gd name="connsiteY43" fmla="*/ 3455421 h 3496775"/>
                <a:gd name="connsiteX44" fmla="*/ 2219373 w 3246359"/>
                <a:gd name="connsiteY44" fmla="*/ 3358926 h 3496775"/>
                <a:gd name="connsiteX45" fmla="*/ 2145854 w 3246359"/>
                <a:gd name="connsiteY45" fmla="*/ 3087823 h 3496775"/>
                <a:gd name="connsiteX46" fmla="*/ 2072334 w 3246359"/>
                <a:gd name="connsiteY46" fmla="*/ 2609945 h 3496775"/>
                <a:gd name="connsiteX47" fmla="*/ 2072334 w 3246359"/>
                <a:gd name="connsiteY47" fmla="*/ 2357222 h 3496775"/>
                <a:gd name="connsiteX48" fmla="*/ 2348033 w 3246359"/>
                <a:gd name="connsiteY48" fmla="*/ 2173423 h 3496775"/>
                <a:gd name="connsiteX49" fmla="*/ 2609946 w 3246359"/>
                <a:gd name="connsiteY49" fmla="*/ 1787445 h 3496775"/>
                <a:gd name="connsiteX50" fmla="*/ 2651301 w 3246359"/>
                <a:gd name="connsiteY50" fmla="*/ 1438227 h 3496775"/>
                <a:gd name="connsiteX51" fmla="*/ 2798340 w 3246359"/>
                <a:gd name="connsiteY51" fmla="*/ 1387682 h 3496775"/>
                <a:gd name="connsiteX52" fmla="*/ 2779960 w 3246359"/>
                <a:gd name="connsiteY52" fmla="*/ 1291187 h 3496775"/>
                <a:gd name="connsiteX53" fmla="*/ 2770770 w 3246359"/>
                <a:gd name="connsiteY53" fmla="*/ 1231453 h 3496775"/>
                <a:gd name="connsiteX54" fmla="*/ 2775365 w 3246359"/>
                <a:gd name="connsiteY54" fmla="*/ 1102793 h 3496775"/>
                <a:gd name="connsiteX55" fmla="*/ 2853480 w 3246359"/>
                <a:gd name="connsiteY55" fmla="*/ 1185503 h 3496775"/>
                <a:gd name="connsiteX56" fmla="*/ 2807530 w 3246359"/>
                <a:gd name="connsiteY56" fmla="*/ 1066034 h 3496775"/>
                <a:gd name="connsiteX57" fmla="*/ 2835100 w 3246359"/>
                <a:gd name="connsiteY57" fmla="*/ 1020084 h 3496775"/>
                <a:gd name="connsiteX58" fmla="*/ 2986734 w 3246359"/>
                <a:gd name="connsiteY58" fmla="*/ 771955 h 3496775"/>
                <a:gd name="connsiteX59" fmla="*/ 2729415 w 3246359"/>
                <a:gd name="connsiteY59" fmla="*/ 868450 h 3496775"/>
                <a:gd name="connsiteX60" fmla="*/ 3074039 w 3246359"/>
                <a:gd name="connsiteY60" fmla="*/ 496257 h 3496775"/>
                <a:gd name="connsiteX61" fmla="*/ 3219323 w 3246359"/>
                <a:gd name="connsiteY61" fmla="*/ 46231 h 3496775"/>
                <a:gd name="connsiteX62" fmla="*/ 3119988 w 3246359"/>
                <a:gd name="connsiteY62" fmla="*/ 328453 h 3496775"/>
                <a:gd name="connsiteX63" fmla="*/ 3079371 w 3246359"/>
                <a:gd name="connsiteY63" fmla="*/ 38232 h 3496775"/>
                <a:gd name="connsiteX64" fmla="*/ 3059798 w 3246359"/>
                <a:gd name="connsiteY64" fmla="*/ 388642 h 3496775"/>
                <a:gd name="connsiteX65" fmla="*/ 2963023 w 3246359"/>
                <a:gd name="connsiteY65" fmla="*/ 482754 h 3496775"/>
                <a:gd name="connsiteX66" fmla="*/ 2822963 w 3246359"/>
                <a:gd name="connsiteY66" fmla="*/ 60189 h 3496775"/>
                <a:gd name="connsiteX67" fmla="*/ 2887119 w 3246359"/>
                <a:gd name="connsiteY67" fmla="*/ 521161 h 3496775"/>
                <a:gd name="connsiteX68" fmla="*/ 2715630 w 3246359"/>
                <a:gd name="connsiteY68" fmla="*/ 730601 h 3496775"/>
                <a:gd name="connsiteX69" fmla="*/ 2649828 w 3246359"/>
                <a:gd name="connsiteY69" fmla="*/ 620884 h 3496775"/>
                <a:gd name="connsiteX70" fmla="*/ 2633832 w 3246359"/>
                <a:gd name="connsiteY70" fmla="*/ 446449 h 3496775"/>
                <a:gd name="connsiteX71" fmla="*/ 2586971 w 3246359"/>
                <a:gd name="connsiteY71" fmla="*/ 643296 h 3496775"/>
                <a:gd name="connsiteX72" fmla="*/ 2650846 w 3246359"/>
                <a:gd name="connsiteY72" fmla="*/ 771218 h 3496775"/>
                <a:gd name="connsiteX73" fmla="*/ 2632922 w 3246359"/>
                <a:gd name="connsiteY73" fmla="*/ 854946 h 3496775"/>
                <a:gd name="connsiteX74" fmla="*/ 2481287 w 3246359"/>
                <a:gd name="connsiteY74" fmla="*/ 854665 h 3496775"/>
                <a:gd name="connsiteX75" fmla="*/ 2393982 w 3246359"/>
                <a:gd name="connsiteY75" fmla="*/ 753575 h 3496775"/>
                <a:gd name="connsiteX76" fmla="*/ 2447929 w 3246359"/>
                <a:gd name="connsiteY76" fmla="*/ 605344 h 3496775"/>
                <a:gd name="connsiteX77" fmla="*/ 2420079 w 3246359"/>
                <a:gd name="connsiteY77" fmla="*/ 458586 h 3496775"/>
                <a:gd name="connsiteX78" fmla="*/ 2330389 w 3246359"/>
                <a:gd name="connsiteY78" fmla="*/ 702575 h 3496775"/>
                <a:gd name="connsiteX79" fmla="*/ 2045501 w 3246359"/>
                <a:gd name="connsiteY79" fmla="*/ 470160 h 3496775"/>
                <a:gd name="connsiteX80" fmla="*/ 2079139 w 3246359"/>
                <a:gd name="connsiteY80" fmla="*/ 379171 h 3496775"/>
                <a:gd name="connsiteX81" fmla="*/ 2305379 w 3246359"/>
                <a:gd name="connsiteY81" fmla="*/ 238764 h 3496775"/>
                <a:gd name="connsiteX82" fmla="*/ 2167863 w 3246359"/>
                <a:gd name="connsiteY82" fmla="*/ 296731 h 3496775"/>
                <a:gd name="connsiteX83" fmla="*/ 2035574 w 3246359"/>
                <a:gd name="connsiteY83" fmla="*/ 307863 h 3496775"/>
                <a:gd name="connsiteX84" fmla="*/ 2047899 w 3246359"/>
                <a:gd name="connsiteY84" fmla="*/ 174099 h 3496775"/>
                <a:gd name="connsiteX85" fmla="*/ 2126456 w 3246359"/>
                <a:gd name="connsiteY85" fmla="*/ 0 h 3496775"/>
                <a:gd name="connsiteX86" fmla="*/ 1966650 w 3246359"/>
                <a:gd name="connsiteY86" fmla="*/ 257318 h 3496775"/>
                <a:gd name="connsiteX87" fmla="*/ 1936870 w 3246359"/>
                <a:gd name="connsiteY87" fmla="*/ 32164 h 3496775"/>
                <a:gd name="connsiteX88" fmla="*/ 1901275 w 3246359"/>
                <a:gd name="connsiteY88" fmla="*/ 208756 h 3496775"/>
                <a:gd name="connsiteX89" fmla="*/ 1931363 w 3246359"/>
                <a:gd name="connsiteY89" fmla="*/ 367315 h 3496775"/>
                <a:gd name="connsiteX90" fmla="*/ 1837294 w 3246359"/>
                <a:gd name="connsiteY90" fmla="*/ 288733 h 3496775"/>
                <a:gd name="connsiteX91" fmla="*/ 1776782 w 3246359"/>
                <a:gd name="connsiteY91" fmla="*/ 138130 h 3496775"/>
                <a:gd name="connsiteX92" fmla="*/ 1812524 w 3246359"/>
                <a:gd name="connsiteY92" fmla="*/ 363351 h 3496775"/>
                <a:gd name="connsiteX93" fmla="*/ 2358415 w 3246359"/>
                <a:gd name="connsiteY93" fmla="*/ 907420 h 3496775"/>
                <a:gd name="connsiteX94" fmla="*/ 2235543 w 3246359"/>
                <a:gd name="connsiteY94" fmla="*/ 830779 h 3496775"/>
                <a:gd name="connsiteX95" fmla="*/ 2065635 w 3246359"/>
                <a:gd name="connsiteY95" fmla="*/ 746314 h 3496775"/>
                <a:gd name="connsiteX96" fmla="*/ 2108531 w 3246359"/>
                <a:gd name="connsiteY96" fmla="*/ 998194 h 3496775"/>
                <a:gd name="connsiteX97" fmla="*/ 2259254 w 3246359"/>
                <a:gd name="connsiteY97" fmla="*/ 1067227 h 3496775"/>
                <a:gd name="connsiteX98" fmla="*/ 2285163 w 3246359"/>
                <a:gd name="connsiteY98" fmla="*/ 1144483 h 3496775"/>
                <a:gd name="connsiteX99" fmla="*/ 2187208 w 3246359"/>
                <a:gd name="connsiteY99" fmla="*/ 1396872 h 3496775"/>
                <a:gd name="connsiteX100" fmla="*/ 1962055 w 3246359"/>
                <a:gd name="connsiteY100" fmla="*/ 1419847 h 3496775"/>
                <a:gd name="connsiteX101" fmla="*/ 1658786 w 3246359"/>
                <a:gd name="connsiteY101" fmla="*/ 1452012 h 3496775"/>
                <a:gd name="connsiteX102" fmla="*/ 514638 w 3246359"/>
                <a:gd name="connsiteY102" fmla="*/ 1433632 h 3496775"/>
                <a:gd name="connsiteX0" fmla="*/ 514638 w 3241806"/>
                <a:gd name="connsiteY0" fmla="*/ 1433632 h 3496775"/>
                <a:gd name="connsiteX1" fmla="*/ 514638 w 3241806"/>
                <a:gd name="connsiteY1" fmla="*/ 1433632 h 3496775"/>
                <a:gd name="connsiteX2" fmla="*/ 202179 w 3241806"/>
                <a:gd name="connsiteY2" fmla="*/ 1603646 h 3496775"/>
                <a:gd name="connsiteX3" fmla="*/ 18380 w 3241806"/>
                <a:gd name="connsiteY3" fmla="*/ 1787445 h 3496775"/>
                <a:gd name="connsiteX4" fmla="*/ 0 w 3241806"/>
                <a:gd name="connsiteY4" fmla="*/ 2063143 h 3496775"/>
                <a:gd name="connsiteX5" fmla="*/ 151635 w 3241806"/>
                <a:gd name="connsiteY5" fmla="*/ 1952864 h 3496775"/>
                <a:gd name="connsiteX6" fmla="*/ 188394 w 3241806"/>
                <a:gd name="connsiteY6" fmla="*/ 2003409 h 3496775"/>
                <a:gd name="connsiteX7" fmla="*/ 202179 w 3241806"/>
                <a:gd name="connsiteY7" fmla="*/ 1856369 h 3496775"/>
                <a:gd name="connsiteX8" fmla="*/ 280294 w 3241806"/>
                <a:gd name="connsiteY8" fmla="*/ 2269917 h 3496775"/>
                <a:gd name="connsiteX9" fmla="*/ 36760 w 3241806"/>
                <a:gd name="connsiteY9" fmla="*/ 2550211 h 3496775"/>
                <a:gd name="connsiteX10" fmla="*/ 45950 w 3241806"/>
                <a:gd name="connsiteY10" fmla="*/ 3363521 h 3496775"/>
                <a:gd name="connsiteX11" fmla="*/ 105685 w 3241806"/>
                <a:gd name="connsiteY11" fmla="*/ 3326761 h 3496775"/>
                <a:gd name="connsiteX12" fmla="*/ 133255 w 3241806"/>
                <a:gd name="connsiteY12" fmla="*/ 3469206 h 3496775"/>
                <a:gd name="connsiteX13" fmla="*/ 298674 w 3241806"/>
                <a:gd name="connsiteY13" fmla="*/ 3464611 h 3496775"/>
                <a:gd name="connsiteX14" fmla="*/ 353813 w 3241806"/>
                <a:gd name="connsiteY14" fmla="*/ 3427851 h 3496775"/>
                <a:gd name="connsiteX15" fmla="*/ 174609 w 3241806"/>
                <a:gd name="connsiteY15" fmla="*/ 3276217 h 3496775"/>
                <a:gd name="connsiteX16" fmla="*/ 170014 w 3241806"/>
                <a:gd name="connsiteY16" fmla="*/ 2720225 h 3496775"/>
                <a:gd name="connsiteX17" fmla="*/ 390573 w 3241806"/>
                <a:gd name="connsiteY17" fmla="*/ 2605350 h 3496775"/>
                <a:gd name="connsiteX18" fmla="*/ 298674 w 3241806"/>
                <a:gd name="connsiteY18" fmla="*/ 2734010 h 3496775"/>
                <a:gd name="connsiteX19" fmla="*/ 680057 w 3241806"/>
                <a:gd name="connsiteY19" fmla="*/ 3294597 h 3496775"/>
                <a:gd name="connsiteX20" fmla="*/ 721411 w 3241806"/>
                <a:gd name="connsiteY20" fmla="*/ 3262432 h 3496775"/>
                <a:gd name="connsiteX21" fmla="*/ 735196 w 3241806"/>
                <a:gd name="connsiteY21" fmla="*/ 3363521 h 3496775"/>
                <a:gd name="connsiteX22" fmla="*/ 928185 w 3241806"/>
                <a:gd name="connsiteY22" fmla="*/ 3363521 h 3496775"/>
                <a:gd name="connsiteX23" fmla="*/ 974135 w 3241806"/>
                <a:gd name="connsiteY23" fmla="*/ 3331356 h 3496775"/>
                <a:gd name="connsiteX24" fmla="*/ 758171 w 3241806"/>
                <a:gd name="connsiteY24" fmla="*/ 3193507 h 3496775"/>
                <a:gd name="connsiteX25" fmla="*/ 510043 w 3241806"/>
                <a:gd name="connsiteY25" fmla="*/ 2821314 h 3496775"/>
                <a:gd name="connsiteX26" fmla="*/ 519233 w 3241806"/>
                <a:gd name="connsiteY26" fmla="*/ 2738605 h 3496775"/>
                <a:gd name="connsiteX27" fmla="*/ 914400 w 3241806"/>
                <a:gd name="connsiteY27" fmla="*/ 2334247 h 3496775"/>
                <a:gd name="connsiteX28" fmla="*/ 1709331 w 3241806"/>
                <a:gd name="connsiteY28" fmla="*/ 2380197 h 3496775"/>
                <a:gd name="connsiteX29" fmla="*/ 1585267 w 3241806"/>
                <a:gd name="connsiteY29" fmla="*/ 3248647 h 3496775"/>
                <a:gd name="connsiteX30" fmla="*/ 1622026 w 3241806"/>
                <a:gd name="connsiteY30" fmla="*/ 3239457 h 3496775"/>
                <a:gd name="connsiteX31" fmla="*/ 1617432 w 3241806"/>
                <a:gd name="connsiteY31" fmla="*/ 3386496 h 3496775"/>
                <a:gd name="connsiteX32" fmla="*/ 1824205 w 3241806"/>
                <a:gd name="connsiteY32" fmla="*/ 3450826 h 3496775"/>
                <a:gd name="connsiteX33" fmla="*/ 1856370 w 3241806"/>
                <a:gd name="connsiteY33" fmla="*/ 3391091 h 3496775"/>
                <a:gd name="connsiteX34" fmla="*/ 1718521 w 3241806"/>
                <a:gd name="connsiteY34" fmla="*/ 3303786 h 3496775"/>
                <a:gd name="connsiteX35" fmla="*/ 1746091 w 3241806"/>
                <a:gd name="connsiteY35" fmla="*/ 2908619 h 3496775"/>
                <a:gd name="connsiteX36" fmla="*/ 1870155 w 3241806"/>
                <a:gd name="connsiteY36" fmla="*/ 2623730 h 3496775"/>
                <a:gd name="connsiteX37" fmla="*/ 1975840 w 3241806"/>
                <a:gd name="connsiteY37" fmla="*/ 2844289 h 3496775"/>
                <a:gd name="connsiteX38" fmla="*/ 2058549 w 3241806"/>
                <a:gd name="connsiteY38" fmla="*/ 3060253 h 3496775"/>
                <a:gd name="connsiteX39" fmla="*/ 2104499 w 3241806"/>
                <a:gd name="connsiteY39" fmla="*/ 3358926 h 3496775"/>
                <a:gd name="connsiteX40" fmla="*/ 2141259 w 3241806"/>
                <a:gd name="connsiteY40" fmla="*/ 3326761 h 3496775"/>
                <a:gd name="connsiteX41" fmla="*/ 2168828 w 3241806"/>
                <a:gd name="connsiteY41" fmla="*/ 3496775 h 3496775"/>
                <a:gd name="connsiteX42" fmla="*/ 2325058 w 3241806"/>
                <a:gd name="connsiteY42" fmla="*/ 3496775 h 3496775"/>
                <a:gd name="connsiteX43" fmla="*/ 2380197 w 3241806"/>
                <a:gd name="connsiteY43" fmla="*/ 3455421 h 3496775"/>
                <a:gd name="connsiteX44" fmla="*/ 2219373 w 3241806"/>
                <a:gd name="connsiteY44" fmla="*/ 3358926 h 3496775"/>
                <a:gd name="connsiteX45" fmla="*/ 2145854 w 3241806"/>
                <a:gd name="connsiteY45" fmla="*/ 3087823 h 3496775"/>
                <a:gd name="connsiteX46" fmla="*/ 2072334 w 3241806"/>
                <a:gd name="connsiteY46" fmla="*/ 2609945 h 3496775"/>
                <a:gd name="connsiteX47" fmla="*/ 2072334 w 3241806"/>
                <a:gd name="connsiteY47" fmla="*/ 2357222 h 3496775"/>
                <a:gd name="connsiteX48" fmla="*/ 2348033 w 3241806"/>
                <a:gd name="connsiteY48" fmla="*/ 2173423 h 3496775"/>
                <a:gd name="connsiteX49" fmla="*/ 2609946 w 3241806"/>
                <a:gd name="connsiteY49" fmla="*/ 1787445 h 3496775"/>
                <a:gd name="connsiteX50" fmla="*/ 2651301 w 3241806"/>
                <a:gd name="connsiteY50" fmla="*/ 1438227 h 3496775"/>
                <a:gd name="connsiteX51" fmla="*/ 2798340 w 3241806"/>
                <a:gd name="connsiteY51" fmla="*/ 1387682 h 3496775"/>
                <a:gd name="connsiteX52" fmla="*/ 2779960 w 3241806"/>
                <a:gd name="connsiteY52" fmla="*/ 1291187 h 3496775"/>
                <a:gd name="connsiteX53" fmla="*/ 2770770 w 3241806"/>
                <a:gd name="connsiteY53" fmla="*/ 1231453 h 3496775"/>
                <a:gd name="connsiteX54" fmla="*/ 2775365 w 3241806"/>
                <a:gd name="connsiteY54" fmla="*/ 1102793 h 3496775"/>
                <a:gd name="connsiteX55" fmla="*/ 2853480 w 3241806"/>
                <a:gd name="connsiteY55" fmla="*/ 1185503 h 3496775"/>
                <a:gd name="connsiteX56" fmla="*/ 2807530 w 3241806"/>
                <a:gd name="connsiteY56" fmla="*/ 1066034 h 3496775"/>
                <a:gd name="connsiteX57" fmla="*/ 2835100 w 3241806"/>
                <a:gd name="connsiteY57" fmla="*/ 1020084 h 3496775"/>
                <a:gd name="connsiteX58" fmla="*/ 2986734 w 3241806"/>
                <a:gd name="connsiteY58" fmla="*/ 771955 h 3496775"/>
                <a:gd name="connsiteX59" fmla="*/ 2729415 w 3241806"/>
                <a:gd name="connsiteY59" fmla="*/ 868450 h 3496775"/>
                <a:gd name="connsiteX60" fmla="*/ 3074039 w 3241806"/>
                <a:gd name="connsiteY60" fmla="*/ 496257 h 3496775"/>
                <a:gd name="connsiteX61" fmla="*/ 3219323 w 3241806"/>
                <a:gd name="connsiteY61" fmla="*/ 46231 h 3496775"/>
                <a:gd name="connsiteX62" fmla="*/ 3119988 w 3241806"/>
                <a:gd name="connsiteY62" fmla="*/ 328453 h 3496775"/>
                <a:gd name="connsiteX63" fmla="*/ 3079371 w 3241806"/>
                <a:gd name="connsiteY63" fmla="*/ 38232 h 3496775"/>
                <a:gd name="connsiteX64" fmla="*/ 3059798 w 3241806"/>
                <a:gd name="connsiteY64" fmla="*/ 388642 h 3496775"/>
                <a:gd name="connsiteX65" fmla="*/ 2963023 w 3241806"/>
                <a:gd name="connsiteY65" fmla="*/ 482754 h 3496775"/>
                <a:gd name="connsiteX66" fmla="*/ 2822963 w 3241806"/>
                <a:gd name="connsiteY66" fmla="*/ 60189 h 3496775"/>
                <a:gd name="connsiteX67" fmla="*/ 2887119 w 3241806"/>
                <a:gd name="connsiteY67" fmla="*/ 521161 h 3496775"/>
                <a:gd name="connsiteX68" fmla="*/ 2715630 w 3241806"/>
                <a:gd name="connsiteY68" fmla="*/ 730601 h 3496775"/>
                <a:gd name="connsiteX69" fmla="*/ 2649828 w 3241806"/>
                <a:gd name="connsiteY69" fmla="*/ 620884 h 3496775"/>
                <a:gd name="connsiteX70" fmla="*/ 2633832 w 3241806"/>
                <a:gd name="connsiteY70" fmla="*/ 446449 h 3496775"/>
                <a:gd name="connsiteX71" fmla="*/ 2586971 w 3241806"/>
                <a:gd name="connsiteY71" fmla="*/ 643296 h 3496775"/>
                <a:gd name="connsiteX72" fmla="*/ 2650846 w 3241806"/>
                <a:gd name="connsiteY72" fmla="*/ 771218 h 3496775"/>
                <a:gd name="connsiteX73" fmla="*/ 2632922 w 3241806"/>
                <a:gd name="connsiteY73" fmla="*/ 854946 h 3496775"/>
                <a:gd name="connsiteX74" fmla="*/ 2481287 w 3241806"/>
                <a:gd name="connsiteY74" fmla="*/ 854665 h 3496775"/>
                <a:gd name="connsiteX75" fmla="*/ 2393982 w 3241806"/>
                <a:gd name="connsiteY75" fmla="*/ 753575 h 3496775"/>
                <a:gd name="connsiteX76" fmla="*/ 2447929 w 3241806"/>
                <a:gd name="connsiteY76" fmla="*/ 605344 h 3496775"/>
                <a:gd name="connsiteX77" fmla="*/ 2420079 w 3241806"/>
                <a:gd name="connsiteY77" fmla="*/ 458586 h 3496775"/>
                <a:gd name="connsiteX78" fmla="*/ 2330389 w 3241806"/>
                <a:gd name="connsiteY78" fmla="*/ 702575 h 3496775"/>
                <a:gd name="connsiteX79" fmla="*/ 2045501 w 3241806"/>
                <a:gd name="connsiteY79" fmla="*/ 470160 h 3496775"/>
                <a:gd name="connsiteX80" fmla="*/ 2079139 w 3241806"/>
                <a:gd name="connsiteY80" fmla="*/ 379171 h 3496775"/>
                <a:gd name="connsiteX81" fmla="*/ 2305379 w 3241806"/>
                <a:gd name="connsiteY81" fmla="*/ 238764 h 3496775"/>
                <a:gd name="connsiteX82" fmla="*/ 2167863 w 3241806"/>
                <a:gd name="connsiteY82" fmla="*/ 296731 h 3496775"/>
                <a:gd name="connsiteX83" fmla="*/ 2035574 w 3241806"/>
                <a:gd name="connsiteY83" fmla="*/ 307863 h 3496775"/>
                <a:gd name="connsiteX84" fmla="*/ 2047899 w 3241806"/>
                <a:gd name="connsiteY84" fmla="*/ 174099 h 3496775"/>
                <a:gd name="connsiteX85" fmla="*/ 2126456 w 3241806"/>
                <a:gd name="connsiteY85" fmla="*/ 0 h 3496775"/>
                <a:gd name="connsiteX86" fmla="*/ 1966650 w 3241806"/>
                <a:gd name="connsiteY86" fmla="*/ 257318 h 3496775"/>
                <a:gd name="connsiteX87" fmla="*/ 1936870 w 3241806"/>
                <a:gd name="connsiteY87" fmla="*/ 32164 h 3496775"/>
                <a:gd name="connsiteX88" fmla="*/ 1901275 w 3241806"/>
                <a:gd name="connsiteY88" fmla="*/ 208756 h 3496775"/>
                <a:gd name="connsiteX89" fmla="*/ 1931363 w 3241806"/>
                <a:gd name="connsiteY89" fmla="*/ 367315 h 3496775"/>
                <a:gd name="connsiteX90" fmla="*/ 1837294 w 3241806"/>
                <a:gd name="connsiteY90" fmla="*/ 288733 h 3496775"/>
                <a:gd name="connsiteX91" fmla="*/ 1776782 w 3241806"/>
                <a:gd name="connsiteY91" fmla="*/ 138130 h 3496775"/>
                <a:gd name="connsiteX92" fmla="*/ 1812524 w 3241806"/>
                <a:gd name="connsiteY92" fmla="*/ 363351 h 3496775"/>
                <a:gd name="connsiteX93" fmla="*/ 2358415 w 3241806"/>
                <a:gd name="connsiteY93" fmla="*/ 907420 h 3496775"/>
                <a:gd name="connsiteX94" fmla="*/ 2235543 w 3241806"/>
                <a:gd name="connsiteY94" fmla="*/ 830779 h 3496775"/>
                <a:gd name="connsiteX95" fmla="*/ 2065635 w 3241806"/>
                <a:gd name="connsiteY95" fmla="*/ 746314 h 3496775"/>
                <a:gd name="connsiteX96" fmla="*/ 2108531 w 3241806"/>
                <a:gd name="connsiteY96" fmla="*/ 998194 h 3496775"/>
                <a:gd name="connsiteX97" fmla="*/ 2259254 w 3241806"/>
                <a:gd name="connsiteY97" fmla="*/ 1067227 h 3496775"/>
                <a:gd name="connsiteX98" fmla="*/ 2285163 w 3241806"/>
                <a:gd name="connsiteY98" fmla="*/ 1144483 h 3496775"/>
                <a:gd name="connsiteX99" fmla="*/ 2187208 w 3241806"/>
                <a:gd name="connsiteY99" fmla="*/ 1396872 h 3496775"/>
                <a:gd name="connsiteX100" fmla="*/ 1962055 w 3241806"/>
                <a:gd name="connsiteY100" fmla="*/ 1419847 h 3496775"/>
                <a:gd name="connsiteX101" fmla="*/ 1658786 w 3241806"/>
                <a:gd name="connsiteY101" fmla="*/ 1452012 h 3496775"/>
                <a:gd name="connsiteX102" fmla="*/ 514638 w 3241806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496257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496257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496257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496257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501589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501589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45410 w 3241295"/>
                <a:gd name="connsiteY59" fmla="*/ 865784 h 3496775"/>
                <a:gd name="connsiteX60" fmla="*/ 3074039 w 3241295"/>
                <a:gd name="connsiteY60" fmla="*/ 501589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45410 w 3241295"/>
                <a:gd name="connsiteY59" fmla="*/ 865784 h 3496775"/>
                <a:gd name="connsiteX60" fmla="*/ 3074039 w 3241295"/>
                <a:gd name="connsiteY60" fmla="*/ 501589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35420"/>
                <a:gd name="connsiteY0" fmla="*/ 1433632 h 3496775"/>
                <a:gd name="connsiteX1" fmla="*/ 514638 w 3235420"/>
                <a:gd name="connsiteY1" fmla="*/ 1433632 h 3496775"/>
                <a:gd name="connsiteX2" fmla="*/ 202179 w 3235420"/>
                <a:gd name="connsiteY2" fmla="*/ 1603646 h 3496775"/>
                <a:gd name="connsiteX3" fmla="*/ 18380 w 3235420"/>
                <a:gd name="connsiteY3" fmla="*/ 1787445 h 3496775"/>
                <a:gd name="connsiteX4" fmla="*/ 0 w 3235420"/>
                <a:gd name="connsiteY4" fmla="*/ 2063143 h 3496775"/>
                <a:gd name="connsiteX5" fmla="*/ 151635 w 3235420"/>
                <a:gd name="connsiteY5" fmla="*/ 1952864 h 3496775"/>
                <a:gd name="connsiteX6" fmla="*/ 188394 w 3235420"/>
                <a:gd name="connsiteY6" fmla="*/ 2003409 h 3496775"/>
                <a:gd name="connsiteX7" fmla="*/ 202179 w 3235420"/>
                <a:gd name="connsiteY7" fmla="*/ 1856369 h 3496775"/>
                <a:gd name="connsiteX8" fmla="*/ 280294 w 3235420"/>
                <a:gd name="connsiteY8" fmla="*/ 2269917 h 3496775"/>
                <a:gd name="connsiteX9" fmla="*/ 36760 w 3235420"/>
                <a:gd name="connsiteY9" fmla="*/ 2550211 h 3496775"/>
                <a:gd name="connsiteX10" fmla="*/ 45950 w 3235420"/>
                <a:gd name="connsiteY10" fmla="*/ 3363521 h 3496775"/>
                <a:gd name="connsiteX11" fmla="*/ 105685 w 3235420"/>
                <a:gd name="connsiteY11" fmla="*/ 3326761 h 3496775"/>
                <a:gd name="connsiteX12" fmla="*/ 133255 w 3235420"/>
                <a:gd name="connsiteY12" fmla="*/ 3469206 h 3496775"/>
                <a:gd name="connsiteX13" fmla="*/ 298674 w 3235420"/>
                <a:gd name="connsiteY13" fmla="*/ 3464611 h 3496775"/>
                <a:gd name="connsiteX14" fmla="*/ 353813 w 3235420"/>
                <a:gd name="connsiteY14" fmla="*/ 3427851 h 3496775"/>
                <a:gd name="connsiteX15" fmla="*/ 174609 w 3235420"/>
                <a:gd name="connsiteY15" fmla="*/ 3276217 h 3496775"/>
                <a:gd name="connsiteX16" fmla="*/ 170014 w 3235420"/>
                <a:gd name="connsiteY16" fmla="*/ 2720225 h 3496775"/>
                <a:gd name="connsiteX17" fmla="*/ 390573 w 3235420"/>
                <a:gd name="connsiteY17" fmla="*/ 2605350 h 3496775"/>
                <a:gd name="connsiteX18" fmla="*/ 298674 w 3235420"/>
                <a:gd name="connsiteY18" fmla="*/ 2734010 h 3496775"/>
                <a:gd name="connsiteX19" fmla="*/ 680057 w 3235420"/>
                <a:gd name="connsiteY19" fmla="*/ 3294597 h 3496775"/>
                <a:gd name="connsiteX20" fmla="*/ 721411 w 3235420"/>
                <a:gd name="connsiteY20" fmla="*/ 3262432 h 3496775"/>
                <a:gd name="connsiteX21" fmla="*/ 735196 w 3235420"/>
                <a:gd name="connsiteY21" fmla="*/ 3363521 h 3496775"/>
                <a:gd name="connsiteX22" fmla="*/ 928185 w 3235420"/>
                <a:gd name="connsiteY22" fmla="*/ 3363521 h 3496775"/>
                <a:gd name="connsiteX23" fmla="*/ 974135 w 3235420"/>
                <a:gd name="connsiteY23" fmla="*/ 3331356 h 3496775"/>
                <a:gd name="connsiteX24" fmla="*/ 758171 w 3235420"/>
                <a:gd name="connsiteY24" fmla="*/ 3193507 h 3496775"/>
                <a:gd name="connsiteX25" fmla="*/ 510043 w 3235420"/>
                <a:gd name="connsiteY25" fmla="*/ 2821314 h 3496775"/>
                <a:gd name="connsiteX26" fmla="*/ 519233 w 3235420"/>
                <a:gd name="connsiteY26" fmla="*/ 2738605 h 3496775"/>
                <a:gd name="connsiteX27" fmla="*/ 914400 w 3235420"/>
                <a:gd name="connsiteY27" fmla="*/ 2334247 h 3496775"/>
                <a:gd name="connsiteX28" fmla="*/ 1709331 w 3235420"/>
                <a:gd name="connsiteY28" fmla="*/ 2380197 h 3496775"/>
                <a:gd name="connsiteX29" fmla="*/ 1585267 w 3235420"/>
                <a:gd name="connsiteY29" fmla="*/ 3248647 h 3496775"/>
                <a:gd name="connsiteX30" fmla="*/ 1622026 w 3235420"/>
                <a:gd name="connsiteY30" fmla="*/ 3239457 h 3496775"/>
                <a:gd name="connsiteX31" fmla="*/ 1617432 w 3235420"/>
                <a:gd name="connsiteY31" fmla="*/ 3386496 h 3496775"/>
                <a:gd name="connsiteX32" fmla="*/ 1824205 w 3235420"/>
                <a:gd name="connsiteY32" fmla="*/ 3450826 h 3496775"/>
                <a:gd name="connsiteX33" fmla="*/ 1856370 w 3235420"/>
                <a:gd name="connsiteY33" fmla="*/ 3391091 h 3496775"/>
                <a:gd name="connsiteX34" fmla="*/ 1718521 w 3235420"/>
                <a:gd name="connsiteY34" fmla="*/ 3303786 h 3496775"/>
                <a:gd name="connsiteX35" fmla="*/ 1746091 w 3235420"/>
                <a:gd name="connsiteY35" fmla="*/ 2908619 h 3496775"/>
                <a:gd name="connsiteX36" fmla="*/ 1870155 w 3235420"/>
                <a:gd name="connsiteY36" fmla="*/ 2623730 h 3496775"/>
                <a:gd name="connsiteX37" fmla="*/ 1975840 w 3235420"/>
                <a:gd name="connsiteY37" fmla="*/ 2844289 h 3496775"/>
                <a:gd name="connsiteX38" fmla="*/ 2058549 w 3235420"/>
                <a:gd name="connsiteY38" fmla="*/ 3060253 h 3496775"/>
                <a:gd name="connsiteX39" fmla="*/ 2104499 w 3235420"/>
                <a:gd name="connsiteY39" fmla="*/ 3358926 h 3496775"/>
                <a:gd name="connsiteX40" fmla="*/ 2141259 w 3235420"/>
                <a:gd name="connsiteY40" fmla="*/ 3326761 h 3496775"/>
                <a:gd name="connsiteX41" fmla="*/ 2168828 w 3235420"/>
                <a:gd name="connsiteY41" fmla="*/ 3496775 h 3496775"/>
                <a:gd name="connsiteX42" fmla="*/ 2325058 w 3235420"/>
                <a:gd name="connsiteY42" fmla="*/ 3496775 h 3496775"/>
                <a:gd name="connsiteX43" fmla="*/ 2380197 w 3235420"/>
                <a:gd name="connsiteY43" fmla="*/ 3455421 h 3496775"/>
                <a:gd name="connsiteX44" fmla="*/ 2219373 w 3235420"/>
                <a:gd name="connsiteY44" fmla="*/ 3358926 h 3496775"/>
                <a:gd name="connsiteX45" fmla="*/ 2145854 w 3235420"/>
                <a:gd name="connsiteY45" fmla="*/ 3087823 h 3496775"/>
                <a:gd name="connsiteX46" fmla="*/ 2072334 w 3235420"/>
                <a:gd name="connsiteY46" fmla="*/ 2609945 h 3496775"/>
                <a:gd name="connsiteX47" fmla="*/ 2072334 w 3235420"/>
                <a:gd name="connsiteY47" fmla="*/ 2357222 h 3496775"/>
                <a:gd name="connsiteX48" fmla="*/ 2348033 w 3235420"/>
                <a:gd name="connsiteY48" fmla="*/ 2173423 h 3496775"/>
                <a:gd name="connsiteX49" fmla="*/ 2609946 w 3235420"/>
                <a:gd name="connsiteY49" fmla="*/ 1787445 h 3496775"/>
                <a:gd name="connsiteX50" fmla="*/ 2651301 w 3235420"/>
                <a:gd name="connsiteY50" fmla="*/ 1438227 h 3496775"/>
                <a:gd name="connsiteX51" fmla="*/ 2798340 w 3235420"/>
                <a:gd name="connsiteY51" fmla="*/ 1387682 h 3496775"/>
                <a:gd name="connsiteX52" fmla="*/ 2779960 w 3235420"/>
                <a:gd name="connsiteY52" fmla="*/ 1291187 h 3496775"/>
                <a:gd name="connsiteX53" fmla="*/ 2770770 w 3235420"/>
                <a:gd name="connsiteY53" fmla="*/ 1231453 h 3496775"/>
                <a:gd name="connsiteX54" fmla="*/ 2775365 w 3235420"/>
                <a:gd name="connsiteY54" fmla="*/ 1102793 h 3496775"/>
                <a:gd name="connsiteX55" fmla="*/ 2853480 w 3235420"/>
                <a:gd name="connsiteY55" fmla="*/ 1185503 h 3496775"/>
                <a:gd name="connsiteX56" fmla="*/ 2807530 w 3235420"/>
                <a:gd name="connsiteY56" fmla="*/ 1066034 h 3496775"/>
                <a:gd name="connsiteX57" fmla="*/ 2835100 w 3235420"/>
                <a:gd name="connsiteY57" fmla="*/ 1020084 h 3496775"/>
                <a:gd name="connsiteX58" fmla="*/ 2986734 w 3235420"/>
                <a:gd name="connsiteY58" fmla="*/ 771955 h 3496775"/>
                <a:gd name="connsiteX59" fmla="*/ 2745410 w 3235420"/>
                <a:gd name="connsiteY59" fmla="*/ 865784 h 3496775"/>
                <a:gd name="connsiteX60" fmla="*/ 3074039 w 3235420"/>
                <a:gd name="connsiteY60" fmla="*/ 501589 h 3496775"/>
                <a:gd name="connsiteX61" fmla="*/ 3219323 w 3235420"/>
                <a:gd name="connsiteY61" fmla="*/ 46231 h 3496775"/>
                <a:gd name="connsiteX62" fmla="*/ 3119988 w 3235420"/>
                <a:gd name="connsiteY62" fmla="*/ 328453 h 3496775"/>
                <a:gd name="connsiteX63" fmla="*/ 3079371 w 3235420"/>
                <a:gd name="connsiteY63" fmla="*/ 38232 h 3496775"/>
                <a:gd name="connsiteX64" fmla="*/ 3059798 w 3235420"/>
                <a:gd name="connsiteY64" fmla="*/ 388642 h 3496775"/>
                <a:gd name="connsiteX65" fmla="*/ 2963023 w 3235420"/>
                <a:gd name="connsiteY65" fmla="*/ 482754 h 3496775"/>
                <a:gd name="connsiteX66" fmla="*/ 2822963 w 3235420"/>
                <a:gd name="connsiteY66" fmla="*/ 60189 h 3496775"/>
                <a:gd name="connsiteX67" fmla="*/ 2887119 w 3235420"/>
                <a:gd name="connsiteY67" fmla="*/ 521161 h 3496775"/>
                <a:gd name="connsiteX68" fmla="*/ 2715630 w 3235420"/>
                <a:gd name="connsiteY68" fmla="*/ 730601 h 3496775"/>
                <a:gd name="connsiteX69" fmla="*/ 2649828 w 3235420"/>
                <a:gd name="connsiteY69" fmla="*/ 620884 h 3496775"/>
                <a:gd name="connsiteX70" fmla="*/ 2633832 w 3235420"/>
                <a:gd name="connsiteY70" fmla="*/ 446449 h 3496775"/>
                <a:gd name="connsiteX71" fmla="*/ 2586971 w 3235420"/>
                <a:gd name="connsiteY71" fmla="*/ 643296 h 3496775"/>
                <a:gd name="connsiteX72" fmla="*/ 2650846 w 3235420"/>
                <a:gd name="connsiteY72" fmla="*/ 771218 h 3496775"/>
                <a:gd name="connsiteX73" fmla="*/ 2632922 w 3235420"/>
                <a:gd name="connsiteY73" fmla="*/ 854946 h 3496775"/>
                <a:gd name="connsiteX74" fmla="*/ 2481287 w 3235420"/>
                <a:gd name="connsiteY74" fmla="*/ 854665 h 3496775"/>
                <a:gd name="connsiteX75" fmla="*/ 2393982 w 3235420"/>
                <a:gd name="connsiteY75" fmla="*/ 753575 h 3496775"/>
                <a:gd name="connsiteX76" fmla="*/ 2447929 w 3235420"/>
                <a:gd name="connsiteY76" fmla="*/ 605344 h 3496775"/>
                <a:gd name="connsiteX77" fmla="*/ 2420079 w 3235420"/>
                <a:gd name="connsiteY77" fmla="*/ 458586 h 3496775"/>
                <a:gd name="connsiteX78" fmla="*/ 2330389 w 3235420"/>
                <a:gd name="connsiteY78" fmla="*/ 702575 h 3496775"/>
                <a:gd name="connsiteX79" fmla="*/ 2045501 w 3235420"/>
                <a:gd name="connsiteY79" fmla="*/ 470160 h 3496775"/>
                <a:gd name="connsiteX80" fmla="*/ 2079139 w 3235420"/>
                <a:gd name="connsiteY80" fmla="*/ 379171 h 3496775"/>
                <a:gd name="connsiteX81" fmla="*/ 2305379 w 3235420"/>
                <a:gd name="connsiteY81" fmla="*/ 238764 h 3496775"/>
                <a:gd name="connsiteX82" fmla="*/ 2167863 w 3235420"/>
                <a:gd name="connsiteY82" fmla="*/ 296731 h 3496775"/>
                <a:gd name="connsiteX83" fmla="*/ 2035574 w 3235420"/>
                <a:gd name="connsiteY83" fmla="*/ 307863 h 3496775"/>
                <a:gd name="connsiteX84" fmla="*/ 2047899 w 3235420"/>
                <a:gd name="connsiteY84" fmla="*/ 174099 h 3496775"/>
                <a:gd name="connsiteX85" fmla="*/ 2126456 w 3235420"/>
                <a:gd name="connsiteY85" fmla="*/ 0 h 3496775"/>
                <a:gd name="connsiteX86" fmla="*/ 1966650 w 3235420"/>
                <a:gd name="connsiteY86" fmla="*/ 257318 h 3496775"/>
                <a:gd name="connsiteX87" fmla="*/ 1936870 w 3235420"/>
                <a:gd name="connsiteY87" fmla="*/ 32164 h 3496775"/>
                <a:gd name="connsiteX88" fmla="*/ 1901275 w 3235420"/>
                <a:gd name="connsiteY88" fmla="*/ 208756 h 3496775"/>
                <a:gd name="connsiteX89" fmla="*/ 1931363 w 3235420"/>
                <a:gd name="connsiteY89" fmla="*/ 367315 h 3496775"/>
                <a:gd name="connsiteX90" fmla="*/ 1837294 w 3235420"/>
                <a:gd name="connsiteY90" fmla="*/ 288733 h 3496775"/>
                <a:gd name="connsiteX91" fmla="*/ 1776782 w 3235420"/>
                <a:gd name="connsiteY91" fmla="*/ 138130 h 3496775"/>
                <a:gd name="connsiteX92" fmla="*/ 1812524 w 3235420"/>
                <a:gd name="connsiteY92" fmla="*/ 363351 h 3496775"/>
                <a:gd name="connsiteX93" fmla="*/ 2358415 w 3235420"/>
                <a:gd name="connsiteY93" fmla="*/ 907420 h 3496775"/>
                <a:gd name="connsiteX94" fmla="*/ 2235543 w 3235420"/>
                <a:gd name="connsiteY94" fmla="*/ 830779 h 3496775"/>
                <a:gd name="connsiteX95" fmla="*/ 2065635 w 3235420"/>
                <a:gd name="connsiteY95" fmla="*/ 746314 h 3496775"/>
                <a:gd name="connsiteX96" fmla="*/ 2108531 w 3235420"/>
                <a:gd name="connsiteY96" fmla="*/ 998194 h 3496775"/>
                <a:gd name="connsiteX97" fmla="*/ 2259254 w 3235420"/>
                <a:gd name="connsiteY97" fmla="*/ 1067227 h 3496775"/>
                <a:gd name="connsiteX98" fmla="*/ 2285163 w 3235420"/>
                <a:gd name="connsiteY98" fmla="*/ 1144483 h 3496775"/>
                <a:gd name="connsiteX99" fmla="*/ 2187208 w 3235420"/>
                <a:gd name="connsiteY99" fmla="*/ 1396872 h 3496775"/>
                <a:gd name="connsiteX100" fmla="*/ 1962055 w 3235420"/>
                <a:gd name="connsiteY100" fmla="*/ 1419847 h 3496775"/>
                <a:gd name="connsiteX101" fmla="*/ 1658786 w 3235420"/>
                <a:gd name="connsiteY101" fmla="*/ 1452012 h 3496775"/>
                <a:gd name="connsiteX102" fmla="*/ 514638 w 3235420"/>
                <a:gd name="connsiteY102" fmla="*/ 1433632 h 3496775"/>
                <a:gd name="connsiteX0" fmla="*/ 514638 w 3243238"/>
                <a:gd name="connsiteY0" fmla="*/ 1433632 h 3496775"/>
                <a:gd name="connsiteX1" fmla="*/ 514638 w 3243238"/>
                <a:gd name="connsiteY1" fmla="*/ 1433632 h 3496775"/>
                <a:gd name="connsiteX2" fmla="*/ 202179 w 3243238"/>
                <a:gd name="connsiteY2" fmla="*/ 1603646 h 3496775"/>
                <a:gd name="connsiteX3" fmla="*/ 18380 w 3243238"/>
                <a:gd name="connsiteY3" fmla="*/ 1787445 h 3496775"/>
                <a:gd name="connsiteX4" fmla="*/ 0 w 3243238"/>
                <a:gd name="connsiteY4" fmla="*/ 2063143 h 3496775"/>
                <a:gd name="connsiteX5" fmla="*/ 151635 w 3243238"/>
                <a:gd name="connsiteY5" fmla="*/ 1952864 h 3496775"/>
                <a:gd name="connsiteX6" fmla="*/ 188394 w 3243238"/>
                <a:gd name="connsiteY6" fmla="*/ 2003409 h 3496775"/>
                <a:gd name="connsiteX7" fmla="*/ 202179 w 3243238"/>
                <a:gd name="connsiteY7" fmla="*/ 1856369 h 3496775"/>
                <a:gd name="connsiteX8" fmla="*/ 280294 w 3243238"/>
                <a:gd name="connsiteY8" fmla="*/ 2269917 h 3496775"/>
                <a:gd name="connsiteX9" fmla="*/ 36760 w 3243238"/>
                <a:gd name="connsiteY9" fmla="*/ 2550211 h 3496775"/>
                <a:gd name="connsiteX10" fmla="*/ 45950 w 3243238"/>
                <a:gd name="connsiteY10" fmla="*/ 3363521 h 3496775"/>
                <a:gd name="connsiteX11" fmla="*/ 105685 w 3243238"/>
                <a:gd name="connsiteY11" fmla="*/ 3326761 h 3496775"/>
                <a:gd name="connsiteX12" fmla="*/ 133255 w 3243238"/>
                <a:gd name="connsiteY12" fmla="*/ 3469206 h 3496775"/>
                <a:gd name="connsiteX13" fmla="*/ 298674 w 3243238"/>
                <a:gd name="connsiteY13" fmla="*/ 3464611 h 3496775"/>
                <a:gd name="connsiteX14" fmla="*/ 353813 w 3243238"/>
                <a:gd name="connsiteY14" fmla="*/ 3427851 h 3496775"/>
                <a:gd name="connsiteX15" fmla="*/ 174609 w 3243238"/>
                <a:gd name="connsiteY15" fmla="*/ 3276217 h 3496775"/>
                <a:gd name="connsiteX16" fmla="*/ 170014 w 3243238"/>
                <a:gd name="connsiteY16" fmla="*/ 2720225 h 3496775"/>
                <a:gd name="connsiteX17" fmla="*/ 390573 w 3243238"/>
                <a:gd name="connsiteY17" fmla="*/ 2605350 h 3496775"/>
                <a:gd name="connsiteX18" fmla="*/ 298674 w 3243238"/>
                <a:gd name="connsiteY18" fmla="*/ 2734010 h 3496775"/>
                <a:gd name="connsiteX19" fmla="*/ 680057 w 3243238"/>
                <a:gd name="connsiteY19" fmla="*/ 3294597 h 3496775"/>
                <a:gd name="connsiteX20" fmla="*/ 721411 w 3243238"/>
                <a:gd name="connsiteY20" fmla="*/ 3262432 h 3496775"/>
                <a:gd name="connsiteX21" fmla="*/ 735196 w 3243238"/>
                <a:gd name="connsiteY21" fmla="*/ 3363521 h 3496775"/>
                <a:gd name="connsiteX22" fmla="*/ 928185 w 3243238"/>
                <a:gd name="connsiteY22" fmla="*/ 3363521 h 3496775"/>
                <a:gd name="connsiteX23" fmla="*/ 974135 w 3243238"/>
                <a:gd name="connsiteY23" fmla="*/ 3331356 h 3496775"/>
                <a:gd name="connsiteX24" fmla="*/ 758171 w 3243238"/>
                <a:gd name="connsiteY24" fmla="*/ 3193507 h 3496775"/>
                <a:gd name="connsiteX25" fmla="*/ 510043 w 3243238"/>
                <a:gd name="connsiteY25" fmla="*/ 2821314 h 3496775"/>
                <a:gd name="connsiteX26" fmla="*/ 519233 w 3243238"/>
                <a:gd name="connsiteY26" fmla="*/ 2738605 h 3496775"/>
                <a:gd name="connsiteX27" fmla="*/ 914400 w 3243238"/>
                <a:gd name="connsiteY27" fmla="*/ 2334247 h 3496775"/>
                <a:gd name="connsiteX28" fmla="*/ 1709331 w 3243238"/>
                <a:gd name="connsiteY28" fmla="*/ 2380197 h 3496775"/>
                <a:gd name="connsiteX29" fmla="*/ 1585267 w 3243238"/>
                <a:gd name="connsiteY29" fmla="*/ 3248647 h 3496775"/>
                <a:gd name="connsiteX30" fmla="*/ 1622026 w 3243238"/>
                <a:gd name="connsiteY30" fmla="*/ 3239457 h 3496775"/>
                <a:gd name="connsiteX31" fmla="*/ 1617432 w 3243238"/>
                <a:gd name="connsiteY31" fmla="*/ 3386496 h 3496775"/>
                <a:gd name="connsiteX32" fmla="*/ 1824205 w 3243238"/>
                <a:gd name="connsiteY32" fmla="*/ 3450826 h 3496775"/>
                <a:gd name="connsiteX33" fmla="*/ 1856370 w 3243238"/>
                <a:gd name="connsiteY33" fmla="*/ 3391091 h 3496775"/>
                <a:gd name="connsiteX34" fmla="*/ 1718521 w 3243238"/>
                <a:gd name="connsiteY34" fmla="*/ 3303786 h 3496775"/>
                <a:gd name="connsiteX35" fmla="*/ 1746091 w 3243238"/>
                <a:gd name="connsiteY35" fmla="*/ 2908619 h 3496775"/>
                <a:gd name="connsiteX36" fmla="*/ 1870155 w 3243238"/>
                <a:gd name="connsiteY36" fmla="*/ 2623730 h 3496775"/>
                <a:gd name="connsiteX37" fmla="*/ 1975840 w 3243238"/>
                <a:gd name="connsiteY37" fmla="*/ 2844289 h 3496775"/>
                <a:gd name="connsiteX38" fmla="*/ 2058549 w 3243238"/>
                <a:gd name="connsiteY38" fmla="*/ 3060253 h 3496775"/>
                <a:gd name="connsiteX39" fmla="*/ 2104499 w 3243238"/>
                <a:gd name="connsiteY39" fmla="*/ 3358926 h 3496775"/>
                <a:gd name="connsiteX40" fmla="*/ 2141259 w 3243238"/>
                <a:gd name="connsiteY40" fmla="*/ 3326761 h 3496775"/>
                <a:gd name="connsiteX41" fmla="*/ 2168828 w 3243238"/>
                <a:gd name="connsiteY41" fmla="*/ 3496775 h 3496775"/>
                <a:gd name="connsiteX42" fmla="*/ 2325058 w 3243238"/>
                <a:gd name="connsiteY42" fmla="*/ 3496775 h 3496775"/>
                <a:gd name="connsiteX43" fmla="*/ 2380197 w 3243238"/>
                <a:gd name="connsiteY43" fmla="*/ 3455421 h 3496775"/>
                <a:gd name="connsiteX44" fmla="*/ 2219373 w 3243238"/>
                <a:gd name="connsiteY44" fmla="*/ 3358926 h 3496775"/>
                <a:gd name="connsiteX45" fmla="*/ 2145854 w 3243238"/>
                <a:gd name="connsiteY45" fmla="*/ 3087823 h 3496775"/>
                <a:gd name="connsiteX46" fmla="*/ 2072334 w 3243238"/>
                <a:gd name="connsiteY46" fmla="*/ 2609945 h 3496775"/>
                <a:gd name="connsiteX47" fmla="*/ 2072334 w 3243238"/>
                <a:gd name="connsiteY47" fmla="*/ 2357222 h 3496775"/>
                <a:gd name="connsiteX48" fmla="*/ 2348033 w 3243238"/>
                <a:gd name="connsiteY48" fmla="*/ 2173423 h 3496775"/>
                <a:gd name="connsiteX49" fmla="*/ 2609946 w 3243238"/>
                <a:gd name="connsiteY49" fmla="*/ 1787445 h 3496775"/>
                <a:gd name="connsiteX50" fmla="*/ 2651301 w 3243238"/>
                <a:gd name="connsiteY50" fmla="*/ 1438227 h 3496775"/>
                <a:gd name="connsiteX51" fmla="*/ 2798340 w 3243238"/>
                <a:gd name="connsiteY51" fmla="*/ 1387682 h 3496775"/>
                <a:gd name="connsiteX52" fmla="*/ 2779960 w 3243238"/>
                <a:gd name="connsiteY52" fmla="*/ 1291187 h 3496775"/>
                <a:gd name="connsiteX53" fmla="*/ 2770770 w 3243238"/>
                <a:gd name="connsiteY53" fmla="*/ 1231453 h 3496775"/>
                <a:gd name="connsiteX54" fmla="*/ 2775365 w 3243238"/>
                <a:gd name="connsiteY54" fmla="*/ 1102793 h 3496775"/>
                <a:gd name="connsiteX55" fmla="*/ 2853480 w 3243238"/>
                <a:gd name="connsiteY55" fmla="*/ 1185503 h 3496775"/>
                <a:gd name="connsiteX56" fmla="*/ 2807530 w 3243238"/>
                <a:gd name="connsiteY56" fmla="*/ 1066034 h 3496775"/>
                <a:gd name="connsiteX57" fmla="*/ 2835100 w 3243238"/>
                <a:gd name="connsiteY57" fmla="*/ 1020084 h 3496775"/>
                <a:gd name="connsiteX58" fmla="*/ 2986734 w 3243238"/>
                <a:gd name="connsiteY58" fmla="*/ 771955 h 3496775"/>
                <a:gd name="connsiteX59" fmla="*/ 2745410 w 3243238"/>
                <a:gd name="connsiteY59" fmla="*/ 865784 h 3496775"/>
                <a:gd name="connsiteX60" fmla="*/ 3074039 w 3243238"/>
                <a:gd name="connsiteY60" fmla="*/ 501589 h 3496775"/>
                <a:gd name="connsiteX61" fmla="*/ 3219323 w 3243238"/>
                <a:gd name="connsiteY61" fmla="*/ 46231 h 3496775"/>
                <a:gd name="connsiteX62" fmla="*/ 3119988 w 3243238"/>
                <a:gd name="connsiteY62" fmla="*/ 328453 h 3496775"/>
                <a:gd name="connsiteX63" fmla="*/ 3079371 w 3243238"/>
                <a:gd name="connsiteY63" fmla="*/ 38232 h 3496775"/>
                <a:gd name="connsiteX64" fmla="*/ 3059798 w 3243238"/>
                <a:gd name="connsiteY64" fmla="*/ 388642 h 3496775"/>
                <a:gd name="connsiteX65" fmla="*/ 2963023 w 3243238"/>
                <a:gd name="connsiteY65" fmla="*/ 482754 h 3496775"/>
                <a:gd name="connsiteX66" fmla="*/ 2822963 w 3243238"/>
                <a:gd name="connsiteY66" fmla="*/ 60189 h 3496775"/>
                <a:gd name="connsiteX67" fmla="*/ 2887119 w 3243238"/>
                <a:gd name="connsiteY67" fmla="*/ 521161 h 3496775"/>
                <a:gd name="connsiteX68" fmla="*/ 2715630 w 3243238"/>
                <a:gd name="connsiteY68" fmla="*/ 730601 h 3496775"/>
                <a:gd name="connsiteX69" fmla="*/ 2649828 w 3243238"/>
                <a:gd name="connsiteY69" fmla="*/ 620884 h 3496775"/>
                <a:gd name="connsiteX70" fmla="*/ 2633832 w 3243238"/>
                <a:gd name="connsiteY70" fmla="*/ 446449 h 3496775"/>
                <a:gd name="connsiteX71" fmla="*/ 2586971 w 3243238"/>
                <a:gd name="connsiteY71" fmla="*/ 643296 h 3496775"/>
                <a:gd name="connsiteX72" fmla="*/ 2650846 w 3243238"/>
                <a:gd name="connsiteY72" fmla="*/ 771218 h 3496775"/>
                <a:gd name="connsiteX73" fmla="*/ 2632922 w 3243238"/>
                <a:gd name="connsiteY73" fmla="*/ 854946 h 3496775"/>
                <a:gd name="connsiteX74" fmla="*/ 2481287 w 3243238"/>
                <a:gd name="connsiteY74" fmla="*/ 854665 h 3496775"/>
                <a:gd name="connsiteX75" fmla="*/ 2393982 w 3243238"/>
                <a:gd name="connsiteY75" fmla="*/ 753575 h 3496775"/>
                <a:gd name="connsiteX76" fmla="*/ 2447929 w 3243238"/>
                <a:gd name="connsiteY76" fmla="*/ 605344 h 3496775"/>
                <a:gd name="connsiteX77" fmla="*/ 2420079 w 3243238"/>
                <a:gd name="connsiteY77" fmla="*/ 458586 h 3496775"/>
                <a:gd name="connsiteX78" fmla="*/ 2330389 w 3243238"/>
                <a:gd name="connsiteY78" fmla="*/ 702575 h 3496775"/>
                <a:gd name="connsiteX79" fmla="*/ 2045501 w 3243238"/>
                <a:gd name="connsiteY79" fmla="*/ 470160 h 3496775"/>
                <a:gd name="connsiteX80" fmla="*/ 2079139 w 3243238"/>
                <a:gd name="connsiteY80" fmla="*/ 379171 h 3496775"/>
                <a:gd name="connsiteX81" fmla="*/ 2305379 w 3243238"/>
                <a:gd name="connsiteY81" fmla="*/ 238764 h 3496775"/>
                <a:gd name="connsiteX82" fmla="*/ 2167863 w 3243238"/>
                <a:gd name="connsiteY82" fmla="*/ 296731 h 3496775"/>
                <a:gd name="connsiteX83" fmla="*/ 2035574 w 3243238"/>
                <a:gd name="connsiteY83" fmla="*/ 307863 h 3496775"/>
                <a:gd name="connsiteX84" fmla="*/ 2047899 w 3243238"/>
                <a:gd name="connsiteY84" fmla="*/ 174099 h 3496775"/>
                <a:gd name="connsiteX85" fmla="*/ 2126456 w 3243238"/>
                <a:gd name="connsiteY85" fmla="*/ 0 h 3496775"/>
                <a:gd name="connsiteX86" fmla="*/ 1966650 w 3243238"/>
                <a:gd name="connsiteY86" fmla="*/ 257318 h 3496775"/>
                <a:gd name="connsiteX87" fmla="*/ 1936870 w 3243238"/>
                <a:gd name="connsiteY87" fmla="*/ 32164 h 3496775"/>
                <a:gd name="connsiteX88" fmla="*/ 1901275 w 3243238"/>
                <a:gd name="connsiteY88" fmla="*/ 208756 h 3496775"/>
                <a:gd name="connsiteX89" fmla="*/ 1931363 w 3243238"/>
                <a:gd name="connsiteY89" fmla="*/ 367315 h 3496775"/>
                <a:gd name="connsiteX90" fmla="*/ 1837294 w 3243238"/>
                <a:gd name="connsiteY90" fmla="*/ 288733 h 3496775"/>
                <a:gd name="connsiteX91" fmla="*/ 1776782 w 3243238"/>
                <a:gd name="connsiteY91" fmla="*/ 138130 h 3496775"/>
                <a:gd name="connsiteX92" fmla="*/ 1812524 w 3243238"/>
                <a:gd name="connsiteY92" fmla="*/ 363351 h 3496775"/>
                <a:gd name="connsiteX93" fmla="*/ 2358415 w 3243238"/>
                <a:gd name="connsiteY93" fmla="*/ 907420 h 3496775"/>
                <a:gd name="connsiteX94" fmla="*/ 2235543 w 3243238"/>
                <a:gd name="connsiteY94" fmla="*/ 830779 h 3496775"/>
                <a:gd name="connsiteX95" fmla="*/ 2065635 w 3243238"/>
                <a:gd name="connsiteY95" fmla="*/ 746314 h 3496775"/>
                <a:gd name="connsiteX96" fmla="*/ 2108531 w 3243238"/>
                <a:gd name="connsiteY96" fmla="*/ 998194 h 3496775"/>
                <a:gd name="connsiteX97" fmla="*/ 2259254 w 3243238"/>
                <a:gd name="connsiteY97" fmla="*/ 1067227 h 3496775"/>
                <a:gd name="connsiteX98" fmla="*/ 2285163 w 3243238"/>
                <a:gd name="connsiteY98" fmla="*/ 1144483 h 3496775"/>
                <a:gd name="connsiteX99" fmla="*/ 2187208 w 3243238"/>
                <a:gd name="connsiteY99" fmla="*/ 1396872 h 3496775"/>
                <a:gd name="connsiteX100" fmla="*/ 1962055 w 3243238"/>
                <a:gd name="connsiteY100" fmla="*/ 1419847 h 3496775"/>
                <a:gd name="connsiteX101" fmla="*/ 1658786 w 3243238"/>
                <a:gd name="connsiteY101" fmla="*/ 1452012 h 3496775"/>
                <a:gd name="connsiteX102" fmla="*/ 514638 w 3243238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5410 w 3248517"/>
                <a:gd name="connsiteY59" fmla="*/ 865784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5410 w 3248517"/>
                <a:gd name="connsiteY59" fmla="*/ 865784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98993 w 3248517"/>
                <a:gd name="connsiteY46" fmla="*/ 2839211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98993 w 3248517"/>
                <a:gd name="connsiteY46" fmla="*/ 2839211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98993 w 3248517"/>
                <a:gd name="connsiteY46" fmla="*/ 2839211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9657 w 3248517"/>
                <a:gd name="connsiteY46" fmla="*/ 2820550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40700 w 3248517"/>
                <a:gd name="connsiteY44" fmla="*/ 3366924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53539 w 3248517"/>
                <a:gd name="connsiteY43" fmla="*/ 3463419 h 3496775"/>
                <a:gd name="connsiteX44" fmla="*/ 2240700 w 3248517"/>
                <a:gd name="connsiteY44" fmla="*/ 3366924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53539 w 3248517"/>
                <a:gd name="connsiteY43" fmla="*/ 3463419 h 3496775"/>
                <a:gd name="connsiteX44" fmla="*/ 2240700 w 3248517"/>
                <a:gd name="connsiteY44" fmla="*/ 3366924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502107"/>
                <a:gd name="connsiteX1" fmla="*/ 514638 w 3248517"/>
                <a:gd name="connsiteY1" fmla="*/ 1433632 h 3502107"/>
                <a:gd name="connsiteX2" fmla="*/ 202179 w 3248517"/>
                <a:gd name="connsiteY2" fmla="*/ 1603646 h 3502107"/>
                <a:gd name="connsiteX3" fmla="*/ 18380 w 3248517"/>
                <a:gd name="connsiteY3" fmla="*/ 1787445 h 3502107"/>
                <a:gd name="connsiteX4" fmla="*/ 0 w 3248517"/>
                <a:gd name="connsiteY4" fmla="*/ 2063143 h 3502107"/>
                <a:gd name="connsiteX5" fmla="*/ 151635 w 3248517"/>
                <a:gd name="connsiteY5" fmla="*/ 1952864 h 3502107"/>
                <a:gd name="connsiteX6" fmla="*/ 188394 w 3248517"/>
                <a:gd name="connsiteY6" fmla="*/ 2003409 h 3502107"/>
                <a:gd name="connsiteX7" fmla="*/ 202179 w 3248517"/>
                <a:gd name="connsiteY7" fmla="*/ 1856369 h 3502107"/>
                <a:gd name="connsiteX8" fmla="*/ 280294 w 3248517"/>
                <a:gd name="connsiteY8" fmla="*/ 2269917 h 3502107"/>
                <a:gd name="connsiteX9" fmla="*/ 36760 w 3248517"/>
                <a:gd name="connsiteY9" fmla="*/ 2550211 h 3502107"/>
                <a:gd name="connsiteX10" fmla="*/ 45950 w 3248517"/>
                <a:gd name="connsiteY10" fmla="*/ 3363521 h 3502107"/>
                <a:gd name="connsiteX11" fmla="*/ 105685 w 3248517"/>
                <a:gd name="connsiteY11" fmla="*/ 3326761 h 3502107"/>
                <a:gd name="connsiteX12" fmla="*/ 133255 w 3248517"/>
                <a:gd name="connsiteY12" fmla="*/ 3469206 h 3502107"/>
                <a:gd name="connsiteX13" fmla="*/ 298674 w 3248517"/>
                <a:gd name="connsiteY13" fmla="*/ 3464611 h 3502107"/>
                <a:gd name="connsiteX14" fmla="*/ 353813 w 3248517"/>
                <a:gd name="connsiteY14" fmla="*/ 3427851 h 3502107"/>
                <a:gd name="connsiteX15" fmla="*/ 174609 w 3248517"/>
                <a:gd name="connsiteY15" fmla="*/ 3276217 h 3502107"/>
                <a:gd name="connsiteX16" fmla="*/ 170014 w 3248517"/>
                <a:gd name="connsiteY16" fmla="*/ 2720225 h 3502107"/>
                <a:gd name="connsiteX17" fmla="*/ 390573 w 3248517"/>
                <a:gd name="connsiteY17" fmla="*/ 2605350 h 3502107"/>
                <a:gd name="connsiteX18" fmla="*/ 298674 w 3248517"/>
                <a:gd name="connsiteY18" fmla="*/ 2734010 h 3502107"/>
                <a:gd name="connsiteX19" fmla="*/ 680057 w 3248517"/>
                <a:gd name="connsiteY19" fmla="*/ 3294597 h 3502107"/>
                <a:gd name="connsiteX20" fmla="*/ 721411 w 3248517"/>
                <a:gd name="connsiteY20" fmla="*/ 3262432 h 3502107"/>
                <a:gd name="connsiteX21" fmla="*/ 735196 w 3248517"/>
                <a:gd name="connsiteY21" fmla="*/ 3363521 h 3502107"/>
                <a:gd name="connsiteX22" fmla="*/ 928185 w 3248517"/>
                <a:gd name="connsiteY22" fmla="*/ 3363521 h 3502107"/>
                <a:gd name="connsiteX23" fmla="*/ 974135 w 3248517"/>
                <a:gd name="connsiteY23" fmla="*/ 3331356 h 3502107"/>
                <a:gd name="connsiteX24" fmla="*/ 758171 w 3248517"/>
                <a:gd name="connsiteY24" fmla="*/ 3193507 h 3502107"/>
                <a:gd name="connsiteX25" fmla="*/ 510043 w 3248517"/>
                <a:gd name="connsiteY25" fmla="*/ 2821314 h 3502107"/>
                <a:gd name="connsiteX26" fmla="*/ 519233 w 3248517"/>
                <a:gd name="connsiteY26" fmla="*/ 2738605 h 3502107"/>
                <a:gd name="connsiteX27" fmla="*/ 914400 w 3248517"/>
                <a:gd name="connsiteY27" fmla="*/ 2334247 h 3502107"/>
                <a:gd name="connsiteX28" fmla="*/ 1709331 w 3248517"/>
                <a:gd name="connsiteY28" fmla="*/ 2380197 h 3502107"/>
                <a:gd name="connsiteX29" fmla="*/ 1585267 w 3248517"/>
                <a:gd name="connsiteY29" fmla="*/ 3248647 h 3502107"/>
                <a:gd name="connsiteX30" fmla="*/ 1622026 w 3248517"/>
                <a:gd name="connsiteY30" fmla="*/ 3239457 h 3502107"/>
                <a:gd name="connsiteX31" fmla="*/ 1617432 w 3248517"/>
                <a:gd name="connsiteY31" fmla="*/ 3386496 h 3502107"/>
                <a:gd name="connsiteX32" fmla="*/ 1824205 w 3248517"/>
                <a:gd name="connsiteY32" fmla="*/ 3450826 h 3502107"/>
                <a:gd name="connsiteX33" fmla="*/ 1856370 w 3248517"/>
                <a:gd name="connsiteY33" fmla="*/ 3391091 h 3502107"/>
                <a:gd name="connsiteX34" fmla="*/ 1718521 w 3248517"/>
                <a:gd name="connsiteY34" fmla="*/ 3303786 h 3502107"/>
                <a:gd name="connsiteX35" fmla="*/ 1746091 w 3248517"/>
                <a:gd name="connsiteY35" fmla="*/ 2908619 h 3502107"/>
                <a:gd name="connsiteX36" fmla="*/ 1870155 w 3248517"/>
                <a:gd name="connsiteY36" fmla="*/ 2623730 h 3502107"/>
                <a:gd name="connsiteX37" fmla="*/ 1975840 w 3248517"/>
                <a:gd name="connsiteY37" fmla="*/ 2844289 h 3502107"/>
                <a:gd name="connsiteX38" fmla="*/ 2058549 w 3248517"/>
                <a:gd name="connsiteY38" fmla="*/ 3060253 h 3502107"/>
                <a:gd name="connsiteX39" fmla="*/ 2104499 w 3248517"/>
                <a:gd name="connsiteY39" fmla="*/ 3358926 h 3502107"/>
                <a:gd name="connsiteX40" fmla="*/ 2141259 w 3248517"/>
                <a:gd name="connsiteY40" fmla="*/ 3326761 h 3502107"/>
                <a:gd name="connsiteX41" fmla="*/ 2168828 w 3248517"/>
                <a:gd name="connsiteY41" fmla="*/ 3496775 h 3502107"/>
                <a:gd name="connsiteX42" fmla="*/ 2271740 w 3248517"/>
                <a:gd name="connsiteY42" fmla="*/ 3502107 h 3502107"/>
                <a:gd name="connsiteX43" fmla="*/ 2353539 w 3248517"/>
                <a:gd name="connsiteY43" fmla="*/ 3463419 h 3502107"/>
                <a:gd name="connsiteX44" fmla="*/ 2240700 w 3248517"/>
                <a:gd name="connsiteY44" fmla="*/ 3366924 h 3502107"/>
                <a:gd name="connsiteX45" fmla="*/ 2145854 w 3248517"/>
                <a:gd name="connsiteY45" fmla="*/ 3087823 h 3502107"/>
                <a:gd name="connsiteX46" fmla="*/ 2101660 w 3248517"/>
                <a:gd name="connsiteY46" fmla="*/ 2817884 h 3502107"/>
                <a:gd name="connsiteX47" fmla="*/ 2072334 w 3248517"/>
                <a:gd name="connsiteY47" fmla="*/ 2357222 h 3502107"/>
                <a:gd name="connsiteX48" fmla="*/ 2313376 w 3248517"/>
                <a:gd name="connsiteY48" fmla="*/ 2205413 h 3502107"/>
                <a:gd name="connsiteX49" fmla="*/ 2604615 w 3248517"/>
                <a:gd name="connsiteY49" fmla="*/ 1779447 h 3502107"/>
                <a:gd name="connsiteX50" fmla="*/ 2672628 w 3248517"/>
                <a:gd name="connsiteY50" fmla="*/ 1448891 h 3502107"/>
                <a:gd name="connsiteX51" fmla="*/ 2785010 w 3248517"/>
                <a:gd name="connsiteY51" fmla="*/ 1398346 h 3502107"/>
                <a:gd name="connsiteX52" fmla="*/ 2774628 w 3248517"/>
                <a:gd name="connsiteY52" fmla="*/ 1288521 h 3502107"/>
                <a:gd name="connsiteX53" fmla="*/ 2760106 w 3248517"/>
                <a:gd name="connsiteY53" fmla="*/ 1231453 h 3502107"/>
                <a:gd name="connsiteX54" fmla="*/ 2783362 w 3248517"/>
                <a:gd name="connsiteY54" fmla="*/ 1121454 h 3502107"/>
                <a:gd name="connsiteX55" fmla="*/ 2813492 w 3248517"/>
                <a:gd name="connsiteY55" fmla="*/ 1132185 h 3502107"/>
                <a:gd name="connsiteX56" fmla="*/ 2807530 w 3248517"/>
                <a:gd name="connsiteY56" fmla="*/ 1066034 h 3502107"/>
                <a:gd name="connsiteX57" fmla="*/ 2835100 w 3248517"/>
                <a:gd name="connsiteY57" fmla="*/ 1020084 h 3502107"/>
                <a:gd name="connsiteX58" fmla="*/ 2946306 w 3248517"/>
                <a:gd name="connsiteY58" fmla="*/ 872562 h 3502107"/>
                <a:gd name="connsiteX59" fmla="*/ 2986734 w 3248517"/>
                <a:gd name="connsiteY59" fmla="*/ 771955 h 3502107"/>
                <a:gd name="connsiteX60" fmla="*/ 2876992 w 3248517"/>
                <a:gd name="connsiteY60" fmla="*/ 819245 h 3502107"/>
                <a:gd name="connsiteX61" fmla="*/ 2742744 w 3248517"/>
                <a:gd name="connsiteY61" fmla="*/ 868450 h 3502107"/>
                <a:gd name="connsiteX62" fmla="*/ 3074039 w 3248517"/>
                <a:gd name="connsiteY62" fmla="*/ 501589 h 3502107"/>
                <a:gd name="connsiteX63" fmla="*/ 3219323 w 3248517"/>
                <a:gd name="connsiteY63" fmla="*/ 46231 h 3502107"/>
                <a:gd name="connsiteX64" fmla="*/ 3119988 w 3248517"/>
                <a:gd name="connsiteY64" fmla="*/ 328453 h 3502107"/>
                <a:gd name="connsiteX65" fmla="*/ 3079371 w 3248517"/>
                <a:gd name="connsiteY65" fmla="*/ 38232 h 3502107"/>
                <a:gd name="connsiteX66" fmla="*/ 3059798 w 3248517"/>
                <a:gd name="connsiteY66" fmla="*/ 388642 h 3502107"/>
                <a:gd name="connsiteX67" fmla="*/ 2963023 w 3248517"/>
                <a:gd name="connsiteY67" fmla="*/ 482754 h 3502107"/>
                <a:gd name="connsiteX68" fmla="*/ 2822963 w 3248517"/>
                <a:gd name="connsiteY68" fmla="*/ 60189 h 3502107"/>
                <a:gd name="connsiteX69" fmla="*/ 2887119 w 3248517"/>
                <a:gd name="connsiteY69" fmla="*/ 521161 h 3502107"/>
                <a:gd name="connsiteX70" fmla="*/ 2715630 w 3248517"/>
                <a:gd name="connsiteY70" fmla="*/ 730601 h 3502107"/>
                <a:gd name="connsiteX71" fmla="*/ 2649828 w 3248517"/>
                <a:gd name="connsiteY71" fmla="*/ 620884 h 3502107"/>
                <a:gd name="connsiteX72" fmla="*/ 2633832 w 3248517"/>
                <a:gd name="connsiteY72" fmla="*/ 446449 h 3502107"/>
                <a:gd name="connsiteX73" fmla="*/ 2586971 w 3248517"/>
                <a:gd name="connsiteY73" fmla="*/ 643296 h 3502107"/>
                <a:gd name="connsiteX74" fmla="*/ 2650846 w 3248517"/>
                <a:gd name="connsiteY74" fmla="*/ 771218 h 3502107"/>
                <a:gd name="connsiteX75" fmla="*/ 2632922 w 3248517"/>
                <a:gd name="connsiteY75" fmla="*/ 854946 h 3502107"/>
                <a:gd name="connsiteX76" fmla="*/ 2481287 w 3248517"/>
                <a:gd name="connsiteY76" fmla="*/ 854665 h 3502107"/>
                <a:gd name="connsiteX77" fmla="*/ 2393982 w 3248517"/>
                <a:gd name="connsiteY77" fmla="*/ 753575 h 3502107"/>
                <a:gd name="connsiteX78" fmla="*/ 2447929 w 3248517"/>
                <a:gd name="connsiteY78" fmla="*/ 605344 h 3502107"/>
                <a:gd name="connsiteX79" fmla="*/ 2420079 w 3248517"/>
                <a:gd name="connsiteY79" fmla="*/ 458586 h 3502107"/>
                <a:gd name="connsiteX80" fmla="*/ 2330389 w 3248517"/>
                <a:gd name="connsiteY80" fmla="*/ 702575 h 3502107"/>
                <a:gd name="connsiteX81" fmla="*/ 2045501 w 3248517"/>
                <a:gd name="connsiteY81" fmla="*/ 470160 h 3502107"/>
                <a:gd name="connsiteX82" fmla="*/ 2079139 w 3248517"/>
                <a:gd name="connsiteY82" fmla="*/ 379171 h 3502107"/>
                <a:gd name="connsiteX83" fmla="*/ 2305379 w 3248517"/>
                <a:gd name="connsiteY83" fmla="*/ 238764 h 3502107"/>
                <a:gd name="connsiteX84" fmla="*/ 2167863 w 3248517"/>
                <a:gd name="connsiteY84" fmla="*/ 296731 h 3502107"/>
                <a:gd name="connsiteX85" fmla="*/ 2035574 w 3248517"/>
                <a:gd name="connsiteY85" fmla="*/ 307863 h 3502107"/>
                <a:gd name="connsiteX86" fmla="*/ 2047899 w 3248517"/>
                <a:gd name="connsiteY86" fmla="*/ 174099 h 3502107"/>
                <a:gd name="connsiteX87" fmla="*/ 2126456 w 3248517"/>
                <a:gd name="connsiteY87" fmla="*/ 0 h 3502107"/>
                <a:gd name="connsiteX88" fmla="*/ 1966650 w 3248517"/>
                <a:gd name="connsiteY88" fmla="*/ 257318 h 3502107"/>
                <a:gd name="connsiteX89" fmla="*/ 1936870 w 3248517"/>
                <a:gd name="connsiteY89" fmla="*/ 32164 h 3502107"/>
                <a:gd name="connsiteX90" fmla="*/ 1901275 w 3248517"/>
                <a:gd name="connsiteY90" fmla="*/ 208756 h 3502107"/>
                <a:gd name="connsiteX91" fmla="*/ 1931363 w 3248517"/>
                <a:gd name="connsiteY91" fmla="*/ 367315 h 3502107"/>
                <a:gd name="connsiteX92" fmla="*/ 1837294 w 3248517"/>
                <a:gd name="connsiteY92" fmla="*/ 288733 h 3502107"/>
                <a:gd name="connsiteX93" fmla="*/ 1776782 w 3248517"/>
                <a:gd name="connsiteY93" fmla="*/ 138130 h 3502107"/>
                <a:gd name="connsiteX94" fmla="*/ 1812524 w 3248517"/>
                <a:gd name="connsiteY94" fmla="*/ 363351 h 3502107"/>
                <a:gd name="connsiteX95" fmla="*/ 2358415 w 3248517"/>
                <a:gd name="connsiteY95" fmla="*/ 907420 h 3502107"/>
                <a:gd name="connsiteX96" fmla="*/ 2235543 w 3248517"/>
                <a:gd name="connsiteY96" fmla="*/ 830779 h 3502107"/>
                <a:gd name="connsiteX97" fmla="*/ 2065635 w 3248517"/>
                <a:gd name="connsiteY97" fmla="*/ 746314 h 3502107"/>
                <a:gd name="connsiteX98" fmla="*/ 2108531 w 3248517"/>
                <a:gd name="connsiteY98" fmla="*/ 998194 h 3502107"/>
                <a:gd name="connsiteX99" fmla="*/ 2259254 w 3248517"/>
                <a:gd name="connsiteY99" fmla="*/ 1067227 h 3502107"/>
                <a:gd name="connsiteX100" fmla="*/ 2285163 w 3248517"/>
                <a:gd name="connsiteY100" fmla="*/ 1144483 h 3502107"/>
                <a:gd name="connsiteX101" fmla="*/ 2187208 w 3248517"/>
                <a:gd name="connsiteY101" fmla="*/ 1396872 h 3502107"/>
                <a:gd name="connsiteX102" fmla="*/ 1962055 w 3248517"/>
                <a:gd name="connsiteY102" fmla="*/ 1419847 h 3502107"/>
                <a:gd name="connsiteX103" fmla="*/ 1658786 w 3248517"/>
                <a:gd name="connsiteY103" fmla="*/ 1452012 h 3502107"/>
                <a:gd name="connsiteX104" fmla="*/ 514638 w 3248517"/>
                <a:gd name="connsiteY104" fmla="*/ 1433632 h 3502107"/>
                <a:gd name="connsiteX0" fmla="*/ 514638 w 3248517"/>
                <a:gd name="connsiteY0" fmla="*/ 1433632 h 3502803"/>
                <a:gd name="connsiteX1" fmla="*/ 514638 w 3248517"/>
                <a:gd name="connsiteY1" fmla="*/ 1433632 h 3502803"/>
                <a:gd name="connsiteX2" fmla="*/ 202179 w 3248517"/>
                <a:gd name="connsiteY2" fmla="*/ 1603646 h 3502803"/>
                <a:gd name="connsiteX3" fmla="*/ 18380 w 3248517"/>
                <a:gd name="connsiteY3" fmla="*/ 1787445 h 3502803"/>
                <a:gd name="connsiteX4" fmla="*/ 0 w 3248517"/>
                <a:gd name="connsiteY4" fmla="*/ 2063143 h 3502803"/>
                <a:gd name="connsiteX5" fmla="*/ 151635 w 3248517"/>
                <a:gd name="connsiteY5" fmla="*/ 1952864 h 3502803"/>
                <a:gd name="connsiteX6" fmla="*/ 188394 w 3248517"/>
                <a:gd name="connsiteY6" fmla="*/ 2003409 h 3502803"/>
                <a:gd name="connsiteX7" fmla="*/ 202179 w 3248517"/>
                <a:gd name="connsiteY7" fmla="*/ 1856369 h 3502803"/>
                <a:gd name="connsiteX8" fmla="*/ 280294 w 3248517"/>
                <a:gd name="connsiteY8" fmla="*/ 2269917 h 3502803"/>
                <a:gd name="connsiteX9" fmla="*/ 36760 w 3248517"/>
                <a:gd name="connsiteY9" fmla="*/ 2550211 h 3502803"/>
                <a:gd name="connsiteX10" fmla="*/ 45950 w 3248517"/>
                <a:gd name="connsiteY10" fmla="*/ 3363521 h 3502803"/>
                <a:gd name="connsiteX11" fmla="*/ 105685 w 3248517"/>
                <a:gd name="connsiteY11" fmla="*/ 3326761 h 3502803"/>
                <a:gd name="connsiteX12" fmla="*/ 133255 w 3248517"/>
                <a:gd name="connsiteY12" fmla="*/ 3469206 h 3502803"/>
                <a:gd name="connsiteX13" fmla="*/ 298674 w 3248517"/>
                <a:gd name="connsiteY13" fmla="*/ 3464611 h 3502803"/>
                <a:gd name="connsiteX14" fmla="*/ 353813 w 3248517"/>
                <a:gd name="connsiteY14" fmla="*/ 3427851 h 3502803"/>
                <a:gd name="connsiteX15" fmla="*/ 174609 w 3248517"/>
                <a:gd name="connsiteY15" fmla="*/ 3276217 h 3502803"/>
                <a:gd name="connsiteX16" fmla="*/ 170014 w 3248517"/>
                <a:gd name="connsiteY16" fmla="*/ 2720225 h 3502803"/>
                <a:gd name="connsiteX17" fmla="*/ 390573 w 3248517"/>
                <a:gd name="connsiteY17" fmla="*/ 2605350 h 3502803"/>
                <a:gd name="connsiteX18" fmla="*/ 298674 w 3248517"/>
                <a:gd name="connsiteY18" fmla="*/ 2734010 h 3502803"/>
                <a:gd name="connsiteX19" fmla="*/ 680057 w 3248517"/>
                <a:gd name="connsiteY19" fmla="*/ 3294597 h 3502803"/>
                <a:gd name="connsiteX20" fmla="*/ 721411 w 3248517"/>
                <a:gd name="connsiteY20" fmla="*/ 3262432 h 3502803"/>
                <a:gd name="connsiteX21" fmla="*/ 735196 w 3248517"/>
                <a:gd name="connsiteY21" fmla="*/ 3363521 h 3502803"/>
                <a:gd name="connsiteX22" fmla="*/ 928185 w 3248517"/>
                <a:gd name="connsiteY22" fmla="*/ 3363521 h 3502803"/>
                <a:gd name="connsiteX23" fmla="*/ 974135 w 3248517"/>
                <a:gd name="connsiteY23" fmla="*/ 3331356 h 3502803"/>
                <a:gd name="connsiteX24" fmla="*/ 758171 w 3248517"/>
                <a:gd name="connsiteY24" fmla="*/ 3193507 h 3502803"/>
                <a:gd name="connsiteX25" fmla="*/ 510043 w 3248517"/>
                <a:gd name="connsiteY25" fmla="*/ 2821314 h 3502803"/>
                <a:gd name="connsiteX26" fmla="*/ 519233 w 3248517"/>
                <a:gd name="connsiteY26" fmla="*/ 2738605 h 3502803"/>
                <a:gd name="connsiteX27" fmla="*/ 914400 w 3248517"/>
                <a:gd name="connsiteY27" fmla="*/ 2334247 h 3502803"/>
                <a:gd name="connsiteX28" fmla="*/ 1709331 w 3248517"/>
                <a:gd name="connsiteY28" fmla="*/ 2380197 h 3502803"/>
                <a:gd name="connsiteX29" fmla="*/ 1585267 w 3248517"/>
                <a:gd name="connsiteY29" fmla="*/ 3248647 h 3502803"/>
                <a:gd name="connsiteX30" fmla="*/ 1622026 w 3248517"/>
                <a:gd name="connsiteY30" fmla="*/ 3239457 h 3502803"/>
                <a:gd name="connsiteX31" fmla="*/ 1617432 w 3248517"/>
                <a:gd name="connsiteY31" fmla="*/ 3386496 h 3502803"/>
                <a:gd name="connsiteX32" fmla="*/ 1824205 w 3248517"/>
                <a:gd name="connsiteY32" fmla="*/ 3450826 h 3502803"/>
                <a:gd name="connsiteX33" fmla="*/ 1856370 w 3248517"/>
                <a:gd name="connsiteY33" fmla="*/ 3391091 h 3502803"/>
                <a:gd name="connsiteX34" fmla="*/ 1718521 w 3248517"/>
                <a:gd name="connsiteY34" fmla="*/ 3303786 h 3502803"/>
                <a:gd name="connsiteX35" fmla="*/ 1746091 w 3248517"/>
                <a:gd name="connsiteY35" fmla="*/ 2908619 h 3502803"/>
                <a:gd name="connsiteX36" fmla="*/ 1870155 w 3248517"/>
                <a:gd name="connsiteY36" fmla="*/ 2623730 h 3502803"/>
                <a:gd name="connsiteX37" fmla="*/ 1975840 w 3248517"/>
                <a:gd name="connsiteY37" fmla="*/ 2844289 h 3502803"/>
                <a:gd name="connsiteX38" fmla="*/ 2058549 w 3248517"/>
                <a:gd name="connsiteY38" fmla="*/ 3060253 h 3502803"/>
                <a:gd name="connsiteX39" fmla="*/ 2104499 w 3248517"/>
                <a:gd name="connsiteY39" fmla="*/ 3358926 h 3502803"/>
                <a:gd name="connsiteX40" fmla="*/ 2141259 w 3248517"/>
                <a:gd name="connsiteY40" fmla="*/ 3326761 h 3502803"/>
                <a:gd name="connsiteX41" fmla="*/ 2168828 w 3248517"/>
                <a:gd name="connsiteY41" fmla="*/ 3496775 h 3502803"/>
                <a:gd name="connsiteX42" fmla="*/ 2271740 w 3248517"/>
                <a:gd name="connsiteY42" fmla="*/ 3502107 h 3502803"/>
                <a:gd name="connsiteX43" fmla="*/ 2353539 w 3248517"/>
                <a:gd name="connsiteY43" fmla="*/ 3463419 h 3502803"/>
                <a:gd name="connsiteX44" fmla="*/ 2240700 w 3248517"/>
                <a:gd name="connsiteY44" fmla="*/ 3366924 h 3502803"/>
                <a:gd name="connsiteX45" fmla="*/ 2145854 w 3248517"/>
                <a:gd name="connsiteY45" fmla="*/ 3087823 h 3502803"/>
                <a:gd name="connsiteX46" fmla="*/ 2101660 w 3248517"/>
                <a:gd name="connsiteY46" fmla="*/ 2817884 h 3502803"/>
                <a:gd name="connsiteX47" fmla="*/ 2072334 w 3248517"/>
                <a:gd name="connsiteY47" fmla="*/ 2357222 h 3502803"/>
                <a:gd name="connsiteX48" fmla="*/ 2313376 w 3248517"/>
                <a:gd name="connsiteY48" fmla="*/ 2205413 h 3502803"/>
                <a:gd name="connsiteX49" fmla="*/ 2604615 w 3248517"/>
                <a:gd name="connsiteY49" fmla="*/ 1779447 h 3502803"/>
                <a:gd name="connsiteX50" fmla="*/ 2672628 w 3248517"/>
                <a:gd name="connsiteY50" fmla="*/ 1448891 h 3502803"/>
                <a:gd name="connsiteX51" fmla="*/ 2785010 w 3248517"/>
                <a:gd name="connsiteY51" fmla="*/ 1398346 h 3502803"/>
                <a:gd name="connsiteX52" fmla="*/ 2774628 w 3248517"/>
                <a:gd name="connsiteY52" fmla="*/ 1288521 h 3502803"/>
                <a:gd name="connsiteX53" fmla="*/ 2760106 w 3248517"/>
                <a:gd name="connsiteY53" fmla="*/ 1231453 h 3502803"/>
                <a:gd name="connsiteX54" fmla="*/ 2783362 w 3248517"/>
                <a:gd name="connsiteY54" fmla="*/ 1121454 h 3502803"/>
                <a:gd name="connsiteX55" fmla="*/ 2813492 w 3248517"/>
                <a:gd name="connsiteY55" fmla="*/ 1132185 h 3502803"/>
                <a:gd name="connsiteX56" fmla="*/ 2807530 w 3248517"/>
                <a:gd name="connsiteY56" fmla="*/ 1066034 h 3502803"/>
                <a:gd name="connsiteX57" fmla="*/ 2835100 w 3248517"/>
                <a:gd name="connsiteY57" fmla="*/ 1020084 h 3502803"/>
                <a:gd name="connsiteX58" fmla="*/ 2946306 w 3248517"/>
                <a:gd name="connsiteY58" fmla="*/ 872562 h 3502803"/>
                <a:gd name="connsiteX59" fmla="*/ 2986734 w 3248517"/>
                <a:gd name="connsiteY59" fmla="*/ 771955 h 3502803"/>
                <a:gd name="connsiteX60" fmla="*/ 2876992 w 3248517"/>
                <a:gd name="connsiteY60" fmla="*/ 819245 h 3502803"/>
                <a:gd name="connsiteX61" fmla="*/ 2742744 w 3248517"/>
                <a:gd name="connsiteY61" fmla="*/ 868450 h 3502803"/>
                <a:gd name="connsiteX62" fmla="*/ 3074039 w 3248517"/>
                <a:gd name="connsiteY62" fmla="*/ 501589 h 3502803"/>
                <a:gd name="connsiteX63" fmla="*/ 3219323 w 3248517"/>
                <a:gd name="connsiteY63" fmla="*/ 46231 h 3502803"/>
                <a:gd name="connsiteX64" fmla="*/ 3119988 w 3248517"/>
                <a:gd name="connsiteY64" fmla="*/ 328453 h 3502803"/>
                <a:gd name="connsiteX65" fmla="*/ 3079371 w 3248517"/>
                <a:gd name="connsiteY65" fmla="*/ 38232 h 3502803"/>
                <a:gd name="connsiteX66" fmla="*/ 3059798 w 3248517"/>
                <a:gd name="connsiteY66" fmla="*/ 388642 h 3502803"/>
                <a:gd name="connsiteX67" fmla="*/ 2963023 w 3248517"/>
                <a:gd name="connsiteY67" fmla="*/ 482754 h 3502803"/>
                <a:gd name="connsiteX68" fmla="*/ 2822963 w 3248517"/>
                <a:gd name="connsiteY68" fmla="*/ 60189 h 3502803"/>
                <a:gd name="connsiteX69" fmla="*/ 2887119 w 3248517"/>
                <a:gd name="connsiteY69" fmla="*/ 521161 h 3502803"/>
                <a:gd name="connsiteX70" fmla="*/ 2715630 w 3248517"/>
                <a:gd name="connsiteY70" fmla="*/ 730601 h 3502803"/>
                <a:gd name="connsiteX71" fmla="*/ 2649828 w 3248517"/>
                <a:gd name="connsiteY71" fmla="*/ 620884 h 3502803"/>
                <a:gd name="connsiteX72" fmla="*/ 2633832 w 3248517"/>
                <a:gd name="connsiteY72" fmla="*/ 446449 h 3502803"/>
                <a:gd name="connsiteX73" fmla="*/ 2586971 w 3248517"/>
                <a:gd name="connsiteY73" fmla="*/ 643296 h 3502803"/>
                <a:gd name="connsiteX74" fmla="*/ 2650846 w 3248517"/>
                <a:gd name="connsiteY74" fmla="*/ 771218 h 3502803"/>
                <a:gd name="connsiteX75" fmla="*/ 2632922 w 3248517"/>
                <a:gd name="connsiteY75" fmla="*/ 854946 h 3502803"/>
                <a:gd name="connsiteX76" fmla="*/ 2481287 w 3248517"/>
                <a:gd name="connsiteY76" fmla="*/ 854665 h 3502803"/>
                <a:gd name="connsiteX77" fmla="*/ 2393982 w 3248517"/>
                <a:gd name="connsiteY77" fmla="*/ 753575 h 3502803"/>
                <a:gd name="connsiteX78" fmla="*/ 2447929 w 3248517"/>
                <a:gd name="connsiteY78" fmla="*/ 605344 h 3502803"/>
                <a:gd name="connsiteX79" fmla="*/ 2420079 w 3248517"/>
                <a:gd name="connsiteY79" fmla="*/ 458586 h 3502803"/>
                <a:gd name="connsiteX80" fmla="*/ 2330389 w 3248517"/>
                <a:gd name="connsiteY80" fmla="*/ 702575 h 3502803"/>
                <a:gd name="connsiteX81" fmla="*/ 2045501 w 3248517"/>
                <a:gd name="connsiteY81" fmla="*/ 470160 h 3502803"/>
                <a:gd name="connsiteX82" fmla="*/ 2079139 w 3248517"/>
                <a:gd name="connsiteY82" fmla="*/ 379171 h 3502803"/>
                <a:gd name="connsiteX83" fmla="*/ 2305379 w 3248517"/>
                <a:gd name="connsiteY83" fmla="*/ 238764 h 3502803"/>
                <a:gd name="connsiteX84" fmla="*/ 2167863 w 3248517"/>
                <a:gd name="connsiteY84" fmla="*/ 296731 h 3502803"/>
                <a:gd name="connsiteX85" fmla="*/ 2035574 w 3248517"/>
                <a:gd name="connsiteY85" fmla="*/ 307863 h 3502803"/>
                <a:gd name="connsiteX86" fmla="*/ 2047899 w 3248517"/>
                <a:gd name="connsiteY86" fmla="*/ 174099 h 3502803"/>
                <a:gd name="connsiteX87" fmla="*/ 2126456 w 3248517"/>
                <a:gd name="connsiteY87" fmla="*/ 0 h 3502803"/>
                <a:gd name="connsiteX88" fmla="*/ 1966650 w 3248517"/>
                <a:gd name="connsiteY88" fmla="*/ 257318 h 3502803"/>
                <a:gd name="connsiteX89" fmla="*/ 1936870 w 3248517"/>
                <a:gd name="connsiteY89" fmla="*/ 32164 h 3502803"/>
                <a:gd name="connsiteX90" fmla="*/ 1901275 w 3248517"/>
                <a:gd name="connsiteY90" fmla="*/ 208756 h 3502803"/>
                <a:gd name="connsiteX91" fmla="*/ 1931363 w 3248517"/>
                <a:gd name="connsiteY91" fmla="*/ 367315 h 3502803"/>
                <a:gd name="connsiteX92" fmla="*/ 1837294 w 3248517"/>
                <a:gd name="connsiteY92" fmla="*/ 288733 h 3502803"/>
                <a:gd name="connsiteX93" fmla="*/ 1776782 w 3248517"/>
                <a:gd name="connsiteY93" fmla="*/ 138130 h 3502803"/>
                <a:gd name="connsiteX94" fmla="*/ 1812524 w 3248517"/>
                <a:gd name="connsiteY94" fmla="*/ 363351 h 3502803"/>
                <a:gd name="connsiteX95" fmla="*/ 2358415 w 3248517"/>
                <a:gd name="connsiteY95" fmla="*/ 907420 h 3502803"/>
                <a:gd name="connsiteX96" fmla="*/ 2235543 w 3248517"/>
                <a:gd name="connsiteY96" fmla="*/ 830779 h 3502803"/>
                <a:gd name="connsiteX97" fmla="*/ 2065635 w 3248517"/>
                <a:gd name="connsiteY97" fmla="*/ 746314 h 3502803"/>
                <a:gd name="connsiteX98" fmla="*/ 2108531 w 3248517"/>
                <a:gd name="connsiteY98" fmla="*/ 998194 h 3502803"/>
                <a:gd name="connsiteX99" fmla="*/ 2259254 w 3248517"/>
                <a:gd name="connsiteY99" fmla="*/ 1067227 h 3502803"/>
                <a:gd name="connsiteX100" fmla="*/ 2285163 w 3248517"/>
                <a:gd name="connsiteY100" fmla="*/ 1144483 h 3502803"/>
                <a:gd name="connsiteX101" fmla="*/ 2187208 w 3248517"/>
                <a:gd name="connsiteY101" fmla="*/ 1396872 h 3502803"/>
                <a:gd name="connsiteX102" fmla="*/ 1962055 w 3248517"/>
                <a:gd name="connsiteY102" fmla="*/ 1419847 h 3502803"/>
                <a:gd name="connsiteX103" fmla="*/ 1658786 w 3248517"/>
                <a:gd name="connsiteY103" fmla="*/ 1452012 h 3502803"/>
                <a:gd name="connsiteX104" fmla="*/ 514638 w 3248517"/>
                <a:gd name="connsiteY104" fmla="*/ 1433632 h 3502803"/>
                <a:gd name="connsiteX0" fmla="*/ 514638 w 3248517"/>
                <a:gd name="connsiteY0" fmla="*/ 1433632 h 3508045"/>
                <a:gd name="connsiteX1" fmla="*/ 514638 w 3248517"/>
                <a:gd name="connsiteY1" fmla="*/ 1433632 h 3508045"/>
                <a:gd name="connsiteX2" fmla="*/ 202179 w 3248517"/>
                <a:gd name="connsiteY2" fmla="*/ 1603646 h 3508045"/>
                <a:gd name="connsiteX3" fmla="*/ 18380 w 3248517"/>
                <a:gd name="connsiteY3" fmla="*/ 1787445 h 3508045"/>
                <a:gd name="connsiteX4" fmla="*/ 0 w 3248517"/>
                <a:gd name="connsiteY4" fmla="*/ 2063143 h 3508045"/>
                <a:gd name="connsiteX5" fmla="*/ 151635 w 3248517"/>
                <a:gd name="connsiteY5" fmla="*/ 1952864 h 3508045"/>
                <a:gd name="connsiteX6" fmla="*/ 188394 w 3248517"/>
                <a:gd name="connsiteY6" fmla="*/ 2003409 h 3508045"/>
                <a:gd name="connsiteX7" fmla="*/ 202179 w 3248517"/>
                <a:gd name="connsiteY7" fmla="*/ 1856369 h 3508045"/>
                <a:gd name="connsiteX8" fmla="*/ 280294 w 3248517"/>
                <a:gd name="connsiteY8" fmla="*/ 2269917 h 3508045"/>
                <a:gd name="connsiteX9" fmla="*/ 36760 w 3248517"/>
                <a:gd name="connsiteY9" fmla="*/ 2550211 h 3508045"/>
                <a:gd name="connsiteX10" fmla="*/ 45950 w 3248517"/>
                <a:gd name="connsiteY10" fmla="*/ 3363521 h 3508045"/>
                <a:gd name="connsiteX11" fmla="*/ 105685 w 3248517"/>
                <a:gd name="connsiteY11" fmla="*/ 3326761 h 3508045"/>
                <a:gd name="connsiteX12" fmla="*/ 133255 w 3248517"/>
                <a:gd name="connsiteY12" fmla="*/ 3469206 h 3508045"/>
                <a:gd name="connsiteX13" fmla="*/ 298674 w 3248517"/>
                <a:gd name="connsiteY13" fmla="*/ 3464611 h 3508045"/>
                <a:gd name="connsiteX14" fmla="*/ 353813 w 3248517"/>
                <a:gd name="connsiteY14" fmla="*/ 3427851 h 3508045"/>
                <a:gd name="connsiteX15" fmla="*/ 174609 w 3248517"/>
                <a:gd name="connsiteY15" fmla="*/ 3276217 h 3508045"/>
                <a:gd name="connsiteX16" fmla="*/ 170014 w 3248517"/>
                <a:gd name="connsiteY16" fmla="*/ 2720225 h 3508045"/>
                <a:gd name="connsiteX17" fmla="*/ 390573 w 3248517"/>
                <a:gd name="connsiteY17" fmla="*/ 2605350 h 3508045"/>
                <a:gd name="connsiteX18" fmla="*/ 298674 w 3248517"/>
                <a:gd name="connsiteY18" fmla="*/ 2734010 h 3508045"/>
                <a:gd name="connsiteX19" fmla="*/ 680057 w 3248517"/>
                <a:gd name="connsiteY19" fmla="*/ 3294597 h 3508045"/>
                <a:gd name="connsiteX20" fmla="*/ 721411 w 3248517"/>
                <a:gd name="connsiteY20" fmla="*/ 3262432 h 3508045"/>
                <a:gd name="connsiteX21" fmla="*/ 735196 w 3248517"/>
                <a:gd name="connsiteY21" fmla="*/ 3363521 h 3508045"/>
                <a:gd name="connsiteX22" fmla="*/ 928185 w 3248517"/>
                <a:gd name="connsiteY22" fmla="*/ 3363521 h 3508045"/>
                <a:gd name="connsiteX23" fmla="*/ 974135 w 3248517"/>
                <a:gd name="connsiteY23" fmla="*/ 3331356 h 3508045"/>
                <a:gd name="connsiteX24" fmla="*/ 758171 w 3248517"/>
                <a:gd name="connsiteY24" fmla="*/ 3193507 h 3508045"/>
                <a:gd name="connsiteX25" fmla="*/ 510043 w 3248517"/>
                <a:gd name="connsiteY25" fmla="*/ 2821314 h 3508045"/>
                <a:gd name="connsiteX26" fmla="*/ 519233 w 3248517"/>
                <a:gd name="connsiteY26" fmla="*/ 2738605 h 3508045"/>
                <a:gd name="connsiteX27" fmla="*/ 914400 w 3248517"/>
                <a:gd name="connsiteY27" fmla="*/ 2334247 h 3508045"/>
                <a:gd name="connsiteX28" fmla="*/ 1709331 w 3248517"/>
                <a:gd name="connsiteY28" fmla="*/ 2380197 h 3508045"/>
                <a:gd name="connsiteX29" fmla="*/ 1585267 w 3248517"/>
                <a:gd name="connsiteY29" fmla="*/ 3248647 h 3508045"/>
                <a:gd name="connsiteX30" fmla="*/ 1622026 w 3248517"/>
                <a:gd name="connsiteY30" fmla="*/ 3239457 h 3508045"/>
                <a:gd name="connsiteX31" fmla="*/ 1617432 w 3248517"/>
                <a:gd name="connsiteY31" fmla="*/ 3386496 h 3508045"/>
                <a:gd name="connsiteX32" fmla="*/ 1824205 w 3248517"/>
                <a:gd name="connsiteY32" fmla="*/ 3450826 h 3508045"/>
                <a:gd name="connsiteX33" fmla="*/ 1856370 w 3248517"/>
                <a:gd name="connsiteY33" fmla="*/ 3391091 h 3508045"/>
                <a:gd name="connsiteX34" fmla="*/ 1718521 w 3248517"/>
                <a:gd name="connsiteY34" fmla="*/ 3303786 h 3508045"/>
                <a:gd name="connsiteX35" fmla="*/ 1746091 w 3248517"/>
                <a:gd name="connsiteY35" fmla="*/ 2908619 h 3508045"/>
                <a:gd name="connsiteX36" fmla="*/ 1870155 w 3248517"/>
                <a:gd name="connsiteY36" fmla="*/ 2623730 h 3508045"/>
                <a:gd name="connsiteX37" fmla="*/ 1975840 w 3248517"/>
                <a:gd name="connsiteY37" fmla="*/ 2844289 h 3508045"/>
                <a:gd name="connsiteX38" fmla="*/ 2058549 w 3248517"/>
                <a:gd name="connsiteY38" fmla="*/ 3060253 h 3508045"/>
                <a:gd name="connsiteX39" fmla="*/ 2104499 w 3248517"/>
                <a:gd name="connsiteY39" fmla="*/ 3358926 h 3508045"/>
                <a:gd name="connsiteX40" fmla="*/ 2141259 w 3248517"/>
                <a:gd name="connsiteY40" fmla="*/ 3326761 h 3508045"/>
                <a:gd name="connsiteX41" fmla="*/ 2168828 w 3248517"/>
                <a:gd name="connsiteY41" fmla="*/ 3496775 h 3508045"/>
                <a:gd name="connsiteX42" fmla="*/ 2309062 w 3248517"/>
                <a:gd name="connsiteY42" fmla="*/ 3507439 h 3508045"/>
                <a:gd name="connsiteX43" fmla="*/ 2353539 w 3248517"/>
                <a:gd name="connsiteY43" fmla="*/ 3463419 h 3508045"/>
                <a:gd name="connsiteX44" fmla="*/ 2240700 w 3248517"/>
                <a:gd name="connsiteY44" fmla="*/ 3366924 h 3508045"/>
                <a:gd name="connsiteX45" fmla="*/ 2145854 w 3248517"/>
                <a:gd name="connsiteY45" fmla="*/ 3087823 h 3508045"/>
                <a:gd name="connsiteX46" fmla="*/ 2101660 w 3248517"/>
                <a:gd name="connsiteY46" fmla="*/ 2817884 h 3508045"/>
                <a:gd name="connsiteX47" fmla="*/ 2072334 w 3248517"/>
                <a:gd name="connsiteY47" fmla="*/ 2357222 h 3508045"/>
                <a:gd name="connsiteX48" fmla="*/ 2313376 w 3248517"/>
                <a:gd name="connsiteY48" fmla="*/ 2205413 h 3508045"/>
                <a:gd name="connsiteX49" fmla="*/ 2604615 w 3248517"/>
                <a:gd name="connsiteY49" fmla="*/ 1779447 h 3508045"/>
                <a:gd name="connsiteX50" fmla="*/ 2672628 w 3248517"/>
                <a:gd name="connsiteY50" fmla="*/ 1448891 h 3508045"/>
                <a:gd name="connsiteX51" fmla="*/ 2785010 w 3248517"/>
                <a:gd name="connsiteY51" fmla="*/ 1398346 h 3508045"/>
                <a:gd name="connsiteX52" fmla="*/ 2774628 w 3248517"/>
                <a:gd name="connsiteY52" fmla="*/ 1288521 h 3508045"/>
                <a:gd name="connsiteX53" fmla="*/ 2760106 w 3248517"/>
                <a:gd name="connsiteY53" fmla="*/ 1231453 h 3508045"/>
                <a:gd name="connsiteX54" fmla="*/ 2783362 w 3248517"/>
                <a:gd name="connsiteY54" fmla="*/ 1121454 h 3508045"/>
                <a:gd name="connsiteX55" fmla="*/ 2813492 w 3248517"/>
                <a:gd name="connsiteY55" fmla="*/ 1132185 h 3508045"/>
                <a:gd name="connsiteX56" fmla="*/ 2807530 w 3248517"/>
                <a:gd name="connsiteY56" fmla="*/ 1066034 h 3508045"/>
                <a:gd name="connsiteX57" fmla="*/ 2835100 w 3248517"/>
                <a:gd name="connsiteY57" fmla="*/ 1020084 h 3508045"/>
                <a:gd name="connsiteX58" fmla="*/ 2946306 w 3248517"/>
                <a:gd name="connsiteY58" fmla="*/ 872562 h 3508045"/>
                <a:gd name="connsiteX59" fmla="*/ 2986734 w 3248517"/>
                <a:gd name="connsiteY59" fmla="*/ 771955 h 3508045"/>
                <a:gd name="connsiteX60" fmla="*/ 2876992 w 3248517"/>
                <a:gd name="connsiteY60" fmla="*/ 819245 h 3508045"/>
                <a:gd name="connsiteX61" fmla="*/ 2742744 w 3248517"/>
                <a:gd name="connsiteY61" fmla="*/ 868450 h 3508045"/>
                <a:gd name="connsiteX62" fmla="*/ 3074039 w 3248517"/>
                <a:gd name="connsiteY62" fmla="*/ 501589 h 3508045"/>
                <a:gd name="connsiteX63" fmla="*/ 3219323 w 3248517"/>
                <a:gd name="connsiteY63" fmla="*/ 46231 h 3508045"/>
                <a:gd name="connsiteX64" fmla="*/ 3119988 w 3248517"/>
                <a:gd name="connsiteY64" fmla="*/ 328453 h 3508045"/>
                <a:gd name="connsiteX65" fmla="*/ 3079371 w 3248517"/>
                <a:gd name="connsiteY65" fmla="*/ 38232 h 3508045"/>
                <a:gd name="connsiteX66" fmla="*/ 3059798 w 3248517"/>
                <a:gd name="connsiteY66" fmla="*/ 388642 h 3508045"/>
                <a:gd name="connsiteX67" fmla="*/ 2963023 w 3248517"/>
                <a:gd name="connsiteY67" fmla="*/ 482754 h 3508045"/>
                <a:gd name="connsiteX68" fmla="*/ 2822963 w 3248517"/>
                <a:gd name="connsiteY68" fmla="*/ 60189 h 3508045"/>
                <a:gd name="connsiteX69" fmla="*/ 2887119 w 3248517"/>
                <a:gd name="connsiteY69" fmla="*/ 521161 h 3508045"/>
                <a:gd name="connsiteX70" fmla="*/ 2715630 w 3248517"/>
                <a:gd name="connsiteY70" fmla="*/ 730601 h 3508045"/>
                <a:gd name="connsiteX71" fmla="*/ 2649828 w 3248517"/>
                <a:gd name="connsiteY71" fmla="*/ 620884 h 3508045"/>
                <a:gd name="connsiteX72" fmla="*/ 2633832 w 3248517"/>
                <a:gd name="connsiteY72" fmla="*/ 446449 h 3508045"/>
                <a:gd name="connsiteX73" fmla="*/ 2586971 w 3248517"/>
                <a:gd name="connsiteY73" fmla="*/ 643296 h 3508045"/>
                <a:gd name="connsiteX74" fmla="*/ 2650846 w 3248517"/>
                <a:gd name="connsiteY74" fmla="*/ 771218 h 3508045"/>
                <a:gd name="connsiteX75" fmla="*/ 2632922 w 3248517"/>
                <a:gd name="connsiteY75" fmla="*/ 854946 h 3508045"/>
                <a:gd name="connsiteX76" fmla="*/ 2481287 w 3248517"/>
                <a:gd name="connsiteY76" fmla="*/ 854665 h 3508045"/>
                <a:gd name="connsiteX77" fmla="*/ 2393982 w 3248517"/>
                <a:gd name="connsiteY77" fmla="*/ 753575 h 3508045"/>
                <a:gd name="connsiteX78" fmla="*/ 2447929 w 3248517"/>
                <a:gd name="connsiteY78" fmla="*/ 605344 h 3508045"/>
                <a:gd name="connsiteX79" fmla="*/ 2420079 w 3248517"/>
                <a:gd name="connsiteY79" fmla="*/ 458586 h 3508045"/>
                <a:gd name="connsiteX80" fmla="*/ 2330389 w 3248517"/>
                <a:gd name="connsiteY80" fmla="*/ 702575 h 3508045"/>
                <a:gd name="connsiteX81" fmla="*/ 2045501 w 3248517"/>
                <a:gd name="connsiteY81" fmla="*/ 470160 h 3508045"/>
                <a:gd name="connsiteX82" fmla="*/ 2079139 w 3248517"/>
                <a:gd name="connsiteY82" fmla="*/ 379171 h 3508045"/>
                <a:gd name="connsiteX83" fmla="*/ 2305379 w 3248517"/>
                <a:gd name="connsiteY83" fmla="*/ 238764 h 3508045"/>
                <a:gd name="connsiteX84" fmla="*/ 2167863 w 3248517"/>
                <a:gd name="connsiteY84" fmla="*/ 296731 h 3508045"/>
                <a:gd name="connsiteX85" fmla="*/ 2035574 w 3248517"/>
                <a:gd name="connsiteY85" fmla="*/ 307863 h 3508045"/>
                <a:gd name="connsiteX86" fmla="*/ 2047899 w 3248517"/>
                <a:gd name="connsiteY86" fmla="*/ 174099 h 3508045"/>
                <a:gd name="connsiteX87" fmla="*/ 2126456 w 3248517"/>
                <a:gd name="connsiteY87" fmla="*/ 0 h 3508045"/>
                <a:gd name="connsiteX88" fmla="*/ 1966650 w 3248517"/>
                <a:gd name="connsiteY88" fmla="*/ 257318 h 3508045"/>
                <a:gd name="connsiteX89" fmla="*/ 1936870 w 3248517"/>
                <a:gd name="connsiteY89" fmla="*/ 32164 h 3508045"/>
                <a:gd name="connsiteX90" fmla="*/ 1901275 w 3248517"/>
                <a:gd name="connsiteY90" fmla="*/ 208756 h 3508045"/>
                <a:gd name="connsiteX91" fmla="*/ 1931363 w 3248517"/>
                <a:gd name="connsiteY91" fmla="*/ 367315 h 3508045"/>
                <a:gd name="connsiteX92" fmla="*/ 1837294 w 3248517"/>
                <a:gd name="connsiteY92" fmla="*/ 288733 h 3508045"/>
                <a:gd name="connsiteX93" fmla="*/ 1776782 w 3248517"/>
                <a:gd name="connsiteY93" fmla="*/ 138130 h 3508045"/>
                <a:gd name="connsiteX94" fmla="*/ 1812524 w 3248517"/>
                <a:gd name="connsiteY94" fmla="*/ 363351 h 3508045"/>
                <a:gd name="connsiteX95" fmla="*/ 2358415 w 3248517"/>
                <a:gd name="connsiteY95" fmla="*/ 907420 h 3508045"/>
                <a:gd name="connsiteX96" fmla="*/ 2235543 w 3248517"/>
                <a:gd name="connsiteY96" fmla="*/ 830779 h 3508045"/>
                <a:gd name="connsiteX97" fmla="*/ 2065635 w 3248517"/>
                <a:gd name="connsiteY97" fmla="*/ 746314 h 3508045"/>
                <a:gd name="connsiteX98" fmla="*/ 2108531 w 3248517"/>
                <a:gd name="connsiteY98" fmla="*/ 998194 h 3508045"/>
                <a:gd name="connsiteX99" fmla="*/ 2259254 w 3248517"/>
                <a:gd name="connsiteY99" fmla="*/ 1067227 h 3508045"/>
                <a:gd name="connsiteX100" fmla="*/ 2285163 w 3248517"/>
                <a:gd name="connsiteY100" fmla="*/ 1144483 h 3508045"/>
                <a:gd name="connsiteX101" fmla="*/ 2187208 w 3248517"/>
                <a:gd name="connsiteY101" fmla="*/ 1396872 h 3508045"/>
                <a:gd name="connsiteX102" fmla="*/ 1962055 w 3248517"/>
                <a:gd name="connsiteY102" fmla="*/ 1419847 h 3508045"/>
                <a:gd name="connsiteX103" fmla="*/ 1658786 w 3248517"/>
                <a:gd name="connsiteY103" fmla="*/ 1452012 h 3508045"/>
                <a:gd name="connsiteX104" fmla="*/ 514638 w 3248517"/>
                <a:gd name="connsiteY104" fmla="*/ 1433632 h 3508045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41259 w 3248517"/>
                <a:gd name="connsiteY40" fmla="*/ 3326761 h 3507439"/>
                <a:gd name="connsiteX41" fmla="*/ 2168828 w 3248517"/>
                <a:gd name="connsiteY41" fmla="*/ 3496775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41259 w 3248517"/>
                <a:gd name="connsiteY40" fmla="*/ 3326761 h 3507439"/>
                <a:gd name="connsiteX41" fmla="*/ 2168828 w 3248517"/>
                <a:gd name="connsiteY41" fmla="*/ 3496775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41259 w 3248517"/>
                <a:gd name="connsiteY40" fmla="*/ 3326761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773"/>
                <a:gd name="connsiteX1" fmla="*/ 514638 w 3248517"/>
                <a:gd name="connsiteY1" fmla="*/ 1433632 h 3507773"/>
                <a:gd name="connsiteX2" fmla="*/ 202179 w 3248517"/>
                <a:gd name="connsiteY2" fmla="*/ 1603646 h 3507773"/>
                <a:gd name="connsiteX3" fmla="*/ 18380 w 3248517"/>
                <a:gd name="connsiteY3" fmla="*/ 1787445 h 3507773"/>
                <a:gd name="connsiteX4" fmla="*/ 0 w 3248517"/>
                <a:gd name="connsiteY4" fmla="*/ 2063143 h 3507773"/>
                <a:gd name="connsiteX5" fmla="*/ 151635 w 3248517"/>
                <a:gd name="connsiteY5" fmla="*/ 1952864 h 3507773"/>
                <a:gd name="connsiteX6" fmla="*/ 188394 w 3248517"/>
                <a:gd name="connsiteY6" fmla="*/ 2003409 h 3507773"/>
                <a:gd name="connsiteX7" fmla="*/ 202179 w 3248517"/>
                <a:gd name="connsiteY7" fmla="*/ 1856369 h 3507773"/>
                <a:gd name="connsiteX8" fmla="*/ 280294 w 3248517"/>
                <a:gd name="connsiteY8" fmla="*/ 2269917 h 3507773"/>
                <a:gd name="connsiteX9" fmla="*/ 36760 w 3248517"/>
                <a:gd name="connsiteY9" fmla="*/ 2550211 h 3507773"/>
                <a:gd name="connsiteX10" fmla="*/ 45950 w 3248517"/>
                <a:gd name="connsiteY10" fmla="*/ 3363521 h 3507773"/>
                <a:gd name="connsiteX11" fmla="*/ 105685 w 3248517"/>
                <a:gd name="connsiteY11" fmla="*/ 3326761 h 3507773"/>
                <a:gd name="connsiteX12" fmla="*/ 133255 w 3248517"/>
                <a:gd name="connsiteY12" fmla="*/ 3469206 h 3507773"/>
                <a:gd name="connsiteX13" fmla="*/ 298674 w 3248517"/>
                <a:gd name="connsiteY13" fmla="*/ 3464611 h 3507773"/>
                <a:gd name="connsiteX14" fmla="*/ 353813 w 3248517"/>
                <a:gd name="connsiteY14" fmla="*/ 3427851 h 3507773"/>
                <a:gd name="connsiteX15" fmla="*/ 174609 w 3248517"/>
                <a:gd name="connsiteY15" fmla="*/ 3276217 h 3507773"/>
                <a:gd name="connsiteX16" fmla="*/ 170014 w 3248517"/>
                <a:gd name="connsiteY16" fmla="*/ 2720225 h 3507773"/>
                <a:gd name="connsiteX17" fmla="*/ 390573 w 3248517"/>
                <a:gd name="connsiteY17" fmla="*/ 2605350 h 3507773"/>
                <a:gd name="connsiteX18" fmla="*/ 298674 w 3248517"/>
                <a:gd name="connsiteY18" fmla="*/ 2734010 h 3507773"/>
                <a:gd name="connsiteX19" fmla="*/ 680057 w 3248517"/>
                <a:gd name="connsiteY19" fmla="*/ 3294597 h 3507773"/>
                <a:gd name="connsiteX20" fmla="*/ 721411 w 3248517"/>
                <a:gd name="connsiteY20" fmla="*/ 3262432 h 3507773"/>
                <a:gd name="connsiteX21" fmla="*/ 735196 w 3248517"/>
                <a:gd name="connsiteY21" fmla="*/ 3363521 h 3507773"/>
                <a:gd name="connsiteX22" fmla="*/ 928185 w 3248517"/>
                <a:gd name="connsiteY22" fmla="*/ 3363521 h 3507773"/>
                <a:gd name="connsiteX23" fmla="*/ 974135 w 3248517"/>
                <a:gd name="connsiteY23" fmla="*/ 3331356 h 3507773"/>
                <a:gd name="connsiteX24" fmla="*/ 758171 w 3248517"/>
                <a:gd name="connsiteY24" fmla="*/ 3193507 h 3507773"/>
                <a:gd name="connsiteX25" fmla="*/ 510043 w 3248517"/>
                <a:gd name="connsiteY25" fmla="*/ 2821314 h 3507773"/>
                <a:gd name="connsiteX26" fmla="*/ 519233 w 3248517"/>
                <a:gd name="connsiteY26" fmla="*/ 2738605 h 3507773"/>
                <a:gd name="connsiteX27" fmla="*/ 914400 w 3248517"/>
                <a:gd name="connsiteY27" fmla="*/ 2334247 h 3507773"/>
                <a:gd name="connsiteX28" fmla="*/ 1709331 w 3248517"/>
                <a:gd name="connsiteY28" fmla="*/ 2380197 h 3507773"/>
                <a:gd name="connsiteX29" fmla="*/ 1585267 w 3248517"/>
                <a:gd name="connsiteY29" fmla="*/ 3248647 h 3507773"/>
                <a:gd name="connsiteX30" fmla="*/ 1622026 w 3248517"/>
                <a:gd name="connsiteY30" fmla="*/ 3239457 h 3507773"/>
                <a:gd name="connsiteX31" fmla="*/ 1617432 w 3248517"/>
                <a:gd name="connsiteY31" fmla="*/ 3386496 h 3507773"/>
                <a:gd name="connsiteX32" fmla="*/ 1824205 w 3248517"/>
                <a:gd name="connsiteY32" fmla="*/ 3450826 h 3507773"/>
                <a:gd name="connsiteX33" fmla="*/ 1856370 w 3248517"/>
                <a:gd name="connsiteY33" fmla="*/ 3391091 h 3507773"/>
                <a:gd name="connsiteX34" fmla="*/ 1718521 w 3248517"/>
                <a:gd name="connsiteY34" fmla="*/ 3303786 h 3507773"/>
                <a:gd name="connsiteX35" fmla="*/ 1746091 w 3248517"/>
                <a:gd name="connsiteY35" fmla="*/ 2908619 h 3507773"/>
                <a:gd name="connsiteX36" fmla="*/ 1870155 w 3248517"/>
                <a:gd name="connsiteY36" fmla="*/ 2623730 h 3507773"/>
                <a:gd name="connsiteX37" fmla="*/ 1975840 w 3248517"/>
                <a:gd name="connsiteY37" fmla="*/ 2844289 h 3507773"/>
                <a:gd name="connsiteX38" fmla="*/ 2058549 w 3248517"/>
                <a:gd name="connsiteY38" fmla="*/ 3060253 h 3507773"/>
                <a:gd name="connsiteX39" fmla="*/ 2104499 w 3248517"/>
                <a:gd name="connsiteY39" fmla="*/ 3358926 h 3507773"/>
                <a:gd name="connsiteX40" fmla="*/ 2141259 w 3248517"/>
                <a:gd name="connsiteY40" fmla="*/ 3326761 h 3507773"/>
                <a:gd name="connsiteX41" fmla="*/ 2155499 w 3248517"/>
                <a:gd name="connsiteY41" fmla="*/ 3478113 h 3507773"/>
                <a:gd name="connsiteX42" fmla="*/ 2309062 w 3248517"/>
                <a:gd name="connsiteY42" fmla="*/ 3507439 h 3507773"/>
                <a:gd name="connsiteX43" fmla="*/ 2353539 w 3248517"/>
                <a:gd name="connsiteY43" fmla="*/ 3463419 h 3507773"/>
                <a:gd name="connsiteX44" fmla="*/ 2240700 w 3248517"/>
                <a:gd name="connsiteY44" fmla="*/ 3366924 h 3507773"/>
                <a:gd name="connsiteX45" fmla="*/ 2145854 w 3248517"/>
                <a:gd name="connsiteY45" fmla="*/ 3087823 h 3507773"/>
                <a:gd name="connsiteX46" fmla="*/ 2101660 w 3248517"/>
                <a:gd name="connsiteY46" fmla="*/ 2817884 h 3507773"/>
                <a:gd name="connsiteX47" fmla="*/ 2072334 w 3248517"/>
                <a:gd name="connsiteY47" fmla="*/ 2357222 h 3507773"/>
                <a:gd name="connsiteX48" fmla="*/ 2313376 w 3248517"/>
                <a:gd name="connsiteY48" fmla="*/ 2205413 h 3507773"/>
                <a:gd name="connsiteX49" fmla="*/ 2604615 w 3248517"/>
                <a:gd name="connsiteY49" fmla="*/ 1779447 h 3507773"/>
                <a:gd name="connsiteX50" fmla="*/ 2672628 w 3248517"/>
                <a:gd name="connsiteY50" fmla="*/ 1448891 h 3507773"/>
                <a:gd name="connsiteX51" fmla="*/ 2785010 w 3248517"/>
                <a:gd name="connsiteY51" fmla="*/ 1398346 h 3507773"/>
                <a:gd name="connsiteX52" fmla="*/ 2774628 w 3248517"/>
                <a:gd name="connsiteY52" fmla="*/ 1288521 h 3507773"/>
                <a:gd name="connsiteX53" fmla="*/ 2760106 w 3248517"/>
                <a:gd name="connsiteY53" fmla="*/ 1231453 h 3507773"/>
                <a:gd name="connsiteX54" fmla="*/ 2783362 w 3248517"/>
                <a:gd name="connsiteY54" fmla="*/ 1121454 h 3507773"/>
                <a:gd name="connsiteX55" fmla="*/ 2813492 w 3248517"/>
                <a:gd name="connsiteY55" fmla="*/ 1132185 h 3507773"/>
                <a:gd name="connsiteX56" fmla="*/ 2807530 w 3248517"/>
                <a:gd name="connsiteY56" fmla="*/ 1066034 h 3507773"/>
                <a:gd name="connsiteX57" fmla="*/ 2835100 w 3248517"/>
                <a:gd name="connsiteY57" fmla="*/ 1020084 h 3507773"/>
                <a:gd name="connsiteX58" fmla="*/ 2946306 w 3248517"/>
                <a:gd name="connsiteY58" fmla="*/ 872562 h 3507773"/>
                <a:gd name="connsiteX59" fmla="*/ 2986734 w 3248517"/>
                <a:gd name="connsiteY59" fmla="*/ 771955 h 3507773"/>
                <a:gd name="connsiteX60" fmla="*/ 2876992 w 3248517"/>
                <a:gd name="connsiteY60" fmla="*/ 819245 h 3507773"/>
                <a:gd name="connsiteX61" fmla="*/ 2742744 w 3248517"/>
                <a:gd name="connsiteY61" fmla="*/ 868450 h 3507773"/>
                <a:gd name="connsiteX62" fmla="*/ 3074039 w 3248517"/>
                <a:gd name="connsiteY62" fmla="*/ 501589 h 3507773"/>
                <a:gd name="connsiteX63" fmla="*/ 3219323 w 3248517"/>
                <a:gd name="connsiteY63" fmla="*/ 46231 h 3507773"/>
                <a:gd name="connsiteX64" fmla="*/ 3119988 w 3248517"/>
                <a:gd name="connsiteY64" fmla="*/ 328453 h 3507773"/>
                <a:gd name="connsiteX65" fmla="*/ 3079371 w 3248517"/>
                <a:gd name="connsiteY65" fmla="*/ 38232 h 3507773"/>
                <a:gd name="connsiteX66" fmla="*/ 3059798 w 3248517"/>
                <a:gd name="connsiteY66" fmla="*/ 388642 h 3507773"/>
                <a:gd name="connsiteX67" fmla="*/ 2963023 w 3248517"/>
                <a:gd name="connsiteY67" fmla="*/ 482754 h 3507773"/>
                <a:gd name="connsiteX68" fmla="*/ 2822963 w 3248517"/>
                <a:gd name="connsiteY68" fmla="*/ 60189 h 3507773"/>
                <a:gd name="connsiteX69" fmla="*/ 2887119 w 3248517"/>
                <a:gd name="connsiteY69" fmla="*/ 521161 h 3507773"/>
                <a:gd name="connsiteX70" fmla="*/ 2715630 w 3248517"/>
                <a:gd name="connsiteY70" fmla="*/ 730601 h 3507773"/>
                <a:gd name="connsiteX71" fmla="*/ 2649828 w 3248517"/>
                <a:gd name="connsiteY71" fmla="*/ 620884 h 3507773"/>
                <a:gd name="connsiteX72" fmla="*/ 2633832 w 3248517"/>
                <a:gd name="connsiteY72" fmla="*/ 446449 h 3507773"/>
                <a:gd name="connsiteX73" fmla="*/ 2586971 w 3248517"/>
                <a:gd name="connsiteY73" fmla="*/ 643296 h 3507773"/>
                <a:gd name="connsiteX74" fmla="*/ 2650846 w 3248517"/>
                <a:gd name="connsiteY74" fmla="*/ 771218 h 3507773"/>
                <a:gd name="connsiteX75" fmla="*/ 2632922 w 3248517"/>
                <a:gd name="connsiteY75" fmla="*/ 854946 h 3507773"/>
                <a:gd name="connsiteX76" fmla="*/ 2481287 w 3248517"/>
                <a:gd name="connsiteY76" fmla="*/ 854665 h 3507773"/>
                <a:gd name="connsiteX77" fmla="*/ 2393982 w 3248517"/>
                <a:gd name="connsiteY77" fmla="*/ 753575 h 3507773"/>
                <a:gd name="connsiteX78" fmla="*/ 2447929 w 3248517"/>
                <a:gd name="connsiteY78" fmla="*/ 605344 h 3507773"/>
                <a:gd name="connsiteX79" fmla="*/ 2420079 w 3248517"/>
                <a:gd name="connsiteY79" fmla="*/ 458586 h 3507773"/>
                <a:gd name="connsiteX80" fmla="*/ 2330389 w 3248517"/>
                <a:gd name="connsiteY80" fmla="*/ 702575 h 3507773"/>
                <a:gd name="connsiteX81" fmla="*/ 2045501 w 3248517"/>
                <a:gd name="connsiteY81" fmla="*/ 470160 h 3507773"/>
                <a:gd name="connsiteX82" fmla="*/ 2079139 w 3248517"/>
                <a:gd name="connsiteY82" fmla="*/ 379171 h 3507773"/>
                <a:gd name="connsiteX83" fmla="*/ 2305379 w 3248517"/>
                <a:gd name="connsiteY83" fmla="*/ 238764 h 3507773"/>
                <a:gd name="connsiteX84" fmla="*/ 2167863 w 3248517"/>
                <a:gd name="connsiteY84" fmla="*/ 296731 h 3507773"/>
                <a:gd name="connsiteX85" fmla="*/ 2035574 w 3248517"/>
                <a:gd name="connsiteY85" fmla="*/ 307863 h 3507773"/>
                <a:gd name="connsiteX86" fmla="*/ 2047899 w 3248517"/>
                <a:gd name="connsiteY86" fmla="*/ 174099 h 3507773"/>
                <a:gd name="connsiteX87" fmla="*/ 2126456 w 3248517"/>
                <a:gd name="connsiteY87" fmla="*/ 0 h 3507773"/>
                <a:gd name="connsiteX88" fmla="*/ 1966650 w 3248517"/>
                <a:gd name="connsiteY88" fmla="*/ 257318 h 3507773"/>
                <a:gd name="connsiteX89" fmla="*/ 1936870 w 3248517"/>
                <a:gd name="connsiteY89" fmla="*/ 32164 h 3507773"/>
                <a:gd name="connsiteX90" fmla="*/ 1901275 w 3248517"/>
                <a:gd name="connsiteY90" fmla="*/ 208756 h 3507773"/>
                <a:gd name="connsiteX91" fmla="*/ 1931363 w 3248517"/>
                <a:gd name="connsiteY91" fmla="*/ 367315 h 3507773"/>
                <a:gd name="connsiteX92" fmla="*/ 1837294 w 3248517"/>
                <a:gd name="connsiteY92" fmla="*/ 288733 h 3507773"/>
                <a:gd name="connsiteX93" fmla="*/ 1776782 w 3248517"/>
                <a:gd name="connsiteY93" fmla="*/ 138130 h 3507773"/>
                <a:gd name="connsiteX94" fmla="*/ 1812524 w 3248517"/>
                <a:gd name="connsiteY94" fmla="*/ 363351 h 3507773"/>
                <a:gd name="connsiteX95" fmla="*/ 2358415 w 3248517"/>
                <a:gd name="connsiteY95" fmla="*/ 907420 h 3507773"/>
                <a:gd name="connsiteX96" fmla="*/ 2235543 w 3248517"/>
                <a:gd name="connsiteY96" fmla="*/ 830779 h 3507773"/>
                <a:gd name="connsiteX97" fmla="*/ 2065635 w 3248517"/>
                <a:gd name="connsiteY97" fmla="*/ 746314 h 3507773"/>
                <a:gd name="connsiteX98" fmla="*/ 2108531 w 3248517"/>
                <a:gd name="connsiteY98" fmla="*/ 998194 h 3507773"/>
                <a:gd name="connsiteX99" fmla="*/ 2259254 w 3248517"/>
                <a:gd name="connsiteY99" fmla="*/ 1067227 h 3507773"/>
                <a:gd name="connsiteX100" fmla="*/ 2285163 w 3248517"/>
                <a:gd name="connsiteY100" fmla="*/ 1144483 h 3507773"/>
                <a:gd name="connsiteX101" fmla="*/ 2187208 w 3248517"/>
                <a:gd name="connsiteY101" fmla="*/ 1396872 h 3507773"/>
                <a:gd name="connsiteX102" fmla="*/ 1962055 w 3248517"/>
                <a:gd name="connsiteY102" fmla="*/ 1419847 h 3507773"/>
                <a:gd name="connsiteX103" fmla="*/ 1658786 w 3248517"/>
                <a:gd name="connsiteY103" fmla="*/ 1452012 h 3507773"/>
                <a:gd name="connsiteX104" fmla="*/ 514638 w 3248517"/>
                <a:gd name="connsiteY104" fmla="*/ 1433632 h 3507773"/>
                <a:gd name="connsiteX0" fmla="*/ 514638 w 3248517"/>
                <a:gd name="connsiteY0" fmla="*/ 1433632 h 3507773"/>
                <a:gd name="connsiteX1" fmla="*/ 514638 w 3248517"/>
                <a:gd name="connsiteY1" fmla="*/ 1433632 h 3507773"/>
                <a:gd name="connsiteX2" fmla="*/ 202179 w 3248517"/>
                <a:gd name="connsiteY2" fmla="*/ 1603646 h 3507773"/>
                <a:gd name="connsiteX3" fmla="*/ 18380 w 3248517"/>
                <a:gd name="connsiteY3" fmla="*/ 1787445 h 3507773"/>
                <a:gd name="connsiteX4" fmla="*/ 0 w 3248517"/>
                <a:gd name="connsiteY4" fmla="*/ 2063143 h 3507773"/>
                <a:gd name="connsiteX5" fmla="*/ 151635 w 3248517"/>
                <a:gd name="connsiteY5" fmla="*/ 1952864 h 3507773"/>
                <a:gd name="connsiteX6" fmla="*/ 188394 w 3248517"/>
                <a:gd name="connsiteY6" fmla="*/ 2003409 h 3507773"/>
                <a:gd name="connsiteX7" fmla="*/ 202179 w 3248517"/>
                <a:gd name="connsiteY7" fmla="*/ 1856369 h 3507773"/>
                <a:gd name="connsiteX8" fmla="*/ 280294 w 3248517"/>
                <a:gd name="connsiteY8" fmla="*/ 2269917 h 3507773"/>
                <a:gd name="connsiteX9" fmla="*/ 36760 w 3248517"/>
                <a:gd name="connsiteY9" fmla="*/ 2550211 h 3507773"/>
                <a:gd name="connsiteX10" fmla="*/ 45950 w 3248517"/>
                <a:gd name="connsiteY10" fmla="*/ 3363521 h 3507773"/>
                <a:gd name="connsiteX11" fmla="*/ 105685 w 3248517"/>
                <a:gd name="connsiteY11" fmla="*/ 3326761 h 3507773"/>
                <a:gd name="connsiteX12" fmla="*/ 133255 w 3248517"/>
                <a:gd name="connsiteY12" fmla="*/ 3469206 h 3507773"/>
                <a:gd name="connsiteX13" fmla="*/ 298674 w 3248517"/>
                <a:gd name="connsiteY13" fmla="*/ 3464611 h 3507773"/>
                <a:gd name="connsiteX14" fmla="*/ 353813 w 3248517"/>
                <a:gd name="connsiteY14" fmla="*/ 3427851 h 3507773"/>
                <a:gd name="connsiteX15" fmla="*/ 174609 w 3248517"/>
                <a:gd name="connsiteY15" fmla="*/ 3276217 h 3507773"/>
                <a:gd name="connsiteX16" fmla="*/ 170014 w 3248517"/>
                <a:gd name="connsiteY16" fmla="*/ 2720225 h 3507773"/>
                <a:gd name="connsiteX17" fmla="*/ 390573 w 3248517"/>
                <a:gd name="connsiteY17" fmla="*/ 2605350 h 3507773"/>
                <a:gd name="connsiteX18" fmla="*/ 298674 w 3248517"/>
                <a:gd name="connsiteY18" fmla="*/ 2734010 h 3507773"/>
                <a:gd name="connsiteX19" fmla="*/ 680057 w 3248517"/>
                <a:gd name="connsiteY19" fmla="*/ 3294597 h 3507773"/>
                <a:gd name="connsiteX20" fmla="*/ 721411 w 3248517"/>
                <a:gd name="connsiteY20" fmla="*/ 3262432 h 3507773"/>
                <a:gd name="connsiteX21" fmla="*/ 735196 w 3248517"/>
                <a:gd name="connsiteY21" fmla="*/ 3363521 h 3507773"/>
                <a:gd name="connsiteX22" fmla="*/ 928185 w 3248517"/>
                <a:gd name="connsiteY22" fmla="*/ 3363521 h 3507773"/>
                <a:gd name="connsiteX23" fmla="*/ 974135 w 3248517"/>
                <a:gd name="connsiteY23" fmla="*/ 3331356 h 3507773"/>
                <a:gd name="connsiteX24" fmla="*/ 758171 w 3248517"/>
                <a:gd name="connsiteY24" fmla="*/ 3193507 h 3507773"/>
                <a:gd name="connsiteX25" fmla="*/ 510043 w 3248517"/>
                <a:gd name="connsiteY25" fmla="*/ 2821314 h 3507773"/>
                <a:gd name="connsiteX26" fmla="*/ 519233 w 3248517"/>
                <a:gd name="connsiteY26" fmla="*/ 2738605 h 3507773"/>
                <a:gd name="connsiteX27" fmla="*/ 914400 w 3248517"/>
                <a:gd name="connsiteY27" fmla="*/ 2334247 h 3507773"/>
                <a:gd name="connsiteX28" fmla="*/ 1709331 w 3248517"/>
                <a:gd name="connsiteY28" fmla="*/ 2380197 h 3507773"/>
                <a:gd name="connsiteX29" fmla="*/ 1585267 w 3248517"/>
                <a:gd name="connsiteY29" fmla="*/ 3248647 h 3507773"/>
                <a:gd name="connsiteX30" fmla="*/ 1622026 w 3248517"/>
                <a:gd name="connsiteY30" fmla="*/ 3239457 h 3507773"/>
                <a:gd name="connsiteX31" fmla="*/ 1617432 w 3248517"/>
                <a:gd name="connsiteY31" fmla="*/ 3386496 h 3507773"/>
                <a:gd name="connsiteX32" fmla="*/ 1824205 w 3248517"/>
                <a:gd name="connsiteY32" fmla="*/ 3450826 h 3507773"/>
                <a:gd name="connsiteX33" fmla="*/ 1856370 w 3248517"/>
                <a:gd name="connsiteY33" fmla="*/ 3391091 h 3507773"/>
                <a:gd name="connsiteX34" fmla="*/ 1718521 w 3248517"/>
                <a:gd name="connsiteY34" fmla="*/ 3303786 h 3507773"/>
                <a:gd name="connsiteX35" fmla="*/ 1746091 w 3248517"/>
                <a:gd name="connsiteY35" fmla="*/ 2908619 h 3507773"/>
                <a:gd name="connsiteX36" fmla="*/ 1870155 w 3248517"/>
                <a:gd name="connsiteY36" fmla="*/ 2623730 h 3507773"/>
                <a:gd name="connsiteX37" fmla="*/ 1975840 w 3248517"/>
                <a:gd name="connsiteY37" fmla="*/ 2844289 h 3507773"/>
                <a:gd name="connsiteX38" fmla="*/ 2058549 w 3248517"/>
                <a:gd name="connsiteY38" fmla="*/ 3060253 h 3507773"/>
                <a:gd name="connsiteX39" fmla="*/ 2104499 w 3248517"/>
                <a:gd name="connsiteY39" fmla="*/ 3358926 h 3507773"/>
                <a:gd name="connsiteX40" fmla="*/ 2141259 w 3248517"/>
                <a:gd name="connsiteY40" fmla="*/ 3326761 h 3507773"/>
                <a:gd name="connsiteX41" fmla="*/ 2155499 w 3248517"/>
                <a:gd name="connsiteY41" fmla="*/ 3478113 h 3507773"/>
                <a:gd name="connsiteX42" fmla="*/ 2309062 w 3248517"/>
                <a:gd name="connsiteY42" fmla="*/ 3507439 h 3507773"/>
                <a:gd name="connsiteX43" fmla="*/ 2353539 w 3248517"/>
                <a:gd name="connsiteY43" fmla="*/ 3463419 h 3507773"/>
                <a:gd name="connsiteX44" fmla="*/ 2240700 w 3248517"/>
                <a:gd name="connsiteY44" fmla="*/ 3366924 h 3507773"/>
                <a:gd name="connsiteX45" fmla="*/ 2145854 w 3248517"/>
                <a:gd name="connsiteY45" fmla="*/ 3087823 h 3507773"/>
                <a:gd name="connsiteX46" fmla="*/ 2101660 w 3248517"/>
                <a:gd name="connsiteY46" fmla="*/ 2817884 h 3507773"/>
                <a:gd name="connsiteX47" fmla="*/ 2072334 w 3248517"/>
                <a:gd name="connsiteY47" fmla="*/ 2357222 h 3507773"/>
                <a:gd name="connsiteX48" fmla="*/ 2313376 w 3248517"/>
                <a:gd name="connsiteY48" fmla="*/ 2205413 h 3507773"/>
                <a:gd name="connsiteX49" fmla="*/ 2604615 w 3248517"/>
                <a:gd name="connsiteY49" fmla="*/ 1779447 h 3507773"/>
                <a:gd name="connsiteX50" fmla="*/ 2672628 w 3248517"/>
                <a:gd name="connsiteY50" fmla="*/ 1448891 h 3507773"/>
                <a:gd name="connsiteX51" fmla="*/ 2785010 w 3248517"/>
                <a:gd name="connsiteY51" fmla="*/ 1398346 h 3507773"/>
                <a:gd name="connsiteX52" fmla="*/ 2774628 w 3248517"/>
                <a:gd name="connsiteY52" fmla="*/ 1288521 h 3507773"/>
                <a:gd name="connsiteX53" fmla="*/ 2760106 w 3248517"/>
                <a:gd name="connsiteY53" fmla="*/ 1231453 h 3507773"/>
                <a:gd name="connsiteX54" fmla="*/ 2783362 w 3248517"/>
                <a:gd name="connsiteY54" fmla="*/ 1121454 h 3507773"/>
                <a:gd name="connsiteX55" fmla="*/ 2813492 w 3248517"/>
                <a:gd name="connsiteY55" fmla="*/ 1132185 h 3507773"/>
                <a:gd name="connsiteX56" fmla="*/ 2807530 w 3248517"/>
                <a:gd name="connsiteY56" fmla="*/ 1066034 h 3507773"/>
                <a:gd name="connsiteX57" fmla="*/ 2835100 w 3248517"/>
                <a:gd name="connsiteY57" fmla="*/ 1020084 h 3507773"/>
                <a:gd name="connsiteX58" fmla="*/ 2946306 w 3248517"/>
                <a:gd name="connsiteY58" fmla="*/ 872562 h 3507773"/>
                <a:gd name="connsiteX59" fmla="*/ 2986734 w 3248517"/>
                <a:gd name="connsiteY59" fmla="*/ 771955 h 3507773"/>
                <a:gd name="connsiteX60" fmla="*/ 2876992 w 3248517"/>
                <a:gd name="connsiteY60" fmla="*/ 819245 h 3507773"/>
                <a:gd name="connsiteX61" fmla="*/ 2742744 w 3248517"/>
                <a:gd name="connsiteY61" fmla="*/ 868450 h 3507773"/>
                <a:gd name="connsiteX62" fmla="*/ 3074039 w 3248517"/>
                <a:gd name="connsiteY62" fmla="*/ 501589 h 3507773"/>
                <a:gd name="connsiteX63" fmla="*/ 3219323 w 3248517"/>
                <a:gd name="connsiteY63" fmla="*/ 46231 h 3507773"/>
                <a:gd name="connsiteX64" fmla="*/ 3119988 w 3248517"/>
                <a:gd name="connsiteY64" fmla="*/ 328453 h 3507773"/>
                <a:gd name="connsiteX65" fmla="*/ 3079371 w 3248517"/>
                <a:gd name="connsiteY65" fmla="*/ 38232 h 3507773"/>
                <a:gd name="connsiteX66" fmla="*/ 3059798 w 3248517"/>
                <a:gd name="connsiteY66" fmla="*/ 388642 h 3507773"/>
                <a:gd name="connsiteX67" fmla="*/ 2963023 w 3248517"/>
                <a:gd name="connsiteY67" fmla="*/ 482754 h 3507773"/>
                <a:gd name="connsiteX68" fmla="*/ 2822963 w 3248517"/>
                <a:gd name="connsiteY68" fmla="*/ 60189 h 3507773"/>
                <a:gd name="connsiteX69" fmla="*/ 2887119 w 3248517"/>
                <a:gd name="connsiteY69" fmla="*/ 521161 h 3507773"/>
                <a:gd name="connsiteX70" fmla="*/ 2715630 w 3248517"/>
                <a:gd name="connsiteY70" fmla="*/ 730601 h 3507773"/>
                <a:gd name="connsiteX71" fmla="*/ 2649828 w 3248517"/>
                <a:gd name="connsiteY71" fmla="*/ 620884 h 3507773"/>
                <a:gd name="connsiteX72" fmla="*/ 2633832 w 3248517"/>
                <a:gd name="connsiteY72" fmla="*/ 446449 h 3507773"/>
                <a:gd name="connsiteX73" fmla="*/ 2586971 w 3248517"/>
                <a:gd name="connsiteY73" fmla="*/ 643296 h 3507773"/>
                <a:gd name="connsiteX74" fmla="*/ 2650846 w 3248517"/>
                <a:gd name="connsiteY74" fmla="*/ 771218 h 3507773"/>
                <a:gd name="connsiteX75" fmla="*/ 2632922 w 3248517"/>
                <a:gd name="connsiteY75" fmla="*/ 854946 h 3507773"/>
                <a:gd name="connsiteX76" fmla="*/ 2481287 w 3248517"/>
                <a:gd name="connsiteY76" fmla="*/ 854665 h 3507773"/>
                <a:gd name="connsiteX77" fmla="*/ 2393982 w 3248517"/>
                <a:gd name="connsiteY77" fmla="*/ 753575 h 3507773"/>
                <a:gd name="connsiteX78" fmla="*/ 2447929 w 3248517"/>
                <a:gd name="connsiteY78" fmla="*/ 605344 h 3507773"/>
                <a:gd name="connsiteX79" fmla="*/ 2420079 w 3248517"/>
                <a:gd name="connsiteY79" fmla="*/ 458586 h 3507773"/>
                <a:gd name="connsiteX80" fmla="*/ 2330389 w 3248517"/>
                <a:gd name="connsiteY80" fmla="*/ 702575 h 3507773"/>
                <a:gd name="connsiteX81" fmla="*/ 2045501 w 3248517"/>
                <a:gd name="connsiteY81" fmla="*/ 470160 h 3507773"/>
                <a:gd name="connsiteX82" fmla="*/ 2079139 w 3248517"/>
                <a:gd name="connsiteY82" fmla="*/ 379171 h 3507773"/>
                <a:gd name="connsiteX83" fmla="*/ 2305379 w 3248517"/>
                <a:gd name="connsiteY83" fmla="*/ 238764 h 3507773"/>
                <a:gd name="connsiteX84" fmla="*/ 2167863 w 3248517"/>
                <a:gd name="connsiteY84" fmla="*/ 296731 h 3507773"/>
                <a:gd name="connsiteX85" fmla="*/ 2035574 w 3248517"/>
                <a:gd name="connsiteY85" fmla="*/ 307863 h 3507773"/>
                <a:gd name="connsiteX86" fmla="*/ 2047899 w 3248517"/>
                <a:gd name="connsiteY86" fmla="*/ 174099 h 3507773"/>
                <a:gd name="connsiteX87" fmla="*/ 2126456 w 3248517"/>
                <a:gd name="connsiteY87" fmla="*/ 0 h 3507773"/>
                <a:gd name="connsiteX88" fmla="*/ 1966650 w 3248517"/>
                <a:gd name="connsiteY88" fmla="*/ 257318 h 3507773"/>
                <a:gd name="connsiteX89" fmla="*/ 1936870 w 3248517"/>
                <a:gd name="connsiteY89" fmla="*/ 32164 h 3507773"/>
                <a:gd name="connsiteX90" fmla="*/ 1901275 w 3248517"/>
                <a:gd name="connsiteY90" fmla="*/ 208756 h 3507773"/>
                <a:gd name="connsiteX91" fmla="*/ 1931363 w 3248517"/>
                <a:gd name="connsiteY91" fmla="*/ 367315 h 3507773"/>
                <a:gd name="connsiteX92" fmla="*/ 1837294 w 3248517"/>
                <a:gd name="connsiteY92" fmla="*/ 288733 h 3507773"/>
                <a:gd name="connsiteX93" fmla="*/ 1776782 w 3248517"/>
                <a:gd name="connsiteY93" fmla="*/ 138130 h 3507773"/>
                <a:gd name="connsiteX94" fmla="*/ 1812524 w 3248517"/>
                <a:gd name="connsiteY94" fmla="*/ 363351 h 3507773"/>
                <a:gd name="connsiteX95" fmla="*/ 2358415 w 3248517"/>
                <a:gd name="connsiteY95" fmla="*/ 907420 h 3507773"/>
                <a:gd name="connsiteX96" fmla="*/ 2235543 w 3248517"/>
                <a:gd name="connsiteY96" fmla="*/ 830779 h 3507773"/>
                <a:gd name="connsiteX97" fmla="*/ 2065635 w 3248517"/>
                <a:gd name="connsiteY97" fmla="*/ 746314 h 3507773"/>
                <a:gd name="connsiteX98" fmla="*/ 2108531 w 3248517"/>
                <a:gd name="connsiteY98" fmla="*/ 998194 h 3507773"/>
                <a:gd name="connsiteX99" fmla="*/ 2259254 w 3248517"/>
                <a:gd name="connsiteY99" fmla="*/ 1067227 h 3507773"/>
                <a:gd name="connsiteX100" fmla="*/ 2285163 w 3248517"/>
                <a:gd name="connsiteY100" fmla="*/ 1144483 h 3507773"/>
                <a:gd name="connsiteX101" fmla="*/ 2187208 w 3248517"/>
                <a:gd name="connsiteY101" fmla="*/ 1396872 h 3507773"/>
                <a:gd name="connsiteX102" fmla="*/ 1962055 w 3248517"/>
                <a:gd name="connsiteY102" fmla="*/ 1419847 h 3507773"/>
                <a:gd name="connsiteX103" fmla="*/ 1658786 w 3248517"/>
                <a:gd name="connsiteY103" fmla="*/ 1452012 h 3507773"/>
                <a:gd name="connsiteX104" fmla="*/ 514638 w 3248517"/>
                <a:gd name="connsiteY104" fmla="*/ 1433632 h 3507773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41259 w 3248517"/>
                <a:gd name="connsiteY40" fmla="*/ 3326761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4638 w 3248517"/>
                <a:gd name="connsiteY104" fmla="*/ 1433632 h 3507439"/>
                <a:gd name="connsiteX0" fmla="*/ 511620 w 3248517"/>
                <a:gd name="connsiteY0" fmla="*/ 1445703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1620 w 3248517"/>
                <a:gd name="connsiteY104" fmla="*/ 1445703 h 3507439"/>
                <a:gd name="connsiteX0" fmla="*/ 511620 w 3248517"/>
                <a:gd name="connsiteY0" fmla="*/ 1445703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1620 w 3248517"/>
                <a:gd name="connsiteY104" fmla="*/ 1445703 h 3507439"/>
                <a:gd name="connsiteX0" fmla="*/ 511620 w 3248517"/>
                <a:gd name="connsiteY0" fmla="*/ 1445703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1620 w 3248517"/>
                <a:gd name="connsiteY104" fmla="*/ 1445703 h 3507439"/>
                <a:gd name="connsiteX0" fmla="*/ 436174 w 3248517"/>
                <a:gd name="connsiteY0" fmla="*/ 1463810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436174 w 3248517"/>
                <a:gd name="connsiteY104" fmla="*/ 1463810 h 3507439"/>
                <a:gd name="connsiteX0" fmla="*/ 1565233 w 3248517"/>
                <a:gd name="connsiteY0" fmla="*/ 1433906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526347 w 3248517"/>
                <a:gd name="connsiteY2" fmla="*/ 1443019 h 3507439"/>
                <a:gd name="connsiteX3" fmla="*/ 202179 w 3248517"/>
                <a:gd name="connsiteY3" fmla="*/ 1603646 h 3507439"/>
                <a:gd name="connsiteX4" fmla="*/ 18380 w 3248517"/>
                <a:gd name="connsiteY4" fmla="*/ 1787445 h 3507439"/>
                <a:gd name="connsiteX5" fmla="*/ 0 w 3248517"/>
                <a:gd name="connsiteY5" fmla="*/ 2063143 h 3507439"/>
                <a:gd name="connsiteX6" fmla="*/ 151635 w 3248517"/>
                <a:gd name="connsiteY6" fmla="*/ 1952864 h 3507439"/>
                <a:gd name="connsiteX7" fmla="*/ 188394 w 3248517"/>
                <a:gd name="connsiteY7" fmla="*/ 2003409 h 3507439"/>
                <a:gd name="connsiteX8" fmla="*/ 202179 w 3248517"/>
                <a:gd name="connsiteY8" fmla="*/ 1856369 h 3507439"/>
                <a:gd name="connsiteX9" fmla="*/ 280294 w 3248517"/>
                <a:gd name="connsiteY9" fmla="*/ 2269917 h 3507439"/>
                <a:gd name="connsiteX10" fmla="*/ 36760 w 3248517"/>
                <a:gd name="connsiteY10" fmla="*/ 2550211 h 3507439"/>
                <a:gd name="connsiteX11" fmla="*/ 45950 w 3248517"/>
                <a:gd name="connsiteY11" fmla="*/ 3363521 h 3507439"/>
                <a:gd name="connsiteX12" fmla="*/ 105685 w 3248517"/>
                <a:gd name="connsiteY12" fmla="*/ 3326761 h 3507439"/>
                <a:gd name="connsiteX13" fmla="*/ 133255 w 3248517"/>
                <a:gd name="connsiteY13" fmla="*/ 3469206 h 3507439"/>
                <a:gd name="connsiteX14" fmla="*/ 298674 w 3248517"/>
                <a:gd name="connsiteY14" fmla="*/ 3464611 h 3507439"/>
                <a:gd name="connsiteX15" fmla="*/ 353813 w 3248517"/>
                <a:gd name="connsiteY15" fmla="*/ 3427851 h 3507439"/>
                <a:gd name="connsiteX16" fmla="*/ 174609 w 3248517"/>
                <a:gd name="connsiteY16" fmla="*/ 3276217 h 3507439"/>
                <a:gd name="connsiteX17" fmla="*/ 170014 w 3248517"/>
                <a:gd name="connsiteY17" fmla="*/ 2720225 h 3507439"/>
                <a:gd name="connsiteX18" fmla="*/ 390573 w 3248517"/>
                <a:gd name="connsiteY18" fmla="*/ 2605350 h 3507439"/>
                <a:gd name="connsiteX19" fmla="*/ 298674 w 3248517"/>
                <a:gd name="connsiteY19" fmla="*/ 2734010 h 3507439"/>
                <a:gd name="connsiteX20" fmla="*/ 680057 w 3248517"/>
                <a:gd name="connsiteY20" fmla="*/ 3294597 h 3507439"/>
                <a:gd name="connsiteX21" fmla="*/ 721411 w 3248517"/>
                <a:gd name="connsiteY21" fmla="*/ 3262432 h 3507439"/>
                <a:gd name="connsiteX22" fmla="*/ 735196 w 3248517"/>
                <a:gd name="connsiteY22" fmla="*/ 3363521 h 3507439"/>
                <a:gd name="connsiteX23" fmla="*/ 928185 w 3248517"/>
                <a:gd name="connsiteY23" fmla="*/ 3363521 h 3507439"/>
                <a:gd name="connsiteX24" fmla="*/ 974135 w 3248517"/>
                <a:gd name="connsiteY24" fmla="*/ 3331356 h 3507439"/>
                <a:gd name="connsiteX25" fmla="*/ 758171 w 3248517"/>
                <a:gd name="connsiteY25" fmla="*/ 3193507 h 3507439"/>
                <a:gd name="connsiteX26" fmla="*/ 510043 w 3248517"/>
                <a:gd name="connsiteY26" fmla="*/ 2821314 h 3507439"/>
                <a:gd name="connsiteX27" fmla="*/ 519233 w 3248517"/>
                <a:gd name="connsiteY27" fmla="*/ 2738605 h 3507439"/>
                <a:gd name="connsiteX28" fmla="*/ 914400 w 3248517"/>
                <a:gd name="connsiteY28" fmla="*/ 2334247 h 3507439"/>
                <a:gd name="connsiteX29" fmla="*/ 1709331 w 3248517"/>
                <a:gd name="connsiteY29" fmla="*/ 2380197 h 3507439"/>
                <a:gd name="connsiteX30" fmla="*/ 1585267 w 3248517"/>
                <a:gd name="connsiteY30" fmla="*/ 3248647 h 3507439"/>
                <a:gd name="connsiteX31" fmla="*/ 1622026 w 3248517"/>
                <a:gd name="connsiteY31" fmla="*/ 3239457 h 3507439"/>
                <a:gd name="connsiteX32" fmla="*/ 1617432 w 3248517"/>
                <a:gd name="connsiteY32" fmla="*/ 3386496 h 3507439"/>
                <a:gd name="connsiteX33" fmla="*/ 1824205 w 3248517"/>
                <a:gd name="connsiteY33" fmla="*/ 3450826 h 3507439"/>
                <a:gd name="connsiteX34" fmla="*/ 1856370 w 3248517"/>
                <a:gd name="connsiteY34" fmla="*/ 3391091 h 3507439"/>
                <a:gd name="connsiteX35" fmla="*/ 1718521 w 3248517"/>
                <a:gd name="connsiteY35" fmla="*/ 3303786 h 3507439"/>
                <a:gd name="connsiteX36" fmla="*/ 1746091 w 3248517"/>
                <a:gd name="connsiteY36" fmla="*/ 2908619 h 3507439"/>
                <a:gd name="connsiteX37" fmla="*/ 1870155 w 3248517"/>
                <a:gd name="connsiteY37" fmla="*/ 2623730 h 3507439"/>
                <a:gd name="connsiteX38" fmla="*/ 1975840 w 3248517"/>
                <a:gd name="connsiteY38" fmla="*/ 2844289 h 3507439"/>
                <a:gd name="connsiteX39" fmla="*/ 2058549 w 3248517"/>
                <a:gd name="connsiteY39" fmla="*/ 3060253 h 3507439"/>
                <a:gd name="connsiteX40" fmla="*/ 2093835 w 3248517"/>
                <a:gd name="connsiteY40" fmla="*/ 3350929 h 3507439"/>
                <a:gd name="connsiteX41" fmla="*/ 2138593 w 3248517"/>
                <a:gd name="connsiteY41" fmla="*/ 3345423 h 3507439"/>
                <a:gd name="connsiteX42" fmla="*/ 2155499 w 3248517"/>
                <a:gd name="connsiteY42" fmla="*/ 3478113 h 3507439"/>
                <a:gd name="connsiteX43" fmla="*/ 2309062 w 3248517"/>
                <a:gd name="connsiteY43" fmla="*/ 3507439 h 3507439"/>
                <a:gd name="connsiteX44" fmla="*/ 2353539 w 3248517"/>
                <a:gd name="connsiteY44" fmla="*/ 3463419 h 3507439"/>
                <a:gd name="connsiteX45" fmla="*/ 2240700 w 3248517"/>
                <a:gd name="connsiteY45" fmla="*/ 3366924 h 3507439"/>
                <a:gd name="connsiteX46" fmla="*/ 2145854 w 3248517"/>
                <a:gd name="connsiteY46" fmla="*/ 3087823 h 3507439"/>
                <a:gd name="connsiteX47" fmla="*/ 2101660 w 3248517"/>
                <a:gd name="connsiteY47" fmla="*/ 2817884 h 3507439"/>
                <a:gd name="connsiteX48" fmla="*/ 2072334 w 3248517"/>
                <a:gd name="connsiteY48" fmla="*/ 2357222 h 3507439"/>
                <a:gd name="connsiteX49" fmla="*/ 2313376 w 3248517"/>
                <a:gd name="connsiteY49" fmla="*/ 2205413 h 3507439"/>
                <a:gd name="connsiteX50" fmla="*/ 2604615 w 3248517"/>
                <a:gd name="connsiteY50" fmla="*/ 1779447 h 3507439"/>
                <a:gd name="connsiteX51" fmla="*/ 2672628 w 3248517"/>
                <a:gd name="connsiteY51" fmla="*/ 1448891 h 3507439"/>
                <a:gd name="connsiteX52" fmla="*/ 2785010 w 3248517"/>
                <a:gd name="connsiteY52" fmla="*/ 1398346 h 3507439"/>
                <a:gd name="connsiteX53" fmla="*/ 2774628 w 3248517"/>
                <a:gd name="connsiteY53" fmla="*/ 1288521 h 3507439"/>
                <a:gd name="connsiteX54" fmla="*/ 2760106 w 3248517"/>
                <a:gd name="connsiteY54" fmla="*/ 1231453 h 3507439"/>
                <a:gd name="connsiteX55" fmla="*/ 2783362 w 3248517"/>
                <a:gd name="connsiteY55" fmla="*/ 1121454 h 3507439"/>
                <a:gd name="connsiteX56" fmla="*/ 2813492 w 3248517"/>
                <a:gd name="connsiteY56" fmla="*/ 1132185 h 3507439"/>
                <a:gd name="connsiteX57" fmla="*/ 2807530 w 3248517"/>
                <a:gd name="connsiteY57" fmla="*/ 1066034 h 3507439"/>
                <a:gd name="connsiteX58" fmla="*/ 2835100 w 3248517"/>
                <a:gd name="connsiteY58" fmla="*/ 1020084 h 3507439"/>
                <a:gd name="connsiteX59" fmla="*/ 2946306 w 3248517"/>
                <a:gd name="connsiteY59" fmla="*/ 872562 h 3507439"/>
                <a:gd name="connsiteX60" fmla="*/ 2986734 w 3248517"/>
                <a:gd name="connsiteY60" fmla="*/ 771955 h 3507439"/>
                <a:gd name="connsiteX61" fmla="*/ 2876992 w 3248517"/>
                <a:gd name="connsiteY61" fmla="*/ 819245 h 3507439"/>
                <a:gd name="connsiteX62" fmla="*/ 2742744 w 3248517"/>
                <a:gd name="connsiteY62" fmla="*/ 868450 h 3507439"/>
                <a:gd name="connsiteX63" fmla="*/ 3074039 w 3248517"/>
                <a:gd name="connsiteY63" fmla="*/ 501589 h 3507439"/>
                <a:gd name="connsiteX64" fmla="*/ 3219323 w 3248517"/>
                <a:gd name="connsiteY64" fmla="*/ 46231 h 3507439"/>
                <a:gd name="connsiteX65" fmla="*/ 3119988 w 3248517"/>
                <a:gd name="connsiteY65" fmla="*/ 328453 h 3507439"/>
                <a:gd name="connsiteX66" fmla="*/ 3079371 w 3248517"/>
                <a:gd name="connsiteY66" fmla="*/ 38232 h 3507439"/>
                <a:gd name="connsiteX67" fmla="*/ 3059798 w 3248517"/>
                <a:gd name="connsiteY67" fmla="*/ 388642 h 3507439"/>
                <a:gd name="connsiteX68" fmla="*/ 2963023 w 3248517"/>
                <a:gd name="connsiteY68" fmla="*/ 482754 h 3507439"/>
                <a:gd name="connsiteX69" fmla="*/ 2822963 w 3248517"/>
                <a:gd name="connsiteY69" fmla="*/ 60189 h 3507439"/>
                <a:gd name="connsiteX70" fmla="*/ 2887119 w 3248517"/>
                <a:gd name="connsiteY70" fmla="*/ 521161 h 3507439"/>
                <a:gd name="connsiteX71" fmla="*/ 2715630 w 3248517"/>
                <a:gd name="connsiteY71" fmla="*/ 730601 h 3507439"/>
                <a:gd name="connsiteX72" fmla="*/ 2649828 w 3248517"/>
                <a:gd name="connsiteY72" fmla="*/ 620884 h 3507439"/>
                <a:gd name="connsiteX73" fmla="*/ 2633832 w 3248517"/>
                <a:gd name="connsiteY73" fmla="*/ 446449 h 3507439"/>
                <a:gd name="connsiteX74" fmla="*/ 2586971 w 3248517"/>
                <a:gd name="connsiteY74" fmla="*/ 643296 h 3507439"/>
                <a:gd name="connsiteX75" fmla="*/ 2650846 w 3248517"/>
                <a:gd name="connsiteY75" fmla="*/ 771218 h 3507439"/>
                <a:gd name="connsiteX76" fmla="*/ 2632922 w 3248517"/>
                <a:gd name="connsiteY76" fmla="*/ 854946 h 3507439"/>
                <a:gd name="connsiteX77" fmla="*/ 2481287 w 3248517"/>
                <a:gd name="connsiteY77" fmla="*/ 854665 h 3507439"/>
                <a:gd name="connsiteX78" fmla="*/ 2393982 w 3248517"/>
                <a:gd name="connsiteY78" fmla="*/ 753575 h 3507439"/>
                <a:gd name="connsiteX79" fmla="*/ 2447929 w 3248517"/>
                <a:gd name="connsiteY79" fmla="*/ 605344 h 3507439"/>
                <a:gd name="connsiteX80" fmla="*/ 2420079 w 3248517"/>
                <a:gd name="connsiteY80" fmla="*/ 458586 h 3507439"/>
                <a:gd name="connsiteX81" fmla="*/ 2330389 w 3248517"/>
                <a:gd name="connsiteY81" fmla="*/ 702575 h 3507439"/>
                <a:gd name="connsiteX82" fmla="*/ 2045501 w 3248517"/>
                <a:gd name="connsiteY82" fmla="*/ 470160 h 3507439"/>
                <a:gd name="connsiteX83" fmla="*/ 2079139 w 3248517"/>
                <a:gd name="connsiteY83" fmla="*/ 379171 h 3507439"/>
                <a:gd name="connsiteX84" fmla="*/ 2305379 w 3248517"/>
                <a:gd name="connsiteY84" fmla="*/ 238764 h 3507439"/>
                <a:gd name="connsiteX85" fmla="*/ 2167863 w 3248517"/>
                <a:gd name="connsiteY85" fmla="*/ 296731 h 3507439"/>
                <a:gd name="connsiteX86" fmla="*/ 2035574 w 3248517"/>
                <a:gd name="connsiteY86" fmla="*/ 307863 h 3507439"/>
                <a:gd name="connsiteX87" fmla="*/ 2047899 w 3248517"/>
                <a:gd name="connsiteY87" fmla="*/ 174099 h 3507439"/>
                <a:gd name="connsiteX88" fmla="*/ 2126456 w 3248517"/>
                <a:gd name="connsiteY88" fmla="*/ 0 h 3507439"/>
                <a:gd name="connsiteX89" fmla="*/ 1966650 w 3248517"/>
                <a:gd name="connsiteY89" fmla="*/ 257318 h 3507439"/>
                <a:gd name="connsiteX90" fmla="*/ 1936870 w 3248517"/>
                <a:gd name="connsiteY90" fmla="*/ 32164 h 3507439"/>
                <a:gd name="connsiteX91" fmla="*/ 1901275 w 3248517"/>
                <a:gd name="connsiteY91" fmla="*/ 208756 h 3507439"/>
                <a:gd name="connsiteX92" fmla="*/ 1931363 w 3248517"/>
                <a:gd name="connsiteY92" fmla="*/ 367315 h 3507439"/>
                <a:gd name="connsiteX93" fmla="*/ 1837294 w 3248517"/>
                <a:gd name="connsiteY93" fmla="*/ 288733 h 3507439"/>
                <a:gd name="connsiteX94" fmla="*/ 1776782 w 3248517"/>
                <a:gd name="connsiteY94" fmla="*/ 138130 h 3507439"/>
                <a:gd name="connsiteX95" fmla="*/ 1812524 w 3248517"/>
                <a:gd name="connsiteY95" fmla="*/ 363351 h 3507439"/>
                <a:gd name="connsiteX96" fmla="*/ 2358415 w 3248517"/>
                <a:gd name="connsiteY96" fmla="*/ 907420 h 3507439"/>
                <a:gd name="connsiteX97" fmla="*/ 2235543 w 3248517"/>
                <a:gd name="connsiteY97" fmla="*/ 830779 h 3507439"/>
                <a:gd name="connsiteX98" fmla="*/ 2065635 w 3248517"/>
                <a:gd name="connsiteY98" fmla="*/ 746314 h 3507439"/>
                <a:gd name="connsiteX99" fmla="*/ 2108531 w 3248517"/>
                <a:gd name="connsiteY99" fmla="*/ 998194 h 3507439"/>
                <a:gd name="connsiteX100" fmla="*/ 2259254 w 3248517"/>
                <a:gd name="connsiteY100" fmla="*/ 1067227 h 3507439"/>
                <a:gd name="connsiteX101" fmla="*/ 2285163 w 3248517"/>
                <a:gd name="connsiteY101" fmla="*/ 1144483 h 3507439"/>
                <a:gd name="connsiteX102" fmla="*/ 2187208 w 3248517"/>
                <a:gd name="connsiteY102" fmla="*/ 1396872 h 3507439"/>
                <a:gd name="connsiteX103" fmla="*/ 1844360 w 3248517"/>
                <a:gd name="connsiteY103" fmla="*/ 1398722 h 3507439"/>
                <a:gd name="connsiteX104" fmla="*/ 1565233 w 3248517"/>
                <a:gd name="connsiteY104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526347 w 3248517"/>
                <a:gd name="connsiteY2" fmla="*/ 1443019 h 3507439"/>
                <a:gd name="connsiteX3" fmla="*/ 202179 w 3248517"/>
                <a:gd name="connsiteY3" fmla="*/ 1603646 h 3507439"/>
                <a:gd name="connsiteX4" fmla="*/ 18380 w 3248517"/>
                <a:gd name="connsiteY4" fmla="*/ 1787445 h 3507439"/>
                <a:gd name="connsiteX5" fmla="*/ 0 w 3248517"/>
                <a:gd name="connsiteY5" fmla="*/ 2063143 h 3507439"/>
                <a:gd name="connsiteX6" fmla="*/ 151635 w 3248517"/>
                <a:gd name="connsiteY6" fmla="*/ 1952864 h 3507439"/>
                <a:gd name="connsiteX7" fmla="*/ 188394 w 3248517"/>
                <a:gd name="connsiteY7" fmla="*/ 2003409 h 3507439"/>
                <a:gd name="connsiteX8" fmla="*/ 202179 w 3248517"/>
                <a:gd name="connsiteY8" fmla="*/ 1856369 h 3507439"/>
                <a:gd name="connsiteX9" fmla="*/ 280294 w 3248517"/>
                <a:gd name="connsiteY9" fmla="*/ 2269917 h 3507439"/>
                <a:gd name="connsiteX10" fmla="*/ 36760 w 3248517"/>
                <a:gd name="connsiteY10" fmla="*/ 2550211 h 3507439"/>
                <a:gd name="connsiteX11" fmla="*/ 45950 w 3248517"/>
                <a:gd name="connsiteY11" fmla="*/ 3363521 h 3507439"/>
                <a:gd name="connsiteX12" fmla="*/ 105685 w 3248517"/>
                <a:gd name="connsiteY12" fmla="*/ 3326761 h 3507439"/>
                <a:gd name="connsiteX13" fmla="*/ 133255 w 3248517"/>
                <a:gd name="connsiteY13" fmla="*/ 3469206 h 3507439"/>
                <a:gd name="connsiteX14" fmla="*/ 298674 w 3248517"/>
                <a:gd name="connsiteY14" fmla="*/ 3464611 h 3507439"/>
                <a:gd name="connsiteX15" fmla="*/ 353813 w 3248517"/>
                <a:gd name="connsiteY15" fmla="*/ 3427851 h 3507439"/>
                <a:gd name="connsiteX16" fmla="*/ 174609 w 3248517"/>
                <a:gd name="connsiteY16" fmla="*/ 3276217 h 3507439"/>
                <a:gd name="connsiteX17" fmla="*/ 170014 w 3248517"/>
                <a:gd name="connsiteY17" fmla="*/ 2720225 h 3507439"/>
                <a:gd name="connsiteX18" fmla="*/ 390573 w 3248517"/>
                <a:gd name="connsiteY18" fmla="*/ 2605350 h 3507439"/>
                <a:gd name="connsiteX19" fmla="*/ 298674 w 3248517"/>
                <a:gd name="connsiteY19" fmla="*/ 2734010 h 3507439"/>
                <a:gd name="connsiteX20" fmla="*/ 680057 w 3248517"/>
                <a:gd name="connsiteY20" fmla="*/ 3294597 h 3507439"/>
                <a:gd name="connsiteX21" fmla="*/ 721411 w 3248517"/>
                <a:gd name="connsiteY21" fmla="*/ 3262432 h 3507439"/>
                <a:gd name="connsiteX22" fmla="*/ 735196 w 3248517"/>
                <a:gd name="connsiteY22" fmla="*/ 3363521 h 3507439"/>
                <a:gd name="connsiteX23" fmla="*/ 928185 w 3248517"/>
                <a:gd name="connsiteY23" fmla="*/ 3363521 h 3507439"/>
                <a:gd name="connsiteX24" fmla="*/ 974135 w 3248517"/>
                <a:gd name="connsiteY24" fmla="*/ 3331356 h 3507439"/>
                <a:gd name="connsiteX25" fmla="*/ 758171 w 3248517"/>
                <a:gd name="connsiteY25" fmla="*/ 3193507 h 3507439"/>
                <a:gd name="connsiteX26" fmla="*/ 510043 w 3248517"/>
                <a:gd name="connsiteY26" fmla="*/ 2821314 h 3507439"/>
                <a:gd name="connsiteX27" fmla="*/ 519233 w 3248517"/>
                <a:gd name="connsiteY27" fmla="*/ 2738605 h 3507439"/>
                <a:gd name="connsiteX28" fmla="*/ 914400 w 3248517"/>
                <a:gd name="connsiteY28" fmla="*/ 2334247 h 3507439"/>
                <a:gd name="connsiteX29" fmla="*/ 1709331 w 3248517"/>
                <a:gd name="connsiteY29" fmla="*/ 2380197 h 3507439"/>
                <a:gd name="connsiteX30" fmla="*/ 1585267 w 3248517"/>
                <a:gd name="connsiteY30" fmla="*/ 3248647 h 3507439"/>
                <a:gd name="connsiteX31" fmla="*/ 1622026 w 3248517"/>
                <a:gd name="connsiteY31" fmla="*/ 3239457 h 3507439"/>
                <a:gd name="connsiteX32" fmla="*/ 1617432 w 3248517"/>
                <a:gd name="connsiteY32" fmla="*/ 3386496 h 3507439"/>
                <a:gd name="connsiteX33" fmla="*/ 1824205 w 3248517"/>
                <a:gd name="connsiteY33" fmla="*/ 3450826 h 3507439"/>
                <a:gd name="connsiteX34" fmla="*/ 1856370 w 3248517"/>
                <a:gd name="connsiteY34" fmla="*/ 3391091 h 3507439"/>
                <a:gd name="connsiteX35" fmla="*/ 1718521 w 3248517"/>
                <a:gd name="connsiteY35" fmla="*/ 3303786 h 3507439"/>
                <a:gd name="connsiteX36" fmla="*/ 1746091 w 3248517"/>
                <a:gd name="connsiteY36" fmla="*/ 2908619 h 3507439"/>
                <a:gd name="connsiteX37" fmla="*/ 1870155 w 3248517"/>
                <a:gd name="connsiteY37" fmla="*/ 2623730 h 3507439"/>
                <a:gd name="connsiteX38" fmla="*/ 1975840 w 3248517"/>
                <a:gd name="connsiteY38" fmla="*/ 2844289 h 3507439"/>
                <a:gd name="connsiteX39" fmla="*/ 2058549 w 3248517"/>
                <a:gd name="connsiteY39" fmla="*/ 3060253 h 3507439"/>
                <a:gd name="connsiteX40" fmla="*/ 2093835 w 3248517"/>
                <a:gd name="connsiteY40" fmla="*/ 3350929 h 3507439"/>
                <a:gd name="connsiteX41" fmla="*/ 2138593 w 3248517"/>
                <a:gd name="connsiteY41" fmla="*/ 3345423 h 3507439"/>
                <a:gd name="connsiteX42" fmla="*/ 2155499 w 3248517"/>
                <a:gd name="connsiteY42" fmla="*/ 3478113 h 3507439"/>
                <a:gd name="connsiteX43" fmla="*/ 2309062 w 3248517"/>
                <a:gd name="connsiteY43" fmla="*/ 3507439 h 3507439"/>
                <a:gd name="connsiteX44" fmla="*/ 2353539 w 3248517"/>
                <a:gd name="connsiteY44" fmla="*/ 3463419 h 3507439"/>
                <a:gd name="connsiteX45" fmla="*/ 2240700 w 3248517"/>
                <a:gd name="connsiteY45" fmla="*/ 3366924 h 3507439"/>
                <a:gd name="connsiteX46" fmla="*/ 2145854 w 3248517"/>
                <a:gd name="connsiteY46" fmla="*/ 3087823 h 3507439"/>
                <a:gd name="connsiteX47" fmla="*/ 2101660 w 3248517"/>
                <a:gd name="connsiteY47" fmla="*/ 2817884 h 3507439"/>
                <a:gd name="connsiteX48" fmla="*/ 2072334 w 3248517"/>
                <a:gd name="connsiteY48" fmla="*/ 2357222 h 3507439"/>
                <a:gd name="connsiteX49" fmla="*/ 2313376 w 3248517"/>
                <a:gd name="connsiteY49" fmla="*/ 2205413 h 3507439"/>
                <a:gd name="connsiteX50" fmla="*/ 2604615 w 3248517"/>
                <a:gd name="connsiteY50" fmla="*/ 1779447 h 3507439"/>
                <a:gd name="connsiteX51" fmla="*/ 2672628 w 3248517"/>
                <a:gd name="connsiteY51" fmla="*/ 1448891 h 3507439"/>
                <a:gd name="connsiteX52" fmla="*/ 2785010 w 3248517"/>
                <a:gd name="connsiteY52" fmla="*/ 1398346 h 3507439"/>
                <a:gd name="connsiteX53" fmla="*/ 2774628 w 3248517"/>
                <a:gd name="connsiteY53" fmla="*/ 1288521 h 3507439"/>
                <a:gd name="connsiteX54" fmla="*/ 2760106 w 3248517"/>
                <a:gd name="connsiteY54" fmla="*/ 1231453 h 3507439"/>
                <a:gd name="connsiteX55" fmla="*/ 2783362 w 3248517"/>
                <a:gd name="connsiteY55" fmla="*/ 1121454 h 3507439"/>
                <a:gd name="connsiteX56" fmla="*/ 2813492 w 3248517"/>
                <a:gd name="connsiteY56" fmla="*/ 1132185 h 3507439"/>
                <a:gd name="connsiteX57" fmla="*/ 2807530 w 3248517"/>
                <a:gd name="connsiteY57" fmla="*/ 1066034 h 3507439"/>
                <a:gd name="connsiteX58" fmla="*/ 2835100 w 3248517"/>
                <a:gd name="connsiteY58" fmla="*/ 1020084 h 3507439"/>
                <a:gd name="connsiteX59" fmla="*/ 2946306 w 3248517"/>
                <a:gd name="connsiteY59" fmla="*/ 872562 h 3507439"/>
                <a:gd name="connsiteX60" fmla="*/ 2986734 w 3248517"/>
                <a:gd name="connsiteY60" fmla="*/ 771955 h 3507439"/>
                <a:gd name="connsiteX61" fmla="*/ 2876992 w 3248517"/>
                <a:gd name="connsiteY61" fmla="*/ 819245 h 3507439"/>
                <a:gd name="connsiteX62" fmla="*/ 2742744 w 3248517"/>
                <a:gd name="connsiteY62" fmla="*/ 868450 h 3507439"/>
                <a:gd name="connsiteX63" fmla="*/ 3074039 w 3248517"/>
                <a:gd name="connsiteY63" fmla="*/ 501589 h 3507439"/>
                <a:gd name="connsiteX64" fmla="*/ 3219323 w 3248517"/>
                <a:gd name="connsiteY64" fmla="*/ 46231 h 3507439"/>
                <a:gd name="connsiteX65" fmla="*/ 3119988 w 3248517"/>
                <a:gd name="connsiteY65" fmla="*/ 328453 h 3507439"/>
                <a:gd name="connsiteX66" fmla="*/ 3079371 w 3248517"/>
                <a:gd name="connsiteY66" fmla="*/ 38232 h 3507439"/>
                <a:gd name="connsiteX67" fmla="*/ 3059798 w 3248517"/>
                <a:gd name="connsiteY67" fmla="*/ 388642 h 3507439"/>
                <a:gd name="connsiteX68" fmla="*/ 2963023 w 3248517"/>
                <a:gd name="connsiteY68" fmla="*/ 482754 h 3507439"/>
                <a:gd name="connsiteX69" fmla="*/ 2822963 w 3248517"/>
                <a:gd name="connsiteY69" fmla="*/ 60189 h 3507439"/>
                <a:gd name="connsiteX70" fmla="*/ 2887119 w 3248517"/>
                <a:gd name="connsiteY70" fmla="*/ 521161 h 3507439"/>
                <a:gd name="connsiteX71" fmla="*/ 2715630 w 3248517"/>
                <a:gd name="connsiteY71" fmla="*/ 730601 h 3507439"/>
                <a:gd name="connsiteX72" fmla="*/ 2649828 w 3248517"/>
                <a:gd name="connsiteY72" fmla="*/ 620884 h 3507439"/>
                <a:gd name="connsiteX73" fmla="*/ 2633832 w 3248517"/>
                <a:gd name="connsiteY73" fmla="*/ 446449 h 3507439"/>
                <a:gd name="connsiteX74" fmla="*/ 2586971 w 3248517"/>
                <a:gd name="connsiteY74" fmla="*/ 643296 h 3507439"/>
                <a:gd name="connsiteX75" fmla="*/ 2650846 w 3248517"/>
                <a:gd name="connsiteY75" fmla="*/ 771218 h 3507439"/>
                <a:gd name="connsiteX76" fmla="*/ 2632922 w 3248517"/>
                <a:gd name="connsiteY76" fmla="*/ 854946 h 3507439"/>
                <a:gd name="connsiteX77" fmla="*/ 2481287 w 3248517"/>
                <a:gd name="connsiteY77" fmla="*/ 854665 h 3507439"/>
                <a:gd name="connsiteX78" fmla="*/ 2393982 w 3248517"/>
                <a:gd name="connsiteY78" fmla="*/ 753575 h 3507439"/>
                <a:gd name="connsiteX79" fmla="*/ 2447929 w 3248517"/>
                <a:gd name="connsiteY79" fmla="*/ 605344 h 3507439"/>
                <a:gd name="connsiteX80" fmla="*/ 2420079 w 3248517"/>
                <a:gd name="connsiteY80" fmla="*/ 458586 h 3507439"/>
                <a:gd name="connsiteX81" fmla="*/ 2330389 w 3248517"/>
                <a:gd name="connsiteY81" fmla="*/ 702575 h 3507439"/>
                <a:gd name="connsiteX82" fmla="*/ 2045501 w 3248517"/>
                <a:gd name="connsiteY82" fmla="*/ 470160 h 3507439"/>
                <a:gd name="connsiteX83" fmla="*/ 2079139 w 3248517"/>
                <a:gd name="connsiteY83" fmla="*/ 379171 h 3507439"/>
                <a:gd name="connsiteX84" fmla="*/ 2305379 w 3248517"/>
                <a:gd name="connsiteY84" fmla="*/ 238764 h 3507439"/>
                <a:gd name="connsiteX85" fmla="*/ 2167863 w 3248517"/>
                <a:gd name="connsiteY85" fmla="*/ 296731 h 3507439"/>
                <a:gd name="connsiteX86" fmla="*/ 2035574 w 3248517"/>
                <a:gd name="connsiteY86" fmla="*/ 307863 h 3507439"/>
                <a:gd name="connsiteX87" fmla="*/ 2047899 w 3248517"/>
                <a:gd name="connsiteY87" fmla="*/ 174099 h 3507439"/>
                <a:gd name="connsiteX88" fmla="*/ 2126456 w 3248517"/>
                <a:gd name="connsiteY88" fmla="*/ 0 h 3507439"/>
                <a:gd name="connsiteX89" fmla="*/ 1966650 w 3248517"/>
                <a:gd name="connsiteY89" fmla="*/ 257318 h 3507439"/>
                <a:gd name="connsiteX90" fmla="*/ 1936870 w 3248517"/>
                <a:gd name="connsiteY90" fmla="*/ 32164 h 3507439"/>
                <a:gd name="connsiteX91" fmla="*/ 1901275 w 3248517"/>
                <a:gd name="connsiteY91" fmla="*/ 208756 h 3507439"/>
                <a:gd name="connsiteX92" fmla="*/ 1931363 w 3248517"/>
                <a:gd name="connsiteY92" fmla="*/ 367315 h 3507439"/>
                <a:gd name="connsiteX93" fmla="*/ 1837294 w 3248517"/>
                <a:gd name="connsiteY93" fmla="*/ 288733 h 3507439"/>
                <a:gd name="connsiteX94" fmla="*/ 1776782 w 3248517"/>
                <a:gd name="connsiteY94" fmla="*/ 138130 h 3507439"/>
                <a:gd name="connsiteX95" fmla="*/ 1812524 w 3248517"/>
                <a:gd name="connsiteY95" fmla="*/ 363351 h 3507439"/>
                <a:gd name="connsiteX96" fmla="*/ 2358415 w 3248517"/>
                <a:gd name="connsiteY96" fmla="*/ 907420 h 3507439"/>
                <a:gd name="connsiteX97" fmla="*/ 2235543 w 3248517"/>
                <a:gd name="connsiteY97" fmla="*/ 830779 h 3507439"/>
                <a:gd name="connsiteX98" fmla="*/ 2065635 w 3248517"/>
                <a:gd name="connsiteY98" fmla="*/ 746314 h 3507439"/>
                <a:gd name="connsiteX99" fmla="*/ 2108531 w 3248517"/>
                <a:gd name="connsiteY99" fmla="*/ 998194 h 3507439"/>
                <a:gd name="connsiteX100" fmla="*/ 2259254 w 3248517"/>
                <a:gd name="connsiteY100" fmla="*/ 1067227 h 3507439"/>
                <a:gd name="connsiteX101" fmla="*/ 2285163 w 3248517"/>
                <a:gd name="connsiteY101" fmla="*/ 1144483 h 3507439"/>
                <a:gd name="connsiteX102" fmla="*/ 2187208 w 3248517"/>
                <a:gd name="connsiteY102" fmla="*/ 1396872 h 3507439"/>
                <a:gd name="connsiteX103" fmla="*/ 1844360 w 3248517"/>
                <a:gd name="connsiteY103" fmla="*/ 1398722 h 3507439"/>
                <a:gd name="connsiteX104" fmla="*/ 1565233 w 3248517"/>
                <a:gd name="connsiteY104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526347 w 3248517"/>
                <a:gd name="connsiteY2" fmla="*/ 1443019 h 3507439"/>
                <a:gd name="connsiteX3" fmla="*/ 202179 w 3248517"/>
                <a:gd name="connsiteY3" fmla="*/ 1603646 h 3507439"/>
                <a:gd name="connsiteX4" fmla="*/ 18380 w 3248517"/>
                <a:gd name="connsiteY4" fmla="*/ 1787445 h 3507439"/>
                <a:gd name="connsiteX5" fmla="*/ 0 w 3248517"/>
                <a:gd name="connsiteY5" fmla="*/ 2063143 h 3507439"/>
                <a:gd name="connsiteX6" fmla="*/ 151635 w 3248517"/>
                <a:gd name="connsiteY6" fmla="*/ 1952864 h 3507439"/>
                <a:gd name="connsiteX7" fmla="*/ 188394 w 3248517"/>
                <a:gd name="connsiteY7" fmla="*/ 2003409 h 3507439"/>
                <a:gd name="connsiteX8" fmla="*/ 202179 w 3248517"/>
                <a:gd name="connsiteY8" fmla="*/ 1856369 h 3507439"/>
                <a:gd name="connsiteX9" fmla="*/ 280294 w 3248517"/>
                <a:gd name="connsiteY9" fmla="*/ 2269917 h 3507439"/>
                <a:gd name="connsiteX10" fmla="*/ 36760 w 3248517"/>
                <a:gd name="connsiteY10" fmla="*/ 2550211 h 3507439"/>
                <a:gd name="connsiteX11" fmla="*/ 45950 w 3248517"/>
                <a:gd name="connsiteY11" fmla="*/ 3363521 h 3507439"/>
                <a:gd name="connsiteX12" fmla="*/ 105685 w 3248517"/>
                <a:gd name="connsiteY12" fmla="*/ 3326761 h 3507439"/>
                <a:gd name="connsiteX13" fmla="*/ 133255 w 3248517"/>
                <a:gd name="connsiteY13" fmla="*/ 3469206 h 3507439"/>
                <a:gd name="connsiteX14" fmla="*/ 298674 w 3248517"/>
                <a:gd name="connsiteY14" fmla="*/ 3464611 h 3507439"/>
                <a:gd name="connsiteX15" fmla="*/ 353813 w 3248517"/>
                <a:gd name="connsiteY15" fmla="*/ 3427851 h 3507439"/>
                <a:gd name="connsiteX16" fmla="*/ 174609 w 3248517"/>
                <a:gd name="connsiteY16" fmla="*/ 3276217 h 3507439"/>
                <a:gd name="connsiteX17" fmla="*/ 170014 w 3248517"/>
                <a:gd name="connsiteY17" fmla="*/ 2720225 h 3507439"/>
                <a:gd name="connsiteX18" fmla="*/ 390573 w 3248517"/>
                <a:gd name="connsiteY18" fmla="*/ 2605350 h 3507439"/>
                <a:gd name="connsiteX19" fmla="*/ 298674 w 3248517"/>
                <a:gd name="connsiteY19" fmla="*/ 2734010 h 3507439"/>
                <a:gd name="connsiteX20" fmla="*/ 680057 w 3248517"/>
                <a:gd name="connsiteY20" fmla="*/ 3294597 h 3507439"/>
                <a:gd name="connsiteX21" fmla="*/ 721411 w 3248517"/>
                <a:gd name="connsiteY21" fmla="*/ 3262432 h 3507439"/>
                <a:gd name="connsiteX22" fmla="*/ 735196 w 3248517"/>
                <a:gd name="connsiteY22" fmla="*/ 3363521 h 3507439"/>
                <a:gd name="connsiteX23" fmla="*/ 928185 w 3248517"/>
                <a:gd name="connsiteY23" fmla="*/ 3363521 h 3507439"/>
                <a:gd name="connsiteX24" fmla="*/ 974135 w 3248517"/>
                <a:gd name="connsiteY24" fmla="*/ 3331356 h 3507439"/>
                <a:gd name="connsiteX25" fmla="*/ 758171 w 3248517"/>
                <a:gd name="connsiteY25" fmla="*/ 3193507 h 3507439"/>
                <a:gd name="connsiteX26" fmla="*/ 510043 w 3248517"/>
                <a:gd name="connsiteY26" fmla="*/ 2821314 h 3507439"/>
                <a:gd name="connsiteX27" fmla="*/ 519233 w 3248517"/>
                <a:gd name="connsiteY27" fmla="*/ 2738605 h 3507439"/>
                <a:gd name="connsiteX28" fmla="*/ 914400 w 3248517"/>
                <a:gd name="connsiteY28" fmla="*/ 2334247 h 3507439"/>
                <a:gd name="connsiteX29" fmla="*/ 1709331 w 3248517"/>
                <a:gd name="connsiteY29" fmla="*/ 2380197 h 3507439"/>
                <a:gd name="connsiteX30" fmla="*/ 1585267 w 3248517"/>
                <a:gd name="connsiteY30" fmla="*/ 3248647 h 3507439"/>
                <a:gd name="connsiteX31" fmla="*/ 1622026 w 3248517"/>
                <a:gd name="connsiteY31" fmla="*/ 3239457 h 3507439"/>
                <a:gd name="connsiteX32" fmla="*/ 1617432 w 3248517"/>
                <a:gd name="connsiteY32" fmla="*/ 3386496 h 3507439"/>
                <a:gd name="connsiteX33" fmla="*/ 1824205 w 3248517"/>
                <a:gd name="connsiteY33" fmla="*/ 3450826 h 3507439"/>
                <a:gd name="connsiteX34" fmla="*/ 1856370 w 3248517"/>
                <a:gd name="connsiteY34" fmla="*/ 3391091 h 3507439"/>
                <a:gd name="connsiteX35" fmla="*/ 1718521 w 3248517"/>
                <a:gd name="connsiteY35" fmla="*/ 3303786 h 3507439"/>
                <a:gd name="connsiteX36" fmla="*/ 1746091 w 3248517"/>
                <a:gd name="connsiteY36" fmla="*/ 2908619 h 3507439"/>
                <a:gd name="connsiteX37" fmla="*/ 1870155 w 3248517"/>
                <a:gd name="connsiteY37" fmla="*/ 2623730 h 3507439"/>
                <a:gd name="connsiteX38" fmla="*/ 1975840 w 3248517"/>
                <a:gd name="connsiteY38" fmla="*/ 2844289 h 3507439"/>
                <a:gd name="connsiteX39" fmla="*/ 2058549 w 3248517"/>
                <a:gd name="connsiteY39" fmla="*/ 3060253 h 3507439"/>
                <a:gd name="connsiteX40" fmla="*/ 2093835 w 3248517"/>
                <a:gd name="connsiteY40" fmla="*/ 3350929 h 3507439"/>
                <a:gd name="connsiteX41" fmla="*/ 2138593 w 3248517"/>
                <a:gd name="connsiteY41" fmla="*/ 3345423 h 3507439"/>
                <a:gd name="connsiteX42" fmla="*/ 2155499 w 3248517"/>
                <a:gd name="connsiteY42" fmla="*/ 3478113 h 3507439"/>
                <a:gd name="connsiteX43" fmla="*/ 2309062 w 3248517"/>
                <a:gd name="connsiteY43" fmla="*/ 3507439 h 3507439"/>
                <a:gd name="connsiteX44" fmla="*/ 2353539 w 3248517"/>
                <a:gd name="connsiteY44" fmla="*/ 3463419 h 3507439"/>
                <a:gd name="connsiteX45" fmla="*/ 2240700 w 3248517"/>
                <a:gd name="connsiteY45" fmla="*/ 3366924 h 3507439"/>
                <a:gd name="connsiteX46" fmla="*/ 2145854 w 3248517"/>
                <a:gd name="connsiteY46" fmla="*/ 3087823 h 3507439"/>
                <a:gd name="connsiteX47" fmla="*/ 2101660 w 3248517"/>
                <a:gd name="connsiteY47" fmla="*/ 2817884 h 3507439"/>
                <a:gd name="connsiteX48" fmla="*/ 2072334 w 3248517"/>
                <a:gd name="connsiteY48" fmla="*/ 2357222 h 3507439"/>
                <a:gd name="connsiteX49" fmla="*/ 2313376 w 3248517"/>
                <a:gd name="connsiteY49" fmla="*/ 2205413 h 3507439"/>
                <a:gd name="connsiteX50" fmla="*/ 2604615 w 3248517"/>
                <a:gd name="connsiteY50" fmla="*/ 1779447 h 3507439"/>
                <a:gd name="connsiteX51" fmla="*/ 2672628 w 3248517"/>
                <a:gd name="connsiteY51" fmla="*/ 1448891 h 3507439"/>
                <a:gd name="connsiteX52" fmla="*/ 2785010 w 3248517"/>
                <a:gd name="connsiteY52" fmla="*/ 1398346 h 3507439"/>
                <a:gd name="connsiteX53" fmla="*/ 2774628 w 3248517"/>
                <a:gd name="connsiteY53" fmla="*/ 1288521 h 3507439"/>
                <a:gd name="connsiteX54" fmla="*/ 2760106 w 3248517"/>
                <a:gd name="connsiteY54" fmla="*/ 1231453 h 3507439"/>
                <a:gd name="connsiteX55" fmla="*/ 2783362 w 3248517"/>
                <a:gd name="connsiteY55" fmla="*/ 1121454 h 3507439"/>
                <a:gd name="connsiteX56" fmla="*/ 2813492 w 3248517"/>
                <a:gd name="connsiteY56" fmla="*/ 1132185 h 3507439"/>
                <a:gd name="connsiteX57" fmla="*/ 2807530 w 3248517"/>
                <a:gd name="connsiteY57" fmla="*/ 1066034 h 3507439"/>
                <a:gd name="connsiteX58" fmla="*/ 2835100 w 3248517"/>
                <a:gd name="connsiteY58" fmla="*/ 1020084 h 3507439"/>
                <a:gd name="connsiteX59" fmla="*/ 2946306 w 3248517"/>
                <a:gd name="connsiteY59" fmla="*/ 872562 h 3507439"/>
                <a:gd name="connsiteX60" fmla="*/ 2986734 w 3248517"/>
                <a:gd name="connsiteY60" fmla="*/ 771955 h 3507439"/>
                <a:gd name="connsiteX61" fmla="*/ 2876992 w 3248517"/>
                <a:gd name="connsiteY61" fmla="*/ 819245 h 3507439"/>
                <a:gd name="connsiteX62" fmla="*/ 2742744 w 3248517"/>
                <a:gd name="connsiteY62" fmla="*/ 868450 h 3507439"/>
                <a:gd name="connsiteX63" fmla="*/ 3074039 w 3248517"/>
                <a:gd name="connsiteY63" fmla="*/ 501589 h 3507439"/>
                <a:gd name="connsiteX64" fmla="*/ 3219323 w 3248517"/>
                <a:gd name="connsiteY64" fmla="*/ 46231 h 3507439"/>
                <a:gd name="connsiteX65" fmla="*/ 3119988 w 3248517"/>
                <a:gd name="connsiteY65" fmla="*/ 328453 h 3507439"/>
                <a:gd name="connsiteX66" fmla="*/ 3079371 w 3248517"/>
                <a:gd name="connsiteY66" fmla="*/ 38232 h 3507439"/>
                <a:gd name="connsiteX67" fmla="*/ 3059798 w 3248517"/>
                <a:gd name="connsiteY67" fmla="*/ 388642 h 3507439"/>
                <a:gd name="connsiteX68" fmla="*/ 2963023 w 3248517"/>
                <a:gd name="connsiteY68" fmla="*/ 482754 h 3507439"/>
                <a:gd name="connsiteX69" fmla="*/ 2822963 w 3248517"/>
                <a:gd name="connsiteY69" fmla="*/ 60189 h 3507439"/>
                <a:gd name="connsiteX70" fmla="*/ 2887119 w 3248517"/>
                <a:gd name="connsiteY70" fmla="*/ 521161 h 3507439"/>
                <a:gd name="connsiteX71" fmla="*/ 2715630 w 3248517"/>
                <a:gd name="connsiteY71" fmla="*/ 730601 h 3507439"/>
                <a:gd name="connsiteX72" fmla="*/ 2649828 w 3248517"/>
                <a:gd name="connsiteY72" fmla="*/ 620884 h 3507439"/>
                <a:gd name="connsiteX73" fmla="*/ 2633832 w 3248517"/>
                <a:gd name="connsiteY73" fmla="*/ 446449 h 3507439"/>
                <a:gd name="connsiteX74" fmla="*/ 2586971 w 3248517"/>
                <a:gd name="connsiteY74" fmla="*/ 643296 h 3507439"/>
                <a:gd name="connsiteX75" fmla="*/ 2650846 w 3248517"/>
                <a:gd name="connsiteY75" fmla="*/ 771218 h 3507439"/>
                <a:gd name="connsiteX76" fmla="*/ 2632922 w 3248517"/>
                <a:gd name="connsiteY76" fmla="*/ 854946 h 3507439"/>
                <a:gd name="connsiteX77" fmla="*/ 2481287 w 3248517"/>
                <a:gd name="connsiteY77" fmla="*/ 854665 h 3507439"/>
                <a:gd name="connsiteX78" fmla="*/ 2393982 w 3248517"/>
                <a:gd name="connsiteY78" fmla="*/ 753575 h 3507439"/>
                <a:gd name="connsiteX79" fmla="*/ 2447929 w 3248517"/>
                <a:gd name="connsiteY79" fmla="*/ 605344 h 3507439"/>
                <a:gd name="connsiteX80" fmla="*/ 2420079 w 3248517"/>
                <a:gd name="connsiteY80" fmla="*/ 458586 h 3507439"/>
                <a:gd name="connsiteX81" fmla="*/ 2330389 w 3248517"/>
                <a:gd name="connsiteY81" fmla="*/ 702575 h 3507439"/>
                <a:gd name="connsiteX82" fmla="*/ 2045501 w 3248517"/>
                <a:gd name="connsiteY82" fmla="*/ 470160 h 3507439"/>
                <a:gd name="connsiteX83" fmla="*/ 2079139 w 3248517"/>
                <a:gd name="connsiteY83" fmla="*/ 379171 h 3507439"/>
                <a:gd name="connsiteX84" fmla="*/ 2305379 w 3248517"/>
                <a:gd name="connsiteY84" fmla="*/ 238764 h 3507439"/>
                <a:gd name="connsiteX85" fmla="*/ 2167863 w 3248517"/>
                <a:gd name="connsiteY85" fmla="*/ 296731 h 3507439"/>
                <a:gd name="connsiteX86" fmla="*/ 2035574 w 3248517"/>
                <a:gd name="connsiteY86" fmla="*/ 307863 h 3507439"/>
                <a:gd name="connsiteX87" fmla="*/ 2047899 w 3248517"/>
                <a:gd name="connsiteY87" fmla="*/ 174099 h 3507439"/>
                <a:gd name="connsiteX88" fmla="*/ 2126456 w 3248517"/>
                <a:gd name="connsiteY88" fmla="*/ 0 h 3507439"/>
                <a:gd name="connsiteX89" fmla="*/ 1966650 w 3248517"/>
                <a:gd name="connsiteY89" fmla="*/ 257318 h 3507439"/>
                <a:gd name="connsiteX90" fmla="*/ 1936870 w 3248517"/>
                <a:gd name="connsiteY90" fmla="*/ 32164 h 3507439"/>
                <a:gd name="connsiteX91" fmla="*/ 1901275 w 3248517"/>
                <a:gd name="connsiteY91" fmla="*/ 208756 h 3507439"/>
                <a:gd name="connsiteX92" fmla="*/ 1931363 w 3248517"/>
                <a:gd name="connsiteY92" fmla="*/ 367315 h 3507439"/>
                <a:gd name="connsiteX93" fmla="*/ 1837294 w 3248517"/>
                <a:gd name="connsiteY93" fmla="*/ 288733 h 3507439"/>
                <a:gd name="connsiteX94" fmla="*/ 1776782 w 3248517"/>
                <a:gd name="connsiteY94" fmla="*/ 138130 h 3507439"/>
                <a:gd name="connsiteX95" fmla="*/ 1812524 w 3248517"/>
                <a:gd name="connsiteY95" fmla="*/ 363351 h 3507439"/>
                <a:gd name="connsiteX96" fmla="*/ 2358415 w 3248517"/>
                <a:gd name="connsiteY96" fmla="*/ 907420 h 3507439"/>
                <a:gd name="connsiteX97" fmla="*/ 2235543 w 3248517"/>
                <a:gd name="connsiteY97" fmla="*/ 830779 h 3507439"/>
                <a:gd name="connsiteX98" fmla="*/ 2065635 w 3248517"/>
                <a:gd name="connsiteY98" fmla="*/ 746314 h 3507439"/>
                <a:gd name="connsiteX99" fmla="*/ 2108531 w 3248517"/>
                <a:gd name="connsiteY99" fmla="*/ 998194 h 3507439"/>
                <a:gd name="connsiteX100" fmla="*/ 2259254 w 3248517"/>
                <a:gd name="connsiteY100" fmla="*/ 1067227 h 3507439"/>
                <a:gd name="connsiteX101" fmla="*/ 2285163 w 3248517"/>
                <a:gd name="connsiteY101" fmla="*/ 1144483 h 3507439"/>
                <a:gd name="connsiteX102" fmla="*/ 2187208 w 3248517"/>
                <a:gd name="connsiteY102" fmla="*/ 1396872 h 3507439"/>
                <a:gd name="connsiteX103" fmla="*/ 1844360 w 3248517"/>
                <a:gd name="connsiteY103" fmla="*/ 1398722 h 3507439"/>
                <a:gd name="connsiteX104" fmla="*/ 1565233 w 3248517"/>
                <a:gd name="connsiteY104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526347 w 3248517"/>
                <a:gd name="connsiteY2" fmla="*/ 1443019 h 3507439"/>
                <a:gd name="connsiteX3" fmla="*/ 202179 w 3248517"/>
                <a:gd name="connsiteY3" fmla="*/ 1603646 h 3507439"/>
                <a:gd name="connsiteX4" fmla="*/ 53654 w 3248517"/>
                <a:gd name="connsiteY4" fmla="*/ 1771165 h 3507439"/>
                <a:gd name="connsiteX5" fmla="*/ 0 w 3248517"/>
                <a:gd name="connsiteY5" fmla="*/ 2063143 h 3507439"/>
                <a:gd name="connsiteX6" fmla="*/ 151635 w 3248517"/>
                <a:gd name="connsiteY6" fmla="*/ 1952864 h 3507439"/>
                <a:gd name="connsiteX7" fmla="*/ 188394 w 3248517"/>
                <a:gd name="connsiteY7" fmla="*/ 2003409 h 3507439"/>
                <a:gd name="connsiteX8" fmla="*/ 202179 w 3248517"/>
                <a:gd name="connsiteY8" fmla="*/ 1856369 h 3507439"/>
                <a:gd name="connsiteX9" fmla="*/ 280294 w 3248517"/>
                <a:gd name="connsiteY9" fmla="*/ 2269917 h 3507439"/>
                <a:gd name="connsiteX10" fmla="*/ 36760 w 3248517"/>
                <a:gd name="connsiteY10" fmla="*/ 2550211 h 3507439"/>
                <a:gd name="connsiteX11" fmla="*/ 45950 w 3248517"/>
                <a:gd name="connsiteY11" fmla="*/ 3363521 h 3507439"/>
                <a:gd name="connsiteX12" fmla="*/ 105685 w 3248517"/>
                <a:gd name="connsiteY12" fmla="*/ 3326761 h 3507439"/>
                <a:gd name="connsiteX13" fmla="*/ 133255 w 3248517"/>
                <a:gd name="connsiteY13" fmla="*/ 3469206 h 3507439"/>
                <a:gd name="connsiteX14" fmla="*/ 298674 w 3248517"/>
                <a:gd name="connsiteY14" fmla="*/ 3464611 h 3507439"/>
                <a:gd name="connsiteX15" fmla="*/ 353813 w 3248517"/>
                <a:gd name="connsiteY15" fmla="*/ 3427851 h 3507439"/>
                <a:gd name="connsiteX16" fmla="*/ 174609 w 3248517"/>
                <a:gd name="connsiteY16" fmla="*/ 3276217 h 3507439"/>
                <a:gd name="connsiteX17" fmla="*/ 170014 w 3248517"/>
                <a:gd name="connsiteY17" fmla="*/ 2720225 h 3507439"/>
                <a:gd name="connsiteX18" fmla="*/ 390573 w 3248517"/>
                <a:gd name="connsiteY18" fmla="*/ 2605350 h 3507439"/>
                <a:gd name="connsiteX19" fmla="*/ 298674 w 3248517"/>
                <a:gd name="connsiteY19" fmla="*/ 2734010 h 3507439"/>
                <a:gd name="connsiteX20" fmla="*/ 680057 w 3248517"/>
                <a:gd name="connsiteY20" fmla="*/ 3294597 h 3507439"/>
                <a:gd name="connsiteX21" fmla="*/ 721411 w 3248517"/>
                <a:gd name="connsiteY21" fmla="*/ 3262432 h 3507439"/>
                <a:gd name="connsiteX22" fmla="*/ 735196 w 3248517"/>
                <a:gd name="connsiteY22" fmla="*/ 3363521 h 3507439"/>
                <a:gd name="connsiteX23" fmla="*/ 928185 w 3248517"/>
                <a:gd name="connsiteY23" fmla="*/ 3363521 h 3507439"/>
                <a:gd name="connsiteX24" fmla="*/ 974135 w 3248517"/>
                <a:gd name="connsiteY24" fmla="*/ 3331356 h 3507439"/>
                <a:gd name="connsiteX25" fmla="*/ 758171 w 3248517"/>
                <a:gd name="connsiteY25" fmla="*/ 3193507 h 3507439"/>
                <a:gd name="connsiteX26" fmla="*/ 510043 w 3248517"/>
                <a:gd name="connsiteY26" fmla="*/ 2821314 h 3507439"/>
                <a:gd name="connsiteX27" fmla="*/ 519233 w 3248517"/>
                <a:gd name="connsiteY27" fmla="*/ 2738605 h 3507439"/>
                <a:gd name="connsiteX28" fmla="*/ 914400 w 3248517"/>
                <a:gd name="connsiteY28" fmla="*/ 2334247 h 3507439"/>
                <a:gd name="connsiteX29" fmla="*/ 1709331 w 3248517"/>
                <a:gd name="connsiteY29" fmla="*/ 2380197 h 3507439"/>
                <a:gd name="connsiteX30" fmla="*/ 1585267 w 3248517"/>
                <a:gd name="connsiteY30" fmla="*/ 3248647 h 3507439"/>
                <a:gd name="connsiteX31" fmla="*/ 1622026 w 3248517"/>
                <a:gd name="connsiteY31" fmla="*/ 3239457 h 3507439"/>
                <a:gd name="connsiteX32" fmla="*/ 1617432 w 3248517"/>
                <a:gd name="connsiteY32" fmla="*/ 3386496 h 3507439"/>
                <a:gd name="connsiteX33" fmla="*/ 1824205 w 3248517"/>
                <a:gd name="connsiteY33" fmla="*/ 3450826 h 3507439"/>
                <a:gd name="connsiteX34" fmla="*/ 1856370 w 3248517"/>
                <a:gd name="connsiteY34" fmla="*/ 3391091 h 3507439"/>
                <a:gd name="connsiteX35" fmla="*/ 1718521 w 3248517"/>
                <a:gd name="connsiteY35" fmla="*/ 3303786 h 3507439"/>
                <a:gd name="connsiteX36" fmla="*/ 1746091 w 3248517"/>
                <a:gd name="connsiteY36" fmla="*/ 2908619 h 3507439"/>
                <a:gd name="connsiteX37" fmla="*/ 1870155 w 3248517"/>
                <a:gd name="connsiteY37" fmla="*/ 2623730 h 3507439"/>
                <a:gd name="connsiteX38" fmla="*/ 1975840 w 3248517"/>
                <a:gd name="connsiteY38" fmla="*/ 2844289 h 3507439"/>
                <a:gd name="connsiteX39" fmla="*/ 2058549 w 3248517"/>
                <a:gd name="connsiteY39" fmla="*/ 3060253 h 3507439"/>
                <a:gd name="connsiteX40" fmla="*/ 2093835 w 3248517"/>
                <a:gd name="connsiteY40" fmla="*/ 3350929 h 3507439"/>
                <a:gd name="connsiteX41" fmla="*/ 2138593 w 3248517"/>
                <a:gd name="connsiteY41" fmla="*/ 3345423 h 3507439"/>
                <a:gd name="connsiteX42" fmla="*/ 2155499 w 3248517"/>
                <a:gd name="connsiteY42" fmla="*/ 3478113 h 3507439"/>
                <a:gd name="connsiteX43" fmla="*/ 2309062 w 3248517"/>
                <a:gd name="connsiteY43" fmla="*/ 3507439 h 3507439"/>
                <a:gd name="connsiteX44" fmla="*/ 2353539 w 3248517"/>
                <a:gd name="connsiteY44" fmla="*/ 3463419 h 3507439"/>
                <a:gd name="connsiteX45" fmla="*/ 2240700 w 3248517"/>
                <a:gd name="connsiteY45" fmla="*/ 3366924 h 3507439"/>
                <a:gd name="connsiteX46" fmla="*/ 2145854 w 3248517"/>
                <a:gd name="connsiteY46" fmla="*/ 3087823 h 3507439"/>
                <a:gd name="connsiteX47" fmla="*/ 2101660 w 3248517"/>
                <a:gd name="connsiteY47" fmla="*/ 2817884 h 3507439"/>
                <a:gd name="connsiteX48" fmla="*/ 2072334 w 3248517"/>
                <a:gd name="connsiteY48" fmla="*/ 2357222 h 3507439"/>
                <a:gd name="connsiteX49" fmla="*/ 2313376 w 3248517"/>
                <a:gd name="connsiteY49" fmla="*/ 2205413 h 3507439"/>
                <a:gd name="connsiteX50" fmla="*/ 2604615 w 3248517"/>
                <a:gd name="connsiteY50" fmla="*/ 1779447 h 3507439"/>
                <a:gd name="connsiteX51" fmla="*/ 2672628 w 3248517"/>
                <a:gd name="connsiteY51" fmla="*/ 1448891 h 3507439"/>
                <a:gd name="connsiteX52" fmla="*/ 2785010 w 3248517"/>
                <a:gd name="connsiteY52" fmla="*/ 1398346 h 3507439"/>
                <a:gd name="connsiteX53" fmla="*/ 2774628 w 3248517"/>
                <a:gd name="connsiteY53" fmla="*/ 1288521 h 3507439"/>
                <a:gd name="connsiteX54" fmla="*/ 2760106 w 3248517"/>
                <a:gd name="connsiteY54" fmla="*/ 1231453 h 3507439"/>
                <a:gd name="connsiteX55" fmla="*/ 2783362 w 3248517"/>
                <a:gd name="connsiteY55" fmla="*/ 1121454 h 3507439"/>
                <a:gd name="connsiteX56" fmla="*/ 2813492 w 3248517"/>
                <a:gd name="connsiteY56" fmla="*/ 1132185 h 3507439"/>
                <a:gd name="connsiteX57" fmla="*/ 2807530 w 3248517"/>
                <a:gd name="connsiteY57" fmla="*/ 1066034 h 3507439"/>
                <a:gd name="connsiteX58" fmla="*/ 2835100 w 3248517"/>
                <a:gd name="connsiteY58" fmla="*/ 1020084 h 3507439"/>
                <a:gd name="connsiteX59" fmla="*/ 2946306 w 3248517"/>
                <a:gd name="connsiteY59" fmla="*/ 872562 h 3507439"/>
                <a:gd name="connsiteX60" fmla="*/ 2986734 w 3248517"/>
                <a:gd name="connsiteY60" fmla="*/ 771955 h 3507439"/>
                <a:gd name="connsiteX61" fmla="*/ 2876992 w 3248517"/>
                <a:gd name="connsiteY61" fmla="*/ 819245 h 3507439"/>
                <a:gd name="connsiteX62" fmla="*/ 2742744 w 3248517"/>
                <a:gd name="connsiteY62" fmla="*/ 868450 h 3507439"/>
                <a:gd name="connsiteX63" fmla="*/ 3074039 w 3248517"/>
                <a:gd name="connsiteY63" fmla="*/ 501589 h 3507439"/>
                <a:gd name="connsiteX64" fmla="*/ 3219323 w 3248517"/>
                <a:gd name="connsiteY64" fmla="*/ 46231 h 3507439"/>
                <a:gd name="connsiteX65" fmla="*/ 3119988 w 3248517"/>
                <a:gd name="connsiteY65" fmla="*/ 328453 h 3507439"/>
                <a:gd name="connsiteX66" fmla="*/ 3079371 w 3248517"/>
                <a:gd name="connsiteY66" fmla="*/ 38232 h 3507439"/>
                <a:gd name="connsiteX67" fmla="*/ 3059798 w 3248517"/>
                <a:gd name="connsiteY67" fmla="*/ 388642 h 3507439"/>
                <a:gd name="connsiteX68" fmla="*/ 2963023 w 3248517"/>
                <a:gd name="connsiteY68" fmla="*/ 482754 h 3507439"/>
                <a:gd name="connsiteX69" fmla="*/ 2822963 w 3248517"/>
                <a:gd name="connsiteY69" fmla="*/ 60189 h 3507439"/>
                <a:gd name="connsiteX70" fmla="*/ 2887119 w 3248517"/>
                <a:gd name="connsiteY70" fmla="*/ 521161 h 3507439"/>
                <a:gd name="connsiteX71" fmla="*/ 2715630 w 3248517"/>
                <a:gd name="connsiteY71" fmla="*/ 730601 h 3507439"/>
                <a:gd name="connsiteX72" fmla="*/ 2649828 w 3248517"/>
                <a:gd name="connsiteY72" fmla="*/ 620884 h 3507439"/>
                <a:gd name="connsiteX73" fmla="*/ 2633832 w 3248517"/>
                <a:gd name="connsiteY73" fmla="*/ 446449 h 3507439"/>
                <a:gd name="connsiteX74" fmla="*/ 2586971 w 3248517"/>
                <a:gd name="connsiteY74" fmla="*/ 643296 h 3507439"/>
                <a:gd name="connsiteX75" fmla="*/ 2650846 w 3248517"/>
                <a:gd name="connsiteY75" fmla="*/ 771218 h 3507439"/>
                <a:gd name="connsiteX76" fmla="*/ 2632922 w 3248517"/>
                <a:gd name="connsiteY76" fmla="*/ 854946 h 3507439"/>
                <a:gd name="connsiteX77" fmla="*/ 2481287 w 3248517"/>
                <a:gd name="connsiteY77" fmla="*/ 854665 h 3507439"/>
                <a:gd name="connsiteX78" fmla="*/ 2393982 w 3248517"/>
                <a:gd name="connsiteY78" fmla="*/ 753575 h 3507439"/>
                <a:gd name="connsiteX79" fmla="*/ 2447929 w 3248517"/>
                <a:gd name="connsiteY79" fmla="*/ 605344 h 3507439"/>
                <a:gd name="connsiteX80" fmla="*/ 2420079 w 3248517"/>
                <a:gd name="connsiteY80" fmla="*/ 458586 h 3507439"/>
                <a:gd name="connsiteX81" fmla="*/ 2330389 w 3248517"/>
                <a:gd name="connsiteY81" fmla="*/ 702575 h 3507439"/>
                <a:gd name="connsiteX82" fmla="*/ 2045501 w 3248517"/>
                <a:gd name="connsiteY82" fmla="*/ 470160 h 3507439"/>
                <a:gd name="connsiteX83" fmla="*/ 2079139 w 3248517"/>
                <a:gd name="connsiteY83" fmla="*/ 379171 h 3507439"/>
                <a:gd name="connsiteX84" fmla="*/ 2305379 w 3248517"/>
                <a:gd name="connsiteY84" fmla="*/ 238764 h 3507439"/>
                <a:gd name="connsiteX85" fmla="*/ 2167863 w 3248517"/>
                <a:gd name="connsiteY85" fmla="*/ 296731 h 3507439"/>
                <a:gd name="connsiteX86" fmla="*/ 2035574 w 3248517"/>
                <a:gd name="connsiteY86" fmla="*/ 307863 h 3507439"/>
                <a:gd name="connsiteX87" fmla="*/ 2047899 w 3248517"/>
                <a:gd name="connsiteY87" fmla="*/ 174099 h 3507439"/>
                <a:gd name="connsiteX88" fmla="*/ 2126456 w 3248517"/>
                <a:gd name="connsiteY88" fmla="*/ 0 h 3507439"/>
                <a:gd name="connsiteX89" fmla="*/ 1966650 w 3248517"/>
                <a:gd name="connsiteY89" fmla="*/ 257318 h 3507439"/>
                <a:gd name="connsiteX90" fmla="*/ 1936870 w 3248517"/>
                <a:gd name="connsiteY90" fmla="*/ 32164 h 3507439"/>
                <a:gd name="connsiteX91" fmla="*/ 1901275 w 3248517"/>
                <a:gd name="connsiteY91" fmla="*/ 208756 h 3507439"/>
                <a:gd name="connsiteX92" fmla="*/ 1931363 w 3248517"/>
                <a:gd name="connsiteY92" fmla="*/ 367315 h 3507439"/>
                <a:gd name="connsiteX93" fmla="*/ 1837294 w 3248517"/>
                <a:gd name="connsiteY93" fmla="*/ 288733 h 3507439"/>
                <a:gd name="connsiteX94" fmla="*/ 1776782 w 3248517"/>
                <a:gd name="connsiteY94" fmla="*/ 138130 h 3507439"/>
                <a:gd name="connsiteX95" fmla="*/ 1812524 w 3248517"/>
                <a:gd name="connsiteY95" fmla="*/ 363351 h 3507439"/>
                <a:gd name="connsiteX96" fmla="*/ 2358415 w 3248517"/>
                <a:gd name="connsiteY96" fmla="*/ 907420 h 3507439"/>
                <a:gd name="connsiteX97" fmla="*/ 2235543 w 3248517"/>
                <a:gd name="connsiteY97" fmla="*/ 830779 h 3507439"/>
                <a:gd name="connsiteX98" fmla="*/ 2065635 w 3248517"/>
                <a:gd name="connsiteY98" fmla="*/ 746314 h 3507439"/>
                <a:gd name="connsiteX99" fmla="*/ 2108531 w 3248517"/>
                <a:gd name="connsiteY99" fmla="*/ 998194 h 3507439"/>
                <a:gd name="connsiteX100" fmla="*/ 2259254 w 3248517"/>
                <a:gd name="connsiteY100" fmla="*/ 1067227 h 3507439"/>
                <a:gd name="connsiteX101" fmla="*/ 2285163 w 3248517"/>
                <a:gd name="connsiteY101" fmla="*/ 1144483 h 3507439"/>
                <a:gd name="connsiteX102" fmla="*/ 2187208 w 3248517"/>
                <a:gd name="connsiteY102" fmla="*/ 1396872 h 3507439"/>
                <a:gd name="connsiteX103" fmla="*/ 1844360 w 3248517"/>
                <a:gd name="connsiteY103" fmla="*/ 1398722 h 3507439"/>
                <a:gd name="connsiteX104" fmla="*/ 1565233 w 3248517"/>
                <a:gd name="connsiteY104" fmla="*/ 1433906 h 3507439"/>
                <a:gd name="connsiteX0" fmla="*/ 1546239 w 3229523"/>
                <a:gd name="connsiteY0" fmla="*/ 1433906 h 3507439"/>
                <a:gd name="connsiteX1" fmla="*/ 827604 w 3229523"/>
                <a:gd name="connsiteY1" fmla="*/ 1430614 h 3507439"/>
                <a:gd name="connsiteX2" fmla="*/ 507353 w 3229523"/>
                <a:gd name="connsiteY2" fmla="*/ 1443019 h 3507439"/>
                <a:gd name="connsiteX3" fmla="*/ 183185 w 3229523"/>
                <a:gd name="connsiteY3" fmla="*/ 1603646 h 3507439"/>
                <a:gd name="connsiteX4" fmla="*/ 34660 w 3229523"/>
                <a:gd name="connsiteY4" fmla="*/ 1771165 h 3507439"/>
                <a:gd name="connsiteX5" fmla="*/ 0 w 3229523"/>
                <a:gd name="connsiteY5" fmla="*/ 2063143 h 3507439"/>
                <a:gd name="connsiteX6" fmla="*/ 132641 w 3229523"/>
                <a:gd name="connsiteY6" fmla="*/ 1952864 h 3507439"/>
                <a:gd name="connsiteX7" fmla="*/ 169400 w 3229523"/>
                <a:gd name="connsiteY7" fmla="*/ 2003409 h 3507439"/>
                <a:gd name="connsiteX8" fmla="*/ 183185 w 3229523"/>
                <a:gd name="connsiteY8" fmla="*/ 1856369 h 3507439"/>
                <a:gd name="connsiteX9" fmla="*/ 261300 w 3229523"/>
                <a:gd name="connsiteY9" fmla="*/ 2269917 h 3507439"/>
                <a:gd name="connsiteX10" fmla="*/ 17766 w 3229523"/>
                <a:gd name="connsiteY10" fmla="*/ 2550211 h 3507439"/>
                <a:gd name="connsiteX11" fmla="*/ 26956 w 3229523"/>
                <a:gd name="connsiteY11" fmla="*/ 3363521 h 3507439"/>
                <a:gd name="connsiteX12" fmla="*/ 86691 w 3229523"/>
                <a:gd name="connsiteY12" fmla="*/ 3326761 h 3507439"/>
                <a:gd name="connsiteX13" fmla="*/ 114261 w 3229523"/>
                <a:gd name="connsiteY13" fmla="*/ 3469206 h 3507439"/>
                <a:gd name="connsiteX14" fmla="*/ 279680 w 3229523"/>
                <a:gd name="connsiteY14" fmla="*/ 3464611 h 3507439"/>
                <a:gd name="connsiteX15" fmla="*/ 334819 w 3229523"/>
                <a:gd name="connsiteY15" fmla="*/ 3427851 h 3507439"/>
                <a:gd name="connsiteX16" fmla="*/ 155615 w 3229523"/>
                <a:gd name="connsiteY16" fmla="*/ 3276217 h 3507439"/>
                <a:gd name="connsiteX17" fmla="*/ 151020 w 3229523"/>
                <a:gd name="connsiteY17" fmla="*/ 2720225 h 3507439"/>
                <a:gd name="connsiteX18" fmla="*/ 371579 w 3229523"/>
                <a:gd name="connsiteY18" fmla="*/ 2605350 h 3507439"/>
                <a:gd name="connsiteX19" fmla="*/ 279680 w 3229523"/>
                <a:gd name="connsiteY19" fmla="*/ 2734010 h 3507439"/>
                <a:gd name="connsiteX20" fmla="*/ 661063 w 3229523"/>
                <a:gd name="connsiteY20" fmla="*/ 3294597 h 3507439"/>
                <a:gd name="connsiteX21" fmla="*/ 702417 w 3229523"/>
                <a:gd name="connsiteY21" fmla="*/ 3262432 h 3507439"/>
                <a:gd name="connsiteX22" fmla="*/ 716202 w 3229523"/>
                <a:gd name="connsiteY22" fmla="*/ 3363521 h 3507439"/>
                <a:gd name="connsiteX23" fmla="*/ 909191 w 3229523"/>
                <a:gd name="connsiteY23" fmla="*/ 3363521 h 3507439"/>
                <a:gd name="connsiteX24" fmla="*/ 955141 w 3229523"/>
                <a:gd name="connsiteY24" fmla="*/ 3331356 h 3507439"/>
                <a:gd name="connsiteX25" fmla="*/ 739177 w 3229523"/>
                <a:gd name="connsiteY25" fmla="*/ 3193507 h 3507439"/>
                <a:gd name="connsiteX26" fmla="*/ 491049 w 3229523"/>
                <a:gd name="connsiteY26" fmla="*/ 2821314 h 3507439"/>
                <a:gd name="connsiteX27" fmla="*/ 500239 w 3229523"/>
                <a:gd name="connsiteY27" fmla="*/ 2738605 h 3507439"/>
                <a:gd name="connsiteX28" fmla="*/ 895406 w 3229523"/>
                <a:gd name="connsiteY28" fmla="*/ 2334247 h 3507439"/>
                <a:gd name="connsiteX29" fmla="*/ 1690337 w 3229523"/>
                <a:gd name="connsiteY29" fmla="*/ 2380197 h 3507439"/>
                <a:gd name="connsiteX30" fmla="*/ 1566273 w 3229523"/>
                <a:gd name="connsiteY30" fmla="*/ 3248647 h 3507439"/>
                <a:gd name="connsiteX31" fmla="*/ 1603032 w 3229523"/>
                <a:gd name="connsiteY31" fmla="*/ 3239457 h 3507439"/>
                <a:gd name="connsiteX32" fmla="*/ 1598438 w 3229523"/>
                <a:gd name="connsiteY32" fmla="*/ 3386496 h 3507439"/>
                <a:gd name="connsiteX33" fmla="*/ 1805211 w 3229523"/>
                <a:gd name="connsiteY33" fmla="*/ 3450826 h 3507439"/>
                <a:gd name="connsiteX34" fmla="*/ 1837376 w 3229523"/>
                <a:gd name="connsiteY34" fmla="*/ 3391091 h 3507439"/>
                <a:gd name="connsiteX35" fmla="*/ 1699527 w 3229523"/>
                <a:gd name="connsiteY35" fmla="*/ 3303786 h 3507439"/>
                <a:gd name="connsiteX36" fmla="*/ 1727097 w 3229523"/>
                <a:gd name="connsiteY36" fmla="*/ 2908619 h 3507439"/>
                <a:gd name="connsiteX37" fmla="*/ 1851161 w 3229523"/>
                <a:gd name="connsiteY37" fmla="*/ 2623730 h 3507439"/>
                <a:gd name="connsiteX38" fmla="*/ 1956846 w 3229523"/>
                <a:gd name="connsiteY38" fmla="*/ 2844289 h 3507439"/>
                <a:gd name="connsiteX39" fmla="*/ 2039555 w 3229523"/>
                <a:gd name="connsiteY39" fmla="*/ 3060253 h 3507439"/>
                <a:gd name="connsiteX40" fmla="*/ 2074841 w 3229523"/>
                <a:gd name="connsiteY40" fmla="*/ 3350929 h 3507439"/>
                <a:gd name="connsiteX41" fmla="*/ 2119599 w 3229523"/>
                <a:gd name="connsiteY41" fmla="*/ 3345423 h 3507439"/>
                <a:gd name="connsiteX42" fmla="*/ 2136505 w 3229523"/>
                <a:gd name="connsiteY42" fmla="*/ 3478113 h 3507439"/>
                <a:gd name="connsiteX43" fmla="*/ 2290068 w 3229523"/>
                <a:gd name="connsiteY43" fmla="*/ 3507439 h 3507439"/>
                <a:gd name="connsiteX44" fmla="*/ 2334545 w 3229523"/>
                <a:gd name="connsiteY44" fmla="*/ 3463419 h 3507439"/>
                <a:gd name="connsiteX45" fmla="*/ 2221706 w 3229523"/>
                <a:gd name="connsiteY45" fmla="*/ 3366924 h 3507439"/>
                <a:gd name="connsiteX46" fmla="*/ 2126860 w 3229523"/>
                <a:gd name="connsiteY46" fmla="*/ 3087823 h 3507439"/>
                <a:gd name="connsiteX47" fmla="*/ 2082666 w 3229523"/>
                <a:gd name="connsiteY47" fmla="*/ 2817884 h 3507439"/>
                <a:gd name="connsiteX48" fmla="*/ 2053340 w 3229523"/>
                <a:gd name="connsiteY48" fmla="*/ 2357222 h 3507439"/>
                <a:gd name="connsiteX49" fmla="*/ 2294382 w 3229523"/>
                <a:gd name="connsiteY49" fmla="*/ 2205413 h 3507439"/>
                <a:gd name="connsiteX50" fmla="*/ 2585621 w 3229523"/>
                <a:gd name="connsiteY50" fmla="*/ 1779447 h 3507439"/>
                <a:gd name="connsiteX51" fmla="*/ 2653634 w 3229523"/>
                <a:gd name="connsiteY51" fmla="*/ 1448891 h 3507439"/>
                <a:gd name="connsiteX52" fmla="*/ 2766016 w 3229523"/>
                <a:gd name="connsiteY52" fmla="*/ 1398346 h 3507439"/>
                <a:gd name="connsiteX53" fmla="*/ 2755634 w 3229523"/>
                <a:gd name="connsiteY53" fmla="*/ 1288521 h 3507439"/>
                <a:gd name="connsiteX54" fmla="*/ 2741112 w 3229523"/>
                <a:gd name="connsiteY54" fmla="*/ 1231453 h 3507439"/>
                <a:gd name="connsiteX55" fmla="*/ 2764368 w 3229523"/>
                <a:gd name="connsiteY55" fmla="*/ 1121454 h 3507439"/>
                <a:gd name="connsiteX56" fmla="*/ 2794498 w 3229523"/>
                <a:gd name="connsiteY56" fmla="*/ 1132185 h 3507439"/>
                <a:gd name="connsiteX57" fmla="*/ 2788536 w 3229523"/>
                <a:gd name="connsiteY57" fmla="*/ 1066034 h 3507439"/>
                <a:gd name="connsiteX58" fmla="*/ 2816106 w 3229523"/>
                <a:gd name="connsiteY58" fmla="*/ 1020084 h 3507439"/>
                <a:gd name="connsiteX59" fmla="*/ 2927312 w 3229523"/>
                <a:gd name="connsiteY59" fmla="*/ 872562 h 3507439"/>
                <a:gd name="connsiteX60" fmla="*/ 2967740 w 3229523"/>
                <a:gd name="connsiteY60" fmla="*/ 771955 h 3507439"/>
                <a:gd name="connsiteX61" fmla="*/ 2857998 w 3229523"/>
                <a:gd name="connsiteY61" fmla="*/ 819245 h 3507439"/>
                <a:gd name="connsiteX62" fmla="*/ 2723750 w 3229523"/>
                <a:gd name="connsiteY62" fmla="*/ 868450 h 3507439"/>
                <a:gd name="connsiteX63" fmla="*/ 3055045 w 3229523"/>
                <a:gd name="connsiteY63" fmla="*/ 501589 h 3507439"/>
                <a:gd name="connsiteX64" fmla="*/ 3200329 w 3229523"/>
                <a:gd name="connsiteY64" fmla="*/ 46231 h 3507439"/>
                <a:gd name="connsiteX65" fmla="*/ 3100994 w 3229523"/>
                <a:gd name="connsiteY65" fmla="*/ 328453 h 3507439"/>
                <a:gd name="connsiteX66" fmla="*/ 3060377 w 3229523"/>
                <a:gd name="connsiteY66" fmla="*/ 38232 h 3507439"/>
                <a:gd name="connsiteX67" fmla="*/ 3040804 w 3229523"/>
                <a:gd name="connsiteY67" fmla="*/ 388642 h 3507439"/>
                <a:gd name="connsiteX68" fmla="*/ 2944029 w 3229523"/>
                <a:gd name="connsiteY68" fmla="*/ 482754 h 3507439"/>
                <a:gd name="connsiteX69" fmla="*/ 2803969 w 3229523"/>
                <a:gd name="connsiteY69" fmla="*/ 60189 h 3507439"/>
                <a:gd name="connsiteX70" fmla="*/ 2868125 w 3229523"/>
                <a:gd name="connsiteY70" fmla="*/ 521161 h 3507439"/>
                <a:gd name="connsiteX71" fmla="*/ 2696636 w 3229523"/>
                <a:gd name="connsiteY71" fmla="*/ 730601 h 3507439"/>
                <a:gd name="connsiteX72" fmla="*/ 2630834 w 3229523"/>
                <a:gd name="connsiteY72" fmla="*/ 620884 h 3507439"/>
                <a:gd name="connsiteX73" fmla="*/ 2614838 w 3229523"/>
                <a:gd name="connsiteY73" fmla="*/ 446449 h 3507439"/>
                <a:gd name="connsiteX74" fmla="*/ 2567977 w 3229523"/>
                <a:gd name="connsiteY74" fmla="*/ 643296 h 3507439"/>
                <a:gd name="connsiteX75" fmla="*/ 2631852 w 3229523"/>
                <a:gd name="connsiteY75" fmla="*/ 771218 h 3507439"/>
                <a:gd name="connsiteX76" fmla="*/ 2613928 w 3229523"/>
                <a:gd name="connsiteY76" fmla="*/ 854946 h 3507439"/>
                <a:gd name="connsiteX77" fmla="*/ 2462293 w 3229523"/>
                <a:gd name="connsiteY77" fmla="*/ 854665 h 3507439"/>
                <a:gd name="connsiteX78" fmla="*/ 2374988 w 3229523"/>
                <a:gd name="connsiteY78" fmla="*/ 753575 h 3507439"/>
                <a:gd name="connsiteX79" fmla="*/ 2428935 w 3229523"/>
                <a:gd name="connsiteY79" fmla="*/ 605344 h 3507439"/>
                <a:gd name="connsiteX80" fmla="*/ 2401085 w 3229523"/>
                <a:gd name="connsiteY80" fmla="*/ 458586 h 3507439"/>
                <a:gd name="connsiteX81" fmla="*/ 2311395 w 3229523"/>
                <a:gd name="connsiteY81" fmla="*/ 702575 h 3507439"/>
                <a:gd name="connsiteX82" fmla="*/ 2026507 w 3229523"/>
                <a:gd name="connsiteY82" fmla="*/ 470160 h 3507439"/>
                <a:gd name="connsiteX83" fmla="*/ 2060145 w 3229523"/>
                <a:gd name="connsiteY83" fmla="*/ 379171 h 3507439"/>
                <a:gd name="connsiteX84" fmla="*/ 2286385 w 3229523"/>
                <a:gd name="connsiteY84" fmla="*/ 238764 h 3507439"/>
                <a:gd name="connsiteX85" fmla="*/ 2148869 w 3229523"/>
                <a:gd name="connsiteY85" fmla="*/ 296731 h 3507439"/>
                <a:gd name="connsiteX86" fmla="*/ 2016580 w 3229523"/>
                <a:gd name="connsiteY86" fmla="*/ 307863 h 3507439"/>
                <a:gd name="connsiteX87" fmla="*/ 2028905 w 3229523"/>
                <a:gd name="connsiteY87" fmla="*/ 174099 h 3507439"/>
                <a:gd name="connsiteX88" fmla="*/ 2107462 w 3229523"/>
                <a:gd name="connsiteY88" fmla="*/ 0 h 3507439"/>
                <a:gd name="connsiteX89" fmla="*/ 1947656 w 3229523"/>
                <a:gd name="connsiteY89" fmla="*/ 257318 h 3507439"/>
                <a:gd name="connsiteX90" fmla="*/ 1917876 w 3229523"/>
                <a:gd name="connsiteY90" fmla="*/ 32164 h 3507439"/>
                <a:gd name="connsiteX91" fmla="*/ 1882281 w 3229523"/>
                <a:gd name="connsiteY91" fmla="*/ 208756 h 3507439"/>
                <a:gd name="connsiteX92" fmla="*/ 1912369 w 3229523"/>
                <a:gd name="connsiteY92" fmla="*/ 367315 h 3507439"/>
                <a:gd name="connsiteX93" fmla="*/ 1818300 w 3229523"/>
                <a:gd name="connsiteY93" fmla="*/ 288733 h 3507439"/>
                <a:gd name="connsiteX94" fmla="*/ 1757788 w 3229523"/>
                <a:gd name="connsiteY94" fmla="*/ 138130 h 3507439"/>
                <a:gd name="connsiteX95" fmla="*/ 1793530 w 3229523"/>
                <a:gd name="connsiteY95" fmla="*/ 363351 h 3507439"/>
                <a:gd name="connsiteX96" fmla="*/ 2339421 w 3229523"/>
                <a:gd name="connsiteY96" fmla="*/ 907420 h 3507439"/>
                <a:gd name="connsiteX97" fmla="*/ 2216549 w 3229523"/>
                <a:gd name="connsiteY97" fmla="*/ 830779 h 3507439"/>
                <a:gd name="connsiteX98" fmla="*/ 2046641 w 3229523"/>
                <a:gd name="connsiteY98" fmla="*/ 746314 h 3507439"/>
                <a:gd name="connsiteX99" fmla="*/ 2089537 w 3229523"/>
                <a:gd name="connsiteY99" fmla="*/ 998194 h 3507439"/>
                <a:gd name="connsiteX100" fmla="*/ 2240260 w 3229523"/>
                <a:gd name="connsiteY100" fmla="*/ 1067227 h 3507439"/>
                <a:gd name="connsiteX101" fmla="*/ 2266169 w 3229523"/>
                <a:gd name="connsiteY101" fmla="*/ 1144483 h 3507439"/>
                <a:gd name="connsiteX102" fmla="*/ 2168214 w 3229523"/>
                <a:gd name="connsiteY102" fmla="*/ 1396872 h 3507439"/>
                <a:gd name="connsiteX103" fmla="*/ 1825366 w 3229523"/>
                <a:gd name="connsiteY103" fmla="*/ 1398722 h 3507439"/>
                <a:gd name="connsiteX104" fmla="*/ 1546239 w 3229523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2755 w 3229637"/>
                <a:gd name="connsiteY6" fmla="*/ 195286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2755 w 3229637"/>
                <a:gd name="connsiteY6" fmla="*/ 195286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05621 w 3229637"/>
                <a:gd name="connsiteY6" fmla="*/ 192030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2755 w 3229637"/>
                <a:gd name="connsiteY6" fmla="*/ 1917591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202292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34161 w 3229637"/>
                <a:gd name="connsiteY10" fmla="*/ 253935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69204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27070 w 3229637"/>
                <a:gd name="connsiteY12" fmla="*/ 3363521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27070 w 3229637"/>
                <a:gd name="connsiteY12" fmla="*/ 3363521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27070 w 3229637"/>
                <a:gd name="connsiteY12" fmla="*/ 3363521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10513 w 3229637"/>
                <a:gd name="connsiteY16" fmla="*/ 343056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10513 w 3229637"/>
                <a:gd name="connsiteY16" fmla="*/ 343056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05086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05086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698518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698518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698518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698518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9641 w 3229637"/>
                <a:gd name="connsiteY20" fmla="*/ 273943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9641 w 3229637"/>
                <a:gd name="connsiteY20" fmla="*/ 273943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9318 w 3229637"/>
                <a:gd name="connsiteY21" fmla="*/ 330273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9318 w 3229637"/>
                <a:gd name="connsiteY21" fmla="*/ 330273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7445 w 3229637"/>
                <a:gd name="connsiteY25" fmla="*/ 3374374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7445 w 3229637"/>
                <a:gd name="connsiteY25" fmla="*/ 3374374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7445 w 3229637"/>
                <a:gd name="connsiteY25" fmla="*/ 3374374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6526 w 3229637"/>
                <a:gd name="connsiteY30" fmla="*/ 2339674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6526 w 3229637"/>
                <a:gd name="connsiteY30" fmla="*/ 2339674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5878 w 3229637"/>
                <a:gd name="connsiteY31" fmla="*/ 2366631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5878 w 3229637"/>
                <a:gd name="connsiteY31" fmla="*/ 2366631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66387 w 3229637"/>
                <a:gd name="connsiteY33" fmla="*/ 3248647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66387 w 3229637"/>
                <a:gd name="connsiteY33" fmla="*/ 3248647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66387 w 3229637"/>
                <a:gd name="connsiteY33" fmla="*/ 3248647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72765 w 3229637"/>
                <a:gd name="connsiteY36" fmla="*/ 3445399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150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150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150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</a:cxnLst>
              <a:rect l="l" t="t" r="r" b="b"/>
              <a:pathLst>
                <a:path w="3229637" h="3507439">
                  <a:moveTo>
                    <a:pt x="1546353" y="1433906"/>
                  </a:moveTo>
                  <a:cubicBezTo>
                    <a:pt x="1264376" y="1403510"/>
                    <a:pt x="925128" y="1423449"/>
                    <a:pt x="827718" y="1430614"/>
                  </a:cubicBezTo>
                  <a:cubicBezTo>
                    <a:pt x="652559" y="1443198"/>
                    <a:pt x="599781" y="1417197"/>
                    <a:pt x="507467" y="1443019"/>
                  </a:cubicBezTo>
                  <a:cubicBezTo>
                    <a:pt x="400064" y="1480911"/>
                    <a:pt x="265948" y="1557307"/>
                    <a:pt x="183299" y="1603646"/>
                  </a:cubicBezTo>
                  <a:lnTo>
                    <a:pt x="34774" y="1771165"/>
                  </a:lnTo>
                  <a:cubicBezTo>
                    <a:pt x="23221" y="1868491"/>
                    <a:pt x="-1899" y="1976670"/>
                    <a:pt x="114" y="2063143"/>
                  </a:cubicBezTo>
                  <a:cubicBezTo>
                    <a:pt x="52468" y="2034523"/>
                    <a:pt x="112961" y="1995052"/>
                    <a:pt x="130041" y="1914878"/>
                  </a:cubicBezTo>
                  <a:lnTo>
                    <a:pt x="134241" y="1957282"/>
                  </a:lnTo>
                  <a:cubicBezTo>
                    <a:pt x="166875" y="1937211"/>
                    <a:pt x="175086" y="1876440"/>
                    <a:pt x="191439" y="1842802"/>
                  </a:cubicBezTo>
                  <a:cubicBezTo>
                    <a:pt x="195770" y="1982461"/>
                    <a:pt x="243514" y="2113978"/>
                    <a:pt x="283120" y="2256350"/>
                  </a:cubicBezTo>
                  <a:cubicBezTo>
                    <a:pt x="259827" y="2484546"/>
                    <a:pt x="92727" y="2476676"/>
                    <a:pt x="20594" y="2555637"/>
                  </a:cubicBezTo>
                  <a:cubicBezTo>
                    <a:pt x="26324" y="2711887"/>
                    <a:pt x="58648" y="3002221"/>
                    <a:pt x="48874" y="3136868"/>
                  </a:cubicBezTo>
                  <a:cubicBezTo>
                    <a:pt x="44526" y="3203682"/>
                    <a:pt x="398" y="3311521"/>
                    <a:pt x="43351" y="3349954"/>
                  </a:cubicBezTo>
                  <a:lnTo>
                    <a:pt x="86805" y="3307767"/>
                  </a:lnTo>
                  <a:cubicBezTo>
                    <a:pt x="79715" y="3372434"/>
                    <a:pt x="94332" y="3390973"/>
                    <a:pt x="103522" y="3444786"/>
                  </a:cubicBezTo>
                  <a:cubicBezTo>
                    <a:pt x="108011" y="3470388"/>
                    <a:pt x="234603" y="3474284"/>
                    <a:pt x="266227" y="3470038"/>
                  </a:cubicBezTo>
                  <a:lnTo>
                    <a:pt x="291519" y="3414284"/>
                  </a:lnTo>
                  <a:cubicBezTo>
                    <a:pt x="298714" y="3384542"/>
                    <a:pt x="162101" y="3330379"/>
                    <a:pt x="155729" y="3276217"/>
                  </a:cubicBezTo>
                  <a:cubicBezTo>
                    <a:pt x="135204" y="3093600"/>
                    <a:pt x="133673" y="2780742"/>
                    <a:pt x="148421" y="2703945"/>
                  </a:cubicBezTo>
                  <a:cubicBezTo>
                    <a:pt x="211992" y="2659323"/>
                    <a:pt x="297269" y="2633693"/>
                    <a:pt x="379833" y="2591783"/>
                  </a:cubicBezTo>
                  <a:cubicBezTo>
                    <a:pt x="345582" y="2657281"/>
                    <a:pt x="300479" y="2720065"/>
                    <a:pt x="306928" y="2747577"/>
                  </a:cubicBezTo>
                  <a:cubicBezTo>
                    <a:pt x="359398" y="2841590"/>
                    <a:pt x="536574" y="3017207"/>
                    <a:pt x="588832" y="3126014"/>
                  </a:cubicBezTo>
                  <a:cubicBezTo>
                    <a:pt x="649230" y="3218541"/>
                    <a:pt x="646298" y="3284975"/>
                    <a:pt x="669318" y="3302737"/>
                  </a:cubicBezTo>
                  <a:lnTo>
                    <a:pt x="702531" y="3262432"/>
                  </a:lnTo>
                  <a:cubicBezTo>
                    <a:pt x="707126" y="3323263"/>
                    <a:pt x="744281" y="3389519"/>
                    <a:pt x="811283" y="3396081"/>
                  </a:cubicBezTo>
                  <a:cubicBezTo>
                    <a:pt x="852097" y="3401508"/>
                    <a:pt x="879345" y="3396081"/>
                    <a:pt x="912019" y="3377088"/>
                  </a:cubicBezTo>
                  <a:cubicBezTo>
                    <a:pt x="909247" y="3350086"/>
                    <a:pt x="911901" y="3336651"/>
                    <a:pt x="930835" y="3317789"/>
                  </a:cubicBezTo>
                  <a:cubicBezTo>
                    <a:pt x="866083" y="3279979"/>
                    <a:pt x="823037" y="3261164"/>
                    <a:pt x="771852" y="3228780"/>
                  </a:cubicBezTo>
                  <a:cubicBezTo>
                    <a:pt x="746123" y="3128232"/>
                    <a:pt x="554879" y="2957137"/>
                    <a:pt x="480310" y="2810461"/>
                  </a:cubicBezTo>
                  <a:cubicBezTo>
                    <a:pt x="492418" y="2764802"/>
                    <a:pt x="493672" y="2762557"/>
                    <a:pt x="500353" y="2738605"/>
                  </a:cubicBezTo>
                  <a:cubicBezTo>
                    <a:pt x="653782" y="2620099"/>
                    <a:pt x="834344" y="2509733"/>
                    <a:pt x="879239" y="2336960"/>
                  </a:cubicBezTo>
                  <a:cubicBezTo>
                    <a:pt x="1133363" y="2424633"/>
                    <a:pt x="1425474" y="2392920"/>
                    <a:pt x="1704018" y="2366631"/>
                  </a:cubicBezTo>
                  <a:cubicBezTo>
                    <a:pt x="1655617" y="2542458"/>
                    <a:pt x="1631990" y="2873190"/>
                    <a:pt x="1609052" y="3020193"/>
                  </a:cubicBezTo>
                  <a:cubicBezTo>
                    <a:pt x="1596967" y="3140062"/>
                    <a:pt x="1543857" y="3227931"/>
                    <a:pt x="1571814" y="3267640"/>
                  </a:cubicBezTo>
                  <a:lnTo>
                    <a:pt x="1597719" y="3234030"/>
                  </a:lnTo>
                  <a:cubicBezTo>
                    <a:pt x="1606136" y="3322839"/>
                    <a:pt x="1565714" y="3376374"/>
                    <a:pt x="1590412" y="3394636"/>
                  </a:cubicBezTo>
                  <a:cubicBezTo>
                    <a:pt x="1632203" y="3445926"/>
                    <a:pt x="1673994" y="3426669"/>
                    <a:pt x="1745632" y="3445399"/>
                  </a:cubicBezTo>
                  <a:cubicBezTo>
                    <a:pt x="1797054" y="3430009"/>
                    <a:pt x="1769789" y="3409194"/>
                    <a:pt x="1802217" y="3382951"/>
                  </a:cubicBezTo>
                  <a:cubicBezTo>
                    <a:pt x="1765312" y="3348423"/>
                    <a:pt x="1755539" y="3316607"/>
                    <a:pt x="1699641" y="3279366"/>
                  </a:cubicBezTo>
                  <a:cubicBezTo>
                    <a:pt x="1684411" y="3109658"/>
                    <a:pt x="1709882" y="3010495"/>
                    <a:pt x="1729925" y="2911333"/>
                  </a:cubicBezTo>
                  <a:cubicBezTo>
                    <a:pt x="1754095" y="2826318"/>
                    <a:pt x="1810825" y="2719598"/>
                    <a:pt x="1851275" y="2623730"/>
                  </a:cubicBezTo>
                  <a:cubicBezTo>
                    <a:pt x="1932630" y="2705389"/>
                    <a:pt x="1932586" y="2773483"/>
                    <a:pt x="1970527" y="2855143"/>
                  </a:cubicBezTo>
                  <a:cubicBezTo>
                    <a:pt x="1974581" y="2904519"/>
                    <a:pt x="2016622" y="2991883"/>
                    <a:pt x="2039669" y="3060253"/>
                  </a:cubicBezTo>
                  <a:cubicBezTo>
                    <a:pt x="2064998" y="3195132"/>
                    <a:pt x="2052530" y="3339346"/>
                    <a:pt x="2074955" y="3350929"/>
                  </a:cubicBezTo>
                  <a:lnTo>
                    <a:pt x="2119713" y="3345423"/>
                  </a:lnTo>
                  <a:cubicBezTo>
                    <a:pt x="2153785" y="3398539"/>
                    <a:pt x="2115877" y="3430328"/>
                    <a:pt x="2136619" y="3478113"/>
                  </a:cubicBezTo>
                  <a:cubicBezTo>
                    <a:pt x="2201137" y="3506549"/>
                    <a:pt x="2238994" y="3497664"/>
                    <a:pt x="2290182" y="3507439"/>
                  </a:cubicBezTo>
                  <a:cubicBezTo>
                    <a:pt x="2312116" y="3489211"/>
                    <a:pt x="2307393" y="3476315"/>
                    <a:pt x="2334659" y="3463419"/>
                  </a:cubicBezTo>
                  <a:cubicBezTo>
                    <a:pt x="2334369" y="3441918"/>
                    <a:pt x="2259433" y="3399089"/>
                    <a:pt x="2221820" y="3366924"/>
                  </a:cubicBezTo>
                  <a:cubicBezTo>
                    <a:pt x="2197314" y="3276556"/>
                    <a:pt x="2183470" y="3215514"/>
                    <a:pt x="2126974" y="3087823"/>
                  </a:cubicBezTo>
                  <a:cubicBezTo>
                    <a:pt x="2106911" y="3008507"/>
                    <a:pt x="2094845" y="2931857"/>
                    <a:pt x="2082780" y="2817884"/>
                  </a:cubicBezTo>
                  <a:cubicBezTo>
                    <a:pt x="2066784" y="2709650"/>
                    <a:pt x="2021463" y="2449460"/>
                    <a:pt x="2053454" y="2357222"/>
                  </a:cubicBezTo>
                  <a:cubicBezTo>
                    <a:pt x="2125803" y="2341275"/>
                    <a:pt x="2259469" y="2266680"/>
                    <a:pt x="2294496" y="2205413"/>
                  </a:cubicBezTo>
                  <a:cubicBezTo>
                    <a:pt x="2375580" y="2071422"/>
                    <a:pt x="2509982" y="1916105"/>
                    <a:pt x="2585735" y="1779447"/>
                  </a:cubicBezTo>
                  <a:cubicBezTo>
                    <a:pt x="2622624" y="1738575"/>
                    <a:pt x="2646183" y="1543081"/>
                    <a:pt x="2653748" y="1448891"/>
                  </a:cubicBezTo>
                  <a:cubicBezTo>
                    <a:pt x="2698318" y="1435597"/>
                    <a:pt x="2716228" y="1438299"/>
                    <a:pt x="2766130" y="1398346"/>
                  </a:cubicBezTo>
                  <a:lnTo>
                    <a:pt x="2755748" y="1288521"/>
                  </a:lnTo>
                  <a:cubicBezTo>
                    <a:pt x="2749130" y="1268610"/>
                    <a:pt x="2731849" y="1264694"/>
                    <a:pt x="2741226" y="1231453"/>
                  </a:cubicBezTo>
                  <a:lnTo>
                    <a:pt x="2764482" y="1121454"/>
                  </a:lnTo>
                  <a:lnTo>
                    <a:pt x="2794612" y="1132185"/>
                  </a:lnTo>
                  <a:cubicBezTo>
                    <a:pt x="2792625" y="1110135"/>
                    <a:pt x="2779974" y="1085418"/>
                    <a:pt x="2788650" y="1066034"/>
                  </a:cubicBezTo>
                  <a:cubicBezTo>
                    <a:pt x="2797840" y="1050717"/>
                    <a:pt x="2778270" y="1031680"/>
                    <a:pt x="2816220" y="1020084"/>
                  </a:cubicBezTo>
                  <a:cubicBezTo>
                    <a:pt x="2860676" y="1006500"/>
                    <a:pt x="2907486" y="969900"/>
                    <a:pt x="2927426" y="872562"/>
                  </a:cubicBezTo>
                  <a:cubicBezTo>
                    <a:pt x="2928705" y="852534"/>
                    <a:pt x="2989181" y="799948"/>
                    <a:pt x="2967854" y="771955"/>
                  </a:cubicBezTo>
                  <a:cubicBezTo>
                    <a:pt x="2949066" y="764252"/>
                    <a:pt x="2898777" y="792499"/>
                    <a:pt x="2858112" y="819245"/>
                  </a:cubicBezTo>
                  <a:cubicBezTo>
                    <a:pt x="2790789" y="832661"/>
                    <a:pt x="2777221" y="853857"/>
                    <a:pt x="2723864" y="868450"/>
                  </a:cubicBezTo>
                  <a:cubicBezTo>
                    <a:pt x="2756096" y="736388"/>
                    <a:pt x="2916290" y="604326"/>
                    <a:pt x="3055159" y="501589"/>
                  </a:cubicBezTo>
                  <a:cubicBezTo>
                    <a:pt x="3225330" y="382681"/>
                    <a:pt x="3264871" y="66500"/>
                    <a:pt x="3200443" y="46231"/>
                  </a:cubicBezTo>
                  <a:cubicBezTo>
                    <a:pt x="3146892" y="34559"/>
                    <a:pt x="3175986" y="321464"/>
                    <a:pt x="3101108" y="328453"/>
                  </a:cubicBezTo>
                  <a:cubicBezTo>
                    <a:pt x="3044914" y="303691"/>
                    <a:pt x="3095357" y="62994"/>
                    <a:pt x="3060491" y="38232"/>
                  </a:cubicBezTo>
                  <a:cubicBezTo>
                    <a:pt x="3008647" y="12855"/>
                    <a:pt x="3015451" y="270061"/>
                    <a:pt x="3040918" y="388642"/>
                  </a:cubicBezTo>
                  <a:cubicBezTo>
                    <a:pt x="3013103" y="420901"/>
                    <a:pt x="3001283" y="426502"/>
                    <a:pt x="2944143" y="482754"/>
                  </a:cubicBezTo>
                  <a:cubicBezTo>
                    <a:pt x="2930335" y="342788"/>
                    <a:pt x="2844550" y="29538"/>
                    <a:pt x="2804083" y="60189"/>
                  </a:cubicBezTo>
                  <a:cubicBezTo>
                    <a:pt x="2785480" y="78774"/>
                    <a:pt x="2900171" y="473252"/>
                    <a:pt x="2868239" y="521161"/>
                  </a:cubicBezTo>
                  <a:cubicBezTo>
                    <a:pt x="2806634" y="587420"/>
                    <a:pt x="2737028" y="706996"/>
                    <a:pt x="2696750" y="730601"/>
                  </a:cubicBezTo>
                  <a:cubicBezTo>
                    <a:pt x="2664152" y="742015"/>
                    <a:pt x="2652882" y="657456"/>
                    <a:pt x="2630948" y="620884"/>
                  </a:cubicBezTo>
                  <a:cubicBezTo>
                    <a:pt x="2603401" y="545856"/>
                    <a:pt x="2669158" y="465494"/>
                    <a:pt x="2614952" y="446449"/>
                  </a:cubicBezTo>
                  <a:cubicBezTo>
                    <a:pt x="2571784" y="441863"/>
                    <a:pt x="2544612" y="602562"/>
                    <a:pt x="2568091" y="643296"/>
                  </a:cubicBezTo>
                  <a:lnTo>
                    <a:pt x="2631966" y="771218"/>
                  </a:lnTo>
                  <a:cubicBezTo>
                    <a:pt x="2646430" y="800016"/>
                    <a:pt x="2639566" y="831480"/>
                    <a:pt x="2614042" y="854946"/>
                  </a:cubicBezTo>
                  <a:cubicBezTo>
                    <a:pt x="2566163" y="869071"/>
                    <a:pt x="2520950" y="869866"/>
                    <a:pt x="2462407" y="854665"/>
                  </a:cubicBezTo>
                  <a:cubicBezTo>
                    <a:pt x="2425307" y="842295"/>
                    <a:pt x="2382876" y="805934"/>
                    <a:pt x="2375102" y="753575"/>
                  </a:cubicBezTo>
                  <a:cubicBezTo>
                    <a:pt x="2369090" y="704165"/>
                    <a:pt x="2424397" y="646757"/>
                    <a:pt x="2429049" y="605344"/>
                  </a:cubicBezTo>
                  <a:cubicBezTo>
                    <a:pt x="2427763" y="535098"/>
                    <a:pt x="2434475" y="451520"/>
                    <a:pt x="2401199" y="458586"/>
                  </a:cubicBezTo>
                  <a:cubicBezTo>
                    <a:pt x="2365082" y="452830"/>
                    <a:pt x="2424936" y="548378"/>
                    <a:pt x="2311509" y="702575"/>
                  </a:cubicBezTo>
                  <a:cubicBezTo>
                    <a:pt x="2220989" y="632212"/>
                    <a:pt x="2071821" y="553853"/>
                    <a:pt x="2026621" y="470160"/>
                  </a:cubicBezTo>
                  <a:cubicBezTo>
                    <a:pt x="1999623" y="443385"/>
                    <a:pt x="2025942" y="381953"/>
                    <a:pt x="2060259" y="379171"/>
                  </a:cubicBezTo>
                  <a:cubicBezTo>
                    <a:pt x="2204986" y="353695"/>
                    <a:pt x="2304392" y="256241"/>
                    <a:pt x="2286499" y="238764"/>
                  </a:cubicBezTo>
                  <a:cubicBezTo>
                    <a:pt x="2243525" y="181926"/>
                    <a:pt x="2207280" y="277218"/>
                    <a:pt x="2148983" y="296731"/>
                  </a:cubicBezTo>
                  <a:cubicBezTo>
                    <a:pt x="2104016" y="308247"/>
                    <a:pt x="2032245" y="325191"/>
                    <a:pt x="2016694" y="307863"/>
                  </a:cubicBezTo>
                  <a:cubicBezTo>
                    <a:pt x="1994664" y="296198"/>
                    <a:pt x="2013872" y="225410"/>
                    <a:pt x="2029019" y="174099"/>
                  </a:cubicBezTo>
                  <a:cubicBezTo>
                    <a:pt x="2044166" y="122789"/>
                    <a:pt x="2157107" y="19899"/>
                    <a:pt x="2107576" y="0"/>
                  </a:cubicBezTo>
                  <a:cubicBezTo>
                    <a:pt x="1955669" y="37787"/>
                    <a:pt x="1963716" y="256853"/>
                    <a:pt x="1947770" y="257318"/>
                  </a:cubicBezTo>
                  <a:cubicBezTo>
                    <a:pt x="1916516" y="251580"/>
                    <a:pt x="1941247" y="43233"/>
                    <a:pt x="1917990" y="32164"/>
                  </a:cubicBezTo>
                  <a:cubicBezTo>
                    <a:pt x="1888433" y="26736"/>
                    <a:pt x="1880202" y="152898"/>
                    <a:pt x="1882395" y="208756"/>
                  </a:cubicBezTo>
                  <a:cubicBezTo>
                    <a:pt x="1881922" y="261948"/>
                    <a:pt x="1928478" y="361984"/>
                    <a:pt x="1912483" y="367315"/>
                  </a:cubicBezTo>
                  <a:cubicBezTo>
                    <a:pt x="1891889" y="385195"/>
                    <a:pt x="1844622" y="326931"/>
                    <a:pt x="1818414" y="288733"/>
                  </a:cubicBezTo>
                  <a:cubicBezTo>
                    <a:pt x="1792206" y="250536"/>
                    <a:pt x="1795354" y="143466"/>
                    <a:pt x="1757902" y="138130"/>
                  </a:cubicBezTo>
                  <a:cubicBezTo>
                    <a:pt x="1723607" y="136782"/>
                    <a:pt x="1755960" y="314047"/>
                    <a:pt x="1793644" y="363351"/>
                  </a:cubicBezTo>
                  <a:cubicBezTo>
                    <a:pt x="1916958" y="503831"/>
                    <a:pt x="2378839" y="844252"/>
                    <a:pt x="2339535" y="907420"/>
                  </a:cubicBezTo>
                  <a:cubicBezTo>
                    <a:pt x="2313684" y="938745"/>
                    <a:pt x="2261175" y="855437"/>
                    <a:pt x="2216663" y="830779"/>
                  </a:cubicBezTo>
                  <a:cubicBezTo>
                    <a:pt x="2186686" y="803512"/>
                    <a:pt x="2074067" y="768249"/>
                    <a:pt x="2046755" y="746314"/>
                  </a:cubicBezTo>
                  <a:cubicBezTo>
                    <a:pt x="1985520" y="708531"/>
                    <a:pt x="2046916" y="937338"/>
                    <a:pt x="2089651" y="998194"/>
                  </a:cubicBezTo>
                  <a:cubicBezTo>
                    <a:pt x="2167440" y="1068302"/>
                    <a:pt x="2174507" y="1061100"/>
                    <a:pt x="2240374" y="1067227"/>
                  </a:cubicBezTo>
                  <a:cubicBezTo>
                    <a:pt x="2274256" y="1056064"/>
                    <a:pt x="2290732" y="1098873"/>
                    <a:pt x="2266283" y="1144483"/>
                  </a:cubicBezTo>
                  <a:cubicBezTo>
                    <a:pt x="2239168" y="1208754"/>
                    <a:pt x="2222179" y="1354533"/>
                    <a:pt x="2168328" y="1396872"/>
                  </a:cubicBezTo>
                  <a:cubicBezTo>
                    <a:pt x="2090259" y="1443762"/>
                    <a:pt x="1921655" y="1400117"/>
                    <a:pt x="1825480" y="1398722"/>
                  </a:cubicBezTo>
                  <a:cubicBezTo>
                    <a:pt x="1742496" y="1401396"/>
                    <a:pt x="1638389" y="1449339"/>
                    <a:pt x="1546353" y="143390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36" name="자유형: 도형 35">
              <a:extLst>
                <a:ext uri="{FF2B5EF4-FFF2-40B4-BE49-F238E27FC236}">
                  <a16:creationId xmlns="" xmlns:a16="http://schemas.microsoft.com/office/drawing/2014/main" id="{9FF2CC4C-4EBF-40B9-8DED-1DBE89E3B495}"/>
                </a:ext>
              </a:extLst>
            </p:cNvPr>
            <p:cNvSpPr/>
            <p:nvPr/>
          </p:nvSpPr>
          <p:spPr>
            <a:xfrm>
              <a:off x="7482640" y="4159282"/>
              <a:ext cx="873657" cy="948805"/>
            </a:xfrm>
            <a:custGeom>
              <a:avLst/>
              <a:gdLst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187208 w 3248648"/>
                <a:gd name="connsiteY94" fmla="*/ 1396872 h 3496775"/>
                <a:gd name="connsiteX95" fmla="*/ 1962055 w 3248648"/>
                <a:gd name="connsiteY95" fmla="*/ 1419847 h 3496775"/>
                <a:gd name="connsiteX96" fmla="*/ 1658786 w 3248648"/>
                <a:gd name="connsiteY96" fmla="*/ 1452012 h 3496775"/>
                <a:gd name="connsiteX97" fmla="*/ 514638 w 3248648"/>
                <a:gd name="connsiteY97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187208 w 3248648"/>
                <a:gd name="connsiteY94" fmla="*/ 1396872 h 3496775"/>
                <a:gd name="connsiteX95" fmla="*/ 1962055 w 3248648"/>
                <a:gd name="connsiteY95" fmla="*/ 1419847 h 3496775"/>
                <a:gd name="connsiteX96" fmla="*/ 1658786 w 3248648"/>
                <a:gd name="connsiteY96" fmla="*/ 1452012 h 3496775"/>
                <a:gd name="connsiteX97" fmla="*/ 514638 w 3248648"/>
                <a:gd name="connsiteY97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187208 w 3248648"/>
                <a:gd name="connsiteY94" fmla="*/ 1396872 h 3496775"/>
                <a:gd name="connsiteX95" fmla="*/ 1962055 w 3248648"/>
                <a:gd name="connsiteY95" fmla="*/ 1419847 h 3496775"/>
                <a:gd name="connsiteX96" fmla="*/ 1658786 w 3248648"/>
                <a:gd name="connsiteY96" fmla="*/ 1452012 h 3496775"/>
                <a:gd name="connsiteX97" fmla="*/ 514638 w 3248648"/>
                <a:gd name="connsiteY97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9078 w 3248648"/>
                <a:gd name="connsiteY89" fmla="*/ 904754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9078 w 3248648"/>
                <a:gd name="connsiteY89" fmla="*/ 904754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9078 w 3248648"/>
                <a:gd name="connsiteY89" fmla="*/ 904754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3366 w 3248648"/>
                <a:gd name="connsiteY86" fmla="*/ 375313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3366 w 3248648"/>
                <a:gd name="connsiteY86" fmla="*/ 375313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3366 w 3248648"/>
                <a:gd name="connsiteY86" fmla="*/ 375313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3366 w 3248648"/>
                <a:gd name="connsiteY86" fmla="*/ 375313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26206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26456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26456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4590 h 3497733"/>
                <a:gd name="connsiteX1" fmla="*/ 514638 w 3248648"/>
                <a:gd name="connsiteY1" fmla="*/ 1434590 h 3497733"/>
                <a:gd name="connsiteX2" fmla="*/ 202179 w 3248648"/>
                <a:gd name="connsiteY2" fmla="*/ 1604604 h 3497733"/>
                <a:gd name="connsiteX3" fmla="*/ 18380 w 3248648"/>
                <a:gd name="connsiteY3" fmla="*/ 1788403 h 3497733"/>
                <a:gd name="connsiteX4" fmla="*/ 0 w 3248648"/>
                <a:gd name="connsiteY4" fmla="*/ 2064101 h 3497733"/>
                <a:gd name="connsiteX5" fmla="*/ 151635 w 3248648"/>
                <a:gd name="connsiteY5" fmla="*/ 1953822 h 3497733"/>
                <a:gd name="connsiteX6" fmla="*/ 188394 w 3248648"/>
                <a:gd name="connsiteY6" fmla="*/ 2004367 h 3497733"/>
                <a:gd name="connsiteX7" fmla="*/ 202179 w 3248648"/>
                <a:gd name="connsiteY7" fmla="*/ 1857327 h 3497733"/>
                <a:gd name="connsiteX8" fmla="*/ 280294 w 3248648"/>
                <a:gd name="connsiteY8" fmla="*/ 2270875 h 3497733"/>
                <a:gd name="connsiteX9" fmla="*/ 36760 w 3248648"/>
                <a:gd name="connsiteY9" fmla="*/ 2551169 h 3497733"/>
                <a:gd name="connsiteX10" fmla="*/ 45950 w 3248648"/>
                <a:gd name="connsiteY10" fmla="*/ 3364479 h 3497733"/>
                <a:gd name="connsiteX11" fmla="*/ 105685 w 3248648"/>
                <a:gd name="connsiteY11" fmla="*/ 3327719 h 3497733"/>
                <a:gd name="connsiteX12" fmla="*/ 133255 w 3248648"/>
                <a:gd name="connsiteY12" fmla="*/ 3470164 h 3497733"/>
                <a:gd name="connsiteX13" fmla="*/ 298674 w 3248648"/>
                <a:gd name="connsiteY13" fmla="*/ 3465569 h 3497733"/>
                <a:gd name="connsiteX14" fmla="*/ 353813 w 3248648"/>
                <a:gd name="connsiteY14" fmla="*/ 3428809 h 3497733"/>
                <a:gd name="connsiteX15" fmla="*/ 174609 w 3248648"/>
                <a:gd name="connsiteY15" fmla="*/ 3277175 h 3497733"/>
                <a:gd name="connsiteX16" fmla="*/ 170014 w 3248648"/>
                <a:gd name="connsiteY16" fmla="*/ 2721183 h 3497733"/>
                <a:gd name="connsiteX17" fmla="*/ 390573 w 3248648"/>
                <a:gd name="connsiteY17" fmla="*/ 2606308 h 3497733"/>
                <a:gd name="connsiteX18" fmla="*/ 298674 w 3248648"/>
                <a:gd name="connsiteY18" fmla="*/ 2734968 h 3497733"/>
                <a:gd name="connsiteX19" fmla="*/ 680057 w 3248648"/>
                <a:gd name="connsiteY19" fmla="*/ 3295555 h 3497733"/>
                <a:gd name="connsiteX20" fmla="*/ 721411 w 3248648"/>
                <a:gd name="connsiteY20" fmla="*/ 3263390 h 3497733"/>
                <a:gd name="connsiteX21" fmla="*/ 735196 w 3248648"/>
                <a:gd name="connsiteY21" fmla="*/ 3364479 h 3497733"/>
                <a:gd name="connsiteX22" fmla="*/ 928185 w 3248648"/>
                <a:gd name="connsiteY22" fmla="*/ 3364479 h 3497733"/>
                <a:gd name="connsiteX23" fmla="*/ 974135 w 3248648"/>
                <a:gd name="connsiteY23" fmla="*/ 3332314 h 3497733"/>
                <a:gd name="connsiteX24" fmla="*/ 758171 w 3248648"/>
                <a:gd name="connsiteY24" fmla="*/ 3194465 h 3497733"/>
                <a:gd name="connsiteX25" fmla="*/ 510043 w 3248648"/>
                <a:gd name="connsiteY25" fmla="*/ 2822272 h 3497733"/>
                <a:gd name="connsiteX26" fmla="*/ 519233 w 3248648"/>
                <a:gd name="connsiteY26" fmla="*/ 2739563 h 3497733"/>
                <a:gd name="connsiteX27" fmla="*/ 914400 w 3248648"/>
                <a:gd name="connsiteY27" fmla="*/ 2335205 h 3497733"/>
                <a:gd name="connsiteX28" fmla="*/ 1709331 w 3248648"/>
                <a:gd name="connsiteY28" fmla="*/ 2381155 h 3497733"/>
                <a:gd name="connsiteX29" fmla="*/ 1585267 w 3248648"/>
                <a:gd name="connsiteY29" fmla="*/ 3249605 h 3497733"/>
                <a:gd name="connsiteX30" fmla="*/ 1622026 w 3248648"/>
                <a:gd name="connsiteY30" fmla="*/ 3240415 h 3497733"/>
                <a:gd name="connsiteX31" fmla="*/ 1617432 w 3248648"/>
                <a:gd name="connsiteY31" fmla="*/ 3387454 h 3497733"/>
                <a:gd name="connsiteX32" fmla="*/ 1824205 w 3248648"/>
                <a:gd name="connsiteY32" fmla="*/ 3451784 h 3497733"/>
                <a:gd name="connsiteX33" fmla="*/ 1856370 w 3248648"/>
                <a:gd name="connsiteY33" fmla="*/ 3392049 h 3497733"/>
                <a:gd name="connsiteX34" fmla="*/ 1718521 w 3248648"/>
                <a:gd name="connsiteY34" fmla="*/ 3304744 h 3497733"/>
                <a:gd name="connsiteX35" fmla="*/ 1746091 w 3248648"/>
                <a:gd name="connsiteY35" fmla="*/ 2909577 h 3497733"/>
                <a:gd name="connsiteX36" fmla="*/ 1870155 w 3248648"/>
                <a:gd name="connsiteY36" fmla="*/ 2624688 h 3497733"/>
                <a:gd name="connsiteX37" fmla="*/ 1975840 w 3248648"/>
                <a:gd name="connsiteY37" fmla="*/ 2845247 h 3497733"/>
                <a:gd name="connsiteX38" fmla="*/ 2058549 w 3248648"/>
                <a:gd name="connsiteY38" fmla="*/ 3061211 h 3497733"/>
                <a:gd name="connsiteX39" fmla="*/ 2104499 w 3248648"/>
                <a:gd name="connsiteY39" fmla="*/ 3359884 h 3497733"/>
                <a:gd name="connsiteX40" fmla="*/ 2141259 w 3248648"/>
                <a:gd name="connsiteY40" fmla="*/ 3327719 h 3497733"/>
                <a:gd name="connsiteX41" fmla="*/ 2168828 w 3248648"/>
                <a:gd name="connsiteY41" fmla="*/ 3497733 h 3497733"/>
                <a:gd name="connsiteX42" fmla="*/ 2325058 w 3248648"/>
                <a:gd name="connsiteY42" fmla="*/ 3497733 h 3497733"/>
                <a:gd name="connsiteX43" fmla="*/ 2380197 w 3248648"/>
                <a:gd name="connsiteY43" fmla="*/ 3456379 h 3497733"/>
                <a:gd name="connsiteX44" fmla="*/ 2219373 w 3248648"/>
                <a:gd name="connsiteY44" fmla="*/ 3359884 h 3497733"/>
                <a:gd name="connsiteX45" fmla="*/ 2145854 w 3248648"/>
                <a:gd name="connsiteY45" fmla="*/ 3088781 h 3497733"/>
                <a:gd name="connsiteX46" fmla="*/ 2072334 w 3248648"/>
                <a:gd name="connsiteY46" fmla="*/ 2610903 h 3497733"/>
                <a:gd name="connsiteX47" fmla="*/ 2072334 w 3248648"/>
                <a:gd name="connsiteY47" fmla="*/ 2358180 h 3497733"/>
                <a:gd name="connsiteX48" fmla="*/ 2348033 w 3248648"/>
                <a:gd name="connsiteY48" fmla="*/ 2174381 h 3497733"/>
                <a:gd name="connsiteX49" fmla="*/ 2609946 w 3248648"/>
                <a:gd name="connsiteY49" fmla="*/ 1788403 h 3497733"/>
                <a:gd name="connsiteX50" fmla="*/ 2651301 w 3248648"/>
                <a:gd name="connsiteY50" fmla="*/ 1439185 h 3497733"/>
                <a:gd name="connsiteX51" fmla="*/ 2798340 w 3248648"/>
                <a:gd name="connsiteY51" fmla="*/ 1388640 h 3497733"/>
                <a:gd name="connsiteX52" fmla="*/ 2779960 w 3248648"/>
                <a:gd name="connsiteY52" fmla="*/ 1292145 h 3497733"/>
                <a:gd name="connsiteX53" fmla="*/ 2770770 w 3248648"/>
                <a:gd name="connsiteY53" fmla="*/ 1232411 h 3497733"/>
                <a:gd name="connsiteX54" fmla="*/ 2775365 w 3248648"/>
                <a:gd name="connsiteY54" fmla="*/ 1103751 h 3497733"/>
                <a:gd name="connsiteX55" fmla="*/ 2853480 w 3248648"/>
                <a:gd name="connsiteY55" fmla="*/ 1186461 h 3497733"/>
                <a:gd name="connsiteX56" fmla="*/ 2807530 w 3248648"/>
                <a:gd name="connsiteY56" fmla="*/ 1066992 h 3497733"/>
                <a:gd name="connsiteX57" fmla="*/ 2835100 w 3248648"/>
                <a:gd name="connsiteY57" fmla="*/ 1021042 h 3497733"/>
                <a:gd name="connsiteX58" fmla="*/ 2986734 w 3248648"/>
                <a:gd name="connsiteY58" fmla="*/ 772913 h 3497733"/>
                <a:gd name="connsiteX59" fmla="*/ 2729415 w 3248648"/>
                <a:gd name="connsiteY59" fmla="*/ 869408 h 3497733"/>
                <a:gd name="connsiteX60" fmla="*/ 3074039 w 3248648"/>
                <a:gd name="connsiteY60" fmla="*/ 497215 h 3497733"/>
                <a:gd name="connsiteX61" fmla="*/ 3248648 w 3248648"/>
                <a:gd name="connsiteY61" fmla="*/ 28527 h 3497733"/>
                <a:gd name="connsiteX62" fmla="*/ 3119988 w 3248648"/>
                <a:gd name="connsiteY62" fmla="*/ 313416 h 3497733"/>
                <a:gd name="connsiteX63" fmla="*/ 3074039 w 3248648"/>
                <a:gd name="connsiteY63" fmla="*/ 28527 h 3497733"/>
                <a:gd name="connsiteX64" fmla="*/ 3046469 w 3248648"/>
                <a:gd name="connsiteY64" fmla="*/ 386935 h 3497733"/>
                <a:gd name="connsiteX65" fmla="*/ 2968354 w 3248648"/>
                <a:gd name="connsiteY65" fmla="*/ 465050 h 3497733"/>
                <a:gd name="connsiteX66" fmla="*/ 2844290 w 3248648"/>
                <a:gd name="connsiteY66" fmla="*/ 74477 h 3497733"/>
                <a:gd name="connsiteX67" fmla="*/ 2876455 w 3248648"/>
                <a:gd name="connsiteY67" fmla="*/ 524785 h 3497733"/>
                <a:gd name="connsiteX68" fmla="*/ 2715630 w 3248648"/>
                <a:gd name="connsiteY68" fmla="*/ 731559 h 3497733"/>
                <a:gd name="connsiteX69" fmla="*/ 2660491 w 3248648"/>
                <a:gd name="connsiteY69" fmla="*/ 584519 h 3497733"/>
                <a:gd name="connsiteX70" fmla="*/ 2660491 w 3248648"/>
                <a:gd name="connsiteY70" fmla="*/ 442075 h 3497733"/>
                <a:gd name="connsiteX71" fmla="*/ 2586971 w 3248648"/>
                <a:gd name="connsiteY71" fmla="*/ 644254 h 3497733"/>
                <a:gd name="connsiteX72" fmla="*/ 2637516 w 3248648"/>
                <a:gd name="connsiteY72" fmla="*/ 777508 h 3497733"/>
                <a:gd name="connsiteX73" fmla="*/ 2632921 w 3248648"/>
                <a:gd name="connsiteY73" fmla="*/ 837243 h 3497733"/>
                <a:gd name="connsiteX74" fmla="*/ 2481287 w 3248648"/>
                <a:gd name="connsiteY74" fmla="*/ 855623 h 3497733"/>
                <a:gd name="connsiteX75" fmla="*/ 2393982 w 3248648"/>
                <a:gd name="connsiteY75" fmla="*/ 754533 h 3497733"/>
                <a:gd name="connsiteX76" fmla="*/ 2439932 w 3248648"/>
                <a:gd name="connsiteY76" fmla="*/ 598304 h 3497733"/>
                <a:gd name="connsiteX77" fmla="*/ 2430742 w 3248648"/>
                <a:gd name="connsiteY77" fmla="*/ 432885 h 3497733"/>
                <a:gd name="connsiteX78" fmla="*/ 2325058 w 3248648"/>
                <a:gd name="connsiteY78" fmla="*/ 690204 h 3497733"/>
                <a:gd name="connsiteX79" fmla="*/ 2040169 w 3248648"/>
                <a:gd name="connsiteY79" fmla="*/ 460455 h 3497733"/>
                <a:gd name="connsiteX80" fmla="*/ 2063144 w 3248648"/>
                <a:gd name="connsiteY80" fmla="*/ 396125 h 3497733"/>
                <a:gd name="connsiteX81" fmla="*/ 2348033 w 3248648"/>
                <a:gd name="connsiteY81" fmla="*/ 207731 h 3497733"/>
                <a:gd name="connsiteX82" fmla="*/ 2035574 w 3248648"/>
                <a:gd name="connsiteY82" fmla="*/ 308821 h 3497733"/>
                <a:gd name="connsiteX83" fmla="*/ 2126456 w 3248648"/>
                <a:gd name="connsiteY83" fmla="*/ 958 h 3497733"/>
                <a:gd name="connsiteX84" fmla="*/ 1966650 w 3248648"/>
                <a:gd name="connsiteY84" fmla="*/ 258276 h 3497733"/>
                <a:gd name="connsiteX85" fmla="*/ 1936870 w 3248648"/>
                <a:gd name="connsiteY85" fmla="*/ 33122 h 3497733"/>
                <a:gd name="connsiteX86" fmla="*/ 1901275 w 3248648"/>
                <a:gd name="connsiteY86" fmla="*/ 209714 h 3497733"/>
                <a:gd name="connsiteX87" fmla="*/ 1931363 w 3248648"/>
                <a:gd name="connsiteY87" fmla="*/ 368273 h 3497733"/>
                <a:gd name="connsiteX88" fmla="*/ 1837294 w 3248648"/>
                <a:gd name="connsiteY88" fmla="*/ 289691 h 3497733"/>
                <a:gd name="connsiteX89" fmla="*/ 1776782 w 3248648"/>
                <a:gd name="connsiteY89" fmla="*/ 139088 h 3497733"/>
                <a:gd name="connsiteX90" fmla="*/ 1812524 w 3248648"/>
                <a:gd name="connsiteY90" fmla="*/ 364309 h 3497733"/>
                <a:gd name="connsiteX91" fmla="*/ 2358415 w 3248648"/>
                <a:gd name="connsiteY91" fmla="*/ 908378 h 3497733"/>
                <a:gd name="connsiteX92" fmla="*/ 2235543 w 3248648"/>
                <a:gd name="connsiteY92" fmla="*/ 831737 h 3497733"/>
                <a:gd name="connsiteX93" fmla="*/ 2065635 w 3248648"/>
                <a:gd name="connsiteY93" fmla="*/ 747272 h 3497733"/>
                <a:gd name="connsiteX94" fmla="*/ 2108531 w 3248648"/>
                <a:gd name="connsiteY94" fmla="*/ 999152 h 3497733"/>
                <a:gd name="connsiteX95" fmla="*/ 2259254 w 3248648"/>
                <a:gd name="connsiteY95" fmla="*/ 1068185 h 3497733"/>
                <a:gd name="connsiteX96" fmla="*/ 2285163 w 3248648"/>
                <a:gd name="connsiteY96" fmla="*/ 1145441 h 3497733"/>
                <a:gd name="connsiteX97" fmla="*/ 2187208 w 3248648"/>
                <a:gd name="connsiteY97" fmla="*/ 1397830 h 3497733"/>
                <a:gd name="connsiteX98" fmla="*/ 1962055 w 3248648"/>
                <a:gd name="connsiteY98" fmla="*/ 1420805 h 3497733"/>
                <a:gd name="connsiteX99" fmla="*/ 1658786 w 3248648"/>
                <a:gd name="connsiteY99" fmla="*/ 1452970 h 3497733"/>
                <a:gd name="connsiteX100" fmla="*/ 514638 w 3248648"/>
                <a:gd name="connsiteY100" fmla="*/ 1434590 h 3497733"/>
                <a:gd name="connsiteX0" fmla="*/ 514638 w 3248648"/>
                <a:gd name="connsiteY0" fmla="*/ 1434733 h 3497876"/>
                <a:gd name="connsiteX1" fmla="*/ 514638 w 3248648"/>
                <a:gd name="connsiteY1" fmla="*/ 1434733 h 3497876"/>
                <a:gd name="connsiteX2" fmla="*/ 202179 w 3248648"/>
                <a:gd name="connsiteY2" fmla="*/ 1604747 h 3497876"/>
                <a:gd name="connsiteX3" fmla="*/ 18380 w 3248648"/>
                <a:gd name="connsiteY3" fmla="*/ 1788546 h 3497876"/>
                <a:gd name="connsiteX4" fmla="*/ 0 w 3248648"/>
                <a:gd name="connsiteY4" fmla="*/ 2064244 h 3497876"/>
                <a:gd name="connsiteX5" fmla="*/ 151635 w 3248648"/>
                <a:gd name="connsiteY5" fmla="*/ 1953965 h 3497876"/>
                <a:gd name="connsiteX6" fmla="*/ 188394 w 3248648"/>
                <a:gd name="connsiteY6" fmla="*/ 2004510 h 3497876"/>
                <a:gd name="connsiteX7" fmla="*/ 202179 w 3248648"/>
                <a:gd name="connsiteY7" fmla="*/ 1857470 h 3497876"/>
                <a:gd name="connsiteX8" fmla="*/ 280294 w 3248648"/>
                <a:gd name="connsiteY8" fmla="*/ 2271018 h 3497876"/>
                <a:gd name="connsiteX9" fmla="*/ 36760 w 3248648"/>
                <a:gd name="connsiteY9" fmla="*/ 2551312 h 3497876"/>
                <a:gd name="connsiteX10" fmla="*/ 45950 w 3248648"/>
                <a:gd name="connsiteY10" fmla="*/ 3364622 h 3497876"/>
                <a:gd name="connsiteX11" fmla="*/ 105685 w 3248648"/>
                <a:gd name="connsiteY11" fmla="*/ 3327862 h 3497876"/>
                <a:gd name="connsiteX12" fmla="*/ 133255 w 3248648"/>
                <a:gd name="connsiteY12" fmla="*/ 3470307 h 3497876"/>
                <a:gd name="connsiteX13" fmla="*/ 298674 w 3248648"/>
                <a:gd name="connsiteY13" fmla="*/ 3465712 h 3497876"/>
                <a:gd name="connsiteX14" fmla="*/ 353813 w 3248648"/>
                <a:gd name="connsiteY14" fmla="*/ 3428952 h 3497876"/>
                <a:gd name="connsiteX15" fmla="*/ 174609 w 3248648"/>
                <a:gd name="connsiteY15" fmla="*/ 3277318 h 3497876"/>
                <a:gd name="connsiteX16" fmla="*/ 170014 w 3248648"/>
                <a:gd name="connsiteY16" fmla="*/ 2721326 h 3497876"/>
                <a:gd name="connsiteX17" fmla="*/ 390573 w 3248648"/>
                <a:gd name="connsiteY17" fmla="*/ 2606451 h 3497876"/>
                <a:gd name="connsiteX18" fmla="*/ 298674 w 3248648"/>
                <a:gd name="connsiteY18" fmla="*/ 2735111 h 3497876"/>
                <a:gd name="connsiteX19" fmla="*/ 680057 w 3248648"/>
                <a:gd name="connsiteY19" fmla="*/ 3295698 h 3497876"/>
                <a:gd name="connsiteX20" fmla="*/ 721411 w 3248648"/>
                <a:gd name="connsiteY20" fmla="*/ 3263533 h 3497876"/>
                <a:gd name="connsiteX21" fmla="*/ 735196 w 3248648"/>
                <a:gd name="connsiteY21" fmla="*/ 3364622 h 3497876"/>
                <a:gd name="connsiteX22" fmla="*/ 928185 w 3248648"/>
                <a:gd name="connsiteY22" fmla="*/ 3364622 h 3497876"/>
                <a:gd name="connsiteX23" fmla="*/ 974135 w 3248648"/>
                <a:gd name="connsiteY23" fmla="*/ 3332457 h 3497876"/>
                <a:gd name="connsiteX24" fmla="*/ 758171 w 3248648"/>
                <a:gd name="connsiteY24" fmla="*/ 3194608 h 3497876"/>
                <a:gd name="connsiteX25" fmla="*/ 510043 w 3248648"/>
                <a:gd name="connsiteY25" fmla="*/ 2822415 h 3497876"/>
                <a:gd name="connsiteX26" fmla="*/ 519233 w 3248648"/>
                <a:gd name="connsiteY26" fmla="*/ 2739706 h 3497876"/>
                <a:gd name="connsiteX27" fmla="*/ 914400 w 3248648"/>
                <a:gd name="connsiteY27" fmla="*/ 2335348 h 3497876"/>
                <a:gd name="connsiteX28" fmla="*/ 1709331 w 3248648"/>
                <a:gd name="connsiteY28" fmla="*/ 2381298 h 3497876"/>
                <a:gd name="connsiteX29" fmla="*/ 1585267 w 3248648"/>
                <a:gd name="connsiteY29" fmla="*/ 3249748 h 3497876"/>
                <a:gd name="connsiteX30" fmla="*/ 1622026 w 3248648"/>
                <a:gd name="connsiteY30" fmla="*/ 3240558 h 3497876"/>
                <a:gd name="connsiteX31" fmla="*/ 1617432 w 3248648"/>
                <a:gd name="connsiteY31" fmla="*/ 3387597 h 3497876"/>
                <a:gd name="connsiteX32" fmla="*/ 1824205 w 3248648"/>
                <a:gd name="connsiteY32" fmla="*/ 3451927 h 3497876"/>
                <a:gd name="connsiteX33" fmla="*/ 1856370 w 3248648"/>
                <a:gd name="connsiteY33" fmla="*/ 3392192 h 3497876"/>
                <a:gd name="connsiteX34" fmla="*/ 1718521 w 3248648"/>
                <a:gd name="connsiteY34" fmla="*/ 3304887 h 3497876"/>
                <a:gd name="connsiteX35" fmla="*/ 1746091 w 3248648"/>
                <a:gd name="connsiteY35" fmla="*/ 2909720 h 3497876"/>
                <a:gd name="connsiteX36" fmla="*/ 1870155 w 3248648"/>
                <a:gd name="connsiteY36" fmla="*/ 2624831 h 3497876"/>
                <a:gd name="connsiteX37" fmla="*/ 1975840 w 3248648"/>
                <a:gd name="connsiteY37" fmla="*/ 2845390 h 3497876"/>
                <a:gd name="connsiteX38" fmla="*/ 2058549 w 3248648"/>
                <a:gd name="connsiteY38" fmla="*/ 3061354 h 3497876"/>
                <a:gd name="connsiteX39" fmla="*/ 2104499 w 3248648"/>
                <a:gd name="connsiteY39" fmla="*/ 3360027 h 3497876"/>
                <a:gd name="connsiteX40" fmla="*/ 2141259 w 3248648"/>
                <a:gd name="connsiteY40" fmla="*/ 3327862 h 3497876"/>
                <a:gd name="connsiteX41" fmla="*/ 2168828 w 3248648"/>
                <a:gd name="connsiteY41" fmla="*/ 3497876 h 3497876"/>
                <a:gd name="connsiteX42" fmla="*/ 2325058 w 3248648"/>
                <a:gd name="connsiteY42" fmla="*/ 3497876 h 3497876"/>
                <a:gd name="connsiteX43" fmla="*/ 2380197 w 3248648"/>
                <a:gd name="connsiteY43" fmla="*/ 3456522 h 3497876"/>
                <a:gd name="connsiteX44" fmla="*/ 2219373 w 3248648"/>
                <a:gd name="connsiteY44" fmla="*/ 3360027 h 3497876"/>
                <a:gd name="connsiteX45" fmla="*/ 2145854 w 3248648"/>
                <a:gd name="connsiteY45" fmla="*/ 3088924 h 3497876"/>
                <a:gd name="connsiteX46" fmla="*/ 2072334 w 3248648"/>
                <a:gd name="connsiteY46" fmla="*/ 2611046 h 3497876"/>
                <a:gd name="connsiteX47" fmla="*/ 2072334 w 3248648"/>
                <a:gd name="connsiteY47" fmla="*/ 2358323 h 3497876"/>
                <a:gd name="connsiteX48" fmla="*/ 2348033 w 3248648"/>
                <a:gd name="connsiteY48" fmla="*/ 2174524 h 3497876"/>
                <a:gd name="connsiteX49" fmla="*/ 2609946 w 3248648"/>
                <a:gd name="connsiteY49" fmla="*/ 1788546 h 3497876"/>
                <a:gd name="connsiteX50" fmla="*/ 2651301 w 3248648"/>
                <a:gd name="connsiteY50" fmla="*/ 1439328 h 3497876"/>
                <a:gd name="connsiteX51" fmla="*/ 2798340 w 3248648"/>
                <a:gd name="connsiteY51" fmla="*/ 1388783 h 3497876"/>
                <a:gd name="connsiteX52" fmla="*/ 2779960 w 3248648"/>
                <a:gd name="connsiteY52" fmla="*/ 1292288 h 3497876"/>
                <a:gd name="connsiteX53" fmla="*/ 2770770 w 3248648"/>
                <a:gd name="connsiteY53" fmla="*/ 1232554 h 3497876"/>
                <a:gd name="connsiteX54" fmla="*/ 2775365 w 3248648"/>
                <a:gd name="connsiteY54" fmla="*/ 1103894 h 3497876"/>
                <a:gd name="connsiteX55" fmla="*/ 2853480 w 3248648"/>
                <a:gd name="connsiteY55" fmla="*/ 1186604 h 3497876"/>
                <a:gd name="connsiteX56" fmla="*/ 2807530 w 3248648"/>
                <a:gd name="connsiteY56" fmla="*/ 1067135 h 3497876"/>
                <a:gd name="connsiteX57" fmla="*/ 2835100 w 3248648"/>
                <a:gd name="connsiteY57" fmla="*/ 1021185 h 3497876"/>
                <a:gd name="connsiteX58" fmla="*/ 2986734 w 3248648"/>
                <a:gd name="connsiteY58" fmla="*/ 773056 h 3497876"/>
                <a:gd name="connsiteX59" fmla="*/ 2729415 w 3248648"/>
                <a:gd name="connsiteY59" fmla="*/ 869551 h 3497876"/>
                <a:gd name="connsiteX60" fmla="*/ 3074039 w 3248648"/>
                <a:gd name="connsiteY60" fmla="*/ 497358 h 3497876"/>
                <a:gd name="connsiteX61" fmla="*/ 3248648 w 3248648"/>
                <a:gd name="connsiteY61" fmla="*/ 28670 h 3497876"/>
                <a:gd name="connsiteX62" fmla="*/ 3119988 w 3248648"/>
                <a:gd name="connsiteY62" fmla="*/ 313559 h 3497876"/>
                <a:gd name="connsiteX63" fmla="*/ 3074039 w 3248648"/>
                <a:gd name="connsiteY63" fmla="*/ 28670 h 3497876"/>
                <a:gd name="connsiteX64" fmla="*/ 3046469 w 3248648"/>
                <a:gd name="connsiteY64" fmla="*/ 387078 h 3497876"/>
                <a:gd name="connsiteX65" fmla="*/ 2968354 w 3248648"/>
                <a:gd name="connsiteY65" fmla="*/ 465193 h 3497876"/>
                <a:gd name="connsiteX66" fmla="*/ 2844290 w 3248648"/>
                <a:gd name="connsiteY66" fmla="*/ 74620 h 3497876"/>
                <a:gd name="connsiteX67" fmla="*/ 2876455 w 3248648"/>
                <a:gd name="connsiteY67" fmla="*/ 524928 h 3497876"/>
                <a:gd name="connsiteX68" fmla="*/ 2715630 w 3248648"/>
                <a:gd name="connsiteY68" fmla="*/ 731702 h 3497876"/>
                <a:gd name="connsiteX69" fmla="*/ 2660491 w 3248648"/>
                <a:gd name="connsiteY69" fmla="*/ 584662 h 3497876"/>
                <a:gd name="connsiteX70" fmla="*/ 2660491 w 3248648"/>
                <a:gd name="connsiteY70" fmla="*/ 442218 h 3497876"/>
                <a:gd name="connsiteX71" fmla="*/ 2586971 w 3248648"/>
                <a:gd name="connsiteY71" fmla="*/ 644397 h 3497876"/>
                <a:gd name="connsiteX72" fmla="*/ 2637516 w 3248648"/>
                <a:gd name="connsiteY72" fmla="*/ 777651 h 3497876"/>
                <a:gd name="connsiteX73" fmla="*/ 2632921 w 3248648"/>
                <a:gd name="connsiteY73" fmla="*/ 837386 h 3497876"/>
                <a:gd name="connsiteX74" fmla="*/ 2481287 w 3248648"/>
                <a:gd name="connsiteY74" fmla="*/ 855766 h 3497876"/>
                <a:gd name="connsiteX75" fmla="*/ 2393982 w 3248648"/>
                <a:gd name="connsiteY75" fmla="*/ 754676 h 3497876"/>
                <a:gd name="connsiteX76" fmla="*/ 2439932 w 3248648"/>
                <a:gd name="connsiteY76" fmla="*/ 598447 h 3497876"/>
                <a:gd name="connsiteX77" fmla="*/ 2430742 w 3248648"/>
                <a:gd name="connsiteY77" fmla="*/ 433028 h 3497876"/>
                <a:gd name="connsiteX78" fmla="*/ 2325058 w 3248648"/>
                <a:gd name="connsiteY78" fmla="*/ 690347 h 3497876"/>
                <a:gd name="connsiteX79" fmla="*/ 2040169 w 3248648"/>
                <a:gd name="connsiteY79" fmla="*/ 460598 h 3497876"/>
                <a:gd name="connsiteX80" fmla="*/ 2063144 w 3248648"/>
                <a:gd name="connsiteY80" fmla="*/ 396268 h 3497876"/>
                <a:gd name="connsiteX81" fmla="*/ 2348033 w 3248648"/>
                <a:gd name="connsiteY81" fmla="*/ 207874 h 3497876"/>
                <a:gd name="connsiteX82" fmla="*/ 2035574 w 3248648"/>
                <a:gd name="connsiteY82" fmla="*/ 308964 h 3497876"/>
                <a:gd name="connsiteX83" fmla="*/ 2047899 w 3248648"/>
                <a:gd name="connsiteY83" fmla="*/ 175200 h 3497876"/>
                <a:gd name="connsiteX84" fmla="*/ 2126456 w 3248648"/>
                <a:gd name="connsiteY84" fmla="*/ 1101 h 3497876"/>
                <a:gd name="connsiteX85" fmla="*/ 1966650 w 3248648"/>
                <a:gd name="connsiteY85" fmla="*/ 258419 h 3497876"/>
                <a:gd name="connsiteX86" fmla="*/ 1936870 w 3248648"/>
                <a:gd name="connsiteY86" fmla="*/ 33265 h 3497876"/>
                <a:gd name="connsiteX87" fmla="*/ 1901275 w 3248648"/>
                <a:gd name="connsiteY87" fmla="*/ 209857 h 3497876"/>
                <a:gd name="connsiteX88" fmla="*/ 1931363 w 3248648"/>
                <a:gd name="connsiteY88" fmla="*/ 368416 h 3497876"/>
                <a:gd name="connsiteX89" fmla="*/ 1837294 w 3248648"/>
                <a:gd name="connsiteY89" fmla="*/ 289834 h 3497876"/>
                <a:gd name="connsiteX90" fmla="*/ 1776782 w 3248648"/>
                <a:gd name="connsiteY90" fmla="*/ 139231 h 3497876"/>
                <a:gd name="connsiteX91" fmla="*/ 1812524 w 3248648"/>
                <a:gd name="connsiteY91" fmla="*/ 364452 h 3497876"/>
                <a:gd name="connsiteX92" fmla="*/ 2358415 w 3248648"/>
                <a:gd name="connsiteY92" fmla="*/ 908521 h 3497876"/>
                <a:gd name="connsiteX93" fmla="*/ 2235543 w 3248648"/>
                <a:gd name="connsiteY93" fmla="*/ 831880 h 3497876"/>
                <a:gd name="connsiteX94" fmla="*/ 2065635 w 3248648"/>
                <a:gd name="connsiteY94" fmla="*/ 747415 h 3497876"/>
                <a:gd name="connsiteX95" fmla="*/ 2108531 w 3248648"/>
                <a:gd name="connsiteY95" fmla="*/ 999295 h 3497876"/>
                <a:gd name="connsiteX96" fmla="*/ 2259254 w 3248648"/>
                <a:gd name="connsiteY96" fmla="*/ 1068328 h 3497876"/>
                <a:gd name="connsiteX97" fmla="*/ 2285163 w 3248648"/>
                <a:gd name="connsiteY97" fmla="*/ 1145584 h 3497876"/>
                <a:gd name="connsiteX98" fmla="*/ 2187208 w 3248648"/>
                <a:gd name="connsiteY98" fmla="*/ 1397973 h 3497876"/>
                <a:gd name="connsiteX99" fmla="*/ 1962055 w 3248648"/>
                <a:gd name="connsiteY99" fmla="*/ 1420948 h 3497876"/>
                <a:gd name="connsiteX100" fmla="*/ 1658786 w 3248648"/>
                <a:gd name="connsiteY100" fmla="*/ 1453113 h 3497876"/>
                <a:gd name="connsiteX101" fmla="*/ 514638 w 3248648"/>
                <a:gd name="connsiteY101" fmla="*/ 1434733 h 3497876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59866 w 3248648"/>
                <a:gd name="connsiteY82" fmla="*/ 286067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59866 w 3248648"/>
                <a:gd name="connsiteY82" fmla="*/ 286067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59866 w 3248648"/>
                <a:gd name="connsiteY82" fmla="*/ 286067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59866 w 3248648"/>
                <a:gd name="connsiteY82" fmla="*/ 286067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48917 w 3248648"/>
                <a:gd name="connsiteY73" fmla="*/ 846949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48917 w 3248648"/>
                <a:gd name="connsiteY73" fmla="*/ 846949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48917 w 3248648"/>
                <a:gd name="connsiteY73" fmla="*/ 846949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70462 w 3248648"/>
                <a:gd name="connsiteY64" fmla="*/ 375313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25320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25320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25320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27321"/>
                <a:gd name="connsiteY0" fmla="*/ 1433632 h 3496775"/>
                <a:gd name="connsiteX1" fmla="*/ 514638 w 3227321"/>
                <a:gd name="connsiteY1" fmla="*/ 1433632 h 3496775"/>
                <a:gd name="connsiteX2" fmla="*/ 202179 w 3227321"/>
                <a:gd name="connsiteY2" fmla="*/ 1603646 h 3496775"/>
                <a:gd name="connsiteX3" fmla="*/ 18380 w 3227321"/>
                <a:gd name="connsiteY3" fmla="*/ 1787445 h 3496775"/>
                <a:gd name="connsiteX4" fmla="*/ 0 w 3227321"/>
                <a:gd name="connsiteY4" fmla="*/ 2063143 h 3496775"/>
                <a:gd name="connsiteX5" fmla="*/ 151635 w 3227321"/>
                <a:gd name="connsiteY5" fmla="*/ 1952864 h 3496775"/>
                <a:gd name="connsiteX6" fmla="*/ 188394 w 3227321"/>
                <a:gd name="connsiteY6" fmla="*/ 2003409 h 3496775"/>
                <a:gd name="connsiteX7" fmla="*/ 202179 w 3227321"/>
                <a:gd name="connsiteY7" fmla="*/ 1856369 h 3496775"/>
                <a:gd name="connsiteX8" fmla="*/ 280294 w 3227321"/>
                <a:gd name="connsiteY8" fmla="*/ 2269917 h 3496775"/>
                <a:gd name="connsiteX9" fmla="*/ 36760 w 3227321"/>
                <a:gd name="connsiteY9" fmla="*/ 2550211 h 3496775"/>
                <a:gd name="connsiteX10" fmla="*/ 45950 w 3227321"/>
                <a:gd name="connsiteY10" fmla="*/ 3363521 h 3496775"/>
                <a:gd name="connsiteX11" fmla="*/ 105685 w 3227321"/>
                <a:gd name="connsiteY11" fmla="*/ 3326761 h 3496775"/>
                <a:gd name="connsiteX12" fmla="*/ 133255 w 3227321"/>
                <a:gd name="connsiteY12" fmla="*/ 3469206 h 3496775"/>
                <a:gd name="connsiteX13" fmla="*/ 298674 w 3227321"/>
                <a:gd name="connsiteY13" fmla="*/ 3464611 h 3496775"/>
                <a:gd name="connsiteX14" fmla="*/ 353813 w 3227321"/>
                <a:gd name="connsiteY14" fmla="*/ 3427851 h 3496775"/>
                <a:gd name="connsiteX15" fmla="*/ 174609 w 3227321"/>
                <a:gd name="connsiteY15" fmla="*/ 3276217 h 3496775"/>
                <a:gd name="connsiteX16" fmla="*/ 170014 w 3227321"/>
                <a:gd name="connsiteY16" fmla="*/ 2720225 h 3496775"/>
                <a:gd name="connsiteX17" fmla="*/ 390573 w 3227321"/>
                <a:gd name="connsiteY17" fmla="*/ 2605350 h 3496775"/>
                <a:gd name="connsiteX18" fmla="*/ 298674 w 3227321"/>
                <a:gd name="connsiteY18" fmla="*/ 2734010 h 3496775"/>
                <a:gd name="connsiteX19" fmla="*/ 680057 w 3227321"/>
                <a:gd name="connsiteY19" fmla="*/ 3294597 h 3496775"/>
                <a:gd name="connsiteX20" fmla="*/ 721411 w 3227321"/>
                <a:gd name="connsiteY20" fmla="*/ 3262432 h 3496775"/>
                <a:gd name="connsiteX21" fmla="*/ 735196 w 3227321"/>
                <a:gd name="connsiteY21" fmla="*/ 3363521 h 3496775"/>
                <a:gd name="connsiteX22" fmla="*/ 928185 w 3227321"/>
                <a:gd name="connsiteY22" fmla="*/ 3363521 h 3496775"/>
                <a:gd name="connsiteX23" fmla="*/ 974135 w 3227321"/>
                <a:gd name="connsiteY23" fmla="*/ 3331356 h 3496775"/>
                <a:gd name="connsiteX24" fmla="*/ 758171 w 3227321"/>
                <a:gd name="connsiteY24" fmla="*/ 3193507 h 3496775"/>
                <a:gd name="connsiteX25" fmla="*/ 510043 w 3227321"/>
                <a:gd name="connsiteY25" fmla="*/ 2821314 h 3496775"/>
                <a:gd name="connsiteX26" fmla="*/ 519233 w 3227321"/>
                <a:gd name="connsiteY26" fmla="*/ 2738605 h 3496775"/>
                <a:gd name="connsiteX27" fmla="*/ 914400 w 3227321"/>
                <a:gd name="connsiteY27" fmla="*/ 2334247 h 3496775"/>
                <a:gd name="connsiteX28" fmla="*/ 1709331 w 3227321"/>
                <a:gd name="connsiteY28" fmla="*/ 2380197 h 3496775"/>
                <a:gd name="connsiteX29" fmla="*/ 1585267 w 3227321"/>
                <a:gd name="connsiteY29" fmla="*/ 3248647 h 3496775"/>
                <a:gd name="connsiteX30" fmla="*/ 1622026 w 3227321"/>
                <a:gd name="connsiteY30" fmla="*/ 3239457 h 3496775"/>
                <a:gd name="connsiteX31" fmla="*/ 1617432 w 3227321"/>
                <a:gd name="connsiteY31" fmla="*/ 3386496 h 3496775"/>
                <a:gd name="connsiteX32" fmla="*/ 1824205 w 3227321"/>
                <a:gd name="connsiteY32" fmla="*/ 3450826 h 3496775"/>
                <a:gd name="connsiteX33" fmla="*/ 1856370 w 3227321"/>
                <a:gd name="connsiteY33" fmla="*/ 3391091 h 3496775"/>
                <a:gd name="connsiteX34" fmla="*/ 1718521 w 3227321"/>
                <a:gd name="connsiteY34" fmla="*/ 3303786 h 3496775"/>
                <a:gd name="connsiteX35" fmla="*/ 1746091 w 3227321"/>
                <a:gd name="connsiteY35" fmla="*/ 2908619 h 3496775"/>
                <a:gd name="connsiteX36" fmla="*/ 1870155 w 3227321"/>
                <a:gd name="connsiteY36" fmla="*/ 2623730 h 3496775"/>
                <a:gd name="connsiteX37" fmla="*/ 1975840 w 3227321"/>
                <a:gd name="connsiteY37" fmla="*/ 2844289 h 3496775"/>
                <a:gd name="connsiteX38" fmla="*/ 2058549 w 3227321"/>
                <a:gd name="connsiteY38" fmla="*/ 3060253 h 3496775"/>
                <a:gd name="connsiteX39" fmla="*/ 2104499 w 3227321"/>
                <a:gd name="connsiteY39" fmla="*/ 3358926 h 3496775"/>
                <a:gd name="connsiteX40" fmla="*/ 2141259 w 3227321"/>
                <a:gd name="connsiteY40" fmla="*/ 3326761 h 3496775"/>
                <a:gd name="connsiteX41" fmla="*/ 2168828 w 3227321"/>
                <a:gd name="connsiteY41" fmla="*/ 3496775 h 3496775"/>
                <a:gd name="connsiteX42" fmla="*/ 2325058 w 3227321"/>
                <a:gd name="connsiteY42" fmla="*/ 3496775 h 3496775"/>
                <a:gd name="connsiteX43" fmla="*/ 2380197 w 3227321"/>
                <a:gd name="connsiteY43" fmla="*/ 3455421 h 3496775"/>
                <a:gd name="connsiteX44" fmla="*/ 2219373 w 3227321"/>
                <a:gd name="connsiteY44" fmla="*/ 3358926 h 3496775"/>
                <a:gd name="connsiteX45" fmla="*/ 2145854 w 3227321"/>
                <a:gd name="connsiteY45" fmla="*/ 3087823 h 3496775"/>
                <a:gd name="connsiteX46" fmla="*/ 2072334 w 3227321"/>
                <a:gd name="connsiteY46" fmla="*/ 2609945 h 3496775"/>
                <a:gd name="connsiteX47" fmla="*/ 2072334 w 3227321"/>
                <a:gd name="connsiteY47" fmla="*/ 2357222 h 3496775"/>
                <a:gd name="connsiteX48" fmla="*/ 2348033 w 3227321"/>
                <a:gd name="connsiteY48" fmla="*/ 2173423 h 3496775"/>
                <a:gd name="connsiteX49" fmla="*/ 2609946 w 3227321"/>
                <a:gd name="connsiteY49" fmla="*/ 1787445 h 3496775"/>
                <a:gd name="connsiteX50" fmla="*/ 2651301 w 3227321"/>
                <a:gd name="connsiteY50" fmla="*/ 1438227 h 3496775"/>
                <a:gd name="connsiteX51" fmla="*/ 2798340 w 3227321"/>
                <a:gd name="connsiteY51" fmla="*/ 1387682 h 3496775"/>
                <a:gd name="connsiteX52" fmla="*/ 2779960 w 3227321"/>
                <a:gd name="connsiteY52" fmla="*/ 1291187 h 3496775"/>
                <a:gd name="connsiteX53" fmla="*/ 2770770 w 3227321"/>
                <a:gd name="connsiteY53" fmla="*/ 1231453 h 3496775"/>
                <a:gd name="connsiteX54" fmla="*/ 2775365 w 3227321"/>
                <a:gd name="connsiteY54" fmla="*/ 1102793 h 3496775"/>
                <a:gd name="connsiteX55" fmla="*/ 2853480 w 3227321"/>
                <a:gd name="connsiteY55" fmla="*/ 1185503 h 3496775"/>
                <a:gd name="connsiteX56" fmla="*/ 2807530 w 3227321"/>
                <a:gd name="connsiteY56" fmla="*/ 1066034 h 3496775"/>
                <a:gd name="connsiteX57" fmla="*/ 2835100 w 3227321"/>
                <a:gd name="connsiteY57" fmla="*/ 1020084 h 3496775"/>
                <a:gd name="connsiteX58" fmla="*/ 2986734 w 3227321"/>
                <a:gd name="connsiteY58" fmla="*/ 771955 h 3496775"/>
                <a:gd name="connsiteX59" fmla="*/ 2729415 w 3227321"/>
                <a:gd name="connsiteY59" fmla="*/ 868450 h 3496775"/>
                <a:gd name="connsiteX60" fmla="*/ 3074039 w 3227321"/>
                <a:gd name="connsiteY60" fmla="*/ 496257 h 3496775"/>
                <a:gd name="connsiteX61" fmla="*/ 3227321 w 3227321"/>
                <a:gd name="connsiteY61" fmla="*/ 48897 h 3496775"/>
                <a:gd name="connsiteX62" fmla="*/ 3119988 w 3227321"/>
                <a:gd name="connsiteY62" fmla="*/ 328453 h 3496775"/>
                <a:gd name="connsiteX63" fmla="*/ 3079371 w 3227321"/>
                <a:gd name="connsiteY63" fmla="*/ 38232 h 3496775"/>
                <a:gd name="connsiteX64" fmla="*/ 3059798 w 3227321"/>
                <a:gd name="connsiteY64" fmla="*/ 388642 h 3496775"/>
                <a:gd name="connsiteX65" fmla="*/ 2963023 w 3227321"/>
                <a:gd name="connsiteY65" fmla="*/ 482754 h 3496775"/>
                <a:gd name="connsiteX66" fmla="*/ 2822963 w 3227321"/>
                <a:gd name="connsiteY66" fmla="*/ 60189 h 3496775"/>
                <a:gd name="connsiteX67" fmla="*/ 2887119 w 3227321"/>
                <a:gd name="connsiteY67" fmla="*/ 521161 h 3496775"/>
                <a:gd name="connsiteX68" fmla="*/ 2715630 w 3227321"/>
                <a:gd name="connsiteY68" fmla="*/ 730601 h 3496775"/>
                <a:gd name="connsiteX69" fmla="*/ 2649828 w 3227321"/>
                <a:gd name="connsiteY69" fmla="*/ 620884 h 3496775"/>
                <a:gd name="connsiteX70" fmla="*/ 2633832 w 3227321"/>
                <a:gd name="connsiteY70" fmla="*/ 446449 h 3496775"/>
                <a:gd name="connsiteX71" fmla="*/ 2586971 w 3227321"/>
                <a:gd name="connsiteY71" fmla="*/ 643296 h 3496775"/>
                <a:gd name="connsiteX72" fmla="*/ 2650846 w 3227321"/>
                <a:gd name="connsiteY72" fmla="*/ 771218 h 3496775"/>
                <a:gd name="connsiteX73" fmla="*/ 2632922 w 3227321"/>
                <a:gd name="connsiteY73" fmla="*/ 854946 h 3496775"/>
                <a:gd name="connsiteX74" fmla="*/ 2481287 w 3227321"/>
                <a:gd name="connsiteY74" fmla="*/ 854665 h 3496775"/>
                <a:gd name="connsiteX75" fmla="*/ 2393982 w 3227321"/>
                <a:gd name="connsiteY75" fmla="*/ 753575 h 3496775"/>
                <a:gd name="connsiteX76" fmla="*/ 2447929 w 3227321"/>
                <a:gd name="connsiteY76" fmla="*/ 605344 h 3496775"/>
                <a:gd name="connsiteX77" fmla="*/ 2420079 w 3227321"/>
                <a:gd name="connsiteY77" fmla="*/ 458586 h 3496775"/>
                <a:gd name="connsiteX78" fmla="*/ 2330389 w 3227321"/>
                <a:gd name="connsiteY78" fmla="*/ 702575 h 3496775"/>
                <a:gd name="connsiteX79" fmla="*/ 2045501 w 3227321"/>
                <a:gd name="connsiteY79" fmla="*/ 470160 h 3496775"/>
                <a:gd name="connsiteX80" fmla="*/ 2079139 w 3227321"/>
                <a:gd name="connsiteY80" fmla="*/ 379171 h 3496775"/>
                <a:gd name="connsiteX81" fmla="*/ 2305379 w 3227321"/>
                <a:gd name="connsiteY81" fmla="*/ 238764 h 3496775"/>
                <a:gd name="connsiteX82" fmla="*/ 2167863 w 3227321"/>
                <a:gd name="connsiteY82" fmla="*/ 296731 h 3496775"/>
                <a:gd name="connsiteX83" fmla="*/ 2035574 w 3227321"/>
                <a:gd name="connsiteY83" fmla="*/ 307863 h 3496775"/>
                <a:gd name="connsiteX84" fmla="*/ 2047899 w 3227321"/>
                <a:gd name="connsiteY84" fmla="*/ 174099 h 3496775"/>
                <a:gd name="connsiteX85" fmla="*/ 2126456 w 3227321"/>
                <a:gd name="connsiteY85" fmla="*/ 0 h 3496775"/>
                <a:gd name="connsiteX86" fmla="*/ 1966650 w 3227321"/>
                <a:gd name="connsiteY86" fmla="*/ 257318 h 3496775"/>
                <a:gd name="connsiteX87" fmla="*/ 1936870 w 3227321"/>
                <a:gd name="connsiteY87" fmla="*/ 32164 h 3496775"/>
                <a:gd name="connsiteX88" fmla="*/ 1901275 w 3227321"/>
                <a:gd name="connsiteY88" fmla="*/ 208756 h 3496775"/>
                <a:gd name="connsiteX89" fmla="*/ 1931363 w 3227321"/>
                <a:gd name="connsiteY89" fmla="*/ 367315 h 3496775"/>
                <a:gd name="connsiteX90" fmla="*/ 1837294 w 3227321"/>
                <a:gd name="connsiteY90" fmla="*/ 288733 h 3496775"/>
                <a:gd name="connsiteX91" fmla="*/ 1776782 w 3227321"/>
                <a:gd name="connsiteY91" fmla="*/ 138130 h 3496775"/>
                <a:gd name="connsiteX92" fmla="*/ 1812524 w 3227321"/>
                <a:gd name="connsiteY92" fmla="*/ 363351 h 3496775"/>
                <a:gd name="connsiteX93" fmla="*/ 2358415 w 3227321"/>
                <a:gd name="connsiteY93" fmla="*/ 907420 h 3496775"/>
                <a:gd name="connsiteX94" fmla="*/ 2235543 w 3227321"/>
                <a:gd name="connsiteY94" fmla="*/ 830779 h 3496775"/>
                <a:gd name="connsiteX95" fmla="*/ 2065635 w 3227321"/>
                <a:gd name="connsiteY95" fmla="*/ 746314 h 3496775"/>
                <a:gd name="connsiteX96" fmla="*/ 2108531 w 3227321"/>
                <a:gd name="connsiteY96" fmla="*/ 998194 h 3496775"/>
                <a:gd name="connsiteX97" fmla="*/ 2259254 w 3227321"/>
                <a:gd name="connsiteY97" fmla="*/ 1067227 h 3496775"/>
                <a:gd name="connsiteX98" fmla="*/ 2285163 w 3227321"/>
                <a:gd name="connsiteY98" fmla="*/ 1144483 h 3496775"/>
                <a:gd name="connsiteX99" fmla="*/ 2187208 w 3227321"/>
                <a:gd name="connsiteY99" fmla="*/ 1396872 h 3496775"/>
                <a:gd name="connsiteX100" fmla="*/ 1962055 w 3227321"/>
                <a:gd name="connsiteY100" fmla="*/ 1419847 h 3496775"/>
                <a:gd name="connsiteX101" fmla="*/ 1658786 w 3227321"/>
                <a:gd name="connsiteY101" fmla="*/ 1452012 h 3496775"/>
                <a:gd name="connsiteX102" fmla="*/ 514638 w 3227321"/>
                <a:gd name="connsiteY102" fmla="*/ 1433632 h 3496775"/>
                <a:gd name="connsiteX0" fmla="*/ 514638 w 3239679"/>
                <a:gd name="connsiteY0" fmla="*/ 1433632 h 3496775"/>
                <a:gd name="connsiteX1" fmla="*/ 514638 w 3239679"/>
                <a:gd name="connsiteY1" fmla="*/ 1433632 h 3496775"/>
                <a:gd name="connsiteX2" fmla="*/ 202179 w 3239679"/>
                <a:gd name="connsiteY2" fmla="*/ 1603646 h 3496775"/>
                <a:gd name="connsiteX3" fmla="*/ 18380 w 3239679"/>
                <a:gd name="connsiteY3" fmla="*/ 1787445 h 3496775"/>
                <a:gd name="connsiteX4" fmla="*/ 0 w 3239679"/>
                <a:gd name="connsiteY4" fmla="*/ 2063143 h 3496775"/>
                <a:gd name="connsiteX5" fmla="*/ 151635 w 3239679"/>
                <a:gd name="connsiteY5" fmla="*/ 1952864 h 3496775"/>
                <a:gd name="connsiteX6" fmla="*/ 188394 w 3239679"/>
                <a:gd name="connsiteY6" fmla="*/ 2003409 h 3496775"/>
                <a:gd name="connsiteX7" fmla="*/ 202179 w 3239679"/>
                <a:gd name="connsiteY7" fmla="*/ 1856369 h 3496775"/>
                <a:gd name="connsiteX8" fmla="*/ 280294 w 3239679"/>
                <a:gd name="connsiteY8" fmla="*/ 2269917 h 3496775"/>
                <a:gd name="connsiteX9" fmla="*/ 36760 w 3239679"/>
                <a:gd name="connsiteY9" fmla="*/ 2550211 h 3496775"/>
                <a:gd name="connsiteX10" fmla="*/ 45950 w 3239679"/>
                <a:gd name="connsiteY10" fmla="*/ 3363521 h 3496775"/>
                <a:gd name="connsiteX11" fmla="*/ 105685 w 3239679"/>
                <a:gd name="connsiteY11" fmla="*/ 3326761 h 3496775"/>
                <a:gd name="connsiteX12" fmla="*/ 133255 w 3239679"/>
                <a:gd name="connsiteY12" fmla="*/ 3469206 h 3496775"/>
                <a:gd name="connsiteX13" fmla="*/ 298674 w 3239679"/>
                <a:gd name="connsiteY13" fmla="*/ 3464611 h 3496775"/>
                <a:gd name="connsiteX14" fmla="*/ 353813 w 3239679"/>
                <a:gd name="connsiteY14" fmla="*/ 3427851 h 3496775"/>
                <a:gd name="connsiteX15" fmla="*/ 174609 w 3239679"/>
                <a:gd name="connsiteY15" fmla="*/ 3276217 h 3496775"/>
                <a:gd name="connsiteX16" fmla="*/ 170014 w 3239679"/>
                <a:gd name="connsiteY16" fmla="*/ 2720225 h 3496775"/>
                <a:gd name="connsiteX17" fmla="*/ 390573 w 3239679"/>
                <a:gd name="connsiteY17" fmla="*/ 2605350 h 3496775"/>
                <a:gd name="connsiteX18" fmla="*/ 298674 w 3239679"/>
                <a:gd name="connsiteY18" fmla="*/ 2734010 h 3496775"/>
                <a:gd name="connsiteX19" fmla="*/ 680057 w 3239679"/>
                <a:gd name="connsiteY19" fmla="*/ 3294597 h 3496775"/>
                <a:gd name="connsiteX20" fmla="*/ 721411 w 3239679"/>
                <a:gd name="connsiteY20" fmla="*/ 3262432 h 3496775"/>
                <a:gd name="connsiteX21" fmla="*/ 735196 w 3239679"/>
                <a:gd name="connsiteY21" fmla="*/ 3363521 h 3496775"/>
                <a:gd name="connsiteX22" fmla="*/ 928185 w 3239679"/>
                <a:gd name="connsiteY22" fmla="*/ 3363521 h 3496775"/>
                <a:gd name="connsiteX23" fmla="*/ 974135 w 3239679"/>
                <a:gd name="connsiteY23" fmla="*/ 3331356 h 3496775"/>
                <a:gd name="connsiteX24" fmla="*/ 758171 w 3239679"/>
                <a:gd name="connsiteY24" fmla="*/ 3193507 h 3496775"/>
                <a:gd name="connsiteX25" fmla="*/ 510043 w 3239679"/>
                <a:gd name="connsiteY25" fmla="*/ 2821314 h 3496775"/>
                <a:gd name="connsiteX26" fmla="*/ 519233 w 3239679"/>
                <a:gd name="connsiteY26" fmla="*/ 2738605 h 3496775"/>
                <a:gd name="connsiteX27" fmla="*/ 914400 w 3239679"/>
                <a:gd name="connsiteY27" fmla="*/ 2334247 h 3496775"/>
                <a:gd name="connsiteX28" fmla="*/ 1709331 w 3239679"/>
                <a:gd name="connsiteY28" fmla="*/ 2380197 h 3496775"/>
                <a:gd name="connsiteX29" fmla="*/ 1585267 w 3239679"/>
                <a:gd name="connsiteY29" fmla="*/ 3248647 h 3496775"/>
                <a:gd name="connsiteX30" fmla="*/ 1622026 w 3239679"/>
                <a:gd name="connsiteY30" fmla="*/ 3239457 h 3496775"/>
                <a:gd name="connsiteX31" fmla="*/ 1617432 w 3239679"/>
                <a:gd name="connsiteY31" fmla="*/ 3386496 h 3496775"/>
                <a:gd name="connsiteX32" fmla="*/ 1824205 w 3239679"/>
                <a:gd name="connsiteY32" fmla="*/ 3450826 h 3496775"/>
                <a:gd name="connsiteX33" fmla="*/ 1856370 w 3239679"/>
                <a:gd name="connsiteY33" fmla="*/ 3391091 h 3496775"/>
                <a:gd name="connsiteX34" fmla="*/ 1718521 w 3239679"/>
                <a:gd name="connsiteY34" fmla="*/ 3303786 h 3496775"/>
                <a:gd name="connsiteX35" fmla="*/ 1746091 w 3239679"/>
                <a:gd name="connsiteY35" fmla="*/ 2908619 h 3496775"/>
                <a:gd name="connsiteX36" fmla="*/ 1870155 w 3239679"/>
                <a:gd name="connsiteY36" fmla="*/ 2623730 h 3496775"/>
                <a:gd name="connsiteX37" fmla="*/ 1975840 w 3239679"/>
                <a:gd name="connsiteY37" fmla="*/ 2844289 h 3496775"/>
                <a:gd name="connsiteX38" fmla="*/ 2058549 w 3239679"/>
                <a:gd name="connsiteY38" fmla="*/ 3060253 h 3496775"/>
                <a:gd name="connsiteX39" fmla="*/ 2104499 w 3239679"/>
                <a:gd name="connsiteY39" fmla="*/ 3358926 h 3496775"/>
                <a:gd name="connsiteX40" fmla="*/ 2141259 w 3239679"/>
                <a:gd name="connsiteY40" fmla="*/ 3326761 h 3496775"/>
                <a:gd name="connsiteX41" fmla="*/ 2168828 w 3239679"/>
                <a:gd name="connsiteY41" fmla="*/ 3496775 h 3496775"/>
                <a:gd name="connsiteX42" fmla="*/ 2325058 w 3239679"/>
                <a:gd name="connsiteY42" fmla="*/ 3496775 h 3496775"/>
                <a:gd name="connsiteX43" fmla="*/ 2380197 w 3239679"/>
                <a:gd name="connsiteY43" fmla="*/ 3455421 h 3496775"/>
                <a:gd name="connsiteX44" fmla="*/ 2219373 w 3239679"/>
                <a:gd name="connsiteY44" fmla="*/ 3358926 h 3496775"/>
                <a:gd name="connsiteX45" fmla="*/ 2145854 w 3239679"/>
                <a:gd name="connsiteY45" fmla="*/ 3087823 h 3496775"/>
                <a:gd name="connsiteX46" fmla="*/ 2072334 w 3239679"/>
                <a:gd name="connsiteY46" fmla="*/ 2609945 h 3496775"/>
                <a:gd name="connsiteX47" fmla="*/ 2072334 w 3239679"/>
                <a:gd name="connsiteY47" fmla="*/ 2357222 h 3496775"/>
                <a:gd name="connsiteX48" fmla="*/ 2348033 w 3239679"/>
                <a:gd name="connsiteY48" fmla="*/ 2173423 h 3496775"/>
                <a:gd name="connsiteX49" fmla="*/ 2609946 w 3239679"/>
                <a:gd name="connsiteY49" fmla="*/ 1787445 h 3496775"/>
                <a:gd name="connsiteX50" fmla="*/ 2651301 w 3239679"/>
                <a:gd name="connsiteY50" fmla="*/ 1438227 h 3496775"/>
                <a:gd name="connsiteX51" fmla="*/ 2798340 w 3239679"/>
                <a:gd name="connsiteY51" fmla="*/ 1387682 h 3496775"/>
                <a:gd name="connsiteX52" fmla="*/ 2779960 w 3239679"/>
                <a:gd name="connsiteY52" fmla="*/ 1291187 h 3496775"/>
                <a:gd name="connsiteX53" fmla="*/ 2770770 w 3239679"/>
                <a:gd name="connsiteY53" fmla="*/ 1231453 h 3496775"/>
                <a:gd name="connsiteX54" fmla="*/ 2775365 w 3239679"/>
                <a:gd name="connsiteY54" fmla="*/ 1102793 h 3496775"/>
                <a:gd name="connsiteX55" fmla="*/ 2853480 w 3239679"/>
                <a:gd name="connsiteY55" fmla="*/ 1185503 h 3496775"/>
                <a:gd name="connsiteX56" fmla="*/ 2807530 w 3239679"/>
                <a:gd name="connsiteY56" fmla="*/ 1066034 h 3496775"/>
                <a:gd name="connsiteX57" fmla="*/ 2835100 w 3239679"/>
                <a:gd name="connsiteY57" fmla="*/ 1020084 h 3496775"/>
                <a:gd name="connsiteX58" fmla="*/ 2986734 w 3239679"/>
                <a:gd name="connsiteY58" fmla="*/ 771955 h 3496775"/>
                <a:gd name="connsiteX59" fmla="*/ 2729415 w 3239679"/>
                <a:gd name="connsiteY59" fmla="*/ 868450 h 3496775"/>
                <a:gd name="connsiteX60" fmla="*/ 3074039 w 3239679"/>
                <a:gd name="connsiteY60" fmla="*/ 496257 h 3496775"/>
                <a:gd name="connsiteX61" fmla="*/ 3227321 w 3239679"/>
                <a:gd name="connsiteY61" fmla="*/ 48897 h 3496775"/>
                <a:gd name="connsiteX62" fmla="*/ 3119988 w 3239679"/>
                <a:gd name="connsiteY62" fmla="*/ 328453 h 3496775"/>
                <a:gd name="connsiteX63" fmla="*/ 3079371 w 3239679"/>
                <a:gd name="connsiteY63" fmla="*/ 38232 h 3496775"/>
                <a:gd name="connsiteX64" fmla="*/ 3059798 w 3239679"/>
                <a:gd name="connsiteY64" fmla="*/ 388642 h 3496775"/>
                <a:gd name="connsiteX65" fmla="*/ 2963023 w 3239679"/>
                <a:gd name="connsiteY65" fmla="*/ 482754 h 3496775"/>
                <a:gd name="connsiteX66" fmla="*/ 2822963 w 3239679"/>
                <a:gd name="connsiteY66" fmla="*/ 60189 h 3496775"/>
                <a:gd name="connsiteX67" fmla="*/ 2887119 w 3239679"/>
                <a:gd name="connsiteY67" fmla="*/ 521161 h 3496775"/>
                <a:gd name="connsiteX68" fmla="*/ 2715630 w 3239679"/>
                <a:gd name="connsiteY68" fmla="*/ 730601 h 3496775"/>
                <a:gd name="connsiteX69" fmla="*/ 2649828 w 3239679"/>
                <a:gd name="connsiteY69" fmla="*/ 620884 h 3496775"/>
                <a:gd name="connsiteX70" fmla="*/ 2633832 w 3239679"/>
                <a:gd name="connsiteY70" fmla="*/ 446449 h 3496775"/>
                <a:gd name="connsiteX71" fmla="*/ 2586971 w 3239679"/>
                <a:gd name="connsiteY71" fmla="*/ 643296 h 3496775"/>
                <a:gd name="connsiteX72" fmla="*/ 2650846 w 3239679"/>
                <a:gd name="connsiteY72" fmla="*/ 771218 h 3496775"/>
                <a:gd name="connsiteX73" fmla="*/ 2632922 w 3239679"/>
                <a:gd name="connsiteY73" fmla="*/ 854946 h 3496775"/>
                <a:gd name="connsiteX74" fmla="*/ 2481287 w 3239679"/>
                <a:gd name="connsiteY74" fmla="*/ 854665 h 3496775"/>
                <a:gd name="connsiteX75" fmla="*/ 2393982 w 3239679"/>
                <a:gd name="connsiteY75" fmla="*/ 753575 h 3496775"/>
                <a:gd name="connsiteX76" fmla="*/ 2447929 w 3239679"/>
                <a:gd name="connsiteY76" fmla="*/ 605344 h 3496775"/>
                <a:gd name="connsiteX77" fmla="*/ 2420079 w 3239679"/>
                <a:gd name="connsiteY77" fmla="*/ 458586 h 3496775"/>
                <a:gd name="connsiteX78" fmla="*/ 2330389 w 3239679"/>
                <a:gd name="connsiteY78" fmla="*/ 702575 h 3496775"/>
                <a:gd name="connsiteX79" fmla="*/ 2045501 w 3239679"/>
                <a:gd name="connsiteY79" fmla="*/ 470160 h 3496775"/>
                <a:gd name="connsiteX80" fmla="*/ 2079139 w 3239679"/>
                <a:gd name="connsiteY80" fmla="*/ 379171 h 3496775"/>
                <a:gd name="connsiteX81" fmla="*/ 2305379 w 3239679"/>
                <a:gd name="connsiteY81" fmla="*/ 238764 h 3496775"/>
                <a:gd name="connsiteX82" fmla="*/ 2167863 w 3239679"/>
                <a:gd name="connsiteY82" fmla="*/ 296731 h 3496775"/>
                <a:gd name="connsiteX83" fmla="*/ 2035574 w 3239679"/>
                <a:gd name="connsiteY83" fmla="*/ 307863 h 3496775"/>
                <a:gd name="connsiteX84" fmla="*/ 2047899 w 3239679"/>
                <a:gd name="connsiteY84" fmla="*/ 174099 h 3496775"/>
                <a:gd name="connsiteX85" fmla="*/ 2126456 w 3239679"/>
                <a:gd name="connsiteY85" fmla="*/ 0 h 3496775"/>
                <a:gd name="connsiteX86" fmla="*/ 1966650 w 3239679"/>
                <a:gd name="connsiteY86" fmla="*/ 257318 h 3496775"/>
                <a:gd name="connsiteX87" fmla="*/ 1936870 w 3239679"/>
                <a:gd name="connsiteY87" fmla="*/ 32164 h 3496775"/>
                <a:gd name="connsiteX88" fmla="*/ 1901275 w 3239679"/>
                <a:gd name="connsiteY88" fmla="*/ 208756 h 3496775"/>
                <a:gd name="connsiteX89" fmla="*/ 1931363 w 3239679"/>
                <a:gd name="connsiteY89" fmla="*/ 367315 h 3496775"/>
                <a:gd name="connsiteX90" fmla="*/ 1837294 w 3239679"/>
                <a:gd name="connsiteY90" fmla="*/ 288733 h 3496775"/>
                <a:gd name="connsiteX91" fmla="*/ 1776782 w 3239679"/>
                <a:gd name="connsiteY91" fmla="*/ 138130 h 3496775"/>
                <a:gd name="connsiteX92" fmla="*/ 1812524 w 3239679"/>
                <a:gd name="connsiteY92" fmla="*/ 363351 h 3496775"/>
                <a:gd name="connsiteX93" fmla="*/ 2358415 w 3239679"/>
                <a:gd name="connsiteY93" fmla="*/ 907420 h 3496775"/>
                <a:gd name="connsiteX94" fmla="*/ 2235543 w 3239679"/>
                <a:gd name="connsiteY94" fmla="*/ 830779 h 3496775"/>
                <a:gd name="connsiteX95" fmla="*/ 2065635 w 3239679"/>
                <a:gd name="connsiteY95" fmla="*/ 746314 h 3496775"/>
                <a:gd name="connsiteX96" fmla="*/ 2108531 w 3239679"/>
                <a:gd name="connsiteY96" fmla="*/ 998194 h 3496775"/>
                <a:gd name="connsiteX97" fmla="*/ 2259254 w 3239679"/>
                <a:gd name="connsiteY97" fmla="*/ 1067227 h 3496775"/>
                <a:gd name="connsiteX98" fmla="*/ 2285163 w 3239679"/>
                <a:gd name="connsiteY98" fmla="*/ 1144483 h 3496775"/>
                <a:gd name="connsiteX99" fmla="*/ 2187208 w 3239679"/>
                <a:gd name="connsiteY99" fmla="*/ 1396872 h 3496775"/>
                <a:gd name="connsiteX100" fmla="*/ 1962055 w 3239679"/>
                <a:gd name="connsiteY100" fmla="*/ 1419847 h 3496775"/>
                <a:gd name="connsiteX101" fmla="*/ 1658786 w 3239679"/>
                <a:gd name="connsiteY101" fmla="*/ 1452012 h 3496775"/>
                <a:gd name="connsiteX102" fmla="*/ 514638 w 3239679"/>
                <a:gd name="connsiteY102" fmla="*/ 1433632 h 3496775"/>
                <a:gd name="connsiteX0" fmla="*/ 514638 w 3227321"/>
                <a:gd name="connsiteY0" fmla="*/ 1433632 h 3496775"/>
                <a:gd name="connsiteX1" fmla="*/ 514638 w 3227321"/>
                <a:gd name="connsiteY1" fmla="*/ 1433632 h 3496775"/>
                <a:gd name="connsiteX2" fmla="*/ 202179 w 3227321"/>
                <a:gd name="connsiteY2" fmla="*/ 1603646 h 3496775"/>
                <a:gd name="connsiteX3" fmla="*/ 18380 w 3227321"/>
                <a:gd name="connsiteY3" fmla="*/ 1787445 h 3496775"/>
                <a:gd name="connsiteX4" fmla="*/ 0 w 3227321"/>
                <a:gd name="connsiteY4" fmla="*/ 2063143 h 3496775"/>
                <a:gd name="connsiteX5" fmla="*/ 151635 w 3227321"/>
                <a:gd name="connsiteY5" fmla="*/ 1952864 h 3496775"/>
                <a:gd name="connsiteX6" fmla="*/ 188394 w 3227321"/>
                <a:gd name="connsiteY6" fmla="*/ 2003409 h 3496775"/>
                <a:gd name="connsiteX7" fmla="*/ 202179 w 3227321"/>
                <a:gd name="connsiteY7" fmla="*/ 1856369 h 3496775"/>
                <a:gd name="connsiteX8" fmla="*/ 280294 w 3227321"/>
                <a:gd name="connsiteY8" fmla="*/ 2269917 h 3496775"/>
                <a:gd name="connsiteX9" fmla="*/ 36760 w 3227321"/>
                <a:gd name="connsiteY9" fmla="*/ 2550211 h 3496775"/>
                <a:gd name="connsiteX10" fmla="*/ 45950 w 3227321"/>
                <a:gd name="connsiteY10" fmla="*/ 3363521 h 3496775"/>
                <a:gd name="connsiteX11" fmla="*/ 105685 w 3227321"/>
                <a:gd name="connsiteY11" fmla="*/ 3326761 h 3496775"/>
                <a:gd name="connsiteX12" fmla="*/ 133255 w 3227321"/>
                <a:gd name="connsiteY12" fmla="*/ 3469206 h 3496775"/>
                <a:gd name="connsiteX13" fmla="*/ 298674 w 3227321"/>
                <a:gd name="connsiteY13" fmla="*/ 3464611 h 3496775"/>
                <a:gd name="connsiteX14" fmla="*/ 353813 w 3227321"/>
                <a:gd name="connsiteY14" fmla="*/ 3427851 h 3496775"/>
                <a:gd name="connsiteX15" fmla="*/ 174609 w 3227321"/>
                <a:gd name="connsiteY15" fmla="*/ 3276217 h 3496775"/>
                <a:gd name="connsiteX16" fmla="*/ 170014 w 3227321"/>
                <a:gd name="connsiteY16" fmla="*/ 2720225 h 3496775"/>
                <a:gd name="connsiteX17" fmla="*/ 390573 w 3227321"/>
                <a:gd name="connsiteY17" fmla="*/ 2605350 h 3496775"/>
                <a:gd name="connsiteX18" fmla="*/ 298674 w 3227321"/>
                <a:gd name="connsiteY18" fmla="*/ 2734010 h 3496775"/>
                <a:gd name="connsiteX19" fmla="*/ 680057 w 3227321"/>
                <a:gd name="connsiteY19" fmla="*/ 3294597 h 3496775"/>
                <a:gd name="connsiteX20" fmla="*/ 721411 w 3227321"/>
                <a:gd name="connsiteY20" fmla="*/ 3262432 h 3496775"/>
                <a:gd name="connsiteX21" fmla="*/ 735196 w 3227321"/>
                <a:gd name="connsiteY21" fmla="*/ 3363521 h 3496775"/>
                <a:gd name="connsiteX22" fmla="*/ 928185 w 3227321"/>
                <a:gd name="connsiteY22" fmla="*/ 3363521 h 3496775"/>
                <a:gd name="connsiteX23" fmla="*/ 974135 w 3227321"/>
                <a:gd name="connsiteY23" fmla="*/ 3331356 h 3496775"/>
                <a:gd name="connsiteX24" fmla="*/ 758171 w 3227321"/>
                <a:gd name="connsiteY24" fmla="*/ 3193507 h 3496775"/>
                <a:gd name="connsiteX25" fmla="*/ 510043 w 3227321"/>
                <a:gd name="connsiteY25" fmla="*/ 2821314 h 3496775"/>
                <a:gd name="connsiteX26" fmla="*/ 519233 w 3227321"/>
                <a:gd name="connsiteY26" fmla="*/ 2738605 h 3496775"/>
                <a:gd name="connsiteX27" fmla="*/ 914400 w 3227321"/>
                <a:gd name="connsiteY27" fmla="*/ 2334247 h 3496775"/>
                <a:gd name="connsiteX28" fmla="*/ 1709331 w 3227321"/>
                <a:gd name="connsiteY28" fmla="*/ 2380197 h 3496775"/>
                <a:gd name="connsiteX29" fmla="*/ 1585267 w 3227321"/>
                <a:gd name="connsiteY29" fmla="*/ 3248647 h 3496775"/>
                <a:gd name="connsiteX30" fmla="*/ 1622026 w 3227321"/>
                <a:gd name="connsiteY30" fmla="*/ 3239457 h 3496775"/>
                <a:gd name="connsiteX31" fmla="*/ 1617432 w 3227321"/>
                <a:gd name="connsiteY31" fmla="*/ 3386496 h 3496775"/>
                <a:gd name="connsiteX32" fmla="*/ 1824205 w 3227321"/>
                <a:gd name="connsiteY32" fmla="*/ 3450826 h 3496775"/>
                <a:gd name="connsiteX33" fmla="*/ 1856370 w 3227321"/>
                <a:gd name="connsiteY33" fmla="*/ 3391091 h 3496775"/>
                <a:gd name="connsiteX34" fmla="*/ 1718521 w 3227321"/>
                <a:gd name="connsiteY34" fmla="*/ 3303786 h 3496775"/>
                <a:gd name="connsiteX35" fmla="*/ 1746091 w 3227321"/>
                <a:gd name="connsiteY35" fmla="*/ 2908619 h 3496775"/>
                <a:gd name="connsiteX36" fmla="*/ 1870155 w 3227321"/>
                <a:gd name="connsiteY36" fmla="*/ 2623730 h 3496775"/>
                <a:gd name="connsiteX37" fmla="*/ 1975840 w 3227321"/>
                <a:gd name="connsiteY37" fmla="*/ 2844289 h 3496775"/>
                <a:gd name="connsiteX38" fmla="*/ 2058549 w 3227321"/>
                <a:gd name="connsiteY38" fmla="*/ 3060253 h 3496775"/>
                <a:gd name="connsiteX39" fmla="*/ 2104499 w 3227321"/>
                <a:gd name="connsiteY39" fmla="*/ 3358926 h 3496775"/>
                <a:gd name="connsiteX40" fmla="*/ 2141259 w 3227321"/>
                <a:gd name="connsiteY40" fmla="*/ 3326761 h 3496775"/>
                <a:gd name="connsiteX41" fmla="*/ 2168828 w 3227321"/>
                <a:gd name="connsiteY41" fmla="*/ 3496775 h 3496775"/>
                <a:gd name="connsiteX42" fmla="*/ 2325058 w 3227321"/>
                <a:gd name="connsiteY42" fmla="*/ 3496775 h 3496775"/>
                <a:gd name="connsiteX43" fmla="*/ 2380197 w 3227321"/>
                <a:gd name="connsiteY43" fmla="*/ 3455421 h 3496775"/>
                <a:gd name="connsiteX44" fmla="*/ 2219373 w 3227321"/>
                <a:gd name="connsiteY44" fmla="*/ 3358926 h 3496775"/>
                <a:gd name="connsiteX45" fmla="*/ 2145854 w 3227321"/>
                <a:gd name="connsiteY45" fmla="*/ 3087823 h 3496775"/>
                <a:gd name="connsiteX46" fmla="*/ 2072334 w 3227321"/>
                <a:gd name="connsiteY46" fmla="*/ 2609945 h 3496775"/>
                <a:gd name="connsiteX47" fmla="*/ 2072334 w 3227321"/>
                <a:gd name="connsiteY47" fmla="*/ 2357222 h 3496775"/>
                <a:gd name="connsiteX48" fmla="*/ 2348033 w 3227321"/>
                <a:gd name="connsiteY48" fmla="*/ 2173423 h 3496775"/>
                <a:gd name="connsiteX49" fmla="*/ 2609946 w 3227321"/>
                <a:gd name="connsiteY49" fmla="*/ 1787445 h 3496775"/>
                <a:gd name="connsiteX50" fmla="*/ 2651301 w 3227321"/>
                <a:gd name="connsiteY50" fmla="*/ 1438227 h 3496775"/>
                <a:gd name="connsiteX51" fmla="*/ 2798340 w 3227321"/>
                <a:gd name="connsiteY51" fmla="*/ 1387682 h 3496775"/>
                <a:gd name="connsiteX52" fmla="*/ 2779960 w 3227321"/>
                <a:gd name="connsiteY52" fmla="*/ 1291187 h 3496775"/>
                <a:gd name="connsiteX53" fmla="*/ 2770770 w 3227321"/>
                <a:gd name="connsiteY53" fmla="*/ 1231453 h 3496775"/>
                <a:gd name="connsiteX54" fmla="*/ 2775365 w 3227321"/>
                <a:gd name="connsiteY54" fmla="*/ 1102793 h 3496775"/>
                <a:gd name="connsiteX55" fmla="*/ 2853480 w 3227321"/>
                <a:gd name="connsiteY55" fmla="*/ 1185503 h 3496775"/>
                <a:gd name="connsiteX56" fmla="*/ 2807530 w 3227321"/>
                <a:gd name="connsiteY56" fmla="*/ 1066034 h 3496775"/>
                <a:gd name="connsiteX57" fmla="*/ 2835100 w 3227321"/>
                <a:gd name="connsiteY57" fmla="*/ 1020084 h 3496775"/>
                <a:gd name="connsiteX58" fmla="*/ 2986734 w 3227321"/>
                <a:gd name="connsiteY58" fmla="*/ 771955 h 3496775"/>
                <a:gd name="connsiteX59" fmla="*/ 2729415 w 3227321"/>
                <a:gd name="connsiteY59" fmla="*/ 868450 h 3496775"/>
                <a:gd name="connsiteX60" fmla="*/ 3074039 w 3227321"/>
                <a:gd name="connsiteY60" fmla="*/ 496257 h 3496775"/>
                <a:gd name="connsiteX61" fmla="*/ 3227321 w 3227321"/>
                <a:gd name="connsiteY61" fmla="*/ 48897 h 3496775"/>
                <a:gd name="connsiteX62" fmla="*/ 3119988 w 3227321"/>
                <a:gd name="connsiteY62" fmla="*/ 328453 h 3496775"/>
                <a:gd name="connsiteX63" fmla="*/ 3079371 w 3227321"/>
                <a:gd name="connsiteY63" fmla="*/ 38232 h 3496775"/>
                <a:gd name="connsiteX64" fmla="*/ 3059798 w 3227321"/>
                <a:gd name="connsiteY64" fmla="*/ 388642 h 3496775"/>
                <a:gd name="connsiteX65" fmla="*/ 2963023 w 3227321"/>
                <a:gd name="connsiteY65" fmla="*/ 482754 h 3496775"/>
                <a:gd name="connsiteX66" fmla="*/ 2822963 w 3227321"/>
                <a:gd name="connsiteY66" fmla="*/ 60189 h 3496775"/>
                <a:gd name="connsiteX67" fmla="*/ 2887119 w 3227321"/>
                <a:gd name="connsiteY67" fmla="*/ 521161 h 3496775"/>
                <a:gd name="connsiteX68" fmla="*/ 2715630 w 3227321"/>
                <a:gd name="connsiteY68" fmla="*/ 730601 h 3496775"/>
                <a:gd name="connsiteX69" fmla="*/ 2649828 w 3227321"/>
                <a:gd name="connsiteY69" fmla="*/ 620884 h 3496775"/>
                <a:gd name="connsiteX70" fmla="*/ 2633832 w 3227321"/>
                <a:gd name="connsiteY70" fmla="*/ 446449 h 3496775"/>
                <a:gd name="connsiteX71" fmla="*/ 2586971 w 3227321"/>
                <a:gd name="connsiteY71" fmla="*/ 643296 h 3496775"/>
                <a:gd name="connsiteX72" fmla="*/ 2650846 w 3227321"/>
                <a:gd name="connsiteY72" fmla="*/ 771218 h 3496775"/>
                <a:gd name="connsiteX73" fmla="*/ 2632922 w 3227321"/>
                <a:gd name="connsiteY73" fmla="*/ 854946 h 3496775"/>
                <a:gd name="connsiteX74" fmla="*/ 2481287 w 3227321"/>
                <a:gd name="connsiteY74" fmla="*/ 854665 h 3496775"/>
                <a:gd name="connsiteX75" fmla="*/ 2393982 w 3227321"/>
                <a:gd name="connsiteY75" fmla="*/ 753575 h 3496775"/>
                <a:gd name="connsiteX76" fmla="*/ 2447929 w 3227321"/>
                <a:gd name="connsiteY76" fmla="*/ 605344 h 3496775"/>
                <a:gd name="connsiteX77" fmla="*/ 2420079 w 3227321"/>
                <a:gd name="connsiteY77" fmla="*/ 458586 h 3496775"/>
                <a:gd name="connsiteX78" fmla="*/ 2330389 w 3227321"/>
                <a:gd name="connsiteY78" fmla="*/ 702575 h 3496775"/>
                <a:gd name="connsiteX79" fmla="*/ 2045501 w 3227321"/>
                <a:gd name="connsiteY79" fmla="*/ 470160 h 3496775"/>
                <a:gd name="connsiteX80" fmla="*/ 2079139 w 3227321"/>
                <a:gd name="connsiteY80" fmla="*/ 379171 h 3496775"/>
                <a:gd name="connsiteX81" fmla="*/ 2305379 w 3227321"/>
                <a:gd name="connsiteY81" fmla="*/ 238764 h 3496775"/>
                <a:gd name="connsiteX82" fmla="*/ 2167863 w 3227321"/>
                <a:gd name="connsiteY82" fmla="*/ 296731 h 3496775"/>
                <a:gd name="connsiteX83" fmla="*/ 2035574 w 3227321"/>
                <a:gd name="connsiteY83" fmla="*/ 307863 h 3496775"/>
                <a:gd name="connsiteX84" fmla="*/ 2047899 w 3227321"/>
                <a:gd name="connsiteY84" fmla="*/ 174099 h 3496775"/>
                <a:gd name="connsiteX85" fmla="*/ 2126456 w 3227321"/>
                <a:gd name="connsiteY85" fmla="*/ 0 h 3496775"/>
                <a:gd name="connsiteX86" fmla="*/ 1966650 w 3227321"/>
                <a:gd name="connsiteY86" fmla="*/ 257318 h 3496775"/>
                <a:gd name="connsiteX87" fmla="*/ 1936870 w 3227321"/>
                <a:gd name="connsiteY87" fmla="*/ 32164 h 3496775"/>
                <a:gd name="connsiteX88" fmla="*/ 1901275 w 3227321"/>
                <a:gd name="connsiteY88" fmla="*/ 208756 h 3496775"/>
                <a:gd name="connsiteX89" fmla="*/ 1931363 w 3227321"/>
                <a:gd name="connsiteY89" fmla="*/ 367315 h 3496775"/>
                <a:gd name="connsiteX90" fmla="*/ 1837294 w 3227321"/>
                <a:gd name="connsiteY90" fmla="*/ 288733 h 3496775"/>
                <a:gd name="connsiteX91" fmla="*/ 1776782 w 3227321"/>
                <a:gd name="connsiteY91" fmla="*/ 138130 h 3496775"/>
                <a:gd name="connsiteX92" fmla="*/ 1812524 w 3227321"/>
                <a:gd name="connsiteY92" fmla="*/ 363351 h 3496775"/>
                <a:gd name="connsiteX93" fmla="*/ 2358415 w 3227321"/>
                <a:gd name="connsiteY93" fmla="*/ 907420 h 3496775"/>
                <a:gd name="connsiteX94" fmla="*/ 2235543 w 3227321"/>
                <a:gd name="connsiteY94" fmla="*/ 830779 h 3496775"/>
                <a:gd name="connsiteX95" fmla="*/ 2065635 w 3227321"/>
                <a:gd name="connsiteY95" fmla="*/ 746314 h 3496775"/>
                <a:gd name="connsiteX96" fmla="*/ 2108531 w 3227321"/>
                <a:gd name="connsiteY96" fmla="*/ 998194 h 3496775"/>
                <a:gd name="connsiteX97" fmla="*/ 2259254 w 3227321"/>
                <a:gd name="connsiteY97" fmla="*/ 1067227 h 3496775"/>
                <a:gd name="connsiteX98" fmla="*/ 2285163 w 3227321"/>
                <a:gd name="connsiteY98" fmla="*/ 1144483 h 3496775"/>
                <a:gd name="connsiteX99" fmla="*/ 2187208 w 3227321"/>
                <a:gd name="connsiteY99" fmla="*/ 1396872 h 3496775"/>
                <a:gd name="connsiteX100" fmla="*/ 1962055 w 3227321"/>
                <a:gd name="connsiteY100" fmla="*/ 1419847 h 3496775"/>
                <a:gd name="connsiteX101" fmla="*/ 1658786 w 3227321"/>
                <a:gd name="connsiteY101" fmla="*/ 1452012 h 3496775"/>
                <a:gd name="connsiteX102" fmla="*/ 514638 w 3227321"/>
                <a:gd name="connsiteY102" fmla="*/ 1433632 h 3496775"/>
                <a:gd name="connsiteX0" fmla="*/ 514638 w 3249906"/>
                <a:gd name="connsiteY0" fmla="*/ 1433632 h 3496775"/>
                <a:gd name="connsiteX1" fmla="*/ 514638 w 3249906"/>
                <a:gd name="connsiteY1" fmla="*/ 1433632 h 3496775"/>
                <a:gd name="connsiteX2" fmla="*/ 202179 w 3249906"/>
                <a:gd name="connsiteY2" fmla="*/ 1603646 h 3496775"/>
                <a:gd name="connsiteX3" fmla="*/ 18380 w 3249906"/>
                <a:gd name="connsiteY3" fmla="*/ 1787445 h 3496775"/>
                <a:gd name="connsiteX4" fmla="*/ 0 w 3249906"/>
                <a:gd name="connsiteY4" fmla="*/ 2063143 h 3496775"/>
                <a:gd name="connsiteX5" fmla="*/ 151635 w 3249906"/>
                <a:gd name="connsiteY5" fmla="*/ 1952864 h 3496775"/>
                <a:gd name="connsiteX6" fmla="*/ 188394 w 3249906"/>
                <a:gd name="connsiteY6" fmla="*/ 2003409 h 3496775"/>
                <a:gd name="connsiteX7" fmla="*/ 202179 w 3249906"/>
                <a:gd name="connsiteY7" fmla="*/ 1856369 h 3496775"/>
                <a:gd name="connsiteX8" fmla="*/ 280294 w 3249906"/>
                <a:gd name="connsiteY8" fmla="*/ 2269917 h 3496775"/>
                <a:gd name="connsiteX9" fmla="*/ 36760 w 3249906"/>
                <a:gd name="connsiteY9" fmla="*/ 2550211 h 3496775"/>
                <a:gd name="connsiteX10" fmla="*/ 45950 w 3249906"/>
                <a:gd name="connsiteY10" fmla="*/ 3363521 h 3496775"/>
                <a:gd name="connsiteX11" fmla="*/ 105685 w 3249906"/>
                <a:gd name="connsiteY11" fmla="*/ 3326761 h 3496775"/>
                <a:gd name="connsiteX12" fmla="*/ 133255 w 3249906"/>
                <a:gd name="connsiteY12" fmla="*/ 3469206 h 3496775"/>
                <a:gd name="connsiteX13" fmla="*/ 298674 w 3249906"/>
                <a:gd name="connsiteY13" fmla="*/ 3464611 h 3496775"/>
                <a:gd name="connsiteX14" fmla="*/ 353813 w 3249906"/>
                <a:gd name="connsiteY14" fmla="*/ 3427851 h 3496775"/>
                <a:gd name="connsiteX15" fmla="*/ 174609 w 3249906"/>
                <a:gd name="connsiteY15" fmla="*/ 3276217 h 3496775"/>
                <a:gd name="connsiteX16" fmla="*/ 170014 w 3249906"/>
                <a:gd name="connsiteY16" fmla="*/ 2720225 h 3496775"/>
                <a:gd name="connsiteX17" fmla="*/ 390573 w 3249906"/>
                <a:gd name="connsiteY17" fmla="*/ 2605350 h 3496775"/>
                <a:gd name="connsiteX18" fmla="*/ 298674 w 3249906"/>
                <a:gd name="connsiteY18" fmla="*/ 2734010 h 3496775"/>
                <a:gd name="connsiteX19" fmla="*/ 680057 w 3249906"/>
                <a:gd name="connsiteY19" fmla="*/ 3294597 h 3496775"/>
                <a:gd name="connsiteX20" fmla="*/ 721411 w 3249906"/>
                <a:gd name="connsiteY20" fmla="*/ 3262432 h 3496775"/>
                <a:gd name="connsiteX21" fmla="*/ 735196 w 3249906"/>
                <a:gd name="connsiteY21" fmla="*/ 3363521 h 3496775"/>
                <a:gd name="connsiteX22" fmla="*/ 928185 w 3249906"/>
                <a:gd name="connsiteY22" fmla="*/ 3363521 h 3496775"/>
                <a:gd name="connsiteX23" fmla="*/ 974135 w 3249906"/>
                <a:gd name="connsiteY23" fmla="*/ 3331356 h 3496775"/>
                <a:gd name="connsiteX24" fmla="*/ 758171 w 3249906"/>
                <a:gd name="connsiteY24" fmla="*/ 3193507 h 3496775"/>
                <a:gd name="connsiteX25" fmla="*/ 510043 w 3249906"/>
                <a:gd name="connsiteY25" fmla="*/ 2821314 h 3496775"/>
                <a:gd name="connsiteX26" fmla="*/ 519233 w 3249906"/>
                <a:gd name="connsiteY26" fmla="*/ 2738605 h 3496775"/>
                <a:gd name="connsiteX27" fmla="*/ 914400 w 3249906"/>
                <a:gd name="connsiteY27" fmla="*/ 2334247 h 3496775"/>
                <a:gd name="connsiteX28" fmla="*/ 1709331 w 3249906"/>
                <a:gd name="connsiteY28" fmla="*/ 2380197 h 3496775"/>
                <a:gd name="connsiteX29" fmla="*/ 1585267 w 3249906"/>
                <a:gd name="connsiteY29" fmla="*/ 3248647 h 3496775"/>
                <a:gd name="connsiteX30" fmla="*/ 1622026 w 3249906"/>
                <a:gd name="connsiteY30" fmla="*/ 3239457 h 3496775"/>
                <a:gd name="connsiteX31" fmla="*/ 1617432 w 3249906"/>
                <a:gd name="connsiteY31" fmla="*/ 3386496 h 3496775"/>
                <a:gd name="connsiteX32" fmla="*/ 1824205 w 3249906"/>
                <a:gd name="connsiteY32" fmla="*/ 3450826 h 3496775"/>
                <a:gd name="connsiteX33" fmla="*/ 1856370 w 3249906"/>
                <a:gd name="connsiteY33" fmla="*/ 3391091 h 3496775"/>
                <a:gd name="connsiteX34" fmla="*/ 1718521 w 3249906"/>
                <a:gd name="connsiteY34" fmla="*/ 3303786 h 3496775"/>
                <a:gd name="connsiteX35" fmla="*/ 1746091 w 3249906"/>
                <a:gd name="connsiteY35" fmla="*/ 2908619 h 3496775"/>
                <a:gd name="connsiteX36" fmla="*/ 1870155 w 3249906"/>
                <a:gd name="connsiteY36" fmla="*/ 2623730 h 3496775"/>
                <a:gd name="connsiteX37" fmla="*/ 1975840 w 3249906"/>
                <a:gd name="connsiteY37" fmla="*/ 2844289 h 3496775"/>
                <a:gd name="connsiteX38" fmla="*/ 2058549 w 3249906"/>
                <a:gd name="connsiteY38" fmla="*/ 3060253 h 3496775"/>
                <a:gd name="connsiteX39" fmla="*/ 2104499 w 3249906"/>
                <a:gd name="connsiteY39" fmla="*/ 3358926 h 3496775"/>
                <a:gd name="connsiteX40" fmla="*/ 2141259 w 3249906"/>
                <a:gd name="connsiteY40" fmla="*/ 3326761 h 3496775"/>
                <a:gd name="connsiteX41" fmla="*/ 2168828 w 3249906"/>
                <a:gd name="connsiteY41" fmla="*/ 3496775 h 3496775"/>
                <a:gd name="connsiteX42" fmla="*/ 2325058 w 3249906"/>
                <a:gd name="connsiteY42" fmla="*/ 3496775 h 3496775"/>
                <a:gd name="connsiteX43" fmla="*/ 2380197 w 3249906"/>
                <a:gd name="connsiteY43" fmla="*/ 3455421 h 3496775"/>
                <a:gd name="connsiteX44" fmla="*/ 2219373 w 3249906"/>
                <a:gd name="connsiteY44" fmla="*/ 3358926 h 3496775"/>
                <a:gd name="connsiteX45" fmla="*/ 2145854 w 3249906"/>
                <a:gd name="connsiteY45" fmla="*/ 3087823 h 3496775"/>
                <a:gd name="connsiteX46" fmla="*/ 2072334 w 3249906"/>
                <a:gd name="connsiteY46" fmla="*/ 2609945 h 3496775"/>
                <a:gd name="connsiteX47" fmla="*/ 2072334 w 3249906"/>
                <a:gd name="connsiteY47" fmla="*/ 2357222 h 3496775"/>
                <a:gd name="connsiteX48" fmla="*/ 2348033 w 3249906"/>
                <a:gd name="connsiteY48" fmla="*/ 2173423 h 3496775"/>
                <a:gd name="connsiteX49" fmla="*/ 2609946 w 3249906"/>
                <a:gd name="connsiteY49" fmla="*/ 1787445 h 3496775"/>
                <a:gd name="connsiteX50" fmla="*/ 2651301 w 3249906"/>
                <a:gd name="connsiteY50" fmla="*/ 1438227 h 3496775"/>
                <a:gd name="connsiteX51" fmla="*/ 2798340 w 3249906"/>
                <a:gd name="connsiteY51" fmla="*/ 1387682 h 3496775"/>
                <a:gd name="connsiteX52" fmla="*/ 2779960 w 3249906"/>
                <a:gd name="connsiteY52" fmla="*/ 1291187 h 3496775"/>
                <a:gd name="connsiteX53" fmla="*/ 2770770 w 3249906"/>
                <a:gd name="connsiteY53" fmla="*/ 1231453 h 3496775"/>
                <a:gd name="connsiteX54" fmla="*/ 2775365 w 3249906"/>
                <a:gd name="connsiteY54" fmla="*/ 1102793 h 3496775"/>
                <a:gd name="connsiteX55" fmla="*/ 2853480 w 3249906"/>
                <a:gd name="connsiteY55" fmla="*/ 1185503 h 3496775"/>
                <a:gd name="connsiteX56" fmla="*/ 2807530 w 3249906"/>
                <a:gd name="connsiteY56" fmla="*/ 1066034 h 3496775"/>
                <a:gd name="connsiteX57" fmla="*/ 2835100 w 3249906"/>
                <a:gd name="connsiteY57" fmla="*/ 1020084 h 3496775"/>
                <a:gd name="connsiteX58" fmla="*/ 2986734 w 3249906"/>
                <a:gd name="connsiteY58" fmla="*/ 771955 h 3496775"/>
                <a:gd name="connsiteX59" fmla="*/ 2729415 w 3249906"/>
                <a:gd name="connsiteY59" fmla="*/ 868450 h 3496775"/>
                <a:gd name="connsiteX60" fmla="*/ 3074039 w 3249906"/>
                <a:gd name="connsiteY60" fmla="*/ 496257 h 3496775"/>
                <a:gd name="connsiteX61" fmla="*/ 3227321 w 3249906"/>
                <a:gd name="connsiteY61" fmla="*/ 48897 h 3496775"/>
                <a:gd name="connsiteX62" fmla="*/ 3119988 w 3249906"/>
                <a:gd name="connsiteY62" fmla="*/ 328453 h 3496775"/>
                <a:gd name="connsiteX63" fmla="*/ 3079371 w 3249906"/>
                <a:gd name="connsiteY63" fmla="*/ 38232 h 3496775"/>
                <a:gd name="connsiteX64" fmla="*/ 3059798 w 3249906"/>
                <a:gd name="connsiteY64" fmla="*/ 388642 h 3496775"/>
                <a:gd name="connsiteX65" fmla="*/ 2963023 w 3249906"/>
                <a:gd name="connsiteY65" fmla="*/ 482754 h 3496775"/>
                <a:gd name="connsiteX66" fmla="*/ 2822963 w 3249906"/>
                <a:gd name="connsiteY66" fmla="*/ 60189 h 3496775"/>
                <a:gd name="connsiteX67" fmla="*/ 2887119 w 3249906"/>
                <a:gd name="connsiteY67" fmla="*/ 521161 h 3496775"/>
                <a:gd name="connsiteX68" fmla="*/ 2715630 w 3249906"/>
                <a:gd name="connsiteY68" fmla="*/ 730601 h 3496775"/>
                <a:gd name="connsiteX69" fmla="*/ 2649828 w 3249906"/>
                <a:gd name="connsiteY69" fmla="*/ 620884 h 3496775"/>
                <a:gd name="connsiteX70" fmla="*/ 2633832 w 3249906"/>
                <a:gd name="connsiteY70" fmla="*/ 446449 h 3496775"/>
                <a:gd name="connsiteX71" fmla="*/ 2586971 w 3249906"/>
                <a:gd name="connsiteY71" fmla="*/ 643296 h 3496775"/>
                <a:gd name="connsiteX72" fmla="*/ 2650846 w 3249906"/>
                <a:gd name="connsiteY72" fmla="*/ 771218 h 3496775"/>
                <a:gd name="connsiteX73" fmla="*/ 2632922 w 3249906"/>
                <a:gd name="connsiteY73" fmla="*/ 854946 h 3496775"/>
                <a:gd name="connsiteX74" fmla="*/ 2481287 w 3249906"/>
                <a:gd name="connsiteY74" fmla="*/ 854665 h 3496775"/>
                <a:gd name="connsiteX75" fmla="*/ 2393982 w 3249906"/>
                <a:gd name="connsiteY75" fmla="*/ 753575 h 3496775"/>
                <a:gd name="connsiteX76" fmla="*/ 2447929 w 3249906"/>
                <a:gd name="connsiteY76" fmla="*/ 605344 h 3496775"/>
                <a:gd name="connsiteX77" fmla="*/ 2420079 w 3249906"/>
                <a:gd name="connsiteY77" fmla="*/ 458586 h 3496775"/>
                <a:gd name="connsiteX78" fmla="*/ 2330389 w 3249906"/>
                <a:gd name="connsiteY78" fmla="*/ 702575 h 3496775"/>
                <a:gd name="connsiteX79" fmla="*/ 2045501 w 3249906"/>
                <a:gd name="connsiteY79" fmla="*/ 470160 h 3496775"/>
                <a:gd name="connsiteX80" fmla="*/ 2079139 w 3249906"/>
                <a:gd name="connsiteY80" fmla="*/ 379171 h 3496775"/>
                <a:gd name="connsiteX81" fmla="*/ 2305379 w 3249906"/>
                <a:gd name="connsiteY81" fmla="*/ 238764 h 3496775"/>
                <a:gd name="connsiteX82" fmla="*/ 2167863 w 3249906"/>
                <a:gd name="connsiteY82" fmla="*/ 296731 h 3496775"/>
                <a:gd name="connsiteX83" fmla="*/ 2035574 w 3249906"/>
                <a:gd name="connsiteY83" fmla="*/ 307863 h 3496775"/>
                <a:gd name="connsiteX84" fmla="*/ 2047899 w 3249906"/>
                <a:gd name="connsiteY84" fmla="*/ 174099 h 3496775"/>
                <a:gd name="connsiteX85" fmla="*/ 2126456 w 3249906"/>
                <a:gd name="connsiteY85" fmla="*/ 0 h 3496775"/>
                <a:gd name="connsiteX86" fmla="*/ 1966650 w 3249906"/>
                <a:gd name="connsiteY86" fmla="*/ 257318 h 3496775"/>
                <a:gd name="connsiteX87" fmla="*/ 1936870 w 3249906"/>
                <a:gd name="connsiteY87" fmla="*/ 32164 h 3496775"/>
                <a:gd name="connsiteX88" fmla="*/ 1901275 w 3249906"/>
                <a:gd name="connsiteY88" fmla="*/ 208756 h 3496775"/>
                <a:gd name="connsiteX89" fmla="*/ 1931363 w 3249906"/>
                <a:gd name="connsiteY89" fmla="*/ 367315 h 3496775"/>
                <a:gd name="connsiteX90" fmla="*/ 1837294 w 3249906"/>
                <a:gd name="connsiteY90" fmla="*/ 288733 h 3496775"/>
                <a:gd name="connsiteX91" fmla="*/ 1776782 w 3249906"/>
                <a:gd name="connsiteY91" fmla="*/ 138130 h 3496775"/>
                <a:gd name="connsiteX92" fmla="*/ 1812524 w 3249906"/>
                <a:gd name="connsiteY92" fmla="*/ 363351 h 3496775"/>
                <a:gd name="connsiteX93" fmla="*/ 2358415 w 3249906"/>
                <a:gd name="connsiteY93" fmla="*/ 907420 h 3496775"/>
                <a:gd name="connsiteX94" fmla="*/ 2235543 w 3249906"/>
                <a:gd name="connsiteY94" fmla="*/ 830779 h 3496775"/>
                <a:gd name="connsiteX95" fmla="*/ 2065635 w 3249906"/>
                <a:gd name="connsiteY95" fmla="*/ 746314 h 3496775"/>
                <a:gd name="connsiteX96" fmla="*/ 2108531 w 3249906"/>
                <a:gd name="connsiteY96" fmla="*/ 998194 h 3496775"/>
                <a:gd name="connsiteX97" fmla="*/ 2259254 w 3249906"/>
                <a:gd name="connsiteY97" fmla="*/ 1067227 h 3496775"/>
                <a:gd name="connsiteX98" fmla="*/ 2285163 w 3249906"/>
                <a:gd name="connsiteY98" fmla="*/ 1144483 h 3496775"/>
                <a:gd name="connsiteX99" fmla="*/ 2187208 w 3249906"/>
                <a:gd name="connsiteY99" fmla="*/ 1396872 h 3496775"/>
                <a:gd name="connsiteX100" fmla="*/ 1962055 w 3249906"/>
                <a:gd name="connsiteY100" fmla="*/ 1419847 h 3496775"/>
                <a:gd name="connsiteX101" fmla="*/ 1658786 w 3249906"/>
                <a:gd name="connsiteY101" fmla="*/ 1452012 h 3496775"/>
                <a:gd name="connsiteX102" fmla="*/ 514638 w 3249906"/>
                <a:gd name="connsiteY102" fmla="*/ 1433632 h 3496775"/>
                <a:gd name="connsiteX0" fmla="*/ 514638 w 3249906"/>
                <a:gd name="connsiteY0" fmla="*/ 1433632 h 3496775"/>
                <a:gd name="connsiteX1" fmla="*/ 514638 w 3249906"/>
                <a:gd name="connsiteY1" fmla="*/ 1433632 h 3496775"/>
                <a:gd name="connsiteX2" fmla="*/ 202179 w 3249906"/>
                <a:gd name="connsiteY2" fmla="*/ 1603646 h 3496775"/>
                <a:gd name="connsiteX3" fmla="*/ 18380 w 3249906"/>
                <a:gd name="connsiteY3" fmla="*/ 1787445 h 3496775"/>
                <a:gd name="connsiteX4" fmla="*/ 0 w 3249906"/>
                <a:gd name="connsiteY4" fmla="*/ 2063143 h 3496775"/>
                <a:gd name="connsiteX5" fmla="*/ 151635 w 3249906"/>
                <a:gd name="connsiteY5" fmla="*/ 1952864 h 3496775"/>
                <a:gd name="connsiteX6" fmla="*/ 188394 w 3249906"/>
                <a:gd name="connsiteY6" fmla="*/ 2003409 h 3496775"/>
                <a:gd name="connsiteX7" fmla="*/ 202179 w 3249906"/>
                <a:gd name="connsiteY7" fmla="*/ 1856369 h 3496775"/>
                <a:gd name="connsiteX8" fmla="*/ 280294 w 3249906"/>
                <a:gd name="connsiteY8" fmla="*/ 2269917 h 3496775"/>
                <a:gd name="connsiteX9" fmla="*/ 36760 w 3249906"/>
                <a:gd name="connsiteY9" fmla="*/ 2550211 h 3496775"/>
                <a:gd name="connsiteX10" fmla="*/ 45950 w 3249906"/>
                <a:gd name="connsiteY10" fmla="*/ 3363521 h 3496775"/>
                <a:gd name="connsiteX11" fmla="*/ 105685 w 3249906"/>
                <a:gd name="connsiteY11" fmla="*/ 3326761 h 3496775"/>
                <a:gd name="connsiteX12" fmla="*/ 133255 w 3249906"/>
                <a:gd name="connsiteY12" fmla="*/ 3469206 h 3496775"/>
                <a:gd name="connsiteX13" fmla="*/ 298674 w 3249906"/>
                <a:gd name="connsiteY13" fmla="*/ 3464611 h 3496775"/>
                <a:gd name="connsiteX14" fmla="*/ 353813 w 3249906"/>
                <a:gd name="connsiteY14" fmla="*/ 3427851 h 3496775"/>
                <a:gd name="connsiteX15" fmla="*/ 174609 w 3249906"/>
                <a:gd name="connsiteY15" fmla="*/ 3276217 h 3496775"/>
                <a:gd name="connsiteX16" fmla="*/ 170014 w 3249906"/>
                <a:gd name="connsiteY16" fmla="*/ 2720225 h 3496775"/>
                <a:gd name="connsiteX17" fmla="*/ 390573 w 3249906"/>
                <a:gd name="connsiteY17" fmla="*/ 2605350 h 3496775"/>
                <a:gd name="connsiteX18" fmla="*/ 298674 w 3249906"/>
                <a:gd name="connsiteY18" fmla="*/ 2734010 h 3496775"/>
                <a:gd name="connsiteX19" fmla="*/ 680057 w 3249906"/>
                <a:gd name="connsiteY19" fmla="*/ 3294597 h 3496775"/>
                <a:gd name="connsiteX20" fmla="*/ 721411 w 3249906"/>
                <a:gd name="connsiteY20" fmla="*/ 3262432 h 3496775"/>
                <a:gd name="connsiteX21" fmla="*/ 735196 w 3249906"/>
                <a:gd name="connsiteY21" fmla="*/ 3363521 h 3496775"/>
                <a:gd name="connsiteX22" fmla="*/ 928185 w 3249906"/>
                <a:gd name="connsiteY22" fmla="*/ 3363521 h 3496775"/>
                <a:gd name="connsiteX23" fmla="*/ 974135 w 3249906"/>
                <a:gd name="connsiteY23" fmla="*/ 3331356 h 3496775"/>
                <a:gd name="connsiteX24" fmla="*/ 758171 w 3249906"/>
                <a:gd name="connsiteY24" fmla="*/ 3193507 h 3496775"/>
                <a:gd name="connsiteX25" fmla="*/ 510043 w 3249906"/>
                <a:gd name="connsiteY25" fmla="*/ 2821314 h 3496775"/>
                <a:gd name="connsiteX26" fmla="*/ 519233 w 3249906"/>
                <a:gd name="connsiteY26" fmla="*/ 2738605 h 3496775"/>
                <a:gd name="connsiteX27" fmla="*/ 914400 w 3249906"/>
                <a:gd name="connsiteY27" fmla="*/ 2334247 h 3496775"/>
                <a:gd name="connsiteX28" fmla="*/ 1709331 w 3249906"/>
                <a:gd name="connsiteY28" fmla="*/ 2380197 h 3496775"/>
                <a:gd name="connsiteX29" fmla="*/ 1585267 w 3249906"/>
                <a:gd name="connsiteY29" fmla="*/ 3248647 h 3496775"/>
                <a:gd name="connsiteX30" fmla="*/ 1622026 w 3249906"/>
                <a:gd name="connsiteY30" fmla="*/ 3239457 h 3496775"/>
                <a:gd name="connsiteX31" fmla="*/ 1617432 w 3249906"/>
                <a:gd name="connsiteY31" fmla="*/ 3386496 h 3496775"/>
                <a:gd name="connsiteX32" fmla="*/ 1824205 w 3249906"/>
                <a:gd name="connsiteY32" fmla="*/ 3450826 h 3496775"/>
                <a:gd name="connsiteX33" fmla="*/ 1856370 w 3249906"/>
                <a:gd name="connsiteY33" fmla="*/ 3391091 h 3496775"/>
                <a:gd name="connsiteX34" fmla="*/ 1718521 w 3249906"/>
                <a:gd name="connsiteY34" fmla="*/ 3303786 h 3496775"/>
                <a:gd name="connsiteX35" fmla="*/ 1746091 w 3249906"/>
                <a:gd name="connsiteY35" fmla="*/ 2908619 h 3496775"/>
                <a:gd name="connsiteX36" fmla="*/ 1870155 w 3249906"/>
                <a:gd name="connsiteY36" fmla="*/ 2623730 h 3496775"/>
                <a:gd name="connsiteX37" fmla="*/ 1975840 w 3249906"/>
                <a:gd name="connsiteY37" fmla="*/ 2844289 h 3496775"/>
                <a:gd name="connsiteX38" fmla="*/ 2058549 w 3249906"/>
                <a:gd name="connsiteY38" fmla="*/ 3060253 h 3496775"/>
                <a:gd name="connsiteX39" fmla="*/ 2104499 w 3249906"/>
                <a:gd name="connsiteY39" fmla="*/ 3358926 h 3496775"/>
                <a:gd name="connsiteX40" fmla="*/ 2141259 w 3249906"/>
                <a:gd name="connsiteY40" fmla="*/ 3326761 h 3496775"/>
                <a:gd name="connsiteX41" fmla="*/ 2168828 w 3249906"/>
                <a:gd name="connsiteY41" fmla="*/ 3496775 h 3496775"/>
                <a:gd name="connsiteX42" fmla="*/ 2325058 w 3249906"/>
                <a:gd name="connsiteY42" fmla="*/ 3496775 h 3496775"/>
                <a:gd name="connsiteX43" fmla="*/ 2380197 w 3249906"/>
                <a:gd name="connsiteY43" fmla="*/ 3455421 h 3496775"/>
                <a:gd name="connsiteX44" fmla="*/ 2219373 w 3249906"/>
                <a:gd name="connsiteY44" fmla="*/ 3358926 h 3496775"/>
                <a:gd name="connsiteX45" fmla="*/ 2145854 w 3249906"/>
                <a:gd name="connsiteY45" fmla="*/ 3087823 h 3496775"/>
                <a:gd name="connsiteX46" fmla="*/ 2072334 w 3249906"/>
                <a:gd name="connsiteY46" fmla="*/ 2609945 h 3496775"/>
                <a:gd name="connsiteX47" fmla="*/ 2072334 w 3249906"/>
                <a:gd name="connsiteY47" fmla="*/ 2357222 h 3496775"/>
                <a:gd name="connsiteX48" fmla="*/ 2348033 w 3249906"/>
                <a:gd name="connsiteY48" fmla="*/ 2173423 h 3496775"/>
                <a:gd name="connsiteX49" fmla="*/ 2609946 w 3249906"/>
                <a:gd name="connsiteY49" fmla="*/ 1787445 h 3496775"/>
                <a:gd name="connsiteX50" fmla="*/ 2651301 w 3249906"/>
                <a:gd name="connsiteY50" fmla="*/ 1438227 h 3496775"/>
                <a:gd name="connsiteX51" fmla="*/ 2798340 w 3249906"/>
                <a:gd name="connsiteY51" fmla="*/ 1387682 h 3496775"/>
                <a:gd name="connsiteX52" fmla="*/ 2779960 w 3249906"/>
                <a:gd name="connsiteY52" fmla="*/ 1291187 h 3496775"/>
                <a:gd name="connsiteX53" fmla="*/ 2770770 w 3249906"/>
                <a:gd name="connsiteY53" fmla="*/ 1231453 h 3496775"/>
                <a:gd name="connsiteX54" fmla="*/ 2775365 w 3249906"/>
                <a:gd name="connsiteY54" fmla="*/ 1102793 h 3496775"/>
                <a:gd name="connsiteX55" fmla="*/ 2853480 w 3249906"/>
                <a:gd name="connsiteY55" fmla="*/ 1185503 h 3496775"/>
                <a:gd name="connsiteX56" fmla="*/ 2807530 w 3249906"/>
                <a:gd name="connsiteY56" fmla="*/ 1066034 h 3496775"/>
                <a:gd name="connsiteX57" fmla="*/ 2835100 w 3249906"/>
                <a:gd name="connsiteY57" fmla="*/ 1020084 h 3496775"/>
                <a:gd name="connsiteX58" fmla="*/ 2986734 w 3249906"/>
                <a:gd name="connsiteY58" fmla="*/ 771955 h 3496775"/>
                <a:gd name="connsiteX59" fmla="*/ 2729415 w 3249906"/>
                <a:gd name="connsiteY59" fmla="*/ 868450 h 3496775"/>
                <a:gd name="connsiteX60" fmla="*/ 3074039 w 3249906"/>
                <a:gd name="connsiteY60" fmla="*/ 496257 h 3496775"/>
                <a:gd name="connsiteX61" fmla="*/ 3227321 w 3249906"/>
                <a:gd name="connsiteY61" fmla="*/ 48897 h 3496775"/>
                <a:gd name="connsiteX62" fmla="*/ 3119988 w 3249906"/>
                <a:gd name="connsiteY62" fmla="*/ 328453 h 3496775"/>
                <a:gd name="connsiteX63" fmla="*/ 3079371 w 3249906"/>
                <a:gd name="connsiteY63" fmla="*/ 38232 h 3496775"/>
                <a:gd name="connsiteX64" fmla="*/ 3059798 w 3249906"/>
                <a:gd name="connsiteY64" fmla="*/ 388642 h 3496775"/>
                <a:gd name="connsiteX65" fmla="*/ 2963023 w 3249906"/>
                <a:gd name="connsiteY65" fmla="*/ 482754 h 3496775"/>
                <a:gd name="connsiteX66" fmla="*/ 2822963 w 3249906"/>
                <a:gd name="connsiteY66" fmla="*/ 60189 h 3496775"/>
                <a:gd name="connsiteX67" fmla="*/ 2887119 w 3249906"/>
                <a:gd name="connsiteY67" fmla="*/ 521161 h 3496775"/>
                <a:gd name="connsiteX68" fmla="*/ 2715630 w 3249906"/>
                <a:gd name="connsiteY68" fmla="*/ 730601 h 3496775"/>
                <a:gd name="connsiteX69" fmla="*/ 2649828 w 3249906"/>
                <a:gd name="connsiteY69" fmla="*/ 620884 h 3496775"/>
                <a:gd name="connsiteX70" fmla="*/ 2633832 w 3249906"/>
                <a:gd name="connsiteY70" fmla="*/ 446449 h 3496775"/>
                <a:gd name="connsiteX71" fmla="*/ 2586971 w 3249906"/>
                <a:gd name="connsiteY71" fmla="*/ 643296 h 3496775"/>
                <a:gd name="connsiteX72" fmla="*/ 2650846 w 3249906"/>
                <a:gd name="connsiteY72" fmla="*/ 771218 h 3496775"/>
                <a:gd name="connsiteX73" fmla="*/ 2632922 w 3249906"/>
                <a:gd name="connsiteY73" fmla="*/ 854946 h 3496775"/>
                <a:gd name="connsiteX74" fmla="*/ 2481287 w 3249906"/>
                <a:gd name="connsiteY74" fmla="*/ 854665 h 3496775"/>
                <a:gd name="connsiteX75" fmla="*/ 2393982 w 3249906"/>
                <a:gd name="connsiteY75" fmla="*/ 753575 h 3496775"/>
                <a:gd name="connsiteX76" fmla="*/ 2447929 w 3249906"/>
                <a:gd name="connsiteY76" fmla="*/ 605344 h 3496775"/>
                <a:gd name="connsiteX77" fmla="*/ 2420079 w 3249906"/>
                <a:gd name="connsiteY77" fmla="*/ 458586 h 3496775"/>
                <a:gd name="connsiteX78" fmla="*/ 2330389 w 3249906"/>
                <a:gd name="connsiteY78" fmla="*/ 702575 h 3496775"/>
                <a:gd name="connsiteX79" fmla="*/ 2045501 w 3249906"/>
                <a:gd name="connsiteY79" fmla="*/ 470160 h 3496775"/>
                <a:gd name="connsiteX80" fmla="*/ 2079139 w 3249906"/>
                <a:gd name="connsiteY80" fmla="*/ 379171 h 3496775"/>
                <a:gd name="connsiteX81" fmla="*/ 2305379 w 3249906"/>
                <a:gd name="connsiteY81" fmla="*/ 238764 h 3496775"/>
                <a:gd name="connsiteX82" fmla="*/ 2167863 w 3249906"/>
                <a:gd name="connsiteY82" fmla="*/ 296731 h 3496775"/>
                <a:gd name="connsiteX83" fmla="*/ 2035574 w 3249906"/>
                <a:gd name="connsiteY83" fmla="*/ 307863 h 3496775"/>
                <a:gd name="connsiteX84" fmla="*/ 2047899 w 3249906"/>
                <a:gd name="connsiteY84" fmla="*/ 174099 h 3496775"/>
                <a:gd name="connsiteX85" fmla="*/ 2126456 w 3249906"/>
                <a:gd name="connsiteY85" fmla="*/ 0 h 3496775"/>
                <a:gd name="connsiteX86" fmla="*/ 1966650 w 3249906"/>
                <a:gd name="connsiteY86" fmla="*/ 257318 h 3496775"/>
                <a:gd name="connsiteX87" fmla="*/ 1936870 w 3249906"/>
                <a:gd name="connsiteY87" fmla="*/ 32164 h 3496775"/>
                <a:gd name="connsiteX88" fmla="*/ 1901275 w 3249906"/>
                <a:gd name="connsiteY88" fmla="*/ 208756 h 3496775"/>
                <a:gd name="connsiteX89" fmla="*/ 1931363 w 3249906"/>
                <a:gd name="connsiteY89" fmla="*/ 367315 h 3496775"/>
                <a:gd name="connsiteX90" fmla="*/ 1837294 w 3249906"/>
                <a:gd name="connsiteY90" fmla="*/ 288733 h 3496775"/>
                <a:gd name="connsiteX91" fmla="*/ 1776782 w 3249906"/>
                <a:gd name="connsiteY91" fmla="*/ 138130 h 3496775"/>
                <a:gd name="connsiteX92" fmla="*/ 1812524 w 3249906"/>
                <a:gd name="connsiteY92" fmla="*/ 363351 h 3496775"/>
                <a:gd name="connsiteX93" fmla="*/ 2358415 w 3249906"/>
                <a:gd name="connsiteY93" fmla="*/ 907420 h 3496775"/>
                <a:gd name="connsiteX94" fmla="*/ 2235543 w 3249906"/>
                <a:gd name="connsiteY94" fmla="*/ 830779 h 3496775"/>
                <a:gd name="connsiteX95" fmla="*/ 2065635 w 3249906"/>
                <a:gd name="connsiteY95" fmla="*/ 746314 h 3496775"/>
                <a:gd name="connsiteX96" fmla="*/ 2108531 w 3249906"/>
                <a:gd name="connsiteY96" fmla="*/ 998194 h 3496775"/>
                <a:gd name="connsiteX97" fmla="*/ 2259254 w 3249906"/>
                <a:gd name="connsiteY97" fmla="*/ 1067227 h 3496775"/>
                <a:gd name="connsiteX98" fmla="*/ 2285163 w 3249906"/>
                <a:gd name="connsiteY98" fmla="*/ 1144483 h 3496775"/>
                <a:gd name="connsiteX99" fmla="*/ 2187208 w 3249906"/>
                <a:gd name="connsiteY99" fmla="*/ 1396872 h 3496775"/>
                <a:gd name="connsiteX100" fmla="*/ 1962055 w 3249906"/>
                <a:gd name="connsiteY100" fmla="*/ 1419847 h 3496775"/>
                <a:gd name="connsiteX101" fmla="*/ 1658786 w 3249906"/>
                <a:gd name="connsiteY101" fmla="*/ 1452012 h 3496775"/>
                <a:gd name="connsiteX102" fmla="*/ 514638 w 3249906"/>
                <a:gd name="connsiteY102" fmla="*/ 1433632 h 3496775"/>
                <a:gd name="connsiteX0" fmla="*/ 514638 w 3249906"/>
                <a:gd name="connsiteY0" fmla="*/ 1433632 h 3496775"/>
                <a:gd name="connsiteX1" fmla="*/ 514638 w 3249906"/>
                <a:gd name="connsiteY1" fmla="*/ 1433632 h 3496775"/>
                <a:gd name="connsiteX2" fmla="*/ 202179 w 3249906"/>
                <a:gd name="connsiteY2" fmla="*/ 1603646 h 3496775"/>
                <a:gd name="connsiteX3" fmla="*/ 18380 w 3249906"/>
                <a:gd name="connsiteY3" fmla="*/ 1787445 h 3496775"/>
                <a:gd name="connsiteX4" fmla="*/ 0 w 3249906"/>
                <a:gd name="connsiteY4" fmla="*/ 2063143 h 3496775"/>
                <a:gd name="connsiteX5" fmla="*/ 151635 w 3249906"/>
                <a:gd name="connsiteY5" fmla="*/ 1952864 h 3496775"/>
                <a:gd name="connsiteX6" fmla="*/ 188394 w 3249906"/>
                <a:gd name="connsiteY6" fmla="*/ 2003409 h 3496775"/>
                <a:gd name="connsiteX7" fmla="*/ 202179 w 3249906"/>
                <a:gd name="connsiteY7" fmla="*/ 1856369 h 3496775"/>
                <a:gd name="connsiteX8" fmla="*/ 280294 w 3249906"/>
                <a:gd name="connsiteY8" fmla="*/ 2269917 h 3496775"/>
                <a:gd name="connsiteX9" fmla="*/ 36760 w 3249906"/>
                <a:gd name="connsiteY9" fmla="*/ 2550211 h 3496775"/>
                <a:gd name="connsiteX10" fmla="*/ 45950 w 3249906"/>
                <a:gd name="connsiteY10" fmla="*/ 3363521 h 3496775"/>
                <a:gd name="connsiteX11" fmla="*/ 105685 w 3249906"/>
                <a:gd name="connsiteY11" fmla="*/ 3326761 h 3496775"/>
                <a:gd name="connsiteX12" fmla="*/ 133255 w 3249906"/>
                <a:gd name="connsiteY12" fmla="*/ 3469206 h 3496775"/>
                <a:gd name="connsiteX13" fmla="*/ 298674 w 3249906"/>
                <a:gd name="connsiteY13" fmla="*/ 3464611 h 3496775"/>
                <a:gd name="connsiteX14" fmla="*/ 353813 w 3249906"/>
                <a:gd name="connsiteY14" fmla="*/ 3427851 h 3496775"/>
                <a:gd name="connsiteX15" fmla="*/ 174609 w 3249906"/>
                <a:gd name="connsiteY15" fmla="*/ 3276217 h 3496775"/>
                <a:gd name="connsiteX16" fmla="*/ 170014 w 3249906"/>
                <a:gd name="connsiteY16" fmla="*/ 2720225 h 3496775"/>
                <a:gd name="connsiteX17" fmla="*/ 390573 w 3249906"/>
                <a:gd name="connsiteY17" fmla="*/ 2605350 h 3496775"/>
                <a:gd name="connsiteX18" fmla="*/ 298674 w 3249906"/>
                <a:gd name="connsiteY18" fmla="*/ 2734010 h 3496775"/>
                <a:gd name="connsiteX19" fmla="*/ 680057 w 3249906"/>
                <a:gd name="connsiteY19" fmla="*/ 3294597 h 3496775"/>
                <a:gd name="connsiteX20" fmla="*/ 721411 w 3249906"/>
                <a:gd name="connsiteY20" fmla="*/ 3262432 h 3496775"/>
                <a:gd name="connsiteX21" fmla="*/ 735196 w 3249906"/>
                <a:gd name="connsiteY21" fmla="*/ 3363521 h 3496775"/>
                <a:gd name="connsiteX22" fmla="*/ 928185 w 3249906"/>
                <a:gd name="connsiteY22" fmla="*/ 3363521 h 3496775"/>
                <a:gd name="connsiteX23" fmla="*/ 974135 w 3249906"/>
                <a:gd name="connsiteY23" fmla="*/ 3331356 h 3496775"/>
                <a:gd name="connsiteX24" fmla="*/ 758171 w 3249906"/>
                <a:gd name="connsiteY24" fmla="*/ 3193507 h 3496775"/>
                <a:gd name="connsiteX25" fmla="*/ 510043 w 3249906"/>
                <a:gd name="connsiteY25" fmla="*/ 2821314 h 3496775"/>
                <a:gd name="connsiteX26" fmla="*/ 519233 w 3249906"/>
                <a:gd name="connsiteY26" fmla="*/ 2738605 h 3496775"/>
                <a:gd name="connsiteX27" fmla="*/ 914400 w 3249906"/>
                <a:gd name="connsiteY27" fmla="*/ 2334247 h 3496775"/>
                <a:gd name="connsiteX28" fmla="*/ 1709331 w 3249906"/>
                <a:gd name="connsiteY28" fmla="*/ 2380197 h 3496775"/>
                <a:gd name="connsiteX29" fmla="*/ 1585267 w 3249906"/>
                <a:gd name="connsiteY29" fmla="*/ 3248647 h 3496775"/>
                <a:gd name="connsiteX30" fmla="*/ 1622026 w 3249906"/>
                <a:gd name="connsiteY30" fmla="*/ 3239457 h 3496775"/>
                <a:gd name="connsiteX31" fmla="*/ 1617432 w 3249906"/>
                <a:gd name="connsiteY31" fmla="*/ 3386496 h 3496775"/>
                <a:gd name="connsiteX32" fmla="*/ 1824205 w 3249906"/>
                <a:gd name="connsiteY32" fmla="*/ 3450826 h 3496775"/>
                <a:gd name="connsiteX33" fmla="*/ 1856370 w 3249906"/>
                <a:gd name="connsiteY33" fmla="*/ 3391091 h 3496775"/>
                <a:gd name="connsiteX34" fmla="*/ 1718521 w 3249906"/>
                <a:gd name="connsiteY34" fmla="*/ 3303786 h 3496775"/>
                <a:gd name="connsiteX35" fmla="*/ 1746091 w 3249906"/>
                <a:gd name="connsiteY35" fmla="*/ 2908619 h 3496775"/>
                <a:gd name="connsiteX36" fmla="*/ 1870155 w 3249906"/>
                <a:gd name="connsiteY36" fmla="*/ 2623730 h 3496775"/>
                <a:gd name="connsiteX37" fmla="*/ 1975840 w 3249906"/>
                <a:gd name="connsiteY37" fmla="*/ 2844289 h 3496775"/>
                <a:gd name="connsiteX38" fmla="*/ 2058549 w 3249906"/>
                <a:gd name="connsiteY38" fmla="*/ 3060253 h 3496775"/>
                <a:gd name="connsiteX39" fmla="*/ 2104499 w 3249906"/>
                <a:gd name="connsiteY39" fmla="*/ 3358926 h 3496775"/>
                <a:gd name="connsiteX40" fmla="*/ 2141259 w 3249906"/>
                <a:gd name="connsiteY40" fmla="*/ 3326761 h 3496775"/>
                <a:gd name="connsiteX41" fmla="*/ 2168828 w 3249906"/>
                <a:gd name="connsiteY41" fmla="*/ 3496775 h 3496775"/>
                <a:gd name="connsiteX42" fmla="*/ 2325058 w 3249906"/>
                <a:gd name="connsiteY42" fmla="*/ 3496775 h 3496775"/>
                <a:gd name="connsiteX43" fmla="*/ 2380197 w 3249906"/>
                <a:gd name="connsiteY43" fmla="*/ 3455421 h 3496775"/>
                <a:gd name="connsiteX44" fmla="*/ 2219373 w 3249906"/>
                <a:gd name="connsiteY44" fmla="*/ 3358926 h 3496775"/>
                <a:gd name="connsiteX45" fmla="*/ 2145854 w 3249906"/>
                <a:gd name="connsiteY45" fmla="*/ 3087823 h 3496775"/>
                <a:gd name="connsiteX46" fmla="*/ 2072334 w 3249906"/>
                <a:gd name="connsiteY46" fmla="*/ 2609945 h 3496775"/>
                <a:gd name="connsiteX47" fmla="*/ 2072334 w 3249906"/>
                <a:gd name="connsiteY47" fmla="*/ 2357222 h 3496775"/>
                <a:gd name="connsiteX48" fmla="*/ 2348033 w 3249906"/>
                <a:gd name="connsiteY48" fmla="*/ 2173423 h 3496775"/>
                <a:gd name="connsiteX49" fmla="*/ 2609946 w 3249906"/>
                <a:gd name="connsiteY49" fmla="*/ 1787445 h 3496775"/>
                <a:gd name="connsiteX50" fmla="*/ 2651301 w 3249906"/>
                <a:gd name="connsiteY50" fmla="*/ 1438227 h 3496775"/>
                <a:gd name="connsiteX51" fmla="*/ 2798340 w 3249906"/>
                <a:gd name="connsiteY51" fmla="*/ 1387682 h 3496775"/>
                <a:gd name="connsiteX52" fmla="*/ 2779960 w 3249906"/>
                <a:gd name="connsiteY52" fmla="*/ 1291187 h 3496775"/>
                <a:gd name="connsiteX53" fmla="*/ 2770770 w 3249906"/>
                <a:gd name="connsiteY53" fmla="*/ 1231453 h 3496775"/>
                <a:gd name="connsiteX54" fmla="*/ 2775365 w 3249906"/>
                <a:gd name="connsiteY54" fmla="*/ 1102793 h 3496775"/>
                <a:gd name="connsiteX55" fmla="*/ 2853480 w 3249906"/>
                <a:gd name="connsiteY55" fmla="*/ 1185503 h 3496775"/>
                <a:gd name="connsiteX56" fmla="*/ 2807530 w 3249906"/>
                <a:gd name="connsiteY56" fmla="*/ 1066034 h 3496775"/>
                <a:gd name="connsiteX57" fmla="*/ 2835100 w 3249906"/>
                <a:gd name="connsiteY57" fmla="*/ 1020084 h 3496775"/>
                <a:gd name="connsiteX58" fmla="*/ 2986734 w 3249906"/>
                <a:gd name="connsiteY58" fmla="*/ 771955 h 3496775"/>
                <a:gd name="connsiteX59" fmla="*/ 2729415 w 3249906"/>
                <a:gd name="connsiteY59" fmla="*/ 868450 h 3496775"/>
                <a:gd name="connsiteX60" fmla="*/ 3074039 w 3249906"/>
                <a:gd name="connsiteY60" fmla="*/ 496257 h 3496775"/>
                <a:gd name="connsiteX61" fmla="*/ 3227321 w 3249906"/>
                <a:gd name="connsiteY61" fmla="*/ 48897 h 3496775"/>
                <a:gd name="connsiteX62" fmla="*/ 3119988 w 3249906"/>
                <a:gd name="connsiteY62" fmla="*/ 328453 h 3496775"/>
                <a:gd name="connsiteX63" fmla="*/ 3079371 w 3249906"/>
                <a:gd name="connsiteY63" fmla="*/ 38232 h 3496775"/>
                <a:gd name="connsiteX64" fmla="*/ 3059798 w 3249906"/>
                <a:gd name="connsiteY64" fmla="*/ 388642 h 3496775"/>
                <a:gd name="connsiteX65" fmla="*/ 2963023 w 3249906"/>
                <a:gd name="connsiteY65" fmla="*/ 482754 h 3496775"/>
                <a:gd name="connsiteX66" fmla="*/ 2822963 w 3249906"/>
                <a:gd name="connsiteY66" fmla="*/ 60189 h 3496775"/>
                <a:gd name="connsiteX67" fmla="*/ 2887119 w 3249906"/>
                <a:gd name="connsiteY67" fmla="*/ 521161 h 3496775"/>
                <a:gd name="connsiteX68" fmla="*/ 2715630 w 3249906"/>
                <a:gd name="connsiteY68" fmla="*/ 730601 h 3496775"/>
                <a:gd name="connsiteX69" fmla="*/ 2649828 w 3249906"/>
                <a:gd name="connsiteY69" fmla="*/ 620884 h 3496775"/>
                <a:gd name="connsiteX70" fmla="*/ 2633832 w 3249906"/>
                <a:gd name="connsiteY70" fmla="*/ 446449 h 3496775"/>
                <a:gd name="connsiteX71" fmla="*/ 2586971 w 3249906"/>
                <a:gd name="connsiteY71" fmla="*/ 643296 h 3496775"/>
                <a:gd name="connsiteX72" fmla="*/ 2650846 w 3249906"/>
                <a:gd name="connsiteY72" fmla="*/ 771218 h 3496775"/>
                <a:gd name="connsiteX73" fmla="*/ 2632922 w 3249906"/>
                <a:gd name="connsiteY73" fmla="*/ 854946 h 3496775"/>
                <a:gd name="connsiteX74" fmla="*/ 2481287 w 3249906"/>
                <a:gd name="connsiteY74" fmla="*/ 854665 h 3496775"/>
                <a:gd name="connsiteX75" fmla="*/ 2393982 w 3249906"/>
                <a:gd name="connsiteY75" fmla="*/ 753575 h 3496775"/>
                <a:gd name="connsiteX76" fmla="*/ 2447929 w 3249906"/>
                <a:gd name="connsiteY76" fmla="*/ 605344 h 3496775"/>
                <a:gd name="connsiteX77" fmla="*/ 2420079 w 3249906"/>
                <a:gd name="connsiteY77" fmla="*/ 458586 h 3496775"/>
                <a:gd name="connsiteX78" fmla="*/ 2330389 w 3249906"/>
                <a:gd name="connsiteY78" fmla="*/ 702575 h 3496775"/>
                <a:gd name="connsiteX79" fmla="*/ 2045501 w 3249906"/>
                <a:gd name="connsiteY79" fmla="*/ 470160 h 3496775"/>
                <a:gd name="connsiteX80" fmla="*/ 2079139 w 3249906"/>
                <a:gd name="connsiteY80" fmla="*/ 379171 h 3496775"/>
                <a:gd name="connsiteX81" fmla="*/ 2305379 w 3249906"/>
                <a:gd name="connsiteY81" fmla="*/ 238764 h 3496775"/>
                <a:gd name="connsiteX82" fmla="*/ 2167863 w 3249906"/>
                <a:gd name="connsiteY82" fmla="*/ 296731 h 3496775"/>
                <a:gd name="connsiteX83" fmla="*/ 2035574 w 3249906"/>
                <a:gd name="connsiteY83" fmla="*/ 307863 h 3496775"/>
                <a:gd name="connsiteX84" fmla="*/ 2047899 w 3249906"/>
                <a:gd name="connsiteY84" fmla="*/ 174099 h 3496775"/>
                <a:gd name="connsiteX85" fmla="*/ 2126456 w 3249906"/>
                <a:gd name="connsiteY85" fmla="*/ 0 h 3496775"/>
                <a:gd name="connsiteX86" fmla="*/ 1966650 w 3249906"/>
                <a:gd name="connsiteY86" fmla="*/ 257318 h 3496775"/>
                <a:gd name="connsiteX87" fmla="*/ 1936870 w 3249906"/>
                <a:gd name="connsiteY87" fmla="*/ 32164 h 3496775"/>
                <a:gd name="connsiteX88" fmla="*/ 1901275 w 3249906"/>
                <a:gd name="connsiteY88" fmla="*/ 208756 h 3496775"/>
                <a:gd name="connsiteX89" fmla="*/ 1931363 w 3249906"/>
                <a:gd name="connsiteY89" fmla="*/ 367315 h 3496775"/>
                <a:gd name="connsiteX90" fmla="*/ 1837294 w 3249906"/>
                <a:gd name="connsiteY90" fmla="*/ 288733 h 3496775"/>
                <a:gd name="connsiteX91" fmla="*/ 1776782 w 3249906"/>
                <a:gd name="connsiteY91" fmla="*/ 138130 h 3496775"/>
                <a:gd name="connsiteX92" fmla="*/ 1812524 w 3249906"/>
                <a:gd name="connsiteY92" fmla="*/ 363351 h 3496775"/>
                <a:gd name="connsiteX93" fmla="*/ 2358415 w 3249906"/>
                <a:gd name="connsiteY93" fmla="*/ 907420 h 3496775"/>
                <a:gd name="connsiteX94" fmla="*/ 2235543 w 3249906"/>
                <a:gd name="connsiteY94" fmla="*/ 830779 h 3496775"/>
                <a:gd name="connsiteX95" fmla="*/ 2065635 w 3249906"/>
                <a:gd name="connsiteY95" fmla="*/ 746314 h 3496775"/>
                <a:gd name="connsiteX96" fmla="*/ 2108531 w 3249906"/>
                <a:gd name="connsiteY96" fmla="*/ 998194 h 3496775"/>
                <a:gd name="connsiteX97" fmla="*/ 2259254 w 3249906"/>
                <a:gd name="connsiteY97" fmla="*/ 1067227 h 3496775"/>
                <a:gd name="connsiteX98" fmla="*/ 2285163 w 3249906"/>
                <a:gd name="connsiteY98" fmla="*/ 1144483 h 3496775"/>
                <a:gd name="connsiteX99" fmla="*/ 2187208 w 3249906"/>
                <a:gd name="connsiteY99" fmla="*/ 1396872 h 3496775"/>
                <a:gd name="connsiteX100" fmla="*/ 1962055 w 3249906"/>
                <a:gd name="connsiteY100" fmla="*/ 1419847 h 3496775"/>
                <a:gd name="connsiteX101" fmla="*/ 1658786 w 3249906"/>
                <a:gd name="connsiteY101" fmla="*/ 1452012 h 3496775"/>
                <a:gd name="connsiteX102" fmla="*/ 514638 w 3249906"/>
                <a:gd name="connsiteY102" fmla="*/ 1433632 h 3496775"/>
                <a:gd name="connsiteX0" fmla="*/ 514638 w 3249906"/>
                <a:gd name="connsiteY0" fmla="*/ 1433632 h 3496775"/>
                <a:gd name="connsiteX1" fmla="*/ 514638 w 3249906"/>
                <a:gd name="connsiteY1" fmla="*/ 1433632 h 3496775"/>
                <a:gd name="connsiteX2" fmla="*/ 202179 w 3249906"/>
                <a:gd name="connsiteY2" fmla="*/ 1603646 h 3496775"/>
                <a:gd name="connsiteX3" fmla="*/ 18380 w 3249906"/>
                <a:gd name="connsiteY3" fmla="*/ 1787445 h 3496775"/>
                <a:gd name="connsiteX4" fmla="*/ 0 w 3249906"/>
                <a:gd name="connsiteY4" fmla="*/ 2063143 h 3496775"/>
                <a:gd name="connsiteX5" fmla="*/ 151635 w 3249906"/>
                <a:gd name="connsiteY5" fmla="*/ 1952864 h 3496775"/>
                <a:gd name="connsiteX6" fmla="*/ 188394 w 3249906"/>
                <a:gd name="connsiteY6" fmla="*/ 2003409 h 3496775"/>
                <a:gd name="connsiteX7" fmla="*/ 202179 w 3249906"/>
                <a:gd name="connsiteY7" fmla="*/ 1856369 h 3496775"/>
                <a:gd name="connsiteX8" fmla="*/ 280294 w 3249906"/>
                <a:gd name="connsiteY8" fmla="*/ 2269917 h 3496775"/>
                <a:gd name="connsiteX9" fmla="*/ 36760 w 3249906"/>
                <a:gd name="connsiteY9" fmla="*/ 2550211 h 3496775"/>
                <a:gd name="connsiteX10" fmla="*/ 45950 w 3249906"/>
                <a:gd name="connsiteY10" fmla="*/ 3363521 h 3496775"/>
                <a:gd name="connsiteX11" fmla="*/ 105685 w 3249906"/>
                <a:gd name="connsiteY11" fmla="*/ 3326761 h 3496775"/>
                <a:gd name="connsiteX12" fmla="*/ 133255 w 3249906"/>
                <a:gd name="connsiteY12" fmla="*/ 3469206 h 3496775"/>
                <a:gd name="connsiteX13" fmla="*/ 298674 w 3249906"/>
                <a:gd name="connsiteY13" fmla="*/ 3464611 h 3496775"/>
                <a:gd name="connsiteX14" fmla="*/ 353813 w 3249906"/>
                <a:gd name="connsiteY14" fmla="*/ 3427851 h 3496775"/>
                <a:gd name="connsiteX15" fmla="*/ 174609 w 3249906"/>
                <a:gd name="connsiteY15" fmla="*/ 3276217 h 3496775"/>
                <a:gd name="connsiteX16" fmla="*/ 170014 w 3249906"/>
                <a:gd name="connsiteY16" fmla="*/ 2720225 h 3496775"/>
                <a:gd name="connsiteX17" fmla="*/ 390573 w 3249906"/>
                <a:gd name="connsiteY17" fmla="*/ 2605350 h 3496775"/>
                <a:gd name="connsiteX18" fmla="*/ 298674 w 3249906"/>
                <a:gd name="connsiteY18" fmla="*/ 2734010 h 3496775"/>
                <a:gd name="connsiteX19" fmla="*/ 680057 w 3249906"/>
                <a:gd name="connsiteY19" fmla="*/ 3294597 h 3496775"/>
                <a:gd name="connsiteX20" fmla="*/ 721411 w 3249906"/>
                <a:gd name="connsiteY20" fmla="*/ 3262432 h 3496775"/>
                <a:gd name="connsiteX21" fmla="*/ 735196 w 3249906"/>
                <a:gd name="connsiteY21" fmla="*/ 3363521 h 3496775"/>
                <a:gd name="connsiteX22" fmla="*/ 928185 w 3249906"/>
                <a:gd name="connsiteY22" fmla="*/ 3363521 h 3496775"/>
                <a:gd name="connsiteX23" fmla="*/ 974135 w 3249906"/>
                <a:gd name="connsiteY23" fmla="*/ 3331356 h 3496775"/>
                <a:gd name="connsiteX24" fmla="*/ 758171 w 3249906"/>
                <a:gd name="connsiteY24" fmla="*/ 3193507 h 3496775"/>
                <a:gd name="connsiteX25" fmla="*/ 510043 w 3249906"/>
                <a:gd name="connsiteY25" fmla="*/ 2821314 h 3496775"/>
                <a:gd name="connsiteX26" fmla="*/ 519233 w 3249906"/>
                <a:gd name="connsiteY26" fmla="*/ 2738605 h 3496775"/>
                <a:gd name="connsiteX27" fmla="*/ 914400 w 3249906"/>
                <a:gd name="connsiteY27" fmla="*/ 2334247 h 3496775"/>
                <a:gd name="connsiteX28" fmla="*/ 1709331 w 3249906"/>
                <a:gd name="connsiteY28" fmla="*/ 2380197 h 3496775"/>
                <a:gd name="connsiteX29" fmla="*/ 1585267 w 3249906"/>
                <a:gd name="connsiteY29" fmla="*/ 3248647 h 3496775"/>
                <a:gd name="connsiteX30" fmla="*/ 1622026 w 3249906"/>
                <a:gd name="connsiteY30" fmla="*/ 3239457 h 3496775"/>
                <a:gd name="connsiteX31" fmla="*/ 1617432 w 3249906"/>
                <a:gd name="connsiteY31" fmla="*/ 3386496 h 3496775"/>
                <a:gd name="connsiteX32" fmla="*/ 1824205 w 3249906"/>
                <a:gd name="connsiteY32" fmla="*/ 3450826 h 3496775"/>
                <a:gd name="connsiteX33" fmla="*/ 1856370 w 3249906"/>
                <a:gd name="connsiteY33" fmla="*/ 3391091 h 3496775"/>
                <a:gd name="connsiteX34" fmla="*/ 1718521 w 3249906"/>
                <a:gd name="connsiteY34" fmla="*/ 3303786 h 3496775"/>
                <a:gd name="connsiteX35" fmla="*/ 1746091 w 3249906"/>
                <a:gd name="connsiteY35" fmla="*/ 2908619 h 3496775"/>
                <a:gd name="connsiteX36" fmla="*/ 1870155 w 3249906"/>
                <a:gd name="connsiteY36" fmla="*/ 2623730 h 3496775"/>
                <a:gd name="connsiteX37" fmla="*/ 1975840 w 3249906"/>
                <a:gd name="connsiteY37" fmla="*/ 2844289 h 3496775"/>
                <a:gd name="connsiteX38" fmla="*/ 2058549 w 3249906"/>
                <a:gd name="connsiteY38" fmla="*/ 3060253 h 3496775"/>
                <a:gd name="connsiteX39" fmla="*/ 2104499 w 3249906"/>
                <a:gd name="connsiteY39" fmla="*/ 3358926 h 3496775"/>
                <a:gd name="connsiteX40" fmla="*/ 2141259 w 3249906"/>
                <a:gd name="connsiteY40" fmla="*/ 3326761 h 3496775"/>
                <a:gd name="connsiteX41" fmla="*/ 2168828 w 3249906"/>
                <a:gd name="connsiteY41" fmla="*/ 3496775 h 3496775"/>
                <a:gd name="connsiteX42" fmla="*/ 2325058 w 3249906"/>
                <a:gd name="connsiteY42" fmla="*/ 3496775 h 3496775"/>
                <a:gd name="connsiteX43" fmla="*/ 2380197 w 3249906"/>
                <a:gd name="connsiteY43" fmla="*/ 3455421 h 3496775"/>
                <a:gd name="connsiteX44" fmla="*/ 2219373 w 3249906"/>
                <a:gd name="connsiteY44" fmla="*/ 3358926 h 3496775"/>
                <a:gd name="connsiteX45" fmla="*/ 2145854 w 3249906"/>
                <a:gd name="connsiteY45" fmla="*/ 3087823 h 3496775"/>
                <a:gd name="connsiteX46" fmla="*/ 2072334 w 3249906"/>
                <a:gd name="connsiteY46" fmla="*/ 2609945 h 3496775"/>
                <a:gd name="connsiteX47" fmla="*/ 2072334 w 3249906"/>
                <a:gd name="connsiteY47" fmla="*/ 2357222 h 3496775"/>
                <a:gd name="connsiteX48" fmla="*/ 2348033 w 3249906"/>
                <a:gd name="connsiteY48" fmla="*/ 2173423 h 3496775"/>
                <a:gd name="connsiteX49" fmla="*/ 2609946 w 3249906"/>
                <a:gd name="connsiteY49" fmla="*/ 1787445 h 3496775"/>
                <a:gd name="connsiteX50" fmla="*/ 2651301 w 3249906"/>
                <a:gd name="connsiteY50" fmla="*/ 1438227 h 3496775"/>
                <a:gd name="connsiteX51" fmla="*/ 2798340 w 3249906"/>
                <a:gd name="connsiteY51" fmla="*/ 1387682 h 3496775"/>
                <a:gd name="connsiteX52" fmla="*/ 2779960 w 3249906"/>
                <a:gd name="connsiteY52" fmla="*/ 1291187 h 3496775"/>
                <a:gd name="connsiteX53" fmla="*/ 2770770 w 3249906"/>
                <a:gd name="connsiteY53" fmla="*/ 1231453 h 3496775"/>
                <a:gd name="connsiteX54" fmla="*/ 2775365 w 3249906"/>
                <a:gd name="connsiteY54" fmla="*/ 1102793 h 3496775"/>
                <a:gd name="connsiteX55" fmla="*/ 2853480 w 3249906"/>
                <a:gd name="connsiteY55" fmla="*/ 1185503 h 3496775"/>
                <a:gd name="connsiteX56" fmla="*/ 2807530 w 3249906"/>
                <a:gd name="connsiteY56" fmla="*/ 1066034 h 3496775"/>
                <a:gd name="connsiteX57" fmla="*/ 2835100 w 3249906"/>
                <a:gd name="connsiteY57" fmla="*/ 1020084 h 3496775"/>
                <a:gd name="connsiteX58" fmla="*/ 2986734 w 3249906"/>
                <a:gd name="connsiteY58" fmla="*/ 771955 h 3496775"/>
                <a:gd name="connsiteX59" fmla="*/ 2729415 w 3249906"/>
                <a:gd name="connsiteY59" fmla="*/ 868450 h 3496775"/>
                <a:gd name="connsiteX60" fmla="*/ 3074039 w 3249906"/>
                <a:gd name="connsiteY60" fmla="*/ 496257 h 3496775"/>
                <a:gd name="connsiteX61" fmla="*/ 3227321 w 3249906"/>
                <a:gd name="connsiteY61" fmla="*/ 48897 h 3496775"/>
                <a:gd name="connsiteX62" fmla="*/ 3119988 w 3249906"/>
                <a:gd name="connsiteY62" fmla="*/ 328453 h 3496775"/>
                <a:gd name="connsiteX63" fmla="*/ 3079371 w 3249906"/>
                <a:gd name="connsiteY63" fmla="*/ 38232 h 3496775"/>
                <a:gd name="connsiteX64" fmla="*/ 3059798 w 3249906"/>
                <a:gd name="connsiteY64" fmla="*/ 388642 h 3496775"/>
                <a:gd name="connsiteX65" fmla="*/ 2963023 w 3249906"/>
                <a:gd name="connsiteY65" fmla="*/ 482754 h 3496775"/>
                <a:gd name="connsiteX66" fmla="*/ 2822963 w 3249906"/>
                <a:gd name="connsiteY66" fmla="*/ 60189 h 3496775"/>
                <a:gd name="connsiteX67" fmla="*/ 2887119 w 3249906"/>
                <a:gd name="connsiteY67" fmla="*/ 521161 h 3496775"/>
                <a:gd name="connsiteX68" fmla="*/ 2715630 w 3249906"/>
                <a:gd name="connsiteY68" fmla="*/ 730601 h 3496775"/>
                <a:gd name="connsiteX69" fmla="*/ 2649828 w 3249906"/>
                <a:gd name="connsiteY69" fmla="*/ 620884 h 3496775"/>
                <a:gd name="connsiteX70" fmla="*/ 2633832 w 3249906"/>
                <a:gd name="connsiteY70" fmla="*/ 446449 h 3496775"/>
                <a:gd name="connsiteX71" fmla="*/ 2586971 w 3249906"/>
                <a:gd name="connsiteY71" fmla="*/ 643296 h 3496775"/>
                <a:gd name="connsiteX72" fmla="*/ 2650846 w 3249906"/>
                <a:gd name="connsiteY72" fmla="*/ 771218 h 3496775"/>
                <a:gd name="connsiteX73" fmla="*/ 2632922 w 3249906"/>
                <a:gd name="connsiteY73" fmla="*/ 854946 h 3496775"/>
                <a:gd name="connsiteX74" fmla="*/ 2481287 w 3249906"/>
                <a:gd name="connsiteY74" fmla="*/ 854665 h 3496775"/>
                <a:gd name="connsiteX75" fmla="*/ 2393982 w 3249906"/>
                <a:gd name="connsiteY75" fmla="*/ 753575 h 3496775"/>
                <a:gd name="connsiteX76" fmla="*/ 2447929 w 3249906"/>
                <a:gd name="connsiteY76" fmla="*/ 605344 h 3496775"/>
                <a:gd name="connsiteX77" fmla="*/ 2420079 w 3249906"/>
                <a:gd name="connsiteY77" fmla="*/ 458586 h 3496775"/>
                <a:gd name="connsiteX78" fmla="*/ 2330389 w 3249906"/>
                <a:gd name="connsiteY78" fmla="*/ 702575 h 3496775"/>
                <a:gd name="connsiteX79" fmla="*/ 2045501 w 3249906"/>
                <a:gd name="connsiteY79" fmla="*/ 470160 h 3496775"/>
                <a:gd name="connsiteX80" fmla="*/ 2079139 w 3249906"/>
                <a:gd name="connsiteY80" fmla="*/ 379171 h 3496775"/>
                <a:gd name="connsiteX81" fmla="*/ 2305379 w 3249906"/>
                <a:gd name="connsiteY81" fmla="*/ 238764 h 3496775"/>
                <a:gd name="connsiteX82" fmla="*/ 2167863 w 3249906"/>
                <a:gd name="connsiteY82" fmla="*/ 296731 h 3496775"/>
                <a:gd name="connsiteX83" fmla="*/ 2035574 w 3249906"/>
                <a:gd name="connsiteY83" fmla="*/ 307863 h 3496775"/>
                <a:gd name="connsiteX84" fmla="*/ 2047899 w 3249906"/>
                <a:gd name="connsiteY84" fmla="*/ 174099 h 3496775"/>
                <a:gd name="connsiteX85" fmla="*/ 2126456 w 3249906"/>
                <a:gd name="connsiteY85" fmla="*/ 0 h 3496775"/>
                <a:gd name="connsiteX86" fmla="*/ 1966650 w 3249906"/>
                <a:gd name="connsiteY86" fmla="*/ 257318 h 3496775"/>
                <a:gd name="connsiteX87" fmla="*/ 1936870 w 3249906"/>
                <a:gd name="connsiteY87" fmla="*/ 32164 h 3496775"/>
                <a:gd name="connsiteX88" fmla="*/ 1901275 w 3249906"/>
                <a:gd name="connsiteY88" fmla="*/ 208756 h 3496775"/>
                <a:gd name="connsiteX89" fmla="*/ 1931363 w 3249906"/>
                <a:gd name="connsiteY89" fmla="*/ 367315 h 3496775"/>
                <a:gd name="connsiteX90" fmla="*/ 1837294 w 3249906"/>
                <a:gd name="connsiteY90" fmla="*/ 288733 h 3496775"/>
                <a:gd name="connsiteX91" fmla="*/ 1776782 w 3249906"/>
                <a:gd name="connsiteY91" fmla="*/ 138130 h 3496775"/>
                <a:gd name="connsiteX92" fmla="*/ 1812524 w 3249906"/>
                <a:gd name="connsiteY92" fmla="*/ 363351 h 3496775"/>
                <a:gd name="connsiteX93" fmla="*/ 2358415 w 3249906"/>
                <a:gd name="connsiteY93" fmla="*/ 907420 h 3496775"/>
                <a:gd name="connsiteX94" fmla="*/ 2235543 w 3249906"/>
                <a:gd name="connsiteY94" fmla="*/ 830779 h 3496775"/>
                <a:gd name="connsiteX95" fmla="*/ 2065635 w 3249906"/>
                <a:gd name="connsiteY95" fmla="*/ 746314 h 3496775"/>
                <a:gd name="connsiteX96" fmla="*/ 2108531 w 3249906"/>
                <a:gd name="connsiteY96" fmla="*/ 998194 h 3496775"/>
                <a:gd name="connsiteX97" fmla="*/ 2259254 w 3249906"/>
                <a:gd name="connsiteY97" fmla="*/ 1067227 h 3496775"/>
                <a:gd name="connsiteX98" fmla="*/ 2285163 w 3249906"/>
                <a:gd name="connsiteY98" fmla="*/ 1144483 h 3496775"/>
                <a:gd name="connsiteX99" fmla="*/ 2187208 w 3249906"/>
                <a:gd name="connsiteY99" fmla="*/ 1396872 h 3496775"/>
                <a:gd name="connsiteX100" fmla="*/ 1962055 w 3249906"/>
                <a:gd name="connsiteY100" fmla="*/ 1419847 h 3496775"/>
                <a:gd name="connsiteX101" fmla="*/ 1658786 w 3249906"/>
                <a:gd name="connsiteY101" fmla="*/ 1452012 h 3496775"/>
                <a:gd name="connsiteX102" fmla="*/ 514638 w 3249906"/>
                <a:gd name="connsiteY102" fmla="*/ 1433632 h 3496775"/>
                <a:gd name="connsiteX0" fmla="*/ 514638 w 3243991"/>
                <a:gd name="connsiteY0" fmla="*/ 1433632 h 3496775"/>
                <a:gd name="connsiteX1" fmla="*/ 514638 w 3243991"/>
                <a:gd name="connsiteY1" fmla="*/ 1433632 h 3496775"/>
                <a:gd name="connsiteX2" fmla="*/ 202179 w 3243991"/>
                <a:gd name="connsiteY2" fmla="*/ 1603646 h 3496775"/>
                <a:gd name="connsiteX3" fmla="*/ 18380 w 3243991"/>
                <a:gd name="connsiteY3" fmla="*/ 1787445 h 3496775"/>
                <a:gd name="connsiteX4" fmla="*/ 0 w 3243991"/>
                <a:gd name="connsiteY4" fmla="*/ 2063143 h 3496775"/>
                <a:gd name="connsiteX5" fmla="*/ 151635 w 3243991"/>
                <a:gd name="connsiteY5" fmla="*/ 1952864 h 3496775"/>
                <a:gd name="connsiteX6" fmla="*/ 188394 w 3243991"/>
                <a:gd name="connsiteY6" fmla="*/ 2003409 h 3496775"/>
                <a:gd name="connsiteX7" fmla="*/ 202179 w 3243991"/>
                <a:gd name="connsiteY7" fmla="*/ 1856369 h 3496775"/>
                <a:gd name="connsiteX8" fmla="*/ 280294 w 3243991"/>
                <a:gd name="connsiteY8" fmla="*/ 2269917 h 3496775"/>
                <a:gd name="connsiteX9" fmla="*/ 36760 w 3243991"/>
                <a:gd name="connsiteY9" fmla="*/ 2550211 h 3496775"/>
                <a:gd name="connsiteX10" fmla="*/ 45950 w 3243991"/>
                <a:gd name="connsiteY10" fmla="*/ 3363521 h 3496775"/>
                <a:gd name="connsiteX11" fmla="*/ 105685 w 3243991"/>
                <a:gd name="connsiteY11" fmla="*/ 3326761 h 3496775"/>
                <a:gd name="connsiteX12" fmla="*/ 133255 w 3243991"/>
                <a:gd name="connsiteY12" fmla="*/ 3469206 h 3496775"/>
                <a:gd name="connsiteX13" fmla="*/ 298674 w 3243991"/>
                <a:gd name="connsiteY13" fmla="*/ 3464611 h 3496775"/>
                <a:gd name="connsiteX14" fmla="*/ 353813 w 3243991"/>
                <a:gd name="connsiteY14" fmla="*/ 3427851 h 3496775"/>
                <a:gd name="connsiteX15" fmla="*/ 174609 w 3243991"/>
                <a:gd name="connsiteY15" fmla="*/ 3276217 h 3496775"/>
                <a:gd name="connsiteX16" fmla="*/ 170014 w 3243991"/>
                <a:gd name="connsiteY16" fmla="*/ 2720225 h 3496775"/>
                <a:gd name="connsiteX17" fmla="*/ 390573 w 3243991"/>
                <a:gd name="connsiteY17" fmla="*/ 2605350 h 3496775"/>
                <a:gd name="connsiteX18" fmla="*/ 298674 w 3243991"/>
                <a:gd name="connsiteY18" fmla="*/ 2734010 h 3496775"/>
                <a:gd name="connsiteX19" fmla="*/ 680057 w 3243991"/>
                <a:gd name="connsiteY19" fmla="*/ 3294597 h 3496775"/>
                <a:gd name="connsiteX20" fmla="*/ 721411 w 3243991"/>
                <a:gd name="connsiteY20" fmla="*/ 3262432 h 3496775"/>
                <a:gd name="connsiteX21" fmla="*/ 735196 w 3243991"/>
                <a:gd name="connsiteY21" fmla="*/ 3363521 h 3496775"/>
                <a:gd name="connsiteX22" fmla="*/ 928185 w 3243991"/>
                <a:gd name="connsiteY22" fmla="*/ 3363521 h 3496775"/>
                <a:gd name="connsiteX23" fmla="*/ 974135 w 3243991"/>
                <a:gd name="connsiteY23" fmla="*/ 3331356 h 3496775"/>
                <a:gd name="connsiteX24" fmla="*/ 758171 w 3243991"/>
                <a:gd name="connsiteY24" fmla="*/ 3193507 h 3496775"/>
                <a:gd name="connsiteX25" fmla="*/ 510043 w 3243991"/>
                <a:gd name="connsiteY25" fmla="*/ 2821314 h 3496775"/>
                <a:gd name="connsiteX26" fmla="*/ 519233 w 3243991"/>
                <a:gd name="connsiteY26" fmla="*/ 2738605 h 3496775"/>
                <a:gd name="connsiteX27" fmla="*/ 914400 w 3243991"/>
                <a:gd name="connsiteY27" fmla="*/ 2334247 h 3496775"/>
                <a:gd name="connsiteX28" fmla="*/ 1709331 w 3243991"/>
                <a:gd name="connsiteY28" fmla="*/ 2380197 h 3496775"/>
                <a:gd name="connsiteX29" fmla="*/ 1585267 w 3243991"/>
                <a:gd name="connsiteY29" fmla="*/ 3248647 h 3496775"/>
                <a:gd name="connsiteX30" fmla="*/ 1622026 w 3243991"/>
                <a:gd name="connsiteY30" fmla="*/ 3239457 h 3496775"/>
                <a:gd name="connsiteX31" fmla="*/ 1617432 w 3243991"/>
                <a:gd name="connsiteY31" fmla="*/ 3386496 h 3496775"/>
                <a:gd name="connsiteX32" fmla="*/ 1824205 w 3243991"/>
                <a:gd name="connsiteY32" fmla="*/ 3450826 h 3496775"/>
                <a:gd name="connsiteX33" fmla="*/ 1856370 w 3243991"/>
                <a:gd name="connsiteY33" fmla="*/ 3391091 h 3496775"/>
                <a:gd name="connsiteX34" fmla="*/ 1718521 w 3243991"/>
                <a:gd name="connsiteY34" fmla="*/ 3303786 h 3496775"/>
                <a:gd name="connsiteX35" fmla="*/ 1746091 w 3243991"/>
                <a:gd name="connsiteY35" fmla="*/ 2908619 h 3496775"/>
                <a:gd name="connsiteX36" fmla="*/ 1870155 w 3243991"/>
                <a:gd name="connsiteY36" fmla="*/ 2623730 h 3496775"/>
                <a:gd name="connsiteX37" fmla="*/ 1975840 w 3243991"/>
                <a:gd name="connsiteY37" fmla="*/ 2844289 h 3496775"/>
                <a:gd name="connsiteX38" fmla="*/ 2058549 w 3243991"/>
                <a:gd name="connsiteY38" fmla="*/ 3060253 h 3496775"/>
                <a:gd name="connsiteX39" fmla="*/ 2104499 w 3243991"/>
                <a:gd name="connsiteY39" fmla="*/ 3358926 h 3496775"/>
                <a:gd name="connsiteX40" fmla="*/ 2141259 w 3243991"/>
                <a:gd name="connsiteY40" fmla="*/ 3326761 h 3496775"/>
                <a:gd name="connsiteX41" fmla="*/ 2168828 w 3243991"/>
                <a:gd name="connsiteY41" fmla="*/ 3496775 h 3496775"/>
                <a:gd name="connsiteX42" fmla="*/ 2325058 w 3243991"/>
                <a:gd name="connsiteY42" fmla="*/ 3496775 h 3496775"/>
                <a:gd name="connsiteX43" fmla="*/ 2380197 w 3243991"/>
                <a:gd name="connsiteY43" fmla="*/ 3455421 h 3496775"/>
                <a:gd name="connsiteX44" fmla="*/ 2219373 w 3243991"/>
                <a:gd name="connsiteY44" fmla="*/ 3358926 h 3496775"/>
                <a:gd name="connsiteX45" fmla="*/ 2145854 w 3243991"/>
                <a:gd name="connsiteY45" fmla="*/ 3087823 h 3496775"/>
                <a:gd name="connsiteX46" fmla="*/ 2072334 w 3243991"/>
                <a:gd name="connsiteY46" fmla="*/ 2609945 h 3496775"/>
                <a:gd name="connsiteX47" fmla="*/ 2072334 w 3243991"/>
                <a:gd name="connsiteY47" fmla="*/ 2357222 h 3496775"/>
                <a:gd name="connsiteX48" fmla="*/ 2348033 w 3243991"/>
                <a:gd name="connsiteY48" fmla="*/ 2173423 h 3496775"/>
                <a:gd name="connsiteX49" fmla="*/ 2609946 w 3243991"/>
                <a:gd name="connsiteY49" fmla="*/ 1787445 h 3496775"/>
                <a:gd name="connsiteX50" fmla="*/ 2651301 w 3243991"/>
                <a:gd name="connsiteY50" fmla="*/ 1438227 h 3496775"/>
                <a:gd name="connsiteX51" fmla="*/ 2798340 w 3243991"/>
                <a:gd name="connsiteY51" fmla="*/ 1387682 h 3496775"/>
                <a:gd name="connsiteX52" fmla="*/ 2779960 w 3243991"/>
                <a:gd name="connsiteY52" fmla="*/ 1291187 h 3496775"/>
                <a:gd name="connsiteX53" fmla="*/ 2770770 w 3243991"/>
                <a:gd name="connsiteY53" fmla="*/ 1231453 h 3496775"/>
                <a:gd name="connsiteX54" fmla="*/ 2775365 w 3243991"/>
                <a:gd name="connsiteY54" fmla="*/ 1102793 h 3496775"/>
                <a:gd name="connsiteX55" fmla="*/ 2853480 w 3243991"/>
                <a:gd name="connsiteY55" fmla="*/ 1185503 h 3496775"/>
                <a:gd name="connsiteX56" fmla="*/ 2807530 w 3243991"/>
                <a:gd name="connsiteY56" fmla="*/ 1066034 h 3496775"/>
                <a:gd name="connsiteX57" fmla="*/ 2835100 w 3243991"/>
                <a:gd name="connsiteY57" fmla="*/ 1020084 h 3496775"/>
                <a:gd name="connsiteX58" fmla="*/ 2986734 w 3243991"/>
                <a:gd name="connsiteY58" fmla="*/ 771955 h 3496775"/>
                <a:gd name="connsiteX59" fmla="*/ 2729415 w 3243991"/>
                <a:gd name="connsiteY59" fmla="*/ 868450 h 3496775"/>
                <a:gd name="connsiteX60" fmla="*/ 3074039 w 3243991"/>
                <a:gd name="connsiteY60" fmla="*/ 496257 h 3496775"/>
                <a:gd name="connsiteX61" fmla="*/ 3219323 w 3243991"/>
                <a:gd name="connsiteY61" fmla="*/ 46231 h 3496775"/>
                <a:gd name="connsiteX62" fmla="*/ 3119988 w 3243991"/>
                <a:gd name="connsiteY62" fmla="*/ 328453 h 3496775"/>
                <a:gd name="connsiteX63" fmla="*/ 3079371 w 3243991"/>
                <a:gd name="connsiteY63" fmla="*/ 38232 h 3496775"/>
                <a:gd name="connsiteX64" fmla="*/ 3059798 w 3243991"/>
                <a:gd name="connsiteY64" fmla="*/ 388642 h 3496775"/>
                <a:gd name="connsiteX65" fmla="*/ 2963023 w 3243991"/>
                <a:gd name="connsiteY65" fmla="*/ 482754 h 3496775"/>
                <a:gd name="connsiteX66" fmla="*/ 2822963 w 3243991"/>
                <a:gd name="connsiteY66" fmla="*/ 60189 h 3496775"/>
                <a:gd name="connsiteX67" fmla="*/ 2887119 w 3243991"/>
                <a:gd name="connsiteY67" fmla="*/ 521161 h 3496775"/>
                <a:gd name="connsiteX68" fmla="*/ 2715630 w 3243991"/>
                <a:gd name="connsiteY68" fmla="*/ 730601 h 3496775"/>
                <a:gd name="connsiteX69" fmla="*/ 2649828 w 3243991"/>
                <a:gd name="connsiteY69" fmla="*/ 620884 h 3496775"/>
                <a:gd name="connsiteX70" fmla="*/ 2633832 w 3243991"/>
                <a:gd name="connsiteY70" fmla="*/ 446449 h 3496775"/>
                <a:gd name="connsiteX71" fmla="*/ 2586971 w 3243991"/>
                <a:gd name="connsiteY71" fmla="*/ 643296 h 3496775"/>
                <a:gd name="connsiteX72" fmla="*/ 2650846 w 3243991"/>
                <a:gd name="connsiteY72" fmla="*/ 771218 h 3496775"/>
                <a:gd name="connsiteX73" fmla="*/ 2632922 w 3243991"/>
                <a:gd name="connsiteY73" fmla="*/ 854946 h 3496775"/>
                <a:gd name="connsiteX74" fmla="*/ 2481287 w 3243991"/>
                <a:gd name="connsiteY74" fmla="*/ 854665 h 3496775"/>
                <a:gd name="connsiteX75" fmla="*/ 2393982 w 3243991"/>
                <a:gd name="connsiteY75" fmla="*/ 753575 h 3496775"/>
                <a:gd name="connsiteX76" fmla="*/ 2447929 w 3243991"/>
                <a:gd name="connsiteY76" fmla="*/ 605344 h 3496775"/>
                <a:gd name="connsiteX77" fmla="*/ 2420079 w 3243991"/>
                <a:gd name="connsiteY77" fmla="*/ 458586 h 3496775"/>
                <a:gd name="connsiteX78" fmla="*/ 2330389 w 3243991"/>
                <a:gd name="connsiteY78" fmla="*/ 702575 h 3496775"/>
                <a:gd name="connsiteX79" fmla="*/ 2045501 w 3243991"/>
                <a:gd name="connsiteY79" fmla="*/ 470160 h 3496775"/>
                <a:gd name="connsiteX80" fmla="*/ 2079139 w 3243991"/>
                <a:gd name="connsiteY80" fmla="*/ 379171 h 3496775"/>
                <a:gd name="connsiteX81" fmla="*/ 2305379 w 3243991"/>
                <a:gd name="connsiteY81" fmla="*/ 238764 h 3496775"/>
                <a:gd name="connsiteX82" fmla="*/ 2167863 w 3243991"/>
                <a:gd name="connsiteY82" fmla="*/ 296731 h 3496775"/>
                <a:gd name="connsiteX83" fmla="*/ 2035574 w 3243991"/>
                <a:gd name="connsiteY83" fmla="*/ 307863 h 3496775"/>
                <a:gd name="connsiteX84" fmla="*/ 2047899 w 3243991"/>
                <a:gd name="connsiteY84" fmla="*/ 174099 h 3496775"/>
                <a:gd name="connsiteX85" fmla="*/ 2126456 w 3243991"/>
                <a:gd name="connsiteY85" fmla="*/ 0 h 3496775"/>
                <a:gd name="connsiteX86" fmla="*/ 1966650 w 3243991"/>
                <a:gd name="connsiteY86" fmla="*/ 257318 h 3496775"/>
                <a:gd name="connsiteX87" fmla="*/ 1936870 w 3243991"/>
                <a:gd name="connsiteY87" fmla="*/ 32164 h 3496775"/>
                <a:gd name="connsiteX88" fmla="*/ 1901275 w 3243991"/>
                <a:gd name="connsiteY88" fmla="*/ 208756 h 3496775"/>
                <a:gd name="connsiteX89" fmla="*/ 1931363 w 3243991"/>
                <a:gd name="connsiteY89" fmla="*/ 367315 h 3496775"/>
                <a:gd name="connsiteX90" fmla="*/ 1837294 w 3243991"/>
                <a:gd name="connsiteY90" fmla="*/ 288733 h 3496775"/>
                <a:gd name="connsiteX91" fmla="*/ 1776782 w 3243991"/>
                <a:gd name="connsiteY91" fmla="*/ 138130 h 3496775"/>
                <a:gd name="connsiteX92" fmla="*/ 1812524 w 3243991"/>
                <a:gd name="connsiteY92" fmla="*/ 363351 h 3496775"/>
                <a:gd name="connsiteX93" fmla="*/ 2358415 w 3243991"/>
                <a:gd name="connsiteY93" fmla="*/ 907420 h 3496775"/>
                <a:gd name="connsiteX94" fmla="*/ 2235543 w 3243991"/>
                <a:gd name="connsiteY94" fmla="*/ 830779 h 3496775"/>
                <a:gd name="connsiteX95" fmla="*/ 2065635 w 3243991"/>
                <a:gd name="connsiteY95" fmla="*/ 746314 h 3496775"/>
                <a:gd name="connsiteX96" fmla="*/ 2108531 w 3243991"/>
                <a:gd name="connsiteY96" fmla="*/ 998194 h 3496775"/>
                <a:gd name="connsiteX97" fmla="*/ 2259254 w 3243991"/>
                <a:gd name="connsiteY97" fmla="*/ 1067227 h 3496775"/>
                <a:gd name="connsiteX98" fmla="*/ 2285163 w 3243991"/>
                <a:gd name="connsiteY98" fmla="*/ 1144483 h 3496775"/>
                <a:gd name="connsiteX99" fmla="*/ 2187208 w 3243991"/>
                <a:gd name="connsiteY99" fmla="*/ 1396872 h 3496775"/>
                <a:gd name="connsiteX100" fmla="*/ 1962055 w 3243991"/>
                <a:gd name="connsiteY100" fmla="*/ 1419847 h 3496775"/>
                <a:gd name="connsiteX101" fmla="*/ 1658786 w 3243991"/>
                <a:gd name="connsiteY101" fmla="*/ 1452012 h 3496775"/>
                <a:gd name="connsiteX102" fmla="*/ 514638 w 3243991"/>
                <a:gd name="connsiteY102" fmla="*/ 1433632 h 3496775"/>
                <a:gd name="connsiteX0" fmla="*/ 514638 w 3243991"/>
                <a:gd name="connsiteY0" fmla="*/ 1433632 h 3496775"/>
                <a:gd name="connsiteX1" fmla="*/ 514638 w 3243991"/>
                <a:gd name="connsiteY1" fmla="*/ 1433632 h 3496775"/>
                <a:gd name="connsiteX2" fmla="*/ 202179 w 3243991"/>
                <a:gd name="connsiteY2" fmla="*/ 1603646 h 3496775"/>
                <a:gd name="connsiteX3" fmla="*/ 18380 w 3243991"/>
                <a:gd name="connsiteY3" fmla="*/ 1787445 h 3496775"/>
                <a:gd name="connsiteX4" fmla="*/ 0 w 3243991"/>
                <a:gd name="connsiteY4" fmla="*/ 2063143 h 3496775"/>
                <a:gd name="connsiteX5" fmla="*/ 151635 w 3243991"/>
                <a:gd name="connsiteY5" fmla="*/ 1952864 h 3496775"/>
                <a:gd name="connsiteX6" fmla="*/ 188394 w 3243991"/>
                <a:gd name="connsiteY6" fmla="*/ 2003409 h 3496775"/>
                <a:gd name="connsiteX7" fmla="*/ 202179 w 3243991"/>
                <a:gd name="connsiteY7" fmla="*/ 1856369 h 3496775"/>
                <a:gd name="connsiteX8" fmla="*/ 280294 w 3243991"/>
                <a:gd name="connsiteY8" fmla="*/ 2269917 h 3496775"/>
                <a:gd name="connsiteX9" fmla="*/ 36760 w 3243991"/>
                <a:gd name="connsiteY9" fmla="*/ 2550211 h 3496775"/>
                <a:gd name="connsiteX10" fmla="*/ 45950 w 3243991"/>
                <a:gd name="connsiteY10" fmla="*/ 3363521 h 3496775"/>
                <a:gd name="connsiteX11" fmla="*/ 105685 w 3243991"/>
                <a:gd name="connsiteY11" fmla="*/ 3326761 h 3496775"/>
                <a:gd name="connsiteX12" fmla="*/ 133255 w 3243991"/>
                <a:gd name="connsiteY12" fmla="*/ 3469206 h 3496775"/>
                <a:gd name="connsiteX13" fmla="*/ 298674 w 3243991"/>
                <a:gd name="connsiteY13" fmla="*/ 3464611 h 3496775"/>
                <a:gd name="connsiteX14" fmla="*/ 353813 w 3243991"/>
                <a:gd name="connsiteY14" fmla="*/ 3427851 h 3496775"/>
                <a:gd name="connsiteX15" fmla="*/ 174609 w 3243991"/>
                <a:gd name="connsiteY15" fmla="*/ 3276217 h 3496775"/>
                <a:gd name="connsiteX16" fmla="*/ 170014 w 3243991"/>
                <a:gd name="connsiteY16" fmla="*/ 2720225 h 3496775"/>
                <a:gd name="connsiteX17" fmla="*/ 390573 w 3243991"/>
                <a:gd name="connsiteY17" fmla="*/ 2605350 h 3496775"/>
                <a:gd name="connsiteX18" fmla="*/ 298674 w 3243991"/>
                <a:gd name="connsiteY18" fmla="*/ 2734010 h 3496775"/>
                <a:gd name="connsiteX19" fmla="*/ 680057 w 3243991"/>
                <a:gd name="connsiteY19" fmla="*/ 3294597 h 3496775"/>
                <a:gd name="connsiteX20" fmla="*/ 721411 w 3243991"/>
                <a:gd name="connsiteY20" fmla="*/ 3262432 h 3496775"/>
                <a:gd name="connsiteX21" fmla="*/ 735196 w 3243991"/>
                <a:gd name="connsiteY21" fmla="*/ 3363521 h 3496775"/>
                <a:gd name="connsiteX22" fmla="*/ 928185 w 3243991"/>
                <a:gd name="connsiteY22" fmla="*/ 3363521 h 3496775"/>
                <a:gd name="connsiteX23" fmla="*/ 974135 w 3243991"/>
                <a:gd name="connsiteY23" fmla="*/ 3331356 h 3496775"/>
                <a:gd name="connsiteX24" fmla="*/ 758171 w 3243991"/>
                <a:gd name="connsiteY24" fmla="*/ 3193507 h 3496775"/>
                <a:gd name="connsiteX25" fmla="*/ 510043 w 3243991"/>
                <a:gd name="connsiteY25" fmla="*/ 2821314 h 3496775"/>
                <a:gd name="connsiteX26" fmla="*/ 519233 w 3243991"/>
                <a:gd name="connsiteY26" fmla="*/ 2738605 h 3496775"/>
                <a:gd name="connsiteX27" fmla="*/ 914400 w 3243991"/>
                <a:gd name="connsiteY27" fmla="*/ 2334247 h 3496775"/>
                <a:gd name="connsiteX28" fmla="*/ 1709331 w 3243991"/>
                <a:gd name="connsiteY28" fmla="*/ 2380197 h 3496775"/>
                <a:gd name="connsiteX29" fmla="*/ 1585267 w 3243991"/>
                <a:gd name="connsiteY29" fmla="*/ 3248647 h 3496775"/>
                <a:gd name="connsiteX30" fmla="*/ 1622026 w 3243991"/>
                <a:gd name="connsiteY30" fmla="*/ 3239457 h 3496775"/>
                <a:gd name="connsiteX31" fmla="*/ 1617432 w 3243991"/>
                <a:gd name="connsiteY31" fmla="*/ 3386496 h 3496775"/>
                <a:gd name="connsiteX32" fmla="*/ 1824205 w 3243991"/>
                <a:gd name="connsiteY32" fmla="*/ 3450826 h 3496775"/>
                <a:gd name="connsiteX33" fmla="*/ 1856370 w 3243991"/>
                <a:gd name="connsiteY33" fmla="*/ 3391091 h 3496775"/>
                <a:gd name="connsiteX34" fmla="*/ 1718521 w 3243991"/>
                <a:gd name="connsiteY34" fmla="*/ 3303786 h 3496775"/>
                <a:gd name="connsiteX35" fmla="*/ 1746091 w 3243991"/>
                <a:gd name="connsiteY35" fmla="*/ 2908619 h 3496775"/>
                <a:gd name="connsiteX36" fmla="*/ 1870155 w 3243991"/>
                <a:gd name="connsiteY36" fmla="*/ 2623730 h 3496775"/>
                <a:gd name="connsiteX37" fmla="*/ 1975840 w 3243991"/>
                <a:gd name="connsiteY37" fmla="*/ 2844289 h 3496775"/>
                <a:gd name="connsiteX38" fmla="*/ 2058549 w 3243991"/>
                <a:gd name="connsiteY38" fmla="*/ 3060253 h 3496775"/>
                <a:gd name="connsiteX39" fmla="*/ 2104499 w 3243991"/>
                <a:gd name="connsiteY39" fmla="*/ 3358926 h 3496775"/>
                <a:gd name="connsiteX40" fmla="*/ 2141259 w 3243991"/>
                <a:gd name="connsiteY40" fmla="*/ 3326761 h 3496775"/>
                <a:gd name="connsiteX41" fmla="*/ 2168828 w 3243991"/>
                <a:gd name="connsiteY41" fmla="*/ 3496775 h 3496775"/>
                <a:gd name="connsiteX42" fmla="*/ 2325058 w 3243991"/>
                <a:gd name="connsiteY42" fmla="*/ 3496775 h 3496775"/>
                <a:gd name="connsiteX43" fmla="*/ 2380197 w 3243991"/>
                <a:gd name="connsiteY43" fmla="*/ 3455421 h 3496775"/>
                <a:gd name="connsiteX44" fmla="*/ 2219373 w 3243991"/>
                <a:gd name="connsiteY44" fmla="*/ 3358926 h 3496775"/>
                <a:gd name="connsiteX45" fmla="*/ 2145854 w 3243991"/>
                <a:gd name="connsiteY45" fmla="*/ 3087823 h 3496775"/>
                <a:gd name="connsiteX46" fmla="*/ 2072334 w 3243991"/>
                <a:gd name="connsiteY46" fmla="*/ 2609945 h 3496775"/>
                <a:gd name="connsiteX47" fmla="*/ 2072334 w 3243991"/>
                <a:gd name="connsiteY47" fmla="*/ 2357222 h 3496775"/>
                <a:gd name="connsiteX48" fmla="*/ 2348033 w 3243991"/>
                <a:gd name="connsiteY48" fmla="*/ 2173423 h 3496775"/>
                <a:gd name="connsiteX49" fmla="*/ 2609946 w 3243991"/>
                <a:gd name="connsiteY49" fmla="*/ 1787445 h 3496775"/>
                <a:gd name="connsiteX50" fmla="*/ 2651301 w 3243991"/>
                <a:gd name="connsiteY50" fmla="*/ 1438227 h 3496775"/>
                <a:gd name="connsiteX51" fmla="*/ 2798340 w 3243991"/>
                <a:gd name="connsiteY51" fmla="*/ 1387682 h 3496775"/>
                <a:gd name="connsiteX52" fmla="*/ 2779960 w 3243991"/>
                <a:gd name="connsiteY52" fmla="*/ 1291187 h 3496775"/>
                <a:gd name="connsiteX53" fmla="*/ 2770770 w 3243991"/>
                <a:gd name="connsiteY53" fmla="*/ 1231453 h 3496775"/>
                <a:gd name="connsiteX54" fmla="*/ 2775365 w 3243991"/>
                <a:gd name="connsiteY54" fmla="*/ 1102793 h 3496775"/>
                <a:gd name="connsiteX55" fmla="*/ 2853480 w 3243991"/>
                <a:gd name="connsiteY55" fmla="*/ 1185503 h 3496775"/>
                <a:gd name="connsiteX56" fmla="*/ 2807530 w 3243991"/>
                <a:gd name="connsiteY56" fmla="*/ 1066034 h 3496775"/>
                <a:gd name="connsiteX57" fmla="*/ 2835100 w 3243991"/>
                <a:gd name="connsiteY57" fmla="*/ 1020084 h 3496775"/>
                <a:gd name="connsiteX58" fmla="*/ 2986734 w 3243991"/>
                <a:gd name="connsiteY58" fmla="*/ 771955 h 3496775"/>
                <a:gd name="connsiteX59" fmla="*/ 2729415 w 3243991"/>
                <a:gd name="connsiteY59" fmla="*/ 868450 h 3496775"/>
                <a:gd name="connsiteX60" fmla="*/ 3074039 w 3243991"/>
                <a:gd name="connsiteY60" fmla="*/ 496257 h 3496775"/>
                <a:gd name="connsiteX61" fmla="*/ 3219323 w 3243991"/>
                <a:gd name="connsiteY61" fmla="*/ 46231 h 3496775"/>
                <a:gd name="connsiteX62" fmla="*/ 3119988 w 3243991"/>
                <a:gd name="connsiteY62" fmla="*/ 328453 h 3496775"/>
                <a:gd name="connsiteX63" fmla="*/ 3079371 w 3243991"/>
                <a:gd name="connsiteY63" fmla="*/ 38232 h 3496775"/>
                <a:gd name="connsiteX64" fmla="*/ 3059798 w 3243991"/>
                <a:gd name="connsiteY64" fmla="*/ 388642 h 3496775"/>
                <a:gd name="connsiteX65" fmla="*/ 2963023 w 3243991"/>
                <a:gd name="connsiteY65" fmla="*/ 482754 h 3496775"/>
                <a:gd name="connsiteX66" fmla="*/ 2822963 w 3243991"/>
                <a:gd name="connsiteY66" fmla="*/ 60189 h 3496775"/>
                <a:gd name="connsiteX67" fmla="*/ 2887119 w 3243991"/>
                <a:gd name="connsiteY67" fmla="*/ 521161 h 3496775"/>
                <a:gd name="connsiteX68" fmla="*/ 2715630 w 3243991"/>
                <a:gd name="connsiteY68" fmla="*/ 730601 h 3496775"/>
                <a:gd name="connsiteX69" fmla="*/ 2649828 w 3243991"/>
                <a:gd name="connsiteY69" fmla="*/ 620884 h 3496775"/>
                <a:gd name="connsiteX70" fmla="*/ 2633832 w 3243991"/>
                <a:gd name="connsiteY70" fmla="*/ 446449 h 3496775"/>
                <a:gd name="connsiteX71" fmla="*/ 2586971 w 3243991"/>
                <a:gd name="connsiteY71" fmla="*/ 643296 h 3496775"/>
                <a:gd name="connsiteX72" fmla="*/ 2650846 w 3243991"/>
                <a:gd name="connsiteY72" fmla="*/ 771218 h 3496775"/>
                <a:gd name="connsiteX73" fmla="*/ 2632922 w 3243991"/>
                <a:gd name="connsiteY73" fmla="*/ 854946 h 3496775"/>
                <a:gd name="connsiteX74" fmla="*/ 2481287 w 3243991"/>
                <a:gd name="connsiteY74" fmla="*/ 854665 h 3496775"/>
                <a:gd name="connsiteX75" fmla="*/ 2393982 w 3243991"/>
                <a:gd name="connsiteY75" fmla="*/ 753575 h 3496775"/>
                <a:gd name="connsiteX76" fmla="*/ 2447929 w 3243991"/>
                <a:gd name="connsiteY76" fmla="*/ 605344 h 3496775"/>
                <a:gd name="connsiteX77" fmla="*/ 2420079 w 3243991"/>
                <a:gd name="connsiteY77" fmla="*/ 458586 h 3496775"/>
                <a:gd name="connsiteX78" fmla="*/ 2330389 w 3243991"/>
                <a:gd name="connsiteY78" fmla="*/ 702575 h 3496775"/>
                <a:gd name="connsiteX79" fmla="*/ 2045501 w 3243991"/>
                <a:gd name="connsiteY79" fmla="*/ 470160 h 3496775"/>
                <a:gd name="connsiteX80" fmla="*/ 2079139 w 3243991"/>
                <a:gd name="connsiteY80" fmla="*/ 379171 h 3496775"/>
                <a:gd name="connsiteX81" fmla="*/ 2305379 w 3243991"/>
                <a:gd name="connsiteY81" fmla="*/ 238764 h 3496775"/>
                <a:gd name="connsiteX82" fmla="*/ 2167863 w 3243991"/>
                <a:gd name="connsiteY82" fmla="*/ 296731 h 3496775"/>
                <a:gd name="connsiteX83" fmla="*/ 2035574 w 3243991"/>
                <a:gd name="connsiteY83" fmla="*/ 307863 h 3496775"/>
                <a:gd name="connsiteX84" fmla="*/ 2047899 w 3243991"/>
                <a:gd name="connsiteY84" fmla="*/ 174099 h 3496775"/>
                <a:gd name="connsiteX85" fmla="*/ 2126456 w 3243991"/>
                <a:gd name="connsiteY85" fmla="*/ 0 h 3496775"/>
                <a:gd name="connsiteX86" fmla="*/ 1966650 w 3243991"/>
                <a:gd name="connsiteY86" fmla="*/ 257318 h 3496775"/>
                <a:gd name="connsiteX87" fmla="*/ 1936870 w 3243991"/>
                <a:gd name="connsiteY87" fmla="*/ 32164 h 3496775"/>
                <a:gd name="connsiteX88" fmla="*/ 1901275 w 3243991"/>
                <a:gd name="connsiteY88" fmla="*/ 208756 h 3496775"/>
                <a:gd name="connsiteX89" fmla="*/ 1931363 w 3243991"/>
                <a:gd name="connsiteY89" fmla="*/ 367315 h 3496775"/>
                <a:gd name="connsiteX90" fmla="*/ 1837294 w 3243991"/>
                <a:gd name="connsiteY90" fmla="*/ 288733 h 3496775"/>
                <a:gd name="connsiteX91" fmla="*/ 1776782 w 3243991"/>
                <a:gd name="connsiteY91" fmla="*/ 138130 h 3496775"/>
                <a:gd name="connsiteX92" fmla="*/ 1812524 w 3243991"/>
                <a:gd name="connsiteY92" fmla="*/ 363351 h 3496775"/>
                <a:gd name="connsiteX93" fmla="*/ 2358415 w 3243991"/>
                <a:gd name="connsiteY93" fmla="*/ 907420 h 3496775"/>
                <a:gd name="connsiteX94" fmla="*/ 2235543 w 3243991"/>
                <a:gd name="connsiteY94" fmla="*/ 830779 h 3496775"/>
                <a:gd name="connsiteX95" fmla="*/ 2065635 w 3243991"/>
                <a:gd name="connsiteY95" fmla="*/ 746314 h 3496775"/>
                <a:gd name="connsiteX96" fmla="*/ 2108531 w 3243991"/>
                <a:gd name="connsiteY96" fmla="*/ 998194 h 3496775"/>
                <a:gd name="connsiteX97" fmla="*/ 2259254 w 3243991"/>
                <a:gd name="connsiteY97" fmla="*/ 1067227 h 3496775"/>
                <a:gd name="connsiteX98" fmla="*/ 2285163 w 3243991"/>
                <a:gd name="connsiteY98" fmla="*/ 1144483 h 3496775"/>
                <a:gd name="connsiteX99" fmla="*/ 2187208 w 3243991"/>
                <a:gd name="connsiteY99" fmla="*/ 1396872 h 3496775"/>
                <a:gd name="connsiteX100" fmla="*/ 1962055 w 3243991"/>
                <a:gd name="connsiteY100" fmla="*/ 1419847 h 3496775"/>
                <a:gd name="connsiteX101" fmla="*/ 1658786 w 3243991"/>
                <a:gd name="connsiteY101" fmla="*/ 1452012 h 3496775"/>
                <a:gd name="connsiteX102" fmla="*/ 514638 w 3243991"/>
                <a:gd name="connsiteY102" fmla="*/ 1433632 h 3496775"/>
                <a:gd name="connsiteX0" fmla="*/ 514638 w 3246359"/>
                <a:gd name="connsiteY0" fmla="*/ 1433632 h 3496775"/>
                <a:gd name="connsiteX1" fmla="*/ 514638 w 3246359"/>
                <a:gd name="connsiteY1" fmla="*/ 1433632 h 3496775"/>
                <a:gd name="connsiteX2" fmla="*/ 202179 w 3246359"/>
                <a:gd name="connsiteY2" fmla="*/ 1603646 h 3496775"/>
                <a:gd name="connsiteX3" fmla="*/ 18380 w 3246359"/>
                <a:gd name="connsiteY3" fmla="*/ 1787445 h 3496775"/>
                <a:gd name="connsiteX4" fmla="*/ 0 w 3246359"/>
                <a:gd name="connsiteY4" fmla="*/ 2063143 h 3496775"/>
                <a:gd name="connsiteX5" fmla="*/ 151635 w 3246359"/>
                <a:gd name="connsiteY5" fmla="*/ 1952864 h 3496775"/>
                <a:gd name="connsiteX6" fmla="*/ 188394 w 3246359"/>
                <a:gd name="connsiteY6" fmla="*/ 2003409 h 3496775"/>
                <a:gd name="connsiteX7" fmla="*/ 202179 w 3246359"/>
                <a:gd name="connsiteY7" fmla="*/ 1856369 h 3496775"/>
                <a:gd name="connsiteX8" fmla="*/ 280294 w 3246359"/>
                <a:gd name="connsiteY8" fmla="*/ 2269917 h 3496775"/>
                <a:gd name="connsiteX9" fmla="*/ 36760 w 3246359"/>
                <a:gd name="connsiteY9" fmla="*/ 2550211 h 3496775"/>
                <a:gd name="connsiteX10" fmla="*/ 45950 w 3246359"/>
                <a:gd name="connsiteY10" fmla="*/ 3363521 h 3496775"/>
                <a:gd name="connsiteX11" fmla="*/ 105685 w 3246359"/>
                <a:gd name="connsiteY11" fmla="*/ 3326761 h 3496775"/>
                <a:gd name="connsiteX12" fmla="*/ 133255 w 3246359"/>
                <a:gd name="connsiteY12" fmla="*/ 3469206 h 3496775"/>
                <a:gd name="connsiteX13" fmla="*/ 298674 w 3246359"/>
                <a:gd name="connsiteY13" fmla="*/ 3464611 h 3496775"/>
                <a:gd name="connsiteX14" fmla="*/ 353813 w 3246359"/>
                <a:gd name="connsiteY14" fmla="*/ 3427851 h 3496775"/>
                <a:gd name="connsiteX15" fmla="*/ 174609 w 3246359"/>
                <a:gd name="connsiteY15" fmla="*/ 3276217 h 3496775"/>
                <a:gd name="connsiteX16" fmla="*/ 170014 w 3246359"/>
                <a:gd name="connsiteY16" fmla="*/ 2720225 h 3496775"/>
                <a:gd name="connsiteX17" fmla="*/ 390573 w 3246359"/>
                <a:gd name="connsiteY17" fmla="*/ 2605350 h 3496775"/>
                <a:gd name="connsiteX18" fmla="*/ 298674 w 3246359"/>
                <a:gd name="connsiteY18" fmla="*/ 2734010 h 3496775"/>
                <a:gd name="connsiteX19" fmla="*/ 680057 w 3246359"/>
                <a:gd name="connsiteY19" fmla="*/ 3294597 h 3496775"/>
                <a:gd name="connsiteX20" fmla="*/ 721411 w 3246359"/>
                <a:gd name="connsiteY20" fmla="*/ 3262432 h 3496775"/>
                <a:gd name="connsiteX21" fmla="*/ 735196 w 3246359"/>
                <a:gd name="connsiteY21" fmla="*/ 3363521 h 3496775"/>
                <a:gd name="connsiteX22" fmla="*/ 928185 w 3246359"/>
                <a:gd name="connsiteY22" fmla="*/ 3363521 h 3496775"/>
                <a:gd name="connsiteX23" fmla="*/ 974135 w 3246359"/>
                <a:gd name="connsiteY23" fmla="*/ 3331356 h 3496775"/>
                <a:gd name="connsiteX24" fmla="*/ 758171 w 3246359"/>
                <a:gd name="connsiteY24" fmla="*/ 3193507 h 3496775"/>
                <a:gd name="connsiteX25" fmla="*/ 510043 w 3246359"/>
                <a:gd name="connsiteY25" fmla="*/ 2821314 h 3496775"/>
                <a:gd name="connsiteX26" fmla="*/ 519233 w 3246359"/>
                <a:gd name="connsiteY26" fmla="*/ 2738605 h 3496775"/>
                <a:gd name="connsiteX27" fmla="*/ 914400 w 3246359"/>
                <a:gd name="connsiteY27" fmla="*/ 2334247 h 3496775"/>
                <a:gd name="connsiteX28" fmla="*/ 1709331 w 3246359"/>
                <a:gd name="connsiteY28" fmla="*/ 2380197 h 3496775"/>
                <a:gd name="connsiteX29" fmla="*/ 1585267 w 3246359"/>
                <a:gd name="connsiteY29" fmla="*/ 3248647 h 3496775"/>
                <a:gd name="connsiteX30" fmla="*/ 1622026 w 3246359"/>
                <a:gd name="connsiteY30" fmla="*/ 3239457 h 3496775"/>
                <a:gd name="connsiteX31" fmla="*/ 1617432 w 3246359"/>
                <a:gd name="connsiteY31" fmla="*/ 3386496 h 3496775"/>
                <a:gd name="connsiteX32" fmla="*/ 1824205 w 3246359"/>
                <a:gd name="connsiteY32" fmla="*/ 3450826 h 3496775"/>
                <a:gd name="connsiteX33" fmla="*/ 1856370 w 3246359"/>
                <a:gd name="connsiteY33" fmla="*/ 3391091 h 3496775"/>
                <a:gd name="connsiteX34" fmla="*/ 1718521 w 3246359"/>
                <a:gd name="connsiteY34" fmla="*/ 3303786 h 3496775"/>
                <a:gd name="connsiteX35" fmla="*/ 1746091 w 3246359"/>
                <a:gd name="connsiteY35" fmla="*/ 2908619 h 3496775"/>
                <a:gd name="connsiteX36" fmla="*/ 1870155 w 3246359"/>
                <a:gd name="connsiteY36" fmla="*/ 2623730 h 3496775"/>
                <a:gd name="connsiteX37" fmla="*/ 1975840 w 3246359"/>
                <a:gd name="connsiteY37" fmla="*/ 2844289 h 3496775"/>
                <a:gd name="connsiteX38" fmla="*/ 2058549 w 3246359"/>
                <a:gd name="connsiteY38" fmla="*/ 3060253 h 3496775"/>
                <a:gd name="connsiteX39" fmla="*/ 2104499 w 3246359"/>
                <a:gd name="connsiteY39" fmla="*/ 3358926 h 3496775"/>
                <a:gd name="connsiteX40" fmla="*/ 2141259 w 3246359"/>
                <a:gd name="connsiteY40" fmla="*/ 3326761 h 3496775"/>
                <a:gd name="connsiteX41" fmla="*/ 2168828 w 3246359"/>
                <a:gd name="connsiteY41" fmla="*/ 3496775 h 3496775"/>
                <a:gd name="connsiteX42" fmla="*/ 2325058 w 3246359"/>
                <a:gd name="connsiteY42" fmla="*/ 3496775 h 3496775"/>
                <a:gd name="connsiteX43" fmla="*/ 2380197 w 3246359"/>
                <a:gd name="connsiteY43" fmla="*/ 3455421 h 3496775"/>
                <a:gd name="connsiteX44" fmla="*/ 2219373 w 3246359"/>
                <a:gd name="connsiteY44" fmla="*/ 3358926 h 3496775"/>
                <a:gd name="connsiteX45" fmla="*/ 2145854 w 3246359"/>
                <a:gd name="connsiteY45" fmla="*/ 3087823 h 3496775"/>
                <a:gd name="connsiteX46" fmla="*/ 2072334 w 3246359"/>
                <a:gd name="connsiteY46" fmla="*/ 2609945 h 3496775"/>
                <a:gd name="connsiteX47" fmla="*/ 2072334 w 3246359"/>
                <a:gd name="connsiteY47" fmla="*/ 2357222 h 3496775"/>
                <a:gd name="connsiteX48" fmla="*/ 2348033 w 3246359"/>
                <a:gd name="connsiteY48" fmla="*/ 2173423 h 3496775"/>
                <a:gd name="connsiteX49" fmla="*/ 2609946 w 3246359"/>
                <a:gd name="connsiteY49" fmla="*/ 1787445 h 3496775"/>
                <a:gd name="connsiteX50" fmla="*/ 2651301 w 3246359"/>
                <a:gd name="connsiteY50" fmla="*/ 1438227 h 3496775"/>
                <a:gd name="connsiteX51" fmla="*/ 2798340 w 3246359"/>
                <a:gd name="connsiteY51" fmla="*/ 1387682 h 3496775"/>
                <a:gd name="connsiteX52" fmla="*/ 2779960 w 3246359"/>
                <a:gd name="connsiteY52" fmla="*/ 1291187 h 3496775"/>
                <a:gd name="connsiteX53" fmla="*/ 2770770 w 3246359"/>
                <a:gd name="connsiteY53" fmla="*/ 1231453 h 3496775"/>
                <a:gd name="connsiteX54" fmla="*/ 2775365 w 3246359"/>
                <a:gd name="connsiteY54" fmla="*/ 1102793 h 3496775"/>
                <a:gd name="connsiteX55" fmla="*/ 2853480 w 3246359"/>
                <a:gd name="connsiteY55" fmla="*/ 1185503 h 3496775"/>
                <a:gd name="connsiteX56" fmla="*/ 2807530 w 3246359"/>
                <a:gd name="connsiteY56" fmla="*/ 1066034 h 3496775"/>
                <a:gd name="connsiteX57" fmla="*/ 2835100 w 3246359"/>
                <a:gd name="connsiteY57" fmla="*/ 1020084 h 3496775"/>
                <a:gd name="connsiteX58" fmla="*/ 2986734 w 3246359"/>
                <a:gd name="connsiteY58" fmla="*/ 771955 h 3496775"/>
                <a:gd name="connsiteX59" fmla="*/ 2729415 w 3246359"/>
                <a:gd name="connsiteY59" fmla="*/ 868450 h 3496775"/>
                <a:gd name="connsiteX60" fmla="*/ 3074039 w 3246359"/>
                <a:gd name="connsiteY60" fmla="*/ 496257 h 3496775"/>
                <a:gd name="connsiteX61" fmla="*/ 3219323 w 3246359"/>
                <a:gd name="connsiteY61" fmla="*/ 46231 h 3496775"/>
                <a:gd name="connsiteX62" fmla="*/ 3119988 w 3246359"/>
                <a:gd name="connsiteY62" fmla="*/ 328453 h 3496775"/>
                <a:gd name="connsiteX63" fmla="*/ 3079371 w 3246359"/>
                <a:gd name="connsiteY63" fmla="*/ 38232 h 3496775"/>
                <a:gd name="connsiteX64" fmla="*/ 3059798 w 3246359"/>
                <a:gd name="connsiteY64" fmla="*/ 388642 h 3496775"/>
                <a:gd name="connsiteX65" fmla="*/ 2963023 w 3246359"/>
                <a:gd name="connsiteY65" fmla="*/ 482754 h 3496775"/>
                <a:gd name="connsiteX66" fmla="*/ 2822963 w 3246359"/>
                <a:gd name="connsiteY66" fmla="*/ 60189 h 3496775"/>
                <a:gd name="connsiteX67" fmla="*/ 2887119 w 3246359"/>
                <a:gd name="connsiteY67" fmla="*/ 521161 h 3496775"/>
                <a:gd name="connsiteX68" fmla="*/ 2715630 w 3246359"/>
                <a:gd name="connsiteY68" fmla="*/ 730601 h 3496775"/>
                <a:gd name="connsiteX69" fmla="*/ 2649828 w 3246359"/>
                <a:gd name="connsiteY69" fmla="*/ 620884 h 3496775"/>
                <a:gd name="connsiteX70" fmla="*/ 2633832 w 3246359"/>
                <a:gd name="connsiteY70" fmla="*/ 446449 h 3496775"/>
                <a:gd name="connsiteX71" fmla="*/ 2586971 w 3246359"/>
                <a:gd name="connsiteY71" fmla="*/ 643296 h 3496775"/>
                <a:gd name="connsiteX72" fmla="*/ 2650846 w 3246359"/>
                <a:gd name="connsiteY72" fmla="*/ 771218 h 3496775"/>
                <a:gd name="connsiteX73" fmla="*/ 2632922 w 3246359"/>
                <a:gd name="connsiteY73" fmla="*/ 854946 h 3496775"/>
                <a:gd name="connsiteX74" fmla="*/ 2481287 w 3246359"/>
                <a:gd name="connsiteY74" fmla="*/ 854665 h 3496775"/>
                <a:gd name="connsiteX75" fmla="*/ 2393982 w 3246359"/>
                <a:gd name="connsiteY75" fmla="*/ 753575 h 3496775"/>
                <a:gd name="connsiteX76" fmla="*/ 2447929 w 3246359"/>
                <a:gd name="connsiteY76" fmla="*/ 605344 h 3496775"/>
                <a:gd name="connsiteX77" fmla="*/ 2420079 w 3246359"/>
                <a:gd name="connsiteY77" fmla="*/ 458586 h 3496775"/>
                <a:gd name="connsiteX78" fmla="*/ 2330389 w 3246359"/>
                <a:gd name="connsiteY78" fmla="*/ 702575 h 3496775"/>
                <a:gd name="connsiteX79" fmla="*/ 2045501 w 3246359"/>
                <a:gd name="connsiteY79" fmla="*/ 470160 h 3496775"/>
                <a:gd name="connsiteX80" fmla="*/ 2079139 w 3246359"/>
                <a:gd name="connsiteY80" fmla="*/ 379171 h 3496775"/>
                <a:gd name="connsiteX81" fmla="*/ 2305379 w 3246359"/>
                <a:gd name="connsiteY81" fmla="*/ 238764 h 3496775"/>
                <a:gd name="connsiteX82" fmla="*/ 2167863 w 3246359"/>
                <a:gd name="connsiteY82" fmla="*/ 296731 h 3496775"/>
                <a:gd name="connsiteX83" fmla="*/ 2035574 w 3246359"/>
                <a:gd name="connsiteY83" fmla="*/ 307863 h 3496775"/>
                <a:gd name="connsiteX84" fmla="*/ 2047899 w 3246359"/>
                <a:gd name="connsiteY84" fmla="*/ 174099 h 3496775"/>
                <a:gd name="connsiteX85" fmla="*/ 2126456 w 3246359"/>
                <a:gd name="connsiteY85" fmla="*/ 0 h 3496775"/>
                <a:gd name="connsiteX86" fmla="*/ 1966650 w 3246359"/>
                <a:gd name="connsiteY86" fmla="*/ 257318 h 3496775"/>
                <a:gd name="connsiteX87" fmla="*/ 1936870 w 3246359"/>
                <a:gd name="connsiteY87" fmla="*/ 32164 h 3496775"/>
                <a:gd name="connsiteX88" fmla="*/ 1901275 w 3246359"/>
                <a:gd name="connsiteY88" fmla="*/ 208756 h 3496775"/>
                <a:gd name="connsiteX89" fmla="*/ 1931363 w 3246359"/>
                <a:gd name="connsiteY89" fmla="*/ 367315 h 3496775"/>
                <a:gd name="connsiteX90" fmla="*/ 1837294 w 3246359"/>
                <a:gd name="connsiteY90" fmla="*/ 288733 h 3496775"/>
                <a:gd name="connsiteX91" fmla="*/ 1776782 w 3246359"/>
                <a:gd name="connsiteY91" fmla="*/ 138130 h 3496775"/>
                <a:gd name="connsiteX92" fmla="*/ 1812524 w 3246359"/>
                <a:gd name="connsiteY92" fmla="*/ 363351 h 3496775"/>
                <a:gd name="connsiteX93" fmla="*/ 2358415 w 3246359"/>
                <a:gd name="connsiteY93" fmla="*/ 907420 h 3496775"/>
                <a:gd name="connsiteX94" fmla="*/ 2235543 w 3246359"/>
                <a:gd name="connsiteY94" fmla="*/ 830779 h 3496775"/>
                <a:gd name="connsiteX95" fmla="*/ 2065635 w 3246359"/>
                <a:gd name="connsiteY95" fmla="*/ 746314 h 3496775"/>
                <a:gd name="connsiteX96" fmla="*/ 2108531 w 3246359"/>
                <a:gd name="connsiteY96" fmla="*/ 998194 h 3496775"/>
                <a:gd name="connsiteX97" fmla="*/ 2259254 w 3246359"/>
                <a:gd name="connsiteY97" fmla="*/ 1067227 h 3496775"/>
                <a:gd name="connsiteX98" fmla="*/ 2285163 w 3246359"/>
                <a:gd name="connsiteY98" fmla="*/ 1144483 h 3496775"/>
                <a:gd name="connsiteX99" fmla="*/ 2187208 w 3246359"/>
                <a:gd name="connsiteY99" fmla="*/ 1396872 h 3496775"/>
                <a:gd name="connsiteX100" fmla="*/ 1962055 w 3246359"/>
                <a:gd name="connsiteY100" fmla="*/ 1419847 h 3496775"/>
                <a:gd name="connsiteX101" fmla="*/ 1658786 w 3246359"/>
                <a:gd name="connsiteY101" fmla="*/ 1452012 h 3496775"/>
                <a:gd name="connsiteX102" fmla="*/ 514638 w 3246359"/>
                <a:gd name="connsiteY102" fmla="*/ 1433632 h 3496775"/>
                <a:gd name="connsiteX0" fmla="*/ 514638 w 3241806"/>
                <a:gd name="connsiteY0" fmla="*/ 1433632 h 3496775"/>
                <a:gd name="connsiteX1" fmla="*/ 514638 w 3241806"/>
                <a:gd name="connsiteY1" fmla="*/ 1433632 h 3496775"/>
                <a:gd name="connsiteX2" fmla="*/ 202179 w 3241806"/>
                <a:gd name="connsiteY2" fmla="*/ 1603646 h 3496775"/>
                <a:gd name="connsiteX3" fmla="*/ 18380 w 3241806"/>
                <a:gd name="connsiteY3" fmla="*/ 1787445 h 3496775"/>
                <a:gd name="connsiteX4" fmla="*/ 0 w 3241806"/>
                <a:gd name="connsiteY4" fmla="*/ 2063143 h 3496775"/>
                <a:gd name="connsiteX5" fmla="*/ 151635 w 3241806"/>
                <a:gd name="connsiteY5" fmla="*/ 1952864 h 3496775"/>
                <a:gd name="connsiteX6" fmla="*/ 188394 w 3241806"/>
                <a:gd name="connsiteY6" fmla="*/ 2003409 h 3496775"/>
                <a:gd name="connsiteX7" fmla="*/ 202179 w 3241806"/>
                <a:gd name="connsiteY7" fmla="*/ 1856369 h 3496775"/>
                <a:gd name="connsiteX8" fmla="*/ 280294 w 3241806"/>
                <a:gd name="connsiteY8" fmla="*/ 2269917 h 3496775"/>
                <a:gd name="connsiteX9" fmla="*/ 36760 w 3241806"/>
                <a:gd name="connsiteY9" fmla="*/ 2550211 h 3496775"/>
                <a:gd name="connsiteX10" fmla="*/ 45950 w 3241806"/>
                <a:gd name="connsiteY10" fmla="*/ 3363521 h 3496775"/>
                <a:gd name="connsiteX11" fmla="*/ 105685 w 3241806"/>
                <a:gd name="connsiteY11" fmla="*/ 3326761 h 3496775"/>
                <a:gd name="connsiteX12" fmla="*/ 133255 w 3241806"/>
                <a:gd name="connsiteY12" fmla="*/ 3469206 h 3496775"/>
                <a:gd name="connsiteX13" fmla="*/ 298674 w 3241806"/>
                <a:gd name="connsiteY13" fmla="*/ 3464611 h 3496775"/>
                <a:gd name="connsiteX14" fmla="*/ 353813 w 3241806"/>
                <a:gd name="connsiteY14" fmla="*/ 3427851 h 3496775"/>
                <a:gd name="connsiteX15" fmla="*/ 174609 w 3241806"/>
                <a:gd name="connsiteY15" fmla="*/ 3276217 h 3496775"/>
                <a:gd name="connsiteX16" fmla="*/ 170014 w 3241806"/>
                <a:gd name="connsiteY16" fmla="*/ 2720225 h 3496775"/>
                <a:gd name="connsiteX17" fmla="*/ 390573 w 3241806"/>
                <a:gd name="connsiteY17" fmla="*/ 2605350 h 3496775"/>
                <a:gd name="connsiteX18" fmla="*/ 298674 w 3241806"/>
                <a:gd name="connsiteY18" fmla="*/ 2734010 h 3496775"/>
                <a:gd name="connsiteX19" fmla="*/ 680057 w 3241806"/>
                <a:gd name="connsiteY19" fmla="*/ 3294597 h 3496775"/>
                <a:gd name="connsiteX20" fmla="*/ 721411 w 3241806"/>
                <a:gd name="connsiteY20" fmla="*/ 3262432 h 3496775"/>
                <a:gd name="connsiteX21" fmla="*/ 735196 w 3241806"/>
                <a:gd name="connsiteY21" fmla="*/ 3363521 h 3496775"/>
                <a:gd name="connsiteX22" fmla="*/ 928185 w 3241806"/>
                <a:gd name="connsiteY22" fmla="*/ 3363521 h 3496775"/>
                <a:gd name="connsiteX23" fmla="*/ 974135 w 3241806"/>
                <a:gd name="connsiteY23" fmla="*/ 3331356 h 3496775"/>
                <a:gd name="connsiteX24" fmla="*/ 758171 w 3241806"/>
                <a:gd name="connsiteY24" fmla="*/ 3193507 h 3496775"/>
                <a:gd name="connsiteX25" fmla="*/ 510043 w 3241806"/>
                <a:gd name="connsiteY25" fmla="*/ 2821314 h 3496775"/>
                <a:gd name="connsiteX26" fmla="*/ 519233 w 3241806"/>
                <a:gd name="connsiteY26" fmla="*/ 2738605 h 3496775"/>
                <a:gd name="connsiteX27" fmla="*/ 914400 w 3241806"/>
                <a:gd name="connsiteY27" fmla="*/ 2334247 h 3496775"/>
                <a:gd name="connsiteX28" fmla="*/ 1709331 w 3241806"/>
                <a:gd name="connsiteY28" fmla="*/ 2380197 h 3496775"/>
                <a:gd name="connsiteX29" fmla="*/ 1585267 w 3241806"/>
                <a:gd name="connsiteY29" fmla="*/ 3248647 h 3496775"/>
                <a:gd name="connsiteX30" fmla="*/ 1622026 w 3241806"/>
                <a:gd name="connsiteY30" fmla="*/ 3239457 h 3496775"/>
                <a:gd name="connsiteX31" fmla="*/ 1617432 w 3241806"/>
                <a:gd name="connsiteY31" fmla="*/ 3386496 h 3496775"/>
                <a:gd name="connsiteX32" fmla="*/ 1824205 w 3241806"/>
                <a:gd name="connsiteY32" fmla="*/ 3450826 h 3496775"/>
                <a:gd name="connsiteX33" fmla="*/ 1856370 w 3241806"/>
                <a:gd name="connsiteY33" fmla="*/ 3391091 h 3496775"/>
                <a:gd name="connsiteX34" fmla="*/ 1718521 w 3241806"/>
                <a:gd name="connsiteY34" fmla="*/ 3303786 h 3496775"/>
                <a:gd name="connsiteX35" fmla="*/ 1746091 w 3241806"/>
                <a:gd name="connsiteY35" fmla="*/ 2908619 h 3496775"/>
                <a:gd name="connsiteX36" fmla="*/ 1870155 w 3241806"/>
                <a:gd name="connsiteY36" fmla="*/ 2623730 h 3496775"/>
                <a:gd name="connsiteX37" fmla="*/ 1975840 w 3241806"/>
                <a:gd name="connsiteY37" fmla="*/ 2844289 h 3496775"/>
                <a:gd name="connsiteX38" fmla="*/ 2058549 w 3241806"/>
                <a:gd name="connsiteY38" fmla="*/ 3060253 h 3496775"/>
                <a:gd name="connsiteX39" fmla="*/ 2104499 w 3241806"/>
                <a:gd name="connsiteY39" fmla="*/ 3358926 h 3496775"/>
                <a:gd name="connsiteX40" fmla="*/ 2141259 w 3241806"/>
                <a:gd name="connsiteY40" fmla="*/ 3326761 h 3496775"/>
                <a:gd name="connsiteX41" fmla="*/ 2168828 w 3241806"/>
                <a:gd name="connsiteY41" fmla="*/ 3496775 h 3496775"/>
                <a:gd name="connsiteX42" fmla="*/ 2325058 w 3241806"/>
                <a:gd name="connsiteY42" fmla="*/ 3496775 h 3496775"/>
                <a:gd name="connsiteX43" fmla="*/ 2380197 w 3241806"/>
                <a:gd name="connsiteY43" fmla="*/ 3455421 h 3496775"/>
                <a:gd name="connsiteX44" fmla="*/ 2219373 w 3241806"/>
                <a:gd name="connsiteY44" fmla="*/ 3358926 h 3496775"/>
                <a:gd name="connsiteX45" fmla="*/ 2145854 w 3241806"/>
                <a:gd name="connsiteY45" fmla="*/ 3087823 h 3496775"/>
                <a:gd name="connsiteX46" fmla="*/ 2072334 w 3241806"/>
                <a:gd name="connsiteY46" fmla="*/ 2609945 h 3496775"/>
                <a:gd name="connsiteX47" fmla="*/ 2072334 w 3241806"/>
                <a:gd name="connsiteY47" fmla="*/ 2357222 h 3496775"/>
                <a:gd name="connsiteX48" fmla="*/ 2348033 w 3241806"/>
                <a:gd name="connsiteY48" fmla="*/ 2173423 h 3496775"/>
                <a:gd name="connsiteX49" fmla="*/ 2609946 w 3241806"/>
                <a:gd name="connsiteY49" fmla="*/ 1787445 h 3496775"/>
                <a:gd name="connsiteX50" fmla="*/ 2651301 w 3241806"/>
                <a:gd name="connsiteY50" fmla="*/ 1438227 h 3496775"/>
                <a:gd name="connsiteX51" fmla="*/ 2798340 w 3241806"/>
                <a:gd name="connsiteY51" fmla="*/ 1387682 h 3496775"/>
                <a:gd name="connsiteX52" fmla="*/ 2779960 w 3241806"/>
                <a:gd name="connsiteY52" fmla="*/ 1291187 h 3496775"/>
                <a:gd name="connsiteX53" fmla="*/ 2770770 w 3241806"/>
                <a:gd name="connsiteY53" fmla="*/ 1231453 h 3496775"/>
                <a:gd name="connsiteX54" fmla="*/ 2775365 w 3241806"/>
                <a:gd name="connsiteY54" fmla="*/ 1102793 h 3496775"/>
                <a:gd name="connsiteX55" fmla="*/ 2853480 w 3241806"/>
                <a:gd name="connsiteY55" fmla="*/ 1185503 h 3496775"/>
                <a:gd name="connsiteX56" fmla="*/ 2807530 w 3241806"/>
                <a:gd name="connsiteY56" fmla="*/ 1066034 h 3496775"/>
                <a:gd name="connsiteX57" fmla="*/ 2835100 w 3241806"/>
                <a:gd name="connsiteY57" fmla="*/ 1020084 h 3496775"/>
                <a:gd name="connsiteX58" fmla="*/ 2986734 w 3241806"/>
                <a:gd name="connsiteY58" fmla="*/ 771955 h 3496775"/>
                <a:gd name="connsiteX59" fmla="*/ 2729415 w 3241806"/>
                <a:gd name="connsiteY59" fmla="*/ 868450 h 3496775"/>
                <a:gd name="connsiteX60" fmla="*/ 3074039 w 3241806"/>
                <a:gd name="connsiteY60" fmla="*/ 496257 h 3496775"/>
                <a:gd name="connsiteX61" fmla="*/ 3219323 w 3241806"/>
                <a:gd name="connsiteY61" fmla="*/ 46231 h 3496775"/>
                <a:gd name="connsiteX62" fmla="*/ 3119988 w 3241806"/>
                <a:gd name="connsiteY62" fmla="*/ 328453 h 3496775"/>
                <a:gd name="connsiteX63" fmla="*/ 3079371 w 3241806"/>
                <a:gd name="connsiteY63" fmla="*/ 38232 h 3496775"/>
                <a:gd name="connsiteX64" fmla="*/ 3059798 w 3241806"/>
                <a:gd name="connsiteY64" fmla="*/ 388642 h 3496775"/>
                <a:gd name="connsiteX65" fmla="*/ 2963023 w 3241806"/>
                <a:gd name="connsiteY65" fmla="*/ 482754 h 3496775"/>
                <a:gd name="connsiteX66" fmla="*/ 2822963 w 3241806"/>
                <a:gd name="connsiteY66" fmla="*/ 60189 h 3496775"/>
                <a:gd name="connsiteX67" fmla="*/ 2887119 w 3241806"/>
                <a:gd name="connsiteY67" fmla="*/ 521161 h 3496775"/>
                <a:gd name="connsiteX68" fmla="*/ 2715630 w 3241806"/>
                <a:gd name="connsiteY68" fmla="*/ 730601 h 3496775"/>
                <a:gd name="connsiteX69" fmla="*/ 2649828 w 3241806"/>
                <a:gd name="connsiteY69" fmla="*/ 620884 h 3496775"/>
                <a:gd name="connsiteX70" fmla="*/ 2633832 w 3241806"/>
                <a:gd name="connsiteY70" fmla="*/ 446449 h 3496775"/>
                <a:gd name="connsiteX71" fmla="*/ 2586971 w 3241806"/>
                <a:gd name="connsiteY71" fmla="*/ 643296 h 3496775"/>
                <a:gd name="connsiteX72" fmla="*/ 2650846 w 3241806"/>
                <a:gd name="connsiteY72" fmla="*/ 771218 h 3496775"/>
                <a:gd name="connsiteX73" fmla="*/ 2632922 w 3241806"/>
                <a:gd name="connsiteY73" fmla="*/ 854946 h 3496775"/>
                <a:gd name="connsiteX74" fmla="*/ 2481287 w 3241806"/>
                <a:gd name="connsiteY74" fmla="*/ 854665 h 3496775"/>
                <a:gd name="connsiteX75" fmla="*/ 2393982 w 3241806"/>
                <a:gd name="connsiteY75" fmla="*/ 753575 h 3496775"/>
                <a:gd name="connsiteX76" fmla="*/ 2447929 w 3241806"/>
                <a:gd name="connsiteY76" fmla="*/ 605344 h 3496775"/>
                <a:gd name="connsiteX77" fmla="*/ 2420079 w 3241806"/>
                <a:gd name="connsiteY77" fmla="*/ 458586 h 3496775"/>
                <a:gd name="connsiteX78" fmla="*/ 2330389 w 3241806"/>
                <a:gd name="connsiteY78" fmla="*/ 702575 h 3496775"/>
                <a:gd name="connsiteX79" fmla="*/ 2045501 w 3241806"/>
                <a:gd name="connsiteY79" fmla="*/ 470160 h 3496775"/>
                <a:gd name="connsiteX80" fmla="*/ 2079139 w 3241806"/>
                <a:gd name="connsiteY80" fmla="*/ 379171 h 3496775"/>
                <a:gd name="connsiteX81" fmla="*/ 2305379 w 3241806"/>
                <a:gd name="connsiteY81" fmla="*/ 238764 h 3496775"/>
                <a:gd name="connsiteX82" fmla="*/ 2167863 w 3241806"/>
                <a:gd name="connsiteY82" fmla="*/ 296731 h 3496775"/>
                <a:gd name="connsiteX83" fmla="*/ 2035574 w 3241806"/>
                <a:gd name="connsiteY83" fmla="*/ 307863 h 3496775"/>
                <a:gd name="connsiteX84" fmla="*/ 2047899 w 3241806"/>
                <a:gd name="connsiteY84" fmla="*/ 174099 h 3496775"/>
                <a:gd name="connsiteX85" fmla="*/ 2126456 w 3241806"/>
                <a:gd name="connsiteY85" fmla="*/ 0 h 3496775"/>
                <a:gd name="connsiteX86" fmla="*/ 1966650 w 3241806"/>
                <a:gd name="connsiteY86" fmla="*/ 257318 h 3496775"/>
                <a:gd name="connsiteX87" fmla="*/ 1936870 w 3241806"/>
                <a:gd name="connsiteY87" fmla="*/ 32164 h 3496775"/>
                <a:gd name="connsiteX88" fmla="*/ 1901275 w 3241806"/>
                <a:gd name="connsiteY88" fmla="*/ 208756 h 3496775"/>
                <a:gd name="connsiteX89" fmla="*/ 1931363 w 3241806"/>
                <a:gd name="connsiteY89" fmla="*/ 367315 h 3496775"/>
                <a:gd name="connsiteX90" fmla="*/ 1837294 w 3241806"/>
                <a:gd name="connsiteY90" fmla="*/ 288733 h 3496775"/>
                <a:gd name="connsiteX91" fmla="*/ 1776782 w 3241806"/>
                <a:gd name="connsiteY91" fmla="*/ 138130 h 3496775"/>
                <a:gd name="connsiteX92" fmla="*/ 1812524 w 3241806"/>
                <a:gd name="connsiteY92" fmla="*/ 363351 h 3496775"/>
                <a:gd name="connsiteX93" fmla="*/ 2358415 w 3241806"/>
                <a:gd name="connsiteY93" fmla="*/ 907420 h 3496775"/>
                <a:gd name="connsiteX94" fmla="*/ 2235543 w 3241806"/>
                <a:gd name="connsiteY94" fmla="*/ 830779 h 3496775"/>
                <a:gd name="connsiteX95" fmla="*/ 2065635 w 3241806"/>
                <a:gd name="connsiteY95" fmla="*/ 746314 h 3496775"/>
                <a:gd name="connsiteX96" fmla="*/ 2108531 w 3241806"/>
                <a:gd name="connsiteY96" fmla="*/ 998194 h 3496775"/>
                <a:gd name="connsiteX97" fmla="*/ 2259254 w 3241806"/>
                <a:gd name="connsiteY97" fmla="*/ 1067227 h 3496775"/>
                <a:gd name="connsiteX98" fmla="*/ 2285163 w 3241806"/>
                <a:gd name="connsiteY98" fmla="*/ 1144483 h 3496775"/>
                <a:gd name="connsiteX99" fmla="*/ 2187208 w 3241806"/>
                <a:gd name="connsiteY99" fmla="*/ 1396872 h 3496775"/>
                <a:gd name="connsiteX100" fmla="*/ 1962055 w 3241806"/>
                <a:gd name="connsiteY100" fmla="*/ 1419847 h 3496775"/>
                <a:gd name="connsiteX101" fmla="*/ 1658786 w 3241806"/>
                <a:gd name="connsiteY101" fmla="*/ 1452012 h 3496775"/>
                <a:gd name="connsiteX102" fmla="*/ 514638 w 3241806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496257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496257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496257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496257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501589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501589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45410 w 3241295"/>
                <a:gd name="connsiteY59" fmla="*/ 865784 h 3496775"/>
                <a:gd name="connsiteX60" fmla="*/ 3074039 w 3241295"/>
                <a:gd name="connsiteY60" fmla="*/ 501589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45410 w 3241295"/>
                <a:gd name="connsiteY59" fmla="*/ 865784 h 3496775"/>
                <a:gd name="connsiteX60" fmla="*/ 3074039 w 3241295"/>
                <a:gd name="connsiteY60" fmla="*/ 501589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35420"/>
                <a:gd name="connsiteY0" fmla="*/ 1433632 h 3496775"/>
                <a:gd name="connsiteX1" fmla="*/ 514638 w 3235420"/>
                <a:gd name="connsiteY1" fmla="*/ 1433632 h 3496775"/>
                <a:gd name="connsiteX2" fmla="*/ 202179 w 3235420"/>
                <a:gd name="connsiteY2" fmla="*/ 1603646 h 3496775"/>
                <a:gd name="connsiteX3" fmla="*/ 18380 w 3235420"/>
                <a:gd name="connsiteY3" fmla="*/ 1787445 h 3496775"/>
                <a:gd name="connsiteX4" fmla="*/ 0 w 3235420"/>
                <a:gd name="connsiteY4" fmla="*/ 2063143 h 3496775"/>
                <a:gd name="connsiteX5" fmla="*/ 151635 w 3235420"/>
                <a:gd name="connsiteY5" fmla="*/ 1952864 h 3496775"/>
                <a:gd name="connsiteX6" fmla="*/ 188394 w 3235420"/>
                <a:gd name="connsiteY6" fmla="*/ 2003409 h 3496775"/>
                <a:gd name="connsiteX7" fmla="*/ 202179 w 3235420"/>
                <a:gd name="connsiteY7" fmla="*/ 1856369 h 3496775"/>
                <a:gd name="connsiteX8" fmla="*/ 280294 w 3235420"/>
                <a:gd name="connsiteY8" fmla="*/ 2269917 h 3496775"/>
                <a:gd name="connsiteX9" fmla="*/ 36760 w 3235420"/>
                <a:gd name="connsiteY9" fmla="*/ 2550211 h 3496775"/>
                <a:gd name="connsiteX10" fmla="*/ 45950 w 3235420"/>
                <a:gd name="connsiteY10" fmla="*/ 3363521 h 3496775"/>
                <a:gd name="connsiteX11" fmla="*/ 105685 w 3235420"/>
                <a:gd name="connsiteY11" fmla="*/ 3326761 h 3496775"/>
                <a:gd name="connsiteX12" fmla="*/ 133255 w 3235420"/>
                <a:gd name="connsiteY12" fmla="*/ 3469206 h 3496775"/>
                <a:gd name="connsiteX13" fmla="*/ 298674 w 3235420"/>
                <a:gd name="connsiteY13" fmla="*/ 3464611 h 3496775"/>
                <a:gd name="connsiteX14" fmla="*/ 353813 w 3235420"/>
                <a:gd name="connsiteY14" fmla="*/ 3427851 h 3496775"/>
                <a:gd name="connsiteX15" fmla="*/ 174609 w 3235420"/>
                <a:gd name="connsiteY15" fmla="*/ 3276217 h 3496775"/>
                <a:gd name="connsiteX16" fmla="*/ 170014 w 3235420"/>
                <a:gd name="connsiteY16" fmla="*/ 2720225 h 3496775"/>
                <a:gd name="connsiteX17" fmla="*/ 390573 w 3235420"/>
                <a:gd name="connsiteY17" fmla="*/ 2605350 h 3496775"/>
                <a:gd name="connsiteX18" fmla="*/ 298674 w 3235420"/>
                <a:gd name="connsiteY18" fmla="*/ 2734010 h 3496775"/>
                <a:gd name="connsiteX19" fmla="*/ 680057 w 3235420"/>
                <a:gd name="connsiteY19" fmla="*/ 3294597 h 3496775"/>
                <a:gd name="connsiteX20" fmla="*/ 721411 w 3235420"/>
                <a:gd name="connsiteY20" fmla="*/ 3262432 h 3496775"/>
                <a:gd name="connsiteX21" fmla="*/ 735196 w 3235420"/>
                <a:gd name="connsiteY21" fmla="*/ 3363521 h 3496775"/>
                <a:gd name="connsiteX22" fmla="*/ 928185 w 3235420"/>
                <a:gd name="connsiteY22" fmla="*/ 3363521 h 3496775"/>
                <a:gd name="connsiteX23" fmla="*/ 974135 w 3235420"/>
                <a:gd name="connsiteY23" fmla="*/ 3331356 h 3496775"/>
                <a:gd name="connsiteX24" fmla="*/ 758171 w 3235420"/>
                <a:gd name="connsiteY24" fmla="*/ 3193507 h 3496775"/>
                <a:gd name="connsiteX25" fmla="*/ 510043 w 3235420"/>
                <a:gd name="connsiteY25" fmla="*/ 2821314 h 3496775"/>
                <a:gd name="connsiteX26" fmla="*/ 519233 w 3235420"/>
                <a:gd name="connsiteY26" fmla="*/ 2738605 h 3496775"/>
                <a:gd name="connsiteX27" fmla="*/ 914400 w 3235420"/>
                <a:gd name="connsiteY27" fmla="*/ 2334247 h 3496775"/>
                <a:gd name="connsiteX28" fmla="*/ 1709331 w 3235420"/>
                <a:gd name="connsiteY28" fmla="*/ 2380197 h 3496775"/>
                <a:gd name="connsiteX29" fmla="*/ 1585267 w 3235420"/>
                <a:gd name="connsiteY29" fmla="*/ 3248647 h 3496775"/>
                <a:gd name="connsiteX30" fmla="*/ 1622026 w 3235420"/>
                <a:gd name="connsiteY30" fmla="*/ 3239457 h 3496775"/>
                <a:gd name="connsiteX31" fmla="*/ 1617432 w 3235420"/>
                <a:gd name="connsiteY31" fmla="*/ 3386496 h 3496775"/>
                <a:gd name="connsiteX32" fmla="*/ 1824205 w 3235420"/>
                <a:gd name="connsiteY32" fmla="*/ 3450826 h 3496775"/>
                <a:gd name="connsiteX33" fmla="*/ 1856370 w 3235420"/>
                <a:gd name="connsiteY33" fmla="*/ 3391091 h 3496775"/>
                <a:gd name="connsiteX34" fmla="*/ 1718521 w 3235420"/>
                <a:gd name="connsiteY34" fmla="*/ 3303786 h 3496775"/>
                <a:gd name="connsiteX35" fmla="*/ 1746091 w 3235420"/>
                <a:gd name="connsiteY35" fmla="*/ 2908619 h 3496775"/>
                <a:gd name="connsiteX36" fmla="*/ 1870155 w 3235420"/>
                <a:gd name="connsiteY36" fmla="*/ 2623730 h 3496775"/>
                <a:gd name="connsiteX37" fmla="*/ 1975840 w 3235420"/>
                <a:gd name="connsiteY37" fmla="*/ 2844289 h 3496775"/>
                <a:gd name="connsiteX38" fmla="*/ 2058549 w 3235420"/>
                <a:gd name="connsiteY38" fmla="*/ 3060253 h 3496775"/>
                <a:gd name="connsiteX39" fmla="*/ 2104499 w 3235420"/>
                <a:gd name="connsiteY39" fmla="*/ 3358926 h 3496775"/>
                <a:gd name="connsiteX40" fmla="*/ 2141259 w 3235420"/>
                <a:gd name="connsiteY40" fmla="*/ 3326761 h 3496775"/>
                <a:gd name="connsiteX41" fmla="*/ 2168828 w 3235420"/>
                <a:gd name="connsiteY41" fmla="*/ 3496775 h 3496775"/>
                <a:gd name="connsiteX42" fmla="*/ 2325058 w 3235420"/>
                <a:gd name="connsiteY42" fmla="*/ 3496775 h 3496775"/>
                <a:gd name="connsiteX43" fmla="*/ 2380197 w 3235420"/>
                <a:gd name="connsiteY43" fmla="*/ 3455421 h 3496775"/>
                <a:gd name="connsiteX44" fmla="*/ 2219373 w 3235420"/>
                <a:gd name="connsiteY44" fmla="*/ 3358926 h 3496775"/>
                <a:gd name="connsiteX45" fmla="*/ 2145854 w 3235420"/>
                <a:gd name="connsiteY45" fmla="*/ 3087823 h 3496775"/>
                <a:gd name="connsiteX46" fmla="*/ 2072334 w 3235420"/>
                <a:gd name="connsiteY46" fmla="*/ 2609945 h 3496775"/>
                <a:gd name="connsiteX47" fmla="*/ 2072334 w 3235420"/>
                <a:gd name="connsiteY47" fmla="*/ 2357222 h 3496775"/>
                <a:gd name="connsiteX48" fmla="*/ 2348033 w 3235420"/>
                <a:gd name="connsiteY48" fmla="*/ 2173423 h 3496775"/>
                <a:gd name="connsiteX49" fmla="*/ 2609946 w 3235420"/>
                <a:gd name="connsiteY49" fmla="*/ 1787445 h 3496775"/>
                <a:gd name="connsiteX50" fmla="*/ 2651301 w 3235420"/>
                <a:gd name="connsiteY50" fmla="*/ 1438227 h 3496775"/>
                <a:gd name="connsiteX51" fmla="*/ 2798340 w 3235420"/>
                <a:gd name="connsiteY51" fmla="*/ 1387682 h 3496775"/>
                <a:gd name="connsiteX52" fmla="*/ 2779960 w 3235420"/>
                <a:gd name="connsiteY52" fmla="*/ 1291187 h 3496775"/>
                <a:gd name="connsiteX53" fmla="*/ 2770770 w 3235420"/>
                <a:gd name="connsiteY53" fmla="*/ 1231453 h 3496775"/>
                <a:gd name="connsiteX54" fmla="*/ 2775365 w 3235420"/>
                <a:gd name="connsiteY54" fmla="*/ 1102793 h 3496775"/>
                <a:gd name="connsiteX55" fmla="*/ 2853480 w 3235420"/>
                <a:gd name="connsiteY55" fmla="*/ 1185503 h 3496775"/>
                <a:gd name="connsiteX56" fmla="*/ 2807530 w 3235420"/>
                <a:gd name="connsiteY56" fmla="*/ 1066034 h 3496775"/>
                <a:gd name="connsiteX57" fmla="*/ 2835100 w 3235420"/>
                <a:gd name="connsiteY57" fmla="*/ 1020084 h 3496775"/>
                <a:gd name="connsiteX58" fmla="*/ 2986734 w 3235420"/>
                <a:gd name="connsiteY58" fmla="*/ 771955 h 3496775"/>
                <a:gd name="connsiteX59" fmla="*/ 2745410 w 3235420"/>
                <a:gd name="connsiteY59" fmla="*/ 865784 h 3496775"/>
                <a:gd name="connsiteX60" fmla="*/ 3074039 w 3235420"/>
                <a:gd name="connsiteY60" fmla="*/ 501589 h 3496775"/>
                <a:gd name="connsiteX61" fmla="*/ 3219323 w 3235420"/>
                <a:gd name="connsiteY61" fmla="*/ 46231 h 3496775"/>
                <a:gd name="connsiteX62" fmla="*/ 3119988 w 3235420"/>
                <a:gd name="connsiteY62" fmla="*/ 328453 h 3496775"/>
                <a:gd name="connsiteX63" fmla="*/ 3079371 w 3235420"/>
                <a:gd name="connsiteY63" fmla="*/ 38232 h 3496775"/>
                <a:gd name="connsiteX64" fmla="*/ 3059798 w 3235420"/>
                <a:gd name="connsiteY64" fmla="*/ 388642 h 3496775"/>
                <a:gd name="connsiteX65" fmla="*/ 2963023 w 3235420"/>
                <a:gd name="connsiteY65" fmla="*/ 482754 h 3496775"/>
                <a:gd name="connsiteX66" fmla="*/ 2822963 w 3235420"/>
                <a:gd name="connsiteY66" fmla="*/ 60189 h 3496775"/>
                <a:gd name="connsiteX67" fmla="*/ 2887119 w 3235420"/>
                <a:gd name="connsiteY67" fmla="*/ 521161 h 3496775"/>
                <a:gd name="connsiteX68" fmla="*/ 2715630 w 3235420"/>
                <a:gd name="connsiteY68" fmla="*/ 730601 h 3496775"/>
                <a:gd name="connsiteX69" fmla="*/ 2649828 w 3235420"/>
                <a:gd name="connsiteY69" fmla="*/ 620884 h 3496775"/>
                <a:gd name="connsiteX70" fmla="*/ 2633832 w 3235420"/>
                <a:gd name="connsiteY70" fmla="*/ 446449 h 3496775"/>
                <a:gd name="connsiteX71" fmla="*/ 2586971 w 3235420"/>
                <a:gd name="connsiteY71" fmla="*/ 643296 h 3496775"/>
                <a:gd name="connsiteX72" fmla="*/ 2650846 w 3235420"/>
                <a:gd name="connsiteY72" fmla="*/ 771218 h 3496775"/>
                <a:gd name="connsiteX73" fmla="*/ 2632922 w 3235420"/>
                <a:gd name="connsiteY73" fmla="*/ 854946 h 3496775"/>
                <a:gd name="connsiteX74" fmla="*/ 2481287 w 3235420"/>
                <a:gd name="connsiteY74" fmla="*/ 854665 h 3496775"/>
                <a:gd name="connsiteX75" fmla="*/ 2393982 w 3235420"/>
                <a:gd name="connsiteY75" fmla="*/ 753575 h 3496775"/>
                <a:gd name="connsiteX76" fmla="*/ 2447929 w 3235420"/>
                <a:gd name="connsiteY76" fmla="*/ 605344 h 3496775"/>
                <a:gd name="connsiteX77" fmla="*/ 2420079 w 3235420"/>
                <a:gd name="connsiteY77" fmla="*/ 458586 h 3496775"/>
                <a:gd name="connsiteX78" fmla="*/ 2330389 w 3235420"/>
                <a:gd name="connsiteY78" fmla="*/ 702575 h 3496775"/>
                <a:gd name="connsiteX79" fmla="*/ 2045501 w 3235420"/>
                <a:gd name="connsiteY79" fmla="*/ 470160 h 3496775"/>
                <a:gd name="connsiteX80" fmla="*/ 2079139 w 3235420"/>
                <a:gd name="connsiteY80" fmla="*/ 379171 h 3496775"/>
                <a:gd name="connsiteX81" fmla="*/ 2305379 w 3235420"/>
                <a:gd name="connsiteY81" fmla="*/ 238764 h 3496775"/>
                <a:gd name="connsiteX82" fmla="*/ 2167863 w 3235420"/>
                <a:gd name="connsiteY82" fmla="*/ 296731 h 3496775"/>
                <a:gd name="connsiteX83" fmla="*/ 2035574 w 3235420"/>
                <a:gd name="connsiteY83" fmla="*/ 307863 h 3496775"/>
                <a:gd name="connsiteX84" fmla="*/ 2047899 w 3235420"/>
                <a:gd name="connsiteY84" fmla="*/ 174099 h 3496775"/>
                <a:gd name="connsiteX85" fmla="*/ 2126456 w 3235420"/>
                <a:gd name="connsiteY85" fmla="*/ 0 h 3496775"/>
                <a:gd name="connsiteX86" fmla="*/ 1966650 w 3235420"/>
                <a:gd name="connsiteY86" fmla="*/ 257318 h 3496775"/>
                <a:gd name="connsiteX87" fmla="*/ 1936870 w 3235420"/>
                <a:gd name="connsiteY87" fmla="*/ 32164 h 3496775"/>
                <a:gd name="connsiteX88" fmla="*/ 1901275 w 3235420"/>
                <a:gd name="connsiteY88" fmla="*/ 208756 h 3496775"/>
                <a:gd name="connsiteX89" fmla="*/ 1931363 w 3235420"/>
                <a:gd name="connsiteY89" fmla="*/ 367315 h 3496775"/>
                <a:gd name="connsiteX90" fmla="*/ 1837294 w 3235420"/>
                <a:gd name="connsiteY90" fmla="*/ 288733 h 3496775"/>
                <a:gd name="connsiteX91" fmla="*/ 1776782 w 3235420"/>
                <a:gd name="connsiteY91" fmla="*/ 138130 h 3496775"/>
                <a:gd name="connsiteX92" fmla="*/ 1812524 w 3235420"/>
                <a:gd name="connsiteY92" fmla="*/ 363351 h 3496775"/>
                <a:gd name="connsiteX93" fmla="*/ 2358415 w 3235420"/>
                <a:gd name="connsiteY93" fmla="*/ 907420 h 3496775"/>
                <a:gd name="connsiteX94" fmla="*/ 2235543 w 3235420"/>
                <a:gd name="connsiteY94" fmla="*/ 830779 h 3496775"/>
                <a:gd name="connsiteX95" fmla="*/ 2065635 w 3235420"/>
                <a:gd name="connsiteY95" fmla="*/ 746314 h 3496775"/>
                <a:gd name="connsiteX96" fmla="*/ 2108531 w 3235420"/>
                <a:gd name="connsiteY96" fmla="*/ 998194 h 3496775"/>
                <a:gd name="connsiteX97" fmla="*/ 2259254 w 3235420"/>
                <a:gd name="connsiteY97" fmla="*/ 1067227 h 3496775"/>
                <a:gd name="connsiteX98" fmla="*/ 2285163 w 3235420"/>
                <a:gd name="connsiteY98" fmla="*/ 1144483 h 3496775"/>
                <a:gd name="connsiteX99" fmla="*/ 2187208 w 3235420"/>
                <a:gd name="connsiteY99" fmla="*/ 1396872 h 3496775"/>
                <a:gd name="connsiteX100" fmla="*/ 1962055 w 3235420"/>
                <a:gd name="connsiteY100" fmla="*/ 1419847 h 3496775"/>
                <a:gd name="connsiteX101" fmla="*/ 1658786 w 3235420"/>
                <a:gd name="connsiteY101" fmla="*/ 1452012 h 3496775"/>
                <a:gd name="connsiteX102" fmla="*/ 514638 w 3235420"/>
                <a:gd name="connsiteY102" fmla="*/ 1433632 h 3496775"/>
                <a:gd name="connsiteX0" fmla="*/ 514638 w 3243238"/>
                <a:gd name="connsiteY0" fmla="*/ 1433632 h 3496775"/>
                <a:gd name="connsiteX1" fmla="*/ 514638 w 3243238"/>
                <a:gd name="connsiteY1" fmla="*/ 1433632 h 3496775"/>
                <a:gd name="connsiteX2" fmla="*/ 202179 w 3243238"/>
                <a:gd name="connsiteY2" fmla="*/ 1603646 h 3496775"/>
                <a:gd name="connsiteX3" fmla="*/ 18380 w 3243238"/>
                <a:gd name="connsiteY3" fmla="*/ 1787445 h 3496775"/>
                <a:gd name="connsiteX4" fmla="*/ 0 w 3243238"/>
                <a:gd name="connsiteY4" fmla="*/ 2063143 h 3496775"/>
                <a:gd name="connsiteX5" fmla="*/ 151635 w 3243238"/>
                <a:gd name="connsiteY5" fmla="*/ 1952864 h 3496775"/>
                <a:gd name="connsiteX6" fmla="*/ 188394 w 3243238"/>
                <a:gd name="connsiteY6" fmla="*/ 2003409 h 3496775"/>
                <a:gd name="connsiteX7" fmla="*/ 202179 w 3243238"/>
                <a:gd name="connsiteY7" fmla="*/ 1856369 h 3496775"/>
                <a:gd name="connsiteX8" fmla="*/ 280294 w 3243238"/>
                <a:gd name="connsiteY8" fmla="*/ 2269917 h 3496775"/>
                <a:gd name="connsiteX9" fmla="*/ 36760 w 3243238"/>
                <a:gd name="connsiteY9" fmla="*/ 2550211 h 3496775"/>
                <a:gd name="connsiteX10" fmla="*/ 45950 w 3243238"/>
                <a:gd name="connsiteY10" fmla="*/ 3363521 h 3496775"/>
                <a:gd name="connsiteX11" fmla="*/ 105685 w 3243238"/>
                <a:gd name="connsiteY11" fmla="*/ 3326761 h 3496775"/>
                <a:gd name="connsiteX12" fmla="*/ 133255 w 3243238"/>
                <a:gd name="connsiteY12" fmla="*/ 3469206 h 3496775"/>
                <a:gd name="connsiteX13" fmla="*/ 298674 w 3243238"/>
                <a:gd name="connsiteY13" fmla="*/ 3464611 h 3496775"/>
                <a:gd name="connsiteX14" fmla="*/ 353813 w 3243238"/>
                <a:gd name="connsiteY14" fmla="*/ 3427851 h 3496775"/>
                <a:gd name="connsiteX15" fmla="*/ 174609 w 3243238"/>
                <a:gd name="connsiteY15" fmla="*/ 3276217 h 3496775"/>
                <a:gd name="connsiteX16" fmla="*/ 170014 w 3243238"/>
                <a:gd name="connsiteY16" fmla="*/ 2720225 h 3496775"/>
                <a:gd name="connsiteX17" fmla="*/ 390573 w 3243238"/>
                <a:gd name="connsiteY17" fmla="*/ 2605350 h 3496775"/>
                <a:gd name="connsiteX18" fmla="*/ 298674 w 3243238"/>
                <a:gd name="connsiteY18" fmla="*/ 2734010 h 3496775"/>
                <a:gd name="connsiteX19" fmla="*/ 680057 w 3243238"/>
                <a:gd name="connsiteY19" fmla="*/ 3294597 h 3496775"/>
                <a:gd name="connsiteX20" fmla="*/ 721411 w 3243238"/>
                <a:gd name="connsiteY20" fmla="*/ 3262432 h 3496775"/>
                <a:gd name="connsiteX21" fmla="*/ 735196 w 3243238"/>
                <a:gd name="connsiteY21" fmla="*/ 3363521 h 3496775"/>
                <a:gd name="connsiteX22" fmla="*/ 928185 w 3243238"/>
                <a:gd name="connsiteY22" fmla="*/ 3363521 h 3496775"/>
                <a:gd name="connsiteX23" fmla="*/ 974135 w 3243238"/>
                <a:gd name="connsiteY23" fmla="*/ 3331356 h 3496775"/>
                <a:gd name="connsiteX24" fmla="*/ 758171 w 3243238"/>
                <a:gd name="connsiteY24" fmla="*/ 3193507 h 3496775"/>
                <a:gd name="connsiteX25" fmla="*/ 510043 w 3243238"/>
                <a:gd name="connsiteY25" fmla="*/ 2821314 h 3496775"/>
                <a:gd name="connsiteX26" fmla="*/ 519233 w 3243238"/>
                <a:gd name="connsiteY26" fmla="*/ 2738605 h 3496775"/>
                <a:gd name="connsiteX27" fmla="*/ 914400 w 3243238"/>
                <a:gd name="connsiteY27" fmla="*/ 2334247 h 3496775"/>
                <a:gd name="connsiteX28" fmla="*/ 1709331 w 3243238"/>
                <a:gd name="connsiteY28" fmla="*/ 2380197 h 3496775"/>
                <a:gd name="connsiteX29" fmla="*/ 1585267 w 3243238"/>
                <a:gd name="connsiteY29" fmla="*/ 3248647 h 3496775"/>
                <a:gd name="connsiteX30" fmla="*/ 1622026 w 3243238"/>
                <a:gd name="connsiteY30" fmla="*/ 3239457 h 3496775"/>
                <a:gd name="connsiteX31" fmla="*/ 1617432 w 3243238"/>
                <a:gd name="connsiteY31" fmla="*/ 3386496 h 3496775"/>
                <a:gd name="connsiteX32" fmla="*/ 1824205 w 3243238"/>
                <a:gd name="connsiteY32" fmla="*/ 3450826 h 3496775"/>
                <a:gd name="connsiteX33" fmla="*/ 1856370 w 3243238"/>
                <a:gd name="connsiteY33" fmla="*/ 3391091 h 3496775"/>
                <a:gd name="connsiteX34" fmla="*/ 1718521 w 3243238"/>
                <a:gd name="connsiteY34" fmla="*/ 3303786 h 3496775"/>
                <a:gd name="connsiteX35" fmla="*/ 1746091 w 3243238"/>
                <a:gd name="connsiteY35" fmla="*/ 2908619 h 3496775"/>
                <a:gd name="connsiteX36" fmla="*/ 1870155 w 3243238"/>
                <a:gd name="connsiteY36" fmla="*/ 2623730 h 3496775"/>
                <a:gd name="connsiteX37" fmla="*/ 1975840 w 3243238"/>
                <a:gd name="connsiteY37" fmla="*/ 2844289 h 3496775"/>
                <a:gd name="connsiteX38" fmla="*/ 2058549 w 3243238"/>
                <a:gd name="connsiteY38" fmla="*/ 3060253 h 3496775"/>
                <a:gd name="connsiteX39" fmla="*/ 2104499 w 3243238"/>
                <a:gd name="connsiteY39" fmla="*/ 3358926 h 3496775"/>
                <a:gd name="connsiteX40" fmla="*/ 2141259 w 3243238"/>
                <a:gd name="connsiteY40" fmla="*/ 3326761 h 3496775"/>
                <a:gd name="connsiteX41" fmla="*/ 2168828 w 3243238"/>
                <a:gd name="connsiteY41" fmla="*/ 3496775 h 3496775"/>
                <a:gd name="connsiteX42" fmla="*/ 2325058 w 3243238"/>
                <a:gd name="connsiteY42" fmla="*/ 3496775 h 3496775"/>
                <a:gd name="connsiteX43" fmla="*/ 2380197 w 3243238"/>
                <a:gd name="connsiteY43" fmla="*/ 3455421 h 3496775"/>
                <a:gd name="connsiteX44" fmla="*/ 2219373 w 3243238"/>
                <a:gd name="connsiteY44" fmla="*/ 3358926 h 3496775"/>
                <a:gd name="connsiteX45" fmla="*/ 2145854 w 3243238"/>
                <a:gd name="connsiteY45" fmla="*/ 3087823 h 3496775"/>
                <a:gd name="connsiteX46" fmla="*/ 2072334 w 3243238"/>
                <a:gd name="connsiteY46" fmla="*/ 2609945 h 3496775"/>
                <a:gd name="connsiteX47" fmla="*/ 2072334 w 3243238"/>
                <a:gd name="connsiteY47" fmla="*/ 2357222 h 3496775"/>
                <a:gd name="connsiteX48" fmla="*/ 2348033 w 3243238"/>
                <a:gd name="connsiteY48" fmla="*/ 2173423 h 3496775"/>
                <a:gd name="connsiteX49" fmla="*/ 2609946 w 3243238"/>
                <a:gd name="connsiteY49" fmla="*/ 1787445 h 3496775"/>
                <a:gd name="connsiteX50" fmla="*/ 2651301 w 3243238"/>
                <a:gd name="connsiteY50" fmla="*/ 1438227 h 3496775"/>
                <a:gd name="connsiteX51" fmla="*/ 2798340 w 3243238"/>
                <a:gd name="connsiteY51" fmla="*/ 1387682 h 3496775"/>
                <a:gd name="connsiteX52" fmla="*/ 2779960 w 3243238"/>
                <a:gd name="connsiteY52" fmla="*/ 1291187 h 3496775"/>
                <a:gd name="connsiteX53" fmla="*/ 2770770 w 3243238"/>
                <a:gd name="connsiteY53" fmla="*/ 1231453 h 3496775"/>
                <a:gd name="connsiteX54" fmla="*/ 2775365 w 3243238"/>
                <a:gd name="connsiteY54" fmla="*/ 1102793 h 3496775"/>
                <a:gd name="connsiteX55" fmla="*/ 2853480 w 3243238"/>
                <a:gd name="connsiteY55" fmla="*/ 1185503 h 3496775"/>
                <a:gd name="connsiteX56" fmla="*/ 2807530 w 3243238"/>
                <a:gd name="connsiteY56" fmla="*/ 1066034 h 3496775"/>
                <a:gd name="connsiteX57" fmla="*/ 2835100 w 3243238"/>
                <a:gd name="connsiteY57" fmla="*/ 1020084 h 3496775"/>
                <a:gd name="connsiteX58" fmla="*/ 2986734 w 3243238"/>
                <a:gd name="connsiteY58" fmla="*/ 771955 h 3496775"/>
                <a:gd name="connsiteX59" fmla="*/ 2745410 w 3243238"/>
                <a:gd name="connsiteY59" fmla="*/ 865784 h 3496775"/>
                <a:gd name="connsiteX60" fmla="*/ 3074039 w 3243238"/>
                <a:gd name="connsiteY60" fmla="*/ 501589 h 3496775"/>
                <a:gd name="connsiteX61" fmla="*/ 3219323 w 3243238"/>
                <a:gd name="connsiteY61" fmla="*/ 46231 h 3496775"/>
                <a:gd name="connsiteX62" fmla="*/ 3119988 w 3243238"/>
                <a:gd name="connsiteY62" fmla="*/ 328453 h 3496775"/>
                <a:gd name="connsiteX63" fmla="*/ 3079371 w 3243238"/>
                <a:gd name="connsiteY63" fmla="*/ 38232 h 3496775"/>
                <a:gd name="connsiteX64" fmla="*/ 3059798 w 3243238"/>
                <a:gd name="connsiteY64" fmla="*/ 388642 h 3496775"/>
                <a:gd name="connsiteX65" fmla="*/ 2963023 w 3243238"/>
                <a:gd name="connsiteY65" fmla="*/ 482754 h 3496775"/>
                <a:gd name="connsiteX66" fmla="*/ 2822963 w 3243238"/>
                <a:gd name="connsiteY66" fmla="*/ 60189 h 3496775"/>
                <a:gd name="connsiteX67" fmla="*/ 2887119 w 3243238"/>
                <a:gd name="connsiteY67" fmla="*/ 521161 h 3496775"/>
                <a:gd name="connsiteX68" fmla="*/ 2715630 w 3243238"/>
                <a:gd name="connsiteY68" fmla="*/ 730601 h 3496775"/>
                <a:gd name="connsiteX69" fmla="*/ 2649828 w 3243238"/>
                <a:gd name="connsiteY69" fmla="*/ 620884 h 3496775"/>
                <a:gd name="connsiteX70" fmla="*/ 2633832 w 3243238"/>
                <a:gd name="connsiteY70" fmla="*/ 446449 h 3496775"/>
                <a:gd name="connsiteX71" fmla="*/ 2586971 w 3243238"/>
                <a:gd name="connsiteY71" fmla="*/ 643296 h 3496775"/>
                <a:gd name="connsiteX72" fmla="*/ 2650846 w 3243238"/>
                <a:gd name="connsiteY72" fmla="*/ 771218 h 3496775"/>
                <a:gd name="connsiteX73" fmla="*/ 2632922 w 3243238"/>
                <a:gd name="connsiteY73" fmla="*/ 854946 h 3496775"/>
                <a:gd name="connsiteX74" fmla="*/ 2481287 w 3243238"/>
                <a:gd name="connsiteY74" fmla="*/ 854665 h 3496775"/>
                <a:gd name="connsiteX75" fmla="*/ 2393982 w 3243238"/>
                <a:gd name="connsiteY75" fmla="*/ 753575 h 3496775"/>
                <a:gd name="connsiteX76" fmla="*/ 2447929 w 3243238"/>
                <a:gd name="connsiteY76" fmla="*/ 605344 h 3496775"/>
                <a:gd name="connsiteX77" fmla="*/ 2420079 w 3243238"/>
                <a:gd name="connsiteY77" fmla="*/ 458586 h 3496775"/>
                <a:gd name="connsiteX78" fmla="*/ 2330389 w 3243238"/>
                <a:gd name="connsiteY78" fmla="*/ 702575 h 3496775"/>
                <a:gd name="connsiteX79" fmla="*/ 2045501 w 3243238"/>
                <a:gd name="connsiteY79" fmla="*/ 470160 h 3496775"/>
                <a:gd name="connsiteX80" fmla="*/ 2079139 w 3243238"/>
                <a:gd name="connsiteY80" fmla="*/ 379171 h 3496775"/>
                <a:gd name="connsiteX81" fmla="*/ 2305379 w 3243238"/>
                <a:gd name="connsiteY81" fmla="*/ 238764 h 3496775"/>
                <a:gd name="connsiteX82" fmla="*/ 2167863 w 3243238"/>
                <a:gd name="connsiteY82" fmla="*/ 296731 h 3496775"/>
                <a:gd name="connsiteX83" fmla="*/ 2035574 w 3243238"/>
                <a:gd name="connsiteY83" fmla="*/ 307863 h 3496775"/>
                <a:gd name="connsiteX84" fmla="*/ 2047899 w 3243238"/>
                <a:gd name="connsiteY84" fmla="*/ 174099 h 3496775"/>
                <a:gd name="connsiteX85" fmla="*/ 2126456 w 3243238"/>
                <a:gd name="connsiteY85" fmla="*/ 0 h 3496775"/>
                <a:gd name="connsiteX86" fmla="*/ 1966650 w 3243238"/>
                <a:gd name="connsiteY86" fmla="*/ 257318 h 3496775"/>
                <a:gd name="connsiteX87" fmla="*/ 1936870 w 3243238"/>
                <a:gd name="connsiteY87" fmla="*/ 32164 h 3496775"/>
                <a:gd name="connsiteX88" fmla="*/ 1901275 w 3243238"/>
                <a:gd name="connsiteY88" fmla="*/ 208756 h 3496775"/>
                <a:gd name="connsiteX89" fmla="*/ 1931363 w 3243238"/>
                <a:gd name="connsiteY89" fmla="*/ 367315 h 3496775"/>
                <a:gd name="connsiteX90" fmla="*/ 1837294 w 3243238"/>
                <a:gd name="connsiteY90" fmla="*/ 288733 h 3496775"/>
                <a:gd name="connsiteX91" fmla="*/ 1776782 w 3243238"/>
                <a:gd name="connsiteY91" fmla="*/ 138130 h 3496775"/>
                <a:gd name="connsiteX92" fmla="*/ 1812524 w 3243238"/>
                <a:gd name="connsiteY92" fmla="*/ 363351 h 3496775"/>
                <a:gd name="connsiteX93" fmla="*/ 2358415 w 3243238"/>
                <a:gd name="connsiteY93" fmla="*/ 907420 h 3496775"/>
                <a:gd name="connsiteX94" fmla="*/ 2235543 w 3243238"/>
                <a:gd name="connsiteY94" fmla="*/ 830779 h 3496775"/>
                <a:gd name="connsiteX95" fmla="*/ 2065635 w 3243238"/>
                <a:gd name="connsiteY95" fmla="*/ 746314 h 3496775"/>
                <a:gd name="connsiteX96" fmla="*/ 2108531 w 3243238"/>
                <a:gd name="connsiteY96" fmla="*/ 998194 h 3496775"/>
                <a:gd name="connsiteX97" fmla="*/ 2259254 w 3243238"/>
                <a:gd name="connsiteY97" fmla="*/ 1067227 h 3496775"/>
                <a:gd name="connsiteX98" fmla="*/ 2285163 w 3243238"/>
                <a:gd name="connsiteY98" fmla="*/ 1144483 h 3496775"/>
                <a:gd name="connsiteX99" fmla="*/ 2187208 w 3243238"/>
                <a:gd name="connsiteY99" fmla="*/ 1396872 h 3496775"/>
                <a:gd name="connsiteX100" fmla="*/ 1962055 w 3243238"/>
                <a:gd name="connsiteY100" fmla="*/ 1419847 h 3496775"/>
                <a:gd name="connsiteX101" fmla="*/ 1658786 w 3243238"/>
                <a:gd name="connsiteY101" fmla="*/ 1452012 h 3496775"/>
                <a:gd name="connsiteX102" fmla="*/ 514638 w 3243238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5410 w 3248517"/>
                <a:gd name="connsiteY59" fmla="*/ 865784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5410 w 3248517"/>
                <a:gd name="connsiteY59" fmla="*/ 865784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98993 w 3248517"/>
                <a:gd name="connsiteY46" fmla="*/ 2839211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98993 w 3248517"/>
                <a:gd name="connsiteY46" fmla="*/ 2839211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98993 w 3248517"/>
                <a:gd name="connsiteY46" fmla="*/ 2839211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9657 w 3248517"/>
                <a:gd name="connsiteY46" fmla="*/ 2820550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40700 w 3248517"/>
                <a:gd name="connsiteY44" fmla="*/ 3366924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53539 w 3248517"/>
                <a:gd name="connsiteY43" fmla="*/ 3463419 h 3496775"/>
                <a:gd name="connsiteX44" fmla="*/ 2240700 w 3248517"/>
                <a:gd name="connsiteY44" fmla="*/ 3366924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53539 w 3248517"/>
                <a:gd name="connsiteY43" fmla="*/ 3463419 h 3496775"/>
                <a:gd name="connsiteX44" fmla="*/ 2240700 w 3248517"/>
                <a:gd name="connsiteY44" fmla="*/ 3366924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502107"/>
                <a:gd name="connsiteX1" fmla="*/ 514638 w 3248517"/>
                <a:gd name="connsiteY1" fmla="*/ 1433632 h 3502107"/>
                <a:gd name="connsiteX2" fmla="*/ 202179 w 3248517"/>
                <a:gd name="connsiteY2" fmla="*/ 1603646 h 3502107"/>
                <a:gd name="connsiteX3" fmla="*/ 18380 w 3248517"/>
                <a:gd name="connsiteY3" fmla="*/ 1787445 h 3502107"/>
                <a:gd name="connsiteX4" fmla="*/ 0 w 3248517"/>
                <a:gd name="connsiteY4" fmla="*/ 2063143 h 3502107"/>
                <a:gd name="connsiteX5" fmla="*/ 151635 w 3248517"/>
                <a:gd name="connsiteY5" fmla="*/ 1952864 h 3502107"/>
                <a:gd name="connsiteX6" fmla="*/ 188394 w 3248517"/>
                <a:gd name="connsiteY6" fmla="*/ 2003409 h 3502107"/>
                <a:gd name="connsiteX7" fmla="*/ 202179 w 3248517"/>
                <a:gd name="connsiteY7" fmla="*/ 1856369 h 3502107"/>
                <a:gd name="connsiteX8" fmla="*/ 280294 w 3248517"/>
                <a:gd name="connsiteY8" fmla="*/ 2269917 h 3502107"/>
                <a:gd name="connsiteX9" fmla="*/ 36760 w 3248517"/>
                <a:gd name="connsiteY9" fmla="*/ 2550211 h 3502107"/>
                <a:gd name="connsiteX10" fmla="*/ 45950 w 3248517"/>
                <a:gd name="connsiteY10" fmla="*/ 3363521 h 3502107"/>
                <a:gd name="connsiteX11" fmla="*/ 105685 w 3248517"/>
                <a:gd name="connsiteY11" fmla="*/ 3326761 h 3502107"/>
                <a:gd name="connsiteX12" fmla="*/ 133255 w 3248517"/>
                <a:gd name="connsiteY12" fmla="*/ 3469206 h 3502107"/>
                <a:gd name="connsiteX13" fmla="*/ 298674 w 3248517"/>
                <a:gd name="connsiteY13" fmla="*/ 3464611 h 3502107"/>
                <a:gd name="connsiteX14" fmla="*/ 353813 w 3248517"/>
                <a:gd name="connsiteY14" fmla="*/ 3427851 h 3502107"/>
                <a:gd name="connsiteX15" fmla="*/ 174609 w 3248517"/>
                <a:gd name="connsiteY15" fmla="*/ 3276217 h 3502107"/>
                <a:gd name="connsiteX16" fmla="*/ 170014 w 3248517"/>
                <a:gd name="connsiteY16" fmla="*/ 2720225 h 3502107"/>
                <a:gd name="connsiteX17" fmla="*/ 390573 w 3248517"/>
                <a:gd name="connsiteY17" fmla="*/ 2605350 h 3502107"/>
                <a:gd name="connsiteX18" fmla="*/ 298674 w 3248517"/>
                <a:gd name="connsiteY18" fmla="*/ 2734010 h 3502107"/>
                <a:gd name="connsiteX19" fmla="*/ 680057 w 3248517"/>
                <a:gd name="connsiteY19" fmla="*/ 3294597 h 3502107"/>
                <a:gd name="connsiteX20" fmla="*/ 721411 w 3248517"/>
                <a:gd name="connsiteY20" fmla="*/ 3262432 h 3502107"/>
                <a:gd name="connsiteX21" fmla="*/ 735196 w 3248517"/>
                <a:gd name="connsiteY21" fmla="*/ 3363521 h 3502107"/>
                <a:gd name="connsiteX22" fmla="*/ 928185 w 3248517"/>
                <a:gd name="connsiteY22" fmla="*/ 3363521 h 3502107"/>
                <a:gd name="connsiteX23" fmla="*/ 974135 w 3248517"/>
                <a:gd name="connsiteY23" fmla="*/ 3331356 h 3502107"/>
                <a:gd name="connsiteX24" fmla="*/ 758171 w 3248517"/>
                <a:gd name="connsiteY24" fmla="*/ 3193507 h 3502107"/>
                <a:gd name="connsiteX25" fmla="*/ 510043 w 3248517"/>
                <a:gd name="connsiteY25" fmla="*/ 2821314 h 3502107"/>
                <a:gd name="connsiteX26" fmla="*/ 519233 w 3248517"/>
                <a:gd name="connsiteY26" fmla="*/ 2738605 h 3502107"/>
                <a:gd name="connsiteX27" fmla="*/ 914400 w 3248517"/>
                <a:gd name="connsiteY27" fmla="*/ 2334247 h 3502107"/>
                <a:gd name="connsiteX28" fmla="*/ 1709331 w 3248517"/>
                <a:gd name="connsiteY28" fmla="*/ 2380197 h 3502107"/>
                <a:gd name="connsiteX29" fmla="*/ 1585267 w 3248517"/>
                <a:gd name="connsiteY29" fmla="*/ 3248647 h 3502107"/>
                <a:gd name="connsiteX30" fmla="*/ 1622026 w 3248517"/>
                <a:gd name="connsiteY30" fmla="*/ 3239457 h 3502107"/>
                <a:gd name="connsiteX31" fmla="*/ 1617432 w 3248517"/>
                <a:gd name="connsiteY31" fmla="*/ 3386496 h 3502107"/>
                <a:gd name="connsiteX32" fmla="*/ 1824205 w 3248517"/>
                <a:gd name="connsiteY32" fmla="*/ 3450826 h 3502107"/>
                <a:gd name="connsiteX33" fmla="*/ 1856370 w 3248517"/>
                <a:gd name="connsiteY33" fmla="*/ 3391091 h 3502107"/>
                <a:gd name="connsiteX34" fmla="*/ 1718521 w 3248517"/>
                <a:gd name="connsiteY34" fmla="*/ 3303786 h 3502107"/>
                <a:gd name="connsiteX35" fmla="*/ 1746091 w 3248517"/>
                <a:gd name="connsiteY35" fmla="*/ 2908619 h 3502107"/>
                <a:gd name="connsiteX36" fmla="*/ 1870155 w 3248517"/>
                <a:gd name="connsiteY36" fmla="*/ 2623730 h 3502107"/>
                <a:gd name="connsiteX37" fmla="*/ 1975840 w 3248517"/>
                <a:gd name="connsiteY37" fmla="*/ 2844289 h 3502107"/>
                <a:gd name="connsiteX38" fmla="*/ 2058549 w 3248517"/>
                <a:gd name="connsiteY38" fmla="*/ 3060253 h 3502107"/>
                <a:gd name="connsiteX39" fmla="*/ 2104499 w 3248517"/>
                <a:gd name="connsiteY39" fmla="*/ 3358926 h 3502107"/>
                <a:gd name="connsiteX40" fmla="*/ 2141259 w 3248517"/>
                <a:gd name="connsiteY40" fmla="*/ 3326761 h 3502107"/>
                <a:gd name="connsiteX41" fmla="*/ 2168828 w 3248517"/>
                <a:gd name="connsiteY41" fmla="*/ 3496775 h 3502107"/>
                <a:gd name="connsiteX42" fmla="*/ 2271740 w 3248517"/>
                <a:gd name="connsiteY42" fmla="*/ 3502107 h 3502107"/>
                <a:gd name="connsiteX43" fmla="*/ 2353539 w 3248517"/>
                <a:gd name="connsiteY43" fmla="*/ 3463419 h 3502107"/>
                <a:gd name="connsiteX44" fmla="*/ 2240700 w 3248517"/>
                <a:gd name="connsiteY44" fmla="*/ 3366924 h 3502107"/>
                <a:gd name="connsiteX45" fmla="*/ 2145854 w 3248517"/>
                <a:gd name="connsiteY45" fmla="*/ 3087823 h 3502107"/>
                <a:gd name="connsiteX46" fmla="*/ 2101660 w 3248517"/>
                <a:gd name="connsiteY46" fmla="*/ 2817884 h 3502107"/>
                <a:gd name="connsiteX47" fmla="*/ 2072334 w 3248517"/>
                <a:gd name="connsiteY47" fmla="*/ 2357222 h 3502107"/>
                <a:gd name="connsiteX48" fmla="*/ 2313376 w 3248517"/>
                <a:gd name="connsiteY48" fmla="*/ 2205413 h 3502107"/>
                <a:gd name="connsiteX49" fmla="*/ 2604615 w 3248517"/>
                <a:gd name="connsiteY49" fmla="*/ 1779447 h 3502107"/>
                <a:gd name="connsiteX50" fmla="*/ 2672628 w 3248517"/>
                <a:gd name="connsiteY50" fmla="*/ 1448891 h 3502107"/>
                <a:gd name="connsiteX51" fmla="*/ 2785010 w 3248517"/>
                <a:gd name="connsiteY51" fmla="*/ 1398346 h 3502107"/>
                <a:gd name="connsiteX52" fmla="*/ 2774628 w 3248517"/>
                <a:gd name="connsiteY52" fmla="*/ 1288521 h 3502107"/>
                <a:gd name="connsiteX53" fmla="*/ 2760106 w 3248517"/>
                <a:gd name="connsiteY53" fmla="*/ 1231453 h 3502107"/>
                <a:gd name="connsiteX54" fmla="*/ 2783362 w 3248517"/>
                <a:gd name="connsiteY54" fmla="*/ 1121454 h 3502107"/>
                <a:gd name="connsiteX55" fmla="*/ 2813492 w 3248517"/>
                <a:gd name="connsiteY55" fmla="*/ 1132185 h 3502107"/>
                <a:gd name="connsiteX56" fmla="*/ 2807530 w 3248517"/>
                <a:gd name="connsiteY56" fmla="*/ 1066034 h 3502107"/>
                <a:gd name="connsiteX57" fmla="*/ 2835100 w 3248517"/>
                <a:gd name="connsiteY57" fmla="*/ 1020084 h 3502107"/>
                <a:gd name="connsiteX58" fmla="*/ 2946306 w 3248517"/>
                <a:gd name="connsiteY58" fmla="*/ 872562 h 3502107"/>
                <a:gd name="connsiteX59" fmla="*/ 2986734 w 3248517"/>
                <a:gd name="connsiteY59" fmla="*/ 771955 h 3502107"/>
                <a:gd name="connsiteX60" fmla="*/ 2876992 w 3248517"/>
                <a:gd name="connsiteY60" fmla="*/ 819245 h 3502107"/>
                <a:gd name="connsiteX61" fmla="*/ 2742744 w 3248517"/>
                <a:gd name="connsiteY61" fmla="*/ 868450 h 3502107"/>
                <a:gd name="connsiteX62" fmla="*/ 3074039 w 3248517"/>
                <a:gd name="connsiteY62" fmla="*/ 501589 h 3502107"/>
                <a:gd name="connsiteX63" fmla="*/ 3219323 w 3248517"/>
                <a:gd name="connsiteY63" fmla="*/ 46231 h 3502107"/>
                <a:gd name="connsiteX64" fmla="*/ 3119988 w 3248517"/>
                <a:gd name="connsiteY64" fmla="*/ 328453 h 3502107"/>
                <a:gd name="connsiteX65" fmla="*/ 3079371 w 3248517"/>
                <a:gd name="connsiteY65" fmla="*/ 38232 h 3502107"/>
                <a:gd name="connsiteX66" fmla="*/ 3059798 w 3248517"/>
                <a:gd name="connsiteY66" fmla="*/ 388642 h 3502107"/>
                <a:gd name="connsiteX67" fmla="*/ 2963023 w 3248517"/>
                <a:gd name="connsiteY67" fmla="*/ 482754 h 3502107"/>
                <a:gd name="connsiteX68" fmla="*/ 2822963 w 3248517"/>
                <a:gd name="connsiteY68" fmla="*/ 60189 h 3502107"/>
                <a:gd name="connsiteX69" fmla="*/ 2887119 w 3248517"/>
                <a:gd name="connsiteY69" fmla="*/ 521161 h 3502107"/>
                <a:gd name="connsiteX70" fmla="*/ 2715630 w 3248517"/>
                <a:gd name="connsiteY70" fmla="*/ 730601 h 3502107"/>
                <a:gd name="connsiteX71" fmla="*/ 2649828 w 3248517"/>
                <a:gd name="connsiteY71" fmla="*/ 620884 h 3502107"/>
                <a:gd name="connsiteX72" fmla="*/ 2633832 w 3248517"/>
                <a:gd name="connsiteY72" fmla="*/ 446449 h 3502107"/>
                <a:gd name="connsiteX73" fmla="*/ 2586971 w 3248517"/>
                <a:gd name="connsiteY73" fmla="*/ 643296 h 3502107"/>
                <a:gd name="connsiteX74" fmla="*/ 2650846 w 3248517"/>
                <a:gd name="connsiteY74" fmla="*/ 771218 h 3502107"/>
                <a:gd name="connsiteX75" fmla="*/ 2632922 w 3248517"/>
                <a:gd name="connsiteY75" fmla="*/ 854946 h 3502107"/>
                <a:gd name="connsiteX76" fmla="*/ 2481287 w 3248517"/>
                <a:gd name="connsiteY76" fmla="*/ 854665 h 3502107"/>
                <a:gd name="connsiteX77" fmla="*/ 2393982 w 3248517"/>
                <a:gd name="connsiteY77" fmla="*/ 753575 h 3502107"/>
                <a:gd name="connsiteX78" fmla="*/ 2447929 w 3248517"/>
                <a:gd name="connsiteY78" fmla="*/ 605344 h 3502107"/>
                <a:gd name="connsiteX79" fmla="*/ 2420079 w 3248517"/>
                <a:gd name="connsiteY79" fmla="*/ 458586 h 3502107"/>
                <a:gd name="connsiteX80" fmla="*/ 2330389 w 3248517"/>
                <a:gd name="connsiteY80" fmla="*/ 702575 h 3502107"/>
                <a:gd name="connsiteX81" fmla="*/ 2045501 w 3248517"/>
                <a:gd name="connsiteY81" fmla="*/ 470160 h 3502107"/>
                <a:gd name="connsiteX82" fmla="*/ 2079139 w 3248517"/>
                <a:gd name="connsiteY82" fmla="*/ 379171 h 3502107"/>
                <a:gd name="connsiteX83" fmla="*/ 2305379 w 3248517"/>
                <a:gd name="connsiteY83" fmla="*/ 238764 h 3502107"/>
                <a:gd name="connsiteX84" fmla="*/ 2167863 w 3248517"/>
                <a:gd name="connsiteY84" fmla="*/ 296731 h 3502107"/>
                <a:gd name="connsiteX85" fmla="*/ 2035574 w 3248517"/>
                <a:gd name="connsiteY85" fmla="*/ 307863 h 3502107"/>
                <a:gd name="connsiteX86" fmla="*/ 2047899 w 3248517"/>
                <a:gd name="connsiteY86" fmla="*/ 174099 h 3502107"/>
                <a:gd name="connsiteX87" fmla="*/ 2126456 w 3248517"/>
                <a:gd name="connsiteY87" fmla="*/ 0 h 3502107"/>
                <a:gd name="connsiteX88" fmla="*/ 1966650 w 3248517"/>
                <a:gd name="connsiteY88" fmla="*/ 257318 h 3502107"/>
                <a:gd name="connsiteX89" fmla="*/ 1936870 w 3248517"/>
                <a:gd name="connsiteY89" fmla="*/ 32164 h 3502107"/>
                <a:gd name="connsiteX90" fmla="*/ 1901275 w 3248517"/>
                <a:gd name="connsiteY90" fmla="*/ 208756 h 3502107"/>
                <a:gd name="connsiteX91" fmla="*/ 1931363 w 3248517"/>
                <a:gd name="connsiteY91" fmla="*/ 367315 h 3502107"/>
                <a:gd name="connsiteX92" fmla="*/ 1837294 w 3248517"/>
                <a:gd name="connsiteY92" fmla="*/ 288733 h 3502107"/>
                <a:gd name="connsiteX93" fmla="*/ 1776782 w 3248517"/>
                <a:gd name="connsiteY93" fmla="*/ 138130 h 3502107"/>
                <a:gd name="connsiteX94" fmla="*/ 1812524 w 3248517"/>
                <a:gd name="connsiteY94" fmla="*/ 363351 h 3502107"/>
                <a:gd name="connsiteX95" fmla="*/ 2358415 w 3248517"/>
                <a:gd name="connsiteY95" fmla="*/ 907420 h 3502107"/>
                <a:gd name="connsiteX96" fmla="*/ 2235543 w 3248517"/>
                <a:gd name="connsiteY96" fmla="*/ 830779 h 3502107"/>
                <a:gd name="connsiteX97" fmla="*/ 2065635 w 3248517"/>
                <a:gd name="connsiteY97" fmla="*/ 746314 h 3502107"/>
                <a:gd name="connsiteX98" fmla="*/ 2108531 w 3248517"/>
                <a:gd name="connsiteY98" fmla="*/ 998194 h 3502107"/>
                <a:gd name="connsiteX99" fmla="*/ 2259254 w 3248517"/>
                <a:gd name="connsiteY99" fmla="*/ 1067227 h 3502107"/>
                <a:gd name="connsiteX100" fmla="*/ 2285163 w 3248517"/>
                <a:gd name="connsiteY100" fmla="*/ 1144483 h 3502107"/>
                <a:gd name="connsiteX101" fmla="*/ 2187208 w 3248517"/>
                <a:gd name="connsiteY101" fmla="*/ 1396872 h 3502107"/>
                <a:gd name="connsiteX102" fmla="*/ 1962055 w 3248517"/>
                <a:gd name="connsiteY102" fmla="*/ 1419847 h 3502107"/>
                <a:gd name="connsiteX103" fmla="*/ 1658786 w 3248517"/>
                <a:gd name="connsiteY103" fmla="*/ 1452012 h 3502107"/>
                <a:gd name="connsiteX104" fmla="*/ 514638 w 3248517"/>
                <a:gd name="connsiteY104" fmla="*/ 1433632 h 3502107"/>
                <a:gd name="connsiteX0" fmla="*/ 514638 w 3248517"/>
                <a:gd name="connsiteY0" fmla="*/ 1433632 h 3502803"/>
                <a:gd name="connsiteX1" fmla="*/ 514638 w 3248517"/>
                <a:gd name="connsiteY1" fmla="*/ 1433632 h 3502803"/>
                <a:gd name="connsiteX2" fmla="*/ 202179 w 3248517"/>
                <a:gd name="connsiteY2" fmla="*/ 1603646 h 3502803"/>
                <a:gd name="connsiteX3" fmla="*/ 18380 w 3248517"/>
                <a:gd name="connsiteY3" fmla="*/ 1787445 h 3502803"/>
                <a:gd name="connsiteX4" fmla="*/ 0 w 3248517"/>
                <a:gd name="connsiteY4" fmla="*/ 2063143 h 3502803"/>
                <a:gd name="connsiteX5" fmla="*/ 151635 w 3248517"/>
                <a:gd name="connsiteY5" fmla="*/ 1952864 h 3502803"/>
                <a:gd name="connsiteX6" fmla="*/ 188394 w 3248517"/>
                <a:gd name="connsiteY6" fmla="*/ 2003409 h 3502803"/>
                <a:gd name="connsiteX7" fmla="*/ 202179 w 3248517"/>
                <a:gd name="connsiteY7" fmla="*/ 1856369 h 3502803"/>
                <a:gd name="connsiteX8" fmla="*/ 280294 w 3248517"/>
                <a:gd name="connsiteY8" fmla="*/ 2269917 h 3502803"/>
                <a:gd name="connsiteX9" fmla="*/ 36760 w 3248517"/>
                <a:gd name="connsiteY9" fmla="*/ 2550211 h 3502803"/>
                <a:gd name="connsiteX10" fmla="*/ 45950 w 3248517"/>
                <a:gd name="connsiteY10" fmla="*/ 3363521 h 3502803"/>
                <a:gd name="connsiteX11" fmla="*/ 105685 w 3248517"/>
                <a:gd name="connsiteY11" fmla="*/ 3326761 h 3502803"/>
                <a:gd name="connsiteX12" fmla="*/ 133255 w 3248517"/>
                <a:gd name="connsiteY12" fmla="*/ 3469206 h 3502803"/>
                <a:gd name="connsiteX13" fmla="*/ 298674 w 3248517"/>
                <a:gd name="connsiteY13" fmla="*/ 3464611 h 3502803"/>
                <a:gd name="connsiteX14" fmla="*/ 353813 w 3248517"/>
                <a:gd name="connsiteY14" fmla="*/ 3427851 h 3502803"/>
                <a:gd name="connsiteX15" fmla="*/ 174609 w 3248517"/>
                <a:gd name="connsiteY15" fmla="*/ 3276217 h 3502803"/>
                <a:gd name="connsiteX16" fmla="*/ 170014 w 3248517"/>
                <a:gd name="connsiteY16" fmla="*/ 2720225 h 3502803"/>
                <a:gd name="connsiteX17" fmla="*/ 390573 w 3248517"/>
                <a:gd name="connsiteY17" fmla="*/ 2605350 h 3502803"/>
                <a:gd name="connsiteX18" fmla="*/ 298674 w 3248517"/>
                <a:gd name="connsiteY18" fmla="*/ 2734010 h 3502803"/>
                <a:gd name="connsiteX19" fmla="*/ 680057 w 3248517"/>
                <a:gd name="connsiteY19" fmla="*/ 3294597 h 3502803"/>
                <a:gd name="connsiteX20" fmla="*/ 721411 w 3248517"/>
                <a:gd name="connsiteY20" fmla="*/ 3262432 h 3502803"/>
                <a:gd name="connsiteX21" fmla="*/ 735196 w 3248517"/>
                <a:gd name="connsiteY21" fmla="*/ 3363521 h 3502803"/>
                <a:gd name="connsiteX22" fmla="*/ 928185 w 3248517"/>
                <a:gd name="connsiteY22" fmla="*/ 3363521 h 3502803"/>
                <a:gd name="connsiteX23" fmla="*/ 974135 w 3248517"/>
                <a:gd name="connsiteY23" fmla="*/ 3331356 h 3502803"/>
                <a:gd name="connsiteX24" fmla="*/ 758171 w 3248517"/>
                <a:gd name="connsiteY24" fmla="*/ 3193507 h 3502803"/>
                <a:gd name="connsiteX25" fmla="*/ 510043 w 3248517"/>
                <a:gd name="connsiteY25" fmla="*/ 2821314 h 3502803"/>
                <a:gd name="connsiteX26" fmla="*/ 519233 w 3248517"/>
                <a:gd name="connsiteY26" fmla="*/ 2738605 h 3502803"/>
                <a:gd name="connsiteX27" fmla="*/ 914400 w 3248517"/>
                <a:gd name="connsiteY27" fmla="*/ 2334247 h 3502803"/>
                <a:gd name="connsiteX28" fmla="*/ 1709331 w 3248517"/>
                <a:gd name="connsiteY28" fmla="*/ 2380197 h 3502803"/>
                <a:gd name="connsiteX29" fmla="*/ 1585267 w 3248517"/>
                <a:gd name="connsiteY29" fmla="*/ 3248647 h 3502803"/>
                <a:gd name="connsiteX30" fmla="*/ 1622026 w 3248517"/>
                <a:gd name="connsiteY30" fmla="*/ 3239457 h 3502803"/>
                <a:gd name="connsiteX31" fmla="*/ 1617432 w 3248517"/>
                <a:gd name="connsiteY31" fmla="*/ 3386496 h 3502803"/>
                <a:gd name="connsiteX32" fmla="*/ 1824205 w 3248517"/>
                <a:gd name="connsiteY32" fmla="*/ 3450826 h 3502803"/>
                <a:gd name="connsiteX33" fmla="*/ 1856370 w 3248517"/>
                <a:gd name="connsiteY33" fmla="*/ 3391091 h 3502803"/>
                <a:gd name="connsiteX34" fmla="*/ 1718521 w 3248517"/>
                <a:gd name="connsiteY34" fmla="*/ 3303786 h 3502803"/>
                <a:gd name="connsiteX35" fmla="*/ 1746091 w 3248517"/>
                <a:gd name="connsiteY35" fmla="*/ 2908619 h 3502803"/>
                <a:gd name="connsiteX36" fmla="*/ 1870155 w 3248517"/>
                <a:gd name="connsiteY36" fmla="*/ 2623730 h 3502803"/>
                <a:gd name="connsiteX37" fmla="*/ 1975840 w 3248517"/>
                <a:gd name="connsiteY37" fmla="*/ 2844289 h 3502803"/>
                <a:gd name="connsiteX38" fmla="*/ 2058549 w 3248517"/>
                <a:gd name="connsiteY38" fmla="*/ 3060253 h 3502803"/>
                <a:gd name="connsiteX39" fmla="*/ 2104499 w 3248517"/>
                <a:gd name="connsiteY39" fmla="*/ 3358926 h 3502803"/>
                <a:gd name="connsiteX40" fmla="*/ 2141259 w 3248517"/>
                <a:gd name="connsiteY40" fmla="*/ 3326761 h 3502803"/>
                <a:gd name="connsiteX41" fmla="*/ 2168828 w 3248517"/>
                <a:gd name="connsiteY41" fmla="*/ 3496775 h 3502803"/>
                <a:gd name="connsiteX42" fmla="*/ 2271740 w 3248517"/>
                <a:gd name="connsiteY42" fmla="*/ 3502107 h 3502803"/>
                <a:gd name="connsiteX43" fmla="*/ 2353539 w 3248517"/>
                <a:gd name="connsiteY43" fmla="*/ 3463419 h 3502803"/>
                <a:gd name="connsiteX44" fmla="*/ 2240700 w 3248517"/>
                <a:gd name="connsiteY44" fmla="*/ 3366924 h 3502803"/>
                <a:gd name="connsiteX45" fmla="*/ 2145854 w 3248517"/>
                <a:gd name="connsiteY45" fmla="*/ 3087823 h 3502803"/>
                <a:gd name="connsiteX46" fmla="*/ 2101660 w 3248517"/>
                <a:gd name="connsiteY46" fmla="*/ 2817884 h 3502803"/>
                <a:gd name="connsiteX47" fmla="*/ 2072334 w 3248517"/>
                <a:gd name="connsiteY47" fmla="*/ 2357222 h 3502803"/>
                <a:gd name="connsiteX48" fmla="*/ 2313376 w 3248517"/>
                <a:gd name="connsiteY48" fmla="*/ 2205413 h 3502803"/>
                <a:gd name="connsiteX49" fmla="*/ 2604615 w 3248517"/>
                <a:gd name="connsiteY49" fmla="*/ 1779447 h 3502803"/>
                <a:gd name="connsiteX50" fmla="*/ 2672628 w 3248517"/>
                <a:gd name="connsiteY50" fmla="*/ 1448891 h 3502803"/>
                <a:gd name="connsiteX51" fmla="*/ 2785010 w 3248517"/>
                <a:gd name="connsiteY51" fmla="*/ 1398346 h 3502803"/>
                <a:gd name="connsiteX52" fmla="*/ 2774628 w 3248517"/>
                <a:gd name="connsiteY52" fmla="*/ 1288521 h 3502803"/>
                <a:gd name="connsiteX53" fmla="*/ 2760106 w 3248517"/>
                <a:gd name="connsiteY53" fmla="*/ 1231453 h 3502803"/>
                <a:gd name="connsiteX54" fmla="*/ 2783362 w 3248517"/>
                <a:gd name="connsiteY54" fmla="*/ 1121454 h 3502803"/>
                <a:gd name="connsiteX55" fmla="*/ 2813492 w 3248517"/>
                <a:gd name="connsiteY55" fmla="*/ 1132185 h 3502803"/>
                <a:gd name="connsiteX56" fmla="*/ 2807530 w 3248517"/>
                <a:gd name="connsiteY56" fmla="*/ 1066034 h 3502803"/>
                <a:gd name="connsiteX57" fmla="*/ 2835100 w 3248517"/>
                <a:gd name="connsiteY57" fmla="*/ 1020084 h 3502803"/>
                <a:gd name="connsiteX58" fmla="*/ 2946306 w 3248517"/>
                <a:gd name="connsiteY58" fmla="*/ 872562 h 3502803"/>
                <a:gd name="connsiteX59" fmla="*/ 2986734 w 3248517"/>
                <a:gd name="connsiteY59" fmla="*/ 771955 h 3502803"/>
                <a:gd name="connsiteX60" fmla="*/ 2876992 w 3248517"/>
                <a:gd name="connsiteY60" fmla="*/ 819245 h 3502803"/>
                <a:gd name="connsiteX61" fmla="*/ 2742744 w 3248517"/>
                <a:gd name="connsiteY61" fmla="*/ 868450 h 3502803"/>
                <a:gd name="connsiteX62" fmla="*/ 3074039 w 3248517"/>
                <a:gd name="connsiteY62" fmla="*/ 501589 h 3502803"/>
                <a:gd name="connsiteX63" fmla="*/ 3219323 w 3248517"/>
                <a:gd name="connsiteY63" fmla="*/ 46231 h 3502803"/>
                <a:gd name="connsiteX64" fmla="*/ 3119988 w 3248517"/>
                <a:gd name="connsiteY64" fmla="*/ 328453 h 3502803"/>
                <a:gd name="connsiteX65" fmla="*/ 3079371 w 3248517"/>
                <a:gd name="connsiteY65" fmla="*/ 38232 h 3502803"/>
                <a:gd name="connsiteX66" fmla="*/ 3059798 w 3248517"/>
                <a:gd name="connsiteY66" fmla="*/ 388642 h 3502803"/>
                <a:gd name="connsiteX67" fmla="*/ 2963023 w 3248517"/>
                <a:gd name="connsiteY67" fmla="*/ 482754 h 3502803"/>
                <a:gd name="connsiteX68" fmla="*/ 2822963 w 3248517"/>
                <a:gd name="connsiteY68" fmla="*/ 60189 h 3502803"/>
                <a:gd name="connsiteX69" fmla="*/ 2887119 w 3248517"/>
                <a:gd name="connsiteY69" fmla="*/ 521161 h 3502803"/>
                <a:gd name="connsiteX70" fmla="*/ 2715630 w 3248517"/>
                <a:gd name="connsiteY70" fmla="*/ 730601 h 3502803"/>
                <a:gd name="connsiteX71" fmla="*/ 2649828 w 3248517"/>
                <a:gd name="connsiteY71" fmla="*/ 620884 h 3502803"/>
                <a:gd name="connsiteX72" fmla="*/ 2633832 w 3248517"/>
                <a:gd name="connsiteY72" fmla="*/ 446449 h 3502803"/>
                <a:gd name="connsiteX73" fmla="*/ 2586971 w 3248517"/>
                <a:gd name="connsiteY73" fmla="*/ 643296 h 3502803"/>
                <a:gd name="connsiteX74" fmla="*/ 2650846 w 3248517"/>
                <a:gd name="connsiteY74" fmla="*/ 771218 h 3502803"/>
                <a:gd name="connsiteX75" fmla="*/ 2632922 w 3248517"/>
                <a:gd name="connsiteY75" fmla="*/ 854946 h 3502803"/>
                <a:gd name="connsiteX76" fmla="*/ 2481287 w 3248517"/>
                <a:gd name="connsiteY76" fmla="*/ 854665 h 3502803"/>
                <a:gd name="connsiteX77" fmla="*/ 2393982 w 3248517"/>
                <a:gd name="connsiteY77" fmla="*/ 753575 h 3502803"/>
                <a:gd name="connsiteX78" fmla="*/ 2447929 w 3248517"/>
                <a:gd name="connsiteY78" fmla="*/ 605344 h 3502803"/>
                <a:gd name="connsiteX79" fmla="*/ 2420079 w 3248517"/>
                <a:gd name="connsiteY79" fmla="*/ 458586 h 3502803"/>
                <a:gd name="connsiteX80" fmla="*/ 2330389 w 3248517"/>
                <a:gd name="connsiteY80" fmla="*/ 702575 h 3502803"/>
                <a:gd name="connsiteX81" fmla="*/ 2045501 w 3248517"/>
                <a:gd name="connsiteY81" fmla="*/ 470160 h 3502803"/>
                <a:gd name="connsiteX82" fmla="*/ 2079139 w 3248517"/>
                <a:gd name="connsiteY82" fmla="*/ 379171 h 3502803"/>
                <a:gd name="connsiteX83" fmla="*/ 2305379 w 3248517"/>
                <a:gd name="connsiteY83" fmla="*/ 238764 h 3502803"/>
                <a:gd name="connsiteX84" fmla="*/ 2167863 w 3248517"/>
                <a:gd name="connsiteY84" fmla="*/ 296731 h 3502803"/>
                <a:gd name="connsiteX85" fmla="*/ 2035574 w 3248517"/>
                <a:gd name="connsiteY85" fmla="*/ 307863 h 3502803"/>
                <a:gd name="connsiteX86" fmla="*/ 2047899 w 3248517"/>
                <a:gd name="connsiteY86" fmla="*/ 174099 h 3502803"/>
                <a:gd name="connsiteX87" fmla="*/ 2126456 w 3248517"/>
                <a:gd name="connsiteY87" fmla="*/ 0 h 3502803"/>
                <a:gd name="connsiteX88" fmla="*/ 1966650 w 3248517"/>
                <a:gd name="connsiteY88" fmla="*/ 257318 h 3502803"/>
                <a:gd name="connsiteX89" fmla="*/ 1936870 w 3248517"/>
                <a:gd name="connsiteY89" fmla="*/ 32164 h 3502803"/>
                <a:gd name="connsiteX90" fmla="*/ 1901275 w 3248517"/>
                <a:gd name="connsiteY90" fmla="*/ 208756 h 3502803"/>
                <a:gd name="connsiteX91" fmla="*/ 1931363 w 3248517"/>
                <a:gd name="connsiteY91" fmla="*/ 367315 h 3502803"/>
                <a:gd name="connsiteX92" fmla="*/ 1837294 w 3248517"/>
                <a:gd name="connsiteY92" fmla="*/ 288733 h 3502803"/>
                <a:gd name="connsiteX93" fmla="*/ 1776782 w 3248517"/>
                <a:gd name="connsiteY93" fmla="*/ 138130 h 3502803"/>
                <a:gd name="connsiteX94" fmla="*/ 1812524 w 3248517"/>
                <a:gd name="connsiteY94" fmla="*/ 363351 h 3502803"/>
                <a:gd name="connsiteX95" fmla="*/ 2358415 w 3248517"/>
                <a:gd name="connsiteY95" fmla="*/ 907420 h 3502803"/>
                <a:gd name="connsiteX96" fmla="*/ 2235543 w 3248517"/>
                <a:gd name="connsiteY96" fmla="*/ 830779 h 3502803"/>
                <a:gd name="connsiteX97" fmla="*/ 2065635 w 3248517"/>
                <a:gd name="connsiteY97" fmla="*/ 746314 h 3502803"/>
                <a:gd name="connsiteX98" fmla="*/ 2108531 w 3248517"/>
                <a:gd name="connsiteY98" fmla="*/ 998194 h 3502803"/>
                <a:gd name="connsiteX99" fmla="*/ 2259254 w 3248517"/>
                <a:gd name="connsiteY99" fmla="*/ 1067227 h 3502803"/>
                <a:gd name="connsiteX100" fmla="*/ 2285163 w 3248517"/>
                <a:gd name="connsiteY100" fmla="*/ 1144483 h 3502803"/>
                <a:gd name="connsiteX101" fmla="*/ 2187208 w 3248517"/>
                <a:gd name="connsiteY101" fmla="*/ 1396872 h 3502803"/>
                <a:gd name="connsiteX102" fmla="*/ 1962055 w 3248517"/>
                <a:gd name="connsiteY102" fmla="*/ 1419847 h 3502803"/>
                <a:gd name="connsiteX103" fmla="*/ 1658786 w 3248517"/>
                <a:gd name="connsiteY103" fmla="*/ 1452012 h 3502803"/>
                <a:gd name="connsiteX104" fmla="*/ 514638 w 3248517"/>
                <a:gd name="connsiteY104" fmla="*/ 1433632 h 3502803"/>
                <a:gd name="connsiteX0" fmla="*/ 514638 w 3248517"/>
                <a:gd name="connsiteY0" fmla="*/ 1433632 h 3508045"/>
                <a:gd name="connsiteX1" fmla="*/ 514638 w 3248517"/>
                <a:gd name="connsiteY1" fmla="*/ 1433632 h 3508045"/>
                <a:gd name="connsiteX2" fmla="*/ 202179 w 3248517"/>
                <a:gd name="connsiteY2" fmla="*/ 1603646 h 3508045"/>
                <a:gd name="connsiteX3" fmla="*/ 18380 w 3248517"/>
                <a:gd name="connsiteY3" fmla="*/ 1787445 h 3508045"/>
                <a:gd name="connsiteX4" fmla="*/ 0 w 3248517"/>
                <a:gd name="connsiteY4" fmla="*/ 2063143 h 3508045"/>
                <a:gd name="connsiteX5" fmla="*/ 151635 w 3248517"/>
                <a:gd name="connsiteY5" fmla="*/ 1952864 h 3508045"/>
                <a:gd name="connsiteX6" fmla="*/ 188394 w 3248517"/>
                <a:gd name="connsiteY6" fmla="*/ 2003409 h 3508045"/>
                <a:gd name="connsiteX7" fmla="*/ 202179 w 3248517"/>
                <a:gd name="connsiteY7" fmla="*/ 1856369 h 3508045"/>
                <a:gd name="connsiteX8" fmla="*/ 280294 w 3248517"/>
                <a:gd name="connsiteY8" fmla="*/ 2269917 h 3508045"/>
                <a:gd name="connsiteX9" fmla="*/ 36760 w 3248517"/>
                <a:gd name="connsiteY9" fmla="*/ 2550211 h 3508045"/>
                <a:gd name="connsiteX10" fmla="*/ 45950 w 3248517"/>
                <a:gd name="connsiteY10" fmla="*/ 3363521 h 3508045"/>
                <a:gd name="connsiteX11" fmla="*/ 105685 w 3248517"/>
                <a:gd name="connsiteY11" fmla="*/ 3326761 h 3508045"/>
                <a:gd name="connsiteX12" fmla="*/ 133255 w 3248517"/>
                <a:gd name="connsiteY12" fmla="*/ 3469206 h 3508045"/>
                <a:gd name="connsiteX13" fmla="*/ 298674 w 3248517"/>
                <a:gd name="connsiteY13" fmla="*/ 3464611 h 3508045"/>
                <a:gd name="connsiteX14" fmla="*/ 353813 w 3248517"/>
                <a:gd name="connsiteY14" fmla="*/ 3427851 h 3508045"/>
                <a:gd name="connsiteX15" fmla="*/ 174609 w 3248517"/>
                <a:gd name="connsiteY15" fmla="*/ 3276217 h 3508045"/>
                <a:gd name="connsiteX16" fmla="*/ 170014 w 3248517"/>
                <a:gd name="connsiteY16" fmla="*/ 2720225 h 3508045"/>
                <a:gd name="connsiteX17" fmla="*/ 390573 w 3248517"/>
                <a:gd name="connsiteY17" fmla="*/ 2605350 h 3508045"/>
                <a:gd name="connsiteX18" fmla="*/ 298674 w 3248517"/>
                <a:gd name="connsiteY18" fmla="*/ 2734010 h 3508045"/>
                <a:gd name="connsiteX19" fmla="*/ 680057 w 3248517"/>
                <a:gd name="connsiteY19" fmla="*/ 3294597 h 3508045"/>
                <a:gd name="connsiteX20" fmla="*/ 721411 w 3248517"/>
                <a:gd name="connsiteY20" fmla="*/ 3262432 h 3508045"/>
                <a:gd name="connsiteX21" fmla="*/ 735196 w 3248517"/>
                <a:gd name="connsiteY21" fmla="*/ 3363521 h 3508045"/>
                <a:gd name="connsiteX22" fmla="*/ 928185 w 3248517"/>
                <a:gd name="connsiteY22" fmla="*/ 3363521 h 3508045"/>
                <a:gd name="connsiteX23" fmla="*/ 974135 w 3248517"/>
                <a:gd name="connsiteY23" fmla="*/ 3331356 h 3508045"/>
                <a:gd name="connsiteX24" fmla="*/ 758171 w 3248517"/>
                <a:gd name="connsiteY24" fmla="*/ 3193507 h 3508045"/>
                <a:gd name="connsiteX25" fmla="*/ 510043 w 3248517"/>
                <a:gd name="connsiteY25" fmla="*/ 2821314 h 3508045"/>
                <a:gd name="connsiteX26" fmla="*/ 519233 w 3248517"/>
                <a:gd name="connsiteY26" fmla="*/ 2738605 h 3508045"/>
                <a:gd name="connsiteX27" fmla="*/ 914400 w 3248517"/>
                <a:gd name="connsiteY27" fmla="*/ 2334247 h 3508045"/>
                <a:gd name="connsiteX28" fmla="*/ 1709331 w 3248517"/>
                <a:gd name="connsiteY28" fmla="*/ 2380197 h 3508045"/>
                <a:gd name="connsiteX29" fmla="*/ 1585267 w 3248517"/>
                <a:gd name="connsiteY29" fmla="*/ 3248647 h 3508045"/>
                <a:gd name="connsiteX30" fmla="*/ 1622026 w 3248517"/>
                <a:gd name="connsiteY30" fmla="*/ 3239457 h 3508045"/>
                <a:gd name="connsiteX31" fmla="*/ 1617432 w 3248517"/>
                <a:gd name="connsiteY31" fmla="*/ 3386496 h 3508045"/>
                <a:gd name="connsiteX32" fmla="*/ 1824205 w 3248517"/>
                <a:gd name="connsiteY32" fmla="*/ 3450826 h 3508045"/>
                <a:gd name="connsiteX33" fmla="*/ 1856370 w 3248517"/>
                <a:gd name="connsiteY33" fmla="*/ 3391091 h 3508045"/>
                <a:gd name="connsiteX34" fmla="*/ 1718521 w 3248517"/>
                <a:gd name="connsiteY34" fmla="*/ 3303786 h 3508045"/>
                <a:gd name="connsiteX35" fmla="*/ 1746091 w 3248517"/>
                <a:gd name="connsiteY35" fmla="*/ 2908619 h 3508045"/>
                <a:gd name="connsiteX36" fmla="*/ 1870155 w 3248517"/>
                <a:gd name="connsiteY36" fmla="*/ 2623730 h 3508045"/>
                <a:gd name="connsiteX37" fmla="*/ 1975840 w 3248517"/>
                <a:gd name="connsiteY37" fmla="*/ 2844289 h 3508045"/>
                <a:gd name="connsiteX38" fmla="*/ 2058549 w 3248517"/>
                <a:gd name="connsiteY38" fmla="*/ 3060253 h 3508045"/>
                <a:gd name="connsiteX39" fmla="*/ 2104499 w 3248517"/>
                <a:gd name="connsiteY39" fmla="*/ 3358926 h 3508045"/>
                <a:gd name="connsiteX40" fmla="*/ 2141259 w 3248517"/>
                <a:gd name="connsiteY40" fmla="*/ 3326761 h 3508045"/>
                <a:gd name="connsiteX41" fmla="*/ 2168828 w 3248517"/>
                <a:gd name="connsiteY41" fmla="*/ 3496775 h 3508045"/>
                <a:gd name="connsiteX42" fmla="*/ 2309062 w 3248517"/>
                <a:gd name="connsiteY42" fmla="*/ 3507439 h 3508045"/>
                <a:gd name="connsiteX43" fmla="*/ 2353539 w 3248517"/>
                <a:gd name="connsiteY43" fmla="*/ 3463419 h 3508045"/>
                <a:gd name="connsiteX44" fmla="*/ 2240700 w 3248517"/>
                <a:gd name="connsiteY44" fmla="*/ 3366924 h 3508045"/>
                <a:gd name="connsiteX45" fmla="*/ 2145854 w 3248517"/>
                <a:gd name="connsiteY45" fmla="*/ 3087823 h 3508045"/>
                <a:gd name="connsiteX46" fmla="*/ 2101660 w 3248517"/>
                <a:gd name="connsiteY46" fmla="*/ 2817884 h 3508045"/>
                <a:gd name="connsiteX47" fmla="*/ 2072334 w 3248517"/>
                <a:gd name="connsiteY47" fmla="*/ 2357222 h 3508045"/>
                <a:gd name="connsiteX48" fmla="*/ 2313376 w 3248517"/>
                <a:gd name="connsiteY48" fmla="*/ 2205413 h 3508045"/>
                <a:gd name="connsiteX49" fmla="*/ 2604615 w 3248517"/>
                <a:gd name="connsiteY49" fmla="*/ 1779447 h 3508045"/>
                <a:gd name="connsiteX50" fmla="*/ 2672628 w 3248517"/>
                <a:gd name="connsiteY50" fmla="*/ 1448891 h 3508045"/>
                <a:gd name="connsiteX51" fmla="*/ 2785010 w 3248517"/>
                <a:gd name="connsiteY51" fmla="*/ 1398346 h 3508045"/>
                <a:gd name="connsiteX52" fmla="*/ 2774628 w 3248517"/>
                <a:gd name="connsiteY52" fmla="*/ 1288521 h 3508045"/>
                <a:gd name="connsiteX53" fmla="*/ 2760106 w 3248517"/>
                <a:gd name="connsiteY53" fmla="*/ 1231453 h 3508045"/>
                <a:gd name="connsiteX54" fmla="*/ 2783362 w 3248517"/>
                <a:gd name="connsiteY54" fmla="*/ 1121454 h 3508045"/>
                <a:gd name="connsiteX55" fmla="*/ 2813492 w 3248517"/>
                <a:gd name="connsiteY55" fmla="*/ 1132185 h 3508045"/>
                <a:gd name="connsiteX56" fmla="*/ 2807530 w 3248517"/>
                <a:gd name="connsiteY56" fmla="*/ 1066034 h 3508045"/>
                <a:gd name="connsiteX57" fmla="*/ 2835100 w 3248517"/>
                <a:gd name="connsiteY57" fmla="*/ 1020084 h 3508045"/>
                <a:gd name="connsiteX58" fmla="*/ 2946306 w 3248517"/>
                <a:gd name="connsiteY58" fmla="*/ 872562 h 3508045"/>
                <a:gd name="connsiteX59" fmla="*/ 2986734 w 3248517"/>
                <a:gd name="connsiteY59" fmla="*/ 771955 h 3508045"/>
                <a:gd name="connsiteX60" fmla="*/ 2876992 w 3248517"/>
                <a:gd name="connsiteY60" fmla="*/ 819245 h 3508045"/>
                <a:gd name="connsiteX61" fmla="*/ 2742744 w 3248517"/>
                <a:gd name="connsiteY61" fmla="*/ 868450 h 3508045"/>
                <a:gd name="connsiteX62" fmla="*/ 3074039 w 3248517"/>
                <a:gd name="connsiteY62" fmla="*/ 501589 h 3508045"/>
                <a:gd name="connsiteX63" fmla="*/ 3219323 w 3248517"/>
                <a:gd name="connsiteY63" fmla="*/ 46231 h 3508045"/>
                <a:gd name="connsiteX64" fmla="*/ 3119988 w 3248517"/>
                <a:gd name="connsiteY64" fmla="*/ 328453 h 3508045"/>
                <a:gd name="connsiteX65" fmla="*/ 3079371 w 3248517"/>
                <a:gd name="connsiteY65" fmla="*/ 38232 h 3508045"/>
                <a:gd name="connsiteX66" fmla="*/ 3059798 w 3248517"/>
                <a:gd name="connsiteY66" fmla="*/ 388642 h 3508045"/>
                <a:gd name="connsiteX67" fmla="*/ 2963023 w 3248517"/>
                <a:gd name="connsiteY67" fmla="*/ 482754 h 3508045"/>
                <a:gd name="connsiteX68" fmla="*/ 2822963 w 3248517"/>
                <a:gd name="connsiteY68" fmla="*/ 60189 h 3508045"/>
                <a:gd name="connsiteX69" fmla="*/ 2887119 w 3248517"/>
                <a:gd name="connsiteY69" fmla="*/ 521161 h 3508045"/>
                <a:gd name="connsiteX70" fmla="*/ 2715630 w 3248517"/>
                <a:gd name="connsiteY70" fmla="*/ 730601 h 3508045"/>
                <a:gd name="connsiteX71" fmla="*/ 2649828 w 3248517"/>
                <a:gd name="connsiteY71" fmla="*/ 620884 h 3508045"/>
                <a:gd name="connsiteX72" fmla="*/ 2633832 w 3248517"/>
                <a:gd name="connsiteY72" fmla="*/ 446449 h 3508045"/>
                <a:gd name="connsiteX73" fmla="*/ 2586971 w 3248517"/>
                <a:gd name="connsiteY73" fmla="*/ 643296 h 3508045"/>
                <a:gd name="connsiteX74" fmla="*/ 2650846 w 3248517"/>
                <a:gd name="connsiteY74" fmla="*/ 771218 h 3508045"/>
                <a:gd name="connsiteX75" fmla="*/ 2632922 w 3248517"/>
                <a:gd name="connsiteY75" fmla="*/ 854946 h 3508045"/>
                <a:gd name="connsiteX76" fmla="*/ 2481287 w 3248517"/>
                <a:gd name="connsiteY76" fmla="*/ 854665 h 3508045"/>
                <a:gd name="connsiteX77" fmla="*/ 2393982 w 3248517"/>
                <a:gd name="connsiteY77" fmla="*/ 753575 h 3508045"/>
                <a:gd name="connsiteX78" fmla="*/ 2447929 w 3248517"/>
                <a:gd name="connsiteY78" fmla="*/ 605344 h 3508045"/>
                <a:gd name="connsiteX79" fmla="*/ 2420079 w 3248517"/>
                <a:gd name="connsiteY79" fmla="*/ 458586 h 3508045"/>
                <a:gd name="connsiteX80" fmla="*/ 2330389 w 3248517"/>
                <a:gd name="connsiteY80" fmla="*/ 702575 h 3508045"/>
                <a:gd name="connsiteX81" fmla="*/ 2045501 w 3248517"/>
                <a:gd name="connsiteY81" fmla="*/ 470160 h 3508045"/>
                <a:gd name="connsiteX82" fmla="*/ 2079139 w 3248517"/>
                <a:gd name="connsiteY82" fmla="*/ 379171 h 3508045"/>
                <a:gd name="connsiteX83" fmla="*/ 2305379 w 3248517"/>
                <a:gd name="connsiteY83" fmla="*/ 238764 h 3508045"/>
                <a:gd name="connsiteX84" fmla="*/ 2167863 w 3248517"/>
                <a:gd name="connsiteY84" fmla="*/ 296731 h 3508045"/>
                <a:gd name="connsiteX85" fmla="*/ 2035574 w 3248517"/>
                <a:gd name="connsiteY85" fmla="*/ 307863 h 3508045"/>
                <a:gd name="connsiteX86" fmla="*/ 2047899 w 3248517"/>
                <a:gd name="connsiteY86" fmla="*/ 174099 h 3508045"/>
                <a:gd name="connsiteX87" fmla="*/ 2126456 w 3248517"/>
                <a:gd name="connsiteY87" fmla="*/ 0 h 3508045"/>
                <a:gd name="connsiteX88" fmla="*/ 1966650 w 3248517"/>
                <a:gd name="connsiteY88" fmla="*/ 257318 h 3508045"/>
                <a:gd name="connsiteX89" fmla="*/ 1936870 w 3248517"/>
                <a:gd name="connsiteY89" fmla="*/ 32164 h 3508045"/>
                <a:gd name="connsiteX90" fmla="*/ 1901275 w 3248517"/>
                <a:gd name="connsiteY90" fmla="*/ 208756 h 3508045"/>
                <a:gd name="connsiteX91" fmla="*/ 1931363 w 3248517"/>
                <a:gd name="connsiteY91" fmla="*/ 367315 h 3508045"/>
                <a:gd name="connsiteX92" fmla="*/ 1837294 w 3248517"/>
                <a:gd name="connsiteY92" fmla="*/ 288733 h 3508045"/>
                <a:gd name="connsiteX93" fmla="*/ 1776782 w 3248517"/>
                <a:gd name="connsiteY93" fmla="*/ 138130 h 3508045"/>
                <a:gd name="connsiteX94" fmla="*/ 1812524 w 3248517"/>
                <a:gd name="connsiteY94" fmla="*/ 363351 h 3508045"/>
                <a:gd name="connsiteX95" fmla="*/ 2358415 w 3248517"/>
                <a:gd name="connsiteY95" fmla="*/ 907420 h 3508045"/>
                <a:gd name="connsiteX96" fmla="*/ 2235543 w 3248517"/>
                <a:gd name="connsiteY96" fmla="*/ 830779 h 3508045"/>
                <a:gd name="connsiteX97" fmla="*/ 2065635 w 3248517"/>
                <a:gd name="connsiteY97" fmla="*/ 746314 h 3508045"/>
                <a:gd name="connsiteX98" fmla="*/ 2108531 w 3248517"/>
                <a:gd name="connsiteY98" fmla="*/ 998194 h 3508045"/>
                <a:gd name="connsiteX99" fmla="*/ 2259254 w 3248517"/>
                <a:gd name="connsiteY99" fmla="*/ 1067227 h 3508045"/>
                <a:gd name="connsiteX100" fmla="*/ 2285163 w 3248517"/>
                <a:gd name="connsiteY100" fmla="*/ 1144483 h 3508045"/>
                <a:gd name="connsiteX101" fmla="*/ 2187208 w 3248517"/>
                <a:gd name="connsiteY101" fmla="*/ 1396872 h 3508045"/>
                <a:gd name="connsiteX102" fmla="*/ 1962055 w 3248517"/>
                <a:gd name="connsiteY102" fmla="*/ 1419847 h 3508045"/>
                <a:gd name="connsiteX103" fmla="*/ 1658786 w 3248517"/>
                <a:gd name="connsiteY103" fmla="*/ 1452012 h 3508045"/>
                <a:gd name="connsiteX104" fmla="*/ 514638 w 3248517"/>
                <a:gd name="connsiteY104" fmla="*/ 1433632 h 3508045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41259 w 3248517"/>
                <a:gd name="connsiteY40" fmla="*/ 3326761 h 3507439"/>
                <a:gd name="connsiteX41" fmla="*/ 2168828 w 3248517"/>
                <a:gd name="connsiteY41" fmla="*/ 3496775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41259 w 3248517"/>
                <a:gd name="connsiteY40" fmla="*/ 3326761 h 3507439"/>
                <a:gd name="connsiteX41" fmla="*/ 2168828 w 3248517"/>
                <a:gd name="connsiteY41" fmla="*/ 3496775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41259 w 3248517"/>
                <a:gd name="connsiteY40" fmla="*/ 3326761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773"/>
                <a:gd name="connsiteX1" fmla="*/ 514638 w 3248517"/>
                <a:gd name="connsiteY1" fmla="*/ 1433632 h 3507773"/>
                <a:gd name="connsiteX2" fmla="*/ 202179 w 3248517"/>
                <a:gd name="connsiteY2" fmla="*/ 1603646 h 3507773"/>
                <a:gd name="connsiteX3" fmla="*/ 18380 w 3248517"/>
                <a:gd name="connsiteY3" fmla="*/ 1787445 h 3507773"/>
                <a:gd name="connsiteX4" fmla="*/ 0 w 3248517"/>
                <a:gd name="connsiteY4" fmla="*/ 2063143 h 3507773"/>
                <a:gd name="connsiteX5" fmla="*/ 151635 w 3248517"/>
                <a:gd name="connsiteY5" fmla="*/ 1952864 h 3507773"/>
                <a:gd name="connsiteX6" fmla="*/ 188394 w 3248517"/>
                <a:gd name="connsiteY6" fmla="*/ 2003409 h 3507773"/>
                <a:gd name="connsiteX7" fmla="*/ 202179 w 3248517"/>
                <a:gd name="connsiteY7" fmla="*/ 1856369 h 3507773"/>
                <a:gd name="connsiteX8" fmla="*/ 280294 w 3248517"/>
                <a:gd name="connsiteY8" fmla="*/ 2269917 h 3507773"/>
                <a:gd name="connsiteX9" fmla="*/ 36760 w 3248517"/>
                <a:gd name="connsiteY9" fmla="*/ 2550211 h 3507773"/>
                <a:gd name="connsiteX10" fmla="*/ 45950 w 3248517"/>
                <a:gd name="connsiteY10" fmla="*/ 3363521 h 3507773"/>
                <a:gd name="connsiteX11" fmla="*/ 105685 w 3248517"/>
                <a:gd name="connsiteY11" fmla="*/ 3326761 h 3507773"/>
                <a:gd name="connsiteX12" fmla="*/ 133255 w 3248517"/>
                <a:gd name="connsiteY12" fmla="*/ 3469206 h 3507773"/>
                <a:gd name="connsiteX13" fmla="*/ 298674 w 3248517"/>
                <a:gd name="connsiteY13" fmla="*/ 3464611 h 3507773"/>
                <a:gd name="connsiteX14" fmla="*/ 353813 w 3248517"/>
                <a:gd name="connsiteY14" fmla="*/ 3427851 h 3507773"/>
                <a:gd name="connsiteX15" fmla="*/ 174609 w 3248517"/>
                <a:gd name="connsiteY15" fmla="*/ 3276217 h 3507773"/>
                <a:gd name="connsiteX16" fmla="*/ 170014 w 3248517"/>
                <a:gd name="connsiteY16" fmla="*/ 2720225 h 3507773"/>
                <a:gd name="connsiteX17" fmla="*/ 390573 w 3248517"/>
                <a:gd name="connsiteY17" fmla="*/ 2605350 h 3507773"/>
                <a:gd name="connsiteX18" fmla="*/ 298674 w 3248517"/>
                <a:gd name="connsiteY18" fmla="*/ 2734010 h 3507773"/>
                <a:gd name="connsiteX19" fmla="*/ 680057 w 3248517"/>
                <a:gd name="connsiteY19" fmla="*/ 3294597 h 3507773"/>
                <a:gd name="connsiteX20" fmla="*/ 721411 w 3248517"/>
                <a:gd name="connsiteY20" fmla="*/ 3262432 h 3507773"/>
                <a:gd name="connsiteX21" fmla="*/ 735196 w 3248517"/>
                <a:gd name="connsiteY21" fmla="*/ 3363521 h 3507773"/>
                <a:gd name="connsiteX22" fmla="*/ 928185 w 3248517"/>
                <a:gd name="connsiteY22" fmla="*/ 3363521 h 3507773"/>
                <a:gd name="connsiteX23" fmla="*/ 974135 w 3248517"/>
                <a:gd name="connsiteY23" fmla="*/ 3331356 h 3507773"/>
                <a:gd name="connsiteX24" fmla="*/ 758171 w 3248517"/>
                <a:gd name="connsiteY24" fmla="*/ 3193507 h 3507773"/>
                <a:gd name="connsiteX25" fmla="*/ 510043 w 3248517"/>
                <a:gd name="connsiteY25" fmla="*/ 2821314 h 3507773"/>
                <a:gd name="connsiteX26" fmla="*/ 519233 w 3248517"/>
                <a:gd name="connsiteY26" fmla="*/ 2738605 h 3507773"/>
                <a:gd name="connsiteX27" fmla="*/ 914400 w 3248517"/>
                <a:gd name="connsiteY27" fmla="*/ 2334247 h 3507773"/>
                <a:gd name="connsiteX28" fmla="*/ 1709331 w 3248517"/>
                <a:gd name="connsiteY28" fmla="*/ 2380197 h 3507773"/>
                <a:gd name="connsiteX29" fmla="*/ 1585267 w 3248517"/>
                <a:gd name="connsiteY29" fmla="*/ 3248647 h 3507773"/>
                <a:gd name="connsiteX30" fmla="*/ 1622026 w 3248517"/>
                <a:gd name="connsiteY30" fmla="*/ 3239457 h 3507773"/>
                <a:gd name="connsiteX31" fmla="*/ 1617432 w 3248517"/>
                <a:gd name="connsiteY31" fmla="*/ 3386496 h 3507773"/>
                <a:gd name="connsiteX32" fmla="*/ 1824205 w 3248517"/>
                <a:gd name="connsiteY32" fmla="*/ 3450826 h 3507773"/>
                <a:gd name="connsiteX33" fmla="*/ 1856370 w 3248517"/>
                <a:gd name="connsiteY33" fmla="*/ 3391091 h 3507773"/>
                <a:gd name="connsiteX34" fmla="*/ 1718521 w 3248517"/>
                <a:gd name="connsiteY34" fmla="*/ 3303786 h 3507773"/>
                <a:gd name="connsiteX35" fmla="*/ 1746091 w 3248517"/>
                <a:gd name="connsiteY35" fmla="*/ 2908619 h 3507773"/>
                <a:gd name="connsiteX36" fmla="*/ 1870155 w 3248517"/>
                <a:gd name="connsiteY36" fmla="*/ 2623730 h 3507773"/>
                <a:gd name="connsiteX37" fmla="*/ 1975840 w 3248517"/>
                <a:gd name="connsiteY37" fmla="*/ 2844289 h 3507773"/>
                <a:gd name="connsiteX38" fmla="*/ 2058549 w 3248517"/>
                <a:gd name="connsiteY38" fmla="*/ 3060253 h 3507773"/>
                <a:gd name="connsiteX39" fmla="*/ 2104499 w 3248517"/>
                <a:gd name="connsiteY39" fmla="*/ 3358926 h 3507773"/>
                <a:gd name="connsiteX40" fmla="*/ 2141259 w 3248517"/>
                <a:gd name="connsiteY40" fmla="*/ 3326761 h 3507773"/>
                <a:gd name="connsiteX41" fmla="*/ 2155499 w 3248517"/>
                <a:gd name="connsiteY41" fmla="*/ 3478113 h 3507773"/>
                <a:gd name="connsiteX42" fmla="*/ 2309062 w 3248517"/>
                <a:gd name="connsiteY42" fmla="*/ 3507439 h 3507773"/>
                <a:gd name="connsiteX43" fmla="*/ 2353539 w 3248517"/>
                <a:gd name="connsiteY43" fmla="*/ 3463419 h 3507773"/>
                <a:gd name="connsiteX44" fmla="*/ 2240700 w 3248517"/>
                <a:gd name="connsiteY44" fmla="*/ 3366924 h 3507773"/>
                <a:gd name="connsiteX45" fmla="*/ 2145854 w 3248517"/>
                <a:gd name="connsiteY45" fmla="*/ 3087823 h 3507773"/>
                <a:gd name="connsiteX46" fmla="*/ 2101660 w 3248517"/>
                <a:gd name="connsiteY46" fmla="*/ 2817884 h 3507773"/>
                <a:gd name="connsiteX47" fmla="*/ 2072334 w 3248517"/>
                <a:gd name="connsiteY47" fmla="*/ 2357222 h 3507773"/>
                <a:gd name="connsiteX48" fmla="*/ 2313376 w 3248517"/>
                <a:gd name="connsiteY48" fmla="*/ 2205413 h 3507773"/>
                <a:gd name="connsiteX49" fmla="*/ 2604615 w 3248517"/>
                <a:gd name="connsiteY49" fmla="*/ 1779447 h 3507773"/>
                <a:gd name="connsiteX50" fmla="*/ 2672628 w 3248517"/>
                <a:gd name="connsiteY50" fmla="*/ 1448891 h 3507773"/>
                <a:gd name="connsiteX51" fmla="*/ 2785010 w 3248517"/>
                <a:gd name="connsiteY51" fmla="*/ 1398346 h 3507773"/>
                <a:gd name="connsiteX52" fmla="*/ 2774628 w 3248517"/>
                <a:gd name="connsiteY52" fmla="*/ 1288521 h 3507773"/>
                <a:gd name="connsiteX53" fmla="*/ 2760106 w 3248517"/>
                <a:gd name="connsiteY53" fmla="*/ 1231453 h 3507773"/>
                <a:gd name="connsiteX54" fmla="*/ 2783362 w 3248517"/>
                <a:gd name="connsiteY54" fmla="*/ 1121454 h 3507773"/>
                <a:gd name="connsiteX55" fmla="*/ 2813492 w 3248517"/>
                <a:gd name="connsiteY55" fmla="*/ 1132185 h 3507773"/>
                <a:gd name="connsiteX56" fmla="*/ 2807530 w 3248517"/>
                <a:gd name="connsiteY56" fmla="*/ 1066034 h 3507773"/>
                <a:gd name="connsiteX57" fmla="*/ 2835100 w 3248517"/>
                <a:gd name="connsiteY57" fmla="*/ 1020084 h 3507773"/>
                <a:gd name="connsiteX58" fmla="*/ 2946306 w 3248517"/>
                <a:gd name="connsiteY58" fmla="*/ 872562 h 3507773"/>
                <a:gd name="connsiteX59" fmla="*/ 2986734 w 3248517"/>
                <a:gd name="connsiteY59" fmla="*/ 771955 h 3507773"/>
                <a:gd name="connsiteX60" fmla="*/ 2876992 w 3248517"/>
                <a:gd name="connsiteY60" fmla="*/ 819245 h 3507773"/>
                <a:gd name="connsiteX61" fmla="*/ 2742744 w 3248517"/>
                <a:gd name="connsiteY61" fmla="*/ 868450 h 3507773"/>
                <a:gd name="connsiteX62" fmla="*/ 3074039 w 3248517"/>
                <a:gd name="connsiteY62" fmla="*/ 501589 h 3507773"/>
                <a:gd name="connsiteX63" fmla="*/ 3219323 w 3248517"/>
                <a:gd name="connsiteY63" fmla="*/ 46231 h 3507773"/>
                <a:gd name="connsiteX64" fmla="*/ 3119988 w 3248517"/>
                <a:gd name="connsiteY64" fmla="*/ 328453 h 3507773"/>
                <a:gd name="connsiteX65" fmla="*/ 3079371 w 3248517"/>
                <a:gd name="connsiteY65" fmla="*/ 38232 h 3507773"/>
                <a:gd name="connsiteX66" fmla="*/ 3059798 w 3248517"/>
                <a:gd name="connsiteY66" fmla="*/ 388642 h 3507773"/>
                <a:gd name="connsiteX67" fmla="*/ 2963023 w 3248517"/>
                <a:gd name="connsiteY67" fmla="*/ 482754 h 3507773"/>
                <a:gd name="connsiteX68" fmla="*/ 2822963 w 3248517"/>
                <a:gd name="connsiteY68" fmla="*/ 60189 h 3507773"/>
                <a:gd name="connsiteX69" fmla="*/ 2887119 w 3248517"/>
                <a:gd name="connsiteY69" fmla="*/ 521161 h 3507773"/>
                <a:gd name="connsiteX70" fmla="*/ 2715630 w 3248517"/>
                <a:gd name="connsiteY70" fmla="*/ 730601 h 3507773"/>
                <a:gd name="connsiteX71" fmla="*/ 2649828 w 3248517"/>
                <a:gd name="connsiteY71" fmla="*/ 620884 h 3507773"/>
                <a:gd name="connsiteX72" fmla="*/ 2633832 w 3248517"/>
                <a:gd name="connsiteY72" fmla="*/ 446449 h 3507773"/>
                <a:gd name="connsiteX73" fmla="*/ 2586971 w 3248517"/>
                <a:gd name="connsiteY73" fmla="*/ 643296 h 3507773"/>
                <a:gd name="connsiteX74" fmla="*/ 2650846 w 3248517"/>
                <a:gd name="connsiteY74" fmla="*/ 771218 h 3507773"/>
                <a:gd name="connsiteX75" fmla="*/ 2632922 w 3248517"/>
                <a:gd name="connsiteY75" fmla="*/ 854946 h 3507773"/>
                <a:gd name="connsiteX76" fmla="*/ 2481287 w 3248517"/>
                <a:gd name="connsiteY76" fmla="*/ 854665 h 3507773"/>
                <a:gd name="connsiteX77" fmla="*/ 2393982 w 3248517"/>
                <a:gd name="connsiteY77" fmla="*/ 753575 h 3507773"/>
                <a:gd name="connsiteX78" fmla="*/ 2447929 w 3248517"/>
                <a:gd name="connsiteY78" fmla="*/ 605344 h 3507773"/>
                <a:gd name="connsiteX79" fmla="*/ 2420079 w 3248517"/>
                <a:gd name="connsiteY79" fmla="*/ 458586 h 3507773"/>
                <a:gd name="connsiteX80" fmla="*/ 2330389 w 3248517"/>
                <a:gd name="connsiteY80" fmla="*/ 702575 h 3507773"/>
                <a:gd name="connsiteX81" fmla="*/ 2045501 w 3248517"/>
                <a:gd name="connsiteY81" fmla="*/ 470160 h 3507773"/>
                <a:gd name="connsiteX82" fmla="*/ 2079139 w 3248517"/>
                <a:gd name="connsiteY82" fmla="*/ 379171 h 3507773"/>
                <a:gd name="connsiteX83" fmla="*/ 2305379 w 3248517"/>
                <a:gd name="connsiteY83" fmla="*/ 238764 h 3507773"/>
                <a:gd name="connsiteX84" fmla="*/ 2167863 w 3248517"/>
                <a:gd name="connsiteY84" fmla="*/ 296731 h 3507773"/>
                <a:gd name="connsiteX85" fmla="*/ 2035574 w 3248517"/>
                <a:gd name="connsiteY85" fmla="*/ 307863 h 3507773"/>
                <a:gd name="connsiteX86" fmla="*/ 2047899 w 3248517"/>
                <a:gd name="connsiteY86" fmla="*/ 174099 h 3507773"/>
                <a:gd name="connsiteX87" fmla="*/ 2126456 w 3248517"/>
                <a:gd name="connsiteY87" fmla="*/ 0 h 3507773"/>
                <a:gd name="connsiteX88" fmla="*/ 1966650 w 3248517"/>
                <a:gd name="connsiteY88" fmla="*/ 257318 h 3507773"/>
                <a:gd name="connsiteX89" fmla="*/ 1936870 w 3248517"/>
                <a:gd name="connsiteY89" fmla="*/ 32164 h 3507773"/>
                <a:gd name="connsiteX90" fmla="*/ 1901275 w 3248517"/>
                <a:gd name="connsiteY90" fmla="*/ 208756 h 3507773"/>
                <a:gd name="connsiteX91" fmla="*/ 1931363 w 3248517"/>
                <a:gd name="connsiteY91" fmla="*/ 367315 h 3507773"/>
                <a:gd name="connsiteX92" fmla="*/ 1837294 w 3248517"/>
                <a:gd name="connsiteY92" fmla="*/ 288733 h 3507773"/>
                <a:gd name="connsiteX93" fmla="*/ 1776782 w 3248517"/>
                <a:gd name="connsiteY93" fmla="*/ 138130 h 3507773"/>
                <a:gd name="connsiteX94" fmla="*/ 1812524 w 3248517"/>
                <a:gd name="connsiteY94" fmla="*/ 363351 h 3507773"/>
                <a:gd name="connsiteX95" fmla="*/ 2358415 w 3248517"/>
                <a:gd name="connsiteY95" fmla="*/ 907420 h 3507773"/>
                <a:gd name="connsiteX96" fmla="*/ 2235543 w 3248517"/>
                <a:gd name="connsiteY96" fmla="*/ 830779 h 3507773"/>
                <a:gd name="connsiteX97" fmla="*/ 2065635 w 3248517"/>
                <a:gd name="connsiteY97" fmla="*/ 746314 h 3507773"/>
                <a:gd name="connsiteX98" fmla="*/ 2108531 w 3248517"/>
                <a:gd name="connsiteY98" fmla="*/ 998194 h 3507773"/>
                <a:gd name="connsiteX99" fmla="*/ 2259254 w 3248517"/>
                <a:gd name="connsiteY99" fmla="*/ 1067227 h 3507773"/>
                <a:gd name="connsiteX100" fmla="*/ 2285163 w 3248517"/>
                <a:gd name="connsiteY100" fmla="*/ 1144483 h 3507773"/>
                <a:gd name="connsiteX101" fmla="*/ 2187208 w 3248517"/>
                <a:gd name="connsiteY101" fmla="*/ 1396872 h 3507773"/>
                <a:gd name="connsiteX102" fmla="*/ 1962055 w 3248517"/>
                <a:gd name="connsiteY102" fmla="*/ 1419847 h 3507773"/>
                <a:gd name="connsiteX103" fmla="*/ 1658786 w 3248517"/>
                <a:gd name="connsiteY103" fmla="*/ 1452012 h 3507773"/>
                <a:gd name="connsiteX104" fmla="*/ 514638 w 3248517"/>
                <a:gd name="connsiteY104" fmla="*/ 1433632 h 3507773"/>
                <a:gd name="connsiteX0" fmla="*/ 514638 w 3248517"/>
                <a:gd name="connsiteY0" fmla="*/ 1433632 h 3507773"/>
                <a:gd name="connsiteX1" fmla="*/ 514638 w 3248517"/>
                <a:gd name="connsiteY1" fmla="*/ 1433632 h 3507773"/>
                <a:gd name="connsiteX2" fmla="*/ 202179 w 3248517"/>
                <a:gd name="connsiteY2" fmla="*/ 1603646 h 3507773"/>
                <a:gd name="connsiteX3" fmla="*/ 18380 w 3248517"/>
                <a:gd name="connsiteY3" fmla="*/ 1787445 h 3507773"/>
                <a:gd name="connsiteX4" fmla="*/ 0 w 3248517"/>
                <a:gd name="connsiteY4" fmla="*/ 2063143 h 3507773"/>
                <a:gd name="connsiteX5" fmla="*/ 151635 w 3248517"/>
                <a:gd name="connsiteY5" fmla="*/ 1952864 h 3507773"/>
                <a:gd name="connsiteX6" fmla="*/ 188394 w 3248517"/>
                <a:gd name="connsiteY6" fmla="*/ 2003409 h 3507773"/>
                <a:gd name="connsiteX7" fmla="*/ 202179 w 3248517"/>
                <a:gd name="connsiteY7" fmla="*/ 1856369 h 3507773"/>
                <a:gd name="connsiteX8" fmla="*/ 280294 w 3248517"/>
                <a:gd name="connsiteY8" fmla="*/ 2269917 h 3507773"/>
                <a:gd name="connsiteX9" fmla="*/ 36760 w 3248517"/>
                <a:gd name="connsiteY9" fmla="*/ 2550211 h 3507773"/>
                <a:gd name="connsiteX10" fmla="*/ 45950 w 3248517"/>
                <a:gd name="connsiteY10" fmla="*/ 3363521 h 3507773"/>
                <a:gd name="connsiteX11" fmla="*/ 105685 w 3248517"/>
                <a:gd name="connsiteY11" fmla="*/ 3326761 h 3507773"/>
                <a:gd name="connsiteX12" fmla="*/ 133255 w 3248517"/>
                <a:gd name="connsiteY12" fmla="*/ 3469206 h 3507773"/>
                <a:gd name="connsiteX13" fmla="*/ 298674 w 3248517"/>
                <a:gd name="connsiteY13" fmla="*/ 3464611 h 3507773"/>
                <a:gd name="connsiteX14" fmla="*/ 353813 w 3248517"/>
                <a:gd name="connsiteY14" fmla="*/ 3427851 h 3507773"/>
                <a:gd name="connsiteX15" fmla="*/ 174609 w 3248517"/>
                <a:gd name="connsiteY15" fmla="*/ 3276217 h 3507773"/>
                <a:gd name="connsiteX16" fmla="*/ 170014 w 3248517"/>
                <a:gd name="connsiteY16" fmla="*/ 2720225 h 3507773"/>
                <a:gd name="connsiteX17" fmla="*/ 390573 w 3248517"/>
                <a:gd name="connsiteY17" fmla="*/ 2605350 h 3507773"/>
                <a:gd name="connsiteX18" fmla="*/ 298674 w 3248517"/>
                <a:gd name="connsiteY18" fmla="*/ 2734010 h 3507773"/>
                <a:gd name="connsiteX19" fmla="*/ 680057 w 3248517"/>
                <a:gd name="connsiteY19" fmla="*/ 3294597 h 3507773"/>
                <a:gd name="connsiteX20" fmla="*/ 721411 w 3248517"/>
                <a:gd name="connsiteY20" fmla="*/ 3262432 h 3507773"/>
                <a:gd name="connsiteX21" fmla="*/ 735196 w 3248517"/>
                <a:gd name="connsiteY21" fmla="*/ 3363521 h 3507773"/>
                <a:gd name="connsiteX22" fmla="*/ 928185 w 3248517"/>
                <a:gd name="connsiteY22" fmla="*/ 3363521 h 3507773"/>
                <a:gd name="connsiteX23" fmla="*/ 974135 w 3248517"/>
                <a:gd name="connsiteY23" fmla="*/ 3331356 h 3507773"/>
                <a:gd name="connsiteX24" fmla="*/ 758171 w 3248517"/>
                <a:gd name="connsiteY24" fmla="*/ 3193507 h 3507773"/>
                <a:gd name="connsiteX25" fmla="*/ 510043 w 3248517"/>
                <a:gd name="connsiteY25" fmla="*/ 2821314 h 3507773"/>
                <a:gd name="connsiteX26" fmla="*/ 519233 w 3248517"/>
                <a:gd name="connsiteY26" fmla="*/ 2738605 h 3507773"/>
                <a:gd name="connsiteX27" fmla="*/ 914400 w 3248517"/>
                <a:gd name="connsiteY27" fmla="*/ 2334247 h 3507773"/>
                <a:gd name="connsiteX28" fmla="*/ 1709331 w 3248517"/>
                <a:gd name="connsiteY28" fmla="*/ 2380197 h 3507773"/>
                <a:gd name="connsiteX29" fmla="*/ 1585267 w 3248517"/>
                <a:gd name="connsiteY29" fmla="*/ 3248647 h 3507773"/>
                <a:gd name="connsiteX30" fmla="*/ 1622026 w 3248517"/>
                <a:gd name="connsiteY30" fmla="*/ 3239457 h 3507773"/>
                <a:gd name="connsiteX31" fmla="*/ 1617432 w 3248517"/>
                <a:gd name="connsiteY31" fmla="*/ 3386496 h 3507773"/>
                <a:gd name="connsiteX32" fmla="*/ 1824205 w 3248517"/>
                <a:gd name="connsiteY32" fmla="*/ 3450826 h 3507773"/>
                <a:gd name="connsiteX33" fmla="*/ 1856370 w 3248517"/>
                <a:gd name="connsiteY33" fmla="*/ 3391091 h 3507773"/>
                <a:gd name="connsiteX34" fmla="*/ 1718521 w 3248517"/>
                <a:gd name="connsiteY34" fmla="*/ 3303786 h 3507773"/>
                <a:gd name="connsiteX35" fmla="*/ 1746091 w 3248517"/>
                <a:gd name="connsiteY35" fmla="*/ 2908619 h 3507773"/>
                <a:gd name="connsiteX36" fmla="*/ 1870155 w 3248517"/>
                <a:gd name="connsiteY36" fmla="*/ 2623730 h 3507773"/>
                <a:gd name="connsiteX37" fmla="*/ 1975840 w 3248517"/>
                <a:gd name="connsiteY37" fmla="*/ 2844289 h 3507773"/>
                <a:gd name="connsiteX38" fmla="*/ 2058549 w 3248517"/>
                <a:gd name="connsiteY38" fmla="*/ 3060253 h 3507773"/>
                <a:gd name="connsiteX39" fmla="*/ 2104499 w 3248517"/>
                <a:gd name="connsiteY39" fmla="*/ 3358926 h 3507773"/>
                <a:gd name="connsiteX40" fmla="*/ 2141259 w 3248517"/>
                <a:gd name="connsiteY40" fmla="*/ 3326761 h 3507773"/>
                <a:gd name="connsiteX41" fmla="*/ 2155499 w 3248517"/>
                <a:gd name="connsiteY41" fmla="*/ 3478113 h 3507773"/>
                <a:gd name="connsiteX42" fmla="*/ 2309062 w 3248517"/>
                <a:gd name="connsiteY42" fmla="*/ 3507439 h 3507773"/>
                <a:gd name="connsiteX43" fmla="*/ 2353539 w 3248517"/>
                <a:gd name="connsiteY43" fmla="*/ 3463419 h 3507773"/>
                <a:gd name="connsiteX44" fmla="*/ 2240700 w 3248517"/>
                <a:gd name="connsiteY44" fmla="*/ 3366924 h 3507773"/>
                <a:gd name="connsiteX45" fmla="*/ 2145854 w 3248517"/>
                <a:gd name="connsiteY45" fmla="*/ 3087823 h 3507773"/>
                <a:gd name="connsiteX46" fmla="*/ 2101660 w 3248517"/>
                <a:gd name="connsiteY46" fmla="*/ 2817884 h 3507773"/>
                <a:gd name="connsiteX47" fmla="*/ 2072334 w 3248517"/>
                <a:gd name="connsiteY47" fmla="*/ 2357222 h 3507773"/>
                <a:gd name="connsiteX48" fmla="*/ 2313376 w 3248517"/>
                <a:gd name="connsiteY48" fmla="*/ 2205413 h 3507773"/>
                <a:gd name="connsiteX49" fmla="*/ 2604615 w 3248517"/>
                <a:gd name="connsiteY49" fmla="*/ 1779447 h 3507773"/>
                <a:gd name="connsiteX50" fmla="*/ 2672628 w 3248517"/>
                <a:gd name="connsiteY50" fmla="*/ 1448891 h 3507773"/>
                <a:gd name="connsiteX51" fmla="*/ 2785010 w 3248517"/>
                <a:gd name="connsiteY51" fmla="*/ 1398346 h 3507773"/>
                <a:gd name="connsiteX52" fmla="*/ 2774628 w 3248517"/>
                <a:gd name="connsiteY52" fmla="*/ 1288521 h 3507773"/>
                <a:gd name="connsiteX53" fmla="*/ 2760106 w 3248517"/>
                <a:gd name="connsiteY53" fmla="*/ 1231453 h 3507773"/>
                <a:gd name="connsiteX54" fmla="*/ 2783362 w 3248517"/>
                <a:gd name="connsiteY54" fmla="*/ 1121454 h 3507773"/>
                <a:gd name="connsiteX55" fmla="*/ 2813492 w 3248517"/>
                <a:gd name="connsiteY55" fmla="*/ 1132185 h 3507773"/>
                <a:gd name="connsiteX56" fmla="*/ 2807530 w 3248517"/>
                <a:gd name="connsiteY56" fmla="*/ 1066034 h 3507773"/>
                <a:gd name="connsiteX57" fmla="*/ 2835100 w 3248517"/>
                <a:gd name="connsiteY57" fmla="*/ 1020084 h 3507773"/>
                <a:gd name="connsiteX58" fmla="*/ 2946306 w 3248517"/>
                <a:gd name="connsiteY58" fmla="*/ 872562 h 3507773"/>
                <a:gd name="connsiteX59" fmla="*/ 2986734 w 3248517"/>
                <a:gd name="connsiteY59" fmla="*/ 771955 h 3507773"/>
                <a:gd name="connsiteX60" fmla="*/ 2876992 w 3248517"/>
                <a:gd name="connsiteY60" fmla="*/ 819245 h 3507773"/>
                <a:gd name="connsiteX61" fmla="*/ 2742744 w 3248517"/>
                <a:gd name="connsiteY61" fmla="*/ 868450 h 3507773"/>
                <a:gd name="connsiteX62" fmla="*/ 3074039 w 3248517"/>
                <a:gd name="connsiteY62" fmla="*/ 501589 h 3507773"/>
                <a:gd name="connsiteX63" fmla="*/ 3219323 w 3248517"/>
                <a:gd name="connsiteY63" fmla="*/ 46231 h 3507773"/>
                <a:gd name="connsiteX64" fmla="*/ 3119988 w 3248517"/>
                <a:gd name="connsiteY64" fmla="*/ 328453 h 3507773"/>
                <a:gd name="connsiteX65" fmla="*/ 3079371 w 3248517"/>
                <a:gd name="connsiteY65" fmla="*/ 38232 h 3507773"/>
                <a:gd name="connsiteX66" fmla="*/ 3059798 w 3248517"/>
                <a:gd name="connsiteY66" fmla="*/ 388642 h 3507773"/>
                <a:gd name="connsiteX67" fmla="*/ 2963023 w 3248517"/>
                <a:gd name="connsiteY67" fmla="*/ 482754 h 3507773"/>
                <a:gd name="connsiteX68" fmla="*/ 2822963 w 3248517"/>
                <a:gd name="connsiteY68" fmla="*/ 60189 h 3507773"/>
                <a:gd name="connsiteX69" fmla="*/ 2887119 w 3248517"/>
                <a:gd name="connsiteY69" fmla="*/ 521161 h 3507773"/>
                <a:gd name="connsiteX70" fmla="*/ 2715630 w 3248517"/>
                <a:gd name="connsiteY70" fmla="*/ 730601 h 3507773"/>
                <a:gd name="connsiteX71" fmla="*/ 2649828 w 3248517"/>
                <a:gd name="connsiteY71" fmla="*/ 620884 h 3507773"/>
                <a:gd name="connsiteX72" fmla="*/ 2633832 w 3248517"/>
                <a:gd name="connsiteY72" fmla="*/ 446449 h 3507773"/>
                <a:gd name="connsiteX73" fmla="*/ 2586971 w 3248517"/>
                <a:gd name="connsiteY73" fmla="*/ 643296 h 3507773"/>
                <a:gd name="connsiteX74" fmla="*/ 2650846 w 3248517"/>
                <a:gd name="connsiteY74" fmla="*/ 771218 h 3507773"/>
                <a:gd name="connsiteX75" fmla="*/ 2632922 w 3248517"/>
                <a:gd name="connsiteY75" fmla="*/ 854946 h 3507773"/>
                <a:gd name="connsiteX76" fmla="*/ 2481287 w 3248517"/>
                <a:gd name="connsiteY76" fmla="*/ 854665 h 3507773"/>
                <a:gd name="connsiteX77" fmla="*/ 2393982 w 3248517"/>
                <a:gd name="connsiteY77" fmla="*/ 753575 h 3507773"/>
                <a:gd name="connsiteX78" fmla="*/ 2447929 w 3248517"/>
                <a:gd name="connsiteY78" fmla="*/ 605344 h 3507773"/>
                <a:gd name="connsiteX79" fmla="*/ 2420079 w 3248517"/>
                <a:gd name="connsiteY79" fmla="*/ 458586 h 3507773"/>
                <a:gd name="connsiteX80" fmla="*/ 2330389 w 3248517"/>
                <a:gd name="connsiteY80" fmla="*/ 702575 h 3507773"/>
                <a:gd name="connsiteX81" fmla="*/ 2045501 w 3248517"/>
                <a:gd name="connsiteY81" fmla="*/ 470160 h 3507773"/>
                <a:gd name="connsiteX82" fmla="*/ 2079139 w 3248517"/>
                <a:gd name="connsiteY82" fmla="*/ 379171 h 3507773"/>
                <a:gd name="connsiteX83" fmla="*/ 2305379 w 3248517"/>
                <a:gd name="connsiteY83" fmla="*/ 238764 h 3507773"/>
                <a:gd name="connsiteX84" fmla="*/ 2167863 w 3248517"/>
                <a:gd name="connsiteY84" fmla="*/ 296731 h 3507773"/>
                <a:gd name="connsiteX85" fmla="*/ 2035574 w 3248517"/>
                <a:gd name="connsiteY85" fmla="*/ 307863 h 3507773"/>
                <a:gd name="connsiteX86" fmla="*/ 2047899 w 3248517"/>
                <a:gd name="connsiteY86" fmla="*/ 174099 h 3507773"/>
                <a:gd name="connsiteX87" fmla="*/ 2126456 w 3248517"/>
                <a:gd name="connsiteY87" fmla="*/ 0 h 3507773"/>
                <a:gd name="connsiteX88" fmla="*/ 1966650 w 3248517"/>
                <a:gd name="connsiteY88" fmla="*/ 257318 h 3507773"/>
                <a:gd name="connsiteX89" fmla="*/ 1936870 w 3248517"/>
                <a:gd name="connsiteY89" fmla="*/ 32164 h 3507773"/>
                <a:gd name="connsiteX90" fmla="*/ 1901275 w 3248517"/>
                <a:gd name="connsiteY90" fmla="*/ 208756 h 3507773"/>
                <a:gd name="connsiteX91" fmla="*/ 1931363 w 3248517"/>
                <a:gd name="connsiteY91" fmla="*/ 367315 h 3507773"/>
                <a:gd name="connsiteX92" fmla="*/ 1837294 w 3248517"/>
                <a:gd name="connsiteY92" fmla="*/ 288733 h 3507773"/>
                <a:gd name="connsiteX93" fmla="*/ 1776782 w 3248517"/>
                <a:gd name="connsiteY93" fmla="*/ 138130 h 3507773"/>
                <a:gd name="connsiteX94" fmla="*/ 1812524 w 3248517"/>
                <a:gd name="connsiteY94" fmla="*/ 363351 h 3507773"/>
                <a:gd name="connsiteX95" fmla="*/ 2358415 w 3248517"/>
                <a:gd name="connsiteY95" fmla="*/ 907420 h 3507773"/>
                <a:gd name="connsiteX96" fmla="*/ 2235543 w 3248517"/>
                <a:gd name="connsiteY96" fmla="*/ 830779 h 3507773"/>
                <a:gd name="connsiteX97" fmla="*/ 2065635 w 3248517"/>
                <a:gd name="connsiteY97" fmla="*/ 746314 h 3507773"/>
                <a:gd name="connsiteX98" fmla="*/ 2108531 w 3248517"/>
                <a:gd name="connsiteY98" fmla="*/ 998194 h 3507773"/>
                <a:gd name="connsiteX99" fmla="*/ 2259254 w 3248517"/>
                <a:gd name="connsiteY99" fmla="*/ 1067227 h 3507773"/>
                <a:gd name="connsiteX100" fmla="*/ 2285163 w 3248517"/>
                <a:gd name="connsiteY100" fmla="*/ 1144483 h 3507773"/>
                <a:gd name="connsiteX101" fmla="*/ 2187208 w 3248517"/>
                <a:gd name="connsiteY101" fmla="*/ 1396872 h 3507773"/>
                <a:gd name="connsiteX102" fmla="*/ 1962055 w 3248517"/>
                <a:gd name="connsiteY102" fmla="*/ 1419847 h 3507773"/>
                <a:gd name="connsiteX103" fmla="*/ 1658786 w 3248517"/>
                <a:gd name="connsiteY103" fmla="*/ 1452012 h 3507773"/>
                <a:gd name="connsiteX104" fmla="*/ 514638 w 3248517"/>
                <a:gd name="connsiteY104" fmla="*/ 1433632 h 3507773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41259 w 3248517"/>
                <a:gd name="connsiteY40" fmla="*/ 3326761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4638 w 3248517"/>
                <a:gd name="connsiteY104" fmla="*/ 1433632 h 3507439"/>
                <a:gd name="connsiteX0" fmla="*/ 511620 w 3248517"/>
                <a:gd name="connsiteY0" fmla="*/ 1445703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1620 w 3248517"/>
                <a:gd name="connsiteY104" fmla="*/ 1445703 h 3507439"/>
                <a:gd name="connsiteX0" fmla="*/ 511620 w 3248517"/>
                <a:gd name="connsiteY0" fmla="*/ 1445703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1620 w 3248517"/>
                <a:gd name="connsiteY104" fmla="*/ 1445703 h 3507439"/>
                <a:gd name="connsiteX0" fmla="*/ 511620 w 3248517"/>
                <a:gd name="connsiteY0" fmla="*/ 1445703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1620 w 3248517"/>
                <a:gd name="connsiteY104" fmla="*/ 1445703 h 3507439"/>
                <a:gd name="connsiteX0" fmla="*/ 436174 w 3248517"/>
                <a:gd name="connsiteY0" fmla="*/ 1463810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436174 w 3248517"/>
                <a:gd name="connsiteY104" fmla="*/ 1463810 h 3507439"/>
                <a:gd name="connsiteX0" fmla="*/ 1565233 w 3248517"/>
                <a:gd name="connsiteY0" fmla="*/ 1433906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526347 w 3248517"/>
                <a:gd name="connsiteY2" fmla="*/ 1443019 h 3507439"/>
                <a:gd name="connsiteX3" fmla="*/ 202179 w 3248517"/>
                <a:gd name="connsiteY3" fmla="*/ 1603646 h 3507439"/>
                <a:gd name="connsiteX4" fmla="*/ 18380 w 3248517"/>
                <a:gd name="connsiteY4" fmla="*/ 1787445 h 3507439"/>
                <a:gd name="connsiteX5" fmla="*/ 0 w 3248517"/>
                <a:gd name="connsiteY5" fmla="*/ 2063143 h 3507439"/>
                <a:gd name="connsiteX6" fmla="*/ 151635 w 3248517"/>
                <a:gd name="connsiteY6" fmla="*/ 1952864 h 3507439"/>
                <a:gd name="connsiteX7" fmla="*/ 188394 w 3248517"/>
                <a:gd name="connsiteY7" fmla="*/ 2003409 h 3507439"/>
                <a:gd name="connsiteX8" fmla="*/ 202179 w 3248517"/>
                <a:gd name="connsiteY8" fmla="*/ 1856369 h 3507439"/>
                <a:gd name="connsiteX9" fmla="*/ 280294 w 3248517"/>
                <a:gd name="connsiteY9" fmla="*/ 2269917 h 3507439"/>
                <a:gd name="connsiteX10" fmla="*/ 36760 w 3248517"/>
                <a:gd name="connsiteY10" fmla="*/ 2550211 h 3507439"/>
                <a:gd name="connsiteX11" fmla="*/ 45950 w 3248517"/>
                <a:gd name="connsiteY11" fmla="*/ 3363521 h 3507439"/>
                <a:gd name="connsiteX12" fmla="*/ 105685 w 3248517"/>
                <a:gd name="connsiteY12" fmla="*/ 3326761 h 3507439"/>
                <a:gd name="connsiteX13" fmla="*/ 133255 w 3248517"/>
                <a:gd name="connsiteY13" fmla="*/ 3469206 h 3507439"/>
                <a:gd name="connsiteX14" fmla="*/ 298674 w 3248517"/>
                <a:gd name="connsiteY14" fmla="*/ 3464611 h 3507439"/>
                <a:gd name="connsiteX15" fmla="*/ 353813 w 3248517"/>
                <a:gd name="connsiteY15" fmla="*/ 3427851 h 3507439"/>
                <a:gd name="connsiteX16" fmla="*/ 174609 w 3248517"/>
                <a:gd name="connsiteY16" fmla="*/ 3276217 h 3507439"/>
                <a:gd name="connsiteX17" fmla="*/ 170014 w 3248517"/>
                <a:gd name="connsiteY17" fmla="*/ 2720225 h 3507439"/>
                <a:gd name="connsiteX18" fmla="*/ 390573 w 3248517"/>
                <a:gd name="connsiteY18" fmla="*/ 2605350 h 3507439"/>
                <a:gd name="connsiteX19" fmla="*/ 298674 w 3248517"/>
                <a:gd name="connsiteY19" fmla="*/ 2734010 h 3507439"/>
                <a:gd name="connsiteX20" fmla="*/ 680057 w 3248517"/>
                <a:gd name="connsiteY20" fmla="*/ 3294597 h 3507439"/>
                <a:gd name="connsiteX21" fmla="*/ 721411 w 3248517"/>
                <a:gd name="connsiteY21" fmla="*/ 3262432 h 3507439"/>
                <a:gd name="connsiteX22" fmla="*/ 735196 w 3248517"/>
                <a:gd name="connsiteY22" fmla="*/ 3363521 h 3507439"/>
                <a:gd name="connsiteX23" fmla="*/ 928185 w 3248517"/>
                <a:gd name="connsiteY23" fmla="*/ 3363521 h 3507439"/>
                <a:gd name="connsiteX24" fmla="*/ 974135 w 3248517"/>
                <a:gd name="connsiteY24" fmla="*/ 3331356 h 3507439"/>
                <a:gd name="connsiteX25" fmla="*/ 758171 w 3248517"/>
                <a:gd name="connsiteY25" fmla="*/ 3193507 h 3507439"/>
                <a:gd name="connsiteX26" fmla="*/ 510043 w 3248517"/>
                <a:gd name="connsiteY26" fmla="*/ 2821314 h 3507439"/>
                <a:gd name="connsiteX27" fmla="*/ 519233 w 3248517"/>
                <a:gd name="connsiteY27" fmla="*/ 2738605 h 3507439"/>
                <a:gd name="connsiteX28" fmla="*/ 914400 w 3248517"/>
                <a:gd name="connsiteY28" fmla="*/ 2334247 h 3507439"/>
                <a:gd name="connsiteX29" fmla="*/ 1709331 w 3248517"/>
                <a:gd name="connsiteY29" fmla="*/ 2380197 h 3507439"/>
                <a:gd name="connsiteX30" fmla="*/ 1585267 w 3248517"/>
                <a:gd name="connsiteY30" fmla="*/ 3248647 h 3507439"/>
                <a:gd name="connsiteX31" fmla="*/ 1622026 w 3248517"/>
                <a:gd name="connsiteY31" fmla="*/ 3239457 h 3507439"/>
                <a:gd name="connsiteX32" fmla="*/ 1617432 w 3248517"/>
                <a:gd name="connsiteY32" fmla="*/ 3386496 h 3507439"/>
                <a:gd name="connsiteX33" fmla="*/ 1824205 w 3248517"/>
                <a:gd name="connsiteY33" fmla="*/ 3450826 h 3507439"/>
                <a:gd name="connsiteX34" fmla="*/ 1856370 w 3248517"/>
                <a:gd name="connsiteY34" fmla="*/ 3391091 h 3507439"/>
                <a:gd name="connsiteX35" fmla="*/ 1718521 w 3248517"/>
                <a:gd name="connsiteY35" fmla="*/ 3303786 h 3507439"/>
                <a:gd name="connsiteX36" fmla="*/ 1746091 w 3248517"/>
                <a:gd name="connsiteY36" fmla="*/ 2908619 h 3507439"/>
                <a:gd name="connsiteX37" fmla="*/ 1870155 w 3248517"/>
                <a:gd name="connsiteY37" fmla="*/ 2623730 h 3507439"/>
                <a:gd name="connsiteX38" fmla="*/ 1975840 w 3248517"/>
                <a:gd name="connsiteY38" fmla="*/ 2844289 h 3507439"/>
                <a:gd name="connsiteX39" fmla="*/ 2058549 w 3248517"/>
                <a:gd name="connsiteY39" fmla="*/ 3060253 h 3507439"/>
                <a:gd name="connsiteX40" fmla="*/ 2093835 w 3248517"/>
                <a:gd name="connsiteY40" fmla="*/ 3350929 h 3507439"/>
                <a:gd name="connsiteX41" fmla="*/ 2138593 w 3248517"/>
                <a:gd name="connsiteY41" fmla="*/ 3345423 h 3507439"/>
                <a:gd name="connsiteX42" fmla="*/ 2155499 w 3248517"/>
                <a:gd name="connsiteY42" fmla="*/ 3478113 h 3507439"/>
                <a:gd name="connsiteX43" fmla="*/ 2309062 w 3248517"/>
                <a:gd name="connsiteY43" fmla="*/ 3507439 h 3507439"/>
                <a:gd name="connsiteX44" fmla="*/ 2353539 w 3248517"/>
                <a:gd name="connsiteY44" fmla="*/ 3463419 h 3507439"/>
                <a:gd name="connsiteX45" fmla="*/ 2240700 w 3248517"/>
                <a:gd name="connsiteY45" fmla="*/ 3366924 h 3507439"/>
                <a:gd name="connsiteX46" fmla="*/ 2145854 w 3248517"/>
                <a:gd name="connsiteY46" fmla="*/ 3087823 h 3507439"/>
                <a:gd name="connsiteX47" fmla="*/ 2101660 w 3248517"/>
                <a:gd name="connsiteY47" fmla="*/ 2817884 h 3507439"/>
                <a:gd name="connsiteX48" fmla="*/ 2072334 w 3248517"/>
                <a:gd name="connsiteY48" fmla="*/ 2357222 h 3507439"/>
                <a:gd name="connsiteX49" fmla="*/ 2313376 w 3248517"/>
                <a:gd name="connsiteY49" fmla="*/ 2205413 h 3507439"/>
                <a:gd name="connsiteX50" fmla="*/ 2604615 w 3248517"/>
                <a:gd name="connsiteY50" fmla="*/ 1779447 h 3507439"/>
                <a:gd name="connsiteX51" fmla="*/ 2672628 w 3248517"/>
                <a:gd name="connsiteY51" fmla="*/ 1448891 h 3507439"/>
                <a:gd name="connsiteX52" fmla="*/ 2785010 w 3248517"/>
                <a:gd name="connsiteY52" fmla="*/ 1398346 h 3507439"/>
                <a:gd name="connsiteX53" fmla="*/ 2774628 w 3248517"/>
                <a:gd name="connsiteY53" fmla="*/ 1288521 h 3507439"/>
                <a:gd name="connsiteX54" fmla="*/ 2760106 w 3248517"/>
                <a:gd name="connsiteY54" fmla="*/ 1231453 h 3507439"/>
                <a:gd name="connsiteX55" fmla="*/ 2783362 w 3248517"/>
                <a:gd name="connsiteY55" fmla="*/ 1121454 h 3507439"/>
                <a:gd name="connsiteX56" fmla="*/ 2813492 w 3248517"/>
                <a:gd name="connsiteY56" fmla="*/ 1132185 h 3507439"/>
                <a:gd name="connsiteX57" fmla="*/ 2807530 w 3248517"/>
                <a:gd name="connsiteY57" fmla="*/ 1066034 h 3507439"/>
                <a:gd name="connsiteX58" fmla="*/ 2835100 w 3248517"/>
                <a:gd name="connsiteY58" fmla="*/ 1020084 h 3507439"/>
                <a:gd name="connsiteX59" fmla="*/ 2946306 w 3248517"/>
                <a:gd name="connsiteY59" fmla="*/ 872562 h 3507439"/>
                <a:gd name="connsiteX60" fmla="*/ 2986734 w 3248517"/>
                <a:gd name="connsiteY60" fmla="*/ 771955 h 3507439"/>
                <a:gd name="connsiteX61" fmla="*/ 2876992 w 3248517"/>
                <a:gd name="connsiteY61" fmla="*/ 819245 h 3507439"/>
                <a:gd name="connsiteX62" fmla="*/ 2742744 w 3248517"/>
                <a:gd name="connsiteY62" fmla="*/ 868450 h 3507439"/>
                <a:gd name="connsiteX63" fmla="*/ 3074039 w 3248517"/>
                <a:gd name="connsiteY63" fmla="*/ 501589 h 3507439"/>
                <a:gd name="connsiteX64" fmla="*/ 3219323 w 3248517"/>
                <a:gd name="connsiteY64" fmla="*/ 46231 h 3507439"/>
                <a:gd name="connsiteX65" fmla="*/ 3119988 w 3248517"/>
                <a:gd name="connsiteY65" fmla="*/ 328453 h 3507439"/>
                <a:gd name="connsiteX66" fmla="*/ 3079371 w 3248517"/>
                <a:gd name="connsiteY66" fmla="*/ 38232 h 3507439"/>
                <a:gd name="connsiteX67" fmla="*/ 3059798 w 3248517"/>
                <a:gd name="connsiteY67" fmla="*/ 388642 h 3507439"/>
                <a:gd name="connsiteX68" fmla="*/ 2963023 w 3248517"/>
                <a:gd name="connsiteY68" fmla="*/ 482754 h 3507439"/>
                <a:gd name="connsiteX69" fmla="*/ 2822963 w 3248517"/>
                <a:gd name="connsiteY69" fmla="*/ 60189 h 3507439"/>
                <a:gd name="connsiteX70" fmla="*/ 2887119 w 3248517"/>
                <a:gd name="connsiteY70" fmla="*/ 521161 h 3507439"/>
                <a:gd name="connsiteX71" fmla="*/ 2715630 w 3248517"/>
                <a:gd name="connsiteY71" fmla="*/ 730601 h 3507439"/>
                <a:gd name="connsiteX72" fmla="*/ 2649828 w 3248517"/>
                <a:gd name="connsiteY72" fmla="*/ 620884 h 3507439"/>
                <a:gd name="connsiteX73" fmla="*/ 2633832 w 3248517"/>
                <a:gd name="connsiteY73" fmla="*/ 446449 h 3507439"/>
                <a:gd name="connsiteX74" fmla="*/ 2586971 w 3248517"/>
                <a:gd name="connsiteY74" fmla="*/ 643296 h 3507439"/>
                <a:gd name="connsiteX75" fmla="*/ 2650846 w 3248517"/>
                <a:gd name="connsiteY75" fmla="*/ 771218 h 3507439"/>
                <a:gd name="connsiteX76" fmla="*/ 2632922 w 3248517"/>
                <a:gd name="connsiteY76" fmla="*/ 854946 h 3507439"/>
                <a:gd name="connsiteX77" fmla="*/ 2481287 w 3248517"/>
                <a:gd name="connsiteY77" fmla="*/ 854665 h 3507439"/>
                <a:gd name="connsiteX78" fmla="*/ 2393982 w 3248517"/>
                <a:gd name="connsiteY78" fmla="*/ 753575 h 3507439"/>
                <a:gd name="connsiteX79" fmla="*/ 2447929 w 3248517"/>
                <a:gd name="connsiteY79" fmla="*/ 605344 h 3507439"/>
                <a:gd name="connsiteX80" fmla="*/ 2420079 w 3248517"/>
                <a:gd name="connsiteY80" fmla="*/ 458586 h 3507439"/>
                <a:gd name="connsiteX81" fmla="*/ 2330389 w 3248517"/>
                <a:gd name="connsiteY81" fmla="*/ 702575 h 3507439"/>
                <a:gd name="connsiteX82" fmla="*/ 2045501 w 3248517"/>
                <a:gd name="connsiteY82" fmla="*/ 470160 h 3507439"/>
                <a:gd name="connsiteX83" fmla="*/ 2079139 w 3248517"/>
                <a:gd name="connsiteY83" fmla="*/ 379171 h 3507439"/>
                <a:gd name="connsiteX84" fmla="*/ 2305379 w 3248517"/>
                <a:gd name="connsiteY84" fmla="*/ 238764 h 3507439"/>
                <a:gd name="connsiteX85" fmla="*/ 2167863 w 3248517"/>
                <a:gd name="connsiteY85" fmla="*/ 296731 h 3507439"/>
                <a:gd name="connsiteX86" fmla="*/ 2035574 w 3248517"/>
                <a:gd name="connsiteY86" fmla="*/ 307863 h 3507439"/>
                <a:gd name="connsiteX87" fmla="*/ 2047899 w 3248517"/>
                <a:gd name="connsiteY87" fmla="*/ 174099 h 3507439"/>
                <a:gd name="connsiteX88" fmla="*/ 2126456 w 3248517"/>
                <a:gd name="connsiteY88" fmla="*/ 0 h 3507439"/>
                <a:gd name="connsiteX89" fmla="*/ 1966650 w 3248517"/>
                <a:gd name="connsiteY89" fmla="*/ 257318 h 3507439"/>
                <a:gd name="connsiteX90" fmla="*/ 1936870 w 3248517"/>
                <a:gd name="connsiteY90" fmla="*/ 32164 h 3507439"/>
                <a:gd name="connsiteX91" fmla="*/ 1901275 w 3248517"/>
                <a:gd name="connsiteY91" fmla="*/ 208756 h 3507439"/>
                <a:gd name="connsiteX92" fmla="*/ 1931363 w 3248517"/>
                <a:gd name="connsiteY92" fmla="*/ 367315 h 3507439"/>
                <a:gd name="connsiteX93" fmla="*/ 1837294 w 3248517"/>
                <a:gd name="connsiteY93" fmla="*/ 288733 h 3507439"/>
                <a:gd name="connsiteX94" fmla="*/ 1776782 w 3248517"/>
                <a:gd name="connsiteY94" fmla="*/ 138130 h 3507439"/>
                <a:gd name="connsiteX95" fmla="*/ 1812524 w 3248517"/>
                <a:gd name="connsiteY95" fmla="*/ 363351 h 3507439"/>
                <a:gd name="connsiteX96" fmla="*/ 2358415 w 3248517"/>
                <a:gd name="connsiteY96" fmla="*/ 907420 h 3507439"/>
                <a:gd name="connsiteX97" fmla="*/ 2235543 w 3248517"/>
                <a:gd name="connsiteY97" fmla="*/ 830779 h 3507439"/>
                <a:gd name="connsiteX98" fmla="*/ 2065635 w 3248517"/>
                <a:gd name="connsiteY98" fmla="*/ 746314 h 3507439"/>
                <a:gd name="connsiteX99" fmla="*/ 2108531 w 3248517"/>
                <a:gd name="connsiteY99" fmla="*/ 998194 h 3507439"/>
                <a:gd name="connsiteX100" fmla="*/ 2259254 w 3248517"/>
                <a:gd name="connsiteY100" fmla="*/ 1067227 h 3507439"/>
                <a:gd name="connsiteX101" fmla="*/ 2285163 w 3248517"/>
                <a:gd name="connsiteY101" fmla="*/ 1144483 h 3507439"/>
                <a:gd name="connsiteX102" fmla="*/ 2187208 w 3248517"/>
                <a:gd name="connsiteY102" fmla="*/ 1396872 h 3507439"/>
                <a:gd name="connsiteX103" fmla="*/ 1844360 w 3248517"/>
                <a:gd name="connsiteY103" fmla="*/ 1398722 h 3507439"/>
                <a:gd name="connsiteX104" fmla="*/ 1565233 w 3248517"/>
                <a:gd name="connsiteY104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526347 w 3248517"/>
                <a:gd name="connsiteY2" fmla="*/ 1443019 h 3507439"/>
                <a:gd name="connsiteX3" fmla="*/ 202179 w 3248517"/>
                <a:gd name="connsiteY3" fmla="*/ 1603646 h 3507439"/>
                <a:gd name="connsiteX4" fmla="*/ 18380 w 3248517"/>
                <a:gd name="connsiteY4" fmla="*/ 1787445 h 3507439"/>
                <a:gd name="connsiteX5" fmla="*/ 0 w 3248517"/>
                <a:gd name="connsiteY5" fmla="*/ 2063143 h 3507439"/>
                <a:gd name="connsiteX6" fmla="*/ 151635 w 3248517"/>
                <a:gd name="connsiteY6" fmla="*/ 1952864 h 3507439"/>
                <a:gd name="connsiteX7" fmla="*/ 188394 w 3248517"/>
                <a:gd name="connsiteY7" fmla="*/ 2003409 h 3507439"/>
                <a:gd name="connsiteX8" fmla="*/ 202179 w 3248517"/>
                <a:gd name="connsiteY8" fmla="*/ 1856369 h 3507439"/>
                <a:gd name="connsiteX9" fmla="*/ 280294 w 3248517"/>
                <a:gd name="connsiteY9" fmla="*/ 2269917 h 3507439"/>
                <a:gd name="connsiteX10" fmla="*/ 36760 w 3248517"/>
                <a:gd name="connsiteY10" fmla="*/ 2550211 h 3507439"/>
                <a:gd name="connsiteX11" fmla="*/ 45950 w 3248517"/>
                <a:gd name="connsiteY11" fmla="*/ 3363521 h 3507439"/>
                <a:gd name="connsiteX12" fmla="*/ 105685 w 3248517"/>
                <a:gd name="connsiteY12" fmla="*/ 3326761 h 3507439"/>
                <a:gd name="connsiteX13" fmla="*/ 133255 w 3248517"/>
                <a:gd name="connsiteY13" fmla="*/ 3469206 h 3507439"/>
                <a:gd name="connsiteX14" fmla="*/ 298674 w 3248517"/>
                <a:gd name="connsiteY14" fmla="*/ 3464611 h 3507439"/>
                <a:gd name="connsiteX15" fmla="*/ 353813 w 3248517"/>
                <a:gd name="connsiteY15" fmla="*/ 3427851 h 3507439"/>
                <a:gd name="connsiteX16" fmla="*/ 174609 w 3248517"/>
                <a:gd name="connsiteY16" fmla="*/ 3276217 h 3507439"/>
                <a:gd name="connsiteX17" fmla="*/ 170014 w 3248517"/>
                <a:gd name="connsiteY17" fmla="*/ 2720225 h 3507439"/>
                <a:gd name="connsiteX18" fmla="*/ 390573 w 3248517"/>
                <a:gd name="connsiteY18" fmla="*/ 2605350 h 3507439"/>
                <a:gd name="connsiteX19" fmla="*/ 298674 w 3248517"/>
                <a:gd name="connsiteY19" fmla="*/ 2734010 h 3507439"/>
                <a:gd name="connsiteX20" fmla="*/ 680057 w 3248517"/>
                <a:gd name="connsiteY20" fmla="*/ 3294597 h 3507439"/>
                <a:gd name="connsiteX21" fmla="*/ 721411 w 3248517"/>
                <a:gd name="connsiteY21" fmla="*/ 3262432 h 3507439"/>
                <a:gd name="connsiteX22" fmla="*/ 735196 w 3248517"/>
                <a:gd name="connsiteY22" fmla="*/ 3363521 h 3507439"/>
                <a:gd name="connsiteX23" fmla="*/ 928185 w 3248517"/>
                <a:gd name="connsiteY23" fmla="*/ 3363521 h 3507439"/>
                <a:gd name="connsiteX24" fmla="*/ 974135 w 3248517"/>
                <a:gd name="connsiteY24" fmla="*/ 3331356 h 3507439"/>
                <a:gd name="connsiteX25" fmla="*/ 758171 w 3248517"/>
                <a:gd name="connsiteY25" fmla="*/ 3193507 h 3507439"/>
                <a:gd name="connsiteX26" fmla="*/ 510043 w 3248517"/>
                <a:gd name="connsiteY26" fmla="*/ 2821314 h 3507439"/>
                <a:gd name="connsiteX27" fmla="*/ 519233 w 3248517"/>
                <a:gd name="connsiteY27" fmla="*/ 2738605 h 3507439"/>
                <a:gd name="connsiteX28" fmla="*/ 914400 w 3248517"/>
                <a:gd name="connsiteY28" fmla="*/ 2334247 h 3507439"/>
                <a:gd name="connsiteX29" fmla="*/ 1709331 w 3248517"/>
                <a:gd name="connsiteY29" fmla="*/ 2380197 h 3507439"/>
                <a:gd name="connsiteX30" fmla="*/ 1585267 w 3248517"/>
                <a:gd name="connsiteY30" fmla="*/ 3248647 h 3507439"/>
                <a:gd name="connsiteX31" fmla="*/ 1622026 w 3248517"/>
                <a:gd name="connsiteY31" fmla="*/ 3239457 h 3507439"/>
                <a:gd name="connsiteX32" fmla="*/ 1617432 w 3248517"/>
                <a:gd name="connsiteY32" fmla="*/ 3386496 h 3507439"/>
                <a:gd name="connsiteX33" fmla="*/ 1824205 w 3248517"/>
                <a:gd name="connsiteY33" fmla="*/ 3450826 h 3507439"/>
                <a:gd name="connsiteX34" fmla="*/ 1856370 w 3248517"/>
                <a:gd name="connsiteY34" fmla="*/ 3391091 h 3507439"/>
                <a:gd name="connsiteX35" fmla="*/ 1718521 w 3248517"/>
                <a:gd name="connsiteY35" fmla="*/ 3303786 h 3507439"/>
                <a:gd name="connsiteX36" fmla="*/ 1746091 w 3248517"/>
                <a:gd name="connsiteY36" fmla="*/ 2908619 h 3507439"/>
                <a:gd name="connsiteX37" fmla="*/ 1870155 w 3248517"/>
                <a:gd name="connsiteY37" fmla="*/ 2623730 h 3507439"/>
                <a:gd name="connsiteX38" fmla="*/ 1975840 w 3248517"/>
                <a:gd name="connsiteY38" fmla="*/ 2844289 h 3507439"/>
                <a:gd name="connsiteX39" fmla="*/ 2058549 w 3248517"/>
                <a:gd name="connsiteY39" fmla="*/ 3060253 h 3507439"/>
                <a:gd name="connsiteX40" fmla="*/ 2093835 w 3248517"/>
                <a:gd name="connsiteY40" fmla="*/ 3350929 h 3507439"/>
                <a:gd name="connsiteX41" fmla="*/ 2138593 w 3248517"/>
                <a:gd name="connsiteY41" fmla="*/ 3345423 h 3507439"/>
                <a:gd name="connsiteX42" fmla="*/ 2155499 w 3248517"/>
                <a:gd name="connsiteY42" fmla="*/ 3478113 h 3507439"/>
                <a:gd name="connsiteX43" fmla="*/ 2309062 w 3248517"/>
                <a:gd name="connsiteY43" fmla="*/ 3507439 h 3507439"/>
                <a:gd name="connsiteX44" fmla="*/ 2353539 w 3248517"/>
                <a:gd name="connsiteY44" fmla="*/ 3463419 h 3507439"/>
                <a:gd name="connsiteX45" fmla="*/ 2240700 w 3248517"/>
                <a:gd name="connsiteY45" fmla="*/ 3366924 h 3507439"/>
                <a:gd name="connsiteX46" fmla="*/ 2145854 w 3248517"/>
                <a:gd name="connsiteY46" fmla="*/ 3087823 h 3507439"/>
                <a:gd name="connsiteX47" fmla="*/ 2101660 w 3248517"/>
                <a:gd name="connsiteY47" fmla="*/ 2817884 h 3507439"/>
                <a:gd name="connsiteX48" fmla="*/ 2072334 w 3248517"/>
                <a:gd name="connsiteY48" fmla="*/ 2357222 h 3507439"/>
                <a:gd name="connsiteX49" fmla="*/ 2313376 w 3248517"/>
                <a:gd name="connsiteY49" fmla="*/ 2205413 h 3507439"/>
                <a:gd name="connsiteX50" fmla="*/ 2604615 w 3248517"/>
                <a:gd name="connsiteY50" fmla="*/ 1779447 h 3507439"/>
                <a:gd name="connsiteX51" fmla="*/ 2672628 w 3248517"/>
                <a:gd name="connsiteY51" fmla="*/ 1448891 h 3507439"/>
                <a:gd name="connsiteX52" fmla="*/ 2785010 w 3248517"/>
                <a:gd name="connsiteY52" fmla="*/ 1398346 h 3507439"/>
                <a:gd name="connsiteX53" fmla="*/ 2774628 w 3248517"/>
                <a:gd name="connsiteY53" fmla="*/ 1288521 h 3507439"/>
                <a:gd name="connsiteX54" fmla="*/ 2760106 w 3248517"/>
                <a:gd name="connsiteY54" fmla="*/ 1231453 h 3507439"/>
                <a:gd name="connsiteX55" fmla="*/ 2783362 w 3248517"/>
                <a:gd name="connsiteY55" fmla="*/ 1121454 h 3507439"/>
                <a:gd name="connsiteX56" fmla="*/ 2813492 w 3248517"/>
                <a:gd name="connsiteY56" fmla="*/ 1132185 h 3507439"/>
                <a:gd name="connsiteX57" fmla="*/ 2807530 w 3248517"/>
                <a:gd name="connsiteY57" fmla="*/ 1066034 h 3507439"/>
                <a:gd name="connsiteX58" fmla="*/ 2835100 w 3248517"/>
                <a:gd name="connsiteY58" fmla="*/ 1020084 h 3507439"/>
                <a:gd name="connsiteX59" fmla="*/ 2946306 w 3248517"/>
                <a:gd name="connsiteY59" fmla="*/ 872562 h 3507439"/>
                <a:gd name="connsiteX60" fmla="*/ 2986734 w 3248517"/>
                <a:gd name="connsiteY60" fmla="*/ 771955 h 3507439"/>
                <a:gd name="connsiteX61" fmla="*/ 2876992 w 3248517"/>
                <a:gd name="connsiteY61" fmla="*/ 819245 h 3507439"/>
                <a:gd name="connsiteX62" fmla="*/ 2742744 w 3248517"/>
                <a:gd name="connsiteY62" fmla="*/ 868450 h 3507439"/>
                <a:gd name="connsiteX63" fmla="*/ 3074039 w 3248517"/>
                <a:gd name="connsiteY63" fmla="*/ 501589 h 3507439"/>
                <a:gd name="connsiteX64" fmla="*/ 3219323 w 3248517"/>
                <a:gd name="connsiteY64" fmla="*/ 46231 h 3507439"/>
                <a:gd name="connsiteX65" fmla="*/ 3119988 w 3248517"/>
                <a:gd name="connsiteY65" fmla="*/ 328453 h 3507439"/>
                <a:gd name="connsiteX66" fmla="*/ 3079371 w 3248517"/>
                <a:gd name="connsiteY66" fmla="*/ 38232 h 3507439"/>
                <a:gd name="connsiteX67" fmla="*/ 3059798 w 3248517"/>
                <a:gd name="connsiteY67" fmla="*/ 388642 h 3507439"/>
                <a:gd name="connsiteX68" fmla="*/ 2963023 w 3248517"/>
                <a:gd name="connsiteY68" fmla="*/ 482754 h 3507439"/>
                <a:gd name="connsiteX69" fmla="*/ 2822963 w 3248517"/>
                <a:gd name="connsiteY69" fmla="*/ 60189 h 3507439"/>
                <a:gd name="connsiteX70" fmla="*/ 2887119 w 3248517"/>
                <a:gd name="connsiteY70" fmla="*/ 521161 h 3507439"/>
                <a:gd name="connsiteX71" fmla="*/ 2715630 w 3248517"/>
                <a:gd name="connsiteY71" fmla="*/ 730601 h 3507439"/>
                <a:gd name="connsiteX72" fmla="*/ 2649828 w 3248517"/>
                <a:gd name="connsiteY72" fmla="*/ 620884 h 3507439"/>
                <a:gd name="connsiteX73" fmla="*/ 2633832 w 3248517"/>
                <a:gd name="connsiteY73" fmla="*/ 446449 h 3507439"/>
                <a:gd name="connsiteX74" fmla="*/ 2586971 w 3248517"/>
                <a:gd name="connsiteY74" fmla="*/ 643296 h 3507439"/>
                <a:gd name="connsiteX75" fmla="*/ 2650846 w 3248517"/>
                <a:gd name="connsiteY75" fmla="*/ 771218 h 3507439"/>
                <a:gd name="connsiteX76" fmla="*/ 2632922 w 3248517"/>
                <a:gd name="connsiteY76" fmla="*/ 854946 h 3507439"/>
                <a:gd name="connsiteX77" fmla="*/ 2481287 w 3248517"/>
                <a:gd name="connsiteY77" fmla="*/ 854665 h 3507439"/>
                <a:gd name="connsiteX78" fmla="*/ 2393982 w 3248517"/>
                <a:gd name="connsiteY78" fmla="*/ 753575 h 3507439"/>
                <a:gd name="connsiteX79" fmla="*/ 2447929 w 3248517"/>
                <a:gd name="connsiteY79" fmla="*/ 605344 h 3507439"/>
                <a:gd name="connsiteX80" fmla="*/ 2420079 w 3248517"/>
                <a:gd name="connsiteY80" fmla="*/ 458586 h 3507439"/>
                <a:gd name="connsiteX81" fmla="*/ 2330389 w 3248517"/>
                <a:gd name="connsiteY81" fmla="*/ 702575 h 3507439"/>
                <a:gd name="connsiteX82" fmla="*/ 2045501 w 3248517"/>
                <a:gd name="connsiteY82" fmla="*/ 470160 h 3507439"/>
                <a:gd name="connsiteX83" fmla="*/ 2079139 w 3248517"/>
                <a:gd name="connsiteY83" fmla="*/ 379171 h 3507439"/>
                <a:gd name="connsiteX84" fmla="*/ 2305379 w 3248517"/>
                <a:gd name="connsiteY84" fmla="*/ 238764 h 3507439"/>
                <a:gd name="connsiteX85" fmla="*/ 2167863 w 3248517"/>
                <a:gd name="connsiteY85" fmla="*/ 296731 h 3507439"/>
                <a:gd name="connsiteX86" fmla="*/ 2035574 w 3248517"/>
                <a:gd name="connsiteY86" fmla="*/ 307863 h 3507439"/>
                <a:gd name="connsiteX87" fmla="*/ 2047899 w 3248517"/>
                <a:gd name="connsiteY87" fmla="*/ 174099 h 3507439"/>
                <a:gd name="connsiteX88" fmla="*/ 2126456 w 3248517"/>
                <a:gd name="connsiteY88" fmla="*/ 0 h 3507439"/>
                <a:gd name="connsiteX89" fmla="*/ 1966650 w 3248517"/>
                <a:gd name="connsiteY89" fmla="*/ 257318 h 3507439"/>
                <a:gd name="connsiteX90" fmla="*/ 1936870 w 3248517"/>
                <a:gd name="connsiteY90" fmla="*/ 32164 h 3507439"/>
                <a:gd name="connsiteX91" fmla="*/ 1901275 w 3248517"/>
                <a:gd name="connsiteY91" fmla="*/ 208756 h 3507439"/>
                <a:gd name="connsiteX92" fmla="*/ 1931363 w 3248517"/>
                <a:gd name="connsiteY92" fmla="*/ 367315 h 3507439"/>
                <a:gd name="connsiteX93" fmla="*/ 1837294 w 3248517"/>
                <a:gd name="connsiteY93" fmla="*/ 288733 h 3507439"/>
                <a:gd name="connsiteX94" fmla="*/ 1776782 w 3248517"/>
                <a:gd name="connsiteY94" fmla="*/ 138130 h 3507439"/>
                <a:gd name="connsiteX95" fmla="*/ 1812524 w 3248517"/>
                <a:gd name="connsiteY95" fmla="*/ 363351 h 3507439"/>
                <a:gd name="connsiteX96" fmla="*/ 2358415 w 3248517"/>
                <a:gd name="connsiteY96" fmla="*/ 907420 h 3507439"/>
                <a:gd name="connsiteX97" fmla="*/ 2235543 w 3248517"/>
                <a:gd name="connsiteY97" fmla="*/ 830779 h 3507439"/>
                <a:gd name="connsiteX98" fmla="*/ 2065635 w 3248517"/>
                <a:gd name="connsiteY98" fmla="*/ 746314 h 3507439"/>
                <a:gd name="connsiteX99" fmla="*/ 2108531 w 3248517"/>
                <a:gd name="connsiteY99" fmla="*/ 998194 h 3507439"/>
                <a:gd name="connsiteX100" fmla="*/ 2259254 w 3248517"/>
                <a:gd name="connsiteY100" fmla="*/ 1067227 h 3507439"/>
                <a:gd name="connsiteX101" fmla="*/ 2285163 w 3248517"/>
                <a:gd name="connsiteY101" fmla="*/ 1144483 h 3507439"/>
                <a:gd name="connsiteX102" fmla="*/ 2187208 w 3248517"/>
                <a:gd name="connsiteY102" fmla="*/ 1396872 h 3507439"/>
                <a:gd name="connsiteX103" fmla="*/ 1844360 w 3248517"/>
                <a:gd name="connsiteY103" fmla="*/ 1398722 h 3507439"/>
                <a:gd name="connsiteX104" fmla="*/ 1565233 w 3248517"/>
                <a:gd name="connsiteY104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526347 w 3248517"/>
                <a:gd name="connsiteY2" fmla="*/ 1443019 h 3507439"/>
                <a:gd name="connsiteX3" fmla="*/ 202179 w 3248517"/>
                <a:gd name="connsiteY3" fmla="*/ 1603646 h 3507439"/>
                <a:gd name="connsiteX4" fmla="*/ 18380 w 3248517"/>
                <a:gd name="connsiteY4" fmla="*/ 1787445 h 3507439"/>
                <a:gd name="connsiteX5" fmla="*/ 0 w 3248517"/>
                <a:gd name="connsiteY5" fmla="*/ 2063143 h 3507439"/>
                <a:gd name="connsiteX6" fmla="*/ 151635 w 3248517"/>
                <a:gd name="connsiteY6" fmla="*/ 1952864 h 3507439"/>
                <a:gd name="connsiteX7" fmla="*/ 188394 w 3248517"/>
                <a:gd name="connsiteY7" fmla="*/ 2003409 h 3507439"/>
                <a:gd name="connsiteX8" fmla="*/ 202179 w 3248517"/>
                <a:gd name="connsiteY8" fmla="*/ 1856369 h 3507439"/>
                <a:gd name="connsiteX9" fmla="*/ 280294 w 3248517"/>
                <a:gd name="connsiteY9" fmla="*/ 2269917 h 3507439"/>
                <a:gd name="connsiteX10" fmla="*/ 36760 w 3248517"/>
                <a:gd name="connsiteY10" fmla="*/ 2550211 h 3507439"/>
                <a:gd name="connsiteX11" fmla="*/ 45950 w 3248517"/>
                <a:gd name="connsiteY11" fmla="*/ 3363521 h 3507439"/>
                <a:gd name="connsiteX12" fmla="*/ 105685 w 3248517"/>
                <a:gd name="connsiteY12" fmla="*/ 3326761 h 3507439"/>
                <a:gd name="connsiteX13" fmla="*/ 133255 w 3248517"/>
                <a:gd name="connsiteY13" fmla="*/ 3469206 h 3507439"/>
                <a:gd name="connsiteX14" fmla="*/ 298674 w 3248517"/>
                <a:gd name="connsiteY14" fmla="*/ 3464611 h 3507439"/>
                <a:gd name="connsiteX15" fmla="*/ 353813 w 3248517"/>
                <a:gd name="connsiteY15" fmla="*/ 3427851 h 3507439"/>
                <a:gd name="connsiteX16" fmla="*/ 174609 w 3248517"/>
                <a:gd name="connsiteY16" fmla="*/ 3276217 h 3507439"/>
                <a:gd name="connsiteX17" fmla="*/ 170014 w 3248517"/>
                <a:gd name="connsiteY17" fmla="*/ 2720225 h 3507439"/>
                <a:gd name="connsiteX18" fmla="*/ 390573 w 3248517"/>
                <a:gd name="connsiteY18" fmla="*/ 2605350 h 3507439"/>
                <a:gd name="connsiteX19" fmla="*/ 298674 w 3248517"/>
                <a:gd name="connsiteY19" fmla="*/ 2734010 h 3507439"/>
                <a:gd name="connsiteX20" fmla="*/ 680057 w 3248517"/>
                <a:gd name="connsiteY20" fmla="*/ 3294597 h 3507439"/>
                <a:gd name="connsiteX21" fmla="*/ 721411 w 3248517"/>
                <a:gd name="connsiteY21" fmla="*/ 3262432 h 3507439"/>
                <a:gd name="connsiteX22" fmla="*/ 735196 w 3248517"/>
                <a:gd name="connsiteY22" fmla="*/ 3363521 h 3507439"/>
                <a:gd name="connsiteX23" fmla="*/ 928185 w 3248517"/>
                <a:gd name="connsiteY23" fmla="*/ 3363521 h 3507439"/>
                <a:gd name="connsiteX24" fmla="*/ 974135 w 3248517"/>
                <a:gd name="connsiteY24" fmla="*/ 3331356 h 3507439"/>
                <a:gd name="connsiteX25" fmla="*/ 758171 w 3248517"/>
                <a:gd name="connsiteY25" fmla="*/ 3193507 h 3507439"/>
                <a:gd name="connsiteX26" fmla="*/ 510043 w 3248517"/>
                <a:gd name="connsiteY26" fmla="*/ 2821314 h 3507439"/>
                <a:gd name="connsiteX27" fmla="*/ 519233 w 3248517"/>
                <a:gd name="connsiteY27" fmla="*/ 2738605 h 3507439"/>
                <a:gd name="connsiteX28" fmla="*/ 914400 w 3248517"/>
                <a:gd name="connsiteY28" fmla="*/ 2334247 h 3507439"/>
                <a:gd name="connsiteX29" fmla="*/ 1709331 w 3248517"/>
                <a:gd name="connsiteY29" fmla="*/ 2380197 h 3507439"/>
                <a:gd name="connsiteX30" fmla="*/ 1585267 w 3248517"/>
                <a:gd name="connsiteY30" fmla="*/ 3248647 h 3507439"/>
                <a:gd name="connsiteX31" fmla="*/ 1622026 w 3248517"/>
                <a:gd name="connsiteY31" fmla="*/ 3239457 h 3507439"/>
                <a:gd name="connsiteX32" fmla="*/ 1617432 w 3248517"/>
                <a:gd name="connsiteY32" fmla="*/ 3386496 h 3507439"/>
                <a:gd name="connsiteX33" fmla="*/ 1824205 w 3248517"/>
                <a:gd name="connsiteY33" fmla="*/ 3450826 h 3507439"/>
                <a:gd name="connsiteX34" fmla="*/ 1856370 w 3248517"/>
                <a:gd name="connsiteY34" fmla="*/ 3391091 h 3507439"/>
                <a:gd name="connsiteX35" fmla="*/ 1718521 w 3248517"/>
                <a:gd name="connsiteY35" fmla="*/ 3303786 h 3507439"/>
                <a:gd name="connsiteX36" fmla="*/ 1746091 w 3248517"/>
                <a:gd name="connsiteY36" fmla="*/ 2908619 h 3507439"/>
                <a:gd name="connsiteX37" fmla="*/ 1870155 w 3248517"/>
                <a:gd name="connsiteY37" fmla="*/ 2623730 h 3507439"/>
                <a:gd name="connsiteX38" fmla="*/ 1975840 w 3248517"/>
                <a:gd name="connsiteY38" fmla="*/ 2844289 h 3507439"/>
                <a:gd name="connsiteX39" fmla="*/ 2058549 w 3248517"/>
                <a:gd name="connsiteY39" fmla="*/ 3060253 h 3507439"/>
                <a:gd name="connsiteX40" fmla="*/ 2093835 w 3248517"/>
                <a:gd name="connsiteY40" fmla="*/ 3350929 h 3507439"/>
                <a:gd name="connsiteX41" fmla="*/ 2138593 w 3248517"/>
                <a:gd name="connsiteY41" fmla="*/ 3345423 h 3507439"/>
                <a:gd name="connsiteX42" fmla="*/ 2155499 w 3248517"/>
                <a:gd name="connsiteY42" fmla="*/ 3478113 h 3507439"/>
                <a:gd name="connsiteX43" fmla="*/ 2309062 w 3248517"/>
                <a:gd name="connsiteY43" fmla="*/ 3507439 h 3507439"/>
                <a:gd name="connsiteX44" fmla="*/ 2353539 w 3248517"/>
                <a:gd name="connsiteY44" fmla="*/ 3463419 h 3507439"/>
                <a:gd name="connsiteX45" fmla="*/ 2240700 w 3248517"/>
                <a:gd name="connsiteY45" fmla="*/ 3366924 h 3507439"/>
                <a:gd name="connsiteX46" fmla="*/ 2145854 w 3248517"/>
                <a:gd name="connsiteY46" fmla="*/ 3087823 h 3507439"/>
                <a:gd name="connsiteX47" fmla="*/ 2101660 w 3248517"/>
                <a:gd name="connsiteY47" fmla="*/ 2817884 h 3507439"/>
                <a:gd name="connsiteX48" fmla="*/ 2072334 w 3248517"/>
                <a:gd name="connsiteY48" fmla="*/ 2357222 h 3507439"/>
                <a:gd name="connsiteX49" fmla="*/ 2313376 w 3248517"/>
                <a:gd name="connsiteY49" fmla="*/ 2205413 h 3507439"/>
                <a:gd name="connsiteX50" fmla="*/ 2604615 w 3248517"/>
                <a:gd name="connsiteY50" fmla="*/ 1779447 h 3507439"/>
                <a:gd name="connsiteX51" fmla="*/ 2672628 w 3248517"/>
                <a:gd name="connsiteY51" fmla="*/ 1448891 h 3507439"/>
                <a:gd name="connsiteX52" fmla="*/ 2785010 w 3248517"/>
                <a:gd name="connsiteY52" fmla="*/ 1398346 h 3507439"/>
                <a:gd name="connsiteX53" fmla="*/ 2774628 w 3248517"/>
                <a:gd name="connsiteY53" fmla="*/ 1288521 h 3507439"/>
                <a:gd name="connsiteX54" fmla="*/ 2760106 w 3248517"/>
                <a:gd name="connsiteY54" fmla="*/ 1231453 h 3507439"/>
                <a:gd name="connsiteX55" fmla="*/ 2783362 w 3248517"/>
                <a:gd name="connsiteY55" fmla="*/ 1121454 h 3507439"/>
                <a:gd name="connsiteX56" fmla="*/ 2813492 w 3248517"/>
                <a:gd name="connsiteY56" fmla="*/ 1132185 h 3507439"/>
                <a:gd name="connsiteX57" fmla="*/ 2807530 w 3248517"/>
                <a:gd name="connsiteY57" fmla="*/ 1066034 h 3507439"/>
                <a:gd name="connsiteX58" fmla="*/ 2835100 w 3248517"/>
                <a:gd name="connsiteY58" fmla="*/ 1020084 h 3507439"/>
                <a:gd name="connsiteX59" fmla="*/ 2946306 w 3248517"/>
                <a:gd name="connsiteY59" fmla="*/ 872562 h 3507439"/>
                <a:gd name="connsiteX60" fmla="*/ 2986734 w 3248517"/>
                <a:gd name="connsiteY60" fmla="*/ 771955 h 3507439"/>
                <a:gd name="connsiteX61" fmla="*/ 2876992 w 3248517"/>
                <a:gd name="connsiteY61" fmla="*/ 819245 h 3507439"/>
                <a:gd name="connsiteX62" fmla="*/ 2742744 w 3248517"/>
                <a:gd name="connsiteY62" fmla="*/ 868450 h 3507439"/>
                <a:gd name="connsiteX63" fmla="*/ 3074039 w 3248517"/>
                <a:gd name="connsiteY63" fmla="*/ 501589 h 3507439"/>
                <a:gd name="connsiteX64" fmla="*/ 3219323 w 3248517"/>
                <a:gd name="connsiteY64" fmla="*/ 46231 h 3507439"/>
                <a:gd name="connsiteX65" fmla="*/ 3119988 w 3248517"/>
                <a:gd name="connsiteY65" fmla="*/ 328453 h 3507439"/>
                <a:gd name="connsiteX66" fmla="*/ 3079371 w 3248517"/>
                <a:gd name="connsiteY66" fmla="*/ 38232 h 3507439"/>
                <a:gd name="connsiteX67" fmla="*/ 3059798 w 3248517"/>
                <a:gd name="connsiteY67" fmla="*/ 388642 h 3507439"/>
                <a:gd name="connsiteX68" fmla="*/ 2963023 w 3248517"/>
                <a:gd name="connsiteY68" fmla="*/ 482754 h 3507439"/>
                <a:gd name="connsiteX69" fmla="*/ 2822963 w 3248517"/>
                <a:gd name="connsiteY69" fmla="*/ 60189 h 3507439"/>
                <a:gd name="connsiteX70" fmla="*/ 2887119 w 3248517"/>
                <a:gd name="connsiteY70" fmla="*/ 521161 h 3507439"/>
                <a:gd name="connsiteX71" fmla="*/ 2715630 w 3248517"/>
                <a:gd name="connsiteY71" fmla="*/ 730601 h 3507439"/>
                <a:gd name="connsiteX72" fmla="*/ 2649828 w 3248517"/>
                <a:gd name="connsiteY72" fmla="*/ 620884 h 3507439"/>
                <a:gd name="connsiteX73" fmla="*/ 2633832 w 3248517"/>
                <a:gd name="connsiteY73" fmla="*/ 446449 h 3507439"/>
                <a:gd name="connsiteX74" fmla="*/ 2586971 w 3248517"/>
                <a:gd name="connsiteY74" fmla="*/ 643296 h 3507439"/>
                <a:gd name="connsiteX75" fmla="*/ 2650846 w 3248517"/>
                <a:gd name="connsiteY75" fmla="*/ 771218 h 3507439"/>
                <a:gd name="connsiteX76" fmla="*/ 2632922 w 3248517"/>
                <a:gd name="connsiteY76" fmla="*/ 854946 h 3507439"/>
                <a:gd name="connsiteX77" fmla="*/ 2481287 w 3248517"/>
                <a:gd name="connsiteY77" fmla="*/ 854665 h 3507439"/>
                <a:gd name="connsiteX78" fmla="*/ 2393982 w 3248517"/>
                <a:gd name="connsiteY78" fmla="*/ 753575 h 3507439"/>
                <a:gd name="connsiteX79" fmla="*/ 2447929 w 3248517"/>
                <a:gd name="connsiteY79" fmla="*/ 605344 h 3507439"/>
                <a:gd name="connsiteX80" fmla="*/ 2420079 w 3248517"/>
                <a:gd name="connsiteY80" fmla="*/ 458586 h 3507439"/>
                <a:gd name="connsiteX81" fmla="*/ 2330389 w 3248517"/>
                <a:gd name="connsiteY81" fmla="*/ 702575 h 3507439"/>
                <a:gd name="connsiteX82" fmla="*/ 2045501 w 3248517"/>
                <a:gd name="connsiteY82" fmla="*/ 470160 h 3507439"/>
                <a:gd name="connsiteX83" fmla="*/ 2079139 w 3248517"/>
                <a:gd name="connsiteY83" fmla="*/ 379171 h 3507439"/>
                <a:gd name="connsiteX84" fmla="*/ 2305379 w 3248517"/>
                <a:gd name="connsiteY84" fmla="*/ 238764 h 3507439"/>
                <a:gd name="connsiteX85" fmla="*/ 2167863 w 3248517"/>
                <a:gd name="connsiteY85" fmla="*/ 296731 h 3507439"/>
                <a:gd name="connsiteX86" fmla="*/ 2035574 w 3248517"/>
                <a:gd name="connsiteY86" fmla="*/ 307863 h 3507439"/>
                <a:gd name="connsiteX87" fmla="*/ 2047899 w 3248517"/>
                <a:gd name="connsiteY87" fmla="*/ 174099 h 3507439"/>
                <a:gd name="connsiteX88" fmla="*/ 2126456 w 3248517"/>
                <a:gd name="connsiteY88" fmla="*/ 0 h 3507439"/>
                <a:gd name="connsiteX89" fmla="*/ 1966650 w 3248517"/>
                <a:gd name="connsiteY89" fmla="*/ 257318 h 3507439"/>
                <a:gd name="connsiteX90" fmla="*/ 1936870 w 3248517"/>
                <a:gd name="connsiteY90" fmla="*/ 32164 h 3507439"/>
                <a:gd name="connsiteX91" fmla="*/ 1901275 w 3248517"/>
                <a:gd name="connsiteY91" fmla="*/ 208756 h 3507439"/>
                <a:gd name="connsiteX92" fmla="*/ 1931363 w 3248517"/>
                <a:gd name="connsiteY92" fmla="*/ 367315 h 3507439"/>
                <a:gd name="connsiteX93" fmla="*/ 1837294 w 3248517"/>
                <a:gd name="connsiteY93" fmla="*/ 288733 h 3507439"/>
                <a:gd name="connsiteX94" fmla="*/ 1776782 w 3248517"/>
                <a:gd name="connsiteY94" fmla="*/ 138130 h 3507439"/>
                <a:gd name="connsiteX95" fmla="*/ 1812524 w 3248517"/>
                <a:gd name="connsiteY95" fmla="*/ 363351 h 3507439"/>
                <a:gd name="connsiteX96" fmla="*/ 2358415 w 3248517"/>
                <a:gd name="connsiteY96" fmla="*/ 907420 h 3507439"/>
                <a:gd name="connsiteX97" fmla="*/ 2235543 w 3248517"/>
                <a:gd name="connsiteY97" fmla="*/ 830779 h 3507439"/>
                <a:gd name="connsiteX98" fmla="*/ 2065635 w 3248517"/>
                <a:gd name="connsiteY98" fmla="*/ 746314 h 3507439"/>
                <a:gd name="connsiteX99" fmla="*/ 2108531 w 3248517"/>
                <a:gd name="connsiteY99" fmla="*/ 998194 h 3507439"/>
                <a:gd name="connsiteX100" fmla="*/ 2259254 w 3248517"/>
                <a:gd name="connsiteY100" fmla="*/ 1067227 h 3507439"/>
                <a:gd name="connsiteX101" fmla="*/ 2285163 w 3248517"/>
                <a:gd name="connsiteY101" fmla="*/ 1144483 h 3507439"/>
                <a:gd name="connsiteX102" fmla="*/ 2187208 w 3248517"/>
                <a:gd name="connsiteY102" fmla="*/ 1396872 h 3507439"/>
                <a:gd name="connsiteX103" fmla="*/ 1844360 w 3248517"/>
                <a:gd name="connsiteY103" fmla="*/ 1398722 h 3507439"/>
                <a:gd name="connsiteX104" fmla="*/ 1565233 w 3248517"/>
                <a:gd name="connsiteY104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526347 w 3248517"/>
                <a:gd name="connsiteY2" fmla="*/ 1443019 h 3507439"/>
                <a:gd name="connsiteX3" fmla="*/ 202179 w 3248517"/>
                <a:gd name="connsiteY3" fmla="*/ 1603646 h 3507439"/>
                <a:gd name="connsiteX4" fmla="*/ 53654 w 3248517"/>
                <a:gd name="connsiteY4" fmla="*/ 1771165 h 3507439"/>
                <a:gd name="connsiteX5" fmla="*/ 0 w 3248517"/>
                <a:gd name="connsiteY5" fmla="*/ 2063143 h 3507439"/>
                <a:gd name="connsiteX6" fmla="*/ 151635 w 3248517"/>
                <a:gd name="connsiteY6" fmla="*/ 1952864 h 3507439"/>
                <a:gd name="connsiteX7" fmla="*/ 188394 w 3248517"/>
                <a:gd name="connsiteY7" fmla="*/ 2003409 h 3507439"/>
                <a:gd name="connsiteX8" fmla="*/ 202179 w 3248517"/>
                <a:gd name="connsiteY8" fmla="*/ 1856369 h 3507439"/>
                <a:gd name="connsiteX9" fmla="*/ 280294 w 3248517"/>
                <a:gd name="connsiteY9" fmla="*/ 2269917 h 3507439"/>
                <a:gd name="connsiteX10" fmla="*/ 36760 w 3248517"/>
                <a:gd name="connsiteY10" fmla="*/ 2550211 h 3507439"/>
                <a:gd name="connsiteX11" fmla="*/ 45950 w 3248517"/>
                <a:gd name="connsiteY11" fmla="*/ 3363521 h 3507439"/>
                <a:gd name="connsiteX12" fmla="*/ 105685 w 3248517"/>
                <a:gd name="connsiteY12" fmla="*/ 3326761 h 3507439"/>
                <a:gd name="connsiteX13" fmla="*/ 133255 w 3248517"/>
                <a:gd name="connsiteY13" fmla="*/ 3469206 h 3507439"/>
                <a:gd name="connsiteX14" fmla="*/ 298674 w 3248517"/>
                <a:gd name="connsiteY14" fmla="*/ 3464611 h 3507439"/>
                <a:gd name="connsiteX15" fmla="*/ 353813 w 3248517"/>
                <a:gd name="connsiteY15" fmla="*/ 3427851 h 3507439"/>
                <a:gd name="connsiteX16" fmla="*/ 174609 w 3248517"/>
                <a:gd name="connsiteY16" fmla="*/ 3276217 h 3507439"/>
                <a:gd name="connsiteX17" fmla="*/ 170014 w 3248517"/>
                <a:gd name="connsiteY17" fmla="*/ 2720225 h 3507439"/>
                <a:gd name="connsiteX18" fmla="*/ 390573 w 3248517"/>
                <a:gd name="connsiteY18" fmla="*/ 2605350 h 3507439"/>
                <a:gd name="connsiteX19" fmla="*/ 298674 w 3248517"/>
                <a:gd name="connsiteY19" fmla="*/ 2734010 h 3507439"/>
                <a:gd name="connsiteX20" fmla="*/ 680057 w 3248517"/>
                <a:gd name="connsiteY20" fmla="*/ 3294597 h 3507439"/>
                <a:gd name="connsiteX21" fmla="*/ 721411 w 3248517"/>
                <a:gd name="connsiteY21" fmla="*/ 3262432 h 3507439"/>
                <a:gd name="connsiteX22" fmla="*/ 735196 w 3248517"/>
                <a:gd name="connsiteY22" fmla="*/ 3363521 h 3507439"/>
                <a:gd name="connsiteX23" fmla="*/ 928185 w 3248517"/>
                <a:gd name="connsiteY23" fmla="*/ 3363521 h 3507439"/>
                <a:gd name="connsiteX24" fmla="*/ 974135 w 3248517"/>
                <a:gd name="connsiteY24" fmla="*/ 3331356 h 3507439"/>
                <a:gd name="connsiteX25" fmla="*/ 758171 w 3248517"/>
                <a:gd name="connsiteY25" fmla="*/ 3193507 h 3507439"/>
                <a:gd name="connsiteX26" fmla="*/ 510043 w 3248517"/>
                <a:gd name="connsiteY26" fmla="*/ 2821314 h 3507439"/>
                <a:gd name="connsiteX27" fmla="*/ 519233 w 3248517"/>
                <a:gd name="connsiteY27" fmla="*/ 2738605 h 3507439"/>
                <a:gd name="connsiteX28" fmla="*/ 914400 w 3248517"/>
                <a:gd name="connsiteY28" fmla="*/ 2334247 h 3507439"/>
                <a:gd name="connsiteX29" fmla="*/ 1709331 w 3248517"/>
                <a:gd name="connsiteY29" fmla="*/ 2380197 h 3507439"/>
                <a:gd name="connsiteX30" fmla="*/ 1585267 w 3248517"/>
                <a:gd name="connsiteY30" fmla="*/ 3248647 h 3507439"/>
                <a:gd name="connsiteX31" fmla="*/ 1622026 w 3248517"/>
                <a:gd name="connsiteY31" fmla="*/ 3239457 h 3507439"/>
                <a:gd name="connsiteX32" fmla="*/ 1617432 w 3248517"/>
                <a:gd name="connsiteY32" fmla="*/ 3386496 h 3507439"/>
                <a:gd name="connsiteX33" fmla="*/ 1824205 w 3248517"/>
                <a:gd name="connsiteY33" fmla="*/ 3450826 h 3507439"/>
                <a:gd name="connsiteX34" fmla="*/ 1856370 w 3248517"/>
                <a:gd name="connsiteY34" fmla="*/ 3391091 h 3507439"/>
                <a:gd name="connsiteX35" fmla="*/ 1718521 w 3248517"/>
                <a:gd name="connsiteY35" fmla="*/ 3303786 h 3507439"/>
                <a:gd name="connsiteX36" fmla="*/ 1746091 w 3248517"/>
                <a:gd name="connsiteY36" fmla="*/ 2908619 h 3507439"/>
                <a:gd name="connsiteX37" fmla="*/ 1870155 w 3248517"/>
                <a:gd name="connsiteY37" fmla="*/ 2623730 h 3507439"/>
                <a:gd name="connsiteX38" fmla="*/ 1975840 w 3248517"/>
                <a:gd name="connsiteY38" fmla="*/ 2844289 h 3507439"/>
                <a:gd name="connsiteX39" fmla="*/ 2058549 w 3248517"/>
                <a:gd name="connsiteY39" fmla="*/ 3060253 h 3507439"/>
                <a:gd name="connsiteX40" fmla="*/ 2093835 w 3248517"/>
                <a:gd name="connsiteY40" fmla="*/ 3350929 h 3507439"/>
                <a:gd name="connsiteX41" fmla="*/ 2138593 w 3248517"/>
                <a:gd name="connsiteY41" fmla="*/ 3345423 h 3507439"/>
                <a:gd name="connsiteX42" fmla="*/ 2155499 w 3248517"/>
                <a:gd name="connsiteY42" fmla="*/ 3478113 h 3507439"/>
                <a:gd name="connsiteX43" fmla="*/ 2309062 w 3248517"/>
                <a:gd name="connsiteY43" fmla="*/ 3507439 h 3507439"/>
                <a:gd name="connsiteX44" fmla="*/ 2353539 w 3248517"/>
                <a:gd name="connsiteY44" fmla="*/ 3463419 h 3507439"/>
                <a:gd name="connsiteX45" fmla="*/ 2240700 w 3248517"/>
                <a:gd name="connsiteY45" fmla="*/ 3366924 h 3507439"/>
                <a:gd name="connsiteX46" fmla="*/ 2145854 w 3248517"/>
                <a:gd name="connsiteY46" fmla="*/ 3087823 h 3507439"/>
                <a:gd name="connsiteX47" fmla="*/ 2101660 w 3248517"/>
                <a:gd name="connsiteY47" fmla="*/ 2817884 h 3507439"/>
                <a:gd name="connsiteX48" fmla="*/ 2072334 w 3248517"/>
                <a:gd name="connsiteY48" fmla="*/ 2357222 h 3507439"/>
                <a:gd name="connsiteX49" fmla="*/ 2313376 w 3248517"/>
                <a:gd name="connsiteY49" fmla="*/ 2205413 h 3507439"/>
                <a:gd name="connsiteX50" fmla="*/ 2604615 w 3248517"/>
                <a:gd name="connsiteY50" fmla="*/ 1779447 h 3507439"/>
                <a:gd name="connsiteX51" fmla="*/ 2672628 w 3248517"/>
                <a:gd name="connsiteY51" fmla="*/ 1448891 h 3507439"/>
                <a:gd name="connsiteX52" fmla="*/ 2785010 w 3248517"/>
                <a:gd name="connsiteY52" fmla="*/ 1398346 h 3507439"/>
                <a:gd name="connsiteX53" fmla="*/ 2774628 w 3248517"/>
                <a:gd name="connsiteY53" fmla="*/ 1288521 h 3507439"/>
                <a:gd name="connsiteX54" fmla="*/ 2760106 w 3248517"/>
                <a:gd name="connsiteY54" fmla="*/ 1231453 h 3507439"/>
                <a:gd name="connsiteX55" fmla="*/ 2783362 w 3248517"/>
                <a:gd name="connsiteY55" fmla="*/ 1121454 h 3507439"/>
                <a:gd name="connsiteX56" fmla="*/ 2813492 w 3248517"/>
                <a:gd name="connsiteY56" fmla="*/ 1132185 h 3507439"/>
                <a:gd name="connsiteX57" fmla="*/ 2807530 w 3248517"/>
                <a:gd name="connsiteY57" fmla="*/ 1066034 h 3507439"/>
                <a:gd name="connsiteX58" fmla="*/ 2835100 w 3248517"/>
                <a:gd name="connsiteY58" fmla="*/ 1020084 h 3507439"/>
                <a:gd name="connsiteX59" fmla="*/ 2946306 w 3248517"/>
                <a:gd name="connsiteY59" fmla="*/ 872562 h 3507439"/>
                <a:gd name="connsiteX60" fmla="*/ 2986734 w 3248517"/>
                <a:gd name="connsiteY60" fmla="*/ 771955 h 3507439"/>
                <a:gd name="connsiteX61" fmla="*/ 2876992 w 3248517"/>
                <a:gd name="connsiteY61" fmla="*/ 819245 h 3507439"/>
                <a:gd name="connsiteX62" fmla="*/ 2742744 w 3248517"/>
                <a:gd name="connsiteY62" fmla="*/ 868450 h 3507439"/>
                <a:gd name="connsiteX63" fmla="*/ 3074039 w 3248517"/>
                <a:gd name="connsiteY63" fmla="*/ 501589 h 3507439"/>
                <a:gd name="connsiteX64" fmla="*/ 3219323 w 3248517"/>
                <a:gd name="connsiteY64" fmla="*/ 46231 h 3507439"/>
                <a:gd name="connsiteX65" fmla="*/ 3119988 w 3248517"/>
                <a:gd name="connsiteY65" fmla="*/ 328453 h 3507439"/>
                <a:gd name="connsiteX66" fmla="*/ 3079371 w 3248517"/>
                <a:gd name="connsiteY66" fmla="*/ 38232 h 3507439"/>
                <a:gd name="connsiteX67" fmla="*/ 3059798 w 3248517"/>
                <a:gd name="connsiteY67" fmla="*/ 388642 h 3507439"/>
                <a:gd name="connsiteX68" fmla="*/ 2963023 w 3248517"/>
                <a:gd name="connsiteY68" fmla="*/ 482754 h 3507439"/>
                <a:gd name="connsiteX69" fmla="*/ 2822963 w 3248517"/>
                <a:gd name="connsiteY69" fmla="*/ 60189 h 3507439"/>
                <a:gd name="connsiteX70" fmla="*/ 2887119 w 3248517"/>
                <a:gd name="connsiteY70" fmla="*/ 521161 h 3507439"/>
                <a:gd name="connsiteX71" fmla="*/ 2715630 w 3248517"/>
                <a:gd name="connsiteY71" fmla="*/ 730601 h 3507439"/>
                <a:gd name="connsiteX72" fmla="*/ 2649828 w 3248517"/>
                <a:gd name="connsiteY72" fmla="*/ 620884 h 3507439"/>
                <a:gd name="connsiteX73" fmla="*/ 2633832 w 3248517"/>
                <a:gd name="connsiteY73" fmla="*/ 446449 h 3507439"/>
                <a:gd name="connsiteX74" fmla="*/ 2586971 w 3248517"/>
                <a:gd name="connsiteY74" fmla="*/ 643296 h 3507439"/>
                <a:gd name="connsiteX75" fmla="*/ 2650846 w 3248517"/>
                <a:gd name="connsiteY75" fmla="*/ 771218 h 3507439"/>
                <a:gd name="connsiteX76" fmla="*/ 2632922 w 3248517"/>
                <a:gd name="connsiteY76" fmla="*/ 854946 h 3507439"/>
                <a:gd name="connsiteX77" fmla="*/ 2481287 w 3248517"/>
                <a:gd name="connsiteY77" fmla="*/ 854665 h 3507439"/>
                <a:gd name="connsiteX78" fmla="*/ 2393982 w 3248517"/>
                <a:gd name="connsiteY78" fmla="*/ 753575 h 3507439"/>
                <a:gd name="connsiteX79" fmla="*/ 2447929 w 3248517"/>
                <a:gd name="connsiteY79" fmla="*/ 605344 h 3507439"/>
                <a:gd name="connsiteX80" fmla="*/ 2420079 w 3248517"/>
                <a:gd name="connsiteY80" fmla="*/ 458586 h 3507439"/>
                <a:gd name="connsiteX81" fmla="*/ 2330389 w 3248517"/>
                <a:gd name="connsiteY81" fmla="*/ 702575 h 3507439"/>
                <a:gd name="connsiteX82" fmla="*/ 2045501 w 3248517"/>
                <a:gd name="connsiteY82" fmla="*/ 470160 h 3507439"/>
                <a:gd name="connsiteX83" fmla="*/ 2079139 w 3248517"/>
                <a:gd name="connsiteY83" fmla="*/ 379171 h 3507439"/>
                <a:gd name="connsiteX84" fmla="*/ 2305379 w 3248517"/>
                <a:gd name="connsiteY84" fmla="*/ 238764 h 3507439"/>
                <a:gd name="connsiteX85" fmla="*/ 2167863 w 3248517"/>
                <a:gd name="connsiteY85" fmla="*/ 296731 h 3507439"/>
                <a:gd name="connsiteX86" fmla="*/ 2035574 w 3248517"/>
                <a:gd name="connsiteY86" fmla="*/ 307863 h 3507439"/>
                <a:gd name="connsiteX87" fmla="*/ 2047899 w 3248517"/>
                <a:gd name="connsiteY87" fmla="*/ 174099 h 3507439"/>
                <a:gd name="connsiteX88" fmla="*/ 2126456 w 3248517"/>
                <a:gd name="connsiteY88" fmla="*/ 0 h 3507439"/>
                <a:gd name="connsiteX89" fmla="*/ 1966650 w 3248517"/>
                <a:gd name="connsiteY89" fmla="*/ 257318 h 3507439"/>
                <a:gd name="connsiteX90" fmla="*/ 1936870 w 3248517"/>
                <a:gd name="connsiteY90" fmla="*/ 32164 h 3507439"/>
                <a:gd name="connsiteX91" fmla="*/ 1901275 w 3248517"/>
                <a:gd name="connsiteY91" fmla="*/ 208756 h 3507439"/>
                <a:gd name="connsiteX92" fmla="*/ 1931363 w 3248517"/>
                <a:gd name="connsiteY92" fmla="*/ 367315 h 3507439"/>
                <a:gd name="connsiteX93" fmla="*/ 1837294 w 3248517"/>
                <a:gd name="connsiteY93" fmla="*/ 288733 h 3507439"/>
                <a:gd name="connsiteX94" fmla="*/ 1776782 w 3248517"/>
                <a:gd name="connsiteY94" fmla="*/ 138130 h 3507439"/>
                <a:gd name="connsiteX95" fmla="*/ 1812524 w 3248517"/>
                <a:gd name="connsiteY95" fmla="*/ 363351 h 3507439"/>
                <a:gd name="connsiteX96" fmla="*/ 2358415 w 3248517"/>
                <a:gd name="connsiteY96" fmla="*/ 907420 h 3507439"/>
                <a:gd name="connsiteX97" fmla="*/ 2235543 w 3248517"/>
                <a:gd name="connsiteY97" fmla="*/ 830779 h 3507439"/>
                <a:gd name="connsiteX98" fmla="*/ 2065635 w 3248517"/>
                <a:gd name="connsiteY98" fmla="*/ 746314 h 3507439"/>
                <a:gd name="connsiteX99" fmla="*/ 2108531 w 3248517"/>
                <a:gd name="connsiteY99" fmla="*/ 998194 h 3507439"/>
                <a:gd name="connsiteX100" fmla="*/ 2259254 w 3248517"/>
                <a:gd name="connsiteY100" fmla="*/ 1067227 h 3507439"/>
                <a:gd name="connsiteX101" fmla="*/ 2285163 w 3248517"/>
                <a:gd name="connsiteY101" fmla="*/ 1144483 h 3507439"/>
                <a:gd name="connsiteX102" fmla="*/ 2187208 w 3248517"/>
                <a:gd name="connsiteY102" fmla="*/ 1396872 h 3507439"/>
                <a:gd name="connsiteX103" fmla="*/ 1844360 w 3248517"/>
                <a:gd name="connsiteY103" fmla="*/ 1398722 h 3507439"/>
                <a:gd name="connsiteX104" fmla="*/ 1565233 w 3248517"/>
                <a:gd name="connsiteY104" fmla="*/ 1433906 h 3507439"/>
                <a:gd name="connsiteX0" fmla="*/ 1546239 w 3229523"/>
                <a:gd name="connsiteY0" fmla="*/ 1433906 h 3507439"/>
                <a:gd name="connsiteX1" fmla="*/ 827604 w 3229523"/>
                <a:gd name="connsiteY1" fmla="*/ 1430614 h 3507439"/>
                <a:gd name="connsiteX2" fmla="*/ 507353 w 3229523"/>
                <a:gd name="connsiteY2" fmla="*/ 1443019 h 3507439"/>
                <a:gd name="connsiteX3" fmla="*/ 183185 w 3229523"/>
                <a:gd name="connsiteY3" fmla="*/ 1603646 h 3507439"/>
                <a:gd name="connsiteX4" fmla="*/ 34660 w 3229523"/>
                <a:gd name="connsiteY4" fmla="*/ 1771165 h 3507439"/>
                <a:gd name="connsiteX5" fmla="*/ 0 w 3229523"/>
                <a:gd name="connsiteY5" fmla="*/ 2063143 h 3507439"/>
                <a:gd name="connsiteX6" fmla="*/ 132641 w 3229523"/>
                <a:gd name="connsiteY6" fmla="*/ 1952864 h 3507439"/>
                <a:gd name="connsiteX7" fmla="*/ 169400 w 3229523"/>
                <a:gd name="connsiteY7" fmla="*/ 2003409 h 3507439"/>
                <a:gd name="connsiteX8" fmla="*/ 183185 w 3229523"/>
                <a:gd name="connsiteY8" fmla="*/ 1856369 h 3507439"/>
                <a:gd name="connsiteX9" fmla="*/ 261300 w 3229523"/>
                <a:gd name="connsiteY9" fmla="*/ 2269917 h 3507439"/>
                <a:gd name="connsiteX10" fmla="*/ 17766 w 3229523"/>
                <a:gd name="connsiteY10" fmla="*/ 2550211 h 3507439"/>
                <a:gd name="connsiteX11" fmla="*/ 26956 w 3229523"/>
                <a:gd name="connsiteY11" fmla="*/ 3363521 h 3507439"/>
                <a:gd name="connsiteX12" fmla="*/ 86691 w 3229523"/>
                <a:gd name="connsiteY12" fmla="*/ 3326761 h 3507439"/>
                <a:gd name="connsiteX13" fmla="*/ 114261 w 3229523"/>
                <a:gd name="connsiteY13" fmla="*/ 3469206 h 3507439"/>
                <a:gd name="connsiteX14" fmla="*/ 279680 w 3229523"/>
                <a:gd name="connsiteY14" fmla="*/ 3464611 h 3507439"/>
                <a:gd name="connsiteX15" fmla="*/ 334819 w 3229523"/>
                <a:gd name="connsiteY15" fmla="*/ 3427851 h 3507439"/>
                <a:gd name="connsiteX16" fmla="*/ 155615 w 3229523"/>
                <a:gd name="connsiteY16" fmla="*/ 3276217 h 3507439"/>
                <a:gd name="connsiteX17" fmla="*/ 151020 w 3229523"/>
                <a:gd name="connsiteY17" fmla="*/ 2720225 h 3507439"/>
                <a:gd name="connsiteX18" fmla="*/ 371579 w 3229523"/>
                <a:gd name="connsiteY18" fmla="*/ 2605350 h 3507439"/>
                <a:gd name="connsiteX19" fmla="*/ 279680 w 3229523"/>
                <a:gd name="connsiteY19" fmla="*/ 2734010 h 3507439"/>
                <a:gd name="connsiteX20" fmla="*/ 661063 w 3229523"/>
                <a:gd name="connsiteY20" fmla="*/ 3294597 h 3507439"/>
                <a:gd name="connsiteX21" fmla="*/ 702417 w 3229523"/>
                <a:gd name="connsiteY21" fmla="*/ 3262432 h 3507439"/>
                <a:gd name="connsiteX22" fmla="*/ 716202 w 3229523"/>
                <a:gd name="connsiteY22" fmla="*/ 3363521 h 3507439"/>
                <a:gd name="connsiteX23" fmla="*/ 909191 w 3229523"/>
                <a:gd name="connsiteY23" fmla="*/ 3363521 h 3507439"/>
                <a:gd name="connsiteX24" fmla="*/ 955141 w 3229523"/>
                <a:gd name="connsiteY24" fmla="*/ 3331356 h 3507439"/>
                <a:gd name="connsiteX25" fmla="*/ 739177 w 3229523"/>
                <a:gd name="connsiteY25" fmla="*/ 3193507 h 3507439"/>
                <a:gd name="connsiteX26" fmla="*/ 491049 w 3229523"/>
                <a:gd name="connsiteY26" fmla="*/ 2821314 h 3507439"/>
                <a:gd name="connsiteX27" fmla="*/ 500239 w 3229523"/>
                <a:gd name="connsiteY27" fmla="*/ 2738605 h 3507439"/>
                <a:gd name="connsiteX28" fmla="*/ 895406 w 3229523"/>
                <a:gd name="connsiteY28" fmla="*/ 2334247 h 3507439"/>
                <a:gd name="connsiteX29" fmla="*/ 1690337 w 3229523"/>
                <a:gd name="connsiteY29" fmla="*/ 2380197 h 3507439"/>
                <a:gd name="connsiteX30" fmla="*/ 1566273 w 3229523"/>
                <a:gd name="connsiteY30" fmla="*/ 3248647 h 3507439"/>
                <a:gd name="connsiteX31" fmla="*/ 1603032 w 3229523"/>
                <a:gd name="connsiteY31" fmla="*/ 3239457 h 3507439"/>
                <a:gd name="connsiteX32" fmla="*/ 1598438 w 3229523"/>
                <a:gd name="connsiteY32" fmla="*/ 3386496 h 3507439"/>
                <a:gd name="connsiteX33" fmla="*/ 1805211 w 3229523"/>
                <a:gd name="connsiteY33" fmla="*/ 3450826 h 3507439"/>
                <a:gd name="connsiteX34" fmla="*/ 1837376 w 3229523"/>
                <a:gd name="connsiteY34" fmla="*/ 3391091 h 3507439"/>
                <a:gd name="connsiteX35" fmla="*/ 1699527 w 3229523"/>
                <a:gd name="connsiteY35" fmla="*/ 3303786 h 3507439"/>
                <a:gd name="connsiteX36" fmla="*/ 1727097 w 3229523"/>
                <a:gd name="connsiteY36" fmla="*/ 2908619 h 3507439"/>
                <a:gd name="connsiteX37" fmla="*/ 1851161 w 3229523"/>
                <a:gd name="connsiteY37" fmla="*/ 2623730 h 3507439"/>
                <a:gd name="connsiteX38" fmla="*/ 1956846 w 3229523"/>
                <a:gd name="connsiteY38" fmla="*/ 2844289 h 3507439"/>
                <a:gd name="connsiteX39" fmla="*/ 2039555 w 3229523"/>
                <a:gd name="connsiteY39" fmla="*/ 3060253 h 3507439"/>
                <a:gd name="connsiteX40" fmla="*/ 2074841 w 3229523"/>
                <a:gd name="connsiteY40" fmla="*/ 3350929 h 3507439"/>
                <a:gd name="connsiteX41" fmla="*/ 2119599 w 3229523"/>
                <a:gd name="connsiteY41" fmla="*/ 3345423 h 3507439"/>
                <a:gd name="connsiteX42" fmla="*/ 2136505 w 3229523"/>
                <a:gd name="connsiteY42" fmla="*/ 3478113 h 3507439"/>
                <a:gd name="connsiteX43" fmla="*/ 2290068 w 3229523"/>
                <a:gd name="connsiteY43" fmla="*/ 3507439 h 3507439"/>
                <a:gd name="connsiteX44" fmla="*/ 2334545 w 3229523"/>
                <a:gd name="connsiteY44" fmla="*/ 3463419 h 3507439"/>
                <a:gd name="connsiteX45" fmla="*/ 2221706 w 3229523"/>
                <a:gd name="connsiteY45" fmla="*/ 3366924 h 3507439"/>
                <a:gd name="connsiteX46" fmla="*/ 2126860 w 3229523"/>
                <a:gd name="connsiteY46" fmla="*/ 3087823 h 3507439"/>
                <a:gd name="connsiteX47" fmla="*/ 2082666 w 3229523"/>
                <a:gd name="connsiteY47" fmla="*/ 2817884 h 3507439"/>
                <a:gd name="connsiteX48" fmla="*/ 2053340 w 3229523"/>
                <a:gd name="connsiteY48" fmla="*/ 2357222 h 3507439"/>
                <a:gd name="connsiteX49" fmla="*/ 2294382 w 3229523"/>
                <a:gd name="connsiteY49" fmla="*/ 2205413 h 3507439"/>
                <a:gd name="connsiteX50" fmla="*/ 2585621 w 3229523"/>
                <a:gd name="connsiteY50" fmla="*/ 1779447 h 3507439"/>
                <a:gd name="connsiteX51" fmla="*/ 2653634 w 3229523"/>
                <a:gd name="connsiteY51" fmla="*/ 1448891 h 3507439"/>
                <a:gd name="connsiteX52" fmla="*/ 2766016 w 3229523"/>
                <a:gd name="connsiteY52" fmla="*/ 1398346 h 3507439"/>
                <a:gd name="connsiteX53" fmla="*/ 2755634 w 3229523"/>
                <a:gd name="connsiteY53" fmla="*/ 1288521 h 3507439"/>
                <a:gd name="connsiteX54" fmla="*/ 2741112 w 3229523"/>
                <a:gd name="connsiteY54" fmla="*/ 1231453 h 3507439"/>
                <a:gd name="connsiteX55" fmla="*/ 2764368 w 3229523"/>
                <a:gd name="connsiteY55" fmla="*/ 1121454 h 3507439"/>
                <a:gd name="connsiteX56" fmla="*/ 2794498 w 3229523"/>
                <a:gd name="connsiteY56" fmla="*/ 1132185 h 3507439"/>
                <a:gd name="connsiteX57" fmla="*/ 2788536 w 3229523"/>
                <a:gd name="connsiteY57" fmla="*/ 1066034 h 3507439"/>
                <a:gd name="connsiteX58" fmla="*/ 2816106 w 3229523"/>
                <a:gd name="connsiteY58" fmla="*/ 1020084 h 3507439"/>
                <a:gd name="connsiteX59" fmla="*/ 2927312 w 3229523"/>
                <a:gd name="connsiteY59" fmla="*/ 872562 h 3507439"/>
                <a:gd name="connsiteX60" fmla="*/ 2967740 w 3229523"/>
                <a:gd name="connsiteY60" fmla="*/ 771955 h 3507439"/>
                <a:gd name="connsiteX61" fmla="*/ 2857998 w 3229523"/>
                <a:gd name="connsiteY61" fmla="*/ 819245 h 3507439"/>
                <a:gd name="connsiteX62" fmla="*/ 2723750 w 3229523"/>
                <a:gd name="connsiteY62" fmla="*/ 868450 h 3507439"/>
                <a:gd name="connsiteX63" fmla="*/ 3055045 w 3229523"/>
                <a:gd name="connsiteY63" fmla="*/ 501589 h 3507439"/>
                <a:gd name="connsiteX64" fmla="*/ 3200329 w 3229523"/>
                <a:gd name="connsiteY64" fmla="*/ 46231 h 3507439"/>
                <a:gd name="connsiteX65" fmla="*/ 3100994 w 3229523"/>
                <a:gd name="connsiteY65" fmla="*/ 328453 h 3507439"/>
                <a:gd name="connsiteX66" fmla="*/ 3060377 w 3229523"/>
                <a:gd name="connsiteY66" fmla="*/ 38232 h 3507439"/>
                <a:gd name="connsiteX67" fmla="*/ 3040804 w 3229523"/>
                <a:gd name="connsiteY67" fmla="*/ 388642 h 3507439"/>
                <a:gd name="connsiteX68" fmla="*/ 2944029 w 3229523"/>
                <a:gd name="connsiteY68" fmla="*/ 482754 h 3507439"/>
                <a:gd name="connsiteX69" fmla="*/ 2803969 w 3229523"/>
                <a:gd name="connsiteY69" fmla="*/ 60189 h 3507439"/>
                <a:gd name="connsiteX70" fmla="*/ 2868125 w 3229523"/>
                <a:gd name="connsiteY70" fmla="*/ 521161 h 3507439"/>
                <a:gd name="connsiteX71" fmla="*/ 2696636 w 3229523"/>
                <a:gd name="connsiteY71" fmla="*/ 730601 h 3507439"/>
                <a:gd name="connsiteX72" fmla="*/ 2630834 w 3229523"/>
                <a:gd name="connsiteY72" fmla="*/ 620884 h 3507439"/>
                <a:gd name="connsiteX73" fmla="*/ 2614838 w 3229523"/>
                <a:gd name="connsiteY73" fmla="*/ 446449 h 3507439"/>
                <a:gd name="connsiteX74" fmla="*/ 2567977 w 3229523"/>
                <a:gd name="connsiteY74" fmla="*/ 643296 h 3507439"/>
                <a:gd name="connsiteX75" fmla="*/ 2631852 w 3229523"/>
                <a:gd name="connsiteY75" fmla="*/ 771218 h 3507439"/>
                <a:gd name="connsiteX76" fmla="*/ 2613928 w 3229523"/>
                <a:gd name="connsiteY76" fmla="*/ 854946 h 3507439"/>
                <a:gd name="connsiteX77" fmla="*/ 2462293 w 3229523"/>
                <a:gd name="connsiteY77" fmla="*/ 854665 h 3507439"/>
                <a:gd name="connsiteX78" fmla="*/ 2374988 w 3229523"/>
                <a:gd name="connsiteY78" fmla="*/ 753575 h 3507439"/>
                <a:gd name="connsiteX79" fmla="*/ 2428935 w 3229523"/>
                <a:gd name="connsiteY79" fmla="*/ 605344 h 3507439"/>
                <a:gd name="connsiteX80" fmla="*/ 2401085 w 3229523"/>
                <a:gd name="connsiteY80" fmla="*/ 458586 h 3507439"/>
                <a:gd name="connsiteX81" fmla="*/ 2311395 w 3229523"/>
                <a:gd name="connsiteY81" fmla="*/ 702575 h 3507439"/>
                <a:gd name="connsiteX82" fmla="*/ 2026507 w 3229523"/>
                <a:gd name="connsiteY82" fmla="*/ 470160 h 3507439"/>
                <a:gd name="connsiteX83" fmla="*/ 2060145 w 3229523"/>
                <a:gd name="connsiteY83" fmla="*/ 379171 h 3507439"/>
                <a:gd name="connsiteX84" fmla="*/ 2286385 w 3229523"/>
                <a:gd name="connsiteY84" fmla="*/ 238764 h 3507439"/>
                <a:gd name="connsiteX85" fmla="*/ 2148869 w 3229523"/>
                <a:gd name="connsiteY85" fmla="*/ 296731 h 3507439"/>
                <a:gd name="connsiteX86" fmla="*/ 2016580 w 3229523"/>
                <a:gd name="connsiteY86" fmla="*/ 307863 h 3507439"/>
                <a:gd name="connsiteX87" fmla="*/ 2028905 w 3229523"/>
                <a:gd name="connsiteY87" fmla="*/ 174099 h 3507439"/>
                <a:gd name="connsiteX88" fmla="*/ 2107462 w 3229523"/>
                <a:gd name="connsiteY88" fmla="*/ 0 h 3507439"/>
                <a:gd name="connsiteX89" fmla="*/ 1947656 w 3229523"/>
                <a:gd name="connsiteY89" fmla="*/ 257318 h 3507439"/>
                <a:gd name="connsiteX90" fmla="*/ 1917876 w 3229523"/>
                <a:gd name="connsiteY90" fmla="*/ 32164 h 3507439"/>
                <a:gd name="connsiteX91" fmla="*/ 1882281 w 3229523"/>
                <a:gd name="connsiteY91" fmla="*/ 208756 h 3507439"/>
                <a:gd name="connsiteX92" fmla="*/ 1912369 w 3229523"/>
                <a:gd name="connsiteY92" fmla="*/ 367315 h 3507439"/>
                <a:gd name="connsiteX93" fmla="*/ 1818300 w 3229523"/>
                <a:gd name="connsiteY93" fmla="*/ 288733 h 3507439"/>
                <a:gd name="connsiteX94" fmla="*/ 1757788 w 3229523"/>
                <a:gd name="connsiteY94" fmla="*/ 138130 h 3507439"/>
                <a:gd name="connsiteX95" fmla="*/ 1793530 w 3229523"/>
                <a:gd name="connsiteY95" fmla="*/ 363351 h 3507439"/>
                <a:gd name="connsiteX96" fmla="*/ 2339421 w 3229523"/>
                <a:gd name="connsiteY96" fmla="*/ 907420 h 3507439"/>
                <a:gd name="connsiteX97" fmla="*/ 2216549 w 3229523"/>
                <a:gd name="connsiteY97" fmla="*/ 830779 h 3507439"/>
                <a:gd name="connsiteX98" fmla="*/ 2046641 w 3229523"/>
                <a:gd name="connsiteY98" fmla="*/ 746314 h 3507439"/>
                <a:gd name="connsiteX99" fmla="*/ 2089537 w 3229523"/>
                <a:gd name="connsiteY99" fmla="*/ 998194 h 3507439"/>
                <a:gd name="connsiteX100" fmla="*/ 2240260 w 3229523"/>
                <a:gd name="connsiteY100" fmla="*/ 1067227 h 3507439"/>
                <a:gd name="connsiteX101" fmla="*/ 2266169 w 3229523"/>
                <a:gd name="connsiteY101" fmla="*/ 1144483 h 3507439"/>
                <a:gd name="connsiteX102" fmla="*/ 2168214 w 3229523"/>
                <a:gd name="connsiteY102" fmla="*/ 1396872 h 3507439"/>
                <a:gd name="connsiteX103" fmla="*/ 1825366 w 3229523"/>
                <a:gd name="connsiteY103" fmla="*/ 1398722 h 3507439"/>
                <a:gd name="connsiteX104" fmla="*/ 1546239 w 3229523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2755 w 3229637"/>
                <a:gd name="connsiteY6" fmla="*/ 195286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2755 w 3229637"/>
                <a:gd name="connsiteY6" fmla="*/ 195286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05621 w 3229637"/>
                <a:gd name="connsiteY6" fmla="*/ 192030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2755 w 3229637"/>
                <a:gd name="connsiteY6" fmla="*/ 1917591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202292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34161 w 3229637"/>
                <a:gd name="connsiteY10" fmla="*/ 253935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69204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27070 w 3229637"/>
                <a:gd name="connsiteY12" fmla="*/ 3363521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27070 w 3229637"/>
                <a:gd name="connsiteY12" fmla="*/ 3363521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27070 w 3229637"/>
                <a:gd name="connsiteY12" fmla="*/ 3363521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10513 w 3229637"/>
                <a:gd name="connsiteY16" fmla="*/ 343056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10513 w 3229637"/>
                <a:gd name="connsiteY16" fmla="*/ 343056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05086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05086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698518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698518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698518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698518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9641 w 3229637"/>
                <a:gd name="connsiteY20" fmla="*/ 273943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9641 w 3229637"/>
                <a:gd name="connsiteY20" fmla="*/ 273943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9318 w 3229637"/>
                <a:gd name="connsiteY21" fmla="*/ 330273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9318 w 3229637"/>
                <a:gd name="connsiteY21" fmla="*/ 330273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7445 w 3229637"/>
                <a:gd name="connsiteY25" fmla="*/ 3374374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7445 w 3229637"/>
                <a:gd name="connsiteY25" fmla="*/ 3374374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7445 w 3229637"/>
                <a:gd name="connsiteY25" fmla="*/ 3374374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6526 w 3229637"/>
                <a:gd name="connsiteY30" fmla="*/ 2339674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6526 w 3229637"/>
                <a:gd name="connsiteY30" fmla="*/ 2339674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5878 w 3229637"/>
                <a:gd name="connsiteY31" fmla="*/ 2366631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5878 w 3229637"/>
                <a:gd name="connsiteY31" fmla="*/ 2366631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66387 w 3229637"/>
                <a:gd name="connsiteY33" fmla="*/ 3248647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66387 w 3229637"/>
                <a:gd name="connsiteY33" fmla="*/ 3248647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66387 w 3229637"/>
                <a:gd name="connsiteY33" fmla="*/ 3248647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72765 w 3229637"/>
                <a:gd name="connsiteY36" fmla="*/ 3445399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150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150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150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</a:cxnLst>
              <a:rect l="l" t="t" r="r" b="b"/>
              <a:pathLst>
                <a:path w="3229637" h="3507439">
                  <a:moveTo>
                    <a:pt x="1546353" y="1433906"/>
                  </a:moveTo>
                  <a:cubicBezTo>
                    <a:pt x="1264376" y="1403510"/>
                    <a:pt x="925128" y="1423449"/>
                    <a:pt x="827718" y="1430614"/>
                  </a:cubicBezTo>
                  <a:cubicBezTo>
                    <a:pt x="652559" y="1443198"/>
                    <a:pt x="599781" y="1417197"/>
                    <a:pt x="507467" y="1443019"/>
                  </a:cubicBezTo>
                  <a:cubicBezTo>
                    <a:pt x="400064" y="1480911"/>
                    <a:pt x="265948" y="1557307"/>
                    <a:pt x="183299" y="1603646"/>
                  </a:cubicBezTo>
                  <a:lnTo>
                    <a:pt x="34774" y="1771165"/>
                  </a:lnTo>
                  <a:cubicBezTo>
                    <a:pt x="23221" y="1868491"/>
                    <a:pt x="-1899" y="1976670"/>
                    <a:pt x="114" y="2063143"/>
                  </a:cubicBezTo>
                  <a:cubicBezTo>
                    <a:pt x="52468" y="2034523"/>
                    <a:pt x="112961" y="1995052"/>
                    <a:pt x="130041" y="1914878"/>
                  </a:cubicBezTo>
                  <a:lnTo>
                    <a:pt x="134241" y="1957282"/>
                  </a:lnTo>
                  <a:cubicBezTo>
                    <a:pt x="166875" y="1937211"/>
                    <a:pt x="175086" y="1876440"/>
                    <a:pt x="191439" y="1842802"/>
                  </a:cubicBezTo>
                  <a:cubicBezTo>
                    <a:pt x="195770" y="1982461"/>
                    <a:pt x="243514" y="2113978"/>
                    <a:pt x="283120" y="2256350"/>
                  </a:cubicBezTo>
                  <a:cubicBezTo>
                    <a:pt x="259827" y="2484546"/>
                    <a:pt x="92727" y="2476676"/>
                    <a:pt x="20594" y="2555637"/>
                  </a:cubicBezTo>
                  <a:cubicBezTo>
                    <a:pt x="26324" y="2711887"/>
                    <a:pt x="58648" y="3002221"/>
                    <a:pt x="48874" y="3136868"/>
                  </a:cubicBezTo>
                  <a:cubicBezTo>
                    <a:pt x="44526" y="3203682"/>
                    <a:pt x="398" y="3311521"/>
                    <a:pt x="43351" y="3349954"/>
                  </a:cubicBezTo>
                  <a:lnTo>
                    <a:pt x="86805" y="3307767"/>
                  </a:lnTo>
                  <a:cubicBezTo>
                    <a:pt x="79715" y="3372434"/>
                    <a:pt x="94332" y="3390973"/>
                    <a:pt x="103522" y="3444786"/>
                  </a:cubicBezTo>
                  <a:cubicBezTo>
                    <a:pt x="108011" y="3470388"/>
                    <a:pt x="234603" y="3474284"/>
                    <a:pt x="266227" y="3470038"/>
                  </a:cubicBezTo>
                  <a:lnTo>
                    <a:pt x="291519" y="3414284"/>
                  </a:lnTo>
                  <a:cubicBezTo>
                    <a:pt x="298714" y="3384542"/>
                    <a:pt x="162101" y="3330379"/>
                    <a:pt x="155729" y="3276217"/>
                  </a:cubicBezTo>
                  <a:cubicBezTo>
                    <a:pt x="135204" y="3093600"/>
                    <a:pt x="133673" y="2780742"/>
                    <a:pt x="148421" y="2703945"/>
                  </a:cubicBezTo>
                  <a:cubicBezTo>
                    <a:pt x="211992" y="2659323"/>
                    <a:pt x="297269" y="2633693"/>
                    <a:pt x="379833" y="2591783"/>
                  </a:cubicBezTo>
                  <a:cubicBezTo>
                    <a:pt x="345582" y="2657281"/>
                    <a:pt x="300479" y="2720065"/>
                    <a:pt x="306928" y="2747577"/>
                  </a:cubicBezTo>
                  <a:cubicBezTo>
                    <a:pt x="359398" y="2841590"/>
                    <a:pt x="536574" y="3017207"/>
                    <a:pt x="588832" y="3126014"/>
                  </a:cubicBezTo>
                  <a:cubicBezTo>
                    <a:pt x="649230" y="3218541"/>
                    <a:pt x="646298" y="3284975"/>
                    <a:pt x="669318" y="3302737"/>
                  </a:cubicBezTo>
                  <a:lnTo>
                    <a:pt x="702531" y="3262432"/>
                  </a:lnTo>
                  <a:cubicBezTo>
                    <a:pt x="707126" y="3323263"/>
                    <a:pt x="744281" y="3389519"/>
                    <a:pt x="811283" y="3396081"/>
                  </a:cubicBezTo>
                  <a:cubicBezTo>
                    <a:pt x="852097" y="3401508"/>
                    <a:pt x="879345" y="3396081"/>
                    <a:pt x="912019" y="3377088"/>
                  </a:cubicBezTo>
                  <a:cubicBezTo>
                    <a:pt x="909247" y="3350086"/>
                    <a:pt x="911901" y="3336651"/>
                    <a:pt x="930835" y="3317789"/>
                  </a:cubicBezTo>
                  <a:cubicBezTo>
                    <a:pt x="866083" y="3279979"/>
                    <a:pt x="823037" y="3261164"/>
                    <a:pt x="771852" y="3228780"/>
                  </a:cubicBezTo>
                  <a:cubicBezTo>
                    <a:pt x="746123" y="3128232"/>
                    <a:pt x="554879" y="2957137"/>
                    <a:pt x="480310" y="2810461"/>
                  </a:cubicBezTo>
                  <a:cubicBezTo>
                    <a:pt x="492418" y="2764802"/>
                    <a:pt x="493672" y="2762557"/>
                    <a:pt x="500353" y="2738605"/>
                  </a:cubicBezTo>
                  <a:cubicBezTo>
                    <a:pt x="653782" y="2620099"/>
                    <a:pt x="834344" y="2509733"/>
                    <a:pt x="879239" y="2336960"/>
                  </a:cubicBezTo>
                  <a:cubicBezTo>
                    <a:pt x="1133363" y="2424633"/>
                    <a:pt x="1425474" y="2392920"/>
                    <a:pt x="1704018" y="2366631"/>
                  </a:cubicBezTo>
                  <a:cubicBezTo>
                    <a:pt x="1655617" y="2542458"/>
                    <a:pt x="1631990" y="2873190"/>
                    <a:pt x="1609052" y="3020193"/>
                  </a:cubicBezTo>
                  <a:cubicBezTo>
                    <a:pt x="1596967" y="3140062"/>
                    <a:pt x="1543857" y="3227931"/>
                    <a:pt x="1571814" y="3267640"/>
                  </a:cubicBezTo>
                  <a:lnTo>
                    <a:pt x="1597719" y="3234030"/>
                  </a:lnTo>
                  <a:cubicBezTo>
                    <a:pt x="1606136" y="3322839"/>
                    <a:pt x="1565714" y="3376374"/>
                    <a:pt x="1590412" y="3394636"/>
                  </a:cubicBezTo>
                  <a:cubicBezTo>
                    <a:pt x="1632203" y="3445926"/>
                    <a:pt x="1673994" y="3426669"/>
                    <a:pt x="1745632" y="3445399"/>
                  </a:cubicBezTo>
                  <a:cubicBezTo>
                    <a:pt x="1797054" y="3430009"/>
                    <a:pt x="1769789" y="3409194"/>
                    <a:pt x="1802217" y="3382951"/>
                  </a:cubicBezTo>
                  <a:cubicBezTo>
                    <a:pt x="1765312" y="3348423"/>
                    <a:pt x="1755539" y="3316607"/>
                    <a:pt x="1699641" y="3279366"/>
                  </a:cubicBezTo>
                  <a:cubicBezTo>
                    <a:pt x="1684411" y="3109658"/>
                    <a:pt x="1709882" y="3010495"/>
                    <a:pt x="1729925" y="2911333"/>
                  </a:cubicBezTo>
                  <a:cubicBezTo>
                    <a:pt x="1754095" y="2826318"/>
                    <a:pt x="1810825" y="2719598"/>
                    <a:pt x="1851275" y="2623730"/>
                  </a:cubicBezTo>
                  <a:cubicBezTo>
                    <a:pt x="1932630" y="2705389"/>
                    <a:pt x="1932586" y="2773483"/>
                    <a:pt x="1970527" y="2855143"/>
                  </a:cubicBezTo>
                  <a:cubicBezTo>
                    <a:pt x="1974581" y="2904519"/>
                    <a:pt x="2016622" y="2991883"/>
                    <a:pt x="2039669" y="3060253"/>
                  </a:cubicBezTo>
                  <a:cubicBezTo>
                    <a:pt x="2064998" y="3195132"/>
                    <a:pt x="2052530" y="3339346"/>
                    <a:pt x="2074955" y="3350929"/>
                  </a:cubicBezTo>
                  <a:lnTo>
                    <a:pt x="2119713" y="3345423"/>
                  </a:lnTo>
                  <a:cubicBezTo>
                    <a:pt x="2153785" y="3398539"/>
                    <a:pt x="2115877" y="3430328"/>
                    <a:pt x="2136619" y="3478113"/>
                  </a:cubicBezTo>
                  <a:cubicBezTo>
                    <a:pt x="2201137" y="3506549"/>
                    <a:pt x="2238994" y="3497664"/>
                    <a:pt x="2290182" y="3507439"/>
                  </a:cubicBezTo>
                  <a:cubicBezTo>
                    <a:pt x="2312116" y="3489211"/>
                    <a:pt x="2307393" y="3476315"/>
                    <a:pt x="2334659" y="3463419"/>
                  </a:cubicBezTo>
                  <a:cubicBezTo>
                    <a:pt x="2334369" y="3441918"/>
                    <a:pt x="2259433" y="3399089"/>
                    <a:pt x="2221820" y="3366924"/>
                  </a:cubicBezTo>
                  <a:cubicBezTo>
                    <a:pt x="2197314" y="3276556"/>
                    <a:pt x="2183470" y="3215514"/>
                    <a:pt x="2126974" y="3087823"/>
                  </a:cubicBezTo>
                  <a:cubicBezTo>
                    <a:pt x="2106911" y="3008507"/>
                    <a:pt x="2094845" y="2931857"/>
                    <a:pt x="2082780" y="2817884"/>
                  </a:cubicBezTo>
                  <a:cubicBezTo>
                    <a:pt x="2066784" y="2709650"/>
                    <a:pt x="2021463" y="2449460"/>
                    <a:pt x="2053454" y="2357222"/>
                  </a:cubicBezTo>
                  <a:cubicBezTo>
                    <a:pt x="2125803" y="2341275"/>
                    <a:pt x="2259469" y="2266680"/>
                    <a:pt x="2294496" y="2205413"/>
                  </a:cubicBezTo>
                  <a:cubicBezTo>
                    <a:pt x="2375580" y="2071422"/>
                    <a:pt x="2509982" y="1916105"/>
                    <a:pt x="2585735" y="1779447"/>
                  </a:cubicBezTo>
                  <a:cubicBezTo>
                    <a:pt x="2622624" y="1738575"/>
                    <a:pt x="2646183" y="1543081"/>
                    <a:pt x="2653748" y="1448891"/>
                  </a:cubicBezTo>
                  <a:cubicBezTo>
                    <a:pt x="2698318" y="1435597"/>
                    <a:pt x="2716228" y="1438299"/>
                    <a:pt x="2766130" y="1398346"/>
                  </a:cubicBezTo>
                  <a:lnTo>
                    <a:pt x="2755748" y="1288521"/>
                  </a:lnTo>
                  <a:cubicBezTo>
                    <a:pt x="2749130" y="1268610"/>
                    <a:pt x="2731849" y="1264694"/>
                    <a:pt x="2741226" y="1231453"/>
                  </a:cubicBezTo>
                  <a:lnTo>
                    <a:pt x="2764482" y="1121454"/>
                  </a:lnTo>
                  <a:lnTo>
                    <a:pt x="2794612" y="1132185"/>
                  </a:lnTo>
                  <a:cubicBezTo>
                    <a:pt x="2792625" y="1110135"/>
                    <a:pt x="2779974" y="1085418"/>
                    <a:pt x="2788650" y="1066034"/>
                  </a:cubicBezTo>
                  <a:cubicBezTo>
                    <a:pt x="2797840" y="1050717"/>
                    <a:pt x="2778270" y="1031680"/>
                    <a:pt x="2816220" y="1020084"/>
                  </a:cubicBezTo>
                  <a:cubicBezTo>
                    <a:pt x="2860676" y="1006500"/>
                    <a:pt x="2907486" y="969900"/>
                    <a:pt x="2927426" y="872562"/>
                  </a:cubicBezTo>
                  <a:cubicBezTo>
                    <a:pt x="2928705" y="852534"/>
                    <a:pt x="2989181" y="799948"/>
                    <a:pt x="2967854" y="771955"/>
                  </a:cubicBezTo>
                  <a:cubicBezTo>
                    <a:pt x="2949066" y="764252"/>
                    <a:pt x="2898777" y="792499"/>
                    <a:pt x="2858112" y="819245"/>
                  </a:cubicBezTo>
                  <a:cubicBezTo>
                    <a:pt x="2790789" y="832661"/>
                    <a:pt x="2777221" y="853857"/>
                    <a:pt x="2723864" y="868450"/>
                  </a:cubicBezTo>
                  <a:cubicBezTo>
                    <a:pt x="2756096" y="736388"/>
                    <a:pt x="2916290" y="604326"/>
                    <a:pt x="3055159" y="501589"/>
                  </a:cubicBezTo>
                  <a:cubicBezTo>
                    <a:pt x="3225330" y="382681"/>
                    <a:pt x="3264871" y="66500"/>
                    <a:pt x="3200443" y="46231"/>
                  </a:cubicBezTo>
                  <a:cubicBezTo>
                    <a:pt x="3146892" y="34559"/>
                    <a:pt x="3175986" y="321464"/>
                    <a:pt x="3101108" y="328453"/>
                  </a:cubicBezTo>
                  <a:cubicBezTo>
                    <a:pt x="3044914" y="303691"/>
                    <a:pt x="3095357" y="62994"/>
                    <a:pt x="3060491" y="38232"/>
                  </a:cubicBezTo>
                  <a:cubicBezTo>
                    <a:pt x="3008647" y="12855"/>
                    <a:pt x="3015451" y="270061"/>
                    <a:pt x="3040918" y="388642"/>
                  </a:cubicBezTo>
                  <a:cubicBezTo>
                    <a:pt x="3013103" y="420901"/>
                    <a:pt x="3001283" y="426502"/>
                    <a:pt x="2944143" y="482754"/>
                  </a:cubicBezTo>
                  <a:cubicBezTo>
                    <a:pt x="2930335" y="342788"/>
                    <a:pt x="2844550" y="29538"/>
                    <a:pt x="2804083" y="60189"/>
                  </a:cubicBezTo>
                  <a:cubicBezTo>
                    <a:pt x="2785480" y="78774"/>
                    <a:pt x="2900171" y="473252"/>
                    <a:pt x="2868239" y="521161"/>
                  </a:cubicBezTo>
                  <a:cubicBezTo>
                    <a:pt x="2806634" y="587420"/>
                    <a:pt x="2737028" y="706996"/>
                    <a:pt x="2696750" y="730601"/>
                  </a:cubicBezTo>
                  <a:cubicBezTo>
                    <a:pt x="2664152" y="742015"/>
                    <a:pt x="2652882" y="657456"/>
                    <a:pt x="2630948" y="620884"/>
                  </a:cubicBezTo>
                  <a:cubicBezTo>
                    <a:pt x="2603401" y="545856"/>
                    <a:pt x="2669158" y="465494"/>
                    <a:pt x="2614952" y="446449"/>
                  </a:cubicBezTo>
                  <a:cubicBezTo>
                    <a:pt x="2571784" y="441863"/>
                    <a:pt x="2544612" y="602562"/>
                    <a:pt x="2568091" y="643296"/>
                  </a:cubicBezTo>
                  <a:lnTo>
                    <a:pt x="2631966" y="771218"/>
                  </a:lnTo>
                  <a:cubicBezTo>
                    <a:pt x="2646430" y="800016"/>
                    <a:pt x="2639566" y="831480"/>
                    <a:pt x="2614042" y="854946"/>
                  </a:cubicBezTo>
                  <a:cubicBezTo>
                    <a:pt x="2566163" y="869071"/>
                    <a:pt x="2520950" y="869866"/>
                    <a:pt x="2462407" y="854665"/>
                  </a:cubicBezTo>
                  <a:cubicBezTo>
                    <a:pt x="2425307" y="842295"/>
                    <a:pt x="2382876" y="805934"/>
                    <a:pt x="2375102" y="753575"/>
                  </a:cubicBezTo>
                  <a:cubicBezTo>
                    <a:pt x="2369090" y="704165"/>
                    <a:pt x="2424397" y="646757"/>
                    <a:pt x="2429049" y="605344"/>
                  </a:cubicBezTo>
                  <a:cubicBezTo>
                    <a:pt x="2427763" y="535098"/>
                    <a:pt x="2434475" y="451520"/>
                    <a:pt x="2401199" y="458586"/>
                  </a:cubicBezTo>
                  <a:cubicBezTo>
                    <a:pt x="2365082" y="452830"/>
                    <a:pt x="2424936" y="548378"/>
                    <a:pt x="2311509" y="702575"/>
                  </a:cubicBezTo>
                  <a:cubicBezTo>
                    <a:pt x="2220989" y="632212"/>
                    <a:pt x="2071821" y="553853"/>
                    <a:pt x="2026621" y="470160"/>
                  </a:cubicBezTo>
                  <a:cubicBezTo>
                    <a:pt x="1999623" y="443385"/>
                    <a:pt x="2025942" y="381953"/>
                    <a:pt x="2060259" y="379171"/>
                  </a:cubicBezTo>
                  <a:cubicBezTo>
                    <a:pt x="2204986" y="353695"/>
                    <a:pt x="2304392" y="256241"/>
                    <a:pt x="2286499" y="238764"/>
                  </a:cubicBezTo>
                  <a:cubicBezTo>
                    <a:pt x="2243525" y="181926"/>
                    <a:pt x="2207280" y="277218"/>
                    <a:pt x="2148983" y="296731"/>
                  </a:cubicBezTo>
                  <a:cubicBezTo>
                    <a:pt x="2104016" y="308247"/>
                    <a:pt x="2032245" y="325191"/>
                    <a:pt x="2016694" y="307863"/>
                  </a:cubicBezTo>
                  <a:cubicBezTo>
                    <a:pt x="1994664" y="296198"/>
                    <a:pt x="2013872" y="225410"/>
                    <a:pt x="2029019" y="174099"/>
                  </a:cubicBezTo>
                  <a:cubicBezTo>
                    <a:pt x="2044166" y="122789"/>
                    <a:pt x="2157107" y="19899"/>
                    <a:pt x="2107576" y="0"/>
                  </a:cubicBezTo>
                  <a:cubicBezTo>
                    <a:pt x="1955669" y="37787"/>
                    <a:pt x="1963716" y="256853"/>
                    <a:pt x="1947770" y="257318"/>
                  </a:cubicBezTo>
                  <a:cubicBezTo>
                    <a:pt x="1916516" y="251580"/>
                    <a:pt x="1941247" y="43233"/>
                    <a:pt x="1917990" y="32164"/>
                  </a:cubicBezTo>
                  <a:cubicBezTo>
                    <a:pt x="1888433" y="26736"/>
                    <a:pt x="1880202" y="152898"/>
                    <a:pt x="1882395" y="208756"/>
                  </a:cubicBezTo>
                  <a:cubicBezTo>
                    <a:pt x="1881922" y="261948"/>
                    <a:pt x="1928478" y="361984"/>
                    <a:pt x="1912483" y="367315"/>
                  </a:cubicBezTo>
                  <a:cubicBezTo>
                    <a:pt x="1891889" y="385195"/>
                    <a:pt x="1844622" y="326931"/>
                    <a:pt x="1818414" y="288733"/>
                  </a:cubicBezTo>
                  <a:cubicBezTo>
                    <a:pt x="1792206" y="250536"/>
                    <a:pt x="1795354" y="143466"/>
                    <a:pt x="1757902" y="138130"/>
                  </a:cubicBezTo>
                  <a:cubicBezTo>
                    <a:pt x="1723607" y="136782"/>
                    <a:pt x="1755960" y="314047"/>
                    <a:pt x="1793644" y="363351"/>
                  </a:cubicBezTo>
                  <a:cubicBezTo>
                    <a:pt x="1916958" y="503831"/>
                    <a:pt x="2378839" y="844252"/>
                    <a:pt x="2339535" y="907420"/>
                  </a:cubicBezTo>
                  <a:cubicBezTo>
                    <a:pt x="2313684" y="938745"/>
                    <a:pt x="2261175" y="855437"/>
                    <a:pt x="2216663" y="830779"/>
                  </a:cubicBezTo>
                  <a:cubicBezTo>
                    <a:pt x="2186686" y="803512"/>
                    <a:pt x="2074067" y="768249"/>
                    <a:pt x="2046755" y="746314"/>
                  </a:cubicBezTo>
                  <a:cubicBezTo>
                    <a:pt x="1985520" y="708531"/>
                    <a:pt x="2046916" y="937338"/>
                    <a:pt x="2089651" y="998194"/>
                  </a:cubicBezTo>
                  <a:cubicBezTo>
                    <a:pt x="2167440" y="1068302"/>
                    <a:pt x="2174507" y="1061100"/>
                    <a:pt x="2240374" y="1067227"/>
                  </a:cubicBezTo>
                  <a:cubicBezTo>
                    <a:pt x="2274256" y="1056064"/>
                    <a:pt x="2290732" y="1098873"/>
                    <a:pt x="2266283" y="1144483"/>
                  </a:cubicBezTo>
                  <a:cubicBezTo>
                    <a:pt x="2239168" y="1208754"/>
                    <a:pt x="2222179" y="1354533"/>
                    <a:pt x="2168328" y="1396872"/>
                  </a:cubicBezTo>
                  <a:cubicBezTo>
                    <a:pt x="2090259" y="1443762"/>
                    <a:pt x="1921655" y="1400117"/>
                    <a:pt x="1825480" y="1398722"/>
                  </a:cubicBezTo>
                  <a:cubicBezTo>
                    <a:pt x="1742496" y="1401396"/>
                    <a:pt x="1638389" y="1449339"/>
                    <a:pt x="1546353" y="143390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37" name="자유형: 도형 36">
              <a:extLst>
                <a:ext uri="{FF2B5EF4-FFF2-40B4-BE49-F238E27FC236}">
                  <a16:creationId xmlns="" xmlns:a16="http://schemas.microsoft.com/office/drawing/2014/main" id="{DB7BE05D-ECFD-403F-A72D-37C1BF55039B}"/>
                </a:ext>
              </a:extLst>
            </p:cNvPr>
            <p:cNvSpPr/>
            <p:nvPr/>
          </p:nvSpPr>
          <p:spPr>
            <a:xfrm>
              <a:off x="8354467" y="4159282"/>
              <a:ext cx="873657" cy="948805"/>
            </a:xfrm>
            <a:custGeom>
              <a:avLst/>
              <a:gdLst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187208 w 3248648"/>
                <a:gd name="connsiteY94" fmla="*/ 1396872 h 3496775"/>
                <a:gd name="connsiteX95" fmla="*/ 1962055 w 3248648"/>
                <a:gd name="connsiteY95" fmla="*/ 1419847 h 3496775"/>
                <a:gd name="connsiteX96" fmla="*/ 1658786 w 3248648"/>
                <a:gd name="connsiteY96" fmla="*/ 1452012 h 3496775"/>
                <a:gd name="connsiteX97" fmla="*/ 514638 w 3248648"/>
                <a:gd name="connsiteY97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187208 w 3248648"/>
                <a:gd name="connsiteY94" fmla="*/ 1396872 h 3496775"/>
                <a:gd name="connsiteX95" fmla="*/ 1962055 w 3248648"/>
                <a:gd name="connsiteY95" fmla="*/ 1419847 h 3496775"/>
                <a:gd name="connsiteX96" fmla="*/ 1658786 w 3248648"/>
                <a:gd name="connsiteY96" fmla="*/ 1452012 h 3496775"/>
                <a:gd name="connsiteX97" fmla="*/ 514638 w 3248648"/>
                <a:gd name="connsiteY97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187208 w 3248648"/>
                <a:gd name="connsiteY94" fmla="*/ 1396872 h 3496775"/>
                <a:gd name="connsiteX95" fmla="*/ 1962055 w 3248648"/>
                <a:gd name="connsiteY95" fmla="*/ 1419847 h 3496775"/>
                <a:gd name="connsiteX96" fmla="*/ 1658786 w 3248648"/>
                <a:gd name="connsiteY96" fmla="*/ 1452012 h 3496775"/>
                <a:gd name="connsiteX97" fmla="*/ 514638 w 3248648"/>
                <a:gd name="connsiteY97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69918 w 3248648"/>
                <a:gd name="connsiteY93" fmla="*/ 1075224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45854 w 3248648"/>
                <a:gd name="connsiteY92" fmla="*/ 105684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30979 w 3248648"/>
                <a:gd name="connsiteY91" fmla="*/ 748980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51538 w 3248648"/>
                <a:gd name="connsiteY90" fmla="*/ 804120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6412 w 3248648"/>
                <a:gd name="connsiteY89" fmla="*/ 891425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9078 w 3248648"/>
                <a:gd name="connsiteY89" fmla="*/ 904754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9078 w 3248648"/>
                <a:gd name="connsiteY89" fmla="*/ 904754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69078 w 3248648"/>
                <a:gd name="connsiteY89" fmla="*/ 904754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5865 w 3248648"/>
                <a:gd name="connsiteY92" fmla="*/ 1008858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47180 w 3248648"/>
                <a:gd name="connsiteY88" fmla="*/ 427332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87446 w 3248648"/>
                <a:gd name="connsiteY87" fmla="*/ 119469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0700 w 3248648"/>
                <a:gd name="connsiteY86" fmla="*/ 385977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3366 w 3248648"/>
                <a:gd name="connsiteY86" fmla="*/ 375313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3366 w 3248648"/>
                <a:gd name="connsiteY86" fmla="*/ 375313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3366 w 3248648"/>
                <a:gd name="connsiteY86" fmla="*/ 375313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23366 w 3248648"/>
                <a:gd name="connsiteY86" fmla="*/ 375313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776782 w 3248648"/>
                <a:gd name="connsiteY87" fmla="*/ 138130 h 3496775"/>
                <a:gd name="connsiteX88" fmla="*/ 1812524 w 3248648"/>
                <a:gd name="connsiteY88" fmla="*/ 363351 h 3496775"/>
                <a:gd name="connsiteX89" fmla="*/ 2358415 w 3248648"/>
                <a:gd name="connsiteY89" fmla="*/ 907420 h 3496775"/>
                <a:gd name="connsiteX90" fmla="*/ 2235543 w 3248648"/>
                <a:gd name="connsiteY90" fmla="*/ 830779 h 3496775"/>
                <a:gd name="connsiteX91" fmla="*/ 2065635 w 3248648"/>
                <a:gd name="connsiteY91" fmla="*/ 746314 h 3496775"/>
                <a:gd name="connsiteX92" fmla="*/ 2108531 w 3248648"/>
                <a:gd name="connsiteY92" fmla="*/ 998194 h 3496775"/>
                <a:gd name="connsiteX93" fmla="*/ 2259254 w 3248648"/>
                <a:gd name="connsiteY93" fmla="*/ 1067227 h 3496775"/>
                <a:gd name="connsiteX94" fmla="*/ 2285163 w 3248648"/>
                <a:gd name="connsiteY94" fmla="*/ 1144483 h 3496775"/>
                <a:gd name="connsiteX95" fmla="*/ 2187208 w 3248648"/>
                <a:gd name="connsiteY95" fmla="*/ 1396872 h 3496775"/>
                <a:gd name="connsiteX96" fmla="*/ 1962055 w 3248648"/>
                <a:gd name="connsiteY96" fmla="*/ 1419847 h 3496775"/>
                <a:gd name="connsiteX97" fmla="*/ 1658786 w 3248648"/>
                <a:gd name="connsiteY97" fmla="*/ 1452012 h 3496775"/>
                <a:gd name="connsiteX98" fmla="*/ 514638 w 3248648"/>
                <a:gd name="connsiteY98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34029 w 3248648"/>
                <a:gd name="connsiteY86" fmla="*/ 367315 h 3496775"/>
                <a:gd name="connsiteX87" fmla="*/ 1837294 w 3248648"/>
                <a:gd name="connsiteY87" fmla="*/ 288733 h 3496775"/>
                <a:gd name="connsiteX88" fmla="*/ 1776782 w 3248648"/>
                <a:gd name="connsiteY88" fmla="*/ 138130 h 3496775"/>
                <a:gd name="connsiteX89" fmla="*/ 1812524 w 3248648"/>
                <a:gd name="connsiteY89" fmla="*/ 363351 h 3496775"/>
                <a:gd name="connsiteX90" fmla="*/ 2358415 w 3248648"/>
                <a:gd name="connsiteY90" fmla="*/ 907420 h 3496775"/>
                <a:gd name="connsiteX91" fmla="*/ 2235543 w 3248648"/>
                <a:gd name="connsiteY91" fmla="*/ 830779 h 3496775"/>
                <a:gd name="connsiteX92" fmla="*/ 2065635 w 3248648"/>
                <a:gd name="connsiteY92" fmla="*/ 746314 h 3496775"/>
                <a:gd name="connsiteX93" fmla="*/ 2108531 w 3248648"/>
                <a:gd name="connsiteY93" fmla="*/ 998194 h 3496775"/>
                <a:gd name="connsiteX94" fmla="*/ 2259254 w 3248648"/>
                <a:gd name="connsiteY94" fmla="*/ 1067227 h 3496775"/>
                <a:gd name="connsiteX95" fmla="*/ 2285163 w 3248648"/>
                <a:gd name="connsiteY95" fmla="*/ 1144483 h 3496775"/>
                <a:gd name="connsiteX96" fmla="*/ 2187208 w 3248648"/>
                <a:gd name="connsiteY96" fmla="*/ 1396872 h 3496775"/>
                <a:gd name="connsiteX97" fmla="*/ 1962055 w 3248648"/>
                <a:gd name="connsiteY97" fmla="*/ 1419847 h 3496775"/>
                <a:gd name="connsiteX98" fmla="*/ 1658786 w 3248648"/>
                <a:gd name="connsiteY98" fmla="*/ 1452012 h 3496775"/>
                <a:gd name="connsiteX99" fmla="*/ 514638 w 3248648"/>
                <a:gd name="connsiteY99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52865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26206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4029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50449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26456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126456 w 3248648"/>
                <a:gd name="connsiteY83" fmla="*/ 0 h 3496775"/>
                <a:gd name="connsiteX84" fmla="*/ 1966650 w 3248648"/>
                <a:gd name="connsiteY84" fmla="*/ 257318 h 3496775"/>
                <a:gd name="connsiteX85" fmla="*/ 1936870 w 3248648"/>
                <a:gd name="connsiteY85" fmla="*/ 32164 h 3496775"/>
                <a:gd name="connsiteX86" fmla="*/ 1901275 w 3248648"/>
                <a:gd name="connsiteY86" fmla="*/ 208756 h 3496775"/>
                <a:gd name="connsiteX87" fmla="*/ 1931363 w 3248648"/>
                <a:gd name="connsiteY87" fmla="*/ 367315 h 3496775"/>
                <a:gd name="connsiteX88" fmla="*/ 1837294 w 3248648"/>
                <a:gd name="connsiteY88" fmla="*/ 288733 h 3496775"/>
                <a:gd name="connsiteX89" fmla="*/ 1776782 w 3248648"/>
                <a:gd name="connsiteY89" fmla="*/ 138130 h 3496775"/>
                <a:gd name="connsiteX90" fmla="*/ 1812524 w 3248648"/>
                <a:gd name="connsiteY90" fmla="*/ 363351 h 3496775"/>
                <a:gd name="connsiteX91" fmla="*/ 2358415 w 3248648"/>
                <a:gd name="connsiteY91" fmla="*/ 907420 h 3496775"/>
                <a:gd name="connsiteX92" fmla="*/ 2235543 w 3248648"/>
                <a:gd name="connsiteY92" fmla="*/ 830779 h 3496775"/>
                <a:gd name="connsiteX93" fmla="*/ 2065635 w 3248648"/>
                <a:gd name="connsiteY93" fmla="*/ 746314 h 3496775"/>
                <a:gd name="connsiteX94" fmla="*/ 2108531 w 3248648"/>
                <a:gd name="connsiteY94" fmla="*/ 998194 h 3496775"/>
                <a:gd name="connsiteX95" fmla="*/ 2259254 w 3248648"/>
                <a:gd name="connsiteY95" fmla="*/ 1067227 h 3496775"/>
                <a:gd name="connsiteX96" fmla="*/ 2285163 w 3248648"/>
                <a:gd name="connsiteY96" fmla="*/ 1144483 h 3496775"/>
                <a:gd name="connsiteX97" fmla="*/ 2187208 w 3248648"/>
                <a:gd name="connsiteY97" fmla="*/ 1396872 h 3496775"/>
                <a:gd name="connsiteX98" fmla="*/ 1962055 w 3248648"/>
                <a:gd name="connsiteY98" fmla="*/ 1419847 h 3496775"/>
                <a:gd name="connsiteX99" fmla="*/ 1658786 w 3248648"/>
                <a:gd name="connsiteY99" fmla="*/ 1452012 h 3496775"/>
                <a:gd name="connsiteX100" fmla="*/ 514638 w 3248648"/>
                <a:gd name="connsiteY100" fmla="*/ 1433632 h 3496775"/>
                <a:gd name="connsiteX0" fmla="*/ 514638 w 3248648"/>
                <a:gd name="connsiteY0" fmla="*/ 1434590 h 3497733"/>
                <a:gd name="connsiteX1" fmla="*/ 514638 w 3248648"/>
                <a:gd name="connsiteY1" fmla="*/ 1434590 h 3497733"/>
                <a:gd name="connsiteX2" fmla="*/ 202179 w 3248648"/>
                <a:gd name="connsiteY2" fmla="*/ 1604604 h 3497733"/>
                <a:gd name="connsiteX3" fmla="*/ 18380 w 3248648"/>
                <a:gd name="connsiteY3" fmla="*/ 1788403 h 3497733"/>
                <a:gd name="connsiteX4" fmla="*/ 0 w 3248648"/>
                <a:gd name="connsiteY4" fmla="*/ 2064101 h 3497733"/>
                <a:gd name="connsiteX5" fmla="*/ 151635 w 3248648"/>
                <a:gd name="connsiteY5" fmla="*/ 1953822 h 3497733"/>
                <a:gd name="connsiteX6" fmla="*/ 188394 w 3248648"/>
                <a:gd name="connsiteY6" fmla="*/ 2004367 h 3497733"/>
                <a:gd name="connsiteX7" fmla="*/ 202179 w 3248648"/>
                <a:gd name="connsiteY7" fmla="*/ 1857327 h 3497733"/>
                <a:gd name="connsiteX8" fmla="*/ 280294 w 3248648"/>
                <a:gd name="connsiteY8" fmla="*/ 2270875 h 3497733"/>
                <a:gd name="connsiteX9" fmla="*/ 36760 w 3248648"/>
                <a:gd name="connsiteY9" fmla="*/ 2551169 h 3497733"/>
                <a:gd name="connsiteX10" fmla="*/ 45950 w 3248648"/>
                <a:gd name="connsiteY10" fmla="*/ 3364479 h 3497733"/>
                <a:gd name="connsiteX11" fmla="*/ 105685 w 3248648"/>
                <a:gd name="connsiteY11" fmla="*/ 3327719 h 3497733"/>
                <a:gd name="connsiteX12" fmla="*/ 133255 w 3248648"/>
                <a:gd name="connsiteY12" fmla="*/ 3470164 h 3497733"/>
                <a:gd name="connsiteX13" fmla="*/ 298674 w 3248648"/>
                <a:gd name="connsiteY13" fmla="*/ 3465569 h 3497733"/>
                <a:gd name="connsiteX14" fmla="*/ 353813 w 3248648"/>
                <a:gd name="connsiteY14" fmla="*/ 3428809 h 3497733"/>
                <a:gd name="connsiteX15" fmla="*/ 174609 w 3248648"/>
                <a:gd name="connsiteY15" fmla="*/ 3277175 h 3497733"/>
                <a:gd name="connsiteX16" fmla="*/ 170014 w 3248648"/>
                <a:gd name="connsiteY16" fmla="*/ 2721183 h 3497733"/>
                <a:gd name="connsiteX17" fmla="*/ 390573 w 3248648"/>
                <a:gd name="connsiteY17" fmla="*/ 2606308 h 3497733"/>
                <a:gd name="connsiteX18" fmla="*/ 298674 w 3248648"/>
                <a:gd name="connsiteY18" fmla="*/ 2734968 h 3497733"/>
                <a:gd name="connsiteX19" fmla="*/ 680057 w 3248648"/>
                <a:gd name="connsiteY19" fmla="*/ 3295555 h 3497733"/>
                <a:gd name="connsiteX20" fmla="*/ 721411 w 3248648"/>
                <a:gd name="connsiteY20" fmla="*/ 3263390 h 3497733"/>
                <a:gd name="connsiteX21" fmla="*/ 735196 w 3248648"/>
                <a:gd name="connsiteY21" fmla="*/ 3364479 h 3497733"/>
                <a:gd name="connsiteX22" fmla="*/ 928185 w 3248648"/>
                <a:gd name="connsiteY22" fmla="*/ 3364479 h 3497733"/>
                <a:gd name="connsiteX23" fmla="*/ 974135 w 3248648"/>
                <a:gd name="connsiteY23" fmla="*/ 3332314 h 3497733"/>
                <a:gd name="connsiteX24" fmla="*/ 758171 w 3248648"/>
                <a:gd name="connsiteY24" fmla="*/ 3194465 h 3497733"/>
                <a:gd name="connsiteX25" fmla="*/ 510043 w 3248648"/>
                <a:gd name="connsiteY25" fmla="*/ 2822272 h 3497733"/>
                <a:gd name="connsiteX26" fmla="*/ 519233 w 3248648"/>
                <a:gd name="connsiteY26" fmla="*/ 2739563 h 3497733"/>
                <a:gd name="connsiteX27" fmla="*/ 914400 w 3248648"/>
                <a:gd name="connsiteY27" fmla="*/ 2335205 h 3497733"/>
                <a:gd name="connsiteX28" fmla="*/ 1709331 w 3248648"/>
                <a:gd name="connsiteY28" fmla="*/ 2381155 h 3497733"/>
                <a:gd name="connsiteX29" fmla="*/ 1585267 w 3248648"/>
                <a:gd name="connsiteY29" fmla="*/ 3249605 h 3497733"/>
                <a:gd name="connsiteX30" fmla="*/ 1622026 w 3248648"/>
                <a:gd name="connsiteY30" fmla="*/ 3240415 h 3497733"/>
                <a:gd name="connsiteX31" fmla="*/ 1617432 w 3248648"/>
                <a:gd name="connsiteY31" fmla="*/ 3387454 h 3497733"/>
                <a:gd name="connsiteX32" fmla="*/ 1824205 w 3248648"/>
                <a:gd name="connsiteY32" fmla="*/ 3451784 h 3497733"/>
                <a:gd name="connsiteX33" fmla="*/ 1856370 w 3248648"/>
                <a:gd name="connsiteY33" fmla="*/ 3392049 h 3497733"/>
                <a:gd name="connsiteX34" fmla="*/ 1718521 w 3248648"/>
                <a:gd name="connsiteY34" fmla="*/ 3304744 h 3497733"/>
                <a:gd name="connsiteX35" fmla="*/ 1746091 w 3248648"/>
                <a:gd name="connsiteY35" fmla="*/ 2909577 h 3497733"/>
                <a:gd name="connsiteX36" fmla="*/ 1870155 w 3248648"/>
                <a:gd name="connsiteY36" fmla="*/ 2624688 h 3497733"/>
                <a:gd name="connsiteX37" fmla="*/ 1975840 w 3248648"/>
                <a:gd name="connsiteY37" fmla="*/ 2845247 h 3497733"/>
                <a:gd name="connsiteX38" fmla="*/ 2058549 w 3248648"/>
                <a:gd name="connsiteY38" fmla="*/ 3061211 h 3497733"/>
                <a:gd name="connsiteX39" fmla="*/ 2104499 w 3248648"/>
                <a:gd name="connsiteY39" fmla="*/ 3359884 h 3497733"/>
                <a:gd name="connsiteX40" fmla="*/ 2141259 w 3248648"/>
                <a:gd name="connsiteY40" fmla="*/ 3327719 h 3497733"/>
                <a:gd name="connsiteX41" fmla="*/ 2168828 w 3248648"/>
                <a:gd name="connsiteY41" fmla="*/ 3497733 h 3497733"/>
                <a:gd name="connsiteX42" fmla="*/ 2325058 w 3248648"/>
                <a:gd name="connsiteY42" fmla="*/ 3497733 h 3497733"/>
                <a:gd name="connsiteX43" fmla="*/ 2380197 w 3248648"/>
                <a:gd name="connsiteY43" fmla="*/ 3456379 h 3497733"/>
                <a:gd name="connsiteX44" fmla="*/ 2219373 w 3248648"/>
                <a:gd name="connsiteY44" fmla="*/ 3359884 h 3497733"/>
                <a:gd name="connsiteX45" fmla="*/ 2145854 w 3248648"/>
                <a:gd name="connsiteY45" fmla="*/ 3088781 h 3497733"/>
                <a:gd name="connsiteX46" fmla="*/ 2072334 w 3248648"/>
                <a:gd name="connsiteY46" fmla="*/ 2610903 h 3497733"/>
                <a:gd name="connsiteX47" fmla="*/ 2072334 w 3248648"/>
                <a:gd name="connsiteY47" fmla="*/ 2358180 h 3497733"/>
                <a:gd name="connsiteX48" fmla="*/ 2348033 w 3248648"/>
                <a:gd name="connsiteY48" fmla="*/ 2174381 h 3497733"/>
                <a:gd name="connsiteX49" fmla="*/ 2609946 w 3248648"/>
                <a:gd name="connsiteY49" fmla="*/ 1788403 h 3497733"/>
                <a:gd name="connsiteX50" fmla="*/ 2651301 w 3248648"/>
                <a:gd name="connsiteY50" fmla="*/ 1439185 h 3497733"/>
                <a:gd name="connsiteX51" fmla="*/ 2798340 w 3248648"/>
                <a:gd name="connsiteY51" fmla="*/ 1388640 h 3497733"/>
                <a:gd name="connsiteX52" fmla="*/ 2779960 w 3248648"/>
                <a:gd name="connsiteY52" fmla="*/ 1292145 h 3497733"/>
                <a:gd name="connsiteX53" fmla="*/ 2770770 w 3248648"/>
                <a:gd name="connsiteY53" fmla="*/ 1232411 h 3497733"/>
                <a:gd name="connsiteX54" fmla="*/ 2775365 w 3248648"/>
                <a:gd name="connsiteY54" fmla="*/ 1103751 h 3497733"/>
                <a:gd name="connsiteX55" fmla="*/ 2853480 w 3248648"/>
                <a:gd name="connsiteY55" fmla="*/ 1186461 h 3497733"/>
                <a:gd name="connsiteX56" fmla="*/ 2807530 w 3248648"/>
                <a:gd name="connsiteY56" fmla="*/ 1066992 h 3497733"/>
                <a:gd name="connsiteX57" fmla="*/ 2835100 w 3248648"/>
                <a:gd name="connsiteY57" fmla="*/ 1021042 h 3497733"/>
                <a:gd name="connsiteX58" fmla="*/ 2986734 w 3248648"/>
                <a:gd name="connsiteY58" fmla="*/ 772913 h 3497733"/>
                <a:gd name="connsiteX59" fmla="*/ 2729415 w 3248648"/>
                <a:gd name="connsiteY59" fmla="*/ 869408 h 3497733"/>
                <a:gd name="connsiteX60" fmla="*/ 3074039 w 3248648"/>
                <a:gd name="connsiteY60" fmla="*/ 497215 h 3497733"/>
                <a:gd name="connsiteX61" fmla="*/ 3248648 w 3248648"/>
                <a:gd name="connsiteY61" fmla="*/ 28527 h 3497733"/>
                <a:gd name="connsiteX62" fmla="*/ 3119988 w 3248648"/>
                <a:gd name="connsiteY62" fmla="*/ 313416 h 3497733"/>
                <a:gd name="connsiteX63" fmla="*/ 3074039 w 3248648"/>
                <a:gd name="connsiteY63" fmla="*/ 28527 h 3497733"/>
                <a:gd name="connsiteX64" fmla="*/ 3046469 w 3248648"/>
                <a:gd name="connsiteY64" fmla="*/ 386935 h 3497733"/>
                <a:gd name="connsiteX65" fmla="*/ 2968354 w 3248648"/>
                <a:gd name="connsiteY65" fmla="*/ 465050 h 3497733"/>
                <a:gd name="connsiteX66" fmla="*/ 2844290 w 3248648"/>
                <a:gd name="connsiteY66" fmla="*/ 74477 h 3497733"/>
                <a:gd name="connsiteX67" fmla="*/ 2876455 w 3248648"/>
                <a:gd name="connsiteY67" fmla="*/ 524785 h 3497733"/>
                <a:gd name="connsiteX68" fmla="*/ 2715630 w 3248648"/>
                <a:gd name="connsiteY68" fmla="*/ 731559 h 3497733"/>
                <a:gd name="connsiteX69" fmla="*/ 2660491 w 3248648"/>
                <a:gd name="connsiteY69" fmla="*/ 584519 h 3497733"/>
                <a:gd name="connsiteX70" fmla="*/ 2660491 w 3248648"/>
                <a:gd name="connsiteY70" fmla="*/ 442075 h 3497733"/>
                <a:gd name="connsiteX71" fmla="*/ 2586971 w 3248648"/>
                <a:gd name="connsiteY71" fmla="*/ 644254 h 3497733"/>
                <a:gd name="connsiteX72" fmla="*/ 2637516 w 3248648"/>
                <a:gd name="connsiteY72" fmla="*/ 777508 h 3497733"/>
                <a:gd name="connsiteX73" fmla="*/ 2632921 w 3248648"/>
                <a:gd name="connsiteY73" fmla="*/ 837243 h 3497733"/>
                <a:gd name="connsiteX74" fmla="*/ 2481287 w 3248648"/>
                <a:gd name="connsiteY74" fmla="*/ 855623 h 3497733"/>
                <a:gd name="connsiteX75" fmla="*/ 2393982 w 3248648"/>
                <a:gd name="connsiteY75" fmla="*/ 754533 h 3497733"/>
                <a:gd name="connsiteX76" fmla="*/ 2439932 w 3248648"/>
                <a:gd name="connsiteY76" fmla="*/ 598304 h 3497733"/>
                <a:gd name="connsiteX77" fmla="*/ 2430742 w 3248648"/>
                <a:gd name="connsiteY77" fmla="*/ 432885 h 3497733"/>
                <a:gd name="connsiteX78" fmla="*/ 2325058 w 3248648"/>
                <a:gd name="connsiteY78" fmla="*/ 690204 h 3497733"/>
                <a:gd name="connsiteX79" fmla="*/ 2040169 w 3248648"/>
                <a:gd name="connsiteY79" fmla="*/ 460455 h 3497733"/>
                <a:gd name="connsiteX80" fmla="*/ 2063144 w 3248648"/>
                <a:gd name="connsiteY80" fmla="*/ 396125 h 3497733"/>
                <a:gd name="connsiteX81" fmla="*/ 2348033 w 3248648"/>
                <a:gd name="connsiteY81" fmla="*/ 207731 h 3497733"/>
                <a:gd name="connsiteX82" fmla="*/ 2035574 w 3248648"/>
                <a:gd name="connsiteY82" fmla="*/ 308821 h 3497733"/>
                <a:gd name="connsiteX83" fmla="*/ 2126456 w 3248648"/>
                <a:gd name="connsiteY83" fmla="*/ 958 h 3497733"/>
                <a:gd name="connsiteX84" fmla="*/ 1966650 w 3248648"/>
                <a:gd name="connsiteY84" fmla="*/ 258276 h 3497733"/>
                <a:gd name="connsiteX85" fmla="*/ 1936870 w 3248648"/>
                <a:gd name="connsiteY85" fmla="*/ 33122 h 3497733"/>
                <a:gd name="connsiteX86" fmla="*/ 1901275 w 3248648"/>
                <a:gd name="connsiteY86" fmla="*/ 209714 h 3497733"/>
                <a:gd name="connsiteX87" fmla="*/ 1931363 w 3248648"/>
                <a:gd name="connsiteY87" fmla="*/ 368273 h 3497733"/>
                <a:gd name="connsiteX88" fmla="*/ 1837294 w 3248648"/>
                <a:gd name="connsiteY88" fmla="*/ 289691 h 3497733"/>
                <a:gd name="connsiteX89" fmla="*/ 1776782 w 3248648"/>
                <a:gd name="connsiteY89" fmla="*/ 139088 h 3497733"/>
                <a:gd name="connsiteX90" fmla="*/ 1812524 w 3248648"/>
                <a:gd name="connsiteY90" fmla="*/ 364309 h 3497733"/>
                <a:gd name="connsiteX91" fmla="*/ 2358415 w 3248648"/>
                <a:gd name="connsiteY91" fmla="*/ 908378 h 3497733"/>
                <a:gd name="connsiteX92" fmla="*/ 2235543 w 3248648"/>
                <a:gd name="connsiteY92" fmla="*/ 831737 h 3497733"/>
                <a:gd name="connsiteX93" fmla="*/ 2065635 w 3248648"/>
                <a:gd name="connsiteY93" fmla="*/ 747272 h 3497733"/>
                <a:gd name="connsiteX94" fmla="*/ 2108531 w 3248648"/>
                <a:gd name="connsiteY94" fmla="*/ 999152 h 3497733"/>
                <a:gd name="connsiteX95" fmla="*/ 2259254 w 3248648"/>
                <a:gd name="connsiteY95" fmla="*/ 1068185 h 3497733"/>
                <a:gd name="connsiteX96" fmla="*/ 2285163 w 3248648"/>
                <a:gd name="connsiteY96" fmla="*/ 1145441 h 3497733"/>
                <a:gd name="connsiteX97" fmla="*/ 2187208 w 3248648"/>
                <a:gd name="connsiteY97" fmla="*/ 1397830 h 3497733"/>
                <a:gd name="connsiteX98" fmla="*/ 1962055 w 3248648"/>
                <a:gd name="connsiteY98" fmla="*/ 1420805 h 3497733"/>
                <a:gd name="connsiteX99" fmla="*/ 1658786 w 3248648"/>
                <a:gd name="connsiteY99" fmla="*/ 1452970 h 3497733"/>
                <a:gd name="connsiteX100" fmla="*/ 514638 w 3248648"/>
                <a:gd name="connsiteY100" fmla="*/ 1434590 h 3497733"/>
                <a:gd name="connsiteX0" fmla="*/ 514638 w 3248648"/>
                <a:gd name="connsiteY0" fmla="*/ 1434733 h 3497876"/>
                <a:gd name="connsiteX1" fmla="*/ 514638 w 3248648"/>
                <a:gd name="connsiteY1" fmla="*/ 1434733 h 3497876"/>
                <a:gd name="connsiteX2" fmla="*/ 202179 w 3248648"/>
                <a:gd name="connsiteY2" fmla="*/ 1604747 h 3497876"/>
                <a:gd name="connsiteX3" fmla="*/ 18380 w 3248648"/>
                <a:gd name="connsiteY3" fmla="*/ 1788546 h 3497876"/>
                <a:gd name="connsiteX4" fmla="*/ 0 w 3248648"/>
                <a:gd name="connsiteY4" fmla="*/ 2064244 h 3497876"/>
                <a:gd name="connsiteX5" fmla="*/ 151635 w 3248648"/>
                <a:gd name="connsiteY5" fmla="*/ 1953965 h 3497876"/>
                <a:gd name="connsiteX6" fmla="*/ 188394 w 3248648"/>
                <a:gd name="connsiteY6" fmla="*/ 2004510 h 3497876"/>
                <a:gd name="connsiteX7" fmla="*/ 202179 w 3248648"/>
                <a:gd name="connsiteY7" fmla="*/ 1857470 h 3497876"/>
                <a:gd name="connsiteX8" fmla="*/ 280294 w 3248648"/>
                <a:gd name="connsiteY8" fmla="*/ 2271018 h 3497876"/>
                <a:gd name="connsiteX9" fmla="*/ 36760 w 3248648"/>
                <a:gd name="connsiteY9" fmla="*/ 2551312 h 3497876"/>
                <a:gd name="connsiteX10" fmla="*/ 45950 w 3248648"/>
                <a:gd name="connsiteY10" fmla="*/ 3364622 h 3497876"/>
                <a:gd name="connsiteX11" fmla="*/ 105685 w 3248648"/>
                <a:gd name="connsiteY11" fmla="*/ 3327862 h 3497876"/>
                <a:gd name="connsiteX12" fmla="*/ 133255 w 3248648"/>
                <a:gd name="connsiteY12" fmla="*/ 3470307 h 3497876"/>
                <a:gd name="connsiteX13" fmla="*/ 298674 w 3248648"/>
                <a:gd name="connsiteY13" fmla="*/ 3465712 h 3497876"/>
                <a:gd name="connsiteX14" fmla="*/ 353813 w 3248648"/>
                <a:gd name="connsiteY14" fmla="*/ 3428952 h 3497876"/>
                <a:gd name="connsiteX15" fmla="*/ 174609 w 3248648"/>
                <a:gd name="connsiteY15" fmla="*/ 3277318 h 3497876"/>
                <a:gd name="connsiteX16" fmla="*/ 170014 w 3248648"/>
                <a:gd name="connsiteY16" fmla="*/ 2721326 h 3497876"/>
                <a:gd name="connsiteX17" fmla="*/ 390573 w 3248648"/>
                <a:gd name="connsiteY17" fmla="*/ 2606451 h 3497876"/>
                <a:gd name="connsiteX18" fmla="*/ 298674 w 3248648"/>
                <a:gd name="connsiteY18" fmla="*/ 2735111 h 3497876"/>
                <a:gd name="connsiteX19" fmla="*/ 680057 w 3248648"/>
                <a:gd name="connsiteY19" fmla="*/ 3295698 h 3497876"/>
                <a:gd name="connsiteX20" fmla="*/ 721411 w 3248648"/>
                <a:gd name="connsiteY20" fmla="*/ 3263533 h 3497876"/>
                <a:gd name="connsiteX21" fmla="*/ 735196 w 3248648"/>
                <a:gd name="connsiteY21" fmla="*/ 3364622 h 3497876"/>
                <a:gd name="connsiteX22" fmla="*/ 928185 w 3248648"/>
                <a:gd name="connsiteY22" fmla="*/ 3364622 h 3497876"/>
                <a:gd name="connsiteX23" fmla="*/ 974135 w 3248648"/>
                <a:gd name="connsiteY23" fmla="*/ 3332457 h 3497876"/>
                <a:gd name="connsiteX24" fmla="*/ 758171 w 3248648"/>
                <a:gd name="connsiteY24" fmla="*/ 3194608 h 3497876"/>
                <a:gd name="connsiteX25" fmla="*/ 510043 w 3248648"/>
                <a:gd name="connsiteY25" fmla="*/ 2822415 h 3497876"/>
                <a:gd name="connsiteX26" fmla="*/ 519233 w 3248648"/>
                <a:gd name="connsiteY26" fmla="*/ 2739706 h 3497876"/>
                <a:gd name="connsiteX27" fmla="*/ 914400 w 3248648"/>
                <a:gd name="connsiteY27" fmla="*/ 2335348 h 3497876"/>
                <a:gd name="connsiteX28" fmla="*/ 1709331 w 3248648"/>
                <a:gd name="connsiteY28" fmla="*/ 2381298 h 3497876"/>
                <a:gd name="connsiteX29" fmla="*/ 1585267 w 3248648"/>
                <a:gd name="connsiteY29" fmla="*/ 3249748 h 3497876"/>
                <a:gd name="connsiteX30" fmla="*/ 1622026 w 3248648"/>
                <a:gd name="connsiteY30" fmla="*/ 3240558 h 3497876"/>
                <a:gd name="connsiteX31" fmla="*/ 1617432 w 3248648"/>
                <a:gd name="connsiteY31" fmla="*/ 3387597 h 3497876"/>
                <a:gd name="connsiteX32" fmla="*/ 1824205 w 3248648"/>
                <a:gd name="connsiteY32" fmla="*/ 3451927 h 3497876"/>
                <a:gd name="connsiteX33" fmla="*/ 1856370 w 3248648"/>
                <a:gd name="connsiteY33" fmla="*/ 3392192 h 3497876"/>
                <a:gd name="connsiteX34" fmla="*/ 1718521 w 3248648"/>
                <a:gd name="connsiteY34" fmla="*/ 3304887 h 3497876"/>
                <a:gd name="connsiteX35" fmla="*/ 1746091 w 3248648"/>
                <a:gd name="connsiteY35" fmla="*/ 2909720 h 3497876"/>
                <a:gd name="connsiteX36" fmla="*/ 1870155 w 3248648"/>
                <a:gd name="connsiteY36" fmla="*/ 2624831 h 3497876"/>
                <a:gd name="connsiteX37" fmla="*/ 1975840 w 3248648"/>
                <a:gd name="connsiteY37" fmla="*/ 2845390 h 3497876"/>
                <a:gd name="connsiteX38" fmla="*/ 2058549 w 3248648"/>
                <a:gd name="connsiteY38" fmla="*/ 3061354 h 3497876"/>
                <a:gd name="connsiteX39" fmla="*/ 2104499 w 3248648"/>
                <a:gd name="connsiteY39" fmla="*/ 3360027 h 3497876"/>
                <a:gd name="connsiteX40" fmla="*/ 2141259 w 3248648"/>
                <a:gd name="connsiteY40" fmla="*/ 3327862 h 3497876"/>
                <a:gd name="connsiteX41" fmla="*/ 2168828 w 3248648"/>
                <a:gd name="connsiteY41" fmla="*/ 3497876 h 3497876"/>
                <a:gd name="connsiteX42" fmla="*/ 2325058 w 3248648"/>
                <a:gd name="connsiteY42" fmla="*/ 3497876 h 3497876"/>
                <a:gd name="connsiteX43" fmla="*/ 2380197 w 3248648"/>
                <a:gd name="connsiteY43" fmla="*/ 3456522 h 3497876"/>
                <a:gd name="connsiteX44" fmla="*/ 2219373 w 3248648"/>
                <a:gd name="connsiteY44" fmla="*/ 3360027 h 3497876"/>
                <a:gd name="connsiteX45" fmla="*/ 2145854 w 3248648"/>
                <a:gd name="connsiteY45" fmla="*/ 3088924 h 3497876"/>
                <a:gd name="connsiteX46" fmla="*/ 2072334 w 3248648"/>
                <a:gd name="connsiteY46" fmla="*/ 2611046 h 3497876"/>
                <a:gd name="connsiteX47" fmla="*/ 2072334 w 3248648"/>
                <a:gd name="connsiteY47" fmla="*/ 2358323 h 3497876"/>
                <a:gd name="connsiteX48" fmla="*/ 2348033 w 3248648"/>
                <a:gd name="connsiteY48" fmla="*/ 2174524 h 3497876"/>
                <a:gd name="connsiteX49" fmla="*/ 2609946 w 3248648"/>
                <a:gd name="connsiteY49" fmla="*/ 1788546 h 3497876"/>
                <a:gd name="connsiteX50" fmla="*/ 2651301 w 3248648"/>
                <a:gd name="connsiteY50" fmla="*/ 1439328 h 3497876"/>
                <a:gd name="connsiteX51" fmla="*/ 2798340 w 3248648"/>
                <a:gd name="connsiteY51" fmla="*/ 1388783 h 3497876"/>
                <a:gd name="connsiteX52" fmla="*/ 2779960 w 3248648"/>
                <a:gd name="connsiteY52" fmla="*/ 1292288 h 3497876"/>
                <a:gd name="connsiteX53" fmla="*/ 2770770 w 3248648"/>
                <a:gd name="connsiteY53" fmla="*/ 1232554 h 3497876"/>
                <a:gd name="connsiteX54" fmla="*/ 2775365 w 3248648"/>
                <a:gd name="connsiteY54" fmla="*/ 1103894 h 3497876"/>
                <a:gd name="connsiteX55" fmla="*/ 2853480 w 3248648"/>
                <a:gd name="connsiteY55" fmla="*/ 1186604 h 3497876"/>
                <a:gd name="connsiteX56" fmla="*/ 2807530 w 3248648"/>
                <a:gd name="connsiteY56" fmla="*/ 1067135 h 3497876"/>
                <a:gd name="connsiteX57" fmla="*/ 2835100 w 3248648"/>
                <a:gd name="connsiteY57" fmla="*/ 1021185 h 3497876"/>
                <a:gd name="connsiteX58" fmla="*/ 2986734 w 3248648"/>
                <a:gd name="connsiteY58" fmla="*/ 773056 h 3497876"/>
                <a:gd name="connsiteX59" fmla="*/ 2729415 w 3248648"/>
                <a:gd name="connsiteY59" fmla="*/ 869551 h 3497876"/>
                <a:gd name="connsiteX60" fmla="*/ 3074039 w 3248648"/>
                <a:gd name="connsiteY60" fmla="*/ 497358 h 3497876"/>
                <a:gd name="connsiteX61" fmla="*/ 3248648 w 3248648"/>
                <a:gd name="connsiteY61" fmla="*/ 28670 h 3497876"/>
                <a:gd name="connsiteX62" fmla="*/ 3119988 w 3248648"/>
                <a:gd name="connsiteY62" fmla="*/ 313559 h 3497876"/>
                <a:gd name="connsiteX63" fmla="*/ 3074039 w 3248648"/>
                <a:gd name="connsiteY63" fmla="*/ 28670 h 3497876"/>
                <a:gd name="connsiteX64" fmla="*/ 3046469 w 3248648"/>
                <a:gd name="connsiteY64" fmla="*/ 387078 h 3497876"/>
                <a:gd name="connsiteX65" fmla="*/ 2968354 w 3248648"/>
                <a:gd name="connsiteY65" fmla="*/ 465193 h 3497876"/>
                <a:gd name="connsiteX66" fmla="*/ 2844290 w 3248648"/>
                <a:gd name="connsiteY66" fmla="*/ 74620 h 3497876"/>
                <a:gd name="connsiteX67" fmla="*/ 2876455 w 3248648"/>
                <a:gd name="connsiteY67" fmla="*/ 524928 h 3497876"/>
                <a:gd name="connsiteX68" fmla="*/ 2715630 w 3248648"/>
                <a:gd name="connsiteY68" fmla="*/ 731702 h 3497876"/>
                <a:gd name="connsiteX69" fmla="*/ 2660491 w 3248648"/>
                <a:gd name="connsiteY69" fmla="*/ 584662 h 3497876"/>
                <a:gd name="connsiteX70" fmla="*/ 2660491 w 3248648"/>
                <a:gd name="connsiteY70" fmla="*/ 442218 h 3497876"/>
                <a:gd name="connsiteX71" fmla="*/ 2586971 w 3248648"/>
                <a:gd name="connsiteY71" fmla="*/ 644397 h 3497876"/>
                <a:gd name="connsiteX72" fmla="*/ 2637516 w 3248648"/>
                <a:gd name="connsiteY72" fmla="*/ 777651 h 3497876"/>
                <a:gd name="connsiteX73" fmla="*/ 2632921 w 3248648"/>
                <a:gd name="connsiteY73" fmla="*/ 837386 h 3497876"/>
                <a:gd name="connsiteX74" fmla="*/ 2481287 w 3248648"/>
                <a:gd name="connsiteY74" fmla="*/ 855766 h 3497876"/>
                <a:gd name="connsiteX75" fmla="*/ 2393982 w 3248648"/>
                <a:gd name="connsiteY75" fmla="*/ 754676 h 3497876"/>
                <a:gd name="connsiteX76" fmla="*/ 2439932 w 3248648"/>
                <a:gd name="connsiteY76" fmla="*/ 598447 h 3497876"/>
                <a:gd name="connsiteX77" fmla="*/ 2430742 w 3248648"/>
                <a:gd name="connsiteY77" fmla="*/ 433028 h 3497876"/>
                <a:gd name="connsiteX78" fmla="*/ 2325058 w 3248648"/>
                <a:gd name="connsiteY78" fmla="*/ 690347 h 3497876"/>
                <a:gd name="connsiteX79" fmla="*/ 2040169 w 3248648"/>
                <a:gd name="connsiteY79" fmla="*/ 460598 h 3497876"/>
                <a:gd name="connsiteX80" fmla="*/ 2063144 w 3248648"/>
                <a:gd name="connsiteY80" fmla="*/ 396268 h 3497876"/>
                <a:gd name="connsiteX81" fmla="*/ 2348033 w 3248648"/>
                <a:gd name="connsiteY81" fmla="*/ 207874 h 3497876"/>
                <a:gd name="connsiteX82" fmla="*/ 2035574 w 3248648"/>
                <a:gd name="connsiteY82" fmla="*/ 308964 h 3497876"/>
                <a:gd name="connsiteX83" fmla="*/ 2047899 w 3248648"/>
                <a:gd name="connsiteY83" fmla="*/ 175200 h 3497876"/>
                <a:gd name="connsiteX84" fmla="*/ 2126456 w 3248648"/>
                <a:gd name="connsiteY84" fmla="*/ 1101 h 3497876"/>
                <a:gd name="connsiteX85" fmla="*/ 1966650 w 3248648"/>
                <a:gd name="connsiteY85" fmla="*/ 258419 h 3497876"/>
                <a:gd name="connsiteX86" fmla="*/ 1936870 w 3248648"/>
                <a:gd name="connsiteY86" fmla="*/ 33265 h 3497876"/>
                <a:gd name="connsiteX87" fmla="*/ 1901275 w 3248648"/>
                <a:gd name="connsiteY87" fmla="*/ 209857 h 3497876"/>
                <a:gd name="connsiteX88" fmla="*/ 1931363 w 3248648"/>
                <a:gd name="connsiteY88" fmla="*/ 368416 h 3497876"/>
                <a:gd name="connsiteX89" fmla="*/ 1837294 w 3248648"/>
                <a:gd name="connsiteY89" fmla="*/ 289834 h 3497876"/>
                <a:gd name="connsiteX90" fmla="*/ 1776782 w 3248648"/>
                <a:gd name="connsiteY90" fmla="*/ 139231 h 3497876"/>
                <a:gd name="connsiteX91" fmla="*/ 1812524 w 3248648"/>
                <a:gd name="connsiteY91" fmla="*/ 364452 h 3497876"/>
                <a:gd name="connsiteX92" fmla="*/ 2358415 w 3248648"/>
                <a:gd name="connsiteY92" fmla="*/ 908521 h 3497876"/>
                <a:gd name="connsiteX93" fmla="*/ 2235543 w 3248648"/>
                <a:gd name="connsiteY93" fmla="*/ 831880 h 3497876"/>
                <a:gd name="connsiteX94" fmla="*/ 2065635 w 3248648"/>
                <a:gd name="connsiteY94" fmla="*/ 747415 h 3497876"/>
                <a:gd name="connsiteX95" fmla="*/ 2108531 w 3248648"/>
                <a:gd name="connsiteY95" fmla="*/ 999295 h 3497876"/>
                <a:gd name="connsiteX96" fmla="*/ 2259254 w 3248648"/>
                <a:gd name="connsiteY96" fmla="*/ 1068328 h 3497876"/>
                <a:gd name="connsiteX97" fmla="*/ 2285163 w 3248648"/>
                <a:gd name="connsiteY97" fmla="*/ 1145584 h 3497876"/>
                <a:gd name="connsiteX98" fmla="*/ 2187208 w 3248648"/>
                <a:gd name="connsiteY98" fmla="*/ 1397973 h 3497876"/>
                <a:gd name="connsiteX99" fmla="*/ 1962055 w 3248648"/>
                <a:gd name="connsiteY99" fmla="*/ 1420948 h 3497876"/>
                <a:gd name="connsiteX100" fmla="*/ 1658786 w 3248648"/>
                <a:gd name="connsiteY100" fmla="*/ 1453113 h 3497876"/>
                <a:gd name="connsiteX101" fmla="*/ 514638 w 3248648"/>
                <a:gd name="connsiteY101" fmla="*/ 1434733 h 3497876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48033 w 3248648"/>
                <a:gd name="connsiteY81" fmla="*/ 206773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63144 w 3248648"/>
                <a:gd name="connsiteY80" fmla="*/ 395167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035574 w 3248648"/>
                <a:gd name="connsiteY82" fmla="*/ 307863 h 3496775"/>
                <a:gd name="connsiteX83" fmla="*/ 2047899 w 3248648"/>
                <a:gd name="connsiteY83" fmla="*/ 174099 h 3496775"/>
                <a:gd name="connsiteX84" fmla="*/ 2126456 w 3248648"/>
                <a:gd name="connsiteY84" fmla="*/ 0 h 3496775"/>
                <a:gd name="connsiteX85" fmla="*/ 1966650 w 3248648"/>
                <a:gd name="connsiteY85" fmla="*/ 257318 h 3496775"/>
                <a:gd name="connsiteX86" fmla="*/ 1936870 w 3248648"/>
                <a:gd name="connsiteY86" fmla="*/ 32164 h 3496775"/>
                <a:gd name="connsiteX87" fmla="*/ 1901275 w 3248648"/>
                <a:gd name="connsiteY87" fmla="*/ 208756 h 3496775"/>
                <a:gd name="connsiteX88" fmla="*/ 1931363 w 3248648"/>
                <a:gd name="connsiteY88" fmla="*/ 367315 h 3496775"/>
                <a:gd name="connsiteX89" fmla="*/ 1837294 w 3248648"/>
                <a:gd name="connsiteY89" fmla="*/ 288733 h 3496775"/>
                <a:gd name="connsiteX90" fmla="*/ 1776782 w 3248648"/>
                <a:gd name="connsiteY90" fmla="*/ 138130 h 3496775"/>
                <a:gd name="connsiteX91" fmla="*/ 1812524 w 3248648"/>
                <a:gd name="connsiteY91" fmla="*/ 363351 h 3496775"/>
                <a:gd name="connsiteX92" fmla="*/ 2358415 w 3248648"/>
                <a:gd name="connsiteY92" fmla="*/ 907420 h 3496775"/>
                <a:gd name="connsiteX93" fmla="*/ 2235543 w 3248648"/>
                <a:gd name="connsiteY93" fmla="*/ 830779 h 3496775"/>
                <a:gd name="connsiteX94" fmla="*/ 2065635 w 3248648"/>
                <a:gd name="connsiteY94" fmla="*/ 746314 h 3496775"/>
                <a:gd name="connsiteX95" fmla="*/ 2108531 w 3248648"/>
                <a:gd name="connsiteY95" fmla="*/ 998194 h 3496775"/>
                <a:gd name="connsiteX96" fmla="*/ 2259254 w 3248648"/>
                <a:gd name="connsiteY96" fmla="*/ 1067227 h 3496775"/>
                <a:gd name="connsiteX97" fmla="*/ 2285163 w 3248648"/>
                <a:gd name="connsiteY97" fmla="*/ 1144483 h 3496775"/>
                <a:gd name="connsiteX98" fmla="*/ 2187208 w 3248648"/>
                <a:gd name="connsiteY98" fmla="*/ 1396872 h 3496775"/>
                <a:gd name="connsiteX99" fmla="*/ 1962055 w 3248648"/>
                <a:gd name="connsiteY99" fmla="*/ 1419847 h 3496775"/>
                <a:gd name="connsiteX100" fmla="*/ 1658786 w 3248648"/>
                <a:gd name="connsiteY100" fmla="*/ 1452012 h 3496775"/>
                <a:gd name="connsiteX101" fmla="*/ 514638 w 3248648"/>
                <a:gd name="connsiteY101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59866 w 3248648"/>
                <a:gd name="connsiteY82" fmla="*/ 286067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59866 w 3248648"/>
                <a:gd name="connsiteY82" fmla="*/ 286067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59866 w 3248648"/>
                <a:gd name="connsiteY82" fmla="*/ 286067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59866 w 3248648"/>
                <a:gd name="connsiteY82" fmla="*/ 286067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0169 w 3248648"/>
                <a:gd name="connsiteY79" fmla="*/ 459497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25058 w 3248648"/>
                <a:gd name="connsiteY78" fmla="*/ 689246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30742 w 3248648"/>
                <a:gd name="connsiteY77" fmla="*/ 431927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39932 w 3248648"/>
                <a:gd name="connsiteY76" fmla="*/ 597346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1 w 3248648"/>
                <a:gd name="connsiteY73" fmla="*/ 836285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48917 w 3248648"/>
                <a:gd name="connsiteY73" fmla="*/ 846949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48917 w 3248648"/>
                <a:gd name="connsiteY73" fmla="*/ 846949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48917 w 3248648"/>
                <a:gd name="connsiteY73" fmla="*/ 846949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37516 w 3248648"/>
                <a:gd name="connsiteY72" fmla="*/ 776550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60491 w 3248648"/>
                <a:gd name="connsiteY70" fmla="*/ 441117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60491 w 3248648"/>
                <a:gd name="connsiteY69" fmla="*/ 583561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76455 w 3248648"/>
                <a:gd name="connsiteY67" fmla="*/ 523827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44290 w 3248648"/>
                <a:gd name="connsiteY66" fmla="*/ 7351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92451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8354 w 3248648"/>
                <a:gd name="connsiteY65" fmla="*/ 464092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46469 w 3248648"/>
                <a:gd name="connsiteY64" fmla="*/ 385977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70462 w 3248648"/>
                <a:gd name="connsiteY64" fmla="*/ 375313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4039 w 3248648"/>
                <a:gd name="connsiteY63" fmla="*/ 27569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12458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25320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25320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25320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48648"/>
                <a:gd name="connsiteY0" fmla="*/ 1433632 h 3496775"/>
                <a:gd name="connsiteX1" fmla="*/ 514638 w 3248648"/>
                <a:gd name="connsiteY1" fmla="*/ 1433632 h 3496775"/>
                <a:gd name="connsiteX2" fmla="*/ 202179 w 3248648"/>
                <a:gd name="connsiteY2" fmla="*/ 1603646 h 3496775"/>
                <a:gd name="connsiteX3" fmla="*/ 18380 w 3248648"/>
                <a:gd name="connsiteY3" fmla="*/ 1787445 h 3496775"/>
                <a:gd name="connsiteX4" fmla="*/ 0 w 3248648"/>
                <a:gd name="connsiteY4" fmla="*/ 2063143 h 3496775"/>
                <a:gd name="connsiteX5" fmla="*/ 151635 w 3248648"/>
                <a:gd name="connsiteY5" fmla="*/ 1952864 h 3496775"/>
                <a:gd name="connsiteX6" fmla="*/ 188394 w 3248648"/>
                <a:gd name="connsiteY6" fmla="*/ 2003409 h 3496775"/>
                <a:gd name="connsiteX7" fmla="*/ 202179 w 3248648"/>
                <a:gd name="connsiteY7" fmla="*/ 1856369 h 3496775"/>
                <a:gd name="connsiteX8" fmla="*/ 280294 w 3248648"/>
                <a:gd name="connsiteY8" fmla="*/ 2269917 h 3496775"/>
                <a:gd name="connsiteX9" fmla="*/ 36760 w 3248648"/>
                <a:gd name="connsiteY9" fmla="*/ 2550211 h 3496775"/>
                <a:gd name="connsiteX10" fmla="*/ 45950 w 3248648"/>
                <a:gd name="connsiteY10" fmla="*/ 3363521 h 3496775"/>
                <a:gd name="connsiteX11" fmla="*/ 105685 w 3248648"/>
                <a:gd name="connsiteY11" fmla="*/ 3326761 h 3496775"/>
                <a:gd name="connsiteX12" fmla="*/ 133255 w 3248648"/>
                <a:gd name="connsiteY12" fmla="*/ 3469206 h 3496775"/>
                <a:gd name="connsiteX13" fmla="*/ 298674 w 3248648"/>
                <a:gd name="connsiteY13" fmla="*/ 3464611 h 3496775"/>
                <a:gd name="connsiteX14" fmla="*/ 353813 w 3248648"/>
                <a:gd name="connsiteY14" fmla="*/ 3427851 h 3496775"/>
                <a:gd name="connsiteX15" fmla="*/ 174609 w 3248648"/>
                <a:gd name="connsiteY15" fmla="*/ 3276217 h 3496775"/>
                <a:gd name="connsiteX16" fmla="*/ 170014 w 3248648"/>
                <a:gd name="connsiteY16" fmla="*/ 2720225 h 3496775"/>
                <a:gd name="connsiteX17" fmla="*/ 390573 w 3248648"/>
                <a:gd name="connsiteY17" fmla="*/ 2605350 h 3496775"/>
                <a:gd name="connsiteX18" fmla="*/ 298674 w 3248648"/>
                <a:gd name="connsiteY18" fmla="*/ 2734010 h 3496775"/>
                <a:gd name="connsiteX19" fmla="*/ 680057 w 3248648"/>
                <a:gd name="connsiteY19" fmla="*/ 3294597 h 3496775"/>
                <a:gd name="connsiteX20" fmla="*/ 721411 w 3248648"/>
                <a:gd name="connsiteY20" fmla="*/ 3262432 h 3496775"/>
                <a:gd name="connsiteX21" fmla="*/ 735196 w 3248648"/>
                <a:gd name="connsiteY21" fmla="*/ 3363521 h 3496775"/>
                <a:gd name="connsiteX22" fmla="*/ 928185 w 3248648"/>
                <a:gd name="connsiteY22" fmla="*/ 3363521 h 3496775"/>
                <a:gd name="connsiteX23" fmla="*/ 974135 w 3248648"/>
                <a:gd name="connsiteY23" fmla="*/ 3331356 h 3496775"/>
                <a:gd name="connsiteX24" fmla="*/ 758171 w 3248648"/>
                <a:gd name="connsiteY24" fmla="*/ 3193507 h 3496775"/>
                <a:gd name="connsiteX25" fmla="*/ 510043 w 3248648"/>
                <a:gd name="connsiteY25" fmla="*/ 2821314 h 3496775"/>
                <a:gd name="connsiteX26" fmla="*/ 519233 w 3248648"/>
                <a:gd name="connsiteY26" fmla="*/ 2738605 h 3496775"/>
                <a:gd name="connsiteX27" fmla="*/ 914400 w 3248648"/>
                <a:gd name="connsiteY27" fmla="*/ 2334247 h 3496775"/>
                <a:gd name="connsiteX28" fmla="*/ 1709331 w 3248648"/>
                <a:gd name="connsiteY28" fmla="*/ 2380197 h 3496775"/>
                <a:gd name="connsiteX29" fmla="*/ 1585267 w 3248648"/>
                <a:gd name="connsiteY29" fmla="*/ 3248647 h 3496775"/>
                <a:gd name="connsiteX30" fmla="*/ 1622026 w 3248648"/>
                <a:gd name="connsiteY30" fmla="*/ 3239457 h 3496775"/>
                <a:gd name="connsiteX31" fmla="*/ 1617432 w 3248648"/>
                <a:gd name="connsiteY31" fmla="*/ 3386496 h 3496775"/>
                <a:gd name="connsiteX32" fmla="*/ 1824205 w 3248648"/>
                <a:gd name="connsiteY32" fmla="*/ 3450826 h 3496775"/>
                <a:gd name="connsiteX33" fmla="*/ 1856370 w 3248648"/>
                <a:gd name="connsiteY33" fmla="*/ 3391091 h 3496775"/>
                <a:gd name="connsiteX34" fmla="*/ 1718521 w 3248648"/>
                <a:gd name="connsiteY34" fmla="*/ 3303786 h 3496775"/>
                <a:gd name="connsiteX35" fmla="*/ 1746091 w 3248648"/>
                <a:gd name="connsiteY35" fmla="*/ 2908619 h 3496775"/>
                <a:gd name="connsiteX36" fmla="*/ 1870155 w 3248648"/>
                <a:gd name="connsiteY36" fmla="*/ 2623730 h 3496775"/>
                <a:gd name="connsiteX37" fmla="*/ 1975840 w 3248648"/>
                <a:gd name="connsiteY37" fmla="*/ 2844289 h 3496775"/>
                <a:gd name="connsiteX38" fmla="*/ 2058549 w 3248648"/>
                <a:gd name="connsiteY38" fmla="*/ 3060253 h 3496775"/>
                <a:gd name="connsiteX39" fmla="*/ 2104499 w 3248648"/>
                <a:gd name="connsiteY39" fmla="*/ 3358926 h 3496775"/>
                <a:gd name="connsiteX40" fmla="*/ 2141259 w 3248648"/>
                <a:gd name="connsiteY40" fmla="*/ 3326761 h 3496775"/>
                <a:gd name="connsiteX41" fmla="*/ 2168828 w 3248648"/>
                <a:gd name="connsiteY41" fmla="*/ 3496775 h 3496775"/>
                <a:gd name="connsiteX42" fmla="*/ 2325058 w 3248648"/>
                <a:gd name="connsiteY42" fmla="*/ 3496775 h 3496775"/>
                <a:gd name="connsiteX43" fmla="*/ 2380197 w 3248648"/>
                <a:gd name="connsiteY43" fmla="*/ 3455421 h 3496775"/>
                <a:gd name="connsiteX44" fmla="*/ 2219373 w 3248648"/>
                <a:gd name="connsiteY44" fmla="*/ 3358926 h 3496775"/>
                <a:gd name="connsiteX45" fmla="*/ 2145854 w 3248648"/>
                <a:gd name="connsiteY45" fmla="*/ 3087823 h 3496775"/>
                <a:gd name="connsiteX46" fmla="*/ 2072334 w 3248648"/>
                <a:gd name="connsiteY46" fmla="*/ 2609945 h 3496775"/>
                <a:gd name="connsiteX47" fmla="*/ 2072334 w 3248648"/>
                <a:gd name="connsiteY47" fmla="*/ 2357222 h 3496775"/>
                <a:gd name="connsiteX48" fmla="*/ 2348033 w 3248648"/>
                <a:gd name="connsiteY48" fmla="*/ 2173423 h 3496775"/>
                <a:gd name="connsiteX49" fmla="*/ 2609946 w 3248648"/>
                <a:gd name="connsiteY49" fmla="*/ 1787445 h 3496775"/>
                <a:gd name="connsiteX50" fmla="*/ 2651301 w 3248648"/>
                <a:gd name="connsiteY50" fmla="*/ 1438227 h 3496775"/>
                <a:gd name="connsiteX51" fmla="*/ 2798340 w 3248648"/>
                <a:gd name="connsiteY51" fmla="*/ 1387682 h 3496775"/>
                <a:gd name="connsiteX52" fmla="*/ 2779960 w 3248648"/>
                <a:gd name="connsiteY52" fmla="*/ 1291187 h 3496775"/>
                <a:gd name="connsiteX53" fmla="*/ 2770770 w 3248648"/>
                <a:gd name="connsiteY53" fmla="*/ 1231453 h 3496775"/>
                <a:gd name="connsiteX54" fmla="*/ 2775365 w 3248648"/>
                <a:gd name="connsiteY54" fmla="*/ 1102793 h 3496775"/>
                <a:gd name="connsiteX55" fmla="*/ 2853480 w 3248648"/>
                <a:gd name="connsiteY55" fmla="*/ 1185503 h 3496775"/>
                <a:gd name="connsiteX56" fmla="*/ 2807530 w 3248648"/>
                <a:gd name="connsiteY56" fmla="*/ 1066034 h 3496775"/>
                <a:gd name="connsiteX57" fmla="*/ 2835100 w 3248648"/>
                <a:gd name="connsiteY57" fmla="*/ 1020084 h 3496775"/>
                <a:gd name="connsiteX58" fmla="*/ 2986734 w 3248648"/>
                <a:gd name="connsiteY58" fmla="*/ 771955 h 3496775"/>
                <a:gd name="connsiteX59" fmla="*/ 2729415 w 3248648"/>
                <a:gd name="connsiteY59" fmla="*/ 868450 h 3496775"/>
                <a:gd name="connsiteX60" fmla="*/ 3074039 w 3248648"/>
                <a:gd name="connsiteY60" fmla="*/ 496257 h 3496775"/>
                <a:gd name="connsiteX61" fmla="*/ 3248648 w 3248648"/>
                <a:gd name="connsiteY61" fmla="*/ 27569 h 3496775"/>
                <a:gd name="connsiteX62" fmla="*/ 3119988 w 3248648"/>
                <a:gd name="connsiteY62" fmla="*/ 328453 h 3496775"/>
                <a:gd name="connsiteX63" fmla="*/ 3079371 w 3248648"/>
                <a:gd name="connsiteY63" fmla="*/ 38232 h 3496775"/>
                <a:gd name="connsiteX64" fmla="*/ 3059798 w 3248648"/>
                <a:gd name="connsiteY64" fmla="*/ 388642 h 3496775"/>
                <a:gd name="connsiteX65" fmla="*/ 2963023 w 3248648"/>
                <a:gd name="connsiteY65" fmla="*/ 482754 h 3496775"/>
                <a:gd name="connsiteX66" fmla="*/ 2822963 w 3248648"/>
                <a:gd name="connsiteY66" fmla="*/ 60189 h 3496775"/>
                <a:gd name="connsiteX67" fmla="*/ 2887119 w 3248648"/>
                <a:gd name="connsiteY67" fmla="*/ 521161 h 3496775"/>
                <a:gd name="connsiteX68" fmla="*/ 2715630 w 3248648"/>
                <a:gd name="connsiteY68" fmla="*/ 730601 h 3496775"/>
                <a:gd name="connsiteX69" fmla="*/ 2649828 w 3248648"/>
                <a:gd name="connsiteY69" fmla="*/ 620884 h 3496775"/>
                <a:gd name="connsiteX70" fmla="*/ 2633832 w 3248648"/>
                <a:gd name="connsiteY70" fmla="*/ 446449 h 3496775"/>
                <a:gd name="connsiteX71" fmla="*/ 2586971 w 3248648"/>
                <a:gd name="connsiteY71" fmla="*/ 643296 h 3496775"/>
                <a:gd name="connsiteX72" fmla="*/ 2650846 w 3248648"/>
                <a:gd name="connsiteY72" fmla="*/ 771218 h 3496775"/>
                <a:gd name="connsiteX73" fmla="*/ 2632922 w 3248648"/>
                <a:gd name="connsiteY73" fmla="*/ 854946 h 3496775"/>
                <a:gd name="connsiteX74" fmla="*/ 2481287 w 3248648"/>
                <a:gd name="connsiteY74" fmla="*/ 854665 h 3496775"/>
                <a:gd name="connsiteX75" fmla="*/ 2393982 w 3248648"/>
                <a:gd name="connsiteY75" fmla="*/ 753575 h 3496775"/>
                <a:gd name="connsiteX76" fmla="*/ 2447929 w 3248648"/>
                <a:gd name="connsiteY76" fmla="*/ 605344 h 3496775"/>
                <a:gd name="connsiteX77" fmla="*/ 2420079 w 3248648"/>
                <a:gd name="connsiteY77" fmla="*/ 458586 h 3496775"/>
                <a:gd name="connsiteX78" fmla="*/ 2330389 w 3248648"/>
                <a:gd name="connsiteY78" fmla="*/ 702575 h 3496775"/>
                <a:gd name="connsiteX79" fmla="*/ 2045501 w 3248648"/>
                <a:gd name="connsiteY79" fmla="*/ 470160 h 3496775"/>
                <a:gd name="connsiteX80" fmla="*/ 2079139 w 3248648"/>
                <a:gd name="connsiteY80" fmla="*/ 379171 h 3496775"/>
                <a:gd name="connsiteX81" fmla="*/ 2305379 w 3248648"/>
                <a:gd name="connsiteY81" fmla="*/ 238764 h 3496775"/>
                <a:gd name="connsiteX82" fmla="*/ 2167863 w 3248648"/>
                <a:gd name="connsiteY82" fmla="*/ 296731 h 3496775"/>
                <a:gd name="connsiteX83" fmla="*/ 2035574 w 3248648"/>
                <a:gd name="connsiteY83" fmla="*/ 307863 h 3496775"/>
                <a:gd name="connsiteX84" fmla="*/ 2047899 w 3248648"/>
                <a:gd name="connsiteY84" fmla="*/ 174099 h 3496775"/>
                <a:gd name="connsiteX85" fmla="*/ 2126456 w 3248648"/>
                <a:gd name="connsiteY85" fmla="*/ 0 h 3496775"/>
                <a:gd name="connsiteX86" fmla="*/ 1966650 w 3248648"/>
                <a:gd name="connsiteY86" fmla="*/ 257318 h 3496775"/>
                <a:gd name="connsiteX87" fmla="*/ 1936870 w 3248648"/>
                <a:gd name="connsiteY87" fmla="*/ 32164 h 3496775"/>
                <a:gd name="connsiteX88" fmla="*/ 1901275 w 3248648"/>
                <a:gd name="connsiteY88" fmla="*/ 208756 h 3496775"/>
                <a:gd name="connsiteX89" fmla="*/ 1931363 w 3248648"/>
                <a:gd name="connsiteY89" fmla="*/ 367315 h 3496775"/>
                <a:gd name="connsiteX90" fmla="*/ 1837294 w 3248648"/>
                <a:gd name="connsiteY90" fmla="*/ 288733 h 3496775"/>
                <a:gd name="connsiteX91" fmla="*/ 1776782 w 3248648"/>
                <a:gd name="connsiteY91" fmla="*/ 138130 h 3496775"/>
                <a:gd name="connsiteX92" fmla="*/ 1812524 w 3248648"/>
                <a:gd name="connsiteY92" fmla="*/ 363351 h 3496775"/>
                <a:gd name="connsiteX93" fmla="*/ 2358415 w 3248648"/>
                <a:gd name="connsiteY93" fmla="*/ 907420 h 3496775"/>
                <a:gd name="connsiteX94" fmla="*/ 2235543 w 3248648"/>
                <a:gd name="connsiteY94" fmla="*/ 830779 h 3496775"/>
                <a:gd name="connsiteX95" fmla="*/ 2065635 w 3248648"/>
                <a:gd name="connsiteY95" fmla="*/ 746314 h 3496775"/>
                <a:gd name="connsiteX96" fmla="*/ 2108531 w 3248648"/>
                <a:gd name="connsiteY96" fmla="*/ 998194 h 3496775"/>
                <a:gd name="connsiteX97" fmla="*/ 2259254 w 3248648"/>
                <a:gd name="connsiteY97" fmla="*/ 1067227 h 3496775"/>
                <a:gd name="connsiteX98" fmla="*/ 2285163 w 3248648"/>
                <a:gd name="connsiteY98" fmla="*/ 1144483 h 3496775"/>
                <a:gd name="connsiteX99" fmla="*/ 2187208 w 3248648"/>
                <a:gd name="connsiteY99" fmla="*/ 1396872 h 3496775"/>
                <a:gd name="connsiteX100" fmla="*/ 1962055 w 3248648"/>
                <a:gd name="connsiteY100" fmla="*/ 1419847 h 3496775"/>
                <a:gd name="connsiteX101" fmla="*/ 1658786 w 3248648"/>
                <a:gd name="connsiteY101" fmla="*/ 1452012 h 3496775"/>
                <a:gd name="connsiteX102" fmla="*/ 514638 w 3248648"/>
                <a:gd name="connsiteY102" fmla="*/ 1433632 h 3496775"/>
                <a:gd name="connsiteX0" fmla="*/ 514638 w 3227321"/>
                <a:gd name="connsiteY0" fmla="*/ 1433632 h 3496775"/>
                <a:gd name="connsiteX1" fmla="*/ 514638 w 3227321"/>
                <a:gd name="connsiteY1" fmla="*/ 1433632 h 3496775"/>
                <a:gd name="connsiteX2" fmla="*/ 202179 w 3227321"/>
                <a:gd name="connsiteY2" fmla="*/ 1603646 h 3496775"/>
                <a:gd name="connsiteX3" fmla="*/ 18380 w 3227321"/>
                <a:gd name="connsiteY3" fmla="*/ 1787445 h 3496775"/>
                <a:gd name="connsiteX4" fmla="*/ 0 w 3227321"/>
                <a:gd name="connsiteY4" fmla="*/ 2063143 h 3496775"/>
                <a:gd name="connsiteX5" fmla="*/ 151635 w 3227321"/>
                <a:gd name="connsiteY5" fmla="*/ 1952864 h 3496775"/>
                <a:gd name="connsiteX6" fmla="*/ 188394 w 3227321"/>
                <a:gd name="connsiteY6" fmla="*/ 2003409 h 3496775"/>
                <a:gd name="connsiteX7" fmla="*/ 202179 w 3227321"/>
                <a:gd name="connsiteY7" fmla="*/ 1856369 h 3496775"/>
                <a:gd name="connsiteX8" fmla="*/ 280294 w 3227321"/>
                <a:gd name="connsiteY8" fmla="*/ 2269917 h 3496775"/>
                <a:gd name="connsiteX9" fmla="*/ 36760 w 3227321"/>
                <a:gd name="connsiteY9" fmla="*/ 2550211 h 3496775"/>
                <a:gd name="connsiteX10" fmla="*/ 45950 w 3227321"/>
                <a:gd name="connsiteY10" fmla="*/ 3363521 h 3496775"/>
                <a:gd name="connsiteX11" fmla="*/ 105685 w 3227321"/>
                <a:gd name="connsiteY11" fmla="*/ 3326761 h 3496775"/>
                <a:gd name="connsiteX12" fmla="*/ 133255 w 3227321"/>
                <a:gd name="connsiteY12" fmla="*/ 3469206 h 3496775"/>
                <a:gd name="connsiteX13" fmla="*/ 298674 w 3227321"/>
                <a:gd name="connsiteY13" fmla="*/ 3464611 h 3496775"/>
                <a:gd name="connsiteX14" fmla="*/ 353813 w 3227321"/>
                <a:gd name="connsiteY14" fmla="*/ 3427851 h 3496775"/>
                <a:gd name="connsiteX15" fmla="*/ 174609 w 3227321"/>
                <a:gd name="connsiteY15" fmla="*/ 3276217 h 3496775"/>
                <a:gd name="connsiteX16" fmla="*/ 170014 w 3227321"/>
                <a:gd name="connsiteY16" fmla="*/ 2720225 h 3496775"/>
                <a:gd name="connsiteX17" fmla="*/ 390573 w 3227321"/>
                <a:gd name="connsiteY17" fmla="*/ 2605350 h 3496775"/>
                <a:gd name="connsiteX18" fmla="*/ 298674 w 3227321"/>
                <a:gd name="connsiteY18" fmla="*/ 2734010 h 3496775"/>
                <a:gd name="connsiteX19" fmla="*/ 680057 w 3227321"/>
                <a:gd name="connsiteY19" fmla="*/ 3294597 h 3496775"/>
                <a:gd name="connsiteX20" fmla="*/ 721411 w 3227321"/>
                <a:gd name="connsiteY20" fmla="*/ 3262432 h 3496775"/>
                <a:gd name="connsiteX21" fmla="*/ 735196 w 3227321"/>
                <a:gd name="connsiteY21" fmla="*/ 3363521 h 3496775"/>
                <a:gd name="connsiteX22" fmla="*/ 928185 w 3227321"/>
                <a:gd name="connsiteY22" fmla="*/ 3363521 h 3496775"/>
                <a:gd name="connsiteX23" fmla="*/ 974135 w 3227321"/>
                <a:gd name="connsiteY23" fmla="*/ 3331356 h 3496775"/>
                <a:gd name="connsiteX24" fmla="*/ 758171 w 3227321"/>
                <a:gd name="connsiteY24" fmla="*/ 3193507 h 3496775"/>
                <a:gd name="connsiteX25" fmla="*/ 510043 w 3227321"/>
                <a:gd name="connsiteY25" fmla="*/ 2821314 h 3496775"/>
                <a:gd name="connsiteX26" fmla="*/ 519233 w 3227321"/>
                <a:gd name="connsiteY26" fmla="*/ 2738605 h 3496775"/>
                <a:gd name="connsiteX27" fmla="*/ 914400 w 3227321"/>
                <a:gd name="connsiteY27" fmla="*/ 2334247 h 3496775"/>
                <a:gd name="connsiteX28" fmla="*/ 1709331 w 3227321"/>
                <a:gd name="connsiteY28" fmla="*/ 2380197 h 3496775"/>
                <a:gd name="connsiteX29" fmla="*/ 1585267 w 3227321"/>
                <a:gd name="connsiteY29" fmla="*/ 3248647 h 3496775"/>
                <a:gd name="connsiteX30" fmla="*/ 1622026 w 3227321"/>
                <a:gd name="connsiteY30" fmla="*/ 3239457 h 3496775"/>
                <a:gd name="connsiteX31" fmla="*/ 1617432 w 3227321"/>
                <a:gd name="connsiteY31" fmla="*/ 3386496 h 3496775"/>
                <a:gd name="connsiteX32" fmla="*/ 1824205 w 3227321"/>
                <a:gd name="connsiteY32" fmla="*/ 3450826 h 3496775"/>
                <a:gd name="connsiteX33" fmla="*/ 1856370 w 3227321"/>
                <a:gd name="connsiteY33" fmla="*/ 3391091 h 3496775"/>
                <a:gd name="connsiteX34" fmla="*/ 1718521 w 3227321"/>
                <a:gd name="connsiteY34" fmla="*/ 3303786 h 3496775"/>
                <a:gd name="connsiteX35" fmla="*/ 1746091 w 3227321"/>
                <a:gd name="connsiteY35" fmla="*/ 2908619 h 3496775"/>
                <a:gd name="connsiteX36" fmla="*/ 1870155 w 3227321"/>
                <a:gd name="connsiteY36" fmla="*/ 2623730 h 3496775"/>
                <a:gd name="connsiteX37" fmla="*/ 1975840 w 3227321"/>
                <a:gd name="connsiteY37" fmla="*/ 2844289 h 3496775"/>
                <a:gd name="connsiteX38" fmla="*/ 2058549 w 3227321"/>
                <a:gd name="connsiteY38" fmla="*/ 3060253 h 3496775"/>
                <a:gd name="connsiteX39" fmla="*/ 2104499 w 3227321"/>
                <a:gd name="connsiteY39" fmla="*/ 3358926 h 3496775"/>
                <a:gd name="connsiteX40" fmla="*/ 2141259 w 3227321"/>
                <a:gd name="connsiteY40" fmla="*/ 3326761 h 3496775"/>
                <a:gd name="connsiteX41" fmla="*/ 2168828 w 3227321"/>
                <a:gd name="connsiteY41" fmla="*/ 3496775 h 3496775"/>
                <a:gd name="connsiteX42" fmla="*/ 2325058 w 3227321"/>
                <a:gd name="connsiteY42" fmla="*/ 3496775 h 3496775"/>
                <a:gd name="connsiteX43" fmla="*/ 2380197 w 3227321"/>
                <a:gd name="connsiteY43" fmla="*/ 3455421 h 3496775"/>
                <a:gd name="connsiteX44" fmla="*/ 2219373 w 3227321"/>
                <a:gd name="connsiteY44" fmla="*/ 3358926 h 3496775"/>
                <a:gd name="connsiteX45" fmla="*/ 2145854 w 3227321"/>
                <a:gd name="connsiteY45" fmla="*/ 3087823 h 3496775"/>
                <a:gd name="connsiteX46" fmla="*/ 2072334 w 3227321"/>
                <a:gd name="connsiteY46" fmla="*/ 2609945 h 3496775"/>
                <a:gd name="connsiteX47" fmla="*/ 2072334 w 3227321"/>
                <a:gd name="connsiteY47" fmla="*/ 2357222 h 3496775"/>
                <a:gd name="connsiteX48" fmla="*/ 2348033 w 3227321"/>
                <a:gd name="connsiteY48" fmla="*/ 2173423 h 3496775"/>
                <a:gd name="connsiteX49" fmla="*/ 2609946 w 3227321"/>
                <a:gd name="connsiteY49" fmla="*/ 1787445 h 3496775"/>
                <a:gd name="connsiteX50" fmla="*/ 2651301 w 3227321"/>
                <a:gd name="connsiteY50" fmla="*/ 1438227 h 3496775"/>
                <a:gd name="connsiteX51" fmla="*/ 2798340 w 3227321"/>
                <a:gd name="connsiteY51" fmla="*/ 1387682 h 3496775"/>
                <a:gd name="connsiteX52" fmla="*/ 2779960 w 3227321"/>
                <a:gd name="connsiteY52" fmla="*/ 1291187 h 3496775"/>
                <a:gd name="connsiteX53" fmla="*/ 2770770 w 3227321"/>
                <a:gd name="connsiteY53" fmla="*/ 1231453 h 3496775"/>
                <a:gd name="connsiteX54" fmla="*/ 2775365 w 3227321"/>
                <a:gd name="connsiteY54" fmla="*/ 1102793 h 3496775"/>
                <a:gd name="connsiteX55" fmla="*/ 2853480 w 3227321"/>
                <a:gd name="connsiteY55" fmla="*/ 1185503 h 3496775"/>
                <a:gd name="connsiteX56" fmla="*/ 2807530 w 3227321"/>
                <a:gd name="connsiteY56" fmla="*/ 1066034 h 3496775"/>
                <a:gd name="connsiteX57" fmla="*/ 2835100 w 3227321"/>
                <a:gd name="connsiteY57" fmla="*/ 1020084 h 3496775"/>
                <a:gd name="connsiteX58" fmla="*/ 2986734 w 3227321"/>
                <a:gd name="connsiteY58" fmla="*/ 771955 h 3496775"/>
                <a:gd name="connsiteX59" fmla="*/ 2729415 w 3227321"/>
                <a:gd name="connsiteY59" fmla="*/ 868450 h 3496775"/>
                <a:gd name="connsiteX60" fmla="*/ 3074039 w 3227321"/>
                <a:gd name="connsiteY60" fmla="*/ 496257 h 3496775"/>
                <a:gd name="connsiteX61" fmla="*/ 3227321 w 3227321"/>
                <a:gd name="connsiteY61" fmla="*/ 48897 h 3496775"/>
                <a:gd name="connsiteX62" fmla="*/ 3119988 w 3227321"/>
                <a:gd name="connsiteY62" fmla="*/ 328453 h 3496775"/>
                <a:gd name="connsiteX63" fmla="*/ 3079371 w 3227321"/>
                <a:gd name="connsiteY63" fmla="*/ 38232 h 3496775"/>
                <a:gd name="connsiteX64" fmla="*/ 3059798 w 3227321"/>
                <a:gd name="connsiteY64" fmla="*/ 388642 h 3496775"/>
                <a:gd name="connsiteX65" fmla="*/ 2963023 w 3227321"/>
                <a:gd name="connsiteY65" fmla="*/ 482754 h 3496775"/>
                <a:gd name="connsiteX66" fmla="*/ 2822963 w 3227321"/>
                <a:gd name="connsiteY66" fmla="*/ 60189 h 3496775"/>
                <a:gd name="connsiteX67" fmla="*/ 2887119 w 3227321"/>
                <a:gd name="connsiteY67" fmla="*/ 521161 h 3496775"/>
                <a:gd name="connsiteX68" fmla="*/ 2715630 w 3227321"/>
                <a:gd name="connsiteY68" fmla="*/ 730601 h 3496775"/>
                <a:gd name="connsiteX69" fmla="*/ 2649828 w 3227321"/>
                <a:gd name="connsiteY69" fmla="*/ 620884 h 3496775"/>
                <a:gd name="connsiteX70" fmla="*/ 2633832 w 3227321"/>
                <a:gd name="connsiteY70" fmla="*/ 446449 h 3496775"/>
                <a:gd name="connsiteX71" fmla="*/ 2586971 w 3227321"/>
                <a:gd name="connsiteY71" fmla="*/ 643296 h 3496775"/>
                <a:gd name="connsiteX72" fmla="*/ 2650846 w 3227321"/>
                <a:gd name="connsiteY72" fmla="*/ 771218 h 3496775"/>
                <a:gd name="connsiteX73" fmla="*/ 2632922 w 3227321"/>
                <a:gd name="connsiteY73" fmla="*/ 854946 h 3496775"/>
                <a:gd name="connsiteX74" fmla="*/ 2481287 w 3227321"/>
                <a:gd name="connsiteY74" fmla="*/ 854665 h 3496775"/>
                <a:gd name="connsiteX75" fmla="*/ 2393982 w 3227321"/>
                <a:gd name="connsiteY75" fmla="*/ 753575 h 3496775"/>
                <a:gd name="connsiteX76" fmla="*/ 2447929 w 3227321"/>
                <a:gd name="connsiteY76" fmla="*/ 605344 h 3496775"/>
                <a:gd name="connsiteX77" fmla="*/ 2420079 w 3227321"/>
                <a:gd name="connsiteY77" fmla="*/ 458586 h 3496775"/>
                <a:gd name="connsiteX78" fmla="*/ 2330389 w 3227321"/>
                <a:gd name="connsiteY78" fmla="*/ 702575 h 3496775"/>
                <a:gd name="connsiteX79" fmla="*/ 2045501 w 3227321"/>
                <a:gd name="connsiteY79" fmla="*/ 470160 h 3496775"/>
                <a:gd name="connsiteX80" fmla="*/ 2079139 w 3227321"/>
                <a:gd name="connsiteY80" fmla="*/ 379171 h 3496775"/>
                <a:gd name="connsiteX81" fmla="*/ 2305379 w 3227321"/>
                <a:gd name="connsiteY81" fmla="*/ 238764 h 3496775"/>
                <a:gd name="connsiteX82" fmla="*/ 2167863 w 3227321"/>
                <a:gd name="connsiteY82" fmla="*/ 296731 h 3496775"/>
                <a:gd name="connsiteX83" fmla="*/ 2035574 w 3227321"/>
                <a:gd name="connsiteY83" fmla="*/ 307863 h 3496775"/>
                <a:gd name="connsiteX84" fmla="*/ 2047899 w 3227321"/>
                <a:gd name="connsiteY84" fmla="*/ 174099 h 3496775"/>
                <a:gd name="connsiteX85" fmla="*/ 2126456 w 3227321"/>
                <a:gd name="connsiteY85" fmla="*/ 0 h 3496775"/>
                <a:gd name="connsiteX86" fmla="*/ 1966650 w 3227321"/>
                <a:gd name="connsiteY86" fmla="*/ 257318 h 3496775"/>
                <a:gd name="connsiteX87" fmla="*/ 1936870 w 3227321"/>
                <a:gd name="connsiteY87" fmla="*/ 32164 h 3496775"/>
                <a:gd name="connsiteX88" fmla="*/ 1901275 w 3227321"/>
                <a:gd name="connsiteY88" fmla="*/ 208756 h 3496775"/>
                <a:gd name="connsiteX89" fmla="*/ 1931363 w 3227321"/>
                <a:gd name="connsiteY89" fmla="*/ 367315 h 3496775"/>
                <a:gd name="connsiteX90" fmla="*/ 1837294 w 3227321"/>
                <a:gd name="connsiteY90" fmla="*/ 288733 h 3496775"/>
                <a:gd name="connsiteX91" fmla="*/ 1776782 w 3227321"/>
                <a:gd name="connsiteY91" fmla="*/ 138130 h 3496775"/>
                <a:gd name="connsiteX92" fmla="*/ 1812524 w 3227321"/>
                <a:gd name="connsiteY92" fmla="*/ 363351 h 3496775"/>
                <a:gd name="connsiteX93" fmla="*/ 2358415 w 3227321"/>
                <a:gd name="connsiteY93" fmla="*/ 907420 h 3496775"/>
                <a:gd name="connsiteX94" fmla="*/ 2235543 w 3227321"/>
                <a:gd name="connsiteY94" fmla="*/ 830779 h 3496775"/>
                <a:gd name="connsiteX95" fmla="*/ 2065635 w 3227321"/>
                <a:gd name="connsiteY95" fmla="*/ 746314 h 3496775"/>
                <a:gd name="connsiteX96" fmla="*/ 2108531 w 3227321"/>
                <a:gd name="connsiteY96" fmla="*/ 998194 h 3496775"/>
                <a:gd name="connsiteX97" fmla="*/ 2259254 w 3227321"/>
                <a:gd name="connsiteY97" fmla="*/ 1067227 h 3496775"/>
                <a:gd name="connsiteX98" fmla="*/ 2285163 w 3227321"/>
                <a:gd name="connsiteY98" fmla="*/ 1144483 h 3496775"/>
                <a:gd name="connsiteX99" fmla="*/ 2187208 w 3227321"/>
                <a:gd name="connsiteY99" fmla="*/ 1396872 h 3496775"/>
                <a:gd name="connsiteX100" fmla="*/ 1962055 w 3227321"/>
                <a:gd name="connsiteY100" fmla="*/ 1419847 h 3496775"/>
                <a:gd name="connsiteX101" fmla="*/ 1658786 w 3227321"/>
                <a:gd name="connsiteY101" fmla="*/ 1452012 h 3496775"/>
                <a:gd name="connsiteX102" fmla="*/ 514638 w 3227321"/>
                <a:gd name="connsiteY102" fmla="*/ 1433632 h 3496775"/>
                <a:gd name="connsiteX0" fmla="*/ 514638 w 3239679"/>
                <a:gd name="connsiteY0" fmla="*/ 1433632 h 3496775"/>
                <a:gd name="connsiteX1" fmla="*/ 514638 w 3239679"/>
                <a:gd name="connsiteY1" fmla="*/ 1433632 h 3496775"/>
                <a:gd name="connsiteX2" fmla="*/ 202179 w 3239679"/>
                <a:gd name="connsiteY2" fmla="*/ 1603646 h 3496775"/>
                <a:gd name="connsiteX3" fmla="*/ 18380 w 3239679"/>
                <a:gd name="connsiteY3" fmla="*/ 1787445 h 3496775"/>
                <a:gd name="connsiteX4" fmla="*/ 0 w 3239679"/>
                <a:gd name="connsiteY4" fmla="*/ 2063143 h 3496775"/>
                <a:gd name="connsiteX5" fmla="*/ 151635 w 3239679"/>
                <a:gd name="connsiteY5" fmla="*/ 1952864 h 3496775"/>
                <a:gd name="connsiteX6" fmla="*/ 188394 w 3239679"/>
                <a:gd name="connsiteY6" fmla="*/ 2003409 h 3496775"/>
                <a:gd name="connsiteX7" fmla="*/ 202179 w 3239679"/>
                <a:gd name="connsiteY7" fmla="*/ 1856369 h 3496775"/>
                <a:gd name="connsiteX8" fmla="*/ 280294 w 3239679"/>
                <a:gd name="connsiteY8" fmla="*/ 2269917 h 3496775"/>
                <a:gd name="connsiteX9" fmla="*/ 36760 w 3239679"/>
                <a:gd name="connsiteY9" fmla="*/ 2550211 h 3496775"/>
                <a:gd name="connsiteX10" fmla="*/ 45950 w 3239679"/>
                <a:gd name="connsiteY10" fmla="*/ 3363521 h 3496775"/>
                <a:gd name="connsiteX11" fmla="*/ 105685 w 3239679"/>
                <a:gd name="connsiteY11" fmla="*/ 3326761 h 3496775"/>
                <a:gd name="connsiteX12" fmla="*/ 133255 w 3239679"/>
                <a:gd name="connsiteY12" fmla="*/ 3469206 h 3496775"/>
                <a:gd name="connsiteX13" fmla="*/ 298674 w 3239679"/>
                <a:gd name="connsiteY13" fmla="*/ 3464611 h 3496775"/>
                <a:gd name="connsiteX14" fmla="*/ 353813 w 3239679"/>
                <a:gd name="connsiteY14" fmla="*/ 3427851 h 3496775"/>
                <a:gd name="connsiteX15" fmla="*/ 174609 w 3239679"/>
                <a:gd name="connsiteY15" fmla="*/ 3276217 h 3496775"/>
                <a:gd name="connsiteX16" fmla="*/ 170014 w 3239679"/>
                <a:gd name="connsiteY16" fmla="*/ 2720225 h 3496775"/>
                <a:gd name="connsiteX17" fmla="*/ 390573 w 3239679"/>
                <a:gd name="connsiteY17" fmla="*/ 2605350 h 3496775"/>
                <a:gd name="connsiteX18" fmla="*/ 298674 w 3239679"/>
                <a:gd name="connsiteY18" fmla="*/ 2734010 h 3496775"/>
                <a:gd name="connsiteX19" fmla="*/ 680057 w 3239679"/>
                <a:gd name="connsiteY19" fmla="*/ 3294597 h 3496775"/>
                <a:gd name="connsiteX20" fmla="*/ 721411 w 3239679"/>
                <a:gd name="connsiteY20" fmla="*/ 3262432 h 3496775"/>
                <a:gd name="connsiteX21" fmla="*/ 735196 w 3239679"/>
                <a:gd name="connsiteY21" fmla="*/ 3363521 h 3496775"/>
                <a:gd name="connsiteX22" fmla="*/ 928185 w 3239679"/>
                <a:gd name="connsiteY22" fmla="*/ 3363521 h 3496775"/>
                <a:gd name="connsiteX23" fmla="*/ 974135 w 3239679"/>
                <a:gd name="connsiteY23" fmla="*/ 3331356 h 3496775"/>
                <a:gd name="connsiteX24" fmla="*/ 758171 w 3239679"/>
                <a:gd name="connsiteY24" fmla="*/ 3193507 h 3496775"/>
                <a:gd name="connsiteX25" fmla="*/ 510043 w 3239679"/>
                <a:gd name="connsiteY25" fmla="*/ 2821314 h 3496775"/>
                <a:gd name="connsiteX26" fmla="*/ 519233 w 3239679"/>
                <a:gd name="connsiteY26" fmla="*/ 2738605 h 3496775"/>
                <a:gd name="connsiteX27" fmla="*/ 914400 w 3239679"/>
                <a:gd name="connsiteY27" fmla="*/ 2334247 h 3496775"/>
                <a:gd name="connsiteX28" fmla="*/ 1709331 w 3239679"/>
                <a:gd name="connsiteY28" fmla="*/ 2380197 h 3496775"/>
                <a:gd name="connsiteX29" fmla="*/ 1585267 w 3239679"/>
                <a:gd name="connsiteY29" fmla="*/ 3248647 h 3496775"/>
                <a:gd name="connsiteX30" fmla="*/ 1622026 w 3239679"/>
                <a:gd name="connsiteY30" fmla="*/ 3239457 h 3496775"/>
                <a:gd name="connsiteX31" fmla="*/ 1617432 w 3239679"/>
                <a:gd name="connsiteY31" fmla="*/ 3386496 h 3496775"/>
                <a:gd name="connsiteX32" fmla="*/ 1824205 w 3239679"/>
                <a:gd name="connsiteY32" fmla="*/ 3450826 h 3496775"/>
                <a:gd name="connsiteX33" fmla="*/ 1856370 w 3239679"/>
                <a:gd name="connsiteY33" fmla="*/ 3391091 h 3496775"/>
                <a:gd name="connsiteX34" fmla="*/ 1718521 w 3239679"/>
                <a:gd name="connsiteY34" fmla="*/ 3303786 h 3496775"/>
                <a:gd name="connsiteX35" fmla="*/ 1746091 w 3239679"/>
                <a:gd name="connsiteY35" fmla="*/ 2908619 h 3496775"/>
                <a:gd name="connsiteX36" fmla="*/ 1870155 w 3239679"/>
                <a:gd name="connsiteY36" fmla="*/ 2623730 h 3496775"/>
                <a:gd name="connsiteX37" fmla="*/ 1975840 w 3239679"/>
                <a:gd name="connsiteY37" fmla="*/ 2844289 h 3496775"/>
                <a:gd name="connsiteX38" fmla="*/ 2058549 w 3239679"/>
                <a:gd name="connsiteY38" fmla="*/ 3060253 h 3496775"/>
                <a:gd name="connsiteX39" fmla="*/ 2104499 w 3239679"/>
                <a:gd name="connsiteY39" fmla="*/ 3358926 h 3496775"/>
                <a:gd name="connsiteX40" fmla="*/ 2141259 w 3239679"/>
                <a:gd name="connsiteY40" fmla="*/ 3326761 h 3496775"/>
                <a:gd name="connsiteX41" fmla="*/ 2168828 w 3239679"/>
                <a:gd name="connsiteY41" fmla="*/ 3496775 h 3496775"/>
                <a:gd name="connsiteX42" fmla="*/ 2325058 w 3239679"/>
                <a:gd name="connsiteY42" fmla="*/ 3496775 h 3496775"/>
                <a:gd name="connsiteX43" fmla="*/ 2380197 w 3239679"/>
                <a:gd name="connsiteY43" fmla="*/ 3455421 h 3496775"/>
                <a:gd name="connsiteX44" fmla="*/ 2219373 w 3239679"/>
                <a:gd name="connsiteY44" fmla="*/ 3358926 h 3496775"/>
                <a:gd name="connsiteX45" fmla="*/ 2145854 w 3239679"/>
                <a:gd name="connsiteY45" fmla="*/ 3087823 h 3496775"/>
                <a:gd name="connsiteX46" fmla="*/ 2072334 w 3239679"/>
                <a:gd name="connsiteY46" fmla="*/ 2609945 h 3496775"/>
                <a:gd name="connsiteX47" fmla="*/ 2072334 w 3239679"/>
                <a:gd name="connsiteY47" fmla="*/ 2357222 h 3496775"/>
                <a:gd name="connsiteX48" fmla="*/ 2348033 w 3239679"/>
                <a:gd name="connsiteY48" fmla="*/ 2173423 h 3496775"/>
                <a:gd name="connsiteX49" fmla="*/ 2609946 w 3239679"/>
                <a:gd name="connsiteY49" fmla="*/ 1787445 h 3496775"/>
                <a:gd name="connsiteX50" fmla="*/ 2651301 w 3239679"/>
                <a:gd name="connsiteY50" fmla="*/ 1438227 h 3496775"/>
                <a:gd name="connsiteX51" fmla="*/ 2798340 w 3239679"/>
                <a:gd name="connsiteY51" fmla="*/ 1387682 h 3496775"/>
                <a:gd name="connsiteX52" fmla="*/ 2779960 w 3239679"/>
                <a:gd name="connsiteY52" fmla="*/ 1291187 h 3496775"/>
                <a:gd name="connsiteX53" fmla="*/ 2770770 w 3239679"/>
                <a:gd name="connsiteY53" fmla="*/ 1231453 h 3496775"/>
                <a:gd name="connsiteX54" fmla="*/ 2775365 w 3239679"/>
                <a:gd name="connsiteY54" fmla="*/ 1102793 h 3496775"/>
                <a:gd name="connsiteX55" fmla="*/ 2853480 w 3239679"/>
                <a:gd name="connsiteY55" fmla="*/ 1185503 h 3496775"/>
                <a:gd name="connsiteX56" fmla="*/ 2807530 w 3239679"/>
                <a:gd name="connsiteY56" fmla="*/ 1066034 h 3496775"/>
                <a:gd name="connsiteX57" fmla="*/ 2835100 w 3239679"/>
                <a:gd name="connsiteY57" fmla="*/ 1020084 h 3496775"/>
                <a:gd name="connsiteX58" fmla="*/ 2986734 w 3239679"/>
                <a:gd name="connsiteY58" fmla="*/ 771955 h 3496775"/>
                <a:gd name="connsiteX59" fmla="*/ 2729415 w 3239679"/>
                <a:gd name="connsiteY59" fmla="*/ 868450 h 3496775"/>
                <a:gd name="connsiteX60" fmla="*/ 3074039 w 3239679"/>
                <a:gd name="connsiteY60" fmla="*/ 496257 h 3496775"/>
                <a:gd name="connsiteX61" fmla="*/ 3227321 w 3239679"/>
                <a:gd name="connsiteY61" fmla="*/ 48897 h 3496775"/>
                <a:gd name="connsiteX62" fmla="*/ 3119988 w 3239679"/>
                <a:gd name="connsiteY62" fmla="*/ 328453 h 3496775"/>
                <a:gd name="connsiteX63" fmla="*/ 3079371 w 3239679"/>
                <a:gd name="connsiteY63" fmla="*/ 38232 h 3496775"/>
                <a:gd name="connsiteX64" fmla="*/ 3059798 w 3239679"/>
                <a:gd name="connsiteY64" fmla="*/ 388642 h 3496775"/>
                <a:gd name="connsiteX65" fmla="*/ 2963023 w 3239679"/>
                <a:gd name="connsiteY65" fmla="*/ 482754 h 3496775"/>
                <a:gd name="connsiteX66" fmla="*/ 2822963 w 3239679"/>
                <a:gd name="connsiteY66" fmla="*/ 60189 h 3496775"/>
                <a:gd name="connsiteX67" fmla="*/ 2887119 w 3239679"/>
                <a:gd name="connsiteY67" fmla="*/ 521161 h 3496775"/>
                <a:gd name="connsiteX68" fmla="*/ 2715630 w 3239679"/>
                <a:gd name="connsiteY68" fmla="*/ 730601 h 3496775"/>
                <a:gd name="connsiteX69" fmla="*/ 2649828 w 3239679"/>
                <a:gd name="connsiteY69" fmla="*/ 620884 h 3496775"/>
                <a:gd name="connsiteX70" fmla="*/ 2633832 w 3239679"/>
                <a:gd name="connsiteY70" fmla="*/ 446449 h 3496775"/>
                <a:gd name="connsiteX71" fmla="*/ 2586971 w 3239679"/>
                <a:gd name="connsiteY71" fmla="*/ 643296 h 3496775"/>
                <a:gd name="connsiteX72" fmla="*/ 2650846 w 3239679"/>
                <a:gd name="connsiteY72" fmla="*/ 771218 h 3496775"/>
                <a:gd name="connsiteX73" fmla="*/ 2632922 w 3239679"/>
                <a:gd name="connsiteY73" fmla="*/ 854946 h 3496775"/>
                <a:gd name="connsiteX74" fmla="*/ 2481287 w 3239679"/>
                <a:gd name="connsiteY74" fmla="*/ 854665 h 3496775"/>
                <a:gd name="connsiteX75" fmla="*/ 2393982 w 3239679"/>
                <a:gd name="connsiteY75" fmla="*/ 753575 h 3496775"/>
                <a:gd name="connsiteX76" fmla="*/ 2447929 w 3239679"/>
                <a:gd name="connsiteY76" fmla="*/ 605344 h 3496775"/>
                <a:gd name="connsiteX77" fmla="*/ 2420079 w 3239679"/>
                <a:gd name="connsiteY77" fmla="*/ 458586 h 3496775"/>
                <a:gd name="connsiteX78" fmla="*/ 2330389 w 3239679"/>
                <a:gd name="connsiteY78" fmla="*/ 702575 h 3496775"/>
                <a:gd name="connsiteX79" fmla="*/ 2045501 w 3239679"/>
                <a:gd name="connsiteY79" fmla="*/ 470160 h 3496775"/>
                <a:gd name="connsiteX80" fmla="*/ 2079139 w 3239679"/>
                <a:gd name="connsiteY80" fmla="*/ 379171 h 3496775"/>
                <a:gd name="connsiteX81" fmla="*/ 2305379 w 3239679"/>
                <a:gd name="connsiteY81" fmla="*/ 238764 h 3496775"/>
                <a:gd name="connsiteX82" fmla="*/ 2167863 w 3239679"/>
                <a:gd name="connsiteY82" fmla="*/ 296731 h 3496775"/>
                <a:gd name="connsiteX83" fmla="*/ 2035574 w 3239679"/>
                <a:gd name="connsiteY83" fmla="*/ 307863 h 3496775"/>
                <a:gd name="connsiteX84" fmla="*/ 2047899 w 3239679"/>
                <a:gd name="connsiteY84" fmla="*/ 174099 h 3496775"/>
                <a:gd name="connsiteX85" fmla="*/ 2126456 w 3239679"/>
                <a:gd name="connsiteY85" fmla="*/ 0 h 3496775"/>
                <a:gd name="connsiteX86" fmla="*/ 1966650 w 3239679"/>
                <a:gd name="connsiteY86" fmla="*/ 257318 h 3496775"/>
                <a:gd name="connsiteX87" fmla="*/ 1936870 w 3239679"/>
                <a:gd name="connsiteY87" fmla="*/ 32164 h 3496775"/>
                <a:gd name="connsiteX88" fmla="*/ 1901275 w 3239679"/>
                <a:gd name="connsiteY88" fmla="*/ 208756 h 3496775"/>
                <a:gd name="connsiteX89" fmla="*/ 1931363 w 3239679"/>
                <a:gd name="connsiteY89" fmla="*/ 367315 h 3496775"/>
                <a:gd name="connsiteX90" fmla="*/ 1837294 w 3239679"/>
                <a:gd name="connsiteY90" fmla="*/ 288733 h 3496775"/>
                <a:gd name="connsiteX91" fmla="*/ 1776782 w 3239679"/>
                <a:gd name="connsiteY91" fmla="*/ 138130 h 3496775"/>
                <a:gd name="connsiteX92" fmla="*/ 1812524 w 3239679"/>
                <a:gd name="connsiteY92" fmla="*/ 363351 h 3496775"/>
                <a:gd name="connsiteX93" fmla="*/ 2358415 w 3239679"/>
                <a:gd name="connsiteY93" fmla="*/ 907420 h 3496775"/>
                <a:gd name="connsiteX94" fmla="*/ 2235543 w 3239679"/>
                <a:gd name="connsiteY94" fmla="*/ 830779 h 3496775"/>
                <a:gd name="connsiteX95" fmla="*/ 2065635 w 3239679"/>
                <a:gd name="connsiteY95" fmla="*/ 746314 h 3496775"/>
                <a:gd name="connsiteX96" fmla="*/ 2108531 w 3239679"/>
                <a:gd name="connsiteY96" fmla="*/ 998194 h 3496775"/>
                <a:gd name="connsiteX97" fmla="*/ 2259254 w 3239679"/>
                <a:gd name="connsiteY97" fmla="*/ 1067227 h 3496775"/>
                <a:gd name="connsiteX98" fmla="*/ 2285163 w 3239679"/>
                <a:gd name="connsiteY98" fmla="*/ 1144483 h 3496775"/>
                <a:gd name="connsiteX99" fmla="*/ 2187208 w 3239679"/>
                <a:gd name="connsiteY99" fmla="*/ 1396872 h 3496775"/>
                <a:gd name="connsiteX100" fmla="*/ 1962055 w 3239679"/>
                <a:gd name="connsiteY100" fmla="*/ 1419847 h 3496775"/>
                <a:gd name="connsiteX101" fmla="*/ 1658786 w 3239679"/>
                <a:gd name="connsiteY101" fmla="*/ 1452012 h 3496775"/>
                <a:gd name="connsiteX102" fmla="*/ 514638 w 3239679"/>
                <a:gd name="connsiteY102" fmla="*/ 1433632 h 3496775"/>
                <a:gd name="connsiteX0" fmla="*/ 514638 w 3227321"/>
                <a:gd name="connsiteY0" fmla="*/ 1433632 h 3496775"/>
                <a:gd name="connsiteX1" fmla="*/ 514638 w 3227321"/>
                <a:gd name="connsiteY1" fmla="*/ 1433632 h 3496775"/>
                <a:gd name="connsiteX2" fmla="*/ 202179 w 3227321"/>
                <a:gd name="connsiteY2" fmla="*/ 1603646 h 3496775"/>
                <a:gd name="connsiteX3" fmla="*/ 18380 w 3227321"/>
                <a:gd name="connsiteY3" fmla="*/ 1787445 h 3496775"/>
                <a:gd name="connsiteX4" fmla="*/ 0 w 3227321"/>
                <a:gd name="connsiteY4" fmla="*/ 2063143 h 3496775"/>
                <a:gd name="connsiteX5" fmla="*/ 151635 w 3227321"/>
                <a:gd name="connsiteY5" fmla="*/ 1952864 h 3496775"/>
                <a:gd name="connsiteX6" fmla="*/ 188394 w 3227321"/>
                <a:gd name="connsiteY6" fmla="*/ 2003409 h 3496775"/>
                <a:gd name="connsiteX7" fmla="*/ 202179 w 3227321"/>
                <a:gd name="connsiteY7" fmla="*/ 1856369 h 3496775"/>
                <a:gd name="connsiteX8" fmla="*/ 280294 w 3227321"/>
                <a:gd name="connsiteY8" fmla="*/ 2269917 h 3496775"/>
                <a:gd name="connsiteX9" fmla="*/ 36760 w 3227321"/>
                <a:gd name="connsiteY9" fmla="*/ 2550211 h 3496775"/>
                <a:gd name="connsiteX10" fmla="*/ 45950 w 3227321"/>
                <a:gd name="connsiteY10" fmla="*/ 3363521 h 3496775"/>
                <a:gd name="connsiteX11" fmla="*/ 105685 w 3227321"/>
                <a:gd name="connsiteY11" fmla="*/ 3326761 h 3496775"/>
                <a:gd name="connsiteX12" fmla="*/ 133255 w 3227321"/>
                <a:gd name="connsiteY12" fmla="*/ 3469206 h 3496775"/>
                <a:gd name="connsiteX13" fmla="*/ 298674 w 3227321"/>
                <a:gd name="connsiteY13" fmla="*/ 3464611 h 3496775"/>
                <a:gd name="connsiteX14" fmla="*/ 353813 w 3227321"/>
                <a:gd name="connsiteY14" fmla="*/ 3427851 h 3496775"/>
                <a:gd name="connsiteX15" fmla="*/ 174609 w 3227321"/>
                <a:gd name="connsiteY15" fmla="*/ 3276217 h 3496775"/>
                <a:gd name="connsiteX16" fmla="*/ 170014 w 3227321"/>
                <a:gd name="connsiteY16" fmla="*/ 2720225 h 3496775"/>
                <a:gd name="connsiteX17" fmla="*/ 390573 w 3227321"/>
                <a:gd name="connsiteY17" fmla="*/ 2605350 h 3496775"/>
                <a:gd name="connsiteX18" fmla="*/ 298674 w 3227321"/>
                <a:gd name="connsiteY18" fmla="*/ 2734010 h 3496775"/>
                <a:gd name="connsiteX19" fmla="*/ 680057 w 3227321"/>
                <a:gd name="connsiteY19" fmla="*/ 3294597 h 3496775"/>
                <a:gd name="connsiteX20" fmla="*/ 721411 w 3227321"/>
                <a:gd name="connsiteY20" fmla="*/ 3262432 h 3496775"/>
                <a:gd name="connsiteX21" fmla="*/ 735196 w 3227321"/>
                <a:gd name="connsiteY21" fmla="*/ 3363521 h 3496775"/>
                <a:gd name="connsiteX22" fmla="*/ 928185 w 3227321"/>
                <a:gd name="connsiteY22" fmla="*/ 3363521 h 3496775"/>
                <a:gd name="connsiteX23" fmla="*/ 974135 w 3227321"/>
                <a:gd name="connsiteY23" fmla="*/ 3331356 h 3496775"/>
                <a:gd name="connsiteX24" fmla="*/ 758171 w 3227321"/>
                <a:gd name="connsiteY24" fmla="*/ 3193507 h 3496775"/>
                <a:gd name="connsiteX25" fmla="*/ 510043 w 3227321"/>
                <a:gd name="connsiteY25" fmla="*/ 2821314 h 3496775"/>
                <a:gd name="connsiteX26" fmla="*/ 519233 w 3227321"/>
                <a:gd name="connsiteY26" fmla="*/ 2738605 h 3496775"/>
                <a:gd name="connsiteX27" fmla="*/ 914400 w 3227321"/>
                <a:gd name="connsiteY27" fmla="*/ 2334247 h 3496775"/>
                <a:gd name="connsiteX28" fmla="*/ 1709331 w 3227321"/>
                <a:gd name="connsiteY28" fmla="*/ 2380197 h 3496775"/>
                <a:gd name="connsiteX29" fmla="*/ 1585267 w 3227321"/>
                <a:gd name="connsiteY29" fmla="*/ 3248647 h 3496775"/>
                <a:gd name="connsiteX30" fmla="*/ 1622026 w 3227321"/>
                <a:gd name="connsiteY30" fmla="*/ 3239457 h 3496775"/>
                <a:gd name="connsiteX31" fmla="*/ 1617432 w 3227321"/>
                <a:gd name="connsiteY31" fmla="*/ 3386496 h 3496775"/>
                <a:gd name="connsiteX32" fmla="*/ 1824205 w 3227321"/>
                <a:gd name="connsiteY32" fmla="*/ 3450826 h 3496775"/>
                <a:gd name="connsiteX33" fmla="*/ 1856370 w 3227321"/>
                <a:gd name="connsiteY33" fmla="*/ 3391091 h 3496775"/>
                <a:gd name="connsiteX34" fmla="*/ 1718521 w 3227321"/>
                <a:gd name="connsiteY34" fmla="*/ 3303786 h 3496775"/>
                <a:gd name="connsiteX35" fmla="*/ 1746091 w 3227321"/>
                <a:gd name="connsiteY35" fmla="*/ 2908619 h 3496775"/>
                <a:gd name="connsiteX36" fmla="*/ 1870155 w 3227321"/>
                <a:gd name="connsiteY36" fmla="*/ 2623730 h 3496775"/>
                <a:gd name="connsiteX37" fmla="*/ 1975840 w 3227321"/>
                <a:gd name="connsiteY37" fmla="*/ 2844289 h 3496775"/>
                <a:gd name="connsiteX38" fmla="*/ 2058549 w 3227321"/>
                <a:gd name="connsiteY38" fmla="*/ 3060253 h 3496775"/>
                <a:gd name="connsiteX39" fmla="*/ 2104499 w 3227321"/>
                <a:gd name="connsiteY39" fmla="*/ 3358926 h 3496775"/>
                <a:gd name="connsiteX40" fmla="*/ 2141259 w 3227321"/>
                <a:gd name="connsiteY40" fmla="*/ 3326761 h 3496775"/>
                <a:gd name="connsiteX41" fmla="*/ 2168828 w 3227321"/>
                <a:gd name="connsiteY41" fmla="*/ 3496775 h 3496775"/>
                <a:gd name="connsiteX42" fmla="*/ 2325058 w 3227321"/>
                <a:gd name="connsiteY42" fmla="*/ 3496775 h 3496775"/>
                <a:gd name="connsiteX43" fmla="*/ 2380197 w 3227321"/>
                <a:gd name="connsiteY43" fmla="*/ 3455421 h 3496775"/>
                <a:gd name="connsiteX44" fmla="*/ 2219373 w 3227321"/>
                <a:gd name="connsiteY44" fmla="*/ 3358926 h 3496775"/>
                <a:gd name="connsiteX45" fmla="*/ 2145854 w 3227321"/>
                <a:gd name="connsiteY45" fmla="*/ 3087823 h 3496775"/>
                <a:gd name="connsiteX46" fmla="*/ 2072334 w 3227321"/>
                <a:gd name="connsiteY46" fmla="*/ 2609945 h 3496775"/>
                <a:gd name="connsiteX47" fmla="*/ 2072334 w 3227321"/>
                <a:gd name="connsiteY47" fmla="*/ 2357222 h 3496775"/>
                <a:gd name="connsiteX48" fmla="*/ 2348033 w 3227321"/>
                <a:gd name="connsiteY48" fmla="*/ 2173423 h 3496775"/>
                <a:gd name="connsiteX49" fmla="*/ 2609946 w 3227321"/>
                <a:gd name="connsiteY49" fmla="*/ 1787445 h 3496775"/>
                <a:gd name="connsiteX50" fmla="*/ 2651301 w 3227321"/>
                <a:gd name="connsiteY50" fmla="*/ 1438227 h 3496775"/>
                <a:gd name="connsiteX51" fmla="*/ 2798340 w 3227321"/>
                <a:gd name="connsiteY51" fmla="*/ 1387682 h 3496775"/>
                <a:gd name="connsiteX52" fmla="*/ 2779960 w 3227321"/>
                <a:gd name="connsiteY52" fmla="*/ 1291187 h 3496775"/>
                <a:gd name="connsiteX53" fmla="*/ 2770770 w 3227321"/>
                <a:gd name="connsiteY53" fmla="*/ 1231453 h 3496775"/>
                <a:gd name="connsiteX54" fmla="*/ 2775365 w 3227321"/>
                <a:gd name="connsiteY54" fmla="*/ 1102793 h 3496775"/>
                <a:gd name="connsiteX55" fmla="*/ 2853480 w 3227321"/>
                <a:gd name="connsiteY55" fmla="*/ 1185503 h 3496775"/>
                <a:gd name="connsiteX56" fmla="*/ 2807530 w 3227321"/>
                <a:gd name="connsiteY56" fmla="*/ 1066034 h 3496775"/>
                <a:gd name="connsiteX57" fmla="*/ 2835100 w 3227321"/>
                <a:gd name="connsiteY57" fmla="*/ 1020084 h 3496775"/>
                <a:gd name="connsiteX58" fmla="*/ 2986734 w 3227321"/>
                <a:gd name="connsiteY58" fmla="*/ 771955 h 3496775"/>
                <a:gd name="connsiteX59" fmla="*/ 2729415 w 3227321"/>
                <a:gd name="connsiteY59" fmla="*/ 868450 h 3496775"/>
                <a:gd name="connsiteX60" fmla="*/ 3074039 w 3227321"/>
                <a:gd name="connsiteY60" fmla="*/ 496257 h 3496775"/>
                <a:gd name="connsiteX61" fmla="*/ 3227321 w 3227321"/>
                <a:gd name="connsiteY61" fmla="*/ 48897 h 3496775"/>
                <a:gd name="connsiteX62" fmla="*/ 3119988 w 3227321"/>
                <a:gd name="connsiteY62" fmla="*/ 328453 h 3496775"/>
                <a:gd name="connsiteX63" fmla="*/ 3079371 w 3227321"/>
                <a:gd name="connsiteY63" fmla="*/ 38232 h 3496775"/>
                <a:gd name="connsiteX64" fmla="*/ 3059798 w 3227321"/>
                <a:gd name="connsiteY64" fmla="*/ 388642 h 3496775"/>
                <a:gd name="connsiteX65" fmla="*/ 2963023 w 3227321"/>
                <a:gd name="connsiteY65" fmla="*/ 482754 h 3496775"/>
                <a:gd name="connsiteX66" fmla="*/ 2822963 w 3227321"/>
                <a:gd name="connsiteY66" fmla="*/ 60189 h 3496775"/>
                <a:gd name="connsiteX67" fmla="*/ 2887119 w 3227321"/>
                <a:gd name="connsiteY67" fmla="*/ 521161 h 3496775"/>
                <a:gd name="connsiteX68" fmla="*/ 2715630 w 3227321"/>
                <a:gd name="connsiteY68" fmla="*/ 730601 h 3496775"/>
                <a:gd name="connsiteX69" fmla="*/ 2649828 w 3227321"/>
                <a:gd name="connsiteY69" fmla="*/ 620884 h 3496775"/>
                <a:gd name="connsiteX70" fmla="*/ 2633832 w 3227321"/>
                <a:gd name="connsiteY70" fmla="*/ 446449 h 3496775"/>
                <a:gd name="connsiteX71" fmla="*/ 2586971 w 3227321"/>
                <a:gd name="connsiteY71" fmla="*/ 643296 h 3496775"/>
                <a:gd name="connsiteX72" fmla="*/ 2650846 w 3227321"/>
                <a:gd name="connsiteY72" fmla="*/ 771218 h 3496775"/>
                <a:gd name="connsiteX73" fmla="*/ 2632922 w 3227321"/>
                <a:gd name="connsiteY73" fmla="*/ 854946 h 3496775"/>
                <a:gd name="connsiteX74" fmla="*/ 2481287 w 3227321"/>
                <a:gd name="connsiteY74" fmla="*/ 854665 h 3496775"/>
                <a:gd name="connsiteX75" fmla="*/ 2393982 w 3227321"/>
                <a:gd name="connsiteY75" fmla="*/ 753575 h 3496775"/>
                <a:gd name="connsiteX76" fmla="*/ 2447929 w 3227321"/>
                <a:gd name="connsiteY76" fmla="*/ 605344 h 3496775"/>
                <a:gd name="connsiteX77" fmla="*/ 2420079 w 3227321"/>
                <a:gd name="connsiteY77" fmla="*/ 458586 h 3496775"/>
                <a:gd name="connsiteX78" fmla="*/ 2330389 w 3227321"/>
                <a:gd name="connsiteY78" fmla="*/ 702575 h 3496775"/>
                <a:gd name="connsiteX79" fmla="*/ 2045501 w 3227321"/>
                <a:gd name="connsiteY79" fmla="*/ 470160 h 3496775"/>
                <a:gd name="connsiteX80" fmla="*/ 2079139 w 3227321"/>
                <a:gd name="connsiteY80" fmla="*/ 379171 h 3496775"/>
                <a:gd name="connsiteX81" fmla="*/ 2305379 w 3227321"/>
                <a:gd name="connsiteY81" fmla="*/ 238764 h 3496775"/>
                <a:gd name="connsiteX82" fmla="*/ 2167863 w 3227321"/>
                <a:gd name="connsiteY82" fmla="*/ 296731 h 3496775"/>
                <a:gd name="connsiteX83" fmla="*/ 2035574 w 3227321"/>
                <a:gd name="connsiteY83" fmla="*/ 307863 h 3496775"/>
                <a:gd name="connsiteX84" fmla="*/ 2047899 w 3227321"/>
                <a:gd name="connsiteY84" fmla="*/ 174099 h 3496775"/>
                <a:gd name="connsiteX85" fmla="*/ 2126456 w 3227321"/>
                <a:gd name="connsiteY85" fmla="*/ 0 h 3496775"/>
                <a:gd name="connsiteX86" fmla="*/ 1966650 w 3227321"/>
                <a:gd name="connsiteY86" fmla="*/ 257318 h 3496775"/>
                <a:gd name="connsiteX87" fmla="*/ 1936870 w 3227321"/>
                <a:gd name="connsiteY87" fmla="*/ 32164 h 3496775"/>
                <a:gd name="connsiteX88" fmla="*/ 1901275 w 3227321"/>
                <a:gd name="connsiteY88" fmla="*/ 208756 h 3496775"/>
                <a:gd name="connsiteX89" fmla="*/ 1931363 w 3227321"/>
                <a:gd name="connsiteY89" fmla="*/ 367315 h 3496775"/>
                <a:gd name="connsiteX90" fmla="*/ 1837294 w 3227321"/>
                <a:gd name="connsiteY90" fmla="*/ 288733 h 3496775"/>
                <a:gd name="connsiteX91" fmla="*/ 1776782 w 3227321"/>
                <a:gd name="connsiteY91" fmla="*/ 138130 h 3496775"/>
                <a:gd name="connsiteX92" fmla="*/ 1812524 w 3227321"/>
                <a:gd name="connsiteY92" fmla="*/ 363351 h 3496775"/>
                <a:gd name="connsiteX93" fmla="*/ 2358415 w 3227321"/>
                <a:gd name="connsiteY93" fmla="*/ 907420 h 3496775"/>
                <a:gd name="connsiteX94" fmla="*/ 2235543 w 3227321"/>
                <a:gd name="connsiteY94" fmla="*/ 830779 h 3496775"/>
                <a:gd name="connsiteX95" fmla="*/ 2065635 w 3227321"/>
                <a:gd name="connsiteY95" fmla="*/ 746314 h 3496775"/>
                <a:gd name="connsiteX96" fmla="*/ 2108531 w 3227321"/>
                <a:gd name="connsiteY96" fmla="*/ 998194 h 3496775"/>
                <a:gd name="connsiteX97" fmla="*/ 2259254 w 3227321"/>
                <a:gd name="connsiteY97" fmla="*/ 1067227 h 3496775"/>
                <a:gd name="connsiteX98" fmla="*/ 2285163 w 3227321"/>
                <a:gd name="connsiteY98" fmla="*/ 1144483 h 3496775"/>
                <a:gd name="connsiteX99" fmla="*/ 2187208 w 3227321"/>
                <a:gd name="connsiteY99" fmla="*/ 1396872 h 3496775"/>
                <a:gd name="connsiteX100" fmla="*/ 1962055 w 3227321"/>
                <a:gd name="connsiteY100" fmla="*/ 1419847 h 3496775"/>
                <a:gd name="connsiteX101" fmla="*/ 1658786 w 3227321"/>
                <a:gd name="connsiteY101" fmla="*/ 1452012 h 3496775"/>
                <a:gd name="connsiteX102" fmla="*/ 514638 w 3227321"/>
                <a:gd name="connsiteY102" fmla="*/ 1433632 h 3496775"/>
                <a:gd name="connsiteX0" fmla="*/ 514638 w 3249906"/>
                <a:gd name="connsiteY0" fmla="*/ 1433632 h 3496775"/>
                <a:gd name="connsiteX1" fmla="*/ 514638 w 3249906"/>
                <a:gd name="connsiteY1" fmla="*/ 1433632 h 3496775"/>
                <a:gd name="connsiteX2" fmla="*/ 202179 w 3249906"/>
                <a:gd name="connsiteY2" fmla="*/ 1603646 h 3496775"/>
                <a:gd name="connsiteX3" fmla="*/ 18380 w 3249906"/>
                <a:gd name="connsiteY3" fmla="*/ 1787445 h 3496775"/>
                <a:gd name="connsiteX4" fmla="*/ 0 w 3249906"/>
                <a:gd name="connsiteY4" fmla="*/ 2063143 h 3496775"/>
                <a:gd name="connsiteX5" fmla="*/ 151635 w 3249906"/>
                <a:gd name="connsiteY5" fmla="*/ 1952864 h 3496775"/>
                <a:gd name="connsiteX6" fmla="*/ 188394 w 3249906"/>
                <a:gd name="connsiteY6" fmla="*/ 2003409 h 3496775"/>
                <a:gd name="connsiteX7" fmla="*/ 202179 w 3249906"/>
                <a:gd name="connsiteY7" fmla="*/ 1856369 h 3496775"/>
                <a:gd name="connsiteX8" fmla="*/ 280294 w 3249906"/>
                <a:gd name="connsiteY8" fmla="*/ 2269917 h 3496775"/>
                <a:gd name="connsiteX9" fmla="*/ 36760 w 3249906"/>
                <a:gd name="connsiteY9" fmla="*/ 2550211 h 3496775"/>
                <a:gd name="connsiteX10" fmla="*/ 45950 w 3249906"/>
                <a:gd name="connsiteY10" fmla="*/ 3363521 h 3496775"/>
                <a:gd name="connsiteX11" fmla="*/ 105685 w 3249906"/>
                <a:gd name="connsiteY11" fmla="*/ 3326761 h 3496775"/>
                <a:gd name="connsiteX12" fmla="*/ 133255 w 3249906"/>
                <a:gd name="connsiteY12" fmla="*/ 3469206 h 3496775"/>
                <a:gd name="connsiteX13" fmla="*/ 298674 w 3249906"/>
                <a:gd name="connsiteY13" fmla="*/ 3464611 h 3496775"/>
                <a:gd name="connsiteX14" fmla="*/ 353813 w 3249906"/>
                <a:gd name="connsiteY14" fmla="*/ 3427851 h 3496775"/>
                <a:gd name="connsiteX15" fmla="*/ 174609 w 3249906"/>
                <a:gd name="connsiteY15" fmla="*/ 3276217 h 3496775"/>
                <a:gd name="connsiteX16" fmla="*/ 170014 w 3249906"/>
                <a:gd name="connsiteY16" fmla="*/ 2720225 h 3496775"/>
                <a:gd name="connsiteX17" fmla="*/ 390573 w 3249906"/>
                <a:gd name="connsiteY17" fmla="*/ 2605350 h 3496775"/>
                <a:gd name="connsiteX18" fmla="*/ 298674 w 3249906"/>
                <a:gd name="connsiteY18" fmla="*/ 2734010 h 3496775"/>
                <a:gd name="connsiteX19" fmla="*/ 680057 w 3249906"/>
                <a:gd name="connsiteY19" fmla="*/ 3294597 h 3496775"/>
                <a:gd name="connsiteX20" fmla="*/ 721411 w 3249906"/>
                <a:gd name="connsiteY20" fmla="*/ 3262432 h 3496775"/>
                <a:gd name="connsiteX21" fmla="*/ 735196 w 3249906"/>
                <a:gd name="connsiteY21" fmla="*/ 3363521 h 3496775"/>
                <a:gd name="connsiteX22" fmla="*/ 928185 w 3249906"/>
                <a:gd name="connsiteY22" fmla="*/ 3363521 h 3496775"/>
                <a:gd name="connsiteX23" fmla="*/ 974135 w 3249906"/>
                <a:gd name="connsiteY23" fmla="*/ 3331356 h 3496775"/>
                <a:gd name="connsiteX24" fmla="*/ 758171 w 3249906"/>
                <a:gd name="connsiteY24" fmla="*/ 3193507 h 3496775"/>
                <a:gd name="connsiteX25" fmla="*/ 510043 w 3249906"/>
                <a:gd name="connsiteY25" fmla="*/ 2821314 h 3496775"/>
                <a:gd name="connsiteX26" fmla="*/ 519233 w 3249906"/>
                <a:gd name="connsiteY26" fmla="*/ 2738605 h 3496775"/>
                <a:gd name="connsiteX27" fmla="*/ 914400 w 3249906"/>
                <a:gd name="connsiteY27" fmla="*/ 2334247 h 3496775"/>
                <a:gd name="connsiteX28" fmla="*/ 1709331 w 3249906"/>
                <a:gd name="connsiteY28" fmla="*/ 2380197 h 3496775"/>
                <a:gd name="connsiteX29" fmla="*/ 1585267 w 3249906"/>
                <a:gd name="connsiteY29" fmla="*/ 3248647 h 3496775"/>
                <a:gd name="connsiteX30" fmla="*/ 1622026 w 3249906"/>
                <a:gd name="connsiteY30" fmla="*/ 3239457 h 3496775"/>
                <a:gd name="connsiteX31" fmla="*/ 1617432 w 3249906"/>
                <a:gd name="connsiteY31" fmla="*/ 3386496 h 3496775"/>
                <a:gd name="connsiteX32" fmla="*/ 1824205 w 3249906"/>
                <a:gd name="connsiteY32" fmla="*/ 3450826 h 3496775"/>
                <a:gd name="connsiteX33" fmla="*/ 1856370 w 3249906"/>
                <a:gd name="connsiteY33" fmla="*/ 3391091 h 3496775"/>
                <a:gd name="connsiteX34" fmla="*/ 1718521 w 3249906"/>
                <a:gd name="connsiteY34" fmla="*/ 3303786 h 3496775"/>
                <a:gd name="connsiteX35" fmla="*/ 1746091 w 3249906"/>
                <a:gd name="connsiteY35" fmla="*/ 2908619 h 3496775"/>
                <a:gd name="connsiteX36" fmla="*/ 1870155 w 3249906"/>
                <a:gd name="connsiteY36" fmla="*/ 2623730 h 3496775"/>
                <a:gd name="connsiteX37" fmla="*/ 1975840 w 3249906"/>
                <a:gd name="connsiteY37" fmla="*/ 2844289 h 3496775"/>
                <a:gd name="connsiteX38" fmla="*/ 2058549 w 3249906"/>
                <a:gd name="connsiteY38" fmla="*/ 3060253 h 3496775"/>
                <a:gd name="connsiteX39" fmla="*/ 2104499 w 3249906"/>
                <a:gd name="connsiteY39" fmla="*/ 3358926 h 3496775"/>
                <a:gd name="connsiteX40" fmla="*/ 2141259 w 3249906"/>
                <a:gd name="connsiteY40" fmla="*/ 3326761 h 3496775"/>
                <a:gd name="connsiteX41" fmla="*/ 2168828 w 3249906"/>
                <a:gd name="connsiteY41" fmla="*/ 3496775 h 3496775"/>
                <a:gd name="connsiteX42" fmla="*/ 2325058 w 3249906"/>
                <a:gd name="connsiteY42" fmla="*/ 3496775 h 3496775"/>
                <a:gd name="connsiteX43" fmla="*/ 2380197 w 3249906"/>
                <a:gd name="connsiteY43" fmla="*/ 3455421 h 3496775"/>
                <a:gd name="connsiteX44" fmla="*/ 2219373 w 3249906"/>
                <a:gd name="connsiteY44" fmla="*/ 3358926 h 3496775"/>
                <a:gd name="connsiteX45" fmla="*/ 2145854 w 3249906"/>
                <a:gd name="connsiteY45" fmla="*/ 3087823 h 3496775"/>
                <a:gd name="connsiteX46" fmla="*/ 2072334 w 3249906"/>
                <a:gd name="connsiteY46" fmla="*/ 2609945 h 3496775"/>
                <a:gd name="connsiteX47" fmla="*/ 2072334 w 3249906"/>
                <a:gd name="connsiteY47" fmla="*/ 2357222 h 3496775"/>
                <a:gd name="connsiteX48" fmla="*/ 2348033 w 3249906"/>
                <a:gd name="connsiteY48" fmla="*/ 2173423 h 3496775"/>
                <a:gd name="connsiteX49" fmla="*/ 2609946 w 3249906"/>
                <a:gd name="connsiteY49" fmla="*/ 1787445 h 3496775"/>
                <a:gd name="connsiteX50" fmla="*/ 2651301 w 3249906"/>
                <a:gd name="connsiteY50" fmla="*/ 1438227 h 3496775"/>
                <a:gd name="connsiteX51" fmla="*/ 2798340 w 3249906"/>
                <a:gd name="connsiteY51" fmla="*/ 1387682 h 3496775"/>
                <a:gd name="connsiteX52" fmla="*/ 2779960 w 3249906"/>
                <a:gd name="connsiteY52" fmla="*/ 1291187 h 3496775"/>
                <a:gd name="connsiteX53" fmla="*/ 2770770 w 3249906"/>
                <a:gd name="connsiteY53" fmla="*/ 1231453 h 3496775"/>
                <a:gd name="connsiteX54" fmla="*/ 2775365 w 3249906"/>
                <a:gd name="connsiteY54" fmla="*/ 1102793 h 3496775"/>
                <a:gd name="connsiteX55" fmla="*/ 2853480 w 3249906"/>
                <a:gd name="connsiteY55" fmla="*/ 1185503 h 3496775"/>
                <a:gd name="connsiteX56" fmla="*/ 2807530 w 3249906"/>
                <a:gd name="connsiteY56" fmla="*/ 1066034 h 3496775"/>
                <a:gd name="connsiteX57" fmla="*/ 2835100 w 3249906"/>
                <a:gd name="connsiteY57" fmla="*/ 1020084 h 3496775"/>
                <a:gd name="connsiteX58" fmla="*/ 2986734 w 3249906"/>
                <a:gd name="connsiteY58" fmla="*/ 771955 h 3496775"/>
                <a:gd name="connsiteX59" fmla="*/ 2729415 w 3249906"/>
                <a:gd name="connsiteY59" fmla="*/ 868450 h 3496775"/>
                <a:gd name="connsiteX60" fmla="*/ 3074039 w 3249906"/>
                <a:gd name="connsiteY60" fmla="*/ 496257 h 3496775"/>
                <a:gd name="connsiteX61" fmla="*/ 3227321 w 3249906"/>
                <a:gd name="connsiteY61" fmla="*/ 48897 h 3496775"/>
                <a:gd name="connsiteX62" fmla="*/ 3119988 w 3249906"/>
                <a:gd name="connsiteY62" fmla="*/ 328453 h 3496775"/>
                <a:gd name="connsiteX63" fmla="*/ 3079371 w 3249906"/>
                <a:gd name="connsiteY63" fmla="*/ 38232 h 3496775"/>
                <a:gd name="connsiteX64" fmla="*/ 3059798 w 3249906"/>
                <a:gd name="connsiteY64" fmla="*/ 388642 h 3496775"/>
                <a:gd name="connsiteX65" fmla="*/ 2963023 w 3249906"/>
                <a:gd name="connsiteY65" fmla="*/ 482754 h 3496775"/>
                <a:gd name="connsiteX66" fmla="*/ 2822963 w 3249906"/>
                <a:gd name="connsiteY66" fmla="*/ 60189 h 3496775"/>
                <a:gd name="connsiteX67" fmla="*/ 2887119 w 3249906"/>
                <a:gd name="connsiteY67" fmla="*/ 521161 h 3496775"/>
                <a:gd name="connsiteX68" fmla="*/ 2715630 w 3249906"/>
                <a:gd name="connsiteY68" fmla="*/ 730601 h 3496775"/>
                <a:gd name="connsiteX69" fmla="*/ 2649828 w 3249906"/>
                <a:gd name="connsiteY69" fmla="*/ 620884 h 3496775"/>
                <a:gd name="connsiteX70" fmla="*/ 2633832 w 3249906"/>
                <a:gd name="connsiteY70" fmla="*/ 446449 h 3496775"/>
                <a:gd name="connsiteX71" fmla="*/ 2586971 w 3249906"/>
                <a:gd name="connsiteY71" fmla="*/ 643296 h 3496775"/>
                <a:gd name="connsiteX72" fmla="*/ 2650846 w 3249906"/>
                <a:gd name="connsiteY72" fmla="*/ 771218 h 3496775"/>
                <a:gd name="connsiteX73" fmla="*/ 2632922 w 3249906"/>
                <a:gd name="connsiteY73" fmla="*/ 854946 h 3496775"/>
                <a:gd name="connsiteX74" fmla="*/ 2481287 w 3249906"/>
                <a:gd name="connsiteY74" fmla="*/ 854665 h 3496775"/>
                <a:gd name="connsiteX75" fmla="*/ 2393982 w 3249906"/>
                <a:gd name="connsiteY75" fmla="*/ 753575 h 3496775"/>
                <a:gd name="connsiteX76" fmla="*/ 2447929 w 3249906"/>
                <a:gd name="connsiteY76" fmla="*/ 605344 h 3496775"/>
                <a:gd name="connsiteX77" fmla="*/ 2420079 w 3249906"/>
                <a:gd name="connsiteY77" fmla="*/ 458586 h 3496775"/>
                <a:gd name="connsiteX78" fmla="*/ 2330389 w 3249906"/>
                <a:gd name="connsiteY78" fmla="*/ 702575 h 3496775"/>
                <a:gd name="connsiteX79" fmla="*/ 2045501 w 3249906"/>
                <a:gd name="connsiteY79" fmla="*/ 470160 h 3496775"/>
                <a:gd name="connsiteX80" fmla="*/ 2079139 w 3249906"/>
                <a:gd name="connsiteY80" fmla="*/ 379171 h 3496775"/>
                <a:gd name="connsiteX81" fmla="*/ 2305379 w 3249906"/>
                <a:gd name="connsiteY81" fmla="*/ 238764 h 3496775"/>
                <a:gd name="connsiteX82" fmla="*/ 2167863 w 3249906"/>
                <a:gd name="connsiteY82" fmla="*/ 296731 h 3496775"/>
                <a:gd name="connsiteX83" fmla="*/ 2035574 w 3249906"/>
                <a:gd name="connsiteY83" fmla="*/ 307863 h 3496775"/>
                <a:gd name="connsiteX84" fmla="*/ 2047899 w 3249906"/>
                <a:gd name="connsiteY84" fmla="*/ 174099 h 3496775"/>
                <a:gd name="connsiteX85" fmla="*/ 2126456 w 3249906"/>
                <a:gd name="connsiteY85" fmla="*/ 0 h 3496775"/>
                <a:gd name="connsiteX86" fmla="*/ 1966650 w 3249906"/>
                <a:gd name="connsiteY86" fmla="*/ 257318 h 3496775"/>
                <a:gd name="connsiteX87" fmla="*/ 1936870 w 3249906"/>
                <a:gd name="connsiteY87" fmla="*/ 32164 h 3496775"/>
                <a:gd name="connsiteX88" fmla="*/ 1901275 w 3249906"/>
                <a:gd name="connsiteY88" fmla="*/ 208756 h 3496775"/>
                <a:gd name="connsiteX89" fmla="*/ 1931363 w 3249906"/>
                <a:gd name="connsiteY89" fmla="*/ 367315 h 3496775"/>
                <a:gd name="connsiteX90" fmla="*/ 1837294 w 3249906"/>
                <a:gd name="connsiteY90" fmla="*/ 288733 h 3496775"/>
                <a:gd name="connsiteX91" fmla="*/ 1776782 w 3249906"/>
                <a:gd name="connsiteY91" fmla="*/ 138130 h 3496775"/>
                <a:gd name="connsiteX92" fmla="*/ 1812524 w 3249906"/>
                <a:gd name="connsiteY92" fmla="*/ 363351 h 3496775"/>
                <a:gd name="connsiteX93" fmla="*/ 2358415 w 3249906"/>
                <a:gd name="connsiteY93" fmla="*/ 907420 h 3496775"/>
                <a:gd name="connsiteX94" fmla="*/ 2235543 w 3249906"/>
                <a:gd name="connsiteY94" fmla="*/ 830779 h 3496775"/>
                <a:gd name="connsiteX95" fmla="*/ 2065635 w 3249906"/>
                <a:gd name="connsiteY95" fmla="*/ 746314 h 3496775"/>
                <a:gd name="connsiteX96" fmla="*/ 2108531 w 3249906"/>
                <a:gd name="connsiteY96" fmla="*/ 998194 h 3496775"/>
                <a:gd name="connsiteX97" fmla="*/ 2259254 w 3249906"/>
                <a:gd name="connsiteY97" fmla="*/ 1067227 h 3496775"/>
                <a:gd name="connsiteX98" fmla="*/ 2285163 w 3249906"/>
                <a:gd name="connsiteY98" fmla="*/ 1144483 h 3496775"/>
                <a:gd name="connsiteX99" fmla="*/ 2187208 w 3249906"/>
                <a:gd name="connsiteY99" fmla="*/ 1396872 h 3496775"/>
                <a:gd name="connsiteX100" fmla="*/ 1962055 w 3249906"/>
                <a:gd name="connsiteY100" fmla="*/ 1419847 h 3496775"/>
                <a:gd name="connsiteX101" fmla="*/ 1658786 w 3249906"/>
                <a:gd name="connsiteY101" fmla="*/ 1452012 h 3496775"/>
                <a:gd name="connsiteX102" fmla="*/ 514638 w 3249906"/>
                <a:gd name="connsiteY102" fmla="*/ 1433632 h 3496775"/>
                <a:gd name="connsiteX0" fmla="*/ 514638 w 3249906"/>
                <a:gd name="connsiteY0" fmla="*/ 1433632 h 3496775"/>
                <a:gd name="connsiteX1" fmla="*/ 514638 w 3249906"/>
                <a:gd name="connsiteY1" fmla="*/ 1433632 h 3496775"/>
                <a:gd name="connsiteX2" fmla="*/ 202179 w 3249906"/>
                <a:gd name="connsiteY2" fmla="*/ 1603646 h 3496775"/>
                <a:gd name="connsiteX3" fmla="*/ 18380 w 3249906"/>
                <a:gd name="connsiteY3" fmla="*/ 1787445 h 3496775"/>
                <a:gd name="connsiteX4" fmla="*/ 0 w 3249906"/>
                <a:gd name="connsiteY4" fmla="*/ 2063143 h 3496775"/>
                <a:gd name="connsiteX5" fmla="*/ 151635 w 3249906"/>
                <a:gd name="connsiteY5" fmla="*/ 1952864 h 3496775"/>
                <a:gd name="connsiteX6" fmla="*/ 188394 w 3249906"/>
                <a:gd name="connsiteY6" fmla="*/ 2003409 h 3496775"/>
                <a:gd name="connsiteX7" fmla="*/ 202179 w 3249906"/>
                <a:gd name="connsiteY7" fmla="*/ 1856369 h 3496775"/>
                <a:gd name="connsiteX8" fmla="*/ 280294 w 3249906"/>
                <a:gd name="connsiteY8" fmla="*/ 2269917 h 3496775"/>
                <a:gd name="connsiteX9" fmla="*/ 36760 w 3249906"/>
                <a:gd name="connsiteY9" fmla="*/ 2550211 h 3496775"/>
                <a:gd name="connsiteX10" fmla="*/ 45950 w 3249906"/>
                <a:gd name="connsiteY10" fmla="*/ 3363521 h 3496775"/>
                <a:gd name="connsiteX11" fmla="*/ 105685 w 3249906"/>
                <a:gd name="connsiteY11" fmla="*/ 3326761 h 3496775"/>
                <a:gd name="connsiteX12" fmla="*/ 133255 w 3249906"/>
                <a:gd name="connsiteY12" fmla="*/ 3469206 h 3496775"/>
                <a:gd name="connsiteX13" fmla="*/ 298674 w 3249906"/>
                <a:gd name="connsiteY13" fmla="*/ 3464611 h 3496775"/>
                <a:gd name="connsiteX14" fmla="*/ 353813 w 3249906"/>
                <a:gd name="connsiteY14" fmla="*/ 3427851 h 3496775"/>
                <a:gd name="connsiteX15" fmla="*/ 174609 w 3249906"/>
                <a:gd name="connsiteY15" fmla="*/ 3276217 h 3496775"/>
                <a:gd name="connsiteX16" fmla="*/ 170014 w 3249906"/>
                <a:gd name="connsiteY16" fmla="*/ 2720225 h 3496775"/>
                <a:gd name="connsiteX17" fmla="*/ 390573 w 3249906"/>
                <a:gd name="connsiteY17" fmla="*/ 2605350 h 3496775"/>
                <a:gd name="connsiteX18" fmla="*/ 298674 w 3249906"/>
                <a:gd name="connsiteY18" fmla="*/ 2734010 h 3496775"/>
                <a:gd name="connsiteX19" fmla="*/ 680057 w 3249906"/>
                <a:gd name="connsiteY19" fmla="*/ 3294597 h 3496775"/>
                <a:gd name="connsiteX20" fmla="*/ 721411 w 3249906"/>
                <a:gd name="connsiteY20" fmla="*/ 3262432 h 3496775"/>
                <a:gd name="connsiteX21" fmla="*/ 735196 w 3249906"/>
                <a:gd name="connsiteY21" fmla="*/ 3363521 h 3496775"/>
                <a:gd name="connsiteX22" fmla="*/ 928185 w 3249906"/>
                <a:gd name="connsiteY22" fmla="*/ 3363521 h 3496775"/>
                <a:gd name="connsiteX23" fmla="*/ 974135 w 3249906"/>
                <a:gd name="connsiteY23" fmla="*/ 3331356 h 3496775"/>
                <a:gd name="connsiteX24" fmla="*/ 758171 w 3249906"/>
                <a:gd name="connsiteY24" fmla="*/ 3193507 h 3496775"/>
                <a:gd name="connsiteX25" fmla="*/ 510043 w 3249906"/>
                <a:gd name="connsiteY25" fmla="*/ 2821314 h 3496775"/>
                <a:gd name="connsiteX26" fmla="*/ 519233 w 3249906"/>
                <a:gd name="connsiteY26" fmla="*/ 2738605 h 3496775"/>
                <a:gd name="connsiteX27" fmla="*/ 914400 w 3249906"/>
                <a:gd name="connsiteY27" fmla="*/ 2334247 h 3496775"/>
                <a:gd name="connsiteX28" fmla="*/ 1709331 w 3249906"/>
                <a:gd name="connsiteY28" fmla="*/ 2380197 h 3496775"/>
                <a:gd name="connsiteX29" fmla="*/ 1585267 w 3249906"/>
                <a:gd name="connsiteY29" fmla="*/ 3248647 h 3496775"/>
                <a:gd name="connsiteX30" fmla="*/ 1622026 w 3249906"/>
                <a:gd name="connsiteY30" fmla="*/ 3239457 h 3496775"/>
                <a:gd name="connsiteX31" fmla="*/ 1617432 w 3249906"/>
                <a:gd name="connsiteY31" fmla="*/ 3386496 h 3496775"/>
                <a:gd name="connsiteX32" fmla="*/ 1824205 w 3249906"/>
                <a:gd name="connsiteY32" fmla="*/ 3450826 h 3496775"/>
                <a:gd name="connsiteX33" fmla="*/ 1856370 w 3249906"/>
                <a:gd name="connsiteY33" fmla="*/ 3391091 h 3496775"/>
                <a:gd name="connsiteX34" fmla="*/ 1718521 w 3249906"/>
                <a:gd name="connsiteY34" fmla="*/ 3303786 h 3496775"/>
                <a:gd name="connsiteX35" fmla="*/ 1746091 w 3249906"/>
                <a:gd name="connsiteY35" fmla="*/ 2908619 h 3496775"/>
                <a:gd name="connsiteX36" fmla="*/ 1870155 w 3249906"/>
                <a:gd name="connsiteY36" fmla="*/ 2623730 h 3496775"/>
                <a:gd name="connsiteX37" fmla="*/ 1975840 w 3249906"/>
                <a:gd name="connsiteY37" fmla="*/ 2844289 h 3496775"/>
                <a:gd name="connsiteX38" fmla="*/ 2058549 w 3249906"/>
                <a:gd name="connsiteY38" fmla="*/ 3060253 h 3496775"/>
                <a:gd name="connsiteX39" fmla="*/ 2104499 w 3249906"/>
                <a:gd name="connsiteY39" fmla="*/ 3358926 h 3496775"/>
                <a:gd name="connsiteX40" fmla="*/ 2141259 w 3249906"/>
                <a:gd name="connsiteY40" fmla="*/ 3326761 h 3496775"/>
                <a:gd name="connsiteX41" fmla="*/ 2168828 w 3249906"/>
                <a:gd name="connsiteY41" fmla="*/ 3496775 h 3496775"/>
                <a:gd name="connsiteX42" fmla="*/ 2325058 w 3249906"/>
                <a:gd name="connsiteY42" fmla="*/ 3496775 h 3496775"/>
                <a:gd name="connsiteX43" fmla="*/ 2380197 w 3249906"/>
                <a:gd name="connsiteY43" fmla="*/ 3455421 h 3496775"/>
                <a:gd name="connsiteX44" fmla="*/ 2219373 w 3249906"/>
                <a:gd name="connsiteY44" fmla="*/ 3358926 h 3496775"/>
                <a:gd name="connsiteX45" fmla="*/ 2145854 w 3249906"/>
                <a:gd name="connsiteY45" fmla="*/ 3087823 h 3496775"/>
                <a:gd name="connsiteX46" fmla="*/ 2072334 w 3249906"/>
                <a:gd name="connsiteY46" fmla="*/ 2609945 h 3496775"/>
                <a:gd name="connsiteX47" fmla="*/ 2072334 w 3249906"/>
                <a:gd name="connsiteY47" fmla="*/ 2357222 h 3496775"/>
                <a:gd name="connsiteX48" fmla="*/ 2348033 w 3249906"/>
                <a:gd name="connsiteY48" fmla="*/ 2173423 h 3496775"/>
                <a:gd name="connsiteX49" fmla="*/ 2609946 w 3249906"/>
                <a:gd name="connsiteY49" fmla="*/ 1787445 h 3496775"/>
                <a:gd name="connsiteX50" fmla="*/ 2651301 w 3249906"/>
                <a:gd name="connsiteY50" fmla="*/ 1438227 h 3496775"/>
                <a:gd name="connsiteX51" fmla="*/ 2798340 w 3249906"/>
                <a:gd name="connsiteY51" fmla="*/ 1387682 h 3496775"/>
                <a:gd name="connsiteX52" fmla="*/ 2779960 w 3249906"/>
                <a:gd name="connsiteY52" fmla="*/ 1291187 h 3496775"/>
                <a:gd name="connsiteX53" fmla="*/ 2770770 w 3249906"/>
                <a:gd name="connsiteY53" fmla="*/ 1231453 h 3496775"/>
                <a:gd name="connsiteX54" fmla="*/ 2775365 w 3249906"/>
                <a:gd name="connsiteY54" fmla="*/ 1102793 h 3496775"/>
                <a:gd name="connsiteX55" fmla="*/ 2853480 w 3249906"/>
                <a:gd name="connsiteY55" fmla="*/ 1185503 h 3496775"/>
                <a:gd name="connsiteX56" fmla="*/ 2807530 w 3249906"/>
                <a:gd name="connsiteY56" fmla="*/ 1066034 h 3496775"/>
                <a:gd name="connsiteX57" fmla="*/ 2835100 w 3249906"/>
                <a:gd name="connsiteY57" fmla="*/ 1020084 h 3496775"/>
                <a:gd name="connsiteX58" fmla="*/ 2986734 w 3249906"/>
                <a:gd name="connsiteY58" fmla="*/ 771955 h 3496775"/>
                <a:gd name="connsiteX59" fmla="*/ 2729415 w 3249906"/>
                <a:gd name="connsiteY59" fmla="*/ 868450 h 3496775"/>
                <a:gd name="connsiteX60" fmla="*/ 3074039 w 3249906"/>
                <a:gd name="connsiteY60" fmla="*/ 496257 h 3496775"/>
                <a:gd name="connsiteX61" fmla="*/ 3227321 w 3249906"/>
                <a:gd name="connsiteY61" fmla="*/ 48897 h 3496775"/>
                <a:gd name="connsiteX62" fmla="*/ 3119988 w 3249906"/>
                <a:gd name="connsiteY62" fmla="*/ 328453 h 3496775"/>
                <a:gd name="connsiteX63" fmla="*/ 3079371 w 3249906"/>
                <a:gd name="connsiteY63" fmla="*/ 38232 h 3496775"/>
                <a:gd name="connsiteX64" fmla="*/ 3059798 w 3249906"/>
                <a:gd name="connsiteY64" fmla="*/ 388642 h 3496775"/>
                <a:gd name="connsiteX65" fmla="*/ 2963023 w 3249906"/>
                <a:gd name="connsiteY65" fmla="*/ 482754 h 3496775"/>
                <a:gd name="connsiteX66" fmla="*/ 2822963 w 3249906"/>
                <a:gd name="connsiteY66" fmla="*/ 60189 h 3496775"/>
                <a:gd name="connsiteX67" fmla="*/ 2887119 w 3249906"/>
                <a:gd name="connsiteY67" fmla="*/ 521161 h 3496775"/>
                <a:gd name="connsiteX68" fmla="*/ 2715630 w 3249906"/>
                <a:gd name="connsiteY68" fmla="*/ 730601 h 3496775"/>
                <a:gd name="connsiteX69" fmla="*/ 2649828 w 3249906"/>
                <a:gd name="connsiteY69" fmla="*/ 620884 h 3496775"/>
                <a:gd name="connsiteX70" fmla="*/ 2633832 w 3249906"/>
                <a:gd name="connsiteY70" fmla="*/ 446449 h 3496775"/>
                <a:gd name="connsiteX71" fmla="*/ 2586971 w 3249906"/>
                <a:gd name="connsiteY71" fmla="*/ 643296 h 3496775"/>
                <a:gd name="connsiteX72" fmla="*/ 2650846 w 3249906"/>
                <a:gd name="connsiteY72" fmla="*/ 771218 h 3496775"/>
                <a:gd name="connsiteX73" fmla="*/ 2632922 w 3249906"/>
                <a:gd name="connsiteY73" fmla="*/ 854946 h 3496775"/>
                <a:gd name="connsiteX74" fmla="*/ 2481287 w 3249906"/>
                <a:gd name="connsiteY74" fmla="*/ 854665 h 3496775"/>
                <a:gd name="connsiteX75" fmla="*/ 2393982 w 3249906"/>
                <a:gd name="connsiteY75" fmla="*/ 753575 h 3496775"/>
                <a:gd name="connsiteX76" fmla="*/ 2447929 w 3249906"/>
                <a:gd name="connsiteY76" fmla="*/ 605344 h 3496775"/>
                <a:gd name="connsiteX77" fmla="*/ 2420079 w 3249906"/>
                <a:gd name="connsiteY77" fmla="*/ 458586 h 3496775"/>
                <a:gd name="connsiteX78" fmla="*/ 2330389 w 3249906"/>
                <a:gd name="connsiteY78" fmla="*/ 702575 h 3496775"/>
                <a:gd name="connsiteX79" fmla="*/ 2045501 w 3249906"/>
                <a:gd name="connsiteY79" fmla="*/ 470160 h 3496775"/>
                <a:gd name="connsiteX80" fmla="*/ 2079139 w 3249906"/>
                <a:gd name="connsiteY80" fmla="*/ 379171 h 3496775"/>
                <a:gd name="connsiteX81" fmla="*/ 2305379 w 3249906"/>
                <a:gd name="connsiteY81" fmla="*/ 238764 h 3496775"/>
                <a:gd name="connsiteX82" fmla="*/ 2167863 w 3249906"/>
                <a:gd name="connsiteY82" fmla="*/ 296731 h 3496775"/>
                <a:gd name="connsiteX83" fmla="*/ 2035574 w 3249906"/>
                <a:gd name="connsiteY83" fmla="*/ 307863 h 3496775"/>
                <a:gd name="connsiteX84" fmla="*/ 2047899 w 3249906"/>
                <a:gd name="connsiteY84" fmla="*/ 174099 h 3496775"/>
                <a:gd name="connsiteX85" fmla="*/ 2126456 w 3249906"/>
                <a:gd name="connsiteY85" fmla="*/ 0 h 3496775"/>
                <a:gd name="connsiteX86" fmla="*/ 1966650 w 3249906"/>
                <a:gd name="connsiteY86" fmla="*/ 257318 h 3496775"/>
                <a:gd name="connsiteX87" fmla="*/ 1936870 w 3249906"/>
                <a:gd name="connsiteY87" fmla="*/ 32164 h 3496775"/>
                <a:gd name="connsiteX88" fmla="*/ 1901275 w 3249906"/>
                <a:gd name="connsiteY88" fmla="*/ 208756 h 3496775"/>
                <a:gd name="connsiteX89" fmla="*/ 1931363 w 3249906"/>
                <a:gd name="connsiteY89" fmla="*/ 367315 h 3496775"/>
                <a:gd name="connsiteX90" fmla="*/ 1837294 w 3249906"/>
                <a:gd name="connsiteY90" fmla="*/ 288733 h 3496775"/>
                <a:gd name="connsiteX91" fmla="*/ 1776782 w 3249906"/>
                <a:gd name="connsiteY91" fmla="*/ 138130 h 3496775"/>
                <a:gd name="connsiteX92" fmla="*/ 1812524 w 3249906"/>
                <a:gd name="connsiteY92" fmla="*/ 363351 h 3496775"/>
                <a:gd name="connsiteX93" fmla="*/ 2358415 w 3249906"/>
                <a:gd name="connsiteY93" fmla="*/ 907420 h 3496775"/>
                <a:gd name="connsiteX94" fmla="*/ 2235543 w 3249906"/>
                <a:gd name="connsiteY94" fmla="*/ 830779 h 3496775"/>
                <a:gd name="connsiteX95" fmla="*/ 2065635 w 3249906"/>
                <a:gd name="connsiteY95" fmla="*/ 746314 h 3496775"/>
                <a:gd name="connsiteX96" fmla="*/ 2108531 w 3249906"/>
                <a:gd name="connsiteY96" fmla="*/ 998194 h 3496775"/>
                <a:gd name="connsiteX97" fmla="*/ 2259254 w 3249906"/>
                <a:gd name="connsiteY97" fmla="*/ 1067227 h 3496775"/>
                <a:gd name="connsiteX98" fmla="*/ 2285163 w 3249906"/>
                <a:gd name="connsiteY98" fmla="*/ 1144483 h 3496775"/>
                <a:gd name="connsiteX99" fmla="*/ 2187208 w 3249906"/>
                <a:gd name="connsiteY99" fmla="*/ 1396872 h 3496775"/>
                <a:gd name="connsiteX100" fmla="*/ 1962055 w 3249906"/>
                <a:gd name="connsiteY100" fmla="*/ 1419847 h 3496775"/>
                <a:gd name="connsiteX101" fmla="*/ 1658786 w 3249906"/>
                <a:gd name="connsiteY101" fmla="*/ 1452012 h 3496775"/>
                <a:gd name="connsiteX102" fmla="*/ 514638 w 3249906"/>
                <a:gd name="connsiteY102" fmla="*/ 1433632 h 3496775"/>
                <a:gd name="connsiteX0" fmla="*/ 514638 w 3249906"/>
                <a:gd name="connsiteY0" fmla="*/ 1433632 h 3496775"/>
                <a:gd name="connsiteX1" fmla="*/ 514638 w 3249906"/>
                <a:gd name="connsiteY1" fmla="*/ 1433632 h 3496775"/>
                <a:gd name="connsiteX2" fmla="*/ 202179 w 3249906"/>
                <a:gd name="connsiteY2" fmla="*/ 1603646 h 3496775"/>
                <a:gd name="connsiteX3" fmla="*/ 18380 w 3249906"/>
                <a:gd name="connsiteY3" fmla="*/ 1787445 h 3496775"/>
                <a:gd name="connsiteX4" fmla="*/ 0 w 3249906"/>
                <a:gd name="connsiteY4" fmla="*/ 2063143 h 3496775"/>
                <a:gd name="connsiteX5" fmla="*/ 151635 w 3249906"/>
                <a:gd name="connsiteY5" fmla="*/ 1952864 h 3496775"/>
                <a:gd name="connsiteX6" fmla="*/ 188394 w 3249906"/>
                <a:gd name="connsiteY6" fmla="*/ 2003409 h 3496775"/>
                <a:gd name="connsiteX7" fmla="*/ 202179 w 3249906"/>
                <a:gd name="connsiteY7" fmla="*/ 1856369 h 3496775"/>
                <a:gd name="connsiteX8" fmla="*/ 280294 w 3249906"/>
                <a:gd name="connsiteY8" fmla="*/ 2269917 h 3496775"/>
                <a:gd name="connsiteX9" fmla="*/ 36760 w 3249906"/>
                <a:gd name="connsiteY9" fmla="*/ 2550211 h 3496775"/>
                <a:gd name="connsiteX10" fmla="*/ 45950 w 3249906"/>
                <a:gd name="connsiteY10" fmla="*/ 3363521 h 3496775"/>
                <a:gd name="connsiteX11" fmla="*/ 105685 w 3249906"/>
                <a:gd name="connsiteY11" fmla="*/ 3326761 h 3496775"/>
                <a:gd name="connsiteX12" fmla="*/ 133255 w 3249906"/>
                <a:gd name="connsiteY12" fmla="*/ 3469206 h 3496775"/>
                <a:gd name="connsiteX13" fmla="*/ 298674 w 3249906"/>
                <a:gd name="connsiteY13" fmla="*/ 3464611 h 3496775"/>
                <a:gd name="connsiteX14" fmla="*/ 353813 w 3249906"/>
                <a:gd name="connsiteY14" fmla="*/ 3427851 h 3496775"/>
                <a:gd name="connsiteX15" fmla="*/ 174609 w 3249906"/>
                <a:gd name="connsiteY15" fmla="*/ 3276217 h 3496775"/>
                <a:gd name="connsiteX16" fmla="*/ 170014 w 3249906"/>
                <a:gd name="connsiteY16" fmla="*/ 2720225 h 3496775"/>
                <a:gd name="connsiteX17" fmla="*/ 390573 w 3249906"/>
                <a:gd name="connsiteY17" fmla="*/ 2605350 h 3496775"/>
                <a:gd name="connsiteX18" fmla="*/ 298674 w 3249906"/>
                <a:gd name="connsiteY18" fmla="*/ 2734010 h 3496775"/>
                <a:gd name="connsiteX19" fmla="*/ 680057 w 3249906"/>
                <a:gd name="connsiteY19" fmla="*/ 3294597 h 3496775"/>
                <a:gd name="connsiteX20" fmla="*/ 721411 w 3249906"/>
                <a:gd name="connsiteY20" fmla="*/ 3262432 h 3496775"/>
                <a:gd name="connsiteX21" fmla="*/ 735196 w 3249906"/>
                <a:gd name="connsiteY21" fmla="*/ 3363521 h 3496775"/>
                <a:gd name="connsiteX22" fmla="*/ 928185 w 3249906"/>
                <a:gd name="connsiteY22" fmla="*/ 3363521 h 3496775"/>
                <a:gd name="connsiteX23" fmla="*/ 974135 w 3249906"/>
                <a:gd name="connsiteY23" fmla="*/ 3331356 h 3496775"/>
                <a:gd name="connsiteX24" fmla="*/ 758171 w 3249906"/>
                <a:gd name="connsiteY24" fmla="*/ 3193507 h 3496775"/>
                <a:gd name="connsiteX25" fmla="*/ 510043 w 3249906"/>
                <a:gd name="connsiteY25" fmla="*/ 2821314 h 3496775"/>
                <a:gd name="connsiteX26" fmla="*/ 519233 w 3249906"/>
                <a:gd name="connsiteY26" fmla="*/ 2738605 h 3496775"/>
                <a:gd name="connsiteX27" fmla="*/ 914400 w 3249906"/>
                <a:gd name="connsiteY27" fmla="*/ 2334247 h 3496775"/>
                <a:gd name="connsiteX28" fmla="*/ 1709331 w 3249906"/>
                <a:gd name="connsiteY28" fmla="*/ 2380197 h 3496775"/>
                <a:gd name="connsiteX29" fmla="*/ 1585267 w 3249906"/>
                <a:gd name="connsiteY29" fmla="*/ 3248647 h 3496775"/>
                <a:gd name="connsiteX30" fmla="*/ 1622026 w 3249906"/>
                <a:gd name="connsiteY30" fmla="*/ 3239457 h 3496775"/>
                <a:gd name="connsiteX31" fmla="*/ 1617432 w 3249906"/>
                <a:gd name="connsiteY31" fmla="*/ 3386496 h 3496775"/>
                <a:gd name="connsiteX32" fmla="*/ 1824205 w 3249906"/>
                <a:gd name="connsiteY32" fmla="*/ 3450826 h 3496775"/>
                <a:gd name="connsiteX33" fmla="*/ 1856370 w 3249906"/>
                <a:gd name="connsiteY33" fmla="*/ 3391091 h 3496775"/>
                <a:gd name="connsiteX34" fmla="*/ 1718521 w 3249906"/>
                <a:gd name="connsiteY34" fmla="*/ 3303786 h 3496775"/>
                <a:gd name="connsiteX35" fmla="*/ 1746091 w 3249906"/>
                <a:gd name="connsiteY35" fmla="*/ 2908619 h 3496775"/>
                <a:gd name="connsiteX36" fmla="*/ 1870155 w 3249906"/>
                <a:gd name="connsiteY36" fmla="*/ 2623730 h 3496775"/>
                <a:gd name="connsiteX37" fmla="*/ 1975840 w 3249906"/>
                <a:gd name="connsiteY37" fmla="*/ 2844289 h 3496775"/>
                <a:gd name="connsiteX38" fmla="*/ 2058549 w 3249906"/>
                <a:gd name="connsiteY38" fmla="*/ 3060253 h 3496775"/>
                <a:gd name="connsiteX39" fmla="*/ 2104499 w 3249906"/>
                <a:gd name="connsiteY39" fmla="*/ 3358926 h 3496775"/>
                <a:gd name="connsiteX40" fmla="*/ 2141259 w 3249906"/>
                <a:gd name="connsiteY40" fmla="*/ 3326761 h 3496775"/>
                <a:gd name="connsiteX41" fmla="*/ 2168828 w 3249906"/>
                <a:gd name="connsiteY41" fmla="*/ 3496775 h 3496775"/>
                <a:gd name="connsiteX42" fmla="*/ 2325058 w 3249906"/>
                <a:gd name="connsiteY42" fmla="*/ 3496775 h 3496775"/>
                <a:gd name="connsiteX43" fmla="*/ 2380197 w 3249906"/>
                <a:gd name="connsiteY43" fmla="*/ 3455421 h 3496775"/>
                <a:gd name="connsiteX44" fmla="*/ 2219373 w 3249906"/>
                <a:gd name="connsiteY44" fmla="*/ 3358926 h 3496775"/>
                <a:gd name="connsiteX45" fmla="*/ 2145854 w 3249906"/>
                <a:gd name="connsiteY45" fmla="*/ 3087823 h 3496775"/>
                <a:gd name="connsiteX46" fmla="*/ 2072334 w 3249906"/>
                <a:gd name="connsiteY46" fmla="*/ 2609945 h 3496775"/>
                <a:gd name="connsiteX47" fmla="*/ 2072334 w 3249906"/>
                <a:gd name="connsiteY47" fmla="*/ 2357222 h 3496775"/>
                <a:gd name="connsiteX48" fmla="*/ 2348033 w 3249906"/>
                <a:gd name="connsiteY48" fmla="*/ 2173423 h 3496775"/>
                <a:gd name="connsiteX49" fmla="*/ 2609946 w 3249906"/>
                <a:gd name="connsiteY49" fmla="*/ 1787445 h 3496775"/>
                <a:gd name="connsiteX50" fmla="*/ 2651301 w 3249906"/>
                <a:gd name="connsiteY50" fmla="*/ 1438227 h 3496775"/>
                <a:gd name="connsiteX51" fmla="*/ 2798340 w 3249906"/>
                <a:gd name="connsiteY51" fmla="*/ 1387682 h 3496775"/>
                <a:gd name="connsiteX52" fmla="*/ 2779960 w 3249906"/>
                <a:gd name="connsiteY52" fmla="*/ 1291187 h 3496775"/>
                <a:gd name="connsiteX53" fmla="*/ 2770770 w 3249906"/>
                <a:gd name="connsiteY53" fmla="*/ 1231453 h 3496775"/>
                <a:gd name="connsiteX54" fmla="*/ 2775365 w 3249906"/>
                <a:gd name="connsiteY54" fmla="*/ 1102793 h 3496775"/>
                <a:gd name="connsiteX55" fmla="*/ 2853480 w 3249906"/>
                <a:gd name="connsiteY55" fmla="*/ 1185503 h 3496775"/>
                <a:gd name="connsiteX56" fmla="*/ 2807530 w 3249906"/>
                <a:gd name="connsiteY56" fmla="*/ 1066034 h 3496775"/>
                <a:gd name="connsiteX57" fmla="*/ 2835100 w 3249906"/>
                <a:gd name="connsiteY57" fmla="*/ 1020084 h 3496775"/>
                <a:gd name="connsiteX58" fmla="*/ 2986734 w 3249906"/>
                <a:gd name="connsiteY58" fmla="*/ 771955 h 3496775"/>
                <a:gd name="connsiteX59" fmla="*/ 2729415 w 3249906"/>
                <a:gd name="connsiteY59" fmla="*/ 868450 h 3496775"/>
                <a:gd name="connsiteX60" fmla="*/ 3074039 w 3249906"/>
                <a:gd name="connsiteY60" fmla="*/ 496257 h 3496775"/>
                <a:gd name="connsiteX61" fmla="*/ 3227321 w 3249906"/>
                <a:gd name="connsiteY61" fmla="*/ 48897 h 3496775"/>
                <a:gd name="connsiteX62" fmla="*/ 3119988 w 3249906"/>
                <a:gd name="connsiteY62" fmla="*/ 328453 h 3496775"/>
                <a:gd name="connsiteX63" fmla="*/ 3079371 w 3249906"/>
                <a:gd name="connsiteY63" fmla="*/ 38232 h 3496775"/>
                <a:gd name="connsiteX64" fmla="*/ 3059798 w 3249906"/>
                <a:gd name="connsiteY64" fmla="*/ 388642 h 3496775"/>
                <a:gd name="connsiteX65" fmla="*/ 2963023 w 3249906"/>
                <a:gd name="connsiteY65" fmla="*/ 482754 h 3496775"/>
                <a:gd name="connsiteX66" fmla="*/ 2822963 w 3249906"/>
                <a:gd name="connsiteY66" fmla="*/ 60189 h 3496775"/>
                <a:gd name="connsiteX67" fmla="*/ 2887119 w 3249906"/>
                <a:gd name="connsiteY67" fmla="*/ 521161 h 3496775"/>
                <a:gd name="connsiteX68" fmla="*/ 2715630 w 3249906"/>
                <a:gd name="connsiteY68" fmla="*/ 730601 h 3496775"/>
                <a:gd name="connsiteX69" fmla="*/ 2649828 w 3249906"/>
                <a:gd name="connsiteY69" fmla="*/ 620884 h 3496775"/>
                <a:gd name="connsiteX70" fmla="*/ 2633832 w 3249906"/>
                <a:gd name="connsiteY70" fmla="*/ 446449 h 3496775"/>
                <a:gd name="connsiteX71" fmla="*/ 2586971 w 3249906"/>
                <a:gd name="connsiteY71" fmla="*/ 643296 h 3496775"/>
                <a:gd name="connsiteX72" fmla="*/ 2650846 w 3249906"/>
                <a:gd name="connsiteY72" fmla="*/ 771218 h 3496775"/>
                <a:gd name="connsiteX73" fmla="*/ 2632922 w 3249906"/>
                <a:gd name="connsiteY73" fmla="*/ 854946 h 3496775"/>
                <a:gd name="connsiteX74" fmla="*/ 2481287 w 3249906"/>
                <a:gd name="connsiteY74" fmla="*/ 854665 h 3496775"/>
                <a:gd name="connsiteX75" fmla="*/ 2393982 w 3249906"/>
                <a:gd name="connsiteY75" fmla="*/ 753575 h 3496775"/>
                <a:gd name="connsiteX76" fmla="*/ 2447929 w 3249906"/>
                <a:gd name="connsiteY76" fmla="*/ 605344 h 3496775"/>
                <a:gd name="connsiteX77" fmla="*/ 2420079 w 3249906"/>
                <a:gd name="connsiteY77" fmla="*/ 458586 h 3496775"/>
                <a:gd name="connsiteX78" fmla="*/ 2330389 w 3249906"/>
                <a:gd name="connsiteY78" fmla="*/ 702575 h 3496775"/>
                <a:gd name="connsiteX79" fmla="*/ 2045501 w 3249906"/>
                <a:gd name="connsiteY79" fmla="*/ 470160 h 3496775"/>
                <a:gd name="connsiteX80" fmla="*/ 2079139 w 3249906"/>
                <a:gd name="connsiteY80" fmla="*/ 379171 h 3496775"/>
                <a:gd name="connsiteX81" fmla="*/ 2305379 w 3249906"/>
                <a:gd name="connsiteY81" fmla="*/ 238764 h 3496775"/>
                <a:gd name="connsiteX82" fmla="*/ 2167863 w 3249906"/>
                <a:gd name="connsiteY82" fmla="*/ 296731 h 3496775"/>
                <a:gd name="connsiteX83" fmla="*/ 2035574 w 3249906"/>
                <a:gd name="connsiteY83" fmla="*/ 307863 h 3496775"/>
                <a:gd name="connsiteX84" fmla="*/ 2047899 w 3249906"/>
                <a:gd name="connsiteY84" fmla="*/ 174099 h 3496775"/>
                <a:gd name="connsiteX85" fmla="*/ 2126456 w 3249906"/>
                <a:gd name="connsiteY85" fmla="*/ 0 h 3496775"/>
                <a:gd name="connsiteX86" fmla="*/ 1966650 w 3249906"/>
                <a:gd name="connsiteY86" fmla="*/ 257318 h 3496775"/>
                <a:gd name="connsiteX87" fmla="*/ 1936870 w 3249906"/>
                <a:gd name="connsiteY87" fmla="*/ 32164 h 3496775"/>
                <a:gd name="connsiteX88" fmla="*/ 1901275 w 3249906"/>
                <a:gd name="connsiteY88" fmla="*/ 208756 h 3496775"/>
                <a:gd name="connsiteX89" fmla="*/ 1931363 w 3249906"/>
                <a:gd name="connsiteY89" fmla="*/ 367315 h 3496775"/>
                <a:gd name="connsiteX90" fmla="*/ 1837294 w 3249906"/>
                <a:gd name="connsiteY90" fmla="*/ 288733 h 3496775"/>
                <a:gd name="connsiteX91" fmla="*/ 1776782 w 3249906"/>
                <a:gd name="connsiteY91" fmla="*/ 138130 h 3496775"/>
                <a:gd name="connsiteX92" fmla="*/ 1812524 w 3249906"/>
                <a:gd name="connsiteY92" fmla="*/ 363351 h 3496775"/>
                <a:gd name="connsiteX93" fmla="*/ 2358415 w 3249906"/>
                <a:gd name="connsiteY93" fmla="*/ 907420 h 3496775"/>
                <a:gd name="connsiteX94" fmla="*/ 2235543 w 3249906"/>
                <a:gd name="connsiteY94" fmla="*/ 830779 h 3496775"/>
                <a:gd name="connsiteX95" fmla="*/ 2065635 w 3249906"/>
                <a:gd name="connsiteY95" fmla="*/ 746314 h 3496775"/>
                <a:gd name="connsiteX96" fmla="*/ 2108531 w 3249906"/>
                <a:gd name="connsiteY96" fmla="*/ 998194 h 3496775"/>
                <a:gd name="connsiteX97" fmla="*/ 2259254 w 3249906"/>
                <a:gd name="connsiteY97" fmla="*/ 1067227 h 3496775"/>
                <a:gd name="connsiteX98" fmla="*/ 2285163 w 3249906"/>
                <a:gd name="connsiteY98" fmla="*/ 1144483 h 3496775"/>
                <a:gd name="connsiteX99" fmla="*/ 2187208 w 3249906"/>
                <a:gd name="connsiteY99" fmla="*/ 1396872 h 3496775"/>
                <a:gd name="connsiteX100" fmla="*/ 1962055 w 3249906"/>
                <a:gd name="connsiteY100" fmla="*/ 1419847 h 3496775"/>
                <a:gd name="connsiteX101" fmla="*/ 1658786 w 3249906"/>
                <a:gd name="connsiteY101" fmla="*/ 1452012 h 3496775"/>
                <a:gd name="connsiteX102" fmla="*/ 514638 w 3249906"/>
                <a:gd name="connsiteY102" fmla="*/ 1433632 h 3496775"/>
                <a:gd name="connsiteX0" fmla="*/ 514638 w 3249906"/>
                <a:gd name="connsiteY0" fmla="*/ 1433632 h 3496775"/>
                <a:gd name="connsiteX1" fmla="*/ 514638 w 3249906"/>
                <a:gd name="connsiteY1" fmla="*/ 1433632 h 3496775"/>
                <a:gd name="connsiteX2" fmla="*/ 202179 w 3249906"/>
                <a:gd name="connsiteY2" fmla="*/ 1603646 h 3496775"/>
                <a:gd name="connsiteX3" fmla="*/ 18380 w 3249906"/>
                <a:gd name="connsiteY3" fmla="*/ 1787445 h 3496775"/>
                <a:gd name="connsiteX4" fmla="*/ 0 w 3249906"/>
                <a:gd name="connsiteY4" fmla="*/ 2063143 h 3496775"/>
                <a:gd name="connsiteX5" fmla="*/ 151635 w 3249906"/>
                <a:gd name="connsiteY5" fmla="*/ 1952864 h 3496775"/>
                <a:gd name="connsiteX6" fmla="*/ 188394 w 3249906"/>
                <a:gd name="connsiteY6" fmla="*/ 2003409 h 3496775"/>
                <a:gd name="connsiteX7" fmla="*/ 202179 w 3249906"/>
                <a:gd name="connsiteY7" fmla="*/ 1856369 h 3496775"/>
                <a:gd name="connsiteX8" fmla="*/ 280294 w 3249906"/>
                <a:gd name="connsiteY8" fmla="*/ 2269917 h 3496775"/>
                <a:gd name="connsiteX9" fmla="*/ 36760 w 3249906"/>
                <a:gd name="connsiteY9" fmla="*/ 2550211 h 3496775"/>
                <a:gd name="connsiteX10" fmla="*/ 45950 w 3249906"/>
                <a:gd name="connsiteY10" fmla="*/ 3363521 h 3496775"/>
                <a:gd name="connsiteX11" fmla="*/ 105685 w 3249906"/>
                <a:gd name="connsiteY11" fmla="*/ 3326761 h 3496775"/>
                <a:gd name="connsiteX12" fmla="*/ 133255 w 3249906"/>
                <a:gd name="connsiteY12" fmla="*/ 3469206 h 3496775"/>
                <a:gd name="connsiteX13" fmla="*/ 298674 w 3249906"/>
                <a:gd name="connsiteY13" fmla="*/ 3464611 h 3496775"/>
                <a:gd name="connsiteX14" fmla="*/ 353813 w 3249906"/>
                <a:gd name="connsiteY14" fmla="*/ 3427851 h 3496775"/>
                <a:gd name="connsiteX15" fmla="*/ 174609 w 3249906"/>
                <a:gd name="connsiteY15" fmla="*/ 3276217 h 3496775"/>
                <a:gd name="connsiteX16" fmla="*/ 170014 w 3249906"/>
                <a:gd name="connsiteY16" fmla="*/ 2720225 h 3496775"/>
                <a:gd name="connsiteX17" fmla="*/ 390573 w 3249906"/>
                <a:gd name="connsiteY17" fmla="*/ 2605350 h 3496775"/>
                <a:gd name="connsiteX18" fmla="*/ 298674 w 3249906"/>
                <a:gd name="connsiteY18" fmla="*/ 2734010 h 3496775"/>
                <a:gd name="connsiteX19" fmla="*/ 680057 w 3249906"/>
                <a:gd name="connsiteY19" fmla="*/ 3294597 h 3496775"/>
                <a:gd name="connsiteX20" fmla="*/ 721411 w 3249906"/>
                <a:gd name="connsiteY20" fmla="*/ 3262432 h 3496775"/>
                <a:gd name="connsiteX21" fmla="*/ 735196 w 3249906"/>
                <a:gd name="connsiteY21" fmla="*/ 3363521 h 3496775"/>
                <a:gd name="connsiteX22" fmla="*/ 928185 w 3249906"/>
                <a:gd name="connsiteY22" fmla="*/ 3363521 h 3496775"/>
                <a:gd name="connsiteX23" fmla="*/ 974135 w 3249906"/>
                <a:gd name="connsiteY23" fmla="*/ 3331356 h 3496775"/>
                <a:gd name="connsiteX24" fmla="*/ 758171 w 3249906"/>
                <a:gd name="connsiteY24" fmla="*/ 3193507 h 3496775"/>
                <a:gd name="connsiteX25" fmla="*/ 510043 w 3249906"/>
                <a:gd name="connsiteY25" fmla="*/ 2821314 h 3496775"/>
                <a:gd name="connsiteX26" fmla="*/ 519233 w 3249906"/>
                <a:gd name="connsiteY26" fmla="*/ 2738605 h 3496775"/>
                <a:gd name="connsiteX27" fmla="*/ 914400 w 3249906"/>
                <a:gd name="connsiteY27" fmla="*/ 2334247 h 3496775"/>
                <a:gd name="connsiteX28" fmla="*/ 1709331 w 3249906"/>
                <a:gd name="connsiteY28" fmla="*/ 2380197 h 3496775"/>
                <a:gd name="connsiteX29" fmla="*/ 1585267 w 3249906"/>
                <a:gd name="connsiteY29" fmla="*/ 3248647 h 3496775"/>
                <a:gd name="connsiteX30" fmla="*/ 1622026 w 3249906"/>
                <a:gd name="connsiteY30" fmla="*/ 3239457 h 3496775"/>
                <a:gd name="connsiteX31" fmla="*/ 1617432 w 3249906"/>
                <a:gd name="connsiteY31" fmla="*/ 3386496 h 3496775"/>
                <a:gd name="connsiteX32" fmla="*/ 1824205 w 3249906"/>
                <a:gd name="connsiteY32" fmla="*/ 3450826 h 3496775"/>
                <a:gd name="connsiteX33" fmla="*/ 1856370 w 3249906"/>
                <a:gd name="connsiteY33" fmla="*/ 3391091 h 3496775"/>
                <a:gd name="connsiteX34" fmla="*/ 1718521 w 3249906"/>
                <a:gd name="connsiteY34" fmla="*/ 3303786 h 3496775"/>
                <a:gd name="connsiteX35" fmla="*/ 1746091 w 3249906"/>
                <a:gd name="connsiteY35" fmla="*/ 2908619 h 3496775"/>
                <a:gd name="connsiteX36" fmla="*/ 1870155 w 3249906"/>
                <a:gd name="connsiteY36" fmla="*/ 2623730 h 3496775"/>
                <a:gd name="connsiteX37" fmla="*/ 1975840 w 3249906"/>
                <a:gd name="connsiteY37" fmla="*/ 2844289 h 3496775"/>
                <a:gd name="connsiteX38" fmla="*/ 2058549 w 3249906"/>
                <a:gd name="connsiteY38" fmla="*/ 3060253 h 3496775"/>
                <a:gd name="connsiteX39" fmla="*/ 2104499 w 3249906"/>
                <a:gd name="connsiteY39" fmla="*/ 3358926 h 3496775"/>
                <a:gd name="connsiteX40" fmla="*/ 2141259 w 3249906"/>
                <a:gd name="connsiteY40" fmla="*/ 3326761 h 3496775"/>
                <a:gd name="connsiteX41" fmla="*/ 2168828 w 3249906"/>
                <a:gd name="connsiteY41" fmla="*/ 3496775 h 3496775"/>
                <a:gd name="connsiteX42" fmla="*/ 2325058 w 3249906"/>
                <a:gd name="connsiteY42" fmla="*/ 3496775 h 3496775"/>
                <a:gd name="connsiteX43" fmla="*/ 2380197 w 3249906"/>
                <a:gd name="connsiteY43" fmla="*/ 3455421 h 3496775"/>
                <a:gd name="connsiteX44" fmla="*/ 2219373 w 3249906"/>
                <a:gd name="connsiteY44" fmla="*/ 3358926 h 3496775"/>
                <a:gd name="connsiteX45" fmla="*/ 2145854 w 3249906"/>
                <a:gd name="connsiteY45" fmla="*/ 3087823 h 3496775"/>
                <a:gd name="connsiteX46" fmla="*/ 2072334 w 3249906"/>
                <a:gd name="connsiteY46" fmla="*/ 2609945 h 3496775"/>
                <a:gd name="connsiteX47" fmla="*/ 2072334 w 3249906"/>
                <a:gd name="connsiteY47" fmla="*/ 2357222 h 3496775"/>
                <a:gd name="connsiteX48" fmla="*/ 2348033 w 3249906"/>
                <a:gd name="connsiteY48" fmla="*/ 2173423 h 3496775"/>
                <a:gd name="connsiteX49" fmla="*/ 2609946 w 3249906"/>
                <a:gd name="connsiteY49" fmla="*/ 1787445 h 3496775"/>
                <a:gd name="connsiteX50" fmla="*/ 2651301 w 3249906"/>
                <a:gd name="connsiteY50" fmla="*/ 1438227 h 3496775"/>
                <a:gd name="connsiteX51" fmla="*/ 2798340 w 3249906"/>
                <a:gd name="connsiteY51" fmla="*/ 1387682 h 3496775"/>
                <a:gd name="connsiteX52" fmla="*/ 2779960 w 3249906"/>
                <a:gd name="connsiteY52" fmla="*/ 1291187 h 3496775"/>
                <a:gd name="connsiteX53" fmla="*/ 2770770 w 3249906"/>
                <a:gd name="connsiteY53" fmla="*/ 1231453 h 3496775"/>
                <a:gd name="connsiteX54" fmla="*/ 2775365 w 3249906"/>
                <a:gd name="connsiteY54" fmla="*/ 1102793 h 3496775"/>
                <a:gd name="connsiteX55" fmla="*/ 2853480 w 3249906"/>
                <a:gd name="connsiteY55" fmla="*/ 1185503 h 3496775"/>
                <a:gd name="connsiteX56" fmla="*/ 2807530 w 3249906"/>
                <a:gd name="connsiteY56" fmla="*/ 1066034 h 3496775"/>
                <a:gd name="connsiteX57" fmla="*/ 2835100 w 3249906"/>
                <a:gd name="connsiteY57" fmla="*/ 1020084 h 3496775"/>
                <a:gd name="connsiteX58" fmla="*/ 2986734 w 3249906"/>
                <a:gd name="connsiteY58" fmla="*/ 771955 h 3496775"/>
                <a:gd name="connsiteX59" fmla="*/ 2729415 w 3249906"/>
                <a:gd name="connsiteY59" fmla="*/ 868450 h 3496775"/>
                <a:gd name="connsiteX60" fmla="*/ 3074039 w 3249906"/>
                <a:gd name="connsiteY60" fmla="*/ 496257 h 3496775"/>
                <a:gd name="connsiteX61" fmla="*/ 3227321 w 3249906"/>
                <a:gd name="connsiteY61" fmla="*/ 48897 h 3496775"/>
                <a:gd name="connsiteX62" fmla="*/ 3119988 w 3249906"/>
                <a:gd name="connsiteY62" fmla="*/ 328453 h 3496775"/>
                <a:gd name="connsiteX63" fmla="*/ 3079371 w 3249906"/>
                <a:gd name="connsiteY63" fmla="*/ 38232 h 3496775"/>
                <a:gd name="connsiteX64" fmla="*/ 3059798 w 3249906"/>
                <a:gd name="connsiteY64" fmla="*/ 388642 h 3496775"/>
                <a:gd name="connsiteX65" fmla="*/ 2963023 w 3249906"/>
                <a:gd name="connsiteY65" fmla="*/ 482754 h 3496775"/>
                <a:gd name="connsiteX66" fmla="*/ 2822963 w 3249906"/>
                <a:gd name="connsiteY66" fmla="*/ 60189 h 3496775"/>
                <a:gd name="connsiteX67" fmla="*/ 2887119 w 3249906"/>
                <a:gd name="connsiteY67" fmla="*/ 521161 h 3496775"/>
                <a:gd name="connsiteX68" fmla="*/ 2715630 w 3249906"/>
                <a:gd name="connsiteY68" fmla="*/ 730601 h 3496775"/>
                <a:gd name="connsiteX69" fmla="*/ 2649828 w 3249906"/>
                <a:gd name="connsiteY69" fmla="*/ 620884 h 3496775"/>
                <a:gd name="connsiteX70" fmla="*/ 2633832 w 3249906"/>
                <a:gd name="connsiteY70" fmla="*/ 446449 h 3496775"/>
                <a:gd name="connsiteX71" fmla="*/ 2586971 w 3249906"/>
                <a:gd name="connsiteY71" fmla="*/ 643296 h 3496775"/>
                <a:gd name="connsiteX72" fmla="*/ 2650846 w 3249906"/>
                <a:gd name="connsiteY72" fmla="*/ 771218 h 3496775"/>
                <a:gd name="connsiteX73" fmla="*/ 2632922 w 3249906"/>
                <a:gd name="connsiteY73" fmla="*/ 854946 h 3496775"/>
                <a:gd name="connsiteX74" fmla="*/ 2481287 w 3249906"/>
                <a:gd name="connsiteY74" fmla="*/ 854665 h 3496775"/>
                <a:gd name="connsiteX75" fmla="*/ 2393982 w 3249906"/>
                <a:gd name="connsiteY75" fmla="*/ 753575 h 3496775"/>
                <a:gd name="connsiteX76" fmla="*/ 2447929 w 3249906"/>
                <a:gd name="connsiteY76" fmla="*/ 605344 h 3496775"/>
                <a:gd name="connsiteX77" fmla="*/ 2420079 w 3249906"/>
                <a:gd name="connsiteY77" fmla="*/ 458586 h 3496775"/>
                <a:gd name="connsiteX78" fmla="*/ 2330389 w 3249906"/>
                <a:gd name="connsiteY78" fmla="*/ 702575 h 3496775"/>
                <a:gd name="connsiteX79" fmla="*/ 2045501 w 3249906"/>
                <a:gd name="connsiteY79" fmla="*/ 470160 h 3496775"/>
                <a:gd name="connsiteX80" fmla="*/ 2079139 w 3249906"/>
                <a:gd name="connsiteY80" fmla="*/ 379171 h 3496775"/>
                <a:gd name="connsiteX81" fmla="*/ 2305379 w 3249906"/>
                <a:gd name="connsiteY81" fmla="*/ 238764 h 3496775"/>
                <a:gd name="connsiteX82" fmla="*/ 2167863 w 3249906"/>
                <a:gd name="connsiteY82" fmla="*/ 296731 h 3496775"/>
                <a:gd name="connsiteX83" fmla="*/ 2035574 w 3249906"/>
                <a:gd name="connsiteY83" fmla="*/ 307863 h 3496775"/>
                <a:gd name="connsiteX84" fmla="*/ 2047899 w 3249906"/>
                <a:gd name="connsiteY84" fmla="*/ 174099 h 3496775"/>
                <a:gd name="connsiteX85" fmla="*/ 2126456 w 3249906"/>
                <a:gd name="connsiteY85" fmla="*/ 0 h 3496775"/>
                <a:gd name="connsiteX86" fmla="*/ 1966650 w 3249906"/>
                <a:gd name="connsiteY86" fmla="*/ 257318 h 3496775"/>
                <a:gd name="connsiteX87" fmla="*/ 1936870 w 3249906"/>
                <a:gd name="connsiteY87" fmla="*/ 32164 h 3496775"/>
                <a:gd name="connsiteX88" fmla="*/ 1901275 w 3249906"/>
                <a:gd name="connsiteY88" fmla="*/ 208756 h 3496775"/>
                <a:gd name="connsiteX89" fmla="*/ 1931363 w 3249906"/>
                <a:gd name="connsiteY89" fmla="*/ 367315 h 3496775"/>
                <a:gd name="connsiteX90" fmla="*/ 1837294 w 3249906"/>
                <a:gd name="connsiteY90" fmla="*/ 288733 h 3496775"/>
                <a:gd name="connsiteX91" fmla="*/ 1776782 w 3249906"/>
                <a:gd name="connsiteY91" fmla="*/ 138130 h 3496775"/>
                <a:gd name="connsiteX92" fmla="*/ 1812524 w 3249906"/>
                <a:gd name="connsiteY92" fmla="*/ 363351 h 3496775"/>
                <a:gd name="connsiteX93" fmla="*/ 2358415 w 3249906"/>
                <a:gd name="connsiteY93" fmla="*/ 907420 h 3496775"/>
                <a:gd name="connsiteX94" fmla="*/ 2235543 w 3249906"/>
                <a:gd name="connsiteY94" fmla="*/ 830779 h 3496775"/>
                <a:gd name="connsiteX95" fmla="*/ 2065635 w 3249906"/>
                <a:gd name="connsiteY95" fmla="*/ 746314 h 3496775"/>
                <a:gd name="connsiteX96" fmla="*/ 2108531 w 3249906"/>
                <a:gd name="connsiteY96" fmla="*/ 998194 h 3496775"/>
                <a:gd name="connsiteX97" fmla="*/ 2259254 w 3249906"/>
                <a:gd name="connsiteY97" fmla="*/ 1067227 h 3496775"/>
                <a:gd name="connsiteX98" fmla="*/ 2285163 w 3249906"/>
                <a:gd name="connsiteY98" fmla="*/ 1144483 h 3496775"/>
                <a:gd name="connsiteX99" fmla="*/ 2187208 w 3249906"/>
                <a:gd name="connsiteY99" fmla="*/ 1396872 h 3496775"/>
                <a:gd name="connsiteX100" fmla="*/ 1962055 w 3249906"/>
                <a:gd name="connsiteY100" fmla="*/ 1419847 h 3496775"/>
                <a:gd name="connsiteX101" fmla="*/ 1658786 w 3249906"/>
                <a:gd name="connsiteY101" fmla="*/ 1452012 h 3496775"/>
                <a:gd name="connsiteX102" fmla="*/ 514638 w 3249906"/>
                <a:gd name="connsiteY102" fmla="*/ 1433632 h 3496775"/>
                <a:gd name="connsiteX0" fmla="*/ 514638 w 3243991"/>
                <a:gd name="connsiteY0" fmla="*/ 1433632 h 3496775"/>
                <a:gd name="connsiteX1" fmla="*/ 514638 w 3243991"/>
                <a:gd name="connsiteY1" fmla="*/ 1433632 h 3496775"/>
                <a:gd name="connsiteX2" fmla="*/ 202179 w 3243991"/>
                <a:gd name="connsiteY2" fmla="*/ 1603646 h 3496775"/>
                <a:gd name="connsiteX3" fmla="*/ 18380 w 3243991"/>
                <a:gd name="connsiteY3" fmla="*/ 1787445 h 3496775"/>
                <a:gd name="connsiteX4" fmla="*/ 0 w 3243991"/>
                <a:gd name="connsiteY4" fmla="*/ 2063143 h 3496775"/>
                <a:gd name="connsiteX5" fmla="*/ 151635 w 3243991"/>
                <a:gd name="connsiteY5" fmla="*/ 1952864 h 3496775"/>
                <a:gd name="connsiteX6" fmla="*/ 188394 w 3243991"/>
                <a:gd name="connsiteY6" fmla="*/ 2003409 h 3496775"/>
                <a:gd name="connsiteX7" fmla="*/ 202179 w 3243991"/>
                <a:gd name="connsiteY7" fmla="*/ 1856369 h 3496775"/>
                <a:gd name="connsiteX8" fmla="*/ 280294 w 3243991"/>
                <a:gd name="connsiteY8" fmla="*/ 2269917 h 3496775"/>
                <a:gd name="connsiteX9" fmla="*/ 36760 w 3243991"/>
                <a:gd name="connsiteY9" fmla="*/ 2550211 h 3496775"/>
                <a:gd name="connsiteX10" fmla="*/ 45950 w 3243991"/>
                <a:gd name="connsiteY10" fmla="*/ 3363521 h 3496775"/>
                <a:gd name="connsiteX11" fmla="*/ 105685 w 3243991"/>
                <a:gd name="connsiteY11" fmla="*/ 3326761 h 3496775"/>
                <a:gd name="connsiteX12" fmla="*/ 133255 w 3243991"/>
                <a:gd name="connsiteY12" fmla="*/ 3469206 h 3496775"/>
                <a:gd name="connsiteX13" fmla="*/ 298674 w 3243991"/>
                <a:gd name="connsiteY13" fmla="*/ 3464611 h 3496775"/>
                <a:gd name="connsiteX14" fmla="*/ 353813 w 3243991"/>
                <a:gd name="connsiteY14" fmla="*/ 3427851 h 3496775"/>
                <a:gd name="connsiteX15" fmla="*/ 174609 w 3243991"/>
                <a:gd name="connsiteY15" fmla="*/ 3276217 h 3496775"/>
                <a:gd name="connsiteX16" fmla="*/ 170014 w 3243991"/>
                <a:gd name="connsiteY16" fmla="*/ 2720225 h 3496775"/>
                <a:gd name="connsiteX17" fmla="*/ 390573 w 3243991"/>
                <a:gd name="connsiteY17" fmla="*/ 2605350 h 3496775"/>
                <a:gd name="connsiteX18" fmla="*/ 298674 w 3243991"/>
                <a:gd name="connsiteY18" fmla="*/ 2734010 h 3496775"/>
                <a:gd name="connsiteX19" fmla="*/ 680057 w 3243991"/>
                <a:gd name="connsiteY19" fmla="*/ 3294597 h 3496775"/>
                <a:gd name="connsiteX20" fmla="*/ 721411 w 3243991"/>
                <a:gd name="connsiteY20" fmla="*/ 3262432 h 3496775"/>
                <a:gd name="connsiteX21" fmla="*/ 735196 w 3243991"/>
                <a:gd name="connsiteY21" fmla="*/ 3363521 h 3496775"/>
                <a:gd name="connsiteX22" fmla="*/ 928185 w 3243991"/>
                <a:gd name="connsiteY22" fmla="*/ 3363521 h 3496775"/>
                <a:gd name="connsiteX23" fmla="*/ 974135 w 3243991"/>
                <a:gd name="connsiteY23" fmla="*/ 3331356 h 3496775"/>
                <a:gd name="connsiteX24" fmla="*/ 758171 w 3243991"/>
                <a:gd name="connsiteY24" fmla="*/ 3193507 h 3496775"/>
                <a:gd name="connsiteX25" fmla="*/ 510043 w 3243991"/>
                <a:gd name="connsiteY25" fmla="*/ 2821314 h 3496775"/>
                <a:gd name="connsiteX26" fmla="*/ 519233 w 3243991"/>
                <a:gd name="connsiteY26" fmla="*/ 2738605 h 3496775"/>
                <a:gd name="connsiteX27" fmla="*/ 914400 w 3243991"/>
                <a:gd name="connsiteY27" fmla="*/ 2334247 h 3496775"/>
                <a:gd name="connsiteX28" fmla="*/ 1709331 w 3243991"/>
                <a:gd name="connsiteY28" fmla="*/ 2380197 h 3496775"/>
                <a:gd name="connsiteX29" fmla="*/ 1585267 w 3243991"/>
                <a:gd name="connsiteY29" fmla="*/ 3248647 h 3496775"/>
                <a:gd name="connsiteX30" fmla="*/ 1622026 w 3243991"/>
                <a:gd name="connsiteY30" fmla="*/ 3239457 h 3496775"/>
                <a:gd name="connsiteX31" fmla="*/ 1617432 w 3243991"/>
                <a:gd name="connsiteY31" fmla="*/ 3386496 h 3496775"/>
                <a:gd name="connsiteX32" fmla="*/ 1824205 w 3243991"/>
                <a:gd name="connsiteY32" fmla="*/ 3450826 h 3496775"/>
                <a:gd name="connsiteX33" fmla="*/ 1856370 w 3243991"/>
                <a:gd name="connsiteY33" fmla="*/ 3391091 h 3496775"/>
                <a:gd name="connsiteX34" fmla="*/ 1718521 w 3243991"/>
                <a:gd name="connsiteY34" fmla="*/ 3303786 h 3496775"/>
                <a:gd name="connsiteX35" fmla="*/ 1746091 w 3243991"/>
                <a:gd name="connsiteY35" fmla="*/ 2908619 h 3496775"/>
                <a:gd name="connsiteX36" fmla="*/ 1870155 w 3243991"/>
                <a:gd name="connsiteY36" fmla="*/ 2623730 h 3496775"/>
                <a:gd name="connsiteX37" fmla="*/ 1975840 w 3243991"/>
                <a:gd name="connsiteY37" fmla="*/ 2844289 h 3496775"/>
                <a:gd name="connsiteX38" fmla="*/ 2058549 w 3243991"/>
                <a:gd name="connsiteY38" fmla="*/ 3060253 h 3496775"/>
                <a:gd name="connsiteX39" fmla="*/ 2104499 w 3243991"/>
                <a:gd name="connsiteY39" fmla="*/ 3358926 h 3496775"/>
                <a:gd name="connsiteX40" fmla="*/ 2141259 w 3243991"/>
                <a:gd name="connsiteY40" fmla="*/ 3326761 h 3496775"/>
                <a:gd name="connsiteX41" fmla="*/ 2168828 w 3243991"/>
                <a:gd name="connsiteY41" fmla="*/ 3496775 h 3496775"/>
                <a:gd name="connsiteX42" fmla="*/ 2325058 w 3243991"/>
                <a:gd name="connsiteY42" fmla="*/ 3496775 h 3496775"/>
                <a:gd name="connsiteX43" fmla="*/ 2380197 w 3243991"/>
                <a:gd name="connsiteY43" fmla="*/ 3455421 h 3496775"/>
                <a:gd name="connsiteX44" fmla="*/ 2219373 w 3243991"/>
                <a:gd name="connsiteY44" fmla="*/ 3358926 h 3496775"/>
                <a:gd name="connsiteX45" fmla="*/ 2145854 w 3243991"/>
                <a:gd name="connsiteY45" fmla="*/ 3087823 h 3496775"/>
                <a:gd name="connsiteX46" fmla="*/ 2072334 w 3243991"/>
                <a:gd name="connsiteY46" fmla="*/ 2609945 h 3496775"/>
                <a:gd name="connsiteX47" fmla="*/ 2072334 w 3243991"/>
                <a:gd name="connsiteY47" fmla="*/ 2357222 h 3496775"/>
                <a:gd name="connsiteX48" fmla="*/ 2348033 w 3243991"/>
                <a:gd name="connsiteY48" fmla="*/ 2173423 h 3496775"/>
                <a:gd name="connsiteX49" fmla="*/ 2609946 w 3243991"/>
                <a:gd name="connsiteY49" fmla="*/ 1787445 h 3496775"/>
                <a:gd name="connsiteX50" fmla="*/ 2651301 w 3243991"/>
                <a:gd name="connsiteY50" fmla="*/ 1438227 h 3496775"/>
                <a:gd name="connsiteX51" fmla="*/ 2798340 w 3243991"/>
                <a:gd name="connsiteY51" fmla="*/ 1387682 h 3496775"/>
                <a:gd name="connsiteX52" fmla="*/ 2779960 w 3243991"/>
                <a:gd name="connsiteY52" fmla="*/ 1291187 h 3496775"/>
                <a:gd name="connsiteX53" fmla="*/ 2770770 w 3243991"/>
                <a:gd name="connsiteY53" fmla="*/ 1231453 h 3496775"/>
                <a:gd name="connsiteX54" fmla="*/ 2775365 w 3243991"/>
                <a:gd name="connsiteY54" fmla="*/ 1102793 h 3496775"/>
                <a:gd name="connsiteX55" fmla="*/ 2853480 w 3243991"/>
                <a:gd name="connsiteY55" fmla="*/ 1185503 h 3496775"/>
                <a:gd name="connsiteX56" fmla="*/ 2807530 w 3243991"/>
                <a:gd name="connsiteY56" fmla="*/ 1066034 h 3496775"/>
                <a:gd name="connsiteX57" fmla="*/ 2835100 w 3243991"/>
                <a:gd name="connsiteY57" fmla="*/ 1020084 h 3496775"/>
                <a:gd name="connsiteX58" fmla="*/ 2986734 w 3243991"/>
                <a:gd name="connsiteY58" fmla="*/ 771955 h 3496775"/>
                <a:gd name="connsiteX59" fmla="*/ 2729415 w 3243991"/>
                <a:gd name="connsiteY59" fmla="*/ 868450 h 3496775"/>
                <a:gd name="connsiteX60" fmla="*/ 3074039 w 3243991"/>
                <a:gd name="connsiteY60" fmla="*/ 496257 h 3496775"/>
                <a:gd name="connsiteX61" fmla="*/ 3219323 w 3243991"/>
                <a:gd name="connsiteY61" fmla="*/ 46231 h 3496775"/>
                <a:gd name="connsiteX62" fmla="*/ 3119988 w 3243991"/>
                <a:gd name="connsiteY62" fmla="*/ 328453 h 3496775"/>
                <a:gd name="connsiteX63" fmla="*/ 3079371 w 3243991"/>
                <a:gd name="connsiteY63" fmla="*/ 38232 h 3496775"/>
                <a:gd name="connsiteX64" fmla="*/ 3059798 w 3243991"/>
                <a:gd name="connsiteY64" fmla="*/ 388642 h 3496775"/>
                <a:gd name="connsiteX65" fmla="*/ 2963023 w 3243991"/>
                <a:gd name="connsiteY65" fmla="*/ 482754 h 3496775"/>
                <a:gd name="connsiteX66" fmla="*/ 2822963 w 3243991"/>
                <a:gd name="connsiteY66" fmla="*/ 60189 h 3496775"/>
                <a:gd name="connsiteX67" fmla="*/ 2887119 w 3243991"/>
                <a:gd name="connsiteY67" fmla="*/ 521161 h 3496775"/>
                <a:gd name="connsiteX68" fmla="*/ 2715630 w 3243991"/>
                <a:gd name="connsiteY68" fmla="*/ 730601 h 3496775"/>
                <a:gd name="connsiteX69" fmla="*/ 2649828 w 3243991"/>
                <a:gd name="connsiteY69" fmla="*/ 620884 h 3496775"/>
                <a:gd name="connsiteX70" fmla="*/ 2633832 w 3243991"/>
                <a:gd name="connsiteY70" fmla="*/ 446449 h 3496775"/>
                <a:gd name="connsiteX71" fmla="*/ 2586971 w 3243991"/>
                <a:gd name="connsiteY71" fmla="*/ 643296 h 3496775"/>
                <a:gd name="connsiteX72" fmla="*/ 2650846 w 3243991"/>
                <a:gd name="connsiteY72" fmla="*/ 771218 h 3496775"/>
                <a:gd name="connsiteX73" fmla="*/ 2632922 w 3243991"/>
                <a:gd name="connsiteY73" fmla="*/ 854946 h 3496775"/>
                <a:gd name="connsiteX74" fmla="*/ 2481287 w 3243991"/>
                <a:gd name="connsiteY74" fmla="*/ 854665 h 3496775"/>
                <a:gd name="connsiteX75" fmla="*/ 2393982 w 3243991"/>
                <a:gd name="connsiteY75" fmla="*/ 753575 h 3496775"/>
                <a:gd name="connsiteX76" fmla="*/ 2447929 w 3243991"/>
                <a:gd name="connsiteY76" fmla="*/ 605344 h 3496775"/>
                <a:gd name="connsiteX77" fmla="*/ 2420079 w 3243991"/>
                <a:gd name="connsiteY77" fmla="*/ 458586 h 3496775"/>
                <a:gd name="connsiteX78" fmla="*/ 2330389 w 3243991"/>
                <a:gd name="connsiteY78" fmla="*/ 702575 h 3496775"/>
                <a:gd name="connsiteX79" fmla="*/ 2045501 w 3243991"/>
                <a:gd name="connsiteY79" fmla="*/ 470160 h 3496775"/>
                <a:gd name="connsiteX80" fmla="*/ 2079139 w 3243991"/>
                <a:gd name="connsiteY80" fmla="*/ 379171 h 3496775"/>
                <a:gd name="connsiteX81" fmla="*/ 2305379 w 3243991"/>
                <a:gd name="connsiteY81" fmla="*/ 238764 h 3496775"/>
                <a:gd name="connsiteX82" fmla="*/ 2167863 w 3243991"/>
                <a:gd name="connsiteY82" fmla="*/ 296731 h 3496775"/>
                <a:gd name="connsiteX83" fmla="*/ 2035574 w 3243991"/>
                <a:gd name="connsiteY83" fmla="*/ 307863 h 3496775"/>
                <a:gd name="connsiteX84" fmla="*/ 2047899 w 3243991"/>
                <a:gd name="connsiteY84" fmla="*/ 174099 h 3496775"/>
                <a:gd name="connsiteX85" fmla="*/ 2126456 w 3243991"/>
                <a:gd name="connsiteY85" fmla="*/ 0 h 3496775"/>
                <a:gd name="connsiteX86" fmla="*/ 1966650 w 3243991"/>
                <a:gd name="connsiteY86" fmla="*/ 257318 h 3496775"/>
                <a:gd name="connsiteX87" fmla="*/ 1936870 w 3243991"/>
                <a:gd name="connsiteY87" fmla="*/ 32164 h 3496775"/>
                <a:gd name="connsiteX88" fmla="*/ 1901275 w 3243991"/>
                <a:gd name="connsiteY88" fmla="*/ 208756 h 3496775"/>
                <a:gd name="connsiteX89" fmla="*/ 1931363 w 3243991"/>
                <a:gd name="connsiteY89" fmla="*/ 367315 h 3496775"/>
                <a:gd name="connsiteX90" fmla="*/ 1837294 w 3243991"/>
                <a:gd name="connsiteY90" fmla="*/ 288733 h 3496775"/>
                <a:gd name="connsiteX91" fmla="*/ 1776782 w 3243991"/>
                <a:gd name="connsiteY91" fmla="*/ 138130 h 3496775"/>
                <a:gd name="connsiteX92" fmla="*/ 1812524 w 3243991"/>
                <a:gd name="connsiteY92" fmla="*/ 363351 h 3496775"/>
                <a:gd name="connsiteX93" fmla="*/ 2358415 w 3243991"/>
                <a:gd name="connsiteY93" fmla="*/ 907420 h 3496775"/>
                <a:gd name="connsiteX94" fmla="*/ 2235543 w 3243991"/>
                <a:gd name="connsiteY94" fmla="*/ 830779 h 3496775"/>
                <a:gd name="connsiteX95" fmla="*/ 2065635 w 3243991"/>
                <a:gd name="connsiteY95" fmla="*/ 746314 h 3496775"/>
                <a:gd name="connsiteX96" fmla="*/ 2108531 w 3243991"/>
                <a:gd name="connsiteY96" fmla="*/ 998194 h 3496775"/>
                <a:gd name="connsiteX97" fmla="*/ 2259254 w 3243991"/>
                <a:gd name="connsiteY97" fmla="*/ 1067227 h 3496775"/>
                <a:gd name="connsiteX98" fmla="*/ 2285163 w 3243991"/>
                <a:gd name="connsiteY98" fmla="*/ 1144483 h 3496775"/>
                <a:gd name="connsiteX99" fmla="*/ 2187208 w 3243991"/>
                <a:gd name="connsiteY99" fmla="*/ 1396872 h 3496775"/>
                <a:gd name="connsiteX100" fmla="*/ 1962055 w 3243991"/>
                <a:gd name="connsiteY100" fmla="*/ 1419847 h 3496775"/>
                <a:gd name="connsiteX101" fmla="*/ 1658786 w 3243991"/>
                <a:gd name="connsiteY101" fmla="*/ 1452012 h 3496775"/>
                <a:gd name="connsiteX102" fmla="*/ 514638 w 3243991"/>
                <a:gd name="connsiteY102" fmla="*/ 1433632 h 3496775"/>
                <a:gd name="connsiteX0" fmla="*/ 514638 w 3243991"/>
                <a:gd name="connsiteY0" fmla="*/ 1433632 h 3496775"/>
                <a:gd name="connsiteX1" fmla="*/ 514638 w 3243991"/>
                <a:gd name="connsiteY1" fmla="*/ 1433632 h 3496775"/>
                <a:gd name="connsiteX2" fmla="*/ 202179 w 3243991"/>
                <a:gd name="connsiteY2" fmla="*/ 1603646 h 3496775"/>
                <a:gd name="connsiteX3" fmla="*/ 18380 w 3243991"/>
                <a:gd name="connsiteY3" fmla="*/ 1787445 h 3496775"/>
                <a:gd name="connsiteX4" fmla="*/ 0 w 3243991"/>
                <a:gd name="connsiteY4" fmla="*/ 2063143 h 3496775"/>
                <a:gd name="connsiteX5" fmla="*/ 151635 w 3243991"/>
                <a:gd name="connsiteY5" fmla="*/ 1952864 h 3496775"/>
                <a:gd name="connsiteX6" fmla="*/ 188394 w 3243991"/>
                <a:gd name="connsiteY6" fmla="*/ 2003409 h 3496775"/>
                <a:gd name="connsiteX7" fmla="*/ 202179 w 3243991"/>
                <a:gd name="connsiteY7" fmla="*/ 1856369 h 3496775"/>
                <a:gd name="connsiteX8" fmla="*/ 280294 w 3243991"/>
                <a:gd name="connsiteY8" fmla="*/ 2269917 h 3496775"/>
                <a:gd name="connsiteX9" fmla="*/ 36760 w 3243991"/>
                <a:gd name="connsiteY9" fmla="*/ 2550211 h 3496775"/>
                <a:gd name="connsiteX10" fmla="*/ 45950 w 3243991"/>
                <a:gd name="connsiteY10" fmla="*/ 3363521 h 3496775"/>
                <a:gd name="connsiteX11" fmla="*/ 105685 w 3243991"/>
                <a:gd name="connsiteY11" fmla="*/ 3326761 h 3496775"/>
                <a:gd name="connsiteX12" fmla="*/ 133255 w 3243991"/>
                <a:gd name="connsiteY12" fmla="*/ 3469206 h 3496775"/>
                <a:gd name="connsiteX13" fmla="*/ 298674 w 3243991"/>
                <a:gd name="connsiteY13" fmla="*/ 3464611 h 3496775"/>
                <a:gd name="connsiteX14" fmla="*/ 353813 w 3243991"/>
                <a:gd name="connsiteY14" fmla="*/ 3427851 h 3496775"/>
                <a:gd name="connsiteX15" fmla="*/ 174609 w 3243991"/>
                <a:gd name="connsiteY15" fmla="*/ 3276217 h 3496775"/>
                <a:gd name="connsiteX16" fmla="*/ 170014 w 3243991"/>
                <a:gd name="connsiteY16" fmla="*/ 2720225 h 3496775"/>
                <a:gd name="connsiteX17" fmla="*/ 390573 w 3243991"/>
                <a:gd name="connsiteY17" fmla="*/ 2605350 h 3496775"/>
                <a:gd name="connsiteX18" fmla="*/ 298674 w 3243991"/>
                <a:gd name="connsiteY18" fmla="*/ 2734010 h 3496775"/>
                <a:gd name="connsiteX19" fmla="*/ 680057 w 3243991"/>
                <a:gd name="connsiteY19" fmla="*/ 3294597 h 3496775"/>
                <a:gd name="connsiteX20" fmla="*/ 721411 w 3243991"/>
                <a:gd name="connsiteY20" fmla="*/ 3262432 h 3496775"/>
                <a:gd name="connsiteX21" fmla="*/ 735196 w 3243991"/>
                <a:gd name="connsiteY21" fmla="*/ 3363521 h 3496775"/>
                <a:gd name="connsiteX22" fmla="*/ 928185 w 3243991"/>
                <a:gd name="connsiteY22" fmla="*/ 3363521 h 3496775"/>
                <a:gd name="connsiteX23" fmla="*/ 974135 w 3243991"/>
                <a:gd name="connsiteY23" fmla="*/ 3331356 h 3496775"/>
                <a:gd name="connsiteX24" fmla="*/ 758171 w 3243991"/>
                <a:gd name="connsiteY24" fmla="*/ 3193507 h 3496775"/>
                <a:gd name="connsiteX25" fmla="*/ 510043 w 3243991"/>
                <a:gd name="connsiteY25" fmla="*/ 2821314 h 3496775"/>
                <a:gd name="connsiteX26" fmla="*/ 519233 w 3243991"/>
                <a:gd name="connsiteY26" fmla="*/ 2738605 h 3496775"/>
                <a:gd name="connsiteX27" fmla="*/ 914400 w 3243991"/>
                <a:gd name="connsiteY27" fmla="*/ 2334247 h 3496775"/>
                <a:gd name="connsiteX28" fmla="*/ 1709331 w 3243991"/>
                <a:gd name="connsiteY28" fmla="*/ 2380197 h 3496775"/>
                <a:gd name="connsiteX29" fmla="*/ 1585267 w 3243991"/>
                <a:gd name="connsiteY29" fmla="*/ 3248647 h 3496775"/>
                <a:gd name="connsiteX30" fmla="*/ 1622026 w 3243991"/>
                <a:gd name="connsiteY30" fmla="*/ 3239457 h 3496775"/>
                <a:gd name="connsiteX31" fmla="*/ 1617432 w 3243991"/>
                <a:gd name="connsiteY31" fmla="*/ 3386496 h 3496775"/>
                <a:gd name="connsiteX32" fmla="*/ 1824205 w 3243991"/>
                <a:gd name="connsiteY32" fmla="*/ 3450826 h 3496775"/>
                <a:gd name="connsiteX33" fmla="*/ 1856370 w 3243991"/>
                <a:gd name="connsiteY33" fmla="*/ 3391091 h 3496775"/>
                <a:gd name="connsiteX34" fmla="*/ 1718521 w 3243991"/>
                <a:gd name="connsiteY34" fmla="*/ 3303786 h 3496775"/>
                <a:gd name="connsiteX35" fmla="*/ 1746091 w 3243991"/>
                <a:gd name="connsiteY35" fmla="*/ 2908619 h 3496775"/>
                <a:gd name="connsiteX36" fmla="*/ 1870155 w 3243991"/>
                <a:gd name="connsiteY36" fmla="*/ 2623730 h 3496775"/>
                <a:gd name="connsiteX37" fmla="*/ 1975840 w 3243991"/>
                <a:gd name="connsiteY37" fmla="*/ 2844289 h 3496775"/>
                <a:gd name="connsiteX38" fmla="*/ 2058549 w 3243991"/>
                <a:gd name="connsiteY38" fmla="*/ 3060253 h 3496775"/>
                <a:gd name="connsiteX39" fmla="*/ 2104499 w 3243991"/>
                <a:gd name="connsiteY39" fmla="*/ 3358926 h 3496775"/>
                <a:gd name="connsiteX40" fmla="*/ 2141259 w 3243991"/>
                <a:gd name="connsiteY40" fmla="*/ 3326761 h 3496775"/>
                <a:gd name="connsiteX41" fmla="*/ 2168828 w 3243991"/>
                <a:gd name="connsiteY41" fmla="*/ 3496775 h 3496775"/>
                <a:gd name="connsiteX42" fmla="*/ 2325058 w 3243991"/>
                <a:gd name="connsiteY42" fmla="*/ 3496775 h 3496775"/>
                <a:gd name="connsiteX43" fmla="*/ 2380197 w 3243991"/>
                <a:gd name="connsiteY43" fmla="*/ 3455421 h 3496775"/>
                <a:gd name="connsiteX44" fmla="*/ 2219373 w 3243991"/>
                <a:gd name="connsiteY44" fmla="*/ 3358926 h 3496775"/>
                <a:gd name="connsiteX45" fmla="*/ 2145854 w 3243991"/>
                <a:gd name="connsiteY45" fmla="*/ 3087823 h 3496775"/>
                <a:gd name="connsiteX46" fmla="*/ 2072334 w 3243991"/>
                <a:gd name="connsiteY46" fmla="*/ 2609945 h 3496775"/>
                <a:gd name="connsiteX47" fmla="*/ 2072334 w 3243991"/>
                <a:gd name="connsiteY47" fmla="*/ 2357222 h 3496775"/>
                <a:gd name="connsiteX48" fmla="*/ 2348033 w 3243991"/>
                <a:gd name="connsiteY48" fmla="*/ 2173423 h 3496775"/>
                <a:gd name="connsiteX49" fmla="*/ 2609946 w 3243991"/>
                <a:gd name="connsiteY49" fmla="*/ 1787445 h 3496775"/>
                <a:gd name="connsiteX50" fmla="*/ 2651301 w 3243991"/>
                <a:gd name="connsiteY50" fmla="*/ 1438227 h 3496775"/>
                <a:gd name="connsiteX51" fmla="*/ 2798340 w 3243991"/>
                <a:gd name="connsiteY51" fmla="*/ 1387682 h 3496775"/>
                <a:gd name="connsiteX52" fmla="*/ 2779960 w 3243991"/>
                <a:gd name="connsiteY52" fmla="*/ 1291187 h 3496775"/>
                <a:gd name="connsiteX53" fmla="*/ 2770770 w 3243991"/>
                <a:gd name="connsiteY53" fmla="*/ 1231453 h 3496775"/>
                <a:gd name="connsiteX54" fmla="*/ 2775365 w 3243991"/>
                <a:gd name="connsiteY54" fmla="*/ 1102793 h 3496775"/>
                <a:gd name="connsiteX55" fmla="*/ 2853480 w 3243991"/>
                <a:gd name="connsiteY55" fmla="*/ 1185503 h 3496775"/>
                <a:gd name="connsiteX56" fmla="*/ 2807530 w 3243991"/>
                <a:gd name="connsiteY56" fmla="*/ 1066034 h 3496775"/>
                <a:gd name="connsiteX57" fmla="*/ 2835100 w 3243991"/>
                <a:gd name="connsiteY57" fmla="*/ 1020084 h 3496775"/>
                <a:gd name="connsiteX58" fmla="*/ 2986734 w 3243991"/>
                <a:gd name="connsiteY58" fmla="*/ 771955 h 3496775"/>
                <a:gd name="connsiteX59" fmla="*/ 2729415 w 3243991"/>
                <a:gd name="connsiteY59" fmla="*/ 868450 h 3496775"/>
                <a:gd name="connsiteX60" fmla="*/ 3074039 w 3243991"/>
                <a:gd name="connsiteY60" fmla="*/ 496257 h 3496775"/>
                <a:gd name="connsiteX61" fmla="*/ 3219323 w 3243991"/>
                <a:gd name="connsiteY61" fmla="*/ 46231 h 3496775"/>
                <a:gd name="connsiteX62" fmla="*/ 3119988 w 3243991"/>
                <a:gd name="connsiteY62" fmla="*/ 328453 h 3496775"/>
                <a:gd name="connsiteX63" fmla="*/ 3079371 w 3243991"/>
                <a:gd name="connsiteY63" fmla="*/ 38232 h 3496775"/>
                <a:gd name="connsiteX64" fmla="*/ 3059798 w 3243991"/>
                <a:gd name="connsiteY64" fmla="*/ 388642 h 3496775"/>
                <a:gd name="connsiteX65" fmla="*/ 2963023 w 3243991"/>
                <a:gd name="connsiteY65" fmla="*/ 482754 h 3496775"/>
                <a:gd name="connsiteX66" fmla="*/ 2822963 w 3243991"/>
                <a:gd name="connsiteY66" fmla="*/ 60189 h 3496775"/>
                <a:gd name="connsiteX67" fmla="*/ 2887119 w 3243991"/>
                <a:gd name="connsiteY67" fmla="*/ 521161 h 3496775"/>
                <a:gd name="connsiteX68" fmla="*/ 2715630 w 3243991"/>
                <a:gd name="connsiteY68" fmla="*/ 730601 h 3496775"/>
                <a:gd name="connsiteX69" fmla="*/ 2649828 w 3243991"/>
                <a:gd name="connsiteY69" fmla="*/ 620884 h 3496775"/>
                <a:gd name="connsiteX70" fmla="*/ 2633832 w 3243991"/>
                <a:gd name="connsiteY70" fmla="*/ 446449 h 3496775"/>
                <a:gd name="connsiteX71" fmla="*/ 2586971 w 3243991"/>
                <a:gd name="connsiteY71" fmla="*/ 643296 h 3496775"/>
                <a:gd name="connsiteX72" fmla="*/ 2650846 w 3243991"/>
                <a:gd name="connsiteY72" fmla="*/ 771218 h 3496775"/>
                <a:gd name="connsiteX73" fmla="*/ 2632922 w 3243991"/>
                <a:gd name="connsiteY73" fmla="*/ 854946 h 3496775"/>
                <a:gd name="connsiteX74" fmla="*/ 2481287 w 3243991"/>
                <a:gd name="connsiteY74" fmla="*/ 854665 h 3496775"/>
                <a:gd name="connsiteX75" fmla="*/ 2393982 w 3243991"/>
                <a:gd name="connsiteY75" fmla="*/ 753575 h 3496775"/>
                <a:gd name="connsiteX76" fmla="*/ 2447929 w 3243991"/>
                <a:gd name="connsiteY76" fmla="*/ 605344 h 3496775"/>
                <a:gd name="connsiteX77" fmla="*/ 2420079 w 3243991"/>
                <a:gd name="connsiteY77" fmla="*/ 458586 h 3496775"/>
                <a:gd name="connsiteX78" fmla="*/ 2330389 w 3243991"/>
                <a:gd name="connsiteY78" fmla="*/ 702575 h 3496775"/>
                <a:gd name="connsiteX79" fmla="*/ 2045501 w 3243991"/>
                <a:gd name="connsiteY79" fmla="*/ 470160 h 3496775"/>
                <a:gd name="connsiteX80" fmla="*/ 2079139 w 3243991"/>
                <a:gd name="connsiteY80" fmla="*/ 379171 h 3496775"/>
                <a:gd name="connsiteX81" fmla="*/ 2305379 w 3243991"/>
                <a:gd name="connsiteY81" fmla="*/ 238764 h 3496775"/>
                <a:gd name="connsiteX82" fmla="*/ 2167863 w 3243991"/>
                <a:gd name="connsiteY82" fmla="*/ 296731 h 3496775"/>
                <a:gd name="connsiteX83" fmla="*/ 2035574 w 3243991"/>
                <a:gd name="connsiteY83" fmla="*/ 307863 h 3496775"/>
                <a:gd name="connsiteX84" fmla="*/ 2047899 w 3243991"/>
                <a:gd name="connsiteY84" fmla="*/ 174099 h 3496775"/>
                <a:gd name="connsiteX85" fmla="*/ 2126456 w 3243991"/>
                <a:gd name="connsiteY85" fmla="*/ 0 h 3496775"/>
                <a:gd name="connsiteX86" fmla="*/ 1966650 w 3243991"/>
                <a:gd name="connsiteY86" fmla="*/ 257318 h 3496775"/>
                <a:gd name="connsiteX87" fmla="*/ 1936870 w 3243991"/>
                <a:gd name="connsiteY87" fmla="*/ 32164 h 3496775"/>
                <a:gd name="connsiteX88" fmla="*/ 1901275 w 3243991"/>
                <a:gd name="connsiteY88" fmla="*/ 208756 h 3496775"/>
                <a:gd name="connsiteX89" fmla="*/ 1931363 w 3243991"/>
                <a:gd name="connsiteY89" fmla="*/ 367315 h 3496775"/>
                <a:gd name="connsiteX90" fmla="*/ 1837294 w 3243991"/>
                <a:gd name="connsiteY90" fmla="*/ 288733 h 3496775"/>
                <a:gd name="connsiteX91" fmla="*/ 1776782 w 3243991"/>
                <a:gd name="connsiteY91" fmla="*/ 138130 h 3496775"/>
                <a:gd name="connsiteX92" fmla="*/ 1812524 w 3243991"/>
                <a:gd name="connsiteY92" fmla="*/ 363351 h 3496775"/>
                <a:gd name="connsiteX93" fmla="*/ 2358415 w 3243991"/>
                <a:gd name="connsiteY93" fmla="*/ 907420 h 3496775"/>
                <a:gd name="connsiteX94" fmla="*/ 2235543 w 3243991"/>
                <a:gd name="connsiteY94" fmla="*/ 830779 h 3496775"/>
                <a:gd name="connsiteX95" fmla="*/ 2065635 w 3243991"/>
                <a:gd name="connsiteY95" fmla="*/ 746314 h 3496775"/>
                <a:gd name="connsiteX96" fmla="*/ 2108531 w 3243991"/>
                <a:gd name="connsiteY96" fmla="*/ 998194 h 3496775"/>
                <a:gd name="connsiteX97" fmla="*/ 2259254 w 3243991"/>
                <a:gd name="connsiteY97" fmla="*/ 1067227 h 3496775"/>
                <a:gd name="connsiteX98" fmla="*/ 2285163 w 3243991"/>
                <a:gd name="connsiteY98" fmla="*/ 1144483 h 3496775"/>
                <a:gd name="connsiteX99" fmla="*/ 2187208 w 3243991"/>
                <a:gd name="connsiteY99" fmla="*/ 1396872 h 3496775"/>
                <a:gd name="connsiteX100" fmla="*/ 1962055 w 3243991"/>
                <a:gd name="connsiteY100" fmla="*/ 1419847 h 3496775"/>
                <a:gd name="connsiteX101" fmla="*/ 1658786 w 3243991"/>
                <a:gd name="connsiteY101" fmla="*/ 1452012 h 3496775"/>
                <a:gd name="connsiteX102" fmla="*/ 514638 w 3243991"/>
                <a:gd name="connsiteY102" fmla="*/ 1433632 h 3496775"/>
                <a:gd name="connsiteX0" fmla="*/ 514638 w 3246359"/>
                <a:gd name="connsiteY0" fmla="*/ 1433632 h 3496775"/>
                <a:gd name="connsiteX1" fmla="*/ 514638 w 3246359"/>
                <a:gd name="connsiteY1" fmla="*/ 1433632 h 3496775"/>
                <a:gd name="connsiteX2" fmla="*/ 202179 w 3246359"/>
                <a:gd name="connsiteY2" fmla="*/ 1603646 h 3496775"/>
                <a:gd name="connsiteX3" fmla="*/ 18380 w 3246359"/>
                <a:gd name="connsiteY3" fmla="*/ 1787445 h 3496775"/>
                <a:gd name="connsiteX4" fmla="*/ 0 w 3246359"/>
                <a:gd name="connsiteY4" fmla="*/ 2063143 h 3496775"/>
                <a:gd name="connsiteX5" fmla="*/ 151635 w 3246359"/>
                <a:gd name="connsiteY5" fmla="*/ 1952864 h 3496775"/>
                <a:gd name="connsiteX6" fmla="*/ 188394 w 3246359"/>
                <a:gd name="connsiteY6" fmla="*/ 2003409 h 3496775"/>
                <a:gd name="connsiteX7" fmla="*/ 202179 w 3246359"/>
                <a:gd name="connsiteY7" fmla="*/ 1856369 h 3496775"/>
                <a:gd name="connsiteX8" fmla="*/ 280294 w 3246359"/>
                <a:gd name="connsiteY8" fmla="*/ 2269917 h 3496775"/>
                <a:gd name="connsiteX9" fmla="*/ 36760 w 3246359"/>
                <a:gd name="connsiteY9" fmla="*/ 2550211 h 3496775"/>
                <a:gd name="connsiteX10" fmla="*/ 45950 w 3246359"/>
                <a:gd name="connsiteY10" fmla="*/ 3363521 h 3496775"/>
                <a:gd name="connsiteX11" fmla="*/ 105685 w 3246359"/>
                <a:gd name="connsiteY11" fmla="*/ 3326761 h 3496775"/>
                <a:gd name="connsiteX12" fmla="*/ 133255 w 3246359"/>
                <a:gd name="connsiteY12" fmla="*/ 3469206 h 3496775"/>
                <a:gd name="connsiteX13" fmla="*/ 298674 w 3246359"/>
                <a:gd name="connsiteY13" fmla="*/ 3464611 h 3496775"/>
                <a:gd name="connsiteX14" fmla="*/ 353813 w 3246359"/>
                <a:gd name="connsiteY14" fmla="*/ 3427851 h 3496775"/>
                <a:gd name="connsiteX15" fmla="*/ 174609 w 3246359"/>
                <a:gd name="connsiteY15" fmla="*/ 3276217 h 3496775"/>
                <a:gd name="connsiteX16" fmla="*/ 170014 w 3246359"/>
                <a:gd name="connsiteY16" fmla="*/ 2720225 h 3496775"/>
                <a:gd name="connsiteX17" fmla="*/ 390573 w 3246359"/>
                <a:gd name="connsiteY17" fmla="*/ 2605350 h 3496775"/>
                <a:gd name="connsiteX18" fmla="*/ 298674 w 3246359"/>
                <a:gd name="connsiteY18" fmla="*/ 2734010 h 3496775"/>
                <a:gd name="connsiteX19" fmla="*/ 680057 w 3246359"/>
                <a:gd name="connsiteY19" fmla="*/ 3294597 h 3496775"/>
                <a:gd name="connsiteX20" fmla="*/ 721411 w 3246359"/>
                <a:gd name="connsiteY20" fmla="*/ 3262432 h 3496775"/>
                <a:gd name="connsiteX21" fmla="*/ 735196 w 3246359"/>
                <a:gd name="connsiteY21" fmla="*/ 3363521 h 3496775"/>
                <a:gd name="connsiteX22" fmla="*/ 928185 w 3246359"/>
                <a:gd name="connsiteY22" fmla="*/ 3363521 h 3496775"/>
                <a:gd name="connsiteX23" fmla="*/ 974135 w 3246359"/>
                <a:gd name="connsiteY23" fmla="*/ 3331356 h 3496775"/>
                <a:gd name="connsiteX24" fmla="*/ 758171 w 3246359"/>
                <a:gd name="connsiteY24" fmla="*/ 3193507 h 3496775"/>
                <a:gd name="connsiteX25" fmla="*/ 510043 w 3246359"/>
                <a:gd name="connsiteY25" fmla="*/ 2821314 h 3496775"/>
                <a:gd name="connsiteX26" fmla="*/ 519233 w 3246359"/>
                <a:gd name="connsiteY26" fmla="*/ 2738605 h 3496775"/>
                <a:gd name="connsiteX27" fmla="*/ 914400 w 3246359"/>
                <a:gd name="connsiteY27" fmla="*/ 2334247 h 3496775"/>
                <a:gd name="connsiteX28" fmla="*/ 1709331 w 3246359"/>
                <a:gd name="connsiteY28" fmla="*/ 2380197 h 3496775"/>
                <a:gd name="connsiteX29" fmla="*/ 1585267 w 3246359"/>
                <a:gd name="connsiteY29" fmla="*/ 3248647 h 3496775"/>
                <a:gd name="connsiteX30" fmla="*/ 1622026 w 3246359"/>
                <a:gd name="connsiteY30" fmla="*/ 3239457 h 3496775"/>
                <a:gd name="connsiteX31" fmla="*/ 1617432 w 3246359"/>
                <a:gd name="connsiteY31" fmla="*/ 3386496 h 3496775"/>
                <a:gd name="connsiteX32" fmla="*/ 1824205 w 3246359"/>
                <a:gd name="connsiteY32" fmla="*/ 3450826 h 3496775"/>
                <a:gd name="connsiteX33" fmla="*/ 1856370 w 3246359"/>
                <a:gd name="connsiteY33" fmla="*/ 3391091 h 3496775"/>
                <a:gd name="connsiteX34" fmla="*/ 1718521 w 3246359"/>
                <a:gd name="connsiteY34" fmla="*/ 3303786 h 3496775"/>
                <a:gd name="connsiteX35" fmla="*/ 1746091 w 3246359"/>
                <a:gd name="connsiteY35" fmla="*/ 2908619 h 3496775"/>
                <a:gd name="connsiteX36" fmla="*/ 1870155 w 3246359"/>
                <a:gd name="connsiteY36" fmla="*/ 2623730 h 3496775"/>
                <a:gd name="connsiteX37" fmla="*/ 1975840 w 3246359"/>
                <a:gd name="connsiteY37" fmla="*/ 2844289 h 3496775"/>
                <a:gd name="connsiteX38" fmla="*/ 2058549 w 3246359"/>
                <a:gd name="connsiteY38" fmla="*/ 3060253 h 3496775"/>
                <a:gd name="connsiteX39" fmla="*/ 2104499 w 3246359"/>
                <a:gd name="connsiteY39" fmla="*/ 3358926 h 3496775"/>
                <a:gd name="connsiteX40" fmla="*/ 2141259 w 3246359"/>
                <a:gd name="connsiteY40" fmla="*/ 3326761 h 3496775"/>
                <a:gd name="connsiteX41" fmla="*/ 2168828 w 3246359"/>
                <a:gd name="connsiteY41" fmla="*/ 3496775 h 3496775"/>
                <a:gd name="connsiteX42" fmla="*/ 2325058 w 3246359"/>
                <a:gd name="connsiteY42" fmla="*/ 3496775 h 3496775"/>
                <a:gd name="connsiteX43" fmla="*/ 2380197 w 3246359"/>
                <a:gd name="connsiteY43" fmla="*/ 3455421 h 3496775"/>
                <a:gd name="connsiteX44" fmla="*/ 2219373 w 3246359"/>
                <a:gd name="connsiteY44" fmla="*/ 3358926 h 3496775"/>
                <a:gd name="connsiteX45" fmla="*/ 2145854 w 3246359"/>
                <a:gd name="connsiteY45" fmla="*/ 3087823 h 3496775"/>
                <a:gd name="connsiteX46" fmla="*/ 2072334 w 3246359"/>
                <a:gd name="connsiteY46" fmla="*/ 2609945 h 3496775"/>
                <a:gd name="connsiteX47" fmla="*/ 2072334 w 3246359"/>
                <a:gd name="connsiteY47" fmla="*/ 2357222 h 3496775"/>
                <a:gd name="connsiteX48" fmla="*/ 2348033 w 3246359"/>
                <a:gd name="connsiteY48" fmla="*/ 2173423 h 3496775"/>
                <a:gd name="connsiteX49" fmla="*/ 2609946 w 3246359"/>
                <a:gd name="connsiteY49" fmla="*/ 1787445 h 3496775"/>
                <a:gd name="connsiteX50" fmla="*/ 2651301 w 3246359"/>
                <a:gd name="connsiteY50" fmla="*/ 1438227 h 3496775"/>
                <a:gd name="connsiteX51" fmla="*/ 2798340 w 3246359"/>
                <a:gd name="connsiteY51" fmla="*/ 1387682 h 3496775"/>
                <a:gd name="connsiteX52" fmla="*/ 2779960 w 3246359"/>
                <a:gd name="connsiteY52" fmla="*/ 1291187 h 3496775"/>
                <a:gd name="connsiteX53" fmla="*/ 2770770 w 3246359"/>
                <a:gd name="connsiteY53" fmla="*/ 1231453 h 3496775"/>
                <a:gd name="connsiteX54" fmla="*/ 2775365 w 3246359"/>
                <a:gd name="connsiteY54" fmla="*/ 1102793 h 3496775"/>
                <a:gd name="connsiteX55" fmla="*/ 2853480 w 3246359"/>
                <a:gd name="connsiteY55" fmla="*/ 1185503 h 3496775"/>
                <a:gd name="connsiteX56" fmla="*/ 2807530 w 3246359"/>
                <a:gd name="connsiteY56" fmla="*/ 1066034 h 3496775"/>
                <a:gd name="connsiteX57" fmla="*/ 2835100 w 3246359"/>
                <a:gd name="connsiteY57" fmla="*/ 1020084 h 3496775"/>
                <a:gd name="connsiteX58" fmla="*/ 2986734 w 3246359"/>
                <a:gd name="connsiteY58" fmla="*/ 771955 h 3496775"/>
                <a:gd name="connsiteX59" fmla="*/ 2729415 w 3246359"/>
                <a:gd name="connsiteY59" fmla="*/ 868450 h 3496775"/>
                <a:gd name="connsiteX60" fmla="*/ 3074039 w 3246359"/>
                <a:gd name="connsiteY60" fmla="*/ 496257 h 3496775"/>
                <a:gd name="connsiteX61" fmla="*/ 3219323 w 3246359"/>
                <a:gd name="connsiteY61" fmla="*/ 46231 h 3496775"/>
                <a:gd name="connsiteX62" fmla="*/ 3119988 w 3246359"/>
                <a:gd name="connsiteY62" fmla="*/ 328453 h 3496775"/>
                <a:gd name="connsiteX63" fmla="*/ 3079371 w 3246359"/>
                <a:gd name="connsiteY63" fmla="*/ 38232 h 3496775"/>
                <a:gd name="connsiteX64" fmla="*/ 3059798 w 3246359"/>
                <a:gd name="connsiteY64" fmla="*/ 388642 h 3496775"/>
                <a:gd name="connsiteX65" fmla="*/ 2963023 w 3246359"/>
                <a:gd name="connsiteY65" fmla="*/ 482754 h 3496775"/>
                <a:gd name="connsiteX66" fmla="*/ 2822963 w 3246359"/>
                <a:gd name="connsiteY66" fmla="*/ 60189 h 3496775"/>
                <a:gd name="connsiteX67" fmla="*/ 2887119 w 3246359"/>
                <a:gd name="connsiteY67" fmla="*/ 521161 h 3496775"/>
                <a:gd name="connsiteX68" fmla="*/ 2715630 w 3246359"/>
                <a:gd name="connsiteY68" fmla="*/ 730601 h 3496775"/>
                <a:gd name="connsiteX69" fmla="*/ 2649828 w 3246359"/>
                <a:gd name="connsiteY69" fmla="*/ 620884 h 3496775"/>
                <a:gd name="connsiteX70" fmla="*/ 2633832 w 3246359"/>
                <a:gd name="connsiteY70" fmla="*/ 446449 h 3496775"/>
                <a:gd name="connsiteX71" fmla="*/ 2586971 w 3246359"/>
                <a:gd name="connsiteY71" fmla="*/ 643296 h 3496775"/>
                <a:gd name="connsiteX72" fmla="*/ 2650846 w 3246359"/>
                <a:gd name="connsiteY72" fmla="*/ 771218 h 3496775"/>
                <a:gd name="connsiteX73" fmla="*/ 2632922 w 3246359"/>
                <a:gd name="connsiteY73" fmla="*/ 854946 h 3496775"/>
                <a:gd name="connsiteX74" fmla="*/ 2481287 w 3246359"/>
                <a:gd name="connsiteY74" fmla="*/ 854665 h 3496775"/>
                <a:gd name="connsiteX75" fmla="*/ 2393982 w 3246359"/>
                <a:gd name="connsiteY75" fmla="*/ 753575 h 3496775"/>
                <a:gd name="connsiteX76" fmla="*/ 2447929 w 3246359"/>
                <a:gd name="connsiteY76" fmla="*/ 605344 h 3496775"/>
                <a:gd name="connsiteX77" fmla="*/ 2420079 w 3246359"/>
                <a:gd name="connsiteY77" fmla="*/ 458586 h 3496775"/>
                <a:gd name="connsiteX78" fmla="*/ 2330389 w 3246359"/>
                <a:gd name="connsiteY78" fmla="*/ 702575 h 3496775"/>
                <a:gd name="connsiteX79" fmla="*/ 2045501 w 3246359"/>
                <a:gd name="connsiteY79" fmla="*/ 470160 h 3496775"/>
                <a:gd name="connsiteX80" fmla="*/ 2079139 w 3246359"/>
                <a:gd name="connsiteY80" fmla="*/ 379171 h 3496775"/>
                <a:gd name="connsiteX81" fmla="*/ 2305379 w 3246359"/>
                <a:gd name="connsiteY81" fmla="*/ 238764 h 3496775"/>
                <a:gd name="connsiteX82" fmla="*/ 2167863 w 3246359"/>
                <a:gd name="connsiteY82" fmla="*/ 296731 h 3496775"/>
                <a:gd name="connsiteX83" fmla="*/ 2035574 w 3246359"/>
                <a:gd name="connsiteY83" fmla="*/ 307863 h 3496775"/>
                <a:gd name="connsiteX84" fmla="*/ 2047899 w 3246359"/>
                <a:gd name="connsiteY84" fmla="*/ 174099 h 3496775"/>
                <a:gd name="connsiteX85" fmla="*/ 2126456 w 3246359"/>
                <a:gd name="connsiteY85" fmla="*/ 0 h 3496775"/>
                <a:gd name="connsiteX86" fmla="*/ 1966650 w 3246359"/>
                <a:gd name="connsiteY86" fmla="*/ 257318 h 3496775"/>
                <a:gd name="connsiteX87" fmla="*/ 1936870 w 3246359"/>
                <a:gd name="connsiteY87" fmla="*/ 32164 h 3496775"/>
                <a:gd name="connsiteX88" fmla="*/ 1901275 w 3246359"/>
                <a:gd name="connsiteY88" fmla="*/ 208756 h 3496775"/>
                <a:gd name="connsiteX89" fmla="*/ 1931363 w 3246359"/>
                <a:gd name="connsiteY89" fmla="*/ 367315 h 3496775"/>
                <a:gd name="connsiteX90" fmla="*/ 1837294 w 3246359"/>
                <a:gd name="connsiteY90" fmla="*/ 288733 h 3496775"/>
                <a:gd name="connsiteX91" fmla="*/ 1776782 w 3246359"/>
                <a:gd name="connsiteY91" fmla="*/ 138130 h 3496775"/>
                <a:gd name="connsiteX92" fmla="*/ 1812524 w 3246359"/>
                <a:gd name="connsiteY92" fmla="*/ 363351 h 3496775"/>
                <a:gd name="connsiteX93" fmla="*/ 2358415 w 3246359"/>
                <a:gd name="connsiteY93" fmla="*/ 907420 h 3496775"/>
                <a:gd name="connsiteX94" fmla="*/ 2235543 w 3246359"/>
                <a:gd name="connsiteY94" fmla="*/ 830779 h 3496775"/>
                <a:gd name="connsiteX95" fmla="*/ 2065635 w 3246359"/>
                <a:gd name="connsiteY95" fmla="*/ 746314 h 3496775"/>
                <a:gd name="connsiteX96" fmla="*/ 2108531 w 3246359"/>
                <a:gd name="connsiteY96" fmla="*/ 998194 h 3496775"/>
                <a:gd name="connsiteX97" fmla="*/ 2259254 w 3246359"/>
                <a:gd name="connsiteY97" fmla="*/ 1067227 h 3496775"/>
                <a:gd name="connsiteX98" fmla="*/ 2285163 w 3246359"/>
                <a:gd name="connsiteY98" fmla="*/ 1144483 h 3496775"/>
                <a:gd name="connsiteX99" fmla="*/ 2187208 w 3246359"/>
                <a:gd name="connsiteY99" fmla="*/ 1396872 h 3496775"/>
                <a:gd name="connsiteX100" fmla="*/ 1962055 w 3246359"/>
                <a:gd name="connsiteY100" fmla="*/ 1419847 h 3496775"/>
                <a:gd name="connsiteX101" fmla="*/ 1658786 w 3246359"/>
                <a:gd name="connsiteY101" fmla="*/ 1452012 h 3496775"/>
                <a:gd name="connsiteX102" fmla="*/ 514638 w 3246359"/>
                <a:gd name="connsiteY102" fmla="*/ 1433632 h 3496775"/>
                <a:gd name="connsiteX0" fmla="*/ 514638 w 3241806"/>
                <a:gd name="connsiteY0" fmla="*/ 1433632 h 3496775"/>
                <a:gd name="connsiteX1" fmla="*/ 514638 w 3241806"/>
                <a:gd name="connsiteY1" fmla="*/ 1433632 h 3496775"/>
                <a:gd name="connsiteX2" fmla="*/ 202179 w 3241806"/>
                <a:gd name="connsiteY2" fmla="*/ 1603646 h 3496775"/>
                <a:gd name="connsiteX3" fmla="*/ 18380 w 3241806"/>
                <a:gd name="connsiteY3" fmla="*/ 1787445 h 3496775"/>
                <a:gd name="connsiteX4" fmla="*/ 0 w 3241806"/>
                <a:gd name="connsiteY4" fmla="*/ 2063143 h 3496775"/>
                <a:gd name="connsiteX5" fmla="*/ 151635 w 3241806"/>
                <a:gd name="connsiteY5" fmla="*/ 1952864 h 3496775"/>
                <a:gd name="connsiteX6" fmla="*/ 188394 w 3241806"/>
                <a:gd name="connsiteY6" fmla="*/ 2003409 h 3496775"/>
                <a:gd name="connsiteX7" fmla="*/ 202179 w 3241806"/>
                <a:gd name="connsiteY7" fmla="*/ 1856369 h 3496775"/>
                <a:gd name="connsiteX8" fmla="*/ 280294 w 3241806"/>
                <a:gd name="connsiteY8" fmla="*/ 2269917 h 3496775"/>
                <a:gd name="connsiteX9" fmla="*/ 36760 w 3241806"/>
                <a:gd name="connsiteY9" fmla="*/ 2550211 h 3496775"/>
                <a:gd name="connsiteX10" fmla="*/ 45950 w 3241806"/>
                <a:gd name="connsiteY10" fmla="*/ 3363521 h 3496775"/>
                <a:gd name="connsiteX11" fmla="*/ 105685 w 3241806"/>
                <a:gd name="connsiteY11" fmla="*/ 3326761 h 3496775"/>
                <a:gd name="connsiteX12" fmla="*/ 133255 w 3241806"/>
                <a:gd name="connsiteY12" fmla="*/ 3469206 h 3496775"/>
                <a:gd name="connsiteX13" fmla="*/ 298674 w 3241806"/>
                <a:gd name="connsiteY13" fmla="*/ 3464611 h 3496775"/>
                <a:gd name="connsiteX14" fmla="*/ 353813 w 3241806"/>
                <a:gd name="connsiteY14" fmla="*/ 3427851 h 3496775"/>
                <a:gd name="connsiteX15" fmla="*/ 174609 w 3241806"/>
                <a:gd name="connsiteY15" fmla="*/ 3276217 h 3496775"/>
                <a:gd name="connsiteX16" fmla="*/ 170014 w 3241806"/>
                <a:gd name="connsiteY16" fmla="*/ 2720225 h 3496775"/>
                <a:gd name="connsiteX17" fmla="*/ 390573 w 3241806"/>
                <a:gd name="connsiteY17" fmla="*/ 2605350 h 3496775"/>
                <a:gd name="connsiteX18" fmla="*/ 298674 w 3241806"/>
                <a:gd name="connsiteY18" fmla="*/ 2734010 h 3496775"/>
                <a:gd name="connsiteX19" fmla="*/ 680057 w 3241806"/>
                <a:gd name="connsiteY19" fmla="*/ 3294597 h 3496775"/>
                <a:gd name="connsiteX20" fmla="*/ 721411 w 3241806"/>
                <a:gd name="connsiteY20" fmla="*/ 3262432 h 3496775"/>
                <a:gd name="connsiteX21" fmla="*/ 735196 w 3241806"/>
                <a:gd name="connsiteY21" fmla="*/ 3363521 h 3496775"/>
                <a:gd name="connsiteX22" fmla="*/ 928185 w 3241806"/>
                <a:gd name="connsiteY22" fmla="*/ 3363521 h 3496775"/>
                <a:gd name="connsiteX23" fmla="*/ 974135 w 3241806"/>
                <a:gd name="connsiteY23" fmla="*/ 3331356 h 3496775"/>
                <a:gd name="connsiteX24" fmla="*/ 758171 w 3241806"/>
                <a:gd name="connsiteY24" fmla="*/ 3193507 h 3496775"/>
                <a:gd name="connsiteX25" fmla="*/ 510043 w 3241806"/>
                <a:gd name="connsiteY25" fmla="*/ 2821314 h 3496775"/>
                <a:gd name="connsiteX26" fmla="*/ 519233 w 3241806"/>
                <a:gd name="connsiteY26" fmla="*/ 2738605 h 3496775"/>
                <a:gd name="connsiteX27" fmla="*/ 914400 w 3241806"/>
                <a:gd name="connsiteY27" fmla="*/ 2334247 h 3496775"/>
                <a:gd name="connsiteX28" fmla="*/ 1709331 w 3241806"/>
                <a:gd name="connsiteY28" fmla="*/ 2380197 h 3496775"/>
                <a:gd name="connsiteX29" fmla="*/ 1585267 w 3241806"/>
                <a:gd name="connsiteY29" fmla="*/ 3248647 h 3496775"/>
                <a:gd name="connsiteX30" fmla="*/ 1622026 w 3241806"/>
                <a:gd name="connsiteY30" fmla="*/ 3239457 h 3496775"/>
                <a:gd name="connsiteX31" fmla="*/ 1617432 w 3241806"/>
                <a:gd name="connsiteY31" fmla="*/ 3386496 h 3496775"/>
                <a:gd name="connsiteX32" fmla="*/ 1824205 w 3241806"/>
                <a:gd name="connsiteY32" fmla="*/ 3450826 h 3496775"/>
                <a:gd name="connsiteX33" fmla="*/ 1856370 w 3241806"/>
                <a:gd name="connsiteY33" fmla="*/ 3391091 h 3496775"/>
                <a:gd name="connsiteX34" fmla="*/ 1718521 w 3241806"/>
                <a:gd name="connsiteY34" fmla="*/ 3303786 h 3496775"/>
                <a:gd name="connsiteX35" fmla="*/ 1746091 w 3241806"/>
                <a:gd name="connsiteY35" fmla="*/ 2908619 h 3496775"/>
                <a:gd name="connsiteX36" fmla="*/ 1870155 w 3241806"/>
                <a:gd name="connsiteY36" fmla="*/ 2623730 h 3496775"/>
                <a:gd name="connsiteX37" fmla="*/ 1975840 w 3241806"/>
                <a:gd name="connsiteY37" fmla="*/ 2844289 h 3496775"/>
                <a:gd name="connsiteX38" fmla="*/ 2058549 w 3241806"/>
                <a:gd name="connsiteY38" fmla="*/ 3060253 h 3496775"/>
                <a:gd name="connsiteX39" fmla="*/ 2104499 w 3241806"/>
                <a:gd name="connsiteY39" fmla="*/ 3358926 h 3496775"/>
                <a:gd name="connsiteX40" fmla="*/ 2141259 w 3241806"/>
                <a:gd name="connsiteY40" fmla="*/ 3326761 h 3496775"/>
                <a:gd name="connsiteX41" fmla="*/ 2168828 w 3241806"/>
                <a:gd name="connsiteY41" fmla="*/ 3496775 h 3496775"/>
                <a:gd name="connsiteX42" fmla="*/ 2325058 w 3241806"/>
                <a:gd name="connsiteY42" fmla="*/ 3496775 h 3496775"/>
                <a:gd name="connsiteX43" fmla="*/ 2380197 w 3241806"/>
                <a:gd name="connsiteY43" fmla="*/ 3455421 h 3496775"/>
                <a:gd name="connsiteX44" fmla="*/ 2219373 w 3241806"/>
                <a:gd name="connsiteY44" fmla="*/ 3358926 h 3496775"/>
                <a:gd name="connsiteX45" fmla="*/ 2145854 w 3241806"/>
                <a:gd name="connsiteY45" fmla="*/ 3087823 h 3496775"/>
                <a:gd name="connsiteX46" fmla="*/ 2072334 w 3241806"/>
                <a:gd name="connsiteY46" fmla="*/ 2609945 h 3496775"/>
                <a:gd name="connsiteX47" fmla="*/ 2072334 w 3241806"/>
                <a:gd name="connsiteY47" fmla="*/ 2357222 h 3496775"/>
                <a:gd name="connsiteX48" fmla="*/ 2348033 w 3241806"/>
                <a:gd name="connsiteY48" fmla="*/ 2173423 h 3496775"/>
                <a:gd name="connsiteX49" fmla="*/ 2609946 w 3241806"/>
                <a:gd name="connsiteY49" fmla="*/ 1787445 h 3496775"/>
                <a:gd name="connsiteX50" fmla="*/ 2651301 w 3241806"/>
                <a:gd name="connsiteY50" fmla="*/ 1438227 h 3496775"/>
                <a:gd name="connsiteX51" fmla="*/ 2798340 w 3241806"/>
                <a:gd name="connsiteY51" fmla="*/ 1387682 h 3496775"/>
                <a:gd name="connsiteX52" fmla="*/ 2779960 w 3241806"/>
                <a:gd name="connsiteY52" fmla="*/ 1291187 h 3496775"/>
                <a:gd name="connsiteX53" fmla="*/ 2770770 w 3241806"/>
                <a:gd name="connsiteY53" fmla="*/ 1231453 h 3496775"/>
                <a:gd name="connsiteX54" fmla="*/ 2775365 w 3241806"/>
                <a:gd name="connsiteY54" fmla="*/ 1102793 h 3496775"/>
                <a:gd name="connsiteX55" fmla="*/ 2853480 w 3241806"/>
                <a:gd name="connsiteY55" fmla="*/ 1185503 h 3496775"/>
                <a:gd name="connsiteX56" fmla="*/ 2807530 w 3241806"/>
                <a:gd name="connsiteY56" fmla="*/ 1066034 h 3496775"/>
                <a:gd name="connsiteX57" fmla="*/ 2835100 w 3241806"/>
                <a:gd name="connsiteY57" fmla="*/ 1020084 h 3496775"/>
                <a:gd name="connsiteX58" fmla="*/ 2986734 w 3241806"/>
                <a:gd name="connsiteY58" fmla="*/ 771955 h 3496775"/>
                <a:gd name="connsiteX59" fmla="*/ 2729415 w 3241806"/>
                <a:gd name="connsiteY59" fmla="*/ 868450 h 3496775"/>
                <a:gd name="connsiteX60" fmla="*/ 3074039 w 3241806"/>
                <a:gd name="connsiteY60" fmla="*/ 496257 h 3496775"/>
                <a:gd name="connsiteX61" fmla="*/ 3219323 w 3241806"/>
                <a:gd name="connsiteY61" fmla="*/ 46231 h 3496775"/>
                <a:gd name="connsiteX62" fmla="*/ 3119988 w 3241806"/>
                <a:gd name="connsiteY62" fmla="*/ 328453 h 3496775"/>
                <a:gd name="connsiteX63" fmla="*/ 3079371 w 3241806"/>
                <a:gd name="connsiteY63" fmla="*/ 38232 h 3496775"/>
                <a:gd name="connsiteX64" fmla="*/ 3059798 w 3241806"/>
                <a:gd name="connsiteY64" fmla="*/ 388642 h 3496775"/>
                <a:gd name="connsiteX65" fmla="*/ 2963023 w 3241806"/>
                <a:gd name="connsiteY65" fmla="*/ 482754 h 3496775"/>
                <a:gd name="connsiteX66" fmla="*/ 2822963 w 3241806"/>
                <a:gd name="connsiteY66" fmla="*/ 60189 h 3496775"/>
                <a:gd name="connsiteX67" fmla="*/ 2887119 w 3241806"/>
                <a:gd name="connsiteY67" fmla="*/ 521161 h 3496775"/>
                <a:gd name="connsiteX68" fmla="*/ 2715630 w 3241806"/>
                <a:gd name="connsiteY68" fmla="*/ 730601 h 3496775"/>
                <a:gd name="connsiteX69" fmla="*/ 2649828 w 3241806"/>
                <a:gd name="connsiteY69" fmla="*/ 620884 h 3496775"/>
                <a:gd name="connsiteX70" fmla="*/ 2633832 w 3241806"/>
                <a:gd name="connsiteY70" fmla="*/ 446449 h 3496775"/>
                <a:gd name="connsiteX71" fmla="*/ 2586971 w 3241806"/>
                <a:gd name="connsiteY71" fmla="*/ 643296 h 3496775"/>
                <a:gd name="connsiteX72" fmla="*/ 2650846 w 3241806"/>
                <a:gd name="connsiteY72" fmla="*/ 771218 h 3496775"/>
                <a:gd name="connsiteX73" fmla="*/ 2632922 w 3241806"/>
                <a:gd name="connsiteY73" fmla="*/ 854946 h 3496775"/>
                <a:gd name="connsiteX74" fmla="*/ 2481287 w 3241806"/>
                <a:gd name="connsiteY74" fmla="*/ 854665 h 3496775"/>
                <a:gd name="connsiteX75" fmla="*/ 2393982 w 3241806"/>
                <a:gd name="connsiteY75" fmla="*/ 753575 h 3496775"/>
                <a:gd name="connsiteX76" fmla="*/ 2447929 w 3241806"/>
                <a:gd name="connsiteY76" fmla="*/ 605344 h 3496775"/>
                <a:gd name="connsiteX77" fmla="*/ 2420079 w 3241806"/>
                <a:gd name="connsiteY77" fmla="*/ 458586 h 3496775"/>
                <a:gd name="connsiteX78" fmla="*/ 2330389 w 3241806"/>
                <a:gd name="connsiteY78" fmla="*/ 702575 h 3496775"/>
                <a:gd name="connsiteX79" fmla="*/ 2045501 w 3241806"/>
                <a:gd name="connsiteY79" fmla="*/ 470160 h 3496775"/>
                <a:gd name="connsiteX80" fmla="*/ 2079139 w 3241806"/>
                <a:gd name="connsiteY80" fmla="*/ 379171 h 3496775"/>
                <a:gd name="connsiteX81" fmla="*/ 2305379 w 3241806"/>
                <a:gd name="connsiteY81" fmla="*/ 238764 h 3496775"/>
                <a:gd name="connsiteX82" fmla="*/ 2167863 w 3241806"/>
                <a:gd name="connsiteY82" fmla="*/ 296731 h 3496775"/>
                <a:gd name="connsiteX83" fmla="*/ 2035574 w 3241806"/>
                <a:gd name="connsiteY83" fmla="*/ 307863 h 3496775"/>
                <a:gd name="connsiteX84" fmla="*/ 2047899 w 3241806"/>
                <a:gd name="connsiteY84" fmla="*/ 174099 h 3496775"/>
                <a:gd name="connsiteX85" fmla="*/ 2126456 w 3241806"/>
                <a:gd name="connsiteY85" fmla="*/ 0 h 3496775"/>
                <a:gd name="connsiteX86" fmla="*/ 1966650 w 3241806"/>
                <a:gd name="connsiteY86" fmla="*/ 257318 h 3496775"/>
                <a:gd name="connsiteX87" fmla="*/ 1936870 w 3241806"/>
                <a:gd name="connsiteY87" fmla="*/ 32164 h 3496775"/>
                <a:gd name="connsiteX88" fmla="*/ 1901275 w 3241806"/>
                <a:gd name="connsiteY88" fmla="*/ 208756 h 3496775"/>
                <a:gd name="connsiteX89" fmla="*/ 1931363 w 3241806"/>
                <a:gd name="connsiteY89" fmla="*/ 367315 h 3496775"/>
                <a:gd name="connsiteX90" fmla="*/ 1837294 w 3241806"/>
                <a:gd name="connsiteY90" fmla="*/ 288733 h 3496775"/>
                <a:gd name="connsiteX91" fmla="*/ 1776782 w 3241806"/>
                <a:gd name="connsiteY91" fmla="*/ 138130 h 3496775"/>
                <a:gd name="connsiteX92" fmla="*/ 1812524 w 3241806"/>
                <a:gd name="connsiteY92" fmla="*/ 363351 h 3496775"/>
                <a:gd name="connsiteX93" fmla="*/ 2358415 w 3241806"/>
                <a:gd name="connsiteY93" fmla="*/ 907420 h 3496775"/>
                <a:gd name="connsiteX94" fmla="*/ 2235543 w 3241806"/>
                <a:gd name="connsiteY94" fmla="*/ 830779 h 3496775"/>
                <a:gd name="connsiteX95" fmla="*/ 2065635 w 3241806"/>
                <a:gd name="connsiteY95" fmla="*/ 746314 h 3496775"/>
                <a:gd name="connsiteX96" fmla="*/ 2108531 w 3241806"/>
                <a:gd name="connsiteY96" fmla="*/ 998194 h 3496775"/>
                <a:gd name="connsiteX97" fmla="*/ 2259254 w 3241806"/>
                <a:gd name="connsiteY97" fmla="*/ 1067227 h 3496775"/>
                <a:gd name="connsiteX98" fmla="*/ 2285163 w 3241806"/>
                <a:gd name="connsiteY98" fmla="*/ 1144483 h 3496775"/>
                <a:gd name="connsiteX99" fmla="*/ 2187208 w 3241806"/>
                <a:gd name="connsiteY99" fmla="*/ 1396872 h 3496775"/>
                <a:gd name="connsiteX100" fmla="*/ 1962055 w 3241806"/>
                <a:gd name="connsiteY100" fmla="*/ 1419847 h 3496775"/>
                <a:gd name="connsiteX101" fmla="*/ 1658786 w 3241806"/>
                <a:gd name="connsiteY101" fmla="*/ 1452012 h 3496775"/>
                <a:gd name="connsiteX102" fmla="*/ 514638 w 3241806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496257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496257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496257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496257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501589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29415 w 3241295"/>
                <a:gd name="connsiteY59" fmla="*/ 868450 h 3496775"/>
                <a:gd name="connsiteX60" fmla="*/ 3074039 w 3241295"/>
                <a:gd name="connsiteY60" fmla="*/ 501589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45410 w 3241295"/>
                <a:gd name="connsiteY59" fmla="*/ 865784 h 3496775"/>
                <a:gd name="connsiteX60" fmla="*/ 3074039 w 3241295"/>
                <a:gd name="connsiteY60" fmla="*/ 501589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41295"/>
                <a:gd name="connsiteY0" fmla="*/ 1433632 h 3496775"/>
                <a:gd name="connsiteX1" fmla="*/ 514638 w 3241295"/>
                <a:gd name="connsiteY1" fmla="*/ 1433632 h 3496775"/>
                <a:gd name="connsiteX2" fmla="*/ 202179 w 3241295"/>
                <a:gd name="connsiteY2" fmla="*/ 1603646 h 3496775"/>
                <a:gd name="connsiteX3" fmla="*/ 18380 w 3241295"/>
                <a:gd name="connsiteY3" fmla="*/ 1787445 h 3496775"/>
                <a:gd name="connsiteX4" fmla="*/ 0 w 3241295"/>
                <a:gd name="connsiteY4" fmla="*/ 2063143 h 3496775"/>
                <a:gd name="connsiteX5" fmla="*/ 151635 w 3241295"/>
                <a:gd name="connsiteY5" fmla="*/ 1952864 h 3496775"/>
                <a:gd name="connsiteX6" fmla="*/ 188394 w 3241295"/>
                <a:gd name="connsiteY6" fmla="*/ 2003409 h 3496775"/>
                <a:gd name="connsiteX7" fmla="*/ 202179 w 3241295"/>
                <a:gd name="connsiteY7" fmla="*/ 1856369 h 3496775"/>
                <a:gd name="connsiteX8" fmla="*/ 280294 w 3241295"/>
                <a:gd name="connsiteY8" fmla="*/ 2269917 h 3496775"/>
                <a:gd name="connsiteX9" fmla="*/ 36760 w 3241295"/>
                <a:gd name="connsiteY9" fmla="*/ 2550211 h 3496775"/>
                <a:gd name="connsiteX10" fmla="*/ 45950 w 3241295"/>
                <a:gd name="connsiteY10" fmla="*/ 3363521 h 3496775"/>
                <a:gd name="connsiteX11" fmla="*/ 105685 w 3241295"/>
                <a:gd name="connsiteY11" fmla="*/ 3326761 h 3496775"/>
                <a:gd name="connsiteX12" fmla="*/ 133255 w 3241295"/>
                <a:gd name="connsiteY12" fmla="*/ 3469206 h 3496775"/>
                <a:gd name="connsiteX13" fmla="*/ 298674 w 3241295"/>
                <a:gd name="connsiteY13" fmla="*/ 3464611 h 3496775"/>
                <a:gd name="connsiteX14" fmla="*/ 353813 w 3241295"/>
                <a:gd name="connsiteY14" fmla="*/ 3427851 h 3496775"/>
                <a:gd name="connsiteX15" fmla="*/ 174609 w 3241295"/>
                <a:gd name="connsiteY15" fmla="*/ 3276217 h 3496775"/>
                <a:gd name="connsiteX16" fmla="*/ 170014 w 3241295"/>
                <a:gd name="connsiteY16" fmla="*/ 2720225 h 3496775"/>
                <a:gd name="connsiteX17" fmla="*/ 390573 w 3241295"/>
                <a:gd name="connsiteY17" fmla="*/ 2605350 h 3496775"/>
                <a:gd name="connsiteX18" fmla="*/ 298674 w 3241295"/>
                <a:gd name="connsiteY18" fmla="*/ 2734010 h 3496775"/>
                <a:gd name="connsiteX19" fmla="*/ 680057 w 3241295"/>
                <a:gd name="connsiteY19" fmla="*/ 3294597 h 3496775"/>
                <a:gd name="connsiteX20" fmla="*/ 721411 w 3241295"/>
                <a:gd name="connsiteY20" fmla="*/ 3262432 h 3496775"/>
                <a:gd name="connsiteX21" fmla="*/ 735196 w 3241295"/>
                <a:gd name="connsiteY21" fmla="*/ 3363521 h 3496775"/>
                <a:gd name="connsiteX22" fmla="*/ 928185 w 3241295"/>
                <a:gd name="connsiteY22" fmla="*/ 3363521 h 3496775"/>
                <a:gd name="connsiteX23" fmla="*/ 974135 w 3241295"/>
                <a:gd name="connsiteY23" fmla="*/ 3331356 h 3496775"/>
                <a:gd name="connsiteX24" fmla="*/ 758171 w 3241295"/>
                <a:gd name="connsiteY24" fmla="*/ 3193507 h 3496775"/>
                <a:gd name="connsiteX25" fmla="*/ 510043 w 3241295"/>
                <a:gd name="connsiteY25" fmla="*/ 2821314 h 3496775"/>
                <a:gd name="connsiteX26" fmla="*/ 519233 w 3241295"/>
                <a:gd name="connsiteY26" fmla="*/ 2738605 h 3496775"/>
                <a:gd name="connsiteX27" fmla="*/ 914400 w 3241295"/>
                <a:gd name="connsiteY27" fmla="*/ 2334247 h 3496775"/>
                <a:gd name="connsiteX28" fmla="*/ 1709331 w 3241295"/>
                <a:gd name="connsiteY28" fmla="*/ 2380197 h 3496775"/>
                <a:gd name="connsiteX29" fmla="*/ 1585267 w 3241295"/>
                <a:gd name="connsiteY29" fmla="*/ 3248647 h 3496775"/>
                <a:gd name="connsiteX30" fmla="*/ 1622026 w 3241295"/>
                <a:gd name="connsiteY30" fmla="*/ 3239457 h 3496775"/>
                <a:gd name="connsiteX31" fmla="*/ 1617432 w 3241295"/>
                <a:gd name="connsiteY31" fmla="*/ 3386496 h 3496775"/>
                <a:gd name="connsiteX32" fmla="*/ 1824205 w 3241295"/>
                <a:gd name="connsiteY32" fmla="*/ 3450826 h 3496775"/>
                <a:gd name="connsiteX33" fmla="*/ 1856370 w 3241295"/>
                <a:gd name="connsiteY33" fmla="*/ 3391091 h 3496775"/>
                <a:gd name="connsiteX34" fmla="*/ 1718521 w 3241295"/>
                <a:gd name="connsiteY34" fmla="*/ 3303786 h 3496775"/>
                <a:gd name="connsiteX35" fmla="*/ 1746091 w 3241295"/>
                <a:gd name="connsiteY35" fmla="*/ 2908619 h 3496775"/>
                <a:gd name="connsiteX36" fmla="*/ 1870155 w 3241295"/>
                <a:gd name="connsiteY36" fmla="*/ 2623730 h 3496775"/>
                <a:gd name="connsiteX37" fmla="*/ 1975840 w 3241295"/>
                <a:gd name="connsiteY37" fmla="*/ 2844289 h 3496775"/>
                <a:gd name="connsiteX38" fmla="*/ 2058549 w 3241295"/>
                <a:gd name="connsiteY38" fmla="*/ 3060253 h 3496775"/>
                <a:gd name="connsiteX39" fmla="*/ 2104499 w 3241295"/>
                <a:gd name="connsiteY39" fmla="*/ 3358926 h 3496775"/>
                <a:gd name="connsiteX40" fmla="*/ 2141259 w 3241295"/>
                <a:gd name="connsiteY40" fmla="*/ 3326761 h 3496775"/>
                <a:gd name="connsiteX41" fmla="*/ 2168828 w 3241295"/>
                <a:gd name="connsiteY41" fmla="*/ 3496775 h 3496775"/>
                <a:gd name="connsiteX42" fmla="*/ 2325058 w 3241295"/>
                <a:gd name="connsiteY42" fmla="*/ 3496775 h 3496775"/>
                <a:gd name="connsiteX43" fmla="*/ 2380197 w 3241295"/>
                <a:gd name="connsiteY43" fmla="*/ 3455421 h 3496775"/>
                <a:gd name="connsiteX44" fmla="*/ 2219373 w 3241295"/>
                <a:gd name="connsiteY44" fmla="*/ 3358926 h 3496775"/>
                <a:gd name="connsiteX45" fmla="*/ 2145854 w 3241295"/>
                <a:gd name="connsiteY45" fmla="*/ 3087823 h 3496775"/>
                <a:gd name="connsiteX46" fmla="*/ 2072334 w 3241295"/>
                <a:gd name="connsiteY46" fmla="*/ 2609945 h 3496775"/>
                <a:gd name="connsiteX47" fmla="*/ 2072334 w 3241295"/>
                <a:gd name="connsiteY47" fmla="*/ 2357222 h 3496775"/>
                <a:gd name="connsiteX48" fmla="*/ 2348033 w 3241295"/>
                <a:gd name="connsiteY48" fmla="*/ 2173423 h 3496775"/>
                <a:gd name="connsiteX49" fmla="*/ 2609946 w 3241295"/>
                <a:gd name="connsiteY49" fmla="*/ 1787445 h 3496775"/>
                <a:gd name="connsiteX50" fmla="*/ 2651301 w 3241295"/>
                <a:gd name="connsiteY50" fmla="*/ 1438227 h 3496775"/>
                <a:gd name="connsiteX51" fmla="*/ 2798340 w 3241295"/>
                <a:gd name="connsiteY51" fmla="*/ 1387682 h 3496775"/>
                <a:gd name="connsiteX52" fmla="*/ 2779960 w 3241295"/>
                <a:gd name="connsiteY52" fmla="*/ 1291187 h 3496775"/>
                <a:gd name="connsiteX53" fmla="*/ 2770770 w 3241295"/>
                <a:gd name="connsiteY53" fmla="*/ 1231453 h 3496775"/>
                <a:gd name="connsiteX54" fmla="*/ 2775365 w 3241295"/>
                <a:gd name="connsiteY54" fmla="*/ 1102793 h 3496775"/>
                <a:gd name="connsiteX55" fmla="*/ 2853480 w 3241295"/>
                <a:gd name="connsiteY55" fmla="*/ 1185503 h 3496775"/>
                <a:gd name="connsiteX56" fmla="*/ 2807530 w 3241295"/>
                <a:gd name="connsiteY56" fmla="*/ 1066034 h 3496775"/>
                <a:gd name="connsiteX57" fmla="*/ 2835100 w 3241295"/>
                <a:gd name="connsiteY57" fmla="*/ 1020084 h 3496775"/>
                <a:gd name="connsiteX58" fmla="*/ 2986734 w 3241295"/>
                <a:gd name="connsiteY58" fmla="*/ 771955 h 3496775"/>
                <a:gd name="connsiteX59" fmla="*/ 2745410 w 3241295"/>
                <a:gd name="connsiteY59" fmla="*/ 865784 h 3496775"/>
                <a:gd name="connsiteX60" fmla="*/ 3074039 w 3241295"/>
                <a:gd name="connsiteY60" fmla="*/ 501589 h 3496775"/>
                <a:gd name="connsiteX61" fmla="*/ 3219323 w 3241295"/>
                <a:gd name="connsiteY61" fmla="*/ 46231 h 3496775"/>
                <a:gd name="connsiteX62" fmla="*/ 3119988 w 3241295"/>
                <a:gd name="connsiteY62" fmla="*/ 328453 h 3496775"/>
                <a:gd name="connsiteX63" fmla="*/ 3079371 w 3241295"/>
                <a:gd name="connsiteY63" fmla="*/ 38232 h 3496775"/>
                <a:gd name="connsiteX64" fmla="*/ 3059798 w 3241295"/>
                <a:gd name="connsiteY64" fmla="*/ 388642 h 3496775"/>
                <a:gd name="connsiteX65" fmla="*/ 2963023 w 3241295"/>
                <a:gd name="connsiteY65" fmla="*/ 482754 h 3496775"/>
                <a:gd name="connsiteX66" fmla="*/ 2822963 w 3241295"/>
                <a:gd name="connsiteY66" fmla="*/ 60189 h 3496775"/>
                <a:gd name="connsiteX67" fmla="*/ 2887119 w 3241295"/>
                <a:gd name="connsiteY67" fmla="*/ 521161 h 3496775"/>
                <a:gd name="connsiteX68" fmla="*/ 2715630 w 3241295"/>
                <a:gd name="connsiteY68" fmla="*/ 730601 h 3496775"/>
                <a:gd name="connsiteX69" fmla="*/ 2649828 w 3241295"/>
                <a:gd name="connsiteY69" fmla="*/ 620884 h 3496775"/>
                <a:gd name="connsiteX70" fmla="*/ 2633832 w 3241295"/>
                <a:gd name="connsiteY70" fmla="*/ 446449 h 3496775"/>
                <a:gd name="connsiteX71" fmla="*/ 2586971 w 3241295"/>
                <a:gd name="connsiteY71" fmla="*/ 643296 h 3496775"/>
                <a:gd name="connsiteX72" fmla="*/ 2650846 w 3241295"/>
                <a:gd name="connsiteY72" fmla="*/ 771218 h 3496775"/>
                <a:gd name="connsiteX73" fmla="*/ 2632922 w 3241295"/>
                <a:gd name="connsiteY73" fmla="*/ 854946 h 3496775"/>
                <a:gd name="connsiteX74" fmla="*/ 2481287 w 3241295"/>
                <a:gd name="connsiteY74" fmla="*/ 854665 h 3496775"/>
                <a:gd name="connsiteX75" fmla="*/ 2393982 w 3241295"/>
                <a:gd name="connsiteY75" fmla="*/ 753575 h 3496775"/>
                <a:gd name="connsiteX76" fmla="*/ 2447929 w 3241295"/>
                <a:gd name="connsiteY76" fmla="*/ 605344 h 3496775"/>
                <a:gd name="connsiteX77" fmla="*/ 2420079 w 3241295"/>
                <a:gd name="connsiteY77" fmla="*/ 458586 h 3496775"/>
                <a:gd name="connsiteX78" fmla="*/ 2330389 w 3241295"/>
                <a:gd name="connsiteY78" fmla="*/ 702575 h 3496775"/>
                <a:gd name="connsiteX79" fmla="*/ 2045501 w 3241295"/>
                <a:gd name="connsiteY79" fmla="*/ 470160 h 3496775"/>
                <a:gd name="connsiteX80" fmla="*/ 2079139 w 3241295"/>
                <a:gd name="connsiteY80" fmla="*/ 379171 h 3496775"/>
                <a:gd name="connsiteX81" fmla="*/ 2305379 w 3241295"/>
                <a:gd name="connsiteY81" fmla="*/ 238764 h 3496775"/>
                <a:gd name="connsiteX82" fmla="*/ 2167863 w 3241295"/>
                <a:gd name="connsiteY82" fmla="*/ 296731 h 3496775"/>
                <a:gd name="connsiteX83" fmla="*/ 2035574 w 3241295"/>
                <a:gd name="connsiteY83" fmla="*/ 307863 h 3496775"/>
                <a:gd name="connsiteX84" fmla="*/ 2047899 w 3241295"/>
                <a:gd name="connsiteY84" fmla="*/ 174099 h 3496775"/>
                <a:gd name="connsiteX85" fmla="*/ 2126456 w 3241295"/>
                <a:gd name="connsiteY85" fmla="*/ 0 h 3496775"/>
                <a:gd name="connsiteX86" fmla="*/ 1966650 w 3241295"/>
                <a:gd name="connsiteY86" fmla="*/ 257318 h 3496775"/>
                <a:gd name="connsiteX87" fmla="*/ 1936870 w 3241295"/>
                <a:gd name="connsiteY87" fmla="*/ 32164 h 3496775"/>
                <a:gd name="connsiteX88" fmla="*/ 1901275 w 3241295"/>
                <a:gd name="connsiteY88" fmla="*/ 208756 h 3496775"/>
                <a:gd name="connsiteX89" fmla="*/ 1931363 w 3241295"/>
                <a:gd name="connsiteY89" fmla="*/ 367315 h 3496775"/>
                <a:gd name="connsiteX90" fmla="*/ 1837294 w 3241295"/>
                <a:gd name="connsiteY90" fmla="*/ 288733 h 3496775"/>
                <a:gd name="connsiteX91" fmla="*/ 1776782 w 3241295"/>
                <a:gd name="connsiteY91" fmla="*/ 138130 h 3496775"/>
                <a:gd name="connsiteX92" fmla="*/ 1812524 w 3241295"/>
                <a:gd name="connsiteY92" fmla="*/ 363351 h 3496775"/>
                <a:gd name="connsiteX93" fmla="*/ 2358415 w 3241295"/>
                <a:gd name="connsiteY93" fmla="*/ 907420 h 3496775"/>
                <a:gd name="connsiteX94" fmla="*/ 2235543 w 3241295"/>
                <a:gd name="connsiteY94" fmla="*/ 830779 h 3496775"/>
                <a:gd name="connsiteX95" fmla="*/ 2065635 w 3241295"/>
                <a:gd name="connsiteY95" fmla="*/ 746314 h 3496775"/>
                <a:gd name="connsiteX96" fmla="*/ 2108531 w 3241295"/>
                <a:gd name="connsiteY96" fmla="*/ 998194 h 3496775"/>
                <a:gd name="connsiteX97" fmla="*/ 2259254 w 3241295"/>
                <a:gd name="connsiteY97" fmla="*/ 1067227 h 3496775"/>
                <a:gd name="connsiteX98" fmla="*/ 2285163 w 3241295"/>
                <a:gd name="connsiteY98" fmla="*/ 1144483 h 3496775"/>
                <a:gd name="connsiteX99" fmla="*/ 2187208 w 3241295"/>
                <a:gd name="connsiteY99" fmla="*/ 1396872 h 3496775"/>
                <a:gd name="connsiteX100" fmla="*/ 1962055 w 3241295"/>
                <a:gd name="connsiteY100" fmla="*/ 1419847 h 3496775"/>
                <a:gd name="connsiteX101" fmla="*/ 1658786 w 3241295"/>
                <a:gd name="connsiteY101" fmla="*/ 1452012 h 3496775"/>
                <a:gd name="connsiteX102" fmla="*/ 514638 w 3241295"/>
                <a:gd name="connsiteY102" fmla="*/ 1433632 h 3496775"/>
                <a:gd name="connsiteX0" fmla="*/ 514638 w 3235420"/>
                <a:gd name="connsiteY0" fmla="*/ 1433632 h 3496775"/>
                <a:gd name="connsiteX1" fmla="*/ 514638 w 3235420"/>
                <a:gd name="connsiteY1" fmla="*/ 1433632 h 3496775"/>
                <a:gd name="connsiteX2" fmla="*/ 202179 w 3235420"/>
                <a:gd name="connsiteY2" fmla="*/ 1603646 h 3496775"/>
                <a:gd name="connsiteX3" fmla="*/ 18380 w 3235420"/>
                <a:gd name="connsiteY3" fmla="*/ 1787445 h 3496775"/>
                <a:gd name="connsiteX4" fmla="*/ 0 w 3235420"/>
                <a:gd name="connsiteY4" fmla="*/ 2063143 h 3496775"/>
                <a:gd name="connsiteX5" fmla="*/ 151635 w 3235420"/>
                <a:gd name="connsiteY5" fmla="*/ 1952864 h 3496775"/>
                <a:gd name="connsiteX6" fmla="*/ 188394 w 3235420"/>
                <a:gd name="connsiteY6" fmla="*/ 2003409 h 3496775"/>
                <a:gd name="connsiteX7" fmla="*/ 202179 w 3235420"/>
                <a:gd name="connsiteY7" fmla="*/ 1856369 h 3496775"/>
                <a:gd name="connsiteX8" fmla="*/ 280294 w 3235420"/>
                <a:gd name="connsiteY8" fmla="*/ 2269917 h 3496775"/>
                <a:gd name="connsiteX9" fmla="*/ 36760 w 3235420"/>
                <a:gd name="connsiteY9" fmla="*/ 2550211 h 3496775"/>
                <a:gd name="connsiteX10" fmla="*/ 45950 w 3235420"/>
                <a:gd name="connsiteY10" fmla="*/ 3363521 h 3496775"/>
                <a:gd name="connsiteX11" fmla="*/ 105685 w 3235420"/>
                <a:gd name="connsiteY11" fmla="*/ 3326761 h 3496775"/>
                <a:gd name="connsiteX12" fmla="*/ 133255 w 3235420"/>
                <a:gd name="connsiteY12" fmla="*/ 3469206 h 3496775"/>
                <a:gd name="connsiteX13" fmla="*/ 298674 w 3235420"/>
                <a:gd name="connsiteY13" fmla="*/ 3464611 h 3496775"/>
                <a:gd name="connsiteX14" fmla="*/ 353813 w 3235420"/>
                <a:gd name="connsiteY14" fmla="*/ 3427851 h 3496775"/>
                <a:gd name="connsiteX15" fmla="*/ 174609 w 3235420"/>
                <a:gd name="connsiteY15" fmla="*/ 3276217 h 3496775"/>
                <a:gd name="connsiteX16" fmla="*/ 170014 w 3235420"/>
                <a:gd name="connsiteY16" fmla="*/ 2720225 h 3496775"/>
                <a:gd name="connsiteX17" fmla="*/ 390573 w 3235420"/>
                <a:gd name="connsiteY17" fmla="*/ 2605350 h 3496775"/>
                <a:gd name="connsiteX18" fmla="*/ 298674 w 3235420"/>
                <a:gd name="connsiteY18" fmla="*/ 2734010 h 3496775"/>
                <a:gd name="connsiteX19" fmla="*/ 680057 w 3235420"/>
                <a:gd name="connsiteY19" fmla="*/ 3294597 h 3496775"/>
                <a:gd name="connsiteX20" fmla="*/ 721411 w 3235420"/>
                <a:gd name="connsiteY20" fmla="*/ 3262432 h 3496775"/>
                <a:gd name="connsiteX21" fmla="*/ 735196 w 3235420"/>
                <a:gd name="connsiteY21" fmla="*/ 3363521 h 3496775"/>
                <a:gd name="connsiteX22" fmla="*/ 928185 w 3235420"/>
                <a:gd name="connsiteY22" fmla="*/ 3363521 h 3496775"/>
                <a:gd name="connsiteX23" fmla="*/ 974135 w 3235420"/>
                <a:gd name="connsiteY23" fmla="*/ 3331356 h 3496775"/>
                <a:gd name="connsiteX24" fmla="*/ 758171 w 3235420"/>
                <a:gd name="connsiteY24" fmla="*/ 3193507 h 3496775"/>
                <a:gd name="connsiteX25" fmla="*/ 510043 w 3235420"/>
                <a:gd name="connsiteY25" fmla="*/ 2821314 h 3496775"/>
                <a:gd name="connsiteX26" fmla="*/ 519233 w 3235420"/>
                <a:gd name="connsiteY26" fmla="*/ 2738605 h 3496775"/>
                <a:gd name="connsiteX27" fmla="*/ 914400 w 3235420"/>
                <a:gd name="connsiteY27" fmla="*/ 2334247 h 3496775"/>
                <a:gd name="connsiteX28" fmla="*/ 1709331 w 3235420"/>
                <a:gd name="connsiteY28" fmla="*/ 2380197 h 3496775"/>
                <a:gd name="connsiteX29" fmla="*/ 1585267 w 3235420"/>
                <a:gd name="connsiteY29" fmla="*/ 3248647 h 3496775"/>
                <a:gd name="connsiteX30" fmla="*/ 1622026 w 3235420"/>
                <a:gd name="connsiteY30" fmla="*/ 3239457 h 3496775"/>
                <a:gd name="connsiteX31" fmla="*/ 1617432 w 3235420"/>
                <a:gd name="connsiteY31" fmla="*/ 3386496 h 3496775"/>
                <a:gd name="connsiteX32" fmla="*/ 1824205 w 3235420"/>
                <a:gd name="connsiteY32" fmla="*/ 3450826 h 3496775"/>
                <a:gd name="connsiteX33" fmla="*/ 1856370 w 3235420"/>
                <a:gd name="connsiteY33" fmla="*/ 3391091 h 3496775"/>
                <a:gd name="connsiteX34" fmla="*/ 1718521 w 3235420"/>
                <a:gd name="connsiteY34" fmla="*/ 3303786 h 3496775"/>
                <a:gd name="connsiteX35" fmla="*/ 1746091 w 3235420"/>
                <a:gd name="connsiteY35" fmla="*/ 2908619 h 3496775"/>
                <a:gd name="connsiteX36" fmla="*/ 1870155 w 3235420"/>
                <a:gd name="connsiteY36" fmla="*/ 2623730 h 3496775"/>
                <a:gd name="connsiteX37" fmla="*/ 1975840 w 3235420"/>
                <a:gd name="connsiteY37" fmla="*/ 2844289 h 3496775"/>
                <a:gd name="connsiteX38" fmla="*/ 2058549 w 3235420"/>
                <a:gd name="connsiteY38" fmla="*/ 3060253 h 3496775"/>
                <a:gd name="connsiteX39" fmla="*/ 2104499 w 3235420"/>
                <a:gd name="connsiteY39" fmla="*/ 3358926 h 3496775"/>
                <a:gd name="connsiteX40" fmla="*/ 2141259 w 3235420"/>
                <a:gd name="connsiteY40" fmla="*/ 3326761 h 3496775"/>
                <a:gd name="connsiteX41" fmla="*/ 2168828 w 3235420"/>
                <a:gd name="connsiteY41" fmla="*/ 3496775 h 3496775"/>
                <a:gd name="connsiteX42" fmla="*/ 2325058 w 3235420"/>
                <a:gd name="connsiteY42" fmla="*/ 3496775 h 3496775"/>
                <a:gd name="connsiteX43" fmla="*/ 2380197 w 3235420"/>
                <a:gd name="connsiteY43" fmla="*/ 3455421 h 3496775"/>
                <a:gd name="connsiteX44" fmla="*/ 2219373 w 3235420"/>
                <a:gd name="connsiteY44" fmla="*/ 3358926 h 3496775"/>
                <a:gd name="connsiteX45" fmla="*/ 2145854 w 3235420"/>
                <a:gd name="connsiteY45" fmla="*/ 3087823 h 3496775"/>
                <a:gd name="connsiteX46" fmla="*/ 2072334 w 3235420"/>
                <a:gd name="connsiteY46" fmla="*/ 2609945 h 3496775"/>
                <a:gd name="connsiteX47" fmla="*/ 2072334 w 3235420"/>
                <a:gd name="connsiteY47" fmla="*/ 2357222 h 3496775"/>
                <a:gd name="connsiteX48" fmla="*/ 2348033 w 3235420"/>
                <a:gd name="connsiteY48" fmla="*/ 2173423 h 3496775"/>
                <a:gd name="connsiteX49" fmla="*/ 2609946 w 3235420"/>
                <a:gd name="connsiteY49" fmla="*/ 1787445 h 3496775"/>
                <a:gd name="connsiteX50" fmla="*/ 2651301 w 3235420"/>
                <a:gd name="connsiteY50" fmla="*/ 1438227 h 3496775"/>
                <a:gd name="connsiteX51" fmla="*/ 2798340 w 3235420"/>
                <a:gd name="connsiteY51" fmla="*/ 1387682 h 3496775"/>
                <a:gd name="connsiteX52" fmla="*/ 2779960 w 3235420"/>
                <a:gd name="connsiteY52" fmla="*/ 1291187 h 3496775"/>
                <a:gd name="connsiteX53" fmla="*/ 2770770 w 3235420"/>
                <a:gd name="connsiteY53" fmla="*/ 1231453 h 3496775"/>
                <a:gd name="connsiteX54" fmla="*/ 2775365 w 3235420"/>
                <a:gd name="connsiteY54" fmla="*/ 1102793 h 3496775"/>
                <a:gd name="connsiteX55" fmla="*/ 2853480 w 3235420"/>
                <a:gd name="connsiteY55" fmla="*/ 1185503 h 3496775"/>
                <a:gd name="connsiteX56" fmla="*/ 2807530 w 3235420"/>
                <a:gd name="connsiteY56" fmla="*/ 1066034 h 3496775"/>
                <a:gd name="connsiteX57" fmla="*/ 2835100 w 3235420"/>
                <a:gd name="connsiteY57" fmla="*/ 1020084 h 3496775"/>
                <a:gd name="connsiteX58" fmla="*/ 2986734 w 3235420"/>
                <a:gd name="connsiteY58" fmla="*/ 771955 h 3496775"/>
                <a:gd name="connsiteX59" fmla="*/ 2745410 w 3235420"/>
                <a:gd name="connsiteY59" fmla="*/ 865784 h 3496775"/>
                <a:gd name="connsiteX60" fmla="*/ 3074039 w 3235420"/>
                <a:gd name="connsiteY60" fmla="*/ 501589 h 3496775"/>
                <a:gd name="connsiteX61" fmla="*/ 3219323 w 3235420"/>
                <a:gd name="connsiteY61" fmla="*/ 46231 h 3496775"/>
                <a:gd name="connsiteX62" fmla="*/ 3119988 w 3235420"/>
                <a:gd name="connsiteY62" fmla="*/ 328453 h 3496775"/>
                <a:gd name="connsiteX63" fmla="*/ 3079371 w 3235420"/>
                <a:gd name="connsiteY63" fmla="*/ 38232 h 3496775"/>
                <a:gd name="connsiteX64" fmla="*/ 3059798 w 3235420"/>
                <a:gd name="connsiteY64" fmla="*/ 388642 h 3496775"/>
                <a:gd name="connsiteX65" fmla="*/ 2963023 w 3235420"/>
                <a:gd name="connsiteY65" fmla="*/ 482754 h 3496775"/>
                <a:gd name="connsiteX66" fmla="*/ 2822963 w 3235420"/>
                <a:gd name="connsiteY66" fmla="*/ 60189 h 3496775"/>
                <a:gd name="connsiteX67" fmla="*/ 2887119 w 3235420"/>
                <a:gd name="connsiteY67" fmla="*/ 521161 h 3496775"/>
                <a:gd name="connsiteX68" fmla="*/ 2715630 w 3235420"/>
                <a:gd name="connsiteY68" fmla="*/ 730601 h 3496775"/>
                <a:gd name="connsiteX69" fmla="*/ 2649828 w 3235420"/>
                <a:gd name="connsiteY69" fmla="*/ 620884 h 3496775"/>
                <a:gd name="connsiteX70" fmla="*/ 2633832 w 3235420"/>
                <a:gd name="connsiteY70" fmla="*/ 446449 h 3496775"/>
                <a:gd name="connsiteX71" fmla="*/ 2586971 w 3235420"/>
                <a:gd name="connsiteY71" fmla="*/ 643296 h 3496775"/>
                <a:gd name="connsiteX72" fmla="*/ 2650846 w 3235420"/>
                <a:gd name="connsiteY72" fmla="*/ 771218 h 3496775"/>
                <a:gd name="connsiteX73" fmla="*/ 2632922 w 3235420"/>
                <a:gd name="connsiteY73" fmla="*/ 854946 h 3496775"/>
                <a:gd name="connsiteX74" fmla="*/ 2481287 w 3235420"/>
                <a:gd name="connsiteY74" fmla="*/ 854665 h 3496775"/>
                <a:gd name="connsiteX75" fmla="*/ 2393982 w 3235420"/>
                <a:gd name="connsiteY75" fmla="*/ 753575 h 3496775"/>
                <a:gd name="connsiteX76" fmla="*/ 2447929 w 3235420"/>
                <a:gd name="connsiteY76" fmla="*/ 605344 h 3496775"/>
                <a:gd name="connsiteX77" fmla="*/ 2420079 w 3235420"/>
                <a:gd name="connsiteY77" fmla="*/ 458586 h 3496775"/>
                <a:gd name="connsiteX78" fmla="*/ 2330389 w 3235420"/>
                <a:gd name="connsiteY78" fmla="*/ 702575 h 3496775"/>
                <a:gd name="connsiteX79" fmla="*/ 2045501 w 3235420"/>
                <a:gd name="connsiteY79" fmla="*/ 470160 h 3496775"/>
                <a:gd name="connsiteX80" fmla="*/ 2079139 w 3235420"/>
                <a:gd name="connsiteY80" fmla="*/ 379171 h 3496775"/>
                <a:gd name="connsiteX81" fmla="*/ 2305379 w 3235420"/>
                <a:gd name="connsiteY81" fmla="*/ 238764 h 3496775"/>
                <a:gd name="connsiteX82" fmla="*/ 2167863 w 3235420"/>
                <a:gd name="connsiteY82" fmla="*/ 296731 h 3496775"/>
                <a:gd name="connsiteX83" fmla="*/ 2035574 w 3235420"/>
                <a:gd name="connsiteY83" fmla="*/ 307863 h 3496775"/>
                <a:gd name="connsiteX84" fmla="*/ 2047899 w 3235420"/>
                <a:gd name="connsiteY84" fmla="*/ 174099 h 3496775"/>
                <a:gd name="connsiteX85" fmla="*/ 2126456 w 3235420"/>
                <a:gd name="connsiteY85" fmla="*/ 0 h 3496775"/>
                <a:gd name="connsiteX86" fmla="*/ 1966650 w 3235420"/>
                <a:gd name="connsiteY86" fmla="*/ 257318 h 3496775"/>
                <a:gd name="connsiteX87" fmla="*/ 1936870 w 3235420"/>
                <a:gd name="connsiteY87" fmla="*/ 32164 h 3496775"/>
                <a:gd name="connsiteX88" fmla="*/ 1901275 w 3235420"/>
                <a:gd name="connsiteY88" fmla="*/ 208756 h 3496775"/>
                <a:gd name="connsiteX89" fmla="*/ 1931363 w 3235420"/>
                <a:gd name="connsiteY89" fmla="*/ 367315 h 3496775"/>
                <a:gd name="connsiteX90" fmla="*/ 1837294 w 3235420"/>
                <a:gd name="connsiteY90" fmla="*/ 288733 h 3496775"/>
                <a:gd name="connsiteX91" fmla="*/ 1776782 w 3235420"/>
                <a:gd name="connsiteY91" fmla="*/ 138130 h 3496775"/>
                <a:gd name="connsiteX92" fmla="*/ 1812524 w 3235420"/>
                <a:gd name="connsiteY92" fmla="*/ 363351 h 3496775"/>
                <a:gd name="connsiteX93" fmla="*/ 2358415 w 3235420"/>
                <a:gd name="connsiteY93" fmla="*/ 907420 h 3496775"/>
                <a:gd name="connsiteX94" fmla="*/ 2235543 w 3235420"/>
                <a:gd name="connsiteY94" fmla="*/ 830779 h 3496775"/>
                <a:gd name="connsiteX95" fmla="*/ 2065635 w 3235420"/>
                <a:gd name="connsiteY95" fmla="*/ 746314 h 3496775"/>
                <a:gd name="connsiteX96" fmla="*/ 2108531 w 3235420"/>
                <a:gd name="connsiteY96" fmla="*/ 998194 h 3496775"/>
                <a:gd name="connsiteX97" fmla="*/ 2259254 w 3235420"/>
                <a:gd name="connsiteY97" fmla="*/ 1067227 h 3496775"/>
                <a:gd name="connsiteX98" fmla="*/ 2285163 w 3235420"/>
                <a:gd name="connsiteY98" fmla="*/ 1144483 h 3496775"/>
                <a:gd name="connsiteX99" fmla="*/ 2187208 w 3235420"/>
                <a:gd name="connsiteY99" fmla="*/ 1396872 h 3496775"/>
                <a:gd name="connsiteX100" fmla="*/ 1962055 w 3235420"/>
                <a:gd name="connsiteY100" fmla="*/ 1419847 h 3496775"/>
                <a:gd name="connsiteX101" fmla="*/ 1658786 w 3235420"/>
                <a:gd name="connsiteY101" fmla="*/ 1452012 h 3496775"/>
                <a:gd name="connsiteX102" fmla="*/ 514638 w 3235420"/>
                <a:gd name="connsiteY102" fmla="*/ 1433632 h 3496775"/>
                <a:gd name="connsiteX0" fmla="*/ 514638 w 3243238"/>
                <a:gd name="connsiteY0" fmla="*/ 1433632 h 3496775"/>
                <a:gd name="connsiteX1" fmla="*/ 514638 w 3243238"/>
                <a:gd name="connsiteY1" fmla="*/ 1433632 h 3496775"/>
                <a:gd name="connsiteX2" fmla="*/ 202179 w 3243238"/>
                <a:gd name="connsiteY2" fmla="*/ 1603646 h 3496775"/>
                <a:gd name="connsiteX3" fmla="*/ 18380 w 3243238"/>
                <a:gd name="connsiteY3" fmla="*/ 1787445 h 3496775"/>
                <a:gd name="connsiteX4" fmla="*/ 0 w 3243238"/>
                <a:gd name="connsiteY4" fmla="*/ 2063143 h 3496775"/>
                <a:gd name="connsiteX5" fmla="*/ 151635 w 3243238"/>
                <a:gd name="connsiteY5" fmla="*/ 1952864 h 3496775"/>
                <a:gd name="connsiteX6" fmla="*/ 188394 w 3243238"/>
                <a:gd name="connsiteY6" fmla="*/ 2003409 h 3496775"/>
                <a:gd name="connsiteX7" fmla="*/ 202179 w 3243238"/>
                <a:gd name="connsiteY7" fmla="*/ 1856369 h 3496775"/>
                <a:gd name="connsiteX8" fmla="*/ 280294 w 3243238"/>
                <a:gd name="connsiteY8" fmla="*/ 2269917 h 3496775"/>
                <a:gd name="connsiteX9" fmla="*/ 36760 w 3243238"/>
                <a:gd name="connsiteY9" fmla="*/ 2550211 h 3496775"/>
                <a:gd name="connsiteX10" fmla="*/ 45950 w 3243238"/>
                <a:gd name="connsiteY10" fmla="*/ 3363521 h 3496775"/>
                <a:gd name="connsiteX11" fmla="*/ 105685 w 3243238"/>
                <a:gd name="connsiteY11" fmla="*/ 3326761 h 3496775"/>
                <a:gd name="connsiteX12" fmla="*/ 133255 w 3243238"/>
                <a:gd name="connsiteY12" fmla="*/ 3469206 h 3496775"/>
                <a:gd name="connsiteX13" fmla="*/ 298674 w 3243238"/>
                <a:gd name="connsiteY13" fmla="*/ 3464611 h 3496775"/>
                <a:gd name="connsiteX14" fmla="*/ 353813 w 3243238"/>
                <a:gd name="connsiteY14" fmla="*/ 3427851 h 3496775"/>
                <a:gd name="connsiteX15" fmla="*/ 174609 w 3243238"/>
                <a:gd name="connsiteY15" fmla="*/ 3276217 h 3496775"/>
                <a:gd name="connsiteX16" fmla="*/ 170014 w 3243238"/>
                <a:gd name="connsiteY16" fmla="*/ 2720225 h 3496775"/>
                <a:gd name="connsiteX17" fmla="*/ 390573 w 3243238"/>
                <a:gd name="connsiteY17" fmla="*/ 2605350 h 3496775"/>
                <a:gd name="connsiteX18" fmla="*/ 298674 w 3243238"/>
                <a:gd name="connsiteY18" fmla="*/ 2734010 h 3496775"/>
                <a:gd name="connsiteX19" fmla="*/ 680057 w 3243238"/>
                <a:gd name="connsiteY19" fmla="*/ 3294597 h 3496775"/>
                <a:gd name="connsiteX20" fmla="*/ 721411 w 3243238"/>
                <a:gd name="connsiteY20" fmla="*/ 3262432 h 3496775"/>
                <a:gd name="connsiteX21" fmla="*/ 735196 w 3243238"/>
                <a:gd name="connsiteY21" fmla="*/ 3363521 h 3496775"/>
                <a:gd name="connsiteX22" fmla="*/ 928185 w 3243238"/>
                <a:gd name="connsiteY22" fmla="*/ 3363521 h 3496775"/>
                <a:gd name="connsiteX23" fmla="*/ 974135 w 3243238"/>
                <a:gd name="connsiteY23" fmla="*/ 3331356 h 3496775"/>
                <a:gd name="connsiteX24" fmla="*/ 758171 w 3243238"/>
                <a:gd name="connsiteY24" fmla="*/ 3193507 h 3496775"/>
                <a:gd name="connsiteX25" fmla="*/ 510043 w 3243238"/>
                <a:gd name="connsiteY25" fmla="*/ 2821314 h 3496775"/>
                <a:gd name="connsiteX26" fmla="*/ 519233 w 3243238"/>
                <a:gd name="connsiteY26" fmla="*/ 2738605 h 3496775"/>
                <a:gd name="connsiteX27" fmla="*/ 914400 w 3243238"/>
                <a:gd name="connsiteY27" fmla="*/ 2334247 h 3496775"/>
                <a:gd name="connsiteX28" fmla="*/ 1709331 w 3243238"/>
                <a:gd name="connsiteY28" fmla="*/ 2380197 h 3496775"/>
                <a:gd name="connsiteX29" fmla="*/ 1585267 w 3243238"/>
                <a:gd name="connsiteY29" fmla="*/ 3248647 h 3496775"/>
                <a:gd name="connsiteX30" fmla="*/ 1622026 w 3243238"/>
                <a:gd name="connsiteY30" fmla="*/ 3239457 h 3496775"/>
                <a:gd name="connsiteX31" fmla="*/ 1617432 w 3243238"/>
                <a:gd name="connsiteY31" fmla="*/ 3386496 h 3496775"/>
                <a:gd name="connsiteX32" fmla="*/ 1824205 w 3243238"/>
                <a:gd name="connsiteY32" fmla="*/ 3450826 h 3496775"/>
                <a:gd name="connsiteX33" fmla="*/ 1856370 w 3243238"/>
                <a:gd name="connsiteY33" fmla="*/ 3391091 h 3496775"/>
                <a:gd name="connsiteX34" fmla="*/ 1718521 w 3243238"/>
                <a:gd name="connsiteY34" fmla="*/ 3303786 h 3496775"/>
                <a:gd name="connsiteX35" fmla="*/ 1746091 w 3243238"/>
                <a:gd name="connsiteY35" fmla="*/ 2908619 h 3496775"/>
                <a:gd name="connsiteX36" fmla="*/ 1870155 w 3243238"/>
                <a:gd name="connsiteY36" fmla="*/ 2623730 h 3496775"/>
                <a:gd name="connsiteX37" fmla="*/ 1975840 w 3243238"/>
                <a:gd name="connsiteY37" fmla="*/ 2844289 h 3496775"/>
                <a:gd name="connsiteX38" fmla="*/ 2058549 w 3243238"/>
                <a:gd name="connsiteY38" fmla="*/ 3060253 h 3496775"/>
                <a:gd name="connsiteX39" fmla="*/ 2104499 w 3243238"/>
                <a:gd name="connsiteY39" fmla="*/ 3358926 h 3496775"/>
                <a:gd name="connsiteX40" fmla="*/ 2141259 w 3243238"/>
                <a:gd name="connsiteY40" fmla="*/ 3326761 h 3496775"/>
                <a:gd name="connsiteX41" fmla="*/ 2168828 w 3243238"/>
                <a:gd name="connsiteY41" fmla="*/ 3496775 h 3496775"/>
                <a:gd name="connsiteX42" fmla="*/ 2325058 w 3243238"/>
                <a:gd name="connsiteY42" fmla="*/ 3496775 h 3496775"/>
                <a:gd name="connsiteX43" fmla="*/ 2380197 w 3243238"/>
                <a:gd name="connsiteY43" fmla="*/ 3455421 h 3496775"/>
                <a:gd name="connsiteX44" fmla="*/ 2219373 w 3243238"/>
                <a:gd name="connsiteY44" fmla="*/ 3358926 h 3496775"/>
                <a:gd name="connsiteX45" fmla="*/ 2145854 w 3243238"/>
                <a:gd name="connsiteY45" fmla="*/ 3087823 h 3496775"/>
                <a:gd name="connsiteX46" fmla="*/ 2072334 w 3243238"/>
                <a:gd name="connsiteY46" fmla="*/ 2609945 h 3496775"/>
                <a:gd name="connsiteX47" fmla="*/ 2072334 w 3243238"/>
                <a:gd name="connsiteY47" fmla="*/ 2357222 h 3496775"/>
                <a:gd name="connsiteX48" fmla="*/ 2348033 w 3243238"/>
                <a:gd name="connsiteY48" fmla="*/ 2173423 h 3496775"/>
                <a:gd name="connsiteX49" fmla="*/ 2609946 w 3243238"/>
                <a:gd name="connsiteY49" fmla="*/ 1787445 h 3496775"/>
                <a:gd name="connsiteX50" fmla="*/ 2651301 w 3243238"/>
                <a:gd name="connsiteY50" fmla="*/ 1438227 h 3496775"/>
                <a:gd name="connsiteX51" fmla="*/ 2798340 w 3243238"/>
                <a:gd name="connsiteY51" fmla="*/ 1387682 h 3496775"/>
                <a:gd name="connsiteX52" fmla="*/ 2779960 w 3243238"/>
                <a:gd name="connsiteY52" fmla="*/ 1291187 h 3496775"/>
                <a:gd name="connsiteX53" fmla="*/ 2770770 w 3243238"/>
                <a:gd name="connsiteY53" fmla="*/ 1231453 h 3496775"/>
                <a:gd name="connsiteX54" fmla="*/ 2775365 w 3243238"/>
                <a:gd name="connsiteY54" fmla="*/ 1102793 h 3496775"/>
                <a:gd name="connsiteX55" fmla="*/ 2853480 w 3243238"/>
                <a:gd name="connsiteY55" fmla="*/ 1185503 h 3496775"/>
                <a:gd name="connsiteX56" fmla="*/ 2807530 w 3243238"/>
                <a:gd name="connsiteY56" fmla="*/ 1066034 h 3496775"/>
                <a:gd name="connsiteX57" fmla="*/ 2835100 w 3243238"/>
                <a:gd name="connsiteY57" fmla="*/ 1020084 h 3496775"/>
                <a:gd name="connsiteX58" fmla="*/ 2986734 w 3243238"/>
                <a:gd name="connsiteY58" fmla="*/ 771955 h 3496775"/>
                <a:gd name="connsiteX59" fmla="*/ 2745410 w 3243238"/>
                <a:gd name="connsiteY59" fmla="*/ 865784 h 3496775"/>
                <a:gd name="connsiteX60" fmla="*/ 3074039 w 3243238"/>
                <a:gd name="connsiteY60" fmla="*/ 501589 h 3496775"/>
                <a:gd name="connsiteX61" fmla="*/ 3219323 w 3243238"/>
                <a:gd name="connsiteY61" fmla="*/ 46231 h 3496775"/>
                <a:gd name="connsiteX62" fmla="*/ 3119988 w 3243238"/>
                <a:gd name="connsiteY62" fmla="*/ 328453 h 3496775"/>
                <a:gd name="connsiteX63" fmla="*/ 3079371 w 3243238"/>
                <a:gd name="connsiteY63" fmla="*/ 38232 h 3496775"/>
                <a:gd name="connsiteX64" fmla="*/ 3059798 w 3243238"/>
                <a:gd name="connsiteY64" fmla="*/ 388642 h 3496775"/>
                <a:gd name="connsiteX65" fmla="*/ 2963023 w 3243238"/>
                <a:gd name="connsiteY65" fmla="*/ 482754 h 3496775"/>
                <a:gd name="connsiteX66" fmla="*/ 2822963 w 3243238"/>
                <a:gd name="connsiteY66" fmla="*/ 60189 h 3496775"/>
                <a:gd name="connsiteX67" fmla="*/ 2887119 w 3243238"/>
                <a:gd name="connsiteY67" fmla="*/ 521161 h 3496775"/>
                <a:gd name="connsiteX68" fmla="*/ 2715630 w 3243238"/>
                <a:gd name="connsiteY68" fmla="*/ 730601 h 3496775"/>
                <a:gd name="connsiteX69" fmla="*/ 2649828 w 3243238"/>
                <a:gd name="connsiteY69" fmla="*/ 620884 h 3496775"/>
                <a:gd name="connsiteX70" fmla="*/ 2633832 w 3243238"/>
                <a:gd name="connsiteY70" fmla="*/ 446449 h 3496775"/>
                <a:gd name="connsiteX71" fmla="*/ 2586971 w 3243238"/>
                <a:gd name="connsiteY71" fmla="*/ 643296 h 3496775"/>
                <a:gd name="connsiteX72" fmla="*/ 2650846 w 3243238"/>
                <a:gd name="connsiteY72" fmla="*/ 771218 h 3496775"/>
                <a:gd name="connsiteX73" fmla="*/ 2632922 w 3243238"/>
                <a:gd name="connsiteY73" fmla="*/ 854946 h 3496775"/>
                <a:gd name="connsiteX74" fmla="*/ 2481287 w 3243238"/>
                <a:gd name="connsiteY74" fmla="*/ 854665 h 3496775"/>
                <a:gd name="connsiteX75" fmla="*/ 2393982 w 3243238"/>
                <a:gd name="connsiteY75" fmla="*/ 753575 h 3496775"/>
                <a:gd name="connsiteX76" fmla="*/ 2447929 w 3243238"/>
                <a:gd name="connsiteY76" fmla="*/ 605344 h 3496775"/>
                <a:gd name="connsiteX77" fmla="*/ 2420079 w 3243238"/>
                <a:gd name="connsiteY77" fmla="*/ 458586 h 3496775"/>
                <a:gd name="connsiteX78" fmla="*/ 2330389 w 3243238"/>
                <a:gd name="connsiteY78" fmla="*/ 702575 h 3496775"/>
                <a:gd name="connsiteX79" fmla="*/ 2045501 w 3243238"/>
                <a:gd name="connsiteY79" fmla="*/ 470160 h 3496775"/>
                <a:gd name="connsiteX80" fmla="*/ 2079139 w 3243238"/>
                <a:gd name="connsiteY80" fmla="*/ 379171 h 3496775"/>
                <a:gd name="connsiteX81" fmla="*/ 2305379 w 3243238"/>
                <a:gd name="connsiteY81" fmla="*/ 238764 h 3496775"/>
                <a:gd name="connsiteX82" fmla="*/ 2167863 w 3243238"/>
                <a:gd name="connsiteY82" fmla="*/ 296731 h 3496775"/>
                <a:gd name="connsiteX83" fmla="*/ 2035574 w 3243238"/>
                <a:gd name="connsiteY83" fmla="*/ 307863 h 3496775"/>
                <a:gd name="connsiteX84" fmla="*/ 2047899 w 3243238"/>
                <a:gd name="connsiteY84" fmla="*/ 174099 h 3496775"/>
                <a:gd name="connsiteX85" fmla="*/ 2126456 w 3243238"/>
                <a:gd name="connsiteY85" fmla="*/ 0 h 3496775"/>
                <a:gd name="connsiteX86" fmla="*/ 1966650 w 3243238"/>
                <a:gd name="connsiteY86" fmla="*/ 257318 h 3496775"/>
                <a:gd name="connsiteX87" fmla="*/ 1936870 w 3243238"/>
                <a:gd name="connsiteY87" fmla="*/ 32164 h 3496775"/>
                <a:gd name="connsiteX88" fmla="*/ 1901275 w 3243238"/>
                <a:gd name="connsiteY88" fmla="*/ 208756 h 3496775"/>
                <a:gd name="connsiteX89" fmla="*/ 1931363 w 3243238"/>
                <a:gd name="connsiteY89" fmla="*/ 367315 h 3496775"/>
                <a:gd name="connsiteX90" fmla="*/ 1837294 w 3243238"/>
                <a:gd name="connsiteY90" fmla="*/ 288733 h 3496775"/>
                <a:gd name="connsiteX91" fmla="*/ 1776782 w 3243238"/>
                <a:gd name="connsiteY91" fmla="*/ 138130 h 3496775"/>
                <a:gd name="connsiteX92" fmla="*/ 1812524 w 3243238"/>
                <a:gd name="connsiteY92" fmla="*/ 363351 h 3496775"/>
                <a:gd name="connsiteX93" fmla="*/ 2358415 w 3243238"/>
                <a:gd name="connsiteY93" fmla="*/ 907420 h 3496775"/>
                <a:gd name="connsiteX94" fmla="*/ 2235543 w 3243238"/>
                <a:gd name="connsiteY94" fmla="*/ 830779 h 3496775"/>
                <a:gd name="connsiteX95" fmla="*/ 2065635 w 3243238"/>
                <a:gd name="connsiteY95" fmla="*/ 746314 h 3496775"/>
                <a:gd name="connsiteX96" fmla="*/ 2108531 w 3243238"/>
                <a:gd name="connsiteY96" fmla="*/ 998194 h 3496775"/>
                <a:gd name="connsiteX97" fmla="*/ 2259254 w 3243238"/>
                <a:gd name="connsiteY97" fmla="*/ 1067227 h 3496775"/>
                <a:gd name="connsiteX98" fmla="*/ 2285163 w 3243238"/>
                <a:gd name="connsiteY98" fmla="*/ 1144483 h 3496775"/>
                <a:gd name="connsiteX99" fmla="*/ 2187208 w 3243238"/>
                <a:gd name="connsiteY99" fmla="*/ 1396872 h 3496775"/>
                <a:gd name="connsiteX100" fmla="*/ 1962055 w 3243238"/>
                <a:gd name="connsiteY100" fmla="*/ 1419847 h 3496775"/>
                <a:gd name="connsiteX101" fmla="*/ 1658786 w 3243238"/>
                <a:gd name="connsiteY101" fmla="*/ 1452012 h 3496775"/>
                <a:gd name="connsiteX102" fmla="*/ 514638 w 3243238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5410 w 3248517"/>
                <a:gd name="connsiteY59" fmla="*/ 865784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5410 w 3248517"/>
                <a:gd name="connsiteY59" fmla="*/ 865784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742744 w 3248517"/>
                <a:gd name="connsiteY59" fmla="*/ 868450 h 3496775"/>
                <a:gd name="connsiteX60" fmla="*/ 3074039 w 3248517"/>
                <a:gd name="connsiteY60" fmla="*/ 501589 h 3496775"/>
                <a:gd name="connsiteX61" fmla="*/ 3219323 w 3248517"/>
                <a:gd name="connsiteY61" fmla="*/ 46231 h 3496775"/>
                <a:gd name="connsiteX62" fmla="*/ 3119988 w 3248517"/>
                <a:gd name="connsiteY62" fmla="*/ 328453 h 3496775"/>
                <a:gd name="connsiteX63" fmla="*/ 3079371 w 3248517"/>
                <a:gd name="connsiteY63" fmla="*/ 38232 h 3496775"/>
                <a:gd name="connsiteX64" fmla="*/ 3059798 w 3248517"/>
                <a:gd name="connsiteY64" fmla="*/ 388642 h 3496775"/>
                <a:gd name="connsiteX65" fmla="*/ 2963023 w 3248517"/>
                <a:gd name="connsiteY65" fmla="*/ 482754 h 3496775"/>
                <a:gd name="connsiteX66" fmla="*/ 2822963 w 3248517"/>
                <a:gd name="connsiteY66" fmla="*/ 60189 h 3496775"/>
                <a:gd name="connsiteX67" fmla="*/ 2887119 w 3248517"/>
                <a:gd name="connsiteY67" fmla="*/ 521161 h 3496775"/>
                <a:gd name="connsiteX68" fmla="*/ 2715630 w 3248517"/>
                <a:gd name="connsiteY68" fmla="*/ 730601 h 3496775"/>
                <a:gd name="connsiteX69" fmla="*/ 2649828 w 3248517"/>
                <a:gd name="connsiteY69" fmla="*/ 620884 h 3496775"/>
                <a:gd name="connsiteX70" fmla="*/ 2633832 w 3248517"/>
                <a:gd name="connsiteY70" fmla="*/ 446449 h 3496775"/>
                <a:gd name="connsiteX71" fmla="*/ 2586971 w 3248517"/>
                <a:gd name="connsiteY71" fmla="*/ 643296 h 3496775"/>
                <a:gd name="connsiteX72" fmla="*/ 2650846 w 3248517"/>
                <a:gd name="connsiteY72" fmla="*/ 771218 h 3496775"/>
                <a:gd name="connsiteX73" fmla="*/ 2632922 w 3248517"/>
                <a:gd name="connsiteY73" fmla="*/ 854946 h 3496775"/>
                <a:gd name="connsiteX74" fmla="*/ 2481287 w 3248517"/>
                <a:gd name="connsiteY74" fmla="*/ 854665 h 3496775"/>
                <a:gd name="connsiteX75" fmla="*/ 2393982 w 3248517"/>
                <a:gd name="connsiteY75" fmla="*/ 753575 h 3496775"/>
                <a:gd name="connsiteX76" fmla="*/ 2447929 w 3248517"/>
                <a:gd name="connsiteY76" fmla="*/ 605344 h 3496775"/>
                <a:gd name="connsiteX77" fmla="*/ 2420079 w 3248517"/>
                <a:gd name="connsiteY77" fmla="*/ 458586 h 3496775"/>
                <a:gd name="connsiteX78" fmla="*/ 2330389 w 3248517"/>
                <a:gd name="connsiteY78" fmla="*/ 702575 h 3496775"/>
                <a:gd name="connsiteX79" fmla="*/ 2045501 w 3248517"/>
                <a:gd name="connsiteY79" fmla="*/ 470160 h 3496775"/>
                <a:gd name="connsiteX80" fmla="*/ 2079139 w 3248517"/>
                <a:gd name="connsiteY80" fmla="*/ 379171 h 3496775"/>
                <a:gd name="connsiteX81" fmla="*/ 2305379 w 3248517"/>
                <a:gd name="connsiteY81" fmla="*/ 238764 h 3496775"/>
                <a:gd name="connsiteX82" fmla="*/ 2167863 w 3248517"/>
                <a:gd name="connsiteY82" fmla="*/ 296731 h 3496775"/>
                <a:gd name="connsiteX83" fmla="*/ 2035574 w 3248517"/>
                <a:gd name="connsiteY83" fmla="*/ 307863 h 3496775"/>
                <a:gd name="connsiteX84" fmla="*/ 2047899 w 3248517"/>
                <a:gd name="connsiteY84" fmla="*/ 174099 h 3496775"/>
                <a:gd name="connsiteX85" fmla="*/ 2126456 w 3248517"/>
                <a:gd name="connsiteY85" fmla="*/ 0 h 3496775"/>
                <a:gd name="connsiteX86" fmla="*/ 1966650 w 3248517"/>
                <a:gd name="connsiteY86" fmla="*/ 257318 h 3496775"/>
                <a:gd name="connsiteX87" fmla="*/ 1936870 w 3248517"/>
                <a:gd name="connsiteY87" fmla="*/ 32164 h 3496775"/>
                <a:gd name="connsiteX88" fmla="*/ 1901275 w 3248517"/>
                <a:gd name="connsiteY88" fmla="*/ 208756 h 3496775"/>
                <a:gd name="connsiteX89" fmla="*/ 1931363 w 3248517"/>
                <a:gd name="connsiteY89" fmla="*/ 367315 h 3496775"/>
                <a:gd name="connsiteX90" fmla="*/ 1837294 w 3248517"/>
                <a:gd name="connsiteY90" fmla="*/ 288733 h 3496775"/>
                <a:gd name="connsiteX91" fmla="*/ 1776782 w 3248517"/>
                <a:gd name="connsiteY91" fmla="*/ 138130 h 3496775"/>
                <a:gd name="connsiteX92" fmla="*/ 1812524 w 3248517"/>
                <a:gd name="connsiteY92" fmla="*/ 363351 h 3496775"/>
                <a:gd name="connsiteX93" fmla="*/ 2358415 w 3248517"/>
                <a:gd name="connsiteY93" fmla="*/ 907420 h 3496775"/>
                <a:gd name="connsiteX94" fmla="*/ 2235543 w 3248517"/>
                <a:gd name="connsiteY94" fmla="*/ 830779 h 3496775"/>
                <a:gd name="connsiteX95" fmla="*/ 2065635 w 3248517"/>
                <a:gd name="connsiteY95" fmla="*/ 746314 h 3496775"/>
                <a:gd name="connsiteX96" fmla="*/ 2108531 w 3248517"/>
                <a:gd name="connsiteY96" fmla="*/ 998194 h 3496775"/>
                <a:gd name="connsiteX97" fmla="*/ 2259254 w 3248517"/>
                <a:gd name="connsiteY97" fmla="*/ 1067227 h 3496775"/>
                <a:gd name="connsiteX98" fmla="*/ 2285163 w 3248517"/>
                <a:gd name="connsiteY98" fmla="*/ 1144483 h 3496775"/>
                <a:gd name="connsiteX99" fmla="*/ 2187208 w 3248517"/>
                <a:gd name="connsiteY99" fmla="*/ 1396872 h 3496775"/>
                <a:gd name="connsiteX100" fmla="*/ 1962055 w 3248517"/>
                <a:gd name="connsiteY100" fmla="*/ 1419847 h 3496775"/>
                <a:gd name="connsiteX101" fmla="*/ 1658786 w 3248517"/>
                <a:gd name="connsiteY101" fmla="*/ 1452012 h 3496775"/>
                <a:gd name="connsiteX102" fmla="*/ 514638 w 3248517"/>
                <a:gd name="connsiteY102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86734 w 3248517"/>
                <a:gd name="connsiteY58" fmla="*/ 771955 h 3496775"/>
                <a:gd name="connsiteX59" fmla="*/ 2876992 w 3248517"/>
                <a:gd name="connsiteY59" fmla="*/ 819245 h 3496775"/>
                <a:gd name="connsiteX60" fmla="*/ 2742744 w 3248517"/>
                <a:gd name="connsiteY60" fmla="*/ 868450 h 3496775"/>
                <a:gd name="connsiteX61" fmla="*/ 3074039 w 3248517"/>
                <a:gd name="connsiteY61" fmla="*/ 501589 h 3496775"/>
                <a:gd name="connsiteX62" fmla="*/ 3219323 w 3248517"/>
                <a:gd name="connsiteY62" fmla="*/ 46231 h 3496775"/>
                <a:gd name="connsiteX63" fmla="*/ 3119988 w 3248517"/>
                <a:gd name="connsiteY63" fmla="*/ 328453 h 3496775"/>
                <a:gd name="connsiteX64" fmla="*/ 3079371 w 3248517"/>
                <a:gd name="connsiteY64" fmla="*/ 38232 h 3496775"/>
                <a:gd name="connsiteX65" fmla="*/ 3059798 w 3248517"/>
                <a:gd name="connsiteY65" fmla="*/ 388642 h 3496775"/>
                <a:gd name="connsiteX66" fmla="*/ 2963023 w 3248517"/>
                <a:gd name="connsiteY66" fmla="*/ 482754 h 3496775"/>
                <a:gd name="connsiteX67" fmla="*/ 2822963 w 3248517"/>
                <a:gd name="connsiteY67" fmla="*/ 60189 h 3496775"/>
                <a:gd name="connsiteX68" fmla="*/ 2887119 w 3248517"/>
                <a:gd name="connsiteY68" fmla="*/ 521161 h 3496775"/>
                <a:gd name="connsiteX69" fmla="*/ 2715630 w 3248517"/>
                <a:gd name="connsiteY69" fmla="*/ 730601 h 3496775"/>
                <a:gd name="connsiteX70" fmla="*/ 2649828 w 3248517"/>
                <a:gd name="connsiteY70" fmla="*/ 620884 h 3496775"/>
                <a:gd name="connsiteX71" fmla="*/ 2633832 w 3248517"/>
                <a:gd name="connsiteY71" fmla="*/ 446449 h 3496775"/>
                <a:gd name="connsiteX72" fmla="*/ 2586971 w 3248517"/>
                <a:gd name="connsiteY72" fmla="*/ 643296 h 3496775"/>
                <a:gd name="connsiteX73" fmla="*/ 2650846 w 3248517"/>
                <a:gd name="connsiteY73" fmla="*/ 771218 h 3496775"/>
                <a:gd name="connsiteX74" fmla="*/ 2632922 w 3248517"/>
                <a:gd name="connsiteY74" fmla="*/ 854946 h 3496775"/>
                <a:gd name="connsiteX75" fmla="*/ 2481287 w 3248517"/>
                <a:gd name="connsiteY75" fmla="*/ 854665 h 3496775"/>
                <a:gd name="connsiteX76" fmla="*/ 2393982 w 3248517"/>
                <a:gd name="connsiteY76" fmla="*/ 753575 h 3496775"/>
                <a:gd name="connsiteX77" fmla="*/ 2447929 w 3248517"/>
                <a:gd name="connsiteY77" fmla="*/ 605344 h 3496775"/>
                <a:gd name="connsiteX78" fmla="*/ 2420079 w 3248517"/>
                <a:gd name="connsiteY78" fmla="*/ 458586 h 3496775"/>
                <a:gd name="connsiteX79" fmla="*/ 2330389 w 3248517"/>
                <a:gd name="connsiteY79" fmla="*/ 702575 h 3496775"/>
                <a:gd name="connsiteX80" fmla="*/ 2045501 w 3248517"/>
                <a:gd name="connsiteY80" fmla="*/ 470160 h 3496775"/>
                <a:gd name="connsiteX81" fmla="*/ 2079139 w 3248517"/>
                <a:gd name="connsiteY81" fmla="*/ 379171 h 3496775"/>
                <a:gd name="connsiteX82" fmla="*/ 2305379 w 3248517"/>
                <a:gd name="connsiteY82" fmla="*/ 238764 h 3496775"/>
                <a:gd name="connsiteX83" fmla="*/ 2167863 w 3248517"/>
                <a:gd name="connsiteY83" fmla="*/ 296731 h 3496775"/>
                <a:gd name="connsiteX84" fmla="*/ 2035574 w 3248517"/>
                <a:gd name="connsiteY84" fmla="*/ 307863 h 3496775"/>
                <a:gd name="connsiteX85" fmla="*/ 2047899 w 3248517"/>
                <a:gd name="connsiteY85" fmla="*/ 174099 h 3496775"/>
                <a:gd name="connsiteX86" fmla="*/ 2126456 w 3248517"/>
                <a:gd name="connsiteY86" fmla="*/ 0 h 3496775"/>
                <a:gd name="connsiteX87" fmla="*/ 1966650 w 3248517"/>
                <a:gd name="connsiteY87" fmla="*/ 257318 h 3496775"/>
                <a:gd name="connsiteX88" fmla="*/ 1936870 w 3248517"/>
                <a:gd name="connsiteY88" fmla="*/ 32164 h 3496775"/>
                <a:gd name="connsiteX89" fmla="*/ 1901275 w 3248517"/>
                <a:gd name="connsiteY89" fmla="*/ 208756 h 3496775"/>
                <a:gd name="connsiteX90" fmla="*/ 1931363 w 3248517"/>
                <a:gd name="connsiteY90" fmla="*/ 367315 h 3496775"/>
                <a:gd name="connsiteX91" fmla="*/ 1837294 w 3248517"/>
                <a:gd name="connsiteY91" fmla="*/ 288733 h 3496775"/>
                <a:gd name="connsiteX92" fmla="*/ 1776782 w 3248517"/>
                <a:gd name="connsiteY92" fmla="*/ 138130 h 3496775"/>
                <a:gd name="connsiteX93" fmla="*/ 1812524 w 3248517"/>
                <a:gd name="connsiteY93" fmla="*/ 363351 h 3496775"/>
                <a:gd name="connsiteX94" fmla="*/ 2358415 w 3248517"/>
                <a:gd name="connsiteY94" fmla="*/ 907420 h 3496775"/>
                <a:gd name="connsiteX95" fmla="*/ 2235543 w 3248517"/>
                <a:gd name="connsiteY95" fmla="*/ 830779 h 3496775"/>
                <a:gd name="connsiteX96" fmla="*/ 2065635 w 3248517"/>
                <a:gd name="connsiteY96" fmla="*/ 746314 h 3496775"/>
                <a:gd name="connsiteX97" fmla="*/ 2108531 w 3248517"/>
                <a:gd name="connsiteY97" fmla="*/ 998194 h 3496775"/>
                <a:gd name="connsiteX98" fmla="*/ 2259254 w 3248517"/>
                <a:gd name="connsiteY98" fmla="*/ 1067227 h 3496775"/>
                <a:gd name="connsiteX99" fmla="*/ 2285163 w 3248517"/>
                <a:gd name="connsiteY99" fmla="*/ 1144483 h 3496775"/>
                <a:gd name="connsiteX100" fmla="*/ 2187208 w 3248517"/>
                <a:gd name="connsiteY100" fmla="*/ 1396872 h 3496775"/>
                <a:gd name="connsiteX101" fmla="*/ 1962055 w 3248517"/>
                <a:gd name="connsiteY101" fmla="*/ 1419847 h 3496775"/>
                <a:gd name="connsiteX102" fmla="*/ 1658786 w 3248517"/>
                <a:gd name="connsiteY102" fmla="*/ 1452012 h 3496775"/>
                <a:gd name="connsiteX103" fmla="*/ 514638 w 3248517"/>
                <a:gd name="connsiteY103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53480 w 3248517"/>
                <a:gd name="connsiteY55" fmla="*/ 1185503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75365 w 3248517"/>
                <a:gd name="connsiteY54" fmla="*/ 1102793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70770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9960 w 3248517"/>
                <a:gd name="connsiteY52" fmla="*/ 1291187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98340 w 3248517"/>
                <a:gd name="connsiteY51" fmla="*/ 1387682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51301 w 3248517"/>
                <a:gd name="connsiteY50" fmla="*/ 1438227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9946 w 3248517"/>
                <a:gd name="connsiteY49" fmla="*/ 1787445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48033 w 3248517"/>
                <a:gd name="connsiteY48" fmla="*/ 217342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72334 w 3248517"/>
                <a:gd name="connsiteY46" fmla="*/ 2609945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98993 w 3248517"/>
                <a:gd name="connsiteY46" fmla="*/ 2839211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98993 w 3248517"/>
                <a:gd name="connsiteY46" fmla="*/ 2839211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098993 w 3248517"/>
                <a:gd name="connsiteY46" fmla="*/ 2839211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9657 w 3248517"/>
                <a:gd name="connsiteY46" fmla="*/ 2820550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19373 w 3248517"/>
                <a:gd name="connsiteY44" fmla="*/ 3358926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80197 w 3248517"/>
                <a:gd name="connsiteY43" fmla="*/ 3455421 h 3496775"/>
                <a:gd name="connsiteX44" fmla="*/ 2240700 w 3248517"/>
                <a:gd name="connsiteY44" fmla="*/ 3366924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53539 w 3248517"/>
                <a:gd name="connsiteY43" fmla="*/ 3463419 h 3496775"/>
                <a:gd name="connsiteX44" fmla="*/ 2240700 w 3248517"/>
                <a:gd name="connsiteY44" fmla="*/ 3366924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496775"/>
                <a:gd name="connsiteX1" fmla="*/ 514638 w 3248517"/>
                <a:gd name="connsiteY1" fmla="*/ 1433632 h 3496775"/>
                <a:gd name="connsiteX2" fmla="*/ 202179 w 3248517"/>
                <a:gd name="connsiteY2" fmla="*/ 1603646 h 3496775"/>
                <a:gd name="connsiteX3" fmla="*/ 18380 w 3248517"/>
                <a:gd name="connsiteY3" fmla="*/ 1787445 h 3496775"/>
                <a:gd name="connsiteX4" fmla="*/ 0 w 3248517"/>
                <a:gd name="connsiteY4" fmla="*/ 2063143 h 3496775"/>
                <a:gd name="connsiteX5" fmla="*/ 151635 w 3248517"/>
                <a:gd name="connsiteY5" fmla="*/ 1952864 h 3496775"/>
                <a:gd name="connsiteX6" fmla="*/ 188394 w 3248517"/>
                <a:gd name="connsiteY6" fmla="*/ 2003409 h 3496775"/>
                <a:gd name="connsiteX7" fmla="*/ 202179 w 3248517"/>
                <a:gd name="connsiteY7" fmla="*/ 1856369 h 3496775"/>
                <a:gd name="connsiteX8" fmla="*/ 280294 w 3248517"/>
                <a:gd name="connsiteY8" fmla="*/ 2269917 h 3496775"/>
                <a:gd name="connsiteX9" fmla="*/ 36760 w 3248517"/>
                <a:gd name="connsiteY9" fmla="*/ 2550211 h 3496775"/>
                <a:gd name="connsiteX10" fmla="*/ 45950 w 3248517"/>
                <a:gd name="connsiteY10" fmla="*/ 3363521 h 3496775"/>
                <a:gd name="connsiteX11" fmla="*/ 105685 w 3248517"/>
                <a:gd name="connsiteY11" fmla="*/ 3326761 h 3496775"/>
                <a:gd name="connsiteX12" fmla="*/ 133255 w 3248517"/>
                <a:gd name="connsiteY12" fmla="*/ 3469206 h 3496775"/>
                <a:gd name="connsiteX13" fmla="*/ 298674 w 3248517"/>
                <a:gd name="connsiteY13" fmla="*/ 3464611 h 3496775"/>
                <a:gd name="connsiteX14" fmla="*/ 353813 w 3248517"/>
                <a:gd name="connsiteY14" fmla="*/ 3427851 h 3496775"/>
                <a:gd name="connsiteX15" fmla="*/ 174609 w 3248517"/>
                <a:gd name="connsiteY15" fmla="*/ 3276217 h 3496775"/>
                <a:gd name="connsiteX16" fmla="*/ 170014 w 3248517"/>
                <a:gd name="connsiteY16" fmla="*/ 2720225 h 3496775"/>
                <a:gd name="connsiteX17" fmla="*/ 390573 w 3248517"/>
                <a:gd name="connsiteY17" fmla="*/ 2605350 h 3496775"/>
                <a:gd name="connsiteX18" fmla="*/ 298674 w 3248517"/>
                <a:gd name="connsiteY18" fmla="*/ 2734010 h 3496775"/>
                <a:gd name="connsiteX19" fmla="*/ 680057 w 3248517"/>
                <a:gd name="connsiteY19" fmla="*/ 3294597 h 3496775"/>
                <a:gd name="connsiteX20" fmla="*/ 721411 w 3248517"/>
                <a:gd name="connsiteY20" fmla="*/ 3262432 h 3496775"/>
                <a:gd name="connsiteX21" fmla="*/ 735196 w 3248517"/>
                <a:gd name="connsiteY21" fmla="*/ 3363521 h 3496775"/>
                <a:gd name="connsiteX22" fmla="*/ 928185 w 3248517"/>
                <a:gd name="connsiteY22" fmla="*/ 3363521 h 3496775"/>
                <a:gd name="connsiteX23" fmla="*/ 974135 w 3248517"/>
                <a:gd name="connsiteY23" fmla="*/ 3331356 h 3496775"/>
                <a:gd name="connsiteX24" fmla="*/ 758171 w 3248517"/>
                <a:gd name="connsiteY24" fmla="*/ 3193507 h 3496775"/>
                <a:gd name="connsiteX25" fmla="*/ 510043 w 3248517"/>
                <a:gd name="connsiteY25" fmla="*/ 2821314 h 3496775"/>
                <a:gd name="connsiteX26" fmla="*/ 519233 w 3248517"/>
                <a:gd name="connsiteY26" fmla="*/ 2738605 h 3496775"/>
                <a:gd name="connsiteX27" fmla="*/ 914400 w 3248517"/>
                <a:gd name="connsiteY27" fmla="*/ 2334247 h 3496775"/>
                <a:gd name="connsiteX28" fmla="*/ 1709331 w 3248517"/>
                <a:gd name="connsiteY28" fmla="*/ 2380197 h 3496775"/>
                <a:gd name="connsiteX29" fmla="*/ 1585267 w 3248517"/>
                <a:gd name="connsiteY29" fmla="*/ 3248647 h 3496775"/>
                <a:gd name="connsiteX30" fmla="*/ 1622026 w 3248517"/>
                <a:gd name="connsiteY30" fmla="*/ 3239457 h 3496775"/>
                <a:gd name="connsiteX31" fmla="*/ 1617432 w 3248517"/>
                <a:gd name="connsiteY31" fmla="*/ 3386496 h 3496775"/>
                <a:gd name="connsiteX32" fmla="*/ 1824205 w 3248517"/>
                <a:gd name="connsiteY32" fmla="*/ 3450826 h 3496775"/>
                <a:gd name="connsiteX33" fmla="*/ 1856370 w 3248517"/>
                <a:gd name="connsiteY33" fmla="*/ 3391091 h 3496775"/>
                <a:gd name="connsiteX34" fmla="*/ 1718521 w 3248517"/>
                <a:gd name="connsiteY34" fmla="*/ 3303786 h 3496775"/>
                <a:gd name="connsiteX35" fmla="*/ 1746091 w 3248517"/>
                <a:gd name="connsiteY35" fmla="*/ 2908619 h 3496775"/>
                <a:gd name="connsiteX36" fmla="*/ 1870155 w 3248517"/>
                <a:gd name="connsiteY36" fmla="*/ 2623730 h 3496775"/>
                <a:gd name="connsiteX37" fmla="*/ 1975840 w 3248517"/>
                <a:gd name="connsiteY37" fmla="*/ 2844289 h 3496775"/>
                <a:gd name="connsiteX38" fmla="*/ 2058549 w 3248517"/>
                <a:gd name="connsiteY38" fmla="*/ 3060253 h 3496775"/>
                <a:gd name="connsiteX39" fmla="*/ 2104499 w 3248517"/>
                <a:gd name="connsiteY39" fmla="*/ 3358926 h 3496775"/>
                <a:gd name="connsiteX40" fmla="*/ 2141259 w 3248517"/>
                <a:gd name="connsiteY40" fmla="*/ 3326761 h 3496775"/>
                <a:gd name="connsiteX41" fmla="*/ 2168828 w 3248517"/>
                <a:gd name="connsiteY41" fmla="*/ 3496775 h 3496775"/>
                <a:gd name="connsiteX42" fmla="*/ 2325058 w 3248517"/>
                <a:gd name="connsiteY42" fmla="*/ 3496775 h 3496775"/>
                <a:gd name="connsiteX43" fmla="*/ 2353539 w 3248517"/>
                <a:gd name="connsiteY43" fmla="*/ 3463419 h 3496775"/>
                <a:gd name="connsiteX44" fmla="*/ 2240700 w 3248517"/>
                <a:gd name="connsiteY44" fmla="*/ 3366924 h 3496775"/>
                <a:gd name="connsiteX45" fmla="*/ 2145854 w 3248517"/>
                <a:gd name="connsiteY45" fmla="*/ 3087823 h 3496775"/>
                <a:gd name="connsiteX46" fmla="*/ 2101660 w 3248517"/>
                <a:gd name="connsiteY46" fmla="*/ 2817884 h 3496775"/>
                <a:gd name="connsiteX47" fmla="*/ 2072334 w 3248517"/>
                <a:gd name="connsiteY47" fmla="*/ 2357222 h 3496775"/>
                <a:gd name="connsiteX48" fmla="*/ 2313376 w 3248517"/>
                <a:gd name="connsiteY48" fmla="*/ 2205413 h 3496775"/>
                <a:gd name="connsiteX49" fmla="*/ 2604615 w 3248517"/>
                <a:gd name="connsiteY49" fmla="*/ 1779447 h 3496775"/>
                <a:gd name="connsiteX50" fmla="*/ 2672628 w 3248517"/>
                <a:gd name="connsiteY50" fmla="*/ 1448891 h 3496775"/>
                <a:gd name="connsiteX51" fmla="*/ 2785010 w 3248517"/>
                <a:gd name="connsiteY51" fmla="*/ 1398346 h 3496775"/>
                <a:gd name="connsiteX52" fmla="*/ 2774628 w 3248517"/>
                <a:gd name="connsiteY52" fmla="*/ 1288521 h 3496775"/>
                <a:gd name="connsiteX53" fmla="*/ 2760106 w 3248517"/>
                <a:gd name="connsiteY53" fmla="*/ 1231453 h 3496775"/>
                <a:gd name="connsiteX54" fmla="*/ 2783362 w 3248517"/>
                <a:gd name="connsiteY54" fmla="*/ 1121454 h 3496775"/>
                <a:gd name="connsiteX55" fmla="*/ 2813492 w 3248517"/>
                <a:gd name="connsiteY55" fmla="*/ 1132185 h 3496775"/>
                <a:gd name="connsiteX56" fmla="*/ 2807530 w 3248517"/>
                <a:gd name="connsiteY56" fmla="*/ 1066034 h 3496775"/>
                <a:gd name="connsiteX57" fmla="*/ 2835100 w 3248517"/>
                <a:gd name="connsiteY57" fmla="*/ 1020084 h 3496775"/>
                <a:gd name="connsiteX58" fmla="*/ 2946306 w 3248517"/>
                <a:gd name="connsiteY58" fmla="*/ 872562 h 3496775"/>
                <a:gd name="connsiteX59" fmla="*/ 2986734 w 3248517"/>
                <a:gd name="connsiteY59" fmla="*/ 771955 h 3496775"/>
                <a:gd name="connsiteX60" fmla="*/ 2876992 w 3248517"/>
                <a:gd name="connsiteY60" fmla="*/ 819245 h 3496775"/>
                <a:gd name="connsiteX61" fmla="*/ 2742744 w 3248517"/>
                <a:gd name="connsiteY61" fmla="*/ 868450 h 3496775"/>
                <a:gd name="connsiteX62" fmla="*/ 3074039 w 3248517"/>
                <a:gd name="connsiteY62" fmla="*/ 501589 h 3496775"/>
                <a:gd name="connsiteX63" fmla="*/ 3219323 w 3248517"/>
                <a:gd name="connsiteY63" fmla="*/ 46231 h 3496775"/>
                <a:gd name="connsiteX64" fmla="*/ 3119988 w 3248517"/>
                <a:gd name="connsiteY64" fmla="*/ 328453 h 3496775"/>
                <a:gd name="connsiteX65" fmla="*/ 3079371 w 3248517"/>
                <a:gd name="connsiteY65" fmla="*/ 38232 h 3496775"/>
                <a:gd name="connsiteX66" fmla="*/ 3059798 w 3248517"/>
                <a:gd name="connsiteY66" fmla="*/ 388642 h 3496775"/>
                <a:gd name="connsiteX67" fmla="*/ 2963023 w 3248517"/>
                <a:gd name="connsiteY67" fmla="*/ 482754 h 3496775"/>
                <a:gd name="connsiteX68" fmla="*/ 2822963 w 3248517"/>
                <a:gd name="connsiteY68" fmla="*/ 60189 h 3496775"/>
                <a:gd name="connsiteX69" fmla="*/ 2887119 w 3248517"/>
                <a:gd name="connsiteY69" fmla="*/ 521161 h 3496775"/>
                <a:gd name="connsiteX70" fmla="*/ 2715630 w 3248517"/>
                <a:gd name="connsiteY70" fmla="*/ 730601 h 3496775"/>
                <a:gd name="connsiteX71" fmla="*/ 2649828 w 3248517"/>
                <a:gd name="connsiteY71" fmla="*/ 620884 h 3496775"/>
                <a:gd name="connsiteX72" fmla="*/ 2633832 w 3248517"/>
                <a:gd name="connsiteY72" fmla="*/ 446449 h 3496775"/>
                <a:gd name="connsiteX73" fmla="*/ 2586971 w 3248517"/>
                <a:gd name="connsiteY73" fmla="*/ 643296 h 3496775"/>
                <a:gd name="connsiteX74" fmla="*/ 2650846 w 3248517"/>
                <a:gd name="connsiteY74" fmla="*/ 771218 h 3496775"/>
                <a:gd name="connsiteX75" fmla="*/ 2632922 w 3248517"/>
                <a:gd name="connsiteY75" fmla="*/ 854946 h 3496775"/>
                <a:gd name="connsiteX76" fmla="*/ 2481287 w 3248517"/>
                <a:gd name="connsiteY76" fmla="*/ 854665 h 3496775"/>
                <a:gd name="connsiteX77" fmla="*/ 2393982 w 3248517"/>
                <a:gd name="connsiteY77" fmla="*/ 753575 h 3496775"/>
                <a:gd name="connsiteX78" fmla="*/ 2447929 w 3248517"/>
                <a:gd name="connsiteY78" fmla="*/ 605344 h 3496775"/>
                <a:gd name="connsiteX79" fmla="*/ 2420079 w 3248517"/>
                <a:gd name="connsiteY79" fmla="*/ 458586 h 3496775"/>
                <a:gd name="connsiteX80" fmla="*/ 2330389 w 3248517"/>
                <a:gd name="connsiteY80" fmla="*/ 702575 h 3496775"/>
                <a:gd name="connsiteX81" fmla="*/ 2045501 w 3248517"/>
                <a:gd name="connsiteY81" fmla="*/ 470160 h 3496775"/>
                <a:gd name="connsiteX82" fmla="*/ 2079139 w 3248517"/>
                <a:gd name="connsiteY82" fmla="*/ 379171 h 3496775"/>
                <a:gd name="connsiteX83" fmla="*/ 2305379 w 3248517"/>
                <a:gd name="connsiteY83" fmla="*/ 238764 h 3496775"/>
                <a:gd name="connsiteX84" fmla="*/ 2167863 w 3248517"/>
                <a:gd name="connsiteY84" fmla="*/ 296731 h 3496775"/>
                <a:gd name="connsiteX85" fmla="*/ 2035574 w 3248517"/>
                <a:gd name="connsiteY85" fmla="*/ 307863 h 3496775"/>
                <a:gd name="connsiteX86" fmla="*/ 2047899 w 3248517"/>
                <a:gd name="connsiteY86" fmla="*/ 174099 h 3496775"/>
                <a:gd name="connsiteX87" fmla="*/ 2126456 w 3248517"/>
                <a:gd name="connsiteY87" fmla="*/ 0 h 3496775"/>
                <a:gd name="connsiteX88" fmla="*/ 1966650 w 3248517"/>
                <a:gd name="connsiteY88" fmla="*/ 257318 h 3496775"/>
                <a:gd name="connsiteX89" fmla="*/ 1936870 w 3248517"/>
                <a:gd name="connsiteY89" fmla="*/ 32164 h 3496775"/>
                <a:gd name="connsiteX90" fmla="*/ 1901275 w 3248517"/>
                <a:gd name="connsiteY90" fmla="*/ 208756 h 3496775"/>
                <a:gd name="connsiteX91" fmla="*/ 1931363 w 3248517"/>
                <a:gd name="connsiteY91" fmla="*/ 367315 h 3496775"/>
                <a:gd name="connsiteX92" fmla="*/ 1837294 w 3248517"/>
                <a:gd name="connsiteY92" fmla="*/ 288733 h 3496775"/>
                <a:gd name="connsiteX93" fmla="*/ 1776782 w 3248517"/>
                <a:gd name="connsiteY93" fmla="*/ 138130 h 3496775"/>
                <a:gd name="connsiteX94" fmla="*/ 1812524 w 3248517"/>
                <a:gd name="connsiteY94" fmla="*/ 363351 h 3496775"/>
                <a:gd name="connsiteX95" fmla="*/ 2358415 w 3248517"/>
                <a:gd name="connsiteY95" fmla="*/ 907420 h 3496775"/>
                <a:gd name="connsiteX96" fmla="*/ 2235543 w 3248517"/>
                <a:gd name="connsiteY96" fmla="*/ 830779 h 3496775"/>
                <a:gd name="connsiteX97" fmla="*/ 2065635 w 3248517"/>
                <a:gd name="connsiteY97" fmla="*/ 746314 h 3496775"/>
                <a:gd name="connsiteX98" fmla="*/ 2108531 w 3248517"/>
                <a:gd name="connsiteY98" fmla="*/ 998194 h 3496775"/>
                <a:gd name="connsiteX99" fmla="*/ 2259254 w 3248517"/>
                <a:gd name="connsiteY99" fmla="*/ 1067227 h 3496775"/>
                <a:gd name="connsiteX100" fmla="*/ 2285163 w 3248517"/>
                <a:gd name="connsiteY100" fmla="*/ 1144483 h 3496775"/>
                <a:gd name="connsiteX101" fmla="*/ 2187208 w 3248517"/>
                <a:gd name="connsiteY101" fmla="*/ 1396872 h 3496775"/>
                <a:gd name="connsiteX102" fmla="*/ 1962055 w 3248517"/>
                <a:gd name="connsiteY102" fmla="*/ 1419847 h 3496775"/>
                <a:gd name="connsiteX103" fmla="*/ 1658786 w 3248517"/>
                <a:gd name="connsiteY103" fmla="*/ 1452012 h 3496775"/>
                <a:gd name="connsiteX104" fmla="*/ 514638 w 3248517"/>
                <a:gd name="connsiteY104" fmla="*/ 1433632 h 3496775"/>
                <a:gd name="connsiteX0" fmla="*/ 514638 w 3248517"/>
                <a:gd name="connsiteY0" fmla="*/ 1433632 h 3502107"/>
                <a:gd name="connsiteX1" fmla="*/ 514638 w 3248517"/>
                <a:gd name="connsiteY1" fmla="*/ 1433632 h 3502107"/>
                <a:gd name="connsiteX2" fmla="*/ 202179 w 3248517"/>
                <a:gd name="connsiteY2" fmla="*/ 1603646 h 3502107"/>
                <a:gd name="connsiteX3" fmla="*/ 18380 w 3248517"/>
                <a:gd name="connsiteY3" fmla="*/ 1787445 h 3502107"/>
                <a:gd name="connsiteX4" fmla="*/ 0 w 3248517"/>
                <a:gd name="connsiteY4" fmla="*/ 2063143 h 3502107"/>
                <a:gd name="connsiteX5" fmla="*/ 151635 w 3248517"/>
                <a:gd name="connsiteY5" fmla="*/ 1952864 h 3502107"/>
                <a:gd name="connsiteX6" fmla="*/ 188394 w 3248517"/>
                <a:gd name="connsiteY6" fmla="*/ 2003409 h 3502107"/>
                <a:gd name="connsiteX7" fmla="*/ 202179 w 3248517"/>
                <a:gd name="connsiteY7" fmla="*/ 1856369 h 3502107"/>
                <a:gd name="connsiteX8" fmla="*/ 280294 w 3248517"/>
                <a:gd name="connsiteY8" fmla="*/ 2269917 h 3502107"/>
                <a:gd name="connsiteX9" fmla="*/ 36760 w 3248517"/>
                <a:gd name="connsiteY9" fmla="*/ 2550211 h 3502107"/>
                <a:gd name="connsiteX10" fmla="*/ 45950 w 3248517"/>
                <a:gd name="connsiteY10" fmla="*/ 3363521 h 3502107"/>
                <a:gd name="connsiteX11" fmla="*/ 105685 w 3248517"/>
                <a:gd name="connsiteY11" fmla="*/ 3326761 h 3502107"/>
                <a:gd name="connsiteX12" fmla="*/ 133255 w 3248517"/>
                <a:gd name="connsiteY12" fmla="*/ 3469206 h 3502107"/>
                <a:gd name="connsiteX13" fmla="*/ 298674 w 3248517"/>
                <a:gd name="connsiteY13" fmla="*/ 3464611 h 3502107"/>
                <a:gd name="connsiteX14" fmla="*/ 353813 w 3248517"/>
                <a:gd name="connsiteY14" fmla="*/ 3427851 h 3502107"/>
                <a:gd name="connsiteX15" fmla="*/ 174609 w 3248517"/>
                <a:gd name="connsiteY15" fmla="*/ 3276217 h 3502107"/>
                <a:gd name="connsiteX16" fmla="*/ 170014 w 3248517"/>
                <a:gd name="connsiteY16" fmla="*/ 2720225 h 3502107"/>
                <a:gd name="connsiteX17" fmla="*/ 390573 w 3248517"/>
                <a:gd name="connsiteY17" fmla="*/ 2605350 h 3502107"/>
                <a:gd name="connsiteX18" fmla="*/ 298674 w 3248517"/>
                <a:gd name="connsiteY18" fmla="*/ 2734010 h 3502107"/>
                <a:gd name="connsiteX19" fmla="*/ 680057 w 3248517"/>
                <a:gd name="connsiteY19" fmla="*/ 3294597 h 3502107"/>
                <a:gd name="connsiteX20" fmla="*/ 721411 w 3248517"/>
                <a:gd name="connsiteY20" fmla="*/ 3262432 h 3502107"/>
                <a:gd name="connsiteX21" fmla="*/ 735196 w 3248517"/>
                <a:gd name="connsiteY21" fmla="*/ 3363521 h 3502107"/>
                <a:gd name="connsiteX22" fmla="*/ 928185 w 3248517"/>
                <a:gd name="connsiteY22" fmla="*/ 3363521 h 3502107"/>
                <a:gd name="connsiteX23" fmla="*/ 974135 w 3248517"/>
                <a:gd name="connsiteY23" fmla="*/ 3331356 h 3502107"/>
                <a:gd name="connsiteX24" fmla="*/ 758171 w 3248517"/>
                <a:gd name="connsiteY24" fmla="*/ 3193507 h 3502107"/>
                <a:gd name="connsiteX25" fmla="*/ 510043 w 3248517"/>
                <a:gd name="connsiteY25" fmla="*/ 2821314 h 3502107"/>
                <a:gd name="connsiteX26" fmla="*/ 519233 w 3248517"/>
                <a:gd name="connsiteY26" fmla="*/ 2738605 h 3502107"/>
                <a:gd name="connsiteX27" fmla="*/ 914400 w 3248517"/>
                <a:gd name="connsiteY27" fmla="*/ 2334247 h 3502107"/>
                <a:gd name="connsiteX28" fmla="*/ 1709331 w 3248517"/>
                <a:gd name="connsiteY28" fmla="*/ 2380197 h 3502107"/>
                <a:gd name="connsiteX29" fmla="*/ 1585267 w 3248517"/>
                <a:gd name="connsiteY29" fmla="*/ 3248647 h 3502107"/>
                <a:gd name="connsiteX30" fmla="*/ 1622026 w 3248517"/>
                <a:gd name="connsiteY30" fmla="*/ 3239457 h 3502107"/>
                <a:gd name="connsiteX31" fmla="*/ 1617432 w 3248517"/>
                <a:gd name="connsiteY31" fmla="*/ 3386496 h 3502107"/>
                <a:gd name="connsiteX32" fmla="*/ 1824205 w 3248517"/>
                <a:gd name="connsiteY32" fmla="*/ 3450826 h 3502107"/>
                <a:gd name="connsiteX33" fmla="*/ 1856370 w 3248517"/>
                <a:gd name="connsiteY33" fmla="*/ 3391091 h 3502107"/>
                <a:gd name="connsiteX34" fmla="*/ 1718521 w 3248517"/>
                <a:gd name="connsiteY34" fmla="*/ 3303786 h 3502107"/>
                <a:gd name="connsiteX35" fmla="*/ 1746091 w 3248517"/>
                <a:gd name="connsiteY35" fmla="*/ 2908619 h 3502107"/>
                <a:gd name="connsiteX36" fmla="*/ 1870155 w 3248517"/>
                <a:gd name="connsiteY36" fmla="*/ 2623730 h 3502107"/>
                <a:gd name="connsiteX37" fmla="*/ 1975840 w 3248517"/>
                <a:gd name="connsiteY37" fmla="*/ 2844289 h 3502107"/>
                <a:gd name="connsiteX38" fmla="*/ 2058549 w 3248517"/>
                <a:gd name="connsiteY38" fmla="*/ 3060253 h 3502107"/>
                <a:gd name="connsiteX39" fmla="*/ 2104499 w 3248517"/>
                <a:gd name="connsiteY39" fmla="*/ 3358926 h 3502107"/>
                <a:gd name="connsiteX40" fmla="*/ 2141259 w 3248517"/>
                <a:gd name="connsiteY40" fmla="*/ 3326761 h 3502107"/>
                <a:gd name="connsiteX41" fmla="*/ 2168828 w 3248517"/>
                <a:gd name="connsiteY41" fmla="*/ 3496775 h 3502107"/>
                <a:gd name="connsiteX42" fmla="*/ 2271740 w 3248517"/>
                <a:gd name="connsiteY42" fmla="*/ 3502107 h 3502107"/>
                <a:gd name="connsiteX43" fmla="*/ 2353539 w 3248517"/>
                <a:gd name="connsiteY43" fmla="*/ 3463419 h 3502107"/>
                <a:gd name="connsiteX44" fmla="*/ 2240700 w 3248517"/>
                <a:gd name="connsiteY44" fmla="*/ 3366924 h 3502107"/>
                <a:gd name="connsiteX45" fmla="*/ 2145854 w 3248517"/>
                <a:gd name="connsiteY45" fmla="*/ 3087823 h 3502107"/>
                <a:gd name="connsiteX46" fmla="*/ 2101660 w 3248517"/>
                <a:gd name="connsiteY46" fmla="*/ 2817884 h 3502107"/>
                <a:gd name="connsiteX47" fmla="*/ 2072334 w 3248517"/>
                <a:gd name="connsiteY47" fmla="*/ 2357222 h 3502107"/>
                <a:gd name="connsiteX48" fmla="*/ 2313376 w 3248517"/>
                <a:gd name="connsiteY48" fmla="*/ 2205413 h 3502107"/>
                <a:gd name="connsiteX49" fmla="*/ 2604615 w 3248517"/>
                <a:gd name="connsiteY49" fmla="*/ 1779447 h 3502107"/>
                <a:gd name="connsiteX50" fmla="*/ 2672628 w 3248517"/>
                <a:gd name="connsiteY50" fmla="*/ 1448891 h 3502107"/>
                <a:gd name="connsiteX51" fmla="*/ 2785010 w 3248517"/>
                <a:gd name="connsiteY51" fmla="*/ 1398346 h 3502107"/>
                <a:gd name="connsiteX52" fmla="*/ 2774628 w 3248517"/>
                <a:gd name="connsiteY52" fmla="*/ 1288521 h 3502107"/>
                <a:gd name="connsiteX53" fmla="*/ 2760106 w 3248517"/>
                <a:gd name="connsiteY53" fmla="*/ 1231453 h 3502107"/>
                <a:gd name="connsiteX54" fmla="*/ 2783362 w 3248517"/>
                <a:gd name="connsiteY54" fmla="*/ 1121454 h 3502107"/>
                <a:gd name="connsiteX55" fmla="*/ 2813492 w 3248517"/>
                <a:gd name="connsiteY55" fmla="*/ 1132185 h 3502107"/>
                <a:gd name="connsiteX56" fmla="*/ 2807530 w 3248517"/>
                <a:gd name="connsiteY56" fmla="*/ 1066034 h 3502107"/>
                <a:gd name="connsiteX57" fmla="*/ 2835100 w 3248517"/>
                <a:gd name="connsiteY57" fmla="*/ 1020084 h 3502107"/>
                <a:gd name="connsiteX58" fmla="*/ 2946306 w 3248517"/>
                <a:gd name="connsiteY58" fmla="*/ 872562 h 3502107"/>
                <a:gd name="connsiteX59" fmla="*/ 2986734 w 3248517"/>
                <a:gd name="connsiteY59" fmla="*/ 771955 h 3502107"/>
                <a:gd name="connsiteX60" fmla="*/ 2876992 w 3248517"/>
                <a:gd name="connsiteY60" fmla="*/ 819245 h 3502107"/>
                <a:gd name="connsiteX61" fmla="*/ 2742744 w 3248517"/>
                <a:gd name="connsiteY61" fmla="*/ 868450 h 3502107"/>
                <a:gd name="connsiteX62" fmla="*/ 3074039 w 3248517"/>
                <a:gd name="connsiteY62" fmla="*/ 501589 h 3502107"/>
                <a:gd name="connsiteX63" fmla="*/ 3219323 w 3248517"/>
                <a:gd name="connsiteY63" fmla="*/ 46231 h 3502107"/>
                <a:gd name="connsiteX64" fmla="*/ 3119988 w 3248517"/>
                <a:gd name="connsiteY64" fmla="*/ 328453 h 3502107"/>
                <a:gd name="connsiteX65" fmla="*/ 3079371 w 3248517"/>
                <a:gd name="connsiteY65" fmla="*/ 38232 h 3502107"/>
                <a:gd name="connsiteX66" fmla="*/ 3059798 w 3248517"/>
                <a:gd name="connsiteY66" fmla="*/ 388642 h 3502107"/>
                <a:gd name="connsiteX67" fmla="*/ 2963023 w 3248517"/>
                <a:gd name="connsiteY67" fmla="*/ 482754 h 3502107"/>
                <a:gd name="connsiteX68" fmla="*/ 2822963 w 3248517"/>
                <a:gd name="connsiteY68" fmla="*/ 60189 h 3502107"/>
                <a:gd name="connsiteX69" fmla="*/ 2887119 w 3248517"/>
                <a:gd name="connsiteY69" fmla="*/ 521161 h 3502107"/>
                <a:gd name="connsiteX70" fmla="*/ 2715630 w 3248517"/>
                <a:gd name="connsiteY70" fmla="*/ 730601 h 3502107"/>
                <a:gd name="connsiteX71" fmla="*/ 2649828 w 3248517"/>
                <a:gd name="connsiteY71" fmla="*/ 620884 h 3502107"/>
                <a:gd name="connsiteX72" fmla="*/ 2633832 w 3248517"/>
                <a:gd name="connsiteY72" fmla="*/ 446449 h 3502107"/>
                <a:gd name="connsiteX73" fmla="*/ 2586971 w 3248517"/>
                <a:gd name="connsiteY73" fmla="*/ 643296 h 3502107"/>
                <a:gd name="connsiteX74" fmla="*/ 2650846 w 3248517"/>
                <a:gd name="connsiteY74" fmla="*/ 771218 h 3502107"/>
                <a:gd name="connsiteX75" fmla="*/ 2632922 w 3248517"/>
                <a:gd name="connsiteY75" fmla="*/ 854946 h 3502107"/>
                <a:gd name="connsiteX76" fmla="*/ 2481287 w 3248517"/>
                <a:gd name="connsiteY76" fmla="*/ 854665 h 3502107"/>
                <a:gd name="connsiteX77" fmla="*/ 2393982 w 3248517"/>
                <a:gd name="connsiteY77" fmla="*/ 753575 h 3502107"/>
                <a:gd name="connsiteX78" fmla="*/ 2447929 w 3248517"/>
                <a:gd name="connsiteY78" fmla="*/ 605344 h 3502107"/>
                <a:gd name="connsiteX79" fmla="*/ 2420079 w 3248517"/>
                <a:gd name="connsiteY79" fmla="*/ 458586 h 3502107"/>
                <a:gd name="connsiteX80" fmla="*/ 2330389 w 3248517"/>
                <a:gd name="connsiteY80" fmla="*/ 702575 h 3502107"/>
                <a:gd name="connsiteX81" fmla="*/ 2045501 w 3248517"/>
                <a:gd name="connsiteY81" fmla="*/ 470160 h 3502107"/>
                <a:gd name="connsiteX82" fmla="*/ 2079139 w 3248517"/>
                <a:gd name="connsiteY82" fmla="*/ 379171 h 3502107"/>
                <a:gd name="connsiteX83" fmla="*/ 2305379 w 3248517"/>
                <a:gd name="connsiteY83" fmla="*/ 238764 h 3502107"/>
                <a:gd name="connsiteX84" fmla="*/ 2167863 w 3248517"/>
                <a:gd name="connsiteY84" fmla="*/ 296731 h 3502107"/>
                <a:gd name="connsiteX85" fmla="*/ 2035574 w 3248517"/>
                <a:gd name="connsiteY85" fmla="*/ 307863 h 3502107"/>
                <a:gd name="connsiteX86" fmla="*/ 2047899 w 3248517"/>
                <a:gd name="connsiteY86" fmla="*/ 174099 h 3502107"/>
                <a:gd name="connsiteX87" fmla="*/ 2126456 w 3248517"/>
                <a:gd name="connsiteY87" fmla="*/ 0 h 3502107"/>
                <a:gd name="connsiteX88" fmla="*/ 1966650 w 3248517"/>
                <a:gd name="connsiteY88" fmla="*/ 257318 h 3502107"/>
                <a:gd name="connsiteX89" fmla="*/ 1936870 w 3248517"/>
                <a:gd name="connsiteY89" fmla="*/ 32164 h 3502107"/>
                <a:gd name="connsiteX90" fmla="*/ 1901275 w 3248517"/>
                <a:gd name="connsiteY90" fmla="*/ 208756 h 3502107"/>
                <a:gd name="connsiteX91" fmla="*/ 1931363 w 3248517"/>
                <a:gd name="connsiteY91" fmla="*/ 367315 h 3502107"/>
                <a:gd name="connsiteX92" fmla="*/ 1837294 w 3248517"/>
                <a:gd name="connsiteY92" fmla="*/ 288733 h 3502107"/>
                <a:gd name="connsiteX93" fmla="*/ 1776782 w 3248517"/>
                <a:gd name="connsiteY93" fmla="*/ 138130 h 3502107"/>
                <a:gd name="connsiteX94" fmla="*/ 1812524 w 3248517"/>
                <a:gd name="connsiteY94" fmla="*/ 363351 h 3502107"/>
                <a:gd name="connsiteX95" fmla="*/ 2358415 w 3248517"/>
                <a:gd name="connsiteY95" fmla="*/ 907420 h 3502107"/>
                <a:gd name="connsiteX96" fmla="*/ 2235543 w 3248517"/>
                <a:gd name="connsiteY96" fmla="*/ 830779 h 3502107"/>
                <a:gd name="connsiteX97" fmla="*/ 2065635 w 3248517"/>
                <a:gd name="connsiteY97" fmla="*/ 746314 h 3502107"/>
                <a:gd name="connsiteX98" fmla="*/ 2108531 w 3248517"/>
                <a:gd name="connsiteY98" fmla="*/ 998194 h 3502107"/>
                <a:gd name="connsiteX99" fmla="*/ 2259254 w 3248517"/>
                <a:gd name="connsiteY99" fmla="*/ 1067227 h 3502107"/>
                <a:gd name="connsiteX100" fmla="*/ 2285163 w 3248517"/>
                <a:gd name="connsiteY100" fmla="*/ 1144483 h 3502107"/>
                <a:gd name="connsiteX101" fmla="*/ 2187208 w 3248517"/>
                <a:gd name="connsiteY101" fmla="*/ 1396872 h 3502107"/>
                <a:gd name="connsiteX102" fmla="*/ 1962055 w 3248517"/>
                <a:gd name="connsiteY102" fmla="*/ 1419847 h 3502107"/>
                <a:gd name="connsiteX103" fmla="*/ 1658786 w 3248517"/>
                <a:gd name="connsiteY103" fmla="*/ 1452012 h 3502107"/>
                <a:gd name="connsiteX104" fmla="*/ 514638 w 3248517"/>
                <a:gd name="connsiteY104" fmla="*/ 1433632 h 3502107"/>
                <a:gd name="connsiteX0" fmla="*/ 514638 w 3248517"/>
                <a:gd name="connsiteY0" fmla="*/ 1433632 h 3502803"/>
                <a:gd name="connsiteX1" fmla="*/ 514638 w 3248517"/>
                <a:gd name="connsiteY1" fmla="*/ 1433632 h 3502803"/>
                <a:gd name="connsiteX2" fmla="*/ 202179 w 3248517"/>
                <a:gd name="connsiteY2" fmla="*/ 1603646 h 3502803"/>
                <a:gd name="connsiteX3" fmla="*/ 18380 w 3248517"/>
                <a:gd name="connsiteY3" fmla="*/ 1787445 h 3502803"/>
                <a:gd name="connsiteX4" fmla="*/ 0 w 3248517"/>
                <a:gd name="connsiteY4" fmla="*/ 2063143 h 3502803"/>
                <a:gd name="connsiteX5" fmla="*/ 151635 w 3248517"/>
                <a:gd name="connsiteY5" fmla="*/ 1952864 h 3502803"/>
                <a:gd name="connsiteX6" fmla="*/ 188394 w 3248517"/>
                <a:gd name="connsiteY6" fmla="*/ 2003409 h 3502803"/>
                <a:gd name="connsiteX7" fmla="*/ 202179 w 3248517"/>
                <a:gd name="connsiteY7" fmla="*/ 1856369 h 3502803"/>
                <a:gd name="connsiteX8" fmla="*/ 280294 w 3248517"/>
                <a:gd name="connsiteY8" fmla="*/ 2269917 h 3502803"/>
                <a:gd name="connsiteX9" fmla="*/ 36760 w 3248517"/>
                <a:gd name="connsiteY9" fmla="*/ 2550211 h 3502803"/>
                <a:gd name="connsiteX10" fmla="*/ 45950 w 3248517"/>
                <a:gd name="connsiteY10" fmla="*/ 3363521 h 3502803"/>
                <a:gd name="connsiteX11" fmla="*/ 105685 w 3248517"/>
                <a:gd name="connsiteY11" fmla="*/ 3326761 h 3502803"/>
                <a:gd name="connsiteX12" fmla="*/ 133255 w 3248517"/>
                <a:gd name="connsiteY12" fmla="*/ 3469206 h 3502803"/>
                <a:gd name="connsiteX13" fmla="*/ 298674 w 3248517"/>
                <a:gd name="connsiteY13" fmla="*/ 3464611 h 3502803"/>
                <a:gd name="connsiteX14" fmla="*/ 353813 w 3248517"/>
                <a:gd name="connsiteY14" fmla="*/ 3427851 h 3502803"/>
                <a:gd name="connsiteX15" fmla="*/ 174609 w 3248517"/>
                <a:gd name="connsiteY15" fmla="*/ 3276217 h 3502803"/>
                <a:gd name="connsiteX16" fmla="*/ 170014 w 3248517"/>
                <a:gd name="connsiteY16" fmla="*/ 2720225 h 3502803"/>
                <a:gd name="connsiteX17" fmla="*/ 390573 w 3248517"/>
                <a:gd name="connsiteY17" fmla="*/ 2605350 h 3502803"/>
                <a:gd name="connsiteX18" fmla="*/ 298674 w 3248517"/>
                <a:gd name="connsiteY18" fmla="*/ 2734010 h 3502803"/>
                <a:gd name="connsiteX19" fmla="*/ 680057 w 3248517"/>
                <a:gd name="connsiteY19" fmla="*/ 3294597 h 3502803"/>
                <a:gd name="connsiteX20" fmla="*/ 721411 w 3248517"/>
                <a:gd name="connsiteY20" fmla="*/ 3262432 h 3502803"/>
                <a:gd name="connsiteX21" fmla="*/ 735196 w 3248517"/>
                <a:gd name="connsiteY21" fmla="*/ 3363521 h 3502803"/>
                <a:gd name="connsiteX22" fmla="*/ 928185 w 3248517"/>
                <a:gd name="connsiteY22" fmla="*/ 3363521 h 3502803"/>
                <a:gd name="connsiteX23" fmla="*/ 974135 w 3248517"/>
                <a:gd name="connsiteY23" fmla="*/ 3331356 h 3502803"/>
                <a:gd name="connsiteX24" fmla="*/ 758171 w 3248517"/>
                <a:gd name="connsiteY24" fmla="*/ 3193507 h 3502803"/>
                <a:gd name="connsiteX25" fmla="*/ 510043 w 3248517"/>
                <a:gd name="connsiteY25" fmla="*/ 2821314 h 3502803"/>
                <a:gd name="connsiteX26" fmla="*/ 519233 w 3248517"/>
                <a:gd name="connsiteY26" fmla="*/ 2738605 h 3502803"/>
                <a:gd name="connsiteX27" fmla="*/ 914400 w 3248517"/>
                <a:gd name="connsiteY27" fmla="*/ 2334247 h 3502803"/>
                <a:gd name="connsiteX28" fmla="*/ 1709331 w 3248517"/>
                <a:gd name="connsiteY28" fmla="*/ 2380197 h 3502803"/>
                <a:gd name="connsiteX29" fmla="*/ 1585267 w 3248517"/>
                <a:gd name="connsiteY29" fmla="*/ 3248647 h 3502803"/>
                <a:gd name="connsiteX30" fmla="*/ 1622026 w 3248517"/>
                <a:gd name="connsiteY30" fmla="*/ 3239457 h 3502803"/>
                <a:gd name="connsiteX31" fmla="*/ 1617432 w 3248517"/>
                <a:gd name="connsiteY31" fmla="*/ 3386496 h 3502803"/>
                <a:gd name="connsiteX32" fmla="*/ 1824205 w 3248517"/>
                <a:gd name="connsiteY32" fmla="*/ 3450826 h 3502803"/>
                <a:gd name="connsiteX33" fmla="*/ 1856370 w 3248517"/>
                <a:gd name="connsiteY33" fmla="*/ 3391091 h 3502803"/>
                <a:gd name="connsiteX34" fmla="*/ 1718521 w 3248517"/>
                <a:gd name="connsiteY34" fmla="*/ 3303786 h 3502803"/>
                <a:gd name="connsiteX35" fmla="*/ 1746091 w 3248517"/>
                <a:gd name="connsiteY35" fmla="*/ 2908619 h 3502803"/>
                <a:gd name="connsiteX36" fmla="*/ 1870155 w 3248517"/>
                <a:gd name="connsiteY36" fmla="*/ 2623730 h 3502803"/>
                <a:gd name="connsiteX37" fmla="*/ 1975840 w 3248517"/>
                <a:gd name="connsiteY37" fmla="*/ 2844289 h 3502803"/>
                <a:gd name="connsiteX38" fmla="*/ 2058549 w 3248517"/>
                <a:gd name="connsiteY38" fmla="*/ 3060253 h 3502803"/>
                <a:gd name="connsiteX39" fmla="*/ 2104499 w 3248517"/>
                <a:gd name="connsiteY39" fmla="*/ 3358926 h 3502803"/>
                <a:gd name="connsiteX40" fmla="*/ 2141259 w 3248517"/>
                <a:gd name="connsiteY40" fmla="*/ 3326761 h 3502803"/>
                <a:gd name="connsiteX41" fmla="*/ 2168828 w 3248517"/>
                <a:gd name="connsiteY41" fmla="*/ 3496775 h 3502803"/>
                <a:gd name="connsiteX42" fmla="*/ 2271740 w 3248517"/>
                <a:gd name="connsiteY42" fmla="*/ 3502107 h 3502803"/>
                <a:gd name="connsiteX43" fmla="*/ 2353539 w 3248517"/>
                <a:gd name="connsiteY43" fmla="*/ 3463419 h 3502803"/>
                <a:gd name="connsiteX44" fmla="*/ 2240700 w 3248517"/>
                <a:gd name="connsiteY44" fmla="*/ 3366924 h 3502803"/>
                <a:gd name="connsiteX45" fmla="*/ 2145854 w 3248517"/>
                <a:gd name="connsiteY45" fmla="*/ 3087823 h 3502803"/>
                <a:gd name="connsiteX46" fmla="*/ 2101660 w 3248517"/>
                <a:gd name="connsiteY46" fmla="*/ 2817884 h 3502803"/>
                <a:gd name="connsiteX47" fmla="*/ 2072334 w 3248517"/>
                <a:gd name="connsiteY47" fmla="*/ 2357222 h 3502803"/>
                <a:gd name="connsiteX48" fmla="*/ 2313376 w 3248517"/>
                <a:gd name="connsiteY48" fmla="*/ 2205413 h 3502803"/>
                <a:gd name="connsiteX49" fmla="*/ 2604615 w 3248517"/>
                <a:gd name="connsiteY49" fmla="*/ 1779447 h 3502803"/>
                <a:gd name="connsiteX50" fmla="*/ 2672628 w 3248517"/>
                <a:gd name="connsiteY50" fmla="*/ 1448891 h 3502803"/>
                <a:gd name="connsiteX51" fmla="*/ 2785010 w 3248517"/>
                <a:gd name="connsiteY51" fmla="*/ 1398346 h 3502803"/>
                <a:gd name="connsiteX52" fmla="*/ 2774628 w 3248517"/>
                <a:gd name="connsiteY52" fmla="*/ 1288521 h 3502803"/>
                <a:gd name="connsiteX53" fmla="*/ 2760106 w 3248517"/>
                <a:gd name="connsiteY53" fmla="*/ 1231453 h 3502803"/>
                <a:gd name="connsiteX54" fmla="*/ 2783362 w 3248517"/>
                <a:gd name="connsiteY54" fmla="*/ 1121454 h 3502803"/>
                <a:gd name="connsiteX55" fmla="*/ 2813492 w 3248517"/>
                <a:gd name="connsiteY55" fmla="*/ 1132185 h 3502803"/>
                <a:gd name="connsiteX56" fmla="*/ 2807530 w 3248517"/>
                <a:gd name="connsiteY56" fmla="*/ 1066034 h 3502803"/>
                <a:gd name="connsiteX57" fmla="*/ 2835100 w 3248517"/>
                <a:gd name="connsiteY57" fmla="*/ 1020084 h 3502803"/>
                <a:gd name="connsiteX58" fmla="*/ 2946306 w 3248517"/>
                <a:gd name="connsiteY58" fmla="*/ 872562 h 3502803"/>
                <a:gd name="connsiteX59" fmla="*/ 2986734 w 3248517"/>
                <a:gd name="connsiteY59" fmla="*/ 771955 h 3502803"/>
                <a:gd name="connsiteX60" fmla="*/ 2876992 w 3248517"/>
                <a:gd name="connsiteY60" fmla="*/ 819245 h 3502803"/>
                <a:gd name="connsiteX61" fmla="*/ 2742744 w 3248517"/>
                <a:gd name="connsiteY61" fmla="*/ 868450 h 3502803"/>
                <a:gd name="connsiteX62" fmla="*/ 3074039 w 3248517"/>
                <a:gd name="connsiteY62" fmla="*/ 501589 h 3502803"/>
                <a:gd name="connsiteX63" fmla="*/ 3219323 w 3248517"/>
                <a:gd name="connsiteY63" fmla="*/ 46231 h 3502803"/>
                <a:gd name="connsiteX64" fmla="*/ 3119988 w 3248517"/>
                <a:gd name="connsiteY64" fmla="*/ 328453 h 3502803"/>
                <a:gd name="connsiteX65" fmla="*/ 3079371 w 3248517"/>
                <a:gd name="connsiteY65" fmla="*/ 38232 h 3502803"/>
                <a:gd name="connsiteX66" fmla="*/ 3059798 w 3248517"/>
                <a:gd name="connsiteY66" fmla="*/ 388642 h 3502803"/>
                <a:gd name="connsiteX67" fmla="*/ 2963023 w 3248517"/>
                <a:gd name="connsiteY67" fmla="*/ 482754 h 3502803"/>
                <a:gd name="connsiteX68" fmla="*/ 2822963 w 3248517"/>
                <a:gd name="connsiteY68" fmla="*/ 60189 h 3502803"/>
                <a:gd name="connsiteX69" fmla="*/ 2887119 w 3248517"/>
                <a:gd name="connsiteY69" fmla="*/ 521161 h 3502803"/>
                <a:gd name="connsiteX70" fmla="*/ 2715630 w 3248517"/>
                <a:gd name="connsiteY70" fmla="*/ 730601 h 3502803"/>
                <a:gd name="connsiteX71" fmla="*/ 2649828 w 3248517"/>
                <a:gd name="connsiteY71" fmla="*/ 620884 h 3502803"/>
                <a:gd name="connsiteX72" fmla="*/ 2633832 w 3248517"/>
                <a:gd name="connsiteY72" fmla="*/ 446449 h 3502803"/>
                <a:gd name="connsiteX73" fmla="*/ 2586971 w 3248517"/>
                <a:gd name="connsiteY73" fmla="*/ 643296 h 3502803"/>
                <a:gd name="connsiteX74" fmla="*/ 2650846 w 3248517"/>
                <a:gd name="connsiteY74" fmla="*/ 771218 h 3502803"/>
                <a:gd name="connsiteX75" fmla="*/ 2632922 w 3248517"/>
                <a:gd name="connsiteY75" fmla="*/ 854946 h 3502803"/>
                <a:gd name="connsiteX76" fmla="*/ 2481287 w 3248517"/>
                <a:gd name="connsiteY76" fmla="*/ 854665 h 3502803"/>
                <a:gd name="connsiteX77" fmla="*/ 2393982 w 3248517"/>
                <a:gd name="connsiteY77" fmla="*/ 753575 h 3502803"/>
                <a:gd name="connsiteX78" fmla="*/ 2447929 w 3248517"/>
                <a:gd name="connsiteY78" fmla="*/ 605344 h 3502803"/>
                <a:gd name="connsiteX79" fmla="*/ 2420079 w 3248517"/>
                <a:gd name="connsiteY79" fmla="*/ 458586 h 3502803"/>
                <a:gd name="connsiteX80" fmla="*/ 2330389 w 3248517"/>
                <a:gd name="connsiteY80" fmla="*/ 702575 h 3502803"/>
                <a:gd name="connsiteX81" fmla="*/ 2045501 w 3248517"/>
                <a:gd name="connsiteY81" fmla="*/ 470160 h 3502803"/>
                <a:gd name="connsiteX82" fmla="*/ 2079139 w 3248517"/>
                <a:gd name="connsiteY82" fmla="*/ 379171 h 3502803"/>
                <a:gd name="connsiteX83" fmla="*/ 2305379 w 3248517"/>
                <a:gd name="connsiteY83" fmla="*/ 238764 h 3502803"/>
                <a:gd name="connsiteX84" fmla="*/ 2167863 w 3248517"/>
                <a:gd name="connsiteY84" fmla="*/ 296731 h 3502803"/>
                <a:gd name="connsiteX85" fmla="*/ 2035574 w 3248517"/>
                <a:gd name="connsiteY85" fmla="*/ 307863 h 3502803"/>
                <a:gd name="connsiteX86" fmla="*/ 2047899 w 3248517"/>
                <a:gd name="connsiteY86" fmla="*/ 174099 h 3502803"/>
                <a:gd name="connsiteX87" fmla="*/ 2126456 w 3248517"/>
                <a:gd name="connsiteY87" fmla="*/ 0 h 3502803"/>
                <a:gd name="connsiteX88" fmla="*/ 1966650 w 3248517"/>
                <a:gd name="connsiteY88" fmla="*/ 257318 h 3502803"/>
                <a:gd name="connsiteX89" fmla="*/ 1936870 w 3248517"/>
                <a:gd name="connsiteY89" fmla="*/ 32164 h 3502803"/>
                <a:gd name="connsiteX90" fmla="*/ 1901275 w 3248517"/>
                <a:gd name="connsiteY90" fmla="*/ 208756 h 3502803"/>
                <a:gd name="connsiteX91" fmla="*/ 1931363 w 3248517"/>
                <a:gd name="connsiteY91" fmla="*/ 367315 h 3502803"/>
                <a:gd name="connsiteX92" fmla="*/ 1837294 w 3248517"/>
                <a:gd name="connsiteY92" fmla="*/ 288733 h 3502803"/>
                <a:gd name="connsiteX93" fmla="*/ 1776782 w 3248517"/>
                <a:gd name="connsiteY93" fmla="*/ 138130 h 3502803"/>
                <a:gd name="connsiteX94" fmla="*/ 1812524 w 3248517"/>
                <a:gd name="connsiteY94" fmla="*/ 363351 h 3502803"/>
                <a:gd name="connsiteX95" fmla="*/ 2358415 w 3248517"/>
                <a:gd name="connsiteY95" fmla="*/ 907420 h 3502803"/>
                <a:gd name="connsiteX96" fmla="*/ 2235543 w 3248517"/>
                <a:gd name="connsiteY96" fmla="*/ 830779 h 3502803"/>
                <a:gd name="connsiteX97" fmla="*/ 2065635 w 3248517"/>
                <a:gd name="connsiteY97" fmla="*/ 746314 h 3502803"/>
                <a:gd name="connsiteX98" fmla="*/ 2108531 w 3248517"/>
                <a:gd name="connsiteY98" fmla="*/ 998194 h 3502803"/>
                <a:gd name="connsiteX99" fmla="*/ 2259254 w 3248517"/>
                <a:gd name="connsiteY99" fmla="*/ 1067227 h 3502803"/>
                <a:gd name="connsiteX100" fmla="*/ 2285163 w 3248517"/>
                <a:gd name="connsiteY100" fmla="*/ 1144483 h 3502803"/>
                <a:gd name="connsiteX101" fmla="*/ 2187208 w 3248517"/>
                <a:gd name="connsiteY101" fmla="*/ 1396872 h 3502803"/>
                <a:gd name="connsiteX102" fmla="*/ 1962055 w 3248517"/>
                <a:gd name="connsiteY102" fmla="*/ 1419847 h 3502803"/>
                <a:gd name="connsiteX103" fmla="*/ 1658786 w 3248517"/>
                <a:gd name="connsiteY103" fmla="*/ 1452012 h 3502803"/>
                <a:gd name="connsiteX104" fmla="*/ 514638 w 3248517"/>
                <a:gd name="connsiteY104" fmla="*/ 1433632 h 3502803"/>
                <a:gd name="connsiteX0" fmla="*/ 514638 w 3248517"/>
                <a:gd name="connsiteY0" fmla="*/ 1433632 h 3508045"/>
                <a:gd name="connsiteX1" fmla="*/ 514638 w 3248517"/>
                <a:gd name="connsiteY1" fmla="*/ 1433632 h 3508045"/>
                <a:gd name="connsiteX2" fmla="*/ 202179 w 3248517"/>
                <a:gd name="connsiteY2" fmla="*/ 1603646 h 3508045"/>
                <a:gd name="connsiteX3" fmla="*/ 18380 w 3248517"/>
                <a:gd name="connsiteY3" fmla="*/ 1787445 h 3508045"/>
                <a:gd name="connsiteX4" fmla="*/ 0 w 3248517"/>
                <a:gd name="connsiteY4" fmla="*/ 2063143 h 3508045"/>
                <a:gd name="connsiteX5" fmla="*/ 151635 w 3248517"/>
                <a:gd name="connsiteY5" fmla="*/ 1952864 h 3508045"/>
                <a:gd name="connsiteX6" fmla="*/ 188394 w 3248517"/>
                <a:gd name="connsiteY6" fmla="*/ 2003409 h 3508045"/>
                <a:gd name="connsiteX7" fmla="*/ 202179 w 3248517"/>
                <a:gd name="connsiteY7" fmla="*/ 1856369 h 3508045"/>
                <a:gd name="connsiteX8" fmla="*/ 280294 w 3248517"/>
                <a:gd name="connsiteY8" fmla="*/ 2269917 h 3508045"/>
                <a:gd name="connsiteX9" fmla="*/ 36760 w 3248517"/>
                <a:gd name="connsiteY9" fmla="*/ 2550211 h 3508045"/>
                <a:gd name="connsiteX10" fmla="*/ 45950 w 3248517"/>
                <a:gd name="connsiteY10" fmla="*/ 3363521 h 3508045"/>
                <a:gd name="connsiteX11" fmla="*/ 105685 w 3248517"/>
                <a:gd name="connsiteY11" fmla="*/ 3326761 h 3508045"/>
                <a:gd name="connsiteX12" fmla="*/ 133255 w 3248517"/>
                <a:gd name="connsiteY12" fmla="*/ 3469206 h 3508045"/>
                <a:gd name="connsiteX13" fmla="*/ 298674 w 3248517"/>
                <a:gd name="connsiteY13" fmla="*/ 3464611 h 3508045"/>
                <a:gd name="connsiteX14" fmla="*/ 353813 w 3248517"/>
                <a:gd name="connsiteY14" fmla="*/ 3427851 h 3508045"/>
                <a:gd name="connsiteX15" fmla="*/ 174609 w 3248517"/>
                <a:gd name="connsiteY15" fmla="*/ 3276217 h 3508045"/>
                <a:gd name="connsiteX16" fmla="*/ 170014 w 3248517"/>
                <a:gd name="connsiteY16" fmla="*/ 2720225 h 3508045"/>
                <a:gd name="connsiteX17" fmla="*/ 390573 w 3248517"/>
                <a:gd name="connsiteY17" fmla="*/ 2605350 h 3508045"/>
                <a:gd name="connsiteX18" fmla="*/ 298674 w 3248517"/>
                <a:gd name="connsiteY18" fmla="*/ 2734010 h 3508045"/>
                <a:gd name="connsiteX19" fmla="*/ 680057 w 3248517"/>
                <a:gd name="connsiteY19" fmla="*/ 3294597 h 3508045"/>
                <a:gd name="connsiteX20" fmla="*/ 721411 w 3248517"/>
                <a:gd name="connsiteY20" fmla="*/ 3262432 h 3508045"/>
                <a:gd name="connsiteX21" fmla="*/ 735196 w 3248517"/>
                <a:gd name="connsiteY21" fmla="*/ 3363521 h 3508045"/>
                <a:gd name="connsiteX22" fmla="*/ 928185 w 3248517"/>
                <a:gd name="connsiteY22" fmla="*/ 3363521 h 3508045"/>
                <a:gd name="connsiteX23" fmla="*/ 974135 w 3248517"/>
                <a:gd name="connsiteY23" fmla="*/ 3331356 h 3508045"/>
                <a:gd name="connsiteX24" fmla="*/ 758171 w 3248517"/>
                <a:gd name="connsiteY24" fmla="*/ 3193507 h 3508045"/>
                <a:gd name="connsiteX25" fmla="*/ 510043 w 3248517"/>
                <a:gd name="connsiteY25" fmla="*/ 2821314 h 3508045"/>
                <a:gd name="connsiteX26" fmla="*/ 519233 w 3248517"/>
                <a:gd name="connsiteY26" fmla="*/ 2738605 h 3508045"/>
                <a:gd name="connsiteX27" fmla="*/ 914400 w 3248517"/>
                <a:gd name="connsiteY27" fmla="*/ 2334247 h 3508045"/>
                <a:gd name="connsiteX28" fmla="*/ 1709331 w 3248517"/>
                <a:gd name="connsiteY28" fmla="*/ 2380197 h 3508045"/>
                <a:gd name="connsiteX29" fmla="*/ 1585267 w 3248517"/>
                <a:gd name="connsiteY29" fmla="*/ 3248647 h 3508045"/>
                <a:gd name="connsiteX30" fmla="*/ 1622026 w 3248517"/>
                <a:gd name="connsiteY30" fmla="*/ 3239457 h 3508045"/>
                <a:gd name="connsiteX31" fmla="*/ 1617432 w 3248517"/>
                <a:gd name="connsiteY31" fmla="*/ 3386496 h 3508045"/>
                <a:gd name="connsiteX32" fmla="*/ 1824205 w 3248517"/>
                <a:gd name="connsiteY32" fmla="*/ 3450826 h 3508045"/>
                <a:gd name="connsiteX33" fmla="*/ 1856370 w 3248517"/>
                <a:gd name="connsiteY33" fmla="*/ 3391091 h 3508045"/>
                <a:gd name="connsiteX34" fmla="*/ 1718521 w 3248517"/>
                <a:gd name="connsiteY34" fmla="*/ 3303786 h 3508045"/>
                <a:gd name="connsiteX35" fmla="*/ 1746091 w 3248517"/>
                <a:gd name="connsiteY35" fmla="*/ 2908619 h 3508045"/>
                <a:gd name="connsiteX36" fmla="*/ 1870155 w 3248517"/>
                <a:gd name="connsiteY36" fmla="*/ 2623730 h 3508045"/>
                <a:gd name="connsiteX37" fmla="*/ 1975840 w 3248517"/>
                <a:gd name="connsiteY37" fmla="*/ 2844289 h 3508045"/>
                <a:gd name="connsiteX38" fmla="*/ 2058549 w 3248517"/>
                <a:gd name="connsiteY38" fmla="*/ 3060253 h 3508045"/>
                <a:gd name="connsiteX39" fmla="*/ 2104499 w 3248517"/>
                <a:gd name="connsiteY39" fmla="*/ 3358926 h 3508045"/>
                <a:gd name="connsiteX40" fmla="*/ 2141259 w 3248517"/>
                <a:gd name="connsiteY40" fmla="*/ 3326761 h 3508045"/>
                <a:gd name="connsiteX41" fmla="*/ 2168828 w 3248517"/>
                <a:gd name="connsiteY41" fmla="*/ 3496775 h 3508045"/>
                <a:gd name="connsiteX42" fmla="*/ 2309062 w 3248517"/>
                <a:gd name="connsiteY42" fmla="*/ 3507439 h 3508045"/>
                <a:gd name="connsiteX43" fmla="*/ 2353539 w 3248517"/>
                <a:gd name="connsiteY43" fmla="*/ 3463419 h 3508045"/>
                <a:gd name="connsiteX44" fmla="*/ 2240700 w 3248517"/>
                <a:gd name="connsiteY44" fmla="*/ 3366924 h 3508045"/>
                <a:gd name="connsiteX45" fmla="*/ 2145854 w 3248517"/>
                <a:gd name="connsiteY45" fmla="*/ 3087823 h 3508045"/>
                <a:gd name="connsiteX46" fmla="*/ 2101660 w 3248517"/>
                <a:gd name="connsiteY46" fmla="*/ 2817884 h 3508045"/>
                <a:gd name="connsiteX47" fmla="*/ 2072334 w 3248517"/>
                <a:gd name="connsiteY47" fmla="*/ 2357222 h 3508045"/>
                <a:gd name="connsiteX48" fmla="*/ 2313376 w 3248517"/>
                <a:gd name="connsiteY48" fmla="*/ 2205413 h 3508045"/>
                <a:gd name="connsiteX49" fmla="*/ 2604615 w 3248517"/>
                <a:gd name="connsiteY49" fmla="*/ 1779447 h 3508045"/>
                <a:gd name="connsiteX50" fmla="*/ 2672628 w 3248517"/>
                <a:gd name="connsiteY50" fmla="*/ 1448891 h 3508045"/>
                <a:gd name="connsiteX51" fmla="*/ 2785010 w 3248517"/>
                <a:gd name="connsiteY51" fmla="*/ 1398346 h 3508045"/>
                <a:gd name="connsiteX52" fmla="*/ 2774628 w 3248517"/>
                <a:gd name="connsiteY52" fmla="*/ 1288521 h 3508045"/>
                <a:gd name="connsiteX53" fmla="*/ 2760106 w 3248517"/>
                <a:gd name="connsiteY53" fmla="*/ 1231453 h 3508045"/>
                <a:gd name="connsiteX54" fmla="*/ 2783362 w 3248517"/>
                <a:gd name="connsiteY54" fmla="*/ 1121454 h 3508045"/>
                <a:gd name="connsiteX55" fmla="*/ 2813492 w 3248517"/>
                <a:gd name="connsiteY55" fmla="*/ 1132185 h 3508045"/>
                <a:gd name="connsiteX56" fmla="*/ 2807530 w 3248517"/>
                <a:gd name="connsiteY56" fmla="*/ 1066034 h 3508045"/>
                <a:gd name="connsiteX57" fmla="*/ 2835100 w 3248517"/>
                <a:gd name="connsiteY57" fmla="*/ 1020084 h 3508045"/>
                <a:gd name="connsiteX58" fmla="*/ 2946306 w 3248517"/>
                <a:gd name="connsiteY58" fmla="*/ 872562 h 3508045"/>
                <a:gd name="connsiteX59" fmla="*/ 2986734 w 3248517"/>
                <a:gd name="connsiteY59" fmla="*/ 771955 h 3508045"/>
                <a:gd name="connsiteX60" fmla="*/ 2876992 w 3248517"/>
                <a:gd name="connsiteY60" fmla="*/ 819245 h 3508045"/>
                <a:gd name="connsiteX61" fmla="*/ 2742744 w 3248517"/>
                <a:gd name="connsiteY61" fmla="*/ 868450 h 3508045"/>
                <a:gd name="connsiteX62" fmla="*/ 3074039 w 3248517"/>
                <a:gd name="connsiteY62" fmla="*/ 501589 h 3508045"/>
                <a:gd name="connsiteX63" fmla="*/ 3219323 w 3248517"/>
                <a:gd name="connsiteY63" fmla="*/ 46231 h 3508045"/>
                <a:gd name="connsiteX64" fmla="*/ 3119988 w 3248517"/>
                <a:gd name="connsiteY64" fmla="*/ 328453 h 3508045"/>
                <a:gd name="connsiteX65" fmla="*/ 3079371 w 3248517"/>
                <a:gd name="connsiteY65" fmla="*/ 38232 h 3508045"/>
                <a:gd name="connsiteX66" fmla="*/ 3059798 w 3248517"/>
                <a:gd name="connsiteY66" fmla="*/ 388642 h 3508045"/>
                <a:gd name="connsiteX67" fmla="*/ 2963023 w 3248517"/>
                <a:gd name="connsiteY67" fmla="*/ 482754 h 3508045"/>
                <a:gd name="connsiteX68" fmla="*/ 2822963 w 3248517"/>
                <a:gd name="connsiteY68" fmla="*/ 60189 h 3508045"/>
                <a:gd name="connsiteX69" fmla="*/ 2887119 w 3248517"/>
                <a:gd name="connsiteY69" fmla="*/ 521161 h 3508045"/>
                <a:gd name="connsiteX70" fmla="*/ 2715630 w 3248517"/>
                <a:gd name="connsiteY70" fmla="*/ 730601 h 3508045"/>
                <a:gd name="connsiteX71" fmla="*/ 2649828 w 3248517"/>
                <a:gd name="connsiteY71" fmla="*/ 620884 h 3508045"/>
                <a:gd name="connsiteX72" fmla="*/ 2633832 w 3248517"/>
                <a:gd name="connsiteY72" fmla="*/ 446449 h 3508045"/>
                <a:gd name="connsiteX73" fmla="*/ 2586971 w 3248517"/>
                <a:gd name="connsiteY73" fmla="*/ 643296 h 3508045"/>
                <a:gd name="connsiteX74" fmla="*/ 2650846 w 3248517"/>
                <a:gd name="connsiteY74" fmla="*/ 771218 h 3508045"/>
                <a:gd name="connsiteX75" fmla="*/ 2632922 w 3248517"/>
                <a:gd name="connsiteY75" fmla="*/ 854946 h 3508045"/>
                <a:gd name="connsiteX76" fmla="*/ 2481287 w 3248517"/>
                <a:gd name="connsiteY76" fmla="*/ 854665 h 3508045"/>
                <a:gd name="connsiteX77" fmla="*/ 2393982 w 3248517"/>
                <a:gd name="connsiteY77" fmla="*/ 753575 h 3508045"/>
                <a:gd name="connsiteX78" fmla="*/ 2447929 w 3248517"/>
                <a:gd name="connsiteY78" fmla="*/ 605344 h 3508045"/>
                <a:gd name="connsiteX79" fmla="*/ 2420079 w 3248517"/>
                <a:gd name="connsiteY79" fmla="*/ 458586 h 3508045"/>
                <a:gd name="connsiteX80" fmla="*/ 2330389 w 3248517"/>
                <a:gd name="connsiteY80" fmla="*/ 702575 h 3508045"/>
                <a:gd name="connsiteX81" fmla="*/ 2045501 w 3248517"/>
                <a:gd name="connsiteY81" fmla="*/ 470160 h 3508045"/>
                <a:gd name="connsiteX82" fmla="*/ 2079139 w 3248517"/>
                <a:gd name="connsiteY82" fmla="*/ 379171 h 3508045"/>
                <a:gd name="connsiteX83" fmla="*/ 2305379 w 3248517"/>
                <a:gd name="connsiteY83" fmla="*/ 238764 h 3508045"/>
                <a:gd name="connsiteX84" fmla="*/ 2167863 w 3248517"/>
                <a:gd name="connsiteY84" fmla="*/ 296731 h 3508045"/>
                <a:gd name="connsiteX85" fmla="*/ 2035574 w 3248517"/>
                <a:gd name="connsiteY85" fmla="*/ 307863 h 3508045"/>
                <a:gd name="connsiteX86" fmla="*/ 2047899 w 3248517"/>
                <a:gd name="connsiteY86" fmla="*/ 174099 h 3508045"/>
                <a:gd name="connsiteX87" fmla="*/ 2126456 w 3248517"/>
                <a:gd name="connsiteY87" fmla="*/ 0 h 3508045"/>
                <a:gd name="connsiteX88" fmla="*/ 1966650 w 3248517"/>
                <a:gd name="connsiteY88" fmla="*/ 257318 h 3508045"/>
                <a:gd name="connsiteX89" fmla="*/ 1936870 w 3248517"/>
                <a:gd name="connsiteY89" fmla="*/ 32164 h 3508045"/>
                <a:gd name="connsiteX90" fmla="*/ 1901275 w 3248517"/>
                <a:gd name="connsiteY90" fmla="*/ 208756 h 3508045"/>
                <a:gd name="connsiteX91" fmla="*/ 1931363 w 3248517"/>
                <a:gd name="connsiteY91" fmla="*/ 367315 h 3508045"/>
                <a:gd name="connsiteX92" fmla="*/ 1837294 w 3248517"/>
                <a:gd name="connsiteY92" fmla="*/ 288733 h 3508045"/>
                <a:gd name="connsiteX93" fmla="*/ 1776782 w 3248517"/>
                <a:gd name="connsiteY93" fmla="*/ 138130 h 3508045"/>
                <a:gd name="connsiteX94" fmla="*/ 1812524 w 3248517"/>
                <a:gd name="connsiteY94" fmla="*/ 363351 h 3508045"/>
                <a:gd name="connsiteX95" fmla="*/ 2358415 w 3248517"/>
                <a:gd name="connsiteY95" fmla="*/ 907420 h 3508045"/>
                <a:gd name="connsiteX96" fmla="*/ 2235543 w 3248517"/>
                <a:gd name="connsiteY96" fmla="*/ 830779 h 3508045"/>
                <a:gd name="connsiteX97" fmla="*/ 2065635 w 3248517"/>
                <a:gd name="connsiteY97" fmla="*/ 746314 h 3508045"/>
                <a:gd name="connsiteX98" fmla="*/ 2108531 w 3248517"/>
                <a:gd name="connsiteY98" fmla="*/ 998194 h 3508045"/>
                <a:gd name="connsiteX99" fmla="*/ 2259254 w 3248517"/>
                <a:gd name="connsiteY99" fmla="*/ 1067227 h 3508045"/>
                <a:gd name="connsiteX100" fmla="*/ 2285163 w 3248517"/>
                <a:gd name="connsiteY100" fmla="*/ 1144483 h 3508045"/>
                <a:gd name="connsiteX101" fmla="*/ 2187208 w 3248517"/>
                <a:gd name="connsiteY101" fmla="*/ 1396872 h 3508045"/>
                <a:gd name="connsiteX102" fmla="*/ 1962055 w 3248517"/>
                <a:gd name="connsiteY102" fmla="*/ 1419847 h 3508045"/>
                <a:gd name="connsiteX103" fmla="*/ 1658786 w 3248517"/>
                <a:gd name="connsiteY103" fmla="*/ 1452012 h 3508045"/>
                <a:gd name="connsiteX104" fmla="*/ 514638 w 3248517"/>
                <a:gd name="connsiteY104" fmla="*/ 1433632 h 3508045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41259 w 3248517"/>
                <a:gd name="connsiteY40" fmla="*/ 3326761 h 3507439"/>
                <a:gd name="connsiteX41" fmla="*/ 2168828 w 3248517"/>
                <a:gd name="connsiteY41" fmla="*/ 3496775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41259 w 3248517"/>
                <a:gd name="connsiteY40" fmla="*/ 3326761 h 3507439"/>
                <a:gd name="connsiteX41" fmla="*/ 2168828 w 3248517"/>
                <a:gd name="connsiteY41" fmla="*/ 3496775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41259 w 3248517"/>
                <a:gd name="connsiteY40" fmla="*/ 3326761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773"/>
                <a:gd name="connsiteX1" fmla="*/ 514638 w 3248517"/>
                <a:gd name="connsiteY1" fmla="*/ 1433632 h 3507773"/>
                <a:gd name="connsiteX2" fmla="*/ 202179 w 3248517"/>
                <a:gd name="connsiteY2" fmla="*/ 1603646 h 3507773"/>
                <a:gd name="connsiteX3" fmla="*/ 18380 w 3248517"/>
                <a:gd name="connsiteY3" fmla="*/ 1787445 h 3507773"/>
                <a:gd name="connsiteX4" fmla="*/ 0 w 3248517"/>
                <a:gd name="connsiteY4" fmla="*/ 2063143 h 3507773"/>
                <a:gd name="connsiteX5" fmla="*/ 151635 w 3248517"/>
                <a:gd name="connsiteY5" fmla="*/ 1952864 h 3507773"/>
                <a:gd name="connsiteX6" fmla="*/ 188394 w 3248517"/>
                <a:gd name="connsiteY6" fmla="*/ 2003409 h 3507773"/>
                <a:gd name="connsiteX7" fmla="*/ 202179 w 3248517"/>
                <a:gd name="connsiteY7" fmla="*/ 1856369 h 3507773"/>
                <a:gd name="connsiteX8" fmla="*/ 280294 w 3248517"/>
                <a:gd name="connsiteY8" fmla="*/ 2269917 h 3507773"/>
                <a:gd name="connsiteX9" fmla="*/ 36760 w 3248517"/>
                <a:gd name="connsiteY9" fmla="*/ 2550211 h 3507773"/>
                <a:gd name="connsiteX10" fmla="*/ 45950 w 3248517"/>
                <a:gd name="connsiteY10" fmla="*/ 3363521 h 3507773"/>
                <a:gd name="connsiteX11" fmla="*/ 105685 w 3248517"/>
                <a:gd name="connsiteY11" fmla="*/ 3326761 h 3507773"/>
                <a:gd name="connsiteX12" fmla="*/ 133255 w 3248517"/>
                <a:gd name="connsiteY12" fmla="*/ 3469206 h 3507773"/>
                <a:gd name="connsiteX13" fmla="*/ 298674 w 3248517"/>
                <a:gd name="connsiteY13" fmla="*/ 3464611 h 3507773"/>
                <a:gd name="connsiteX14" fmla="*/ 353813 w 3248517"/>
                <a:gd name="connsiteY14" fmla="*/ 3427851 h 3507773"/>
                <a:gd name="connsiteX15" fmla="*/ 174609 w 3248517"/>
                <a:gd name="connsiteY15" fmla="*/ 3276217 h 3507773"/>
                <a:gd name="connsiteX16" fmla="*/ 170014 w 3248517"/>
                <a:gd name="connsiteY16" fmla="*/ 2720225 h 3507773"/>
                <a:gd name="connsiteX17" fmla="*/ 390573 w 3248517"/>
                <a:gd name="connsiteY17" fmla="*/ 2605350 h 3507773"/>
                <a:gd name="connsiteX18" fmla="*/ 298674 w 3248517"/>
                <a:gd name="connsiteY18" fmla="*/ 2734010 h 3507773"/>
                <a:gd name="connsiteX19" fmla="*/ 680057 w 3248517"/>
                <a:gd name="connsiteY19" fmla="*/ 3294597 h 3507773"/>
                <a:gd name="connsiteX20" fmla="*/ 721411 w 3248517"/>
                <a:gd name="connsiteY20" fmla="*/ 3262432 h 3507773"/>
                <a:gd name="connsiteX21" fmla="*/ 735196 w 3248517"/>
                <a:gd name="connsiteY21" fmla="*/ 3363521 h 3507773"/>
                <a:gd name="connsiteX22" fmla="*/ 928185 w 3248517"/>
                <a:gd name="connsiteY22" fmla="*/ 3363521 h 3507773"/>
                <a:gd name="connsiteX23" fmla="*/ 974135 w 3248517"/>
                <a:gd name="connsiteY23" fmla="*/ 3331356 h 3507773"/>
                <a:gd name="connsiteX24" fmla="*/ 758171 w 3248517"/>
                <a:gd name="connsiteY24" fmla="*/ 3193507 h 3507773"/>
                <a:gd name="connsiteX25" fmla="*/ 510043 w 3248517"/>
                <a:gd name="connsiteY25" fmla="*/ 2821314 h 3507773"/>
                <a:gd name="connsiteX26" fmla="*/ 519233 w 3248517"/>
                <a:gd name="connsiteY26" fmla="*/ 2738605 h 3507773"/>
                <a:gd name="connsiteX27" fmla="*/ 914400 w 3248517"/>
                <a:gd name="connsiteY27" fmla="*/ 2334247 h 3507773"/>
                <a:gd name="connsiteX28" fmla="*/ 1709331 w 3248517"/>
                <a:gd name="connsiteY28" fmla="*/ 2380197 h 3507773"/>
                <a:gd name="connsiteX29" fmla="*/ 1585267 w 3248517"/>
                <a:gd name="connsiteY29" fmla="*/ 3248647 h 3507773"/>
                <a:gd name="connsiteX30" fmla="*/ 1622026 w 3248517"/>
                <a:gd name="connsiteY30" fmla="*/ 3239457 h 3507773"/>
                <a:gd name="connsiteX31" fmla="*/ 1617432 w 3248517"/>
                <a:gd name="connsiteY31" fmla="*/ 3386496 h 3507773"/>
                <a:gd name="connsiteX32" fmla="*/ 1824205 w 3248517"/>
                <a:gd name="connsiteY32" fmla="*/ 3450826 h 3507773"/>
                <a:gd name="connsiteX33" fmla="*/ 1856370 w 3248517"/>
                <a:gd name="connsiteY33" fmla="*/ 3391091 h 3507773"/>
                <a:gd name="connsiteX34" fmla="*/ 1718521 w 3248517"/>
                <a:gd name="connsiteY34" fmla="*/ 3303786 h 3507773"/>
                <a:gd name="connsiteX35" fmla="*/ 1746091 w 3248517"/>
                <a:gd name="connsiteY35" fmla="*/ 2908619 h 3507773"/>
                <a:gd name="connsiteX36" fmla="*/ 1870155 w 3248517"/>
                <a:gd name="connsiteY36" fmla="*/ 2623730 h 3507773"/>
                <a:gd name="connsiteX37" fmla="*/ 1975840 w 3248517"/>
                <a:gd name="connsiteY37" fmla="*/ 2844289 h 3507773"/>
                <a:gd name="connsiteX38" fmla="*/ 2058549 w 3248517"/>
                <a:gd name="connsiteY38" fmla="*/ 3060253 h 3507773"/>
                <a:gd name="connsiteX39" fmla="*/ 2104499 w 3248517"/>
                <a:gd name="connsiteY39" fmla="*/ 3358926 h 3507773"/>
                <a:gd name="connsiteX40" fmla="*/ 2141259 w 3248517"/>
                <a:gd name="connsiteY40" fmla="*/ 3326761 h 3507773"/>
                <a:gd name="connsiteX41" fmla="*/ 2155499 w 3248517"/>
                <a:gd name="connsiteY41" fmla="*/ 3478113 h 3507773"/>
                <a:gd name="connsiteX42" fmla="*/ 2309062 w 3248517"/>
                <a:gd name="connsiteY42" fmla="*/ 3507439 h 3507773"/>
                <a:gd name="connsiteX43" fmla="*/ 2353539 w 3248517"/>
                <a:gd name="connsiteY43" fmla="*/ 3463419 h 3507773"/>
                <a:gd name="connsiteX44" fmla="*/ 2240700 w 3248517"/>
                <a:gd name="connsiteY44" fmla="*/ 3366924 h 3507773"/>
                <a:gd name="connsiteX45" fmla="*/ 2145854 w 3248517"/>
                <a:gd name="connsiteY45" fmla="*/ 3087823 h 3507773"/>
                <a:gd name="connsiteX46" fmla="*/ 2101660 w 3248517"/>
                <a:gd name="connsiteY46" fmla="*/ 2817884 h 3507773"/>
                <a:gd name="connsiteX47" fmla="*/ 2072334 w 3248517"/>
                <a:gd name="connsiteY47" fmla="*/ 2357222 h 3507773"/>
                <a:gd name="connsiteX48" fmla="*/ 2313376 w 3248517"/>
                <a:gd name="connsiteY48" fmla="*/ 2205413 h 3507773"/>
                <a:gd name="connsiteX49" fmla="*/ 2604615 w 3248517"/>
                <a:gd name="connsiteY49" fmla="*/ 1779447 h 3507773"/>
                <a:gd name="connsiteX50" fmla="*/ 2672628 w 3248517"/>
                <a:gd name="connsiteY50" fmla="*/ 1448891 h 3507773"/>
                <a:gd name="connsiteX51" fmla="*/ 2785010 w 3248517"/>
                <a:gd name="connsiteY51" fmla="*/ 1398346 h 3507773"/>
                <a:gd name="connsiteX52" fmla="*/ 2774628 w 3248517"/>
                <a:gd name="connsiteY52" fmla="*/ 1288521 h 3507773"/>
                <a:gd name="connsiteX53" fmla="*/ 2760106 w 3248517"/>
                <a:gd name="connsiteY53" fmla="*/ 1231453 h 3507773"/>
                <a:gd name="connsiteX54" fmla="*/ 2783362 w 3248517"/>
                <a:gd name="connsiteY54" fmla="*/ 1121454 h 3507773"/>
                <a:gd name="connsiteX55" fmla="*/ 2813492 w 3248517"/>
                <a:gd name="connsiteY55" fmla="*/ 1132185 h 3507773"/>
                <a:gd name="connsiteX56" fmla="*/ 2807530 w 3248517"/>
                <a:gd name="connsiteY56" fmla="*/ 1066034 h 3507773"/>
                <a:gd name="connsiteX57" fmla="*/ 2835100 w 3248517"/>
                <a:gd name="connsiteY57" fmla="*/ 1020084 h 3507773"/>
                <a:gd name="connsiteX58" fmla="*/ 2946306 w 3248517"/>
                <a:gd name="connsiteY58" fmla="*/ 872562 h 3507773"/>
                <a:gd name="connsiteX59" fmla="*/ 2986734 w 3248517"/>
                <a:gd name="connsiteY59" fmla="*/ 771955 h 3507773"/>
                <a:gd name="connsiteX60" fmla="*/ 2876992 w 3248517"/>
                <a:gd name="connsiteY60" fmla="*/ 819245 h 3507773"/>
                <a:gd name="connsiteX61" fmla="*/ 2742744 w 3248517"/>
                <a:gd name="connsiteY61" fmla="*/ 868450 h 3507773"/>
                <a:gd name="connsiteX62" fmla="*/ 3074039 w 3248517"/>
                <a:gd name="connsiteY62" fmla="*/ 501589 h 3507773"/>
                <a:gd name="connsiteX63" fmla="*/ 3219323 w 3248517"/>
                <a:gd name="connsiteY63" fmla="*/ 46231 h 3507773"/>
                <a:gd name="connsiteX64" fmla="*/ 3119988 w 3248517"/>
                <a:gd name="connsiteY64" fmla="*/ 328453 h 3507773"/>
                <a:gd name="connsiteX65" fmla="*/ 3079371 w 3248517"/>
                <a:gd name="connsiteY65" fmla="*/ 38232 h 3507773"/>
                <a:gd name="connsiteX66" fmla="*/ 3059798 w 3248517"/>
                <a:gd name="connsiteY66" fmla="*/ 388642 h 3507773"/>
                <a:gd name="connsiteX67" fmla="*/ 2963023 w 3248517"/>
                <a:gd name="connsiteY67" fmla="*/ 482754 h 3507773"/>
                <a:gd name="connsiteX68" fmla="*/ 2822963 w 3248517"/>
                <a:gd name="connsiteY68" fmla="*/ 60189 h 3507773"/>
                <a:gd name="connsiteX69" fmla="*/ 2887119 w 3248517"/>
                <a:gd name="connsiteY69" fmla="*/ 521161 h 3507773"/>
                <a:gd name="connsiteX70" fmla="*/ 2715630 w 3248517"/>
                <a:gd name="connsiteY70" fmla="*/ 730601 h 3507773"/>
                <a:gd name="connsiteX71" fmla="*/ 2649828 w 3248517"/>
                <a:gd name="connsiteY71" fmla="*/ 620884 h 3507773"/>
                <a:gd name="connsiteX72" fmla="*/ 2633832 w 3248517"/>
                <a:gd name="connsiteY72" fmla="*/ 446449 h 3507773"/>
                <a:gd name="connsiteX73" fmla="*/ 2586971 w 3248517"/>
                <a:gd name="connsiteY73" fmla="*/ 643296 h 3507773"/>
                <a:gd name="connsiteX74" fmla="*/ 2650846 w 3248517"/>
                <a:gd name="connsiteY74" fmla="*/ 771218 h 3507773"/>
                <a:gd name="connsiteX75" fmla="*/ 2632922 w 3248517"/>
                <a:gd name="connsiteY75" fmla="*/ 854946 h 3507773"/>
                <a:gd name="connsiteX76" fmla="*/ 2481287 w 3248517"/>
                <a:gd name="connsiteY76" fmla="*/ 854665 h 3507773"/>
                <a:gd name="connsiteX77" fmla="*/ 2393982 w 3248517"/>
                <a:gd name="connsiteY77" fmla="*/ 753575 h 3507773"/>
                <a:gd name="connsiteX78" fmla="*/ 2447929 w 3248517"/>
                <a:gd name="connsiteY78" fmla="*/ 605344 h 3507773"/>
                <a:gd name="connsiteX79" fmla="*/ 2420079 w 3248517"/>
                <a:gd name="connsiteY79" fmla="*/ 458586 h 3507773"/>
                <a:gd name="connsiteX80" fmla="*/ 2330389 w 3248517"/>
                <a:gd name="connsiteY80" fmla="*/ 702575 h 3507773"/>
                <a:gd name="connsiteX81" fmla="*/ 2045501 w 3248517"/>
                <a:gd name="connsiteY81" fmla="*/ 470160 h 3507773"/>
                <a:gd name="connsiteX82" fmla="*/ 2079139 w 3248517"/>
                <a:gd name="connsiteY82" fmla="*/ 379171 h 3507773"/>
                <a:gd name="connsiteX83" fmla="*/ 2305379 w 3248517"/>
                <a:gd name="connsiteY83" fmla="*/ 238764 h 3507773"/>
                <a:gd name="connsiteX84" fmla="*/ 2167863 w 3248517"/>
                <a:gd name="connsiteY84" fmla="*/ 296731 h 3507773"/>
                <a:gd name="connsiteX85" fmla="*/ 2035574 w 3248517"/>
                <a:gd name="connsiteY85" fmla="*/ 307863 h 3507773"/>
                <a:gd name="connsiteX86" fmla="*/ 2047899 w 3248517"/>
                <a:gd name="connsiteY86" fmla="*/ 174099 h 3507773"/>
                <a:gd name="connsiteX87" fmla="*/ 2126456 w 3248517"/>
                <a:gd name="connsiteY87" fmla="*/ 0 h 3507773"/>
                <a:gd name="connsiteX88" fmla="*/ 1966650 w 3248517"/>
                <a:gd name="connsiteY88" fmla="*/ 257318 h 3507773"/>
                <a:gd name="connsiteX89" fmla="*/ 1936870 w 3248517"/>
                <a:gd name="connsiteY89" fmla="*/ 32164 h 3507773"/>
                <a:gd name="connsiteX90" fmla="*/ 1901275 w 3248517"/>
                <a:gd name="connsiteY90" fmla="*/ 208756 h 3507773"/>
                <a:gd name="connsiteX91" fmla="*/ 1931363 w 3248517"/>
                <a:gd name="connsiteY91" fmla="*/ 367315 h 3507773"/>
                <a:gd name="connsiteX92" fmla="*/ 1837294 w 3248517"/>
                <a:gd name="connsiteY92" fmla="*/ 288733 h 3507773"/>
                <a:gd name="connsiteX93" fmla="*/ 1776782 w 3248517"/>
                <a:gd name="connsiteY93" fmla="*/ 138130 h 3507773"/>
                <a:gd name="connsiteX94" fmla="*/ 1812524 w 3248517"/>
                <a:gd name="connsiteY94" fmla="*/ 363351 h 3507773"/>
                <a:gd name="connsiteX95" fmla="*/ 2358415 w 3248517"/>
                <a:gd name="connsiteY95" fmla="*/ 907420 h 3507773"/>
                <a:gd name="connsiteX96" fmla="*/ 2235543 w 3248517"/>
                <a:gd name="connsiteY96" fmla="*/ 830779 h 3507773"/>
                <a:gd name="connsiteX97" fmla="*/ 2065635 w 3248517"/>
                <a:gd name="connsiteY97" fmla="*/ 746314 h 3507773"/>
                <a:gd name="connsiteX98" fmla="*/ 2108531 w 3248517"/>
                <a:gd name="connsiteY98" fmla="*/ 998194 h 3507773"/>
                <a:gd name="connsiteX99" fmla="*/ 2259254 w 3248517"/>
                <a:gd name="connsiteY99" fmla="*/ 1067227 h 3507773"/>
                <a:gd name="connsiteX100" fmla="*/ 2285163 w 3248517"/>
                <a:gd name="connsiteY100" fmla="*/ 1144483 h 3507773"/>
                <a:gd name="connsiteX101" fmla="*/ 2187208 w 3248517"/>
                <a:gd name="connsiteY101" fmla="*/ 1396872 h 3507773"/>
                <a:gd name="connsiteX102" fmla="*/ 1962055 w 3248517"/>
                <a:gd name="connsiteY102" fmla="*/ 1419847 h 3507773"/>
                <a:gd name="connsiteX103" fmla="*/ 1658786 w 3248517"/>
                <a:gd name="connsiteY103" fmla="*/ 1452012 h 3507773"/>
                <a:gd name="connsiteX104" fmla="*/ 514638 w 3248517"/>
                <a:gd name="connsiteY104" fmla="*/ 1433632 h 3507773"/>
                <a:gd name="connsiteX0" fmla="*/ 514638 w 3248517"/>
                <a:gd name="connsiteY0" fmla="*/ 1433632 h 3507773"/>
                <a:gd name="connsiteX1" fmla="*/ 514638 w 3248517"/>
                <a:gd name="connsiteY1" fmla="*/ 1433632 h 3507773"/>
                <a:gd name="connsiteX2" fmla="*/ 202179 w 3248517"/>
                <a:gd name="connsiteY2" fmla="*/ 1603646 h 3507773"/>
                <a:gd name="connsiteX3" fmla="*/ 18380 w 3248517"/>
                <a:gd name="connsiteY3" fmla="*/ 1787445 h 3507773"/>
                <a:gd name="connsiteX4" fmla="*/ 0 w 3248517"/>
                <a:gd name="connsiteY4" fmla="*/ 2063143 h 3507773"/>
                <a:gd name="connsiteX5" fmla="*/ 151635 w 3248517"/>
                <a:gd name="connsiteY5" fmla="*/ 1952864 h 3507773"/>
                <a:gd name="connsiteX6" fmla="*/ 188394 w 3248517"/>
                <a:gd name="connsiteY6" fmla="*/ 2003409 h 3507773"/>
                <a:gd name="connsiteX7" fmla="*/ 202179 w 3248517"/>
                <a:gd name="connsiteY7" fmla="*/ 1856369 h 3507773"/>
                <a:gd name="connsiteX8" fmla="*/ 280294 w 3248517"/>
                <a:gd name="connsiteY8" fmla="*/ 2269917 h 3507773"/>
                <a:gd name="connsiteX9" fmla="*/ 36760 w 3248517"/>
                <a:gd name="connsiteY9" fmla="*/ 2550211 h 3507773"/>
                <a:gd name="connsiteX10" fmla="*/ 45950 w 3248517"/>
                <a:gd name="connsiteY10" fmla="*/ 3363521 h 3507773"/>
                <a:gd name="connsiteX11" fmla="*/ 105685 w 3248517"/>
                <a:gd name="connsiteY11" fmla="*/ 3326761 h 3507773"/>
                <a:gd name="connsiteX12" fmla="*/ 133255 w 3248517"/>
                <a:gd name="connsiteY12" fmla="*/ 3469206 h 3507773"/>
                <a:gd name="connsiteX13" fmla="*/ 298674 w 3248517"/>
                <a:gd name="connsiteY13" fmla="*/ 3464611 h 3507773"/>
                <a:gd name="connsiteX14" fmla="*/ 353813 w 3248517"/>
                <a:gd name="connsiteY14" fmla="*/ 3427851 h 3507773"/>
                <a:gd name="connsiteX15" fmla="*/ 174609 w 3248517"/>
                <a:gd name="connsiteY15" fmla="*/ 3276217 h 3507773"/>
                <a:gd name="connsiteX16" fmla="*/ 170014 w 3248517"/>
                <a:gd name="connsiteY16" fmla="*/ 2720225 h 3507773"/>
                <a:gd name="connsiteX17" fmla="*/ 390573 w 3248517"/>
                <a:gd name="connsiteY17" fmla="*/ 2605350 h 3507773"/>
                <a:gd name="connsiteX18" fmla="*/ 298674 w 3248517"/>
                <a:gd name="connsiteY18" fmla="*/ 2734010 h 3507773"/>
                <a:gd name="connsiteX19" fmla="*/ 680057 w 3248517"/>
                <a:gd name="connsiteY19" fmla="*/ 3294597 h 3507773"/>
                <a:gd name="connsiteX20" fmla="*/ 721411 w 3248517"/>
                <a:gd name="connsiteY20" fmla="*/ 3262432 h 3507773"/>
                <a:gd name="connsiteX21" fmla="*/ 735196 w 3248517"/>
                <a:gd name="connsiteY21" fmla="*/ 3363521 h 3507773"/>
                <a:gd name="connsiteX22" fmla="*/ 928185 w 3248517"/>
                <a:gd name="connsiteY22" fmla="*/ 3363521 h 3507773"/>
                <a:gd name="connsiteX23" fmla="*/ 974135 w 3248517"/>
                <a:gd name="connsiteY23" fmla="*/ 3331356 h 3507773"/>
                <a:gd name="connsiteX24" fmla="*/ 758171 w 3248517"/>
                <a:gd name="connsiteY24" fmla="*/ 3193507 h 3507773"/>
                <a:gd name="connsiteX25" fmla="*/ 510043 w 3248517"/>
                <a:gd name="connsiteY25" fmla="*/ 2821314 h 3507773"/>
                <a:gd name="connsiteX26" fmla="*/ 519233 w 3248517"/>
                <a:gd name="connsiteY26" fmla="*/ 2738605 h 3507773"/>
                <a:gd name="connsiteX27" fmla="*/ 914400 w 3248517"/>
                <a:gd name="connsiteY27" fmla="*/ 2334247 h 3507773"/>
                <a:gd name="connsiteX28" fmla="*/ 1709331 w 3248517"/>
                <a:gd name="connsiteY28" fmla="*/ 2380197 h 3507773"/>
                <a:gd name="connsiteX29" fmla="*/ 1585267 w 3248517"/>
                <a:gd name="connsiteY29" fmla="*/ 3248647 h 3507773"/>
                <a:gd name="connsiteX30" fmla="*/ 1622026 w 3248517"/>
                <a:gd name="connsiteY30" fmla="*/ 3239457 h 3507773"/>
                <a:gd name="connsiteX31" fmla="*/ 1617432 w 3248517"/>
                <a:gd name="connsiteY31" fmla="*/ 3386496 h 3507773"/>
                <a:gd name="connsiteX32" fmla="*/ 1824205 w 3248517"/>
                <a:gd name="connsiteY32" fmla="*/ 3450826 h 3507773"/>
                <a:gd name="connsiteX33" fmla="*/ 1856370 w 3248517"/>
                <a:gd name="connsiteY33" fmla="*/ 3391091 h 3507773"/>
                <a:gd name="connsiteX34" fmla="*/ 1718521 w 3248517"/>
                <a:gd name="connsiteY34" fmla="*/ 3303786 h 3507773"/>
                <a:gd name="connsiteX35" fmla="*/ 1746091 w 3248517"/>
                <a:gd name="connsiteY35" fmla="*/ 2908619 h 3507773"/>
                <a:gd name="connsiteX36" fmla="*/ 1870155 w 3248517"/>
                <a:gd name="connsiteY36" fmla="*/ 2623730 h 3507773"/>
                <a:gd name="connsiteX37" fmla="*/ 1975840 w 3248517"/>
                <a:gd name="connsiteY37" fmla="*/ 2844289 h 3507773"/>
                <a:gd name="connsiteX38" fmla="*/ 2058549 w 3248517"/>
                <a:gd name="connsiteY38" fmla="*/ 3060253 h 3507773"/>
                <a:gd name="connsiteX39" fmla="*/ 2104499 w 3248517"/>
                <a:gd name="connsiteY39" fmla="*/ 3358926 h 3507773"/>
                <a:gd name="connsiteX40" fmla="*/ 2141259 w 3248517"/>
                <a:gd name="connsiteY40" fmla="*/ 3326761 h 3507773"/>
                <a:gd name="connsiteX41" fmla="*/ 2155499 w 3248517"/>
                <a:gd name="connsiteY41" fmla="*/ 3478113 h 3507773"/>
                <a:gd name="connsiteX42" fmla="*/ 2309062 w 3248517"/>
                <a:gd name="connsiteY42" fmla="*/ 3507439 h 3507773"/>
                <a:gd name="connsiteX43" fmla="*/ 2353539 w 3248517"/>
                <a:gd name="connsiteY43" fmla="*/ 3463419 h 3507773"/>
                <a:gd name="connsiteX44" fmla="*/ 2240700 w 3248517"/>
                <a:gd name="connsiteY44" fmla="*/ 3366924 h 3507773"/>
                <a:gd name="connsiteX45" fmla="*/ 2145854 w 3248517"/>
                <a:gd name="connsiteY45" fmla="*/ 3087823 h 3507773"/>
                <a:gd name="connsiteX46" fmla="*/ 2101660 w 3248517"/>
                <a:gd name="connsiteY46" fmla="*/ 2817884 h 3507773"/>
                <a:gd name="connsiteX47" fmla="*/ 2072334 w 3248517"/>
                <a:gd name="connsiteY47" fmla="*/ 2357222 h 3507773"/>
                <a:gd name="connsiteX48" fmla="*/ 2313376 w 3248517"/>
                <a:gd name="connsiteY48" fmla="*/ 2205413 h 3507773"/>
                <a:gd name="connsiteX49" fmla="*/ 2604615 w 3248517"/>
                <a:gd name="connsiteY49" fmla="*/ 1779447 h 3507773"/>
                <a:gd name="connsiteX50" fmla="*/ 2672628 w 3248517"/>
                <a:gd name="connsiteY50" fmla="*/ 1448891 h 3507773"/>
                <a:gd name="connsiteX51" fmla="*/ 2785010 w 3248517"/>
                <a:gd name="connsiteY51" fmla="*/ 1398346 h 3507773"/>
                <a:gd name="connsiteX52" fmla="*/ 2774628 w 3248517"/>
                <a:gd name="connsiteY52" fmla="*/ 1288521 h 3507773"/>
                <a:gd name="connsiteX53" fmla="*/ 2760106 w 3248517"/>
                <a:gd name="connsiteY53" fmla="*/ 1231453 h 3507773"/>
                <a:gd name="connsiteX54" fmla="*/ 2783362 w 3248517"/>
                <a:gd name="connsiteY54" fmla="*/ 1121454 h 3507773"/>
                <a:gd name="connsiteX55" fmla="*/ 2813492 w 3248517"/>
                <a:gd name="connsiteY55" fmla="*/ 1132185 h 3507773"/>
                <a:gd name="connsiteX56" fmla="*/ 2807530 w 3248517"/>
                <a:gd name="connsiteY56" fmla="*/ 1066034 h 3507773"/>
                <a:gd name="connsiteX57" fmla="*/ 2835100 w 3248517"/>
                <a:gd name="connsiteY57" fmla="*/ 1020084 h 3507773"/>
                <a:gd name="connsiteX58" fmla="*/ 2946306 w 3248517"/>
                <a:gd name="connsiteY58" fmla="*/ 872562 h 3507773"/>
                <a:gd name="connsiteX59" fmla="*/ 2986734 w 3248517"/>
                <a:gd name="connsiteY59" fmla="*/ 771955 h 3507773"/>
                <a:gd name="connsiteX60" fmla="*/ 2876992 w 3248517"/>
                <a:gd name="connsiteY60" fmla="*/ 819245 h 3507773"/>
                <a:gd name="connsiteX61" fmla="*/ 2742744 w 3248517"/>
                <a:gd name="connsiteY61" fmla="*/ 868450 h 3507773"/>
                <a:gd name="connsiteX62" fmla="*/ 3074039 w 3248517"/>
                <a:gd name="connsiteY62" fmla="*/ 501589 h 3507773"/>
                <a:gd name="connsiteX63" fmla="*/ 3219323 w 3248517"/>
                <a:gd name="connsiteY63" fmla="*/ 46231 h 3507773"/>
                <a:gd name="connsiteX64" fmla="*/ 3119988 w 3248517"/>
                <a:gd name="connsiteY64" fmla="*/ 328453 h 3507773"/>
                <a:gd name="connsiteX65" fmla="*/ 3079371 w 3248517"/>
                <a:gd name="connsiteY65" fmla="*/ 38232 h 3507773"/>
                <a:gd name="connsiteX66" fmla="*/ 3059798 w 3248517"/>
                <a:gd name="connsiteY66" fmla="*/ 388642 h 3507773"/>
                <a:gd name="connsiteX67" fmla="*/ 2963023 w 3248517"/>
                <a:gd name="connsiteY67" fmla="*/ 482754 h 3507773"/>
                <a:gd name="connsiteX68" fmla="*/ 2822963 w 3248517"/>
                <a:gd name="connsiteY68" fmla="*/ 60189 h 3507773"/>
                <a:gd name="connsiteX69" fmla="*/ 2887119 w 3248517"/>
                <a:gd name="connsiteY69" fmla="*/ 521161 h 3507773"/>
                <a:gd name="connsiteX70" fmla="*/ 2715630 w 3248517"/>
                <a:gd name="connsiteY70" fmla="*/ 730601 h 3507773"/>
                <a:gd name="connsiteX71" fmla="*/ 2649828 w 3248517"/>
                <a:gd name="connsiteY71" fmla="*/ 620884 h 3507773"/>
                <a:gd name="connsiteX72" fmla="*/ 2633832 w 3248517"/>
                <a:gd name="connsiteY72" fmla="*/ 446449 h 3507773"/>
                <a:gd name="connsiteX73" fmla="*/ 2586971 w 3248517"/>
                <a:gd name="connsiteY73" fmla="*/ 643296 h 3507773"/>
                <a:gd name="connsiteX74" fmla="*/ 2650846 w 3248517"/>
                <a:gd name="connsiteY74" fmla="*/ 771218 h 3507773"/>
                <a:gd name="connsiteX75" fmla="*/ 2632922 w 3248517"/>
                <a:gd name="connsiteY75" fmla="*/ 854946 h 3507773"/>
                <a:gd name="connsiteX76" fmla="*/ 2481287 w 3248517"/>
                <a:gd name="connsiteY76" fmla="*/ 854665 h 3507773"/>
                <a:gd name="connsiteX77" fmla="*/ 2393982 w 3248517"/>
                <a:gd name="connsiteY77" fmla="*/ 753575 h 3507773"/>
                <a:gd name="connsiteX78" fmla="*/ 2447929 w 3248517"/>
                <a:gd name="connsiteY78" fmla="*/ 605344 h 3507773"/>
                <a:gd name="connsiteX79" fmla="*/ 2420079 w 3248517"/>
                <a:gd name="connsiteY79" fmla="*/ 458586 h 3507773"/>
                <a:gd name="connsiteX80" fmla="*/ 2330389 w 3248517"/>
                <a:gd name="connsiteY80" fmla="*/ 702575 h 3507773"/>
                <a:gd name="connsiteX81" fmla="*/ 2045501 w 3248517"/>
                <a:gd name="connsiteY81" fmla="*/ 470160 h 3507773"/>
                <a:gd name="connsiteX82" fmla="*/ 2079139 w 3248517"/>
                <a:gd name="connsiteY82" fmla="*/ 379171 h 3507773"/>
                <a:gd name="connsiteX83" fmla="*/ 2305379 w 3248517"/>
                <a:gd name="connsiteY83" fmla="*/ 238764 h 3507773"/>
                <a:gd name="connsiteX84" fmla="*/ 2167863 w 3248517"/>
                <a:gd name="connsiteY84" fmla="*/ 296731 h 3507773"/>
                <a:gd name="connsiteX85" fmla="*/ 2035574 w 3248517"/>
                <a:gd name="connsiteY85" fmla="*/ 307863 h 3507773"/>
                <a:gd name="connsiteX86" fmla="*/ 2047899 w 3248517"/>
                <a:gd name="connsiteY86" fmla="*/ 174099 h 3507773"/>
                <a:gd name="connsiteX87" fmla="*/ 2126456 w 3248517"/>
                <a:gd name="connsiteY87" fmla="*/ 0 h 3507773"/>
                <a:gd name="connsiteX88" fmla="*/ 1966650 w 3248517"/>
                <a:gd name="connsiteY88" fmla="*/ 257318 h 3507773"/>
                <a:gd name="connsiteX89" fmla="*/ 1936870 w 3248517"/>
                <a:gd name="connsiteY89" fmla="*/ 32164 h 3507773"/>
                <a:gd name="connsiteX90" fmla="*/ 1901275 w 3248517"/>
                <a:gd name="connsiteY90" fmla="*/ 208756 h 3507773"/>
                <a:gd name="connsiteX91" fmla="*/ 1931363 w 3248517"/>
                <a:gd name="connsiteY91" fmla="*/ 367315 h 3507773"/>
                <a:gd name="connsiteX92" fmla="*/ 1837294 w 3248517"/>
                <a:gd name="connsiteY92" fmla="*/ 288733 h 3507773"/>
                <a:gd name="connsiteX93" fmla="*/ 1776782 w 3248517"/>
                <a:gd name="connsiteY93" fmla="*/ 138130 h 3507773"/>
                <a:gd name="connsiteX94" fmla="*/ 1812524 w 3248517"/>
                <a:gd name="connsiteY94" fmla="*/ 363351 h 3507773"/>
                <a:gd name="connsiteX95" fmla="*/ 2358415 w 3248517"/>
                <a:gd name="connsiteY95" fmla="*/ 907420 h 3507773"/>
                <a:gd name="connsiteX96" fmla="*/ 2235543 w 3248517"/>
                <a:gd name="connsiteY96" fmla="*/ 830779 h 3507773"/>
                <a:gd name="connsiteX97" fmla="*/ 2065635 w 3248517"/>
                <a:gd name="connsiteY97" fmla="*/ 746314 h 3507773"/>
                <a:gd name="connsiteX98" fmla="*/ 2108531 w 3248517"/>
                <a:gd name="connsiteY98" fmla="*/ 998194 h 3507773"/>
                <a:gd name="connsiteX99" fmla="*/ 2259254 w 3248517"/>
                <a:gd name="connsiteY99" fmla="*/ 1067227 h 3507773"/>
                <a:gd name="connsiteX100" fmla="*/ 2285163 w 3248517"/>
                <a:gd name="connsiteY100" fmla="*/ 1144483 h 3507773"/>
                <a:gd name="connsiteX101" fmla="*/ 2187208 w 3248517"/>
                <a:gd name="connsiteY101" fmla="*/ 1396872 h 3507773"/>
                <a:gd name="connsiteX102" fmla="*/ 1962055 w 3248517"/>
                <a:gd name="connsiteY102" fmla="*/ 1419847 h 3507773"/>
                <a:gd name="connsiteX103" fmla="*/ 1658786 w 3248517"/>
                <a:gd name="connsiteY103" fmla="*/ 1452012 h 3507773"/>
                <a:gd name="connsiteX104" fmla="*/ 514638 w 3248517"/>
                <a:gd name="connsiteY104" fmla="*/ 1433632 h 3507773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41259 w 3248517"/>
                <a:gd name="connsiteY40" fmla="*/ 3326761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104499 w 3248517"/>
                <a:gd name="connsiteY39" fmla="*/ 3358926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962055 w 3248517"/>
                <a:gd name="connsiteY102" fmla="*/ 1419847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658786 w 3248517"/>
                <a:gd name="connsiteY103" fmla="*/ 1452012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8251 w 3248517"/>
                <a:gd name="connsiteY103" fmla="*/ 1439941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4638 w 3248517"/>
                <a:gd name="connsiteY104" fmla="*/ 1433632 h 3507439"/>
                <a:gd name="connsiteX0" fmla="*/ 514638 w 3248517"/>
                <a:gd name="connsiteY0" fmla="*/ 1433632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4638 w 3248517"/>
                <a:gd name="connsiteY104" fmla="*/ 1433632 h 3507439"/>
                <a:gd name="connsiteX0" fmla="*/ 511620 w 3248517"/>
                <a:gd name="connsiteY0" fmla="*/ 1445703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1620 w 3248517"/>
                <a:gd name="connsiteY104" fmla="*/ 1445703 h 3507439"/>
                <a:gd name="connsiteX0" fmla="*/ 511620 w 3248517"/>
                <a:gd name="connsiteY0" fmla="*/ 1445703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1620 w 3248517"/>
                <a:gd name="connsiteY104" fmla="*/ 1445703 h 3507439"/>
                <a:gd name="connsiteX0" fmla="*/ 511620 w 3248517"/>
                <a:gd name="connsiteY0" fmla="*/ 1445703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511620 w 3248517"/>
                <a:gd name="connsiteY104" fmla="*/ 1445703 h 3507439"/>
                <a:gd name="connsiteX0" fmla="*/ 436174 w 3248517"/>
                <a:gd name="connsiteY0" fmla="*/ 1463810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104" fmla="*/ 436174 w 3248517"/>
                <a:gd name="connsiteY104" fmla="*/ 1463810 h 3507439"/>
                <a:gd name="connsiteX0" fmla="*/ 1565233 w 3248517"/>
                <a:gd name="connsiteY0" fmla="*/ 1433906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514638 w 3248517"/>
                <a:gd name="connsiteY1" fmla="*/ 1433632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202179 w 3248517"/>
                <a:gd name="connsiteY2" fmla="*/ 1603646 h 3507439"/>
                <a:gd name="connsiteX3" fmla="*/ 18380 w 3248517"/>
                <a:gd name="connsiteY3" fmla="*/ 1787445 h 3507439"/>
                <a:gd name="connsiteX4" fmla="*/ 0 w 3248517"/>
                <a:gd name="connsiteY4" fmla="*/ 2063143 h 3507439"/>
                <a:gd name="connsiteX5" fmla="*/ 151635 w 3248517"/>
                <a:gd name="connsiteY5" fmla="*/ 1952864 h 3507439"/>
                <a:gd name="connsiteX6" fmla="*/ 188394 w 3248517"/>
                <a:gd name="connsiteY6" fmla="*/ 2003409 h 3507439"/>
                <a:gd name="connsiteX7" fmla="*/ 202179 w 3248517"/>
                <a:gd name="connsiteY7" fmla="*/ 1856369 h 3507439"/>
                <a:gd name="connsiteX8" fmla="*/ 280294 w 3248517"/>
                <a:gd name="connsiteY8" fmla="*/ 2269917 h 3507439"/>
                <a:gd name="connsiteX9" fmla="*/ 36760 w 3248517"/>
                <a:gd name="connsiteY9" fmla="*/ 2550211 h 3507439"/>
                <a:gd name="connsiteX10" fmla="*/ 45950 w 3248517"/>
                <a:gd name="connsiteY10" fmla="*/ 3363521 h 3507439"/>
                <a:gd name="connsiteX11" fmla="*/ 105685 w 3248517"/>
                <a:gd name="connsiteY11" fmla="*/ 3326761 h 3507439"/>
                <a:gd name="connsiteX12" fmla="*/ 133255 w 3248517"/>
                <a:gd name="connsiteY12" fmla="*/ 3469206 h 3507439"/>
                <a:gd name="connsiteX13" fmla="*/ 298674 w 3248517"/>
                <a:gd name="connsiteY13" fmla="*/ 3464611 h 3507439"/>
                <a:gd name="connsiteX14" fmla="*/ 353813 w 3248517"/>
                <a:gd name="connsiteY14" fmla="*/ 3427851 h 3507439"/>
                <a:gd name="connsiteX15" fmla="*/ 174609 w 3248517"/>
                <a:gd name="connsiteY15" fmla="*/ 3276217 h 3507439"/>
                <a:gd name="connsiteX16" fmla="*/ 170014 w 3248517"/>
                <a:gd name="connsiteY16" fmla="*/ 2720225 h 3507439"/>
                <a:gd name="connsiteX17" fmla="*/ 390573 w 3248517"/>
                <a:gd name="connsiteY17" fmla="*/ 2605350 h 3507439"/>
                <a:gd name="connsiteX18" fmla="*/ 298674 w 3248517"/>
                <a:gd name="connsiteY18" fmla="*/ 2734010 h 3507439"/>
                <a:gd name="connsiteX19" fmla="*/ 680057 w 3248517"/>
                <a:gd name="connsiteY19" fmla="*/ 3294597 h 3507439"/>
                <a:gd name="connsiteX20" fmla="*/ 721411 w 3248517"/>
                <a:gd name="connsiteY20" fmla="*/ 3262432 h 3507439"/>
                <a:gd name="connsiteX21" fmla="*/ 735196 w 3248517"/>
                <a:gd name="connsiteY21" fmla="*/ 3363521 h 3507439"/>
                <a:gd name="connsiteX22" fmla="*/ 928185 w 3248517"/>
                <a:gd name="connsiteY22" fmla="*/ 3363521 h 3507439"/>
                <a:gd name="connsiteX23" fmla="*/ 974135 w 3248517"/>
                <a:gd name="connsiteY23" fmla="*/ 3331356 h 3507439"/>
                <a:gd name="connsiteX24" fmla="*/ 758171 w 3248517"/>
                <a:gd name="connsiteY24" fmla="*/ 3193507 h 3507439"/>
                <a:gd name="connsiteX25" fmla="*/ 510043 w 3248517"/>
                <a:gd name="connsiteY25" fmla="*/ 2821314 h 3507439"/>
                <a:gd name="connsiteX26" fmla="*/ 519233 w 3248517"/>
                <a:gd name="connsiteY26" fmla="*/ 2738605 h 3507439"/>
                <a:gd name="connsiteX27" fmla="*/ 914400 w 3248517"/>
                <a:gd name="connsiteY27" fmla="*/ 2334247 h 3507439"/>
                <a:gd name="connsiteX28" fmla="*/ 1709331 w 3248517"/>
                <a:gd name="connsiteY28" fmla="*/ 2380197 h 3507439"/>
                <a:gd name="connsiteX29" fmla="*/ 1585267 w 3248517"/>
                <a:gd name="connsiteY29" fmla="*/ 3248647 h 3507439"/>
                <a:gd name="connsiteX30" fmla="*/ 1622026 w 3248517"/>
                <a:gd name="connsiteY30" fmla="*/ 3239457 h 3507439"/>
                <a:gd name="connsiteX31" fmla="*/ 1617432 w 3248517"/>
                <a:gd name="connsiteY31" fmla="*/ 3386496 h 3507439"/>
                <a:gd name="connsiteX32" fmla="*/ 1824205 w 3248517"/>
                <a:gd name="connsiteY32" fmla="*/ 3450826 h 3507439"/>
                <a:gd name="connsiteX33" fmla="*/ 1856370 w 3248517"/>
                <a:gd name="connsiteY33" fmla="*/ 3391091 h 3507439"/>
                <a:gd name="connsiteX34" fmla="*/ 1718521 w 3248517"/>
                <a:gd name="connsiteY34" fmla="*/ 3303786 h 3507439"/>
                <a:gd name="connsiteX35" fmla="*/ 1746091 w 3248517"/>
                <a:gd name="connsiteY35" fmla="*/ 2908619 h 3507439"/>
                <a:gd name="connsiteX36" fmla="*/ 1870155 w 3248517"/>
                <a:gd name="connsiteY36" fmla="*/ 2623730 h 3507439"/>
                <a:gd name="connsiteX37" fmla="*/ 1975840 w 3248517"/>
                <a:gd name="connsiteY37" fmla="*/ 2844289 h 3507439"/>
                <a:gd name="connsiteX38" fmla="*/ 2058549 w 3248517"/>
                <a:gd name="connsiteY38" fmla="*/ 3060253 h 3507439"/>
                <a:gd name="connsiteX39" fmla="*/ 2093835 w 3248517"/>
                <a:gd name="connsiteY39" fmla="*/ 3350929 h 3507439"/>
                <a:gd name="connsiteX40" fmla="*/ 2138593 w 3248517"/>
                <a:gd name="connsiteY40" fmla="*/ 3345423 h 3507439"/>
                <a:gd name="connsiteX41" fmla="*/ 2155499 w 3248517"/>
                <a:gd name="connsiteY41" fmla="*/ 3478113 h 3507439"/>
                <a:gd name="connsiteX42" fmla="*/ 2309062 w 3248517"/>
                <a:gd name="connsiteY42" fmla="*/ 3507439 h 3507439"/>
                <a:gd name="connsiteX43" fmla="*/ 2353539 w 3248517"/>
                <a:gd name="connsiteY43" fmla="*/ 3463419 h 3507439"/>
                <a:gd name="connsiteX44" fmla="*/ 2240700 w 3248517"/>
                <a:gd name="connsiteY44" fmla="*/ 3366924 h 3507439"/>
                <a:gd name="connsiteX45" fmla="*/ 2145854 w 3248517"/>
                <a:gd name="connsiteY45" fmla="*/ 3087823 h 3507439"/>
                <a:gd name="connsiteX46" fmla="*/ 2101660 w 3248517"/>
                <a:gd name="connsiteY46" fmla="*/ 2817884 h 3507439"/>
                <a:gd name="connsiteX47" fmla="*/ 2072334 w 3248517"/>
                <a:gd name="connsiteY47" fmla="*/ 2357222 h 3507439"/>
                <a:gd name="connsiteX48" fmla="*/ 2313376 w 3248517"/>
                <a:gd name="connsiteY48" fmla="*/ 2205413 h 3507439"/>
                <a:gd name="connsiteX49" fmla="*/ 2604615 w 3248517"/>
                <a:gd name="connsiteY49" fmla="*/ 1779447 h 3507439"/>
                <a:gd name="connsiteX50" fmla="*/ 2672628 w 3248517"/>
                <a:gd name="connsiteY50" fmla="*/ 1448891 h 3507439"/>
                <a:gd name="connsiteX51" fmla="*/ 2785010 w 3248517"/>
                <a:gd name="connsiteY51" fmla="*/ 1398346 h 3507439"/>
                <a:gd name="connsiteX52" fmla="*/ 2774628 w 3248517"/>
                <a:gd name="connsiteY52" fmla="*/ 1288521 h 3507439"/>
                <a:gd name="connsiteX53" fmla="*/ 2760106 w 3248517"/>
                <a:gd name="connsiteY53" fmla="*/ 1231453 h 3507439"/>
                <a:gd name="connsiteX54" fmla="*/ 2783362 w 3248517"/>
                <a:gd name="connsiteY54" fmla="*/ 1121454 h 3507439"/>
                <a:gd name="connsiteX55" fmla="*/ 2813492 w 3248517"/>
                <a:gd name="connsiteY55" fmla="*/ 1132185 h 3507439"/>
                <a:gd name="connsiteX56" fmla="*/ 2807530 w 3248517"/>
                <a:gd name="connsiteY56" fmla="*/ 1066034 h 3507439"/>
                <a:gd name="connsiteX57" fmla="*/ 2835100 w 3248517"/>
                <a:gd name="connsiteY57" fmla="*/ 1020084 h 3507439"/>
                <a:gd name="connsiteX58" fmla="*/ 2946306 w 3248517"/>
                <a:gd name="connsiteY58" fmla="*/ 872562 h 3507439"/>
                <a:gd name="connsiteX59" fmla="*/ 2986734 w 3248517"/>
                <a:gd name="connsiteY59" fmla="*/ 771955 h 3507439"/>
                <a:gd name="connsiteX60" fmla="*/ 2876992 w 3248517"/>
                <a:gd name="connsiteY60" fmla="*/ 819245 h 3507439"/>
                <a:gd name="connsiteX61" fmla="*/ 2742744 w 3248517"/>
                <a:gd name="connsiteY61" fmla="*/ 868450 h 3507439"/>
                <a:gd name="connsiteX62" fmla="*/ 3074039 w 3248517"/>
                <a:gd name="connsiteY62" fmla="*/ 501589 h 3507439"/>
                <a:gd name="connsiteX63" fmla="*/ 3219323 w 3248517"/>
                <a:gd name="connsiteY63" fmla="*/ 46231 h 3507439"/>
                <a:gd name="connsiteX64" fmla="*/ 3119988 w 3248517"/>
                <a:gd name="connsiteY64" fmla="*/ 328453 h 3507439"/>
                <a:gd name="connsiteX65" fmla="*/ 3079371 w 3248517"/>
                <a:gd name="connsiteY65" fmla="*/ 38232 h 3507439"/>
                <a:gd name="connsiteX66" fmla="*/ 3059798 w 3248517"/>
                <a:gd name="connsiteY66" fmla="*/ 388642 h 3507439"/>
                <a:gd name="connsiteX67" fmla="*/ 2963023 w 3248517"/>
                <a:gd name="connsiteY67" fmla="*/ 482754 h 3507439"/>
                <a:gd name="connsiteX68" fmla="*/ 2822963 w 3248517"/>
                <a:gd name="connsiteY68" fmla="*/ 60189 h 3507439"/>
                <a:gd name="connsiteX69" fmla="*/ 2887119 w 3248517"/>
                <a:gd name="connsiteY69" fmla="*/ 521161 h 3507439"/>
                <a:gd name="connsiteX70" fmla="*/ 2715630 w 3248517"/>
                <a:gd name="connsiteY70" fmla="*/ 730601 h 3507439"/>
                <a:gd name="connsiteX71" fmla="*/ 2649828 w 3248517"/>
                <a:gd name="connsiteY71" fmla="*/ 620884 h 3507439"/>
                <a:gd name="connsiteX72" fmla="*/ 2633832 w 3248517"/>
                <a:gd name="connsiteY72" fmla="*/ 446449 h 3507439"/>
                <a:gd name="connsiteX73" fmla="*/ 2586971 w 3248517"/>
                <a:gd name="connsiteY73" fmla="*/ 643296 h 3507439"/>
                <a:gd name="connsiteX74" fmla="*/ 2650846 w 3248517"/>
                <a:gd name="connsiteY74" fmla="*/ 771218 h 3507439"/>
                <a:gd name="connsiteX75" fmla="*/ 2632922 w 3248517"/>
                <a:gd name="connsiteY75" fmla="*/ 854946 h 3507439"/>
                <a:gd name="connsiteX76" fmla="*/ 2481287 w 3248517"/>
                <a:gd name="connsiteY76" fmla="*/ 854665 h 3507439"/>
                <a:gd name="connsiteX77" fmla="*/ 2393982 w 3248517"/>
                <a:gd name="connsiteY77" fmla="*/ 753575 h 3507439"/>
                <a:gd name="connsiteX78" fmla="*/ 2447929 w 3248517"/>
                <a:gd name="connsiteY78" fmla="*/ 605344 h 3507439"/>
                <a:gd name="connsiteX79" fmla="*/ 2420079 w 3248517"/>
                <a:gd name="connsiteY79" fmla="*/ 458586 h 3507439"/>
                <a:gd name="connsiteX80" fmla="*/ 2330389 w 3248517"/>
                <a:gd name="connsiteY80" fmla="*/ 702575 h 3507439"/>
                <a:gd name="connsiteX81" fmla="*/ 2045501 w 3248517"/>
                <a:gd name="connsiteY81" fmla="*/ 470160 h 3507439"/>
                <a:gd name="connsiteX82" fmla="*/ 2079139 w 3248517"/>
                <a:gd name="connsiteY82" fmla="*/ 379171 h 3507439"/>
                <a:gd name="connsiteX83" fmla="*/ 2305379 w 3248517"/>
                <a:gd name="connsiteY83" fmla="*/ 238764 h 3507439"/>
                <a:gd name="connsiteX84" fmla="*/ 2167863 w 3248517"/>
                <a:gd name="connsiteY84" fmla="*/ 296731 h 3507439"/>
                <a:gd name="connsiteX85" fmla="*/ 2035574 w 3248517"/>
                <a:gd name="connsiteY85" fmla="*/ 307863 h 3507439"/>
                <a:gd name="connsiteX86" fmla="*/ 2047899 w 3248517"/>
                <a:gd name="connsiteY86" fmla="*/ 174099 h 3507439"/>
                <a:gd name="connsiteX87" fmla="*/ 2126456 w 3248517"/>
                <a:gd name="connsiteY87" fmla="*/ 0 h 3507439"/>
                <a:gd name="connsiteX88" fmla="*/ 1966650 w 3248517"/>
                <a:gd name="connsiteY88" fmla="*/ 257318 h 3507439"/>
                <a:gd name="connsiteX89" fmla="*/ 1936870 w 3248517"/>
                <a:gd name="connsiteY89" fmla="*/ 32164 h 3507439"/>
                <a:gd name="connsiteX90" fmla="*/ 1901275 w 3248517"/>
                <a:gd name="connsiteY90" fmla="*/ 208756 h 3507439"/>
                <a:gd name="connsiteX91" fmla="*/ 1931363 w 3248517"/>
                <a:gd name="connsiteY91" fmla="*/ 367315 h 3507439"/>
                <a:gd name="connsiteX92" fmla="*/ 1837294 w 3248517"/>
                <a:gd name="connsiteY92" fmla="*/ 288733 h 3507439"/>
                <a:gd name="connsiteX93" fmla="*/ 1776782 w 3248517"/>
                <a:gd name="connsiteY93" fmla="*/ 138130 h 3507439"/>
                <a:gd name="connsiteX94" fmla="*/ 1812524 w 3248517"/>
                <a:gd name="connsiteY94" fmla="*/ 363351 h 3507439"/>
                <a:gd name="connsiteX95" fmla="*/ 2358415 w 3248517"/>
                <a:gd name="connsiteY95" fmla="*/ 907420 h 3507439"/>
                <a:gd name="connsiteX96" fmla="*/ 2235543 w 3248517"/>
                <a:gd name="connsiteY96" fmla="*/ 830779 h 3507439"/>
                <a:gd name="connsiteX97" fmla="*/ 2065635 w 3248517"/>
                <a:gd name="connsiteY97" fmla="*/ 746314 h 3507439"/>
                <a:gd name="connsiteX98" fmla="*/ 2108531 w 3248517"/>
                <a:gd name="connsiteY98" fmla="*/ 998194 h 3507439"/>
                <a:gd name="connsiteX99" fmla="*/ 2259254 w 3248517"/>
                <a:gd name="connsiteY99" fmla="*/ 1067227 h 3507439"/>
                <a:gd name="connsiteX100" fmla="*/ 2285163 w 3248517"/>
                <a:gd name="connsiteY100" fmla="*/ 1144483 h 3507439"/>
                <a:gd name="connsiteX101" fmla="*/ 2187208 w 3248517"/>
                <a:gd name="connsiteY101" fmla="*/ 1396872 h 3507439"/>
                <a:gd name="connsiteX102" fmla="*/ 1844360 w 3248517"/>
                <a:gd name="connsiteY102" fmla="*/ 1398722 h 3507439"/>
                <a:gd name="connsiteX103" fmla="*/ 1565233 w 3248517"/>
                <a:gd name="connsiteY103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526347 w 3248517"/>
                <a:gd name="connsiteY2" fmla="*/ 1443019 h 3507439"/>
                <a:gd name="connsiteX3" fmla="*/ 202179 w 3248517"/>
                <a:gd name="connsiteY3" fmla="*/ 1603646 h 3507439"/>
                <a:gd name="connsiteX4" fmla="*/ 18380 w 3248517"/>
                <a:gd name="connsiteY4" fmla="*/ 1787445 h 3507439"/>
                <a:gd name="connsiteX5" fmla="*/ 0 w 3248517"/>
                <a:gd name="connsiteY5" fmla="*/ 2063143 h 3507439"/>
                <a:gd name="connsiteX6" fmla="*/ 151635 w 3248517"/>
                <a:gd name="connsiteY6" fmla="*/ 1952864 h 3507439"/>
                <a:gd name="connsiteX7" fmla="*/ 188394 w 3248517"/>
                <a:gd name="connsiteY7" fmla="*/ 2003409 h 3507439"/>
                <a:gd name="connsiteX8" fmla="*/ 202179 w 3248517"/>
                <a:gd name="connsiteY8" fmla="*/ 1856369 h 3507439"/>
                <a:gd name="connsiteX9" fmla="*/ 280294 w 3248517"/>
                <a:gd name="connsiteY9" fmla="*/ 2269917 h 3507439"/>
                <a:gd name="connsiteX10" fmla="*/ 36760 w 3248517"/>
                <a:gd name="connsiteY10" fmla="*/ 2550211 h 3507439"/>
                <a:gd name="connsiteX11" fmla="*/ 45950 w 3248517"/>
                <a:gd name="connsiteY11" fmla="*/ 3363521 h 3507439"/>
                <a:gd name="connsiteX12" fmla="*/ 105685 w 3248517"/>
                <a:gd name="connsiteY12" fmla="*/ 3326761 h 3507439"/>
                <a:gd name="connsiteX13" fmla="*/ 133255 w 3248517"/>
                <a:gd name="connsiteY13" fmla="*/ 3469206 h 3507439"/>
                <a:gd name="connsiteX14" fmla="*/ 298674 w 3248517"/>
                <a:gd name="connsiteY14" fmla="*/ 3464611 h 3507439"/>
                <a:gd name="connsiteX15" fmla="*/ 353813 w 3248517"/>
                <a:gd name="connsiteY15" fmla="*/ 3427851 h 3507439"/>
                <a:gd name="connsiteX16" fmla="*/ 174609 w 3248517"/>
                <a:gd name="connsiteY16" fmla="*/ 3276217 h 3507439"/>
                <a:gd name="connsiteX17" fmla="*/ 170014 w 3248517"/>
                <a:gd name="connsiteY17" fmla="*/ 2720225 h 3507439"/>
                <a:gd name="connsiteX18" fmla="*/ 390573 w 3248517"/>
                <a:gd name="connsiteY18" fmla="*/ 2605350 h 3507439"/>
                <a:gd name="connsiteX19" fmla="*/ 298674 w 3248517"/>
                <a:gd name="connsiteY19" fmla="*/ 2734010 h 3507439"/>
                <a:gd name="connsiteX20" fmla="*/ 680057 w 3248517"/>
                <a:gd name="connsiteY20" fmla="*/ 3294597 h 3507439"/>
                <a:gd name="connsiteX21" fmla="*/ 721411 w 3248517"/>
                <a:gd name="connsiteY21" fmla="*/ 3262432 h 3507439"/>
                <a:gd name="connsiteX22" fmla="*/ 735196 w 3248517"/>
                <a:gd name="connsiteY22" fmla="*/ 3363521 h 3507439"/>
                <a:gd name="connsiteX23" fmla="*/ 928185 w 3248517"/>
                <a:gd name="connsiteY23" fmla="*/ 3363521 h 3507439"/>
                <a:gd name="connsiteX24" fmla="*/ 974135 w 3248517"/>
                <a:gd name="connsiteY24" fmla="*/ 3331356 h 3507439"/>
                <a:gd name="connsiteX25" fmla="*/ 758171 w 3248517"/>
                <a:gd name="connsiteY25" fmla="*/ 3193507 h 3507439"/>
                <a:gd name="connsiteX26" fmla="*/ 510043 w 3248517"/>
                <a:gd name="connsiteY26" fmla="*/ 2821314 h 3507439"/>
                <a:gd name="connsiteX27" fmla="*/ 519233 w 3248517"/>
                <a:gd name="connsiteY27" fmla="*/ 2738605 h 3507439"/>
                <a:gd name="connsiteX28" fmla="*/ 914400 w 3248517"/>
                <a:gd name="connsiteY28" fmla="*/ 2334247 h 3507439"/>
                <a:gd name="connsiteX29" fmla="*/ 1709331 w 3248517"/>
                <a:gd name="connsiteY29" fmla="*/ 2380197 h 3507439"/>
                <a:gd name="connsiteX30" fmla="*/ 1585267 w 3248517"/>
                <a:gd name="connsiteY30" fmla="*/ 3248647 h 3507439"/>
                <a:gd name="connsiteX31" fmla="*/ 1622026 w 3248517"/>
                <a:gd name="connsiteY31" fmla="*/ 3239457 h 3507439"/>
                <a:gd name="connsiteX32" fmla="*/ 1617432 w 3248517"/>
                <a:gd name="connsiteY32" fmla="*/ 3386496 h 3507439"/>
                <a:gd name="connsiteX33" fmla="*/ 1824205 w 3248517"/>
                <a:gd name="connsiteY33" fmla="*/ 3450826 h 3507439"/>
                <a:gd name="connsiteX34" fmla="*/ 1856370 w 3248517"/>
                <a:gd name="connsiteY34" fmla="*/ 3391091 h 3507439"/>
                <a:gd name="connsiteX35" fmla="*/ 1718521 w 3248517"/>
                <a:gd name="connsiteY35" fmla="*/ 3303786 h 3507439"/>
                <a:gd name="connsiteX36" fmla="*/ 1746091 w 3248517"/>
                <a:gd name="connsiteY36" fmla="*/ 2908619 h 3507439"/>
                <a:gd name="connsiteX37" fmla="*/ 1870155 w 3248517"/>
                <a:gd name="connsiteY37" fmla="*/ 2623730 h 3507439"/>
                <a:gd name="connsiteX38" fmla="*/ 1975840 w 3248517"/>
                <a:gd name="connsiteY38" fmla="*/ 2844289 h 3507439"/>
                <a:gd name="connsiteX39" fmla="*/ 2058549 w 3248517"/>
                <a:gd name="connsiteY39" fmla="*/ 3060253 h 3507439"/>
                <a:gd name="connsiteX40" fmla="*/ 2093835 w 3248517"/>
                <a:gd name="connsiteY40" fmla="*/ 3350929 h 3507439"/>
                <a:gd name="connsiteX41" fmla="*/ 2138593 w 3248517"/>
                <a:gd name="connsiteY41" fmla="*/ 3345423 h 3507439"/>
                <a:gd name="connsiteX42" fmla="*/ 2155499 w 3248517"/>
                <a:gd name="connsiteY42" fmla="*/ 3478113 h 3507439"/>
                <a:gd name="connsiteX43" fmla="*/ 2309062 w 3248517"/>
                <a:gd name="connsiteY43" fmla="*/ 3507439 h 3507439"/>
                <a:gd name="connsiteX44" fmla="*/ 2353539 w 3248517"/>
                <a:gd name="connsiteY44" fmla="*/ 3463419 h 3507439"/>
                <a:gd name="connsiteX45" fmla="*/ 2240700 w 3248517"/>
                <a:gd name="connsiteY45" fmla="*/ 3366924 h 3507439"/>
                <a:gd name="connsiteX46" fmla="*/ 2145854 w 3248517"/>
                <a:gd name="connsiteY46" fmla="*/ 3087823 h 3507439"/>
                <a:gd name="connsiteX47" fmla="*/ 2101660 w 3248517"/>
                <a:gd name="connsiteY47" fmla="*/ 2817884 h 3507439"/>
                <a:gd name="connsiteX48" fmla="*/ 2072334 w 3248517"/>
                <a:gd name="connsiteY48" fmla="*/ 2357222 h 3507439"/>
                <a:gd name="connsiteX49" fmla="*/ 2313376 w 3248517"/>
                <a:gd name="connsiteY49" fmla="*/ 2205413 h 3507439"/>
                <a:gd name="connsiteX50" fmla="*/ 2604615 w 3248517"/>
                <a:gd name="connsiteY50" fmla="*/ 1779447 h 3507439"/>
                <a:gd name="connsiteX51" fmla="*/ 2672628 w 3248517"/>
                <a:gd name="connsiteY51" fmla="*/ 1448891 h 3507439"/>
                <a:gd name="connsiteX52" fmla="*/ 2785010 w 3248517"/>
                <a:gd name="connsiteY52" fmla="*/ 1398346 h 3507439"/>
                <a:gd name="connsiteX53" fmla="*/ 2774628 w 3248517"/>
                <a:gd name="connsiteY53" fmla="*/ 1288521 h 3507439"/>
                <a:gd name="connsiteX54" fmla="*/ 2760106 w 3248517"/>
                <a:gd name="connsiteY54" fmla="*/ 1231453 h 3507439"/>
                <a:gd name="connsiteX55" fmla="*/ 2783362 w 3248517"/>
                <a:gd name="connsiteY55" fmla="*/ 1121454 h 3507439"/>
                <a:gd name="connsiteX56" fmla="*/ 2813492 w 3248517"/>
                <a:gd name="connsiteY56" fmla="*/ 1132185 h 3507439"/>
                <a:gd name="connsiteX57" fmla="*/ 2807530 w 3248517"/>
                <a:gd name="connsiteY57" fmla="*/ 1066034 h 3507439"/>
                <a:gd name="connsiteX58" fmla="*/ 2835100 w 3248517"/>
                <a:gd name="connsiteY58" fmla="*/ 1020084 h 3507439"/>
                <a:gd name="connsiteX59" fmla="*/ 2946306 w 3248517"/>
                <a:gd name="connsiteY59" fmla="*/ 872562 h 3507439"/>
                <a:gd name="connsiteX60" fmla="*/ 2986734 w 3248517"/>
                <a:gd name="connsiteY60" fmla="*/ 771955 h 3507439"/>
                <a:gd name="connsiteX61" fmla="*/ 2876992 w 3248517"/>
                <a:gd name="connsiteY61" fmla="*/ 819245 h 3507439"/>
                <a:gd name="connsiteX62" fmla="*/ 2742744 w 3248517"/>
                <a:gd name="connsiteY62" fmla="*/ 868450 h 3507439"/>
                <a:gd name="connsiteX63" fmla="*/ 3074039 w 3248517"/>
                <a:gd name="connsiteY63" fmla="*/ 501589 h 3507439"/>
                <a:gd name="connsiteX64" fmla="*/ 3219323 w 3248517"/>
                <a:gd name="connsiteY64" fmla="*/ 46231 h 3507439"/>
                <a:gd name="connsiteX65" fmla="*/ 3119988 w 3248517"/>
                <a:gd name="connsiteY65" fmla="*/ 328453 h 3507439"/>
                <a:gd name="connsiteX66" fmla="*/ 3079371 w 3248517"/>
                <a:gd name="connsiteY66" fmla="*/ 38232 h 3507439"/>
                <a:gd name="connsiteX67" fmla="*/ 3059798 w 3248517"/>
                <a:gd name="connsiteY67" fmla="*/ 388642 h 3507439"/>
                <a:gd name="connsiteX68" fmla="*/ 2963023 w 3248517"/>
                <a:gd name="connsiteY68" fmla="*/ 482754 h 3507439"/>
                <a:gd name="connsiteX69" fmla="*/ 2822963 w 3248517"/>
                <a:gd name="connsiteY69" fmla="*/ 60189 h 3507439"/>
                <a:gd name="connsiteX70" fmla="*/ 2887119 w 3248517"/>
                <a:gd name="connsiteY70" fmla="*/ 521161 h 3507439"/>
                <a:gd name="connsiteX71" fmla="*/ 2715630 w 3248517"/>
                <a:gd name="connsiteY71" fmla="*/ 730601 h 3507439"/>
                <a:gd name="connsiteX72" fmla="*/ 2649828 w 3248517"/>
                <a:gd name="connsiteY72" fmla="*/ 620884 h 3507439"/>
                <a:gd name="connsiteX73" fmla="*/ 2633832 w 3248517"/>
                <a:gd name="connsiteY73" fmla="*/ 446449 h 3507439"/>
                <a:gd name="connsiteX74" fmla="*/ 2586971 w 3248517"/>
                <a:gd name="connsiteY74" fmla="*/ 643296 h 3507439"/>
                <a:gd name="connsiteX75" fmla="*/ 2650846 w 3248517"/>
                <a:gd name="connsiteY75" fmla="*/ 771218 h 3507439"/>
                <a:gd name="connsiteX76" fmla="*/ 2632922 w 3248517"/>
                <a:gd name="connsiteY76" fmla="*/ 854946 h 3507439"/>
                <a:gd name="connsiteX77" fmla="*/ 2481287 w 3248517"/>
                <a:gd name="connsiteY77" fmla="*/ 854665 h 3507439"/>
                <a:gd name="connsiteX78" fmla="*/ 2393982 w 3248517"/>
                <a:gd name="connsiteY78" fmla="*/ 753575 h 3507439"/>
                <a:gd name="connsiteX79" fmla="*/ 2447929 w 3248517"/>
                <a:gd name="connsiteY79" fmla="*/ 605344 h 3507439"/>
                <a:gd name="connsiteX80" fmla="*/ 2420079 w 3248517"/>
                <a:gd name="connsiteY80" fmla="*/ 458586 h 3507439"/>
                <a:gd name="connsiteX81" fmla="*/ 2330389 w 3248517"/>
                <a:gd name="connsiteY81" fmla="*/ 702575 h 3507439"/>
                <a:gd name="connsiteX82" fmla="*/ 2045501 w 3248517"/>
                <a:gd name="connsiteY82" fmla="*/ 470160 h 3507439"/>
                <a:gd name="connsiteX83" fmla="*/ 2079139 w 3248517"/>
                <a:gd name="connsiteY83" fmla="*/ 379171 h 3507439"/>
                <a:gd name="connsiteX84" fmla="*/ 2305379 w 3248517"/>
                <a:gd name="connsiteY84" fmla="*/ 238764 h 3507439"/>
                <a:gd name="connsiteX85" fmla="*/ 2167863 w 3248517"/>
                <a:gd name="connsiteY85" fmla="*/ 296731 h 3507439"/>
                <a:gd name="connsiteX86" fmla="*/ 2035574 w 3248517"/>
                <a:gd name="connsiteY86" fmla="*/ 307863 h 3507439"/>
                <a:gd name="connsiteX87" fmla="*/ 2047899 w 3248517"/>
                <a:gd name="connsiteY87" fmla="*/ 174099 h 3507439"/>
                <a:gd name="connsiteX88" fmla="*/ 2126456 w 3248517"/>
                <a:gd name="connsiteY88" fmla="*/ 0 h 3507439"/>
                <a:gd name="connsiteX89" fmla="*/ 1966650 w 3248517"/>
                <a:gd name="connsiteY89" fmla="*/ 257318 h 3507439"/>
                <a:gd name="connsiteX90" fmla="*/ 1936870 w 3248517"/>
                <a:gd name="connsiteY90" fmla="*/ 32164 h 3507439"/>
                <a:gd name="connsiteX91" fmla="*/ 1901275 w 3248517"/>
                <a:gd name="connsiteY91" fmla="*/ 208756 h 3507439"/>
                <a:gd name="connsiteX92" fmla="*/ 1931363 w 3248517"/>
                <a:gd name="connsiteY92" fmla="*/ 367315 h 3507439"/>
                <a:gd name="connsiteX93" fmla="*/ 1837294 w 3248517"/>
                <a:gd name="connsiteY93" fmla="*/ 288733 h 3507439"/>
                <a:gd name="connsiteX94" fmla="*/ 1776782 w 3248517"/>
                <a:gd name="connsiteY94" fmla="*/ 138130 h 3507439"/>
                <a:gd name="connsiteX95" fmla="*/ 1812524 w 3248517"/>
                <a:gd name="connsiteY95" fmla="*/ 363351 h 3507439"/>
                <a:gd name="connsiteX96" fmla="*/ 2358415 w 3248517"/>
                <a:gd name="connsiteY96" fmla="*/ 907420 h 3507439"/>
                <a:gd name="connsiteX97" fmla="*/ 2235543 w 3248517"/>
                <a:gd name="connsiteY97" fmla="*/ 830779 h 3507439"/>
                <a:gd name="connsiteX98" fmla="*/ 2065635 w 3248517"/>
                <a:gd name="connsiteY98" fmla="*/ 746314 h 3507439"/>
                <a:gd name="connsiteX99" fmla="*/ 2108531 w 3248517"/>
                <a:gd name="connsiteY99" fmla="*/ 998194 h 3507439"/>
                <a:gd name="connsiteX100" fmla="*/ 2259254 w 3248517"/>
                <a:gd name="connsiteY100" fmla="*/ 1067227 h 3507439"/>
                <a:gd name="connsiteX101" fmla="*/ 2285163 w 3248517"/>
                <a:gd name="connsiteY101" fmla="*/ 1144483 h 3507439"/>
                <a:gd name="connsiteX102" fmla="*/ 2187208 w 3248517"/>
                <a:gd name="connsiteY102" fmla="*/ 1396872 h 3507439"/>
                <a:gd name="connsiteX103" fmla="*/ 1844360 w 3248517"/>
                <a:gd name="connsiteY103" fmla="*/ 1398722 h 3507439"/>
                <a:gd name="connsiteX104" fmla="*/ 1565233 w 3248517"/>
                <a:gd name="connsiteY104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526347 w 3248517"/>
                <a:gd name="connsiteY2" fmla="*/ 1443019 h 3507439"/>
                <a:gd name="connsiteX3" fmla="*/ 202179 w 3248517"/>
                <a:gd name="connsiteY3" fmla="*/ 1603646 h 3507439"/>
                <a:gd name="connsiteX4" fmla="*/ 18380 w 3248517"/>
                <a:gd name="connsiteY4" fmla="*/ 1787445 h 3507439"/>
                <a:gd name="connsiteX5" fmla="*/ 0 w 3248517"/>
                <a:gd name="connsiteY5" fmla="*/ 2063143 h 3507439"/>
                <a:gd name="connsiteX6" fmla="*/ 151635 w 3248517"/>
                <a:gd name="connsiteY6" fmla="*/ 1952864 h 3507439"/>
                <a:gd name="connsiteX7" fmla="*/ 188394 w 3248517"/>
                <a:gd name="connsiteY7" fmla="*/ 2003409 h 3507439"/>
                <a:gd name="connsiteX8" fmla="*/ 202179 w 3248517"/>
                <a:gd name="connsiteY8" fmla="*/ 1856369 h 3507439"/>
                <a:gd name="connsiteX9" fmla="*/ 280294 w 3248517"/>
                <a:gd name="connsiteY9" fmla="*/ 2269917 h 3507439"/>
                <a:gd name="connsiteX10" fmla="*/ 36760 w 3248517"/>
                <a:gd name="connsiteY10" fmla="*/ 2550211 h 3507439"/>
                <a:gd name="connsiteX11" fmla="*/ 45950 w 3248517"/>
                <a:gd name="connsiteY11" fmla="*/ 3363521 h 3507439"/>
                <a:gd name="connsiteX12" fmla="*/ 105685 w 3248517"/>
                <a:gd name="connsiteY12" fmla="*/ 3326761 h 3507439"/>
                <a:gd name="connsiteX13" fmla="*/ 133255 w 3248517"/>
                <a:gd name="connsiteY13" fmla="*/ 3469206 h 3507439"/>
                <a:gd name="connsiteX14" fmla="*/ 298674 w 3248517"/>
                <a:gd name="connsiteY14" fmla="*/ 3464611 h 3507439"/>
                <a:gd name="connsiteX15" fmla="*/ 353813 w 3248517"/>
                <a:gd name="connsiteY15" fmla="*/ 3427851 h 3507439"/>
                <a:gd name="connsiteX16" fmla="*/ 174609 w 3248517"/>
                <a:gd name="connsiteY16" fmla="*/ 3276217 h 3507439"/>
                <a:gd name="connsiteX17" fmla="*/ 170014 w 3248517"/>
                <a:gd name="connsiteY17" fmla="*/ 2720225 h 3507439"/>
                <a:gd name="connsiteX18" fmla="*/ 390573 w 3248517"/>
                <a:gd name="connsiteY18" fmla="*/ 2605350 h 3507439"/>
                <a:gd name="connsiteX19" fmla="*/ 298674 w 3248517"/>
                <a:gd name="connsiteY19" fmla="*/ 2734010 h 3507439"/>
                <a:gd name="connsiteX20" fmla="*/ 680057 w 3248517"/>
                <a:gd name="connsiteY20" fmla="*/ 3294597 h 3507439"/>
                <a:gd name="connsiteX21" fmla="*/ 721411 w 3248517"/>
                <a:gd name="connsiteY21" fmla="*/ 3262432 h 3507439"/>
                <a:gd name="connsiteX22" fmla="*/ 735196 w 3248517"/>
                <a:gd name="connsiteY22" fmla="*/ 3363521 h 3507439"/>
                <a:gd name="connsiteX23" fmla="*/ 928185 w 3248517"/>
                <a:gd name="connsiteY23" fmla="*/ 3363521 h 3507439"/>
                <a:gd name="connsiteX24" fmla="*/ 974135 w 3248517"/>
                <a:gd name="connsiteY24" fmla="*/ 3331356 h 3507439"/>
                <a:gd name="connsiteX25" fmla="*/ 758171 w 3248517"/>
                <a:gd name="connsiteY25" fmla="*/ 3193507 h 3507439"/>
                <a:gd name="connsiteX26" fmla="*/ 510043 w 3248517"/>
                <a:gd name="connsiteY26" fmla="*/ 2821314 h 3507439"/>
                <a:gd name="connsiteX27" fmla="*/ 519233 w 3248517"/>
                <a:gd name="connsiteY27" fmla="*/ 2738605 h 3507439"/>
                <a:gd name="connsiteX28" fmla="*/ 914400 w 3248517"/>
                <a:gd name="connsiteY28" fmla="*/ 2334247 h 3507439"/>
                <a:gd name="connsiteX29" fmla="*/ 1709331 w 3248517"/>
                <a:gd name="connsiteY29" fmla="*/ 2380197 h 3507439"/>
                <a:gd name="connsiteX30" fmla="*/ 1585267 w 3248517"/>
                <a:gd name="connsiteY30" fmla="*/ 3248647 h 3507439"/>
                <a:gd name="connsiteX31" fmla="*/ 1622026 w 3248517"/>
                <a:gd name="connsiteY31" fmla="*/ 3239457 h 3507439"/>
                <a:gd name="connsiteX32" fmla="*/ 1617432 w 3248517"/>
                <a:gd name="connsiteY32" fmla="*/ 3386496 h 3507439"/>
                <a:gd name="connsiteX33" fmla="*/ 1824205 w 3248517"/>
                <a:gd name="connsiteY33" fmla="*/ 3450826 h 3507439"/>
                <a:gd name="connsiteX34" fmla="*/ 1856370 w 3248517"/>
                <a:gd name="connsiteY34" fmla="*/ 3391091 h 3507439"/>
                <a:gd name="connsiteX35" fmla="*/ 1718521 w 3248517"/>
                <a:gd name="connsiteY35" fmla="*/ 3303786 h 3507439"/>
                <a:gd name="connsiteX36" fmla="*/ 1746091 w 3248517"/>
                <a:gd name="connsiteY36" fmla="*/ 2908619 h 3507439"/>
                <a:gd name="connsiteX37" fmla="*/ 1870155 w 3248517"/>
                <a:gd name="connsiteY37" fmla="*/ 2623730 h 3507439"/>
                <a:gd name="connsiteX38" fmla="*/ 1975840 w 3248517"/>
                <a:gd name="connsiteY38" fmla="*/ 2844289 h 3507439"/>
                <a:gd name="connsiteX39" fmla="*/ 2058549 w 3248517"/>
                <a:gd name="connsiteY39" fmla="*/ 3060253 h 3507439"/>
                <a:gd name="connsiteX40" fmla="*/ 2093835 w 3248517"/>
                <a:gd name="connsiteY40" fmla="*/ 3350929 h 3507439"/>
                <a:gd name="connsiteX41" fmla="*/ 2138593 w 3248517"/>
                <a:gd name="connsiteY41" fmla="*/ 3345423 h 3507439"/>
                <a:gd name="connsiteX42" fmla="*/ 2155499 w 3248517"/>
                <a:gd name="connsiteY42" fmla="*/ 3478113 h 3507439"/>
                <a:gd name="connsiteX43" fmla="*/ 2309062 w 3248517"/>
                <a:gd name="connsiteY43" fmla="*/ 3507439 h 3507439"/>
                <a:gd name="connsiteX44" fmla="*/ 2353539 w 3248517"/>
                <a:gd name="connsiteY44" fmla="*/ 3463419 h 3507439"/>
                <a:gd name="connsiteX45" fmla="*/ 2240700 w 3248517"/>
                <a:gd name="connsiteY45" fmla="*/ 3366924 h 3507439"/>
                <a:gd name="connsiteX46" fmla="*/ 2145854 w 3248517"/>
                <a:gd name="connsiteY46" fmla="*/ 3087823 h 3507439"/>
                <a:gd name="connsiteX47" fmla="*/ 2101660 w 3248517"/>
                <a:gd name="connsiteY47" fmla="*/ 2817884 h 3507439"/>
                <a:gd name="connsiteX48" fmla="*/ 2072334 w 3248517"/>
                <a:gd name="connsiteY48" fmla="*/ 2357222 h 3507439"/>
                <a:gd name="connsiteX49" fmla="*/ 2313376 w 3248517"/>
                <a:gd name="connsiteY49" fmla="*/ 2205413 h 3507439"/>
                <a:gd name="connsiteX50" fmla="*/ 2604615 w 3248517"/>
                <a:gd name="connsiteY50" fmla="*/ 1779447 h 3507439"/>
                <a:gd name="connsiteX51" fmla="*/ 2672628 w 3248517"/>
                <a:gd name="connsiteY51" fmla="*/ 1448891 h 3507439"/>
                <a:gd name="connsiteX52" fmla="*/ 2785010 w 3248517"/>
                <a:gd name="connsiteY52" fmla="*/ 1398346 h 3507439"/>
                <a:gd name="connsiteX53" fmla="*/ 2774628 w 3248517"/>
                <a:gd name="connsiteY53" fmla="*/ 1288521 h 3507439"/>
                <a:gd name="connsiteX54" fmla="*/ 2760106 w 3248517"/>
                <a:gd name="connsiteY54" fmla="*/ 1231453 h 3507439"/>
                <a:gd name="connsiteX55" fmla="*/ 2783362 w 3248517"/>
                <a:gd name="connsiteY55" fmla="*/ 1121454 h 3507439"/>
                <a:gd name="connsiteX56" fmla="*/ 2813492 w 3248517"/>
                <a:gd name="connsiteY56" fmla="*/ 1132185 h 3507439"/>
                <a:gd name="connsiteX57" fmla="*/ 2807530 w 3248517"/>
                <a:gd name="connsiteY57" fmla="*/ 1066034 h 3507439"/>
                <a:gd name="connsiteX58" fmla="*/ 2835100 w 3248517"/>
                <a:gd name="connsiteY58" fmla="*/ 1020084 h 3507439"/>
                <a:gd name="connsiteX59" fmla="*/ 2946306 w 3248517"/>
                <a:gd name="connsiteY59" fmla="*/ 872562 h 3507439"/>
                <a:gd name="connsiteX60" fmla="*/ 2986734 w 3248517"/>
                <a:gd name="connsiteY60" fmla="*/ 771955 h 3507439"/>
                <a:gd name="connsiteX61" fmla="*/ 2876992 w 3248517"/>
                <a:gd name="connsiteY61" fmla="*/ 819245 h 3507439"/>
                <a:gd name="connsiteX62" fmla="*/ 2742744 w 3248517"/>
                <a:gd name="connsiteY62" fmla="*/ 868450 h 3507439"/>
                <a:gd name="connsiteX63" fmla="*/ 3074039 w 3248517"/>
                <a:gd name="connsiteY63" fmla="*/ 501589 h 3507439"/>
                <a:gd name="connsiteX64" fmla="*/ 3219323 w 3248517"/>
                <a:gd name="connsiteY64" fmla="*/ 46231 h 3507439"/>
                <a:gd name="connsiteX65" fmla="*/ 3119988 w 3248517"/>
                <a:gd name="connsiteY65" fmla="*/ 328453 h 3507439"/>
                <a:gd name="connsiteX66" fmla="*/ 3079371 w 3248517"/>
                <a:gd name="connsiteY66" fmla="*/ 38232 h 3507439"/>
                <a:gd name="connsiteX67" fmla="*/ 3059798 w 3248517"/>
                <a:gd name="connsiteY67" fmla="*/ 388642 h 3507439"/>
                <a:gd name="connsiteX68" fmla="*/ 2963023 w 3248517"/>
                <a:gd name="connsiteY68" fmla="*/ 482754 h 3507439"/>
                <a:gd name="connsiteX69" fmla="*/ 2822963 w 3248517"/>
                <a:gd name="connsiteY69" fmla="*/ 60189 h 3507439"/>
                <a:gd name="connsiteX70" fmla="*/ 2887119 w 3248517"/>
                <a:gd name="connsiteY70" fmla="*/ 521161 h 3507439"/>
                <a:gd name="connsiteX71" fmla="*/ 2715630 w 3248517"/>
                <a:gd name="connsiteY71" fmla="*/ 730601 h 3507439"/>
                <a:gd name="connsiteX72" fmla="*/ 2649828 w 3248517"/>
                <a:gd name="connsiteY72" fmla="*/ 620884 h 3507439"/>
                <a:gd name="connsiteX73" fmla="*/ 2633832 w 3248517"/>
                <a:gd name="connsiteY73" fmla="*/ 446449 h 3507439"/>
                <a:gd name="connsiteX74" fmla="*/ 2586971 w 3248517"/>
                <a:gd name="connsiteY74" fmla="*/ 643296 h 3507439"/>
                <a:gd name="connsiteX75" fmla="*/ 2650846 w 3248517"/>
                <a:gd name="connsiteY75" fmla="*/ 771218 h 3507439"/>
                <a:gd name="connsiteX76" fmla="*/ 2632922 w 3248517"/>
                <a:gd name="connsiteY76" fmla="*/ 854946 h 3507439"/>
                <a:gd name="connsiteX77" fmla="*/ 2481287 w 3248517"/>
                <a:gd name="connsiteY77" fmla="*/ 854665 h 3507439"/>
                <a:gd name="connsiteX78" fmla="*/ 2393982 w 3248517"/>
                <a:gd name="connsiteY78" fmla="*/ 753575 h 3507439"/>
                <a:gd name="connsiteX79" fmla="*/ 2447929 w 3248517"/>
                <a:gd name="connsiteY79" fmla="*/ 605344 h 3507439"/>
                <a:gd name="connsiteX80" fmla="*/ 2420079 w 3248517"/>
                <a:gd name="connsiteY80" fmla="*/ 458586 h 3507439"/>
                <a:gd name="connsiteX81" fmla="*/ 2330389 w 3248517"/>
                <a:gd name="connsiteY81" fmla="*/ 702575 h 3507439"/>
                <a:gd name="connsiteX82" fmla="*/ 2045501 w 3248517"/>
                <a:gd name="connsiteY82" fmla="*/ 470160 h 3507439"/>
                <a:gd name="connsiteX83" fmla="*/ 2079139 w 3248517"/>
                <a:gd name="connsiteY83" fmla="*/ 379171 h 3507439"/>
                <a:gd name="connsiteX84" fmla="*/ 2305379 w 3248517"/>
                <a:gd name="connsiteY84" fmla="*/ 238764 h 3507439"/>
                <a:gd name="connsiteX85" fmla="*/ 2167863 w 3248517"/>
                <a:gd name="connsiteY85" fmla="*/ 296731 h 3507439"/>
                <a:gd name="connsiteX86" fmla="*/ 2035574 w 3248517"/>
                <a:gd name="connsiteY86" fmla="*/ 307863 h 3507439"/>
                <a:gd name="connsiteX87" fmla="*/ 2047899 w 3248517"/>
                <a:gd name="connsiteY87" fmla="*/ 174099 h 3507439"/>
                <a:gd name="connsiteX88" fmla="*/ 2126456 w 3248517"/>
                <a:gd name="connsiteY88" fmla="*/ 0 h 3507439"/>
                <a:gd name="connsiteX89" fmla="*/ 1966650 w 3248517"/>
                <a:gd name="connsiteY89" fmla="*/ 257318 h 3507439"/>
                <a:gd name="connsiteX90" fmla="*/ 1936870 w 3248517"/>
                <a:gd name="connsiteY90" fmla="*/ 32164 h 3507439"/>
                <a:gd name="connsiteX91" fmla="*/ 1901275 w 3248517"/>
                <a:gd name="connsiteY91" fmla="*/ 208756 h 3507439"/>
                <a:gd name="connsiteX92" fmla="*/ 1931363 w 3248517"/>
                <a:gd name="connsiteY92" fmla="*/ 367315 h 3507439"/>
                <a:gd name="connsiteX93" fmla="*/ 1837294 w 3248517"/>
                <a:gd name="connsiteY93" fmla="*/ 288733 h 3507439"/>
                <a:gd name="connsiteX94" fmla="*/ 1776782 w 3248517"/>
                <a:gd name="connsiteY94" fmla="*/ 138130 h 3507439"/>
                <a:gd name="connsiteX95" fmla="*/ 1812524 w 3248517"/>
                <a:gd name="connsiteY95" fmla="*/ 363351 h 3507439"/>
                <a:gd name="connsiteX96" fmla="*/ 2358415 w 3248517"/>
                <a:gd name="connsiteY96" fmla="*/ 907420 h 3507439"/>
                <a:gd name="connsiteX97" fmla="*/ 2235543 w 3248517"/>
                <a:gd name="connsiteY97" fmla="*/ 830779 h 3507439"/>
                <a:gd name="connsiteX98" fmla="*/ 2065635 w 3248517"/>
                <a:gd name="connsiteY98" fmla="*/ 746314 h 3507439"/>
                <a:gd name="connsiteX99" fmla="*/ 2108531 w 3248517"/>
                <a:gd name="connsiteY99" fmla="*/ 998194 h 3507439"/>
                <a:gd name="connsiteX100" fmla="*/ 2259254 w 3248517"/>
                <a:gd name="connsiteY100" fmla="*/ 1067227 h 3507439"/>
                <a:gd name="connsiteX101" fmla="*/ 2285163 w 3248517"/>
                <a:gd name="connsiteY101" fmla="*/ 1144483 h 3507439"/>
                <a:gd name="connsiteX102" fmla="*/ 2187208 w 3248517"/>
                <a:gd name="connsiteY102" fmla="*/ 1396872 h 3507439"/>
                <a:gd name="connsiteX103" fmla="*/ 1844360 w 3248517"/>
                <a:gd name="connsiteY103" fmla="*/ 1398722 h 3507439"/>
                <a:gd name="connsiteX104" fmla="*/ 1565233 w 3248517"/>
                <a:gd name="connsiteY104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526347 w 3248517"/>
                <a:gd name="connsiteY2" fmla="*/ 1443019 h 3507439"/>
                <a:gd name="connsiteX3" fmla="*/ 202179 w 3248517"/>
                <a:gd name="connsiteY3" fmla="*/ 1603646 h 3507439"/>
                <a:gd name="connsiteX4" fmla="*/ 18380 w 3248517"/>
                <a:gd name="connsiteY4" fmla="*/ 1787445 h 3507439"/>
                <a:gd name="connsiteX5" fmla="*/ 0 w 3248517"/>
                <a:gd name="connsiteY5" fmla="*/ 2063143 h 3507439"/>
                <a:gd name="connsiteX6" fmla="*/ 151635 w 3248517"/>
                <a:gd name="connsiteY6" fmla="*/ 1952864 h 3507439"/>
                <a:gd name="connsiteX7" fmla="*/ 188394 w 3248517"/>
                <a:gd name="connsiteY7" fmla="*/ 2003409 h 3507439"/>
                <a:gd name="connsiteX8" fmla="*/ 202179 w 3248517"/>
                <a:gd name="connsiteY8" fmla="*/ 1856369 h 3507439"/>
                <a:gd name="connsiteX9" fmla="*/ 280294 w 3248517"/>
                <a:gd name="connsiteY9" fmla="*/ 2269917 h 3507439"/>
                <a:gd name="connsiteX10" fmla="*/ 36760 w 3248517"/>
                <a:gd name="connsiteY10" fmla="*/ 2550211 h 3507439"/>
                <a:gd name="connsiteX11" fmla="*/ 45950 w 3248517"/>
                <a:gd name="connsiteY11" fmla="*/ 3363521 h 3507439"/>
                <a:gd name="connsiteX12" fmla="*/ 105685 w 3248517"/>
                <a:gd name="connsiteY12" fmla="*/ 3326761 h 3507439"/>
                <a:gd name="connsiteX13" fmla="*/ 133255 w 3248517"/>
                <a:gd name="connsiteY13" fmla="*/ 3469206 h 3507439"/>
                <a:gd name="connsiteX14" fmla="*/ 298674 w 3248517"/>
                <a:gd name="connsiteY14" fmla="*/ 3464611 h 3507439"/>
                <a:gd name="connsiteX15" fmla="*/ 353813 w 3248517"/>
                <a:gd name="connsiteY15" fmla="*/ 3427851 h 3507439"/>
                <a:gd name="connsiteX16" fmla="*/ 174609 w 3248517"/>
                <a:gd name="connsiteY16" fmla="*/ 3276217 h 3507439"/>
                <a:gd name="connsiteX17" fmla="*/ 170014 w 3248517"/>
                <a:gd name="connsiteY17" fmla="*/ 2720225 h 3507439"/>
                <a:gd name="connsiteX18" fmla="*/ 390573 w 3248517"/>
                <a:gd name="connsiteY18" fmla="*/ 2605350 h 3507439"/>
                <a:gd name="connsiteX19" fmla="*/ 298674 w 3248517"/>
                <a:gd name="connsiteY19" fmla="*/ 2734010 h 3507439"/>
                <a:gd name="connsiteX20" fmla="*/ 680057 w 3248517"/>
                <a:gd name="connsiteY20" fmla="*/ 3294597 h 3507439"/>
                <a:gd name="connsiteX21" fmla="*/ 721411 w 3248517"/>
                <a:gd name="connsiteY21" fmla="*/ 3262432 h 3507439"/>
                <a:gd name="connsiteX22" fmla="*/ 735196 w 3248517"/>
                <a:gd name="connsiteY22" fmla="*/ 3363521 h 3507439"/>
                <a:gd name="connsiteX23" fmla="*/ 928185 w 3248517"/>
                <a:gd name="connsiteY23" fmla="*/ 3363521 h 3507439"/>
                <a:gd name="connsiteX24" fmla="*/ 974135 w 3248517"/>
                <a:gd name="connsiteY24" fmla="*/ 3331356 h 3507439"/>
                <a:gd name="connsiteX25" fmla="*/ 758171 w 3248517"/>
                <a:gd name="connsiteY25" fmla="*/ 3193507 h 3507439"/>
                <a:gd name="connsiteX26" fmla="*/ 510043 w 3248517"/>
                <a:gd name="connsiteY26" fmla="*/ 2821314 h 3507439"/>
                <a:gd name="connsiteX27" fmla="*/ 519233 w 3248517"/>
                <a:gd name="connsiteY27" fmla="*/ 2738605 h 3507439"/>
                <a:gd name="connsiteX28" fmla="*/ 914400 w 3248517"/>
                <a:gd name="connsiteY28" fmla="*/ 2334247 h 3507439"/>
                <a:gd name="connsiteX29" fmla="*/ 1709331 w 3248517"/>
                <a:gd name="connsiteY29" fmla="*/ 2380197 h 3507439"/>
                <a:gd name="connsiteX30" fmla="*/ 1585267 w 3248517"/>
                <a:gd name="connsiteY30" fmla="*/ 3248647 h 3507439"/>
                <a:gd name="connsiteX31" fmla="*/ 1622026 w 3248517"/>
                <a:gd name="connsiteY31" fmla="*/ 3239457 h 3507439"/>
                <a:gd name="connsiteX32" fmla="*/ 1617432 w 3248517"/>
                <a:gd name="connsiteY32" fmla="*/ 3386496 h 3507439"/>
                <a:gd name="connsiteX33" fmla="*/ 1824205 w 3248517"/>
                <a:gd name="connsiteY33" fmla="*/ 3450826 h 3507439"/>
                <a:gd name="connsiteX34" fmla="*/ 1856370 w 3248517"/>
                <a:gd name="connsiteY34" fmla="*/ 3391091 h 3507439"/>
                <a:gd name="connsiteX35" fmla="*/ 1718521 w 3248517"/>
                <a:gd name="connsiteY35" fmla="*/ 3303786 h 3507439"/>
                <a:gd name="connsiteX36" fmla="*/ 1746091 w 3248517"/>
                <a:gd name="connsiteY36" fmla="*/ 2908619 h 3507439"/>
                <a:gd name="connsiteX37" fmla="*/ 1870155 w 3248517"/>
                <a:gd name="connsiteY37" fmla="*/ 2623730 h 3507439"/>
                <a:gd name="connsiteX38" fmla="*/ 1975840 w 3248517"/>
                <a:gd name="connsiteY38" fmla="*/ 2844289 h 3507439"/>
                <a:gd name="connsiteX39" fmla="*/ 2058549 w 3248517"/>
                <a:gd name="connsiteY39" fmla="*/ 3060253 h 3507439"/>
                <a:gd name="connsiteX40" fmla="*/ 2093835 w 3248517"/>
                <a:gd name="connsiteY40" fmla="*/ 3350929 h 3507439"/>
                <a:gd name="connsiteX41" fmla="*/ 2138593 w 3248517"/>
                <a:gd name="connsiteY41" fmla="*/ 3345423 h 3507439"/>
                <a:gd name="connsiteX42" fmla="*/ 2155499 w 3248517"/>
                <a:gd name="connsiteY42" fmla="*/ 3478113 h 3507439"/>
                <a:gd name="connsiteX43" fmla="*/ 2309062 w 3248517"/>
                <a:gd name="connsiteY43" fmla="*/ 3507439 h 3507439"/>
                <a:gd name="connsiteX44" fmla="*/ 2353539 w 3248517"/>
                <a:gd name="connsiteY44" fmla="*/ 3463419 h 3507439"/>
                <a:gd name="connsiteX45" fmla="*/ 2240700 w 3248517"/>
                <a:gd name="connsiteY45" fmla="*/ 3366924 h 3507439"/>
                <a:gd name="connsiteX46" fmla="*/ 2145854 w 3248517"/>
                <a:gd name="connsiteY46" fmla="*/ 3087823 h 3507439"/>
                <a:gd name="connsiteX47" fmla="*/ 2101660 w 3248517"/>
                <a:gd name="connsiteY47" fmla="*/ 2817884 h 3507439"/>
                <a:gd name="connsiteX48" fmla="*/ 2072334 w 3248517"/>
                <a:gd name="connsiteY48" fmla="*/ 2357222 h 3507439"/>
                <a:gd name="connsiteX49" fmla="*/ 2313376 w 3248517"/>
                <a:gd name="connsiteY49" fmla="*/ 2205413 h 3507439"/>
                <a:gd name="connsiteX50" fmla="*/ 2604615 w 3248517"/>
                <a:gd name="connsiteY50" fmla="*/ 1779447 h 3507439"/>
                <a:gd name="connsiteX51" fmla="*/ 2672628 w 3248517"/>
                <a:gd name="connsiteY51" fmla="*/ 1448891 h 3507439"/>
                <a:gd name="connsiteX52" fmla="*/ 2785010 w 3248517"/>
                <a:gd name="connsiteY52" fmla="*/ 1398346 h 3507439"/>
                <a:gd name="connsiteX53" fmla="*/ 2774628 w 3248517"/>
                <a:gd name="connsiteY53" fmla="*/ 1288521 h 3507439"/>
                <a:gd name="connsiteX54" fmla="*/ 2760106 w 3248517"/>
                <a:gd name="connsiteY54" fmla="*/ 1231453 h 3507439"/>
                <a:gd name="connsiteX55" fmla="*/ 2783362 w 3248517"/>
                <a:gd name="connsiteY55" fmla="*/ 1121454 h 3507439"/>
                <a:gd name="connsiteX56" fmla="*/ 2813492 w 3248517"/>
                <a:gd name="connsiteY56" fmla="*/ 1132185 h 3507439"/>
                <a:gd name="connsiteX57" fmla="*/ 2807530 w 3248517"/>
                <a:gd name="connsiteY57" fmla="*/ 1066034 h 3507439"/>
                <a:gd name="connsiteX58" fmla="*/ 2835100 w 3248517"/>
                <a:gd name="connsiteY58" fmla="*/ 1020084 h 3507439"/>
                <a:gd name="connsiteX59" fmla="*/ 2946306 w 3248517"/>
                <a:gd name="connsiteY59" fmla="*/ 872562 h 3507439"/>
                <a:gd name="connsiteX60" fmla="*/ 2986734 w 3248517"/>
                <a:gd name="connsiteY60" fmla="*/ 771955 h 3507439"/>
                <a:gd name="connsiteX61" fmla="*/ 2876992 w 3248517"/>
                <a:gd name="connsiteY61" fmla="*/ 819245 h 3507439"/>
                <a:gd name="connsiteX62" fmla="*/ 2742744 w 3248517"/>
                <a:gd name="connsiteY62" fmla="*/ 868450 h 3507439"/>
                <a:gd name="connsiteX63" fmla="*/ 3074039 w 3248517"/>
                <a:gd name="connsiteY63" fmla="*/ 501589 h 3507439"/>
                <a:gd name="connsiteX64" fmla="*/ 3219323 w 3248517"/>
                <a:gd name="connsiteY64" fmla="*/ 46231 h 3507439"/>
                <a:gd name="connsiteX65" fmla="*/ 3119988 w 3248517"/>
                <a:gd name="connsiteY65" fmla="*/ 328453 h 3507439"/>
                <a:gd name="connsiteX66" fmla="*/ 3079371 w 3248517"/>
                <a:gd name="connsiteY66" fmla="*/ 38232 h 3507439"/>
                <a:gd name="connsiteX67" fmla="*/ 3059798 w 3248517"/>
                <a:gd name="connsiteY67" fmla="*/ 388642 h 3507439"/>
                <a:gd name="connsiteX68" fmla="*/ 2963023 w 3248517"/>
                <a:gd name="connsiteY68" fmla="*/ 482754 h 3507439"/>
                <a:gd name="connsiteX69" fmla="*/ 2822963 w 3248517"/>
                <a:gd name="connsiteY69" fmla="*/ 60189 h 3507439"/>
                <a:gd name="connsiteX70" fmla="*/ 2887119 w 3248517"/>
                <a:gd name="connsiteY70" fmla="*/ 521161 h 3507439"/>
                <a:gd name="connsiteX71" fmla="*/ 2715630 w 3248517"/>
                <a:gd name="connsiteY71" fmla="*/ 730601 h 3507439"/>
                <a:gd name="connsiteX72" fmla="*/ 2649828 w 3248517"/>
                <a:gd name="connsiteY72" fmla="*/ 620884 h 3507439"/>
                <a:gd name="connsiteX73" fmla="*/ 2633832 w 3248517"/>
                <a:gd name="connsiteY73" fmla="*/ 446449 h 3507439"/>
                <a:gd name="connsiteX74" fmla="*/ 2586971 w 3248517"/>
                <a:gd name="connsiteY74" fmla="*/ 643296 h 3507439"/>
                <a:gd name="connsiteX75" fmla="*/ 2650846 w 3248517"/>
                <a:gd name="connsiteY75" fmla="*/ 771218 h 3507439"/>
                <a:gd name="connsiteX76" fmla="*/ 2632922 w 3248517"/>
                <a:gd name="connsiteY76" fmla="*/ 854946 h 3507439"/>
                <a:gd name="connsiteX77" fmla="*/ 2481287 w 3248517"/>
                <a:gd name="connsiteY77" fmla="*/ 854665 h 3507439"/>
                <a:gd name="connsiteX78" fmla="*/ 2393982 w 3248517"/>
                <a:gd name="connsiteY78" fmla="*/ 753575 h 3507439"/>
                <a:gd name="connsiteX79" fmla="*/ 2447929 w 3248517"/>
                <a:gd name="connsiteY79" fmla="*/ 605344 h 3507439"/>
                <a:gd name="connsiteX80" fmla="*/ 2420079 w 3248517"/>
                <a:gd name="connsiteY80" fmla="*/ 458586 h 3507439"/>
                <a:gd name="connsiteX81" fmla="*/ 2330389 w 3248517"/>
                <a:gd name="connsiteY81" fmla="*/ 702575 h 3507439"/>
                <a:gd name="connsiteX82" fmla="*/ 2045501 w 3248517"/>
                <a:gd name="connsiteY82" fmla="*/ 470160 h 3507439"/>
                <a:gd name="connsiteX83" fmla="*/ 2079139 w 3248517"/>
                <a:gd name="connsiteY83" fmla="*/ 379171 h 3507439"/>
                <a:gd name="connsiteX84" fmla="*/ 2305379 w 3248517"/>
                <a:gd name="connsiteY84" fmla="*/ 238764 h 3507439"/>
                <a:gd name="connsiteX85" fmla="*/ 2167863 w 3248517"/>
                <a:gd name="connsiteY85" fmla="*/ 296731 h 3507439"/>
                <a:gd name="connsiteX86" fmla="*/ 2035574 w 3248517"/>
                <a:gd name="connsiteY86" fmla="*/ 307863 h 3507439"/>
                <a:gd name="connsiteX87" fmla="*/ 2047899 w 3248517"/>
                <a:gd name="connsiteY87" fmla="*/ 174099 h 3507439"/>
                <a:gd name="connsiteX88" fmla="*/ 2126456 w 3248517"/>
                <a:gd name="connsiteY88" fmla="*/ 0 h 3507439"/>
                <a:gd name="connsiteX89" fmla="*/ 1966650 w 3248517"/>
                <a:gd name="connsiteY89" fmla="*/ 257318 h 3507439"/>
                <a:gd name="connsiteX90" fmla="*/ 1936870 w 3248517"/>
                <a:gd name="connsiteY90" fmla="*/ 32164 h 3507439"/>
                <a:gd name="connsiteX91" fmla="*/ 1901275 w 3248517"/>
                <a:gd name="connsiteY91" fmla="*/ 208756 h 3507439"/>
                <a:gd name="connsiteX92" fmla="*/ 1931363 w 3248517"/>
                <a:gd name="connsiteY92" fmla="*/ 367315 h 3507439"/>
                <a:gd name="connsiteX93" fmla="*/ 1837294 w 3248517"/>
                <a:gd name="connsiteY93" fmla="*/ 288733 h 3507439"/>
                <a:gd name="connsiteX94" fmla="*/ 1776782 w 3248517"/>
                <a:gd name="connsiteY94" fmla="*/ 138130 h 3507439"/>
                <a:gd name="connsiteX95" fmla="*/ 1812524 w 3248517"/>
                <a:gd name="connsiteY95" fmla="*/ 363351 h 3507439"/>
                <a:gd name="connsiteX96" fmla="*/ 2358415 w 3248517"/>
                <a:gd name="connsiteY96" fmla="*/ 907420 h 3507439"/>
                <a:gd name="connsiteX97" fmla="*/ 2235543 w 3248517"/>
                <a:gd name="connsiteY97" fmla="*/ 830779 h 3507439"/>
                <a:gd name="connsiteX98" fmla="*/ 2065635 w 3248517"/>
                <a:gd name="connsiteY98" fmla="*/ 746314 h 3507439"/>
                <a:gd name="connsiteX99" fmla="*/ 2108531 w 3248517"/>
                <a:gd name="connsiteY99" fmla="*/ 998194 h 3507439"/>
                <a:gd name="connsiteX100" fmla="*/ 2259254 w 3248517"/>
                <a:gd name="connsiteY100" fmla="*/ 1067227 h 3507439"/>
                <a:gd name="connsiteX101" fmla="*/ 2285163 w 3248517"/>
                <a:gd name="connsiteY101" fmla="*/ 1144483 h 3507439"/>
                <a:gd name="connsiteX102" fmla="*/ 2187208 w 3248517"/>
                <a:gd name="connsiteY102" fmla="*/ 1396872 h 3507439"/>
                <a:gd name="connsiteX103" fmla="*/ 1844360 w 3248517"/>
                <a:gd name="connsiteY103" fmla="*/ 1398722 h 3507439"/>
                <a:gd name="connsiteX104" fmla="*/ 1565233 w 3248517"/>
                <a:gd name="connsiteY104" fmla="*/ 1433906 h 3507439"/>
                <a:gd name="connsiteX0" fmla="*/ 1565233 w 3248517"/>
                <a:gd name="connsiteY0" fmla="*/ 1433906 h 3507439"/>
                <a:gd name="connsiteX1" fmla="*/ 846598 w 3248517"/>
                <a:gd name="connsiteY1" fmla="*/ 1430614 h 3507439"/>
                <a:gd name="connsiteX2" fmla="*/ 526347 w 3248517"/>
                <a:gd name="connsiteY2" fmla="*/ 1443019 h 3507439"/>
                <a:gd name="connsiteX3" fmla="*/ 202179 w 3248517"/>
                <a:gd name="connsiteY3" fmla="*/ 1603646 h 3507439"/>
                <a:gd name="connsiteX4" fmla="*/ 53654 w 3248517"/>
                <a:gd name="connsiteY4" fmla="*/ 1771165 h 3507439"/>
                <a:gd name="connsiteX5" fmla="*/ 0 w 3248517"/>
                <a:gd name="connsiteY5" fmla="*/ 2063143 h 3507439"/>
                <a:gd name="connsiteX6" fmla="*/ 151635 w 3248517"/>
                <a:gd name="connsiteY6" fmla="*/ 1952864 h 3507439"/>
                <a:gd name="connsiteX7" fmla="*/ 188394 w 3248517"/>
                <a:gd name="connsiteY7" fmla="*/ 2003409 h 3507439"/>
                <a:gd name="connsiteX8" fmla="*/ 202179 w 3248517"/>
                <a:gd name="connsiteY8" fmla="*/ 1856369 h 3507439"/>
                <a:gd name="connsiteX9" fmla="*/ 280294 w 3248517"/>
                <a:gd name="connsiteY9" fmla="*/ 2269917 h 3507439"/>
                <a:gd name="connsiteX10" fmla="*/ 36760 w 3248517"/>
                <a:gd name="connsiteY10" fmla="*/ 2550211 h 3507439"/>
                <a:gd name="connsiteX11" fmla="*/ 45950 w 3248517"/>
                <a:gd name="connsiteY11" fmla="*/ 3363521 h 3507439"/>
                <a:gd name="connsiteX12" fmla="*/ 105685 w 3248517"/>
                <a:gd name="connsiteY12" fmla="*/ 3326761 h 3507439"/>
                <a:gd name="connsiteX13" fmla="*/ 133255 w 3248517"/>
                <a:gd name="connsiteY13" fmla="*/ 3469206 h 3507439"/>
                <a:gd name="connsiteX14" fmla="*/ 298674 w 3248517"/>
                <a:gd name="connsiteY14" fmla="*/ 3464611 h 3507439"/>
                <a:gd name="connsiteX15" fmla="*/ 353813 w 3248517"/>
                <a:gd name="connsiteY15" fmla="*/ 3427851 h 3507439"/>
                <a:gd name="connsiteX16" fmla="*/ 174609 w 3248517"/>
                <a:gd name="connsiteY16" fmla="*/ 3276217 h 3507439"/>
                <a:gd name="connsiteX17" fmla="*/ 170014 w 3248517"/>
                <a:gd name="connsiteY17" fmla="*/ 2720225 h 3507439"/>
                <a:gd name="connsiteX18" fmla="*/ 390573 w 3248517"/>
                <a:gd name="connsiteY18" fmla="*/ 2605350 h 3507439"/>
                <a:gd name="connsiteX19" fmla="*/ 298674 w 3248517"/>
                <a:gd name="connsiteY19" fmla="*/ 2734010 h 3507439"/>
                <a:gd name="connsiteX20" fmla="*/ 680057 w 3248517"/>
                <a:gd name="connsiteY20" fmla="*/ 3294597 h 3507439"/>
                <a:gd name="connsiteX21" fmla="*/ 721411 w 3248517"/>
                <a:gd name="connsiteY21" fmla="*/ 3262432 h 3507439"/>
                <a:gd name="connsiteX22" fmla="*/ 735196 w 3248517"/>
                <a:gd name="connsiteY22" fmla="*/ 3363521 h 3507439"/>
                <a:gd name="connsiteX23" fmla="*/ 928185 w 3248517"/>
                <a:gd name="connsiteY23" fmla="*/ 3363521 h 3507439"/>
                <a:gd name="connsiteX24" fmla="*/ 974135 w 3248517"/>
                <a:gd name="connsiteY24" fmla="*/ 3331356 h 3507439"/>
                <a:gd name="connsiteX25" fmla="*/ 758171 w 3248517"/>
                <a:gd name="connsiteY25" fmla="*/ 3193507 h 3507439"/>
                <a:gd name="connsiteX26" fmla="*/ 510043 w 3248517"/>
                <a:gd name="connsiteY26" fmla="*/ 2821314 h 3507439"/>
                <a:gd name="connsiteX27" fmla="*/ 519233 w 3248517"/>
                <a:gd name="connsiteY27" fmla="*/ 2738605 h 3507439"/>
                <a:gd name="connsiteX28" fmla="*/ 914400 w 3248517"/>
                <a:gd name="connsiteY28" fmla="*/ 2334247 h 3507439"/>
                <a:gd name="connsiteX29" fmla="*/ 1709331 w 3248517"/>
                <a:gd name="connsiteY29" fmla="*/ 2380197 h 3507439"/>
                <a:gd name="connsiteX30" fmla="*/ 1585267 w 3248517"/>
                <a:gd name="connsiteY30" fmla="*/ 3248647 h 3507439"/>
                <a:gd name="connsiteX31" fmla="*/ 1622026 w 3248517"/>
                <a:gd name="connsiteY31" fmla="*/ 3239457 h 3507439"/>
                <a:gd name="connsiteX32" fmla="*/ 1617432 w 3248517"/>
                <a:gd name="connsiteY32" fmla="*/ 3386496 h 3507439"/>
                <a:gd name="connsiteX33" fmla="*/ 1824205 w 3248517"/>
                <a:gd name="connsiteY33" fmla="*/ 3450826 h 3507439"/>
                <a:gd name="connsiteX34" fmla="*/ 1856370 w 3248517"/>
                <a:gd name="connsiteY34" fmla="*/ 3391091 h 3507439"/>
                <a:gd name="connsiteX35" fmla="*/ 1718521 w 3248517"/>
                <a:gd name="connsiteY35" fmla="*/ 3303786 h 3507439"/>
                <a:gd name="connsiteX36" fmla="*/ 1746091 w 3248517"/>
                <a:gd name="connsiteY36" fmla="*/ 2908619 h 3507439"/>
                <a:gd name="connsiteX37" fmla="*/ 1870155 w 3248517"/>
                <a:gd name="connsiteY37" fmla="*/ 2623730 h 3507439"/>
                <a:gd name="connsiteX38" fmla="*/ 1975840 w 3248517"/>
                <a:gd name="connsiteY38" fmla="*/ 2844289 h 3507439"/>
                <a:gd name="connsiteX39" fmla="*/ 2058549 w 3248517"/>
                <a:gd name="connsiteY39" fmla="*/ 3060253 h 3507439"/>
                <a:gd name="connsiteX40" fmla="*/ 2093835 w 3248517"/>
                <a:gd name="connsiteY40" fmla="*/ 3350929 h 3507439"/>
                <a:gd name="connsiteX41" fmla="*/ 2138593 w 3248517"/>
                <a:gd name="connsiteY41" fmla="*/ 3345423 h 3507439"/>
                <a:gd name="connsiteX42" fmla="*/ 2155499 w 3248517"/>
                <a:gd name="connsiteY42" fmla="*/ 3478113 h 3507439"/>
                <a:gd name="connsiteX43" fmla="*/ 2309062 w 3248517"/>
                <a:gd name="connsiteY43" fmla="*/ 3507439 h 3507439"/>
                <a:gd name="connsiteX44" fmla="*/ 2353539 w 3248517"/>
                <a:gd name="connsiteY44" fmla="*/ 3463419 h 3507439"/>
                <a:gd name="connsiteX45" fmla="*/ 2240700 w 3248517"/>
                <a:gd name="connsiteY45" fmla="*/ 3366924 h 3507439"/>
                <a:gd name="connsiteX46" fmla="*/ 2145854 w 3248517"/>
                <a:gd name="connsiteY46" fmla="*/ 3087823 h 3507439"/>
                <a:gd name="connsiteX47" fmla="*/ 2101660 w 3248517"/>
                <a:gd name="connsiteY47" fmla="*/ 2817884 h 3507439"/>
                <a:gd name="connsiteX48" fmla="*/ 2072334 w 3248517"/>
                <a:gd name="connsiteY48" fmla="*/ 2357222 h 3507439"/>
                <a:gd name="connsiteX49" fmla="*/ 2313376 w 3248517"/>
                <a:gd name="connsiteY49" fmla="*/ 2205413 h 3507439"/>
                <a:gd name="connsiteX50" fmla="*/ 2604615 w 3248517"/>
                <a:gd name="connsiteY50" fmla="*/ 1779447 h 3507439"/>
                <a:gd name="connsiteX51" fmla="*/ 2672628 w 3248517"/>
                <a:gd name="connsiteY51" fmla="*/ 1448891 h 3507439"/>
                <a:gd name="connsiteX52" fmla="*/ 2785010 w 3248517"/>
                <a:gd name="connsiteY52" fmla="*/ 1398346 h 3507439"/>
                <a:gd name="connsiteX53" fmla="*/ 2774628 w 3248517"/>
                <a:gd name="connsiteY53" fmla="*/ 1288521 h 3507439"/>
                <a:gd name="connsiteX54" fmla="*/ 2760106 w 3248517"/>
                <a:gd name="connsiteY54" fmla="*/ 1231453 h 3507439"/>
                <a:gd name="connsiteX55" fmla="*/ 2783362 w 3248517"/>
                <a:gd name="connsiteY55" fmla="*/ 1121454 h 3507439"/>
                <a:gd name="connsiteX56" fmla="*/ 2813492 w 3248517"/>
                <a:gd name="connsiteY56" fmla="*/ 1132185 h 3507439"/>
                <a:gd name="connsiteX57" fmla="*/ 2807530 w 3248517"/>
                <a:gd name="connsiteY57" fmla="*/ 1066034 h 3507439"/>
                <a:gd name="connsiteX58" fmla="*/ 2835100 w 3248517"/>
                <a:gd name="connsiteY58" fmla="*/ 1020084 h 3507439"/>
                <a:gd name="connsiteX59" fmla="*/ 2946306 w 3248517"/>
                <a:gd name="connsiteY59" fmla="*/ 872562 h 3507439"/>
                <a:gd name="connsiteX60" fmla="*/ 2986734 w 3248517"/>
                <a:gd name="connsiteY60" fmla="*/ 771955 h 3507439"/>
                <a:gd name="connsiteX61" fmla="*/ 2876992 w 3248517"/>
                <a:gd name="connsiteY61" fmla="*/ 819245 h 3507439"/>
                <a:gd name="connsiteX62" fmla="*/ 2742744 w 3248517"/>
                <a:gd name="connsiteY62" fmla="*/ 868450 h 3507439"/>
                <a:gd name="connsiteX63" fmla="*/ 3074039 w 3248517"/>
                <a:gd name="connsiteY63" fmla="*/ 501589 h 3507439"/>
                <a:gd name="connsiteX64" fmla="*/ 3219323 w 3248517"/>
                <a:gd name="connsiteY64" fmla="*/ 46231 h 3507439"/>
                <a:gd name="connsiteX65" fmla="*/ 3119988 w 3248517"/>
                <a:gd name="connsiteY65" fmla="*/ 328453 h 3507439"/>
                <a:gd name="connsiteX66" fmla="*/ 3079371 w 3248517"/>
                <a:gd name="connsiteY66" fmla="*/ 38232 h 3507439"/>
                <a:gd name="connsiteX67" fmla="*/ 3059798 w 3248517"/>
                <a:gd name="connsiteY67" fmla="*/ 388642 h 3507439"/>
                <a:gd name="connsiteX68" fmla="*/ 2963023 w 3248517"/>
                <a:gd name="connsiteY68" fmla="*/ 482754 h 3507439"/>
                <a:gd name="connsiteX69" fmla="*/ 2822963 w 3248517"/>
                <a:gd name="connsiteY69" fmla="*/ 60189 h 3507439"/>
                <a:gd name="connsiteX70" fmla="*/ 2887119 w 3248517"/>
                <a:gd name="connsiteY70" fmla="*/ 521161 h 3507439"/>
                <a:gd name="connsiteX71" fmla="*/ 2715630 w 3248517"/>
                <a:gd name="connsiteY71" fmla="*/ 730601 h 3507439"/>
                <a:gd name="connsiteX72" fmla="*/ 2649828 w 3248517"/>
                <a:gd name="connsiteY72" fmla="*/ 620884 h 3507439"/>
                <a:gd name="connsiteX73" fmla="*/ 2633832 w 3248517"/>
                <a:gd name="connsiteY73" fmla="*/ 446449 h 3507439"/>
                <a:gd name="connsiteX74" fmla="*/ 2586971 w 3248517"/>
                <a:gd name="connsiteY74" fmla="*/ 643296 h 3507439"/>
                <a:gd name="connsiteX75" fmla="*/ 2650846 w 3248517"/>
                <a:gd name="connsiteY75" fmla="*/ 771218 h 3507439"/>
                <a:gd name="connsiteX76" fmla="*/ 2632922 w 3248517"/>
                <a:gd name="connsiteY76" fmla="*/ 854946 h 3507439"/>
                <a:gd name="connsiteX77" fmla="*/ 2481287 w 3248517"/>
                <a:gd name="connsiteY77" fmla="*/ 854665 h 3507439"/>
                <a:gd name="connsiteX78" fmla="*/ 2393982 w 3248517"/>
                <a:gd name="connsiteY78" fmla="*/ 753575 h 3507439"/>
                <a:gd name="connsiteX79" fmla="*/ 2447929 w 3248517"/>
                <a:gd name="connsiteY79" fmla="*/ 605344 h 3507439"/>
                <a:gd name="connsiteX80" fmla="*/ 2420079 w 3248517"/>
                <a:gd name="connsiteY80" fmla="*/ 458586 h 3507439"/>
                <a:gd name="connsiteX81" fmla="*/ 2330389 w 3248517"/>
                <a:gd name="connsiteY81" fmla="*/ 702575 h 3507439"/>
                <a:gd name="connsiteX82" fmla="*/ 2045501 w 3248517"/>
                <a:gd name="connsiteY82" fmla="*/ 470160 h 3507439"/>
                <a:gd name="connsiteX83" fmla="*/ 2079139 w 3248517"/>
                <a:gd name="connsiteY83" fmla="*/ 379171 h 3507439"/>
                <a:gd name="connsiteX84" fmla="*/ 2305379 w 3248517"/>
                <a:gd name="connsiteY84" fmla="*/ 238764 h 3507439"/>
                <a:gd name="connsiteX85" fmla="*/ 2167863 w 3248517"/>
                <a:gd name="connsiteY85" fmla="*/ 296731 h 3507439"/>
                <a:gd name="connsiteX86" fmla="*/ 2035574 w 3248517"/>
                <a:gd name="connsiteY86" fmla="*/ 307863 h 3507439"/>
                <a:gd name="connsiteX87" fmla="*/ 2047899 w 3248517"/>
                <a:gd name="connsiteY87" fmla="*/ 174099 h 3507439"/>
                <a:gd name="connsiteX88" fmla="*/ 2126456 w 3248517"/>
                <a:gd name="connsiteY88" fmla="*/ 0 h 3507439"/>
                <a:gd name="connsiteX89" fmla="*/ 1966650 w 3248517"/>
                <a:gd name="connsiteY89" fmla="*/ 257318 h 3507439"/>
                <a:gd name="connsiteX90" fmla="*/ 1936870 w 3248517"/>
                <a:gd name="connsiteY90" fmla="*/ 32164 h 3507439"/>
                <a:gd name="connsiteX91" fmla="*/ 1901275 w 3248517"/>
                <a:gd name="connsiteY91" fmla="*/ 208756 h 3507439"/>
                <a:gd name="connsiteX92" fmla="*/ 1931363 w 3248517"/>
                <a:gd name="connsiteY92" fmla="*/ 367315 h 3507439"/>
                <a:gd name="connsiteX93" fmla="*/ 1837294 w 3248517"/>
                <a:gd name="connsiteY93" fmla="*/ 288733 h 3507439"/>
                <a:gd name="connsiteX94" fmla="*/ 1776782 w 3248517"/>
                <a:gd name="connsiteY94" fmla="*/ 138130 h 3507439"/>
                <a:gd name="connsiteX95" fmla="*/ 1812524 w 3248517"/>
                <a:gd name="connsiteY95" fmla="*/ 363351 h 3507439"/>
                <a:gd name="connsiteX96" fmla="*/ 2358415 w 3248517"/>
                <a:gd name="connsiteY96" fmla="*/ 907420 h 3507439"/>
                <a:gd name="connsiteX97" fmla="*/ 2235543 w 3248517"/>
                <a:gd name="connsiteY97" fmla="*/ 830779 h 3507439"/>
                <a:gd name="connsiteX98" fmla="*/ 2065635 w 3248517"/>
                <a:gd name="connsiteY98" fmla="*/ 746314 h 3507439"/>
                <a:gd name="connsiteX99" fmla="*/ 2108531 w 3248517"/>
                <a:gd name="connsiteY99" fmla="*/ 998194 h 3507439"/>
                <a:gd name="connsiteX100" fmla="*/ 2259254 w 3248517"/>
                <a:gd name="connsiteY100" fmla="*/ 1067227 h 3507439"/>
                <a:gd name="connsiteX101" fmla="*/ 2285163 w 3248517"/>
                <a:gd name="connsiteY101" fmla="*/ 1144483 h 3507439"/>
                <a:gd name="connsiteX102" fmla="*/ 2187208 w 3248517"/>
                <a:gd name="connsiteY102" fmla="*/ 1396872 h 3507439"/>
                <a:gd name="connsiteX103" fmla="*/ 1844360 w 3248517"/>
                <a:gd name="connsiteY103" fmla="*/ 1398722 h 3507439"/>
                <a:gd name="connsiteX104" fmla="*/ 1565233 w 3248517"/>
                <a:gd name="connsiteY104" fmla="*/ 1433906 h 3507439"/>
                <a:gd name="connsiteX0" fmla="*/ 1546239 w 3229523"/>
                <a:gd name="connsiteY0" fmla="*/ 1433906 h 3507439"/>
                <a:gd name="connsiteX1" fmla="*/ 827604 w 3229523"/>
                <a:gd name="connsiteY1" fmla="*/ 1430614 h 3507439"/>
                <a:gd name="connsiteX2" fmla="*/ 507353 w 3229523"/>
                <a:gd name="connsiteY2" fmla="*/ 1443019 h 3507439"/>
                <a:gd name="connsiteX3" fmla="*/ 183185 w 3229523"/>
                <a:gd name="connsiteY3" fmla="*/ 1603646 h 3507439"/>
                <a:gd name="connsiteX4" fmla="*/ 34660 w 3229523"/>
                <a:gd name="connsiteY4" fmla="*/ 1771165 h 3507439"/>
                <a:gd name="connsiteX5" fmla="*/ 0 w 3229523"/>
                <a:gd name="connsiteY5" fmla="*/ 2063143 h 3507439"/>
                <a:gd name="connsiteX6" fmla="*/ 132641 w 3229523"/>
                <a:gd name="connsiteY6" fmla="*/ 1952864 h 3507439"/>
                <a:gd name="connsiteX7" fmla="*/ 169400 w 3229523"/>
                <a:gd name="connsiteY7" fmla="*/ 2003409 h 3507439"/>
                <a:gd name="connsiteX8" fmla="*/ 183185 w 3229523"/>
                <a:gd name="connsiteY8" fmla="*/ 1856369 h 3507439"/>
                <a:gd name="connsiteX9" fmla="*/ 261300 w 3229523"/>
                <a:gd name="connsiteY9" fmla="*/ 2269917 h 3507439"/>
                <a:gd name="connsiteX10" fmla="*/ 17766 w 3229523"/>
                <a:gd name="connsiteY10" fmla="*/ 2550211 h 3507439"/>
                <a:gd name="connsiteX11" fmla="*/ 26956 w 3229523"/>
                <a:gd name="connsiteY11" fmla="*/ 3363521 h 3507439"/>
                <a:gd name="connsiteX12" fmla="*/ 86691 w 3229523"/>
                <a:gd name="connsiteY12" fmla="*/ 3326761 h 3507439"/>
                <a:gd name="connsiteX13" fmla="*/ 114261 w 3229523"/>
                <a:gd name="connsiteY13" fmla="*/ 3469206 h 3507439"/>
                <a:gd name="connsiteX14" fmla="*/ 279680 w 3229523"/>
                <a:gd name="connsiteY14" fmla="*/ 3464611 h 3507439"/>
                <a:gd name="connsiteX15" fmla="*/ 334819 w 3229523"/>
                <a:gd name="connsiteY15" fmla="*/ 3427851 h 3507439"/>
                <a:gd name="connsiteX16" fmla="*/ 155615 w 3229523"/>
                <a:gd name="connsiteY16" fmla="*/ 3276217 h 3507439"/>
                <a:gd name="connsiteX17" fmla="*/ 151020 w 3229523"/>
                <a:gd name="connsiteY17" fmla="*/ 2720225 h 3507439"/>
                <a:gd name="connsiteX18" fmla="*/ 371579 w 3229523"/>
                <a:gd name="connsiteY18" fmla="*/ 2605350 h 3507439"/>
                <a:gd name="connsiteX19" fmla="*/ 279680 w 3229523"/>
                <a:gd name="connsiteY19" fmla="*/ 2734010 h 3507439"/>
                <a:gd name="connsiteX20" fmla="*/ 661063 w 3229523"/>
                <a:gd name="connsiteY20" fmla="*/ 3294597 h 3507439"/>
                <a:gd name="connsiteX21" fmla="*/ 702417 w 3229523"/>
                <a:gd name="connsiteY21" fmla="*/ 3262432 h 3507439"/>
                <a:gd name="connsiteX22" fmla="*/ 716202 w 3229523"/>
                <a:gd name="connsiteY22" fmla="*/ 3363521 h 3507439"/>
                <a:gd name="connsiteX23" fmla="*/ 909191 w 3229523"/>
                <a:gd name="connsiteY23" fmla="*/ 3363521 h 3507439"/>
                <a:gd name="connsiteX24" fmla="*/ 955141 w 3229523"/>
                <a:gd name="connsiteY24" fmla="*/ 3331356 h 3507439"/>
                <a:gd name="connsiteX25" fmla="*/ 739177 w 3229523"/>
                <a:gd name="connsiteY25" fmla="*/ 3193507 h 3507439"/>
                <a:gd name="connsiteX26" fmla="*/ 491049 w 3229523"/>
                <a:gd name="connsiteY26" fmla="*/ 2821314 h 3507439"/>
                <a:gd name="connsiteX27" fmla="*/ 500239 w 3229523"/>
                <a:gd name="connsiteY27" fmla="*/ 2738605 h 3507439"/>
                <a:gd name="connsiteX28" fmla="*/ 895406 w 3229523"/>
                <a:gd name="connsiteY28" fmla="*/ 2334247 h 3507439"/>
                <a:gd name="connsiteX29" fmla="*/ 1690337 w 3229523"/>
                <a:gd name="connsiteY29" fmla="*/ 2380197 h 3507439"/>
                <a:gd name="connsiteX30" fmla="*/ 1566273 w 3229523"/>
                <a:gd name="connsiteY30" fmla="*/ 3248647 h 3507439"/>
                <a:gd name="connsiteX31" fmla="*/ 1603032 w 3229523"/>
                <a:gd name="connsiteY31" fmla="*/ 3239457 h 3507439"/>
                <a:gd name="connsiteX32" fmla="*/ 1598438 w 3229523"/>
                <a:gd name="connsiteY32" fmla="*/ 3386496 h 3507439"/>
                <a:gd name="connsiteX33" fmla="*/ 1805211 w 3229523"/>
                <a:gd name="connsiteY33" fmla="*/ 3450826 h 3507439"/>
                <a:gd name="connsiteX34" fmla="*/ 1837376 w 3229523"/>
                <a:gd name="connsiteY34" fmla="*/ 3391091 h 3507439"/>
                <a:gd name="connsiteX35" fmla="*/ 1699527 w 3229523"/>
                <a:gd name="connsiteY35" fmla="*/ 3303786 h 3507439"/>
                <a:gd name="connsiteX36" fmla="*/ 1727097 w 3229523"/>
                <a:gd name="connsiteY36" fmla="*/ 2908619 h 3507439"/>
                <a:gd name="connsiteX37" fmla="*/ 1851161 w 3229523"/>
                <a:gd name="connsiteY37" fmla="*/ 2623730 h 3507439"/>
                <a:gd name="connsiteX38" fmla="*/ 1956846 w 3229523"/>
                <a:gd name="connsiteY38" fmla="*/ 2844289 h 3507439"/>
                <a:gd name="connsiteX39" fmla="*/ 2039555 w 3229523"/>
                <a:gd name="connsiteY39" fmla="*/ 3060253 h 3507439"/>
                <a:gd name="connsiteX40" fmla="*/ 2074841 w 3229523"/>
                <a:gd name="connsiteY40" fmla="*/ 3350929 h 3507439"/>
                <a:gd name="connsiteX41" fmla="*/ 2119599 w 3229523"/>
                <a:gd name="connsiteY41" fmla="*/ 3345423 h 3507439"/>
                <a:gd name="connsiteX42" fmla="*/ 2136505 w 3229523"/>
                <a:gd name="connsiteY42" fmla="*/ 3478113 h 3507439"/>
                <a:gd name="connsiteX43" fmla="*/ 2290068 w 3229523"/>
                <a:gd name="connsiteY43" fmla="*/ 3507439 h 3507439"/>
                <a:gd name="connsiteX44" fmla="*/ 2334545 w 3229523"/>
                <a:gd name="connsiteY44" fmla="*/ 3463419 h 3507439"/>
                <a:gd name="connsiteX45" fmla="*/ 2221706 w 3229523"/>
                <a:gd name="connsiteY45" fmla="*/ 3366924 h 3507439"/>
                <a:gd name="connsiteX46" fmla="*/ 2126860 w 3229523"/>
                <a:gd name="connsiteY46" fmla="*/ 3087823 h 3507439"/>
                <a:gd name="connsiteX47" fmla="*/ 2082666 w 3229523"/>
                <a:gd name="connsiteY47" fmla="*/ 2817884 h 3507439"/>
                <a:gd name="connsiteX48" fmla="*/ 2053340 w 3229523"/>
                <a:gd name="connsiteY48" fmla="*/ 2357222 h 3507439"/>
                <a:gd name="connsiteX49" fmla="*/ 2294382 w 3229523"/>
                <a:gd name="connsiteY49" fmla="*/ 2205413 h 3507439"/>
                <a:gd name="connsiteX50" fmla="*/ 2585621 w 3229523"/>
                <a:gd name="connsiteY50" fmla="*/ 1779447 h 3507439"/>
                <a:gd name="connsiteX51" fmla="*/ 2653634 w 3229523"/>
                <a:gd name="connsiteY51" fmla="*/ 1448891 h 3507439"/>
                <a:gd name="connsiteX52" fmla="*/ 2766016 w 3229523"/>
                <a:gd name="connsiteY52" fmla="*/ 1398346 h 3507439"/>
                <a:gd name="connsiteX53" fmla="*/ 2755634 w 3229523"/>
                <a:gd name="connsiteY53" fmla="*/ 1288521 h 3507439"/>
                <a:gd name="connsiteX54" fmla="*/ 2741112 w 3229523"/>
                <a:gd name="connsiteY54" fmla="*/ 1231453 h 3507439"/>
                <a:gd name="connsiteX55" fmla="*/ 2764368 w 3229523"/>
                <a:gd name="connsiteY55" fmla="*/ 1121454 h 3507439"/>
                <a:gd name="connsiteX56" fmla="*/ 2794498 w 3229523"/>
                <a:gd name="connsiteY56" fmla="*/ 1132185 h 3507439"/>
                <a:gd name="connsiteX57" fmla="*/ 2788536 w 3229523"/>
                <a:gd name="connsiteY57" fmla="*/ 1066034 h 3507439"/>
                <a:gd name="connsiteX58" fmla="*/ 2816106 w 3229523"/>
                <a:gd name="connsiteY58" fmla="*/ 1020084 h 3507439"/>
                <a:gd name="connsiteX59" fmla="*/ 2927312 w 3229523"/>
                <a:gd name="connsiteY59" fmla="*/ 872562 h 3507439"/>
                <a:gd name="connsiteX60" fmla="*/ 2967740 w 3229523"/>
                <a:gd name="connsiteY60" fmla="*/ 771955 h 3507439"/>
                <a:gd name="connsiteX61" fmla="*/ 2857998 w 3229523"/>
                <a:gd name="connsiteY61" fmla="*/ 819245 h 3507439"/>
                <a:gd name="connsiteX62" fmla="*/ 2723750 w 3229523"/>
                <a:gd name="connsiteY62" fmla="*/ 868450 h 3507439"/>
                <a:gd name="connsiteX63" fmla="*/ 3055045 w 3229523"/>
                <a:gd name="connsiteY63" fmla="*/ 501589 h 3507439"/>
                <a:gd name="connsiteX64" fmla="*/ 3200329 w 3229523"/>
                <a:gd name="connsiteY64" fmla="*/ 46231 h 3507439"/>
                <a:gd name="connsiteX65" fmla="*/ 3100994 w 3229523"/>
                <a:gd name="connsiteY65" fmla="*/ 328453 h 3507439"/>
                <a:gd name="connsiteX66" fmla="*/ 3060377 w 3229523"/>
                <a:gd name="connsiteY66" fmla="*/ 38232 h 3507439"/>
                <a:gd name="connsiteX67" fmla="*/ 3040804 w 3229523"/>
                <a:gd name="connsiteY67" fmla="*/ 388642 h 3507439"/>
                <a:gd name="connsiteX68" fmla="*/ 2944029 w 3229523"/>
                <a:gd name="connsiteY68" fmla="*/ 482754 h 3507439"/>
                <a:gd name="connsiteX69" fmla="*/ 2803969 w 3229523"/>
                <a:gd name="connsiteY69" fmla="*/ 60189 h 3507439"/>
                <a:gd name="connsiteX70" fmla="*/ 2868125 w 3229523"/>
                <a:gd name="connsiteY70" fmla="*/ 521161 h 3507439"/>
                <a:gd name="connsiteX71" fmla="*/ 2696636 w 3229523"/>
                <a:gd name="connsiteY71" fmla="*/ 730601 h 3507439"/>
                <a:gd name="connsiteX72" fmla="*/ 2630834 w 3229523"/>
                <a:gd name="connsiteY72" fmla="*/ 620884 h 3507439"/>
                <a:gd name="connsiteX73" fmla="*/ 2614838 w 3229523"/>
                <a:gd name="connsiteY73" fmla="*/ 446449 h 3507439"/>
                <a:gd name="connsiteX74" fmla="*/ 2567977 w 3229523"/>
                <a:gd name="connsiteY74" fmla="*/ 643296 h 3507439"/>
                <a:gd name="connsiteX75" fmla="*/ 2631852 w 3229523"/>
                <a:gd name="connsiteY75" fmla="*/ 771218 h 3507439"/>
                <a:gd name="connsiteX76" fmla="*/ 2613928 w 3229523"/>
                <a:gd name="connsiteY76" fmla="*/ 854946 h 3507439"/>
                <a:gd name="connsiteX77" fmla="*/ 2462293 w 3229523"/>
                <a:gd name="connsiteY77" fmla="*/ 854665 h 3507439"/>
                <a:gd name="connsiteX78" fmla="*/ 2374988 w 3229523"/>
                <a:gd name="connsiteY78" fmla="*/ 753575 h 3507439"/>
                <a:gd name="connsiteX79" fmla="*/ 2428935 w 3229523"/>
                <a:gd name="connsiteY79" fmla="*/ 605344 h 3507439"/>
                <a:gd name="connsiteX80" fmla="*/ 2401085 w 3229523"/>
                <a:gd name="connsiteY80" fmla="*/ 458586 h 3507439"/>
                <a:gd name="connsiteX81" fmla="*/ 2311395 w 3229523"/>
                <a:gd name="connsiteY81" fmla="*/ 702575 h 3507439"/>
                <a:gd name="connsiteX82" fmla="*/ 2026507 w 3229523"/>
                <a:gd name="connsiteY82" fmla="*/ 470160 h 3507439"/>
                <a:gd name="connsiteX83" fmla="*/ 2060145 w 3229523"/>
                <a:gd name="connsiteY83" fmla="*/ 379171 h 3507439"/>
                <a:gd name="connsiteX84" fmla="*/ 2286385 w 3229523"/>
                <a:gd name="connsiteY84" fmla="*/ 238764 h 3507439"/>
                <a:gd name="connsiteX85" fmla="*/ 2148869 w 3229523"/>
                <a:gd name="connsiteY85" fmla="*/ 296731 h 3507439"/>
                <a:gd name="connsiteX86" fmla="*/ 2016580 w 3229523"/>
                <a:gd name="connsiteY86" fmla="*/ 307863 h 3507439"/>
                <a:gd name="connsiteX87" fmla="*/ 2028905 w 3229523"/>
                <a:gd name="connsiteY87" fmla="*/ 174099 h 3507439"/>
                <a:gd name="connsiteX88" fmla="*/ 2107462 w 3229523"/>
                <a:gd name="connsiteY88" fmla="*/ 0 h 3507439"/>
                <a:gd name="connsiteX89" fmla="*/ 1947656 w 3229523"/>
                <a:gd name="connsiteY89" fmla="*/ 257318 h 3507439"/>
                <a:gd name="connsiteX90" fmla="*/ 1917876 w 3229523"/>
                <a:gd name="connsiteY90" fmla="*/ 32164 h 3507439"/>
                <a:gd name="connsiteX91" fmla="*/ 1882281 w 3229523"/>
                <a:gd name="connsiteY91" fmla="*/ 208756 h 3507439"/>
                <a:gd name="connsiteX92" fmla="*/ 1912369 w 3229523"/>
                <a:gd name="connsiteY92" fmla="*/ 367315 h 3507439"/>
                <a:gd name="connsiteX93" fmla="*/ 1818300 w 3229523"/>
                <a:gd name="connsiteY93" fmla="*/ 288733 h 3507439"/>
                <a:gd name="connsiteX94" fmla="*/ 1757788 w 3229523"/>
                <a:gd name="connsiteY94" fmla="*/ 138130 h 3507439"/>
                <a:gd name="connsiteX95" fmla="*/ 1793530 w 3229523"/>
                <a:gd name="connsiteY95" fmla="*/ 363351 h 3507439"/>
                <a:gd name="connsiteX96" fmla="*/ 2339421 w 3229523"/>
                <a:gd name="connsiteY96" fmla="*/ 907420 h 3507439"/>
                <a:gd name="connsiteX97" fmla="*/ 2216549 w 3229523"/>
                <a:gd name="connsiteY97" fmla="*/ 830779 h 3507439"/>
                <a:gd name="connsiteX98" fmla="*/ 2046641 w 3229523"/>
                <a:gd name="connsiteY98" fmla="*/ 746314 h 3507439"/>
                <a:gd name="connsiteX99" fmla="*/ 2089537 w 3229523"/>
                <a:gd name="connsiteY99" fmla="*/ 998194 h 3507439"/>
                <a:gd name="connsiteX100" fmla="*/ 2240260 w 3229523"/>
                <a:gd name="connsiteY100" fmla="*/ 1067227 h 3507439"/>
                <a:gd name="connsiteX101" fmla="*/ 2266169 w 3229523"/>
                <a:gd name="connsiteY101" fmla="*/ 1144483 h 3507439"/>
                <a:gd name="connsiteX102" fmla="*/ 2168214 w 3229523"/>
                <a:gd name="connsiteY102" fmla="*/ 1396872 h 3507439"/>
                <a:gd name="connsiteX103" fmla="*/ 1825366 w 3229523"/>
                <a:gd name="connsiteY103" fmla="*/ 1398722 h 3507439"/>
                <a:gd name="connsiteX104" fmla="*/ 1546239 w 3229523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2755 w 3229637"/>
                <a:gd name="connsiteY6" fmla="*/ 195286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2755 w 3229637"/>
                <a:gd name="connsiteY6" fmla="*/ 195286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19188 w 3229637"/>
                <a:gd name="connsiteY6" fmla="*/ 193658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05621 w 3229637"/>
                <a:gd name="connsiteY6" fmla="*/ 1920304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2755 w 3229637"/>
                <a:gd name="connsiteY6" fmla="*/ 1917591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69514 w 3229637"/>
                <a:gd name="connsiteY7" fmla="*/ 2003409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83299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202292 w 3229637"/>
                <a:gd name="connsiteY8" fmla="*/ 1856369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61414 w 3229637"/>
                <a:gd name="connsiteY9" fmla="*/ 2269917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17880 w 3229637"/>
                <a:gd name="connsiteY10" fmla="*/ 2550211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34161 w 3229637"/>
                <a:gd name="connsiteY10" fmla="*/ 253935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69204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27070 w 3229637"/>
                <a:gd name="connsiteY11" fmla="*/ 3363521 h 3507439"/>
                <a:gd name="connsiteX12" fmla="*/ 86805 w 3229637"/>
                <a:gd name="connsiteY12" fmla="*/ 3326761 h 3507439"/>
                <a:gd name="connsiteX13" fmla="*/ 114375 w 3229637"/>
                <a:gd name="connsiteY13" fmla="*/ 3469206 h 3507439"/>
                <a:gd name="connsiteX14" fmla="*/ 279794 w 3229637"/>
                <a:gd name="connsiteY14" fmla="*/ 3464611 h 3507439"/>
                <a:gd name="connsiteX15" fmla="*/ 334933 w 3229637"/>
                <a:gd name="connsiteY15" fmla="*/ 3427851 h 3507439"/>
                <a:gd name="connsiteX16" fmla="*/ 155729 w 3229637"/>
                <a:gd name="connsiteY16" fmla="*/ 3276217 h 3507439"/>
                <a:gd name="connsiteX17" fmla="*/ 151134 w 3229637"/>
                <a:gd name="connsiteY17" fmla="*/ 2720225 h 3507439"/>
                <a:gd name="connsiteX18" fmla="*/ 371693 w 3229637"/>
                <a:gd name="connsiteY18" fmla="*/ 2605350 h 3507439"/>
                <a:gd name="connsiteX19" fmla="*/ 279794 w 3229637"/>
                <a:gd name="connsiteY19" fmla="*/ 2734010 h 3507439"/>
                <a:gd name="connsiteX20" fmla="*/ 661177 w 3229637"/>
                <a:gd name="connsiteY20" fmla="*/ 3294597 h 3507439"/>
                <a:gd name="connsiteX21" fmla="*/ 702531 w 3229637"/>
                <a:gd name="connsiteY21" fmla="*/ 3262432 h 3507439"/>
                <a:gd name="connsiteX22" fmla="*/ 716316 w 3229637"/>
                <a:gd name="connsiteY22" fmla="*/ 3363521 h 3507439"/>
                <a:gd name="connsiteX23" fmla="*/ 909305 w 3229637"/>
                <a:gd name="connsiteY23" fmla="*/ 3363521 h 3507439"/>
                <a:gd name="connsiteX24" fmla="*/ 955255 w 3229637"/>
                <a:gd name="connsiteY24" fmla="*/ 3331356 h 3507439"/>
                <a:gd name="connsiteX25" fmla="*/ 739291 w 3229637"/>
                <a:gd name="connsiteY25" fmla="*/ 3193507 h 3507439"/>
                <a:gd name="connsiteX26" fmla="*/ 491163 w 3229637"/>
                <a:gd name="connsiteY26" fmla="*/ 2821314 h 3507439"/>
                <a:gd name="connsiteX27" fmla="*/ 500353 w 3229637"/>
                <a:gd name="connsiteY27" fmla="*/ 2738605 h 3507439"/>
                <a:gd name="connsiteX28" fmla="*/ 895520 w 3229637"/>
                <a:gd name="connsiteY28" fmla="*/ 2334247 h 3507439"/>
                <a:gd name="connsiteX29" fmla="*/ 1690451 w 3229637"/>
                <a:gd name="connsiteY29" fmla="*/ 2380197 h 3507439"/>
                <a:gd name="connsiteX30" fmla="*/ 1566387 w 3229637"/>
                <a:gd name="connsiteY30" fmla="*/ 3248647 h 3507439"/>
                <a:gd name="connsiteX31" fmla="*/ 1603146 w 3229637"/>
                <a:gd name="connsiteY31" fmla="*/ 3239457 h 3507439"/>
                <a:gd name="connsiteX32" fmla="*/ 1598552 w 3229637"/>
                <a:gd name="connsiteY32" fmla="*/ 3386496 h 3507439"/>
                <a:gd name="connsiteX33" fmla="*/ 1805325 w 3229637"/>
                <a:gd name="connsiteY33" fmla="*/ 3450826 h 3507439"/>
                <a:gd name="connsiteX34" fmla="*/ 1837490 w 3229637"/>
                <a:gd name="connsiteY34" fmla="*/ 3391091 h 3507439"/>
                <a:gd name="connsiteX35" fmla="*/ 1699641 w 3229637"/>
                <a:gd name="connsiteY35" fmla="*/ 3303786 h 3507439"/>
                <a:gd name="connsiteX36" fmla="*/ 1727211 w 3229637"/>
                <a:gd name="connsiteY36" fmla="*/ 2908619 h 3507439"/>
                <a:gd name="connsiteX37" fmla="*/ 1851275 w 3229637"/>
                <a:gd name="connsiteY37" fmla="*/ 2623730 h 3507439"/>
                <a:gd name="connsiteX38" fmla="*/ 1956960 w 3229637"/>
                <a:gd name="connsiteY38" fmla="*/ 2844289 h 3507439"/>
                <a:gd name="connsiteX39" fmla="*/ 2039669 w 3229637"/>
                <a:gd name="connsiteY39" fmla="*/ 3060253 h 3507439"/>
                <a:gd name="connsiteX40" fmla="*/ 2074955 w 3229637"/>
                <a:gd name="connsiteY40" fmla="*/ 3350929 h 3507439"/>
                <a:gd name="connsiteX41" fmla="*/ 2119713 w 3229637"/>
                <a:gd name="connsiteY41" fmla="*/ 3345423 h 3507439"/>
                <a:gd name="connsiteX42" fmla="*/ 2136619 w 3229637"/>
                <a:gd name="connsiteY42" fmla="*/ 3478113 h 3507439"/>
                <a:gd name="connsiteX43" fmla="*/ 2290182 w 3229637"/>
                <a:gd name="connsiteY43" fmla="*/ 3507439 h 3507439"/>
                <a:gd name="connsiteX44" fmla="*/ 2334659 w 3229637"/>
                <a:gd name="connsiteY44" fmla="*/ 3463419 h 3507439"/>
                <a:gd name="connsiteX45" fmla="*/ 2221820 w 3229637"/>
                <a:gd name="connsiteY45" fmla="*/ 3366924 h 3507439"/>
                <a:gd name="connsiteX46" fmla="*/ 2126974 w 3229637"/>
                <a:gd name="connsiteY46" fmla="*/ 3087823 h 3507439"/>
                <a:gd name="connsiteX47" fmla="*/ 2082780 w 3229637"/>
                <a:gd name="connsiteY47" fmla="*/ 2817884 h 3507439"/>
                <a:gd name="connsiteX48" fmla="*/ 2053454 w 3229637"/>
                <a:gd name="connsiteY48" fmla="*/ 2357222 h 3507439"/>
                <a:gd name="connsiteX49" fmla="*/ 2294496 w 3229637"/>
                <a:gd name="connsiteY49" fmla="*/ 2205413 h 3507439"/>
                <a:gd name="connsiteX50" fmla="*/ 2585735 w 3229637"/>
                <a:gd name="connsiteY50" fmla="*/ 1779447 h 3507439"/>
                <a:gd name="connsiteX51" fmla="*/ 2653748 w 3229637"/>
                <a:gd name="connsiteY51" fmla="*/ 1448891 h 3507439"/>
                <a:gd name="connsiteX52" fmla="*/ 2766130 w 3229637"/>
                <a:gd name="connsiteY52" fmla="*/ 1398346 h 3507439"/>
                <a:gd name="connsiteX53" fmla="*/ 2755748 w 3229637"/>
                <a:gd name="connsiteY53" fmla="*/ 1288521 h 3507439"/>
                <a:gd name="connsiteX54" fmla="*/ 2741226 w 3229637"/>
                <a:gd name="connsiteY54" fmla="*/ 1231453 h 3507439"/>
                <a:gd name="connsiteX55" fmla="*/ 2764482 w 3229637"/>
                <a:gd name="connsiteY55" fmla="*/ 1121454 h 3507439"/>
                <a:gd name="connsiteX56" fmla="*/ 2794612 w 3229637"/>
                <a:gd name="connsiteY56" fmla="*/ 1132185 h 3507439"/>
                <a:gd name="connsiteX57" fmla="*/ 2788650 w 3229637"/>
                <a:gd name="connsiteY57" fmla="*/ 1066034 h 3507439"/>
                <a:gd name="connsiteX58" fmla="*/ 2816220 w 3229637"/>
                <a:gd name="connsiteY58" fmla="*/ 1020084 h 3507439"/>
                <a:gd name="connsiteX59" fmla="*/ 2927426 w 3229637"/>
                <a:gd name="connsiteY59" fmla="*/ 872562 h 3507439"/>
                <a:gd name="connsiteX60" fmla="*/ 2967854 w 3229637"/>
                <a:gd name="connsiteY60" fmla="*/ 771955 h 3507439"/>
                <a:gd name="connsiteX61" fmla="*/ 2858112 w 3229637"/>
                <a:gd name="connsiteY61" fmla="*/ 819245 h 3507439"/>
                <a:gd name="connsiteX62" fmla="*/ 2723864 w 3229637"/>
                <a:gd name="connsiteY62" fmla="*/ 868450 h 3507439"/>
                <a:gd name="connsiteX63" fmla="*/ 3055159 w 3229637"/>
                <a:gd name="connsiteY63" fmla="*/ 501589 h 3507439"/>
                <a:gd name="connsiteX64" fmla="*/ 3200443 w 3229637"/>
                <a:gd name="connsiteY64" fmla="*/ 46231 h 3507439"/>
                <a:gd name="connsiteX65" fmla="*/ 3101108 w 3229637"/>
                <a:gd name="connsiteY65" fmla="*/ 328453 h 3507439"/>
                <a:gd name="connsiteX66" fmla="*/ 3060491 w 3229637"/>
                <a:gd name="connsiteY66" fmla="*/ 38232 h 3507439"/>
                <a:gd name="connsiteX67" fmla="*/ 3040918 w 3229637"/>
                <a:gd name="connsiteY67" fmla="*/ 388642 h 3507439"/>
                <a:gd name="connsiteX68" fmla="*/ 2944143 w 3229637"/>
                <a:gd name="connsiteY68" fmla="*/ 482754 h 3507439"/>
                <a:gd name="connsiteX69" fmla="*/ 2804083 w 3229637"/>
                <a:gd name="connsiteY69" fmla="*/ 60189 h 3507439"/>
                <a:gd name="connsiteX70" fmla="*/ 2868239 w 3229637"/>
                <a:gd name="connsiteY70" fmla="*/ 521161 h 3507439"/>
                <a:gd name="connsiteX71" fmla="*/ 2696750 w 3229637"/>
                <a:gd name="connsiteY71" fmla="*/ 730601 h 3507439"/>
                <a:gd name="connsiteX72" fmla="*/ 2630948 w 3229637"/>
                <a:gd name="connsiteY72" fmla="*/ 620884 h 3507439"/>
                <a:gd name="connsiteX73" fmla="*/ 2614952 w 3229637"/>
                <a:gd name="connsiteY73" fmla="*/ 446449 h 3507439"/>
                <a:gd name="connsiteX74" fmla="*/ 2568091 w 3229637"/>
                <a:gd name="connsiteY74" fmla="*/ 643296 h 3507439"/>
                <a:gd name="connsiteX75" fmla="*/ 2631966 w 3229637"/>
                <a:gd name="connsiteY75" fmla="*/ 771218 h 3507439"/>
                <a:gd name="connsiteX76" fmla="*/ 2614042 w 3229637"/>
                <a:gd name="connsiteY76" fmla="*/ 854946 h 3507439"/>
                <a:gd name="connsiteX77" fmla="*/ 2462407 w 3229637"/>
                <a:gd name="connsiteY77" fmla="*/ 854665 h 3507439"/>
                <a:gd name="connsiteX78" fmla="*/ 2375102 w 3229637"/>
                <a:gd name="connsiteY78" fmla="*/ 753575 h 3507439"/>
                <a:gd name="connsiteX79" fmla="*/ 2429049 w 3229637"/>
                <a:gd name="connsiteY79" fmla="*/ 605344 h 3507439"/>
                <a:gd name="connsiteX80" fmla="*/ 2401199 w 3229637"/>
                <a:gd name="connsiteY80" fmla="*/ 458586 h 3507439"/>
                <a:gd name="connsiteX81" fmla="*/ 2311509 w 3229637"/>
                <a:gd name="connsiteY81" fmla="*/ 702575 h 3507439"/>
                <a:gd name="connsiteX82" fmla="*/ 2026621 w 3229637"/>
                <a:gd name="connsiteY82" fmla="*/ 470160 h 3507439"/>
                <a:gd name="connsiteX83" fmla="*/ 2060259 w 3229637"/>
                <a:gd name="connsiteY83" fmla="*/ 379171 h 3507439"/>
                <a:gd name="connsiteX84" fmla="*/ 2286499 w 3229637"/>
                <a:gd name="connsiteY84" fmla="*/ 238764 h 3507439"/>
                <a:gd name="connsiteX85" fmla="*/ 2148983 w 3229637"/>
                <a:gd name="connsiteY85" fmla="*/ 296731 h 3507439"/>
                <a:gd name="connsiteX86" fmla="*/ 2016694 w 3229637"/>
                <a:gd name="connsiteY86" fmla="*/ 307863 h 3507439"/>
                <a:gd name="connsiteX87" fmla="*/ 2029019 w 3229637"/>
                <a:gd name="connsiteY87" fmla="*/ 174099 h 3507439"/>
                <a:gd name="connsiteX88" fmla="*/ 2107576 w 3229637"/>
                <a:gd name="connsiteY88" fmla="*/ 0 h 3507439"/>
                <a:gd name="connsiteX89" fmla="*/ 1947770 w 3229637"/>
                <a:gd name="connsiteY89" fmla="*/ 257318 h 3507439"/>
                <a:gd name="connsiteX90" fmla="*/ 1917990 w 3229637"/>
                <a:gd name="connsiteY90" fmla="*/ 32164 h 3507439"/>
                <a:gd name="connsiteX91" fmla="*/ 1882395 w 3229637"/>
                <a:gd name="connsiteY91" fmla="*/ 208756 h 3507439"/>
                <a:gd name="connsiteX92" fmla="*/ 1912483 w 3229637"/>
                <a:gd name="connsiteY92" fmla="*/ 367315 h 3507439"/>
                <a:gd name="connsiteX93" fmla="*/ 1818414 w 3229637"/>
                <a:gd name="connsiteY93" fmla="*/ 288733 h 3507439"/>
                <a:gd name="connsiteX94" fmla="*/ 1757902 w 3229637"/>
                <a:gd name="connsiteY94" fmla="*/ 138130 h 3507439"/>
                <a:gd name="connsiteX95" fmla="*/ 1793644 w 3229637"/>
                <a:gd name="connsiteY95" fmla="*/ 363351 h 3507439"/>
                <a:gd name="connsiteX96" fmla="*/ 2339535 w 3229637"/>
                <a:gd name="connsiteY96" fmla="*/ 907420 h 3507439"/>
                <a:gd name="connsiteX97" fmla="*/ 2216663 w 3229637"/>
                <a:gd name="connsiteY97" fmla="*/ 830779 h 3507439"/>
                <a:gd name="connsiteX98" fmla="*/ 2046755 w 3229637"/>
                <a:gd name="connsiteY98" fmla="*/ 746314 h 3507439"/>
                <a:gd name="connsiteX99" fmla="*/ 2089651 w 3229637"/>
                <a:gd name="connsiteY99" fmla="*/ 998194 h 3507439"/>
                <a:gd name="connsiteX100" fmla="*/ 2240374 w 3229637"/>
                <a:gd name="connsiteY100" fmla="*/ 1067227 h 3507439"/>
                <a:gd name="connsiteX101" fmla="*/ 2266283 w 3229637"/>
                <a:gd name="connsiteY101" fmla="*/ 1144483 h 3507439"/>
                <a:gd name="connsiteX102" fmla="*/ 2168328 w 3229637"/>
                <a:gd name="connsiteY102" fmla="*/ 1396872 h 3507439"/>
                <a:gd name="connsiteX103" fmla="*/ 1825480 w 3229637"/>
                <a:gd name="connsiteY103" fmla="*/ 1398722 h 3507439"/>
                <a:gd name="connsiteX104" fmla="*/ 1546353 w 3229637"/>
                <a:gd name="connsiteY104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27070 w 3229637"/>
                <a:gd name="connsiteY12" fmla="*/ 3363521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27070 w 3229637"/>
                <a:gd name="connsiteY12" fmla="*/ 3363521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27070 w 3229637"/>
                <a:gd name="connsiteY12" fmla="*/ 3363521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26761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14375 w 3229637"/>
                <a:gd name="connsiteY14" fmla="*/ 346920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79794 w 3229637"/>
                <a:gd name="connsiteY15" fmla="*/ 3464611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34933 w 3229637"/>
                <a:gd name="connsiteY16" fmla="*/ 3427851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10513 w 3229637"/>
                <a:gd name="connsiteY16" fmla="*/ 343056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10513 w 3229637"/>
                <a:gd name="connsiteY16" fmla="*/ 343056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05086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305086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51134 w 3229637"/>
                <a:gd name="connsiteY18" fmla="*/ 272022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698518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698518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698518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698518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1693 w 3229637"/>
                <a:gd name="connsiteY19" fmla="*/ 2605350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279794 w 3229637"/>
                <a:gd name="connsiteY20" fmla="*/ 2734010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9641 w 3229637"/>
                <a:gd name="connsiteY20" fmla="*/ 273943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9641 w 3229637"/>
                <a:gd name="connsiteY20" fmla="*/ 273943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1177 w 3229637"/>
                <a:gd name="connsiteY21" fmla="*/ 329459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9318 w 3229637"/>
                <a:gd name="connsiteY21" fmla="*/ 330273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669318 w 3229637"/>
                <a:gd name="connsiteY21" fmla="*/ 3302737 h 3507439"/>
                <a:gd name="connsiteX22" fmla="*/ 702531 w 3229637"/>
                <a:gd name="connsiteY22" fmla="*/ 3262432 h 3507439"/>
                <a:gd name="connsiteX23" fmla="*/ 716316 w 3229637"/>
                <a:gd name="connsiteY23" fmla="*/ 3363521 h 3507439"/>
                <a:gd name="connsiteX24" fmla="*/ 909305 w 3229637"/>
                <a:gd name="connsiteY24" fmla="*/ 3363521 h 3507439"/>
                <a:gd name="connsiteX25" fmla="*/ 955255 w 3229637"/>
                <a:gd name="connsiteY25" fmla="*/ 3331356 h 3507439"/>
                <a:gd name="connsiteX26" fmla="*/ 739291 w 3229637"/>
                <a:gd name="connsiteY26" fmla="*/ 3193507 h 3507439"/>
                <a:gd name="connsiteX27" fmla="*/ 491163 w 3229637"/>
                <a:gd name="connsiteY27" fmla="*/ 2821314 h 3507439"/>
                <a:gd name="connsiteX28" fmla="*/ 500353 w 3229637"/>
                <a:gd name="connsiteY28" fmla="*/ 2738605 h 3507439"/>
                <a:gd name="connsiteX29" fmla="*/ 895520 w 3229637"/>
                <a:gd name="connsiteY29" fmla="*/ 2334247 h 3507439"/>
                <a:gd name="connsiteX30" fmla="*/ 1690451 w 3229637"/>
                <a:gd name="connsiteY30" fmla="*/ 2380197 h 3507439"/>
                <a:gd name="connsiteX31" fmla="*/ 1566387 w 3229637"/>
                <a:gd name="connsiteY31" fmla="*/ 3248647 h 3507439"/>
                <a:gd name="connsiteX32" fmla="*/ 1603146 w 3229637"/>
                <a:gd name="connsiteY32" fmla="*/ 3239457 h 3507439"/>
                <a:gd name="connsiteX33" fmla="*/ 1598552 w 3229637"/>
                <a:gd name="connsiteY33" fmla="*/ 3386496 h 3507439"/>
                <a:gd name="connsiteX34" fmla="*/ 1805325 w 3229637"/>
                <a:gd name="connsiteY34" fmla="*/ 3450826 h 3507439"/>
                <a:gd name="connsiteX35" fmla="*/ 1837490 w 3229637"/>
                <a:gd name="connsiteY35" fmla="*/ 3391091 h 3507439"/>
                <a:gd name="connsiteX36" fmla="*/ 1699641 w 3229637"/>
                <a:gd name="connsiteY36" fmla="*/ 3303786 h 3507439"/>
                <a:gd name="connsiteX37" fmla="*/ 1727211 w 3229637"/>
                <a:gd name="connsiteY37" fmla="*/ 2908619 h 3507439"/>
                <a:gd name="connsiteX38" fmla="*/ 1851275 w 3229637"/>
                <a:gd name="connsiteY38" fmla="*/ 2623730 h 3507439"/>
                <a:gd name="connsiteX39" fmla="*/ 1956960 w 3229637"/>
                <a:gd name="connsiteY39" fmla="*/ 2844289 h 3507439"/>
                <a:gd name="connsiteX40" fmla="*/ 2039669 w 3229637"/>
                <a:gd name="connsiteY40" fmla="*/ 3060253 h 3507439"/>
                <a:gd name="connsiteX41" fmla="*/ 2074955 w 3229637"/>
                <a:gd name="connsiteY41" fmla="*/ 3350929 h 3507439"/>
                <a:gd name="connsiteX42" fmla="*/ 2119713 w 3229637"/>
                <a:gd name="connsiteY42" fmla="*/ 3345423 h 3507439"/>
                <a:gd name="connsiteX43" fmla="*/ 2136619 w 3229637"/>
                <a:gd name="connsiteY43" fmla="*/ 3478113 h 3507439"/>
                <a:gd name="connsiteX44" fmla="*/ 2290182 w 3229637"/>
                <a:gd name="connsiteY44" fmla="*/ 3507439 h 3507439"/>
                <a:gd name="connsiteX45" fmla="*/ 2334659 w 3229637"/>
                <a:gd name="connsiteY45" fmla="*/ 3463419 h 3507439"/>
                <a:gd name="connsiteX46" fmla="*/ 2221820 w 3229637"/>
                <a:gd name="connsiteY46" fmla="*/ 3366924 h 3507439"/>
                <a:gd name="connsiteX47" fmla="*/ 2126974 w 3229637"/>
                <a:gd name="connsiteY47" fmla="*/ 3087823 h 3507439"/>
                <a:gd name="connsiteX48" fmla="*/ 2082780 w 3229637"/>
                <a:gd name="connsiteY48" fmla="*/ 2817884 h 3507439"/>
                <a:gd name="connsiteX49" fmla="*/ 2053454 w 3229637"/>
                <a:gd name="connsiteY49" fmla="*/ 2357222 h 3507439"/>
                <a:gd name="connsiteX50" fmla="*/ 2294496 w 3229637"/>
                <a:gd name="connsiteY50" fmla="*/ 2205413 h 3507439"/>
                <a:gd name="connsiteX51" fmla="*/ 2585735 w 3229637"/>
                <a:gd name="connsiteY51" fmla="*/ 1779447 h 3507439"/>
                <a:gd name="connsiteX52" fmla="*/ 2653748 w 3229637"/>
                <a:gd name="connsiteY52" fmla="*/ 1448891 h 3507439"/>
                <a:gd name="connsiteX53" fmla="*/ 2766130 w 3229637"/>
                <a:gd name="connsiteY53" fmla="*/ 1398346 h 3507439"/>
                <a:gd name="connsiteX54" fmla="*/ 2755748 w 3229637"/>
                <a:gd name="connsiteY54" fmla="*/ 1288521 h 3507439"/>
                <a:gd name="connsiteX55" fmla="*/ 2741226 w 3229637"/>
                <a:gd name="connsiteY55" fmla="*/ 1231453 h 3507439"/>
                <a:gd name="connsiteX56" fmla="*/ 2764482 w 3229637"/>
                <a:gd name="connsiteY56" fmla="*/ 1121454 h 3507439"/>
                <a:gd name="connsiteX57" fmla="*/ 2794612 w 3229637"/>
                <a:gd name="connsiteY57" fmla="*/ 1132185 h 3507439"/>
                <a:gd name="connsiteX58" fmla="*/ 2788650 w 3229637"/>
                <a:gd name="connsiteY58" fmla="*/ 1066034 h 3507439"/>
                <a:gd name="connsiteX59" fmla="*/ 2816220 w 3229637"/>
                <a:gd name="connsiteY59" fmla="*/ 1020084 h 3507439"/>
                <a:gd name="connsiteX60" fmla="*/ 2927426 w 3229637"/>
                <a:gd name="connsiteY60" fmla="*/ 872562 h 3507439"/>
                <a:gd name="connsiteX61" fmla="*/ 2967854 w 3229637"/>
                <a:gd name="connsiteY61" fmla="*/ 771955 h 3507439"/>
                <a:gd name="connsiteX62" fmla="*/ 2858112 w 3229637"/>
                <a:gd name="connsiteY62" fmla="*/ 819245 h 3507439"/>
                <a:gd name="connsiteX63" fmla="*/ 2723864 w 3229637"/>
                <a:gd name="connsiteY63" fmla="*/ 868450 h 3507439"/>
                <a:gd name="connsiteX64" fmla="*/ 3055159 w 3229637"/>
                <a:gd name="connsiteY64" fmla="*/ 501589 h 3507439"/>
                <a:gd name="connsiteX65" fmla="*/ 3200443 w 3229637"/>
                <a:gd name="connsiteY65" fmla="*/ 46231 h 3507439"/>
                <a:gd name="connsiteX66" fmla="*/ 3101108 w 3229637"/>
                <a:gd name="connsiteY66" fmla="*/ 328453 h 3507439"/>
                <a:gd name="connsiteX67" fmla="*/ 3060491 w 3229637"/>
                <a:gd name="connsiteY67" fmla="*/ 38232 h 3507439"/>
                <a:gd name="connsiteX68" fmla="*/ 3040918 w 3229637"/>
                <a:gd name="connsiteY68" fmla="*/ 388642 h 3507439"/>
                <a:gd name="connsiteX69" fmla="*/ 2944143 w 3229637"/>
                <a:gd name="connsiteY69" fmla="*/ 482754 h 3507439"/>
                <a:gd name="connsiteX70" fmla="*/ 2804083 w 3229637"/>
                <a:gd name="connsiteY70" fmla="*/ 60189 h 3507439"/>
                <a:gd name="connsiteX71" fmla="*/ 2868239 w 3229637"/>
                <a:gd name="connsiteY71" fmla="*/ 521161 h 3507439"/>
                <a:gd name="connsiteX72" fmla="*/ 2696750 w 3229637"/>
                <a:gd name="connsiteY72" fmla="*/ 730601 h 3507439"/>
                <a:gd name="connsiteX73" fmla="*/ 2630948 w 3229637"/>
                <a:gd name="connsiteY73" fmla="*/ 620884 h 3507439"/>
                <a:gd name="connsiteX74" fmla="*/ 2614952 w 3229637"/>
                <a:gd name="connsiteY74" fmla="*/ 446449 h 3507439"/>
                <a:gd name="connsiteX75" fmla="*/ 2568091 w 3229637"/>
                <a:gd name="connsiteY75" fmla="*/ 643296 h 3507439"/>
                <a:gd name="connsiteX76" fmla="*/ 2631966 w 3229637"/>
                <a:gd name="connsiteY76" fmla="*/ 771218 h 3507439"/>
                <a:gd name="connsiteX77" fmla="*/ 2614042 w 3229637"/>
                <a:gd name="connsiteY77" fmla="*/ 854946 h 3507439"/>
                <a:gd name="connsiteX78" fmla="*/ 2462407 w 3229637"/>
                <a:gd name="connsiteY78" fmla="*/ 854665 h 3507439"/>
                <a:gd name="connsiteX79" fmla="*/ 2375102 w 3229637"/>
                <a:gd name="connsiteY79" fmla="*/ 753575 h 3507439"/>
                <a:gd name="connsiteX80" fmla="*/ 2429049 w 3229637"/>
                <a:gd name="connsiteY80" fmla="*/ 605344 h 3507439"/>
                <a:gd name="connsiteX81" fmla="*/ 2401199 w 3229637"/>
                <a:gd name="connsiteY81" fmla="*/ 458586 h 3507439"/>
                <a:gd name="connsiteX82" fmla="*/ 2311509 w 3229637"/>
                <a:gd name="connsiteY82" fmla="*/ 702575 h 3507439"/>
                <a:gd name="connsiteX83" fmla="*/ 2026621 w 3229637"/>
                <a:gd name="connsiteY83" fmla="*/ 470160 h 3507439"/>
                <a:gd name="connsiteX84" fmla="*/ 2060259 w 3229637"/>
                <a:gd name="connsiteY84" fmla="*/ 379171 h 3507439"/>
                <a:gd name="connsiteX85" fmla="*/ 2286499 w 3229637"/>
                <a:gd name="connsiteY85" fmla="*/ 238764 h 3507439"/>
                <a:gd name="connsiteX86" fmla="*/ 2148983 w 3229637"/>
                <a:gd name="connsiteY86" fmla="*/ 296731 h 3507439"/>
                <a:gd name="connsiteX87" fmla="*/ 2016694 w 3229637"/>
                <a:gd name="connsiteY87" fmla="*/ 307863 h 3507439"/>
                <a:gd name="connsiteX88" fmla="*/ 2029019 w 3229637"/>
                <a:gd name="connsiteY88" fmla="*/ 174099 h 3507439"/>
                <a:gd name="connsiteX89" fmla="*/ 2107576 w 3229637"/>
                <a:gd name="connsiteY89" fmla="*/ 0 h 3507439"/>
                <a:gd name="connsiteX90" fmla="*/ 1947770 w 3229637"/>
                <a:gd name="connsiteY90" fmla="*/ 257318 h 3507439"/>
                <a:gd name="connsiteX91" fmla="*/ 1917990 w 3229637"/>
                <a:gd name="connsiteY91" fmla="*/ 32164 h 3507439"/>
                <a:gd name="connsiteX92" fmla="*/ 1882395 w 3229637"/>
                <a:gd name="connsiteY92" fmla="*/ 208756 h 3507439"/>
                <a:gd name="connsiteX93" fmla="*/ 1912483 w 3229637"/>
                <a:gd name="connsiteY93" fmla="*/ 367315 h 3507439"/>
                <a:gd name="connsiteX94" fmla="*/ 1818414 w 3229637"/>
                <a:gd name="connsiteY94" fmla="*/ 288733 h 3507439"/>
                <a:gd name="connsiteX95" fmla="*/ 1757902 w 3229637"/>
                <a:gd name="connsiteY95" fmla="*/ 138130 h 3507439"/>
                <a:gd name="connsiteX96" fmla="*/ 1793644 w 3229637"/>
                <a:gd name="connsiteY96" fmla="*/ 363351 h 3507439"/>
                <a:gd name="connsiteX97" fmla="*/ 2339535 w 3229637"/>
                <a:gd name="connsiteY97" fmla="*/ 907420 h 3507439"/>
                <a:gd name="connsiteX98" fmla="*/ 2216663 w 3229637"/>
                <a:gd name="connsiteY98" fmla="*/ 830779 h 3507439"/>
                <a:gd name="connsiteX99" fmla="*/ 2046755 w 3229637"/>
                <a:gd name="connsiteY99" fmla="*/ 746314 h 3507439"/>
                <a:gd name="connsiteX100" fmla="*/ 2089651 w 3229637"/>
                <a:gd name="connsiteY100" fmla="*/ 998194 h 3507439"/>
                <a:gd name="connsiteX101" fmla="*/ 2240374 w 3229637"/>
                <a:gd name="connsiteY101" fmla="*/ 1067227 h 3507439"/>
                <a:gd name="connsiteX102" fmla="*/ 2266283 w 3229637"/>
                <a:gd name="connsiteY102" fmla="*/ 1144483 h 3507439"/>
                <a:gd name="connsiteX103" fmla="*/ 2168328 w 3229637"/>
                <a:gd name="connsiteY103" fmla="*/ 1396872 h 3507439"/>
                <a:gd name="connsiteX104" fmla="*/ 1825480 w 3229637"/>
                <a:gd name="connsiteY104" fmla="*/ 1398722 h 3507439"/>
                <a:gd name="connsiteX105" fmla="*/ 1546353 w 3229637"/>
                <a:gd name="connsiteY105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716316 w 3229637"/>
                <a:gd name="connsiteY24" fmla="*/ 336352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09305 w 3229637"/>
                <a:gd name="connsiteY25" fmla="*/ 3363521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7445 w 3229637"/>
                <a:gd name="connsiteY25" fmla="*/ 3374374 h 3507439"/>
                <a:gd name="connsiteX26" fmla="*/ 955255 w 3229637"/>
                <a:gd name="connsiteY26" fmla="*/ 3331356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7445 w 3229637"/>
                <a:gd name="connsiteY25" fmla="*/ 3374374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7445 w 3229637"/>
                <a:gd name="connsiteY25" fmla="*/ 3374374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39291 w 3229637"/>
                <a:gd name="connsiteY27" fmla="*/ 3193507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3548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21314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91163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95520 w 3229637"/>
                <a:gd name="connsiteY30" fmla="*/ 2334247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6526 w 3229637"/>
                <a:gd name="connsiteY30" fmla="*/ 2339674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6526 w 3229637"/>
                <a:gd name="connsiteY30" fmla="*/ 2339674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0451 w 3229637"/>
                <a:gd name="connsiteY31" fmla="*/ 2380197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5878 w 3229637"/>
                <a:gd name="connsiteY31" fmla="*/ 2366631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695878 w 3229637"/>
                <a:gd name="connsiteY31" fmla="*/ 2366631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566387 w 3229637"/>
                <a:gd name="connsiteY32" fmla="*/ 3248647 h 3507439"/>
                <a:gd name="connsiteX33" fmla="*/ 1603146 w 3229637"/>
                <a:gd name="connsiteY33" fmla="*/ 3239457 h 3507439"/>
                <a:gd name="connsiteX34" fmla="*/ 1598552 w 3229637"/>
                <a:gd name="connsiteY34" fmla="*/ 3386496 h 3507439"/>
                <a:gd name="connsiteX35" fmla="*/ 1805325 w 3229637"/>
                <a:gd name="connsiteY35" fmla="*/ 3450826 h 3507439"/>
                <a:gd name="connsiteX36" fmla="*/ 1837490 w 3229637"/>
                <a:gd name="connsiteY36" fmla="*/ 3391091 h 3507439"/>
                <a:gd name="connsiteX37" fmla="*/ 1699641 w 3229637"/>
                <a:gd name="connsiteY37" fmla="*/ 3303786 h 3507439"/>
                <a:gd name="connsiteX38" fmla="*/ 1727211 w 3229637"/>
                <a:gd name="connsiteY38" fmla="*/ 2908619 h 3507439"/>
                <a:gd name="connsiteX39" fmla="*/ 1851275 w 3229637"/>
                <a:gd name="connsiteY39" fmla="*/ 2623730 h 3507439"/>
                <a:gd name="connsiteX40" fmla="*/ 1956960 w 3229637"/>
                <a:gd name="connsiteY40" fmla="*/ 2844289 h 3507439"/>
                <a:gd name="connsiteX41" fmla="*/ 2039669 w 3229637"/>
                <a:gd name="connsiteY41" fmla="*/ 3060253 h 3507439"/>
                <a:gd name="connsiteX42" fmla="*/ 2074955 w 3229637"/>
                <a:gd name="connsiteY42" fmla="*/ 3350929 h 3507439"/>
                <a:gd name="connsiteX43" fmla="*/ 2119713 w 3229637"/>
                <a:gd name="connsiteY43" fmla="*/ 3345423 h 3507439"/>
                <a:gd name="connsiteX44" fmla="*/ 2136619 w 3229637"/>
                <a:gd name="connsiteY44" fmla="*/ 3478113 h 3507439"/>
                <a:gd name="connsiteX45" fmla="*/ 2290182 w 3229637"/>
                <a:gd name="connsiteY45" fmla="*/ 3507439 h 3507439"/>
                <a:gd name="connsiteX46" fmla="*/ 2334659 w 3229637"/>
                <a:gd name="connsiteY46" fmla="*/ 3463419 h 3507439"/>
                <a:gd name="connsiteX47" fmla="*/ 2221820 w 3229637"/>
                <a:gd name="connsiteY47" fmla="*/ 3366924 h 3507439"/>
                <a:gd name="connsiteX48" fmla="*/ 2126974 w 3229637"/>
                <a:gd name="connsiteY48" fmla="*/ 3087823 h 3507439"/>
                <a:gd name="connsiteX49" fmla="*/ 2082780 w 3229637"/>
                <a:gd name="connsiteY49" fmla="*/ 2817884 h 3507439"/>
                <a:gd name="connsiteX50" fmla="*/ 2053454 w 3229637"/>
                <a:gd name="connsiteY50" fmla="*/ 2357222 h 3507439"/>
                <a:gd name="connsiteX51" fmla="*/ 2294496 w 3229637"/>
                <a:gd name="connsiteY51" fmla="*/ 2205413 h 3507439"/>
                <a:gd name="connsiteX52" fmla="*/ 2585735 w 3229637"/>
                <a:gd name="connsiteY52" fmla="*/ 1779447 h 3507439"/>
                <a:gd name="connsiteX53" fmla="*/ 2653748 w 3229637"/>
                <a:gd name="connsiteY53" fmla="*/ 1448891 h 3507439"/>
                <a:gd name="connsiteX54" fmla="*/ 2766130 w 3229637"/>
                <a:gd name="connsiteY54" fmla="*/ 1398346 h 3507439"/>
                <a:gd name="connsiteX55" fmla="*/ 2755748 w 3229637"/>
                <a:gd name="connsiteY55" fmla="*/ 1288521 h 3507439"/>
                <a:gd name="connsiteX56" fmla="*/ 2741226 w 3229637"/>
                <a:gd name="connsiteY56" fmla="*/ 1231453 h 3507439"/>
                <a:gd name="connsiteX57" fmla="*/ 2764482 w 3229637"/>
                <a:gd name="connsiteY57" fmla="*/ 1121454 h 3507439"/>
                <a:gd name="connsiteX58" fmla="*/ 2794612 w 3229637"/>
                <a:gd name="connsiteY58" fmla="*/ 1132185 h 3507439"/>
                <a:gd name="connsiteX59" fmla="*/ 2788650 w 3229637"/>
                <a:gd name="connsiteY59" fmla="*/ 1066034 h 3507439"/>
                <a:gd name="connsiteX60" fmla="*/ 2816220 w 3229637"/>
                <a:gd name="connsiteY60" fmla="*/ 1020084 h 3507439"/>
                <a:gd name="connsiteX61" fmla="*/ 2927426 w 3229637"/>
                <a:gd name="connsiteY61" fmla="*/ 872562 h 3507439"/>
                <a:gd name="connsiteX62" fmla="*/ 2967854 w 3229637"/>
                <a:gd name="connsiteY62" fmla="*/ 771955 h 3507439"/>
                <a:gd name="connsiteX63" fmla="*/ 2858112 w 3229637"/>
                <a:gd name="connsiteY63" fmla="*/ 819245 h 3507439"/>
                <a:gd name="connsiteX64" fmla="*/ 2723864 w 3229637"/>
                <a:gd name="connsiteY64" fmla="*/ 868450 h 3507439"/>
                <a:gd name="connsiteX65" fmla="*/ 3055159 w 3229637"/>
                <a:gd name="connsiteY65" fmla="*/ 501589 h 3507439"/>
                <a:gd name="connsiteX66" fmla="*/ 3200443 w 3229637"/>
                <a:gd name="connsiteY66" fmla="*/ 46231 h 3507439"/>
                <a:gd name="connsiteX67" fmla="*/ 3101108 w 3229637"/>
                <a:gd name="connsiteY67" fmla="*/ 328453 h 3507439"/>
                <a:gd name="connsiteX68" fmla="*/ 3060491 w 3229637"/>
                <a:gd name="connsiteY68" fmla="*/ 38232 h 3507439"/>
                <a:gd name="connsiteX69" fmla="*/ 3040918 w 3229637"/>
                <a:gd name="connsiteY69" fmla="*/ 388642 h 3507439"/>
                <a:gd name="connsiteX70" fmla="*/ 2944143 w 3229637"/>
                <a:gd name="connsiteY70" fmla="*/ 482754 h 3507439"/>
                <a:gd name="connsiteX71" fmla="*/ 2804083 w 3229637"/>
                <a:gd name="connsiteY71" fmla="*/ 60189 h 3507439"/>
                <a:gd name="connsiteX72" fmla="*/ 2868239 w 3229637"/>
                <a:gd name="connsiteY72" fmla="*/ 521161 h 3507439"/>
                <a:gd name="connsiteX73" fmla="*/ 2696750 w 3229637"/>
                <a:gd name="connsiteY73" fmla="*/ 730601 h 3507439"/>
                <a:gd name="connsiteX74" fmla="*/ 2630948 w 3229637"/>
                <a:gd name="connsiteY74" fmla="*/ 620884 h 3507439"/>
                <a:gd name="connsiteX75" fmla="*/ 2614952 w 3229637"/>
                <a:gd name="connsiteY75" fmla="*/ 446449 h 3507439"/>
                <a:gd name="connsiteX76" fmla="*/ 2568091 w 3229637"/>
                <a:gd name="connsiteY76" fmla="*/ 643296 h 3507439"/>
                <a:gd name="connsiteX77" fmla="*/ 2631966 w 3229637"/>
                <a:gd name="connsiteY77" fmla="*/ 771218 h 3507439"/>
                <a:gd name="connsiteX78" fmla="*/ 2614042 w 3229637"/>
                <a:gd name="connsiteY78" fmla="*/ 854946 h 3507439"/>
                <a:gd name="connsiteX79" fmla="*/ 2462407 w 3229637"/>
                <a:gd name="connsiteY79" fmla="*/ 854665 h 3507439"/>
                <a:gd name="connsiteX80" fmla="*/ 2375102 w 3229637"/>
                <a:gd name="connsiteY80" fmla="*/ 753575 h 3507439"/>
                <a:gd name="connsiteX81" fmla="*/ 2429049 w 3229637"/>
                <a:gd name="connsiteY81" fmla="*/ 605344 h 3507439"/>
                <a:gd name="connsiteX82" fmla="*/ 2401199 w 3229637"/>
                <a:gd name="connsiteY82" fmla="*/ 458586 h 3507439"/>
                <a:gd name="connsiteX83" fmla="*/ 2311509 w 3229637"/>
                <a:gd name="connsiteY83" fmla="*/ 702575 h 3507439"/>
                <a:gd name="connsiteX84" fmla="*/ 2026621 w 3229637"/>
                <a:gd name="connsiteY84" fmla="*/ 470160 h 3507439"/>
                <a:gd name="connsiteX85" fmla="*/ 2060259 w 3229637"/>
                <a:gd name="connsiteY85" fmla="*/ 379171 h 3507439"/>
                <a:gd name="connsiteX86" fmla="*/ 2286499 w 3229637"/>
                <a:gd name="connsiteY86" fmla="*/ 238764 h 3507439"/>
                <a:gd name="connsiteX87" fmla="*/ 2148983 w 3229637"/>
                <a:gd name="connsiteY87" fmla="*/ 296731 h 3507439"/>
                <a:gd name="connsiteX88" fmla="*/ 2016694 w 3229637"/>
                <a:gd name="connsiteY88" fmla="*/ 307863 h 3507439"/>
                <a:gd name="connsiteX89" fmla="*/ 2029019 w 3229637"/>
                <a:gd name="connsiteY89" fmla="*/ 174099 h 3507439"/>
                <a:gd name="connsiteX90" fmla="*/ 2107576 w 3229637"/>
                <a:gd name="connsiteY90" fmla="*/ 0 h 3507439"/>
                <a:gd name="connsiteX91" fmla="*/ 1947770 w 3229637"/>
                <a:gd name="connsiteY91" fmla="*/ 257318 h 3507439"/>
                <a:gd name="connsiteX92" fmla="*/ 1917990 w 3229637"/>
                <a:gd name="connsiteY92" fmla="*/ 32164 h 3507439"/>
                <a:gd name="connsiteX93" fmla="*/ 1882395 w 3229637"/>
                <a:gd name="connsiteY93" fmla="*/ 208756 h 3507439"/>
                <a:gd name="connsiteX94" fmla="*/ 1912483 w 3229637"/>
                <a:gd name="connsiteY94" fmla="*/ 367315 h 3507439"/>
                <a:gd name="connsiteX95" fmla="*/ 1818414 w 3229637"/>
                <a:gd name="connsiteY95" fmla="*/ 288733 h 3507439"/>
                <a:gd name="connsiteX96" fmla="*/ 1757902 w 3229637"/>
                <a:gd name="connsiteY96" fmla="*/ 138130 h 3507439"/>
                <a:gd name="connsiteX97" fmla="*/ 1793644 w 3229637"/>
                <a:gd name="connsiteY97" fmla="*/ 363351 h 3507439"/>
                <a:gd name="connsiteX98" fmla="*/ 2339535 w 3229637"/>
                <a:gd name="connsiteY98" fmla="*/ 907420 h 3507439"/>
                <a:gd name="connsiteX99" fmla="*/ 2216663 w 3229637"/>
                <a:gd name="connsiteY99" fmla="*/ 830779 h 3507439"/>
                <a:gd name="connsiteX100" fmla="*/ 2046755 w 3229637"/>
                <a:gd name="connsiteY100" fmla="*/ 746314 h 3507439"/>
                <a:gd name="connsiteX101" fmla="*/ 2089651 w 3229637"/>
                <a:gd name="connsiteY101" fmla="*/ 998194 h 3507439"/>
                <a:gd name="connsiteX102" fmla="*/ 2240374 w 3229637"/>
                <a:gd name="connsiteY102" fmla="*/ 1067227 h 3507439"/>
                <a:gd name="connsiteX103" fmla="*/ 2266283 w 3229637"/>
                <a:gd name="connsiteY103" fmla="*/ 1144483 h 3507439"/>
                <a:gd name="connsiteX104" fmla="*/ 2168328 w 3229637"/>
                <a:gd name="connsiteY104" fmla="*/ 1396872 h 3507439"/>
                <a:gd name="connsiteX105" fmla="*/ 1825480 w 3229637"/>
                <a:gd name="connsiteY105" fmla="*/ 1398722 h 3507439"/>
                <a:gd name="connsiteX106" fmla="*/ 1546353 w 3229637"/>
                <a:gd name="connsiteY106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66387 w 3229637"/>
                <a:gd name="connsiteY33" fmla="*/ 3248647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66387 w 3229637"/>
                <a:gd name="connsiteY33" fmla="*/ 3248647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66387 w 3229637"/>
                <a:gd name="connsiteY33" fmla="*/ 3248647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3146 w 3229637"/>
                <a:gd name="connsiteY34" fmla="*/ 3239457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8552 w 3229637"/>
                <a:gd name="connsiteY35" fmla="*/ 338649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605859 w 3229637"/>
                <a:gd name="connsiteY34" fmla="*/ 321775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805325 w 3229637"/>
                <a:gd name="connsiteY36" fmla="*/ 3450826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72765 w 3229637"/>
                <a:gd name="connsiteY36" fmla="*/ 3445399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37490 w 3229637"/>
                <a:gd name="connsiteY37" fmla="*/ 339109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30378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150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150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150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7211 w 3229637"/>
                <a:gd name="connsiteY39" fmla="*/ 2908619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56960 w 3229637"/>
                <a:gd name="connsiteY41" fmla="*/ 2844289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  <a:gd name="connsiteX0" fmla="*/ 1546353 w 3229637"/>
                <a:gd name="connsiteY0" fmla="*/ 1433906 h 3507439"/>
                <a:gd name="connsiteX1" fmla="*/ 827718 w 3229637"/>
                <a:gd name="connsiteY1" fmla="*/ 1430614 h 3507439"/>
                <a:gd name="connsiteX2" fmla="*/ 507467 w 3229637"/>
                <a:gd name="connsiteY2" fmla="*/ 1443019 h 3507439"/>
                <a:gd name="connsiteX3" fmla="*/ 183299 w 3229637"/>
                <a:gd name="connsiteY3" fmla="*/ 1603646 h 3507439"/>
                <a:gd name="connsiteX4" fmla="*/ 34774 w 3229637"/>
                <a:gd name="connsiteY4" fmla="*/ 1771165 h 3507439"/>
                <a:gd name="connsiteX5" fmla="*/ 114 w 3229637"/>
                <a:gd name="connsiteY5" fmla="*/ 2063143 h 3507439"/>
                <a:gd name="connsiteX6" fmla="*/ 130041 w 3229637"/>
                <a:gd name="connsiteY6" fmla="*/ 1914878 h 3507439"/>
                <a:gd name="connsiteX7" fmla="*/ 134241 w 3229637"/>
                <a:gd name="connsiteY7" fmla="*/ 1957282 h 3507439"/>
                <a:gd name="connsiteX8" fmla="*/ 191439 w 3229637"/>
                <a:gd name="connsiteY8" fmla="*/ 1842802 h 3507439"/>
                <a:gd name="connsiteX9" fmla="*/ 283120 w 3229637"/>
                <a:gd name="connsiteY9" fmla="*/ 2256350 h 3507439"/>
                <a:gd name="connsiteX10" fmla="*/ 20594 w 3229637"/>
                <a:gd name="connsiteY10" fmla="*/ 2555637 h 3507439"/>
                <a:gd name="connsiteX11" fmla="*/ 48874 w 3229637"/>
                <a:gd name="connsiteY11" fmla="*/ 3136868 h 3507439"/>
                <a:gd name="connsiteX12" fmla="*/ 43351 w 3229637"/>
                <a:gd name="connsiteY12" fmla="*/ 3349954 h 3507439"/>
                <a:gd name="connsiteX13" fmla="*/ 86805 w 3229637"/>
                <a:gd name="connsiteY13" fmla="*/ 3307767 h 3507439"/>
                <a:gd name="connsiteX14" fmla="*/ 103522 w 3229637"/>
                <a:gd name="connsiteY14" fmla="*/ 3444786 h 3507439"/>
                <a:gd name="connsiteX15" fmla="*/ 266227 w 3229637"/>
                <a:gd name="connsiteY15" fmla="*/ 3470038 h 3507439"/>
                <a:gd name="connsiteX16" fmla="*/ 291519 w 3229637"/>
                <a:gd name="connsiteY16" fmla="*/ 3414284 h 3507439"/>
                <a:gd name="connsiteX17" fmla="*/ 155729 w 3229637"/>
                <a:gd name="connsiteY17" fmla="*/ 3276217 h 3507439"/>
                <a:gd name="connsiteX18" fmla="*/ 148421 w 3229637"/>
                <a:gd name="connsiteY18" fmla="*/ 2703945 h 3507439"/>
                <a:gd name="connsiteX19" fmla="*/ 379833 w 3229637"/>
                <a:gd name="connsiteY19" fmla="*/ 2591783 h 3507439"/>
                <a:gd name="connsiteX20" fmla="*/ 306928 w 3229637"/>
                <a:gd name="connsiteY20" fmla="*/ 2747577 h 3507439"/>
                <a:gd name="connsiteX21" fmla="*/ 588832 w 3229637"/>
                <a:gd name="connsiteY21" fmla="*/ 3126014 h 3507439"/>
                <a:gd name="connsiteX22" fmla="*/ 669318 w 3229637"/>
                <a:gd name="connsiteY22" fmla="*/ 3302737 h 3507439"/>
                <a:gd name="connsiteX23" fmla="*/ 702531 w 3229637"/>
                <a:gd name="connsiteY23" fmla="*/ 3262432 h 3507439"/>
                <a:gd name="connsiteX24" fmla="*/ 811283 w 3229637"/>
                <a:gd name="connsiteY24" fmla="*/ 3396081 h 3507439"/>
                <a:gd name="connsiteX25" fmla="*/ 912019 w 3229637"/>
                <a:gd name="connsiteY25" fmla="*/ 3377088 h 3507439"/>
                <a:gd name="connsiteX26" fmla="*/ 930835 w 3229637"/>
                <a:gd name="connsiteY26" fmla="*/ 3317789 h 3507439"/>
                <a:gd name="connsiteX27" fmla="*/ 771852 w 3229637"/>
                <a:gd name="connsiteY27" fmla="*/ 3228780 h 3507439"/>
                <a:gd name="connsiteX28" fmla="*/ 480310 w 3229637"/>
                <a:gd name="connsiteY28" fmla="*/ 2810461 h 3507439"/>
                <a:gd name="connsiteX29" fmla="*/ 500353 w 3229637"/>
                <a:gd name="connsiteY29" fmla="*/ 2738605 h 3507439"/>
                <a:gd name="connsiteX30" fmla="*/ 879239 w 3229637"/>
                <a:gd name="connsiteY30" fmla="*/ 2336960 h 3507439"/>
                <a:gd name="connsiteX31" fmla="*/ 1704018 w 3229637"/>
                <a:gd name="connsiteY31" fmla="*/ 2366631 h 3507439"/>
                <a:gd name="connsiteX32" fmla="*/ 1609052 w 3229637"/>
                <a:gd name="connsiteY32" fmla="*/ 3020193 h 3507439"/>
                <a:gd name="connsiteX33" fmla="*/ 1571814 w 3229637"/>
                <a:gd name="connsiteY33" fmla="*/ 3267640 h 3507439"/>
                <a:gd name="connsiteX34" fmla="*/ 1597719 w 3229637"/>
                <a:gd name="connsiteY34" fmla="*/ 3234030 h 3507439"/>
                <a:gd name="connsiteX35" fmla="*/ 1590412 w 3229637"/>
                <a:gd name="connsiteY35" fmla="*/ 3394636 h 3507439"/>
                <a:gd name="connsiteX36" fmla="*/ 1745632 w 3229637"/>
                <a:gd name="connsiteY36" fmla="*/ 3445399 h 3507439"/>
                <a:gd name="connsiteX37" fmla="*/ 1802217 w 3229637"/>
                <a:gd name="connsiteY37" fmla="*/ 3382951 h 3507439"/>
                <a:gd name="connsiteX38" fmla="*/ 1699641 w 3229637"/>
                <a:gd name="connsiteY38" fmla="*/ 3279366 h 3507439"/>
                <a:gd name="connsiteX39" fmla="*/ 1729925 w 3229637"/>
                <a:gd name="connsiteY39" fmla="*/ 2911333 h 3507439"/>
                <a:gd name="connsiteX40" fmla="*/ 1851275 w 3229637"/>
                <a:gd name="connsiteY40" fmla="*/ 2623730 h 3507439"/>
                <a:gd name="connsiteX41" fmla="*/ 1970527 w 3229637"/>
                <a:gd name="connsiteY41" fmla="*/ 2855143 h 3507439"/>
                <a:gd name="connsiteX42" fmla="*/ 2039669 w 3229637"/>
                <a:gd name="connsiteY42" fmla="*/ 3060253 h 3507439"/>
                <a:gd name="connsiteX43" fmla="*/ 2074955 w 3229637"/>
                <a:gd name="connsiteY43" fmla="*/ 3350929 h 3507439"/>
                <a:gd name="connsiteX44" fmla="*/ 2119713 w 3229637"/>
                <a:gd name="connsiteY44" fmla="*/ 3345423 h 3507439"/>
                <a:gd name="connsiteX45" fmla="*/ 2136619 w 3229637"/>
                <a:gd name="connsiteY45" fmla="*/ 3478113 h 3507439"/>
                <a:gd name="connsiteX46" fmla="*/ 2290182 w 3229637"/>
                <a:gd name="connsiteY46" fmla="*/ 3507439 h 3507439"/>
                <a:gd name="connsiteX47" fmla="*/ 2334659 w 3229637"/>
                <a:gd name="connsiteY47" fmla="*/ 3463419 h 3507439"/>
                <a:gd name="connsiteX48" fmla="*/ 2221820 w 3229637"/>
                <a:gd name="connsiteY48" fmla="*/ 3366924 h 3507439"/>
                <a:gd name="connsiteX49" fmla="*/ 2126974 w 3229637"/>
                <a:gd name="connsiteY49" fmla="*/ 3087823 h 3507439"/>
                <a:gd name="connsiteX50" fmla="*/ 2082780 w 3229637"/>
                <a:gd name="connsiteY50" fmla="*/ 2817884 h 3507439"/>
                <a:gd name="connsiteX51" fmla="*/ 2053454 w 3229637"/>
                <a:gd name="connsiteY51" fmla="*/ 2357222 h 3507439"/>
                <a:gd name="connsiteX52" fmla="*/ 2294496 w 3229637"/>
                <a:gd name="connsiteY52" fmla="*/ 2205413 h 3507439"/>
                <a:gd name="connsiteX53" fmla="*/ 2585735 w 3229637"/>
                <a:gd name="connsiteY53" fmla="*/ 1779447 h 3507439"/>
                <a:gd name="connsiteX54" fmla="*/ 2653748 w 3229637"/>
                <a:gd name="connsiteY54" fmla="*/ 1448891 h 3507439"/>
                <a:gd name="connsiteX55" fmla="*/ 2766130 w 3229637"/>
                <a:gd name="connsiteY55" fmla="*/ 1398346 h 3507439"/>
                <a:gd name="connsiteX56" fmla="*/ 2755748 w 3229637"/>
                <a:gd name="connsiteY56" fmla="*/ 1288521 h 3507439"/>
                <a:gd name="connsiteX57" fmla="*/ 2741226 w 3229637"/>
                <a:gd name="connsiteY57" fmla="*/ 1231453 h 3507439"/>
                <a:gd name="connsiteX58" fmla="*/ 2764482 w 3229637"/>
                <a:gd name="connsiteY58" fmla="*/ 1121454 h 3507439"/>
                <a:gd name="connsiteX59" fmla="*/ 2794612 w 3229637"/>
                <a:gd name="connsiteY59" fmla="*/ 1132185 h 3507439"/>
                <a:gd name="connsiteX60" fmla="*/ 2788650 w 3229637"/>
                <a:gd name="connsiteY60" fmla="*/ 1066034 h 3507439"/>
                <a:gd name="connsiteX61" fmla="*/ 2816220 w 3229637"/>
                <a:gd name="connsiteY61" fmla="*/ 1020084 h 3507439"/>
                <a:gd name="connsiteX62" fmla="*/ 2927426 w 3229637"/>
                <a:gd name="connsiteY62" fmla="*/ 872562 h 3507439"/>
                <a:gd name="connsiteX63" fmla="*/ 2967854 w 3229637"/>
                <a:gd name="connsiteY63" fmla="*/ 771955 h 3507439"/>
                <a:gd name="connsiteX64" fmla="*/ 2858112 w 3229637"/>
                <a:gd name="connsiteY64" fmla="*/ 819245 h 3507439"/>
                <a:gd name="connsiteX65" fmla="*/ 2723864 w 3229637"/>
                <a:gd name="connsiteY65" fmla="*/ 868450 h 3507439"/>
                <a:gd name="connsiteX66" fmla="*/ 3055159 w 3229637"/>
                <a:gd name="connsiteY66" fmla="*/ 501589 h 3507439"/>
                <a:gd name="connsiteX67" fmla="*/ 3200443 w 3229637"/>
                <a:gd name="connsiteY67" fmla="*/ 46231 h 3507439"/>
                <a:gd name="connsiteX68" fmla="*/ 3101108 w 3229637"/>
                <a:gd name="connsiteY68" fmla="*/ 328453 h 3507439"/>
                <a:gd name="connsiteX69" fmla="*/ 3060491 w 3229637"/>
                <a:gd name="connsiteY69" fmla="*/ 38232 h 3507439"/>
                <a:gd name="connsiteX70" fmla="*/ 3040918 w 3229637"/>
                <a:gd name="connsiteY70" fmla="*/ 388642 h 3507439"/>
                <a:gd name="connsiteX71" fmla="*/ 2944143 w 3229637"/>
                <a:gd name="connsiteY71" fmla="*/ 482754 h 3507439"/>
                <a:gd name="connsiteX72" fmla="*/ 2804083 w 3229637"/>
                <a:gd name="connsiteY72" fmla="*/ 60189 h 3507439"/>
                <a:gd name="connsiteX73" fmla="*/ 2868239 w 3229637"/>
                <a:gd name="connsiteY73" fmla="*/ 521161 h 3507439"/>
                <a:gd name="connsiteX74" fmla="*/ 2696750 w 3229637"/>
                <a:gd name="connsiteY74" fmla="*/ 730601 h 3507439"/>
                <a:gd name="connsiteX75" fmla="*/ 2630948 w 3229637"/>
                <a:gd name="connsiteY75" fmla="*/ 620884 h 3507439"/>
                <a:gd name="connsiteX76" fmla="*/ 2614952 w 3229637"/>
                <a:gd name="connsiteY76" fmla="*/ 446449 h 3507439"/>
                <a:gd name="connsiteX77" fmla="*/ 2568091 w 3229637"/>
                <a:gd name="connsiteY77" fmla="*/ 643296 h 3507439"/>
                <a:gd name="connsiteX78" fmla="*/ 2631966 w 3229637"/>
                <a:gd name="connsiteY78" fmla="*/ 771218 h 3507439"/>
                <a:gd name="connsiteX79" fmla="*/ 2614042 w 3229637"/>
                <a:gd name="connsiteY79" fmla="*/ 854946 h 3507439"/>
                <a:gd name="connsiteX80" fmla="*/ 2462407 w 3229637"/>
                <a:gd name="connsiteY80" fmla="*/ 854665 h 3507439"/>
                <a:gd name="connsiteX81" fmla="*/ 2375102 w 3229637"/>
                <a:gd name="connsiteY81" fmla="*/ 753575 h 3507439"/>
                <a:gd name="connsiteX82" fmla="*/ 2429049 w 3229637"/>
                <a:gd name="connsiteY82" fmla="*/ 605344 h 3507439"/>
                <a:gd name="connsiteX83" fmla="*/ 2401199 w 3229637"/>
                <a:gd name="connsiteY83" fmla="*/ 458586 h 3507439"/>
                <a:gd name="connsiteX84" fmla="*/ 2311509 w 3229637"/>
                <a:gd name="connsiteY84" fmla="*/ 702575 h 3507439"/>
                <a:gd name="connsiteX85" fmla="*/ 2026621 w 3229637"/>
                <a:gd name="connsiteY85" fmla="*/ 470160 h 3507439"/>
                <a:gd name="connsiteX86" fmla="*/ 2060259 w 3229637"/>
                <a:gd name="connsiteY86" fmla="*/ 379171 h 3507439"/>
                <a:gd name="connsiteX87" fmla="*/ 2286499 w 3229637"/>
                <a:gd name="connsiteY87" fmla="*/ 238764 h 3507439"/>
                <a:gd name="connsiteX88" fmla="*/ 2148983 w 3229637"/>
                <a:gd name="connsiteY88" fmla="*/ 296731 h 3507439"/>
                <a:gd name="connsiteX89" fmla="*/ 2016694 w 3229637"/>
                <a:gd name="connsiteY89" fmla="*/ 307863 h 3507439"/>
                <a:gd name="connsiteX90" fmla="*/ 2029019 w 3229637"/>
                <a:gd name="connsiteY90" fmla="*/ 174099 h 3507439"/>
                <a:gd name="connsiteX91" fmla="*/ 2107576 w 3229637"/>
                <a:gd name="connsiteY91" fmla="*/ 0 h 3507439"/>
                <a:gd name="connsiteX92" fmla="*/ 1947770 w 3229637"/>
                <a:gd name="connsiteY92" fmla="*/ 257318 h 3507439"/>
                <a:gd name="connsiteX93" fmla="*/ 1917990 w 3229637"/>
                <a:gd name="connsiteY93" fmla="*/ 32164 h 3507439"/>
                <a:gd name="connsiteX94" fmla="*/ 1882395 w 3229637"/>
                <a:gd name="connsiteY94" fmla="*/ 208756 h 3507439"/>
                <a:gd name="connsiteX95" fmla="*/ 1912483 w 3229637"/>
                <a:gd name="connsiteY95" fmla="*/ 367315 h 3507439"/>
                <a:gd name="connsiteX96" fmla="*/ 1818414 w 3229637"/>
                <a:gd name="connsiteY96" fmla="*/ 288733 h 3507439"/>
                <a:gd name="connsiteX97" fmla="*/ 1757902 w 3229637"/>
                <a:gd name="connsiteY97" fmla="*/ 138130 h 3507439"/>
                <a:gd name="connsiteX98" fmla="*/ 1793644 w 3229637"/>
                <a:gd name="connsiteY98" fmla="*/ 363351 h 3507439"/>
                <a:gd name="connsiteX99" fmla="*/ 2339535 w 3229637"/>
                <a:gd name="connsiteY99" fmla="*/ 907420 h 3507439"/>
                <a:gd name="connsiteX100" fmla="*/ 2216663 w 3229637"/>
                <a:gd name="connsiteY100" fmla="*/ 830779 h 3507439"/>
                <a:gd name="connsiteX101" fmla="*/ 2046755 w 3229637"/>
                <a:gd name="connsiteY101" fmla="*/ 746314 h 3507439"/>
                <a:gd name="connsiteX102" fmla="*/ 2089651 w 3229637"/>
                <a:gd name="connsiteY102" fmla="*/ 998194 h 3507439"/>
                <a:gd name="connsiteX103" fmla="*/ 2240374 w 3229637"/>
                <a:gd name="connsiteY103" fmla="*/ 1067227 h 3507439"/>
                <a:gd name="connsiteX104" fmla="*/ 2266283 w 3229637"/>
                <a:gd name="connsiteY104" fmla="*/ 1144483 h 3507439"/>
                <a:gd name="connsiteX105" fmla="*/ 2168328 w 3229637"/>
                <a:gd name="connsiteY105" fmla="*/ 1396872 h 3507439"/>
                <a:gd name="connsiteX106" fmla="*/ 1825480 w 3229637"/>
                <a:gd name="connsiteY106" fmla="*/ 1398722 h 3507439"/>
                <a:gd name="connsiteX107" fmla="*/ 1546353 w 3229637"/>
                <a:gd name="connsiteY107" fmla="*/ 1433906 h 3507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</a:cxnLst>
              <a:rect l="l" t="t" r="r" b="b"/>
              <a:pathLst>
                <a:path w="3229637" h="3507439">
                  <a:moveTo>
                    <a:pt x="1546353" y="1433906"/>
                  </a:moveTo>
                  <a:cubicBezTo>
                    <a:pt x="1264376" y="1403510"/>
                    <a:pt x="925128" y="1423449"/>
                    <a:pt x="827718" y="1430614"/>
                  </a:cubicBezTo>
                  <a:cubicBezTo>
                    <a:pt x="652559" y="1443198"/>
                    <a:pt x="599781" y="1417197"/>
                    <a:pt x="507467" y="1443019"/>
                  </a:cubicBezTo>
                  <a:cubicBezTo>
                    <a:pt x="400064" y="1480911"/>
                    <a:pt x="265948" y="1557307"/>
                    <a:pt x="183299" y="1603646"/>
                  </a:cubicBezTo>
                  <a:lnTo>
                    <a:pt x="34774" y="1771165"/>
                  </a:lnTo>
                  <a:cubicBezTo>
                    <a:pt x="23221" y="1868491"/>
                    <a:pt x="-1899" y="1976670"/>
                    <a:pt x="114" y="2063143"/>
                  </a:cubicBezTo>
                  <a:cubicBezTo>
                    <a:pt x="52468" y="2034523"/>
                    <a:pt x="112961" y="1995052"/>
                    <a:pt x="130041" y="1914878"/>
                  </a:cubicBezTo>
                  <a:lnTo>
                    <a:pt x="134241" y="1957282"/>
                  </a:lnTo>
                  <a:cubicBezTo>
                    <a:pt x="166875" y="1937211"/>
                    <a:pt x="175086" y="1876440"/>
                    <a:pt x="191439" y="1842802"/>
                  </a:cubicBezTo>
                  <a:cubicBezTo>
                    <a:pt x="195770" y="1982461"/>
                    <a:pt x="243514" y="2113978"/>
                    <a:pt x="283120" y="2256350"/>
                  </a:cubicBezTo>
                  <a:cubicBezTo>
                    <a:pt x="259827" y="2484546"/>
                    <a:pt x="92727" y="2476676"/>
                    <a:pt x="20594" y="2555637"/>
                  </a:cubicBezTo>
                  <a:cubicBezTo>
                    <a:pt x="26324" y="2711887"/>
                    <a:pt x="58648" y="3002221"/>
                    <a:pt x="48874" y="3136868"/>
                  </a:cubicBezTo>
                  <a:cubicBezTo>
                    <a:pt x="44526" y="3203682"/>
                    <a:pt x="398" y="3311521"/>
                    <a:pt x="43351" y="3349954"/>
                  </a:cubicBezTo>
                  <a:lnTo>
                    <a:pt x="86805" y="3307767"/>
                  </a:lnTo>
                  <a:cubicBezTo>
                    <a:pt x="79715" y="3372434"/>
                    <a:pt x="94332" y="3390973"/>
                    <a:pt x="103522" y="3444786"/>
                  </a:cubicBezTo>
                  <a:cubicBezTo>
                    <a:pt x="108011" y="3470388"/>
                    <a:pt x="234603" y="3474284"/>
                    <a:pt x="266227" y="3470038"/>
                  </a:cubicBezTo>
                  <a:lnTo>
                    <a:pt x="291519" y="3414284"/>
                  </a:lnTo>
                  <a:cubicBezTo>
                    <a:pt x="298714" y="3384542"/>
                    <a:pt x="162101" y="3330379"/>
                    <a:pt x="155729" y="3276217"/>
                  </a:cubicBezTo>
                  <a:cubicBezTo>
                    <a:pt x="135204" y="3093600"/>
                    <a:pt x="133673" y="2780742"/>
                    <a:pt x="148421" y="2703945"/>
                  </a:cubicBezTo>
                  <a:cubicBezTo>
                    <a:pt x="211992" y="2659323"/>
                    <a:pt x="297269" y="2633693"/>
                    <a:pt x="379833" y="2591783"/>
                  </a:cubicBezTo>
                  <a:cubicBezTo>
                    <a:pt x="345582" y="2657281"/>
                    <a:pt x="300479" y="2720065"/>
                    <a:pt x="306928" y="2747577"/>
                  </a:cubicBezTo>
                  <a:cubicBezTo>
                    <a:pt x="359398" y="2841590"/>
                    <a:pt x="536574" y="3017207"/>
                    <a:pt x="588832" y="3126014"/>
                  </a:cubicBezTo>
                  <a:cubicBezTo>
                    <a:pt x="649230" y="3218541"/>
                    <a:pt x="646298" y="3284975"/>
                    <a:pt x="669318" y="3302737"/>
                  </a:cubicBezTo>
                  <a:lnTo>
                    <a:pt x="702531" y="3262432"/>
                  </a:lnTo>
                  <a:cubicBezTo>
                    <a:pt x="707126" y="3323263"/>
                    <a:pt x="744281" y="3389519"/>
                    <a:pt x="811283" y="3396081"/>
                  </a:cubicBezTo>
                  <a:cubicBezTo>
                    <a:pt x="852097" y="3401508"/>
                    <a:pt x="879345" y="3396081"/>
                    <a:pt x="912019" y="3377088"/>
                  </a:cubicBezTo>
                  <a:cubicBezTo>
                    <a:pt x="909247" y="3350086"/>
                    <a:pt x="911901" y="3336651"/>
                    <a:pt x="930835" y="3317789"/>
                  </a:cubicBezTo>
                  <a:cubicBezTo>
                    <a:pt x="866083" y="3279979"/>
                    <a:pt x="823037" y="3261164"/>
                    <a:pt x="771852" y="3228780"/>
                  </a:cubicBezTo>
                  <a:cubicBezTo>
                    <a:pt x="746123" y="3128232"/>
                    <a:pt x="554879" y="2957137"/>
                    <a:pt x="480310" y="2810461"/>
                  </a:cubicBezTo>
                  <a:cubicBezTo>
                    <a:pt x="492418" y="2764802"/>
                    <a:pt x="493672" y="2762557"/>
                    <a:pt x="500353" y="2738605"/>
                  </a:cubicBezTo>
                  <a:cubicBezTo>
                    <a:pt x="653782" y="2620099"/>
                    <a:pt x="834344" y="2509733"/>
                    <a:pt x="879239" y="2336960"/>
                  </a:cubicBezTo>
                  <a:cubicBezTo>
                    <a:pt x="1133363" y="2424633"/>
                    <a:pt x="1425474" y="2392920"/>
                    <a:pt x="1704018" y="2366631"/>
                  </a:cubicBezTo>
                  <a:cubicBezTo>
                    <a:pt x="1655617" y="2542458"/>
                    <a:pt x="1631990" y="2873190"/>
                    <a:pt x="1609052" y="3020193"/>
                  </a:cubicBezTo>
                  <a:cubicBezTo>
                    <a:pt x="1596967" y="3140062"/>
                    <a:pt x="1543857" y="3227931"/>
                    <a:pt x="1571814" y="3267640"/>
                  </a:cubicBezTo>
                  <a:lnTo>
                    <a:pt x="1597719" y="3234030"/>
                  </a:lnTo>
                  <a:cubicBezTo>
                    <a:pt x="1606136" y="3322839"/>
                    <a:pt x="1565714" y="3376374"/>
                    <a:pt x="1590412" y="3394636"/>
                  </a:cubicBezTo>
                  <a:cubicBezTo>
                    <a:pt x="1632203" y="3445926"/>
                    <a:pt x="1673994" y="3426669"/>
                    <a:pt x="1745632" y="3445399"/>
                  </a:cubicBezTo>
                  <a:cubicBezTo>
                    <a:pt x="1797054" y="3430009"/>
                    <a:pt x="1769789" y="3409194"/>
                    <a:pt x="1802217" y="3382951"/>
                  </a:cubicBezTo>
                  <a:cubicBezTo>
                    <a:pt x="1765312" y="3348423"/>
                    <a:pt x="1755539" y="3316607"/>
                    <a:pt x="1699641" y="3279366"/>
                  </a:cubicBezTo>
                  <a:cubicBezTo>
                    <a:pt x="1684411" y="3109658"/>
                    <a:pt x="1709882" y="3010495"/>
                    <a:pt x="1729925" y="2911333"/>
                  </a:cubicBezTo>
                  <a:cubicBezTo>
                    <a:pt x="1754095" y="2826318"/>
                    <a:pt x="1810825" y="2719598"/>
                    <a:pt x="1851275" y="2623730"/>
                  </a:cubicBezTo>
                  <a:cubicBezTo>
                    <a:pt x="1932630" y="2705389"/>
                    <a:pt x="1932586" y="2773483"/>
                    <a:pt x="1970527" y="2855143"/>
                  </a:cubicBezTo>
                  <a:cubicBezTo>
                    <a:pt x="1974581" y="2904519"/>
                    <a:pt x="2016622" y="2991883"/>
                    <a:pt x="2039669" y="3060253"/>
                  </a:cubicBezTo>
                  <a:cubicBezTo>
                    <a:pt x="2064998" y="3195132"/>
                    <a:pt x="2052530" y="3339346"/>
                    <a:pt x="2074955" y="3350929"/>
                  </a:cubicBezTo>
                  <a:lnTo>
                    <a:pt x="2119713" y="3345423"/>
                  </a:lnTo>
                  <a:cubicBezTo>
                    <a:pt x="2153785" y="3398539"/>
                    <a:pt x="2115877" y="3430328"/>
                    <a:pt x="2136619" y="3478113"/>
                  </a:cubicBezTo>
                  <a:cubicBezTo>
                    <a:pt x="2201137" y="3506549"/>
                    <a:pt x="2238994" y="3497664"/>
                    <a:pt x="2290182" y="3507439"/>
                  </a:cubicBezTo>
                  <a:cubicBezTo>
                    <a:pt x="2312116" y="3489211"/>
                    <a:pt x="2307393" y="3476315"/>
                    <a:pt x="2334659" y="3463419"/>
                  </a:cubicBezTo>
                  <a:cubicBezTo>
                    <a:pt x="2334369" y="3441918"/>
                    <a:pt x="2259433" y="3399089"/>
                    <a:pt x="2221820" y="3366924"/>
                  </a:cubicBezTo>
                  <a:cubicBezTo>
                    <a:pt x="2197314" y="3276556"/>
                    <a:pt x="2183470" y="3215514"/>
                    <a:pt x="2126974" y="3087823"/>
                  </a:cubicBezTo>
                  <a:cubicBezTo>
                    <a:pt x="2106911" y="3008507"/>
                    <a:pt x="2094845" y="2931857"/>
                    <a:pt x="2082780" y="2817884"/>
                  </a:cubicBezTo>
                  <a:cubicBezTo>
                    <a:pt x="2066784" y="2709650"/>
                    <a:pt x="2021463" y="2449460"/>
                    <a:pt x="2053454" y="2357222"/>
                  </a:cubicBezTo>
                  <a:cubicBezTo>
                    <a:pt x="2125803" y="2341275"/>
                    <a:pt x="2259469" y="2266680"/>
                    <a:pt x="2294496" y="2205413"/>
                  </a:cubicBezTo>
                  <a:cubicBezTo>
                    <a:pt x="2375580" y="2071422"/>
                    <a:pt x="2509982" y="1916105"/>
                    <a:pt x="2585735" y="1779447"/>
                  </a:cubicBezTo>
                  <a:cubicBezTo>
                    <a:pt x="2622624" y="1738575"/>
                    <a:pt x="2646183" y="1543081"/>
                    <a:pt x="2653748" y="1448891"/>
                  </a:cubicBezTo>
                  <a:cubicBezTo>
                    <a:pt x="2698318" y="1435597"/>
                    <a:pt x="2716228" y="1438299"/>
                    <a:pt x="2766130" y="1398346"/>
                  </a:cubicBezTo>
                  <a:lnTo>
                    <a:pt x="2755748" y="1288521"/>
                  </a:lnTo>
                  <a:cubicBezTo>
                    <a:pt x="2749130" y="1268610"/>
                    <a:pt x="2731849" y="1264694"/>
                    <a:pt x="2741226" y="1231453"/>
                  </a:cubicBezTo>
                  <a:lnTo>
                    <a:pt x="2764482" y="1121454"/>
                  </a:lnTo>
                  <a:lnTo>
                    <a:pt x="2794612" y="1132185"/>
                  </a:lnTo>
                  <a:cubicBezTo>
                    <a:pt x="2792625" y="1110135"/>
                    <a:pt x="2779974" y="1085418"/>
                    <a:pt x="2788650" y="1066034"/>
                  </a:cubicBezTo>
                  <a:cubicBezTo>
                    <a:pt x="2797840" y="1050717"/>
                    <a:pt x="2778270" y="1031680"/>
                    <a:pt x="2816220" y="1020084"/>
                  </a:cubicBezTo>
                  <a:cubicBezTo>
                    <a:pt x="2860676" y="1006500"/>
                    <a:pt x="2907486" y="969900"/>
                    <a:pt x="2927426" y="872562"/>
                  </a:cubicBezTo>
                  <a:cubicBezTo>
                    <a:pt x="2928705" y="852534"/>
                    <a:pt x="2989181" y="799948"/>
                    <a:pt x="2967854" y="771955"/>
                  </a:cubicBezTo>
                  <a:cubicBezTo>
                    <a:pt x="2949066" y="764252"/>
                    <a:pt x="2898777" y="792499"/>
                    <a:pt x="2858112" y="819245"/>
                  </a:cubicBezTo>
                  <a:cubicBezTo>
                    <a:pt x="2790789" y="832661"/>
                    <a:pt x="2777221" y="853857"/>
                    <a:pt x="2723864" y="868450"/>
                  </a:cubicBezTo>
                  <a:cubicBezTo>
                    <a:pt x="2756096" y="736388"/>
                    <a:pt x="2916290" y="604326"/>
                    <a:pt x="3055159" y="501589"/>
                  </a:cubicBezTo>
                  <a:cubicBezTo>
                    <a:pt x="3225330" y="382681"/>
                    <a:pt x="3264871" y="66500"/>
                    <a:pt x="3200443" y="46231"/>
                  </a:cubicBezTo>
                  <a:cubicBezTo>
                    <a:pt x="3146892" y="34559"/>
                    <a:pt x="3175986" y="321464"/>
                    <a:pt x="3101108" y="328453"/>
                  </a:cubicBezTo>
                  <a:cubicBezTo>
                    <a:pt x="3044914" y="303691"/>
                    <a:pt x="3095357" y="62994"/>
                    <a:pt x="3060491" y="38232"/>
                  </a:cubicBezTo>
                  <a:cubicBezTo>
                    <a:pt x="3008647" y="12855"/>
                    <a:pt x="3015451" y="270061"/>
                    <a:pt x="3040918" y="388642"/>
                  </a:cubicBezTo>
                  <a:cubicBezTo>
                    <a:pt x="3013103" y="420901"/>
                    <a:pt x="3001283" y="426502"/>
                    <a:pt x="2944143" y="482754"/>
                  </a:cubicBezTo>
                  <a:cubicBezTo>
                    <a:pt x="2930335" y="342788"/>
                    <a:pt x="2844550" y="29538"/>
                    <a:pt x="2804083" y="60189"/>
                  </a:cubicBezTo>
                  <a:cubicBezTo>
                    <a:pt x="2785480" y="78774"/>
                    <a:pt x="2900171" y="473252"/>
                    <a:pt x="2868239" y="521161"/>
                  </a:cubicBezTo>
                  <a:cubicBezTo>
                    <a:pt x="2806634" y="587420"/>
                    <a:pt x="2737028" y="706996"/>
                    <a:pt x="2696750" y="730601"/>
                  </a:cubicBezTo>
                  <a:cubicBezTo>
                    <a:pt x="2664152" y="742015"/>
                    <a:pt x="2652882" y="657456"/>
                    <a:pt x="2630948" y="620884"/>
                  </a:cubicBezTo>
                  <a:cubicBezTo>
                    <a:pt x="2603401" y="545856"/>
                    <a:pt x="2669158" y="465494"/>
                    <a:pt x="2614952" y="446449"/>
                  </a:cubicBezTo>
                  <a:cubicBezTo>
                    <a:pt x="2571784" y="441863"/>
                    <a:pt x="2544612" y="602562"/>
                    <a:pt x="2568091" y="643296"/>
                  </a:cubicBezTo>
                  <a:lnTo>
                    <a:pt x="2631966" y="771218"/>
                  </a:lnTo>
                  <a:cubicBezTo>
                    <a:pt x="2646430" y="800016"/>
                    <a:pt x="2639566" y="831480"/>
                    <a:pt x="2614042" y="854946"/>
                  </a:cubicBezTo>
                  <a:cubicBezTo>
                    <a:pt x="2566163" y="869071"/>
                    <a:pt x="2520950" y="869866"/>
                    <a:pt x="2462407" y="854665"/>
                  </a:cubicBezTo>
                  <a:cubicBezTo>
                    <a:pt x="2425307" y="842295"/>
                    <a:pt x="2382876" y="805934"/>
                    <a:pt x="2375102" y="753575"/>
                  </a:cubicBezTo>
                  <a:cubicBezTo>
                    <a:pt x="2369090" y="704165"/>
                    <a:pt x="2424397" y="646757"/>
                    <a:pt x="2429049" y="605344"/>
                  </a:cubicBezTo>
                  <a:cubicBezTo>
                    <a:pt x="2427763" y="535098"/>
                    <a:pt x="2434475" y="451520"/>
                    <a:pt x="2401199" y="458586"/>
                  </a:cubicBezTo>
                  <a:cubicBezTo>
                    <a:pt x="2365082" y="452830"/>
                    <a:pt x="2424936" y="548378"/>
                    <a:pt x="2311509" y="702575"/>
                  </a:cubicBezTo>
                  <a:cubicBezTo>
                    <a:pt x="2220989" y="632212"/>
                    <a:pt x="2071821" y="553853"/>
                    <a:pt x="2026621" y="470160"/>
                  </a:cubicBezTo>
                  <a:cubicBezTo>
                    <a:pt x="1999623" y="443385"/>
                    <a:pt x="2025942" y="381953"/>
                    <a:pt x="2060259" y="379171"/>
                  </a:cubicBezTo>
                  <a:cubicBezTo>
                    <a:pt x="2204986" y="353695"/>
                    <a:pt x="2304392" y="256241"/>
                    <a:pt x="2286499" y="238764"/>
                  </a:cubicBezTo>
                  <a:cubicBezTo>
                    <a:pt x="2243525" y="181926"/>
                    <a:pt x="2207280" y="277218"/>
                    <a:pt x="2148983" y="296731"/>
                  </a:cubicBezTo>
                  <a:cubicBezTo>
                    <a:pt x="2104016" y="308247"/>
                    <a:pt x="2032245" y="325191"/>
                    <a:pt x="2016694" y="307863"/>
                  </a:cubicBezTo>
                  <a:cubicBezTo>
                    <a:pt x="1994664" y="296198"/>
                    <a:pt x="2013872" y="225410"/>
                    <a:pt x="2029019" y="174099"/>
                  </a:cubicBezTo>
                  <a:cubicBezTo>
                    <a:pt x="2044166" y="122789"/>
                    <a:pt x="2157107" y="19899"/>
                    <a:pt x="2107576" y="0"/>
                  </a:cubicBezTo>
                  <a:cubicBezTo>
                    <a:pt x="1955669" y="37787"/>
                    <a:pt x="1963716" y="256853"/>
                    <a:pt x="1947770" y="257318"/>
                  </a:cubicBezTo>
                  <a:cubicBezTo>
                    <a:pt x="1916516" y="251580"/>
                    <a:pt x="1941247" y="43233"/>
                    <a:pt x="1917990" y="32164"/>
                  </a:cubicBezTo>
                  <a:cubicBezTo>
                    <a:pt x="1888433" y="26736"/>
                    <a:pt x="1880202" y="152898"/>
                    <a:pt x="1882395" y="208756"/>
                  </a:cubicBezTo>
                  <a:cubicBezTo>
                    <a:pt x="1881922" y="261948"/>
                    <a:pt x="1928478" y="361984"/>
                    <a:pt x="1912483" y="367315"/>
                  </a:cubicBezTo>
                  <a:cubicBezTo>
                    <a:pt x="1891889" y="385195"/>
                    <a:pt x="1844622" y="326931"/>
                    <a:pt x="1818414" y="288733"/>
                  </a:cubicBezTo>
                  <a:cubicBezTo>
                    <a:pt x="1792206" y="250536"/>
                    <a:pt x="1795354" y="143466"/>
                    <a:pt x="1757902" y="138130"/>
                  </a:cubicBezTo>
                  <a:cubicBezTo>
                    <a:pt x="1723607" y="136782"/>
                    <a:pt x="1755960" y="314047"/>
                    <a:pt x="1793644" y="363351"/>
                  </a:cubicBezTo>
                  <a:cubicBezTo>
                    <a:pt x="1916958" y="503831"/>
                    <a:pt x="2378839" y="844252"/>
                    <a:pt x="2339535" y="907420"/>
                  </a:cubicBezTo>
                  <a:cubicBezTo>
                    <a:pt x="2313684" y="938745"/>
                    <a:pt x="2261175" y="855437"/>
                    <a:pt x="2216663" y="830779"/>
                  </a:cubicBezTo>
                  <a:cubicBezTo>
                    <a:pt x="2186686" y="803512"/>
                    <a:pt x="2074067" y="768249"/>
                    <a:pt x="2046755" y="746314"/>
                  </a:cubicBezTo>
                  <a:cubicBezTo>
                    <a:pt x="1985520" y="708531"/>
                    <a:pt x="2046916" y="937338"/>
                    <a:pt x="2089651" y="998194"/>
                  </a:cubicBezTo>
                  <a:cubicBezTo>
                    <a:pt x="2167440" y="1068302"/>
                    <a:pt x="2174507" y="1061100"/>
                    <a:pt x="2240374" y="1067227"/>
                  </a:cubicBezTo>
                  <a:cubicBezTo>
                    <a:pt x="2274256" y="1056064"/>
                    <a:pt x="2290732" y="1098873"/>
                    <a:pt x="2266283" y="1144483"/>
                  </a:cubicBezTo>
                  <a:cubicBezTo>
                    <a:pt x="2239168" y="1208754"/>
                    <a:pt x="2222179" y="1354533"/>
                    <a:pt x="2168328" y="1396872"/>
                  </a:cubicBezTo>
                  <a:cubicBezTo>
                    <a:pt x="2090259" y="1443762"/>
                    <a:pt x="1921655" y="1400117"/>
                    <a:pt x="1825480" y="1398722"/>
                  </a:cubicBezTo>
                  <a:cubicBezTo>
                    <a:pt x="1742496" y="1401396"/>
                    <a:pt x="1638389" y="1449339"/>
                    <a:pt x="1546353" y="143390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71474888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부분 원형 5">
            <a:extLst>
              <a:ext uri="{FF2B5EF4-FFF2-40B4-BE49-F238E27FC236}">
                <a16:creationId xmlns="" xmlns:a16="http://schemas.microsoft.com/office/drawing/2014/main" id="{6A5F414F-314C-490F-98FB-B2DE4E7CD5B9}"/>
              </a:ext>
            </a:extLst>
          </p:cNvPr>
          <p:cNvSpPr/>
          <p:nvPr/>
        </p:nvSpPr>
        <p:spPr>
          <a:xfrm>
            <a:off x="-2829" y="2896411"/>
            <a:ext cx="3970258" cy="3961589"/>
          </a:xfrm>
          <a:custGeom>
            <a:avLst/>
            <a:gdLst>
              <a:gd name="connsiteX0" fmla="*/ 3952921 w 7923179"/>
              <a:gd name="connsiteY0" fmla="*/ 9 h 7923179"/>
              <a:gd name="connsiteX1" fmla="*/ 6759790 w 7923179"/>
              <a:gd name="connsiteY1" fmla="*/ 1157259 h 7923179"/>
              <a:gd name="connsiteX2" fmla="*/ 7923179 w 7923179"/>
              <a:gd name="connsiteY2" fmla="*/ 3961589 h 7923179"/>
              <a:gd name="connsiteX3" fmla="*/ 3961590 w 7923179"/>
              <a:gd name="connsiteY3" fmla="*/ 3961590 h 7923179"/>
              <a:gd name="connsiteX4" fmla="*/ 3952921 w 7923179"/>
              <a:gd name="connsiteY4" fmla="*/ 9 h 7923179"/>
              <a:gd name="connsiteX0" fmla="*/ 0 w 3970258"/>
              <a:gd name="connsiteY0" fmla="*/ 8 h 3961589"/>
              <a:gd name="connsiteX1" fmla="*/ 2806869 w 3970258"/>
              <a:gd name="connsiteY1" fmla="*/ 1157258 h 3961589"/>
              <a:gd name="connsiteX2" fmla="*/ 3970258 w 3970258"/>
              <a:gd name="connsiteY2" fmla="*/ 3961588 h 3961589"/>
              <a:gd name="connsiteX3" fmla="*/ 8669 w 3970258"/>
              <a:gd name="connsiteY3" fmla="*/ 3961589 h 3961589"/>
              <a:gd name="connsiteX4" fmla="*/ 0 w 3970258"/>
              <a:gd name="connsiteY4" fmla="*/ 8 h 3961589"/>
              <a:gd name="connsiteX0" fmla="*/ 0 w 3970258"/>
              <a:gd name="connsiteY0" fmla="*/ 8 h 3961589"/>
              <a:gd name="connsiteX1" fmla="*/ 2806869 w 3970258"/>
              <a:gd name="connsiteY1" fmla="*/ 1157258 h 3961589"/>
              <a:gd name="connsiteX2" fmla="*/ 3970258 w 3970258"/>
              <a:gd name="connsiteY2" fmla="*/ 3961588 h 3961589"/>
              <a:gd name="connsiteX3" fmla="*/ 8669 w 3970258"/>
              <a:gd name="connsiteY3" fmla="*/ 3961589 h 3961589"/>
              <a:gd name="connsiteX4" fmla="*/ 0 w 3970258"/>
              <a:gd name="connsiteY4" fmla="*/ 8 h 3961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70258" h="3961589">
                <a:moveTo>
                  <a:pt x="0" y="8"/>
                </a:moveTo>
                <a:cubicBezTo>
                  <a:pt x="1052178" y="-2294"/>
                  <a:pt x="2145159" y="496995"/>
                  <a:pt x="2806869" y="1157258"/>
                </a:cubicBezTo>
                <a:cubicBezTo>
                  <a:pt x="3468579" y="1817521"/>
                  <a:pt x="3970258" y="2909407"/>
                  <a:pt x="3970258" y="3961588"/>
                </a:cubicBezTo>
                <a:lnTo>
                  <a:pt x="8669" y="3961589"/>
                </a:lnTo>
                <a:cubicBezTo>
                  <a:pt x="5779" y="2641062"/>
                  <a:pt x="2890" y="1320535"/>
                  <a:pt x="0" y="8"/>
                </a:cubicBezTo>
                <a:close/>
              </a:path>
            </a:pathLst>
          </a:custGeom>
          <a:solidFill>
            <a:schemeClr val="accent2">
              <a:alpha val="70000"/>
            </a:schemeClr>
          </a:solidFill>
          <a:ln w="88900"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" name="부분 원형 6">
            <a:extLst>
              <a:ext uri="{FF2B5EF4-FFF2-40B4-BE49-F238E27FC236}">
                <a16:creationId xmlns="" xmlns:a16="http://schemas.microsoft.com/office/drawing/2014/main" id="{168DA105-BDF9-44D8-A7A6-2CCA9E07A0FE}"/>
              </a:ext>
            </a:extLst>
          </p:cNvPr>
          <p:cNvSpPr/>
          <p:nvPr/>
        </p:nvSpPr>
        <p:spPr>
          <a:xfrm flipH="1" flipV="1">
            <a:off x="8345636" y="-6085"/>
            <a:ext cx="3866912" cy="3849778"/>
          </a:xfrm>
          <a:custGeom>
            <a:avLst/>
            <a:gdLst>
              <a:gd name="connsiteX0" fmla="*/ 3841355 w 7699558"/>
              <a:gd name="connsiteY0" fmla="*/ 9 h 7699558"/>
              <a:gd name="connsiteX1" fmla="*/ 6569004 w 7699558"/>
              <a:gd name="connsiteY1" fmla="*/ 1124597 h 7699558"/>
              <a:gd name="connsiteX2" fmla="*/ 7699558 w 7699558"/>
              <a:gd name="connsiteY2" fmla="*/ 3849778 h 7699558"/>
              <a:gd name="connsiteX3" fmla="*/ 3849779 w 7699558"/>
              <a:gd name="connsiteY3" fmla="*/ 3849779 h 7699558"/>
              <a:gd name="connsiteX4" fmla="*/ 3841355 w 7699558"/>
              <a:gd name="connsiteY4" fmla="*/ 9 h 7699558"/>
              <a:gd name="connsiteX0" fmla="*/ 0 w 3866912"/>
              <a:gd name="connsiteY0" fmla="*/ 8 h 3849778"/>
              <a:gd name="connsiteX1" fmla="*/ 2727649 w 3866912"/>
              <a:gd name="connsiteY1" fmla="*/ 1124596 h 3849778"/>
              <a:gd name="connsiteX2" fmla="*/ 3866912 w 3866912"/>
              <a:gd name="connsiteY2" fmla="*/ 3849777 h 3849778"/>
              <a:gd name="connsiteX3" fmla="*/ 8424 w 3866912"/>
              <a:gd name="connsiteY3" fmla="*/ 3849778 h 3849778"/>
              <a:gd name="connsiteX4" fmla="*/ 0 w 3866912"/>
              <a:gd name="connsiteY4" fmla="*/ 8 h 38497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66912" h="3849778">
                <a:moveTo>
                  <a:pt x="0" y="8"/>
                </a:moveTo>
                <a:cubicBezTo>
                  <a:pt x="1022482" y="-2229"/>
                  <a:pt x="2083164" y="482968"/>
                  <a:pt x="2727649" y="1124596"/>
                </a:cubicBezTo>
                <a:cubicBezTo>
                  <a:pt x="3372134" y="1766224"/>
                  <a:pt x="3866912" y="2827293"/>
                  <a:pt x="3866912" y="3849777"/>
                </a:cubicBezTo>
                <a:lnTo>
                  <a:pt x="8424" y="3849778"/>
                </a:lnTo>
                <a:lnTo>
                  <a:pt x="0" y="8"/>
                </a:lnTo>
                <a:close/>
              </a:path>
            </a:pathLst>
          </a:custGeom>
          <a:solidFill>
            <a:schemeClr val="accent2">
              <a:alpha val="70000"/>
            </a:schemeClr>
          </a:solidFill>
          <a:ln w="88900">
            <a:noFill/>
          </a:ln>
          <a:effectLst>
            <a:innerShdw blurRad="63500" dist="50800" dir="189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grpSp>
        <p:nvGrpSpPr>
          <p:cNvPr id="8" name="Group 12">
            <a:extLst>
              <a:ext uri="{FF2B5EF4-FFF2-40B4-BE49-F238E27FC236}">
                <a16:creationId xmlns="" xmlns:a16="http://schemas.microsoft.com/office/drawing/2014/main" id="{BEC416D8-262E-4662-B21B-E4DF047E1C8E}"/>
              </a:ext>
            </a:extLst>
          </p:cNvPr>
          <p:cNvGrpSpPr/>
          <p:nvPr/>
        </p:nvGrpSpPr>
        <p:grpSpPr>
          <a:xfrm>
            <a:off x="6471543" y="3550720"/>
            <a:ext cx="4689974" cy="657567"/>
            <a:chOff x="2551705" y="4319146"/>
            <a:chExt cx="3683695" cy="657567"/>
          </a:xfrm>
        </p:grpSpPr>
        <p:sp>
          <p:nvSpPr>
            <p:cNvPr id="9" name="TextBox 8">
              <a:extLst>
                <a:ext uri="{FF2B5EF4-FFF2-40B4-BE49-F238E27FC236}">
                  <a16:creationId xmlns="" xmlns:a16="http://schemas.microsoft.com/office/drawing/2014/main" id="{A89AA075-4BBB-4525-BAFB-81BD57733005}"/>
                </a:ext>
              </a:extLst>
            </p:cNvPr>
            <p:cNvSpPr txBox="1"/>
            <p:nvPr/>
          </p:nvSpPr>
          <p:spPr>
            <a:xfrm>
              <a:off x="2551705" y="4515048"/>
              <a:ext cx="368369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="" xmlns:a16="http://schemas.microsoft.com/office/drawing/2014/main" id="{EAD20743-02F4-4F2C-816E-27B9C4DE0E09}"/>
                </a:ext>
              </a:extLst>
            </p:cNvPr>
            <p:cNvSpPr txBox="1"/>
            <p:nvPr/>
          </p:nvSpPr>
          <p:spPr>
            <a:xfrm>
              <a:off x="2551705" y="4319146"/>
              <a:ext cx="36836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4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grpSp>
        <p:nvGrpSpPr>
          <p:cNvPr id="11" name="Group 15">
            <a:extLst>
              <a:ext uri="{FF2B5EF4-FFF2-40B4-BE49-F238E27FC236}">
                <a16:creationId xmlns="" xmlns:a16="http://schemas.microsoft.com/office/drawing/2014/main" id="{12A1DCE7-3A95-42D1-8A61-BEBFA04DC764}"/>
              </a:ext>
            </a:extLst>
          </p:cNvPr>
          <p:cNvGrpSpPr/>
          <p:nvPr/>
        </p:nvGrpSpPr>
        <p:grpSpPr>
          <a:xfrm>
            <a:off x="6471543" y="4278578"/>
            <a:ext cx="4689974" cy="666620"/>
            <a:chOff x="2551705" y="4296700"/>
            <a:chExt cx="3552136" cy="666620"/>
          </a:xfrm>
        </p:grpSpPr>
        <p:sp>
          <p:nvSpPr>
            <p:cNvPr id="12" name="TextBox 11">
              <a:extLst>
                <a:ext uri="{FF2B5EF4-FFF2-40B4-BE49-F238E27FC236}">
                  <a16:creationId xmlns="" xmlns:a16="http://schemas.microsoft.com/office/drawing/2014/main" id="{4051FC23-64B6-47B2-B2E2-6695FE01AE70}"/>
                </a:ext>
              </a:extLst>
            </p:cNvPr>
            <p:cNvSpPr txBox="1"/>
            <p:nvPr/>
          </p:nvSpPr>
          <p:spPr>
            <a:xfrm>
              <a:off x="2551706" y="4501655"/>
              <a:ext cx="355213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="" xmlns:a16="http://schemas.microsoft.com/office/drawing/2014/main" id="{0E6067E3-B69F-444A-B315-E5B1EF9E71DE}"/>
                </a:ext>
              </a:extLst>
            </p:cNvPr>
            <p:cNvSpPr txBox="1"/>
            <p:nvPr/>
          </p:nvSpPr>
          <p:spPr>
            <a:xfrm>
              <a:off x="2551705" y="4296700"/>
              <a:ext cx="355213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3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grpSp>
        <p:nvGrpSpPr>
          <p:cNvPr id="14" name="Group 18">
            <a:extLst>
              <a:ext uri="{FF2B5EF4-FFF2-40B4-BE49-F238E27FC236}">
                <a16:creationId xmlns="" xmlns:a16="http://schemas.microsoft.com/office/drawing/2014/main" id="{B7FA1335-6A7F-452F-AC6F-980C3C535F5F}"/>
              </a:ext>
            </a:extLst>
          </p:cNvPr>
          <p:cNvGrpSpPr/>
          <p:nvPr/>
        </p:nvGrpSpPr>
        <p:grpSpPr>
          <a:xfrm>
            <a:off x="6464704" y="5015489"/>
            <a:ext cx="4703653" cy="675673"/>
            <a:chOff x="2543265" y="4319146"/>
            <a:chExt cx="2902772" cy="675673"/>
          </a:xfrm>
        </p:grpSpPr>
        <p:sp>
          <p:nvSpPr>
            <p:cNvPr id="15" name="TextBox 14">
              <a:extLst>
                <a:ext uri="{FF2B5EF4-FFF2-40B4-BE49-F238E27FC236}">
                  <a16:creationId xmlns="" xmlns:a16="http://schemas.microsoft.com/office/drawing/2014/main" id="{A9FF8D94-DA8B-4919-8B12-C98329AD6D1C}"/>
                </a:ext>
              </a:extLst>
            </p:cNvPr>
            <p:cNvSpPr txBox="1"/>
            <p:nvPr/>
          </p:nvSpPr>
          <p:spPr>
            <a:xfrm>
              <a:off x="2551705" y="4533154"/>
              <a:ext cx="289433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="" xmlns:a16="http://schemas.microsoft.com/office/drawing/2014/main" id="{D6D38E47-45E6-4A6A-A5F8-81A89EC9D034}"/>
                </a:ext>
              </a:extLst>
            </p:cNvPr>
            <p:cNvSpPr txBox="1"/>
            <p:nvPr/>
          </p:nvSpPr>
          <p:spPr>
            <a:xfrm>
              <a:off x="2543265" y="4319146"/>
              <a:ext cx="289433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2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grpSp>
        <p:nvGrpSpPr>
          <p:cNvPr id="17" name="Group 21">
            <a:extLst>
              <a:ext uri="{FF2B5EF4-FFF2-40B4-BE49-F238E27FC236}">
                <a16:creationId xmlns="" xmlns:a16="http://schemas.microsoft.com/office/drawing/2014/main" id="{37533102-AA09-4716-B5CE-A0C9050670D0}"/>
              </a:ext>
            </a:extLst>
          </p:cNvPr>
          <p:cNvGrpSpPr/>
          <p:nvPr/>
        </p:nvGrpSpPr>
        <p:grpSpPr>
          <a:xfrm>
            <a:off x="6478380" y="5761453"/>
            <a:ext cx="4676301" cy="675673"/>
            <a:chOff x="2729835" y="4319146"/>
            <a:chExt cx="2208570" cy="675673"/>
          </a:xfrm>
        </p:grpSpPr>
        <p:sp>
          <p:nvSpPr>
            <p:cNvPr id="18" name="TextBox 17">
              <a:extLst>
                <a:ext uri="{FF2B5EF4-FFF2-40B4-BE49-F238E27FC236}">
                  <a16:creationId xmlns="" xmlns:a16="http://schemas.microsoft.com/office/drawing/2014/main" id="{1CCAAE95-11FD-4395-8B0A-95ACA049DB91}"/>
                </a:ext>
              </a:extLst>
            </p:cNvPr>
            <p:cNvSpPr txBox="1"/>
            <p:nvPr/>
          </p:nvSpPr>
          <p:spPr>
            <a:xfrm>
              <a:off x="2729838" y="4533154"/>
              <a:ext cx="220856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="" xmlns:a16="http://schemas.microsoft.com/office/drawing/2014/main" id="{9DD695C5-C6A7-4FFD-9649-3C904DD809EE}"/>
                </a:ext>
              </a:extLst>
            </p:cNvPr>
            <p:cNvSpPr txBox="1"/>
            <p:nvPr/>
          </p:nvSpPr>
          <p:spPr>
            <a:xfrm>
              <a:off x="2729835" y="4319146"/>
              <a:ext cx="220856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sp>
        <p:nvSpPr>
          <p:cNvPr id="24" name="Oval 6">
            <a:extLst>
              <a:ext uri="{FF2B5EF4-FFF2-40B4-BE49-F238E27FC236}">
                <a16:creationId xmlns="" xmlns:a16="http://schemas.microsoft.com/office/drawing/2014/main" id="{AD7230B5-367C-442E-ABC2-1B2695A7D2DC}"/>
              </a:ext>
            </a:extLst>
          </p:cNvPr>
          <p:cNvSpPr>
            <a:spLocks noChangeAspect="1"/>
          </p:cNvSpPr>
          <p:nvPr/>
        </p:nvSpPr>
        <p:spPr>
          <a:xfrm rot="4800000">
            <a:off x="5597672" y="5764396"/>
            <a:ext cx="669787" cy="669786"/>
          </a:xfrm>
          <a:prstGeom prst="diamond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26" name="Oval 8">
            <a:extLst>
              <a:ext uri="{FF2B5EF4-FFF2-40B4-BE49-F238E27FC236}">
                <a16:creationId xmlns="" xmlns:a16="http://schemas.microsoft.com/office/drawing/2014/main" id="{92303FD2-5ABB-4575-B8A4-1356DF8F62FE}"/>
              </a:ext>
            </a:extLst>
          </p:cNvPr>
          <p:cNvSpPr>
            <a:spLocks noChangeAspect="1"/>
          </p:cNvSpPr>
          <p:nvPr/>
        </p:nvSpPr>
        <p:spPr>
          <a:xfrm rot="4800000">
            <a:off x="5597672" y="3544610"/>
            <a:ext cx="669787" cy="669786"/>
          </a:xfrm>
          <a:prstGeom prst="diamond">
            <a:avLst/>
          </a:prstGeom>
          <a:solidFill>
            <a:schemeClr val="bg1">
              <a:lumMod val="8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8" name="Oval 6">
            <a:extLst>
              <a:ext uri="{FF2B5EF4-FFF2-40B4-BE49-F238E27FC236}">
                <a16:creationId xmlns="" xmlns:a16="http://schemas.microsoft.com/office/drawing/2014/main" id="{A1E75A9E-A508-4D48-8288-F9FDDDBA3D7E}"/>
              </a:ext>
            </a:extLst>
          </p:cNvPr>
          <p:cNvSpPr/>
          <p:nvPr/>
        </p:nvSpPr>
        <p:spPr>
          <a:xfrm>
            <a:off x="5627366" y="5777512"/>
            <a:ext cx="643554" cy="643554"/>
          </a:xfrm>
          <a:prstGeom prst="diamond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30" name="Oval 8">
            <a:extLst>
              <a:ext uri="{FF2B5EF4-FFF2-40B4-BE49-F238E27FC236}">
                <a16:creationId xmlns="" xmlns:a16="http://schemas.microsoft.com/office/drawing/2014/main" id="{ADC91D3F-C613-4CB7-B10F-12408B396602}"/>
              </a:ext>
            </a:extLst>
          </p:cNvPr>
          <p:cNvSpPr/>
          <p:nvPr/>
        </p:nvSpPr>
        <p:spPr>
          <a:xfrm>
            <a:off x="5627366" y="3557726"/>
            <a:ext cx="643554" cy="643554"/>
          </a:xfrm>
          <a:prstGeom prst="diamond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2" name="Rounded Rectangle 27">
            <a:extLst>
              <a:ext uri="{FF2B5EF4-FFF2-40B4-BE49-F238E27FC236}">
                <a16:creationId xmlns="" xmlns:a16="http://schemas.microsoft.com/office/drawing/2014/main" id="{3F717957-C282-42FC-928C-C23125E493EF}"/>
              </a:ext>
            </a:extLst>
          </p:cNvPr>
          <p:cNvSpPr/>
          <p:nvPr/>
        </p:nvSpPr>
        <p:spPr>
          <a:xfrm>
            <a:off x="5796429" y="3768150"/>
            <a:ext cx="289932" cy="222707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3" name="Rounded Rectangle 7">
            <a:extLst>
              <a:ext uri="{FF2B5EF4-FFF2-40B4-BE49-F238E27FC236}">
                <a16:creationId xmlns="" xmlns:a16="http://schemas.microsoft.com/office/drawing/2014/main" id="{05031E62-7163-4DB2-8803-096FC98256BE}"/>
              </a:ext>
            </a:extLst>
          </p:cNvPr>
          <p:cNvSpPr/>
          <p:nvPr/>
        </p:nvSpPr>
        <p:spPr>
          <a:xfrm>
            <a:off x="5811400" y="5972097"/>
            <a:ext cx="294771" cy="254384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38" name="그룹 37">
            <a:extLst>
              <a:ext uri="{FF2B5EF4-FFF2-40B4-BE49-F238E27FC236}">
                <a16:creationId xmlns="" xmlns:a16="http://schemas.microsoft.com/office/drawing/2014/main" id="{727A7733-305B-4380-8C52-12E0B7ED611B}"/>
              </a:ext>
            </a:extLst>
          </p:cNvPr>
          <p:cNvGrpSpPr/>
          <p:nvPr/>
        </p:nvGrpSpPr>
        <p:grpSpPr>
          <a:xfrm>
            <a:off x="5597673" y="4280166"/>
            <a:ext cx="673247" cy="669787"/>
            <a:chOff x="5452825" y="4176166"/>
            <a:chExt cx="673247" cy="669787"/>
          </a:xfrm>
        </p:grpSpPr>
        <p:sp>
          <p:nvSpPr>
            <p:cNvPr id="27" name="Oval 9">
              <a:extLst>
                <a:ext uri="{FF2B5EF4-FFF2-40B4-BE49-F238E27FC236}">
                  <a16:creationId xmlns="" xmlns:a16="http://schemas.microsoft.com/office/drawing/2014/main" id="{AF1CD546-6647-41D2-AB52-E6C07808EF49}"/>
                </a:ext>
              </a:extLst>
            </p:cNvPr>
            <p:cNvSpPr>
              <a:spLocks noChangeAspect="1"/>
            </p:cNvSpPr>
            <p:nvPr/>
          </p:nvSpPr>
          <p:spPr>
            <a:xfrm rot="4800000">
              <a:off x="5452824" y="4176167"/>
              <a:ext cx="669787" cy="669786"/>
            </a:xfrm>
            <a:prstGeom prst="diamond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31" name="Oval 9">
              <a:extLst>
                <a:ext uri="{FF2B5EF4-FFF2-40B4-BE49-F238E27FC236}">
                  <a16:creationId xmlns="" xmlns:a16="http://schemas.microsoft.com/office/drawing/2014/main" id="{3E62B945-8893-440F-8219-290B6732AC6D}"/>
                </a:ext>
              </a:extLst>
            </p:cNvPr>
            <p:cNvSpPr/>
            <p:nvPr/>
          </p:nvSpPr>
          <p:spPr>
            <a:xfrm>
              <a:off x="5482518" y="4176231"/>
              <a:ext cx="643554" cy="643554"/>
            </a:xfrm>
            <a:prstGeom prst="diamond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34" name="Rectangle 16">
              <a:extLst>
                <a:ext uri="{FF2B5EF4-FFF2-40B4-BE49-F238E27FC236}">
                  <a16:creationId xmlns="" xmlns:a16="http://schemas.microsoft.com/office/drawing/2014/main" id="{45043C39-05C1-498C-A592-86FF3EBD8D3D}"/>
                </a:ext>
              </a:extLst>
            </p:cNvPr>
            <p:cNvSpPr/>
            <p:nvPr/>
          </p:nvSpPr>
          <p:spPr>
            <a:xfrm rot="2700000">
              <a:off x="5697351" y="4312381"/>
              <a:ext cx="207079" cy="371254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37" name="그룹 36">
            <a:extLst>
              <a:ext uri="{FF2B5EF4-FFF2-40B4-BE49-F238E27FC236}">
                <a16:creationId xmlns="" xmlns:a16="http://schemas.microsoft.com/office/drawing/2014/main" id="{173CFAFA-557E-4219-8A6D-7AA33A7716AB}"/>
              </a:ext>
            </a:extLst>
          </p:cNvPr>
          <p:cNvGrpSpPr/>
          <p:nvPr/>
        </p:nvGrpSpPr>
        <p:grpSpPr>
          <a:xfrm>
            <a:off x="5593069" y="5028839"/>
            <a:ext cx="673247" cy="669787"/>
            <a:chOff x="5448221" y="4819721"/>
            <a:chExt cx="673247" cy="669787"/>
          </a:xfrm>
        </p:grpSpPr>
        <p:sp>
          <p:nvSpPr>
            <p:cNvPr id="25" name="Oval 7">
              <a:extLst>
                <a:ext uri="{FF2B5EF4-FFF2-40B4-BE49-F238E27FC236}">
                  <a16:creationId xmlns="" xmlns:a16="http://schemas.microsoft.com/office/drawing/2014/main" id="{10A21916-8AC1-4658-B235-DBBD94E3F3D6}"/>
                </a:ext>
              </a:extLst>
            </p:cNvPr>
            <p:cNvSpPr>
              <a:spLocks noChangeAspect="1"/>
            </p:cNvSpPr>
            <p:nvPr/>
          </p:nvSpPr>
          <p:spPr>
            <a:xfrm rot="4800000">
              <a:off x="5448220" y="4819722"/>
              <a:ext cx="669787" cy="669786"/>
            </a:xfrm>
            <a:prstGeom prst="diamond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29" name="Oval 7">
              <a:extLst>
                <a:ext uri="{FF2B5EF4-FFF2-40B4-BE49-F238E27FC236}">
                  <a16:creationId xmlns="" xmlns:a16="http://schemas.microsoft.com/office/drawing/2014/main" id="{501DA355-E30B-4C96-AB06-D228957E1DE8}"/>
                </a:ext>
              </a:extLst>
            </p:cNvPr>
            <p:cNvSpPr/>
            <p:nvPr/>
          </p:nvSpPr>
          <p:spPr>
            <a:xfrm>
              <a:off x="5477914" y="4819785"/>
              <a:ext cx="643554" cy="643554"/>
            </a:xfrm>
            <a:prstGeom prst="diamond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35" name="Rectangle 9">
              <a:extLst>
                <a:ext uri="{FF2B5EF4-FFF2-40B4-BE49-F238E27FC236}">
                  <a16:creationId xmlns="" xmlns:a16="http://schemas.microsoft.com/office/drawing/2014/main" id="{5E048D14-5916-47A7-9E0A-2DE65E0DD077}"/>
                </a:ext>
              </a:extLst>
            </p:cNvPr>
            <p:cNvSpPr/>
            <p:nvPr/>
          </p:nvSpPr>
          <p:spPr>
            <a:xfrm>
              <a:off x="5656067" y="5010304"/>
              <a:ext cx="280440" cy="262517"/>
            </a:xfrm>
            <a:custGeom>
              <a:avLst/>
              <a:gdLst>
                <a:gd name="connsiteX0" fmla="*/ 833935 w 3239999"/>
                <a:gd name="connsiteY0" fmla="*/ 22 h 3032924"/>
                <a:gd name="connsiteX1" fmla="*/ 1576606 w 3239999"/>
                <a:gd name="connsiteY1" fmla="*/ 402054 h 3032924"/>
                <a:gd name="connsiteX2" fmla="*/ 1576606 w 3239999"/>
                <a:gd name="connsiteY2" fmla="*/ 430441 h 3032924"/>
                <a:gd name="connsiteX3" fmla="*/ 1576606 w 3239999"/>
                <a:gd name="connsiteY3" fmla="*/ 526981 h 3032924"/>
                <a:gd name="connsiteX4" fmla="*/ 1576606 w 3239999"/>
                <a:gd name="connsiteY4" fmla="*/ 2765302 h 3032924"/>
                <a:gd name="connsiteX5" fmla="*/ 378630 w 3239999"/>
                <a:gd name="connsiteY5" fmla="*/ 2472117 h 3032924"/>
                <a:gd name="connsiteX6" fmla="*/ 384918 w 3239999"/>
                <a:gd name="connsiteY6" fmla="*/ 526981 h 3032924"/>
                <a:gd name="connsiteX7" fmla="*/ 239143 w 3239999"/>
                <a:gd name="connsiteY7" fmla="*/ 526981 h 3032924"/>
                <a:gd name="connsiteX8" fmla="*/ 239143 w 3239999"/>
                <a:gd name="connsiteY8" fmla="*/ 2776423 h 3032924"/>
                <a:gd name="connsiteX9" fmla="*/ 1576606 w 3239999"/>
                <a:gd name="connsiteY9" fmla="*/ 2776423 h 3032924"/>
                <a:gd name="connsiteX10" fmla="*/ 1576606 w 3239999"/>
                <a:gd name="connsiteY10" fmla="*/ 2778202 h 3032924"/>
                <a:gd name="connsiteX11" fmla="*/ 1663394 w 3239999"/>
                <a:gd name="connsiteY11" fmla="*/ 2778202 h 3032924"/>
                <a:gd name="connsiteX12" fmla="*/ 1663394 w 3239999"/>
                <a:gd name="connsiteY12" fmla="*/ 2776423 h 3032924"/>
                <a:gd name="connsiteX13" fmla="*/ 3000856 w 3239999"/>
                <a:gd name="connsiteY13" fmla="*/ 2776423 h 3032924"/>
                <a:gd name="connsiteX14" fmla="*/ 3000856 w 3239999"/>
                <a:gd name="connsiteY14" fmla="*/ 526981 h 3032924"/>
                <a:gd name="connsiteX15" fmla="*/ 2855082 w 3239999"/>
                <a:gd name="connsiteY15" fmla="*/ 526981 h 3032924"/>
                <a:gd name="connsiteX16" fmla="*/ 2861369 w 3239999"/>
                <a:gd name="connsiteY16" fmla="*/ 2472117 h 3032924"/>
                <a:gd name="connsiteX17" fmla="*/ 1663394 w 3239999"/>
                <a:gd name="connsiteY17" fmla="*/ 2765302 h 3032924"/>
                <a:gd name="connsiteX18" fmla="*/ 1663394 w 3239999"/>
                <a:gd name="connsiteY18" fmla="*/ 526981 h 3032924"/>
                <a:gd name="connsiteX19" fmla="*/ 1663394 w 3239999"/>
                <a:gd name="connsiteY19" fmla="*/ 430441 h 3032924"/>
                <a:gd name="connsiteX20" fmla="*/ 1663394 w 3239999"/>
                <a:gd name="connsiteY20" fmla="*/ 402054 h 3032924"/>
                <a:gd name="connsiteX21" fmla="*/ 2406065 w 3239999"/>
                <a:gd name="connsiteY21" fmla="*/ 22 h 3032924"/>
                <a:gd name="connsiteX22" fmla="*/ 2853673 w 3239999"/>
                <a:gd name="connsiteY22" fmla="*/ 91100 h 3032924"/>
                <a:gd name="connsiteX23" fmla="*/ 2854770 w 3239999"/>
                <a:gd name="connsiteY23" fmla="*/ 430441 h 3032924"/>
                <a:gd name="connsiteX24" fmla="*/ 3120669 w 3239999"/>
                <a:gd name="connsiteY24" fmla="*/ 428517 h 3032924"/>
                <a:gd name="connsiteX25" fmla="*/ 3120669 w 3239999"/>
                <a:gd name="connsiteY25" fmla="*/ 738345 h 3032924"/>
                <a:gd name="connsiteX26" fmla="*/ 3239999 w 3239999"/>
                <a:gd name="connsiteY26" fmla="*/ 738345 h 3032924"/>
                <a:gd name="connsiteX27" fmla="*/ 3239999 w 3239999"/>
                <a:gd name="connsiteY27" fmla="*/ 3032924 h 3032924"/>
                <a:gd name="connsiteX28" fmla="*/ 0 w 3239999"/>
                <a:gd name="connsiteY28" fmla="*/ 3032924 h 3032924"/>
                <a:gd name="connsiteX29" fmla="*/ 0 w 3239999"/>
                <a:gd name="connsiteY29" fmla="*/ 738345 h 3032924"/>
                <a:gd name="connsiteX30" fmla="*/ 102477 w 3239999"/>
                <a:gd name="connsiteY30" fmla="*/ 738345 h 3032924"/>
                <a:gd name="connsiteX31" fmla="*/ 102477 w 3239999"/>
                <a:gd name="connsiteY31" fmla="*/ 428517 h 3032924"/>
                <a:gd name="connsiteX32" fmla="*/ 385229 w 3239999"/>
                <a:gd name="connsiteY32" fmla="*/ 430441 h 3032924"/>
                <a:gd name="connsiteX33" fmla="*/ 386326 w 3239999"/>
                <a:gd name="connsiteY33" fmla="*/ 91100 h 3032924"/>
                <a:gd name="connsiteX34" fmla="*/ 833935 w 3239999"/>
                <a:gd name="connsiteY34" fmla="*/ 22 h 3032924"/>
                <a:gd name="connsiteX0" fmla="*/ 833935 w 3239999"/>
                <a:gd name="connsiteY0" fmla="*/ 22 h 3032924"/>
                <a:gd name="connsiteX1" fmla="*/ 1576606 w 3239999"/>
                <a:gd name="connsiteY1" fmla="*/ 402054 h 3032924"/>
                <a:gd name="connsiteX2" fmla="*/ 1576606 w 3239999"/>
                <a:gd name="connsiteY2" fmla="*/ 430441 h 3032924"/>
                <a:gd name="connsiteX3" fmla="*/ 1576606 w 3239999"/>
                <a:gd name="connsiteY3" fmla="*/ 526981 h 3032924"/>
                <a:gd name="connsiteX4" fmla="*/ 1576606 w 3239999"/>
                <a:gd name="connsiteY4" fmla="*/ 2765302 h 3032924"/>
                <a:gd name="connsiteX5" fmla="*/ 378630 w 3239999"/>
                <a:gd name="connsiteY5" fmla="*/ 2472117 h 3032924"/>
                <a:gd name="connsiteX6" fmla="*/ 384918 w 3239999"/>
                <a:gd name="connsiteY6" fmla="*/ 526981 h 3032924"/>
                <a:gd name="connsiteX7" fmla="*/ 239143 w 3239999"/>
                <a:gd name="connsiteY7" fmla="*/ 526981 h 3032924"/>
                <a:gd name="connsiteX8" fmla="*/ 239143 w 3239999"/>
                <a:gd name="connsiteY8" fmla="*/ 2776423 h 3032924"/>
                <a:gd name="connsiteX9" fmla="*/ 1576606 w 3239999"/>
                <a:gd name="connsiteY9" fmla="*/ 2776423 h 3032924"/>
                <a:gd name="connsiteX10" fmla="*/ 1576606 w 3239999"/>
                <a:gd name="connsiteY10" fmla="*/ 2778202 h 3032924"/>
                <a:gd name="connsiteX11" fmla="*/ 1663394 w 3239999"/>
                <a:gd name="connsiteY11" fmla="*/ 2778202 h 3032924"/>
                <a:gd name="connsiteX12" fmla="*/ 1663394 w 3239999"/>
                <a:gd name="connsiteY12" fmla="*/ 2776423 h 3032924"/>
                <a:gd name="connsiteX13" fmla="*/ 3000856 w 3239999"/>
                <a:gd name="connsiteY13" fmla="*/ 2776423 h 3032924"/>
                <a:gd name="connsiteX14" fmla="*/ 3000856 w 3239999"/>
                <a:gd name="connsiteY14" fmla="*/ 526981 h 3032924"/>
                <a:gd name="connsiteX15" fmla="*/ 2855082 w 3239999"/>
                <a:gd name="connsiteY15" fmla="*/ 526981 h 3032924"/>
                <a:gd name="connsiteX16" fmla="*/ 2861369 w 3239999"/>
                <a:gd name="connsiteY16" fmla="*/ 2472117 h 3032924"/>
                <a:gd name="connsiteX17" fmla="*/ 1663394 w 3239999"/>
                <a:gd name="connsiteY17" fmla="*/ 2765302 h 3032924"/>
                <a:gd name="connsiteX18" fmla="*/ 1663394 w 3239999"/>
                <a:gd name="connsiteY18" fmla="*/ 526981 h 3032924"/>
                <a:gd name="connsiteX19" fmla="*/ 1663394 w 3239999"/>
                <a:gd name="connsiteY19" fmla="*/ 430441 h 3032924"/>
                <a:gd name="connsiteX20" fmla="*/ 1663394 w 3239999"/>
                <a:gd name="connsiteY20" fmla="*/ 402054 h 3032924"/>
                <a:gd name="connsiteX21" fmla="*/ 2406065 w 3239999"/>
                <a:gd name="connsiteY21" fmla="*/ 22 h 3032924"/>
                <a:gd name="connsiteX22" fmla="*/ 2853673 w 3239999"/>
                <a:gd name="connsiteY22" fmla="*/ 91100 h 3032924"/>
                <a:gd name="connsiteX23" fmla="*/ 2854770 w 3239999"/>
                <a:gd name="connsiteY23" fmla="*/ 430441 h 3032924"/>
                <a:gd name="connsiteX24" fmla="*/ 3120669 w 3239999"/>
                <a:gd name="connsiteY24" fmla="*/ 428517 h 3032924"/>
                <a:gd name="connsiteX25" fmla="*/ 3120669 w 3239999"/>
                <a:gd name="connsiteY25" fmla="*/ 738345 h 3032924"/>
                <a:gd name="connsiteX26" fmla="*/ 3239999 w 3239999"/>
                <a:gd name="connsiteY26" fmla="*/ 738345 h 3032924"/>
                <a:gd name="connsiteX27" fmla="*/ 3239999 w 3239999"/>
                <a:gd name="connsiteY27" fmla="*/ 3032924 h 3032924"/>
                <a:gd name="connsiteX28" fmla="*/ 0 w 3239999"/>
                <a:gd name="connsiteY28" fmla="*/ 3032924 h 3032924"/>
                <a:gd name="connsiteX29" fmla="*/ 0 w 3239999"/>
                <a:gd name="connsiteY29" fmla="*/ 738345 h 3032924"/>
                <a:gd name="connsiteX30" fmla="*/ 102477 w 3239999"/>
                <a:gd name="connsiteY30" fmla="*/ 738345 h 3032924"/>
                <a:gd name="connsiteX31" fmla="*/ 102477 w 3239999"/>
                <a:gd name="connsiteY31" fmla="*/ 428517 h 3032924"/>
                <a:gd name="connsiteX32" fmla="*/ 385229 w 3239999"/>
                <a:gd name="connsiteY32" fmla="*/ 430441 h 3032924"/>
                <a:gd name="connsiteX33" fmla="*/ 386326 w 3239999"/>
                <a:gd name="connsiteY33" fmla="*/ 91100 h 3032924"/>
                <a:gd name="connsiteX34" fmla="*/ 833935 w 3239999"/>
                <a:gd name="connsiteY34" fmla="*/ 22 h 3032924"/>
                <a:gd name="connsiteX0" fmla="*/ 833935 w 3239999"/>
                <a:gd name="connsiteY0" fmla="*/ 22 h 3032924"/>
                <a:gd name="connsiteX1" fmla="*/ 1576606 w 3239999"/>
                <a:gd name="connsiteY1" fmla="*/ 402054 h 3032924"/>
                <a:gd name="connsiteX2" fmla="*/ 1576606 w 3239999"/>
                <a:gd name="connsiteY2" fmla="*/ 430441 h 3032924"/>
                <a:gd name="connsiteX3" fmla="*/ 1576606 w 3239999"/>
                <a:gd name="connsiteY3" fmla="*/ 526981 h 3032924"/>
                <a:gd name="connsiteX4" fmla="*/ 1576606 w 3239999"/>
                <a:gd name="connsiteY4" fmla="*/ 2765302 h 3032924"/>
                <a:gd name="connsiteX5" fmla="*/ 378630 w 3239999"/>
                <a:gd name="connsiteY5" fmla="*/ 2472117 h 3032924"/>
                <a:gd name="connsiteX6" fmla="*/ 384918 w 3239999"/>
                <a:gd name="connsiteY6" fmla="*/ 526981 h 3032924"/>
                <a:gd name="connsiteX7" fmla="*/ 239143 w 3239999"/>
                <a:gd name="connsiteY7" fmla="*/ 526981 h 3032924"/>
                <a:gd name="connsiteX8" fmla="*/ 239143 w 3239999"/>
                <a:gd name="connsiteY8" fmla="*/ 2776423 h 3032924"/>
                <a:gd name="connsiteX9" fmla="*/ 1576606 w 3239999"/>
                <a:gd name="connsiteY9" fmla="*/ 2776423 h 3032924"/>
                <a:gd name="connsiteX10" fmla="*/ 1576606 w 3239999"/>
                <a:gd name="connsiteY10" fmla="*/ 2778202 h 3032924"/>
                <a:gd name="connsiteX11" fmla="*/ 1663394 w 3239999"/>
                <a:gd name="connsiteY11" fmla="*/ 2778202 h 3032924"/>
                <a:gd name="connsiteX12" fmla="*/ 1663394 w 3239999"/>
                <a:gd name="connsiteY12" fmla="*/ 2776423 h 3032924"/>
                <a:gd name="connsiteX13" fmla="*/ 3000856 w 3239999"/>
                <a:gd name="connsiteY13" fmla="*/ 2776423 h 3032924"/>
                <a:gd name="connsiteX14" fmla="*/ 3000856 w 3239999"/>
                <a:gd name="connsiteY14" fmla="*/ 526981 h 3032924"/>
                <a:gd name="connsiteX15" fmla="*/ 2855082 w 3239999"/>
                <a:gd name="connsiteY15" fmla="*/ 526981 h 3032924"/>
                <a:gd name="connsiteX16" fmla="*/ 2861369 w 3239999"/>
                <a:gd name="connsiteY16" fmla="*/ 2472117 h 3032924"/>
                <a:gd name="connsiteX17" fmla="*/ 1663394 w 3239999"/>
                <a:gd name="connsiteY17" fmla="*/ 2765302 h 3032924"/>
                <a:gd name="connsiteX18" fmla="*/ 1663394 w 3239999"/>
                <a:gd name="connsiteY18" fmla="*/ 526981 h 3032924"/>
                <a:gd name="connsiteX19" fmla="*/ 1663394 w 3239999"/>
                <a:gd name="connsiteY19" fmla="*/ 430441 h 3032924"/>
                <a:gd name="connsiteX20" fmla="*/ 1663394 w 3239999"/>
                <a:gd name="connsiteY20" fmla="*/ 402054 h 3032924"/>
                <a:gd name="connsiteX21" fmla="*/ 2406065 w 3239999"/>
                <a:gd name="connsiteY21" fmla="*/ 22 h 3032924"/>
                <a:gd name="connsiteX22" fmla="*/ 2853673 w 3239999"/>
                <a:gd name="connsiteY22" fmla="*/ 91100 h 3032924"/>
                <a:gd name="connsiteX23" fmla="*/ 2854770 w 3239999"/>
                <a:gd name="connsiteY23" fmla="*/ 430441 h 3032924"/>
                <a:gd name="connsiteX24" fmla="*/ 3120669 w 3239999"/>
                <a:gd name="connsiteY24" fmla="*/ 428517 h 3032924"/>
                <a:gd name="connsiteX25" fmla="*/ 3120669 w 3239999"/>
                <a:gd name="connsiteY25" fmla="*/ 738345 h 3032924"/>
                <a:gd name="connsiteX26" fmla="*/ 3239999 w 3239999"/>
                <a:gd name="connsiteY26" fmla="*/ 738345 h 3032924"/>
                <a:gd name="connsiteX27" fmla="*/ 3239999 w 3239999"/>
                <a:gd name="connsiteY27" fmla="*/ 3032924 h 3032924"/>
                <a:gd name="connsiteX28" fmla="*/ 0 w 3239999"/>
                <a:gd name="connsiteY28" fmla="*/ 3032924 h 3032924"/>
                <a:gd name="connsiteX29" fmla="*/ 0 w 3239999"/>
                <a:gd name="connsiteY29" fmla="*/ 738345 h 3032924"/>
                <a:gd name="connsiteX30" fmla="*/ 102477 w 3239999"/>
                <a:gd name="connsiteY30" fmla="*/ 738345 h 3032924"/>
                <a:gd name="connsiteX31" fmla="*/ 102477 w 3239999"/>
                <a:gd name="connsiteY31" fmla="*/ 428517 h 3032924"/>
                <a:gd name="connsiteX32" fmla="*/ 385229 w 3239999"/>
                <a:gd name="connsiteY32" fmla="*/ 430441 h 3032924"/>
                <a:gd name="connsiteX33" fmla="*/ 386326 w 3239999"/>
                <a:gd name="connsiteY33" fmla="*/ 91100 h 3032924"/>
                <a:gd name="connsiteX34" fmla="*/ 833935 w 3239999"/>
                <a:gd name="connsiteY34" fmla="*/ 2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29618 w 3239999"/>
                <a:gd name="connsiteY32" fmla="*/ 2690698 h 3032924"/>
                <a:gd name="connsiteX33" fmla="*/ 1576606 w 3239999"/>
                <a:gd name="connsiteY33" fmla="*/ 2776423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2991331 w 3239999"/>
                <a:gd name="connsiteY3" fmla="*/ 2709748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29618 w 3239999"/>
                <a:gd name="connsiteY32" fmla="*/ 2690698 h 3032924"/>
                <a:gd name="connsiteX33" fmla="*/ 1576606 w 3239999"/>
                <a:gd name="connsiteY33" fmla="*/ 2776423 h 3032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239999" h="3032924">
                  <a:moveTo>
                    <a:pt x="1576606" y="2778202"/>
                  </a:moveTo>
                  <a:cubicBezTo>
                    <a:pt x="1576606" y="2778795"/>
                    <a:pt x="1663394" y="2792670"/>
                    <a:pt x="1663394" y="2778202"/>
                  </a:cubicBezTo>
                  <a:lnTo>
                    <a:pt x="1663394" y="2776423"/>
                  </a:lnTo>
                  <a:cubicBezTo>
                    <a:pt x="2185083" y="2605634"/>
                    <a:pt x="2444552" y="2500589"/>
                    <a:pt x="2991331" y="2709748"/>
                  </a:cubicBezTo>
                  <a:lnTo>
                    <a:pt x="3000856" y="526981"/>
                  </a:lnTo>
                  <a:lnTo>
                    <a:pt x="2855082" y="526981"/>
                  </a:lnTo>
                  <a:cubicBezTo>
                    <a:pt x="2857178" y="1175360"/>
                    <a:pt x="2859273" y="1823738"/>
                    <a:pt x="2861369" y="2472117"/>
                  </a:cubicBezTo>
                  <a:cubicBezTo>
                    <a:pt x="2483869" y="2318121"/>
                    <a:pt x="2052449" y="2439541"/>
                    <a:pt x="1663394" y="2765302"/>
                  </a:cubicBezTo>
                  <a:lnTo>
                    <a:pt x="1663394" y="526981"/>
                  </a:lnTo>
                  <a:lnTo>
                    <a:pt x="1663394" y="430441"/>
                  </a:lnTo>
                  <a:lnTo>
                    <a:pt x="1663394" y="402054"/>
                  </a:lnTo>
                  <a:cubicBezTo>
                    <a:pt x="1896442" y="149589"/>
                    <a:pt x="2115835" y="2106"/>
                    <a:pt x="2406065" y="22"/>
                  </a:cubicBezTo>
                  <a:cubicBezTo>
                    <a:pt x="2537987" y="-925"/>
                    <a:pt x="2684544" y="28169"/>
                    <a:pt x="2853673" y="91100"/>
                  </a:cubicBezTo>
                  <a:cubicBezTo>
                    <a:pt x="2854039" y="204214"/>
                    <a:pt x="2854404" y="317327"/>
                    <a:pt x="2854770" y="430441"/>
                  </a:cubicBezTo>
                  <a:lnTo>
                    <a:pt x="3120669" y="428517"/>
                  </a:lnTo>
                  <a:lnTo>
                    <a:pt x="3120669" y="738345"/>
                  </a:lnTo>
                  <a:lnTo>
                    <a:pt x="3239999" y="738345"/>
                  </a:lnTo>
                  <a:lnTo>
                    <a:pt x="3239999" y="3032924"/>
                  </a:lnTo>
                  <a:lnTo>
                    <a:pt x="0" y="3032924"/>
                  </a:lnTo>
                  <a:lnTo>
                    <a:pt x="0" y="738345"/>
                  </a:lnTo>
                  <a:lnTo>
                    <a:pt x="102477" y="738345"/>
                  </a:lnTo>
                  <a:lnTo>
                    <a:pt x="102477" y="428517"/>
                  </a:lnTo>
                  <a:lnTo>
                    <a:pt x="385229" y="430441"/>
                  </a:lnTo>
                  <a:cubicBezTo>
                    <a:pt x="385595" y="317327"/>
                    <a:pt x="385960" y="204214"/>
                    <a:pt x="386326" y="91100"/>
                  </a:cubicBezTo>
                  <a:cubicBezTo>
                    <a:pt x="555455" y="28169"/>
                    <a:pt x="702013" y="-925"/>
                    <a:pt x="833935" y="22"/>
                  </a:cubicBezTo>
                  <a:cubicBezTo>
                    <a:pt x="1124164" y="2106"/>
                    <a:pt x="1343558" y="149589"/>
                    <a:pt x="1576606" y="402054"/>
                  </a:cubicBezTo>
                  <a:lnTo>
                    <a:pt x="1576606" y="430441"/>
                  </a:lnTo>
                  <a:lnTo>
                    <a:pt x="1576606" y="526981"/>
                  </a:lnTo>
                  <a:lnTo>
                    <a:pt x="1576606" y="2765302"/>
                  </a:lnTo>
                  <a:cubicBezTo>
                    <a:pt x="1187550" y="2439541"/>
                    <a:pt x="756130" y="2318121"/>
                    <a:pt x="378630" y="2472117"/>
                  </a:cubicBezTo>
                  <a:lnTo>
                    <a:pt x="384918" y="526981"/>
                  </a:lnTo>
                  <a:lnTo>
                    <a:pt x="239143" y="526981"/>
                  </a:lnTo>
                  <a:lnTo>
                    <a:pt x="229618" y="2690698"/>
                  </a:lnTo>
                  <a:cubicBezTo>
                    <a:pt x="773243" y="2466244"/>
                    <a:pt x="1081748" y="2626096"/>
                    <a:pt x="1576606" y="2776423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40" name="텍스트 개체 틀 39">
            <a:extLst>
              <a:ext uri="{FF2B5EF4-FFF2-40B4-BE49-F238E27FC236}">
                <a16:creationId xmlns="" xmlns:a16="http://schemas.microsoft.com/office/drawing/2014/main" id="{FAA976F6-DE67-426A-B4F7-8C100C0DAF1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615298" y="472401"/>
            <a:ext cx="11389716" cy="724247"/>
          </a:xfrm>
        </p:spPr>
        <p:txBody>
          <a:bodyPr/>
          <a:lstStyle/>
          <a:p>
            <a:r>
              <a:rPr lang="en-US" altLang="ko-KR" dirty="0"/>
              <a:t>Infographic Style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="" xmlns:a16="http://schemas.microsoft.com/office/drawing/2014/main" id="{399580B8-7FC1-4924-BAA2-B983908CBD30}"/>
              </a:ext>
            </a:extLst>
          </p:cNvPr>
          <p:cNvSpPr txBox="1"/>
          <p:nvPr/>
        </p:nvSpPr>
        <p:spPr>
          <a:xfrm>
            <a:off x="445996" y="4267463"/>
            <a:ext cx="2567874" cy="923330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r>
              <a:rPr lang="en-US" altLang="ko-KR" sz="2000" dirty="0">
                <a:solidFill>
                  <a:schemeClr val="bg1"/>
                </a:solidFill>
              </a:rPr>
              <a:t>We Create</a:t>
            </a:r>
          </a:p>
          <a:p>
            <a:r>
              <a:rPr lang="en-US" altLang="ko-KR" sz="2000" dirty="0">
                <a:solidFill>
                  <a:schemeClr val="bg1"/>
                </a:solidFill>
              </a:rPr>
              <a:t>Quality Professional </a:t>
            </a:r>
          </a:p>
          <a:p>
            <a:r>
              <a:rPr lang="en-US" altLang="ko-KR" sz="2000" dirty="0">
                <a:solidFill>
                  <a:schemeClr val="bg1"/>
                </a:solidFill>
              </a:rPr>
              <a:t>PPT Presentation</a:t>
            </a:r>
            <a:endParaRPr lang="ko-KR" altLang="en-US" sz="2000" dirty="0">
              <a:solidFill>
                <a:schemeClr val="bg1"/>
              </a:solidFill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="" xmlns:a16="http://schemas.microsoft.com/office/drawing/2014/main" id="{D7127645-A7EF-47AE-A70C-AC24AC98FBCA}"/>
              </a:ext>
            </a:extLst>
          </p:cNvPr>
          <p:cNvSpPr txBox="1"/>
          <p:nvPr/>
        </p:nvSpPr>
        <p:spPr>
          <a:xfrm>
            <a:off x="445996" y="5349181"/>
            <a:ext cx="2601660" cy="92333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</a:rPr>
              <a:t>Get a modern PowerPoint  Presentation that is beautifully designed. I hope and I believe that this Template will your Time, Money and Reputation. </a:t>
            </a:r>
          </a:p>
        </p:txBody>
      </p:sp>
      <p:grpSp>
        <p:nvGrpSpPr>
          <p:cNvPr id="43" name="Group 37">
            <a:extLst>
              <a:ext uri="{FF2B5EF4-FFF2-40B4-BE49-F238E27FC236}">
                <a16:creationId xmlns="" xmlns:a16="http://schemas.microsoft.com/office/drawing/2014/main" id="{A20DFF37-BC06-4B5C-8792-8E8AF0814C2D}"/>
              </a:ext>
            </a:extLst>
          </p:cNvPr>
          <p:cNvGrpSpPr/>
          <p:nvPr/>
        </p:nvGrpSpPr>
        <p:grpSpPr>
          <a:xfrm>
            <a:off x="10204997" y="1180423"/>
            <a:ext cx="1526550" cy="1071194"/>
            <a:chOff x="686968" y="2663646"/>
            <a:chExt cx="2203975" cy="1071194"/>
          </a:xfrm>
        </p:grpSpPr>
        <p:sp>
          <p:nvSpPr>
            <p:cNvPr id="44" name="TextBox 43">
              <a:extLst>
                <a:ext uri="{FF2B5EF4-FFF2-40B4-BE49-F238E27FC236}">
                  <a16:creationId xmlns="" xmlns:a16="http://schemas.microsoft.com/office/drawing/2014/main" id="{133E2E97-3628-48ED-969C-E9AD0C93F8F2}"/>
                </a:ext>
              </a:extLst>
            </p:cNvPr>
            <p:cNvSpPr txBox="1"/>
            <p:nvPr/>
          </p:nvSpPr>
          <p:spPr>
            <a:xfrm>
              <a:off x="686968" y="2903843"/>
              <a:ext cx="2203975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zing. 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="" xmlns:a16="http://schemas.microsoft.com/office/drawing/2014/main" id="{0A9EFEDB-1DC1-4664-A3E7-2F381D893A48}"/>
                </a:ext>
              </a:extLst>
            </p:cNvPr>
            <p:cNvSpPr txBox="1"/>
            <p:nvPr/>
          </p:nvSpPr>
          <p:spPr>
            <a:xfrm>
              <a:off x="686968" y="2663646"/>
              <a:ext cx="220397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Simple  </a:t>
              </a:r>
              <a:r>
                <a:rPr lang="en-US" altLang="ko-KR" sz="1400" b="1" dirty="0">
                  <a:solidFill>
                    <a:schemeClr val="bg1"/>
                  </a:solidFill>
                </a:rPr>
                <a:t>PPT</a:t>
              </a:r>
              <a:endParaRPr lang="ko-KR" altLang="en-US" sz="14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46" name="자유형: 도형 45">
            <a:extLst>
              <a:ext uri="{FF2B5EF4-FFF2-40B4-BE49-F238E27FC236}">
                <a16:creationId xmlns="" xmlns:a16="http://schemas.microsoft.com/office/drawing/2014/main" id="{D3BF7464-9970-407E-8A1C-E671D11CE815}"/>
              </a:ext>
            </a:extLst>
          </p:cNvPr>
          <p:cNvSpPr/>
          <p:nvPr/>
        </p:nvSpPr>
        <p:spPr>
          <a:xfrm rot="1208273">
            <a:off x="1074454" y="2170837"/>
            <a:ext cx="979666" cy="1063934"/>
          </a:xfrm>
          <a:custGeom>
            <a:avLst/>
            <a:gdLst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187208 w 3248648"/>
              <a:gd name="connsiteY94" fmla="*/ 1396872 h 3496775"/>
              <a:gd name="connsiteX95" fmla="*/ 1962055 w 3248648"/>
              <a:gd name="connsiteY95" fmla="*/ 1419847 h 3496775"/>
              <a:gd name="connsiteX96" fmla="*/ 1658786 w 3248648"/>
              <a:gd name="connsiteY96" fmla="*/ 1452012 h 3496775"/>
              <a:gd name="connsiteX97" fmla="*/ 514638 w 3248648"/>
              <a:gd name="connsiteY97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187208 w 3248648"/>
              <a:gd name="connsiteY94" fmla="*/ 1396872 h 3496775"/>
              <a:gd name="connsiteX95" fmla="*/ 1962055 w 3248648"/>
              <a:gd name="connsiteY95" fmla="*/ 1419847 h 3496775"/>
              <a:gd name="connsiteX96" fmla="*/ 1658786 w 3248648"/>
              <a:gd name="connsiteY96" fmla="*/ 1452012 h 3496775"/>
              <a:gd name="connsiteX97" fmla="*/ 514638 w 3248648"/>
              <a:gd name="connsiteY97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187208 w 3248648"/>
              <a:gd name="connsiteY94" fmla="*/ 1396872 h 3496775"/>
              <a:gd name="connsiteX95" fmla="*/ 1962055 w 3248648"/>
              <a:gd name="connsiteY95" fmla="*/ 1419847 h 3496775"/>
              <a:gd name="connsiteX96" fmla="*/ 1658786 w 3248648"/>
              <a:gd name="connsiteY96" fmla="*/ 1452012 h 3496775"/>
              <a:gd name="connsiteX97" fmla="*/ 514638 w 3248648"/>
              <a:gd name="connsiteY97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9078 w 3248648"/>
              <a:gd name="connsiteY89" fmla="*/ 904754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9078 w 3248648"/>
              <a:gd name="connsiteY89" fmla="*/ 904754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9078 w 3248648"/>
              <a:gd name="connsiteY89" fmla="*/ 904754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26206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26456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26456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4590 h 3497733"/>
              <a:gd name="connsiteX1" fmla="*/ 514638 w 3248648"/>
              <a:gd name="connsiteY1" fmla="*/ 1434590 h 3497733"/>
              <a:gd name="connsiteX2" fmla="*/ 202179 w 3248648"/>
              <a:gd name="connsiteY2" fmla="*/ 1604604 h 3497733"/>
              <a:gd name="connsiteX3" fmla="*/ 18380 w 3248648"/>
              <a:gd name="connsiteY3" fmla="*/ 1788403 h 3497733"/>
              <a:gd name="connsiteX4" fmla="*/ 0 w 3248648"/>
              <a:gd name="connsiteY4" fmla="*/ 2064101 h 3497733"/>
              <a:gd name="connsiteX5" fmla="*/ 151635 w 3248648"/>
              <a:gd name="connsiteY5" fmla="*/ 1953822 h 3497733"/>
              <a:gd name="connsiteX6" fmla="*/ 188394 w 3248648"/>
              <a:gd name="connsiteY6" fmla="*/ 2004367 h 3497733"/>
              <a:gd name="connsiteX7" fmla="*/ 202179 w 3248648"/>
              <a:gd name="connsiteY7" fmla="*/ 1857327 h 3497733"/>
              <a:gd name="connsiteX8" fmla="*/ 280294 w 3248648"/>
              <a:gd name="connsiteY8" fmla="*/ 2270875 h 3497733"/>
              <a:gd name="connsiteX9" fmla="*/ 36760 w 3248648"/>
              <a:gd name="connsiteY9" fmla="*/ 2551169 h 3497733"/>
              <a:gd name="connsiteX10" fmla="*/ 45950 w 3248648"/>
              <a:gd name="connsiteY10" fmla="*/ 3364479 h 3497733"/>
              <a:gd name="connsiteX11" fmla="*/ 105685 w 3248648"/>
              <a:gd name="connsiteY11" fmla="*/ 3327719 h 3497733"/>
              <a:gd name="connsiteX12" fmla="*/ 133255 w 3248648"/>
              <a:gd name="connsiteY12" fmla="*/ 3470164 h 3497733"/>
              <a:gd name="connsiteX13" fmla="*/ 298674 w 3248648"/>
              <a:gd name="connsiteY13" fmla="*/ 3465569 h 3497733"/>
              <a:gd name="connsiteX14" fmla="*/ 353813 w 3248648"/>
              <a:gd name="connsiteY14" fmla="*/ 3428809 h 3497733"/>
              <a:gd name="connsiteX15" fmla="*/ 174609 w 3248648"/>
              <a:gd name="connsiteY15" fmla="*/ 3277175 h 3497733"/>
              <a:gd name="connsiteX16" fmla="*/ 170014 w 3248648"/>
              <a:gd name="connsiteY16" fmla="*/ 2721183 h 3497733"/>
              <a:gd name="connsiteX17" fmla="*/ 390573 w 3248648"/>
              <a:gd name="connsiteY17" fmla="*/ 2606308 h 3497733"/>
              <a:gd name="connsiteX18" fmla="*/ 298674 w 3248648"/>
              <a:gd name="connsiteY18" fmla="*/ 2734968 h 3497733"/>
              <a:gd name="connsiteX19" fmla="*/ 680057 w 3248648"/>
              <a:gd name="connsiteY19" fmla="*/ 3295555 h 3497733"/>
              <a:gd name="connsiteX20" fmla="*/ 721411 w 3248648"/>
              <a:gd name="connsiteY20" fmla="*/ 3263390 h 3497733"/>
              <a:gd name="connsiteX21" fmla="*/ 735196 w 3248648"/>
              <a:gd name="connsiteY21" fmla="*/ 3364479 h 3497733"/>
              <a:gd name="connsiteX22" fmla="*/ 928185 w 3248648"/>
              <a:gd name="connsiteY22" fmla="*/ 3364479 h 3497733"/>
              <a:gd name="connsiteX23" fmla="*/ 974135 w 3248648"/>
              <a:gd name="connsiteY23" fmla="*/ 3332314 h 3497733"/>
              <a:gd name="connsiteX24" fmla="*/ 758171 w 3248648"/>
              <a:gd name="connsiteY24" fmla="*/ 3194465 h 3497733"/>
              <a:gd name="connsiteX25" fmla="*/ 510043 w 3248648"/>
              <a:gd name="connsiteY25" fmla="*/ 2822272 h 3497733"/>
              <a:gd name="connsiteX26" fmla="*/ 519233 w 3248648"/>
              <a:gd name="connsiteY26" fmla="*/ 2739563 h 3497733"/>
              <a:gd name="connsiteX27" fmla="*/ 914400 w 3248648"/>
              <a:gd name="connsiteY27" fmla="*/ 2335205 h 3497733"/>
              <a:gd name="connsiteX28" fmla="*/ 1709331 w 3248648"/>
              <a:gd name="connsiteY28" fmla="*/ 2381155 h 3497733"/>
              <a:gd name="connsiteX29" fmla="*/ 1585267 w 3248648"/>
              <a:gd name="connsiteY29" fmla="*/ 3249605 h 3497733"/>
              <a:gd name="connsiteX30" fmla="*/ 1622026 w 3248648"/>
              <a:gd name="connsiteY30" fmla="*/ 3240415 h 3497733"/>
              <a:gd name="connsiteX31" fmla="*/ 1617432 w 3248648"/>
              <a:gd name="connsiteY31" fmla="*/ 3387454 h 3497733"/>
              <a:gd name="connsiteX32" fmla="*/ 1824205 w 3248648"/>
              <a:gd name="connsiteY32" fmla="*/ 3451784 h 3497733"/>
              <a:gd name="connsiteX33" fmla="*/ 1856370 w 3248648"/>
              <a:gd name="connsiteY33" fmla="*/ 3392049 h 3497733"/>
              <a:gd name="connsiteX34" fmla="*/ 1718521 w 3248648"/>
              <a:gd name="connsiteY34" fmla="*/ 3304744 h 3497733"/>
              <a:gd name="connsiteX35" fmla="*/ 1746091 w 3248648"/>
              <a:gd name="connsiteY35" fmla="*/ 2909577 h 3497733"/>
              <a:gd name="connsiteX36" fmla="*/ 1870155 w 3248648"/>
              <a:gd name="connsiteY36" fmla="*/ 2624688 h 3497733"/>
              <a:gd name="connsiteX37" fmla="*/ 1975840 w 3248648"/>
              <a:gd name="connsiteY37" fmla="*/ 2845247 h 3497733"/>
              <a:gd name="connsiteX38" fmla="*/ 2058549 w 3248648"/>
              <a:gd name="connsiteY38" fmla="*/ 3061211 h 3497733"/>
              <a:gd name="connsiteX39" fmla="*/ 2104499 w 3248648"/>
              <a:gd name="connsiteY39" fmla="*/ 3359884 h 3497733"/>
              <a:gd name="connsiteX40" fmla="*/ 2141259 w 3248648"/>
              <a:gd name="connsiteY40" fmla="*/ 3327719 h 3497733"/>
              <a:gd name="connsiteX41" fmla="*/ 2168828 w 3248648"/>
              <a:gd name="connsiteY41" fmla="*/ 3497733 h 3497733"/>
              <a:gd name="connsiteX42" fmla="*/ 2325058 w 3248648"/>
              <a:gd name="connsiteY42" fmla="*/ 3497733 h 3497733"/>
              <a:gd name="connsiteX43" fmla="*/ 2380197 w 3248648"/>
              <a:gd name="connsiteY43" fmla="*/ 3456379 h 3497733"/>
              <a:gd name="connsiteX44" fmla="*/ 2219373 w 3248648"/>
              <a:gd name="connsiteY44" fmla="*/ 3359884 h 3497733"/>
              <a:gd name="connsiteX45" fmla="*/ 2145854 w 3248648"/>
              <a:gd name="connsiteY45" fmla="*/ 3088781 h 3497733"/>
              <a:gd name="connsiteX46" fmla="*/ 2072334 w 3248648"/>
              <a:gd name="connsiteY46" fmla="*/ 2610903 h 3497733"/>
              <a:gd name="connsiteX47" fmla="*/ 2072334 w 3248648"/>
              <a:gd name="connsiteY47" fmla="*/ 2358180 h 3497733"/>
              <a:gd name="connsiteX48" fmla="*/ 2348033 w 3248648"/>
              <a:gd name="connsiteY48" fmla="*/ 2174381 h 3497733"/>
              <a:gd name="connsiteX49" fmla="*/ 2609946 w 3248648"/>
              <a:gd name="connsiteY49" fmla="*/ 1788403 h 3497733"/>
              <a:gd name="connsiteX50" fmla="*/ 2651301 w 3248648"/>
              <a:gd name="connsiteY50" fmla="*/ 1439185 h 3497733"/>
              <a:gd name="connsiteX51" fmla="*/ 2798340 w 3248648"/>
              <a:gd name="connsiteY51" fmla="*/ 1388640 h 3497733"/>
              <a:gd name="connsiteX52" fmla="*/ 2779960 w 3248648"/>
              <a:gd name="connsiteY52" fmla="*/ 1292145 h 3497733"/>
              <a:gd name="connsiteX53" fmla="*/ 2770770 w 3248648"/>
              <a:gd name="connsiteY53" fmla="*/ 1232411 h 3497733"/>
              <a:gd name="connsiteX54" fmla="*/ 2775365 w 3248648"/>
              <a:gd name="connsiteY54" fmla="*/ 1103751 h 3497733"/>
              <a:gd name="connsiteX55" fmla="*/ 2853480 w 3248648"/>
              <a:gd name="connsiteY55" fmla="*/ 1186461 h 3497733"/>
              <a:gd name="connsiteX56" fmla="*/ 2807530 w 3248648"/>
              <a:gd name="connsiteY56" fmla="*/ 1066992 h 3497733"/>
              <a:gd name="connsiteX57" fmla="*/ 2835100 w 3248648"/>
              <a:gd name="connsiteY57" fmla="*/ 1021042 h 3497733"/>
              <a:gd name="connsiteX58" fmla="*/ 2986734 w 3248648"/>
              <a:gd name="connsiteY58" fmla="*/ 772913 h 3497733"/>
              <a:gd name="connsiteX59" fmla="*/ 2729415 w 3248648"/>
              <a:gd name="connsiteY59" fmla="*/ 869408 h 3497733"/>
              <a:gd name="connsiteX60" fmla="*/ 3074039 w 3248648"/>
              <a:gd name="connsiteY60" fmla="*/ 497215 h 3497733"/>
              <a:gd name="connsiteX61" fmla="*/ 3248648 w 3248648"/>
              <a:gd name="connsiteY61" fmla="*/ 28527 h 3497733"/>
              <a:gd name="connsiteX62" fmla="*/ 3119988 w 3248648"/>
              <a:gd name="connsiteY62" fmla="*/ 313416 h 3497733"/>
              <a:gd name="connsiteX63" fmla="*/ 3074039 w 3248648"/>
              <a:gd name="connsiteY63" fmla="*/ 28527 h 3497733"/>
              <a:gd name="connsiteX64" fmla="*/ 3046469 w 3248648"/>
              <a:gd name="connsiteY64" fmla="*/ 386935 h 3497733"/>
              <a:gd name="connsiteX65" fmla="*/ 2968354 w 3248648"/>
              <a:gd name="connsiteY65" fmla="*/ 465050 h 3497733"/>
              <a:gd name="connsiteX66" fmla="*/ 2844290 w 3248648"/>
              <a:gd name="connsiteY66" fmla="*/ 74477 h 3497733"/>
              <a:gd name="connsiteX67" fmla="*/ 2876455 w 3248648"/>
              <a:gd name="connsiteY67" fmla="*/ 524785 h 3497733"/>
              <a:gd name="connsiteX68" fmla="*/ 2715630 w 3248648"/>
              <a:gd name="connsiteY68" fmla="*/ 731559 h 3497733"/>
              <a:gd name="connsiteX69" fmla="*/ 2660491 w 3248648"/>
              <a:gd name="connsiteY69" fmla="*/ 584519 h 3497733"/>
              <a:gd name="connsiteX70" fmla="*/ 2660491 w 3248648"/>
              <a:gd name="connsiteY70" fmla="*/ 442075 h 3497733"/>
              <a:gd name="connsiteX71" fmla="*/ 2586971 w 3248648"/>
              <a:gd name="connsiteY71" fmla="*/ 644254 h 3497733"/>
              <a:gd name="connsiteX72" fmla="*/ 2637516 w 3248648"/>
              <a:gd name="connsiteY72" fmla="*/ 777508 h 3497733"/>
              <a:gd name="connsiteX73" fmla="*/ 2632921 w 3248648"/>
              <a:gd name="connsiteY73" fmla="*/ 837243 h 3497733"/>
              <a:gd name="connsiteX74" fmla="*/ 2481287 w 3248648"/>
              <a:gd name="connsiteY74" fmla="*/ 855623 h 3497733"/>
              <a:gd name="connsiteX75" fmla="*/ 2393982 w 3248648"/>
              <a:gd name="connsiteY75" fmla="*/ 754533 h 3497733"/>
              <a:gd name="connsiteX76" fmla="*/ 2439932 w 3248648"/>
              <a:gd name="connsiteY76" fmla="*/ 598304 h 3497733"/>
              <a:gd name="connsiteX77" fmla="*/ 2430742 w 3248648"/>
              <a:gd name="connsiteY77" fmla="*/ 432885 h 3497733"/>
              <a:gd name="connsiteX78" fmla="*/ 2325058 w 3248648"/>
              <a:gd name="connsiteY78" fmla="*/ 690204 h 3497733"/>
              <a:gd name="connsiteX79" fmla="*/ 2040169 w 3248648"/>
              <a:gd name="connsiteY79" fmla="*/ 460455 h 3497733"/>
              <a:gd name="connsiteX80" fmla="*/ 2063144 w 3248648"/>
              <a:gd name="connsiteY80" fmla="*/ 396125 h 3497733"/>
              <a:gd name="connsiteX81" fmla="*/ 2348033 w 3248648"/>
              <a:gd name="connsiteY81" fmla="*/ 207731 h 3497733"/>
              <a:gd name="connsiteX82" fmla="*/ 2035574 w 3248648"/>
              <a:gd name="connsiteY82" fmla="*/ 308821 h 3497733"/>
              <a:gd name="connsiteX83" fmla="*/ 2126456 w 3248648"/>
              <a:gd name="connsiteY83" fmla="*/ 958 h 3497733"/>
              <a:gd name="connsiteX84" fmla="*/ 1966650 w 3248648"/>
              <a:gd name="connsiteY84" fmla="*/ 258276 h 3497733"/>
              <a:gd name="connsiteX85" fmla="*/ 1936870 w 3248648"/>
              <a:gd name="connsiteY85" fmla="*/ 33122 h 3497733"/>
              <a:gd name="connsiteX86" fmla="*/ 1901275 w 3248648"/>
              <a:gd name="connsiteY86" fmla="*/ 209714 h 3497733"/>
              <a:gd name="connsiteX87" fmla="*/ 1931363 w 3248648"/>
              <a:gd name="connsiteY87" fmla="*/ 368273 h 3497733"/>
              <a:gd name="connsiteX88" fmla="*/ 1837294 w 3248648"/>
              <a:gd name="connsiteY88" fmla="*/ 289691 h 3497733"/>
              <a:gd name="connsiteX89" fmla="*/ 1776782 w 3248648"/>
              <a:gd name="connsiteY89" fmla="*/ 139088 h 3497733"/>
              <a:gd name="connsiteX90" fmla="*/ 1812524 w 3248648"/>
              <a:gd name="connsiteY90" fmla="*/ 364309 h 3497733"/>
              <a:gd name="connsiteX91" fmla="*/ 2358415 w 3248648"/>
              <a:gd name="connsiteY91" fmla="*/ 908378 h 3497733"/>
              <a:gd name="connsiteX92" fmla="*/ 2235543 w 3248648"/>
              <a:gd name="connsiteY92" fmla="*/ 831737 h 3497733"/>
              <a:gd name="connsiteX93" fmla="*/ 2065635 w 3248648"/>
              <a:gd name="connsiteY93" fmla="*/ 747272 h 3497733"/>
              <a:gd name="connsiteX94" fmla="*/ 2108531 w 3248648"/>
              <a:gd name="connsiteY94" fmla="*/ 999152 h 3497733"/>
              <a:gd name="connsiteX95" fmla="*/ 2259254 w 3248648"/>
              <a:gd name="connsiteY95" fmla="*/ 1068185 h 3497733"/>
              <a:gd name="connsiteX96" fmla="*/ 2285163 w 3248648"/>
              <a:gd name="connsiteY96" fmla="*/ 1145441 h 3497733"/>
              <a:gd name="connsiteX97" fmla="*/ 2187208 w 3248648"/>
              <a:gd name="connsiteY97" fmla="*/ 1397830 h 3497733"/>
              <a:gd name="connsiteX98" fmla="*/ 1962055 w 3248648"/>
              <a:gd name="connsiteY98" fmla="*/ 1420805 h 3497733"/>
              <a:gd name="connsiteX99" fmla="*/ 1658786 w 3248648"/>
              <a:gd name="connsiteY99" fmla="*/ 1452970 h 3497733"/>
              <a:gd name="connsiteX100" fmla="*/ 514638 w 3248648"/>
              <a:gd name="connsiteY100" fmla="*/ 1434590 h 3497733"/>
              <a:gd name="connsiteX0" fmla="*/ 514638 w 3248648"/>
              <a:gd name="connsiteY0" fmla="*/ 1434733 h 3497876"/>
              <a:gd name="connsiteX1" fmla="*/ 514638 w 3248648"/>
              <a:gd name="connsiteY1" fmla="*/ 1434733 h 3497876"/>
              <a:gd name="connsiteX2" fmla="*/ 202179 w 3248648"/>
              <a:gd name="connsiteY2" fmla="*/ 1604747 h 3497876"/>
              <a:gd name="connsiteX3" fmla="*/ 18380 w 3248648"/>
              <a:gd name="connsiteY3" fmla="*/ 1788546 h 3497876"/>
              <a:gd name="connsiteX4" fmla="*/ 0 w 3248648"/>
              <a:gd name="connsiteY4" fmla="*/ 2064244 h 3497876"/>
              <a:gd name="connsiteX5" fmla="*/ 151635 w 3248648"/>
              <a:gd name="connsiteY5" fmla="*/ 1953965 h 3497876"/>
              <a:gd name="connsiteX6" fmla="*/ 188394 w 3248648"/>
              <a:gd name="connsiteY6" fmla="*/ 2004510 h 3497876"/>
              <a:gd name="connsiteX7" fmla="*/ 202179 w 3248648"/>
              <a:gd name="connsiteY7" fmla="*/ 1857470 h 3497876"/>
              <a:gd name="connsiteX8" fmla="*/ 280294 w 3248648"/>
              <a:gd name="connsiteY8" fmla="*/ 2271018 h 3497876"/>
              <a:gd name="connsiteX9" fmla="*/ 36760 w 3248648"/>
              <a:gd name="connsiteY9" fmla="*/ 2551312 h 3497876"/>
              <a:gd name="connsiteX10" fmla="*/ 45950 w 3248648"/>
              <a:gd name="connsiteY10" fmla="*/ 3364622 h 3497876"/>
              <a:gd name="connsiteX11" fmla="*/ 105685 w 3248648"/>
              <a:gd name="connsiteY11" fmla="*/ 3327862 h 3497876"/>
              <a:gd name="connsiteX12" fmla="*/ 133255 w 3248648"/>
              <a:gd name="connsiteY12" fmla="*/ 3470307 h 3497876"/>
              <a:gd name="connsiteX13" fmla="*/ 298674 w 3248648"/>
              <a:gd name="connsiteY13" fmla="*/ 3465712 h 3497876"/>
              <a:gd name="connsiteX14" fmla="*/ 353813 w 3248648"/>
              <a:gd name="connsiteY14" fmla="*/ 3428952 h 3497876"/>
              <a:gd name="connsiteX15" fmla="*/ 174609 w 3248648"/>
              <a:gd name="connsiteY15" fmla="*/ 3277318 h 3497876"/>
              <a:gd name="connsiteX16" fmla="*/ 170014 w 3248648"/>
              <a:gd name="connsiteY16" fmla="*/ 2721326 h 3497876"/>
              <a:gd name="connsiteX17" fmla="*/ 390573 w 3248648"/>
              <a:gd name="connsiteY17" fmla="*/ 2606451 h 3497876"/>
              <a:gd name="connsiteX18" fmla="*/ 298674 w 3248648"/>
              <a:gd name="connsiteY18" fmla="*/ 2735111 h 3497876"/>
              <a:gd name="connsiteX19" fmla="*/ 680057 w 3248648"/>
              <a:gd name="connsiteY19" fmla="*/ 3295698 h 3497876"/>
              <a:gd name="connsiteX20" fmla="*/ 721411 w 3248648"/>
              <a:gd name="connsiteY20" fmla="*/ 3263533 h 3497876"/>
              <a:gd name="connsiteX21" fmla="*/ 735196 w 3248648"/>
              <a:gd name="connsiteY21" fmla="*/ 3364622 h 3497876"/>
              <a:gd name="connsiteX22" fmla="*/ 928185 w 3248648"/>
              <a:gd name="connsiteY22" fmla="*/ 3364622 h 3497876"/>
              <a:gd name="connsiteX23" fmla="*/ 974135 w 3248648"/>
              <a:gd name="connsiteY23" fmla="*/ 3332457 h 3497876"/>
              <a:gd name="connsiteX24" fmla="*/ 758171 w 3248648"/>
              <a:gd name="connsiteY24" fmla="*/ 3194608 h 3497876"/>
              <a:gd name="connsiteX25" fmla="*/ 510043 w 3248648"/>
              <a:gd name="connsiteY25" fmla="*/ 2822415 h 3497876"/>
              <a:gd name="connsiteX26" fmla="*/ 519233 w 3248648"/>
              <a:gd name="connsiteY26" fmla="*/ 2739706 h 3497876"/>
              <a:gd name="connsiteX27" fmla="*/ 914400 w 3248648"/>
              <a:gd name="connsiteY27" fmla="*/ 2335348 h 3497876"/>
              <a:gd name="connsiteX28" fmla="*/ 1709331 w 3248648"/>
              <a:gd name="connsiteY28" fmla="*/ 2381298 h 3497876"/>
              <a:gd name="connsiteX29" fmla="*/ 1585267 w 3248648"/>
              <a:gd name="connsiteY29" fmla="*/ 3249748 h 3497876"/>
              <a:gd name="connsiteX30" fmla="*/ 1622026 w 3248648"/>
              <a:gd name="connsiteY30" fmla="*/ 3240558 h 3497876"/>
              <a:gd name="connsiteX31" fmla="*/ 1617432 w 3248648"/>
              <a:gd name="connsiteY31" fmla="*/ 3387597 h 3497876"/>
              <a:gd name="connsiteX32" fmla="*/ 1824205 w 3248648"/>
              <a:gd name="connsiteY32" fmla="*/ 3451927 h 3497876"/>
              <a:gd name="connsiteX33" fmla="*/ 1856370 w 3248648"/>
              <a:gd name="connsiteY33" fmla="*/ 3392192 h 3497876"/>
              <a:gd name="connsiteX34" fmla="*/ 1718521 w 3248648"/>
              <a:gd name="connsiteY34" fmla="*/ 3304887 h 3497876"/>
              <a:gd name="connsiteX35" fmla="*/ 1746091 w 3248648"/>
              <a:gd name="connsiteY35" fmla="*/ 2909720 h 3497876"/>
              <a:gd name="connsiteX36" fmla="*/ 1870155 w 3248648"/>
              <a:gd name="connsiteY36" fmla="*/ 2624831 h 3497876"/>
              <a:gd name="connsiteX37" fmla="*/ 1975840 w 3248648"/>
              <a:gd name="connsiteY37" fmla="*/ 2845390 h 3497876"/>
              <a:gd name="connsiteX38" fmla="*/ 2058549 w 3248648"/>
              <a:gd name="connsiteY38" fmla="*/ 3061354 h 3497876"/>
              <a:gd name="connsiteX39" fmla="*/ 2104499 w 3248648"/>
              <a:gd name="connsiteY39" fmla="*/ 3360027 h 3497876"/>
              <a:gd name="connsiteX40" fmla="*/ 2141259 w 3248648"/>
              <a:gd name="connsiteY40" fmla="*/ 3327862 h 3497876"/>
              <a:gd name="connsiteX41" fmla="*/ 2168828 w 3248648"/>
              <a:gd name="connsiteY41" fmla="*/ 3497876 h 3497876"/>
              <a:gd name="connsiteX42" fmla="*/ 2325058 w 3248648"/>
              <a:gd name="connsiteY42" fmla="*/ 3497876 h 3497876"/>
              <a:gd name="connsiteX43" fmla="*/ 2380197 w 3248648"/>
              <a:gd name="connsiteY43" fmla="*/ 3456522 h 3497876"/>
              <a:gd name="connsiteX44" fmla="*/ 2219373 w 3248648"/>
              <a:gd name="connsiteY44" fmla="*/ 3360027 h 3497876"/>
              <a:gd name="connsiteX45" fmla="*/ 2145854 w 3248648"/>
              <a:gd name="connsiteY45" fmla="*/ 3088924 h 3497876"/>
              <a:gd name="connsiteX46" fmla="*/ 2072334 w 3248648"/>
              <a:gd name="connsiteY46" fmla="*/ 2611046 h 3497876"/>
              <a:gd name="connsiteX47" fmla="*/ 2072334 w 3248648"/>
              <a:gd name="connsiteY47" fmla="*/ 2358323 h 3497876"/>
              <a:gd name="connsiteX48" fmla="*/ 2348033 w 3248648"/>
              <a:gd name="connsiteY48" fmla="*/ 2174524 h 3497876"/>
              <a:gd name="connsiteX49" fmla="*/ 2609946 w 3248648"/>
              <a:gd name="connsiteY49" fmla="*/ 1788546 h 3497876"/>
              <a:gd name="connsiteX50" fmla="*/ 2651301 w 3248648"/>
              <a:gd name="connsiteY50" fmla="*/ 1439328 h 3497876"/>
              <a:gd name="connsiteX51" fmla="*/ 2798340 w 3248648"/>
              <a:gd name="connsiteY51" fmla="*/ 1388783 h 3497876"/>
              <a:gd name="connsiteX52" fmla="*/ 2779960 w 3248648"/>
              <a:gd name="connsiteY52" fmla="*/ 1292288 h 3497876"/>
              <a:gd name="connsiteX53" fmla="*/ 2770770 w 3248648"/>
              <a:gd name="connsiteY53" fmla="*/ 1232554 h 3497876"/>
              <a:gd name="connsiteX54" fmla="*/ 2775365 w 3248648"/>
              <a:gd name="connsiteY54" fmla="*/ 1103894 h 3497876"/>
              <a:gd name="connsiteX55" fmla="*/ 2853480 w 3248648"/>
              <a:gd name="connsiteY55" fmla="*/ 1186604 h 3497876"/>
              <a:gd name="connsiteX56" fmla="*/ 2807530 w 3248648"/>
              <a:gd name="connsiteY56" fmla="*/ 1067135 h 3497876"/>
              <a:gd name="connsiteX57" fmla="*/ 2835100 w 3248648"/>
              <a:gd name="connsiteY57" fmla="*/ 1021185 h 3497876"/>
              <a:gd name="connsiteX58" fmla="*/ 2986734 w 3248648"/>
              <a:gd name="connsiteY58" fmla="*/ 773056 h 3497876"/>
              <a:gd name="connsiteX59" fmla="*/ 2729415 w 3248648"/>
              <a:gd name="connsiteY59" fmla="*/ 869551 h 3497876"/>
              <a:gd name="connsiteX60" fmla="*/ 3074039 w 3248648"/>
              <a:gd name="connsiteY60" fmla="*/ 497358 h 3497876"/>
              <a:gd name="connsiteX61" fmla="*/ 3248648 w 3248648"/>
              <a:gd name="connsiteY61" fmla="*/ 28670 h 3497876"/>
              <a:gd name="connsiteX62" fmla="*/ 3119988 w 3248648"/>
              <a:gd name="connsiteY62" fmla="*/ 313559 h 3497876"/>
              <a:gd name="connsiteX63" fmla="*/ 3074039 w 3248648"/>
              <a:gd name="connsiteY63" fmla="*/ 28670 h 3497876"/>
              <a:gd name="connsiteX64" fmla="*/ 3046469 w 3248648"/>
              <a:gd name="connsiteY64" fmla="*/ 387078 h 3497876"/>
              <a:gd name="connsiteX65" fmla="*/ 2968354 w 3248648"/>
              <a:gd name="connsiteY65" fmla="*/ 465193 h 3497876"/>
              <a:gd name="connsiteX66" fmla="*/ 2844290 w 3248648"/>
              <a:gd name="connsiteY66" fmla="*/ 74620 h 3497876"/>
              <a:gd name="connsiteX67" fmla="*/ 2876455 w 3248648"/>
              <a:gd name="connsiteY67" fmla="*/ 524928 h 3497876"/>
              <a:gd name="connsiteX68" fmla="*/ 2715630 w 3248648"/>
              <a:gd name="connsiteY68" fmla="*/ 731702 h 3497876"/>
              <a:gd name="connsiteX69" fmla="*/ 2660491 w 3248648"/>
              <a:gd name="connsiteY69" fmla="*/ 584662 h 3497876"/>
              <a:gd name="connsiteX70" fmla="*/ 2660491 w 3248648"/>
              <a:gd name="connsiteY70" fmla="*/ 442218 h 3497876"/>
              <a:gd name="connsiteX71" fmla="*/ 2586971 w 3248648"/>
              <a:gd name="connsiteY71" fmla="*/ 644397 h 3497876"/>
              <a:gd name="connsiteX72" fmla="*/ 2637516 w 3248648"/>
              <a:gd name="connsiteY72" fmla="*/ 777651 h 3497876"/>
              <a:gd name="connsiteX73" fmla="*/ 2632921 w 3248648"/>
              <a:gd name="connsiteY73" fmla="*/ 837386 h 3497876"/>
              <a:gd name="connsiteX74" fmla="*/ 2481287 w 3248648"/>
              <a:gd name="connsiteY74" fmla="*/ 855766 h 3497876"/>
              <a:gd name="connsiteX75" fmla="*/ 2393982 w 3248648"/>
              <a:gd name="connsiteY75" fmla="*/ 754676 h 3497876"/>
              <a:gd name="connsiteX76" fmla="*/ 2439932 w 3248648"/>
              <a:gd name="connsiteY76" fmla="*/ 598447 h 3497876"/>
              <a:gd name="connsiteX77" fmla="*/ 2430742 w 3248648"/>
              <a:gd name="connsiteY77" fmla="*/ 433028 h 3497876"/>
              <a:gd name="connsiteX78" fmla="*/ 2325058 w 3248648"/>
              <a:gd name="connsiteY78" fmla="*/ 690347 h 3497876"/>
              <a:gd name="connsiteX79" fmla="*/ 2040169 w 3248648"/>
              <a:gd name="connsiteY79" fmla="*/ 460598 h 3497876"/>
              <a:gd name="connsiteX80" fmla="*/ 2063144 w 3248648"/>
              <a:gd name="connsiteY80" fmla="*/ 396268 h 3497876"/>
              <a:gd name="connsiteX81" fmla="*/ 2348033 w 3248648"/>
              <a:gd name="connsiteY81" fmla="*/ 207874 h 3497876"/>
              <a:gd name="connsiteX82" fmla="*/ 2035574 w 3248648"/>
              <a:gd name="connsiteY82" fmla="*/ 308964 h 3497876"/>
              <a:gd name="connsiteX83" fmla="*/ 2047899 w 3248648"/>
              <a:gd name="connsiteY83" fmla="*/ 175200 h 3497876"/>
              <a:gd name="connsiteX84" fmla="*/ 2126456 w 3248648"/>
              <a:gd name="connsiteY84" fmla="*/ 1101 h 3497876"/>
              <a:gd name="connsiteX85" fmla="*/ 1966650 w 3248648"/>
              <a:gd name="connsiteY85" fmla="*/ 258419 h 3497876"/>
              <a:gd name="connsiteX86" fmla="*/ 1936870 w 3248648"/>
              <a:gd name="connsiteY86" fmla="*/ 33265 h 3497876"/>
              <a:gd name="connsiteX87" fmla="*/ 1901275 w 3248648"/>
              <a:gd name="connsiteY87" fmla="*/ 209857 h 3497876"/>
              <a:gd name="connsiteX88" fmla="*/ 1931363 w 3248648"/>
              <a:gd name="connsiteY88" fmla="*/ 368416 h 3497876"/>
              <a:gd name="connsiteX89" fmla="*/ 1837294 w 3248648"/>
              <a:gd name="connsiteY89" fmla="*/ 289834 h 3497876"/>
              <a:gd name="connsiteX90" fmla="*/ 1776782 w 3248648"/>
              <a:gd name="connsiteY90" fmla="*/ 139231 h 3497876"/>
              <a:gd name="connsiteX91" fmla="*/ 1812524 w 3248648"/>
              <a:gd name="connsiteY91" fmla="*/ 364452 h 3497876"/>
              <a:gd name="connsiteX92" fmla="*/ 2358415 w 3248648"/>
              <a:gd name="connsiteY92" fmla="*/ 908521 h 3497876"/>
              <a:gd name="connsiteX93" fmla="*/ 2235543 w 3248648"/>
              <a:gd name="connsiteY93" fmla="*/ 831880 h 3497876"/>
              <a:gd name="connsiteX94" fmla="*/ 2065635 w 3248648"/>
              <a:gd name="connsiteY94" fmla="*/ 747415 h 3497876"/>
              <a:gd name="connsiteX95" fmla="*/ 2108531 w 3248648"/>
              <a:gd name="connsiteY95" fmla="*/ 999295 h 3497876"/>
              <a:gd name="connsiteX96" fmla="*/ 2259254 w 3248648"/>
              <a:gd name="connsiteY96" fmla="*/ 1068328 h 3497876"/>
              <a:gd name="connsiteX97" fmla="*/ 2285163 w 3248648"/>
              <a:gd name="connsiteY97" fmla="*/ 1145584 h 3497876"/>
              <a:gd name="connsiteX98" fmla="*/ 2187208 w 3248648"/>
              <a:gd name="connsiteY98" fmla="*/ 1397973 h 3497876"/>
              <a:gd name="connsiteX99" fmla="*/ 1962055 w 3248648"/>
              <a:gd name="connsiteY99" fmla="*/ 1420948 h 3497876"/>
              <a:gd name="connsiteX100" fmla="*/ 1658786 w 3248648"/>
              <a:gd name="connsiteY100" fmla="*/ 1453113 h 3497876"/>
              <a:gd name="connsiteX101" fmla="*/ 514638 w 3248648"/>
              <a:gd name="connsiteY101" fmla="*/ 1434733 h 3497876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48917 w 3248648"/>
              <a:gd name="connsiteY73" fmla="*/ 846949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48917 w 3248648"/>
              <a:gd name="connsiteY73" fmla="*/ 846949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48917 w 3248648"/>
              <a:gd name="connsiteY73" fmla="*/ 846949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70462 w 3248648"/>
              <a:gd name="connsiteY64" fmla="*/ 375313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25320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25320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25320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27321"/>
              <a:gd name="connsiteY0" fmla="*/ 1433632 h 3496775"/>
              <a:gd name="connsiteX1" fmla="*/ 514638 w 3227321"/>
              <a:gd name="connsiteY1" fmla="*/ 1433632 h 3496775"/>
              <a:gd name="connsiteX2" fmla="*/ 202179 w 3227321"/>
              <a:gd name="connsiteY2" fmla="*/ 1603646 h 3496775"/>
              <a:gd name="connsiteX3" fmla="*/ 18380 w 3227321"/>
              <a:gd name="connsiteY3" fmla="*/ 1787445 h 3496775"/>
              <a:gd name="connsiteX4" fmla="*/ 0 w 3227321"/>
              <a:gd name="connsiteY4" fmla="*/ 2063143 h 3496775"/>
              <a:gd name="connsiteX5" fmla="*/ 151635 w 3227321"/>
              <a:gd name="connsiteY5" fmla="*/ 1952864 h 3496775"/>
              <a:gd name="connsiteX6" fmla="*/ 188394 w 3227321"/>
              <a:gd name="connsiteY6" fmla="*/ 2003409 h 3496775"/>
              <a:gd name="connsiteX7" fmla="*/ 202179 w 3227321"/>
              <a:gd name="connsiteY7" fmla="*/ 1856369 h 3496775"/>
              <a:gd name="connsiteX8" fmla="*/ 280294 w 3227321"/>
              <a:gd name="connsiteY8" fmla="*/ 2269917 h 3496775"/>
              <a:gd name="connsiteX9" fmla="*/ 36760 w 3227321"/>
              <a:gd name="connsiteY9" fmla="*/ 2550211 h 3496775"/>
              <a:gd name="connsiteX10" fmla="*/ 45950 w 3227321"/>
              <a:gd name="connsiteY10" fmla="*/ 3363521 h 3496775"/>
              <a:gd name="connsiteX11" fmla="*/ 105685 w 3227321"/>
              <a:gd name="connsiteY11" fmla="*/ 3326761 h 3496775"/>
              <a:gd name="connsiteX12" fmla="*/ 133255 w 3227321"/>
              <a:gd name="connsiteY12" fmla="*/ 3469206 h 3496775"/>
              <a:gd name="connsiteX13" fmla="*/ 298674 w 3227321"/>
              <a:gd name="connsiteY13" fmla="*/ 3464611 h 3496775"/>
              <a:gd name="connsiteX14" fmla="*/ 353813 w 3227321"/>
              <a:gd name="connsiteY14" fmla="*/ 3427851 h 3496775"/>
              <a:gd name="connsiteX15" fmla="*/ 174609 w 3227321"/>
              <a:gd name="connsiteY15" fmla="*/ 3276217 h 3496775"/>
              <a:gd name="connsiteX16" fmla="*/ 170014 w 3227321"/>
              <a:gd name="connsiteY16" fmla="*/ 2720225 h 3496775"/>
              <a:gd name="connsiteX17" fmla="*/ 390573 w 3227321"/>
              <a:gd name="connsiteY17" fmla="*/ 2605350 h 3496775"/>
              <a:gd name="connsiteX18" fmla="*/ 298674 w 3227321"/>
              <a:gd name="connsiteY18" fmla="*/ 2734010 h 3496775"/>
              <a:gd name="connsiteX19" fmla="*/ 680057 w 3227321"/>
              <a:gd name="connsiteY19" fmla="*/ 3294597 h 3496775"/>
              <a:gd name="connsiteX20" fmla="*/ 721411 w 3227321"/>
              <a:gd name="connsiteY20" fmla="*/ 3262432 h 3496775"/>
              <a:gd name="connsiteX21" fmla="*/ 735196 w 3227321"/>
              <a:gd name="connsiteY21" fmla="*/ 3363521 h 3496775"/>
              <a:gd name="connsiteX22" fmla="*/ 928185 w 3227321"/>
              <a:gd name="connsiteY22" fmla="*/ 3363521 h 3496775"/>
              <a:gd name="connsiteX23" fmla="*/ 974135 w 3227321"/>
              <a:gd name="connsiteY23" fmla="*/ 3331356 h 3496775"/>
              <a:gd name="connsiteX24" fmla="*/ 758171 w 3227321"/>
              <a:gd name="connsiteY24" fmla="*/ 3193507 h 3496775"/>
              <a:gd name="connsiteX25" fmla="*/ 510043 w 3227321"/>
              <a:gd name="connsiteY25" fmla="*/ 2821314 h 3496775"/>
              <a:gd name="connsiteX26" fmla="*/ 519233 w 3227321"/>
              <a:gd name="connsiteY26" fmla="*/ 2738605 h 3496775"/>
              <a:gd name="connsiteX27" fmla="*/ 914400 w 3227321"/>
              <a:gd name="connsiteY27" fmla="*/ 2334247 h 3496775"/>
              <a:gd name="connsiteX28" fmla="*/ 1709331 w 3227321"/>
              <a:gd name="connsiteY28" fmla="*/ 2380197 h 3496775"/>
              <a:gd name="connsiteX29" fmla="*/ 1585267 w 3227321"/>
              <a:gd name="connsiteY29" fmla="*/ 3248647 h 3496775"/>
              <a:gd name="connsiteX30" fmla="*/ 1622026 w 3227321"/>
              <a:gd name="connsiteY30" fmla="*/ 3239457 h 3496775"/>
              <a:gd name="connsiteX31" fmla="*/ 1617432 w 3227321"/>
              <a:gd name="connsiteY31" fmla="*/ 3386496 h 3496775"/>
              <a:gd name="connsiteX32" fmla="*/ 1824205 w 3227321"/>
              <a:gd name="connsiteY32" fmla="*/ 3450826 h 3496775"/>
              <a:gd name="connsiteX33" fmla="*/ 1856370 w 3227321"/>
              <a:gd name="connsiteY33" fmla="*/ 3391091 h 3496775"/>
              <a:gd name="connsiteX34" fmla="*/ 1718521 w 3227321"/>
              <a:gd name="connsiteY34" fmla="*/ 3303786 h 3496775"/>
              <a:gd name="connsiteX35" fmla="*/ 1746091 w 3227321"/>
              <a:gd name="connsiteY35" fmla="*/ 2908619 h 3496775"/>
              <a:gd name="connsiteX36" fmla="*/ 1870155 w 3227321"/>
              <a:gd name="connsiteY36" fmla="*/ 2623730 h 3496775"/>
              <a:gd name="connsiteX37" fmla="*/ 1975840 w 3227321"/>
              <a:gd name="connsiteY37" fmla="*/ 2844289 h 3496775"/>
              <a:gd name="connsiteX38" fmla="*/ 2058549 w 3227321"/>
              <a:gd name="connsiteY38" fmla="*/ 3060253 h 3496775"/>
              <a:gd name="connsiteX39" fmla="*/ 2104499 w 3227321"/>
              <a:gd name="connsiteY39" fmla="*/ 3358926 h 3496775"/>
              <a:gd name="connsiteX40" fmla="*/ 2141259 w 3227321"/>
              <a:gd name="connsiteY40" fmla="*/ 3326761 h 3496775"/>
              <a:gd name="connsiteX41" fmla="*/ 2168828 w 3227321"/>
              <a:gd name="connsiteY41" fmla="*/ 3496775 h 3496775"/>
              <a:gd name="connsiteX42" fmla="*/ 2325058 w 3227321"/>
              <a:gd name="connsiteY42" fmla="*/ 3496775 h 3496775"/>
              <a:gd name="connsiteX43" fmla="*/ 2380197 w 3227321"/>
              <a:gd name="connsiteY43" fmla="*/ 3455421 h 3496775"/>
              <a:gd name="connsiteX44" fmla="*/ 2219373 w 3227321"/>
              <a:gd name="connsiteY44" fmla="*/ 3358926 h 3496775"/>
              <a:gd name="connsiteX45" fmla="*/ 2145854 w 3227321"/>
              <a:gd name="connsiteY45" fmla="*/ 3087823 h 3496775"/>
              <a:gd name="connsiteX46" fmla="*/ 2072334 w 3227321"/>
              <a:gd name="connsiteY46" fmla="*/ 2609945 h 3496775"/>
              <a:gd name="connsiteX47" fmla="*/ 2072334 w 3227321"/>
              <a:gd name="connsiteY47" fmla="*/ 2357222 h 3496775"/>
              <a:gd name="connsiteX48" fmla="*/ 2348033 w 3227321"/>
              <a:gd name="connsiteY48" fmla="*/ 2173423 h 3496775"/>
              <a:gd name="connsiteX49" fmla="*/ 2609946 w 3227321"/>
              <a:gd name="connsiteY49" fmla="*/ 1787445 h 3496775"/>
              <a:gd name="connsiteX50" fmla="*/ 2651301 w 3227321"/>
              <a:gd name="connsiteY50" fmla="*/ 1438227 h 3496775"/>
              <a:gd name="connsiteX51" fmla="*/ 2798340 w 3227321"/>
              <a:gd name="connsiteY51" fmla="*/ 1387682 h 3496775"/>
              <a:gd name="connsiteX52" fmla="*/ 2779960 w 3227321"/>
              <a:gd name="connsiteY52" fmla="*/ 1291187 h 3496775"/>
              <a:gd name="connsiteX53" fmla="*/ 2770770 w 3227321"/>
              <a:gd name="connsiteY53" fmla="*/ 1231453 h 3496775"/>
              <a:gd name="connsiteX54" fmla="*/ 2775365 w 3227321"/>
              <a:gd name="connsiteY54" fmla="*/ 1102793 h 3496775"/>
              <a:gd name="connsiteX55" fmla="*/ 2853480 w 3227321"/>
              <a:gd name="connsiteY55" fmla="*/ 1185503 h 3496775"/>
              <a:gd name="connsiteX56" fmla="*/ 2807530 w 3227321"/>
              <a:gd name="connsiteY56" fmla="*/ 1066034 h 3496775"/>
              <a:gd name="connsiteX57" fmla="*/ 2835100 w 3227321"/>
              <a:gd name="connsiteY57" fmla="*/ 1020084 h 3496775"/>
              <a:gd name="connsiteX58" fmla="*/ 2986734 w 3227321"/>
              <a:gd name="connsiteY58" fmla="*/ 771955 h 3496775"/>
              <a:gd name="connsiteX59" fmla="*/ 2729415 w 3227321"/>
              <a:gd name="connsiteY59" fmla="*/ 868450 h 3496775"/>
              <a:gd name="connsiteX60" fmla="*/ 3074039 w 3227321"/>
              <a:gd name="connsiteY60" fmla="*/ 496257 h 3496775"/>
              <a:gd name="connsiteX61" fmla="*/ 3227321 w 3227321"/>
              <a:gd name="connsiteY61" fmla="*/ 48897 h 3496775"/>
              <a:gd name="connsiteX62" fmla="*/ 3119988 w 3227321"/>
              <a:gd name="connsiteY62" fmla="*/ 328453 h 3496775"/>
              <a:gd name="connsiteX63" fmla="*/ 3079371 w 3227321"/>
              <a:gd name="connsiteY63" fmla="*/ 38232 h 3496775"/>
              <a:gd name="connsiteX64" fmla="*/ 3059798 w 3227321"/>
              <a:gd name="connsiteY64" fmla="*/ 388642 h 3496775"/>
              <a:gd name="connsiteX65" fmla="*/ 2963023 w 3227321"/>
              <a:gd name="connsiteY65" fmla="*/ 482754 h 3496775"/>
              <a:gd name="connsiteX66" fmla="*/ 2822963 w 3227321"/>
              <a:gd name="connsiteY66" fmla="*/ 60189 h 3496775"/>
              <a:gd name="connsiteX67" fmla="*/ 2887119 w 3227321"/>
              <a:gd name="connsiteY67" fmla="*/ 521161 h 3496775"/>
              <a:gd name="connsiteX68" fmla="*/ 2715630 w 3227321"/>
              <a:gd name="connsiteY68" fmla="*/ 730601 h 3496775"/>
              <a:gd name="connsiteX69" fmla="*/ 2649828 w 3227321"/>
              <a:gd name="connsiteY69" fmla="*/ 620884 h 3496775"/>
              <a:gd name="connsiteX70" fmla="*/ 2633832 w 3227321"/>
              <a:gd name="connsiteY70" fmla="*/ 446449 h 3496775"/>
              <a:gd name="connsiteX71" fmla="*/ 2586971 w 3227321"/>
              <a:gd name="connsiteY71" fmla="*/ 643296 h 3496775"/>
              <a:gd name="connsiteX72" fmla="*/ 2650846 w 3227321"/>
              <a:gd name="connsiteY72" fmla="*/ 771218 h 3496775"/>
              <a:gd name="connsiteX73" fmla="*/ 2632922 w 3227321"/>
              <a:gd name="connsiteY73" fmla="*/ 854946 h 3496775"/>
              <a:gd name="connsiteX74" fmla="*/ 2481287 w 3227321"/>
              <a:gd name="connsiteY74" fmla="*/ 854665 h 3496775"/>
              <a:gd name="connsiteX75" fmla="*/ 2393982 w 3227321"/>
              <a:gd name="connsiteY75" fmla="*/ 753575 h 3496775"/>
              <a:gd name="connsiteX76" fmla="*/ 2447929 w 3227321"/>
              <a:gd name="connsiteY76" fmla="*/ 605344 h 3496775"/>
              <a:gd name="connsiteX77" fmla="*/ 2420079 w 3227321"/>
              <a:gd name="connsiteY77" fmla="*/ 458586 h 3496775"/>
              <a:gd name="connsiteX78" fmla="*/ 2330389 w 3227321"/>
              <a:gd name="connsiteY78" fmla="*/ 702575 h 3496775"/>
              <a:gd name="connsiteX79" fmla="*/ 2045501 w 3227321"/>
              <a:gd name="connsiteY79" fmla="*/ 470160 h 3496775"/>
              <a:gd name="connsiteX80" fmla="*/ 2079139 w 3227321"/>
              <a:gd name="connsiteY80" fmla="*/ 379171 h 3496775"/>
              <a:gd name="connsiteX81" fmla="*/ 2305379 w 3227321"/>
              <a:gd name="connsiteY81" fmla="*/ 238764 h 3496775"/>
              <a:gd name="connsiteX82" fmla="*/ 2167863 w 3227321"/>
              <a:gd name="connsiteY82" fmla="*/ 296731 h 3496775"/>
              <a:gd name="connsiteX83" fmla="*/ 2035574 w 3227321"/>
              <a:gd name="connsiteY83" fmla="*/ 307863 h 3496775"/>
              <a:gd name="connsiteX84" fmla="*/ 2047899 w 3227321"/>
              <a:gd name="connsiteY84" fmla="*/ 174099 h 3496775"/>
              <a:gd name="connsiteX85" fmla="*/ 2126456 w 3227321"/>
              <a:gd name="connsiteY85" fmla="*/ 0 h 3496775"/>
              <a:gd name="connsiteX86" fmla="*/ 1966650 w 3227321"/>
              <a:gd name="connsiteY86" fmla="*/ 257318 h 3496775"/>
              <a:gd name="connsiteX87" fmla="*/ 1936870 w 3227321"/>
              <a:gd name="connsiteY87" fmla="*/ 32164 h 3496775"/>
              <a:gd name="connsiteX88" fmla="*/ 1901275 w 3227321"/>
              <a:gd name="connsiteY88" fmla="*/ 208756 h 3496775"/>
              <a:gd name="connsiteX89" fmla="*/ 1931363 w 3227321"/>
              <a:gd name="connsiteY89" fmla="*/ 367315 h 3496775"/>
              <a:gd name="connsiteX90" fmla="*/ 1837294 w 3227321"/>
              <a:gd name="connsiteY90" fmla="*/ 288733 h 3496775"/>
              <a:gd name="connsiteX91" fmla="*/ 1776782 w 3227321"/>
              <a:gd name="connsiteY91" fmla="*/ 138130 h 3496775"/>
              <a:gd name="connsiteX92" fmla="*/ 1812524 w 3227321"/>
              <a:gd name="connsiteY92" fmla="*/ 363351 h 3496775"/>
              <a:gd name="connsiteX93" fmla="*/ 2358415 w 3227321"/>
              <a:gd name="connsiteY93" fmla="*/ 907420 h 3496775"/>
              <a:gd name="connsiteX94" fmla="*/ 2235543 w 3227321"/>
              <a:gd name="connsiteY94" fmla="*/ 830779 h 3496775"/>
              <a:gd name="connsiteX95" fmla="*/ 2065635 w 3227321"/>
              <a:gd name="connsiteY95" fmla="*/ 746314 h 3496775"/>
              <a:gd name="connsiteX96" fmla="*/ 2108531 w 3227321"/>
              <a:gd name="connsiteY96" fmla="*/ 998194 h 3496775"/>
              <a:gd name="connsiteX97" fmla="*/ 2259254 w 3227321"/>
              <a:gd name="connsiteY97" fmla="*/ 1067227 h 3496775"/>
              <a:gd name="connsiteX98" fmla="*/ 2285163 w 3227321"/>
              <a:gd name="connsiteY98" fmla="*/ 1144483 h 3496775"/>
              <a:gd name="connsiteX99" fmla="*/ 2187208 w 3227321"/>
              <a:gd name="connsiteY99" fmla="*/ 1396872 h 3496775"/>
              <a:gd name="connsiteX100" fmla="*/ 1962055 w 3227321"/>
              <a:gd name="connsiteY100" fmla="*/ 1419847 h 3496775"/>
              <a:gd name="connsiteX101" fmla="*/ 1658786 w 3227321"/>
              <a:gd name="connsiteY101" fmla="*/ 1452012 h 3496775"/>
              <a:gd name="connsiteX102" fmla="*/ 514638 w 3227321"/>
              <a:gd name="connsiteY102" fmla="*/ 1433632 h 3496775"/>
              <a:gd name="connsiteX0" fmla="*/ 514638 w 3239679"/>
              <a:gd name="connsiteY0" fmla="*/ 1433632 h 3496775"/>
              <a:gd name="connsiteX1" fmla="*/ 514638 w 3239679"/>
              <a:gd name="connsiteY1" fmla="*/ 1433632 h 3496775"/>
              <a:gd name="connsiteX2" fmla="*/ 202179 w 3239679"/>
              <a:gd name="connsiteY2" fmla="*/ 1603646 h 3496775"/>
              <a:gd name="connsiteX3" fmla="*/ 18380 w 3239679"/>
              <a:gd name="connsiteY3" fmla="*/ 1787445 h 3496775"/>
              <a:gd name="connsiteX4" fmla="*/ 0 w 3239679"/>
              <a:gd name="connsiteY4" fmla="*/ 2063143 h 3496775"/>
              <a:gd name="connsiteX5" fmla="*/ 151635 w 3239679"/>
              <a:gd name="connsiteY5" fmla="*/ 1952864 h 3496775"/>
              <a:gd name="connsiteX6" fmla="*/ 188394 w 3239679"/>
              <a:gd name="connsiteY6" fmla="*/ 2003409 h 3496775"/>
              <a:gd name="connsiteX7" fmla="*/ 202179 w 3239679"/>
              <a:gd name="connsiteY7" fmla="*/ 1856369 h 3496775"/>
              <a:gd name="connsiteX8" fmla="*/ 280294 w 3239679"/>
              <a:gd name="connsiteY8" fmla="*/ 2269917 h 3496775"/>
              <a:gd name="connsiteX9" fmla="*/ 36760 w 3239679"/>
              <a:gd name="connsiteY9" fmla="*/ 2550211 h 3496775"/>
              <a:gd name="connsiteX10" fmla="*/ 45950 w 3239679"/>
              <a:gd name="connsiteY10" fmla="*/ 3363521 h 3496775"/>
              <a:gd name="connsiteX11" fmla="*/ 105685 w 3239679"/>
              <a:gd name="connsiteY11" fmla="*/ 3326761 h 3496775"/>
              <a:gd name="connsiteX12" fmla="*/ 133255 w 3239679"/>
              <a:gd name="connsiteY12" fmla="*/ 3469206 h 3496775"/>
              <a:gd name="connsiteX13" fmla="*/ 298674 w 3239679"/>
              <a:gd name="connsiteY13" fmla="*/ 3464611 h 3496775"/>
              <a:gd name="connsiteX14" fmla="*/ 353813 w 3239679"/>
              <a:gd name="connsiteY14" fmla="*/ 3427851 h 3496775"/>
              <a:gd name="connsiteX15" fmla="*/ 174609 w 3239679"/>
              <a:gd name="connsiteY15" fmla="*/ 3276217 h 3496775"/>
              <a:gd name="connsiteX16" fmla="*/ 170014 w 3239679"/>
              <a:gd name="connsiteY16" fmla="*/ 2720225 h 3496775"/>
              <a:gd name="connsiteX17" fmla="*/ 390573 w 3239679"/>
              <a:gd name="connsiteY17" fmla="*/ 2605350 h 3496775"/>
              <a:gd name="connsiteX18" fmla="*/ 298674 w 3239679"/>
              <a:gd name="connsiteY18" fmla="*/ 2734010 h 3496775"/>
              <a:gd name="connsiteX19" fmla="*/ 680057 w 3239679"/>
              <a:gd name="connsiteY19" fmla="*/ 3294597 h 3496775"/>
              <a:gd name="connsiteX20" fmla="*/ 721411 w 3239679"/>
              <a:gd name="connsiteY20" fmla="*/ 3262432 h 3496775"/>
              <a:gd name="connsiteX21" fmla="*/ 735196 w 3239679"/>
              <a:gd name="connsiteY21" fmla="*/ 3363521 h 3496775"/>
              <a:gd name="connsiteX22" fmla="*/ 928185 w 3239679"/>
              <a:gd name="connsiteY22" fmla="*/ 3363521 h 3496775"/>
              <a:gd name="connsiteX23" fmla="*/ 974135 w 3239679"/>
              <a:gd name="connsiteY23" fmla="*/ 3331356 h 3496775"/>
              <a:gd name="connsiteX24" fmla="*/ 758171 w 3239679"/>
              <a:gd name="connsiteY24" fmla="*/ 3193507 h 3496775"/>
              <a:gd name="connsiteX25" fmla="*/ 510043 w 3239679"/>
              <a:gd name="connsiteY25" fmla="*/ 2821314 h 3496775"/>
              <a:gd name="connsiteX26" fmla="*/ 519233 w 3239679"/>
              <a:gd name="connsiteY26" fmla="*/ 2738605 h 3496775"/>
              <a:gd name="connsiteX27" fmla="*/ 914400 w 3239679"/>
              <a:gd name="connsiteY27" fmla="*/ 2334247 h 3496775"/>
              <a:gd name="connsiteX28" fmla="*/ 1709331 w 3239679"/>
              <a:gd name="connsiteY28" fmla="*/ 2380197 h 3496775"/>
              <a:gd name="connsiteX29" fmla="*/ 1585267 w 3239679"/>
              <a:gd name="connsiteY29" fmla="*/ 3248647 h 3496775"/>
              <a:gd name="connsiteX30" fmla="*/ 1622026 w 3239679"/>
              <a:gd name="connsiteY30" fmla="*/ 3239457 h 3496775"/>
              <a:gd name="connsiteX31" fmla="*/ 1617432 w 3239679"/>
              <a:gd name="connsiteY31" fmla="*/ 3386496 h 3496775"/>
              <a:gd name="connsiteX32" fmla="*/ 1824205 w 3239679"/>
              <a:gd name="connsiteY32" fmla="*/ 3450826 h 3496775"/>
              <a:gd name="connsiteX33" fmla="*/ 1856370 w 3239679"/>
              <a:gd name="connsiteY33" fmla="*/ 3391091 h 3496775"/>
              <a:gd name="connsiteX34" fmla="*/ 1718521 w 3239679"/>
              <a:gd name="connsiteY34" fmla="*/ 3303786 h 3496775"/>
              <a:gd name="connsiteX35" fmla="*/ 1746091 w 3239679"/>
              <a:gd name="connsiteY35" fmla="*/ 2908619 h 3496775"/>
              <a:gd name="connsiteX36" fmla="*/ 1870155 w 3239679"/>
              <a:gd name="connsiteY36" fmla="*/ 2623730 h 3496775"/>
              <a:gd name="connsiteX37" fmla="*/ 1975840 w 3239679"/>
              <a:gd name="connsiteY37" fmla="*/ 2844289 h 3496775"/>
              <a:gd name="connsiteX38" fmla="*/ 2058549 w 3239679"/>
              <a:gd name="connsiteY38" fmla="*/ 3060253 h 3496775"/>
              <a:gd name="connsiteX39" fmla="*/ 2104499 w 3239679"/>
              <a:gd name="connsiteY39" fmla="*/ 3358926 h 3496775"/>
              <a:gd name="connsiteX40" fmla="*/ 2141259 w 3239679"/>
              <a:gd name="connsiteY40" fmla="*/ 3326761 h 3496775"/>
              <a:gd name="connsiteX41" fmla="*/ 2168828 w 3239679"/>
              <a:gd name="connsiteY41" fmla="*/ 3496775 h 3496775"/>
              <a:gd name="connsiteX42" fmla="*/ 2325058 w 3239679"/>
              <a:gd name="connsiteY42" fmla="*/ 3496775 h 3496775"/>
              <a:gd name="connsiteX43" fmla="*/ 2380197 w 3239679"/>
              <a:gd name="connsiteY43" fmla="*/ 3455421 h 3496775"/>
              <a:gd name="connsiteX44" fmla="*/ 2219373 w 3239679"/>
              <a:gd name="connsiteY44" fmla="*/ 3358926 h 3496775"/>
              <a:gd name="connsiteX45" fmla="*/ 2145854 w 3239679"/>
              <a:gd name="connsiteY45" fmla="*/ 3087823 h 3496775"/>
              <a:gd name="connsiteX46" fmla="*/ 2072334 w 3239679"/>
              <a:gd name="connsiteY46" fmla="*/ 2609945 h 3496775"/>
              <a:gd name="connsiteX47" fmla="*/ 2072334 w 3239679"/>
              <a:gd name="connsiteY47" fmla="*/ 2357222 h 3496775"/>
              <a:gd name="connsiteX48" fmla="*/ 2348033 w 3239679"/>
              <a:gd name="connsiteY48" fmla="*/ 2173423 h 3496775"/>
              <a:gd name="connsiteX49" fmla="*/ 2609946 w 3239679"/>
              <a:gd name="connsiteY49" fmla="*/ 1787445 h 3496775"/>
              <a:gd name="connsiteX50" fmla="*/ 2651301 w 3239679"/>
              <a:gd name="connsiteY50" fmla="*/ 1438227 h 3496775"/>
              <a:gd name="connsiteX51" fmla="*/ 2798340 w 3239679"/>
              <a:gd name="connsiteY51" fmla="*/ 1387682 h 3496775"/>
              <a:gd name="connsiteX52" fmla="*/ 2779960 w 3239679"/>
              <a:gd name="connsiteY52" fmla="*/ 1291187 h 3496775"/>
              <a:gd name="connsiteX53" fmla="*/ 2770770 w 3239679"/>
              <a:gd name="connsiteY53" fmla="*/ 1231453 h 3496775"/>
              <a:gd name="connsiteX54" fmla="*/ 2775365 w 3239679"/>
              <a:gd name="connsiteY54" fmla="*/ 1102793 h 3496775"/>
              <a:gd name="connsiteX55" fmla="*/ 2853480 w 3239679"/>
              <a:gd name="connsiteY55" fmla="*/ 1185503 h 3496775"/>
              <a:gd name="connsiteX56" fmla="*/ 2807530 w 3239679"/>
              <a:gd name="connsiteY56" fmla="*/ 1066034 h 3496775"/>
              <a:gd name="connsiteX57" fmla="*/ 2835100 w 3239679"/>
              <a:gd name="connsiteY57" fmla="*/ 1020084 h 3496775"/>
              <a:gd name="connsiteX58" fmla="*/ 2986734 w 3239679"/>
              <a:gd name="connsiteY58" fmla="*/ 771955 h 3496775"/>
              <a:gd name="connsiteX59" fmla="*/ 2729415 w 3239679"/>
              <a:gd name="connsiteY59" fmla="*/ 868450 h 3496775"/>
              <a:gd name="connsiteX60" fmla="*/ 3074039 w 3239679"/>
              <a:gd name="connsiteY60" fmla="*/ 496257 h 3496775"/>
              <a:gd name="connsiteX61" fmla="*/ 3227321 w 3239679"/>
              <a:gd name="connsiteY61" fmla="*/ 48897 h 3496775"/>
              <a:gd name="connsiteX62" fmla="*/ 3119988 w 3239679"/>
              <a:gd name="connsiteY62" fmla="*/ 328453 h 3496775"/>
              <a:gd name="connsiteX63" fmla="*/ 3079371 w 3239679"/>
              <a:gd name="connsiteY63" fmla="*/ 38232 h 3496775"/>
              <a:gd name="connsiteX64" fmla="*/ 3059798 w 3239679"/>
              <a:gd name="connsiteY64" fmla="*/ 388642 h 3496775"/>
              <a:gd name="connsiteX65" fmla="*/ 2963023 w 3239679"/>
              <a:gd name="connsiteY65" fmla="*/ 482754 h 3496775"/>
              <a:gd name="connsiteX66" fmla="*/ 2822963 w 3239679"/>
              <a:gd name="connsiteY66" fmla="*/ 60189 h 3496775"/>
              <a:gd name="connsiteX67" fmla="*/ 2887119 w 3239679"/>
              <a:gd name="connsiteY67" fmla="*/ 521161 h 3496775"/>
              <a:gd name="connsiteX68" fmla="*/ 2715630 w 3239679"/>
              <a:gd name="connsiteY68" fmla="*/ 730601 h 3496775"/>
              <a:gd name="connsiteX69" fmla="*/ 2649828 w 3239679"/>
              <a:gd name="connsiteY69" fmla="*/ 620884 h 3496775"/>
              <a:gd name="connsiteX70" fmla="*/ 2633832 w 3239679"/>
              <a:gd name="connsiteY70" fmla="*/ 446449 h 3496775"/>
              <a:gd name="connsiteX71" fmla="*/ 2586971 w 3239679"/>
              <a:gd name="connsiteY71" fmla="*/ 643296 h 3496775"/>
              <a:gd name="connsiteX72" fmla="*/ 2650846 w 3239679"/>
              <a:gd name="connsiteY72" fmla="*/ 771218 h 3496775"/>
              <a:gd name="connsiteX73" fmla="*/ 2632922 w 3239679"/>
              <a:gd name="connsiteY73" fmla="*/ 854946 h 3496775"/>
              <a:gd name="connsiteX74" fmla="*/ 2481287 w 3239679"/>
              <a:gd name="connsiteY74" fmla="*/ 854665 h 3496775"/>
              <a:gd name="connsiteX75" fmla="*/ 2393982 w 3239679"/>
              <a:gd name="connsiteY75" fmla="*/ 753575 h 3496775"/>
              <a:gd name="connsiteX76" fmla="*/ 2447929 w 3239679"/>
              <a:gd name="connsiteY76" fmla="*/ 605344 h 3496775"/>
              <a:gd name="connsiteX77" fmla="*/ 2420079 w 3239679"/>
              <a:gd name="connsiteY77" fmla="*/ 458586 h 3496775"/>
              <a:gd name="connsiteX78" fmla="*/ 2330389 w 3239679"/>
              <a:gd name="connsiteY78" fmla="*/ 702575 h 3496775"/>
              <a:gd name="connsiteX79" fmla="*/ 2045501 w 3239679"/>
              <a:gd name="connsiteY79" fmla="*/ 470160 h 3496775"/>
              <a:gd name="connsiteX80" fmla="*/ 2079139 w 3239679"/>
              <a:gd name="connsiteY80" fmla="*/ 379171 h 3496775"/>
              <a:gd name="connsiteX81" fmla="*/ 2305379 w 3239679"/>
              <a:gd name="connsiteY81" fmla="*/ 238764 h 3496775"/>
              <a:gd name="connsiteX82" fmla="*/ 2167863 w 3239679"/>
              <a:gd name="connsiteY82" fmla="*/ 296731 h 3496775"/>
              <a:gd name="connsiteX83" fmla="*/ 2035574 w 3239679"/>
              <a:gd name="connsiteY83" fmla="*/ 307863 h 3496775"/>
              <a:gd name="connsiteX84" fmla="*/ 2047899 w 3239679"/>
              <a:gd name="connsiteY84" fmla="*/ 174099 h 3496775"/>
              <a:gd name="connsiteX85" fmla="*/ 2126456 w 3239679"/>
              <a:gd name="connsiteY85" fmla="*/ 0 h 3496775"/>
              <a:gd name="connsiteX86" fmla="*/ 1966650 w 3239679"/>
              <a:gd name="connsiteY86" fmla="*/ 257318 h 3496775"/>
              <a:gd name="connsiteX87" fmla="*/ 1936870 w 3239679"/>
              <a:gd name="connsiteY87" fmla="*/ 32164 h 3496775"/>
              <a:gd name="connsiteX88" fmla="*/ 1901275 w 3239679"/>
              <a:gd name="connsiteY88" fmla="*/ 208756 h 3496775"/>
              <a:gd name="connsiteX89" fmla="*/ 1931363 w 3239679"/>
              <a:gd name="connsiteY89" fmla="*/ 367315 h 3496775"/>
              <a:gd name="connsiteX90" fmla="*/ 1837294 w 3239679"/>
              <a:gd name="connsiteY90" fmla="*/ 288733 h 3496775"/>
              <a:gd name="connsiteX91" fmla="*/ 1776782 w 3239679"/>
              <a:gd name="connsiteY91" fmla="*/ 138130 h 3496775"/>
              <a:gd name="connsiteX92" fmla="*/ 1812524 w 3239679"/>
              <a:gd name="connsiteY92" fmla="*/ 363351 h 3496775"/>
              <a:gd name="connsiteX93" fmla="*/ 2358415 w 3239679"/>
              <a:gd name="connsiteY93" fmla="*/ 907420 h 3496775"/>
              <a:gd name="connsiteX94" fmla="*/ 2235543 w 3239679"/>
              <a:gd name="connsiteY94" fmla="*/ 830779 h 3496775"/>
              <a:gd name="connsiteX95" fmla="*/ 2065635 w 3239679"/>
              <a:gd name="connsiteY95" fmla="*/ 746314 h 3496775"/>
              <a:gd name="connsiteX96" fmla="*/ 2108531 w 3239679"/>
              <a:gd name="connsiteY96" fmla="*/ 998194 h 3496775"/>
              <a:gd name="connsiteX97" fmla="*/ 2259254 w 3239679"/>
              <a:gd name="connsiteY97" fmla="*/ 1067227 h 3496775"/>
              <a:gd name="connsiteX98" fmla="*/ 2285163 w 3239679"/>
              <a:gd name="connsiteY98" fmla="*/ 1144483 h 3496775"/>
              <a:gd name="connsiteX99" fmla="*/ 2187208 w 3239679"/>
              <a:gd name="connsiteY99" fmla="*/ 1396872 h 3496775"/>
              <a:gd name="connsiteX100" fmla="*/ 1962055 w 3239679"/>
              <a:gd name="connsiteY100" fmla="*/ 1419847 h 3496775"/>
              <a:gd name="connsiteX101" fmla="*/ 1658786 w 3239679"/>
              <a:gd name="connsiteY101" fmla="*/ 1452012 h 3496775"/>
              <a:gd name="connsiteX102" fmla="*/ 514638 w 3239679"/>
              <a:gd name="connsiteY102" fmla="*/ 1433632 h 3496775"/>
              <a:gd name="connsiteX0" fmla="*/ 514638 w 3227321"/>
              <a:gd name="connsiteY0" fmla="*/ 1433632 h 3496775"/>
              <a:gd name="connsiteX1" fmla="*/ 514638 w 3227321"/>
              <a:gd name="connsiteY1" fmla="*/ 1433632 h 3496775"/>
              <a:gd name="connsiteX2" fmla="*/ 202179 w 3227321"/>
              <a:gd name="connsiteY2" fmla="*/ 1603646 h 3496775"/>
              <a:gd name="connsiteX3" fmla="*/ 18380 w 3227321"/>
              <a:gd name="connsiteY3" fmla="*/ 1787445 h 3496775"/>
              <a:gd name="connsiteX4" fmla="*/ 0 w 3227321"/>
              <a:gd name="connsiteY4" fmla="*/ 2063143 h 3496775"/>
              <a:gd name="connsiteX5" fmla="*/ 151635 w 3227321"/>
              <a:gd name="connsiteY5" fmla="*/ 1952864 h 3496775"/>
              <a:gd name="connsiteX6" fmla="*/ 188394 w 3227321"/>
              <a:gd name="connsiteY6" fmla="*/ 2003409 h 3496775"/>
              <a:gd name="connsiteX7" fmla="*/ 202179 w 3227321"/>
              <a:gd name="connsiteY7" fmla="*/ 1856369 h 3496775"/>
              <a:gd name="connsiteX8" fmla="*/ 280294 w 3227321"/>
              <a:gd name="connsiteY8" fmla="*/ 2269917 h 3496775"/>
              <a:gd name="connsiteX9" fmla="*/ 36760 w 3227321"/>
              <a:gd name="connsiteY9" fmla="*/ 2550211 h 3496775"/>
              <a:gd name="connsiteX10" fmla="*/ 45950 w 3227321"/>
              <a:gd name="connsiteY10" fmla="*/ 3363521 h 3496775"/>
              <a:gd name="connsiteX11" fmla="*/ 105685 w 3227321"/>
              <a:gd name="connsiteY11" fmla="*/ 3326761 h 3496775"/>
              <a:gd name="connsiteX12" fmla="*/ 133255 w 3227321"/>
              <a:gd name="connsiteY12" fmla="*/ 3469206 h 3496775"/>
              <a:gd name="connsiteX13" fmla="*/ 298674 w 3227321"/>
              <a:gd name="connsiteY13" fmla="*/ 3464611 h 3496775"/>
              <a:gd name="connsiteX14" fmla="*/ 353813 w 3227321"/>
              <a:gd name="connsiteY14" fmla="*/ 3427851 h 3496775"/>
              <a:gd name="connsiteX15" fmla="*/ 174609 w 3227321"/>
              <a:gd name="connsiteY15" fmla="*/ 3276217 h 3496775"/>
              <a:gd name="connsiteX16" fmla="*/ 170014 w 3227321"/>
              <a:gd name="connsiteY16" fmla="*/ 2720225 h 3496775"/>
              <a:gd name="connsiteX17" fmla="*/ 390573 w 3227321"/>
              <a:gd name="connsiteY17" fmla="*/ 2605350 h 3496775"/>
              <a:gd name="connsiteX18" fmla="*/ 298674 w 3227321"/>
              <a:gd name="connsiteY18" fmla="*/ 2734010 h 3496775"/>
              <a:gd name="connsiteX19" fmla="*/ 680057 w 3227321"/>
              <a:gd name="connsiteY19" fmla="*/ 3294597 h 3496775"/>
              <a:gd name="connsiteX20" fmla="*/ 721411 w 3227321"/>
              <a:gd name="connsiteY20" fmla="*/ 3262432 h 3496775"/>
              <a:gd name="connsiteX21" fmla="*/ 735196 w 3227321"/>
              <a:gd name="connsiteY21" fmla="*/ 3363521 h 3496775"/>
              <a:gd name="connsiteX22" fmla="*/ 928185 w 3227321"/>
              <a:gd name="connsiteY22" fmla="*/ 3363521 h 3496775"/>
              <a:gd name="connsiteX23" fmla="*/ 974135 w 3227321"/>
              <a:gd name="connsiteY23" fmla="*/ 3331356 h 3496775"/>
              <a:gd name="connsiteX24" fmla="*/ 758171 w 3227321"/>
              <a:gd name="connsiteY24" fmla="*/ 3193507 h 3496775"/>
              <a:gd name="connsiteX25" fmla="*/ 510043 w 3227321"/>
              <a:gd name="connsiteY25" fmla="*/ 2821314 h 3496775"/>
              <a:gd name="connsiteX26" fmla="*/ 519233 w 3227321"/>
              <a:gd name="connsiteY26" fmla="*/ 2738605 h 3496775"/>
              <a:gd name="connsiteX27" fmla="*/ 914400 w 3227321"/>
              <a:gd name="connsiteY27" fmla="*/ 2334247 h 3496775"/>
              <a:gd name="connsiteX28" fmla="*/ 1709331 w 3227321"/>
              <a:gd name="connsiteY28" fmla="*/ 2380197 h 3496775"/>
              <a:gd name="connsiteX29" fmla="*/ 1585267 w 3227321"/>
              <a:gd name="connsiteY29" fmla="*/ 3248647 h 3496775"/>
              <a:gd name="connsiteX30" fmla="*/ 1622026 w 3227321"/>
              <a:gd name="connsiteY30" fmla="*/ 3239457 h 3496775"/>
              <a:gd name="connsiteX31" fmla="*/ 1617432 w 3227321"/>
              <a:gd name="connsiteY31" fmla="*/ 3386496 h 3496775"/>
              <a:gd name="connsiteX32" fmla="*/ 1824205 w 3227321"/>
              <a:gd name="connsiteY32" fmla="*/ 3450826 h 3496775"/>
              <a:gd name="connsiteX33" fmla="*/ 1856370 w 3227321"/>
              <a:gd name="connsiteY33" fmla="*/ 3391091 h 3496775"/>
              <a:gd name="connsiteX34" fmla="*/ 1718521 w 3227321"/>
              <a:gd name="connsiteY34" fmla="*/ 3303786 h 3496775"/>
              <a:gd name="connsiteX35" fmla="*/ 1746091 w 3227321"/>
              <a:gd name="connsiteY35" fmla="*/ 2908619 h 3496775"/>
              <a:gd name="connsiteX36" fmla="*/ 1870155 w 3227321"/>
              <a:gd name="connsiteY36" fmla="*/ 2623730 h 3496775"/>
              <a:gd name="connsiteX37" fmla="*/ 1975840 w 3227321"/>
              <a:gd name="connsiteY37" fmla="*/ 2844289 h 3496775"/>
              <a:gd name="connsiteX38" fmla="*/ 2058549 w 3227321"/>
              <a:gd name="connsiteY38" fmla="*/ 3060253 h 3496775"/>
              <a:gd name="connsiteX39" fmla="*/ 2104499 w 3227321"/>
              <a:gd name="connsiteY39" fmla="*/ 3358926 h 3496775"/>
              <a:gd name="connsiteX40" fmla="*/ 2141259 w 3227321"/>
              <a:gd name="connsiteY40" fmla="*/ 3326761 h 3496775"/>
              <a:gd name="connsiteX41" fmla="*/ 2168828 w 3227321"/>
              <a:gd name="connsiteY41" fmla="*/ 3496775 h 3496775"/>
              <a:gd name="connsiteX42" fmla="*/ 2325058 w 3227321"/>
              <a:gd name="connsiteY42" fmla="*/ 3496775 h 3496775"/>
              <a:gd name="connsiteX43" fmla="*/ 2380197 w 3227321"/>
              <a:gd name="connsiteY43" fmla="*/ 3455421 h 3496775"/>
              <a:gd name="connsiteX44" fmla="*/ 2219373 w 3227321"/>
              <a:gd name="connsiteY44" fmla="*/ 3358926 h 3496775"/>
              <a:gd name="connsiteX45" fmla="*/ 2145854 w 3227321"/>
              <a:gd name="connsiteY45" fmla="*/ 3087823 h 3496775"/>
              <a:gd name="connsiteX46" fmla="*/ 2072334 w 3227321"/>
              <a:gd name="connsiteY46" fmla="*/ 2609945 h 3496775"/>
              <a:gd name="connsiteX47" fmla="*/ 2072334 w 3227321"/>
              <a:gd name="connsiteY47" fmla="*/ 2357222 h 3496775"/>
              <a:gd name="connsiteX48" fmla="*/ 2348033 w 3227321"/>
              <a:gd name="connsiteY48" fmla="*/ 2173423 h 3496775"/>
              <a:gd name="connsiteX49" fmla="*/ 2609946 w 3227321"/>
              <a:gd name="connsiteY49" fmla="*/ 1787445 h 3496775"/>
              <a:gd name="connsiteX50" fmla="*/ 2651301 w 3227321"/>
              <a:gd name="connsiteY50" fmla="*/ 1438227 h 3496775"/>
              <a:gd name="connsiteX51" fmla="*/ 2798340 w 3227321"/>
              <a:gd name="connsiteY51" fmla="*/ 1387682 h 3496775"/>
              <a:gd name="connsiteX52" fmla="*/ 2779960 w 3227321"/>
              <a:gd name="connsiteY52" fmla="*/ 1291187 h 3496775"/>
              <a:gd name="connsiteX53" fmla="*/ 2770770 w 3227321"/>
              <a:gd name="connsiteY53" fmla="*/ 1231453 h 3496775"/>
              <a:gd name="connsiteX54" fmla="*/ 2775365 w 3227321"/>
              <a:gd name="connsiteY54" fmla="*/ 1102793 h 3496775"/>
              <a:gd name="connsiteX55" fmla="*/ 2853480 w 3227321"/>
              <a:gd name="connsiteY55" fmla="*/ 1185503 h 3496775"/>
              <a:gd name="connsiteX56" fmla="*/ 2807530 w 3227321"/>
              <a:gd name="connsiteY56" fmla="*/ 1066034 h 3496775"/>
              <a:gd name="connsiteX57" fmla="*/ 2835100 w 3227321"/>
              <a:gd name="connsiteY57" fmla="*/ 1020084 h 3496775"/>
              <a:gd name="connsiteX58" fmla="*/ 2986734 w 3227321"/>
              <a:gd name="connsiteY58" fmla="*/ 771955 h 3496775"/>
              <a:gd name="connsiteX59" fmla="*/ 2729415 w 3227321"/>
              <a:gd name="connsiteY59" fmla="*/ 868450 h 3496775"/>
              <a:gd name="connsiteX60" fmla="*/ 3074039 w 3227321"/>
              <a:gd name="connsiteY60" fmla="*/ 496257 h 3496775"/>
              <a:gd name="connsiteX61" fmla="*/ 3227321 w 3227321"/>
              <a:gd name="connsiteY61" fmla="*/ 48897 h 3496775"/>
              <a:gd name="connsiteX62" fmla="*/ 3119988 w 3227321"/>
              <a:gd name="connsiteY62" fmla="*/ 328453 h 3496775"/>
              <a:gd name="connsiteX63" fmla="*/ 3079371 w 3227321"/>
              <a:gd name="connsiteY63" fmla="*/ 38232 h 3496775"/>
              <a:gd name="connsiteX64" fmla="*/ 3059798 w 3227321"/>
              <a:gd name="connsiteY64" fmla="*/ 388642 h 3496775"/>
              <a:gd name="connsiteX65" fmla="*/ 2963023 w 3227321"/>
              <a:gd name="connsiteY65" fmla="*/ 482754 h 3496775"/>
              <a:gd name="connsiteX66" fmla="*/ 2822963 w 3227321"/>
              <a:gd name="connsiteY66" fmla="*/ 60189 h 3496775"/>
              <a:gd name="connsiteX67" fmla="*/ 2887119 w 3227321"/>
              <a:gd name="connsiteY67" fmla="*/ 521161 h 3496775"/>
              <a:gd name="connsiteX68" fmla="*/ 2715630 w 3227321"/>
              <a:gd name="connsiteY68" fmla="*/ 730601 h 3496775"/>
              <a:gd name="connsiteX69" fmla="*/ 2649828 w 3227321"/>
              <a:gd name="connsiteY69" fmla="*/ 620884 h 3496775"/>
              <a:gd name="connsiteX70" fmla="*/ 2633832 w 3227321"/>
              <a:gd name="connsiteY70" fmla="*/ 446449 h 3496775"/>
              <a:gd name="connsiteX71" fmla="*/ 2586971 w 3227321"/>
              <a:gd name="connsiteY71" fmla="*/ 643296 h 3496775"/>
              <a:gd name="connsiteX72" fmla="*/ 2650846 w 3227321"/>
              <a:gd name="connsiteY72" fmla="*/ 771218 h 3496775"/>
              <a:gd name="connsiteX73" fmla="*/ 2632922 w 3227321"/>
              <a:gd name="connsiteY73" fmla="*/ 854946 h 3496775"/>
              <a:gd name="connsiteX74" fmla="*/ 2481287 w 3227321"/>
              <a:gd name="connsiteY74" fmla="*/ 854665 h 3496775"/>
              <a:gd name="connsiteX75" fmla="*/ 2393982 w 3227321"/>
              <a:gd name="connsiteY75" fmla="*/ 753575 h 3496775"/>
              <a:gd name="connsiteX76" fmla="*/ 2447929 w 3227321"/>
              <a:gd name="connsiteY76" fmla="*/ 605344 h 3496775"/>
              <a:gd name="connsiteX77" fmla="*/ 2420079 w 3227321"/>
              <a:gd name="connsiteY77" fmla="*/ 458586 h 3496775"/>
              <a:gd name="connsiteX78" fmla="*/ 2330389 w 3227321"/>
              <a:gd name="connsiteY78" fmla="*/ 702575 h 3496775"/>
              <a:gd name="connsiteX79" fmla="*/ 2045501 w 3227321"/>
              <a:gd name="connsiteY79" fmla="*/ 470160 h 3496775"/>
              <a:gd name="connsiteX80" fmla="*/ 2079139 w 3227321"/>
              <a:gd name="connsiteY80" fmla="*/ 379171 h 3496775"/>
              <a:gd name="connsiteX81" fmla="*/ 2305379 w 3227321"/>
              <a:gd name="connsiteY81" fmla="*/ 238764 h 3496775"/>
              <a:gd name="connsiteX82" fmla="*/ 2167863 w 3227321"/>
              <a:gd name="connsiteY82" fmla="*/ 296731 h 3496775"/>
              <a:gd name="connsiteX83" fmla="*/ 2035574 w 3227321"/>
              <a:gd name="connsiteY83" fmla="*/ 307863 h 3496775"/>
              <a:gd name="connsiteX84" fmla="*/ 2047899 w 3227321"/>
              <a:gd name="connsiteY84" fmla="*/ 174099 h 3496775"/>
              <a:gd name="connsiteX85" fmla="*/ 2126456 w 3227321"/>
              <a:gd name="connsiteY85" fmla="*/ 0 h 3496775"/>
              <a:gd name="connsiteX86" fmla="*/ 1966650 w 3227321"/>
              <a:gd name="connsiteY86" fmla="*/ 257318 h 3496775"/>
              <a:gd name="connsiteX87" fmla="*/ 1936870 w 3227321"/>
              <a:gd name="connsiteY87" fmla="*/ 32164 h 3496775"/>
              <a:gd name="connsiteX88" fmla="*/ 1901275 w 3227321"/>
              <a:gd name="connsiteY88" fmla="*/ 208756 h 3496775"/>
              <a:gd name="connsiteX89" fmla="*/ 1931363 w 3227321"/>
              <a:gd name="connsiteY89" fmla="*/ 367315 h 3496775"/>
              <a:gd name="connsiteX90" fmla="*/ 1837294 w 3227321"/>
              <a:gd name="connsiteY90" fmla="*/ 288733 h 3496775"/>
              <a:gd name="connsiteX91" fmla="*/ 1776782 w 3227321"/>
              <a:gd name="connsiteY91" fmla="*/ 138130 h 3496775"/>
              <a:gd name="connsiteX92" fmla="*/ 1812524 w 3227321"/>
              <a:gd name="connsiteY92" fmla="*/ 363351 h 3496775"/>
              <a:gd name="connsiteX93" fmla="*/ 2358415 w 3227321"/>
              <a:gd name="connsiteY93" fmla="*/ 907420 h 3496775"/>
              <a:gd name="connsiteX94" fmla="*/ 2235543 w 3227321"/>
              <a:gd name="connsiteY94" fmla="*/ 830779 h 3496775"/>
              <a:gd name="connsiteX95" fmla="*/ 2065635 w 3227321"/>
              <a:gd name="connsiteY95" fmla="*/ 746314 h 3496775"/>
              <a:gd name="connsiteX96" fmla="*/ 2108531 w 3227321"/>
              <a:gd name="connsiteY96" fmla="*/ 998194 h 3496775"/>
              <a:gd name="connsiteX97" fmla="*/ 2259254 w 3227321"/>
              <a:gd name="connsiteY97" fmla="*/ 1067227 h 3496775"/>
              <a:gd name="connsiteX98" fmla="*/ 2285163 w 3227321"/>
              <a:gd name="connsiteY98" fmla="*/ 1144483 h 3496775"/>
              <a:gd name="connsiteX99" fmla="*/ 2187208 w 3227321"/>
              <a:gd name="connsiteY99" fmla="*/ 1396872 h 3496775"/>
              <a:gd name="connsiteX100" fmla="*/ 1962055 w 3227321"/>
              <a:gd name="connsiteY100" fmla="*/ 1419847 h 3496775"/>
              <a:gd name="connsiteX101" fmla="*/ 1658786 w 3227321"/>
              <a:gd name="connsiteY101" fmla="*/ 1452012 h 3496775"/>
              <a:gd name="connsiteX102" fmla="*/ 514638 w 3227321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3991"/>
              <a:gd name="connsiteY0" fmla="*/ 1433632 h 3496775"/>
              <a:gd name="connsiteX1" fmla="*/ 514638 w 3243991"/>
              <a:gd name="connsiteY1" fmla="*/ 1433632 h 3496775"/>
              <a:gd name="connsiteX2" fmla="*/ 202179 w 3243991"/>
              <a:gd name="connsiteY2" fmla="*/ 1603646 h 3496775"/>
              <a:gd name="connsiteX3" fmla="*/ 18380 w 3243991"/>
              <a:gd name="connsiteY3" fmla="*/ 1787445 h 3496775"/>
              <a:gd name="connsiteX4" fmla="*/ 0 w 3243991"/>
              <a:gd name="connsiteY4" fmla="*/ 2063143 h 3496775"/>
              <a:gd name="connsiteX5" fmla="*/ 151635 w 3243991"/>
              <a:gd name="connsiteY5" fmla="*/ 1952864 h 3496775"/>
              <a:gd name="connsiteX6" fmla="*/ 188394 w 3243991"/>
              <a:gd name="connsiteY6" fmla="*/ 2003409 h 3496775"/>
              <a:gd name="connsiteX7" fmla="*/ 202179 w 3243991"/>
              <a:gd name="connsiteY7" fmla="*/ 1856369 h 3496775"/>
              <a:gd name="connsiteX8" fmla="*/ 280294 w 3243991"/>
              <a:gd name="connsiteY8" fmla="*/ 2269917 h 3496775"/>
              <a:gd name="connsiteX9" fmla="*/ 36760 w 3243991"/>
              <a:gd name="connsiteY9" fmla="*/ 2550211 h 3496775"/>
              <a:gd name="connsiteX10" fmla="*/ 45950 w 3243991"/>
              <a:gd name="connsiteY10" fmla="*/ 3363521 h 3496775"/>
              <a:gd name="connsiteX11" fmla="*/ 105685 w 3243991"/>
              <a:gd name="connsiteY11" fmla="*/ 3326761 h 3496775"/>
              <a:gd name="connsiteX12" fmla="*/ 133255 w 3243991"/>
              <a:gd name="connsiteY12" fmla="*/ 3469206 h 3496775"/>
              <a:gd name="connsiteX13" fmla="*/ 298674 w 3243991"/>
              <a:gd name="connsiteY13" fmla="*/ 3464611 h 3496775"/>
              <a:gd name="connsiteX14" fmla="*/ 353813 w 3243991"/>
              <a:gd name="connsiteY14" fmla="*/ 3427851 h 3496775"/>
              <a:gd name="connsiteX15" fmla="*/ 174609 w 3243991"/>
              <a:gd name="connsiteY15" fmla="*/ 3276217 h 3496775"/>
              <a:gd name="connsiteX16" fmla="*/ 170014 w 3243991"/>
              <a:gd name="connsiteY16" fmla="*/ 2720225 h 3496775"/>
              <a:gd name="connsiteX17" fmla="*/ 390573 w 3243991"/>
              <a:gd name="connsiteY17" fmla="*/ 2605350 h 3496775"/>
              <a:gd name="connsiteX18" fmla="*/ 298674 w 3243991"/>
              <a:gd name="connsiteY18" fmla="*/ 2734010 h 3496775"/>
              <a:gd name="connsiteX19" fmla="*/ 680057 w 3243991"/>
              <a:gd name="connsiteY19" fmla="*/ 3294597 h 3496775"/>
              <a:gd name="connsiteX20" fmla="*/ 721411 w 3243991"/>
              <a:gd name="connsiteY20" fmla="*/ 3262432 h 3496775"/>
              <a:gd name="connsiteX21" fmla="*/ 735196 w 3243991"/>
              <a:gd name="connsiteY21" fmla="*/ 3363521 h 3496775"/>
              <a:gd name="connsiteX22" fmla="*/ 928185 w 3243991"/>
              <a:gd name="connsiteY22" fmla="*/ 3363521 h 3496775"/>
              <a:gd name="connsiteX23" fmla="*/ 974135 w 3243991"/>
              <a:gd name="connsiteY23" fmla="*/ 3331356 h 3496775"/>
              <a:gd name="connsiteX24" fmla="*/ 758171 w 3243991"/>
              <a:gd name="connsiteY24" fmla="*/ 3193507 h 3496775"/>
              <a:gd name="connsiteX25" fmla="*/ 510043 w 3243991"/>
              <a:gd name="connsiteY25" fmla="*/ 2821314 h 3496775"/>
              <a:gd name="connsiteX26" fmla="*/ 519233 w 3243991"/>
              <a:gd name="connsiteY26" fmla="*/ 2738605 h 3496775"/>
              <a:gd name="connsiteX27" fmla="*/ 914400 w 3243991"/>
              <a:gd name="connsiteY27" fmla="*/ 2334247 h 3496775"/>
              <a:gd name="connsiteX28" fmla="*/ 1709331 w 3243991"/>
              <a:gd name="connsiteY28" fmla="*/ 2380197 h 3496775"/>
              <a:gd name="connsiteX29" fmla="*/ 1585267 w 3243991"/>
              <a:gd name="connsiteY29" fmla="*/ 3248647 h 3496775"/>
              <a:gd name="connsiteX30" fmla="*/ 1622026 w 3243991"/>
              <a:gd name="connsiteY30" fmla="*/ 3239457 h 3496775"/>
              <a:gd name="connsiteX31" fmla="*/ 1617432 w 3243991"/>
              <a:gd name="connsiteY31" fmla="*/ 3386496 h 3496775"/>
              <a:gd name="connsiteX32" fmla="*/ 1824205 w 3243991"/>
              <a:gd name="connsiteY32" fmla="*/ 3450826 h 3496775"/>
              <a:gd name="connsiteX33" fmla="*/ 1856370 w 3243991"/>
              <a:gd name="connsiteY33" fmla="*/ 3391091 h 3496775"/>
              <a:gd name="connsiteX34" fmla="*/ 1718521 w 3243991"/>
              <a:gd name="connsiteY34" fmla="*/ 3303786 h 3496775"/>
              <a:gd name="connsiteX35" fmla="*/ 1746091 w 3243991"/>
              <a:gd name="connsiteY35" fmla="*/ 2908619 h 3496775"/>
              <a:gd name="connsiteX36" fmla="*/ 1870155 w 3243991"/>
              <a:gd name="connsiteY36" fmla="*/ 2623730 h 3496775"/>
              <a:gd name="connsiteX37" fmla="*/ 1975840 w 3243991"/>
              <a:gd name="connsiteY37" fmla="*/ 2844289 h 3496775"/>
              <a:gd name="connsiteX38" fmla="*/ 2058549 w 3243991"/>
              <a:gd name="connsiteY38" fmla="*/ 3060253 h 3496775"/>
              <a:gd name="connsiteX39" fmla="*/ 2104499 w 3243991"/>
              <a:gd name="connsiteY39" fmla="*/ 3358926 h 3496775"/>
              <a:gd name="connsiteX40" fmla="*/ 2141259 w 3243991"/>
              <a:gd name="connsiteY40" fmla="*/ 3326761 h 3496775"/>
              <a:gd name="connsiteX41" fmla="*/ 2168828 w 3243991"/>
              <a:gd name="connsiteY41" fmla="*/ 3496775 h 3496775"/>
              <a:gd name="connsiteX42" fmla="*/ 2325058 w 3243991"/>
              <a:gd name="connsiteY42" fmla="*/ 3496775 h 3496775"/>
              <a:gd name="connsiteX43" fmla="*/ 2380197 w 3243991"/>
              <a:gd name="connsiteY43" fmla="*/ 3455421 h 3496775"/>
              <a:gd name="connsiteX44" fmla="*/ 2219373 w 3243991"/>
              <a:gd name="connsiteY44" fmla="*/ 3358926 h 3496775"/>
              <a:gd name="connsiteX45" fmla="*/ 2145854 w 3243991"/>
              <a:gd name="connsiteY45" fmla="*/ 3087823 h 3496775"/>
              <a:gd name="connsiteX46" fmla="*/ 2072334 w 3243991"/>
              <a:gd name="connsiteY46" fmla="*/ 2609945 h 3496775"/>
              <a:gd name="connsiteX47" fmla="*/ 2072334 w 3243991"/>
              <a:gd name="connsiteY47" fmla="*/ 2357222 h 3496775"/>
              <a:gd name="connsiteX48" fmla="*/ 2348033 w 3243991"/>
              <a:gd name="connsiteY48" fmla="*/ 2173423 h 3496775"/>
              <a:gd name="connsiteX49" fmla="*/ 2609946 w 3243991"/>
              <a:gd name="connsiteY49" fmla="*/ 1787445 h 3496775"/>
              <a:gd name="connsiteX50" fmla="*/ 2651301 w 3243991"/>
              <a:gd name="connsiteY50" fmla="*/ 1438227 h 3496775"/>
              <a:gd name="connsiteX51" fmla="*/ 2798340 w 3243991"/>
              <a:gd name="connsiteY51" fmla="*/ 1387682 h 3496775"/>
              <a:gd name="connsiteX52" fmla="*/ 2779960 w 3243991"/>
              <a:gd name="connsiteY52" fmla="*/ 1291187 h 3496775"/>
              <a:gd name="connsiteX53" fmla="*/ 2770770 w 3243991"/>
              <a:gd name="connsiteY53" fmla="*/ 1231453 h 3496775"/>
              <a:gd name="connsiteX54" fmla="*/ 2775365 w 3243991"/>
              <a:gd name="connsiteY54" fmla="*/ 1102793 h 3496775"/>
              <a:gd name="connsiteX55" fmla="*/ 2853480 w 3243991"/>
              <a:gd name="connsiteY55" fmla="*/ 1185503 h 3496775"/>
              <a:gd name="connsiteX56" fmla="*/ 2807530 w 3243991"/>
              <a:gd name="connsiteY56" fmla="*/ 1066034 h 3496775"/>
              <a:gd name="connsiteX57" fmla="*/ 2835100 w 3243991"/>
              <a:gd name="connsiteY57" fmla="*/ 1020084 h 3496775"/>
              <a:gd name="connsiteX58" fmla="*/ 2986734 w 3243991"/>
              <a:gd name="connsiteY58" fmla="*/ 771955 h 3496775"/>
              <a:gd name="connsiteX59" fmla="*/ 2729415 w 3243991"/>
              <a:gd name="connsiteY59" fmla="*/ 868450 h 3496775"/>
              <a:gd name="connsiteX60" fmla="*/ 3074039 w 3243991"/>
              <a:gd name="connsiteY60" fmla="*/ 496257 h 3496775"/>
              <a:gd name="connsiteX61" fmla="*/ 3219323 w 3243991"/>
              <a:gd name="connsiteY61" fmla="*/ 46231 h 3496775"/>
              <a:gd name="connsiteX62" fmla="*/ 3119988 w 3243991"/>
              <a:gd name="connsiteY62" fmla="*/ 328453 h 3496775"/>
              <a:gd name="connsiteX63" fmla="*/ 3079371 w 3243991"/>
              <a:gd name="connsiteY63" fmla="*/ 38232 h 3496775"/>
              <a:gd name="connsiteX64" fmla="*/ 3059798 w 3243991"/>
              <a:gd name="connsiteY64" fmla="*/ 388642 h 3496775"/>
              <a:gd name="connsiteX65" fmla="*/ 2963023 w 3243991"/>
              <a:gd name="connsiteY65" fmla="*/ 482754 h 3496775"/>
              <a:gd name="connsiteX66" fmla="*/ 2822963 w 3243991"/>
              <a:gd name="connsiteY66" fmla="*/ 60189 h 3496775"/>
              <a:gd name="connsiteX67" fmla="*/ 2887119 w 3243991"/>
              <a:gd name="connsiteY67" fmla="*/ 521161 h 3496775"/>
              <a:gd name="connsiteX68" fmla="*/ 2715630 w 3243991"/>
              <a:gd name="connsiteY68" fmla="*/ 730601 h 3496775"/>
              <a:gd name="connsiteX69" fmla="*/ 2649828 w 3243991"/>
              <a:gd name="connsiteY69" fmla="*/ 620884 h 3496775"/>
              <a:gd name="connsiteX70" fmla="*/ 2633832 w 3243991"/>
              <a:gd name="connsiteY70" fmla="*/ 446449 h 3496775"/>
              <a:gd name="connsiteX71" fmla="*/ 2586971 w 3243991"/>
              <a:gd name="connsiteY71" fmla="*/ 643296 h 3496775"/>
              <a:gd name="connsiteX72" fmla="*/ 2650846 w 3243991"/>
              <a:gd name="connsiteY72" fmla="*/ 771218 h 3496775"/>
              <a:gd name="connsiteX73" fmla="*/ 2632922 w 3243991"/>
              <a:gd name="connsiteY73" fmla="*/ 854946 h 3496775"/>
              <a:gd name="connsiteX74" fmla="*/ 2481287 w 3243991"/>
              <a:gd name="connsiteY74" fmla="*/ 854665 h 3496775"/>
              <a:gd name="connsiteX75" fmla="*/ 2393982 w 3243991"/>
              <a:gd name="connsiteY75" fmla="*/ 753575 h 3496775"/>
              <a:gd name="connsiteX76" fmla="*/ 2447929 w 3243991"/>
              <a:gd name="connsiteY76" fmla="*/ 605344 h 3496775"/>
              <a:gd name="connsiteX77" fmla="*/ 2420079 w 3243991"/>
              <a:gd name="connsiteY77" fmla="*/ 458586 h 3496775"/>
              <a:gd name="connsiteX78" fmla="*/ 2330389 w 3243991"/>
              <a:gd name="connsiteY78" fmla="*/ 702575 h 3496775"/>
              <a:gd name="connsiteX79" fmla="*/ 2045501 w 3243991"/>
              <a:gd name="connsiteY79" fmla="*/ 470160 h 3496775"/>
              <a:gd name="connsiteX80" fmla="*/ 2079139 w 3243991"/>
              <a:gd name="connsiteY80" fmla="*/ 379171 h 3496775"/>
              <a:gd name="connsiteX81" fmla="*/ 2305379 w 3243991"/>
              <a:gd name="connsiteY81" fmla="*/ 238764 h 3496775"/>
              <a:gd name="connsiteX82" fmla="*/ 2167863 w 3243991"/>
              <a:gd name="connsiteY82" fmla="*/ 296731 h 3496775"/>
              <a:gd name="connsiteX83" fmla="*/ 2035574 w 3243991"/>
              <a:gd name="connsiteY83" fmla="*/ 307863 h 3496775"/>
              <a:gd name="connsiteX84" fmla="*/ 2047899 w 3243991"/>
              <a:gd name="connsiteY84" fmla="*/ 174099 h 3496775"/>
              <a:gd name="connsiteX85" fmla="*/ 2126456 w 3243991"/>
              <a:gd name="connsiteY85" fmla="*/ 0 h 3496775"/>
              <a:gd name="connsiteX86" fmla="*/ 1966650 w 3243991"/>
              <a:gd name="connsiteY86" fmla="*/ 257318 h 3496775"/>
              <a:gd name="connsiteX87" fmla="*/ 1936870 w 3243991"/>
              <a:gd name="connsiteY87" fmla="*/ 32164 h 3496775"/>
              <a:gd name="connsiteX88" fmla="*/ 1901275 w 3243991"/>
              <a:gd name="connsiteY88" fmla="*/ 208756 h 3496775"/>
              <a:gd name="connsiteX89" fmla="*/ 1931363 w 3243991"/>
              <a:gd name="connsiteY89" fmla="*/ 367315 h 3496775"/>
              <a:gd name="connsiteX90" fmla="*/ 1837294 w 3243991"/>
              <a:gd name="connsiteY90" fmla="*/ 288733 h 3496775"/>
              <a:gd name="connsiteX91" fmla="*/ 1776782 w 3243991"/>
              <a:gd name="connsiteY91" fmla="*/ 138130 h 3496775"/>
              <a:gd name="connsiteX92" fmla="*/ 1812524 w 3243991"/>
              <a:gd name="connsiteY92" fmla="*/ 363351 h 3496775"/>
              <a:gd name="connsiteX93" fmla="*/ 2358415 w 3243991"/>
              <a:gd name="connsiteY93" fmla="*/ 907420 h 3496775"/>
              <a:gd name="connsiteX94" fmla="*/ 2235543 w 3243991"/>
              <a:gd name="connsiteY94" fmla="*/ 830779 h 3496775"/>
              <a:gd name="connsiteX95" fmla="*/ 2065635 w 3243991"/>
              <a:gd name="connsiteY95" fmla="*/ 746314 h 3496775"/>
              <a:gd name="connsiteX96" fmla="*/ 2108531 w 3243991"/>
              <a:gd name="connsiteY96" fmla="*/ 998194 h 3496775"/>
              <a:gd name="connsiteX97" fmla="*/ 2259254 w 3243991"/>
              <a:gd name="connsiteY97" fmla="*/ 1067227 h 3496775"/>
              <a:gd name="connsiteX98" fmla="*/ 2285163 w 3243991"/>
              <a:gd name="connsiteY98" fmla="*/ 1144483 h 3496775"/>
              <a:gd name="connsiteX99" fmla="*/ 2187208 w 3243991"/>
              <a:gd name="connsiteY99" fmla="*/ 1396872 h 3496775"/>
              <a:gd name="connsiteX100" fmla="*/ 1962055 w 3243991"/>
              <a:gd name="connsiteY100" fmla="*/ 1419847 h 3496775"/>
              <a:gd name="connsiteX101" fmla="*/ 1658786 w 3243991"/>
              <a:gd name="connsiteY101" fmla="*/ 1452012 h 3496775"/>
              <a:gd name="connsiteX102" fmla="*/ 514638 w 3243991"/>
              <a:gd name="connsiteY102" fmla="*/ 1433632 h 3496775"/>
              <a:gd name="connsiteX0" fmla="*/ 514638 w 3243991"/>
              <a:gd name="connsiteY0" fmla="*/ 1433632 h 3496775"/>
              <a:gd name="connsiteX1" fmla="*/ 514638 w 3243991"/>
              <a:gd name="connsiteY1" fmla="*/ 1433632 h 3496775"/>
              <a:gd name="connsiteX2" fmla="*/ 202179 w 3243991"/>
              <a:gd name="connsiteY2" fmla="*/ 1603646 h 3496775"/>
              <a:gd name="connsiteX3" fmla="*/ 18380 w 3243991"/>
              <a:gd name="connsiteY3" fmla="*/ 1787445 h 3496775"/>
              <a:gd name="connsiteX4" fmla="*/ 0 w 3243991"/>
              <a:gd name="connsiteY4" fmla="*/ 2063143 h 3496775"/>
              <a:gd name="connsiteX5" fmla="*/ 151635 w 3243991"/>
              <a:gd name="connsiteY5" fmla="*/ 1952864 h 3496775"/>
              <a:gd name="connsiteX6" fmla="*/ 188394 w 3243991"/>
              <a:gd name="connsiteY6" fmla="*/ 2003409 h 3496775"/>
              <a:gd name="connsiteX7" fmla="*/ 202179 w 3243991"/>
              <a:gd name="connsiteY7" fmla="*/ 1856369 h 3496775"/>
              <a:gd name="connsiteX8" fmla="*/ 280294 w 3243991"/>
              <a:gd name="connsiteY8" fmla="*/ 2269917 h 3496775"/>
              <a:gd name="connsiteX9" fmla="*/ 36760 w 3243991"/>
              <a:gd name="connsiteY9" fmla="*/ 2550211 h 3496775"/>
              <a:gd name="connsiteX10" fmla="*/ 45950 w 3243991"/>
              <a:gd name="connsiteY10" fmla="*/ 3363521 h 3496775"/>
              <a:gd name="connsiteX11" fmla="*/ 105685 w 3243991"/>
              <a:gd name="connsiteY11" fmla="*/ 3326761 h 3496775"/>
              <a:gd name="connsiteX12" fmla="*/ 133255 w 3243991"/>
              <a:gd name="connsiteY12" fmla="*/ 3469206 h 3496775"/>
              <a:gd name="connsiteX13" fmla="*/ 298674 w 3243991"/>
              <a:gd name="connsiteY13" fmla="*/ 3464611 h 3496775"/>
              <a:gd name="connsiteX14" fmla="*/ 353813 w 3243991"/>
              <a:gd name="connsiteY14" fmla="*/ 3427851 h 3496775"/>
              <a:gd name="connsiteX15" fmla="*/ 174609 w 3243991"/>
              <a:gd name="connsiteY15" fmla="*/ 3276217 h 3496775"/>
              <a:gd name="connsiteX16" fmla="*/ 170014 w 3243991"/>
              <a:gd name="connsiteY16" fmla="*/ 2720225 h 3496775"/>
              <a:gd name="connsiteX17" fmla="*/ 390573 w 3243991"/>
              <a:gd name="connsiteY17" fmla="*/ 2605350 h 3496775"/>
              <a:gd name="connsiteX18" fmla="*/ 298674 w 3243991"/>
              <a:gd name="connsiteY18" fmla="*/ 2734010 h 3496775"/>
              <a:gd name="connsiteX19" fmla="*/ 680057 w 3243991"/>
              <a:gd name="connsiteY19" fmla="*/ 3294597 h 3496775"/>
              <a:gd name="connsiteX20" fmla="*/ 721411 w 3243991"/>
              <a:gd name="connsiteY20" fmla="*/ 3262432 h 3496775"/>
              <a:gd name="connsiteX21" fmla="*/ 735196 w 3243991"/>
              <a:gd name="connsiteY21" fmla="*/ 3363521 h 3496775"/>
              <a:gd name="connsiteX22" fmla="*/ 928185 w 3243991"/>
              <a:gd name="connsiteY22" fmla="*/ 3363521 h 3496775"/>
              <a:gd name="connsiteX23" fmla="*/ 974135 w 3243991"/>
              <a:gd name="connsiteY23" fmla="*/ 3331356 h 3496775"/>
              <a:gd name="connsiteX24" fmla="*/ 758171 w 3243991"/>
              <a:gd name="connsiteY24" fmla="*/ 3193507 h 3496775"/>
              <a:gd name="connsiteX25" fmla="*/ 510043 w 3243991"/>
              <a:gd name="connsiteY25" fmla="*/ 2821314 h 3496775"/>
              <a:gd name="connsiteX26" fmla="*/ 519233 w 3243991"/>
              <a:gd name="connsiteY26" fmla="*/ 2738605 h 3496775"/>
              <a:gd name="connsiteX27" fmla="*/ 914400 w 3243991"/>
              <a:gd name="connsiteY27" fmla="*/ 2334247 h 3496775"/>
              <a:gd name="connsiteX28" fmla="*/ 1709331 w 3243991"/>
              <a:gd name="connsiteY28" fmla="*/ 2380197 h 3496775"/>
              <a:gd name="connsiteX29" fmla="*/ 1585267 w 3243991"/>
              <a:gd name="connsiteY29" fmla="*/ 3248647 h 3496775"/>
              <a:gd name="connsiteX30" fmla="*/ 1622026 w 3243991"/>
              <a:gd name="connsiteY30" fmla="*/ 3239457 h 3496775"/>
              <a:gd name="connsiteX31" fmla="*/ 1617432 w 3243991"/>
              <a:gd name="connsiteY31" fmla="*/ 3386496 h 3496775"/>
              <a:gd name="connsiteX32" fmla="*/ 1824205 w 3243991"/>
              <a:gd name="connsiteY32" fmla="*/ 3450826 h 3496775"/>
              <a:gd name="connsiteX33" fmla="*/ 1856370 w 3243991"/>
              <a:gd name="connsiteY33" fmla="*/ 3391091 h 3496775"/>
              <a:gd name="connsiteX34" fmla="*/ 1718521 w 3243991"/>
              <a:gd name="connsiteY34" fmla="*/ 3303786 h 3496775"/>
              <a:gd name="connsiteX35" fmla="*/ 1746091 w 3243991"/>
              <a:gd name="connsiteY35" fmla="*/ 2908619 h 3496775"/>
              <a:gd name="connsiteX36" fmla="*/ 1870155 w 3243991"/>
              <a:gd name="connsiteY36" fmla="*/ 2623730 h 3496775"/>
              <a:gd name="connsiteX37" fmla="*/ 1975840 w 3243991"/>
              <a:gd name="connsiteY37" fmla="*/ 2844289 h 3496775"/>
              <a:gd name="connsiteX38" fmla="*/ 2058549 w 3243991"/>
              <a:gd name="connsiteY38" fmla="*/ 3060253 h 3496775"/>
              <a:gd name="connsiteX39" fmla="*/ 2104499 w 3243991"/>
              <a:gd name="connsiteY39" fmla="*/ 3358926 h 3496775"/>
              <a:gd name="connsiteX40" fmla="*/ 2141259 w 3243991"/>
              <a:gd name="connsiteY40" fmla="*/ 3326761 h 3496775"/>
              <a:gd name="connsiteX41" fmla="*/ 2168828 w 3243991"/>
              <a:gd name="connsiteY41" fmla="*/ 3496775 h 3496775"/>
              <a:gd name="connsiteX42" fmla="*/ 2325058 w 3243991"/>
              <a:gd name="connsiteY42" fmla="*/ 3496775 h 3496775"/>
              <a:gd name="connsiteX43" fmla="*/ 2380197 w 3243991"/>
              <a:gd name="connsiteY43" fmla="*/ 3455421 h 3496775"/>
              <a:gd name="connsiteX44" fmla="*/ 2219373 w 3243991"/>
              <a:gd name="connsiteY44" fmla="*/ 3358926 h 3496775"/>
              <a:gd name="connsiteX45" fmla="*/ 2145854 w 3243991"/>
              <a:gd name="connsiteY45" fmla="*/ 3087823 h 3496775"/>
              <a:gd name="connsiteX46" fmla="*/ 2072334 w 3243991"/>
              <a:gd name="connsiteY46" fmla="*/ 2609945 h 3496775"/>
              <a:gd name="connsiteX47" fmla="*/ 2072334 w 3243991"/>
              <a:gd name="connsiteY47" fmla="*/ 2357222 h 3496775"/>
              <a:gd name="connsiteX48" fmla="*/ 2348033 w 3243991"/>
              <a:gd name="connsiteY48" fmla="*/ 2173423 h 3496775"/>
              <a:gd name="connsiteX49" fmla="*/ 2609946 w 3243991"/>
              <a:gd name="connsiteY49" fmla="*/ 1787445 h 3496775"/>
              <a:gd name="connsiteX50" fmla="*/ 2651301 w 3243991"/>
              <a:gd name="connsiteY50" fmla="*/ 1438227 h 3496775"/>
              <a:gd name="connsiteX51" fmla="*/ 2798340 w 3243991"/>
              <a:gd name="connsiteY51" fmla="*/ 1387682 h 3496775"/>
              <a:gd name="connsiteX52" fmla="*/ 2779960 w 3243991"/>
              <a:gd name="connsiteY52" fmla="*/ 1291187 h 3496775"/>
              <a:gd name="connsiteX53" fmla="*/ 2770770 w 3243991"/>
              <a:gd name="connsiteY53" fmla="*/ 1231453 h 3496775"/>
              <a:gd name="connsiteX54" fmla="*/ 2775365 w 3243991"/>
              <a:gd name="connsiteY54" fmla="*/ 1102793 h 3496775"/>
              <a:gd name="connsiteX55" fmla="*/ 2853480 w 3243991"/>
              <a:gd name="connsiteY55" fmla="*/ 1185503 h 3496775"/>
              <a:gd name="connsiteX56" fmla="*/ 2807530 w 3243991"/>
              <a:gd name="connsiteY56" fmla="*/ 1066034 h 3496775"/>
              <a:gd name="connsiteX57" fmla="*/ 2835100 w 3243991"/>
              <a:gd name="connsiteY57" fmla="*/ 1020084 h 3496775"/>
              <a:gd name="connsiteX58" fmla="*/ 2986734 w 3243991"/>
              <a:gd name="connsiteY58" fmla="*/ 771955 h 3496775"/>
              <a:gd name="connsiteX59" fmla="*/ 2729415 w 3243991"/>
              <a:gd name="connsiteY59" fmla="*/ 868450 h 3496775"/>
              <a:gd name="connsiteX60" fmla="*/ 3074039 w 3243991"/>
              <a:gd name="connsiteY60" fmla="*/ 496257 h 3496775"/>
              <a:gd name="connsiteX61" fmla="*/ 3219323 w 3243991"/>
              <a:gd name="connsiteY61" fmla="*/ 46231 h 3496775"/>
              <a:gd name="connsiteX62" fmla="*/ 3119988 w 3243991"/>
              <a:gd name="connsiteY62" fmla="*/ 328453 h 3496775"/>
              <a:gd name="connsiteX63" fmla="*/ 3079371 w 3243991"/>
              <a:gd name="connsiteY63" fmla="*/ 38232 h 3496775"/>
              <a:gd name="connsiteX64" fmla="*/ 3059798 w 3243991"/>
              <a:gd name="connsiteY64" fmla="*/ 388642 h 3496775"/>
              <a:gd name="connsiteX65" fmla="*/ 2963023 w 3243991"/>
              <a:gd name="connsiteY65" fmla="*/ 482754 h 3496775"/>
              <a:gd name="connsiteX66" fmla="*/ 2822963 w 3243991"/>
              <a:gd name="connsiteY66" fmla="*/ 60189 h 3496775"/>
              <a:gd name="connsiteX67" fmla="*/ 2887119 w 3243991"/>
              <a:gd name="connsiteY67" fmla="*/ 521161 h 3496775"/>
              <a:gd name="connsiteX68" fmla="*/ 2715630 w 3243991"/>
              <a:gd name="connsiteY68" fmla="*/ 730601 h 3496775"/>
              <a:gd name="connsiteX69" fmla="*/ 2649828 w 3243991"/>
              <a:gd name="connsiteY69" fmla="*/ 620884 h 3496775"/>
              <a:gd name="connsiteX70" fmla="*/ 2633832 w 3243991"/>
              <a:gd name="connsiteY70" fmla="*/ 446449 h 3496775"/>
              <a:gd name="connsiteX71" fmla="*/ 2586971 w 3243991"/>
              <a:gd name="connsiteY71" fmla="*/ 643296 h 3496775"/>
              <a:gd name="connsiteX72" fmla="*/ 2650846 w 3243991"/>
              <a:gd name="connsiteY72" fmla="*/ 771218 h 3496775"/>
              <a:gd name="connsiteX73" fmla="*/ 2632922 w 3243991"/>
              <a:gd name="connsiteY73" fmla="*/ 854946 h 3496775"/>
              <a:gd name="connsiteX74" fmla="*/ 2481287 w 3243991"/>
              <a:gd name="connsiteY74" fmla="*/ 854665 h 3496775"/>
              <a:gd name="connsiteX75" fmla="*/ 2393982 w 3243991"/>
              <a:gd name="connsiteY75" fmla="*/ 753575 h 3496775"/>
              <a:gd name="connsiteX76" fmla="*/ 2447929 w 3243991"/>
              <a:gd name="connsiteY76" fmla="*/ 605344 h 3496775"/>
              <a:gd name="connsiteX77" fmla="*/ 2420079 w 3243991"/>
              <a:gd name="connsiteY77" fmla="*/ 458586 h 3496775"/>
              <a:gd name="connsiteX78" fmla="*/ 2330389 w 3243991"/>
              <a:gd name="connsiteY78" fmla="*/ 702575 h 3496775"/>
              <a:gd name="connsiteX79" fmla="*/ 2045501 w 3243991"/>
              <a:gd name="connsiteY79" fmla="*/ 470160 h 3496775"/>
              <a:gd name="connsiteX80" fmla="*/ 2079139 w 3243991"/>
              <a:gd name="connsiteY80" fmla="*/ 379171 h 3496775"/>
              <a:gd name="connsiteX81" fmla="*/ 2305379 w 3243991"/>
              <a:gd name="connsiteY81" fmla="*/ 238764 h 3496775"/>
              <a:gd name="connsiteX82" fmla="*/ 2167863 w 3243991"/>
              <a:gd name="connsiteY82" fmla="*/ 296731 h 3496775"/>
              <a:gd name="connsiteX83" fmla="*/ 2035574 w 3243991"/>
              <a:gd name="connsiteY83" fmla="*/ 307863 h 3496775"/>
              <a:gd name="connsiteX84" fmla="*/ 2047899 w 3243991"/>
              <a:gd name="connsiteY84" fmla="*/ 174099 h 3496775"/>
              <a:gd name="connsiteX85" fmla="*/ 2126456 w 3243991"/>
              <a:gd name="connsiteY85" fmla="*/ 0 h 3496775"/>
              <a:gd name="connsiteX86" fmla="*/ 1966650 w 3243991"/>
              <a:gd name="connsiteY86" fmla="*/ 257318 h 3496775"/>
              <a:gd name="connsiteX87" fmla="*/ 1936870 w 3243991"/>
              <a:gd name="connsiteY87" fmla="*/ 32164 h 3496775"/>
              <a:gd name="connsiteX88" fmla="*/ 1901275 w 3243991"/>
              <a:gd name="connsiteY88" fmla="*/ 208756 h 3496775"/>
              <a:gd name="connsiteX89" fmla="*/ 1931363 w 3243991"/>
              <a:gd name="connsiteY89" fmla="*/ 367315 h 3496775"/>
              <a:gd name="connsiteX90" fmla="*/ 1837294 w 3243991"/>
              <a:gd name="connsiteY90" fmla="*/ 288733 h 3496775"/>
              <a:gd name="connsiteX91" fmla="*/ 1776782 w 3243991"/>
              <a:gd name="connsiteY91" fmla="*/ 138130 h 3496775"/>
              <a:gd name="connsiteX92" fmla="*/ 1812524 w 3243991"/>
              <a:gd name="connsiteY92" fmla="*/ 363351 h 3496775"/>
              <a:gd name="connsiteX93" fmla="*/ 2358415 w 3243991"/>
              <a:gd name="connsiteY93" fmla="*/ 907420 h 3496775"/>
              <a:gd name="connsiteX94" fmla="*/ 2235543 w 3243991"/>
              <a:gd name="connsiteY94" fmla="*/ 830779 h 3496775"/>
              <a:gd name="connsiteX95" fmla="*/ 2065635 w 3243991"/>
              <a:gd name="connsiteY95" fmla="*/ 746314 h 3496775"/>
              <a:gd name="connsiteX96" fmla="*/ 2108531 w 3243991"/>
              <a:gd name="connsiteY96" fmla="*/ 998194 h 3496775"/>
              <a:gd name="connsiteX97" fmla="*/ 2259254 w 3243991"/>
              <a:gd name="connsiteY97" fmla="*/ 1067227 h 3496775"/>
              <a:gd name="connsiteX98" fmla="*/ 2285163 w 3243991"/>
              <a:gd name="connsiteY98" fmla="*/ 1144483 h 3496775"/>
              <a:gd name="connsiteX99" fmla="*/ 2187208 w 3243991"/>
              <a:gd name="connsiteY99" fmla="*/ 1396872 h 3496775"/>
              <a:gd name="connsiteX100" fmla="*/ 1962055 w 3243991"/>
              <a:gd name="connsiteY100" fmla="*/ 1419847 h 3496775"/>
              <a:gd name="connsiteX101" fmla="*/ 1658786 w 3243991"/>
              <a:gd name="connsiteY101" fmla="*/ 1452012 h 3496775"/>
              <a:gd name="connsiteX102" fmla="*/ 514638 w 3243991"/>
              <a:gd name="connsiteY102" fmla="*/ 1433632 h 3496775"/>
              <a:gd name="connsiteX0" fmla="*/ 514638 w 3246359"/>
              <a:gd name="connsiteY0" fmla="*/ 1433632 h 3496775"/>
              <a:gd name="connsiteX1" fmla="*/ 514638 w 3246359"/>
              <a:gd name="connsiteY1" fmla="*/ 1433632 h 3496775"/>
              <a:gd name="connsiteX2" fmla="*/ 202179 w 3246359"/>
              <a:gd name="connsiteY2" fmla="*/ 1603646 h 3496775"/>
              <a:gd name="connsiteX3" fmla="*/ 18380 w 3246359"/>
              <a:gd name="connsiteY3" fmla="*/ 1787445 h 3496775"/>
              <a:gd name="connsiteX4" fmla="*/ 0 w 3246359"/>
              <a:gd name="connsiteY4" fmla="*/ 2063143 h 3496775"/>
              <a:gd name="connsiteX5" fmla="*/ 151635 w 3246359"/>
              <a:gd name="connsiteY5" fmla="*/ 1952864 h 3496775"/>
              <a:gd name="connsiteX6" fmla="*/ 188394 w 3246359"/>
              <a:gd name="connsiteY6" fmla="*/ 2003409 h 3496775"/>
              <a:gd name="connsiteX7" fmla="*/ 202179 w 3246359"/>
              <a:gd name="connsiteY7" fmla="*/ 1856369 h 3496775"/>
              <a:gd name="connsiteX8" fmla="*/ 280294 w 3246359"/>
              <a:gd name="connsiteY8" fmla="*/ 2269917 h 3496775"/>
              <a:gd name="connsiteX9" fmla="*/ 36760 w 3246359"/>
              <a:gd name="connsiteY9" fmla="*/ 2550211 h 3496775"/>
              <a:gd name="connsiteX10" fmla="*/ 45950 w 3246359"/>
              <a:gd name="connsiteY10" fmla="*/ 3363521 h 3496775"/>
              <a:gd name="connsiteX11" fmla="*/ 105685 w 3246359"/>
              <a:gd name="connsiteY11" fmla="*/ 3326761 h 3496775"/>
              <a:gd name="connsiteX12" fmla="*/ 133255 w 3246359"/>
              <a:gd name="connsiteY12" fmla="*/ 3469206 h 3496775"/>
              <a:gd name="connsiteX13" fmla="*/ 298674 w 3246359"/>
              <a:gd name="connsiteY13" fmla="*/ 3464611 h 3496775"/>
              <a:gd name="connsiteX14" fmla="*/ 353813 w 3246359"/>
              <a:gd name="connsiteY14" fmla="*/ 3427851 h 3496775"/>
              <a:gd name="connsiteX15" fmla="*/ 174609 w 3246359"/>
              <a:gd name="connsiteY15" fmla="*/ 3276217 h 3496775"/>
              <a:gd name="connsiteX16" fmla="*/ 170014 w 3246359"/>
              <a:gd name="connsiteY16" fmla="*/ 2720225 h 3496775"/>
              <a:gd name="connsiteX17" fmla="*/ 390573 w 3246359"/>
              <a:gd name="connsiteY17" fmla="*/ 2605350 h 3496775"/>
              <a:gd name="connsiteX18" fmla="*/ 298674 w 3246359"/>
              <a:gd name="connsiteY18" fmla="*/ 2734010 h 3496775"/>
              <a:gd name="connsiteX19" fmla="*/ 680057 w 3246359"/>
              <a:gd name="connsiteY19" fmla="*/ 3294597 h 3496775"/>
              <a:gd name="connsiteX20" fmla="*/ 721411 w 3246359"/>
              <a:gd name="connsiteY20" fmla="*/ 3262432 h 3496775"/>
              <a:gd name="connsiteX21" fmla="*/ 735196 w 3246359"/>
              <a:gd name="connsiteY21" fmla="*/ 3363521 h 3496775"/>
              <a:gd name="connsiteX22" fmla="*/ 928185 w 3246359"/>
              <a:gd name="connsiteY22" fmla="*/ 3363521 h 3496775"/>
              <a:gd name="connsiteX23" fmla="*/ 974135 w 3246359"/>
              <a:gd name="connsiteY23" fmla="*/ 3331356 h 3496775"/>
              <a:gd name="connsiteX24" fmla="*/ 758171 w 3246359"/>
              <a:gd name="connsiteY24" fmla="*/ 3193507 h 3496775"/>
              <a:gd name="connsiteX25" fmla="*/ 510043 w 3246359"/>
              <a:gd name="connsiteY25" fmla="*/ 2821314 h 3496775"/>
              <a:gd name="connsiteX26" fmla="*/ 519233 w 3246359"/>
              <a:gd name="connsiteY26" fmla="*/ 2738605 h 3496775"/>
              <a:gd name="connsiteX27" fmla="*/ 914400 w 3246359"/>
              <a:gd name="connsiteY27" fmla="*/ 2334247 h 3496775"/>
              <a:gd name="connsiteX28" fmla="*/ 1709331 w 3246359"/>
              <a:gd name="connsiteY28" fmla="*/ 2380197 h 3496775"/>
              <a:gd name="connsiteX29" fmla="*/ 1585267 w 3246359"/>
              <a:gd name="connsiteY29" fmla="*/ 3248647 h 3496775"/>
              <a:gd name="connsiteX30" fmla="*/ 1622026 w 3246359"/>
              <a:gd name="connsiteY30" fmla="*/ 3239457 h 3496775"/>
              <a:gd name="connsiteX31" fmla="*/ 1617432 w 3246359"/>
              <a:gd name="connsiteY31" fmla="*/ 3386496 h 3496775"/>
              <a:gd name="connsiteX32" fmla="*/ 1824205 w 3246359"/>
              <a:gd name="connsiteY32" fmla="*/ 3450826 h 3496775"/>
              <a:gd name="connsiteX33" fmla="*/ 1856370 w 3246359"/>
              <a:gd name="connsiteY33" fmla="*/ 3391091 h 3496775"/>
              <a:gd name="connsiteX34" fmla="*/ 1718521 w 3246359"/>
              <a:gd name="connsiteY34" fmla="*/ 3303786 h 3496775"/>
              <a:gd name="connsiteX35" fmla="*/ 1746091 w 3246359"/>
              <a:gd name="connsiteY35" fmla="*/ 2908619 h 3496775"/>
              <a:gd name="connsiteX36" fmla="*/ 1870155 w 3246359"/>
              <a:gd name="connsiteY36" fmla="*/ 2623730 h 3496775"/>
              <a:gd name="connsiteX37" fmla="*/ 1975840 w 3246359"/>
              <a:gd name="connsiteY37" fmla="*/ 2844289 h 3496775"/>
              <a:gd name="connsiteX38" fmla="*/ 2058549 w 3246359"/>
              <a:gd name="connsiteY38" fmla="*/ 3060253 h 3496775"/>
              <a:gd name="connsiteX39" fmla="*/ 2104499 w 3246359"/>
              <a:gd name="connsiteY39" fmla="*/ 3358926 h 3496775"/>
              <a:gd name="connsiteX40" fmla="*/ 2141259 w 3246359"/>
              <a:gd name="connsiteY40" fmla="*/ 3326761 h 3496775"/>
              <a:gd name="connsiteX41" fmla="*/ 2168828 w 3246359"/>
              <a:gd name="connsiteY41" fmla="*/ 3496775 h 3496775"/>
              <a:gd name="connsiteX42" fmla="*/ 2325058 w 3246359"/>
              <a:gd name="connsiteY42" fmla="*/ 3496775 h 3496775"/>
              <a:gd name="connsiteX43" fmla="*/ 2380197 w 3246359"/>
              <a:gd name="connsiteY43" fmla="*/ 3455421 h 3496775"/>
              <a:gd name="connsiteX44" fmla="*/ 2219373 w 3246359"/>
              <a:gd name="connsiteY44" fmla="*/ 3358926 h 3496775"/>
              <a:gd name="connsiteX45" fmla="*/ 2145854 w 3246359"/>
              <a:gd name="connsiteY45" fmla="*/ 3087823 h 3496775"/>
              <a:gd name="connsiteX46" fmla="*/ 2072334 w 3246359"/>
              <a:gd name="connsiteY46" fmla="*/ 2609945 h 3496775"/>
              <a:gd name="connsiteX47" fmla="*/ 2072334 w 3246359"/>
              <a:gd name="connsiteY47" fmla="*/ 2357222 h 3496775"/>
              <a:gd name="connsiteX48" fmla="*/ 2348033 w 3246359"/>
              <a:gd name="connsiteY48" fmla="*/ 2173423 h 3496775"/>
              <a:gd name="connsiteX49" fmla="*/ 2609946 w 3246359"/>
              <a:gd name="connsiteY49" fmla="*/ 1787445 h 3496775"/>
              <a:gd name="connsiteX50" fmla="*/ 2651301 w 3246359"/>
              <a:gd name="connsiteY50" fmla="*/ 1438227 h 3496775"/>
              <a:gd name="connsiteX51" fmla="*/ 2798340 w 3246359"/>
              <a:gd name="connsiteY51" fmla="*/ 1387682 h 3496775"/>
              <a:gd name="connsiteX52" fmla="*/ 2779960 w 3246359"/>
              <a:gd name="connsiteY52" fmla="*/ 1291187 h 3496775"/>
              <a:gd name="connsiteX53" fmla="*/ 2770770 w 3246359"/>
              <a:gd name="connsiteY53" fmla="*/ 1231453 h 3496775"/>
              <a:gd name="connsiteX54" fmla="*/ 2775365 w 3246359"/>
              <a:gd name="connsiteY54" fmla="*/ 1102793 h 3496775"/>
              <a:gd name="connsiteX55" fmla="*/ 2853480 w 3246359"/>
              <a:gd name="connsiteY55" fmla="*/ 1185503 h 3496775"/>
              <a:gd name="connsiteX56" fmla="*/ 2807530 w 3246359"/>
              <a:gd name="connsiteY56" fmla="*/ 1066034 h 3496775"/>
              <a:gd name="connsiteX57" fmla="*/ 2835100 w 3246359"/>
              <a:gd name="connsiteY57" fmla="*/ 1020084 h 3496775"/>
              <a:gd name="connsiteX58" fmla="*/ 2986734 w 3246359"/>
              <a:gd name="connsiteY58" fmla="*/ 771955 h 3496775"/>
              <a:gd name="connsiteX59" fmla="*/ 2729415 w 3246359"/>
              <a:gd name="connsiteY59" fmla="*/ 868450 h 3496775"/>
              <a:gd name="connsiteX60" fmla="*/ 3074039 w 3246359"/>
              <a:gd name="connsiteY60" fmla="*/ 496257 h 3496775"/>
              <a:gd name="connsiteX61" fmla="*/ 3219323 w 3246359"/>
              <a:gd name="connsiteY61" fmla="*/ 46231 h 3496775"/>
              <a:gd name="connsiteX62" fmla="*/ 3119988 w 3246359"/>
              <a:gd name="connsiteY62" fmla="*/ 328453 h 3496775"/>
              <a:gd name="connsiteX63" fmla="*/ 3079371 w 3246359"/>
              <a:gd name="connsiteY63" fmla="*/ 38232 h 3496775"/>
              <a:gd name="connsiteX64" fmla="*/ 3059798 w 3246359"/>
              <a:gd name="connsiteY64" fmla="*/ 388642 h 3496775"/>
              <a:gd name="connsiteX65" fmla="*/ 2963023 w 3246359"/>
              <a:gd name="connsiteY65" fmla="*/ 482754 h 3496775"/>
              <a:gd name="connsiteX66" fmla="*/ 2822963 w 3246359"/>
              <a:gd name="connsiteY66" fmla="*/ 60189 h 3496775"/>
              <a:gd name="connsiteX67" fmla="*/ 2887119 w 3246359"/>
              <a:gd name="connsiteY67" fmla="*/ 521161 h 3496775"/>
              <a:gd name="connsiteX68" fmla="*/ 2715630 w 3246359"/>
              <a:gd name="connsiteY68" fmla="*/ 730601 h 3496775"/>
              <a:gd name="connsiteX69" fmla="*/ 2649828 w 3246359"/>
              <a:gd name="connsiteY69" fmla="*/ 620884 h 3496775"/>
              <a:gd name="connsiteX70" fmla="*/ 2633832 w 3246359"/>
              <a:gd name="connsiteY70" fmla="*/ 446449 h 3496775"/>
              <a:gd name="connsiteX71" fmla="*/ 2586971 w 3246359"/>
              <a:gd name="connsiteY71" fmla="*/ 643296 h 3496775"/>
              <a:gd name="connsiteX72" fmla="*/ 2650846 w 3246359"/>
              <a:gd name="connsiteY72" fmla="*/ 771218 h 3496775"/>
              <a:gd name="connsiteX73" fmla="*/ 2632922 w 3246359"/>
              <a:gd name="connsiteY73" fmla="*/ 854946 h 3496775"/>
              <a:gd name="connsiteX74" fmla="*/ 2481287 w 3246359"/>
              <a:gd name="connsiteY74" fmla="*/ 854665 h 3496775"/>
              <a:gd name="connsiteX75" fmla="*/ 2393982 w 3246359"/>
              <a:gd name="connsiteY75" fmla="*/ 753575 h 3496775"/>
              <a:gd name="connsiteX76" fmla="*/ 2447929 w 3246359"/>
              <a:gd name="connsiteY76" fmla="*/ 605344 h 3496775"/>
              <a:gd name="connsiteX77" fmla="*/ 2420079 w 3246359"/>
              <a:gd name="connsiteY77" fmla="*/ 458586 h 3496775"/>
              <a:gd name="connsiteX78" fmla="*/ 2330389 w 3246359"/>
              <a:gd name="connsiteY78" fmla="*/ 702575 h 3496775"/>
              <a:gd name="connsiteX79" fmla="*/ 2045501 w 3246359"/>
              <a:gd name="connsiteY79" fmla="*/ 470160 h 3496775"/>
              <a:gd name="connsiteX80" fmla="*/ 2079139 w 3246359"/>
              <a:gd name="connsiteY80" fmla="*/ 379171 h 3496775"/>
              <a:gd name="connsiteX81" fmla="*/ 2305379 w 3246359"/>
              <a:gd name="connsiteY81" fmla="*/ 238764 h 3496775"/>
              <a:gd name="connsiteX82" fmla="*/ 2167863 w 3246359"/>
              <a:gd name="connsiteY82" fmla="*/ 296731 h 3496775"/>
              <a:gd name="connsiteX83" fmla="*/ 2035574 w 3246359"/>
              <a:gd name="connsiteY83" fmla="*/ 307863 h 3496775"/>
              <a:gd name="connsiteX84" fmla="*/ 2047899 w 3246359"/>
              <a:gd name="connsiteY84" fmla="*/ 174099 h 3496775"/>
              <a:gd name="connsiteX85" fmla="*/ 2126456 w 3246359"/>
              <a:gd name="connsiteY85" fmla="*/ 0 h 3496775"/>
              <a:gd name="connsiteX86" fmla="*/ 1966650 w 3246359"/>
              <a:gd name="connsiteY86" fmla="*/ 257318 h 3496775"/>
              <a:gd name="connsiteX87" fmla="*/ 1936870 w 3246359"/>
              <a:gd name="connsiteY87" fmla="*/ 32164 h 3496775"/>
              <a:gd name="connsiteX88" fmla="*/ 1901275 w 3246359"/>
              <a:gd name="connsiteY88" fmla="*/ 208756 h 3496775"/>
              <a:gd name="connsiteX89" fmla="*/ 1931363 w 3246359"/>
              <a:gd name="connsiteY89" fmla="*/ 367315 h 3496775"/>
              <a:gd name="connsiteX90" fmla="*/ 1837294 w 3246359"/>
              <a:gd name="connsiteY90" fmla="*/ 288733 h 3496775"/>
              <a:gd name="connsiteX91" fmla="*/ 1776782 w 3246359"/>
              <a:gd name="connsiteY91" fmla="*/ 138130 h 3496775"/>
              <a:gd name="connsiteX92" fmla="*/ 1812524 w 3246359"/>
              <a:gd name="connsiteY92" fmla="*/ 363351 h 3496775"/>
              <a:gd name="connsiteX93" fmla="*/ 2358415 w 3246359"/>
              <a:gd name="connsiteY93" fmla="*/ 907420 h 3496775"/>
              <a:gd name="connsiteX94" fmla="*/ 2235543 w 3246359"/>
              <a:gd name="connsiteY94" fmla="*/ 830779 h 3496775"/>
              <a:gd name="connsiteX95" fmla="*/ 2065635 w 3246359"/>
              <a:gd name="connsiteY95" fmla="*/ 746314 h 3496775"/>
              <a:gd name="connsiteX96" fmla="*/ 2108531 w 3246359"/>
              <a:gd name="connsiteY96" fmla="*/ 998194 h 3496775"/>
              <a:gd name="connsiteX97" fmla="*/ 2259254 w 3246359"/>
              <a:gd name="connsiteY97" fmla="*/ 1067227 h 3496775"/>
              <a:gd name="connsiteX98" fmla="*/ 2285163 w 3246359"/>
              <a:gd name="connsiteY98" fmla="*/ 1144483 h 3496775"/>
              <a:gd name="connsiteX99" fmla="*/ 2187208 w 3246359"/>
              <a:gd name="connsiteY99" fmla="*/ 1396872 h 3496775"/>
              <a:gd name="connsiteX100" fmla="*/ 1962055 w 3246359"/>
              <a:gd name="connsiteY100" fmla="*/ 1419847 h 3496775"/>
              <a:gd name="connsiteX101" fmla="*/ 1658786 w 3246359"/>
              <a:gd name="connsiteY101" fmla="*/ 1452012 h 3496775"/>
              <a:gd name="connsiteX102" fmla="*/ 514638 w 3246359"/>
              <a:gd name="connsiteY102" fmla="*/ 1433632 h 3496775"/>
              <a:gd name="connsiteX0" fmla="*/ 514638 w 3241806"/>
              <a:gd name="connsiteY0" fmla="*/ 1433632 h 3496775"/>
              <a:gd name="connsiteX1" fmla="*/ 514638 w 3241806"/>
              <a:gd name="connsiteY1" fmla="*/ 1433632 h 3496775"/>
              <a:gd name="connsiteX2" fmla="*/ 202179 w 3241806"/>
              <a:gd name="connsiteY2" fmla="*/ 1603646 h 3496775"/>
              <a:gd name="connsiteX3" fmla="*/ 18380 w 3241806"/>
              <a:gd name="connsiteY3" fmla="*/ 1787445 h 3496775"/>
              <a:gd name="connsiteX4" fmla="*/ 0 w 3241806"/>
              <a:gd name="connsiteY4" fmla="*/ 2063143 h 3496775"/>
              <a:gd name="connsiteX5" fmla="*/ 151635 w 3241806"/>
              <a:gd name="connsiteY5" fmla="*/ 1952864 h 3496775"/>
              <a:gd name="connsiteX6" fmla="*/ 188394 w 3241806"/>
              <a:gd name="connsiteY6" fmla="*/ 2003409 h 3496775"/>
              <a:gd name="connsiteX7" fmla="*/ 202179 w 3241806"/>
              <a:gd name="connsiteY7" fmla="*/ 1856369 h 3496775"/>
              <a:gd name="connsiteX8" fmla="*/ 280294 w 3241806"/>
              <a:gd name="connsiteY8" fmla="*/ 2269917 h 3496775"/>
              <a:gd name="connsiteX9" fmla="*/ 36760 w 3241806"/>
              <a:gd name="connsiteY9" fmla="*/ 2550211 h 3496775"/>
              <a:gd name="connsiteX10" fmla="*/ 45950 w 3241806"/>
              <a:gd name="connsiteY10" fmla="*/ 3363521 h 3496775"/>
              <a:gd name="connsiteX11" fmla="*/ 105685 w 3241806"/>
              <a:gd name="connsiteY11" fmla="*/ 3326761 h 3496775"/>
              <a:gd name="connsiteX12" fmla="*/ 133255 w 3241806"/>
              <a:gd name="connsiteY12" fmla="*/ 3469206 h 3496775"/>
              <a:gd name="connsiteX13" fmla="*/ 298674 w 3241806"/>
              <a:gd name="connsiteY13" fmla="*/ 3464611 h 3496775"/>
              <a:gd name="connsiteX14" fmla="*/ 353813 w 3241806"/>
              <a:gd name="connsiteY14" fmla="*/ 3427851 h 3496775"/>
              <a:gd name="connsiteX15" fmla="*/ 174609 w 3241806"/>
              <a:gd name="connsiteY15" fmla="*/ 3276217 h 3496775"/>
              <a:gd name="connsiteX16" fmla="*/ 170014 w 3241806"/>
              <a:gd name="connsiteY16" fmla="*/ 2720225 h 3496775"/>
              <a:gd name="connsiteX17" fmla="*/ 390573 w 3241806"/>
              <a:gd name="connsiteY17" fmla="*/ 2605350 h 3496775"/>
              <a:gd name="connsiteX18" fmla="*/ 298674 w 3241806"/>
              <a:gd name="connsiteY18" fmla="*/ 2734010 h 3496775"/>
              <a:gd name="connsiteX19" fmla="*/ 680057 w 3241806"/>
              <a:gd name="connsiteY19" fmla="*/ 3294597 h 3496775"/>
              <a:gd name="connsiteX20" fmla="*/ 721411 w 3241806"/>
              <a:gd name="connsiteY20" fmla="*/ 3262432 h 3496775"/>
              <a:gd name="connsiteX21" fmla="*/ 735196 w 3241806"/>
              <a:gd name="connsiteY21" fmla="*/ 3363521 h 3496775"/>
              <a:gd name="connsiteX22" fmla="*/ 928185 w 3241806"/>
              <a:gd name="connsiteY22" fmla="*/ 3363521 h 3496775"/>
              <a:gd name="connsiteX23" fmla="*/ 974135 w 3241806"/>
              <a:gd name="connsiteY23" fmla="*/ 3331356 h 3496775"/>
              <a:gd name="connsiteX24" fmla="*/ 758171 w 3241806"/>
              <a:gd name="connsiteY24" fmla="*/ 3193507 h 3496775"/>
              <a:gd name="connsiteX25" fmla="*/ 510043 w 3241806"/>
              <a:gd name="connsiteY25" fmla="*/ 2821314 h 3496775"/>
              <a:gd name="connsiteX26" fmla="*/ 519233 w 3241806"/>
              <a:gd name="connsiteY26" fmla="*/ 2738605 h 3496775"/>
              <a:gd name="connsiteX27" fmla="*/ 914400 w 3241806"/>
              <a:gd name="connsiteY27" fmla="*/ 2334247 h 3496775"/>
              <a:gd name="connsiteX28" fmla="*/ 1709331 w 3241806"/>
              <a:gd name="connsiteY28" fmla="*/ 2380197 h 3496775"/>
              <a:gd name="connsiteX29" fmla="*/ 1585267 w 3241806"/>
              <a:gd name="connsiteY29" fmla="*/ 3248647 h 3496775"/>
              <a:gd name="connsiteX30" fmla="*/ 1622026 w 3241806"/>
              <a:gd name="connsiteY30" fmla="*/ 3239457 h 3496775"/>
              <a:gd name="connsiteX31" fmla="*/ 1617432 w 3241806"/>
              <a:gd name="connsiteY31" fmla="*/ 3386496 h 3496775"/>
              <a:gd name="connsiteX32" fmla="*/ 1824205 w 3241806"/>
              <a:gd name="connsiteY32" fmla="*/ 3450826 h 3496775"/>
              <a:gd name="connsiteX33" fmla="*/ 1856370 w 3241806"/>
              <a:gd name="connsiteY33" fmla="*/ 3391091 h 3496775"/>
              <a:gd name="connsiteX34" fmla="*/ 1718521 w 3241806"/>
              <a:gd name="connsiteY34" fmla="*/ 3303786 h 3496775"/>
              <a:gd name="connsiteX35" fmla="*/ 1746091 w 3241806"/>
              <a:gd name="connsiteY35" fmla="*/ 2908619 h 3496775"/>
              <a:gd name="connsiteX36" fmla="*/ 1870155 w 3241806"/>
              <a:gd name="connsiteY36" fmla="*/ 2623730 h 3496775"/>
              <a:gd name="connsiteX37" fmla="*/ 1975840 w 3241806"/>
              <a:gd name="connsiteY37" fmla="*/ 2844289 h 3496775"/>
              <a:gd name="connsiteX38" fmla="*/ 2058549 w 3241806"/>
              <a:gd name="connsiteY38" fmla="*/ 3060253 h 3496775"/>
              <a:gd name="connsiteX39" fmla="*/ 2104499 w 3241806"/>
              <a:gd name="connsiteY39" fmla="*/ 3358926 h 3496775"/>
              <a:gd name="connsiteX40" fmla="*/ 2141259 w 3241806"/>
              <a:gd name="connsiteY40" fmla="*/ 3326761 h 3496775"/>
              <a:gd name="connsiteX41" fmla="*/ 2168828 w 3241806"/>
              <a:gd name="connsiteY41" fmla="*/ 3496775 h 3496775"/>
              <a:gd name="connsiteX42" fmla="*/ 2325058 w 3241806"/>
              <a:gd name="connsiteY42" fmla="*/ 3496775 h 3496775"/>
              <a:gd name="connsiteX43" fmla="*/ 2380197 w 3241806"/>
              <a:gd name="connsiteY43" fmla="*/ 3455421 h 3496775"/>
              <a:gd name="connsiteX44" fmla="*/ 2219373 w 3241806"/>
              <a:gd name="connsiteY44" fmla="*/ 3358926 h 3496775"/>
              <a:gd name="connsiteX45" fmla="*/ 2145854 w 3241806"/>
              <a:gd name="connsiteY45" fmla="*/ 3087823 h 3496775"/>
              <a:gd name="connsiteX46" fmla="*/ 2072334 w 3241806"/>
              <a:gd name="connsiteY46" fmla="*/ 2609945 h 3496775"/>
              <a:gd name="connsiteX47" fmla="*/ 2072334 w 3241806"/>
              <a:gd name="connsiteY47" fmla="*/ 2357222 h 3496775"/>
              <a:gd name="connsiteX48" fmla="*/ 2348033 w 3241806"/>
              <a:gd name="connsiteY48" fmla="*/ 2173423 h 3496775"/>
              <a:gd name="connsiteX49" fmla="*/ 2609946 w 3241806"/>
              <a:gd name="connsiteY49" fmla="*/ 1787445 h 3496775"/>
              <a:gd name="connsiteX50" fmla="*/ 2651301 w 3241806"/>
              <a:gd name="connsiteY50" fmla="*/ 1438227 h 3496775"/>
              <a:gd name="connsiteX51" fmla="*/ 2798340 w 3241806"/>
              <a:gd name="connsiteY51" fmla="*/ 1387682 h 3496775"/>
              <a:gd name="connsiteX52" fmla="*/ 2779960 w 3241806"/>
              <a:gd name="connsiteY52" fmla="*/ 1291187 h 3496775"/>
              <a:gd name="connsiteX53" fmla="*/ 2770770 w 3241806"/>
              <a:gd name="connsiteY53" fmla="*/ 1231453 h 3496775"/>
              <a:gd name="connsiteX54" fmla="*/ 2775365 w 3241806"/>
              <a:gd name="connsiteY54" fmla="*/ 1102793 h 3496775"/>
              <a:gd name="connsiteX55" fmla="*/ 2853480 w 3241806"/>
              <a:gd name="connsiteY55" fmla="*/ 1185503 h 3496775"/>
              <a:gd name="connsiteX56" fmla="*/ 2807530 w 3241806"/>
              <a:gd name="connsiteY56" fmla="*/ 1066034 h 3496775"/>
              <a:gd name="connsiteX57" fmla="*/ 2835100 w 3241806"/>
              <a:gd name="connsiteY57" fmla="*/ 1020084 h 3496775"/>
              <a:gd name="connsiteX58" fmla="*/ 2986734 w 3241806"/>
              <a:gd name="connsiteY58" fmla="*/ 771955 h 3496775"/>
              <a:gd name="connsiteX59" fmla="*/ 2729415 w 3241806"/>
              <a:gd name="connsiteY59" fmla="*/ 868450 h 3496775"/>
              <a:gd name="connsiteX60" fmla="*/ 3074039 w 3241806"/>
              <a:gd name="connsiteY60" fmla="*/ 496257 h 3496775"/>
              <a:gd name="connsiteX61" fmla="*/ 3219323 w 3241806"/>
              <a:gd name="connsiteY61" fmla="*/ 46231 h 3496775"/>
              <a:gd name="connsiteX62" fmla="*/ 3119988 w 3241806"/>
              <a:gd name="connsiteY62" fmla="*/ 328453 h 3496775"/>
              <a:gd name="connsiteX63" fmla="*/ 3079371 w 3241806"/>
              <a:gd name="connsiteY63" fmla="*/ 38232 h 3496775"/>
              <a:gd name="connsiteX64" fmla="*/ 3059798 w 3241806"/>
              <a:gd name="connsiteY64" fmla="*/ 388642 h 3496775"/>
              <a:gd name="connsiteX65" fmla="*/ 2963023 w 3241806"/>
              <a:gd name="connsiteY65" fmla="*/ 482754 h 3496775"/>
              <a:gd name="connsiteX66" fmla="*/ 2822963 w 3241806"/>
              <a:gd name="connsiteY66" fmla="*/ 60189 h 3496775"/>
              <a:gd name="connsiteX67" fmla="*/ 2887119 w 3241806"/>
              <a:gd name="connsiteY67" fmla="*/ 521161 h 3496775"/>
              <a:gd name="connsiteX68" fmla="*/ 2715630 w 3241806"/>
              <a:gd name="connsiteY68" fmla="*/ 730601 h 3496775"/>
              <a:gd name="connsiteX69" fmla="*/ 2649828 w 3241806"/>
              <a:gd name="connsiteY69" fmla="*/ 620884 h 3496775"/>
              <a:gd name="connsiteX70" fmla="*/ 2633832 w 3241806"/>
              <a:gd name="connsiteY70" fmla="*/ 446449 h 3496775"/>
              <a:gd name="connsiteX71" fmla="*/ 2586971 w 3241806"/>
              <a:gd name="connsiteY71" fmla="*/ 643296 h 3496775"/>
              <a:gd name="connsiteX72" fmla="*/ 2650846 w 3241806"/>
              <a:gd name="connsiteY72" fmla="*/ 771218 h 3496775"/>
              <a:gd name="connsiteX73" fmla="*/ 2632922 w 3241806"/>
              <a:gd name="connsiteY73" fmla="*/ 854946 h 3496775"/>
              <a:gd name="connsiteX74" fmla="*/ 2481287 w 3241806"/>
              <a:gd name="connsiteY74" fmla="*/ 854665 h 3496775"/>
              <a:gd name="connsiteX75" fmla="*/ 2393982 w 3241806"/>
              <a:gd name="connsiteY75" fmla="*/ 753575 h 3496775"/>
              <a:gd name="connsiteX76" fmla="*/ 2447929 w 3241806"/>
              <a:gd name="connsiteY76" fmla="*/ 605344 h 3496775"/>
              <a:gd name="connsiteX77" fmla="*/ 2420079 w 3241806"/>
              <a:gd name="connsiteY77" fmla="*/ 458586 h 3496775"/>
              <a:gd name="connsiteX78" fmla="*/ 2330389 w 3241806"/>
              <a:gd name="connsiteY78" fmla="*/ 702575 h 3496775"/>
              <a:gd name="connsiteX79" fmla="*/ 2045501 w 3241806"/>
              <a:gd name="connsiteY79" fmla="*/ 470160 h 3496775"/>
              <a:gd name="connsiteX80" fmla="*/ 2079139 w 3241806"/>
              <a:gd name="connsiteY80" fmla="*/ 379171 h 3496775"/>
              <a:gd name="connsiteX81" fmla="*/ 2305379 w 3241806"/>
              <a:gd name="connsiteY81" fmla="*/ 238764 h 3496775"/>
              <a:gd name="connsiteX82" fmla="*/ 2167863 w 3241806"/>
              <a:gd name="connsiteY82" fmla="*/ 296731 h 3496775"/>
              <a:gd name="connsiteX83" fmla="*/ 2035574 w 3241806"/>
              <a:gd name="connsiteY83" fmla="*/ 307863 h 3496775"/>
              <a:gd name="connsiteX84" fmla="*/ 2047899 w 3241806"/>
              <a:gd name="connsiteY84" fmla="*/ 174099 h 3496775"/>
              <a:gd name="connsiteX85" fmla="*/ 2126456 w 3241806"/>
              <a:gd name="connsiteY85" fmla="*/ 0 h 3496775"/>
              <a:gd name="connsiteX86" fmla="*/ 1966650 w 3241806"/>
              <a:gd name="connsiteY86" fmla="*/ 257318 h 3496775"/>
              <a:gd name="connsiteX87" fmla="*/ 1936870 w 3241806"/>
              <a:gd name="connsiteY87" fmla="*/ 32164 h 3496775"/>
              <a:gd name="connsiteX88" fmla="*/ 1901275 w 3241806"/>
              <a:gd name="connsiteY88" fmla="*/ 208756 h 3496775"/>
              <a:gd name="connsiteX89" fmla="*/ 1931363 w 3241806"/>
              <a:gd name="connsiteY89" fmla="*/ 367315 h 3496775"/>
              <a:gd name="connsiteX90" fmla="*/ 1837294 w 3241806"/>
              <a:gd name="connsiteY90" fmla="*/ 288733 h 3496775"/>
              <a:gd name="connsiteX91" fmla="*/ 1776782 w 3241806"/>
              <a:gd name="connsiteY91" fmla="*/ 138130 h 3496775"/>
              <a:gd name="connsiteX92" fmla="*/ 1812524 w 3241806"/>
              <a:gd name="connsiteY92" fmla="*/ 363351 h 3496775"/>
              <a:gd name="connsiteX93" fmla="*/ 2358415 w 3241806"/>
              <a:gd name="connsiteY93" fmla="*/ 907420 h 3496775"/>
              <a:gd name="connsiteX94" fmla="*/ 2235543 w 3241806"/>
              <a:gd name="connsiteY94" fmla="*/ 830779 h 3496775"/>
              <a:gd name="connsiteX95" fmla="*/ 2065635 w 3241806"/>
              <a:gd name="connsiteY95" fmla="*/ 746314 h 3496775"/>
              <a:gd name="connsiteX96" fmla="*/ 2108531 w 3241806"/>
              <a:gd name="connsiteY96" fmla="*/ 998194 h 3496775"/>
              <a:gd name="connsiteX97" fmla="*/ 2259254 w 3241806"/>
              <a:gd name="connsiteY97" fmla="*/ 1067227 h 3496775"/>
              <a:gd name="connsiteX98" fmla="*/ 2285163 w 3241806"/>
              <a:gd name="connsiteY98" fmla="*/ 1144483 h 3496775"/>
              <a:gd name="connsiteX99" fmla="*/ 2187208 w 3241806"/>
              <a:gd name="connsiteY99" fmla="*/ 1396872 h 3496775"/>
              <a:gd name="connsiteX100" fmla="*/ 1962055 w 3241806"/>
              <a:gd name="connsiteY100" fmla="*/ 1419847 h 3496775"/>
              <a:gd name="connsiteX101" fmla="*/ 1658786 w 3241806"/>
              <a:gd name="connsiteY101" fmla="*/ 1452012 h 3496775"/>
              <a:gd name="connsiteX102" fmla="*/ 514638 w 3241806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45410 w 3241295"/>
              <a:gd name="connsiteY59" fmla="*/ 865784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45410 w 3241295"/>
              <a:gd name="connsiteY59" fmla="*/ 865784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35420"/>
              <a:gd name="connsiteY0" fmla="*/ 1433632 h 3496775"/>
              <a:gd name="connsiteX1" fmla="*/ 514638 w 3235420"/>
              <a:gd name="connsiteY1" fmla="*/ 1433632 h 3496775"/>
              <a:gd name="connsiteX2" fmla="*/ 202179 w 3235420"/>
              <a:gd name="connsiteY2" fmla="*/ 1603646 h 3496775"/>
              <a:gd name="connsiteX3" fmla="*/ 18380 w 3235420"/>
              <a:gd name="connsiteY3" fmla="*/ 1787445 h 3496775"/>
              <a:gd name="connsiteX4" fmla="*/ 0 w 3235420"/>
              <a:gd name="connsiteY4" fmla="*/ 2063143 h 3496775"/>
              <a:gd name="connsiteX5" fmla="*/ 151635 w 3235420"/>
              <a:gd name="connsiteY5" fmla="*/ 1952864 h 3496775"/>
              <a:gd name="connsiteX6" fmla="*/ 188394 w 3235420"/>
              <a:gd name="connsiteY6" fmla="*/ 2003409 h 3496775"/>
              <a:gd name="connsiteX7" fmla="*/ 202179 w 3235420"/>
              <a:gd name="connsiteY7" fmla="*/ 1856369 h 3496775"/>
              <a:gd name="connsiteX8" fmla="*/ 280294 w 3235420"/>
              <a:gd name="connsiteY8" fmla="*/ 2269917 h 3496775"/>
              <a:gd name="connsiteX9" fmla="*/ 36760 w 3235420"/>
              <a:gd name="connsiteY9" fmla="*/ 2550211 h 3496775"/>
              <a:gd name="connsiteX10" fmla="*/ 45950 w 3235420"/>
              <a:gd name="connsiteY10" fmla="*/ 3363521 h 3496775"/>
              <a:gd name="connsiteX11" fmla="*/ 105685 w 3235420"/>
              <a:gd name="connsiteY11" fmla="*/ 3326761 h 3496775"/>
              <a:gd name="connsiteX12" fmla="*/ 133255 w 3235420"/>
              <a:gd name="connsiteY12" fmla="*/ 3469206 h 3496775"/>
              <a:gd name="connsiteX13" fmla="*/ 298674 w 3235420"/>
              <a:gd name="connsiteY13" fmla="*/ 3464611 h 3496775"/>
              <a:gd name="connsiteX14" fmla="*/ 353813 w 3235420"/>
              <a:gd name="connsiteY14" fmla="*/ 3427851 h 3496775"/>
              <a:gd name="connsiteX15" fmla="*/ 174609 w 3235420"/>
              <a:gd name="connsiteY15" fmla="*/ 3276217 h 3496775"/>
              <a:gd name="connsiteX16" fmla="*/ 170014 w 3235420"/>
              <a:gd name="connsiteY16" fmla="*/ 2720225 h 3496775"/>
              <a:gd name="connsiteX17" fmla="*/ 390573 w 3235420"/>
              <a:gd name="connsiteY17" fmla="*/ 2605350 h 3496775"/>
              <a:gd name="connsiteX18" fmla="*/ 298674 w 3235420"/>
              <a:gd name="connsiteY18" fmla="*/ 2734010 h 3496775"/>
              <a:gd name="connsiteX19" fmla="*/ 680057 w 3235420"/>
              <a:gd name="connsiteY19" fmla="*/ 3294597 h 3496775"/>
              <a:gd name="connsiteX20" fmla="*/ 721411 w 3235420"/>
              <a:gd name="connsiteY20" fmla="*/ 3262432 h 3496775"/>
              <a:gd name="connsiteX21" fmla="*/ 735196 w 3235420"/>
              <a:gd name="connsiteY21" fmla="*/ 3363521 h 3496775"/>
              <a:gd name="connsiteX22" fmla="*/ 928185 w 3235420"/>
              <a:gd name="connsiteY22" fmla="*/ 3363521 h 3496775"/>
              <a:gd name="connsiteX23" fmla="*/ 974135 w 3235420"/>
              <a:gd name="connsiteY23" fmla="*/ 3331356 h 3496775"/>
              <a:gd name="connsiteX24" fmla="*/ 758171 w 3235420"/>
              <a:gd name="connsiteY24" fmla="*/ 3193507 h 3496775"/>
              <a:gd name="connsiteX25" fmla="*/ 510043 w 3235420"/>
              <a:gd name="connsiteY25" fmla="*/ 2821314 h 3496775"/>
              <a:gd name="connsiteX26" fmla="*/ 519233 w 3235420"/>
              <a:gd name="connsiteY26" fmla="*/ 2738605 h 3496775"/>
              <a:gd name="connsiteX27" fmla="*/ 914400 w 3235420"/>
              <a:gd name="connsiteY27" fmla="*/ 2334247 h 3496775"/>
              <a:gd name="connsiteX28" fmla="*/ 1709331 w 3235420"/>
              <a:gd name="connsiteY28" fmla="*/ 2380197 h 3496775"/>
              <a:gd name="connsiteX29" fmla="*/ 1585267 w 3235420"/>
              <a:gd name="connsiteY29" fmla="*/ 3248647 h 3496775"/>
              <a:gd name="connsiteX30" fmla="*/ 1622026 w 3235420"/>
              <a:gd name="connsiteY30" fmla="*/ 3239457 h 3496775"/>
              <a:gd name="connsiteX31" fmla="*/ 1617432 w 3235420"/>
              <a:gd name="connsiteY31" fmla="*/ 3386496 h 3496775"/>
              <a:gd name="connsiteX32" fmla="*/ 1824205 w 3235420"/>
              <a:gd name="connsiteY32" fmla="*/ 3450826 h 3496775"/>
              <a:gd name="connsiteX33" fmla="*/ 1856370 w 3235420"/>
              <a:gd name="connsiteY33" fmla="*/ 3391091 h 3496775"/>
              <a:gd name="connsiteX34" fmla="*/ 1718521 w 3235420"/>
              <a:gd name="connsiteY34" fmla="*/ 3303786 h 3496775"/>
              <a:gd name="connsiteX35" fmla="*/ 1746091 w 3235420"/>
              <a:gd name="connsiteY35" fmla="*/ 2908619 h 3496775"/>
              <a:gd name="connsiteX36" fmla="*/ 1870155 w 3235420"/>
              <a:gd name="connsiteY36" fmla="*/ 2623730 h 3496775"/>
              <a:gd name="connsiteX37" fmla="*/ 1975840 w 3235420"/>
              <a:gd name="connsiteY37" fmla="*/ 2844289 h 3496775"/>
              <a:gd name="connsiteX38" fmla="*/ 2058549 w 3235420"/>
              <a:gd name="connsiteY38" fmla="*/ 3060253 h 3496775"/>
              <a:gd name="connsiteX39" fmla="*/ 2104499 w 3235420"/>
              <a:gd name="connsiteY39" fmla="*/ 3358926 h 3496775"/>
              <a:gd name="connsiteX40" fmla="*/ 2141259 w 3235420"/>
              <a:gd name="connsiteY40" fmla="*/ 3326761 h 3496775"/>
              <a:gd name="connsiteX41" fmla="*/ 2168828 w 3235420"/>
              <a:gd name="connsiteY41" fmla="*/ 3496775 h 3496775"/>
              <a:gd name="connsiteX42" fmla="*/ 2325058 w 3235420"/>
              <a:gd name="connsiteY42" fmla="*/ 3496775 h 3496775"/>
              <a:gd name="connsiteX43" fmla="*/ 2380197 w 3235420"/>
              <a:gd name="connsiteY43" fmla="*/ 3455421 h 3496775"/>
              <a:gd name="connsiteX44" fmla="*/ 2219373 w 3235420"/>
              <a:gd name="connsiteY44" fmla="*/ 3358926 h 3496775"/>
              <a:gd name="connsiteX45" fmla="*/ 2145854 w 3235420"/>
              <a:gd name="connsiteY45" fmla="*/ 3087823 h 3496775"/>
              <a:gd name="connsiteX46" fmla="*/ 2072334 w 3235420"/>
              <a:gd name="connsiteY46" fmla="*/ 2609945 h 3496775"/>
              <a:gd name="connsiteX47" fmla="*/ 2072334 w 3235420"/>
              <a:gd name="connsiteY47" fmla="*/ 2357222 h 3496775"/>
              <a:gd name="connsiteX48" fmla="*/ 2348033 w 3235420"/>
              <a:gd name="connsiteY48" fmla="*/ 2173423 h 3496775"/>
              <a:gd name="connsiteX49" fmla="*/ 2609946 w 3235420"/>
              <a:gd name="connsiteY49" fmla="*/ 1787445 h 3496775"/>
              <a:gd name="connsiteX50" fmla="*/ 2651301 w 3235420"/>
              <a:gd name="connsiteY50" fmla="*/ 1438227 h 3496775"/>
              <a:gd name="connsiteX51" fmla="*/ 2798340 w 3235420"/>
              <a:gd name="connsiteY51" fmla="*/ 1387682 h 3496775"/>
              <a:gd name="connsiteX52" fmla="*/ 2779960 w 3235420"/>
              <a:gd name="connsiteY52" fmla="*/ 1291187 h 3496775"/>
              <a:gd name="connsiteX53" fmla="*/ 2770770 w 3235420"/>
              <a:gd name="connsiteY53" fmla="*/ 1231453 h 3496775"/>
              <a:gd name="connsiteX54" fmla="*/ 2775365 w 3235420"/>
              <a:gd name="connsiteY54" fmla="*/ 1102793 h 3496775"/>
              <a:gd name="connsiteX55" fmla="*/ 2853480 w 3235420"/>
              <a:gd name="connsiteY55" fmla="*/ 1185503 h 3496775"/>
              <a:gd name="connsiteX56" fmla="*/ 2807530 w 3235420"/>
              <a:gd name="connsiteY56" fmla="*/ 1066034 h 3496775"/>
              <a:gd name="connsiteX57" fmla="*/ 2835100 w 3235420"/>
              <a:gd name="connsiteY57" fmla="*/ 1020084 h 3496775"/>
              <a:gd name="connsiteX58" fmla="*/ 2986734 w 3235420"/>
              <a:gd name="connsiteY58" fmla="*/ 771955 h 3496775"/>
              <a:gd name="connsiteX59" fmla="*/ 2745410 w 3235420"/>
              <a:gd name="connsiteY59" fmla="*/ 865784 h 3496775"/>
              <a:gd name="connsiteX60" fmla="*/ 3074039 w 3235420"/>
              <a:gd name="connsiteY60" fmla="*/ 501589 h 3496775"/>
              <a:gd name="connsiteX61" fmla="*/ 3219323 w 3235420"/>
              <a:gd name="connsiteY61" fmla="*/ 46231 h 3496775"/>
              <a:gd name="connsiteX62" fmla="*/ 3119988 w 3235420"/>
              <a:gd name="connsiteY62" fmla="*/ 328453 h 3496775"/>
              <a:gd name="connsiteX63" fmla="*/ 3079371 w 3235420"/>
              <a:gd name="connsiteY63" fmla="*/ 38232 h 3496775"/>
              <a:gd name="connsiteX64" fmla="*/ 3059798 w 3235420"/>
              <a:gd name="connsiteY64" fmla="*/ 388642 h 3496775"/>
              <a:gd name="connsiteX65" fmla="*/ 2963023 w 3235420"/>
              <a:gd name="connsiteY65" fmla="*/ 482754 h 3496775"/>
              <a:gd name="connsiteX66" fmla="*/ 2822963 w 3235420"/>
              <a:gd name="connsiteY66" fmla="*/ 60189 h 3496775"/>
              <a:gd name="connsiteX67" fmla="*/ 2887119 w 3235420"/>
              <a:gd name="connsiteY67" fmla="*/ 521161 h 3496775"/>
              <a:gd name="connsiteX68" fmla="*/ 2715630 w 3235420"/>
              <a:gd name="connsiteY68" fmla="*/ 730601 h 3496775"/>
              <a:gd name="connsiteX69" fmla="*/ 2649828 w 3235420"/>
              <a:gd name="connsiteY69" fmla="*/ 620884 h 3496775"/>
              <a:gd name="connsiteX70" fmla="*/ 2633832 w 3235420"/>
              <a:gd name="connsiteY70" fmla="*/ 446449 h 3496775"/>
              <a:gd name="connsiteX71" fmla="*/ 2586971 w 3235420"/>
              <a:gd name="connsiteY71" fmla="*/ 643296 h 3496775"/>
              <a:gd name="connsiteX72" fmla="*/ 2650846 w 3235420"/>
              <a:gd name="connsiteY72" fmla="*/ 771218 h 3496775"/>
              <a:gd name="connsiteX73" fmla="*/ 2632922 w 3235420"/>
              <a:gd name="connsiteY73" fmla="*/ 854946 h 3496775"/>
              <a:gd name="connsiteX74" fmla="*/ 2481287 w 3235420"/>
              <a:gd name="connsiteY74" fmla="*/ 854665 h 3496775"/>
              <a:gd name="connsiteX75" fmla="*/ 2393982 w 3235420"/>
              <a:gd name="connsiteY75" fmla="*/ 753575 h 3496775"/>
              <a:gd name="connsiteX76" fmla="*/ 2447929 w 3235420"/>
              <a:gd name="connsiteY76" fmla="*/ 605344 h 3496775"/>
              <a:gd name="connsiteX77" fmla="*/ 2420079 w 3235420"/>
              <a:gd name="connsiteY77" fmla="*/ 458586 h 3496775"/>
              <a:gd name="connsiteX78" fmla="*/ 2330389 w 3235420"/>
              <a:gd name="connsiteY78" fmla="*/ 702575 h 3496775"/>
              <a:gd name="connsiteX79" fmla="*/ 2045501 w 3235420"/>
              <a:gd name="connsiteY79" fmla="*/ 470160 h 3496775"/>
              <a:gd name="connsiteX80" fmla="*/ 2079139 w 3235420"/>
              <a:gd name="connsiteY80" fmla="*/ 379171 h 3496775"/>
              <a:gd name="connsiteX81" fmla="*/ 2305379 w 3235420"/>
              <a:gd name="connsiteY81" fmla="*/ 238764 h 3496775"/>
              <a:gd name="connsiteX82" fmla="*/ 2167863 w 3235420"/>
              <a:gd name="connsiteY82" fmla="*/ 296731 h 3496775"/>
              <a:gd name="connsiteX83" fmla="*/ 2035574 w 3235420"/>
              <a:gd name="connsiteY83" fmla="*/ 307863 h 3496775"/>
              <a:gd name="connsiteX84" fmla="*/ 2047899 w 3235420"/>
              <a:gd name="connsiteY84" fmla="*/ 174099 h 3496775"/>
              <a:gd name="connsiteX85" fmla="*/ 2126456 w 3235420"/>
              <a:gd name="connsiteY85" fmla="*/ 0 h 3496775"/>
              <a:gd name="connsiteX86" fmla="*/ 1966650 w 3235420"/>
              <a:gd name="connsiteY86" fmla="*/ 257318 h 3496775"/>
              <a:gd name="connsiteX87" fmla="*/ 1936870 w 3235420"/>
              <a:gd name="connsiteY87" fmla="*/ 32164 h 3496775"/>
              <a:gd name="connsiteX88" fmla="*/ 1901275 w 3235420"/>
              <a:gd name="connsiteY88" fmla="*/ 208756 h 3496775"/>
              <a:gd name="connsiteX89" fmla="*/ 1931363 w 3235420"/>
              <a:gd name="connsiteY89" fmla="*/ 367315 h 3496775"/>
              <a:gd name="connsiteX90" fmla="*/ 1837294 w 3235420"/>
              <a:gd name="connsiteY90" fmla="*/ 288733 h 3496775"/>
              <a:gd name="connsiteX91" fmla="*/ 1776782 w 3235420"/>
              <a:gd name="connsiteY91" fmla="*/ 138130 h 3496775"/>
              <a:gd name="connsiteX92" fmla="*/ 1812524 w 3235420"/>
              <a:gd name="connsiteY92" fmla="*/ 363351 h 3496775"/>
              <a:gd name="connsiteX93" fmla="*/ 2358415 w 3235420"/>
              <a:gd name="connsiteY93" fmla="*/ 907420 h 3496775"/>
              <a:gd name="connsiteX94" fmla="*/ 2235543 w 3235420"/>
              <a:gd name="connsiteY94" fmla="*/ 830779 h 3496775"/>
              <a:gd name="connsiteX95" fmla="*/ 2065635 w 3235420"/>
              <a:gd name="connsiteY95" fmla="*/ 746314 h 3496775"/>
              <a:gd name="connsiteX96" fmla="*/ 2108531 w 3235420"/>
              <a:gd name="connsiteY96" fmla="*/ 998194 h 3496775"/>
              <a:gd name="connsiteX97" fmla="*/ 2259254 w 3235420"/>
              <a:gd name="connsiteY97" fmla="*/ 1067227 h 3496775"/>
              <a:gd name="connsiteX98" fmla="*/ 2285163 w 3235420"/>
              <a:gd name="connsiteY98" fmla="*/ 1144483 h 3496775"/>
              <a:gd name="connsiteX99" fmla="*/ 2187208 w 3235420"/>
              <a:gd name="connsiteY99" fmla="*/ 1396872 h 3496775"/>
              <a:gd name="connsiteX100" fmla="*/ 1962055 w 3235420"/>
              <a:gd name="connsiteY100" fmla="*/ 1419847 h 3496775"/>
              <a:gd name="connsiteX101" fmla="*/ 1658786 w 3235420"/>
              <a:gd name="connsiteY101" fmla="*/ 1452012 h 3496775"/>
              <a:gd name="connsiteX102" fmla="*/ 514638 w 3235420"/>
              <a:gd name="connsiteY102" fmla="*/ 1433632 h 3496775"/>
              <a:gd name="connsiteX0" fmla="*/ 514638 w 3243238"/>
              <a:gd name="connsiteY0" fmla="*/ 1433632 h 3496775"/>
              <a:gd name="connsiteX1" fmla="*/ 514638 w 3243238"/>
              <a:gd name="connsiteY1" fmla="*/ 1433632 h 3496775"/>
              <a:gd name="connsiteX2" fmla="*/ 202179 w 3243238"/>
              <a:gd name="connsiteY2" fmla="*/ 1603646 h 3496775"/>
              <a:gd name="connsiteX3" fmla="*/ 18380 w 3243238"/>
              <a:gd name="connsiteY3" fmla="*/ 1787445 h 3496775"/>
              <a:gd name="connsiteX4" fmla="*/ 0 w 3243238"/>
              <a:gd name="connsiteY4" fmla="*/ 2063143 h 3496775"/>
              <a:gd name="connsiteX5" fmla="*/ 151635 w 3243238"/>
              <a:gd name="connsiteY5" fmla="*/ 1952864 h 3496775"/>
              <a:gd name="connsiteX6" fmla="*/ 188394 w 3243238"/>
              <a:gd name="connsiteY6" fmla="*/ 2003409 h 3496775"/>
              <a:gd name="connsiteX7" fmla="*/ 202179 w 3243238"/>
              <a:gd name="connsiteY7" fmla="*/ 1856369 h 3496775"/>
              <a:gd name="connsiteX8" fmla="*/ 280294 w 3243238"/>
              <a:gd name="connsiteY8" fmla="*/ 2269917 h 3496775"/>
              <a:gd name="connsiteX9" fmla="*/ 36760 w 3243238"/>
              <a:gd name="connsiteY9" fmla="*/ 2550211 h 3496775"/>
              <a:gd name="connsiteX10" fmla="*/ 45950 w 3243238"/>
              <a:gd name="connsiteY10" fmla="*/ 3363521 h 3496775"/>
              <a:gd name="connsiteX11" fmla="*/ 105685 w 3243238"/>
              <a:gd name="connsiteY11" fmla="*/ 3326761 h 3496775"/>
              <a:gd name="connsiteX12" fmla="*/ 133255 w 3243238"/>
              <a:gd name="connsiteY12" fmla="*/ 3469206 h 3496775"/>
              <a:gd name="connsiteX13" fmla="*/ 298674 w 3243238"/>
              <a:gd name="connsiteY13" fmla="*/ 3464611 h 3496775"/>
              <a:gd name="connsiteX14" fmla="*/ 353813 w 3243238"/>
              <a:gd name="connsiteY14" fmla="*/ 3427851 h 3496775"/>
              <a:gd name="connsiteX15" fmla="*/ 174609 w 3243238"/>
              <a:gd name="connsiteY15" fmla="*/ 3276217 h 3496775"/>
              <a:gd name="connsiteX16" fmla="*/ 170014 w 3243238"/>
              <a:gd name="connsiteY16" fmla="*/ 2720225 h 3496775"/>
              <a:gd name="connsiteX17" fmla="*/ 390573 w 3243238"/>
              <a:gd name="connsiteY17" fmla="*/ 2605350 h 3496775"/>
              <a:gd name="connsiteX18" fmla="*/ 298674 w 3243238"/>
              <a:gd name="connsiteY18" fmla="*/ 2734010 h 3496775"/>
              <a:gd name="connsiteX19" fmla="*/ 680057 w 3243238"/>
              <a:gd name="connsiteY19" fmla="*/ 3294597 h 3496775"/>
              <a:gd name="connsiteX20" fmla="*/ 721411 w 3243238"/>
              <a:gd name="connsiteY20" fmla="*/ 3262432 h 3496775"/>
              <a:gd name="connsiteX21" fmla="*/ 735196 w 3243238"/>
              <a:gd name="connsiteY21" fmla="*/ 3363521 h 3496775"/>
              <a:gd name="connsiteX22" fmla="*/ 928185 w 3243238"/>
              <a:gd name="connsiteY22" fmla="*/ 3363521 h 3496775"/>
              <a:gd name="connsiteX23" fmla="*/ 974135 w 3243238"/>
              <a:gd name="connsiteY23" fmla="*/ 3331356 h 3496775"/>
              <a:gd name="connsiteX24" fmla="*/ 758171 w 3243238"/>
              <a:gd name="connsiteY24" fmla="*/ 3193507 h 3496775"/>
              <a:gd name="connsiteX25" fmla="*/ 510043 w 3243238"/>
              <a:gd name="connsiteY25" fmla="*/ 2821314 h 3496775"/>
              <a:gd name="connsiteX26" fmla="*/ 519233 w 3243238"/>
              <a:gd name="connsiteY26" fmla="*/ 2738605 h 3496775"/>
              <a:gd name="connsiteX27" fmla="*/ 914400 w 3243238"/>
              <a:gd name="connsiteY27" fmla="*/ 2334247 h 3496775"/>
              <a:gd name="connsiteX28" fmla="*/ 1709331 w 3243238"/>
              <a:gd name="connsiteY28" fmla="*/ 2380197 h 3496775"/>
              <a:gd name="connsiteX29" fmla="*/ 1585267 w 3243238"/>
              <a:gd name="connsiteY29" fmla="*/ 3248647 h 3496775"/>
              <a:gd name="connsiteX30" fmla="*/ 1622026 w 3243238"/>
              <a:gd name="connsiteY30" fmla="*/ 3239457 h 3496775"/>
              <a:gd name="connsiteX31" fmla="*/ 1617432 w 3243238"/>
              <a:gd name="connsiteY31" fmla="*/ 3386496 h 3496775"/>
              <a:gd name="connsiteX32" fmla="*/ 1824205 w 3243238"/>
              <a:gd name="connsiteY32" fmla="*/ 3450826 h 3496775"/>
              <a:gd name="connsiteX33" fmla="*/ 1856370 w 3243238"/>
              <a:gd name="connsiteY33" fmla="*/ 3391091 h 3496775"/>
              <a:gd name="connsiteX34" fmla="*/ 1718521 w 3243238"/>
              <a:gd name="connsiteY34" fmla="*/ 3303786 h 3496775"/>
              <a:gd name="connsiteX35" fmla="*/ 1746091 w 3243238"/>
              <a:gd name="connsiteY35" fmla="*/ 2908619 h 3496775"/>
              <a:gd name="connsiteX36" fmla="*/ 1870155 w 3243238"/>
              <a:gd name="connsiteY36" fmla="*/ 2623730 h 3496775"/>
              <a:gd name="connsiteX37" fmla="*/ 1975840 w 3243238"/>
              <a:gd name="connsiteY37" fmla="*/ 2844289 h 3496775"/>
              <a:gd name="connsiteX38" fmla="*/ 2058549 w 3243238"/>
              <a:gd name="connsiteY38" fmla="*/ 3060253 h 3496775"/>
              <a:gd name="connsiteX39" fmla="*/ 2104499 w 3243238"/>
              <a:gd name="connsiteY39" fmla="*/ 3358926 h 3496775"/>
              <a:gd name="connsiteX40" fmla="*/ 2141259 w 3243238"/>
              <a:gd name="connsiteY40" fmla="*/ 3326761 h 3496775"/>
              <a:gd name="connsiteX41" fmla="*/ 2168828 w 3243238"/>
              <a:gd name="connsiteY41" fmla="*/ 3496775 h 3496775"/>
              <a:gd name="connsiteX42" fmla="*/ 2325058 w 3243238"/>
              <a:gd name="connsiteY42" fmla="*/ 3496775 h 3496775"/>
              <a:gd name="connsiteX43" fmla="*/ 2380197 w 3243238"/>
              <a:gd name="connsiteY43" fmla="*/ 3455421 h 3496775"/>
              <a:gd name="connsiteX44" fmla="*/ 2219373 w 3243238"/>
              <a:gd name="connsiteY44" fmla="*/ 3358926 h 3496775"/>
              <a:gd name="connsiteX45" fmla="*/ 2145854 w 3243238"/>
              <a:gd name="connsiteY45" fmla="*/ 3087823 h 3496775"/>
              <a:gd name="connsiteX46" fmla="*/ 2072334 w 3243238"/>
              <a:gd name="connsiteY46" fmla="*/ 2609945 h 3496775"/>
              <a:gd name="connsiteX47" fmla="*/ 2072334 w 3243238"/>
              <a:gd name="connsiteY47" fmla="*/ 2357222 h 3496775"/>
              <a:gd name="connsiteX48" fmla="*/ 2348033 w 3243238"/>
              <a:gd name="connsiteY48" fmla="*/ 2173423 h 3496775"/>
              <a:gd name="connsiteX49" fmla="*/ 2609946 w 3243238"/>
              <a:gd name="connsiteY49" fmla="*/ 1787445 h 3496775"/>
              <a:gd name="connsiteX50" fmla="*/ 2651301 w 3243238"/>
              <a:gd name="connsiteY50" fmla="*/ 1438227 h 3496775"/>
              <a:gd name="connsiteX51" fmla="*/ 2798340 w 3243238"/>
              <a:gd name="connsiteY51" fmla="*/ 1387682 h 3496775"/>
              <a:gd name="connsiteX52" fmla="*/ 2779960 w 3243238"/>
              <a:gd name="connsiteY52" fmla="*/ 1291187 h 3496775"/>
              <a:gd name="connsiteX53" fmla="*/ 2770770 w 3243238"/>
              <a:gd name="connsiteY53" fmla="*/ 1231453 h 3496775"/>
              <a:gd name="connsiteX54" fmla="*/ 2775365 w 3243238"/>
              <a:gd name="connsiteY54" fmla="*/ 1102793 h 3496775"/>
              <a:gd name="connsiteX55" fmla="*/ 2853480 w 3243238"/>
              <a:gd name="connsiteY55" fmla="*/ 1185503 h 3496775"/>
              <a:gd name="connsiteX56" fmla="*/ 2807530 w 3243238"/>
              <a:gd name="connsiteY56" fmla="*/ 1066034 h 3496775"/>
              <a:gd name="connsiteX57" fmla="*/ 2835100 w 3243238"/>
              <a:gd name="connsiteY57" fmla="*/ 1020084 h 3496775"/>
              <a:gd name="connsiteX58" fmla="*/ 2986734 w 3243238"/>
              <a:gd name="connsiteY58" fmla="*/ 771955 h 3496775"/>
              <a:gd name="connsiteX59" fmla="*/ 2745410 w 3243238"/>
              <a:gd name="connsiteY59" fmla="*/ 865784 h 3496775"/>
              <a:gd name="connsiteX60" fmla="*/ 3074039 w 3243238"/>
              <a:gd name="connsiteY60" fmla="*/ 501589 h 3496775"/>
              <a:gd name="connsiteX61" fmla="*/ 3219323 w 3243238"/>
              <a:gd name="connsiteY61" fmla="*/ 46231 h 3496775"/>
              <a:gd name="connsiteX62" fmla="*/ 3119988 w 3243238"/>
              <a:gd name="connsiteY62" fmla="*/ 328453 h 3496775"/>
              <a:gd name="connsiteX63" fmla="*/ 3079371 w 3243238"/>
              <a:gd name="connsiteY63" fmla="*/ 38232 h 3496775"/>
              <a:gd name="connsiteX64" fmla="*/ 3059798 w 3243238"/>
              <a:gd name="connsiteY64" fmla="*/ 388642 h 3496775"/>
              <a:gd name="connsiteX65" fmla="*/ 2963023 w 3243238"/>
              <a:gd name="connsiteY65" fmla="*/ 482754 h 3496775"/>
              <a:gd name="connsiteX66" fmla="*/ 2822963 w 3243238"/>
              <a:gd name="connsiteY66" fmla="*/ 60189 h 3496775"/>
              <a:gd name="connsiteX67" fmla="*/ 2887119 w 3243238"/>
              <a:gd name="connsiteY67" fmla="*/ 521161 h 3496775"/>
              <a:gd name="connsiteX68" fmla="*/ 2715630 w 3243238"/>
              <a:gd name="connsiteY68" fmla="*/ 730601 h 3496775"/>
              <a:gd name="connsiteX69" fmla="*/ 2649828 w 3243238"/>
              <a:gd name="connsiteY69" fmla="*/ 620884 h 3496775"/>
              <a:gd name="connsiteX70" fmla="*/ 2633832 w 3243238"/>
              <a:gd name="connsiteY70" fmla="*/ 446449 h 3496775"/>
              <a:gd name="connsiteX71" fmla="*/ 2586971 w 3243238"/>
              <a:gd name="connsiteY71" fmla="*/ 643296 h 3496775"/>
              <a:gd name="connsiteX72" fmla="*/ 2650846 w 3243238"/>
              <a:gd name="connsiteY72" fmla="*/ 771218 h 3496775"/>
              <a:gd name="connsiteX73" fmla="*/ 2632922 w 3243238"/>
              <a:gd name="connsiteY73" fmla="*/ 854946 h 3496775"/>
              <a:gd name="connsiteX74" fmla="*/ 2481287 w 3243238"/>
              <a:gd name="connsiteY74" fmla="*/ 854665 h 3496775"/>
              <a:gd name="connsiteX75" fmla="*/ 2393982 w 3243238"/>
              <a:gd name="connsiteY75" fmla="*/ 753575 h 3496775"/>
              <a:gd name="connsiteX76" fmla="*/ 2447929 w 3243238"/>
              <a:gd name="connsiteY76" fmla="*/ 605344 h 3496775"/>
              <a:gd name="connsiteX77" fmla="*/ 2420079 w 3243238"/>
              <a:gd name="connsiteY77" fmla="*/ 458586 h 3496775"/>
              <a:gd name="connsiteX78" fmla="*/ 2330389 w 3243238"/>
              <a:gd name="connsiteY78" fmla="*/ 702575 h 3496775"/>
              <a:gd name="connsiteX79" fmla="*/ 2045501 w 3243238"/>
              <a:gd name="connsiteY79" fmla="*/ 470160 h 3496775"/>
              <a:gd name="connsiteX80" fmla="*/ 2079139 w 3243238"/>
              <a:gd name="connsiteY80" fmla="*/ 379171 h 3496775"/>
              <a:gd name="connsiteX81" fmla="*/ 2305379 w 3243238"/>
              <a:gd name="connsiteY81" fmla="*/ 238764 h 3496775"/>
              <a:gd name="connsiteX82" fmla="*/ 2167863 w 3243238"/>
              <a:gd name="connsiteY82" fmla="*/ 296731 h 3496775"/>
              <a:gd name="connsiteX83" fmla="*/ 2035574 w 3243238"/>
              <a:gd name="connsiteY83" fmla="*/ 307863 h 3496775"/>
              <a:gd name="connsiteX84" fmla="*/ 2047899 w 3243238"/>
              <a:gd name="connsiteY84" fmla="*/ 174099 h 3496775"/>
              <a:gd name="connsiteX85" fmla="*/ 2126456 w 3243238"/>
              <a:gd name="connsiteY85" fmla="*/ 0 h 3496775"/>
              <a:gd name="connsiteX86" fmla="*/ 1966650 w 3243238"/>
              <a:gd name="connsiteY86" fmla="*/ 257318 h 3496775"/>
              <a:gd name="connsiteX87" fmla="*/ 1936870 w 3243238"/>
              <a:gd name="connsiteY87" fmla="*/ 32164 h 3496775"/>
              <a:gd name="connsiteX88" fmla="*/ 1901275 w 3243238"/>
              <a:gd name="connsiteY88" fmla="*/ 208756 h 3496775"/>
              <a:gd name="connsiteX89" fmla="*/ 1931363 w 3243238"/>
              <a:gd name="connsiteY89" fmla="*/ 367315 h 3496775"/>
              <a:gd name="connsiteX90" fmla="*/ 1837294 w 3243238"/>
              <a:gd name="connsiteY90" fmla="*/ 288733 h 3496775"/>
              <a:gd name="connsiteX91" fmla="*/ 1776782 w 3243238"/>
              <a:gd name="connsiteY91" fmla="*/ 138130 h 3496775"/>
              <a:gd name="connsiteX92" fmla="*/ 1812524 w 3243238"/>
              <a:gd name="connsiteY92" fmla="*/ 363351 h 3496775"/>
              <a:gd name="connsiteX93" fmla="*/ 2358415 w 3243238"/>
              <a:gd name="connsiteY93" fmla="*/ 907420 h 3496775"/>
              <a:gd name="connsiteX94" fmla="*/ 2235543 w 3243238"/>
              <a:gd name="connsiteY94" fmla="*/ 830779 h 3496775"/>
              <a:gd name="connsiteX95" fmla="*/ 2065635 w 3243238"/>
              <a:gd name="connsiteY95" fmla="*/ 746314 h 3496775"/>
              <a:gd name="connsiteX96" fmla="*/ 2108531 w 3243238"/>
              <a:gd name="connsiteY96" fmla="*/ 998194 h 3496775"/>
              <a:gd name="connsiteX97" fmla="*/ 2259254 w 3243238"/>
              <a:gd name="connsiteY97" fmla="*/ 1067227 h 3496775"/>
              <a:gd name="connsiteX98" fmla="*/ 2285163 w 3243238"/>
              <a:gd name="connsiteY98" fmla="*/ 1144483 h 3496775"/>
              <a:gd name="connsiteX99" fmla="*/ 2187208 w 3243238"/>
              <a:gd name="connsiteY99" fmla="*/ 1396872 h 3496775"/>
              <a:gd name="connsiteX100" fmla="*/ 1962055 w 3243238"/>
              <a:gd name="connsiteY100" fmla="*/ 1419847 h 3496775"/>
              <a:gd name="connsiteX101" fmla="*/ 1658786 w 3243238"/>
              <a:gd name="connsiteY101" fmla="*/ 1452012 h 3496775"/>
              <a:gd name="connsiteX102" fmla="*/ 514638 w 3243238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5410 w 3248517"/>
              <a:gd name="connsiteY59" fmla="*/ 865784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5410 w 3248517"/>
              <a:gd name="connsiteY59" fmla="*/ 865784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98993 w 3248517"/>
              <a:gd name="connsiteY46" fmla="*/ 2839211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98993 w 3248517"/>
              <a:gd name="connsiteY46" fmla="*/ 2839211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98993 w 3248517"/>
              <a:gd name="connsiteY46" fmla="*/ 2839211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9657 w 3248517"/>
              <a:gd name="connsiteY46" fmla="*/ 2820550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40700 w 3248517"/>
              <a:gd name="connsiteY44" fmla="*/ 3366924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53539 w 3248517"/>
              <a:gd name="connsiteY43" fmla="*/ 3463419 h 3496775"/>
              <a:gd name="connsiteX44" fmla="*/ 2240700 w 3248517"/>
              <a:gd name="connsiteY44" fmla="*/ 3366924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53539 w 3248517"/>
              <a:gd name="connsiteY43" fmla="*/ 3463419 h 3496775"/>
              <a:gd name="connsiteX44" fmla="*/ 2240700 w 3248517"/>
              <a:gd name="connsiteY44" fmla="*/ 3366924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502107"/>
              <a:gd name="connsiteX1" fmla="*/ 514638 w 3248517"/>
              <a:gd name="connsiteY1" fmla="*/ 1433632 h 3502107"/>
              <a:gd name="connsiteX2" fmla="*/ 202179 w 3248517"/>
              <a:gd name="connsiteY2" fmla="*/ 1603646 h 3502107"/>
              <a:gd name="connsiteX3" fmla="*/ 18380 w 3248517"/>
              <a:gd name="connsiteY3" fmla="*/ 1787445 h 3502107"/>
              <a:gd name="connsiteX4" fmla="*/ 0 w 3248517"/>
              <a:gd name="connsiteY4" fmla="*/ 2063143 h 3502107"/>
              <a:gd name="connsiteX5" fmla="*/ 151635 w 3248517"/>
              <a:gd name="connsiteY5" fmla="*/ 1952864 h 3502107"/>
              <a:gd name="connsiteX6" fmla="*/ 188394 w 3248517"/>
              <a:gd name="connsiteY6" fmla="*/ 2003409 h 3502107"/>
              <a:gd name="connsiteX7" fmla="*/ 202179 w 3248517"/>
              <a:gd name="connsiteY7" fmla="*/ 1856369 h 3502107"/>
              <a:gd name="connsiteX8" fmla="*/ 280294 w 3248517"/>
              <a:gd name="connsiteY8" fmla="*/ 2269917 h 3502107"/>
              <a:gd name="connsiteX9" fmla="*/ 36760 w 3248517"/>
              <a:gd name="connsiteY9" fmla="*/ 2550211 h 3502107"/>
              <a:gd name="connsiteX10" fmla="*/ 45950 w 3248517"/>
              <a:gd name="connsiteY10" fmla="*/ 3363521 h 3502107"/>
              <a:gd name="connsiteX11" fmla="*/ 105685 w 3248517"/>
              <a:gd name="connsiteY11" fmla="*/ 3326761 h 3502107"/>
              <a:gd name="connsiteX12" fmla="*/ 133255 w 3248517"/>
              <a:gd name="connsiteY12" fmla="*/ 3469206 h 3502107"/>
              <a:gd name="connsiteX13" fmla="*/ 298674 w 3248517"/>
              <a:gd name="connsiteY13" fmla="*/ 3464611 h 3502107"/>
              <a:gd name="connsiteX14" fmla="*/ 353813 w 3248517"/>
              <a:gd name="connsiteY14" fmla="*/ 3427851 h 3502107"/>
              <a:gd name="connsiteX15" fmla="*/ 174609 w 3248517"/>
              <a:gd name="connsiteY15" fmla="*/ 3276217 h 3502107"/>
              <a:gd name="connsiteX16" fmla="*/ 170014 w 3248517"/>
              <a:gd name="connsiteY16" fmla="*/ 2720225 h 3502107"/>
              <a:gd name="connsiteX17" fmla="*/ 390573 w 3248517"/>
              <a:gd name="connsiteY17" fmla="*/ 2605350 h 3502107"/>
              <a:gd name="connsiteX18" fmla="*/ 298674 w 3248517"/>
              <a:gd name="connsiteY18" fmla="*/ 2734010 h 3502107"/>
              <a:gd name="connsiteX19" fmla="*/ 680057 w 3248517"/>
              <a:gd name="connsiteY19" fmla="*/ 3294597 h 3502107"/>
              <a:gd name="connsiteX20" fmla="*/ 721411 w 3248517"/>
              <a:gd name="connsiteY20" fmla="*/ 3262432 h 3502107"/>
              <a:gd name="connsiteX21" fmla="*/ 735196 w 3248517"/>
              <a:gd name="connsiteY21" fmla="*/ 3363521 h 3502107"/>
              <a:gd name="connsiteX22" fmla="*/ 928185 w 3248517"/>
              <a:gd name="connsiteY22" fmla="*/ 3363521 h 3502107"/>
              <a:gd name="connsiteX23" fmla="*/ 974135 w 3248517"/>
              <a:gd name="connsiteY23" fmla="*/ 3331356 h 3502107"/>
              <a:gd name="connsiteX24" fmla="*/ 758171 w 3248517"/>
              <a:gd name="connsiteY24" fmla="*/ 3193507 h 3502107"/>
              <a:gd name="connsiteX25" fmla="*/ 510043 w 3248517"/>
              <a:gd name="connsiteY25" fmla="*/ 2821314 h 3502107"/>
              <a:gd name="connsiteX26" fmla="*/ 519233 w 3248517"/>
              <a:gd name="connsiteY26" fmla="*/ 2738605 h 3502107"/>
              <a:gd name="connsiteX27" fmla="*/ 914400 w 3248517"/>
              <a:gd name="connsiteY27" fmla="*/ 2334247 h 3502107"/>
              <a:gd name="connsiteX28" fmla="*/ 1709331 w 3248517"/>
              <a:gd name="connsiteY28" fmla="*/ 2380197 h 3502107"/>
              <a:gd name="connsiteX29" fmla="*/ 1585267 w 3248517"/>
              <a:gd name="connsiteY29" fmla="*/ 3248647 h 3502107"/>
              <a:gd name="connsiteX30" fmla="*/ 1622026 w 3248517"/>
              <a:gd name="connsiteY30" fmla="*/ 3239457 h 3502107"/>
              <a:gd name="connsiteX31" fmla="*/ 1617432 w 3248517"/>
              <a:gd name="connsiteY31" fmla="*/ 3386496 h 3502107"/>
              <a:gd name="connsiteX32" fmla="*/ 1824205 w 3248517"/>
              <a:gd name="connsiteY32" fmla="*/ 3450826 h 3502107"/>
              <a:gd name="connsiteX33" fmla="*/ 1856370 w 3248517"/>
              <a:gd name="connsiteY33" fmla="*/ 3391091 h 3502107"/>
              <a:gd name="connsiteX34" fmla="*/ 1718521 w 3248517"/>
              <a:gd name="connsiteY34" fmla="*/ 3303786 h 3502107"/>
              <a:gd name="connsiteX35" fmla="*/ 1746091 w 3248517"/>
              <a:gd name="connsiteY35" fmla="*/ 2908619 h 3502107"/>
              <a:gd name="connsiteX36" fmla="*/ 1870155 w 3248517"/>
              <a:gd name="connsiteY36" fmla="*/ 2623730 h 3502107"/>
              <a:gd name="connsiteX37" fmla="*/ 1975840 w 3248517"/>
              <a:gd name="connsiteY37" fmla="*/ 2844289 h 3502107"/>
              <a:gd name="connsiteX38" fmla="*/ 2058549 w 3248517"/>
              <a:gd name="connsiteY38" fmla="*/ 3060253 h 3502107"/>
              <a:gd name="connsiteX39" fmla="*/ 2104499 w 3248517"/>
              <a:gd name="connsiteY39" fmla="*/ 3358926 h 3502107"/>
              <a:gd name="connsiteX40" fmla="*/ 2141259 w 3248517"/>
              <a:gd name="connsiteY40" fmla="*/ 3326761 h 3502107"/>
              <a:gd name="connsiteX41" fmla="*/ 2168828 w 3248517"/>
              <a:gd name="connsiteY41" fmla="*/ 3496775 h 3502107"/>
              <a:gd name="connsiteX42" fmla="*/ 2271740 w 3248517"/>
              <a:gd name="connsiteY42" fmla="*/ 3502107 h 3502107"/>
              <a:gd name="connsiteX43" fmla="*/ 2353539 w 3248517"/>
              <a:gd name="connsiteY43" fmla="*/ 3463419 h 3502107"/>
              <a:gd name="connsiteX44" fmla="*/ 2240700 w 3248517"/>
              <a:gd name="connsiteY44" fmla="*/ 3366924 h 3502107"/>
              <a:gd name="connsiteX45" fmla="*/ 2145854 w 3248517"/>
              <a:gd name="connsiteY45" fmla="*/ 3087823 h 3502107"/>
              <a:gd name="connsiteX46" fmla="*/ 2101660 w 3248517"/>
              <a:gd name="connsiteY46" fmla="*/ 2817884 h 3502107"/>
              <a:gd name="connsiteX47" fmla="*/ 2072334 w 3248517"/>
              <a:gd name="connsiteY47" fmla="*/ 2357222 h 3502107"/>
              <a:gd name="connsiteX48" fmla="*/ 2313376 w 3248517"/>
              <a:gd name="connsiteY48" fmla="*/ 2205413 h 3502107"/>
              <a:gd name="connsiteX49" fmla="*/ 2604615 w 3248517"/>
              <a:gd name="connsiteY49" fmla="*/ 1779447 h 3502107"/>
              <a:gd name="connsiteX50" fmla="*/ 2672628 w 3248517"/>
              <a:gd name="connsiteY50" fmla="*/ 1448891 h 3502107"/>
              <a:gd name="connsiteX51" fmla="*/ 2785010 w 3248517"/>
              <a:gd name="connsiteY51" fmla="*/ 1398346 h 3502107"/>
              <a:gd name="connsiteX52" fmla="*/ 2774628 w 3248517"/>
              <a:gd name="connsiteY52" fmla="*/ 1288521 h 3502107"/>
              <a:gd name="connsiteX53" fmla="*/ 2760106 w 3248517"/>
              <a:gd name="connsiteY53" fmla="*/ 1231453 h 3502107"/>
              <a:gd name="connsiteX54" fmla="*/ 2783362 w 3248517"/>
              <a:gd name="connsiteY54" fmla="*/ 1121454 h 3502107"/>
              <a:gd name="connsiteX55" fmla="*/ 2813492 w 3248517"/>
              <a:gd name="connsiteY55" fmla="*/ 1132185 h 3502107"/>
              <a:gd name="connsiteX56" fmla="*/ 2807530 w 3248517"/>
              <a:gd name="connsiteY56" fmla="*/ 1066034 h 3502107"/>
              <a:gd name="connsiteX57" fmla="*/ 2835100 w 3248517"/>
              <a:gd name="connsiteY57" fmla="*/ 1020084 h 3502107"/>
              <a:gd name="connsiteX58" fmla="*/ 2946306 w 3248517"/>
              <a:gd name="connsiteY58" fmla="*/ 872562 h 3502107"/>
              <a:gd name="connsiteX59" fmla="*/ 2986734 w 3248517"/>
              <a:gd name="connsiteY59" fmla="*/ 771955 h 3502107"/>
              <a:gd name="connsiteX60" fmla="*/ 2876992 w 3248517"/>
              <a:gd name="connsiteY60" fmla="*/ 819245 h 3502107"/>
              <a:gd name="connsiteX61" fmla="*/ 2742744 w 3248517"/>
              <a:gd name="connsiteY61" fmla="*/ 868450 h 3502107"/>
              <a:gd name="connsiteX62" fmla="*/ 3074039 w 3248517"/>
              <a:gd name="connsiteY62" fmla="*/ 501589 h 3502107"/>
              <a:gd name="connsiteX63" fmla="*/ 3219323 w 3248517"/>
              <a:gd name="connsiteY63" fmla="*/ 46231 h 3502107"/>
              <a:gd name="connsiteX64" fmla="*/ 3119988 w 3248517"/>
              <a:gd name="connsiteY64" fmla="*/ 328453 h 3502107"/>
              <a:gd name="connsiteX65" fmla="*/ 3079371 w 3248517"/>
              <a:gd name="connsiteY65" fmla="*/ 38232 h 3502107"/>
              <a:gd name="connsiteX66" fmla="*/ 3059798 w 3248517"/>
              <a:gd name="connsiteY66" fmla="*/ 388642 h 3502107"/>
              <a:gd name="connsiteX67" fmla="*/ 2963023 w 3248517"/>
              <a:gd name="connsiteY67" fmla="*/ 482754 h 3502107"/>
              <a:gd name="connsiteX68" fmla="*/ 2822963 w 3248517"/>
              <a:gd name="connsiteY68" fmla="*/ 60189 h 3502107"/>
              <a:gd name="connsiteX69" fmla="*/ 2887119 w 3248517"/>
              <a:gd name="connsiteY69" fmla="*/ 521161 h 3502107"/>
              <a:gd name="connsiteX70" fmla="*/ 2715630 w 3248517"/>
              <a:gd name="connsiteY70" fmla="*/ 730601 h 3502107"/>
              <a:gd name="connsiteX71" fmla="*/ 2649828 w 3248517"/>
              <a:gd name="connsiteY71" fmla="*/ 620884 h 3502107"/>
              <a:gd name="connsiteX72" fmla="*/ 2633832 w 3248517"/>
              <a:gd name="connsiteY72" fmla="*/ 446449 h 3502107"/>
              <a:gd name="connsiteX73" fmla="*/ 2586971 w 3248517"/>
              <a:gd name="connsiteY73" fmla="*/ 643296 h 3502107"/>
              <a:gd name="connsiteX74" fmla="*/ 2650846 w 3248517"/>
              <a:gd name="connsiteY74" fmla="*/ 771218 h 3502107"/>
              <a:gd name="connsiteX75" fmla="*/ 2632922 w 3248517"/>
              <a:gd name="connsiteY75" fmla="*/ 854946 h 3502107"/>
              <a:gd name="connsiteX76" fmla="*/ 2481287 w 3248517"/>
              <a:gd name="connsiteY76" fmla="*/ 854665 h 3502107"/>
              <a:gd name="connsiteX77" fmla="*/ 2393982 w 3248517"/>
              <a:gd name="connsiteY77" fmla="*/ 753575 h 3502107"/>
              <a:gd name="connsiteX78" fmla="*/ 2447929 w 3248517"/>
              <a:gd name="connsiteY78" fmla="*/ 605344 h 3502107"/>
              <a:gd name="connsiteX79" fmla="*/ 2420079 w 3248517"/>
              <a:gd name="connsiteY79" fmla="*/ 458586 h 3502107"/>
              <a:gd name="connsiteX80" fmla="*/ 2330389 w 3248517"/>
              <a:gd name="connsiteY80" fmla="*/ 702575 h 3502107"/>
              <a:gd name="connsiteX81" fmla="*/ 2045501 w 3248517"/>
              <a:gd name="connsiteY81" fmla="*/ 470160 h 3502107"/>
              <a:gd name="connsiteX82" fmla="*/ 2079139 w 3248517"/>
              <a:gd name="connsiteY82" fmla="*/ 379171 h 3502107"/>
              <a:gd name="connsiteX83" fmla="*/ 2305379 w 3248517"/>
              <a:gd name="connsiteY83" fmla="*/ 238764 h 3502107"/>
              <a:gd name="connsiteX84" fmla="*/ 2167863 w 3248517"/>
              <a:gd name="connsiteY84" fmla="*/ 296731 h 3502107"/>
              <a:gd name="connsiteX85" fmla="*/ 2035574 w 3248517"/>
              <a:gd name="connsiteY85" fmla="*/ 307863 h 3502107"/>
              <a:gd name="connsiteX86" fmla="*/ 2047899 w 3248517"/>
              <a:gd name="connsiteY86" fmla="*/ 174099 h 3502107"/>
              <a:gd name="connsiteX87" fmla="*/ 2126456 w 3248517"/>
              <a:gd name="connsiteY87" fmla="*/ 0 h 3502107"/>
              <a:gd name="connsiteX88" fmla="*/ 1966650 w 3248517"/>
              <a:gd name="connsiteY88" fmla="*/ 257318 h 3502107"/>
              <a:gd name="connsiteX89" fmla="*/ 1936870 w 3248517"/>
              <a:gd name="connsiteY89" fmla="*/ 32164 h 3502107"/>
              <a:gd name="connsiteX90" fmla="*/ 1901275 w 3248517"/>
              <a:gd name="connsiteY90" fmla="*/ 208756 h 3502107"/>
              <a:gd name="connsiteX91" fmla="*/ 1931363 w 3248517"/>
              <a:gd name="connsiteY91" fmla="*/ 367315 h 3502107"/>
              <a:gd name="connsiteX92" fmla="*/ 1837294 w 3248517"/>
              <a:gd name="connsiteY92" fmla="*/ 288733 h 3502107"/>
              <a:gd name="connsiteX93" fmla="*/ 1776782 w 3248517"/>
              <a:gd name="connsiteY93" fmla="*/ 138130 h 3502107"/>
              <a:gd name="connsiteX94" fmla="*/ 1812524 w 3248517"/>
              <a:gd name="connsiteY94" fmla="*/ 363351 h 3502107"/>
              <a:gd name="connsiteX95" fmla="*/ 2358415 w 3248517"/>
              <a:gd name="connsiteY95" fmla="*/ 907420 h 3502107"/>
              <a:gd name="connsiteX96" fmla="*/ 2235543 w 3248517"/>
              <a:gd name="connsiteY96" fmla="*/ 830779 h 3502107"/>
              <a:gd name="connsiteX97" fmla="*/ 2065635 w 3248517"/>
              <a:gd name="connsiteY97" fmla="*/ 746314 h 3502107"/>
              <a:gd name="connsiteX98" fmla="*/ 2108531 w 3248517"/>
              <a:gd name="connsiteY98" fmla="*/ 998194 h 3502107"/>
              <a:gd name="connsiteX99" fmla="*/ 2259254 w 3248517"/>
              <a:gd name="connsiteY99" fmla="*/ 1067227 h 3502107"/>
              <a:gd name="connsiteX100" fmla="*/ 2285163 w 3248517"/>
              <a:gd name="connsiteY100" fmla="*/ 1144483 h 3502107"/>
              <a:gd name="connsiteX101" fmla="*/ 2187208 w 3248517"/>
              <a:gd name="connsiteY101" fmla="*/ 1396872 h 3502107"/>
              <a:gd name="connsiteX102" fmla="*/ 1962055 w 3248517"/>
              <a:gd name="connsiteY102" fmla="*/ 1419847 h 3502107"/>
              <a:gd name="connsiteX103" fmla="*/ 1658786 w 3248517"/>
              <a:gd name="connsiteY103" fmla="*/ 1452012 h 3502107"/>
              <a:gd name="connsiteX104" fmla="*/ 514638 w 3248517"/>
              <a:gd name="connsiteY104" fmla="*/ 1433632 h 3502107"/>
              <a:gd name="connsiteX0" fmla="*/ 514638 w 3248517"/>
              <a:gd name="connsiteY0" fmla="*/ 1433632 h 3502803"/>
              <a:gd name="connsiteX1" fmla="*/ 514638 w 3248517"/>
              <a:gd name="connsiteY1" fmla="*/ 1433632 h 3502803"/>
              <a:gd name="connsiteX2" fmla="*/ 202179 w 3248517"/>
              <a:gd name="connsiteY2" fmla="*/ 1603646 h 3502803"/>
              <a:gd name="connsiteX3" fmla="*/ 18380 w 3248517"/>
              <a:gd name="connsiteY3" fmla="*/ 1787445 h 3502803"/>
              <a:gd name="connsiteX4" fmla="*/ 0 w 3248517"/>
              <a:gd name="connsiteY4" fmla="*/ 2063143 h 3502803"/>
              <a:gd name="connsiteX5" fmla="*/ 151635 w 3248517"/>
              <a:gd name="connsiteY5" fmla="*/ 1952864 h 3502803"/>
              <a:gd name="connsiteX6" fmla="*/ 188394 w 3248517"/>
              <a:gd name="connsiteY6" fmla="*/ 2003409 h 3502803"/>
              <a:gd name="connsiteX7" fmla="*/ 202179 w 3248517"/>
              <a:gd name="connsiteY7" fmla="*/ 1856369 h 3502803"/>
              <a:gd name="connsiteX8" fmla="*/ 280294 w 3248517"/>
              <a:gd name="connsiteY8" fmla="*/ 2269917 h 3502803"/>
              <a:gd name="connsiteX9" fmla="*/ 36760 w 3248517"/>
              <a:gd name="connsiteY9" fmla="*/ 2550211 h 3502803"/>
              <a:gd name="connsiteX10" fmla="*/ 45950 w 3248517"/>
              <a:gd name="connsiteY10" fmla="*/ 3363521 h 3502803"/>
              <a:gd name="connsiteX11" fmla="*/ 105685 w 3248517"/>
              <a:gd name="connsiteY11" fmla="*/ 3326761 h 3502803"/>
              <a:gd name="connsiteX12" fmla="*/ 133255 w 3248517"/>
              <a:gd name="connsiteY12" fmla="*/ 3469206 h 3502803"/>
              <a:gd name="connsiteX13" fmla="*/ 298674 w 3248517"/>
              <a:gd name="connsiteY13" fmla="*/ 3464611 h 3502803"/>
              <a:gd name="connsiteX14" fmla="*/ 353813 w 3248517"/>
              <a:gd name="connsiteY14" fmla="*/ 3427851 h 3502803"/>
              <a:gd name="connsiteX15" fmla="*/ 174609 w 3248517"/>
              <a:gd name="connsiteY15" fmla="*/ 3276217 h 3502803"/>
              <a:gd name="connsiteX16" fmla="*/ 170014 w 3248517"/>
              <a:gd name="connsiteY16" fmla="*/ 2720225 h 3502803"/>
              <a:gd name="connsiteX17" fmla="*/ 390573 w 3248517"/>
              <a:gd name="connsiteY17" fmla="*/ 2605350 h 3502803"/>
              <a:gd name="connsiteX18" fmla="*/ 298674 w 3248517"/>
              <a:gd name="connsiteY18" fmla="*/ 2734010 h 3502803"/>
              <a:gd name="connsiteX19" fmla="*/ 680057 w 3248517"/>
              <a:gd name="connsiteY19" fmla="*/ 3294597 h 3502803"/>
              <a:gd name="connsiteX20" fmla="*/ 721411 w 3248517"/>
              <a:gd name="connsiteY20" fmla="*/ 3262432 h 3502803"/>
              <a:gd name="connsiteX21" fmla="*/ 735196 w 3248517"/>
              <a:gd name="connsiteY21" fmla="*/ 3363521 h 3502803"/>
              <a:gd name="connsiteX22" fmla="*/ 928185 w 3248517"/>
              <a:gd name="connsiteY22" fmla="*/ 3363521 h 3502803"/>
              <a:gd name="connsiteX23" fmla="*/ 974135 w 3248517"/>
              <a:gd name="connsiteY23" fmla="*/ 3331356 h 3502803"/>
              <a:gd name="connsiteX24" fmla="*/ 758171 w 3248517"/>
              <a:gd name="connsiteY24" fmla="*/ 3193507 h 3502803"/>
              <a:gd name="connsiteX25" fmla="*/ 510043 w 3248517"/>
              <a:gd name="connsiteY25" fmla="*/ 2821314 h 3502803"/>
              <a:gd name="connsiteX26" fmla="*/ 519233 w 3248517"/>
              <a:gd name="connsiteY26" fmla="*/ 2738605 h 3502803"/>
              <a:gd name="connsiteX27" fmla="*/ 914400 w 3248517"/>
              <a:gd name="connsiteY27" fmla="*/ 2334247 h 3502803"/>
              <a:gd name="connsiteX28" fmla="*/ 1709331 w 3248517"/>
              <a:gd name="connsiteY28" fmla="*/ 2380197 h 3502803"/>
              <a:gd name="connsiteX29" fmla="*/ 1585267 w 3248517"/>
              <a:gd name="connsiteY29" fmla="*/ 3248647 h 3502803"/>
              <a:gd name="connsiteX30" fmla="*/ 1622026 w 3248517"/>
              <a:gd name="connsiteY30" fmla="*/ 3239457 h 3502803"/>
              <a:gd name="connsiteX31" fmla="*/ 1617432 w 3248517"/>
              <a:gd name="connsiteY31" fmla="*/ 3386496 h 3502803"/>
              <a:gd name="connsiteX32" fmla="*/ 1824205 w 3248517"/>
              <a:gd name="connsiteY32" fmla="*/ 3450826 h 3502803"/>
              <a:gd name="connsiteX33" fmla="*/ 1856370 w 3248517"/>
              <a:gd name="connsiteY33" fmla="*/ 3391091 h 3502803"/>
              <a:gd name="connsiteX34" fmla="*/ 1718521 w 3248517"/>
              <a:gd name="connsiteY34" fmla="*/ 3303786 h 3502803"/>
              <a:gd name="connsiteX35" fmla="*/ 1746091 w 3248517"/>
              <a:gd name="connsiteY35" fmla="*/ 2908619 h 3502803"/>
              <a:gd name="connsiteX36" fmla="*/ 1870155 w 3248517"/>
              <a:gd name="connsiteY36" fmla="*/ 2623730 h 3502803"/>
              <a:gd name="connsiteX37" fmla="*/ 1975840 w 3248517"/>
              <a:gd name="connsiteY37" fmla="*/ 2844289 h 3502803"/>
              <a:gd name="connsiteX38" fmla="*/ 2058549 w 3248517"/>
              <a:gd name="connsiteY38" fmla="*/ 3060253 h 3502803"/>
              <a:gd name="connsiteX39" fmla="*/ 2104499 w 3248517"/>
              <a:gd name="connsiteY39" fmla="*/ 3358926 h 3502803"/>
              <a:gd name="connsiteX40" fmla="*/ 2141259 w 3248517"/>
              <a:gd name="connsiteY40" fmla="*/ 3326761 h 3502803"/>
              <a:gd name="connsiteX41" fmla="*/ 2168828 w 3248517"/>
              <a:gd name="connsiteY41" fmla="*/ 3496775 h 3502803"/>
              <a:gd name="connsiteX42" fmla="*/ 2271740 w 3248517"/>
              <a:gd name="connsiteY42" fmla="*/ 3502107 h 3502803"/>
              <a:gd name="connsiteX43" fmla="*/ 2353539 w 3248517"/>
              <a:gd name="connsiteY43" fmla="*/ 3463419 h 3502803"/>
              <a:gd name="connsiteX44" fmla="*/ 2240700 w 3248517"/>
              <a:gd name="connsiteY44" fmla="*/ 3366924 h 3502803"/>
              <a:gd name="connsiteX45" fmla="*/ 2145854 w 3248517"/>
              <a:gd name="connsiteY45" fmla="*/ 3087823 h 3502803"/>
              <a:gd name="connsiteX46" fmla="*/ 2101660 w 3248517"/>
              <a:gd name="connsiteY46" fmla="*/ 2817884 h 3502803"/>
              <a:gd name="connsiteX47" fmla="*/ 2072334 w 3248517"/>
              <a:gd name="connsiteY47" fmla="*/ 2357222 h 3502803"/>
              <a:gd name="connsiteX48" fmla="*/ 2313376 w 3248517"/>
              <a:gd name="connsiteY48" fmla="*/ 2205413 h 3502803"/>
              <a:gd name="connsiteX49" fmla="*/ 2604615 w 3248517"/>
              <a:gd name="connsiteY49" fmla="*/ 1779447 h 3502803"/>
              <a:gd name="connsiteX50" fmla="*/ 2672628 w 3248517"/>
              <a:gd name="connsiteY50" fmla="*/ 1448891 h 3502803"/>
              <a:gd name="connsiteX51" fmla="*/ 2785010 w 3248517"/>
              <a:gd name="connsiteY51" fmla="*/ 1398346 h 3502803"/>
              <a:gd name="connsiteX52" fmla="*/ 2774628 w 3248517"/>
              <a:gd name="connsiteY52" fmla="*/ 1288521 h 3502803"/>
              <a:gd name="connsiteX53" fmla="*/ 2760106 w 3248517"/>
              <a:gd name="connsiteY53" fmla="*/ 1231453 h 3502803"/>
              <a:gd name="connsiteX54" fmla="*/ 2783362 w 3248517"/>
              <a:gd name="connsiteY54" fmla="*/ 1121454 h 3502803"/>
              <a:gd name="connsiteX55" fmla="*/ 2813492 w 3248517"/>
              <a:gd name="connsiteY55" fmla="*/ 1132185 h 3502803"/>
              <a:gd name="connsiteX56" fmla="*/ 2807530 w 3248517"/>
              <a:gd name="connsiteY56" fmla="*/ 1066034 h 3502803"/>
              <a:gd name="connsiteX57" fmla="*/ 2835100 w 3248517"/>
              <a:gd name="connsiteY57" fmla="*/ 1020084 h 3502803"/>
              <a:gd name="connsiteX58" fmla="*/ 2946306 w 3248517"/>
              <a:gd name="connsiteY58" fmla="*/ 872562 h 3502803"/>
              <a:gd name="connsiteX59" fmla="*/ 2986734 w 3248517"/>
              <a:gd name="connsiteY59" fmla="*/ 771955 h 3502803"/>
              <a:gd name="connsiteX60" fmla="*/ 2876992 w 3248517"/>
              <a:gd name="connsiteY60" fmla="*/ 819245 h 3502803"/>
              <a:gd name="connsiteX61" fmla="*/ 2742744 w 3248517"/>
              <a:gd name="connsiteY61" fmla="*/ 868450 h 3502803"/>
              <a:gd name="connsiteX62" fmla="*/ 3074039 w 3248517"/>
              <a:gd name="connsiteY62" fmla="*/ 501589 h 3502803"/>
              <a:gd name="connsiteX63" fmla="*/ 3219323 w 3248517"/>
              <a:gd name="connsiteY63" fmla="*/ 46231 h 3502803"/>
              <a:gd name="connsiteX64" fmla="*/ 3119988 w 3248517"/>
              <a:gd name="connsiteY64" fmla="*/ 328453 h 3502803"/>
              <a:gd name="connsiteX65" fmla="*/ 3079371 w 3248517"/>
              <a:gd name="connsiteY65" fmla="*/ 38232 h 3502803"/>
              <a:gd name="connsiteX66" fmla="*/ 3059798 w 3248517"/>
              <a:gd name="connsiteY66" fmla="*/ 388642 h 3502803"/>
              <a:gd name="connsiteX67" fmla="*/ 2963023 w 3248517"/>
              <a:gd name="connsiteY67" fmla="*/ 482754 h 3502803"/>
              <a:gd name="connsiteX68" fmla="*/ 2822963 w 3248517"/>
              <a:gd name="connsiteY68" fmla="*/ 60189 h 3502803"/>
              <a:gd name="connsiteX69" fmla="*/ 2887119 w 3248517"/>
              <a:gd name="connsiteY69" fmla="*/ 521161 h 3502803"/>
              <a:gd name="connsiteX70" fmla="*/ 2715630 w 3248517"/>
              <a:gd name="connsiteY70" fmla="*/ 730601 h 3502803"/>
              <a:gd name="connsiteX71" fmla="*/ 2649828 w 3248517"/>
              <a:gd name="connsiteY71" fmla="*/ 620884 h 3502803"/>
              <a:gd name="connsiteX72" fmla="*/ 2633832 w 3248517"/>
              <a:gd name="connsiteY72" fmla="*/ 446449 h 3502803"/>
              <a:gd name="connsiteX73" fmla="*/ 2586971 w 3248517"/>
              <a:gd name="connsiteY73" fmla="*/ 643296 h 3502803"/>
              <a:gd name="connsiteX74" fmla="*/ 2650846 w 3248517"/>
              <a:gd name="connsiteY74" fmla="*/ 771218 h 3502803"/>
              <a:gd name="connsiteX75" fmla="*/ 2632922 w 3248517"/>
              <a:gd name="connsiteY75" fmla="*/ 854946 h 3502803"/>
              <a:gd name="connsiteX76" fmla="*/ 2481287 w 3248517"/>
              <a:gd name="connsiteY76" fmla="*/ 854665 h 3502803"/>
              <a:gd name="connsiteX77" fmla="*/ 2393982 w 3248517"/>
              <a:gd name="connsiteY77" fmla="*/ 753575 h 3502803"/>
              <a:gd name="connsiteX78" fmla="*/ 2447929 w 3248517"/>
              <a:gd name="connsiteY78" fmla="*/ 605344 h 3502803"/>
              <a:gd name="connsiteX79" fmla="*/ 2420079 w 3248517"/>
              <a:gd name="connsiteY79" fmla="*/ 458586 h 3502803"/>
              <a:gd name="connsiteX80" fmla="*/ 2330389 w 3248517"/>
              <a:gd name="connsiteY80" fmla="*/ 702575 h 3502803"/>
              <a:gd name="connsiteX81" fmla="*/ 2045501 w 3248517"/>
              <a:gd name="connsiteY81" fmla="*/ 470160 h 3502803"/>
              <a:gd name="connsiteX82" fmla="*/ 2079139 w 3248517"/>
              <a:gd name="connsiteY82" fmla="*/ 379171 h 3502803"/>
              <a:gd name="connsiteX83" fmla="*/ 2305379 w 3248517"/>
              <a:gd name="connsiteY83" fmla="*/ 238764 h 3502803"/>
              <a:gd name="connsiteX84" fmla="*/ 2167863 w 3248517"/>
              <a:gd name="connsiteY84" fmla="*/ 296731 h 3502803"/>
              <a:gd name="connsiteX85" fmla="*/ 2035574 w 3248517"/>
              <a:gd name="connsiteY85" fmla="*/ 307863 h 3502803"/>
              <a:gd name="connsiteX86" fmla="*/ 2047899 w 3248517"/>
              <a:gd name="connsiteY86" fmla="*/ 174099 h 3502803"/>
              <a:gd name="connsiteX87" fmla="*/ 2126456 w 3248517"/>
              <a:gd name="connsiteY87" fmla="*/ 0 h 3502803"/>
              <a:gd name="connsiteX88" fmla="*/ 1966650 w 3248517"/>
              <a:gd name="connsiteY88" fmla="*/ 257318 h 3502803"/>
              <a:gd name="connsiteX89" fmla="*/ 1936870 w 3248517"/>
              <a:gd name="connsiteY89" fmla="*/ 32164 h 3502803"/>
              <a:gd name="connsiteX90" fmla="*/ 1901275 w 3248517"/>
              <a:gd name="connsiteY90" fmla="*/ 208756 h 3502803"/>
              <a:gd name="connsiteX91" fmla="*/ 1931363 w 3248517"/>
              <a:gd name="connsiteY91" fmla="*/ 367315 h 3502803"/>
              <a:gd name="connsiteX92" fmla="*/ 1837294 w 3248517"/>
              <a:gd name="connsiteY92" fmla="*/ 288733 h 3502803"/>
              <a:gd name="connsiteX93" fmla="*/ 1776782 w 3248517"/>
              <a:gd name="connsiteY93" fmla="*/ 138130 h 3502803"/>
              <a:gd name="connsiteX94" fmla="*/ 1812524 w 3248517"/>
              <a:gd name="connsiteY94" fmla="*/ 363351 h 3502803"/>
              <a:gd name="connsiteX95" fmla="*/ 2358415 w 3248517"/>
              <a:gd name="connsiteY95" fmla="*/ 907420 h 3502803"/>
              <a:gd name="connsiteX96" fmla="*/ 2235543 w 3248517"/>
              <a:gd name="connsiteY96" fmla="*/ 830779 h 3502803"/>
              <a:gd name="connsiteX97" fmla="*/ 2065635 w 3248517"/>
              <a:gd name="connsiteY97" fmla="*/ 746314 h 3502803"/>
              <a:gd name="connsiteX98" fmla="*/ 2108531 w 3248517"/>
              <a:gd name="connsiteY98" fmla="*/ 998194 h 3502803"/>
              <a:gd name="connsiteX99" fmla="*/ 2259254 w 3248517"/>
              <a:gd name="connsiteY99" fmla="*/ 1067227 h 3502803"/>
              <a:gd name="connsiteX100" fmla="*/ 2285163 w 3248517"/>
              <a:gd name="connsiteY100" fmla="*/ 1144483 h 3502803"/>
              <a:gd name="connsiteX101" fmla="*/ 2187208 w 3248517"/>
              <a:gd name="connsiteY101" fmla="*/ 1396872 h 3502803"/>
              <a:gd name="connsiteX102" fmla="*/ 1962055 w 3248517"/>
              <a:gd name="connsiteY102" fmla="*/ 1419847 h 3502803"/>
              <a:gd name="connsiteX103" fmla="*/ 1658786 w 3248517"/>
              <a:gd name="connsiteY103" fmla="*/ 1452012 h 3502803"/>
              <a:gd name="connsiteX104" fmla="*/ 514638 w 3248517"/>
              <a:gd name="connsiteY104" fmla="*/ 1433632 h 3502803"/>
              <a:gd name="connsiteX0" fmla="*/ 514638 w 3248517"/>
              <a:gd name="connsiteY0" fmla="*/ 1433632 h 3508045"/>
              <a:gd name="connsiteX1" fmla="*/ 514638 w 3248517"/>
              <a:gd name="connsiteY1" fmla="*/ 1433632 h 3508045"/>
              <a:gd name="connsiteX2" fmla="*/ 202179 w 3248517"/>
              <a:gd name="connsiteY2" fmla="*/ 1603646 h 3508045"/>
              <a:gd name="connsiteX3" fmla="*/ 18380 w 3248517"/>
              <a:gd name="connsiteY3" fmla="*/ 1787445 h 3508045"/>
              <a:gd name="connsiteX4" fmla="*/ 0 w 3248517"/>
              <a:gd name="connsiteY4" fmla="*/ 2063143 h 3508045"/>
              <a:gd name="connsiteX5" fmla="*/ 151635 w 3248517"/>
              <a:gd name="connsiteY5" fmla="*/ 1952864 h 3508045"/>
              <a:gd name="connsiteX6" fmla="*/ 188394 w 3248517"/>
              <a:gd name="connsiteY6" fmla="*/ 2003409 h 3508045"/>
              <a:gd name="connsiteX7" fmla="*/ 202179 w 3248517"/>
              <a:gd name="connsiteY7" fmla="*/ 1856369 h 3508045"/>
              <a:gd name="connsiteX8" fmla="*/ 280294 w 3248517"/>
              <a:gd name="connsiteY8" fmla="*/ 2269917 h 3508045"/>
              <a:gd name="connsiteX9" fmla="*/ 36760 w 3248517"/>
              <a:gd name="connsiteY9" fmla="*/ 2550211 h 3508045"/>
              <a:gd name="connsiteX10" fmla="*/ 45950 w 3248517"/>
              <a:gd name="connsiteY10" fmla="*/ 3363521 h 3508045"/>
              <a:gd name="connsiteX11" fmla="*/ 105685 w 3248517"/>
              <a:gd name="connsiteY11" fmla="*/ 3326761 h 3508045"/>
              <a:gd name="connsiteX12" fmla="*/ 133255 w 3248517"/>
              <a:gd name="connsiteY12" fmla="*/ 3469206 h 3508045"/>
              <a:gd name="connsiteX13" fmla="*/ 298674 w 3248517"/>
              <a:gd name="connsiteY13" fmla="*/ 3464611 h 3508045"/>
              <a:gd name="connsiteX14" fmla="*/ 353813 w 3248517"/>
              <a:gd name="connsiteY14" fmla="*/ 3427851 h 3508045"/>
              <a:gd name="connsiteX15" fmla="*/ 174609 w 3248517"/>
              <a:gd name="connsiteY15" fmla="*/ 3276217 h 3508045"/>
              <a:gd name="connsiteX16" fmla="*/ 170014 w 3248517"/>
              <a:gd name="connsiteY16" fmla="*/ 2720225 h 3508045"/>
              <a:gd name="connsiteX17" fmla="*/ 390573 w 3248517"/>
              <a:gd name="connsiteY17" fmla="*/ 2605350 h 3508045"/>
              <a:gd name="connsiteX18" fmla="*/ 298674 w 3248517"/>
              <a:gd name="connsiteY18" fmla="*/ 2734010 h 3508045"/>
              <a:gd name="connsiteX19" fmla="*/ 680057 w 3248517"/>
              <a:gd name="connsiteY19" fmla="*/ 3294597 h 3508045"/>
              <a:gd name="connsiteX20" fmla="*/ 721411 w 3248517"/>
              <a:gd name="connsiteY20" fmla="*/ 3262432 h 3508045"/>
              <a:gd name="connsiteX21" fmla="*/ 735196 w 3248517"/>
              <a:gd name="connsiteY21" fmla="*/ 3363521 h 3508045"/>
              <a:gd name="connsiteX22" fmla="*/ 928185 w 3248517"/>
              <a:gd name="connsiteY22" fmla="*/ 3363521 h 3508045"/>
              <a:gd name="connsiteX23" fmla="*/ 974135 w 3248517"/>
              <a:gd name="connsiteY23" fmla="*/ 3331356 h 3508045"/>
              <a:gd name="connsiteX24" fmla="*/ 758171 w 3248517"/>
              <a:gd name="connsiteY24" fmla="*/ 3193507 h 3508045"/>
              <a:gd name="connsiteX25" fmla="*/ 510043 w 3248517"/>
              <a:gd name="connsiteY25" fmla="*/ 2821314 h 3508045"/>
              <a:gd name="connsiteX26" fmla="*/ 519233 w 3248517"/>
              <a:gd name="connsiteY26" fmla="*/ 2738605 h 3508045"/>
              <a:gd name="connsiteX27" fmla="*/ 914400 w 3248517"/>
              <a:gd name="connsiteY27" fmla="*/ 2334247 h 3508045"/>
              <a:gd name="connsiteX28" fmla="*/ 1709331 w 3248517"/>
              <a:gd name="connsiteY28" fmla="*/ 2380197 h 3508045"/>
              <a:gd name="connsiteX29" fmla="*/ 1585267 w 3248517"/>
              <a:gd name="connsiteY29" fmla="*/ 3248647 h 3508045"/>
              <a:gd name="connsiteX30" fmla="*/ 1622026 w 3248517"/>
              <a:gd name="connsiteY30" fmla="*/ 3239457 h 3508045"/>
              <a:gd name="connsiteX31" fmla="*/ 1617432 w 3248517"/>
              <a:gd name="connsiteY31" fmla="*/ 3386496 h 3508045"/>
              <a:gd name="connsiteX32" fmla="*/ 1824205 w 3248517"/>
              <a:gd name="connsiteY32" fmla="*/ 3450826 h 3508045"/>
              <a:gd name="connsiteX33" fmla="*/ 1856370 w 3248517"/>
              <a:gd name="connsiteY33" fmla="*/ 3391091 h 3508045"/>
              <a:gd name="connsiteX34" fmla="*/ 1718521 w 3248517"/>
              <a:gd name="connsiteY34" fmla="*/ 3303786 h 3508045"/>
              <a:gd name="connsiteX35" fmla="*/ 1746091 w 3248517"/>
              <a:gd name="connsiteY35" fmla="*/ 2908619 h 3508045"/>
              <a:gd name="connsiteX36" fmla="*/ 1870155 w 3248517"/>
              <a:gd name="connsiteY36" fmla="*/ 2623730 h 3508045"/>
              <a:gd name="connsiteX37" fmla="*/ 1975840 w 3248517"/>
              <a:gd name="connsiteY37" fmla="*/ 2844289 h 3508045"/>
              <a:gd name="connsiteX38" fmla="*/ 2058549 w 3248517"/>
              <a:gd name="connsiteY38" fmla="*/ 3060253 h 3508045"/>
              <a:gd name="connsiteX39" fmla="*/ 2104499 w 3248517"/>
              <a:gd name="connsiteY39" fmla="*/ 3358926 h 3508045"/>
              <a:gd name="connsiteX40" fmla="*/ 2141259 w 3248517"/>
              <a:gd name="connsiteY40" fmla="*/ 3326761 h 3508045"/>
              <a:gd name="connsiteX41" fmla="*/ 2168828 w 3248517"/>
              <a:gd name="connsiteY41" fmla="*/ 3496775 h 3508045"/>
              <a:gd name="connsiteX42" fmla="*/ 2309062 w 3248517"/>
              <a:gd name="connsiteY42" fmla="*/ 3507439 h 3508045"/>
              <a:gd name="connsiteX43" fmla="*/ 2353539 w 3248517"/>
              <a:gd name="connsiteY43" fmla="*/ 3463419 h 3508045"/>
              <a:gd name="connsiteX44" fmla="*/ 2240700 w 3248517"/>
              <a:gd name="connsiteY44" fmla="*/ 3366924 h 3508045"/>
              <a:gd name="connsiteX45" fmla="*/ 2145854 w 3248517"/>
              <a:gd name="connsiteY45" fmla="*/ 3087823 h 3508045"/>
              <a:gd name="connsiteX46" fmla="*/ 2101660 w 3248517"/>
              <a:gd name="connsiteY46" fmla="*/ 2817884 h 3508045"/>
              <a:gd name="connsiteX47" fmla="*/ 2072334 w 3248517"/>
              <a:gd name="connsiteY47" fmla="*/ 2357222 h 3508045"/>
              <a:gd name="connsiteX48" fmla="*/ 2313376 w 3248517"/>
              <a:gd name="connsiteY48" fmla="*/ 2205413 h 3508045"/>
              <a:gd name="connsiteX49" fmla="*/ 2604615 w 3248517"/>
              <a:gd name="connsiteY49" fmla="*/ 1779447 h 3508045"/>
              <a:gd name="connsiteX50" fmla="*/ 2672628 w 3248517"/>
              <a:gd name="connsiteY50" fmla="*/ 1448891 h 3508045"/>
              <a:gd name="connsiteX51" fmla="*/ 2785010 w 3248517"/>
              <a:gd name="connsiteY51" fmla="*/ 1398346 h 3508045"/>
              <a:gd name="connsiteX52" fmla="*/ 2774628 w 3248517"/>
              <a:gd name="connsiteY52" fmla="*/ 1288521 h 3508045"/>
              <a:gd name="connsiteX53" fmla="*/ 2760106 w 3248517"/>
              <a:gd name="connsiteY53" fmla="*/ 1231453 h 3508045"/>
              <a:gd name="connsiteX54" fmla="*/ 2783362 w 3248517"/>
              <a:gd name="connsiteY54" fmla="*/ 1121454 h 3508045"/>
              <a:gd name="connsiteX55" fmla="*/ 2813492 w 3248517"/>
              <a:gd name="connsiteY55" fmla="*/ 1132185 h 3508045"/>
              <a:gd name="connsiteX56" fmla="*/ 2807530 w 3248517"/>
              <a:gd name="connsiteY56" fmla="*/ 1066034 h 3508045"/>
              <a:gd name="connsiteX57" fmla="*/ 2835100 w 3248517"/>
              <a:gd name="connsiteY57" fmla="*/ 1020084 h 3508045"/>
              <a:gd name="connsiteX58" fmla="*/ 2946306 w 3248517"/>
              <a:gd name="connsiteY58" fmla="*/ 872562 h 3508045"/>
              <a:gd name="connsiteX59" fmla="*/ 2986734 w 3248517"/>
              <a:gd name="connsiteY59" fmla="*/ 771955 h 3508045"/>
              <a:gd name="connsiteX60" fmla="*/ 2876992 w 3248517"/>
              <a:gd name="connsiteY60" fmla="*/ 819245 h 3508045"/>
              <a:gd name="connsiteX61" fmla="*/ 2742744 w 3248517"/>
              <a:gd name="connsiteY61" fmla="*/ 868450 h 3508045"/>
              <a:gd name="connsiteX62" fmla="*/ 3074039 w 3248517"/>
              <a:gd name="connsiteY62" fmla="*/ 501589 h 3508045"/>
              <a:gd name="connsiteX63" fmla="*/ 3219323 w 3248517"/>
              <a:gd name="connsiteY63" fmla="*/ 46231 h 3508045"/>
              <a:gd name="connsiteX64" fmla="*/ 3119988 w 3248517"/>
              <a:gd name="connsiteY64" fmla="*/ 328453 h 3508045"/>
              <a:gd name="connsiteX65" fmla="*/ 3079371 w 3248517"/>
              <a:gd name="connsiteY65" fmla="*/ 38232 h 3508045"/>
              <a:gd name="connsiteX66" fmla="*/ 3059798 w 3248517"/>
              <a:gd name="connsiteY66" fmla="*/ 388642 h 3508045"/>
              <a:gd name="connsiteX67" fmla="*/ 2963023 w 3248517"/>
              <a:gd name="connsiteY67" fmla="*/ 482754 h 3508045"/>
              <a:gd name="connsiteX68" fmla="*/ 2822963 w 3248517"/>
              <a:gd name="connsiteY68" fmla="*/ 60189 h 3508045"/>
              <a:gd name="connsiteX69" fmla="*/ 2887119 w 3248517"/>
              <a:gd name="connsiteY69" fmla="*/ 521161 h 3508045"/>
              <a:gd name="connsiteX70" fmla="*/ 2715630 w 3248517"/>
              <a:gd name="connsiteY70" fmla="*/ 730601 h 3508045"/>
              <a:gd name="connsiteX71" fmla="*/ 2649828 w 3248517"/>
              <a:gd name="connsiteY71" fmla="*/ 620884 h 3508045"/>
              <a:gd name="connsiteX72" fmla="*/ 2633832 w 3248517"/>
              <a:gd name="connsiteY72" fmla="*/ 446449 h 3508045"/>
              <a:gd name="connsiteX73" fmla="*/ 2586971 w 3248517"/>
              <a:gd name="connsiteY73" fmla="*/ 643296 h 3508045"/>
              <a:gd name="connsiteX74" fmla="*/ 2650846 w 3248517"/>
              <a:gd name="connsiteY74" fmla="*/ 771218 h 3508045"/>
              <a:gd name="connsiteX75" fmla="*/ 2632922 w 3248517"/>
              <a:gd name="connsiteY75" fmla="*/ 854946 h 3508045"/>
              <a:gd name="connsiteX76" fmla="*/ 2481287 w 3248517"/>
              <a:gd name="connsiteY76" fmla="*/ 854665 h 3508045"/>
              <a:gd name="connsiteX77" fmla="*/ 2393982 w 3248517"/>
              <a:gd name="connsiteY77" fmla="*/ 753575 h 3508045"/>
              <a:gd name="connsiteX78" fmla="*/ 2447929 w 3248517"/>
              <a:gd name="connsiteY78" fmla="*/ 605344 h 3508045"/>
              <a:gd name="connsiteX79" fmla="*/ 2420079 w 3248517"/>
              <a:gd name="connsiteY79" fmla="*/ 458586 h 3508045"/>
              <a:gd name="connsiteX80" fmla="*/ 2330389 w 3248517"/>
              <a:gd name="connsiteY80" fmla="*/ 702575 h 3508045"/>
              <a:gd name="connsiteX81" fmla="*/ 2045501 w 3248517"/>
              <a:gd name="connsiteY81" fmla="*/ 470160 h 3508045"/>
              <a:gd name="connsiteX82" fmla="*/ 2079139 w 3248517"/>
              <a:gd name="connsiteY82" fmla="*/ 379171 h 3508045"/>
              <a:gd name="connsiteX83" fmla="*/ 2305379 w 3248517"/>
              <a:gd name="connsiteY83" fmla="*/ 238764 h 3508045"/>
              <a:gd name="connsiteX84" fmla="*/ 2167863 w 3248517"/>
              <a:gd name="connsiteY84" fmla="*/ 296731 h 3508045"/>
              <a:gd name="connsiteX85" fmla="*/ 2035574 w 3248517"/>
              <a:gd name="connsiteY85" fmla="*/ 307863 h 3508045"/>
              <a:gd name="connsiteX86" fmla="*/ 2047899 w 3248517"/>
              <a:gd name="connsiteY86" fmla="*/ 174099 h 3508045"/>
              <a:gd name="connsiteX87" fmla="*/ 2126456 w 3248517"/>
              <a:gd name="connsiteY87" fmla="*/ 0 h 3508045"/>
              <a:gd name="connsiteX88" fmla="*/ 1966650 w 3248517"/>
              <a:gd name="connsiteY88" fmla="*/ 257318 h 3508045"/>
              <a:gd name="connsiteX89" fmla="*/ 1936870 w 3248517"/>
              <a:gd name="connsiteY89" fmla="*/ 32164 h 3508045"/>
              <a:gd name="connsiteX90" fmla="*/ 1901275 w 3248517"/>
              <a:gd name="connsiteY90" fmla="*/ 208756 h 3508045"/>
              <a:gd name="connsiteX91" fmla="*/ 1931363 w 3248517"/>
              <a:gd name="connsiteY91" fmla="*/ 367315 h 3508045"/>
              <a:gd name="connsiteX92" fmla="*/ 1837294 w 3248517"/>
              <a:gd name="connsiteY92" fmla="*/ 288733 h 3508045"/>
              <a:gd name="connsiteX93" fmla="*/ 1776782 w 3248517"/>
              <a:gd name="connsiteY93" fmla="*/ 138130 h 3508045"/>
              <a:gd name="connsiteX94" fmla="*/ 1812524 w 3248517"/>
              <a:gd name="connsiteY94" fmla="*/ 363351 h 3508045"/>
              <a:gd name="connsiteX95" fmla="*/ 2358415 w 3248517"/>
              <a:gd name="connsiteY95" fmla="*/ 907420 h 3508045"/>
              <a:gd name="connsiteX96" fmla="*/ 2235543 w 3248517"/>
              <a:gd name="connsiteY96" fmla="*/ 830779 h 3508045"/>
              <a:gd name="connsiteX97" fmla="*/ 2065635 w 3248517"/>
              <a:gd name="connsiteY97" fmla="*/ 746314 h 3508045"/>
              <a:gd name="connsiteX98" fmla="*/ 2108531 w 3248517"/>
              <a:gd name="connsiteY98" fmla="*/ 998194 h 3508045"/>
              <a:gd name="connsiteX99" fmla="*/ 2259254 w 3248517"/>
              <a:gd name="connsiteY99" fmla="*/ 1067227 h 3508045"/>
              <a:gd name="connsiteX100" fmla="*/ 2285163 w 3248517"/>
              <a:gd name="connsiteY100" fmla="*/ 1144483 h 3508045"/>
              <a:gd name="connsiteX101" fmla="*/ 2187208 w 3248517"/>
              <a:gd name="connsiteY101" fmla="*/ 1396872 h 3508045"/>
              <a:gd name="connsiteX102" fmla="*/ 1962055 w 3248517"/>
              <a:gd name="connsiteY102" fmla="*/ 1419847 h 3508045"/>
              <a:gd name="connsiteX103" fmla="*/ 1658786 w 3248517"/>
              <a:gd name="connsiteY103" fmla="*/ 1452012 h 3508045"/>
              <a:gd name="connsiteX104" fmla="*/ 514638 w 3248517"/>
              <a:gd name="connsiteY104" fmla="*/ 1433632 h 3508045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68828 w 3248517"/>
              <a:gd name="connsiteY41" fmla="*/ 3496775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68828 w 3248517"/>
              <a:gd name="connsiteY41" fmla="*/ 3496775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773"/>
              <a:gd name="connsiteX1" fmla="*/ 514638 w 3248517"/>
              <a:gd name="connsiteY1" fmla="*/ 1433632 h 3507773"/>
              <a:gd name="connsiteX2" fmla="*/ 202179 w 3248517"/>
              <a:gd name="connsiteY2" fmla="*/ 1603646 h 3507773"/>
              <a:gd name="connsiteX3" fmla="*/ 18380 w 3248517"/>
              <a:gd name="connsiteY3" fmla="*/ 1787445 h 3507773"/>
              <a:gd name="connsiteX4" fmla="*/ 0 w 3248517"/>
              <a:gd name="connsiteY4" fmla="*/ 2063143 h 3507773"/>
              <a:gd name="connsiteX5" fmla="*/ 151635 w 3248517"/>
              <a:gd name="connsiteY5" fmla="*/ 1952864 h 3507773"/>
              <a:gd name="connsiteX6" fmla="*/ 188394 w 3248517"/>
              <a:gd name="connsiteY6" fmla="*/ 2003409 h 3507773"/>
              <a:gd name="connsiteX7" fmla="*/ 202179 w 3248517"/>
              <a:gd name="connsiteY7" fmla="*/ 1856369 h 3507773"/>
              <a:gd name="connsiteX8" fmla="*/ 280294 w 3248517"/>
              <a:gd name="connsiteY8" fmla="*/ 2269917 h 3507773"/>
              <a:gd name="connsiteX9" fmla="*/ 36760 w 3248517"/>
              <a:gd name="connsiteY9" fmla="*/ 2550211 h 3507773"/>
              <a:gd name="connsiteX10" fmla="*/ 45950 w 3248517"/>
              <a:gd name="connsiteY10" fmla="*/ 3363521 h 3507773"/>
              <a:gd name="connsiteX11" fmla="*/ 105685 w 3248517"/>
              <a:gd name="connsiteY11" fmla="*/ 3326761 h 3507773"/>
              <a:gd name="connsiteX12" fmla="*/ 133255 w 3248517"/>
              <a:gd name="connsiteY12" fmla="*/ 3469206 h 3507773"/>
              <a:gd name="connsiteX13" fmla="*/ 298674 w 3248517"/>
              <a:gd name="connsiteY13" fmla="*/ 3464611 h 3507773"/>
              <a:gd name="connsiteX14" fmla="*/ 353813 w 3248517"/>
              <a:gd name="connsiteY14" fmla="*/ 3427851 h 3507773"/>
              <a:gd name="connsiteX15" fmla="*/ 174609 w 3248517"/>
              <a:gd name="connsiteY15" fmla="*/ 3276217 h 3507773"/>
              <a:gd name="connsiteX16" fmla="*/ 170014 w 3248517"/>
              <a:gd name="connsiteY16" fmla="*/ 2720225 h 3507773"/>
              <a:gd name="connsiteX17" fmla="*/ 390573 w 3248517"/>
              <a:gd name="connsiteY17" fmla="*/ 2605350 h 3507773"/>
              <a:gd name="connsiteX18" fmla="*/ 298674 w 3248517"/>
              <a:gd name="connsiteY18" fmla="*/ 2734010 h 3507773"/>
              <a:gd name="connsiteX19" fmla="*/ 680057 w 3248517"/>
              <a:gd name="connsiteY19" fmla="*/ 3294597 h 3507773"/>
              <a:gd name="connsiteX20" fmla="*/ 721411 w 3248517"/>
              <a:gd name="connsiteY20" fmla="*/ 3262432 h 3507773"/>
              <a:gd name="connsiteX21" fmla="*/ 735196 w 3248517"/>
              <a:gd name="connsiteY21" fmla="*/ 3363521 h 3507773"/>
              <a:gd name="connsiteX22" fmla="*/ 928185 w 3248517"/>
              <a:gd name="connsiteY22" fmla="*/ 3363521 h 3507773"/>
              <a:gd name="connsiteX23" fmla="*/ 974135 w 3248517"/>
              <a:gd name="connsiteY23" fmla="*/ 3331356 h 3507773"/>
              <a:gd name="connsiteX24" fmla="*/ 758171 w 3248517"/>
              <a:gd name="connsiteY24" fmla="*/ 3193507 h 3507773"/>
              <a:gd name="connsiteX25" fmla="*/ 510043 w 3248517"/>
              <a:gd name="connsiteY25" fmla="*/ 2821314 h 3507773"/>
              <a:gd name="connsiteX26" fmla="*/ 519233 w 3248517"/>
              <a:gd name="connsiteY26" fmla="*/ 2738605 h 3507773"/>
              <a:gd name="connsiteX27" fmla="*/ 914400 w 3248517"/>
              <a:gd name="connsiteY27" fmla="*/ 2334247 h 3507773"/>
              <a:gd name="connsiteX28" fmla="*/ 1709331 w 3248517"/>
              <a:gd name="connsiteY28" fmla="*/ 2380197 h 3507773"/>
              <a:gd name="connsiteX29" fmla="*/ 1585267 w 3248517"/>
              <a:gd name="connsiteY29" fmla="*/ 3248647 h 3507773"/>
              <a:gd name="connsiteX30" fmla="*/ 1622026 w 3248517"/>
              <a:gd name="connsiteY30" fmla="*/ 3239457 h 3507773"/>
              <a:gd name="connsiteX31" fmla="*/ 1617432 w 3248517"/>
              <a:gd name="connsiteY31" fmla="*/ 3386496 h 3507773"/>
              <a:gd name="connsiteX32" fmla="*/ 1824205 w 3248517"/>
              <a:gd name="connsiteY32" fmla="*/ 3450826 h 3507773"/>
              <a:gd name="connsiteX33" fmla="*/ 1856370 w 3248517"/>
              <a:gd name="connsiteY33" fmla="*/ 3391091 h 3507773"/>
              <a:gd name="connsiteX34" fmla="*/ 1718521 w 3248517"/>
              <a:gd name="connsiteY34" fmla="*/ 3303786 h 3507773"/>
              <a:gd name="connsiteX35" fmla="*/ 1746091 w 3248517"/>
              <a:gd name="connsiteY35" fmla="*/ 2908619 h 3507773"/>
              <a:gd name="connsiteX36" fmla="*/ 1870155 w 3248517"/>
              <a:gd name="connsiteY36" fmla="*/ 2623730 h 3507773"/>
              <a:gd name="connsiteX37" fmla="*/ 1975840 w 3248517"/>
              <a:gd name="connsiteY37" fmla="*/ 2844289 h 3507773"/>
              <a:gd name="connsiteX38" fmla="*/ 2058549 w 3248517"/>
              <a:gd name="connsiteY38" fmla="*/ 3060253 h 3507773"/>
              <a:gd name="connsiteX39" fmla="*/ 2104499 w 3248517"/>
              <a:gd name="connsiteY39" fmla="*/ 3358926 h 3507773"/>
              <a:gd name="connsiteX40" fmla="*/ 2141259 w 3248517"/>
              <a:gd name="connsiteY40" fmla="*/ 3326761 h 3507773"/>
              <a:gd name="connsiteX41" fmla="*/ 2155499 w 3248517"/>
              <a:gd name="connsiteY41" fmla="*/ 3478113 h 3507773"/>
              <a:gd name="connsiteX42" fmla="*/ 2309062 w 3248517"/>
              <a:gd name="connsiteY42" fmla="*/ 3507439 h 3507773"/>
              <a:gd name="connsiteX43" fmla="*/ 2353539 w 3248517"/>
              <a:gd name="connsiteY43" fmla="*/ 3463419 h 3507773"/>
              <a:gd name="connsiteX44" fmla="*/ 2240700 w 3248517"/>
              <a:gd name="connsiteY44" fmla="*/ 3366924 h 3507773"/>
              <a:gd name="connsiteX45" fmla="*/ 2145854 w 3248517"/>
              <a:gd name="connsiteY45" fmla="*/ 3087823 h 3507773"/>
              <a:gd name="connsiteX46" fmla="*/ 2101660 w 3248517"/>
              <a:gd name="connsiteY46" fmla="*/ 2817884 h 3507773"/>
              <a:gd name="connsiteX47" fmla="*/ 2072334 w 3248517"/>
              <a:gd name="connsiteY47" fmla="*/ 2357222 h 3507773"/>
              <a:gd name="connsiteX48" fmla="*/ 2313376 w 3248517"/>
              <a:gd name="connsiteY48" fmla="*/ 2205413 h 3507773"/>
              <a:gd name="connsiteX49" fmla="*/ 2604615 w 3248517"/>
              <a:gd name="connsiteY49" fmla="*/ 1779447 h 3507773"/>
              <a:gd name="connsiteX50" fmla="*/ 2672628 w 3248517"/>
              <a:gd name="connsiteY50" fmla="*/ 1448891 h 3507773"/>
              <a:gd name="connsiteX51" fmla="*/ 2785010 w 3248517"/>
              <a:gd name="connsiteY51" fmla="*/ 1398346 h 3507773"/>
              <a:gd name="connsiteX52" fmla="*/ 2774628 w 3248517"/>
              <a:gd name="connsiteY52" fmla="*/ 1288521 h 3507773"/>
              <a:gd name="connsiteX53" fmla="*/ 2760106 w 3248517"/>
              <a:gd name="connsiteY53" fmla="*/ 1231453 h 3507773"/>
              <a:gd name="connsiteX54" fmla="*/ 2783362 w 3248517"/>
              <a:gd name="connsiteY54" fmla="*/ 1121454 h 3507773"/>
              <a:gd name="connsiteX55" fmla="*/ 2813492 w 3248517"/>
              <a:gd name="connsiteY55" fmla="*/ 1132185 h 3507773"/>
              <a:gd name="connsiteX56" fmla="*/ 2807530 w 3248517"/>
              <a:gd name="connsiteY56" fmla="*/ 1066034 h 3507773"/>
              <a:gd name="connsiteX57" fmla="*/ 2835100 w 3248517"/>
              <a:gd name="connsiteY57" fmla="*/ 1020084 h 3507773"/>
              <a:gd name="connsiteX58" fmla="*/ 2946306 w 3248517"/>
              <a:gd name="connsiteY58" fmla="*/ 872562 h 3507773"/>
              <a:gd name="connsiteX59" fmla="*/ 2986734 w 3248517"/>
              <a:gd name="connsiteY59" fmla="*/ 771955 h 3507773"/>
              <a:gd name="connsiteX60" fmla="*/ 2876992 w 3248517"/>
              <a:gd name="connsiteY60" fmla="*/ 819245 h 3507773"/>
              <a:gd name="connsiteX61" fmla="*/ 2742744 w 3248517"/>
              <a:gd name="connsiteY61" fmla="*/ 868450 h 3507773"/>
              <a:gd name="connsiteX62" fmla="*/ 3074039 w 3248517"/>
              <a:gd name="connsiteY62" fmla="*/ 501589 h 3507773"/>
              <a:gd name="connsiteX63" fmla="*/ 3219323 w 3248517"/>
              <a:gd name="connsiteY63" fmla="*/ 46231 h 3507773"/>
              <a:gd name="connsiteX64" fmla="*/ 3119988 w 3248517"/>
              <a:gd name="connsiteY64" fmla="*/ 328453 h 3507773"/>
              <a:gd name="connsiteX65" fmla="*/ 3079371 w 3248517"/>
              <a:gd name="connsiteY65" fmla="*/ 38232 h 3507773"/>
              <a:gd name="connsiteX66" fmla="*/ 3059798 w 3248517"/>
              <a:gd name="connsiteY66" fmla="*/ 388642 h 3507773"/>
              <a:gd name="connsiteX67" fmla="*/ 2963023 w 3248517"/>
              <a:gd name="connsiteY67" fmla="*/ 482754 h 3507773"/>
              <a:gd name="connsiteX68" fmla="*/ 2822963 w 3248517"/>
              <a:gd name="connsiteY68" fmla="*/ 60189 h 3507773"/>
              <a:gd name="connsiteX69" fmla="*/ 2887119 w 3248517"/>
              <a:gd name="connsiteY69" fmla="*/ 521161 h 3507773"/>
              <a:gd name="connsiteX70" fmla="*/ 2715630 w 3248517"/>
              <a:gd name="connsiteY70" fmla="*/ 730601 h 3507773"/>
              <a:gd name="connsiteX71" fmla="*/ 2649828 w 3248517"/>
              <a:gd name="connsiteY71" fmla="*/ 620884 h 3507773"/>
              <a:gd name="connsiteX72" fmla="*/ 2633832 w 3248517"/>
              <a:gd name="connsiteY72" fmla="*/ 446449 h 3507773"/>
              <a:gd name="connsiteX73" fmla="*/ 2586971 w 3248517"/>
              <a:gd name="connsiteY73" fmla="*/ 643296 h 3507773"/>
              <a:gd name="connsiteX74" fmla="*/ 2650846 w 3248517"/>
              <a:gd name="connsiteY74" fmla="*/ 771218 h 3507773"/>
              <a:gd name="connsiteX75" fmla="*/ 2632922 w 3248517"/>
              <a:gd name="connsiteY75" fmla="*/ 854946 h 3507773"/>
              <a:gd name="connsiteX76" fmla="*/ 2481287 w 3248517"/>
              <a:gd name="connsiteY76" fmla="*/ 854665 h 3507773"/>
              <a:gd name="connsiteX77" fmla="*/ 2393982 w 3248517"/>
              <a:gd name="connsiteY77" fmla="*/ 753575 h 3507773"/>
              <a:gd name="connsiteX78" fmla="*/ 2447929 w 3248517"/>
              <a:gd name="connsiteY78" fmla="*/ 605344 h 3507773"/>
              <a:gd name="connsiteX79" fmla="*/ 2420079 w 3248517"/>
              <a:gd name="connsiteY79" fmla="*/ 458586 h 3507773"/>
              <a:gd name="connsiteX80" fmla="*/ 2330389 w 3248517"/>
              <a:gd name="connsiteY80" fmla="*/ 702575 h 3507773"/>
              <a:gd name="connsiteX81" fmla="*/ 2045501 w 3248517"/>
              <a:gd name="connsiteY81" fmla="*/ 470160 h 3507773"/>
              <a:gd name="connsiteX82" fmla="*/ 2079139 w 3248517"/>
              <a:gd name="connsiteY82" fmla="*/ 379171 h 3507773"/>
              <a:gd name="connsiteX83" fmla="*/ 2305379 w 3248517"/>
              <a:gd name="connsiteY83" fmla="*/ 238764 h 3507773"/>
              <a:gd name="connsiteX84" fmla="*/ 2167863 w 3248517"/>
              <a:gd name="connsiteY84" fmla="*/ 296731 h 3507773"/>
              <a:gd name="connsiteX85" fmla="*/ 2035574 w 3248517"/>
              <a:gd name="connsiteY85" fmla="*/ 307863 h 3507773"/>
              <a:gd name="connsiteX86" fmla="*/ 2047899 w 3248517"/>
              <a:gd name="connsiteY86" fmla="*/ 174099 h 3507773"/>
              <a:gd name="connsiteX87" fmla="*/ 2126456 w 3248517"/>
              <a:gd name="connsiteY87" fmla="*/ 0 h 3507773"/>
              <a:gd name="connsiteX88" fmla="*/ 1966650 w 3248517"/>
              <a:gd name="connsiteY88" fmla="*/ 257318 h 3507773"/>
              <a:gd name="connsiteX89" fmla="*/ 1936870 w 3248517"/>
              <a:gd name="connsiteY89" fmla="*/ 32164 h 3507773"/>
              <a:gd name="connsiteX90" fmla="*/ 1901275 w 3248517"/>
              <a:gd name="connsiteY90" fmla="*/ 208756 h 3507773"/>
              <a:gd name="connsiteX91" fmla="*/ 1931363 w 3248517"/>
              <a:gd name="connsiteY91" fmla="*/ 367315 h 3507773"/>
              <a:gd name="connsiteX92" fmla="*/ 1837294 w 3248517"/>
              <a:gd name="connsiteY92" fmla="*/ 288733 h 3507773"/>
              <a:gd name="connsiteX93" fmla="*/ 1776782 w 3248517"/>
              <a:gd name="connsiteY93" fmla="*/ 138130 h 3507773"/>
              <a:gd name="connsiteX94" fmla="*/ 1812524 w 3248517"/>
              <a:gd name="connsiteY94" fmla="*/ 363351 h 3507773"/>
              <a:gd name="connsiteX95" fmla="*/ 2358415 w 3248517"/>
              <a:gd name="connsiteY95" fmla="*/ 907420 h 3507773"/>
              <a:gd name="connsiteX96" fmla="*/ 2235543 w 3248517"/>
              <a:gd name="connsiteY96" fmla="*/ 830779 h 3507773"/>
              <a:gd name="connsiteX97" fmla="*/ 2065635 w 3248517"/>
              <a:gd name="connsiteY97" fmla="*/ 746314 h 3507773"/>
              <a:gd name="connsiteX98" fmla="*/ 2108531 w 3248517"/>
              <a:gd name="connsiteY98" fmla="*/ 998194 h 3507773"/>
              <a:gd name="connsiteX99" fmla="*/ 2259254 w 3248517"/>
              <a:gd name="connsiteY99" fmla="*/ 1067227 h 3507773"/>
              <a:gd name="connsiteX100" fmla="*/ 2285163 w 3248517"/>
              <a:gd name="connsiteY100" fmla="*/ 1144483 h 3507773"/>
              <a:gd name="connsiteX101" fmla="*/ 2187208 w 3248517"/>
              <a:gd name="connsiteY101" fmla="*/ 1396872 h 3507773"/>
              <a:gd name="connsiteX102" fmla="*/ 1962055 w 3248517"/>
              <a:gd name="connsiteY102" fmla="*/ 1419847 h 3507773"/>
              <a:gd name="connsiteX103" fmla="*/ 1658786 w 3248517"/>
              <a:gd name="connsiteY103" fmla="*/ 1452012 h 3507773"/>
              <a:gd name="connsiteX104" fmla="*/ 514638 w 3248517"/>
              <a:gd name="connsiteY104" fmla="*/ 1433632 h 3507773"/>
              <a:gd name="connsiteX0" fmla="*/ 514638 w 3248517"/>
              <a:gd name="connsiteY0" fmla="*/ 1433632 h 3507773"/>
              <a:gd name="connsiteX1" fmla="*/ 514638 w 3248517"/>
              <a:gd name="connsiteY1" fmla="*/ 1433632 h 3507773"/>
              <a:gd name="connsiteX2" fmla="*/ 202179 w 3248517"/>
              <a:gd name="connsiteY2" fmla="*/ 1603646 h 3507773"/>
              <a:gd name="connsiteX3" fmla="*/ 18380 w 3248517"/>
              <a:gd name="connsiteY3" fmla="*/ 1787445 h 3507773"/>
              <a:gd name="connsiteX4" fmla="*/ 0 w 3248517"/>
              <a:gd name="connsiteY4" fmla="*/ 2063143 h 3507773"/>
              <a:gd name="connsiteX5" fmla="*/ 151635 w 3248517"/>
              <a:gd name="connsiteY5" fmla="*/ 1952864 h 3507773"/>
              <a:gd name="connsiteX6" fmla="*/ 188394 w 3248517"/>
              <a:gd name="connsiteY6" fmla="*/ 2003409 h 3507773"/>
              <a:gd name="connsiteX7" fmla="*/ 202179 w 3248517"/>
              <a:gd name="connsiteY7" fmla="*/ 1856369 h 3507773"/>
              <a:gd name="connsiteX8" fmla="*/ 280294 w 3248517"/>
              <a:gd name="connsiteY8" fmla="*/ 2269917 h 3507773"/>
              <a:gd name="connsiteX9" fmla="*/ 36760 w 3248517"/>
              <a:gd name="connsiteY9" fmla="*/ 2550211 h 3507773"/>
              <a:gd name="connsiteX10" fmla="*/ 45950 w 3248517"/>
              <a:gd name="connsiteY10" fmla="*/ 3363521 h 3507773"/>
              <a:gd name="connsiteX11" fmla="*/ 105685 w 3248517"/>
              <a:gd name="connsiteY11" fmla="*/ 3326761 h 3507773"/>
              <a:gd name="connsiteX12" fmla="*/ 133255 w 3248517"/>
              <a:gd name="connsiteY12" fmla="*/ 3469206 h 3507773"/>
              <a:gd name="connsiteX13" fmla="*/ 298674 w 3248517"/>
              <a:gd name="connsiteY13" fmla="*/ 3464611 h 3507773"/>
              <a:gd name="connsiteX14" fmla="*/ 353813 w 3248517"/>
              <a:gd name="connsiteY14" fmla="*/ 3427851 h 3507773"/>
              <a:gd name="connsiteX15" fmla="*/ 174609 w 3248517"/>
              <a:gd name="connsiteY15" fmla="*/ 3276217 h 3507773"/>
              <a:gd name="connsiteX16" fmla="*/ 170014 w 3248517"/>
              <a:gd name="connsiteY16" fmla="*/ 2720225 h 3507773"/>
              <a:gd name="connsiteX17" fmla="*/ 390573 w 3248517"/>
              <a:gd name="connsiteY17" fmla="*/ 2605350 h 3507773"/>
              <a:gd name="connsiteX18" fmla="*/ 298674 w 3248517"/>
              <a:gd name="connsiteY18" fmla="*/ 2734010 h 3507773"/>
              <a:gd name="connsiteX19" fmla="*/ 680057 w 3248517"/>
              <a:gd name="connsiteY19" fmla="*/ 3294597 h 3507773"/>
              <a:gd name="connsiteX20" fmla="*/ 721411 w 3248517"/>
              <a:gd name="connsiteY20" fmla="*/ 3262432 h 3507773"/>
              <a:gd name="connsiteX21" fmla="*/ 735196 w 3248517"/>
              <a:gd name="connsiteY21" fmla="*/ 3363521 h 3507773"/>
              <a:gd name="connsiteX22" fmla="*/ 928185 w 3248517"/>
              <a:gd name="connsiteY22" fmla="*/ 3363521 h 3507773"/>
              <a:gd name="connsiteX23" fmla="*/ 974135 w 3248517"/>
              <a:gd name="connsiteY23" fmla="*/ 3331356 h 3507773"/>
              <a:gd name="connsiteX24" fmla="*/ 758171 w 3248517"/>
              <a:gd name="connsiteY24" fmla="*/ 3193507 h 3507773"/>
              <a:gd name="connsiteX25" fmla="*/ 510043 w 3248517"/>
              <a:gd name="connsiteY25" fmla="*/ 2821314 h 3507773"/>
              <a:gd name="connsiteX26" fmla="*/ 519233 w 3248517"/>
              <a:gd name="connsiteY26" fmla="*/ 2738605 h 3507773"/>
              <a:gd name="connsiteX27" fmla="*/ 914400 w 3248517"/>
              <a:gd name="connsiteY27" fmla="*/ 2334247 h 3507773"/>
              <a:gd name="connsiteX28" fmla="*/ 1709331 w 3248517"/>
              <a:gd name="connsiteY28" fmla="*/ 2380197 h 3507773"/>
              <a:gd name="connsiteX29" fmla="*/ 1585267 w 3248517"/>
              <a:gd name="connsiteY29" fmla="*/ 3248647 h 3507773"/>
              <a:gd name="connsiteX30" fmla="*/ 1622026 w 3248517"/>
              <a:gd name="connsiteY30" fmla="*/ 3239457 h 3507773"/>
              <a:gd name="connsiteX31" fmla="*/ 1617432 w 3248517"/>
              <a:gd name="connsiteY31" fmla="*/ 3386496 h 3507773"/>
              <a:gd name="connsiteX32" fmla="*/ 1824205 w 3248517"/>
              <a:gd name="connsiteY32" fmla="*/ 3450826 h 3507773"/>
              <a:gd name="connsiteX33" fmla="*/ 1856370 w 3248517"/>
              <a:gd name="connsiteY33" fmla="*/ 3391091 h 3507773"/>
              <a:gd name="connsiteX34" fmla="*/ 1718521 w 3248517"/>
              <a:gd name="connsiteY34" fmla="*/ 3303786 h 3507773"/>
              <a:gd name="connsiteX35" fmla="*/ 1746091 w 3248517"/>
              <a:gd name="connsiteY35" fmla="*/ 2908619 h 3507773"/>
              <a:gd name="connsiteX36" fmla="*/ 1870155 w 3248517"/>
              <a:gd name="connsiteY36" fmla="*/ 2623730 h 3507773"/>
              <a:gd name="connsiteX37" fmla="*/ 1975840 w 3248517"/>
              <a:gd name="connsiteY37" fmla="*/ 2844289 h 3507773"/>
              <a:gd name="connsiteX38" fmla="*/ 2058549 w 3248517"/>
              <a:gd name="connsiteY38" fmla="*/ 3060253 h 3507773"/>
              <a:gd name="connsiteX39" fmla="*/ 2104499 w 3248517"/>
              <a:gd name="connsiteY39" fmla="*/ 3358926 h 3507773"/>
              <a:gd name="connsiteX40" fmla="*/ 2141259 w 3248517"/>
              <a:gd name="connsiteY40" fmla="*/ 3326761 h 3507773"/>
              <a:gd name="connsiteX41" fmla="*/ 2155499 w 3248517"/>
              <a:gd name="connsiteY41" fmla="*/ 3478113 h 3507773"/>
              <a:gd name="connsiteX42" fmla="*/ 2309062 w 3248517"/>
              <a:gd name="connsiteY42" fmla="*/ 3507439 h 3507773"/>
              <a:gd name="connsiteX43" fmla="*/ 2353539 w 3248517"/>
              <a:gd name="connsiteY43" fmla="*/ 3463419 h 3507773"/>
              <a:gd name="connsiteX44" fmla="*/ 2240700 w 3248517"/>
              <a:gd name="connsiteY44" fmla="*/ 3366924 h 3507773"/>
              <a:gd name="connsiteX45" fmla="*/ 2145854 w 3248517"/>
              <a:gd name="connsiteY45" fmla="*/ 3087823 h 3507773"/>
              <a:gd name="connsiteX46" fmla="*/ 2101660 w 3248517"/>
              <a:gd name="connsiteY46" fmla="*/ 2817884 h 3507773"/>
              <a:gd name="connsiteX47" fmla="*/ 2072334 w 3248517"/>
              <a:gd name="connsiteY47" fmla="*/ 2357222 h 3507773"/>
              <a:gd name="connsiteX48" fmla="*/ 2313376 w 3248517"/>
              <a:gd name="connsiteY48" fmla="*/ 2205413 h 3507773"/>
              <a:gd name="connsiteX49" fmla="*/ 2604615 w 3248517"/>
              <a:gd name="connsiteY49" fmla="*/ 1779447 h 3507773"/>
              <a:gd name="connsiteX50" fmla="*/ 2672628 w 3248517"/>
              <a:gd name="connsiteY50" fmla="*/ 1448891 h 3507773"/>
              <a:gd name="connsiteX51" fmla="*/ 2785010 w 3248517"/>
              <a:gd name="connsiteY51" fmla="*/ 1398346 h 3507773"/>
              <a:gd name="connsiteX52" fmla="*/ 2774628 w 3248517"/>
              <a:gd name="connsiteY52" fmla="*/ 1288521 h 3507773"/>
              <a:gd name="connsiteX53" fmla="*/ 2760106 w 3248517"/>
              <a:gd name="connsiteY53" fmla="*/ 1231453 h 3507773"/>
              <a:gd name="connsiteX54" fmla="*/ 2783362 w 3248517"/>
              <a:gd name="connsiteY54" fmla="*/ 1121454 h 3507773"/>
              <a:gd name="connsiteX55" fmla="*/ 2813492 w 3248517"/>
              <a:gd name="connsiteY55" fmla="*/ 1132185 h 3507773"/>
              <a:gd name="connsiteX56" fmla="*/ 2807530 w 3248517"/>
              <a:gd name="connsiteY56" fmla="*/ 1066034 h 3507773"/>
              <a:gd name="connsiteX57" fmla="*/ 2835100 w 3248517"/>
              <a:gd name="connsiteY57" fmla="*/ 1020084 h 3507773"/>
              <a:gd name="connsiteX58" fmla="*/ 2946306 w 3248517"/>
              <a:gd name="connsiteY58" fmla="*/ 872562 h 3507773"/>
              <a:gd name="connsiteX59" fmla="*/ 2986734 w 3248517"/>
              <a:gd name="connsiteY59" fmla="*/ 771955 h 3507773"/>
              <a:gd name="connsiteX60" fmla="*/ 2876992 w 3248517"/>
              <a:gd name="connsiteY60" fmla="*/ 819245 h 3507773"/>
              <a:gd name="connsiteX61" fmla="*/ 2742744 w 3248517"/>
              <a:gd name="connsiteY61" fmla="*/ 868450 h 3507773"/>
              <a:gd name="connsiteX62" fmla="*/ 3074039 w 3248517"/>
              <a:gd name="connsiteY62" fmla="*/ 501589 h 3507773"/>
              <a:gd name="connsiteX63" fmla="*/ 3219323 w 3248517"/>
              <a:gd name="connsiteY63" fmla="*/ 46231 h 3507773"/>
              <a:gd name="connsiteX64" fmla="*/ 3119988 w 3248517"/>
              <a:gd name="connsiteY64" fmla="*/ 328453 h 3507773"/>
              <a:gd name="connsiteX65" fmla="*/ 3079371 w 3248517"/>
              <a:gd name="connsiteY65" fmla="*/ 38232 h 3507773"/>
              <a:gd name="connsiteX66" fmla="*/ 3059798 w 3248517"/>
              <a:gd name="connsiteY66" fmla="*/ 388642 h 3507773"/>
              <a:gd name="connsiteX67" fmla="*/ 2963023 w 3248517"/>
              <a:gd name="connsiteY67" fmla="*/ 482754 h 3507773"/>
              <a:gd name="connsiteX68" fmla="*/ 2822963 w 3248517"/>
              <a:gd name="connsiteY68" fmla="*/ 60189 h 3507773"/>
              <a:gd name="connsiteX69" fmla="*/ 2887119 w 3248517"/>
              <a:gd name="connsiteY69" fmla="*/ 521161 h 3507773"/>
              <a:gd name="connsiteX70" fmla="*/ 2715630 w 3248517"/>
              <a:gd name="connsiteY70" fmla="*/ 730601 h 3507773"/>
              <a:gd name="connsiteX71" fmla="*/ 2649828 w 3248517"/>
              <a:gd name="connsiteY71" fmla="*/ 620884 h 3507773"/>
              <a:gd name="connsiteX72" fmla="*/ 2633832 w 3248517"/>
              <a:gd name="connsiteY72" fmla="*/ 446449 h 3507773"/>
              <a:gd name="connsiteX73" fmla="*/ 2586971 w 3248517"/>
              <a:gd name="connsiteY73" fmla="*/ 643296 h 3507773"/>
              <a:gd name="connsiteX74" fmla="*/ 2650846 w 3248517"/>
              <a:gd name="connsiteY74" fmla="*/ 771218 h 3507773"/>
              <a:gd name="connsiteX75" fmla="*/ 2632922 w 3248517"/>
              <a:gd name="connsiteY75" fmla="*/ 854946 h 3507773"/>
              <a:gd name="connsiteX76" fmla="*/ 2481287 w 3248517"/>
              <a:gd name="connsiteY76" fmla="*/ 854665 h 3507773"/>
              <a:gd name="connsiteX77" fmla="*/ 2393982 w 3248517"/>
              <a:gd name="connsiteY77" fmla="*/ 753575 h 3507773"/>
              <a:gd name="connsiteX78" fmla="*/ 2447929 w 3248517"/>
              <a:gd name="connsiteY78" fmla="*/ 605344 h 3507773"/>
              <a:gd name="connsiteX79" fmla="*/ 2420079 w 3248517"/>
              <a:gd name="connsiteY79" fmla="*/ 458586 h 3507773"/>
              <a:gd name="connsiteX80" fmla="*/ 2330389 w 3248517"/>
              <a:gd name="connsiteY80" fmla="*/ 702575 h 3507773"/>
              <a:gd name="connsiteX81" fmla="*/ 2045501 w 3248517"/>
              <a:gd name="connsiteY81" fmla="*/ 470160 h 3507773"/>
              <a:gd name="connsiteX82" fmla="*/ 2079139 w 3248517"/>
              <a:gd name="connsiteY82" fmla="*/ 379171 h 3507773"/>
              <a:gd name="connsiteX83" fmla="*/ 2305379 w 3248517"/>
              <a:gd name="connsiteY83" fmla="*/ 238764 h 3507773"/>
              <a:gd name="connsiteX84" fmla="*/ 2167863 w 3248517"/>
              <a:gd name="connsiteY84" fmla="*/ 296731 h 3507773"/>
              <a:gd name="connsiteX85" fmla="*/ 2035574 w 3248517"/>
              <a:gd name="connsiteY85" fmla="*/ 307863 h 3507773"/>
              <a:gd name="connsiteX86" fmla="*/ 2047899 w 3248517"/>
              <a:gd name="connsiteY86" fmla="*/ 174099 h 3507773"/>
              <a:gd name="connsiteX87" fmla="*/ 2126456 w 3248517"/>
              <a:gd name="connsiteY87" fmla="*/ 0 h 3507773"/>
              <a:gd name="connsiteX88" fmla="*/ 1966650 w 3248517"/>
              <a:gd name="connsiteY88" fmla="*/ 257318 h 3507773"/>
              <a:gd name="connsiteX89" fmla="*/ 1936870 w 3248517"/>
              <a:gd name="connsiteY89" fmla="*/ 32164 h 3507773"/>
              <a:gd name="connsiteX90" fmla="*/ 1901275 w 3248517"/>
              <a:gd name="connsiteY90" fmla="*/ 208756 h 3507773"/>
              <a:gd name="connsiteX91" fmla="*/ 1931363 w 3248517"/>
              <a:gd name="connsiteY91" fmla="*/ 367315 h 3507773"/>
              <a:gd name="connsiteX92" fmla="*/ 1837294 w 3248517"/>
              <a:gd name="connsiteY92" fmla="*/ 288733 h 3507773"/>
              <a:gd name="connsiteX93" fmla="*/ 1776782 w 3248517"/>
              <a:gd name="connsiteY93" fmla="*/ 138130 h 3507773"/>
              <a:gd name="connsiteX94" fmla="*/ 1812524 w 3248517"/>
              <a:gd name="connsiteY94" fmla="*/ 363351 h 3507773"/>
              <a:gd name="connsiteX95" fmla="*/ 2358415 w 3248517"/>
              <a:gd name="connsiteY95" fmla="*/ 907420 h 3507773"/>
              <a:gd name="connsiteX96" fmla="*/ 2235543 w 3248517"/>
              <a:gd name="connsiteY96" fmla="*/ 830779 h 3507773"/>
              <a:gd name="connsiteX97" fmla="*/ 2065635 w 3248517"/>
              <a:gd name="connsiteY97" fmla="*/ 746314 h 3507773"/>
              <a:gd name="connsiteX98" fmla="*/ 2108531 w 3248517"/>
              <a:gd name="connsiteY98" fmla="*/ 998194 h 3507773"/>
              <a:gd name="connsiteX99" fmla="*/ 2259254 w 3248517"/>
              <a:gd name="connsiteY99" fmla="*/ 1067227 h 3507773"/>
              <a:gd name="connsiteX100" fmla="*/ 2285163 w 3248517"/>
              <a:gd name="connsiteY100" fmla="*/ 1144483 h 3507773"/>
              <a:gd name="connsiteX101" fmla="*/ 2187208 w 3248517"/>
              <a:gd name="connsiteY101" fmla="*/ 1396872 h 3507773"/>
              <a:gd name="connsiteX102" fmla="*/ 1962055 w 3248517"/>
              <a:gd name="connsiteY102" fmla="*/ 1419847 h 3507773"/>
              <a:gd name="connsiteX103" fmla="*/ 1658786 w 3248517"/>
              <a:gd name="connsiteY103" fmla="*/ 1452012 h 3507773"/>
              <a:gd name="connsiteX104" fmla="*/ 514638 w 3248517"/>
              <a:gd name="connsiteY104" fmla="*/ 1433632 h 3507773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4638 w 3248517"/>
              <a:gd name="connsiteY104" fmla="*/ 1433632 h 3507439"/>
              <a:gd name="connsiteX0" fmla="*/ 511620 w 3248517"/>
              <a:gd name="connsiteY0" fmla="*/ 1445703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1620 w 3248517"/>
              <a:gd name="connsiteY104" fmla="*/ 1445703 h 3507439"/>
              <a:gd name="connsiteX0" fmla="*/ 511620 w 3248517"/>
              <a:gd name="connsiteY0" fmla="*/ 1445703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1620 w 3248517"/>
              <a:gd name="connsiteY104" fmla="*/ 1445703 h 3507439"/>
              <a:gd name="connsiteX0" fmla="*/ 511620 w 3248517"/>
              <a:gd name="connsiteY0" fmla="*/ 1445703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1620 w 3248517"/>
              <a:gd name="connsiteY104" fmla="*/ 1445703 h 3507439"/>
              <a:gd name="connsiteX0" fmla="*/ 436174 w 3248517"/>
              <a:gd name="connsiteY0" fmla="*/ 1463810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436174 w 3248517"/>
              <a:gd name="connsiteY104" fmla="*/ 1463810 h 3507439"/>
              <a:gd name="connsiteX0" fmla="*/ 1565233 w 3248517"/>
              <a:gd name="connsiteY0" fmla="*/ 1433906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18380 w 3248517"/>
              <a:gd name="connsiteY4" fmla="*/ 178744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18380 w 3248517"/>
              <a:gd name="connsiteY4" fmla="*/ 178744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18380 w 3248517"/>
              <a:gd name="connsiteY4" fmla="*/ 178744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53654 w 3248517"/>
              <a:gd name="connsiteY4" fmla="*/ 177116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46239 w 3229523"/>
              <a:gd name="connsiteY0" fmla="*/ 1433906 h 3507439"/>
              <a:gd name="connsiteX1" fmla="*/ 827604 w 3229523"/>
              <a:gd name="connsiteY1" fmla="*/ 1430614 h 3507439"/>
              <a:gd name="connsiteX2" fmla="*/ 507353 w 3229523"/>
              <a:gd name="connsiteY2" fmla="*/ 1443019 h 3507439"/>
              <a:gd name="connsiteX3" fmla="*/ 183185 w 3229523"/>
              <a:gd name="connsiteY3" fmla="*/ 1603646 h 3507439"/>
              <a:gd name="connsiteX4" fmla="*/ 34660 w 3229523"/>
              <a:gd name="connsiteY4" fmla="*/ 1771165 h 3507439"/>
              <a:gd name="connsiteX5" fmla="*/ 0 w 3229523"/>
              <a:gd name="connsiteY5" fmla="*/ 2063143 h 3507439"/>
              <a:gd name="connsiteX6" fmla="*/ 132641 w 3229523"/>
              <a:gd name="connsiteY6" fmla="*/ 1952864 h 3507439"/>
              <a:gd name="connsiteX7" fmla="*/ 169400 w 3229523"/>
              <a:gd name="connsiteY7" fmla="*/ 2003409 h 3507439"/>
              <a:gd name="connsiteX8" fmla="*/ 183185 w 3229523"/>
              <a:gd name="connsiteY8" fmla="*/ 1856369 h 3507439"/>
              <a:gd name="connsiteX9" fmla="*/ 261300 w 3229523"/>
              <a:gd name="connsiteY9" fmla="*/ 2269917 h 3507439"/>
              <a:gd name="connsiteX10" fmla="*/ 17766 w 3229523"/>
              <a:gd name="connsiteY10" fmla="*/ 2550211 h 3507439"/>
              <a:gd name="connsiteX11" fmla="*/ 26956 w 3229523"/>
              <a:gd name="connsiteY11" fmla="*/ 3363521 h 3507439"/>
              <a:gd name="connsiteX12" fmla="*/ 86691 w 3229523"/>
              <a:gd name="connsiteY12" fmla="*/ 3326761 h 3507439"/>
              <a:gd name="connsiteX13" fmla="*/ 114261 w 3229523"/>
              <a:gd name="connsiteY13" fmla="*/ 3469206 h 3507439"/>
              <a:gd name="connsiteX14" fmla="*/ 279680 w 3229523"/>
              <a:gd name="connsiteY14" fmla="*/ 3464611 h 3507439"/>
              <a:gd name="connsiteX15" fmla="*/ 334819 w 3229523"/>
              <a:gd name="connsiteY15" fmla="*/ 3427851 h 3507439"/>
              <a:gd name="connsiteX16" fmla="*/ 155615 w 3229523"/>
              <a:gd name="connsiteY16" fmla="*/ 3276217 h 3507439"/>
              <a:gd name="connsiteX17" fmla="*/ 151020 w 3229523"/>
              <a:gd name="connsiteY17" fmla="*/ 2720225 h 3507439"/>
              <a:gd name="connsiteX18" fmla="*/ 371579 w 3229523"/>
              <a:gd name="connsiteY18" fmla="*/ 2605350 h 3507439"/>
              <a:gd name="connsiteX19" fmla="*/ 279680 w 3229523"/>
              <a:gd name="connsiteY19" fmla="*/ 2734010 h 3507439"/>
              <a:gd name="connsiteX20" fmla="*/ 661063 w 3229523"/>
              <a:gd name="connsiteY20" fmla="*/ 3294597 h 3507439"/>
              <a:gd name="connsiteX21" fmla="*/ 702417 w 3229523"/>
              <a:gd name="connsiteY21" fmla="*/ 3262432 h 3507439"/>
              <a:gd name="connsiteX22" fmla="*/ 716202 w 3229523"/>
              <a:gd name="connsiteY22" fmla="*/ 3363521 h 3507439"/>
              <a:gd name="connsiteX23" fmla="*/ 909191 w 3229523"/>
              <a:gd name="connsiteY23" fmla="*/ 3363521 h 3507439"/>
              <a:gd name="connsiteX24" fmla="*/ 955141 w 3229523"/>
              <a:gd name="connsiteY24" fmla="*/ 3331356 h 3507439"/>
              <a:gd name="connsiteX25" fmla="*/ 739177 w 3229523"/>
              <a:gd name="connsiteY25" fmla="*/ 3193507 h 3507439"/>
              <a:gd name="connsiteX26" fmla="*/ 491049 w 3229523"/>
              <a:gd name="connsiteY26" fmla="*/ 2821314 h 3507439"/>
              <a:gd name="connsiteX27" fmla="*/ 500239 w 3229523"/>
              <a:gd name="connsiteY27" fmla="*/ 2738605 h 3507439"/>
              <a:gd name="connsiteX28" fmla="*/ 895406 w 3229523"/>
              <a:gd name="connsiteY28" fmla="*/ 2334247 h 3507439"/>
              <a:gd name="connsiteX29" fmla="*/ 1690337 w 3229523"/>
              <a:gd name="connsiteY29" fmla="*/ 2380197 h 3507439"/>
              <a:gd name="connsiteX30" fmla="*/ 1566273 w 3229523"/>
              <a:gd name="connsiteY30" fmla="*/ 3248647 h 3507439"/>
              <a:gd name="connsiteX31" fmla="*/ 1603032 w 3229523"/>
              <a:gd name="connsiteY31" fmla="*/ 3239457 h 3507439"/>
              <a:gd name="connsiteX32" fmla="*/ 1598438 w 3229523"/>
              <a:gd name="connsiteY32" fmla="*/ 3386496 h 3507439"/>
              <a:gd name="connsiteX33" fmla="*/ 1805211 w 3229523"/>
              <a:gd name="connsiteY33" fmla="*/ 3450826 h 3507439"/>
              <a:gd name="connsiteX34" fmla="*/ 1837376 w 3229523"/>
              <a:gd name="connsiteY34" fmla="*/ 3391091 h 3507439"/>
              <a:gd name="connsiteX35" fmla="*/ 1699527 w 3229523"/>
              <a:gd name="connsiteY35" fmla="*/ 3303786 h 3507439"/>
              <a:gd name="connsiteX36" fmla="*/ 1727097 w 3229523"/>
              <a:gd name="connsiteY36" fmla="*/ 2908619 h 3507439"/>
              <a:gd name="connsiteX37" fmla="*/ 1851161 w 3229523"/>
              <a:gd name="connsiteY37" fmla="*/ 2623730 h 3507439"/>
              <a:gd name="connsiteX38" fmla="*/ 1956846 w 3229523"/>
              <a:gd name="connsiteY38" fmla="*/ 2844289 h 3507439"/>
              <a:gd name="connsiteX39" fmla="*/ 2039555 w 3229523"/>
              <a:gd name="connsiteY39" fmla="*/ 3060253 h 3507439"/>
              <a:gd name="connsiteX40" fmla="*/ 2074841 w 3229523"/>
              <a:gd name="connsiteY40" fmla="*/ 3350929 h 3507439"/>
              <a:gd name="connsiteX41" fmla="*/ 2119599 w 3229523"/>
              <a:gd name="connsiteY41" fmla="*/ 3345423 h 3507439"/>
              <a:gd name="connsiteX42" fmla="*/ 2136505 w 3229523"/>
              <a:gd name="connsiteY42" fmla="*/ 3478113 h 3507439"/>
              <a:gd name="connsiteX43" fmla="*/ 2290068 w 3229523"/>
              <a:gd name="connsiteY43" fmla="*/ 3507439 h 3507439"/>
              <a:gd name="connsiteX44" fmla="*/ 2334545 w 3229523"/>
              <a:gd name="connsiteY44" fmla="*/ 3463419 h 3507439"/>
              <a:gd name="connsiteX45" fmla="*/ 2221706 w 3229523"/>
              <a:gd name="connsiteY45" fmla="*/ 3366924 h 3507439"/>
              <a:gd name="connsiteX46" fmla="*/ 2126860 w 3229523"/>
              <a:gd name="connsiteY46" fmla="*/ 3087823 h 3507439"/>
              <a:gd name="connsiteX47" fmla="*/ 2082666 w 3229523"/>
              <a:gd name="connsiteY47" fmla="*/ 2817884 h 3507439"/>
              <a:gd name="connsiteX48" fmla="*/ 2053340 w 3229523"/>
              <a:gd name="connsiteY48" fmla="*/ 2357222 h 3507439"/>
              <a:gd name="connsiteX49" fmla="*/ 2294382 w 3229523"/>
              <a:gd name="connsiteY49" fmla="*/ 2205413 h 3507439"/>
              <a:gd name="connsiteX50" fmla="*/ 2585621 w 3229523"/>
              <a:gd name="connsiteY50" fmla="*/ 1779447 h 3507439"/>
              <a:gd name="connsiteX51" fmla="*/ 2653634 w 3229523"/>
              <a:gd name="connsiteY51" fmla="*/ 1448891 h 3507439"/>
              <a:gd name="connsiteX52" fmla="*/ 2766016 w 3229523"/>
              <a:gd name="connsiteY52" fmla="*/ 1398346 h 3507439"/>
              <a:gd name="connsiteX53" fmla="*/ 2755634 w 3229523"/>
              <a:gd name="connsiteY53" fmla="*/ 1288521 h 3507439"/>
              <a:gd name="connsiteX54" fmla="*/ 2741112 w 3229523"/>
              <a:gd name="connsiteY54" fmla="*/ 1231453 h 3507439"/>
              <a:gd name="connsiteX55" fmla="*/ 2764368 w 3229523"/>
              <a:gd name="connsiteY55" fmla="*/ 1121454 h 3507439"/>
              <a:gd name="connsiteX56" fmla="*/ 2794498 w 3229523"/>
              <a:gd name="connsiteY56" fmla="*/ 1132185 h 3507439"/>
              <a:gd name="connsiteX57" fmla="*/ 2788536 w 3229523"/>
              <a:gd name="connsiteY57" fmla="*/ 1066034 h 3507439"/>
              <a:gd name="connsiteX58" fmla="*/ 2816106 w 3229523"/>
              <a:gd name="connsiteY58" fmla="*/ 1020084 h 3507439"/>
              <a:gd name="connsiteX59" fmla="*/ 2927312 w 3229523"/>
              <a:gd name="connsiteY59" fmla="*/ 872562 h 3507439"/>
              <a:gd name="connsiteX60" fmla="*/ 2967740 w 3229523"/>
              <a:gd name="connsiteY60" fmla="*/ 771955 h 3507439"/>
              <a:gd name="connsiteX61" fmla="*/ 2857998 w 3229523"/>
              <a:gd name="connsiteY61" fmla="*/ 819245 h 3507439"/>
              <a:gd name="connsiteX62" fmla="*/ 2723750 w 3229523"/>
              <a:gd name="connsiteY62" fmla="*/ 868450 h 3507439"/>
              <a:gd name="connsiteX63" fmla="*/ 3055045 w 3229523"/>
              <a:gd name="connsiteY63" fmla="*/ 501589 h 3507439"/>
              <a:gd name="connsiteX64" fmla="*/ 3200329 w 3229523"/>
              <a:gd name="connsiteY64" fmla="*/ 46231 h 3507439"/>
              <a:gd name="connsiteX65" fmla="*/ 3100994 w 3229523"/>
              <a:gd name="connsiteY65" fmla="*/ 328453 h 3507439"/>
              <a:gd name="connsiteX66" fmla="*/ 3060377 w 3229523"/>
              <a:gd name="connsiteY66" fmla="*/ 38232 h 3507439"/>
              <a:gd name="connsiteX67" fmla="*/ 3040804 w 3229523"/>
              <a:gd name="connsiteY67" fmla="*/ 388642 h 3507439"/>
              <a:gd name="connsiteX68" fmla="*/ 2944029 w 3229523"/>
              <a:gd name="connsiteY68" fmla="*/ 482754 h 3507439"/>
              <a:gd name="connsiteX69" fmla="*/ 2803969 w 3229523"/>
              <a:gd name="connsiteY69" fmla="*/ 60189 h 3507439"/>
              <a:gd name="connsiteX70" fmla="*/ 2868125 w 3229523"/>
              <a:gd name="connsiteY70" fmla="*/ 521161 h 3507439"/>
              <a:gd name="connsiteX71" fmla="*/ 2696636 w 3229523"/>
              <a:gd name="connsiteY71" fmla="*/ 730601 h 3507439"/>
              <a:gd name="connsiteX72" fmla="*/ 2630834 w 3229523"/>
              <a:gd name="connsiteY72" fmla="*/ 620884 h 3507439"/>
              <a:gd name="connsiteX73" fmla="*/ 2614838 w 3229523"/>
              <a:gd name="connsiteY73" fmla="*/ 446449 h 3507439"/>
              <a:gd name="connsiteX74" fmla="*/ 2567977 w 3229523"/>
              <a:gd name="connsiteY74" fmla="*/ 643296 h 3507439"/>
              <a:gd name="connsiteX75" fmla="*/ 2631852 w 3229523"/>
              <a:gd name="connsiteY75" fmla="*/ 771218 h 3507439"/>
              <a:gd name="connsiteX76" fmla="*/ 2613928 w 3229523"/>
              <a:gd name="connsiteY76" fmla="*/ 854946 h 3507439"/>
              <a:gd name="connsiteX77" fmla="*/ 2462293 w 3229523"/>
              <a:gd name="connsiteY77" fmla="*/ 854665 h 3507439"/>
              <a:gd name="connsiteX78" fmla="*/ 2374988 w 3229523"/>
              <a:gd name="connsiteY78" fmla="*/ 753575 h 3507439"/>
              <a:gd name="connsiteX79" fmla="*/ 2428935 w 3229523"/>
              <a:gd name="connsiteY79" fmla="*/ 605344 h 3507439"/>
              <a:gd name="connsiteX80" fmla="*/ 2401085 w 3229523"/>
              <a:gd name="connsiteY80" fmla="*/ 458586 h 3507439"/>
              <a:gd name="connsiteX81" fmla="*/ 2311395 w 3229523"/>
              <a:gd name="connsiteY81" fmla="*/ 702575 h 3507439"/>
              <a:gd name="connsiteX82" fmla="*/ 2026507 w 3229523"/>
              <a:gd name="connsiteY82" fmla="*/ 470160 h 3507439"/>
              <a:gd name="connsiteX83" fmla="*/ 2060145 w 3229523"/>
              <a:gd name="connsiteY83" fmla="*/ 379171 h 3507439"/>
              <a:gd name="connsiteX84" fmla="*/ 2286385 w 3229523"/>
              <a:gd name="connsiteY84" fmla="*/ 238764 h 3507439"/>
              <a:gd name="connsiteX85" fmla="*/ 2148869 w 3229523"/>
              <a:gd name="connsiteY85" fmla="*/ 296731 h 3507439"/>
              <a:gd name="connsiteX86" fmla="*/ 2016580 w 3229523"/>
              <a:gd name="connsiteY86" fmla="*/ 307863 h 3507439"/>
              <a:gd name="connsiteX87" fmla="*/ 2028905 w 3229523"/>
              <a:gd name="connsiteY87" fmla="*/ 174099 h 3507439"/>
              <a:gd name="connsiteX88" fmla="*/ 2107462 w 3229523"/>
              <a:gd name="connsiteY88" fmla="*/ 0 h 3507439"/>
              <a:gd name="connsiteX89" fmla="*/ 1947656 w 3229523"/>
              <a:gd name="connsiteY89" fmla="*/ 257318 h 3507439"/>
              <a:gd name="connsiteX90" fmla="*/ 1917876 w 3229523"/>
              <a:gd name="connsiteY90" fmla="*/ 32164 h 3507439"/>
              <a:gd name="connsiteX91" fmla="*/ 1882281 w 3229523"/>
              <a:gd name="connsiteY91" fmla="*/ 208756 h 3507439"/>
              <a:gd name="connsiteX92" fmla="*/ 1912369 w 3229523"/>
              <a:gd name="connsiteY92" fmla="*/ 367315 h 3507439"/>
              <a:gd name="connsiteX93" fmla="*/ 1818300 w 3229523"/>
              <a:gd name="connsiteY93" fmla="*/ 288733 h 3507439"/>
              <a:gd name="connsiteX94" fmla="*/ 1757788 w 3229523"/>
              <a:gd name="connsiteY94" fmla="*/ 138130 h 3507439"/>
              <a:gd name="connsiteX95" fmla="*/ 1793530 w 3229523"/>
              <a:gd name="connsiteY95" fmla="*/ 363351 h 3507439"/>
              <a:gd name="connsiteX96" fmla="*/ 2339421 w 3229523"/>
              <a:gd name="connsiteY96" fmla="*/ 907420 h 3507439"/>
              <a:gd name="connsiteX97" fmla="*/ 2216549 w 3229523"/>
              <a:gd name="connsiteY97" fmla="*/ 830779 h 3507439"/>
              <a:gd name="connsiteX98" fmla="*/ 2046641 w 3229523"/>
              <a:gd name="connsiteY98" fmla="*/ 746314 h 3507439"/>
              <a:gd name="connsiteX99" fmla="*/ 2089537 w 3229523"/>
              <a:gd name="connsiteY99" fmla="*/ 998194 h 3507439"/>
              <a:gd name="connsiteX100" fmla="*/ 2240260 w 3229523"/>
              <a:gd name="connsiteY100" fmla="*/ 1067227 h 3507439"/>
              <a:gd name="connsiteX101" fmla="*/ 2266169 w 3229523"/>
              <a:gd name="connsiteY101" fmla="*/ 1144483 h 3507439"/>
              <a:gd name="connsiteX102" fmla="*/ 2168214 w 3229523"/>
              <a:gd name="connsiteY102" fmla="*/ 1396872 h 3507439"/>
              <a:gd name="connsiteX103" fmla="*/ 1825366 w 3229523"/>
              <a:gd name="connsiteY103" fmla="*/ 1398722 h 3507439"/>
              <a:gd name="connsiteX104" fmla="*/ 1546239 w 3229523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2755 w 3229637"/>
              <a:gd name="connsiteY6" fmla="*/ 195286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2755 w 3229637"/>
              <a:gd name="connsiteY6" fmla="*/ 195286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05621 w 3229637"/>
              <a:gd name="connsiteY6" fmla="*/ 192030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2755 w 3229637"/>
              <a:gd name="connsiteY6" fmla="*/ 1917591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202292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34161 w 3229637"/>
              <a:gd name="connsiteY10" fmla="*/ 253935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69204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27070 w 3229637"/>
              <a:gd name="connsiteY12" fmla="*/ 3363521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27070 w 3229637"/>
              <a:gd name="connsiteY12" fmla="*/ 3363521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27070 w 3229637"/>
              <a:gd name="connsiteY12" fmla="*/ 3363521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10513 w 3229637"/>
              <a:gd name="connsiteY16" fmla="*/ 343056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10513 w 3229637"/>
              <a:gd name="connsiteY16" fmla="*/ 343056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05086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05086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9641 w 3229637"/>
              <a:gd name="connsiteY20" fmla="*/ 273943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9641 w 3229637"/>
              <a:gd name="connsiteY20" fmla="*/ 273943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9318 w 3229637"/>
              <a:gd name="connsiteY21" fmla="*/ 330273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9318 w 3229637"/>
              <a:gd name="connsiteY21" fmla="*/ 330273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7445 w 3229637"/>
              <a:gd name="connsiteY25" fmla="*/ 3374374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7445 w 3229637"/>
              <a:gd name="connsiteY25" fmla="*/ 3374374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7445 w 3229637"/>
              <a:gd name="connsiteY25" fmla="*/ 3374374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6526 w 3229637"/>
              <a:gd name="connsiteY30" fmla="*/ 2339674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6526 w 3229637"/>
              <a:gd name="connsiteY30" fmla="*/ 2339674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587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587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66387 w 3229637"/>
              <a:gd name="connsiteY33" fmla="*/ 3248647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66387 w 3229637"/>
              <a:gd name="connsiteY33" fmla="*/ 3248647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66387 w 3229637"/>
              <a:gd name="connsiteY33" fmla="*/ 3248647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72765 w 3229637"/>
              <a:gd name="connsiteY36" fmla="*/ 3445399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150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150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150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</a:cxnLst>
            <a:rect l="l" t="t" r="r" b="b"/>
            <a:pathLst>
              <a:path w="3229637" h="3507439">
                <a:moveTo>
                  <a:pt x="1546353" y="1433906"/>
                </a:moveTo>
                <a:cubicBezTo>
                  <a:pt x="1264376" y="1403510"/>
                  <a:pt x="925128" y="1423449"/>
                  <a:pt x="827718" y="1430614"/>
                </a:cubicBezTo>
                <a:cubicBezTo>
                  <a:pt x="652559" y="1443198"/>
                  <a:pt x="599781" y="1417197"/>
                  <a:pt x="507467" y="1443019"/>
                </a:cubicBezTo>
                <a:cubicBezTo>
                  <a:pt x="400064" y="1480911"/>
                  <a:pt x="265948" y="1557307"/>
                  <a:pt x="183299" y="1603646"/>
                </a:cubicBezTo>
                <a:lnTo>
                  <a:pt x="34774" y="1771165"/>
                </a:lnTo>
                <a:cubicBezTo>
                  <a:pt x="23221" y="1868491"/>
                  <a:pt x="-1899" y="1976670"/>
                  <a:pt x="114" y="2063143"/>
                </a:cubicBezTo>
                <a:cubicBezTo>
                  <a:pt x="52468" y="2034523"/>
                  <a:pt x="112961" y="1995052"/>
                  <a:pt x="130041" y="1914878"/>
                </a:cubicBezTo>
                <a:lnTo>
                  <a:pt x="134241" y="1957282"/>
                </a:lnTo>
                <a:cubicBezTo>
                  <a:pt x="166875" y="1937211"/>
                  <a:pt x="175086" y="1876440"/>
                  <a:pt x="191439" y="1842802"/>
                </a:cubicBezTo>
                <a:cubicBezTo>
                  <a:pt x="195770" y="1982461"/>
                  <a:pt x="243514" y="2113978"/>
                  <a:pt x="283120" y="2256350"/>
                </a:cubicBezTo>
                <a:cubicBezTo>
                  <a:pt x="259827" y="2484546"/>
                  <a:pt x="92727" y="2476676"/>
                  <a:pt x="20594" y="2555637"/>
                </a:cubicBezTo>
                <a:cubicBezTo>
                  <a:pt x="26324" y="2711887"/>
                  <a:pt x="58648" y="3002221"/>
                  <a:pt x="48874" y="3136868"/>
                </a:cubicBezTo>
                <a:cubicBezTo>
                  <a:pt x="44526" y="3203682"/>
                  <a:pt x="398" y="3311521"/>
                  <a:pt x="43351" y="3349954"/>
                </a:cubicBezTo>
                <a:lnTo>
                  <a:pt x="86805" y="3307767"/>
                </a:lnTo>
                <a:cubicBezTo>
                  <a:pt x="79715" y="3372434"/>
                  <a:pt x="94332" y="3390973"/>
                  <a:pt x="103522" y="3444786"/>
                </a:cubicBezTo>
                <a:cubicBezTo>
                  <a:pt x="108011" y="3470388"/>
                  <a:pt x="234603" y="3474284"/>
                  <a:pt x="266227" y="3470038"/>
                </a:cubicBezTo>
                <a:lnTo>
                  <a:pt x="291519" y="3414284"/>
                </a:lnTo>
                <a:cubicBezTo>
                  <a:pt x="298714" y="3384542"/>
                  <a:pt x="162101" y="3330379"/>
                  <a:pt x="155729" y="3276217"/>
                </a:cubicBezTo>
                <a:cubicBezTo>
                  <a:pt x="135204" y="3093600"/>
                  <a:pt x="133673" y="2780742"/>
                  <a:pt x="148421" y="2703945"/>
                </a:cubicBezTo>
                <a:cubicBezTo>
                  <a:pt x="211992" y="2659323"/>
                  <a:pt x="297269" y="2633693"/>
                  <a:pt x="379833" y="2591783"/>
                </a:cubicBezTo>
                <a:cubicBezTo>
                  <a:pt x="345582" y="2657281"/>
                  <a:pt x="300479" y="2720065"/>
                  <a:pt x="306928" y="2747577"/>
                </a:cubicBezTo>
                <a:cubicBezTo>
                  <a:pt x="359398" y="2841590"/>
                  <a:pt x="536574" y="3017207"/>
                  <a:pt x="588832" y="3126014"/>
                </a:cubicBezTo>
                <a:cubicBezTo>
                  <a:pt x="649230" y="3218541"/>
                  <a:pt x="646298" y="3284975"/>
                  <a:pt x="669318" y="3302737"/>
                </a:cubicBezTo>
                <a:lnTo>
                  <a:pt x="702531" y="3262432"/>
                </a:lnTo>
                <a:cubicBezTo>
                  <a:pt x="707126" y="3323263"/>
                  <a:pt x="744281" y="3389519"/>
                  <a:pt x="811283" y="3396081"/>
                </a:cubicBezTo>
                <a:cubicBezTo>
                  <a:pt x="852097" y="3401508"/>
                  <a:pt x="879345" y="3396081"/>
                  <a:pt x="912019" y="3377088"/>
                </a:cubicBezTo>
                <a:cubicBezTo>
                  <a:pt x="909247" y="3350086"/>
                  <a:pt x="911901" y="3336651"/>
                  <a:pt x="930835" y="3317789"/>
                </a:cubicBezTo>
                <a:cubicBezTo>
                  <a:pt x="866083" y="3279979"/>
                  <a:pt x="823037" y="3261164"/>
                  <a:pt x="771852" y="3228780"/>
                </a:cubicBezTo>
                <a:cubicBezTo>
                  <a:pt x="746123" y="3128232"/>
                  <a:pt x="554879" y="2957137"/>
                  <a:pt x="480310" y="2810461"/>
                </a:cubicBezTo>
                <a:cubicBezTo>
                  <a:pt x="492418" y="2764802"/>
                  <a:pt x="493672" y="2762557"/>
                  <a:pt x="500353" y="2738605"/>
                </a:cubicBezTo>
                <a:cubicBezTo>
                  <a:pt x="653782" y="2620099"/>
                  <a:pt x="834344" y="2509733"/>
                  <a:pt x="879239" y="2336960"/>
                </a:cubicBezTo>
                <a:cubicBezTo>
                  <a:pt x="1133363" y="2424633"/>
                  <a:pt x="1425474" y="2392920"/>
                  <a:pt x="1704018" y="2366631"/>
                </a:cubicBezTo>
                <a:cubicBezTo>
                  <a:pt x="1655617" y="2542458"/>
                  <a:pt x="1631990" y="2873190"/>
                  <a:pt x="1609052" y="3020193"/>
                </a:cubicBezTo>
                <a:cubicBezTo>
                  <a:pt x="1596967" y="3140062"/>
                  <a:pt x="1543857" y="3227931"/>
                  <a:pt x="1571814" y="3267640"/>
                </a:cubicBezTo>
                <a:lnTo>
                  <a:pt x="1597719" y="3234030"/>
                </a:lnTo>
                <a:cubicBezTo>
                  <a:pt x="1606136" y="3322839"/>
                  <a:pt x="1565714" y="3376374"/>
                  <a:pt x="1590412" y="3394636"/>
                </a:cubicBezTo>
                <a:cubicBezTo>
                  <a:pt x="1632203" y="3445926"/>
                  <a:pt x="1673994" y="3426669"/>
                  <a:pt x="1745632" y="3445399"/>
                </a:cubicBezTo>
                <a:cubicBezTo>
                  <a:pt x="1797054" y="3430009"/>
                  <a:pt x="1769789" y="3409194"/>
                  <a:pt x="1802217" y="3382951"/>
                </a:cubicBezTo>
                <a:cubicBezTo>
                  <a:pt x="1765312" y="3348423"/>
                  <a:pt x="1755539" y="3316607"/>
                  <a:pt x="1699641" y="3279366"/>
                </a:cubicBezTo>
                <a:cubicBezTo>
                  <a:pt x="1684411" y="3109658"/>
                  <a:pt x="1709882" y="3010495"/>
                  <a:pt x="1729925" y="2911333"/>
                </a:cubicBezTo>
                <a:cubicBezTo>
                  <a:pt x="1754095" y="2826318"/>
                  <a:pt x="1810825" y="2719598"/>
                  <a:pt x="1851275" y="2623730"/>
                </a:cubicBezTo>
                <a:cubicBezTo>
                  <a:pt x="1932630" y="2705389"/>
                  <a:pt x="1932586" y="2773483"/>
                  <a:pt x="1970527" y="2855143"/>
                </a:cubicBezTo>
                <a:cubicBezTo>
                  <a:pt x="1974581" y="2904519"/>
                  <a:pt x="2016622" y="2991883"/>
                  <a:pt x="2039669" y="3060253"/>
                </a:cubicBezTo>
                <a:cubicBezTo>
                  <a:pt x="2064998" y="3195132"/>
                  <a:pt x="2052530" y="3339346"/>
                  <a:pt x="2074955" y="3350929"/>
                </a:cubicBezTo>
                <a:lnTo>
                  <a:pt x="2119713" y="3345423"/>
                </a:lnTo>
                <a:cubicBezTo>
                  <a:pt x="2153785" y="3398539"/>
                  <a:pt x="2115877" y="3430328"/>
                  <a:pt x="2136619" y="3478113"/>
                </a:cubicBezTo>
                <a:cubicBezTo>
                  <a:pt x="2201137" y="3506549"/>
                  <a:pt x="2238994" y="3497664"/>
                  <a:pt x="2290182" y="3507439"/>
                </a:cubicBezTo>
                <a:cubicBezTo>
                  <a:pt x="2312116" y="3489211"/>
                  <a:pt x="2307393" y="3476315"/>
                  <a:pt x="2334659" y="3463419"/>
                </a:cubicBezTo>
                <a:cubicBezTo>
                  <a:pt x="2334369" y="3441918"/>
                  <a:pt x="2259433" y="3399089"/>
                  <a:pt x="2221820" y="3366924"/>
                </a:cubicBezTo>
                <a:cubicBezTo>
                  <a:pt x="2197314" y="3276556"/>
                  <a:pt x="2183470" y="3215514"/>
                  <a:pt x="2126974" y="3087823"/>
                </a:cubicBezTo>
                <a:cubicBezTo>
                  <a:pt x="2106911" y="3008507"/>
                  <a:pt x="2094845" y="2931857"/>
                  <a:pt x="2082780" y="2817884"/>
                </a:cubicBezTo>
                <a:cubicBezTo>
                  <a:pt x="2066784" y="2709650"/>
                  <a:pt x="2021463" y="2449460"/>
                  <a:pt x="2053454" y="2357222"/>
                </a:cubicBezTo>
                <a:cubicBezTo>
                  <a:pt x="2125803" y="2341275"/>
                  <a:pt x="2259469" y="2266680"/>
                  <a:pt x="2294496" y="2205413"/>
                </a:cubicBezTo>
                <a:cubicBezTo>
                  <a:pt x="2375580" y="2071422"/>
                  <a:pt x="2509982" y="1916105"/>
                  <a:pt x="2585735" y="1779447"/>
                </a:cubicBezTo>
                <a:cubicBezTo>
                  <a:pt x="2622624" y="1738575"/>
                  <a:pt x="2646183" y="1543081"/>
                  <a:pt x="2653748" y="1448891"/>
                </a:cubicBezTo>
                <a:cubicBezTo>
                  <a:pt x="2698318" y="1435597"/>
                  <a:pt x="2716228" y="1438299"/>
                  <a:pt x="2766130" y="1398346"/>
                </a:cubicBezTo>
                <a:lnTo>
                  <a:pt x="2755748" y="1288521"/>
                </a:lnTo>
                <a:cubicBezTo>
                  <a:pt x="2749130" y="1268610"/>
                  <a:pt x="2731849" y="1264694"/>
                  <a:pt x="2741226" y="1231453"/>
                </a:cubicBezTo>
                <a:lnTo>
                  <a:pt x="2764482" y="1121454"/>
                </a:lnTo>
                <a:lnTo>
                  <a:pt x="2794612" y="1132185"/>
                </a:lnTo>
                <a:cubicBezTo>
                  <a:pt x="2792625" y="1110135"/>
                  <a:pt x="2779974" y="1085418"/>
                  <a:pt x="2788650" y="1066034"/>
                </a:cubicBezTo>
                <a:cubicBezTo>
                  <a:pt x="2797840" y="1050717"/>
                  <a:pt x="2778270" y="1031680"/>
                  <a:pt x="2816220" y="1020084"/>
                </a:cubicBezTo>
                <a:cubicBezTo>
                  <a:pt x="2860676" y="1006500"/>
                  <a:pt x="2907486" y="969900"/>
                  <a:pt x="2927426" y="872562"/>
                </a:cubicBezTo>
                <a:cubicBezTo>
                  <a:pt x="2928705" y="852534"/>
                  <a:pt x="2989181" y="799948"/>
                  <a:pt x="2967854" y="771955"/>
                </a:cubicBezTo>
                <a:cubicBezTo>
                  <a:pt x="2949066" y="764252"/>
                  <a:pt x="2898777" y="792499"/>
                  <a:pt x="2858112" y="819245"/>
                </a:cubicBezTo>
                <a:cubicBezTo>
                  <a:pt x="2790789" y="832661"/>
                  <a:pt x="2777221" y="853857"/>
                  <a:pt x="2723864" y="868450"/>
                </a:cubicBezTo>
                <a:cubicBezTo>
                  <a:pt x="2756096" y="736388"/>
                  <a:pt x="2916290" y="604326"/>
                  <a:pt x="3055159" y="501589"/>
                </a:cubicBezTo>
                <a:cubicBezTo>
                  <a:pt x="3225330" y="382681"/>
                  <a:pt x="3264871" y="66500"/>
                  <a:pt x="3200443" y="46231"/>
                </a:cubicBezTo>
                <a:cubicBezTo>
                  <a:pt x="3146892" y="34559"/>
                  <a:pt x="3175986" y="321464"/>
                  <a:pt x="3101108" y="328453"/>
                </a:cubicBezTo>
                <a:cubicBezTo>
                  <a:pt x="3044914" y="303691"/>
                  <a:pt x="3095357" y="62994"/>
                  <a:pt x="3060491" y="38232"/>
                </a:cubicBezTo>
                <a:cubicBezTo>
                  <a:pt x="3008647" y="12855"/>
                  <a:pt x="3015451" y="270061"/>
                  <a:pt x="3040918" y="388642"/>
                </a:cubicBezTo>
                <a:cubicBezTo>
                  <a:pt x="3013103" y="420901"/>
                  <a:pt x="3001283" y="426502"/>
                  <a:pt x="2944143" y="482754"/>
                </a:cubicBezTo>
                <a:cubicBezTo>
                  <a:pt x="2930335" y="342788"/>
                  <a:pt x="2844550" y="29538"/>
                  <a:pt x="2804083" y="60189"/>
                </a:cubicBezTo>
                <a:cubicBezTo>
                  <a:pt x="2785480" y="78774"/>
                  <a:pt x="2900171" y="473252"/>
                  <a:pt x="2868239" y="521161"/>
                </a:cubicBezTo>
                <a:cubicBezTo>
                  <a:pt x="2806634" y="587420"/>
                  <a:pt x="2737028" y="706996"/>
                  <a:pt x="2696750" y="730601"/>
                </a:cubicBezTo>
                <a:cubicBezTo>
                  <a:pt x="2664152" y="742015"/>
                  <a:pt x="2652882" y="657456"/>
                  <a:pt x="2630948" y="620884"/>
                </a:cubicBezTo>
                <a:cubicBezTo>
                  <a:pt x="2603401" y="545856"/>
                  <a:pt x="2669158" y="465494"/>
                  <a:pt x="2614952" y="446449"/>
                </a:cubicBezTo>
                <a:cubicBezTo>
                  <a:pt x="2571784" y="441863"/>
                  <a:pt x="2544612" y="602562"/>
                  <a:pt x="2568091" y="643296"/>
                </a:cubicBezTo>
                <a:lnTo>
                  <a:pt x="2631966" y="771218"/>
                </a:lnTo>
                <a:cubicBezTo>
                  <a:pt x="2646430" y="800016"/>
                  <a:pt x="2639566" y="831480"/>
                  <a:pt x="2614042" y="854946"/>
                </a:cubicBezTo>
                <a:cubicBezTo>
                  <a:pt x="2566163" y="869071"/>
                  <a:pt x="2520950" y="869866"/>
                  <a:pt x="2462407" y="854665"/>
                </a:cubicBezTo>
                <a:cubicBezTo>
                  <a:pt x="2425307" y="842295"/>
                  <a:pt x="2382876" y="805934"/>
                  <a:pt x="2375102" y="753575"/>
                </a:cubicBezTo>
                <a:cubicBezTo>
                  <a:pt x="2369090" y="704165"/>
                  <a:pt x="2424397" y="646757"/>
                  <a:pt x="2429049" y="605344"/>
                </a:cubicBezTo>
                <a:cubicBezTo>
                  <a:pt x="2427763" y="535098"/>
                  <a:pt x="2434475" y="451520"/>
                  <a:pt x="2401199" y="458586"/>
                </a:cubicBezTo>
                <a:cubicBezTo>
                  <a:pt x="2365082" y="452830"/>
                  <a:pt x="2424936" y="548378"/>
                  <a:pt x="2311509" y="702575"/>
                </a:cubicBezTo>
                <a:cubicBezTo>
                  <a:pt x="2220989" y="632212"/>
                  <a:pt x="2071821" y="553853"/>
                  <a:pt x="2026621" y="470160"/>
                </a:cubicBezTo>
                <a:cubicBezTo>
                  <a:pt x="1999623" y="443385"/>
                  <a:pt x="2025942" y="381953"/>
                  <a:pt x="2060259" y="379171"/>
                </a:cubicBezTo>
                <a:cubicBezTo>
                  <a:pt x="2204986" y="353695"/>
                  <a:pt x="2304392" y="256241"/>
                  <a:pt x="2286499" y="238764"/>
                </a:cubicBezTo>
                <a:cubicBezTo>
                  <a:pt x="2243525" y="181926"/>
                  <a:pt x="2207280" y="277218"/>
                  <a:pt x="2148983" y="296731"/>
                </a:cubicBezTo>
                <a:cubicBezTo>
                  <a:pt x="2104016" y="308247"/>
                  <a:pt x="2032245" y="325191"/>
                  <a:pt x="2016694" y="307863"/>
                </a:cubicBezTo>
                <a:cubicBezTo>
                  <a:pt x="1994664" y="296198"/>
                  <a:pt x="2013872" y="225410"/>
                  <a:pt x="2029019" y="174099"/>
                </a:cubicBezTo>
                <a:cubicBezTo>
                  <a:pt x="2044166" y="122789"/>
                  <a:pt x="2157107" y="19899"/>
                  <a:pt x="2107576" y="0"/>
                </a:cubicBezTo>
                <a:cubicBezTo>
                  <a:pt x="1955669" y="37787"/>
                  <a:pt x="1963716" y="256853"/>
                  <a:pt x="1947770" y="257318"/>
                </a:cubicBezTo>
                <a:cubicBezTo>
                  <a:pt x="1916516" y="251580"/>
                  <a:pt x="1941247" y="43233"/>
                  <a:pt x="1917990" y="32164"/>
                </a:cubicBezTo>
                <a:cubicBezTo>
                  <a:pt x="1888433" y="26736"/>
                  <a:pt x="1880202" y="152898"/>
                  <a:pt x="1882395" y="208756"/>
                </a:cubicBezTo>
                <a:cubicBezTo>
                  <a:pt x="1881922" y="261948"/>
                  <a:pt x="1928478" y="361984"/>
                  <a:pt x="1912483" y="367315"/>
                </a:cubicBezTo>
                <a:cubicBezTo>
                  <a:pt x="1891889" y="385195"/>
                  <a:pt x="1844622" y="326931"/>
                  <a:pt x="1818414" y="288733"/>
                </a:cubicBezTo>
                <a:cubicBezTo>
                  <a:pt x="1792206" y="250536"/>
                  <a:pt x="1795354" y="143466"/>
                  <a:pt x="1757902" y="138130"/>
                </a:cubicBezTo>
                <a:cubicBezTo>
                  <a:pt x="1723607" y="136782"/>
                  <a:pt x="1755960" y="314047"/>
                  <a:pt x="1793644" y="363351"/>
                </a:cubicBezTo>
                <a:cubicBezTo>
                  <a:pt x="1916958" y="503831"/>
                  <a:pt x="2378839" y="844252"/>
                  <a:pt x="2339535" y="907420"/>
                </a:cubicBezTo>
                <a:cubicBezTo>
                  <a:pt x="2313684" y="938745"/>
                  <a:pt x="2261175" y="855437"/>
                  <a:pt x="2216663" y="830779"/>
                </a:cubicBezTo>
                <a:cubicBezTo>
                  <a:pt x="2186686" y="803512"/>
                  <a:pt x="2074067" y="768249"/>
                  <a:pt x="2046755" y="746314"/>
                </a:cubicBezTo>
                <a:cubicBezTo>
                  <a:pt x="1985520" y="708531"/>
                  <a:pt x="2046916" y="937338"/>
                  <a:pt x="2089651" y="998194"/>
                </a:cubicBezTo>
                <a:cubicBezTo>
                  <a:pt x="2167440" y="1068302"/>
                  <a:pt x="2174507" y="1061100"/>
                  <a:pt x="2240374" y="1067227"/>
                </a:cubicBezTo>
                <a:cubicBezTo>
                  <a:pt x="2274256" y="1056064"/>
                  <a:pt x="2290732" y="1098873"/>
                  <a:pt x="2266283" y="1144483"/>
                </a:cubicBezTo>
                <a:cubicBezTo>
                  <a:pt x="2239168" y="1208754"/>
                  <a:pt x="2222179" y="1354533"/>
                  <a:pt x="2168328" y="1396872"/>
                </a:cubicBezTo>
                <a:cubicBezTo>
                  <a:pt x="2090259" y="1443762"/>
                  <a:pt x="1921655" y="1400117"/>
                  <a:pt x="1825480" y="1398722"/>
                </a:cubicBezTo>
                <a:cubicBezTo>
                  <a:pt x="1742496" y="1401396"/>
                  <a:pt x="1638389" y="1449339"/>
                  <a:pt x="1546353" y="143390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7" name="자유형: 도형 46">
            <a:extLst>
              <a:ext uri="{FF2B5EF4-FFF2-40B4-BE49-F238E27FC236}">
                <a16:creationId xmlns="" xmlns:a16="http://schemas.microsoft.com/office/drawing/2014/main" id="{DE5405F6-09A6-4E0E-A43C-022B8254F255}"/>
              </a:ext>
            </a:extLst>
          </p:cNvPr>
          <p:cNvSpPr/>
          <p:nvPr/>
        </p:nvSpPr>
        <p:spPr>
          <a:xfrm rot="3632010" flipH="1">
            <a:off x="3105546" y="3822624"/>
            <a:ext cx="810170" cy="879858"/>
          </a:xfrm>
          <a:custGeom>
            <a:avLst/>
            <a:gdLst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187208 w 3248648"/>
              <a:gd name="connsiteY94" fmla="*/ 1396872 h 3496775"/>
              <a:gd name="connsiteX95" fmla="*/ 1962055 w 3248648"/>
              <a:gd name="connsiteY95" fmla="*/ 1419847 h 3496775"/>
              <a:gd name="connsiteX96" fmla="*/ 1658786 w 3248648"/>
              <a:gd name="connsiteY96" fmla="*/ 1452012 h 3496775"/>
              <a:gd name="connsiteX97" fmla="*/ 514638 w 3248648"/>
              <a:gd name="connsiteY97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187208 w 3248648"/>
              <a:gd name="connsiteY94" fmla="*/ 1396872 h 3496775"/>
              <a:gd name="connsiteX95" fmla="*/ 1962055 w 3248648"/>
              <a:gd name="connsiteY95" fmla="*/ 1419847 h 3496775"/>
              <a:gd name="connsiteX96" fmla="*/ 1658786 w 3248648"/>
              <a:gd name="connsiteY96" fmla="*/ 1452012 h 3496775"/>
              <a:gd name="connsiteX97" fmla="*/ 514638 w 3248648"/>
              <a:gd name="connsiteY97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187208 w 3248648"/>
              <a:gd name="connsiteY94" fmla="*/ 1396872 h 3496775"/>
              <a:gd name="connsiteX95" fmla="*/ 1962055 w 3248648"/>
              <a:gd name="connsiteY95" fmla="*/ 1419847 h 3496775"/>
              <a:gd name="connsiteX96" fmla="*/ 1658786 w 3248648"/>
              <a:gd name="connsiteY96" fmla="*/ 1452012 h 3496775"/>
              <a:gd name="connsiteX97" fmla="*/ 514638 w 3248648"/>
              <a:gd name="connsiteY97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9078 w 3248648"/>
              <a:gd name="connsiteY89" fmla="*/ 904754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9078 w 3248648"/>
              <a:gd name="connsiteY89" fmla="*/ 904754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9078 w 3248648"/>
              <a:gd name="connsiteY89" fmla="*/ 904754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26206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26456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26456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4590 h 3497733"/>
              <a:gd name="connsiteX1" fmla="*/ 514638 w 3248648"/>
              <a:gd name="connsiteY1" fmla="*/ 1434590 h 3497733"/>
              <a:gd name="connsiteX2" fmla="*/ 202179 w 3248648"/>
              <a:gd name="connsiteY2" fmla="*/ 1604604 h 3497733"/>
              <a:gd name="connsiteX3" fmla="*/ 18380 w 3248648"/>
              <a:gd name="connsiteY3" fmla="*/ 1788403 h 3497733"/>
              <a:gd name="connsiteX4" fmla="*/ 0 w 3248648"/>
              <a:gd name="connsiteY4" fmla="*/ 2064101 h 3497733"/>
              <a:gd name="connsiteX5" fmla="*/ 151635 w 3248648"/>
              <a:gd name="connsiteY5" fmla="*/ 1953822 h 3497733"/>
              <a:gd name="connsiteX6" fmla="*/ 188394 w 3248648"/>
              <a:gd name="connsiteY6" fmla="*/ 2004367 h 3497733"/>
              <a:gd name="connsiteX7" fmla="*/ 202179 w 3248648"/>
              <a:gd name="connsiteY7" fmla="*/ 1857327 h 3497733"/>
              <a:gd name="connsiteX8" fmla="*/ 280294 w 3248648"/>
              <a:gd name="connsiteY8" fmla="*/ 2270875 h 3497733"/>
              <a:gd name="connsiteX9" fmla="*/ 36760 w 3248648"/>
              <a:gd name="connsiteY9" fmla="*/ 2551169 h 3497733"/>
              <a:gd name="connsiteX10" fmla="*/ 45950 w 3248648"/>
              <a:gd name="connsiteY10" fmla="*/ 3364479 h 3497733"/>
              <a:gd name="connsiteX11" fmla="*/ 105685 w 3248648"/>
              <a:gd name="connsiteY11" fmla="*/ 3327719 h 3497733"/>
              <a:gd name="connsiteX12" fmla="*/ 133255 w 3248648"/>
              <a:gd name="connsiteY12" fmla="*/ 3470164 h 3497733"/>
              <a:gd name="connsiteX13" fmla="*/ 298674 w 3248648"/>
              <a:gd name="connsiteY13" fmla="*/ 3465569 h 3497733"/>
              <a:gd name="connsiteX14" fmla="*/ 353813 w 3248648"/>
              <a:gd name="connsiteY14" fmla="*/ 3428809 h 3497733"/>
              <a:gd name="connsiteX15" fmla="*/ 174609 w 3248648"/>
              <a:gd name="connsiteY15" fmla="*/ 3277175 h 3497733"/>
              <a:gd name="connsiteX16" fmla="*/ 170014 w 3248648"/>
              <a:gd name="connsiteY16" fmla="*/ 2721183 h 3497733"/>
              <a:gd name="connsiteX17" fmla="*/ 390573 w 3248648"/>
              <a:gd name="connsiteY17" fmla="*/ 2606308 h 3497733"/>
              <a:gd name="connsiteX18" fmla="*/ 298674 w 3248648"/>
              <a:gd name="connsiteY18" fmla="*/ 2734968 h 3497733"/>
              <a:gd name="connsiteX19" fmla="*/ 680057 w 3248648"/>
              <a:gd name="connsiteY19" fmla="*/ 3295555 h 3497733"/>
              <a:gd name="connsiteX20" fmla="*/ 721411 w 3248648"/>
              <a:gd name="connsiteY20" fmla="*/ 3263390 h 3497733"/>
              <a:gd name="connsiteX21" fmla="*/ 735196 w 3248648"/>
              <a:gd name="connsiteY21" fmla="*/ 3364479 h 3497733"/>
              <a:gd name="connsiteX22" fmla="*/ 928185 w 3248648"/>
              <a:gd name="connsiteY22" fmla="*/ 3364479 h 3497733"/>
              <a:gd name="connsiteX23" fmla="*/ 974135 w 3248648"/>
              <a:gd name="connsiteY23" fmla="*/ 3332314 h 3497733"/>
              <a:gd name="connsiteX24" fmla="*/ 758171 w 3248648"/>
              <a:gd name="connsiteY24" fmla="*/ 3194465 h 3497733"/>
              <a:gd name="connsiteX25" fmla="*/ 510043 w 3248648"/>
              <a:gd name="connsiteY25" fmla="*/ 2822272 h 3497733"/>
              <a:gd name="connsiteX26" fmla="*/ 519233 w 3248648"/>
              <a:gd name="connsiteY26" fmla="*/ 2739563 h 3497733"/>
              <a:gd name="connsiteX27" fmla="*/ 914400 w 3248648"/>
              <a:gd name="connsiteY27" fmla="*/ 2335205 h 3497733"/>
              <a:gd name="connsiteX28" fmla="*/ 1709331 w 3248648"/>
              <a:gd name="connsiteY28" fmla="*/ 2381155 h 3497733"/>
              <a:gd name="connsiteX29" fmla="*/ 1585267 w 3248648"/>
              <a:gd name="connsiteY29" fmla="*/ 3249605 h 3497733"/>
              <a:gd name="connsiteX30" fmla="*/ 1622026 w 3248648"/>
              <a:gd name="connsiteY30" fmla="*/ 3240415 h 3497733"/>
              <a:gd name="connsiteX31" fmla="*/ 1617432 w 3248648"/>
              <a:gd name="connsiteY31" fmla="*/ 3387454 h 3497733"/>
              <a:gd name="connsiteX32" fmla="*/ 1824205 w 3248648"/>
              <a:gd name="connsiteY32" fmla="*/ 3451784 h 3497733"/>
              <a:gd name="connsiteX33" fmla="*/ 1856370 w 3248648"/>
              <a:gd name="connsiteY33" fmla="*/ 3392049 h 3497733"/>
              <a:gd name="connsiteX34" fmla="*/ 1718521 w 3248648"/>
              <a:gd name="connsiteY34" fmla="*/ 3304744 h 3497733"/>
              <a:gd name="connsiteX35" fmla="*/ 1746091 w 3248648"/>
              <a:gd name="connsiteY35" fmla="*/ 2909577 h 3497733"/>
              <a:gd name="connsiteX36" fmla="*/ 1870155 w 3248648"/>
              <a:gd name="connsiteY36" fmla="*/ 2624688 h 3497733"/>
              <a:gd name="connsiteX37" fmla="*/ 1975840 w 3248648"/>
              <a:gd name="connsiteY37" fmla="*/ 2845247 h 3497733"/>
              <a:gd name="connsiteX38" fmla="*/ 2058549 w 3248648"/>
              <a:gd name="connsiteY38" fmla="*/ 3061211 h 3497733"/>
              <a:gd name="connsiteX39" fmla="*/ 2104499 w 3248648"/>
              <a:gd name="connsiteY39" fmla="*/ 3359884 h 3497733"/>
              <a:gd name="connsiteX40" fmla="*/ 2141259 w 3248648"/>
              <a:gd name="connsiteY40" fmla="*/ 3327719 h 3497733"/>
              <a:gd name="connsiteX41" fmla="*/ 2168828 w 3248648"/>
              <a:gd name="connsiteY41" fmla="*/ 3497733 h 3497733"/>
              <a:gd name="connsiteX42" fmla="*/ 2325058 w 3248648"/>
              <a:gd name="connsiteY42" fmla="*/ 3497733 h 3497733"/>
              <a:gd name="connsiteX43" fmla="*/ 2380197 w 3248648"/>
              <a:gd name="connsiteY43" fmla="*/ 3456379 h 3497733"/>
              <a:gd name="connsiteX44" fmla="*/ 2219373 w 3248648"/>
              <a:gd name="connsiteY44" fmla="*/ 3359884 h 3497733"/>
              <a:gd name="connsiteX45" fmla="*/ 2145854 w 3248648"/>
              <a:gd name="connsiteY45" fmla="*/ 3088781 h 3497733"/>
              <a:gd name="connsiteX46" fmla="*/ 2072334 w 3248648"/>
              <a:gd name="connsiteY46" fmla="*/ 2610903 h 3497733"/>
              <a:gd name="connsiteX47" fmla="*/ 2072334 w 3248648"/>
              <a:gd name="connsiteY47" fmla="*/ 2358180 h 3497733"/>
              <a:gd name="connsiteX48" fmla="*/ 2348033 w 3248648"/>
              <a:gd name="connsiteY48" fmla="*/ 2174381 h 3497733"/>
              <a:gd name="connsiteX49" fmla="*/ 2609946 w 3248648"/>
              <a:gd name="connsiteY49" fmla="*/ 1788403 h 3497733"/>
              <a:gd name="connsiteX50" fmla="*/ 2651301 w 3248648"/>
              <a:gd name="connsiteY50" fmla="*/ 1439185 h 3497733"/>
              <a:gd name="connsiteX51" fmla="*/ 2798340 w 3248648"/>
              <a:gd name="connsiteY51" fmla="*/ 1388640 h 3497733"/>
              <a:gd name="connsiteX52" fmla="*/ 2779960 w 3248648"/>
              <a:gd name="connsiteY52" fmla="*/ 1292145 h 3497733"/>
              <a:gd name="connsiteX53" fmla="*/ 2770770 w 3248648"/>
              <a:gd name="connsiteY53" fmla="*/ 1232411 h 3497733"/>
              <a:gd name="connsiteX54" fmla="*/ 2775365 w 3248648"/>
              <a:gd name="connsiteY54" fmla="*/ 1103751 h 3497733"/>
              <a:gd name="connsiteX55" fmla="*/ 2853480 w 3248648"/>
              <a:gd name="connsiteY55" fmla="*/ 1186461 h 3497733"/>
              <a:gd name="connsiteX56" fmla="*/ 2807530 w 3248648"/>
              <a:gd name="connsiteY56" fmla="*/ 1066992 h 3497733"/>
              <a:gd name="connsiteX57" fmla="*/ 2835100 w 3248648"/>
              <a:gd name="connsiteY57" fmla="*/ 1021042 h 3497733"/>
              <a:gd name="connsiteX58" fmla="*/ 2986734 w 3248648"/>
              <a:gd name="connsiteY58" fmla="*/ 772913 h 3497733"/>
              <a:gd name="connsiteX59" fmla="*/ 2729415 w 3248648"/>
              <a:gd name="connsiteY59" fmla="*/ 869408 h 3497733"/>
              <a:gd name="connsiteX60" fmla="*/ 3074039 w 3248648"/>
              <a:gd name="connsiteY60" fmla="*/ 497215 h 3497733"/>
              <a:gd name="connsiteX61" fmla="*/ 3248648 w 3248648"/>
              <a:gd name="connsiteY61" fmla="*/ 28527 h 3497733"/>
              <a:gd name="connsiteX62" fmla="*/ 3119988 w 3248648"/>
              <a:gd name="connsiteY62" fmla="*/ 313416 h 3497733"/>
              <a:gd name="connsiteX63" fmla="*/ 3074039 w 3248648"/>
              <a:gd name="connsiteY63" fmla="*/ 28527 h 3497733"/>
              <a:gd name="connsiteX64" fmla="*/ 3046469 w 3248648"/>
              <a:gd name="connsiteY64" fmla="*/ 386935 h 3497733"/>
              <a:gd name="connsiteX65" fmla="*/ 2968354 w 3248648"/>
              <a:gd name="connsiteY65" fmla="*/ 465050 h 3497733"/>
              <a:gd name="connsiteX66" fmla="*/ 2844290 w 3248648"/>
              <a:gd name="connsiteY66" fmla="*/ 74477 h 3497733"/>
              <a:gd name="connsiteX67" fmla="*/ 2876455 w 3248648"/>
              <a:gd name="connsiteY67" fmla="*/ 524785 h 3497733"/>
              <a:gd name="connsiteX68" fmla="*/ 2715630 w 3248648"/>
              <a:gd name="connsiteY68" fmla="*/ 731559 h 3497733"/>
              <a:gd name="connsiteX69" fmla="*/ 2660491 w 3248648"/>
              <a:gd name="connsiteY69" fmla="*/ 584519 h 3497733"/>
              <a:gd name="connsiteX70" fmla="*/ 2660491 w 3248648"/>
              <a:gd name="connsiteY70" fmla="*/ 442075 h 3497733"/>
              <a:gd name="connsiteX71" fmla="*/ 2586971 w 3248648"/>
              <a:gd name="connsiteY71" fmla="*/ 644254 h 3497733"/>
              <a:gd name="connsiteX72" fmla="*/ 2637516 w 3248648"/>
              <a:gd name="connsiteY72" fmla="*/ 777508 h 3497733"/>
              <a:gd name="connsiteX73" fmla="*/ 2632921 w 3248648"/>
              <a:gd name="connsiteY73" fmla="*/ 837243 h 3497733"/>
              <a:gd name="connsiteX74" fmla="*/ 2481287 w 3248648"/>
              <a:gd name="connsiteY74" fmla="*/ 855623 h 3497733"/>
              <a:gd name="connsiteX75" fmla="*/ 2393982 w 3248648"/>
              <a:gd name="connsiteY75" fmla="*/ 754533 h 3497733"/>
              <a:gd name="connsiteX76" fmla="*/ 2439932 w 3248648"/>
              <a:gd name="connsiteY76" fmla="*/ 598304 h 3497733"/>
              <a:gd name="connsiteX77" fmla="*/ 2430742 w 3248648"/>
              <a:gd name="connsiteY77" fmla="*/ 432885 h 3497733"/>
              <a:gd name="connsiteX78" fmla="*/ 2325058 w 3248648"/>
              <a:gd name="connsiteY78" fmla="*/ 690204 h 3497733"/>
              <a:gd name="connsiteX79" fmla="*/ 2040169 w 3248648"/>
              <a:gd name="connsiteY79" fmla="*/ 460455 h 3497733"/>
              <a:gd name="connsiteX80" fmla="*/ 2063144 w 3248648"/>
              <a:gd name="connsiteY80" fmla="*/ 396125 h 3497733"/>
              <a:gd name="connsiteX81" fmla="*/ 2348033 w 3248648"/>
              <a:gd name="connsiteY81" fmla="*/ 207731 h 3497733"/>
              <a:gd name="connsiteX82" fmla="*/ 2035574 w 3248648"/>
              <a:gd name="connsiteY82" fmla="*/ 308821 h 3497733"/>
              <a:gd name="connsiteX83" fmla="*/ 2126456 w 3248648"/>
              <a:gd name="connsiteY83" fmla="*/ 958 h 3497733"/>
              <a:gd name="connsiteX84" fmla="*/ 1966650 w 3248648"/>
              <a:gd name="connsiteY84" fmla="*/ 258276 h 3497733"/>
              <a:gd name="connsiteX85" fmla="*/ 1936870 w 3248648"/>
              <a:gd name="connsiteY85" fmla="*/ 33122 h 3497733"/>
              <a:gd name="connsiteX86" fmla="*/ 1901275 w 3248648"/>
              <a:gd name="connsiteY86" fmla="*/ 209714 h 3497733"/>
              <a:gd name="connsiteX87" fmla="*/ 1931363 w 3248648"/>
              <a:gd name="connsiteY87" fmla="*/ 368273 h 3497733"/>
              <a:gd name="connsiteX88" fmla="*/ 1837294 w 3248648"/>
              <a:gd name="connsiteY88" fmla="*/ 289691 h 3497733"/>
              <a:gd name="connsiteX89" fmla="*/ 1776782 w 3248648"/>
              <a:gd name="connsiteY89" fmla="*/ 139088 h 3497733"/>
              <a:gd name="connsiteX90" fmla="*/ 1812524 w 3248648"/>
              <a:gd name="connsiteY90" fmla="*/ 364309 h 3497733"/>
              <a:gd name="connsiteX91" fmla="*/ 2358415 w 3248648"/>
              <a:gd name="connsiteY91" fmla="*/ 908378 h 3497733"/>
              <a:gd name="connsiteX92" fmla="*/ 2235543 w 3248648"/>
              <a:gd name="connsiteY92" fmla="*/ 831737 h 3497733"/>
              <a:gd name="connsiteX93" fmla="*/ 2065635 w 3248648"/>
              <a:gd name="connsiteY93" fmla="*/ 747272 h 3497733"/>
              <a:gd name="connsiteX94" fmla="*/ 2108531 w 3248648"/>
              <a:gd name="connsiteY94" fmla="*/ 999152 h 3497733"/>
              <a:gd name="connsiteX95" fmla="*/ 2259254 w 3248648"/>
              <a:gd name="connsiteY95" fmla="*/ 1068185 h 3497733"/>
              <a:gd name="connsiteX96" fmla="*/ 2285163 w 3248648"/>
              <a:gd name="connsiteY96" fmla="*/ 1145441 h 3497733"/>
              <a:gd name="connsiteX97" fmla="*/ 2187208 w 3248648"/>
              <a:gd name="connsiteY97" fmla="*/ 1397830 h 3497733"/>
              <a:gd name="connsiteX98" fmla="*/ 1962055 w 3248648"/>
              <a:gd name="connsiteY98" fmla="*/ 1420805 h 3497733"/>
              <a:gd name="connsiteX99" fmla="*/ 1658786 w 3248648"/>
              <a:gd name="connsiteY99" fmla="*/ 1452970 h 3497733"/>
              <a:gd name="connsiteX100" fmla="*/ 514638 w 3248648"/>
              <a:gd name="connsiteY100" fmla="*/ 1434590 h 3497733"/>
              <a:gd name="connsiteX0" fmla="*/ 514638 w 3248648"/>
              <a:gd name="connsiteY0" fmla="*/ 1434733 h 3497876"/>
              <a:gd name="connsiteX1" fmla="*/ 514638 w 3248648"/>
              <a:gd name="connsiteY1" fmla="*/ 1434733 h 3497876"/>
              <a:gd name="connsiteX2" fmla="*/ 202179 w 3248648"/>
              <a:gd name="connsiteY2" fmla="*/ 1604747 h 3497876"/>
              <a:gd name="connsiteX3" fmla="*/ 18380 w 3248648"/>
              <a:gd name="connsiteY3" fmla="*/ 1788546 h 3497876"/>
              <a:gd name="connsiteX4" fmla="*/ 0 w 3248648"/>
              <a:gd name="connsiteY4" fmla="*/ 2064244 h 3497876"/>
              <a:gd name="connsiteX5" fmla="*/ 151635 w 3248648"/>
              <a:gd name="connsiteY5" fmla="*/ 1953965 h 3497876"/>
              <a:gd name="connsiteX6" fmla="*/ 188394 w 3248648"/>
              <a:gd name="connsiteY6" fmla="*/ 2004510 h 3497876"/>
              <a:gd name="connsiteX7" fmla="*/ 202179 w 3248648"/>
              <a:gd name="connsiteY7" fmla="*/ 1857470 h 3497876"/>
              <a:gd name="connsiteX8" fmla="*/ 280294 w 3248648"/>
              <a:gd name="connsiteY8" fmla="*/ 2271018 h 3497876"/>
              <a:gd name="connsiteX9" fmla="*/ 36760 w 3248648"/>
              <a:gd name="connsiteY9" fmla="*/ 2551312 h 3497876"/>
              <a:gd name="connsiteX10" fmla="*/ 45950 w 3248648"/>
              <a:gd name="connsiteY10" fmla="*/ 3364622 h 3497876"/>
              <a:gd name="connsiteX11" fmla="*/ 105685 w 3248648"/>
              <a:gd name="connsiteY11" fmla="*/ 3327862 h 3497876"/>
              <a:gd name="connsiteX12" fmla="*/ 133255 w 3248648"/>
              <a:gd name="connsiteY12" fmla="*/ 3470307 h 3497876"/>
              <a:gd name="connsiteX13" fmla="*/ 298674 w 3248648"/>
              <a:gd name="connsiteY13" fmla="*/ 3465712 h 3497876"/>
              <a:gd name="connsiteX14" fmla="*/ 353813 w 3248648"/>
              <a:gd name="connsiteY14" fmla="*/ 3428952 h 3497876"/>
              <a:gd name="connsiteX15" fmla="*/ 174609 w 3248648"/>
              <a:gd name="connsiteY15" fmla="*/ 3277318 h 3497876"/>
              <a:gd name="connsiteX16" fmla="*/ 170014 w 3248648"/>
              <a:gd name="connsiteY16" fmla="*/ 2721326 h 3497876"/>
              <a:gd name="connsiteX17" fmla="*/ 390573 w 3248648"/>
              <a:gd name="connsiteY17" fmla="*/ 2606451 h 3497876"/>
              <a:gd name="connsiteX18" fmla="*/ 298674 w 3248648"/>
              <a:gd name="connsiteY18" fmla="*/ 2735111 h 3497876"/>
              <a:gd name="connsiteX19" fmla="*/ 680057 w 3248648"/>
              <a:gd name="connsiteY19" fmla="*/ 3295698 h 3497876"/>
              <a:gd name="connsiteX20" fmla="*/ 721411 w 3248648"/>
              <a:gd name="connsiteY20" fmla="*/ 3263533 h 3497876"/>
              <a:gd name="connsiteX21" fmla="*/ 735196 w 3248648"/>
              <a:gd name="connsiteY21" fmla="*/ 3364622 h 3497876"/>
              <a:gd name="connsiteX22" fmla="*/ 928185 w 3248648"/>
              <a:gd name="connsiteY22" fmla="*/ 3364622 h 3497876"/>
              <a:gd name="connsiteX23" fmla="*/ 974135 w 3248648"/>
              <a:gd name="connsiteY23" fmla="*/ 3332457 h 3497876"/>
              <a:gd name="connsiteX24" fmla="*/ 758171 w 3248648"/>
              <a:gd name="connsiteY24" fmla="*/ 3194608 h 3497876"/>
              <a:gd name="connsiteX25" fmla="*/ 510043 w 3248648"/>
              <a:gd name="connsiteY25" fmla="*/ 2822415 h 3497876"/>
              <a:gd name="connsiteX26" fmla="*/ 519233 w 3248648"/>
              <a:gd name="connsiteY26" fmla="*/ 2739706 h 3497876"/>
              <a:gd name="connsiteX27" fmla="*/ 914400 w 3248648"/>
              <a:gd name="connsiteY27" fmla="*/ 2335348 h 3497876"/>
              <a:gd name="connsiteX28" fmla="*/ 1709331 w 3248648"/>
              <a:gd name="connsiteY28" fmla="*/ 2381298 h 3497876"/>
              <a:gd name="connsiteX29" fmla="*/ 1585267 w 3248648"/>
              <a:gd name="connsiteY29" fmla="*/ 3249748 h 3497876"/>
              <a:gd name="connsiteX30" fmla="*/ 1622026 w 3248648"/>
              <a:gd name="connsiteY30" fmla="*/ 3240558 h 3497876"/>
              <a:gd name="connsiteX31" fmla="*/ 1617432 w 3248648"/>
              <a:gd name="connsiteY31" fmla="*/ 3387597 h 3497876"/>
              <a:gd name="connsiteX32" fmla="*/ 1824205 w 3248648"/>
              <a:gd name="connsiteY32" fmla="*/ 3451927 h 3497876"/>
              <a:gd name="connsiteX33" fmla="*/ 1856370 w 3248648"/>
              <a:gd name="connsiteY33" fmla="*/ 3392192 h 3497876"/>
              <a:gd name="connsiteX34" fmla="*/ 1718521 w 3248648"/>
              <a:gd name="connsiteY34" fmla="*/ 3304887 h 3497876"/>
              <a:gd name="connsiteX35" fmla="*/ 1746091 w 3248648"/>
              <a:gd name="connsiteY35" fmla="*/ 2909720 h 3497876"/>
              <a:gd name="connsiteX36" fmla="*/ 1870155 w 3248648"/>
              <a:gd name="connsiteY36" fmla="*/ 2624831 h 3497876"/>
              <a:gd name="connsiteX37" fmla="*/ 1975840 w 3248648"/>
              <a:gd name="connsiteY37" fmla="*/ 2845390 h 3497876"/>
              <a:gd name="connsiteX38" fmla="*/ 2058549 w 3248648"/>
              <a:gd name="connsiteY38" fmla="*/ 3061354 h 3497876"/>
              <a:gd name="connsiteX39" fmla="*/ 2104499 w 3248648"/>
              <a:gd name="connsiteY39" fmla="*/ 3360027 h 3497876"/>
              <a:gd name="connsiteX40" fmla="*/ 2141259 w 3248648"/>
              <a:gd name="connsiteY40" fmla="*/ 3327862 h 3497876"/>
              <a:gd name="connsiteX41" fmla="*/ 2168828 w 3248648"/>
              <a:gd name="connsiteY41" fmla="*/ 3497876 h 3497876"/>
              <a:gd name="connsiteX42" fmla="*/ 2325058 w 3248648"/>
              <a:gd name="connsiteY42" fmla="*/ 3497876 h 3497876"/>
              <a:gd name="connsiteX43" fmla="*/ 2380197 w 3248648"/>
              <a:gd name="connsiteY43" fmla="*/ 3456522 h 3497876"/>
              <a:gd name="connsiteX44" fmla="*/ 2219373 w 3248648"/>
              <a:gd name="connsiteY44" fmla="*/ 3360027 h 3497876"/>
              <a:gd name="connsiteX45" fmla="*/ 2145854 w 3248648"/>
              <a:gd name="connsiteY45" fmla="*/ 3088924 h 3497876"/>
              <a:gd name="connsiteX46" fmla="*/ 2072334 w 3248648"/>
              <a:gd name="connsiteY46" fmla="*/ 2611046 h 3497876"/>
              <a:gd name="connsiteX47" fmla="*/ 2072334 w 3248648"/>
              <a:gd name="connsiteY47" fmla="*/ 2358323 h 3497876"/>
              <a:gd name="connsiteX48" fmla="*/ 2348033 w 3248648"/>
              <a:gd name="connsiteY48" fmla="*/ 2174524 h 3497876"/>
              <a:gd name="connsiteX49" fmla="*/ 2609946 w 3248648"/>
              <a:gd name="connsiteY49" fmla="*/ 1788546 h 3497876"/>
              <a:gd name="connsiteX50" fmla="*/ 2651301 w 3248648"/>
              <a:gd name="connsiteY50" fmla="*/ 1439328 h 3497876"/>
              <a:gd name="connsiteX51" fmla="*/ 2798340 w 3248648"/>
              <a:gd name="connsiteY51" fmla="*/ 1388783 h 3497876"/>
              <a:gd name="connsiteX52" fmla="*/ 2779960 w 3248648"/>
              <a:gd name="connsiteY52" fmla="*/ 1292288 h 3497876"/>
              <a:gd name="connsiteX53" fmla="*/ 2770770 w 3248648"/>
              <a:gd name="connsiteY53" fmla="*/ 1232554 h 3497876"/>
              <a:gd name="connsiteX54" fmla="*/ 2775365 w 3248648"/>
              <a:gd name="connsiteY54" fmla="*/ 1103894 h 3497876"/>
              <a:gd name="connsiteX55" fmla="*/ 2853480 w 3248648"/>
              <a:gd name="connsiteY55" fmla="*/ 1186604 h 3497876"/>
              <a:gd name="connsiteX56" fmla="*/ 2807530 w 3248648"/>
              <a:gd name="connsiteY56" fmla="*/ 1067135 h 3497876"/>
              <a:gd name="connsiteX57" fmla="*/ 2835100 w 3248648"/>
              <a:gd name="connsiteY57" fmla="*/ 1021185 h 3497876"/>
              <a:gd name="connsiteX58" fmla="*/ 2986734 w 3248648"/>
              <a:gd name="connsiteY58" fmla="*/ 773056 h 3497876"/>
              <a:gd name="connsiteX59" fmla="*/ 2729415 w 3248648"/>
              <a:gd name="connsiteY59" fmla="*/ 869551 h 3497876"/>
              <a:gd name="connsiteX60" fmla="*/ 3074039 w 3248648"/>
              <a:gd name="connsiteY60" fmla="*/ 497358 h 3497876"/>
              <a:gd name="connsiteX61" fmla="*/ 3248648 w 3248648"/>
              <a:gd name="connsiteY61" fmla="*/ 28670 h 3497876"/>
              <a:gd name="connsiteX62" fmla="*/ 3119988 w 3248648"/>
              <a:gd name="connsiteY62" fmla="*/ 313559 h 3497876"/>
              <a:gd name="connsiteX63" fmla="*/ 3074039 w 3248648"/>
              <a:gd name="connsiteY63" fmla="*/ 28670 h 3497876"/>
              <a:gd name="connsiteX64" fmla="*/ 3046469 w 3248648"/>
              <a:gd name="connsiteY64" fmla="*/ 387078 h 3497876"/>
              <a:gd name="connsiteX65" fmla="*/ 2968354 w 3248648"/>
              <a:gd name="connsiteY65" fmla="*/ 465193 h 3497876"/>
              <a:gd name="connsiteX66" fmla="*/ 2844290 w 3248648"/>
              <a:gd name="connsiteY66" fmla="*/ 74620 h 3497876"/>
              <a:gd name="connsiteX67" fmla="*/ 2876455 w 3248648"/>
              <a:gd name="connsiteY67" fmla="*/ 524928 h 3497876"/>
              <a:gd name="connsiteX68" fmla="*/ 2715630 w 3248648"/>
              <a:gd name="connsiteY68" fmla="*/ 731702 h 3497876"/>
              <a:gd name="connsiteX69" fmla="*/ 2660491 w 3248648"/>
              <a:gd name="connsiteY69" fmla="*/ 584662 h 3497876"/>
              <a:gd name="connsiteX70" fmla="*/ 2660491 w 3248648"/>
              <a:gd name="connsiteY70" fmla="*/ 442218 h 3497876"/>
              <a:gd name="connsiteX71" fmla="*/ 2586971 w 3248648"/>
              <a:gd name="connsiteY71" fmla="*/ 644397 h 3497876"/>
              <a:gd name="connsiteX72" fmla="*/ 2637516 w 3248648"/>
              <a:gd name="connsiteY72" fmla="*/ 777651 h 3497876"/>
              <a:gd name="connsiteX73" fmla="*/ 2632921 w 3248648"/>
              <a:gd name="connsiteY73" fmla="*/ 837386 h 3497876"/>
              <a:gd name="connsiteX74" fmla="*/ 2481287 w 3248648"/>
              <a:gd name="connsiteY74" fmla="*/ 855766 h 3497876"/>
              <a:gd name="connsiteX75" fmla="*/ 2393982 w 3248648"/>
              <a:gd name="connsiteY75" fmla="*/ 754676 h 3497876"/>
              <a:gd name="connsiteX76" fmla="*/ 2439932 w 3248648"/>
              <a:gd name="connsiteY76" fmla="*/ 598447 h 3497876"/>
              <a:gd name="connsiteX77" fmla="*/ 2430742 w 3248648"/>
              <a:gd name="connsiteY77" fmla="*/ 433028 h 3497876"/>
              <a:gd name="connsiteX78" fmla="*/ 2325058 w 3248648"/>
              <a:gd name="connsiteY78" fmla="*/ 690347 h 3497876"/>
              <a:gd name="connsiteX79" fmla="*/ 2040169 w 3248648"/>
              <a:gd name="connsiteY79" fmla="*/ 460598 h 3497876"/>
              <a:gd name="connsiteX80" fmla="*/ 2063144 w 3248648"/>
              <a:gd name="connsiteY80" fmla="*/ 396268 h 3497876"/>
              <a:gd name="connsiteX81" fmla="*/ 2348033 w 3248648"/>
              <a:gd name="connsiteY81" fmla="*/ 207874 h 3497876"/>
              <a:gd name="connsiteX82" fmla="*/ 2035574 w 3248648"/>
              <a:gd name="connsiteY82" fmla="*/ 308964 h 3497876"/>
              <a:gd name="connsiteX83" fmla="*/ 2047899 w 3248648"/>
              <a:gd name="connsiteY83" fmla="*/ 175200 h 3497876"/>
              <a:gd name="connsiteX84" fmla="*/ 2126456 w 3248648"/>
              <a:gd name="connsiteY84" fmla="*/ 1101 h 3497876"/>
              <a:gd name="connsiteX85" fmla="*/ 1966650 w 3248648"/>
              <a:gd name="connsiteY85" fmla="*/ 258419 h 3497876"/>
              <a:gd name="connsiteX86" fmla="*/ 1936870 w 3248648"/>
              <a:gd name="connsiteY86" fmla="*/ 33265 h 3497876"/>
              <a:gd name="connsiteX87" fmla="*/ 1901275 w 3248648"/>
              <a:gd name="connsiteY87" fmla="*/ 209857 h 3497876"/>
              <a:gd name="connsiteX88" fmla="*/ 1931363 w 3248648"/>
              <a:gd name="connsiteY88" fmla="*/ 368416 h 3497876"/>
              <a:gd name="connsiteX89" fmla="*/ 1837294 w 3248648"/>
              <a:gd name="connsiteY89" fmla="*/ 289834 h 3497876"/>
              <a:gd name="connsiteX90" fmla="*/ 1776782 w 3248648"/>
              <a:gd name="connsiteY90" fmla="*/ 139231 h 3497876"/>
              <a:gd name="connsiteX91" fmla="*/ 1812524 w 3248648"/>
              <a:gd name="connsiteY91" fmla="*/ 364452 h 3497876"/>
              <a:gd name="connsiteX92" fmla="*/ 2358415 w 3248648"/>
              <a:gd name="connsiteY92" fmla="*/ 908521 h 3497876"/>
              <a:gd name="connsiteX93" fmla="*/ 2235543 w 3248648"/>
              <a:gd name="connsiteY93" fmla="*/ 831880 h 3497876"/>
              <a:gd name="connsiteX94" fmla="*/ 2065635 w 3248648"/>
              <a:gd name="connsiteY94" fmla="*/ 747415 h 3497876"/>
              <a:gd name="connsiteX95" fmla="*/ 2108531 w 3248648"/>
              <a:gd name="connsiteY95" fmla="*/ 999295 h 3497876"/>
              <a:gd name="connsiteX96" fmla="*/ 2259254 w 3248648"/>
              <a:gd name="connsiteY96" fmla="*/ 1068328 h 3497876"/>
              <a:gd name="connsiteX97" fmla="*/ 2285163 w 3248648"/>
              <a:gd name="connsiteY97" fmla="*/ 1145584 h 3497876"/>
              <a:gd name="connsiteX98" fmla="*/ 2187208 w 3248648"/>
              <a:gd name="connsiteY98" fmla="*/ 1397973 h 3497876"/>
              <a:gd name="connsiteX99" fmla="*/ 1962055 w 3248648"/>
              <a:gd name="connsiteY99" fmla="*/ 1420948 h 3497876"/>
              <a:gd name="connsiteX100" fmla="*/ 1658786 w 3248648"/>
              <a:gd name="connsiteY100" fmla="*/ 1453113 h 3497876"/>
              <a:gd name="connsiteX101" fmla="*/ 514638 w 3248648"/>
              <a:gd name="connsiteY101" fmla="*/ 1434733 h 3497876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48917 w 3248648"/>
              <a:gd name="connsiteY73" fmla="*/ 846949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48917 w 3248648"/>
              <a:gd name="connsiteY73" fmla="*/ 846949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48917 w 3248648"/>
              <a:gd name="connsiteY73" fmla="*/ 846949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70462 w 3248648"/>
              <a:gd name="connsiteY64" fmla="*/ 375313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25320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25320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25320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27321"/>
              <a:gd name="connsiteY0" fmla="*/ 1433632 h 3496775"/>
              <a:gd name="connsiteX1" fmla="*/ 514638 w 3227321"/>
              <a:gd name="connsiteY1" fmla="*/ 1433632 h 3496775"/>
              <a:gd name="connsiteX2" fmla="*/ 202179 w 3227321"/>
              <a:gd name="connsiteY2" fmla="*/ 1603646 h 3496775"/>
              <a:gd name="connsiteX3" fmla="*/ 18380 w 3227321"/>
              <a:gd name="connsiteY3" fmla="*/ 1787445 h 3496775"/>
              <a:gd name="connsiteX4" fmla="*/ 0 w 3227321"/>
              <a:gd name="connsiteY4" fmla="*/ 2063143 h 3496775"/>
              <a:gd name="connsiteX5" fmla="*/ 151635 w 3227321"/>
              <a:gd name="connsiteY5" fmla="*/ 1952864 h 3496775"/>
              <a:gd name="connsiteX6" fmla="*/ 188394 w 3227321"/>
              <a:gd name="connsiteY6" fmla="*/ 2003409 h 3496775"/>
              <a:gd name="connsiteX7" fmla="*/ 202179 w 3227321"/>
              <a:gd name="connsiteY7" fmla="*/ 1856369 h 3496775"/>
              <a:gd name="connsiteX8" fmla="*/ 280294 w 3227321"/>
              <a:gd name="connsiteY8" fmla="*/ 2269917 h 3496775"/>
              <a:gd name="connsiteX9" fmla="*/ 36760 w 3227321"/>
              <a:gd name="connsiteY9" fmla="*/ 2550211 h 3496775"/>
              <a:gd name="connsiteX10" fmla="*/ 45950 w 3227321"/>
              <a:gd name="connsiteY10" fmla="*/ 3363521 h 3496775"/>
              <a:gd name="connsiteX11" fmla="*/ 105685 w 3227321"/>
              <a:gd name="connsiteY11" fmla="*/ 3326761 h 3496775"/>
              <a:gd name="connsiteX12" fmla="*/ 133255 w 3227321"/>
              <a:gd name="connsiteY12" fmla="*/ 3469206 h 3496775"/>
              <a:gd name="connsiteX13" fmla="*/ 298674 w 3227321"/>
              <a:gd name="connsiteY13" fmla="*/ 3464611 h 3496775"/>
              <a:gd name="connsiteX14" fmla="*/ 353813 w 3227321"/>
              <a:gd name="connsiteY14" fmla="*/ 3427851 h 3496775"/>
              <a:gd name="connsiteX15" fmla="*/ 174609 w 3227321"/>
              <a:gd name="connsiteY15" fmla="*/ 3276217 h 3496775"/>
              <a:gd name="connsiteX16" fmla="*/ 170014 w 3227321"/>
              <a:gd name="connsiteY16" fmla="*/ 2720225 h 3496775"/>
              <a:gd name="connsiteX17" fmla="*/ 390573 w 3227321"/>
              <a:gd name="connsiteY17" fmla="*/ 2605350 h 3496775"/>
              <a:gd name="connsiteX18" fmla="*/ 298674 w 3227321"/>
              <a:gd name="connsiteY18" fmla="*/ 2734010 h 3496775"/>
              <a:gd name="connsiteX19" fmla="*/ 680057 w 3227321"/>
              <a:gd name="connsiteY19" fmla="*/ 3294597 h 3496775"/>
              <a:gd name="connsiteX20" fmla="*/ 721411 w 3227321"/>
              <a:gd name="connsiteY20" fmla="*/ 3262432 h 3496775"/>
              <a:gd name="connsiteX21" fmla="*/ 735196 w 3227321"/>
              <a:gd name="connsiteY21" fmla="*/ 3363521 h 3496775"/>
              <a:gd name="connsiteX22" fmla="*/ 928185 w 3227321"/>
              <a:gd name="connsiteY22" fmla="*/ 3363521 h 3496775"/>
              <a:gd name="connsiteX23" fmla="*/ 974135 w 3227321"/>
              <a:gd name="connsiteY23" fmla="*/ 3331356 h 3496775"/>
              <a:gd name="connsiteX24" fmla="*/ 758171 w 3227321"/>
              <a:gd name="connsiteY24" fmla="*/ 3193507 h 3496775"/>
              <a:gd name="connsiteX25" fmla="*/ 510043 w 3227321"/>
              <a:gd name="connsiteY25" fmla="*/ 2821314 h 3496775"/>
              <a:gd name="connsiteX26" fmla="*/ 519233 w 3227321"/>
              <a:gd name="connsiteY26" fmla="*/ 2738605 h 3496775"/>
              <a:gd name="connsiteX27" fmla="*/ 914400 w 3227321"/>
              <a:gd name="connsiteY27" fmla="*/ 2334247 h 3496775"/>
              <a:gd name="connsiteX28" fmla="*/ 1709331 w 3227321"/>
              <a:gd name="connsiteY28" fmla="*/ 2380197 h 3496775"/>
              <a:gd name="connsiteX29" fmla="*/ 1585267 w 3227321"/>
              <a:gd name="connsiteY29" fmla="*/ 3248647 h 3496775"/>
              <a:gd name="connsiteX30" fmla="*/ 1622026 w 3227321"/>
              <a:gd name="connsiteY30" fmla="*/ 3239457 h 3496775"/>
              <a:gd name="connsiteX31" fmla="*/ 1617432 w 3227321"/>
              <a:gd name="connsiteY31" fmla="*/ 3386496 h 3496775"/>
              <a:gd name="connsiteX32" fmla="*/ 1824205 w 3227321"/>
              <a:gd name="connsiteY32" fmla="*/ 3450826 h 3496775"/>
              <a:gd name="connsiteX33" fmla="*/ 1856370 w 3227321"/>
              <a:gd name="connsiteY33" fmla="*/ 3391091 h 3496775"/>
              <a:gd name="connsiteX34" fmla="*/ 1718521 w 3227321"/>
              <a:gd name="connsiteY34" fmla="*/ 3303786 h 3496775"/>
              <a:gd name="connsiteX35" fmla="*/ 1746091 w 3227321"/>
              <a:gd name="connsiteY35" fmla="*/ 2908619 h 3496775"/>
              <a:gd name="connsiteX36" fmla="*/ 1870155 w 3227321"/>
              <a:gd name="connsiteY36" fmla="*/ 2623730 h 3496775"/>
              <a:gd name="connsiteX37" fmla="*/ 1975840 w 3227321"/>
              <a:gd name="connsiteY37" fmla="*/ 2844289 h 3496775"/>
              <a:gd name="connsiteX38" fmla="*/ 2058549 w 3227321"/>
              <a:gd name="connsiteY38" fmla="*/ 3060253 h 3496775"/>
              <a:gd name="connsiteX39" fmla="*/ 2104499 w 3227321"/>
              <a:gd name="connsiteY39" fmla="*/ 3358926 h 3496775"/>
              <a:gd name="connsiteX40" fmla="*/ 2141259 w 3227321"/>
              <a:gd name="connsiteY40" fmla="*/ 3326761 h 3496775"/>
              <a:gd name="connsiteX41" fmla="*/ 2168828 w 3227321"/>
              <a:gd name="connsiteY41" fmla="*/ 3496775 h 3496775"/>
              <a:gd name="connsiteX42" fmla="*/ 2325058 w 3227321"/>
              <a:gd name="connsiteY42" fmla="*/ 3496775 h 3496775"/>
              <a:gd name="connsiteX43" fmla="*/ 2380197 w 3227321"/>
              <a:gd name="connsiteY43" fmla="*/ 3455421 h 3496775"/>
              <a:gd name="connsiteX44" fmla="*/ 2219373 w 3227321"/>
              <a:gd name="connsiteY44" fmla="*/ 3358926 h 3496775"/>
              <a:gd name="connsiteX45" fmla="*/ 2145854 w 3227321"/>
              <a:gd name="connsiteY45" fmla="*/ 3087823 h 3496775"/>
              <a:gd name="connsiteX46" fmla="*/ 2072334 w 3227321"/>
              <a:gd name="connsiteY46" fmla="*/ 2609945 h 3496775"/>
              <a:gd name="connsiteX47" fmla="*/ 2072334 w 3227321"/>
              <a:gd name="connsiteY47" fmla="*/ 2357222 h 3496775"/>
              <a:gd name="connsiteX48" fmla="*/ 2348033 w 3227321"/>
              <a:gd name="connsiteY48" fmla="*/ 2173423 h 3496775"/>
              <a:gd name="connsiteX49" fmla="*/ 2609946 w 3227321"/>
              <a:gd name="connsiteY49" fmla="*/ 1787445 h 3496775"/>
              <a:gd name="connsiteX50" fmla="*/ 2651301 w 3227321"/>
              <a:gd name="connsiteY50" fmla="*/ 1438227 h 3496775"/>
              <a:gd name="connsiteX51" fmla="*/ 2798340 w 3227321"/>
              <a:gd name="connsiteY51" fmla="*/ 1387682 h 3496775"/>
              <a:gd name="connsiteX52" fmla="*/ 2779960 w 3227321"/>
              <a:gd name="connsiteY52" fmla="*/ 1291187 h 3496775"/>
              <a:gd name="connsiteX53" fmla="*/ 2770770 w 3227321"/>
              <a:gd name="connsiteY53" fmla="*/ 1231453 h 3496775"/>
              <a:gd name="connsiteX54" fmla="*/ 2775365 w 3227321"/>
              <a:gd name="connsiteY54" fmla="*/ 1102793 h 3496775"/>
              <a:gd name="connsiteX55" fmla="*/ 2853480 w 3227321"/>
              <a:gd name="connsiteY55" fmla="*/ 1185503 h 3496775"/>
              <a:gd name="connsiteX56" fmla="*/ 2807530 w 3227321"/>
              <a:gd name="connsiteY56" fmla="*/ 1066034 h 3496775"/>
              <a:gd name="connsiteX57" fmla="*/ 2835100 w 3227321"/>
              <a:gd name="connsiteY57" fmla="*/ 1020084 h 3496775"/>
              <a:gd name="connsiteX58" fmla="*/ 2986734 w 3227321"/>
              <a:gd name="connsiteY58" fmla="*/ 771955 h 3496775"/>
              <a:gd name="connsiteX59" fmla="*/ 2729415 w 3227321"/>
              <a:gd name="connsiteY59" fmla="*/ 868450 h 3496775"/>
              <a:gd name="connsiteX60" fmla="*/ 3074039 w 3227321"/>
              <a:gd name="connsiteY60" fmla="*/ 496257 h 3496775"/>
              <a:gd name="connsiteX61" fmla="*/ 3227321 w 3227321"/>
              <a:gd name="connsiteY61" fmla="*/ 48897 h 3496775"/>
              <a:gd name="connsiteX62" fmla="*/ 3119988 w 3227321"/>
              <a:gd name="connsiteY62" fmla="*/ 328453 h 3496775"/>
              <a:gd name="connsiteX63" fmla="*/ 3079371 w 3227321"/>
              <a:gd name="connsiteY63" fmla="*/ 38232 h 3496775"/>
              <a:gd name="connsiteX64" fmla="*/ 3059798 w 3227321"/>
              <a:gd name="connsiteY64" fmla="*/ 388642 h 3496775"/>
              <a:gd name="connsiteX65" fmla="*/ 2963023 w 3227321"/>
              <a:gd name="connsiteY65" fmla="*/ 482754 h 3496775"/>
              <a:gd name="connsiteX66" fmla="*/ 2822963 w 3227321"/>
              <a:gd name="connsiteY66" fmla="*/ 60189 h 3496775"/>
              <a:gd name="connsiteX67" fmla="*/ 2887119 w 3227321"/>
              <a:gd name="connsiteY67" fmla="*/ 521161 h 3496775"/>
              <a:gd name="connsiteX68" fmla="*/ 2715630 w 3227321"/>
              <a:gd name="connsiteY68" fmla="*/ 730601 h 3496775"/>
              <a:gd name="connsiteX69" fmla="*/ 2649828 w 3227321"/>
              <a:gd name="connsiteY69" fmla="*/ 620884 h 3496775"/>
              <a:gd name="connsiteX70" fmla="*/ 2633832 w 3227321"/>
              <a:gd name="connsiteY70" fmla="*/ 446449 h 3496775"/>
              <a:gd name="connsiteX71" fmla="*/ 2586971 w 3227321"/>
              <a:gd name="connsiteY71" fmla="*/ 643296 h 3496775"/>
              <a:gd name="connsiteX72" fmla="*/ 2650846 w 3227321"/>
              <a:gd name="connsiteY72" fmla="*/ 771218 h 3496775"/>
              <a:gd name="connsiteX73" fmla="*/ 2632922 w 3227321"/>
              <a:gd name="connsiteY73" fmla="*/ 854946 h 3496775"/>
              <a:gd name="connsiteX74" fmla="*/ 2481287 w 3227321"/>
              <a:gd name="connsiteY74" fmla="*/ 854665 h 3496775"/>
              <a:gd name="connsiteX75" fmla="*/ 2393982 w 3227321"/>
              <a:gd name="connsiteY75" fmla="*/ 753575 h 3496775"/>
              <a:gd name="connsiteX76" fmla="*/ 2447929 w 3227321"/>
              <a:gd name="connsiteY76" fmla="*/ 605344 h 3496775"/>
              <a:gd name="connsiteX77" fmla="*/ 2420079 w 3227321"/>
              <a:gd name="connsiteY77" fmla="*/ 458586 h 3496775"/>
              <a:gd name="connsiteX78" fmla="*/ 2330389 w 3227321"/>
              <a:gd name="connsiteY78" fmla="*/ 702575 h 3496775"/>
              <a:gd name="connsiteX79" fmla="*/ 2045501 w 3227321"/>
              <a:gd name="connsiteY79" fmla="*/ 470160 h 3496775"/>
              <a:gd name="connsiteX80" fmla="*/ 2079139 w 3227321"/>
              <a:gd name="connsiteY80" fmla="*/ 379171 h 3496775"/>
              <a:gd name="connsiteX81" fmla="*/ 2305379 w 3227321"/>
              <a:gd name="connsiteY81" fmla="*/ 238764 h 3496775"/>
              <a:gd name="connsiteX82" fmla="*/ 2167863 w 3227321"/>
              <a:gd name="connsiteY82" fmla="*/ 296731 h 3496775"/>
              <a:gd name="connsiteX83" fmla="*/ 2035574 w 3227321"/>
              <a:gd name="connsiteY83" fmla="*/ 307863 h 3496775"/>
              <a:gd name="connsiteX84" fmla="*/ 2047899 w 3227321"/>
              <a:gd name="connsiteY84" fmla="*/ 174099 h 3496775"/>
              <a:gd name="connsiteX85" fmla="*/ 2126456 w 3227321"/>
              <a:gd name="connsiteY85" fmla="*/ 0 h 3496775"/>
              <a:gd name="connsiteX86" fmla="*/ 1966650 w 3227321"/>
              <a:gd name="connsiteY86" fmla="*/ 257318 h 3496775"/>
              <a:gd name="connsiteX87" fmla="*/ 1936870 w 3227321"/>
              <a:gd name="connsiteY87" fmla="*/ 32164 h 3496775"/>
              <a:gd name="connsiteX88" fmla="*/ 1901275 w 3227321"/>
              <a:gd name="connsiteY88" fmla="*/ 208756 h 3496775"/>
              <a:gd name="connsiteX89" fmla="*/ 1931363 w 3227321"/>
              <a:gd name="connsiteY89" fmla="*/ 367315 h 3496775"/>
              <a:gd name="connsiteX90" fmla="*/ 1837294 w 3227321"/>
              <a:gd name="connsiteY90" fmla="*/ 288733 h 3496775"/>
              <a:gd name="connsiteX91" fmla="*/ 1776782 w 3227321"/>
              <a:gd name="connsiteY91" fmla="*/ 138130 h 3496775"/>
              <a:gd name="connsiteX92" fmla="*/ 1812524 w 3227321"/>
              <a:gd name="connsiteY92" fmla="*/ 363351 h 3496775"/>
              <a:gd name="connsiteX93" fmla="*/ 2358415 w 3227321"/>
              <a:gd name="connsiteY93" fmla="*/ 907420 h 3496775"/>
              <a:gd name="connsiteX94" fmla="*/ 2235543 w 3227321"/>
              <a:gd name="connsiteY94" fmla="*/ 830779 h 3496775"/>
              <a:gd name="connsiteX95" fmla="*/ 2065635 w 3227321"/>
              <a:gd name="connsiteY95" fmla="*/ 746314 h 3496775"/>
              <a:gd name="connsiteX96" fmla="*/ 2108531 w 3227321"/>
              <a:gd name="connsiteY96" fmla="*/ 998194 h 3496775"/>
              <a:gd name="connsiteX97" fmla="*/ 2259254 w 3227321"/>
              <a:gd name="connsiteY97" fmla="*/ 1067227 h 3496775"/>
              <a:gd name="connsiteX98" fmla="*/ 2285163 w 3227321"/>
              <a:gd name="connsiteY98" fmla="*/ 1144483 h 3496775"/>
              <a:gd name="connsiteX99" fmla="*/ 2187208 w 3227321"/>
              <a:gd name="connsiteY99" fmla="*/ 1396872 h 3496775"/>
              <a:gd name="connsiteX100" fmla="*/ 1962055 w 3227321"/>
              <a:gd name="connsiteY100" fmla="*/ 1419847 h 3496775"/>
              <a:gd name="connsiteX101" fmla="*/ 1658786 w 3227321"/>
              <a:gd name="connsiteY101" fmla="*/ 1452012 h 3496775"/>
              <a:gd name="connsiteX102" fmla="*/ 514638 w 3227321"/>
              <a:gd name="connsiteY102" fmla="*/ 1433632 h 3496775"/>
              <a:gd name="connsiteX0" fmla="*/ 514638 w 3239679"/>
              <a:gd name="connsiteY0" fmla="*/ 1433632 h 3496775"/>
              <a:gd name="connsiteX1" fmla="*/ 514638 w 3239679"/>
              <a:gd name="connsiteY1" fmla="*/ 1433632 h 3496775"/>
              <a:gd name="connsiteX2" fmla="*/ 202179 w 3239679"/>
              <a:gd name="connsiteY2" fmla="*/ 1603646 h 3496775"/>
              <a:gd name="connsiteX3" fmla="*/ 18380 w 3239679"/>
              <a:gd name="connsiteY3" fmla="*/ 1787445 h 3496775"/>
              <a:gd name="connsiteX4" fmla="*/ 0 w 3239679"/>
              <a:gd name="connsiteY4" fmla="*/ 2063143 h 3496775"/>
              <a:gd name="connsiteX5" fmla="*/ 151635 w 3239679"/>
              <a:gd name="connsiteY5" fmla="*/ 1952864 h 3496775"/>
              <a:gd name="connsiteX6" fmla="*/ 188394 w 3239679"/>
              <a:gd name="connsiteY6" fmla="*/ 2003409 h 3496775"/>
              <a:gd name="connsiteX7" fmla="*/ 202179 w 3239679"/>
              <a:gd name="connsiteY7" fmla="*/ 1856369 h 3496775"/>
              <a:gd name="connsiteX8" fmla="*/ 280294 w 3239679"/>
              <a:gd name="connsiteY8" fmla="*/ 2269917 h 3496775"/>
              <a:gd name="connsiteX9" fmla="*/ 36760 w 3239679"/>
              <a:gd name="connsiteY9" fmla="*/ 2550211 h 3496775"/>
              <a:gd name="connsiteX10" fmla="*/ 45950 w 3239679"/>
              <a:gd name="connsiteY10" fmla="*/ 3363521 h 3496775"/>
              <a:gd name="connsiteX11" fmla="*/ 105685 w 3239679"/>
              <a:gd name="connsiteY11" fmla="*/ 3326761 h 3496775"/>
              <a:gd name="connsiteX12" fmla="*/ 133255 w 3239679"/>
              <a:gd name="connsiteY12" fmla="*/ 3469206 h 3496775"/>
              <a:gd name="connsiteX13" fmla="*/ 298674 w 3239679"/>
              <a:gd name="connsiteY13" fmla="*/ 3464611 h 3496775"/>
              <a:gd name="connsiteX14" fmla="*/ 353813 w 3239679"/>
              <a:gd name="connsiteY14" fmla="*/ 3427851 h 3496775"/>
              <a:gd name="connsiteX15" fmla="*/ 174609 w 3239679"/>
              <a:gd name="connsiteY15" fmla="*/ 3276217 h 3496775"/>
              <a:gd name="connsiteX16" fmla="*/ 170014 w 3239679"/>
              <a:gd name="connsiteY16" fmla="*/ 2720225 h 3496775"/>
              <a:gd name="connsiteX17" fmla="*/ 390573 w 3239679"/>
              <a:gd name="connsiteY17" fmla="*/ 2605350 h 3496775"/>
              <a:gd name="connsiteX18" fmla="*/ 298674 w 3239679"/>
              <a:gd name="connsiteY18" fmla="*/ 2734010 h 3496775"/>
              <a:gd name="connsiteX19" fmla="*/ 680057 w 3239679"/>
              <a:gd name="connsiteY19" fmla="*/ 3294597 h 3496775"/>
              <a:gd name="connsiteX20" fmla="*/ 721411 w 3239679"/>
              <a:gd name="connsiteY20" fmla="*/ 3262432 h 3496775"/>
              <a:gd name="connsiteX21" fmla="*/ 735196 w 3239679"/>
              <a:gd name="connsiteY21" fmla="*/ 3363521 h 3496775"/>
              <a:gd name="connsiteX22" fmla="*/ 928185 w 3239679"/>
              <a:gd name="connsiteY22" fmla="*/ 3363521 h 3496775"/>
              <a:gd name="connsiteX23" fmla="*/ 974135 w 3239679"/>
              <a:gd name="connsiteY23" fmla="*/ 3331356 h 3496775"/>
              <a:gd name="connsiteX24" fmla="*/ 758171 w 3239679"/>
              <a:gd name="connsiteY24" fmla="*/ 3193507 h 3496775"/>
              <a:gd name="connsiteX25" fmla="*/ 510043 w 3239679"/>
              <a:gd name="connsiteY25" fmla="*/ 2821314 h 3496775"/>
              <a:gd name="connsiteX26" fmla="*/ 519233 w 3239679"/>
              <a:gd name="connsiteY26" fmla="*/ 2738605 h 3496775"/>
              <a:gd name="connsiteX27" fmla="*/ 914400 w 3239679"/>
              <a:gd name="connsiteY27" fmla="*/ 2334247 h 3496775"/>
              <a:gd name="connsiteX28" fmla="*/ 1709331 w 3239679"/>
              <a:gd name="connsiteY28" fmla="*/ 2380197 h 3496775"/>
              <a:gd name="connsiteX29" fmla="*/ 1585267 w 3239679"/>
              <a:gd name="connsiteY29" fmla="*/ 3248647 h 3496775"/>
              <a:gd name="connsiteX30" fmla="*/ 1622026 w 3239679"/>
              <a:gd name="connsiteY30" fmla="*/ 3239457 h 3496775"/>
              <a:gd name="connsiteX31" fmla="*/ 1617432 w 3239679"/>
              <a:gd name="connsiteY31" fmla="*/ 3386496 h 3496775"/>
              <a:gd name="connsiteX32" fmla="*/ 1824205 w 3239679"/>
              <a:gd name="connsiteY32" fmla="*/ 3450826 h 3496775"/>
              <a:gd name="connsiteX33" fmla="*/ 1856370 w 3239679"/>
              <a:gd name="connsiteY33" fmla="*/ 3391091 h 3496775"/>
              <a:gd name="connsiteX34" fmla="*/ 1718521 w 3239679"/>
              <a:gd name="connsiteY34" fmla="*/ 3303786 h 3496775"/>
              <a:gd name="connsiteX35" fmla="*/ 1746091 w 3239679"/>
              <a:gd name="connsiteY35" fmla="*/ 2908619 h 3496775"/>
              <a:gd name="connsiteX36" fmla="*/ 1870155 w 3239679"/>
              <a:gd name="connsiteY36" fmla="*/ 2623730 h 3496775"/>
              <a:gd name="connsiteX37" fmla="*/ 1975840 w 3239679"/>
              <a:gd name="connsiteY37" fmla="*/ 2844289 h 3496775"/>
              <a:gd name="connsiteX38" fmla="*/ 2058549 w 3239679"/>
              <a:gd name="connsiteY38" fmla="*/ 3060253 h 3496775"/>
              <a:gd name="connsiteX39" fmla="*/ 2104499 w 3239679"/>
              <a:gd name="connsiteY39" fmla="*/ 3358926 h 3496775"/>
              <a:gd name="connsiteX40" fmla="*/ 2141259 w 3239679"/>
              <a:gd name="connsiteY40" fmla="*/ 3326761 h 3496775"/>
              <a:gd name="connsiteX41" fmla="*/ 2168828 w 3239679"/>
              <a:gd name="connsiteY41" fmla="*/ 3496775 h 3496775"/>
              <a:gd name="connsiteX42" fmla="*/ 2325058 w 3239679"/>
              <a:gd name="connsiteY42" fmla="*/ 3496775 h 3496775"/>
              <a:gd name="connsiteX43" fmla="*/ 2380197 w 3239679"/>
              <a:gd name="connsiteY43" fmla="*/ 3455421 h 3496775"/>
              <a:gd name="connsiteX44" fmla="*/ 2219373 w 3239679"/>
              <a:gd name="connsiteY44" fmla="*/ 3358926 h 3496775"/>
              <a:gd name="connsiteX45" fmla="*/ 2145854 w 3239679"/>
              <a:gd name="connsiteY45" fmla="*/ 3087823 h 3496775"/>
              <a:gd name="connsiteX46" fmla="*/ 2072334 w 3239679"/>
              <a:gd name="connsiteY46" fmla="*/ 2609945 h 3496775"/>
              <a:gd name="connsiteX47" fmla="*/ 2072334 w 3239679"/>
              <a:gd name="connsiteY47" fmla="*/ 2357222 h 3496775"/>
              <a:gd name="connsiteX48" fmla="*/ 2348033 w 3239679"/>
              <a:gd name="connsiteY48" fmla="*/ 2173423 h 3496775"/>
              <a:gd name="connsiteX49" fmla="*/ 2609946 w 3239679"/>
              <a:gd name="connsiteY49" fmla="*/ 1787445 h 3496775"/>
              <a:gd name="connsiteX50" fmla="*/ 2651301 w 3239679"/>
              <a:gd name="connsiteY50" fmla="*/ 1438227 h 3496775"/>
              <a:gd name="connsiteX51" fmla="*/ 2798340 w 3239679"/>
              <a:gd name="connsiteY51" fmla="*/ 1387682 h 3496775"/>
              <a:gd name="connsiteX52" fmla="*/ 2779960 w 3239679"/>
              <a:gd name="connsiteY52" fmla="*/ 1291187 h 3496775"/>
              <a:gd name="connsiteX53" fmla="*/ 2770770 w 3239679"/>
              <a:gd name="connsiteY53" fmla="*/ 1231453 h 3496775"/>
              <a:gd name="connsiteX54" fmla="*/ 2775365 w 3239679"/>
              <a:gd name="connsiteY54" fmla="*/ 1102793 h 3496775"/>
              <a:gd name="connsiteX55" fmla="*/ 2853480 w 3239679"/>
              <a:gd name="connsiteY55" fmla="*/ 1185503 h 3496775"/>
              <a:gd name="connsiteX56" fmla="*/ 2807530 w 3239679"/>
              <a:gd name="connsiteY56" fmla="*/ 1066034 h 3496775"/>
              <a:gd name="connsiteX57" fmla="*/ 2835100 w 3239679"/>
              <a:gd name="connsiteY57" fmla="*/ 1020084 h 3496775"/>
              <a:gd name="connsiteX58" fmla="*/ 2986734 w 3239679"/>
              <a:gd name="connsiteY58" fmla="*/ 771955 h 3496775"/>
              <a:gd name="connsiteX59" fmla="*/ 2729415 w 3239679"/>
              <a:gd name="connsiteY59" fmla="*/ 868450 h 3496775"/>
              <a:gd name="connsiteX60" fmla="*/ 3074039 w 3239679"/>
              <a:gd name="connsiteY60" fmla="*/ 496257 h 3496775"/>
              <a:gd name="connsiteX61" fmla="*/ 3227321 w 3239679"/>
              <a:gd name="connsiteY61" fmla="*/ 48897 h 3496775"/>
              <a:gd name="connsiteX62" fmla="*/ 3119988 w 3239679"/>
              <a:gd name="connsiteY62" fmla="*/ 328453 h 3496775"/>
              <a:gd name="connsiteX63" fmla="*/ 3079371 w 3239679"/>
              <a:gd name="connsiteY63" fmla="*/ 38232 h 3496775"/>
              <a:gd name="connsiteX64" fmla="*/ 3059798 w 3239679"/>
              <a:gd name="connsiteY64" fmla="*/ 388642 h 3496775"/>
              <a:gd name="connsiteX65" fmla="*/ 2963023 w 3239679"/>
              <a:gd name="connsiteY65" fmla="*/ 482754 h 3496775"/>
              <a:gd name="connsiteX66" fmla="*/ 2822963 w 3239679"/>
              <a:gd name="connsiteY66" fmla="*/ 60189 h 3496775"/>
              <a:gd name="connsiteX67" fmla="*/ 2887119 w 3239679"/>
              <a:gd name="connsiteY67" fmla="*/ 521161 h 3496775"/>
              <a:gd name="connsiteX68" fmla="*/ 2715630 w 3239679"/>
              <a:gd name="connsiteY68" fmla="*/ 730601 h 3496775"/>
              <a:gd name="connsiteX69" fmla="*/ 2649828 w 3239679"/>
              <a:gd name="connsiteY69" fmla="*/ 620884 h 3496775"/>
              <a:gd name="connsiteX70" fmla="*/ 2633832 w 3239679"/>
              <a:gd name="connsiteY70" fmla="*/ 446449 h 3496775"/>
              <a:gd name="connsiteX71" fmla="*/ 2586971 w 3239679"/>
              <a:gd name="connsiteY71" fmla="*/ 643296 h 3496775"/>
              <a:gd name="connsiteX72" fmla="*/ 2650846 w 3239679"/>
              <a:gd name="connsiteY72" fmla="*/ 771218 h 3496775"/>
              <a:gd name="connsiteX73" fmla="*/ 2632922 w 3239679"/>
              <a:gd name="connsiteY73" fmla="*/ 854946 h 3496775"/>
              <a:gd name="connsiteX74" fmla="*/ 2481287 w 3239679"/>
              <a:gd name="connsiteY74" fmla="*/ 854665 h 3496775"/>
              <a:gd name="connsiteX75" fmla="*/ 2393982 w 3239679"/>
              <a:gd name="connsiteY75" fmla="*/ 753575 h 3496775"/>
              <a:gd name="connsiteX76" fmla="*/ 2447929 w 3239679"/>
              <a:gd name="connsiteY76" fmla="*/ 605344 h 3496775"/>
              <a:gd name="connsiteX77" fmla="*/ 2420079 w 3239679"/>
              <a:gd name="connsiteY77" fmla="*/ 458586 h 3496775"/>
              <a:gd name="connsiteX78" fmla="*/ 2330389 w 3239679"/>
              <a:gd name="connsiteY78" fmla="*/ 702575 h 3496775"/>
              <a:gd name="connsiteX79" fmla="*/ 2045501 w 3239679"/>
              <a:gd name="connsiteY79" fmla="*/ 470160 h 3496775"/>
              <a:gd name="connsiteX80" fmla="*/ 2079139 w 3239679"/>
              <a:gd name="connsiteY80" fmla="*/ 379171 h 3496775"/>
              <a:gd name="connsiteX81" fmla="*/ 2305379 w 3239679"/>
              <a:gd name="connsiteY81" fmla="*/ 238764 h 3496775"/>
              <a:gd name="connsiteX82" fmla="*/ 2167863 w 3239679"/>
              <a:gd name="connsiteY82" fmla="*/ 296731 h 3496775"/>
              <a:gd name="connsiteX83" fmla="*/ 2035574 w 3239679"/>
              <a:gd name="connsiteY83" fmla="*/ 307863 h 3496775"/>
              <a:gd name="connsiteX84" fmla="*/ 2047899 w 3239679"/>
              <a:gd name="connsiteY84" fmla="*/ 174099 h 3496775"/>
              <a:gd name="connsiteX85" fmla="*/ 2126456 w 3239679"/>
              <a:gd name="connsiteY85" fmla="*/ 0 h 3496775"/>
              <a:gd name="connsiteX86" fmla="*/ 1966650 w 3239679"/>
              <a:gd name="connsiteY86" fmla="*/ 257318 h 3496775"/>
              <a:gd name="connsiteX87" fmla="*/ 1936870 w 3239679"/>
              <a:gd name="connsiteY87" fmla="*/ 32164 h 3496775"/>
              <a:gd name="connsiteX88" fmla="*/ 1901275 w 3239679"/>
              <a:gd name="connsiteY88" fmla="*/ 208756 h 3496775"/>
              <a:gd name="connsiteX89" fmla="*/ 1931363 w 3239679"/>
              <a:gd name="connsiteY89" fmla="*/ 367315 h 3496775"/>
              <a:gd name="connsiteX90" fmla="*/ 1837294 w 3239679"/>
              <a:gd name="connsiteY90" fmla="*/ 288733 h 3496775"/>
              <a:gd name="connsiteX91" fmla="*/ 1776782 w 3239679"/>
              <a:gd name="connsiteY91" fmla="*/ 138130 h 3496775"/>
              <a:gd name="connsiteX92" fmla="*/ 1812524 w 3239679"/>
              <a:gd name="connsiteY92" fmla="*/ 363351 h 3496775"/>
              <a:gd name="connsiteX93" fmla="*/ 2358415 w 3239679"/>
              <a:gd name="connsiteY93" fmla="*/ 907420 h 3496775"/>
              <a:gd name="connsiteX94" fmla="*/ 2235543 w 3239679"/>
              <a:gd name="connsiteY94" fmla="*/ 830779 h 3496775"/>
              <a:gd name="connsiteX95" fmla="*/ 2065635 w 3239679"/>
              <a:gd name="connsiteY95" fmla="*/ 746314 h 3496775"/>
              <a:gd name="connsiteX96" fmla="*/ 2108531 w 3239679"/>
              <a:gd name="connsiteY96" fmla="*/ 998194 h 3496775"/>
              <a:gd name="connsiteX97" fmla="*/ 2259254 w 3239679"/>
              <a:gd name="connsiteY97" fmla="*/ 1067227 h 3496775"/>
              <a:gd name="connsiteX98" fmla="*/ 2285163 w 3239679"/>
              <a:gd name="connsiteY98" fmla="*/ 1144483 h 3496775"/>
              <a:gd name="connsiteX99" fmla="*/ 2187208 w 3239679"/>
              <a:gd name="connsiteY99" fmla="*/ 1396872 h 3496775"/>
              <a:gd name="connsiteX100" fmla="*/ 1962055 w 3239679"/>
              <a:gd name="connsiteY100" fmla="*/ 1419847 h 3496775"/>
              <a:gd name="connsiteX101" fmla="*/ 1658786 w 3239679"/>
              <a:gd name="connsiteY101" fmla="*/ 1452012 h 3496775"/>
              <a:gd name="connsiteX102" fmla="*/ 514638 w 3239679"/>
              <a:gd name="connsiteY102" fmla="*/ 1433632 h 3496775"/>
              <a:gd name="connsiteX0" fmla="*/ 514638 w 3227321"/>
              <a:gd name="connsiteY0" fmla="*/ 1433632 h 3496775"/>
              <a:gd name="connsiteX1" fmla="*/ 514638 w 3227321"/>
              <a:gd name="connsiteY1" fmla="*/ 1433632 h 3496775"/>
              <a:gd name="connsiteX2" fmla="*/ 202179 w 3227321"/>
              <a:gd name="connsiteY2" fmla="*/ 1603646 h 3496775"/>
              <a:gd name="connsiteX3" fmla="*/ 18380 w 3227321"/>
              <a:gd name="connsiteY3" fmla="*/ 1787445 h 3496775"/>
              <a:gd name="connsiteX4" fmla="*/ 0 w 3227321"/>
              <a:gd name="connsiteY4" fmla="*/ 2063143 h 3496775"/>
              <a:gd name="connsiteX5" fmla="*/ 151635 w 3227321"/>
              <a:gd name="connsiteY5" fmla="*/ 1952864 h 3496775"/>
              <a:gd name="connsiteX6" fmla="*/ 188394 w 3227321"/>
              <a:gd name="connsiteY6" fmla="*/ 2003409 h 3496775"/>
              <a:gd name="connsiteX7" fmla="*/ 202179 w 3227321"/>
              <a:gd name="connsiteY7" fmla="*/ 1856369 h 3496775"/>
              <a:gd name="connsiteX8" fmla="*/ 280294 w 3227321"/>
              <a:gd name="connsiteY8" fmla="*/ 2269917 h 3496775"/>
              <a:gd name="connsiteX9" fmla="*/ 36760 w 3227321"/>
              <a:gd name="connsiteY9" fmla="*/ 2550211 h 3496775"/>
              <a:gd name="connsiteX10" fmla="*/ 45950 w 3227321"/>
              <a:gd name="connsiteY10" fmla="*/ 3363521 h 3496775"/>
              <a:gd name="connsiteX11" fmla="*/ 105685 w 3227321"/>
              <a:gd name="connsiteY11" fmla="*/ 3326761 h 3496775"/>
              <a:gd name="connsiteX12" fmla="*/ 133255 w 3227321"/>
              <a:gd name="connsiteY12" fmla="*/ 3469206 h 3496775"/>
              <a:gd name="connsiteX13" fmla="*/ 298674 w 3227321"/>
              <a:gd name="connsiteY13" fmla="*/ 3464611 h 3496775"/>
              <a:gd name="connsiteX14" fmla="*/ 353813 w 3227321"/>
              <a:gd name="connsiteY14" fmla="*/ 3427851 h 3496775"/>
              <a:gd name="connsiteX15" fmla="*/ 174609 w 3227321"/>
              <a:gd name="connsiteY15" fmla="*/ 3276217 h 3496775"/>
              <a:gd name="connsiteX16" fmla="*/ 170014 w 3227321"/>
              <a:gd name="connsiteY16" fmla="*/ 2720225 h 3496775"/>
              <a:gd name="connsiteX17" fmla="*/ 390573 w 3227321"/>
              <a:gd name="connsiteY17" fmla="*/ 2605350 h 3496775"/>
              <a:gd name="connsiteX18" fmla="*/ 298674 w 3227321"/>
              <a:gd name="connsiteY18" fmla="*/ 2734010 h 3496775"/>
              <a:gd name="connsiteX19" fmla="*/ 680057 w 3227321"/>
              <a:gd name="connsiteY19" fmla="*/ 3294597 h 3496775"/>
              <a:gd name="connsiteX20" fmla="*/ 721411 w 3227321"/>
              <a:gd name="connsiteY20" fmla="*/ 3262432 h 3496775"/>
              <a:gd name="connsiteX21" fmla="*/ 735196 w 3227321"/>
              <a:gd name="connsiteY21" fmla="*/ 3363521 h 3496775"/>
              <a:gd name="connsiteX22" fmla="*/ 928185 w 3227321"/>
              <a:gd name="connsiteY22" fmla="*/ 3363521 h 3496775"/>
              <a:gd name="connsiteX23" fmla="*/ 974135 w 3227321"/>
              <a:gd name="connsiteY23" fmla="*/ 3331356 h 3496775"/>
              <a:gd name="connsiteX24" fmla="*/ 758171 w 3227321"/>
              <a:gd name="connsiteY24" fmla="*/ 3193507 h 3496775"/>
              <a:gd name="connsiteX25" fmla="*/ 510043 w 3227321"/>
              <a:gd name="connsiteY25" fmla="*/ 2821314 h 3496775"/>
              <a:gd name="connsiteX26" fmla="*/ 519233 w 3227321"/>
              <a:gd name="connsiteY26" fmla="*/ 2738605 h 3496775"/>
              <a:gd name="connsiteX27" fmla="*/ 914400 w 3227321"/>
              <a:gd name="connsiteY27" fmla="*/ 2334247 h 3496775"/>
              <a:gd name="connsiteX28" fmla="*/ 1709331 w 3227321"/>
              <a:gd name="connsiteY28" fmla="*/ 2380197 h 3496775"/>
              <a:gd name="connsiteX29" fmla="*/ 1585267 w 3227321"/>
              <a:gd name="connsiteY29" fmla="*/ 3248647 h 3496775"/>
              <a:gd name="connsiteX30" fmla="*/ 1622026 w 3227321"/>
              <a:gd name="connsiteY30" fmla="*/ 3239457 h 3496775"/>
              <a:gd name="connsiteX31" fmla="*/ 1617432 w 3227321"/>
              <a:gd name="connsiteY31" fmla="*/ 3386496 h 3496775"/>
              <a:gd name="connsiteX32" fmla="*/ 1824205 w 3227321"/>
              <a:gd name="connsiteY32" fmla="*/ 3450826 h 3496775"/>
              <a:gd name="connsiteX33" fmla="*/ 1856370 w 3227321"/>
              <a:gd name="connsiteY33" fmla="*/ 3391091 h 3496775"/>
              <a:gd name="connsiteX34" fmla="*/ 1718521 w 3227321"/>
              <a:gd name="connsiteY34" fmla="*/ 3303786 h 3496775"/>
              <a:gd name="connsiteX35" fmla="*/ 1746091 w 3227321"/>
              <a:gd name="connsiteY35" fmla="*/ 2908619 h 3496775"/>
              <a:gd name="connsiteX36" fmla="*/ 1870155 w 3227321"/>
              <a:gd name="connsiteY36" fmla="*/ 2623730 h 3496775"/>
              <a:gd name="connsiteX37" fmla="*/ 1975840 w 3227321"/>
              <a:gd name="connsiteY37" fmla="*/ 2844289 h 3496775"/>
              <a:gd name="connsiteX38" fmla="*/ 2058549 w 3227321"/>
              <a:gd name="connsiteY38" fmla="*/ 3060253 h 3496775"/>
              <a:gd name="connsiteX39" fmla="*/ 2104499 w 3227321"/>
              <a:gd name="connsiteY39" fmla="*/ 3358926 h 3496775"/>
              <a:gd name="connsiteX40" fmla="*/ 2141259 w 3227321"/>
              <a:gd name="connsiteY40" fmla="*/ 3326761 h 3496775"/>
              <a:gd name="connsiteX41" fmla="*/ 2168828 w 3227321"/>
              <a:gd name="connsiteY41" fmla="*/ 3496775 h 3496775"/>
              <a:gd name="connsiteX42" fmla="*/ 2325058 w 3227321"/>
              <a:gd name="connsiteY42" fmla="*/ 3496775 h 3496775"/>
              <a:gd name="connsiteX43" fmla="*/ 2380197 w 3227321"/>
              <a:gd name="connsiteY43" fmla="*/ 3455421 h 3496775"/>
              <a:gd name="connsiteX44" fmla="*/ 2219373 w 3227321"/>
              <a:gd name="connsiteY44" fmla="*/ 3358926 h 3496775"/>
              <a:gd name="connsiteX45" fmla="*/ 2145854 w 3227321"/>
              <a:gd name="connsiteY45" fmla="*/ 3087823 h 3496775"/>
              <a:gd name="connsiteX46" fmla="*/ 2072334 w 3227321"/>
              <a:gd name="connsiteY46" fmla="*/ 2609945 h 3496775"/>
              <a:gd name="connsiteX47" fmla="*/ 2072334 w 3227321"/>
              <a:gd name="connsiteY47" fmla="*/ 2357222 h 3496775"/>
              <a:gd name="connsiteX48" fmla="*/ 2348033 w 3227321"/>
              <a:gd name="connsiteY48" fmla="*/ 2173423 h 3496775"/>
              <a:gd name="connsiteX49" fmla="*/ 2609946 w 3227321"/>
              <a:gd name="connsiteY49" fmla="*/ 1787445 h 3496775"/>
              <a:gd name="connsiteX50" fmla="*/ 2651301 w 3227321"/>
              <a:gd name="connsiteY50" fmla="*/ 1438227 h 3496775"/>
              <a:gd name="connsiteX51" fmla="*/ 2798340 w 3227321"/>
              <a:gd name="connsiteY51" fmla="*/ 1387682 h 3496775"/>
              <a:gd name="connsiteX52" fmla="*/ 2779960 w 3227321"/>
              <a:gd name="connsiteY52" fmla="*/ 1291187 h 3496775"/>
              <a:gd name="connsiteX53" fmla="*/ 2770770 w 3227321"/>
              <a:gd name="connsiteY53" fmla="*/ 1231453 h 3496775"/>
              <a:gd name="connsiteX54" fmla="*/ 2775365 w 3227321"/>
              <a:gd name="connsiteY54" fmla="*/ 1102793 h 3496775"/>
              <a:gd name="connsiteX55" fmla="*/ 2853480 w 3227321"/>
              <a:gd name="connsiteY55" fmla="*/ 1185503 h 3496775"/>
              <a:gd name="connsiteX56" fmla="*/ 2807530 w 3227321"/>
              <a:gd name="connsiteY56" fmla="*/ 1066034 h 3496775"/>
              <a:gd name="connsiteX57" fmla="*/ 2835100 w 3227321"/>
              <a:gd name="connsiteY57" fmla="*/ 1020084 h 3496775"/>
              <a:gd name="connsiteX58" fmla="*/ 2986734 w 3227321"/>
              <a:gd name="connsiteY58" fmla="*/ 771955 h 3496775"/>
              <a:gd name="connsiteX59" fmla="*/ 2729415 w 3227321"/>
              <a:gd name="connsiteY59" fmla="*/ 868450 h 3496775"/>
              <a:gd name="connsiteX60" fmla="*/ 3074039 w 3227321"/>
              <a:gd name="connsiteY60" fmla="*/ 496257 h 3496775"/>
              <a:gd name="connsiteX61" fmla="*/ 3227321 w 3227321"/>
              <a:gd name="connsiteY61" fmla="*/ 48897 h 3496775"/>
              <a:gd name="connsiteX62" fmla="*/ 3119988 w 3227321"/>
              <a:gd name="connsiteY62" fmla="*/ 328453 h 3496775"/>
              <a:gd name="connsiteX63" fmla="*/ 3079371 w 3227321"/>
              <a:gd name="connsiteY63" fmla="*/ 38232 h 3496775"/>
              <a:gd name="connsiteX64" fmla="*/ 3059798 w 3227321"/>
              <a:gd name="connsiteY64" fmla="*/ 388642 h 3496775"/>
              <a:gd name="connsiteX65" fmla="*/ 2963023 w 3227321"/>
              <a:gd name="connsiteY65" fmla="*/ 482754 h 3496775"/>
              <a:gd name="connsiteX66" fmla="*/ 2822963 w 3227321"/>
              <a:gd name="connsiteY66" fmla="*/ 60189 h 3496775"/>
              <a:gd name="connsiteX67" fmla="*/ 2887119 w 3227321"/>
              <a:gd name="connsiteY67" fmla="*/ 521161 h 3496775"/>
              <a:gd name="connsiteX68" fmla="*/ 2715630 w 3227321"/>
              <a:gd name="connsiteY68" fmla="*/ 730601 h 3496775"/>
              <a:gd name="connsiteX69" fmla="*/ 2649828 w 3227321"/>
              <a:gd name="connsiteY69" fmla="*/ 620884 h 3496775"/>
              <a:gd name="connsiteX70" fmla="*/ 2633832 w 3227321"/>
              <a:gd name="connsiteY70" fmla="*/ 446449 h 3496775"/>
              <a:gd name="connsiteX71" fmla="*/ 2586971 w 3227321"/>
              <a:gd name="connsiteY71" fmla="*/ 643296 h 3496775"/>
              <a:gd name="connsiteX72" fmla="*/ 2650846 w 3227321"/>
              <a:gd name="connsiteY72" fmla="*/ 771218 h 3496775"/>
              <a:gd name="connsiteX73" fmla="*/ 2632922 w 3227321"/>
              <a:gd name="connsiteY73" fmla="*/ 854946 h 3496775"/>
              <a:gd name="connsiteX74" fmla="*/ 2481287 w 3227321"/>
              <a:gd name="connsiteY74" fmla="*/ 854665 h 3496775"/>
              <a:gd name="connsiteX75" fmla="*/ 2393982 w 3227321"/>
              <a:gd name="connsiteY75" fmla="*/ 753575 h 3496775"/>
              <a:gd name="connsiteX76" fmla="*/ 2447929 w 3227321"/>
              <a:gd name="connsiteY76" fmla="*/ 605344 h 3496775"/>
              <a:gd name="connsiteX77" fmla="*/ 2420079 w 3227321"/>
              <a:gd name="connsiteY77" fmla="*/ 458586 h 3496775"/>
              <a:gd name="connsiteX78" fmla="*/ 2330389 w 3227321"/>
              <a:gd name="connsiteY78" fmla="*/ 702575 h 3496775"/>
              <a:gd name="connsiteX79" fmla="*/ 2045501 w 3227321"/>
              <a:gd name="connsiteY79" fmla="*/ 470160 h 3496775"/>
              <a:gd name="connsiteX80" fmla="*/ 2079139 w 3227321"/>
              <a:gd name="connsiteY80" fmla="*/ 379171 h 3496775"/>
              <a:gd name="connsiteX81" fmla="*/ 2305379 w 3227321"/>
              <a:gd name="connsiteY81" fmla="*/ 238764 h 3496775"/>
              <a:gd name="connsiteX82" fmla="*/ 2167863 w 3227321"/>
              <a:gd name="connsiteY82" fmla="*/ 296731 h 3496775"/>
              <a:gd name="connsiteX83" fmla="*/ 2035574 w 3227321"/>
              <a:gd name="connsiteY83" fmla="*/ 307863 h 3496775"/>
              <a:gd name="connsiteX84" fmla="*/ 2047899 w 3227321"/>
              <a:gd name="connsiteY84" fmla="*/ 174099 h 3496775"/>
              <a:gd name="connsiteX85" fmla="*/ 2126456 w 3227321"/>
              <a:gd name="connsiteY85" fmla="*/ 0 h 3496775"/>
              <a:gd name="connsiteX86" fmla="*/ 1966650 w 3227321"/>
              <a:gd name="connsiteY86" fmla="*/ 257318 h 3496775"/>
              <a:gd name="connsiteX87" fmla="*/ 1936870 w 3227321"/>
              <a:gd name="connsiteY87" fmla="*/ 32164 h 3496775"/>
              <a:gd name="connsiteX88" fmla="*/ 1901275 w 3227321"/>
              <a:gd name="connsiteY88" fmla="*/ 208756 h 3496775"/>
              <a:gd name="connsiteX89" fmla="*/ 1931363 w 3227321"/>
              <a:gd name="connsiteY89" fmla="*/ 367315 h 3496775"/>
              <a:gd name="connsiteX90" fmla="*/ 1837294 w 3227321"/>
              <a:gd name="connsiteY90" fmla="*/ 288733 h 3496775"/>
              <a:gd name="connsiteX91" fmla="*/ 1776782 w 3227321"/>
              <a:gd name="connsiteY91" fmla="*/ 138130 h 3496775"/>
              <a:gd name="connsiteX92" fmla="*/ 1812524 w 3227321"/>
              <a:gd name="connsiteY92" fmla="*/ 363351 h 3496775"/>
              <a:gd name="connsiteX93" fmla="*/ 2358415 w 3227321"/>
              <a:gd name="connsiteY93" fmla="*/ 907420 h 3496775"/>
              <a:gd name="connsiteX94" fmla="*/ 2235543 w 3227321"/>
              <a:gd name="connsiteY94" fmla="*/ 830779 h 3496775"/>
              <a:gd name="connsiteX95" fmla="*/ 2065635 w 3227321"/>
              <a:gd name="connsiteY95" fmla="*/ 746314 h 3496775"/>
              <a:gd name="connsiteX96" fmla="*/ 2108531 w 3227321"/>
              <a:gd name="connsiteY96" fmla="*/ 998194 h 3496775"/>
              <a:gd name="connsiteX97" fmla="*/ 2259254 w 3227321"/>
              <a:gd name="connsiteY97" fmla="*/ 1067227 h 3496775"/>
              <a:gd name="connsiteX98" fmla="*/ 2285163 w 3227321"/>
              <a:gd name="connsiteY98" fmla="*/ 1144483 h 3496775"/>
              <a:gd name="connsiteX99" fmla="*/ 2187208 w 3227321"/>
              <a:gd name="connsiteY99" fmla="*/ 1396872 h 3496775"/>
              <a:gd name="connsiteX100" fmla="*/ 1962055 w 3227321"/>
              <a:gd name="connsiteY100" fmla="*/ 1419847 h 3496775"/>
              <a:gd name="connsiteX101" fmla="*/ 1658786 w 3227321"/>
              <a:gd name="connsiteY101" fmla="*/ 1452012 h 3496775"/>
              <a:gd name="connsiteX102" fmla="*/ 514638 w 3227321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3991"/>
              <a:gd name="connsiteY0" fmla="*/ 1433632 h 3496775"/>
              <a:gd name="connsiteX1" fmla="*/ 514638 w 3243991"/>
              <a:gd name="connsiteY1" fmla="*/ 1433632 h 3496775"/>
              <a:gd name="connsiteX2" fmla="*/ 202179 w 3243991"/>
              <a:gd name="connsiteY2" fmla="*/ 1603646 h 3496775"/>
              <a:gd name="connsiteX3" fmla="*/ 18380 w 3243991"/>
              <a:gd name="connsiteY3" fmla="*/ 1787445 h 3496775"/>
              <a:gd name="connsiteX4" fmla="*/ 0 w 3243991"/>
              <a:gd name="connsiteY4" fmla="*/ 2063143 h 3496775"/>
              <a:gd name="connsiteX5" fmla="*/ 151635 w 3243991"/>
              <a:gd name="connsiteY5" fmla="*/ 1952864 h 3496775"/>
              <a:gd name="connsiteX6" fmla="*/ 188394 w 3243991"/>
              <a:gd name="connsiteY6" fmla="*/ 2003409 h 3496775"/>
              <a:gd name="connsiteX7" fmla="*/ 202179 w 3243991"/>
              <a:gd name="connsiteY7" fmla="*/ 1856369 h 3496775"/>
              <a:gd name="connsiteX8" fmla="*/ 280294 w 3243991"/>
              <a:gd name="connsiteY8" fmla="*/ 2269917 h 3496775"/>
              <a:gd name="connsiteX9" fmla="*/ 36760 w 3243991"/>
              <a:gd name="connsiteY9" fmla="*/ 2550211 h 3496775"/>
              <a:gd name="connsiteX10" fmla="*/ 45950 w 3243991"/>
              <a:gd name="connsiteY10" fmla="*/ 3363521 h 3496775"/>
              <a:gd name="connsiteX11" fmla="*/ 105685 w 3243991"/>
              <a:gd name="connsiteY11" fmla="*/ 3326761 h 3496775"/>
              <a:gd name="connsiteX12" fmla="*/ 133255 w 3243991"/>
              <a:gd name="connsiteY12" fmla="*/ 3469206 h 3496775"/>
              <a:gd name="connsiteX13" fmla="*/ 298674 w 3243991"/>
              <a:gd name="connsiteY13" fmla="*/ 3464611 h 3496775"/>
              <a:gd name="connsiteX14" fmla="*/ 353813 w 3243991"/>
              <a:gd name="connsiteY14" fmla="*/ 3427851 h 3496775"/>
              <a:gd name="connsiteX15" fmla="*/ 174609 w 3243991"/>
              <a:gd name="connsiteY15" fmla="*/ 3276217 h 3496775"/>
              <a:gd name="connsiteX16" fmla="*/ 170014 w 3243991"/>
              <a:gd name="connsiteY16" fmla="*/ 2720225 h 3496775"/>
              <a:gd name="connsiteX17" fmla="*/ 390573 w 3243991"/>
              <a:gd name="connsiteY17" fmla="*/ 2605350 h 3496775"/>
              <a:gd name="connsiteX18" fmla="*/ 298674 w 3243991"/>
              <a:gd name="connsiteY18" fmla="*/ 2734010 h 3496775"/>
              <a:gd name="connsiteX19" fmla="*/ 680057 w 3243991"/>
              <a:gd name="connsiteY19" fmla="*/ 3294597 h 3496775"/>
              <a:gd name="connsiteX20" fmla="*/ 721411 w 3243991"/>
              <a:gd name="connsiteY20" fmla="*/ 3262432 h 3496775"/>
              <a:gd name="connsiteX21" fmla="*/ 735196 w 3243991"/>
              <a:gd name="connsiteY21" fmla="*/ 3363521 h 3496775"/>
              <a:gd name="connsiteX22" fmla="*/ 928185 w 3243991"/>
              <a:gd name="connsiteY22" fmla="*/ 3363521 h 3496775"/>
              <a:gd name="connsiteX23" fmla="*/ 974135 w 3243991"/>
              <a:gd name="connsiteY23" fmla="*/ 3331356 h 3496775"/>
              <a:gd name="connsiteX24" fmla="*/ 758171 w 3243991"/>
              <a:gd name="connsiteY24" fmla="*/ 3193507 h 3496775"/>
              <a:gd name="connsiteX25" fmla="*/ 510043 w 3243991"/>
              <a:gd name="connsiteY25" fmla="*/ 2821314 h 3496775"/>
              <a:gd name="connsiteX26" fmla="*/ 519233 w 3243991"/>
              <a:gd name="connsiteY26" fmla="*/ 2738605 h 3496775"/>
              <a:gd name="connsiteX27" fmla="*/ 914400 w 3243991"/>
              <a:gd name="connsiteY27" fmla="*/ 2334247 h 3496775"/>
              <a:gd name="connsiteX28" fmla="*/ 1709331 w 3243991"/>
              <a:gd name="connsiteY28" fmla="*/ 2380197 h 3496775"/>
              <a:gd name="connsiteX29" fmla="*/ 1585267 w 3243991"/>
              <a:gd name="connsiteY29" fmla="*/ 3248647 h 3496775"/>
              <a:gd name="connsiteX30" fmla="*/ 1622026 w 3243991"/>
              <a:gd name="connsiteY30" fmla="*/ 3239457 h 3496775"/>
              <a:gd name="connsiteX31" fmla="*/ 1617432 w 3243991"/>
              <a:gd name="connsiteY31" fmla="*/ 3386496 h 3496775"/>
              <a:gd name="connsiteX32" fmla="*/ 1824205 w 3243991"/>
              <a:gd name="connsiteY32" fmla="*/ 3450826 h 3496775"/>
              <a:gd name="connsiteX33" fmla="*/ 1856370 w 3243991"/>
              <a:gd name="connsiteY33" fmla="*/ 3391091 h 3496775"/>
              <a:gd name="connsiteX34" fmla="*/ 1718521 w 3243991"/>
              <a:gd name="connsiteY34" fmla="*/ 3303786 h 3496775"/>
              <a:gd name="connsiteX35" fmla="*/ 1746091 w 3243991"/>
              <a:gd name="connsiteY35" fmla="*/ 2908619 h 3496775"/>
              <a:gd name="connsiteX36" fmla="*/ 1870155 w 3243991"/>
              <a:gd name="connsiteY36" fmla="*/ 2623730 h 3496775"/>
              <a:gd name="connsiteX37" fmla="*/ 1975840 w 3243991"/>
              <a:gd name="connsiteY37" fmla="*/ 2844289 h 3496775"/>
              <a:gd name="connsiteX38" fmla="*/ 2058549 w 3243991"/>
              <a:gd name="connsiteY38" fmla="*/ 3060253 h 3496775"/>
              <a:gd name="connsiteX39" fmla="*/ 2104499 w 3243991"/>
              <a:gd name="connsiteY39" fmla="*/ 3358926 h 3496775"/>
              <a:gd name="connsiteX40" fmla="*/ 2141259 w 3243991"/>
              <a:gd name="connsiteY40" fmla="*/ 3326761 h 3496775"/>
              <a:gd name="connsiteX41" fmla="*/ 2168828 w 3243991"/>
              <a:gd name="connsiteY41" fmla="*/ 3496775 h 3496775"/>
              <a:gd name="connsiteX42" fmla="*/ 2325058 w 3243991"/>
              <a:gd name="connsiteY42" fmla="*/ 3496775 h 3496775"/>
              <a:gd name="connsiteX43" fmla="*/ 2380197 w 3243991"/>
              <a:gd name="connsiteY43" fmla="*/ 3455421 h 3496775"/>
              <a:gd name="connsiteX44" fmla="*/ 2219373 w 3243991"/>
              <a:gd name="connsiteY44" fmla="*/ 3358926 h 3496775"/>
              <a:gd name="connsiteX45" fmla="*/ 2145854 w 3243991"/>
              <a:gd name="connsiteY45" fmla="*/ 3087823 h 3496775"/>
              <a:gd name="connsiteX46" fmla="*/ 2072334 w 3243991"/>
              <a:gd name="connsiteY46" fmla="*/ 2609945 h 3496775"/>
              <a:gd name="connsiteX47" fmla="*/ 2072334 w 3243991"/>
              <a:gd name="connsiteY47" fmla="*/ 2357222 h 3496775"/>
              <a:gd name="connsiteX48" fmla="*/ 2348033 w 3243991"/>
              <a:gd name="connsiteY48" fmla="*/ 2173423 h 3496775"/>
              <a:gd name="connsiteX49" fmla="*/ 2609946 w 3243991"/>
              <a:gd name="connsiteY49" fmla="*/ 1787445 h 3496775"/>
              <a:gd name="connsiteX50" fmla="*/ 2651301 w 3243991"/>
              <a:gd name="connsiteY50" fmla="*/ 1438227 h 3496775"/>
              <a:gd name="connsiteX51" fmla="*/ 2798340 w 3243991"/>
              <a:gd name="connsiteY51" fmla="*/ 1387682 h 3496775"/>
              <a:gd name="connsiteX52" fmla="*/ 2779960 w 3243991"/>
              <a:gd name="connsiteY52" fmla="*/ 1291187 h 3496775"/>
              <a:gd name="connsiteX53" fmla="*/ 2770770 w 3243991"/>
              <a:gd name="connsiteY53" fmla="*/ 1231453 h 3496775"/>
              <a:gd name="connsiteX54" fmla="*/ 2775365 w 3243991"/>
              <a:gd name="connsiteY54" fmla="*/ 1102793 h 3496775"/>
              <a:gd name="connsiteX55" fmla="*/ 2853480 w 3243991"/>
              <a:gd name="connsiteY55" fmla="*/ 1185503 h 3496775"/>
              <a:gd name="connsiteX56" fmla="*/ 2807530 w 3243991"/>
              <a:gd name="connsiteY56" fmla="*/ 1066034 h 3496775"/>
              <a:gd name="connsiteX57" fmla="*/ 2835100 w 3243991"/>
              <a:gd name="connsiteY57" fmla="*/ 1020084 h 3496775"/>
              <a:gd name="connsiteX58" fmla="*/ 2986734 w 3243991"/>
              <a:gd name="connsiteY58" fmla="*/ 771955 h 3496775"/>
              <a:gd name="connsiteX59" fmla="*/ 2729415 w 3243991"/>
              <a:gd name="connsiteY59" fmla="*/ 868450 h 3496775"/>
              <a:gd name="connsiteX60" fmla="*/ 3074039 w 3243991"/>
              <a:gd name="connsiteY60" fmla="*/ 496257 h 3496775"/>
              <a:gd name="connsiteX61" fmla="*/ 3219323 w 3243991"/>
              <a:gd name="connsiteY61" fmla="*/ 46231 h 3496775"/>
              <a:gd name="connsiteX62" fmla="*/ 3119988 w 3243991"/>
              <a:gd name="connsiteY62" fmla="*/ 328453 h 3496775"/>
              <a:gd name="connsiteX63" fmla="*/ 3079371 w 3243991"/>
              <a:gd name="connsiteY63" fmla="*/ 38232 h 3496775"/>
              <a:gd name="connsiteX64" fmla="*/ 3059798 w 3243991"/>
              <a:gd name="connsiteY64" fmla="*/ 388642 h 3496775"/>
              <a:gd name="connsiteX65" fmla="*/ 2963023 w 3243991"/>
              <a:gd name="connsiteY65" fmla="*/ 482754 h 3496775"/>
              <a:gd name="connsiteX66" fmla="*/ 2822963 w 3243991"/>
              <a:gd name="connsiteY66" fmla="*/ 60189 h 3496775"/>
              <a:gd name="connsiteX67" fmla="*/ 2887119 w 3243991"/>
              <a:gd name="connsiteY67" fmla="*/ 521161 h 3496775"/>
              <a:gd name="connsiteX68" fmla="*/ 2715630 w 3243991"/>
              <a:gd name="connsiteY68" fmla="*/ 730601 h 3496775"/>
              <a:gd name="connsiteX69" fmla="*/ 2649828 w 3243991"/>
              <a:gd name="connsiteY69" fmla="*/ 620884 h 3496775"/>
              <a:gd name="connsiteX70" fmla="*/ 2633832 w 3243991"/>
              <a:gd name="connsiteY70" fmla="*/ 446449 h 3496775"/>
              <a:gd name="connsiteX71" fmla="*/ 2586971 w 3243991"/>
              <a:gd name="connsiteY71" fmla="*/ 643296 h 3496775"/>
              <a:gd name="connsiteX72" fmla="*/ 2650846 w 3243991"/>
              <a:gd name="connsiteY72" fmla="*/ 771218 h 3496775"/>
              <a:gd name="connsiteX73" fmla="*/ 2632922 w 3243991"/>
              <a:gd name="connsiteY73" fmla="*/ 854946 h 3496775"/>
              <a:gd name="connsiteX74" fmla="*/ 2481287 w 3243991"/>
              <a:gd name="connsiteY74" fmla="*/ 854665 h 3496775"/>
              <a:gd name="connsiteX75" fmla="*/ 2393982 w 3243991"/>
              <a:gd name="connsiteY75" fmla="*/ 753575 h 3496775"/>
              <a:gd name="connsiteX76" fmla="*/ 2447929 w 3243991"/>
              <a:gd name="connsiteY76" fmla="*/ 605344 h 3496775"/>
              <a:gd name="connsiteX77" fmla="*/ 2420079 w 3243991"/>
              <a:gd name="connsiteY77" fmla="*/ 458586 h 3496775"/>
              <a:gd name="connsiteX78" fmla="*/ 2330389 w 3243991"/>
              <a:gd name="connsiteY78" fmla="*/ 702575 h 3496775"/>
              <a:gd name="connsiteX79" fmla="*/ 2045501 w 3243991"/>
              <a:gd name="connsiteY79" fmla="*/ 470160 h 3496775"/>
              <a:gd name="connsiteX80" fmla="*/ 2079139 w 3243991"/>
              <a:gd name="connsiteY80" fmla="*/ 379171 h 3496775"/>
              <a:gd name="connsiteX81" fmla="*/ 2305379 w 3243991"/>
              <a:gd name="connsiteY81" fmla="*/ 238764 h 3496775"/>
              <a:gd name="connsiteX82" fmla="*/ 2167863 w 3243991"/>
              <a:gd name="connsiteY82" fmla="*/ 296731 h 3496775"/>
              <a:gd name="connsiteX83" fmla="*/ 2035574 w 3243991"/>
              <a:gd name="connsiteY83" fmla="*/ 307863 h 3496775"/>
              <a:gd name="connsiteX84" fmla="*/ 2047899 w 3243991"/>
              <a:gd name="connsiteY84" fmla="*/ 174099 h 3496775"/>
              <a:gd name="connsiteX85" fmla="*/ 2126456 w 3243991"/>
              <a:gd name="connsiteY85" fmla="*/ 0 h 3496775"/>
              <a:gd name="connsiteX86" fmla="*/ 1966650 w 3243991"/>
              <a:gd name="connsiteY86" fmla="*/ 257318 h 3496775"/>
              <a:gd name="connsiteX87" fmla="*/ 1936870 w 3243991"/>
              <a:gd name="connsiteY87" fmla="*/ 32164 h 3496775"/>
              <a:gd name="connsiteX88" fmla="*/ 1901275 w 3243991"/>
              <a:gd name="connsiteY88" fmla="*/ 208756 h 3496775"/>
              <a:gd name="connsiteX89" fmla="*/ 1931363 w 3243991"/>
              <a:gd name="connsiteY89" fmla="*/ 367315 h 3496775"/>
              <a:gd name="connsiteX90" fmla="*/ 1837294 w 3243991"/>
              <a:gd name="connsiteY90" fmla="*/ 288733 h 3496775"/>
              <a:gd name="connsiteX91" fmla="*/ 1776782 w 3243991"/>
              <a:gd name="connsiteY91" fmla="*/ 138130 h 3496775"/>
              <a:gd name="connsiteX92" fmla="*/ 1812524 w 3243991"/>
              <a:gd name="connsiteY92" fmla="*/ 363351 h 3496775"/>
              <a:gd name="connsiteX93" fmla="*/ 2358415 w 3243991"/>
              <a:gd name="connsiteY93" fmla="*/ 907420 h 3496775"/>
              <a:gd name="connsiteX94" fmla="*/ 2235543 w 3243991"/>
              <a:gd name="connsiteY94" fmla="*/ 830779 h 3496775"/>
              <a:gd name="connsiteX95" fmla="*/ 2065635 w 3243991"/>
              <a:gd name="connsiteY95" fmla="*/ 746314 h 3496775"/>
              <a:gd name="connsiteX96" fmla="*/ 2108531 w 3243991"/>
              <a:gd name="connsiteY96" fmla="*/ 998194 h 3496775"/>
              <a:gd name="connsiteX97" fmla="*/ 2259254 w 3243991"/>
              <a:gd name="connsiteY97" fmla="*/ 1067227 h 3496775"/>
              <a:gd name="connsiteX98" fmla="*/ 2285163 w 3243991"/>
              <a:gd name="connsiteY98" fmla="*/ 1144483 h 3496775"/>
              <a:gd name="connsiteX99" fmla="*/ 2187208 w 3243991"/>
              <a:gd name="connsiteY99" fmla="*/ 1396872 h 3496775"/>
              <a:gd name="connsiteX100" fmla="*/ 1962055 w 3243991"/>
              <a:gd name="connsiteY100" fmla="*/ 1419847 h 3496775"/>
              <a:gd name="connsiteX101" fmla="*/ 1658786 w 3243991"/>
              <a:gd name="connsiteY101" fmla="*/ 1452012 h 3496775"/>
              <a:gd name="connsiteX102" fmla="*/ 514638 w 3243991"/>
              <a:gd name="connsiteY102" fmla="*/ 1433632 h 3496775"/>
              <a:gd name="connsiteX0" fmla="*/ 514638 w 3243991"/>
              <a:gd name="connsiteY0" fmla="*/ 1433632 h 3496775"/>
              <a:gd name="connsiteX1" fmla="*/ 514638 w 3243991"/>
              <a:gd name="connsiteY1" fmla="*/ 1433632 h 3496775"/>
              <a:gd name="connsiteX2" fmla="*/ 202179 w 3243991"/>
              <a:gd name="connsiteY2" fmla="*/ 1603646 h 3496775"/>
              <a:gd name="connsiteX3" fmla="*/ 18380 w 3243991"/>
              <a:gd name="connsiteY3" fmla="*/ 1787445 h 3496775"/>
              <a:gd name="connsiteX4" fmla="*/ 0 w 3243991"/>
              <a:gd name="connsiteY4" fmla="*/ 2063143 h 3496775"/>
              <a:gd name="connsiteX5" fmla="*/ 151635 w 3243991"/>
              <a:gd name="connsiteY5" fmla="*/ 1952864 h 3496775"/>
              <a:gd name="connsiteX6" fmla="*/ 188394 w 3243991"/>
              <a:gd name="connsiteY6" fmla="*/ 2003409 h 3496775"/>
              <a:gd name="connsiteX7" fmla="*/ 202179 w 3243991"/>
              <a:gd name="connsiteY7" fmla="*/ 1856369 h 3496775"/>
              <a:gd name="connsiteX8" fmla="*/ 280294 w 3243991"/>
              <a:gd name="connsiteY8" fmla="*/ 2269917 h 3496775"/>
              <a:gd name="connsiteX9" fmla="*/ 36760 w 3243991"/>
              <a:gd name="connsiteY9" fmla="*/ 2550211 h 3496775"/>
              <a:gd name="connsiteX10" fmla="*/ 45950 w 3243991"/>
              <a:gd name="connsiteY10" fmla="*/ 3363521 h 3496775"/>
              <a:gd name="connsiteX11" fmla="*/ 105685 w 3243991"/>
              <a:gd name="connsiteY11" fmla="*/ 3326761 h 3496775"/>
              <a:gd name="connsiteX12" fmla="*/ 133255 w 3243991"/>
              <a:gd name="connsiteY12" fmla="*/ 3469206 h 3496775"/>
              <a:gd name="connsiteX13" fmla="*/ 298674 w 3243991"/>
              <a:gd name="connsiteY13" fmla="*/ 3464611 h 3496775"/>
              <a:gd name="connsiteX14" fmla="*/ 353813 w 3243991"/>
              <a:gd name="connsiteY14" fmla="*/ 3427851 h 3496775"/>
              <a:gd name="connsiteX15" fmla="*/ 174609 w 3243991"/>
              <a:gd name="connsiteY15" fmla="*/ 3276217 h 3496775"/>
              <a:gd name="connsiteX16" fmla="*/ 170014 w 3243991"/>
              <a:gd name="connsiteY16" fmla="*/ 2720225 h 3496775"/>
              <a:gd name="connsiteX17" fmla="*/ 390573 w 3243991"/>
              <a:gd name="connsiteY17" fmla="*/ 2605350 h 3496775"/>
              <a:gd name="connsiteX18" fmla="*/ 298674 w 3243991"/>
              <a:gd name="connsiteY18" fmla="*/ 2734010 h 3496775"/>
              <a:gd name="connsiteX19" fmla="*/ 680057 w 3243991"/>
              <a:gd name="connsiteY19" fmla="*/ 3294597 h 3496775"/>
              <a:gd name="connsiteX20" fmla="*/ 721411 w 3243991"/>
              <a:gd name="connsiteY20" fmla="*/ 3262432 h 3496775"/>
              <a:gd name="connsiteX21" fmla="*/ 735196 w 3243991"/>
              <a:gd name="connsiteY21" fmla="*/ 3363521 h 3496775"/>
              <a:gd name="connsiteX22" fmla="*/ 928185 w 3243991"/>
              <a:gd name="connsiteY22" fmla="*/ 3363521 h 3496775"/>
              <a:gd name="connsiteX23" fmla="*/ 974135 w 3243991"/>
              <a:gd name="connsiteY23" fmla="*/ 3331356 h 3496775"/>
              <a:gd name="connsiteX24" fmla="*/ 758171 w 3243991"/>
              <a:gd name="connsiteY24" fmla="*/ 3193507 h 3496775"/>
              <a:gd name="connsiteX25" fmla="*/ 510043 w 3243991"/>
              <a:gd name="connsiteY25" fmla="*/ 2821314 h 3496775"/>
              <a:gd name="connsiteX26" fmla="*/ 519233 w 3243991"/>
              <a:gd name="connsiteY26" fmla="*/ 2738605 h 3496775"/>
              <a:gd name="connsiteX27" fmla="*/ 914400 w 3243991"/>
              <a:gd name="connsiteY27" fmla="*/ 2334247 h 3496775"/>
              <a:gd name="connsiteX28" fmla="*/ 1709331 w 3243991"/>
              <a:gd name="connsiteY28" fmla="*/ 2380197 h 3496775"/>
              <a:gd name="connsiteX29" fmla="*/ 1585267 w 3243991"/>
              <a:gd name="connsiteY29" fmla="*/ 3248647 h 3496775"/>
              <a:gd name="connsiteX30" fmla="*/ 1622026 w 3243991"/>
              <a:gd name="connsiteY30" fmla="*/ 3239457 h 3496775"/>
              <a:gd name="connsiteX31" fmla="*/ 1617432 w 3243991"/>
              <a:gd name="connsiteY31" fmla="*/ 3386496 h 3496775"/>
              <a:gd name="connsiteX32" fmla="*/ 1824205 w 3243991"/>
              <a:gd name="connsiteY32" fmla="*/ 3450826 h 3496775"/>
              <a:gd name="connsiteX33" fmla="*/ 1856370 w 3243991"/>
              <a:gd name="connsiteY33" fmla="*/ 3391091 h 3496775"/>
              <a:gd name="connsiteX34" fmla="*/ 1718521 w 3243991"/>
              <a:gd name="connsiteY34" fmla="*/ 3303786 h 3496775"/>
              <a:gd name="connsiteX35" fmla="*/ 1746091 w 3243991"/>
              <a:gd name="connsiteY35" fmla="*/ 2908619 h 3496775"/>
              <a:gd name="connsiteX36" fmla="*/ 1870155 w 3243991"/>
              <a:gd name="connsiteY36" fmla="*/ 2623730 h 3496775"/>
              <a:gd name="connsiteX37" fmla="*/ 1975840 w 3243991"/>
              <a:gd name="connsiteY37" fmla="*/ 2844289 h 3496775"/>
              <a:gd name="connsiteX38" fmla="*/ 2058549 w 3243991"/>
              <a:gd name="connsiteY38" fmla="*/ 3060253 h 3496775"/>
              <a:gd name="connsiteX39" fmla="*/ 2104499 w 3243991"/>
              <a:gd name="connsiteY39" fmla="*/ 3358926 h 3496775"/>
              <a:gd name="connsiteX40" fmla="*/ 2141259 w 3243991"/>
              <a:gd name="connsiteY40" fmla="*/ 3326761 h 3496775"/>
              <a:gd name="connsiteX41" fmla="*/ 2168828 w 3243991"/>
              <a:gd name="connsiteY41" fmla="*/ 3496775 h 3496775"/>
              <a:gd name="connsiteX42" fmla="*/ 2325058 w 3243991"/>
              <a:gd name="connsiteY42" fmla="*/ 3496775 h 3496775"/>
              <a:gd name="connsiteX43" fmla="*/ 2380197 w 3243991"/>
              <a:gd name="connsiteY43" fmla="*/ 3455421 h 3496775"/>
              <a:gd name="connsiteX44" fmla="*/ 2219373 w 3243991"/>
              <a:gd name="connsiteY44" fmla="*/ 3358926 h 3496775"/>
              <a:gd name="connsiteX45" fmla="*/ 2145854 w 3243991"/>
              <a:gd name="connsiteY45" fmla="*/ 3087823 h 3496775"/>
              <a:gd name="connsiteX46" fmla="*/ 2072334 w 3243991"/>
              <a:gd name="connsiteY46" fmla="*/ 2609945 h 3496775"/>
              <a:gd name="connsiteX47" fmla="*/ 2072334 w 3243991"/>
              <a:gd name="connsiteY47" fmla="*/ 2357222 h 3496775"/>
              <a:gd name="connsiteX48" fmla="*/ 2348033 w 3243991"/>
              <a:gd name="connsiteY48" fmla="*/ 2173423 h 3496775"/>
              <a:gd name="connsiteX49" fmla="*/ 2609946 w 3243991"/>
              <a:gd name="connsiteY49" fmla="*/ 1787445 h 3496775"/>
              <a:gd name="connsiteX50" fmla="*/ 2651301 w 3243991"/>
              <a:gd name="connsiteY50" fmla="*/ 1438227 h 3496775"/>
              <a:gd name="connsiteX51" fmla="*/ 2798340 w 3243991"/>
              <a:gd name="connsiteY51" fmla="*/ 1387682 h 3496775"/>
              <a:gd name="connsiteX52" fmla="*/ 2779960 w 3243991"/>
              <a:gd name="connsiteY52" fmla="*/ 1291187 h 3496775"/>
              <a:gd name="connsiteX53" fmla="*/ 2770770 w 3243991"/>
              <a:gd name="connsiteY53" fmla="*/ 1231453 h 3496775"/>
              <a:gd name="connsiteX54" fmla="*/ 2775365 w 3243991"/>
              <a:gd name="connsiteY54" fmla="*/ 1102793 h 3496775"/>
              <a:gd name="connsiteX55" fmla="*/ 2853480 w 3243991"/>
              <a:gd name="connsiteY55" fmla="*/ 1185503 h 3496775"/>
              <a:gd name="connsiteX56" fmla="*/ 2807530 w 3243991"/>
              <a:gd name="connsiteY56" fmla="*/ 1066034 h 3496775"/>
              <a:gd name="connsiteX57" fmla="*/ 2835100 w 3243991"/>
              <a:gd name="connsiteY57" fmla="*/ 1020084 h 3496775"/>
              <a:gd name="connsiteX58" fmla="*/ 2986734 w 3243991"/>
              <a:gd name="connsiteY58" fmla="*/ 771955 h 3496775"/>
              <a:gd name="connsiteX59" fmla="*/ 2729415 w 3243991"/>
              <a:gd name="connsiteY59" fmla="*/ 868450 h 3496775"/>
              <a:gd name="connsiteX60" fmla="*/ 3074039 w 3243991"/>
              <a:gd name="connsiteY60" fmla="*/ 496257 h 3496775"/>
              <a:gd name="connsiteX61" fmla="*/ 3219323 w 3243991"/>
              <a:gd name="connsiteY61" fmla="*/ 46231 h 3496775"/>
              <a:gd name="connsiteX62" fmla="*/ 3119988 w 3243991"/>
              <a:gd name="connsiteY62" fmla="*/ 328453 h 3496775"/>
              <a:gd name="connsiteX63" fmla="*/ 3079371 w 3243991"/>
              <a:gd name="connsiteY63" fmla="*/ 38232 h 3496775"/>
              <a:gd name="connsiteX64" fmla="*/ 3059798 w 3243991"/>
              <a:gd name="connsiteY64" fmla="*/ 388642 h 3496775"/>
              <a:gd name="connsiteX65" fmla="*/ 2963023 w 3243991"/>
              <a:gd name="connsiteY65" fmla="*/ 482754 h 3496775"/>
              <a:gd name="connsiteX66" fmla="*/ 2822963 w 3243991"/>
              <a:gd name="connsiteY66" fmla="*/ 60189 h 3496775"/>
              <a:gd name="connsiteX67" fmla="*/ 2887119 w 3243991"/>
              <a:gd name="connsiteY67" fmla="*/ 521161 h 3496775"/>
              <a:gd name="connsiteX68" fmla="*/ 2715630 w 3243991"/>
              <a:gd name="connsiteY68" fmla="*/ 730601 h 3496775"/>
              <a:gd name="connsiteX69" fmla="*/ 2649828 w 3243991"/>
              <a:gd name="connsiteY69" fmla="*/ 620884 h 3496775"/>
              <a:gd name="connsiteX70" fmla="*/ 2633832 w 3243991"/>
              <a:gd name="connsiteY70" fmla="*/ 446449 h 3496775"/>
              <a:gd name="connsiteX71" fmla="*/ 2586971 w 3243991"/>
              <a:gd name="connsiteY71" fmla="*/ 643296 h 3496775"/>
              <a:gd name="connsiteX72" fmla="*/ 2650846 w 3243991"/>
              <a:gd name="connsiteY72" fmla="*/ 771218 h 3496775"/>
              <a:gd name="connsiteX73" fmla="*/ 2632922 w 3243991"/>
              <a:gd name="connsiteY73" fmla="*/ 854946 h 3496775"/>
              <a:gd name="connsiteX74" fmla="*/ 2481287 w 3243991"/>
              <a:gd name="connsiteY74" fmla="*/ 854665 h 3496775"/>
              <a:gd name="connsiteX75" fmla="*/ 2393982 w 3243991"/>
              <a:gd name="connsiteY75" fmla="*/ 753575 h 3496775"/>
              <a:gd name="connsiteX76" fmla="*/ 2447929 w 3243991"/>
              <a:gd name="connsiteY76" fmla="*/ 605344 h 3496775"/>
              <a:gd name="connsiteX77" fmla="*/ 2420079 w 3243991"/>
              <a:gd name="connsiteY77" fmla="*/ 458586 h 3496775"/>
              <a:gd name="connsiteX78" fmla="*/ 2330389 w 3243991"/>
              <a:gd name="connsiteY78" fmla="*/ 702575 h 3496775"/>
              <a:gd name="connsiteX79" fmla="*/ 2045501 w 3243991"/>
              <a:gd name="connsiteY79" fmla="*/ 470160 h 3496775"/>
              <a:gd name="connsiteX80" fmla="*/ 2079139 w 3243991"/>
              <a:gd name="connsiteY80" fmla="*/ 379171 h 3496775"/>
              <a:gd name="connsiteX81" fmla="*/ 2305379 w 3243991"/>
              <a:gd name="connsiteY81" fmla="*/ 238764 h 3496775"/>
              <a:gd name="connsiteX82" fmla="*/ 2167863 w 3243991"/>
              <a:gd name="connsiteY82" fmla="*/ 296731 h 3496775"/>
              <a:gd name="connsiteX83" fmla="*/ 2035574 w 3243991"/>
              <a:gd name="connsiteY83" fmla="*/ 307863 h 3496775"/>
              <a:gd name="connsiteX84" fmla="*/ 2047899 w 3243991"/>
              <a:gd name="connsiteY84" fmla="*/ 174099 h 3496775"/>
              <a:gd name="connsiteX85" fmla="*/ 2126456 w 3243991"/>
              <a:gd name="connsiteY85" fmla="*/ 0 h 3496775"/>
              <a:gd name="connsiteX86" fmla="*/ 1966650 w 3243991"/>
              <a:gd name="connsiteY86" fmla="*/ 257318 h 3496775"/>
              <a:gd name="connsiteX87" fmla="*/ 1936870 w 3243991"/>
              <a:gd name="connsiteY87" fmla="*/ 32164 h 3496775"/>
              <a:gd name="connsiteX88" fmla="*/ 1901275 w 3243991"/>
              <a:gd name="connsiteY88" fmla="*/ 208756 h 3496775"/>
              <a:gd name="connsiteX89" fmla="*/ 1931363 w 3243991"/>
              <a:gd name="connsiteY89" fmla="*/ 367315 h 3496775"/>
              <a:gd name="connsiteX90" fmla="*/ 1837294 w 3243991"/>
              <a:gd name="connsiteY90" fmla="*/ 288733 h 3496775"/>
              <a:gd name="connsiteX91" fmla="*/ 1776782 w 3243991"/>
              <a:gd name="connsiteY91" fmla="*/ 138130 h 3496775"/>
              <a:gd name="connsiteX92" fmla="*/ 1812524 w 3243991"/>
              <a:gd name="connsiteY92" fmla="*/ 363351 h 3496775"/>
              <a:gd name="connsiteX93" fmla="*/ 2358415 w 3243991"/>
              <a:gd name="connsiteY93" fmla="*/ 907420 h 3496775"/>
              <a:gd name="connsiteX94" fmla="*/ 2235543 w 3243991"/>
              <a:gd name="connsiteY94" fmla="*/ 830779 h 3496775"/>
              <a:gd name="connsiteX95" fmla="*/ 2065635 w 3243991"/>
              <a:gd name="connsiteY95" fmla="*/ 746314 h 3496775"/>
              <a:gd name="connsiteX96" fmla="*/ 2108531 w 3243991"/>
              <a:gd name="connsiteY96" fmla="*/ 998194 h 3496775"/>
              <a:gd name="connsiteX97" fmla="*/ 2259254 w 3243991"/>
              <a:gd name="connsiteY97" fmla="*/ 1067227 h 3496775"/>
              <a:gd name="connsiteX98" fmla="*/ 2285163 w 3243991"/>
              <a:gd name="connsiteY98" fmla="*/ 1144483 h 3496775"/>
              <a:gd name="connsiteX99" fmla="*/ 2187208 w 3243991"/>
              <a:gd name="connsiteY99" fmla="*/ 1396872 h 3496775"/>
              <a:gd name="connsiteX100" fmla="*/ 1962055 w 3243991"/>
              <a:gd name="connsiteY100" fmla="*/ 1419847 h 3496775"/>
              <a:gd name="connsiteX101" fmla="*/ 1658786 w 3243991"/>
              <a:gd name="connsiteY101" fmla="*/ 1452012 h 3496775"/>
              <a:gd name="connsiteX102" fmla="*/ 514638 w 3243991"/>
              <a:gd name="connsiteY102" fmla="*/ 1433632 h 3496775"/>
              <a:gd name="connsiteX0" fmla="*/ 514638 w 3246359"/>
              <a:gd name="connsiteY0" fmla="*/ 1433632 h 3496775"/>
              <a:gd name="connsiteX1" fmla="*/ 514638 w 3246359"/>
              <a:gd name="connsiteY1" fmla="*/ 1433632 h 3496775"/>
              <a:gd name="connsiteX2" fmla="*/ 202179 w 3246359"/>
              <a:gd name="connsiteY2" fmla="*/ 1603646 h 3496775"/>
              <a:gd name="connsiteX3" fmla="*/ 18380 w 3246359"/>
              <a:gd name="connsiteY3" fmla="*/ 1787445 h 3496775"/>
              <a:gd name="connsiteX4" fmla="*/ 0 w 3246359"/>
              <a:gd name="connsiteY4" fmla="*/ 2063143 h 3496775"/>
              <a:gd name="connsiteX5" fmla="*/ 151635 w 3246359"/>
              <a:gd name="connsiteY5" fmla="*/ 1952864 h 3496775"/>
              <a:gd name="connsiteX6" fmla="*/ 188394 w 3246359"/>
              <a:gd name="connsiteY6" fmla="*/ 2003409 h 3496775"/>
              <a:gd name="connsiteX7" fmla="*/ 202179 w 3246359"/>
              <a:gd name="connsiteY7" fmla="*/ 1856369 h 3496775"/>
              <a:gd name="connsiteX8" fmla="*/ 280294 w 3246359"/>
              <a:gd name="connsiteY8" fmla="*/ 2269917 h 3496775"/>
              <a:gd name="connsiteX9" fmla="*/ 36760 w 3246359"/>
              <a:gd name="connsiteY9" fmla="*/ 2550211 h 3496775"/>
              <a:gd name="connsiteX10" fmla="*/ 45950 w 3246359"/>
              <a:gd name="connsiteY10" fmla="*/ 3363521 h 3496775"/>
              <a:gd name="connsiteX11" fmla="*/ 105685 w 3246359"/>
              <a:gd name="connsiteY11" fmla="*/ 3326761 h 3496775"/>
              <a:gd name="connsiteX12" fmla="*/ 133255 w 3246359"/>
              <a:gd name="connsiteY12" fmla="*/ 3469206 h 3496775"/>
              <a:gd name="connsiteX13" fmla="*/ 298674 w 3246359"/>
              <a:gd name="connsiteY13" fmla="*/ 3464611 h 3496775"/>
              <a:gd name="connsiteX14" fmla="*/ 353813 w 3246359"/>
              <a:gd name="connsiteY14" fmla="*/ 3427851 h 3496775"/>
              <a:gd name="connsiteX15" fmla="*/ 174609 w 3246359"/>
              <a:gd name="connsiteY15" fmla="*/ 3276217 h 3496775"/>
              <a:gd name="connsiteX16" fmla="*/ 170014 w 3246359"/>
              <a:gd name="connsiteY16" fmla="*/ 2720225 h 3496775"/>
              <a:gd name="connsiteX17" fmla="*/ 390573 w 3246359"/>
              <a:gd name="connsiteY17" fmla="*/ 2605350 h 3496775"/>
              <a:gd name="connsiteX18" fmla="*/ 298674 w 3246359"/>
              <a:gd name="connsiteY18" fmla="*/ 2734010 h 3496775"/>
              <a:gd name="connsiteX19" fmla="*/ 680057 w 3246359"/>
              <a:gd name="connsiteY19" fmla="*/ 3294597 h 3496775"/>
              <a:gd name="connsiteX20" fmla="*/ 721411 w 3246359"/>
              <a:gd name="connsiteY20" fmla="*/ 3262432 h 3496775"/>
              <a:gd name="connsiteX21" fmla="*/ 735196 w 3246359"/>
              <a:gd name="connsiteY21" fmla="*/ 3363521 h 3496775"/>
              <a:gd name="connsiteX22" fmla="*/ 928185 w 3246359"/>
              <a:gd name="connsiteY22" fmla="*/ 3363521 h 3496775"/>
              <a:gd name="connsiteX23" fmla="*/ 974135 w 3246359"/>
              <a:gd name="connsiteY23" fmla="*/ 3331356 h 3496775"/>
              <a:gd name="connsiteX24" fmla="*/ 758171 w 3246359"/>
              <a:gd name="connsiteY24" fmla="*/ 3193507 h 3496775"/>
              <a:gd name="connsiteX25" fmla="*/ 510043 w 3246359"/>
              <a:gd name="connsiteY25" fmla="*/ 2821314 h 3496775"/>
              <a:gd name="connsiteX26" fmla="*/ 519233 w 3246359"/>
              <a:gd name="connsiteY26" fmla="*/ 2738605 h 3496775"/>
              <a:gd name="connsiteX27" fmla="*/ 914400 w 3246359"/>
              <a:gd name="connsiteY27" fmla="*/ 2334247 h 3496775"/>
              <a:gd name="connsiteX28" fmla="*/ 1709331 w 3246359"/>
              <a:gd name="connsiteY28" fmla="*/ 2380197 h 3496775"/>
              <a:gd name="connsiteX29" fmla="*/ 1585267 w 3246359"/>
              <a:gd name="connsiteY29" fmla="*/ 3248647 h 3496775"/>
              <a:gd name="connsiteX30" fmla="*/ 1622026 w 3246359"/>
              <a:gd name="connsiteY30" fmla="*/ 3239457 h 3496775"/>
              <a:gd name="connsiteX31" fmla="*/ 1617432 w 3246359"/>
              <a:gd name="connsiteY31" fmla="*/ 3386496 h 3496775"/>
              <a:gd name="connsiteX32" fmla="*/ 1824205 w 3246359"/>
              <a:gd name="connsiteY32" fmla="*/ 3450826 h 3496775"/>
              <a:gd name="connsiteX33" fmla="*/ 1856370 w 3246359"/>
              <a:gd name="connsiteY33" fmla="*/ 3391091 h 3496775"/>
              <a:gd name="connsiteX34" fmla="*/ 1718521 w 3246359"/>
              <a:gd name="connsiteY34" fmla="*/ 3303786 h 3496775"/>
              <a:gd name="connsiteX35" fmla="*/ 1746091 w 3246359"/>
              <a:gd name="connsiteY35" fmla="*/ 2908619 h 3496775"/>
              <a:gd name="connsiteX36" fmla="*/ 1870155 w 3246359"/>
              <a:gd name="connsiteY36" fmla="*/ 2623730 h 3496775"/>
              <a:gd name="connsiteX37" fmla="*/ 1975840 w 3246359"/>
              <a:gd name="connsiteY37" fmla="*/ 2844289 h 3496775"/>
              <a:gd name="connsiteX38" fmla="*/ 2058549 w 3246359"/>
              <a:gd name="connsiteY38" fmla="*/ 3060253 h 3496775"/>
              <a:gd name="connsiteX39" fmla="*/ 2104499 w 3246359"/>
              <a:gd name="connsiteY39" fmla="*/ 3358926 h 3496775"/>
              <a:gd name="connsiteX40" fmla="*/ 2141259 w 3246359"/>
              <a:gd name="connsiteY40" fmla="*/ 3326761 h 3496775"/>
              <a:gd name="connsiteX41" fmla="*/ 2168828 w 3246359"/>
              <a:gd name="connsiteY41" fmla="*/ 3496775 h 3496775"/>
              <a:gd name="connsiteX42" fmla="*/ 2325058 w 3246359"/>
              <a:gd name="connsiteY42" fmla="*/ 3496775 h 3496775"/>
              <a:gd name="connsiteX43" fmla="*/ 2380197 w 3246359"/>
              <a:gd name="connsiteY43" fmla="*/ 3455421 h 3496775"/>
              <a:gd name="connsiteX44" fmla="*/ 2219373 w 3246359"/>
              <a:gd name="connsiteY44" fmla="*/ 3358926 h 3496775"/>
              <a:gd name="connsiteX45" fmla="*/ 2145854 w 3246359"/>
              <a:gd name="connsiteY45" fmla="*/ 3087823 h 3496775"/>
              <a:gd name="connsiteX46" fmla="*/ 2072334 w 3246359"/>
              <a:gd name="connsiteY46" fmla="*/ 2609945 h 3496775"/>
              <a:gd name="connsiteX47" fmla="*/ 2072334 w 3246359"/>
              <a:gd name="connsiteY47" fmla="*/ 2357222 h 3496775"/>
              <a:gd name="connsiteX48" fmla="*/ 2348033 w 3246359"/>
              <a:gd name="connsiteY48" fmla="*/ 2173423 h 3496775"/>
              <a:gd name="connsiteX49" fmla="*/ 2609946 w 3246359"/>
              <a:gd name="connsiteY49" fmla="*/ 1787445 h 3496775"/>
              <a:gd name="connsiteX50" fmla="*/ 2651301 w 3246359"/>
              <a:gd name="connsiteY50" fmla="*/ 1438227 h 3496775"/>
              <a:gd name="connsiteX51" fmla="*/ 2798340 w 3246359"/>
              <a:gd name="connsiteY51" fmla="*/ 1387682 h 3496775"/>
              <a:gd name="connsiteX52" fmla="*/ 2779960 w 3246359"/>
              <a:gd name="connsiteY52" fmla="*/ 1291187 h 3496775"/>
              <a:gd name="connsiteX53" fmla="*/ 2770770 w 3246359"/>
              <a:gd name="connsiteY53" fmla="*/ 1231453 h 3496775"/>
              <a:gd name="connsiteX54" fmla="*/ 2775365 w 3246359"/>
              <a:gd name="connsiteY54" fmla="*/ 1102793 h 3496775"/>
              <a:gd name="connsiteX55" fmla="*/ 2853480 w 3246359"/>
              <a:gd name="connsiteY55" fmla="*/ 1185503 h 3496775"/>
              <a:gd name="connsiteX56" fmla="*/ 2807530 w 3246359"/>
              <a:gd name="connsiteY56" fmla="*/ 1066034 h 3496775"/>
              <a:gd name="connsiteX57" fmla="*/ 2835100 w 3246359"/>
              <a:gd name="connsiteY57" fmla="*/ 1020084 h 3496775"/>
              <a:gd name="connsiteX58" fmla="*/ 2986734 w 3246359"/>
              <a:gd name="connsiteY58" fmla="*/ 771955 h 3496775"/>
              <a:gd name="connsiteX59" fmla="*/ 2729415 w 3246359"/>
              <a:gd name="connsiteY59" fmla="*/ 868450 h 3496775"/>
              <a:gd name="connsiteX60" fmla="*/ 3074039 w 3246359"/>
              <a:gd name="connsiteY60" fmla="*/ 496257 h 3496775"/>
              <a:gd name="connsiteX61" fmla="*/ 3219323 w 3246359"/>
              <a:gd name="connsiteY61" fmla="*/ 46231 h 3496775"/>
              <a:gd name="connsiteX62" fmla="*/ 3119988 w 3246359"/>
              <a:gd name="connsiteY62" fmla="*/ 328453 h 3496775"/>
              <a:gd name="connsiteX63" fmla="*/ 3079371 w 3246359"/>
              <a:gd name="connsiteY63" fmla="*/ 38232 h 3496775"/>
              <a:gd name="connsiteX64" fmla="*/ 3059798 w 3246359"/>
              <a:gd name="connsiteY64" fmla="*/ 388642 h 3496775"/>
              <a:gd name="connsiteX65" fmla="*/ 2963023 w 3246359"/>
              <a:gd name="connsiteY65" fmla="*/ 482754 h 3496775"/>
              <a:gd name="connsiteX66" fmla="*/ 2822963 w 3246359"/>
              <a:gd name="connsiteY66" fmla="*/ 60189 h 3496775"/>
              <a:gd name="connsiteX67" fmla="*/ 2887119 w 3246359"/>
              <a:gd name="connsiteY67" fmla="*/ 521161 h 3496775"/>
              <a:gd name="connsiteX68" fmla="*/ 2715630 w 3246359"/>
              <a:gd name="connsiteY68" fmla="*/ 730601 h 3496775"/>
              <a:gd name="connsiteX69" fmla="*/ 2649828 w 3246359"/>
              <a:gd name="connsiteY69" fmla="*/ 620884 h 3496775"/>
              <a:gd name="connsiteX70" fmla="*/ 2633832 w 3246359"/>
              <a:gd name="connsiteY70" fmla="*/ 446449 h 3496775"/>
              <a:gd name="connsiteX71" fmla="*/ 2586971 w 3246359"/>
              <a:gd name="connsiteY71" fmla="*/ 643296 h 3496775"/>
              <a:gd name="connsiteX72" fmla="*/ 2650846 w 3246359"/>
              <a:gd name="connsiteY72" fmla="*/ 771218 h 3496775"/>
              <a:gd name="connsiteX73" fmla="*/ 2632922 w 3246359"/>
              <a:gd name="connsiteY73" fmla="*/ 854946 h 3496775"/>
              <a:gd name="connsiteX74" fmla="*/ 2481287 w 3246359"/>
              <a:gd name="connsiteY74" fmla="*/ 854665 h 3496775"/>
              <a:gd name="connsiteX75" fmla="*/ 2393982 w 3246359"/>
              <a:gd name="connsiteY75" fmla="*/ 753575 h 3496775"/>
              <a:gd name="connsiteX76" fmla="*/ 2447929 w 3246359"/>
              <a:gd name="connsiteY76" fmla="*/ 605344 h 3496775"/>
              <a:gd name="connsiteX77" fmla="*/ 2420079 w 3246359"/>
              <a:gd name="connsiteY77" fmla="*/ 458586 h 3496775"/>
              <a:gd name="connsiteX78" fmla="*/ 2330389 w 3246359"/>
              <a:gd name="connsiteY78" fmla="*/ 702575 h 3496775"/>
              <a:gd name="connsiteX79" fmla="*/ 2045501 w 3246359"/>
              <a:gd name="connsiteY79" fmla="*/ 470160 h 3496775"/>
              <a:gd name="connsiteX80" fmla="*/ 2079139 w 3246359"/>
              <a:gd name="connsiteY80" fmla="*/ 379171 h 3496775"/>
              <a:gd name="connsiteX81" fmla="*/ 2305379 w 3246359"/>
              <a:gd name="connsiteY81" fmla="*/ 238764 h 3496775"/>
              <a:gd name="connsiteX82" fmla="*/ 2167863 w 3246359"/>
              <a:gd name="connsiteY82" fmla="*/ 296731 h 3496775"/>
              <a:gd name="connsiteX83" fmla="*/ 2035574 w 3246359"/>
              <a:gd name="connsiteY83" fmla="*/ 307863 h 3496775"/>
              <a:gd name="connsiteX84" fmla="*/ 2047899 w 3246359"/>
              <a:gd name="connsiteY84" fmla="*/ 174099 h 3496775"/>
              <a:gd name="connsiteX85" fmla="*/ 2126456 w 3246359"/>
              <a:gd name="connsiteY85" fmla="*/ 0 h 3496775"/>
              <a:gd name="connsiteX86" fmla="*/ 1966650 w 3246359"/>
              <a:gd name="connsiteY86" fmla="*/ 257318 h 3496775"/>
              <a:gd name="connsiteX87" fmla="*/ 1936870 w 3246359"/>
              <a:gd name="connsiteY87" fmla="*/ 32164 h 3496775"/>
              <a:gd name="connsiteX88" fmla="*/ 1901275 w 3246359"/>
              <a:gd name="connsiteY88" fmla="*/ 208756 h 3496775"/>
              <a:gd name="connsiteX89" fmla="*/ 1931363 w 3246359"/>
              <a:gd name="connsiteY89" fmla="*/ 367315 h 3496775"/>
              <a:gd name="connsiteX90" fmla="*/ 1837294 w 3246359"/>
              <a:gd name="connsiteY90" fmla="*/ 288733 h 3496775"/>
              <a:gd name="connsiteX91" fmla="*/ 1776782 w 3246359"/>
              <a:gd name="connsiteY91" fmla="*/ 138130 h 3496775"/>
              <a:gd name="connsiteX92" fmla="*/ 1812524 w 3246359"/>
              <a:gd name="connsiteY92" fmla="*/ 363351 h 3496775"/>
              <a:gd name="connsiteX93" fmla="*/ 2358415 w 3246359"/>
              <a:gd name="connsiteY93" fmla="*/ 907420 h 3496775"/>
              <a:gd name="connsiteX94" fmla="*/ 2235543 w 3246359"/>
              <a:gd name="connsiteY94" fmla="*/ 830779 h 3496775"/>
              <a:gd name="connsiteX95" fmla="*/ 2065635 w 3246359"/>
              <a:gd name="connsiteY95" fmla="*/ 746314 h 3496775"/>
              <a:gd name="connsiteX96" fmla="*/ 2108531 w 3246359"/>
              <a:gd name="connsiteY96" fmla="*/ 998194 h 3496775"/>
              <a:gd name="connsiteX97" fmla="*/ 2259254 w 3246359"/>
              <a:gd name="connsiteY97" fmla="*/ 1067227 h 3496775"/>
              <a:gd name="connsiteX98" fmla="*/ 2285163 w 3246359"/>
              <a:gd name="connsiteY98" fmla="*/ 1144483 h 3496775"/>
              <a:gd name="connsiteX99" fmla="*/ 2187208 w 3246359"/>
              <a:gd name="connsiteY99" fmla="*/ 1396872 h 3496775"/>
              <a:gd name="connsiteX100" fmla="*/ 1962055 w 3246359"/>
              <a:gd name="connsiteY100" fmla="*/ 1419847 h 3496775"/>
              <a:gd name="connsiteX101" fmla="*/ 1658786 w 3246359"/>
              <a:gd name="connsiteY101" fmla="*/ 1452012 h 3496775"/>
              <a:gd name="connsiteX102" fmla="*/ 514638 w 3246359"/>
              <a:gd name="connsiteY102" fmla="*/ 1433632 h 3496775"/>
              <a:gd name="connsiteX0" fmla="*/ 514638 w 3241806"/>
              <a:gd name="connsiteY0" fmla="*/ 1433632 h 3496775"/>
              <a:gd name="connsiteX1" fmla="*/ 514638 w 3241806"/>
              <a:gd name="connsiteY1" fmla="*/ 1433632 h 3496775"/>
              <a:gd name="connsiteX2" fmla="*/ 202179 w 3241806"/>
              <a:gd name="connsiteY2" fmla="*/ 1603646 h 3496775"/>
              <a:gd name="connsiteX3" fmla="*/ 18380 w 3241806"/>
              <a:gd name="connsiteY3" fmla="*/ 1787445 h 3496775"/>
              <a:gd name="connsiteX4" fmla="*/ 0 w 3241806"/>
              <a:gd name="connsiteY4" fmla="*/ 2063143 h 3496775"/>
              <a:gd name="connsiteX5" fmla="*/ 151635 w 3241806"/>
              <a:gd name="connsiteY5" fmla="*/ 1952864 h 3496775"/>
              <a:gd name="connsiteX6" fmla="*/ 188394 w 3241806"/>
              <a:gd name="connsiteY6" fmla="*/ 2003409 h 3496775"/>
              <a:gd name="connsiteX7" fmla="*/ 202179 w 3241806"/>
              <a:gd name="connsiteY7" fmla="*/ 1856369 h 3496775"/>
              <a:gd name="connsiteX8" fmla="*/ 280294 w 3241806"/>
              <a:gd name="connsiteY8" fmla="*/ 2269917 h 3496775"/>
              <a:gd name="connsiteX9" fmla="*/ 36760 w 3241806"/>
              <a:gd name="connsiteY9" fmla="*/ 2550211 h 3496775"/>
              <a:gd name="connsiteX10" fmla="*/ 45950 w 3241806"/>
              <a:gd name="connsiteY10" fmla="*/ 3363521 h 3496775"/>
              <a:gd name="connsiteX11" fmla="*/ 105685 w 3241806"/>
              <a:gd name="connsiteY11" fmla="*/ 3326761 h 3496775"/>
              <a:gd name="connsiteX12" fmla="*/ 133255 w 3241806"/>
              <a:gd name="connsiteY12" fmla="*/ 3469206 h 3496775"/>
              <a:gd name="connsiteX13" fmla="*/ 298674 w 3241806"/>
              <a:gd name="connsiteY13" fmla="*/ 3464611 h 3496775"/>
              <a:gd name="connsiteX14" fmla="*/ 353813 w 3241806"/>
              <a:gd name="connsiteY14" fmla="*/ 3427851 h 3496775"/>
              <a:gd name="connsiteX15" fmla="*/ 174609 w 3241806"/>
              <a:gd name="connsiteY15" fmla="*/ 3276217 h 3496775"/>
              <a:gd name="connsiteX16" fmla="*/ 170014 w 3241806"/>
              <a:gd name="connsiteY16" fmla="*/ 2720225 h 3496775"/>
              <a:gd name="connsiteX17" fmla="*/ 390573 w 3241806"/>
              <a:gd name="connsiteY17" fmla="*/ 2605350 h 3496775"/>
              <a:gd name="connsiteX18" fmla="*/ 298674 w 3241806"/>
              <a:gd name="connsiteY18" fmla="*/ 2734010 h 3496775"/>
              <a:gd name="connsiteX19" fmla="*/ 680057 w 3241806"/>
              <a:gd name="connsiteY19" fmla="*/ 3294597 h 3496775"/>
              <a:gd name="connsiteX20" fmla="*/ 721411 w 3241806"/>
              <a:gd name="connsiteY20" fmla="*/ 3262432 h 3496775"/>
              <a:gd name="connsiteX21" fmla="*/ 735196 w 3241806"/>
              <a:gd name="connsiteY21" fmla="*/ 3363521 h 3496775"/>
              <a:gd name="connsiteX22" fmla="*/ 928185 w 3241806"/>
              <a:gd name="connsiteY22" fmla="*/ 3363521 h 3496775"/>
              <a:gd name="connsiteX23" fmla="*/ 974135 w 3241806"/>
              <a:gd name="connsiteY23" fmla="*/ 3331356 h 3496775"/>
              <a:gd name="connsiteX24" fmla="*/ 758171 w 3241806"/>
              <a:gd name="connsiteY24" fmla="*/ 3193507 h 3496775"/>
              <a:gd name="connsiteX25" fmla="*/ 510043 w 3241806"/>
              <a:gd name="connsiteY25" fmla="*/ 2821314 h 3496775"/>
              <a:gd name="connsiteX26" fmla="*/ 519233 w 3241806"/>
              <a:gd name="connsiteY26" fmla="*/ 2738605 h 3496775"/>
              <a:gd name="connsiteX27" fmla="*/ 914400 w 3241806"/>
              <a:gd name="connsiteY27" fmla="*/ 2334247 h 3496775"/>
              <a:gd name="connsiteX28" fmla="*/ 1709331 w 3241806"/>
              <a:gd name="connsiteY28" fmla="*/ 2380197 h 3496775"/>
              <a:gd name="connsiteX29" fmla="*/ 1585267 w 3241806"/>
              <a:gd name="connsiteY29" fmla="*/ 3248647 h 3496775"/>
              <a:gd name="connsiteX30" fmla="*/ 1622026 w 3241806"/>
              <a:gd name="connsiteY30" fmla="*/ 3239457 h 3496775"/>
              <a:gd name="connsiteX31" fmla="*/ 1617432 w 3241806"/>
              <a:gd name="connsiteY31" fmla="*/ 3386496 h 3496775"/>
              <a:gd name="connsiteX32" fmla="*/ 1824205 w 3241806"/>
              <a:gd name="connsiteY32" fmla="*/ 3450826 h 3496775"/>
              <a:gd name="connsiteX33" fmla="*/ 1856370 w 3241806"/>
              <a:gd name="connsiteY33" fmla="*/ 3391091 h 3496775"/>
              <a:gd name="connsiteX34" fmla="*/ 1718521 w 3241806"/>
              <a:gd name="connsiteY34" fmla="*/ 3303786 h 3496775"/>
              <a:gd name="connsiteX35" fmla="*/ 1746091 w 3241806"/>
              <a:gd name="connsiteY35" fmla="*/ 2908619 h 3496775"/>
              <a:gd name="connsiteX36" fmla="*/ 1870155 w 3241806"/>
              <a:gd name="connsiteY36" fmla="*/ 2623730 h 3496775"/>
              <a:gd name="connsiteX37" fmla="*/ 1975840 w 3241806"/>
              <a:gd name="connsiteY37" fmla="*/ 2844289 h 3496775"/>
              <a:gd name="connsiteX38" fmla="*/ 2058549 w 3241806"/>
              <a:gd name="connsiteY38" fmla="*/ 3060253 h 3496775"/>
              <a:gd name="connsiteX39" fmla="*/ 2104499 w 3241806"/>
              <a:gd name="connsiteY39" fmla="*/ 3358926 h 3496775"/>
              <a:gd name="connsiteX40" fmla="*/ 2141259 w 3241806"/>
              <a:gd name="connsiteY40" fmla="*/ 3326761 h 3496775"/>
              <a:gd name="connsiteX41" fmla="*/ 2168828 w 3241806"/>
              <a:gd name="connsiteY41" fmla="*/ 3496775 h 3496775"/>
              <a:gd name="connsiteX42" fmla="*/ 2325058 w 3241806"/>
              <a:gd name="connsiteY42" fmla="*/ 3496775 h 3496775"/>
              <a:gd name="connsiteX43" fmla="*/ 2380197 w 3241806"/>
              <a:gd name="connsiteY43" fmla="*/ 3455421 h 3496775"/>
              <a:gd name="connsiteX44" fmla="*/ 2219373 w 3241806"/>
              <a:gd name="connsiteY44" fmla="*/ 3358926 h 3496775"/>
              <a:gd name="connsiteX45" fmla="*/ 2145854 w 3241806"/>
              <a:gd name="connsiteY45" fmla="*/ 3087823 h 3496775"/>
              <a:gd name="connsiteX46" fmla="*/ 2072334 w 3241806"/>
              <a:gd name="connsiteY46" fmla="*/ 2609945 h 3496775"/>
              <a:gd name="connsiteX47" fmla="*/ 2072334 w 3241806"/>
              <a:gd name="connsiteY47" fmla="*/ 2357222 h 3496775"/>
              <a:gd name="connsiteX48" fmla="*/ 2348033 w 3241806"/>
              <a:gd name="connsiteY48" fmla="*/ 2173423 h 3496775"/>
              <a:gd name="connsiteX49" fmla="*/ 2609946 w 3241806"/>
              <a:gd name="connsiteY49" fmla="*/ 1787445 h 3496775"/>
              <a:gd name="connsiteX50" fmla="*/ 2651301 w 3241806"/>
              <a:gd name="connsiteY50" fmla="*/ 1438227 h 3496775"/>
              <a:gd name="connsiteX51" fmla="*/ 2798340 w 3241806"/>
              <a:gd name="connsiteY51" fmla="*/ 1387682 h 3496775"/>
              <a:gd name="connsiteX52" fmla="*/ 2779960 w 3241806"/>
              <a:gd name="connsiteY52" fmla="*/ 1291187 h 3496775"/>
              <a:gd name="connsiteX53" fmla="*/ 2770770 w 3241806"/>
              <a:gd name="connsiteY53" fmla="*/ 1231453 h 3496775"/>
              <a:gd name="connsiteX54" fmla="*/ 2775365 w 3241806"/>
              <a:gd name="connsiteY54" fmla="*/ 1102793 h 3496775"/>
              <a:gd name="connsiteX55" fmla="*/ 2853480 w 3241806"/>
              <a:gd name="connsiteY55" fmla="*/ 1185503 h 3496775"/>
              <a:gd name="connsiteX56" fmla="*/ 2807530 w 3241806"/>
              <a:gd name="connsiteY56" fmla="*/ 1066034 h 3496775"/>
              <a:gd name="connsiteX57" fmla="*/ 2835100 w 3241806"/>
              <a:gd name="connsiteY57" fmla="*/ 1020084 h 3496775"/>
              <a:gd name="connsiteX58" fmla="*/ 2986734 w 3241806"/>
              <a:gd name="connsiteY58" fmla="*/ 771955 h 3496775"/>
              <a:gd name="connsiteX59" fmla="*/ 2729415 w 3241806"/>
              <a:gd name="connsiteY59" fmla="*/ 868450 h 3496775"/>
              <a:gd name="connsiteX60" fmla="*/ 3074039 w 3241806"/>
              <a:gd name="connsiteY60" fmla="*/ 496257 h 3496775"/>
              <a:gd name="connsiteX61" fmla="*/ 3219323 w 3241806"/>
              <a:gd name="connsiteY61" fmla="*/ 46231 h 3496775"/>
              <a:gd name="connsiteX62" fmla="*/ 3119988 w 3241806"/>
              <a:gd name="connsiteY62" fmla="*/ 328453 h 3496775"/>
              <a:gd name="connsiteX63" fmla="*/ 3079371 w 3241806"/>
              <a:gd name="connsiteY63" fmla="*/ 38232 h 3496775"/>
              <a:gd name="connsiteX64" fmla="*/ 3059798 w 3241806"/>
              <a:gd name="connsiteY64" fmla="*/ 388642 h 3496775"/>
              <a:gd name="connsiteX65" fmla="*/ 2963023 w 3241806"/>
              <a:gd name="connsiteY65" fmla="*/ 482754 h 3496775"/>
              <a:gd name="connsiteX66" fmla="*/ 2822963 w 3241806"/>
              <a:gd name="connsiteY66" fmla="*/ 60189 h 3496775"/>
              <a:gd name="connsiteX67" fmla="*/ 2887119 w 3241806"/>
              <a:gd name="connsiteY67" fmla="*/ 521161 h 3496775"/>
              <a:gd name="connsiteX68" fmla="*/ 2715630 w 3241806"/>
              <a:gd name="connsiteY68" fmla="*/ 730601 h 3496775"/>
              <a:gd name="connsiteX69" fmla="*/ 2649828 w 3241806"/>
              <a:gd name="connsiteY69" fmla="*/ 620884 h 3496775"/>
              <a:gd name="connsiteX70" fmla="*/ 2633832 w 3241806"/>
              <a:gd name="connsiteY70" fmla="*/ 446449 h 3496775"/>
              <a:gd name="connsiteX71" fmla="*/ 2586971 w 3241806"/>
              <a:gd name="connsiteY71" fmla="*/ 643296 h 3496775"/>
              <a:gd name="connsiteX72" fmla="*/ 2650846 w 3241806"/>
              <a:gd name="connsiteY72" fmla="*/ 771218 h 3496775"/>
              <a:gd name="connsiteX73" fmla="*/ 2632922 w 3241806"/>
              <a:gd name="connsiteY73" fmla="*/ 854946 h 3496775"/>
              <a:gd name="connsiteX74" fmla="*/ 2481287 w 3241806"/>
              <a:gd name="connsiteY74" fmla="*/ 854665 h 3496775"/>
              <a:gd name="connsiteX75" fmla="*/ 2393982 w 3241806"/>
              <a:gd name="connsiteY75" fmla="*/ 753575 h 3496775"/>
              <a:gd name="connsiteX76" fmla="*/ 2447929 w 3241806"/>
              <a:gd name="connsiteY76" fmla="*/ 605344 h 3496775"/>
              <a:gd name="connsiteX77" fmla="*/ 2420079 w 3241806"/>
              <a:gd name="connsiteY77" fmla="*/ 458586 h 3496775"/>
              <a:gd name="connsiteX78" fmla="*/ 2330389 w 3241806"/>
              <a:gd name="connsiteY78" fmla="*/ 702575 h 3496775"/>
              <a:gd name="connsiteX79" fmla="*/ 2045501 w 3241806"/>
              <a:gd name="connsiteY79" fmla="*/ 470160 h 3496775"/>
              <a:gd name="connsiteX80" fmla="*/ 2079139 w 3241806"/>
              <a:gd name="connsiteY80" fmla="*/ 379171 h 3496775"/>
              <a:gd name="connsiteX81" fmla="*/ 2305379 w 3241806"/>
              <a:gd name="connsiteY81" fmla="*/ 238764 h 3496775"/>
              <a:gd name="connsiteX82" fmla="*/ 2167863 w 3241806"/>
              <a:gd name="connsiteY82" fmla="*/ 296731 h 3496775"/>
              <a:gd name="connsiteX83" fmla="*/ 2035574 w 3241806"/>
              <a:gd name="connsiteY83" fmla="*/ 307863 h 3496775"/>
              <a:gd name="connsiteX84" fmla="*/ 2047899 w 3241806"/>
              <a:gd name="connsiteY84" fmla="*/ 174099 h 3496775"/>
              <a:gd name="connsiteX85" fmla="*/ 2126456 w 3241806"/>
              <a:gd name="connsiteY85" fmla="*/ 0 h 3496775"/>
              <a:gd name="connsiteX86" fmla="*/ 1966650 w 3241806"/>
              <a:gd name="connsiteY86" fmla="*/ 257318 h 3496775"/>
              <a:gd name="connsiteX87" fmla="*/ 1936870 w 3241806"/>
              <a:gd name="connsiteY87" fmla="*/ 32164 h 3496775"/>
              <a:gd name="connsiteX88" fmla="*/ 1901275 w 3241806"/>
              <a:gd name="connsiteY88" fmla="*/ 208756 h 3496775"/>
              <a:gd name="connsiteX89" fmla="*/ 1931363 w 3241806"/>
              <a:gd name="connsiteY89" fmla="*/ 367315 h 3496775"/>
              <a:gd name="connsiteX90" fmla="*/ 1837294 w 3241806"/>
              <a:gd name="connsiteY90" fmla="*/ 288733 h 3496775"/>
              <a:gd name="connsiteX91" fmla="*/ 1776782 w 3241806"/>
              <a:gd name="connsiteY91" fmla="*/ 138130 h 3496775"/>
              <a:gd name="connsiteX92" fmla="*/ 1812524 w 3241806"/>
              <a:gd name="connsiteY92" fmla="*/ 363351 h 3496775"/>
              <a:gd name="connsiteX93" fmla="*/ 2358415 w 3241806"/>
              <a:gd name="connsiteY93" fmla="*/ 907420 h 3496775"/>
              <a:gd name="connsiteX94" fmla="*/ 2235543 w 3241806"/>
              <a:gd name="connsiteY94" fmla="*/ 830779 h 3496775"/>
              <a:gd name="connsiteX95" fmla="*/ 2065635 w 3241806"/>
              <a:gd name="connsiteY95" fmla="*/ 746314 h 3496775"/>
              <a:gd name="connsiteX96" fmla="*/ 2108531 w 3241806"/>
              <a:gd name="connsiteY96" fmla="*/ 998194 h 3496775"/>
              <a:gd name="connsiteX97" fmla="*/ 2259254 w 3241806"/>
              <a:gd name="connsiteY97" fmla="*/ 1067227 h 3496775"/>
              <a:gd name="connsiteX98" fmla="*/ 2285163 w 3241806"/>
              <a:gd name="connsiteY98" fmla="*/ 1144483 h 3496775"/>
              <a:gd name="connsiteX99" fmla="*/ 2187208 w 3241806"/>
              <a:gd name="connsiteY99" fmla="*/ 1396872 h 3496775"/>
              <a:gd name="connsiteX100" fmla="*/ 1962055 w 3241806"/>
              <a:gd name="connsiteY100" fmla="*/ 1419847 h 3496775"/>
              <a:gd name="connsiteX101" fmla="*/ 1658786 w 3241806"/>
              <a:gd name="connsiteY101" fmla="*/ 1452012 h 3496775"/>
              <a:gd name="connsiteX102" fmla="*/ 514638 w 3241806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45410 w 3241295"/>
              <a:gd name="connsiteY59" fmla="*/ 865784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45410 w 3241295"/>
              <a:gd name="connsiteY59" fmla="*/ 865784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35420"/>
              <a:gd name="connsiteY0" fmla="*/ 1433632 h 3496775"/>
              <a:gd name="connsiteX1" fmla="*/ 514638 w 3235420"/>
              <a:gd name="connsiteY1" fmla="*/ 1433632 h 3496775"/>
              <a:gd name="connsiteX2" fmla="*/ 202179 w 3235420"/>
              <a:gd name="connsiteY2" fmla="*/ 1603646 h 3496775"/>
              <a:gd name="connsiteX3" fmla="*/ 18380 w 3235420"/>
              <a:gd name="connsiteY3" fmla="*/ 1787445 h 3496775"/>
              <a:gd name="connsiteX4" fmla="*/ 0 w 3235420"/>
              <a:gd name="connsiteY4" fmla="*/ 2063143 h 3496775"/>
              <a:gd name="connsiteX5" fmla="*/ 151635 w 3235420"/>
              <a:gd name="connsiteY5" fmla="*/ 1952864 h 3496775"/>
              <a:gd name="connsiteX6" fmla="*/ 188394 w 3235420"/>
              <a:gd name="connsiteY6" fmla="*/ 2003409 h 3496775"/>
              <a:gd name="connsiteX7" fmla="*/ 202179 w 3235420"/>
              <a:gd name="connsiteY7" fmla="*/ 1856369 h 3496775"/>
              <a:gd name="connsiteX8" fmla="*/ 280294 w 3235420"/>
              <a:gd name="connsiteY8" fmla="*/ 2269917 h 3496775"/>
              <a:gd name="connsiteX9" fmla="*/ 36760 w 3235420"/>
              <a:gd name="connsiteY9" fmla="*/ 2550211 h 3496775"/>
              <a:gd name="connsiteX10" fmla="*/ 45950 w 3235420"/>
              <a:gd name="connsiteY10" fmla="*/ 3363521 h 3496775"/>
              <a:gd name="connsiteX11" fmla="*/ 105685 w 3235420"/>
              <a:gd name="connsiteY11" fmla="*/ 3326761 h 3496775"/>
              <a:gd name="connsiteX12" fmla="*/ 133255 w 3235420"/>
              <a:gd name="connsiteY12" fmla="*/ 3469206 h 3496775"/>
              <a:gd name="connsiteX13" fmla="*/ 298674 w 3235420"/>
              <a:gd name="connsiteY13" fmla="*/ 3464611 h 3496775"/>
              <a:gd name="connsiteX14" fmla="*/ 353813 w 3235420"/>
              <a:gd name="connsiteY14" fmla="*/ 3427851 h 3496775"/>
              <a:gd name="connsiteX15" fmla="*/ 174609 w 3235420"/>
              <a:gd name="connsiteY15" fmla="*/ 3276217 h 3496775"/>
              <a:gd name="connsiteX16" fmla="*/ 170014 w 3235420"/>
              <a:gd name="connsiteY16" fmla="*/ 2720225 h 3496775"/>
              <a:gd name="connsiteX17" fmla="*/ 390573 w 3235420"/>
              <a:gd name="connsiteY17" fmla="*/ 2605350 h 3496775"/>
              <a:gd name="connsiteX18" fmla="*/ 298674 w 3235420"/>
              <a:gd name="connsiteY18" fmla="*/ 2734010 h 3496775"/>
              <a:gd name="connsiteX19" fmla="*/ 680057 w 3235420"/>
              <a:gd name="connsiteY19" fmla="*/ 3294597 h 3496775"/>
              <a:gd name="connsiteX20" fmla="*/ 721411 w 3235420"/>
              <a:gd name="connsiteY20" fmla="*/ 3262432 h 3496775"/>
              <a:gd name="connsiteX21" fmla="*/ 735196 w 3235420"/>
              <a:gd name="connsiteY21" fmla="*/ 3363521 h 3496775"/>
              <a:gd name="connsiteX22" fmla="*/ 928185 w 3235420"/>
              <a:gd name="connsiteY22" fmla="*/ 3363521 h 3496775"/>
              <a:gd name="connsiteX23" fmla="*/ 974135 w 3235420"/>
              <a:gd name="connsiteY23" fmla="*/ 3331356 h 3496775"/>
              <a:gd name="connsiteX24" fmla="*/ 758171 w 3235420"/>
              <a:gd name="connsiteY24" fmla="*/ 3193507 h 3496775"/>
              <a:gd name="connsiteX25" fmla="*/ 510043 w 3235420"/>
              <a:gd name="connsiteY25" fmla="*/ 2821314 h 3496775"/>
              <a:gd name="connsiteX26" fmla="*/ 519233 w 3235420"/>
              <a:gd name="connsiteY26" fmla="*/ 2738605 h 3496775"/>
              <a:gd name="connsiteX27" fmla="*/ 914400 w 3235420"/>
              <a:gd name="connsiteY27" fmla="*/ 2334247 h 3496775"/>
              <a:gd name="connsiteX28" fmla="*/ 1709331 w 3235420"/>
              <a:gd name="connsiteY28" fmla="*/ 2380197 h 3496775"/>
              <a:gd name="connsiteX29" fmla="*/ 1585267 w 3235420"/>
              <a:gd name="connsiteY29" fmla="*/ 3248647 h 3496775"/>
              <a:gd name="connsiteX30" fmla="*/ 1622026 w 3235420"/>
              <a:gd name="connsiteY30" fmla="*/ 3239457 h 3496775"/>
              <a:gd name="connsiteX31" fmla="*/ 1617432 w 3235420"/>
              <a:gd name="connsiteY31" fmla="*/ 3386496 h 3496775"/>
              <a:gd name="connsiteX32" fmla="*/ 1824205 w 3235420"/>
              <a:gd name="connsiteY32" fmla="*/ 3450826 h 3496775"/>
              <a:gd name="connsiteX33" fmla="*/ 1856370 w 3235420"/>
              <a:gd name="connsiteY33" fmla="*/ 3391091 h 3496775"/>
              <a:gd name="connsiteX34" fmla="*/ 1718521 w 3235420"/>
              <a:gd name="connsiteY34" fmla="*/ 3303786 h 3496775"/>
              <a:gd name="connsiteX35" fmla="*/ 1746091 w 3235420"/>
              <a:gd name="connsiteY35" fmla="*/ 2908619 h 3496775"/>
              <a:gd name="connsiteX36" fmla="*/ 1870155 w 3235420"/>
              <a:gd name="connsiteY36" fmla="*/ 2623730 h 3496775"/>
              <a:gd name="connsiteX37" fmla="*/ 1975840 w 3235420"/>
              <a:gd name="connsiteY37" fmla="*/ 2844289 h 3496775"/>
              <a:gd name="connsiteX38" fmla="*/ 2058549 w 3235420"/>
              <a:gd name="connsiteY38" fmla="*/ 3060253 h 3496775"/>
              <a:gd name="connsiteX39" fmla="*/ 2104499 w 3235420"/>
              <a:gd name="connsiteY39" fmla="*/ 3358926 h 3496775"/>
              <a:gd name="connsiteX40" fmla="*/ 2141259 w 3235420"/>
              <a:gd name="connsiteY40" fmla="*/ 3326761 h 3496775"/>
              <a:gd name="connsiteX41" fmla="*/ 2168828 w 3235420"/>
              <a:gd name="connsiteY41" fmla="*/ 3496775 h 3496775"/>
              <a:gd name="connsiteX42" fmla="*/ 2325058 w 3235420"/>
              <a:gd name="connsiteY42" fmla="*/ 3496775 h 3496775"/>
              <a:gd name="connsiteX43" fmla="*/ 2380197 w 3235420"/>
              <a:gd name="connsiteY43" fmla="*/ 3455421 h 3496775"/>
              <a:gd name="connsiteX44" fmla="*/ 2219373 w 3235420"/>
              <a:gd name="connsiteY44" fmla="*/ 3358926 h 3496775"/>
              <a:gd name="connsiteX45" fmla="*/ 2145854 w 3235420"/>
              <a:gd name="connsiteY45" fmla="*/ 3087823 h 3496775"/>
              <a:gd name="connsiteX46" fmla="*/ 2072334 w 3235420"/>
              <a:gd name="connsiteY46" fmla="*/ 2609945 h 3496775"/>
              <a:gd name="connsiteX47" fmla="*/ 2072334 w 3235420"/>
              <a:gd name="connsiteY47" fmla="*/ 2357222 h 3496775"/>
              <a:gd name="connsiteX48" fmla="*/ 2348033 w 3235420"/>
              <a:gd name="connsiteY48" fmla="*/ 2173423 h 3496775"/>
              <a:gd name="connsiteX49" fmla="*/ 2609946 w 3235420"/>
              <a:gd name="connsiteY49" fmla="*/ 1787445 h 3496775"/>
              <a:gd name="connsiteX50" fmla="*/ 2651301 w 3235420"/>
              <a:gd name="connsiteY50" fmla="*/ 1438227 h 3496775"/>
              <a:gd name="connsiteX51" fmla="*/ 2798340 w 3235420"/>
              <a:gd name="connsiteY51" fmla="*/ 1387682 h 3496775"/>
              <a:gd name="connsiteX52" fmla="*/ 2779960 w 3235420"/>
              <a:gd name="connsiteY52" fmla="*/ 1291187 h 3496775"/>
              <a:gd name="connsiteX53" fmla="*/ 2770770 w 3235420"/>
              <a:gd name="connsiteY53" fmla="*/ 1231453 h 3496775"/>
              <a:gd name="connsiteX54" fmla="*/ 2775365 w 3235420"/>
              <a:gd name="connsiteY54" fmla="*/ 1102793 h 3496775"/>
              <a:gd name="connsiteX55" fmla="*/ 2853480 w 3235420"/>
              <a:gd name="connsiteY55" fmla="*/ 1185503 h 3496775"/>
              <a:gd name="connsiteX56" fmla="*/ 2807530 w 3235420"/>
              <a:gd name="connsiteY56" fmla="*/ 1066034 h 3496775"/>
              <a:gd name="connsiteX57" fmla="*/ 2835100 w 3235420"/>
              <a:gd name="connsiteY57" fmla="*/ 1020084 h 3496775"/>
              <a:gd name="connsiteX58" fmla="*/ 2986734 w 3235420"/>
              <a:gd name="connsiteY58" fmla="*/ 771955 h 3496775"/>
              <a:gd name="connsiteX59" fmla="*/ 2745410 w 3235420"/>
              <a:gd name="connsiteY59" fmla="*/ 865784 h 3496775"/>
              <a:gd name="connsiteX60" fmla="*/ 3074039 w 3235420"/>
              <a:gd name="connsiteY60" fmla="*/ 501589 h 3496775"/>
              <a:gd name="connsiteX61" fmla="*/ 3219323 w 3235420"/>
              <a:gd name="connsiteY61" fmla="*/ 46231 h 3496775"/>
              <a:gd name="connsiteX62" fmla="*/ 3119988 w 3235420"/>
              <a:gd name="connsiteY62" fmla="*/ 328453 h 3496775"/>
              <a:gd name="connsiteX63" fmla="*/ 3079371 w 3235420"/>
              <a:gd name="connsiteY63" fmla="*/ 38232 h 3496775"/>
              <a:gd name="connsiteX64" fmla="*/ 3059798 w 3235420"/>
              <a:gd name="connsiteY64" fmla="*/ 388642 h 3496775"/>
              <a:gd name="connsiteX65" fmla="*/ 2963023 w 3235420"/>
              <a:gd name="connsiteY65" fmla="*/ 482754 h 3496775"/>
              <a:gd name="connsiteX66" fmla="*/ 2822963 w 3235420"/>
              <a:gd name="connsiteY66" fmla="*/ 60189 h 3496775"/>
              <a:gd name="connsiteX67" fmla="*/ 2887119 w 3235420"/>
              <a:gd name="connsiteY67" fmla="*/ 521161 h 3496775"/>
              <a:gd name="connsiteX68" fmla="*/ 2715630 w 3235420"/>
              <a:gd name="connsiteY68" fmla="*/ 730601 h 3496775"/>
              <a:gd name="connsiteX69" fmla="*/ 2649828 w 3235420"/>
              <a:gd name="connsiteY69" fmla="*/ 620884 h 3496775"/>
              <a:gd name="connsiteX70" fmla="*/ 2633832 w 3235420"/>
              <a:gd name="connsiteY70" fmla="*/ 446449 h 3496775"/>
              <a:gd name="connsiteX71" fmla="*/ 2586971 w 3235420"/>
              <a:gd name="connsiteY71" fmla="*/ 643296 h 3496775"/>
              <a:gd name="connsiteX72" fmla="*/ 2650846 w 3235420"/>
              <a:gd name="connsiteY72" fmla="*/ 771218 h 3496775"/>
              <a:gd name="connsiteX73" fmla="*/ 2632922 w 3235420"/>
              <a:gd name="connsiteY73" fmla="*/ 854946 h 3496775"/>
              <a:gd name="connsiteX74" fmla="*/ 2481287 w 3235420"/>
              <a:gd name="connsiteY74" fmla="*/ 854665 h 3496775"/>
              <a:gd name="connsiteX75" fmla="*/ 2393982 w 3235420"/>
              <a:gd name="connsiteY75" fmla="*/ 753575 h 3496775"/>
              <a:gd name="connsiteX76" fmla="*/ 2447929 w 3235420"/>
              <a:gd name="connsiteY76" fmla="*/ 605344 h 3496775"/>
              <a:gd name="connsiteX77" fmla="*/ 2420079 w 3235420"/>
              <a:gd name="connsiteY77" fmla="*/ 458586 h 3496775"/>
              <a:gd name="connsiteX78" fmla="*/ 2330389 w 3235420"/>
              <a:gd name="connsiteY78" fmla="*/ 702575 h 3496775"/>
              <a:gd name="connsiteX79" fmla="*/ 2045501 w 3235420"/>
              <a:gd name="connsiteY79" fmla="*/ 470160 h 3496775"/>
              <a:gd name="connsiteX80" fmla="*/ 2079139 w 3235420"/>
              <a:gd name="connsiteY80" fmla="*/ 379171 h 3496775"/>
              <a:gd name="connsiteX81" fmla="*/ 2305379 w 3235420"/>
              <a:gd name="connsiteY81" fmla="*/ 238764 h 3496775"/>
              <a:gd name="connsiteX82" fmla="*/ 2167863 w 3235420"/>
              <a:gd name="connsiteY82" fmla="*/ 296731 h 3496775"/>
              <a:gd name="connsiteX83" fmla="*/ 2035574 w 3235420"/>
              <a:gd name="connsiteY83" fmla="*/ 307863 h 3496775"/>
              <a:gd name="connsiteX84" fmla="*/ 2047899 w 3235420"/>
              <a:gd name="connsiteY84" fmla="*/ 174099 h 3496775"/>
              <a:gd name="connsiteX85" fmla="*/ 2126456 w 3235420"/>
              <a:gd name="connsiteY85" fmla="*/ 0 h 3496775"/>
              <a:gd name="connsiteX86" fmla="*/ 1966650 w 3235420"/>
              <a:gd name="connsiteY86" fmla="*/ 257318 h 3496775"/>
              <a:gd name="connsiteX87" fmla="*/ 1936870 w 3235420"/>
              <a:gd name="connsiteY87" fmla="*/ 32164 h 3496775"/>
              <a:gd name="connsiteX88" fmla="*/ 1901275 w 3235420"/>
              <a:gd name="connsiteY88" fmla="*/ 208756 h 3496775"/>
              <a:gd name="connsiteX89" fmla="*/ 1931363 w 3235420"/>
              <a:gd name="connsiteY89" fmla="*/ 367315 h 3496775"/>
              <a:gd name="connsiteX90" fmla="*/ 1837294 w 3235420"/>
              <a:gd name="connsiteY90" fmla="*/ 288733 h 3496775"/>
              <a:gd name="connsiteX91" fmla="*/ 1776782 w 3235420"/>
              <a:gd name="connsiteY91" fmla="*/ 138130 h 3496775"/>
              <a:gd name="connsiteX92" fmla="*/ 1812524 w 3235420"/>
              <a:gd name="connsiteY92" fmla="*/ 363351 h 3496775"/>
              <a:gd name="connsiteX93" fmla="*/ 2358415 w 3235420"/>
              <a:gd name="connsiteY93" fmla="*/ 907420 h 3496775"/>
              <a:gd name="connsiteX94" fmla="*/ 2235543 w 3235420"/>
              <a:gd name="connsiteY94" fmla="*/ 830779 h 3496775"/>
              <a:gd name="connsiteX95" fmla="*/ 2065635 w 3235420"/>
              <a:gd name="connsiteY95" fmla="*/ 746314 h 3496775"/>
              <a:gd name="connsiteX96" fmla="*/ 2108531 w 3235420"/>
              <a:gd name="connsiteY96" fmla="*/ 998194 h 3496775"/>
              <a:gd name="connsiteX97" fmla="*/ 2259254 w 3235420"/>
              <a:gd name="connsiteY97" fmla="*/ 1067227 h 3496775"/>
              <a:gd name="connsiteX98" fmla="*/ 2285163 w 3235420"/>
              <a:gd name="connsiteY98" fmla="*/ 1144483 h 3496775"/>
              <a:gd name="connsiteX99" fmla="*/ 2187208 w 3235420"/>
              <a:gd name="connsiteY99" fmla="*/ 1396872 h 3496775"/>
              <a:gd name="connsiteX100" fmla="*/ 1962055 w 3235420"/>
              <a:gd name="connsiteY100" fmla="*/ 1419847 h 3496775"/>
              <a:gd name="connsiteX101" fmla="*/ 1658786 w 3235420"/>
              <a:gd name="connsiteY101" fmla="*/ 1452012 h 3496775"/>
              <a:gd name="connsiteX102" fmla="*/ 514638 w 3235420"/>
              <a:gd name="connsiteY102" fmla="*/ 1433632 h 3496775"/>
              <a:gd name="connsiteX0" fmla="*/ 514638 w 3243238"/>
              <a:gd name="connsiteY0" fmla="*/ 1433632 h 3496775"/>
              <a:gd name="connsiteX1" fmla="*/ 514638 w 3243238"/>
              <a:gd name="connsiteY1" fmla="*/ 1433632 h 3496775"/>
              <a:gd name="connsiteX2" fmla="*/ 202179 w 3243238"/>
              <a:gd name="connsiteY2" fmla="*/ 1603646 h 3496775"/>
              <a:gd name="connsiteX3" fmla="*/ 18380 w 3243238"/>
              <a:gd name="connsiteY3" fmla="*/ 1787445 h 3496775"/>
              <a:gd name="connsiteX4" fmla="*/ 0 w 3243238"/>
              <a:gd name="connsiteY4" fmla="*/ 2063143 h 3496775"/>
              <a:gd name="connsiteX5" fmla="*/ 151635 w 3243238"/>
              <a:gd name="connsiteY5" fmla="*/ 1952864 h 3496775"/>
              <a:gd name="connsiteX6" fmla="*/ 188394 w 3243238"/>
              <a:gd name="connsiteY6" fmla="*/ 2003409 h 3496775"/>
              <a:gd name="connsiteX7" fmla="*/ 202179 w 3243238"/>
              <a:gd name="connsiteY7" fmla="*/ 1856369 h 3496775"/>
              <a:gd name="connsiteX8" fmla="*/ 280294 w 3243238"/>
              <a:gd name="connsiteY8" fmla="*/ 2269917 h 3496775"/>
              <a:gd name="connsiteX9" fmla="*/ 36760 w 3243238"/>
              <a:gd name="connsiteY9" fmla="*/ 2550211 h 3496775"/>
              <a:gd name="connsiteX10" fmla="*/ 45950 w 3243238"/>
              <a:gd name="connsiteY10" fmla="*/ 3363521 h 3496775"/>
              <a:gd name="connsiteX11" fmla="*/ 105685 w 3243238"/>
              <a:gd name="connsiteY11" fmla="*/ 3326761 h 3496775"/>
              <a:gd name="connsiteX12" fmla="*/ 133255 w 3243238"/>
              <a:gd name="connsiteY12" fmla="*/ 3469206 h 3496775"/>
              <a:gd name="connsiteX13" fmla="*/ 298674 w 3243238"/>
              <a:gd name="connsiteY13" fmla="*/ 3464611 h 3496775"/>
              <a:gd name="connsiteX14" fmla="*/ 353813 w 3243238"/>
              <a:gd name="connsiteY14" fmla="*/ 3427851 h 3496775"/>
              <a:gd name="connsiteX15" fmla="*/ 174609 w 3243238"/>
              <a:gd name="connsiteY15" fmla="*/ 3276217 h 3496775"/>
              <a:gd name="connsiteX16" fmla="*/ 170014 w 3243238"/>
              <a:gd name="connsiteY16" fmla="*/ 2720225 h 3496775"/>
              <a:gd name="connsiteX17" fmla="*/ 390573 w 3243238"/>
              <a:gd name="connsiteY17" fmla="*/ 2605350 h 3496775"/>
              <a:gd name="connsiteX18" fmla="*/ 298674 w 3243238"/>
              <a:gd name="connsiteY18" fmla="*/ 2734010 h 3496775"/>
              <a:gd name="connsiteX19" fmla="*/ 680057 w 3243238"/>
              <a:gd name="connsiteY19" fmla="*/ 3294597 h 3496775"/>
              <a:gd name="connsiteX20" fmla="*/ 721411 w 3243238"/>
              <a:gd name="connsiteY20" fmla="*/ 3262432 h 3496775"/>
              <a:gd name="connsiteX21" fmla="*/ 735196 w 3243238"/>
              <a:gd name="connsiteY21" fmla="*/ 3363521 h 3496775"/>
              <a:gd name="connsiteX22" fmla="*/ 928185 w 3243238"/>
              <a:gd name="connsiteY22" fmla="*/ 3363521 h 3496775"/>
              <a:gd name="connsiteX23" fmla="*/ 974135 w 3243238"/>
              <a:gd name="connsiteY23" fmla="*/ 3331356 h 3496775"/>
              <a:gd name="connsiteX24" fmla="*/ 758171 w 3243238"/>
              <a:gd name="connsiteY24" fmla="*/ 3193507 h 3496775"/>
              <a:gd name="connsiteX25" fmla="*/ 510043 w 3243238"/>
              <a:gd name="connsiteY25" fmla="*/ 2821314 h 3496775"/>
              <a:gd name="connsiteX26" fmla="*/ 519233 w 3243238"/>
              <a:gd name="connsiteY26" fmla="*/ 2738605 h 3496775"/>
              <a:gd name="connsiteX27" fmla="*/ 914400 w 3243238"/>
              <a:gd name="connsiteY27" fmla="*/ 2334247 h 3496775"/>
              <a:gd name="connsiteX28" fmla="*/ 1709331 w 3243238"/>
              <a:gd name="connsiteY28" fmla="*/ 2380197 h 3496775"/>
              <a:gd name="connsiteX29" fmla="*/ 1585267 w 3243238"/>
              <a:gd name="connsiteY29" fmla="*/ 3248647 h 3496775"/>
              <a:gd name="connsiteX30" fmla="*/ 1622026 w 3243238"/>
              <a:gd name="connsiteY30" fmla="*/ 3239457 h 3496775"/>
              <a:gd name="connsiteX31" fmla="*/ 1617432 w 3243238"/>
              <a:gd name="connsiteY31" fmla="*/ 3386496 h 3496775"/>
              <a:gd name="connsiteX32" fmla="*/ 1824205 w 3243238"/>
              <a:gd name="connsiteY32" fmla="*/ 3450826 h 3496775"/>
              <a:gd name="connsiteX33" fmla="*/ 1856370 w 3243238"/>
              <a:gd name="connsiteY33" fmla="*/ 3391091 h 3496775"/>
              <a:gd name="connsiteX34" fmla="*/ 1718521 w 3243238"/>
              <a:gd name="connsiteY34" fmla="*/ 3303786 h 3496775"/>
              <a:gd name="connsiteX35" fmla="*/ 1746091 w 3243238"/>
              <a:gd name="connsiteY35" fmla="*/ 2908619 h 3496775"/>
              <a:gd name="connsiteX36" fmla="*/ 1870155 w 3243238"/>
              <a:gd name="connsiteY36" fmla="*/ 2623730 h 3496775"/>
              <a:gd name="connsiteX37" fmla="*/ 1975840 w 3243238"/>
              <a:gd name="connsiteY37" fmla="*/ 2844289 h 3496775"/>
              <a:gd name="connsiteX38" fmla="*/ 2058549 w 3243238"/>
              <a:gd name="connsiteY38" fmla="*/ 3060253 h 3496775"/>
              <a:gd name="connsiteX39" fmla="*/ 2104499 w 3243238"/>
              <a:gd name="connsiteY39" fmla="*/ 3358926 h 3496775"/>
              <a:gd name="connsiteX40" fmla="*/ 2141259 w 3243238"/>
              <a:gd name="connsiteY40" fmla="*/ 3326761 h 3496775"/>
              <a:gd name="connsiteX41" fmla="*/ 2168828 w 3243238"/>
              <a:gd name="connsiteY41" fmla="*/ 3496775 h 3496775"/>
              <a:gd name="connsiteX42" fmla="*/ 2325058 w 3243238"/>
              <a:gd name="connsiteY42" fmla="*/ 3496775 h 3496775"/>
              <a:gd name="connsiteX43" fmla="*/ 2380197 w 3243238"/>
              <a:gd name="connsiteY43" fmla="*/ 3455421 h 3496775"/>
              <a:gd name="connsiteX44" fmla="*/ 2219373 w 3243238"/>
              <a:gd name="connsiteY44" fmla="*/ 3358926 h 3496775"/>
              <a:gd name="connsiteX45" fmla="*/ 2145854 w 3243238"/>
              <a:gd name="connsiteY45" fmla="*/ 3087823 h 3496775"/>
              <a:gd name="connsiteX46" fmla="*/ 2072334 w 3243238"/>
              <a:gd name="connsiteY46" fmla="*/ 2609945 h 3496775"/>
              <a:gd name="connsiteX47" fmla="*/ 2072334 w 3243238"/>
              <a:gd name="connsiteY47" fmla="*/ 2357222 h 3496775"/>
              <a:gd name="connsiteX48" fmla="*/ 2348033 w 3243238"/>
              <a:gd name="connsiteY48" fmla="*/ 2173423 h 3496775"/>
              <a:gd name="connsiteX49" fmla="*/ 2609946 w 3243238"/>
              <a:gd name="connsiteY49" fmla="*/ 1787445 h 3496775"/>
              <a:gd name="connsiteX50" fmla="*/ 2651301 w 3243238"/>
              <a:gd name="connsiteY50" fmla="*/ 1438227 h 3496775"/>
              <a:gd name="connsiteX51" fmla="*/ 2798340 w 3243238"/>
              <a:gd name="connsiteY51" fmla="*/ 1387682 h 3496775"/>
              <a:gd name="connsiteX52" fmla="*/ 2779960 w 3243238"/>
              <a:gd name="connsiteY52" fmla="*/ 1291187 h 3496775"/>
              <a:gd name="connsiteX53" fmla="*/ 2770770 w 3243238"/>
              <a:gd name="connsiteY53" fmla="*/ 1231453 h 3496775"/>
              <a:gd name="connsiteX54" fmla="*/ 2775365 w 3243238"/>
              <a:gd name="connsiteY54" fmla="*/ 1102793 h 3496775"/>
              <a:gd name="connsiteX55" fmla="*/ 2853480 w 3243238"/>
              <a:gd name="connsiteY55" fmla="*/ 1185503 h 3496775"/>
              <a:gd name="connsiteX56" fmla="*/ 2807530 w 3243238"/>
              <a:gd name="connsiteY56" fmla="*/ 1066034 h 3496775"/>
              <a:gd name="connsiteX57" fmla="*/ 2835100 w 3243238"/>
              <a:gd name="connsiteY57" fmla="*/ 1020084 h 3496775"/>
              <a:gd name="connsiteX58" fmla="*/ 2986734 w 3243238"/>
              <a:gd name="connsiteY58" fmla="*/ 771955 h 3496775"/>
              <a:gd name="connsiteX59" fmla="*/ 2745410 w 3243238"/>
              <a:gd name="connsiteY59" fmla="*/ 865784 h 3496775"/>
              <a:gd name="connsiteX60" fmla="*/ 3074039 w 3243238"/>
              <a:gd name="connsiteY60" fmla="*/ 501589 h 3496775"/>
              <a:gd name="connsiteX61" fmla="*/ 3219323 w 3243238"/>
              <a:gd name="connsiteY61" fmla="*/ 46231 h 3496775"/>
              <a:gd name="connsiteX62" fmla="*/ 3119988 w 3243238"/>
              <a:gd name="connsiteY62" fmla="*/ 328453 h 3496775"/>
              <a:gd name="connsiteX63" fmla="*/ 3079371 w 3243238"/>
              <a:gd name="connsiteY63" fmla="*/ 38232 h 3496775"/>
              <a:gd name="connsiteX64" fmla="*/ 3059798 w 3243238"/>
              <a:gd name="connsiteY64" fmla="*/ 388642 h 3496775"/>
              <a:gd name="connsiteX65" fmla="*/ 2963023 w 3243238"/>
              <a:gd name="connsiteY65" fmla="*/ 482754 h 3496775"/>
              <a:gd name="connsiteX66" fmla="*/ 2822963 w 3243238"/>
              <a:gd name="connsiteY66" fmla="*/ 60189 h 3496775"/>
              <a:gd name="connsiteX67" fmla="*/ 2887119 w 3243238"/>
              <a:gd name="connsiteY67" fmla="*/ 521161 h 3496775"/>
              <a:gd name="connsiteX68" fmla="*/ 2715630 w 3243238"/>
              <a:gd name="connsiteY68" fmla="*/ 730601 h 3496775"/>
              <a:gd name="connsiteX69" fmla="*/ 2649828 w 3243238"/>
              <a:gd name="connsiteY69" fmla="*/ 620884 h 3496775"/>
              <a:gd name="connsiteX70" fmla="*/ 2633832 w 3243238"/>
              <a:gd name="connsiteY70" fmla="*/ 446449 h 3496775"/>
              <a:gd name="connsiteX71" fmla="*/ 2586971 w 3243238"/>
              <a:gd name="connsiteY71" fmla="*/ 643296 h 3496775"/>
              <a:gd name="connsiteX72" fmla="*/ 2650846 w 3243238"/>
              <a:gd name="connsiteY72" fmla="*/ 771218 h 3496775"/>
              <a:gd name="connsiteX73" fmla="*/ 2632922 w 3243238"/>
              <a:gd name="connsiteY73" fmla="*/ 854946 h 3496775"/>
              <a:gd name="connsiteX74" fmla="*/ 2481287 w 3243238"/>
              <a:gd name="connsiteY74" fmla="*/ 854665 h 3496775"/>
              <a:gd name="connsiteX75" fmla="*/ 2393982 w 3243238"/>
              <a:gd name="connsiteY75" fmla="*/ 753575 h 3496775"/>
              <a:gd name="connsiteX76" fmla="*/ 2447929 w 3243238"/>
              <a:gd name="connsiteY76" fmla="*/ 605344 h 3496775"/>
              <a:gd name="connsiteX77" fmla="*/ 2420079 w 3243238"/>
              <a:gd name="connsiteY77" fmla="*/ 458586 h 3496775"/>
              <a:gd name="connsiteX78" fmla="*/ 2330389 w 3243238"/>
              <a:gd name="connsiteY78" fmla="*/ 702575 h 3496775"/>
              <a:gd name="connsiteX79" fmla="*/ 2045501 w 3243238"/>
              <a:gd name="connsiteY79" fmla="*/ 470160 h 3496775"/>
              <a:gd name="connsiteX80" fmla="*/ 2079139 w 3243238"/>
              <a:gd name="connsiteY80" fmla="*/ 379171 h 3496775"/>
              <a:gd name="connsiteX81" fmla="*/ 2305379 w 3243238"/>
              <a:gd name="connsiteY81" fmla="*/ 238764 h 3496775"/>
              <a:gd name="connsiteX82" fmla="*/ 2167863 w 3243238"/>
              <a:gd name="connsiteY82" fmla="*/ 296731 h 3496775"/>
              <a:gd name="connsiteX83" fmla="*/ 2035574 w 3243238"/>
              <a:gd name="connsiteY83" fmla="*/ 307863 h 3496775"/>
              <a:gd name="connsiteX84" fmla="*/ 2047899 w 3243238"/>
              <a:gd name="connsiteY84" fmla="*/ 174099 h 3496775"/>
              <a:gd name="connsiteX85" fmla="*/ 2126456 w 3243238"/>
              <a:gd name="connsiteY85" fmla="*/ 0 h 3496775"/>
              <a:gd name="connsiteX86" fmla="*/ 1966650 w 3243238"/>
              <a:gd name="connsiteY86" fmla="*/ 257318 h 3496775"/>
              <a:gd name="connsiteX87" fmla="*/ 1936870 w 3243238"/>
              <a:gd name="connsiteY87" fmla="*/ 32164 h 3496775"/>
              <a:gd name="connsiteX88" fmla="*/ 1901275 w 3243238"/>
              <a:gd name="connsiteY88" fmla="*/ 208756 h 3496775"/>
              <a:gd name="connsiteX89" fmla="*/ 1931363 w 3243238"/>
              <a:gd name="connsiteY89" fmla="*/ 367315 h 3496775"/>
              <a:gd name="connsiteX90" fmla="*/ 1837294 w 3243238"/>
              <a:gd name="connsiteY90" fmla="*/ 288733 h 3496775"/>
              <a:gd name="connsiteX91" fmla="*/ 1776782 w 3243238"/>
              <a:gd name="connsiteY91" fmla="*/ 138130 h 3496775"/>
              <a:gd name="connsiteX92" fmla="*/ 1812524 w 3243238"/>
              <a:gd name="connsiteY92" fmla="*/ 363351 h 3496775"/>
              <a:gd name="connsiteX93" fmla="*/ 2358415 w 3243238"/>
              <a:gd name="connsiteY93" fmla="*/ 907420 h 3496775"/>
              <a:gd name="connsiteX94" fmla="*/ 2235543 w 3243238"/>
              <a:gd name="connsiteY94" fmla="*/ 830779 h 3496775"/>
              <a:gd name="connsiteX95" fmla="*/ 2065635 w 3243238"/>
              <a:gd name="connsiteY95" fmla="*/ 746314 h 3496775"/>
              <a:gd name="connsiteX96" fmla="*/ 2108531 w 3243238"/>
              <a:gd name="connsiteY96" fmla="*/ 998194 h 3496775"/>
              <a:gd name="connsiteX97" fmla="*/ 2259254 w 3243238"/>
              <a:gd name="connsiteY97" fmla="*/ 1067227 h 3496775"/>
              <a:gd name="connsiteX98" fmla="*/ 2285163 w 3243238"/>
              <a:gd name="connsiteY98" fmla="*/ 1144483 h 3496775"/>
              <a:gd name="connsiteX99" fmla="*/ 2187208 w 3243238"/>
              <a:gd name="connsiteY99" fmla="*/ 1396872 h 3496775"/>
              <a:gd name="connsiteX100" fmla="*/ 1962055 w 3243238"/>
              <a:gd name="connsiteY100" fmla="*/ 1419847 h 3496775"/>
              <a:gd name="connsiteX101" fmla="*/ 1658786 w 3243238"/>
              <a:gd name="connsiteY101" fmla="*/ 1452012 h 3496775"/>
              <a:gd name="connsiteX102" fmla="*/ 514638 w 3243238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5410 w 3248517"/>
              <a:gd name="connsiteY59" fmla="*/ 865784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5410 w 3248517"/>
              <a:gd name="connsiteY59" fmla="*/ 865784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98993 w 3248517"/>
              <a:gd name="connsiteY46" fmla="*/ 2839211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98993 w 3248517"/>
              <a:gd name="connsiteY46" fmla="*/ 2839211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98993 w 3248517"/>
              <a:gd name="connsiteY46" fmla="*/ 2839211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9657 w 3248517"/>
              <a:gd name="connsiteY46" fmla="*/ 2820550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40700 w 3248517"/>
              <a:gd name="connsiteY44" fmla="*/ 3366924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53539 w 3248517"/>
              <a:gd name="connsiteY43" fmla="*/ 3463419 h 3496775"/>
              <a:gd name="connsiteX44" fmla="*/ 2240700 w 3248517"/>
              <a:gd name="connsiteY44" fmla="*/ 3366924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53539 w 3248517"/>
              <a:gd name="connsiteY43" fmla="*/ 3463419 h 3496775"/>
              <a:gd name="connsiteX44" fmla="*/ 2240700 w 3248517"/>
              <a:gd name="connsiteY44" fmla="*/ 3366924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502107"/>
              <a:gd name="connsiteX1" fmla="*/ 514638 w 3248517"/>
              <a:gd name="connsiteY1" fmla="*/ 1433632 h 3502107"/>
              <a:gd name="connsiteX2" fmla="*/ 202179 w 3248517"/>
              <a:gd name="connsiteY2" fmla="*/ 1603646 h 3502107"/>
              <a:gd name="connsiteX3" fmla="*/ 18380 w 3248517"/>
              <a:gd name="connsiteY3" fmla="*/ 1787445 h 3502107"/>
              <a:gd name="connsiteX4" fmla="*/ 0 w 3248517"/>
              <a:gd name="connsiteY4" fmla="*/ 2063143 h 3502107"/>
              <a:gd name="connsiteX5" fmla="*/ 151635 w 3248517"/>
              <a:gd name="connsiteY5" fmla="*/ 1952864 h 3502107"/>
              <a:gd name="connsiteX6" fmla="*/ 188394 w 3248517"/>
              <a:gd name="connsiteY6" fmla="*/ 2003409 h 3502107"/>
              <a:gd name="connsiteX7" fmla="*/ 202179 w 3248517"/>
              <a:gd name="connsiteY7" fmla="*/ 1856369 h 3502107"/>
              <a:gd name="connsiteX8" fmla="*/ 280294 w 3248517"/>
              <a:gd name="connsiteY8" fmla="*/ 2269917 h 3502107"/>
              <a:gd name="connsiteX9" fmla="*/ 36760 w 3248517"/>
              <a:gd name="connsiteY9" fmla="*/ 2550211 h 3502107"/>
              <a:gd name="connsiteX10" fmla="*/ 45950 w 3248517"/>
              <a:gd name="connsiteY10" fmla="*/ 3363521 h 3502107"/>
              <a:gd name="connsiteX11" fmla="*/ 105685 w 3248517"/>
              <a:gd name="connsiteY11" fmla="*/ 3326761 h 3502107"/>
              <a:gd name="connsiteX12" fmla="*/ 133255 w 3248517"/>
              <a:gd name="connsiteY12" fmla="*/ 3469206 h 3502107"/>
              <a:gd name="connsiteX13" fmla="*/ 298674 w 3248517"/>
              <a:gd name="connsiteY13" fmla="*/ 3464611 h 3502107"/>
              <a:gd name="connsiteX14" fmla="*/ 353813 w 3248517"/>
              <a:gd name="connsiteY14" fmla="*/ 3427851 h 3502107"/>
              <a:gd name="connsiteX15" fmla="*/ 174609 w 3248517"/>
              <a:gd name="connsiteY15" fmla="*/ 3276217 h 3502107"/>
              <a:gd name="connsiteX16" fmla="*/ 170014 w 3248517"/>
              <a:gd name="connsiteY16" fmla="*/ 2720225 h 3502107"/>
              <a:gd name="connsiteX17" fmla="*/ 390573 w 3248517"/>
              <a:gd name="connsiteY17" fmla="*/ 2605350 h 3502107"/>
              <a:gd name="connsiteX18" fmla="*/ 298674 w 3248517"/>
              <a:gd name="connsiteY18" fmla="*/ 2734010 h 3502107"/>
              <a:gd name="connsiteX19" fmla="*/ 680057 w 3248517"/>
              <a:gd name="connsiteY19" fmla="*/ 3294597 h 3502107"/>
              <a:gd name="connsiteX20" fmla="*/ 721411 w 3248517"/>
              <a:gd name="connsiteY20" fmla="*/ 3262432 h 3502107"/>
              <a:gd name="connsiteX21" fmla="*/ 735196 w 3248517"/>
              <a:gd name="connsiteY21" fmla="*/ 3363521 h 3502107"/>
              <a:gd name="connsiteX22" fmla="*/ 928185 w 3248517"/>
              <a:gd name="connsiteY22" fmla="*/ 3363521 h 3502107"/>
              <a:gd name="connsiteX23" fmla="*/ 974135 w 3248517"/>
              <a:gd name="connsiteY23" fmla="*/ 3331356 h 3502107"/>
              <a:gd name="connsiteX24" fmla="*/ 758171 w 3248517"/>
              <a:gd name="connsiteY24" fmla="*/ 3193507 h 3502107"/>
              <a:gd name="connsiteX25" fmla="*/ 510043 w 3248517"/>
              <a:gd name="connsiteY25" fmla="*/ 2821314 h 3502107"/>
              <a:gd name="connsiteX26" fmla="*/ 519233 w 3248517"/>
              <a:gd name="connsiteY26" fmla="*/ 2738605 h 3502107"/>
              <a:gd name="connsiteX27" fmla="*/ 914400 w 3248517"/>
              <a:gd name="connsiteY27" fmla="*/ 2334247 h 3502107"/>
              <a:gd name="connsiteX28" fmla="*/ 1709331 w 3248517"/>
              <a:gd name="connsiteY28" fmla="*/ 2380197 h 3502107"/>
              <a:gd name="connsiteX29" fmla="*/ 1585267 w 3248517"/>
              <a:gd name="connsiteY29" fmla="*/ 3248647 h 3502107"/>
              <a:gd name="connsiteX30" fmla="*/ 1622026 w 3248517"/>
              <a:gd name="connsiteY30" fmla="*/ 3239457 h 3502107"/>
              <a:gd name="connsiteX31" fmla="*/ 1617432 w 3248517"/>
              <a:gd name="connsiteY31" fmla="*/ 3386496 h 3502107"/>
              <a:gd name="connsiteX32" fmla="*/ 1824205 w 3248517"/>
              <a:gd name="connsiteY32" fmla="*/ 3450826 h 3502107"/>
              <a:gd name="connsiteX33" fmla="*/ 1856370 w 3248517"/>
              <a:gd name="connsiteY33" fmla="*/ 3391091 h 3502107"/>
              <a:gd name="connsiteX34" fmla="*/ 1718521 w 3248517"/>
              <a:gd name="connsiteY34" fmla="*/ 3303786 h 3502107"/>
              <a:gd name="connsiteX35" fmla="*/ 1746091 w 3248517"/>
              <a:gd name="connsiteY35" fmla="*/ 2908619 h 3502107"/>
              <a:gd name="connsiteX36" fmla="*/ 1870155 w 3248517"/>
              <a:gd name="connsiteY36" fmla="*/ 2623730 h 3502107"/>
              <a:gd name="connsiteX37" fmla="*/ 1975840 w 3248517"/>
              <a:gd name="connsiteY37" fmla="*/ 2844289 h 3502107"/>
              <a:gd name="connsiteX38" fmla="*/ 2058549 w 3248517"/>
              <a:gd name="connsiteY38" fmla="*/ 3060253 h 3502107"/>
              <a:gd name="connsiteX39" fmla="*/ 2104499 w 3248517"/>
              <a:gd name="connsiteY39" fmla="*/ 3358926 h 3502107"/>
              <a:gd name="connsiteX40" fmla="*/ 2141259 w 3248517"/>
              <a:gd name="connsiteY40" fmla="*/ 3326761 h 3502107"/>
              <a:gd name="connsiteX41" fmla="*/ 2168828 w 3248517"/>
              <a:gd name="connsiteY41" fmla="*/ 3496775 h 3502107"/>
              <a:gd name="connsiteX42" fmla="*/ 2271740 w 3248517"/>
              <a:gd name="connsiteY42" fmla="*/ 3502107 h 3502107"/>
              <a:gd name="connsiteX43" fmla="*/ 2353539 w 3248517"/>
              <a:gd name="connsiteY43" fmla="*/ 3463419 h 3502107"/>
              <a:gd name="connsiteX44" fmla="*/ 2240700 w 3248517"/>
              <a:gd name="connsiteY44" fmla="*/ 3366924 h 3502107"/>
              <a:gd name="connsiteX45" fmla="*/ 2145854 w 3248517"/>
              <a:gd name="connsiteY45" fmla="*/ 3087823 h 3502107"/>
              <a:gd name="connsiteX46" fmla="*/ 2101660 w 3248517"/>
              <a:gd name="connsiteY46" fmla="*/ 2817884 h 3502107"/>
              <a:gd name="connsiteX47" fmla="*/ 2072334 w 3248517"/>
              <a:gd name="connsiteY47" fmla="*/ 2357222 h 3502107"/>
              <a:gd name="connsiteX48" fmla="*/ 2313376 w 3248517"/>
              <a:gd name="connsiteY48" fmla="*/ 2205413 h 3502107"/>
              <a:gd name="connsiteX49" fmla="*/ 2604615 w 3248517"/>
              <a:gd name="connsiteY49" fmla="*/ 1779447 h 3502107"/>
              <a:gd name="connsiteX50" fmla="*/ 2672628 w 3248517"/>
              <a:gd name="connsiteY50" fmla="*/ 1448891 h 3502107"/>
              <a:gd name="connsiteX51" fmla="*/ 2785010 w 3248517"/>
              <a:gd name="connsiteY51" fmla="*/ 1398346 h 3502107"/>
              <a:gd name="connsiteX52" fmla="*/ 2774628 w 3248517"/>
              <a:gd name="connsiteY52" fmla="*/ 1288521 h 3502107"/>
              <a:gd name="connsiteX53" fmla="*/ 2760106 w 3248517"/>
              <a:gd name="connsiteY53" fmla="*/ 1231453 h 3502107"/>
              <a:gd name="connsiteX54" fmla="*/ 2783362 w 3248517"/>
              <a:gd name="connsiteY54" fmla="*/ 1121454 h 3502107"/>
              <a:gd name="connsiteX55" fmla="*/ 2813492 w 3248517"/>
              <a:gd name="connsiteY55" fmla="*/ 1132185 h 3502107"/>
              <a:gd name="connsiteX56" fmla="*/ 2807530 w 3248517"/>
              <a:gd name="connsiteY56" fmla="*/ 1066034 h 3502107"/>
              <a:gd name="connsiteX57" fmla="*/ 2835100 w 3248517"/>
              <a:gd name="connsiteY57" fmla="*/ 1020084 h 3502107"/>
              <a:gd name="connsiteX58" fmla="*/ 2946306 w 3248517"/>
              <a:gd name="connsiteY58" fmla="*/ 872562 h 3502107"/>
              <a:gd name="connsiteX59" fmla="*/ 2986734 w 3248517"/>
              <a:gd name="connsiteY59" fmla="*/ 771955 h 3502107"/>
              <a:gd name="connsiteX60" fmla="*/ 2876992 w 3248517"/>
              <a:gd name="connsiteY60" fmla="*/ 819245 h 3502107"/>
              <a:gd name="connsiteX61" fmla="*/ 2742744 w 3248517"/>
              <a:gd name="connsiteY61" fmla="*/ 868450 h 3502107"/>
              <a:gd name="connsiteX62" fmla="*/ 3074039 w 3248517"/>
              <a:gd name="connsiteY62" fmla="*/ 501589 h 3502107"/>
              <a:gd name="connsiteX63" fmla="*/ 3219323 w 3248517"/>
              <a:gd name="connsiteY63" fmla="*/ 46231 h 3502107"/>
              <a:gd name="connsiteX64" fmla="*/ 3119988 w 3248517"/>
              <a:gd name="connsiteY64" fmla="*/ 328453 h 3502107"/>
              <a:gd name="connsiteX65" fmla="*/ 3079371 w 3248517"/>
              <a:gd name="connsiteY65" fmla="*/ 38232 h 3502107"/>
              <a:gd name="connsiteX66" fmla="*/ 3059798 w 3248517"/>
              <a:gd name="connsiteY66" fmla="*/ 388642 h 3502107"/>
              <a:gd name="connsiteX67" fmla="*/ 2963023 w 3248517"/>
              <a:gd name="connsiteY67" fmla="*/ 482754 h 3502107"/>
              <a:gd name="connsiteX68" fmla="*/ 2822963 w 3248517"/>
              <a:gd name="connsiteY68" fmla="*/ 60189 h 3502107"/>
              <a:gd name="connsiteX69" fmla="*/ 2887119 w 3248517"/>
              <a:gd name="connsiteY69" fmla="*/ 521161 h 3502107"/>
              <a:gd name="connsiteX70" fmla="*/ 2715630 w 3248517"/>
              <a:gd name="connsiteY70" fmla="*/ 730601 h 3502107"/>
              <a:gd name="connsiteX71" fmla="*/ 2649828 w 3248517"/>
              <a:gd name="connsiteY71" fmla="*/ 620884 h 3502107"/>
              <a:gd name="connsiteX72" fmla="*/ 2633832 w 3248517"/>
              <a:gd name="connsiteY72" fmla="*/ 446449 h 3502107"/>
              <a:gd name="connsiteX73" fmla="*/ 2586971 w 3248517"/>
              <a:gd name="connsiteY73" fmla="*/ 643296 h 3502107"/>
              <a:gd name="connsiteX74" fmla="*/ 2650846 w 3248517"/>
              <a:gd name="connsiteY74" fmla="*/ 771218 h 3502107"/>
              <a:gd name="connsiteX75" fmla="*/ 2632922 w 3248517"/>
              <a:gd name="connsiteY75" fmla="*/ 854946 h 3502107"/>
              <a:gd name="connsiteX76" fmla="*/ 2481287 w 3248517"/>
              <a:gd name="connsiteY76" fmla="*/ 854665 h 3502107"/>
              <a:gd name="connsiteX77" fmla="*/ 2393982 w 3248517"/>
              <a:gd name="connsiteY77" fmla="*/ 753575 h 3502107"/>
              <a:gd name="connsiteX78" fmla="*/ 2447929 w 3248517"/>
              <a:gd name="connsiteY78" fmla="*/ 605344 h 3502107"/>
              <a:gd name="connsiteX79" fmla="*/ 2420079 w 3248517"/>
              <a:gd name="connsiteY79" fmla="*/ 458586 h 3502107"/>
              <a:gd name="connsiteX80" fmla="*/ 2330389 w 3248517"/>
              <a:gd name="connsiteY80" fmla="*/ 702575 h 3502107"/>
              <a:gd name="connsiteX81" fmla="*/ 2045501 w 3248517"/>
              <a:gd name="connsiteY81" fmla="*/ 470160 h 3502107"/>
              <a:gd name="connsiteX82" fmla="*/ 2079139 w 3248517"/>
              <a:gd name="connsiteY82" fmla="*/ 379171 h 3502107"/>
              <a:gd name="connsiteX83" fmla="*/ 2305379 w 3248517"/>
              <a:gd name="connsiteY83" fmla="*/ 238764 h 3502107"/>
              <a:gd name="connsiteX84" fmla="*/ 2167863 w 3248517"/>
              <a:gd name="connsiteY84" fmla="*/ 296731 h 3502107"/>
              <a:gd name="connsiteX85" fmla="*/ 2035574 w 3248517"/>
              <a:gd name="connsiteY85" fmla="*/ 307863 h 3502107"/>
              <a:gd name="connsiteX86" fmla="*/ 2047899 w 3248517"/>
              <a:gd name="connsiteY86" fmla="*/ 174099 h 3502107"/>
              <a:gd name="connsiteX87" fmla="*/ 2126456 w 3248517"/>
              <a:gd name="connsiteY87" fmla="*/ 0 h 3502107"/>
              <a:gd name="connsiteX88" fmla="*/ 1966650 w 3248517"/>
              <a:gd name="connsiteY88" fmla="*/ 257318 h 3502107"/>
              <a:gd name="connsiteX89" fmla="*/ 1936870 w 3248517"/>
              <a:gd name="connsiteY89" fmla="*/ 32164 h 3502107"/>
              <a:gd name="connsiteX90" fmla="*/ 1901275 w 3248517"/>
              <a:gd name="connsiteY90" fmla="*/ 208756 h 3502107"/>
              <a:gd name="connsiteX91" fmla="*/ 1931363 w 3248517"/>
              <a:gd name="connsiteY91" fmla="*/ 367315 h 3502107"/>
              <a:gd name="connsiteX92" fmla="*/ 1837294 w 3248517"/>
              <a:gd name="connsiteY92" fmla="*/ 288733 h 3502107"/>
              <a:gd name="connsiteX93" fmla="*/ 1776782 w 3248517"/>
              <a:gd name="connsiteY93" fmla="*/ 138130 h 3502107"/>
              <a:gd name="connsiteX94" fmla="*/ 1812524 w 3248517"/>
              <a:gd name="connsiteY94" fmla="*/ 363351 h 3502107"/>
              <a:gd name="connsiteX95" fmla="*/ 2358415 w 3248517"/>
              <a:gd name="connsiteY95" fmla="*/ 907420 h 3502107"/>
              <a:gd name="connsiteX96" fmla="*/ 2235543 w 3248517"/>
              <a:gd name="connsiteY96" fmla="*/ 830779 h 3502107"/>
              <a:gd name="connsiteX97" fmla="*/ 2065635 w 3248517"/>
              <a:gd name="connsiteY97" fmla="*/ 746314 h 3502107"/>
              <a:gd name="connsiteX98" fmla="*/ 2108531 w 3248517"/>
              <a:gd name="connsiteY98" fmla="*/ 998194 h 3502107"/>
              <a:gd name="connsiteX99" fmla="*/ 2259254 w 3248517"/>
              <a:gd name="connsiteY99" fmla="*/ 1067227 h 3502107"/>
              <a:gd name="connsiteX100" fmla="*/ 2285163 w 3248517"/>
              <a:gd name="connsiteY100" fmla="*/ 1144483 h 3502107"/>
              <a:gd name="connsiteX101" fmla="*/ 2187208 w 3248517"/>
              <a:gd name="connsiteY101" fmla="*/ 1396872 h 3502107"/>
              <a:gd name="connsiteX102" fmla="*/ 1962055 w 3248517"/>
              <a:gd name="connsiteY102" fmla="*/ 1419847 h 3502107"/>
              <a:gd name="connsiteX103" fmla="*/ 1658786 w 3248517"/>
              <a:gd name="connsiteY103" fmla="*/ 1452012 h 3502107"/>
              <a:gd name="connsiteX104" fmla="*/ 514638 w 3248517"/>
              <a:gd name="connsiteY104" fmla="*/ 1433632 h 3502107"/>
              <a:gd name="connsiteX0" fmla="*/ 514638 w 3248517"/>
              <a:gd name="connsiteY0" fmla="*/ 1433632 h 3502803"/>
              <a:gd name="connsiteX1" fmla="*/ 514638 w 3248517"/>
              <a:gd name="connsiteY1" fmla="*/ 1433632 h 3502803"/>
              <a:gd name="connsiteX2" fmla="*/ 202179 w 3248517"/>
              <a:gd name="connsiteY2" fmla="*/ 1603646 h 3502803"/>
              <a:gd name="connsiteX3" fmla="*/ 18380 w 3248517"/>
              <a:gd name="connsiteY3" fmla="*/ 1787445 h 3502803"/>
              <a:gd name="connsiteX4" fmla="*/ 0 w 3248517"/>
              <a:gd name="connsiteY4" fmla="*/ 2063143 h 3502803"/>
              <a:gd name="connsiteX5" fmla="*/ 151635 w 3248517"/>
              <a:gd name="connsiteY5" fmla="*/ 1952864 h 3502803"/>
              <a:gd name="connsiteX6" fmla="*/ 188394 w 3248517"/>
              <a:gd name="connsiteY6" fmla="*/ 2003409 h 3502803"/>
              <a:gd name="connsiteX7" fmla="*/ 202179 w 3248517"/>
              <a:gd name="connsiteY7" fmla="*/ 1856369 h 3502803"/>
              <a:gd name="connsiteX8" fmla="*/ 280294 w 3248517"/>
              <a:gd name="connsiteY8" fmla="*/ 2269917 h 3502803"/>
              <a:gd name="connsiteX9" fmla="*/ 36760 w 3248517"/>
              <a:gd name="connsiteY9" fmla="*/ 2550211 h 3502803"/>
              <a:gd name="connsiteX10" fmla="*/ 45950 w 3248517"/>
              <a:gd name="connsiteY10" fmla="*/ 3363521 h 3502803"/>
              <a:gd name="connsiteX11" fmla="*/ 105685 w 3248517"/>
              <a:gd name="connsiteY11" fmla="*/ 3326761 h 3502803"/>
              <a:gd name="connsiteX12" fmla="*/ 133255 w 3248517"/>
              <a:gd name="connsiteY12" fmla="*/ 3469206 h 3502803"/>
              <a:gd name="connsiteX13" fmla="*/ 298674 w 3248517"/>
              <a:gd name="connsiteY13" fmla="*/ 3464611 h 3502803"/>
              <a:gd name="connsiteX14" fmla="*/ 353813 w 3248517"/>
              <a:gd name="connsiteY14" fmla="*/ 3427851 h 3502803"/>
              <a:gd name="connsiteX15" fmla="*/ 174609 w 3248517"/>
              <a:gd name="connsiteY15" fmla="*/ 3276217 h 3502803"/>
              <a:gd name="connsiteX16" fmla="*/ 170014 w 3248517"/>
              <a:gd name="connsiteY16" fmla="*/ 2720225 h 3502803"/>
              <a:gd name="connsiteX17" fmla="*/ 390573 w 3248517"/>
              <a:gd name="connsiteY17" fmla="*/ 2605350 h 3502803"/>
              <a:gd name="connsiteX18" fmla="*/ 298674 w 3248517"/>
              <a:gd name="connsiteY18" fmla="*/ 2734010 h 3502803"/>
              <a:gd name="connsiteX19" fmla="*/ 680057 w 3248517"/>
              <a:gd name="connsiteY19" fmla="*/ 3294597 h 3502803"/>
              <a:gd name="connsiteX20" fmla="*/ 721411 w 3248517"/>
              <a:gd name="connsiteY20" fmla="*/ 3262432 h 3502803"/>
              <a:gd name="connsiteX21" fmla="*/ 735196 w 3248517"/>
              <a:gd name="connsiteY21" fmla="*/ 3363521 h 3502803"/>
              <a:gd name="connsiteX22" fmla="*/ 928185 w 3248517"/>
              <a:gd name="connsiteY22" fmla="*/ 3363521 h 3502803"/>
              <a:gd name="connsiteX23" fmla="*/ 974135 w 3248517"/>
              <a:gd name="connsiteY23" fmla="*/ 3331356 h 3502803"/>
              <a:gd name="connsiteX24" fmla="*/ 758171 w 3248517"/>
              <a:gd name="connsiteY24" fmla="*/ 3193507 h 3502803"/>
              <a:gd name="connsiteX25" fmla="*/ 510043 w 3248517"/>
              <a:gd name="connsiteY25" fmla="*/ 2821314 h 3502803"/>
              <a:gd name="connsiteX26" fmla="*/ 519233 w 3248517"/>
              <a:gd name="connsiteY26" fmla="*/ 2738605 h 3502803"/>
              <a:gd name="connsiteX27" fmla="*/ 914400 w 3248517"/>
              <a:gd name="connsiteY27" fmla="*/ 2334247 h 3502803"/>
              <a:gd name="connsiteX28" fmla="*/ 1709331 w 3248517"/>
              <a:gd name="connsiteY28" fmla="*/ 2380197 h 3502803"/>
              <a:gd name="connsiteX29" fmla="*/ 1585267 w 3248517"/>
              <a:gd name="connsiteY29" fmla="*/ 3248647 h 3502803"/>
              <a:gd name="connsiteX30" fmla="*/ 1622026 w 3248517"/>
              <a:gd name="connsiteY30" fmla="*/ 3239457 h 3502803"/>
              <a:gd name="connsiteX31" fmla="*/ 1617432 w 3248517"/>
              <a:gd name="connsiteY31" fmla="*/ 3386496 h 3502803"/>
              <a:gd name="connsiteX32" fmla="*/ 1824205 w 3248517"/>
              <a:gd name="connsiteY32" fmla="*/ 3450826 h 3502803"/>
              <a:gd name="connsiteX33" fmla="*/ 1856370 w 3248517"/>
              <a:gd name="connsiteY33" fmla="*/ 3391091 h 3502803"/>
              <a:gd name="connsiteX34" fmla="*/ 1718521 w 3248517"/>
              <a:gd name="connsiteY34" fmla="*/ 3303786 h 3502803"/>
              <a:gd name="connsiteX35" fmla="*/ 1746091 w 3248517"/>
              <a:gd name="connsiteY35" fmla="*/ 2908619 h 3502803"/>
              <a:gd name="connsiteX36" fmla="*/ 1870155 w 3248517"/>
              <a:gd name="connsiteY36" fmla="*/ 2623730 h 3502803"/>
              <a:gd name="connsiteX37" fmla="*/ 1975840 w 3248517"/>
              <a:gd name="connsiteY37" fmla="*/ 2844289 h 3502803"/>
              <a:gd name="connsiteX38" fmla="*/ 2058549 w 3248517"/>
              <a:gd name="connsiteY38" fmla="*/ 3060253 h 3502803"/>
              <a:gd name="connsiteX39" fmla="*/ 2104499 w 3248517"/>
              <a:gd name="connsiteY39" fmla="*/ 3358926 h 3502803"/>
              <a:gd name="connsiteX40" fmla="*/ 2141259 w 3248517"/>
              <a:gd name="connsiteY40" fmla="*/ 3326761 h 3502803"/>
              <a:gd name="connsiteX41" fmla="*/ 2168828 w 3248517"/>
              <a:gd name="connsiteY41" fmla="*/ 3496775 h 3502803"/>
              <a:gd name="connsiteX42" fmla="*/ 2271740 w 3248517"/>
              <a:gd name="connsiteY42" fmla="*/ 3502107 h 3502803"/>
              <a:gd name="connsiteX43" fmla="*/ 2353539 w 3248517"/>
              <a:gd name="connsiteY43" fmla="*/ 3463419 h 3502803"/>
              <a:gd name="connsiteX44" fmla="*/ 2240700 w 3248517"/>
              <a:gd name="connsiteY44" fmla="*/ 3366924 h 3502803"/>
              <a:gd name="connsiteX45" fmla="*/ 2145854 w 3248517"/>
              <a:gd name="connsiteY45" fmla="*/ 3087823 h 3502803"/>
              <a:gd name="connsiteX46" fmla="*/ 2101660 w 3248517"/>
              <a:gd name="connsiteY46" fmla="*/ 2817884 h 3502803"/>
              <a:gd name="connsiteX47" fmla="*/ 2072334 w 3248517"/>
              <a:gd name="connsiteY47" fmla="*/ 2357222 h 3502803"/>
              <a:gd name="connsiteX48" fmla="*/ 2313376 w 3248517"/>
              <a:gd name="connsiteY48" fmla="*/ 2205413 h 3502803"/>
              <a:gd name="connsiteX49" fmla="*/ 2604615 w 3248517"/>
              <a:gd name="connsiteY49" fmla="*/ 1779447 h 3502803"/>
              <a:gd name="connsiteX50" fmla="*/ 2672628 w 3248517"/>
              <a:gd name="connsiteY50" fmla="*/ 1448891 h 3502803"/>
              <a:gd name="connsiteX51" fmla="*/ 2785010 w 3248517"/>
              <a:gd name="connsiteY51" fmla="*/ 1398346 h 3502803"/>
              <a:gd name="connsiteX52" fmla="*/ 2774628 w 3248517"/>
              <a:gd name="connsiteY52" fmla="*/ 1288521 h 3502803"/>
              <a:gd name="connsiteX53" fmla="*/ 2760106 w 3248517"/>
              <a:gd name="connsiteY53" fmla="*/ 1231453 h 3502803"/>
              <a:gd name="connsiteX54" fmla="*/ 2783362 w 3248517"/>
              <a:gd name="connsiteY54" fmla="*/ 1121454 h 3502803"/>
              <a:gd name="connsiteX55" fmla="*/ 2813492 w 3248517"/>
              <a:gd name="connsiteY55" fmla="*/ 1132185 h 3502803"/>
              <a:gd name="connsiteX56" fmla="*/ 2807530 w 3248517"/>
              <a:gd name="connsiteY56" fmla="*/ 1066034 h 3502803"/>
              <a:gd name="connsiteX57" fmla="*/ 2835100 w 3248517"/>
              <a:gd name="connsiteY57" fmla="*/ 1020084 h 3502803"/>
              <a:gd name="connsiteX58" fmla="*/ 2946306 w 3248517"/>
              <a:gd name="connsiteY58" fmla="*/ 872562 h 3502803"/>
              <a:gd name="connsiteX59" fmla="*/ 2986734 w 3248517"/>
              <a:gd name="connsiteY59" fmla="*/ 771955 h 3502803"/>
              <a:gd name="connsiteX60" fmla="*/ 2876992 w 3248517"/>
              <a:gd name="connsiteY60" fmla="*/ 819245 h 3502803"/>
              <a:gd name="connsiteX61" fmla="*/ 2742744 w 3248517"/>
              <a:gd name="connsiteY61" fmla="*/ 868450 h 3502803"/>
              <a:gd name="connsiteX62" fmla="*/ 3074039 w 3248517"/>
              <a:gd name="connsiteY62" fmla="*/ 501589 h 3502803"/>
              <a:gd name="connsiteX63" fmla="*/ 3219323 w 3248517"/>
              <a:gd name="connsiteY63" fmla="*/ 46231 h 3502803"/>
              <a:gd name="connsiteX64" fmla="*/ 3119988 w 3248517"/>
              <a:gd name="connsiteY64" fmla="*/ 328453 h 3502803"/>
              <a:gd name="connsiteX65" fmla="*/ 3079371 w 3248517"/>
              <a:gd name="connsiteY65" fmla="*/ 38232 h 3502803"/>
              <a:gd name="connsiteX66" fmla="*/ 3059798 w 3248517"/>
              <a:gd name="connsiteY66" fmla="*/ 388642 h 3502803"/>
              <a:gd name="connsiteX67" fmla="*/ 2963023 w 3248517"/>
              <a:gd name="connsiteY67" fmla="*/ 482754 h 3502803"/>
              <a:gd name="connsiteX68" fmla="*/ 2822963 w 3248517"/>
              <a:gd name="connsiteY68" fmla="*/ 60189 h 3502803"/>
              <a:gd name="connsiteX69" fmla="*/ 2887119 w 3248517"/>
              <a:gd name="connsiteY69" fmla="*/ 521161 h 3502803"/>
              <a:gd name="connsiteX70" fmla="*/ 2715630 w 3248517"/>
              <a:gd name="connsiteY70" fmla="*/ 730601 h 3502803"/>
              <a:gd name="connsiteX71" fmla="*/ 2649828 w 3248517"/>
              <a:gd name="connsiteY71" fmla="*/ 620884 h 3502803"/>
              <a:gd name="connsiteX72" fmla="*/ 2633832 w 3248517"/>
              <a:gd name="connsiteY72" fmla="*/ 446449 h 3502803"/>
              <a:gd name="connsiteX73" fmla="*/ 2586971 w 3248517"/>
              <a:gd name="connsiteY73" fmla="*/ 643296 h 3502803"/>
              <a:gd name="connsiteX74" fmla="*/ 2650846 w 3248517"/>
              <a:gd name="connsiteY74" fmla="*/ 771218 h 3502803"/>
              <a:gd name="connsiteX75" fmla="*/ 2632922 w 3248517"/>
              <a:gd name="connsiteY75" fmla="*/ 854946 h 3502803"/>
              <a:gd name="connsiteX76" fmla="*/ 2481287 w 3248517"/>
              <a:gd name="connsiteY76" fmla="*/ 854665 h 3502803"/>
              <a:gd name="connsiteX77" fmla="*/ 2393982 w 3248517"/>
              <a:gd name="connsiteY77" fmla="*/ 753575 h 3502803"/>
              <a:gd name="connsiteX78" fmla="*/ 2447929 w 3248517"/>
              <a:gd name="connsiteY78" fmla="*/ 605344 h 3502803"/>
              <a:gd name="connsiteX79" fmla="*/ 2420079 w 3248517"/>
              <a:gd name="connsiteY79" fmla="*/ 458586 h 3502803"/>
              <a:gd name="connsiteX80" fmla="*/ 2330389 w 3248517"/>
              <a:gd name="connsiteY80" fmla="*/ 702575 h 3502803"/>
              <a:gd name="connsiteX81" fmla="*/ 2045501 w 3248517"/>
              <a:gd name="connsiteY81" fmla="*/ 470160 h 3502803"/>
              <a:gd name="connsiteX82" fmla="*/ 2079139 w 3248517"/>
              <a:gd name="connsiteY82" fmla="*/ 379171 h 3502803"/>
              <a:gd name="connsiteX83" fmla="*/ 2305379 w 3248517"/>
              <a:gd name="connsiteY83" fmla="*/ 238764 h 3502803"/>
              <a:gd name="connsiteX84" fmla="*/ 2167863 w 3248517"/>
              <a:gd name="connsiteY84" fmla="*/ 296731 h 3502803"/>
              <a:gd name="connsiteX85" fmla="*/ 2035574 w 3248517"/>
              <a:gd name="connsiteY85" fmla="*/ 307863 h 3502803"/>
              <a:gd name="connsiteX86" fmla="*/ 2047899 w 3248517"/>
              <a:gd name="connsiteY86" fmla="*/ 174099 h 3502803"/>
              <a:gd name="connsiteX87" fmla="*/ 2126456 w 3248517"/>
              <a:gd name="connsiteY87" fmla="*/ 0 h 3502803"/>
              <a:gd name="connsiteX88" fmla="*/ 1966650 w 3248517"/>
              <a:gd name="connsiteY88" fmla="*/ 257318 h 3502803"/>
              <a:gd name="connsiteX89" fmla="*/ 1936870 w 3248517"/>
              <a:gd name="connsiteY89" fmla="*/ 32164 h 3502803"/>
              <a:gd name="connsiteX90" fmla="*/ 1901275 w 3248517"/>
              <a:gd name="connsiteY90" fmla="*/ 208756 h 3502803"/>
              <a:gd name="connsiteX91" fmla="*/ 1931363 w 3248517"/>
              <a:gd name="connsiteY91" fmla="*/ 367315 h 3502803"/>
              <a:gd name="connsiteX92" fmla="*/ 1837294 w 3248517"/>
              <a:gd name="connsiteY92" fmla="*/ 288733 h 3502803"/>
              <a:gd name="connsiteX93" fmla="*/ 1776782 w 3248517"/>
              <a:gd name="connsiteY93" fmla="*/ 138130 h 3502803"/>
              <a:gd name="connsiteX94" fmla="*/ 1812524 w 3248517"/>
              <a:gd name="connsiteY94" fmla="*/ 363351 h 3502803"/>
              <a:gd name="connsiteX95" fmla="*/ 2358415 w 3248517"/>
              <a:gd name="connsiteY95" fmla="*/ 907420 h 3502803"/>
              <a:gd name="connsiteX96" fmla="*/ 2235543 w 3248517"/>
              <a:gd name="connsiteY96" fmla="*/ 830779 h 3502803"/>
              <a:gd name="connsiteX97" fmla="*/ 2065635 w 3248517"/>
              <a:gd name="connsiteY97" fmla="*/ 746314 h 3502803"/>
              <a:gd name="connsiteX98" fmla="*/ 2108531 w 3248517"/>
              <a:gd name="connsiteY98" fmla="*/ 998194 h 3502803"/>
              <a:gd name="connsiteX99" fmla="*/ 2259254 w 3248517"/>
              <a:gd name="connsiteY99" fmla="*/ 1067227 h 3502803"/>
              <a:gd name="connsiteX100" fmla="*/ 2285163 w 3248517"/>
              <a:gd name="connsiteY100" fmla="*/ 1144483 h 3502803"/>
              <a:gd name="connsiteX101" fmla="*/ 2187208 w 3248517"/>
              <a:gd name="connsiteY101" fmla="*/ 1396872 h 3502803"/>
              <a:gd name="connsiteX102" fmla="*/ 1962055 w 3248517"/>
              <a:gd name="connsiteY102" fmla="*/ 1419847 h 3502803"/>
              <a:gd name="connsiteX103" fmla="*/ 1658786 w 3248517"/>
              <a:gd name="connsiteY103" fmla="*/ 1452012 h 3502803"/>
              <a:gd name="connsiteX104" fmla="*/ 514638 w 3248517"/>
              <a:gd name="connsiteY104" fmla="*/ 1433632 h 3502803"/>
              <a:gd name="connsiteX0" fmla="*/ 514638 w 3248517"/>
              <a:gd name="connsiteY0" fmla="*/ 1433632 h 3508045"/>
              <a:gd name="connsiteX1" fmla="*/ 514638 w 3248517"/>
              <a:gd name="connsiteY1" fmla="*/ 1433632 h 3508045"/>
              <a:gd name="connsiteX2" fmla="*/ 202179 w 3248517"/>
              <a:gd name="connsiteY2" fmla="*/ 1603646 h 3508045"/>
              <a:gd name="connsiteX3" fmla="*/ 18380 w 3248517"/>
              <a:gd name="connsiteY3" fmla="*/ 1787445 h 3508045"/>
              <a:gd name="connsiteX4" fmla="*/ 0 w 3248517"/>
              <a:gd name="connsiteY4" fmla="*/ 2063143 h 3508045"/>
              <a:gd name="connsiteX5" fmla="*/ 151635 w 3248517"/>
              <a:gd name="connsiteY5" fmla="*/ 1952864 h 3508045"/>
              <a:gd name="connsiteX6" fmla="*/ 188394 w 3248517"/>
              <a:gd name="connsiteY6" fmla="*/ 2003409 h 3508045"/>
              <a:gd name="connsiteX7" fmla="*/ 202179 w 3248517"/>
              <a:gd name="connsiteY7" fmla="*/ 1856369 h 3508045"/>
              <a:gd name="connsiteX8" fmla="*/ 280294 w 3248517"/>
              <a:gd name="connsiteY8" fmla="*/ 2269917 h 3508045"/>
              <a:gd name="connsiteX9" fmla="*/ 36760 w 3248517"/>
              <a:gd name="connsiteY9" fmla="*/ 2550211 h 3508045"/>
              <a:gd name="connsiteX10" fmla="*/ 45950 w 3248517"/>
              <a:gd name="connsiteY10" fmla="*/ 3363521 h 3508045"/>
              <a:gd name="connsiteX11" fmla="*/ 105685 w 3248517"/>
              <a:gd name="connsiteY11" fmla="*/ 3326761 h 3508045"/>
              <a:gd name="connsiteX12" fmla="*/ 133255 w 3248517"/>
              <a:gd name="connsiteY12" fmla="*/ 3469206 h 3508045"/>
              <a:gd name="connsiteX13" fmla="*/ 298674 w 3248517"/>
              <a:gd name="connsiteY13" fmla="*/ 3464611 h 3508045"/>
              <a:gd name="connsiteX14" fmla="*/ 353813 w 3248517"/>
              <a:gd name="connsiteY14" fmla="*/ 3427851 h 3508045"/>
              <a:gd name="connsiteX15" fmla="*/ 174609 w 3248517"/>
              <a:gd name="connsiteY15" fmla="*/ 3276217 h 3508045"/>
              <a:gd name="connsiteX16" fmla="*/ 170014 w 3248517"/>
              <a:gd name="connsiteY16" fmla="*/ 2720225 h 3508045"/>
              <a:gd name="connsiteX17" fmla="*/ 390573 w 3248517"/>
              <a:gd name="connsiteY17" fmla="*/ 2605350 h 3508045"/>
              <a:gd name="connsiteX18" fmla="*/ 298674 w 3248517"/>
              <a:gd name="connsiteY18" fmla="*/ 2734010 h 3508045"/>
              <a:gd name="connsiteX19" fmla="*/ 680057 w 3248517"/>
              <a:gd name="connsiteY19" fmla="*/ 3294597 h 3508045"/>
              <a:gd name="connsiteX20" fmla="*/ 721411 w 3248517"/>
              <a:gd name="connsiteY20" fmla="*/ 3262432 h 3508045"/>
              <a:gd name="connsiteX21" fmla="*/ 735196 w 3248517"/>
              <a:gd name="connsiteY21" fmla="*/ 3363521 h 3508045"/>
              <a:gd name="connsiteX22" fmla="*/ 928185 w 3248517"/>
              <a:gd name="connsiteY22" fmla="*/ 3363521 h 3508045"/>
              <a:gd name="connsiteX23" fmla="*/ 974135 w 3248517"/>
              <a:gd name="connsiteY23" fmla="*/ 3331356 h 3508045"/>
              <a:gd name="connsiteX24" fmla="*/ 758171 w 3248517"/>
              <a:gd name="connsiteY24" fmla="*/ 3193507 h 3508045"/>
              <a:gd name="connsiteX25" fmla="*/ 510043 w 3248517"/>
              <a:gd name="connsiteY25" fmla="*/ 2821314 h 3508045"/>
              <a:gd name="connsiteX26" fmla="*/ 519233 w 3248517"/>
              <a:gd name="connsiteY26" fmla="*/ 2738605 h 3508045"/>
              <a:gd name="connsiteX27" fmla="*/ 914400 w 3248517"/>
              <a:gd name="connsiteY27" fmla="*/ 2334247 h 3508045"/>
              <a:gd name="connsiteX28" fmla="*/ 1709331 w 3248517"/>
              <a:gd name="connsiteY28" fmla="*/ 2380197 h 3508045"/>
              <a:gd name="connsiteX29" fmla="*/ 1585267 w 3248517"/>
              <a:gd name="connsiteY29" fmla="*/ 3248647 h 3508045"/>
              <a:gd name="connsiteX30" fmla="*/ 1622026 w 3248517"/>
              <a:gd name="connsiteY30" fmla="*/ 3239457 h 3508045"/>
              <a:gd name="connsiteX31" fmla="*/ 1617432 w 3248517"/>
              <a:gd name="connsiteY31" fmla="*/ 3386496 h 3508045"/>
              <a:gd name="connsiteX32" fmla="*/ 1824205 w 3248517"/>
              <a:gd name="connsiteY32" fmla="*/ 3450826 h 3508045"/>
              <a:gd name="connsiteX33" fmla="*/ 1856370 w 3248517"/>
              <a:gd name="connsiteY33" fmla="*/ 3391091 h 3508045"/>
              <a:gd name="connsiteX34" fmla="*/ 1718521 w 3248517"/>
              <a:gd name="connsiteY34" fmla="*/ 3303786 h 3508045"/>
              <a:gd name="connsiteX35" fmla="*/ 1746091 w 3248517"/>
              <a:gd name="connsiteY35" fmla="*/ 2908619 h 3508045"/>
              <a:gd name="connsiteX36" fmla="*/ 1870155 w 3248517"/>
              <a:gd name="connsiteY36" fmla="*/ 2623730 h 3508045"/>
              <a:gd name="connsiteX37" fmla="*/ 1975840 w 3248517"/>
              <a:gd name="connsiteY37" fmla="*/ 2844289 h 3508045"/>
              <a:gd name="connsiteX38" fmla="*/ 2058549 w 3248517"/>
              <a:gd name="connsiteY38" fmla="*/ 3060253 h 3508045"/>
              <a:gd name="connsiteX39" fmla="*/ 2104499 w 3248517"/>
              <a:gd name="connsiteY39" fmla="*/ 3358926 h 3508045"/>
              <a:gd name="connsiteX40" fmla="*/ 2141259 w 3248517"/>
              <a:gd name="connsiteY40" fmla="*/ 3326761 h 3508045"/>
              <a:gd name="connsiteX41" fmla="*/ 2168828 w 3248517"/>
              <a:gd name="connsiteY41" fmla="*/ 3496775 h 3508045"/>
              <a:gd name="connsiteX42" fmla="*/ 2309062 w 3248517"/>
              <a:gd name="connsiteY42" fmla="*/ 3507439 h 3508045"/>
              <a:gd name="connsiteX43" fmla="*/ 2353539 w 3248517"/>
              <a:gd name="connsiteY43" fmla="*/ 3463419 h 3508045"/>
              <a:gd name="connsiteX44" fmla="*/ 2240700 w 3248517"/>
              <a:gd name="connsiteY44" fmla="*/ 3366924 h 3508045"/>
              <a:gd name="connsiteX45" fmla="*/ 2145854 w 3248517"/>
              <a:gd name="connsiteY45" fmla="*/ 3087823 h 3508045"/>
              <a:gd name="connsiteX46" fmla="*/ 2101660 w 3248517"/>
              <a:gd name="connsiteY46" fmla="*/ 2817884 h 3508045"/>
              <a:gd name="connsiteX47" fmla="*/ 2072334 w 3248517"/>
              <a:gd name="connsiteY47" fmla="*/ 2357222 h 3508045"/>
              <a:gd name="connsiteX48" fmla="*/ 2313376 w 3248517"/>
              <a:gd name="connsiteY48" fmla="*/ 2205413 h 3508045"/>
              <a:gd name="connsiteX49" fmla="*/ 2604615 w 3248517"/>
              <a:gd name="connsiteY49" fmla="*/ 1779447 h 3508045"/>
              <a:gd name="connsiteX50" fmla="*/ 2672628 w 3248517"/>
              <a:gd name="connsiteY50" fmla="*/ 1448891 h 3508045"/>
              <a:gd name="connsiteX51" fmla="*/ 2785010 w 3248517"/>
              <a:gd name="connsiteY51" fmla="*/ 1398346 h 3508045"/>
              <a:gd name="connsiteX52" fmla="*/ 2774628 w 3248517"/>
              <a:gd name="connsiteY52" fmla="*/ 1288521 h 3508045"/>
              <a:gd name="connsiteX53" fmla="*/ 2760106 w 3248517"/>
              <a:gd name="connsiteY53" fmla="*/ 1231453 h 3508045"/>
              <a:gd name="connsiteX54" fmla="*/ 2783362 w 3248517"/>
              <a:gd name="connsiteY54" fmla="*/ 1121454 h 3508045"/>
              <a:gd name="connsiteX55" fmla="*/ 2813492 w 3248517"/>
              <a:gd name="connsiteY55" fmla="*/ 1132185 h 3508045"/>
              <a:gd name="connsiteX56" fmla="*/ 2807530 w 3248517"/>
              <a:gd name="connsiteY56" fmla="*/ 1066034 h 3508045"/>
              <a:gd name="connsiteX57" fmla="*/ 2835100 w 3248517"/>
              <a:gd name="connsiteY57" fmla="*/ 1020084 h 3508045"/>
              <a:gd name="connsiteX58" fmla="*/ 2946306 w 3248517"/>
              <a:gd name="connsiteY58" fmla="*/ 872562 h 3508045"/>
              <a:gd name="connsiteX59" fmla="*/ 2986734 w 3248517"/>
              <a:gd name="connsiteY59" fmla="*/ 771955 h 3508045"/>
              <a:gd name="connsiteX60" fmla="*/ 2876992 w 3248517"/>
              <a:gd name="connsiteY60" fmla="*/ 819245 h 3508045"/>
              <a:gd name="connsiteX61" fmla="*/ 2742744 w 3248517"/>
              <a:gd name="connsiteY61" fmla="*/ 868450 h 3508045"/>
              <a:gd name="connsiteX62" fmla="*/ 3074039 w 3248517"/>
              <a:gd name="connsiteY62" fmla="*/ 501589 h 3508045"/>
              <a:gd name="connsiteX63" fmla="*/ 3219323 w 3248517"/>
              <a:gd name="connsiteY63" fmla="*/ 46231 h 3508045"/>
              <a:gd name="connsiteX64" fmla="*/ 3119988 w 3248517"/>
              <a:gd name="connsiteY64" fmla="*/ 328453 h 3508045"/>
              <a:gd name="connsiteX65" fmla="*/ 3079371 w 3248517"/>
              <a:gd name="connsiteY65" fmla="*/ 38232 h 3508045"/>
              <a:gd name="connsiteX66" fmla="*/ 3059798 w 3248517"/>
              <a:gd name="connsiteY66" fmla="*/ 388642 h 3508045"/>
              <a:gd name="connsiteX67" fmla="*/ 2963023 w 3248517"/>
              <a:gd name="connsiteY67" fmla="*/ 482754 h 3508045"/>
              <a:gd name="connsiteX68" fmla="*/ 2822963 w 3248517"/>
              <a:gd name="connsiteY68" fmla="*/ 60189 h 3508045"/>
              <a:gd name="connsiteX69" fmla="*/ 2887119 w 3248517"/>
              <a:gd name="connsiteY69" fmla="*/ 521161 h 3508045"/>
              <a:gd name="connsiteX70" fmla="*/ 2715630 w 3248517"/>
              <a:gd name="connsiteY70" fmla="*/ 730601 h 3508045"/>
              <a:gd name="connsiteX71" fmla="*/ 2649828 w 3248517"/>
              <a:gd name="connsiteY71" fmla="*/ 620884 h 3508045"/>
              <a:gd name="connsiteX72" fmla="*/ 2633832 w 3248517"/>
              <a:gd name="connsiteY72" fmla="*/ 446449 h 3508045"/>
              <a:gd name="connsiteX73" fmla="*/ 2586971 w 3248517"/>
              <a:gd name="connsiteY73" fmla="*/ 643296 h 3508045"/>
              <a:gd name="connsiteX74" fmla="*/ 2650846 w 3248517"/>
              <a:gd name="connsiteY74" fmla="*/ 771218 h 3508045"/>
              <a:gd name="connsiteX75" fmla="*/ 2632922 w 3248517"/>
              <a:gd name="connsiteY75" fmla="*/ 854946 h 3508045"/>
              <a:gd name="connsiteX76" fmla="*/ 2481287 w 3248517"/>
              <a:gd name="connsiteY76" fmla="*/ 854665 h 3508045"/>
              <a:gd name="connsiteX77" fmla="*/ 2393982 w 3248517"/>
              <a:gd name="connsiteY77" fmla="*/ 753575 h 3508045"/>
              <a:gd name="connsiteX78" fmla="*/ 2447929 w 3248517"/>
              <a:gd name="connsiteY78" fmla="*/ 605344 h 3508045"/>
              <a:gd name="connsiteX79" fmla="*/ 2420079 w 3248517"/>
              <a:gd name="connsiteY79" fmla="*/ 458586 h 3508045"/>
              <a:gd name="connsiteX80" fmla="*/ 2330389 w 3248517"/>
              <a:gd name="connsiteY80" fmla="*/ 702575 h 3508045"/>
              <a:gd name="connsiteX81" fmla="*/ 2045501 w 3248517"/>
              <a:gd name="connsiteY81" fmla="*/ 470160 h 3508045"/>
              <a:gd name="connsiteX82" fmla="*/ 2079139 w 3248517"/>
              <a:gd name="connsiteY82" fmla="*/ 379171 h 3508045"/>
              <a:gd name="connsiteX83" fmla="*/ 2305379 w 3248517"/>
              <a:gd name="connsiteY83" fmla="*/ 238764 h 3508045"/>
              <a:gd name="connsiteX84" fmla="*/ 2167863 w 3248517"/>
              <a:gd name="connsiteY84" fmla="*/ 296731 h 3508045"/>
              <a:gd name="connsiteX85" fmla="*/ 2035574 w 3248517"/>
              <a:gd name="connsiteY85" fmla="*/ 307863 h 3508045"/>
              <a:gd name="connsiteX86" fmla="*/ 2047899 w 3248517"/>
              <a:gd name="connsiteY86" fmla="*/ 174099 h 3508045"/>
              <a:gd name="connsiteX87" fmla="*/ 2126456 w 3248517"/>
              <a:gd name="connsiteY87" fmla="*/ 0 h 3508045"/>
              <a:gd name="connsiteX88" fmla="*/ 1966650 w 3248517"/>
              <a:gd name="connsiteY88" fmla="*/ 257318 h 3508045"/>
              <a:gd name="connsiteX89" fmla="*/ 1936870 w 3248517"/>
              <a:gd name="connsiteY89" fmla="*/ 32164 h 3508045"/>
              <a:gd name="connsiteX90" fmla="*/ 1901275 w 3248517"/>
              <a:gd name="connsiteY90" fmla="*/ 208756 h 3508045"/>
              <a:gd name="connsiteX91" fmla="*/ 1931363 w 3248517"/>
              <a:gd name="connsiteY91" fmla="*/ 367315 h 3508045"/>
              <a:gd name="connsiteX92" fmla="*/ 1837294 w 3248517"/>
              <a:gd name="connsiteY92" fmla="*/ 288733 h 3508045"/>
              <a:gd name="connsiteX93" fmla="*/ 1776782 w 3248517"/>
              <a:gd name="connsiteY93" fmla="*/ 138130 h 3508045"/>
              <a:gd name="connsiteX94" fmla="*/ 1812524 w 3248517"/>
              <a:gd name="connsiteY94" fmla="*/ 363351 h 3508045"/>
              <a:gd name="connsiteX95" fmla="*/ 2358415 w 3248517"/>
              <a:gd name="connsiteY95" fmla="*/ 907420 h 3508045"/>
              <a:gd name="connsiteX96" fmla="*/ 2235543 w 3248517"/>
              <a:gd name="connsiteY96" fmla="*/ 830779 h 3508045"/>
              <a:gd name="connsiteX97" fmla="*/ 2065635 w 3248517"/>
              <a:gd name="connsiteY97" fmla="*/ 746314 h 3508045"/>
              <a:gd name="connsiteX98" fmla="*/ 2108531 w 3248517"/>
              <a:gd name="connsiteY98" fmla="*/ 998194 h 3508045"/>
              <a:gd name="connsiteX99" fmla="*/ 2259254 w 3248517"/>
              <a:gd name="connsiteY99" fmla="*/ 1067227 h 3508045"/>
              <a:gd name="connsiteX100" fmla="*/ 2285163 w 3248517"/>
              <a:gd name="connsiteY100" fmla="*/ 1144483 h 3508045"/>
              <a:gd name="connsiteX101" fmla="*/ 2187208 w 3248517"/>
              <a:gd name="connsiteY101" fmla="*/ 1396872 h 3508045"/>
              <a:gd name="connsiteX102" fmla="*/ 1962055 w 3248517"/>
              <a:gd name="connsiteY102" fmla="*/ 1419847 h 3508045"/>
              <a:gd name="connsiteX103" fmla="*/ 1658786 w 3248517"/>
              <a:gd name="connsiteY103" fmla="*/ 1452012 h 3508045"/>
              <a:gd name="connsiteX104" fmla="*/ 514638 w 3248517"/>
              <a:gd name="connsiteY104" fmla="*/ 1433632 h 3508045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68828 w 3248517"/>
              <a:gd name="connsiteY41" fmla="*/ 3496775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68828 w 3248517"/>
              <a:gd name="connsiteY41" fmla="*/ 3496775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773"/>
              <a:gd name="connsiteX1" fmla="*/ 514638 w 3248517"/>
              <a:gd name="connsiteY1" fmla="*/ 1433632 h 3507773"/>
              <a:gd name="connsiteX2" fmla="*/ 202179 w 3248517"/>
              <a:gd name="connsiteY2" fmla="*/ 1603646 h 3507773"/>
              <a:gd name="connsiteX3" fmla="*/ 18380 w 3248517"/>
              <a:gd name="connsiteY3" fmla="*/ 1787445 h 3507773"/>
              <a:gd name="connsiteX4" fmla="*/ 0 w 3248517"/>
              <a:gd name="connsiteY4" fmla="*/ 2063143 h 3507773"/>
              <a:gd name="connsiteX5" fmla="*/ 151635 w 3248517"/>
              <a:gd name="connsiteY5" fmla="*/ 1952864 h 3507773"/>
              <a:gd name="connsiteX6" fmla="*/ 188394 w 3248517"/>
              <a:gd name="connsiteY6" fmla="*/ 2003409 h 3507773"/>
              <a:gd name="connsiteX7" fmla="*/ 202179 w 3248517"/>
              <a:gd name="connsiteY7" fmla="*/ 1856369 h 3507773"/>
              <a:gd name="connsiteX8" fmla="*/ 280294 w 3248517"/>
              <a:gd name="connsiteY8" fmla="*/ 2269917 h 3507773"/>
              <a:gd name="connsiteX9" fmla="*/ 36760 w 3248517"/>
              <a:gd name="connsiteY9" fmla="*/ 2550211 h 3507773"/>
              <a:gd name="connsiteX10" fmla="*/ 45950 w 3248517"/>
              <a:gd name="connsiteY10" fmla="*/ 3363521 h 3507773"/>
              <a:gd name="connsiteX11" fmla="*/ 105685 w 3248517"/>
              <a:gd name="connsiteY11" fmla="*/ 3326761 h 3507773"/>
              <a:gd name="connsiteX12" fmla="*/ 133255 w 3248517"/>
              <a:gd name="connsiteY12" fmla="*/ 3469206 h 3507773"/>
              <a:gd name="connsiteX13" fmla="*/ 298674 w 3248517"/>
              <a:gd name="connsiteY13" fmla="*/ 3464611 h 3507773"/>
              <a:gd name="connsiteX14" fmla="*/ 353813 w 3248517"/>
              <a:gd name="connsiteY14" fmla="*/ 3427851 h 3507773"/>
              <a:gd name="connsiteX15" fmla="*/ 174609 w 3248517"/>
              <a:gd name="connsiteY15" fmla="*/ 3276217 h 3507773"/>
              <a:gd name="connsiteX16" fmla="*/ 170014 w 3248517"/>
              <a:gd name="connsiteY16" fmla="*/ 2720225 h 3507773"/>
              <a:gd name="connsiteX17" fmla="*/ 390573 w 3248517"/>
              <a:gd name="connsiteY17" fmla="*/ 2605350 h 3507773"/>
              <a:gd name="connsiteX18" fmla="*/ 298674 w 3248517"/>
              <a:gd name="connsiteY18" fmla="*/ 2734010 h 3507773"/>
              <a:gd name="connsiteX19" fmla="*/ 680057 w 3248517"/>
              <a:gd name="connsiteY19" fmla="*/ 3294597 h 3507773"/>
              <a:gd name="connsiteX20" fmla="*/ 721411 w 3248517"/>
              <a:gd name="connsiteY20" fmla="*/ 3262432 h 3507773"/>
              <a:gd name="connsiteX21" fmla="*/ 735196 w 3248517"/>
              <a:gd name="connsiteY21" fmla="*/ 3363521 h 3507773"/>
              <a:gd name="connsiteX22" fmla="*/ 928185 w 3248517"/>
              <a:gd name="connsiteY22" fmla="*/ 3363521 h 3507773"/>
              <a:gd name="connsiteX23" fmla="*/ 974135 w 3248517"/>
              <a:gd name="connsiteY23" fmla="*/ 3331356 h 3507773"/>
              <a:gd name="connsiteX24" fmla="*/ 758171 w 3248517"/>
              <a:gd name="connsiteY24" fmla="*/ 3193507 h 3507773"/>
              <a:gd name="connsiteX25" fmla="*/ 510043 w 3248517"/>
              <a:gd name="connsiteY25" fmla="*/ 2821314 h 3507773"/>
              <a:gd name="connsiteX26" fmla="*/ 519233 w 3248517"/>
              <a:gd name="connsiteY26" fmla="*/ 2738605 h 3507773"/>
              <a:gd name="connsiteX27" fmla="*/ 914400 w 3248517"/>
              <a:gd name="connsiteY27" fmla="*/ 2334247 h 3507773"/>
              <a:gd name="connsiteX28" fmla="*/ 1709331 w 3248517"/>
              <a:gd name="connsiteY28" fmla="*/ 2380197 h 3507773"/>
              <a:gd name="connsiteX29" fmla="*/ 1585267 w 3248517"/>
              <a:gd name="connsiteY29" fmla="*/ 3248647 h 3507773"/>
              <a:gd name="connsiteX30" fmla="*/ 1622026 w 3248517"/>
              <a:gd name="connsiteY30" fmla="*/ 3239457 h 3507773"/>
              <a:gd name="connsiteX31" fmla="*/ 1617432 w 3248517"/>
              <a:gd name="connsiteY31" fmla="*/ 3386496 h 3507773"/>
              <a:gd name="connsiteX32" fmla="*/ 1824205 w 3248517"/>
              <a:gd name="connsiteY32" fmla="*/ 3450826 h 3507773"/>
              <a:gd name="connsiteX33" fmla="*/ 1856370 w 3248517"/>
              <a:gd name="connsiteY33" fmla="*/ 3391091 h 3507773"/>
              <a:gd name="connsiteX34" fmla="*/ 1718521 w 3248517"/>
              <a:gd name="connsiteY34" fmla="*/ 3303786 h 3507773"/>
              <a:gd name="connsiteX35" fmla="*/ 1746091 w 3248517"/>
              <a:gd name="connsiteY35" fmla="*/ 2908619 h 3507773"/>
              <a:gd name="connsiteX36" fmla="*/ 1870155 w 3248517"/>
              <a:gd name="connsiteY36" fmla="*/ 2623730 h 3507773"/>
              <a:gd name="connsiteX37" fmla="*/ 1975840 w 3248517"/>
              <a:gd name="connsiteY37" fmla="*/ 2844289 h 3507773"/>
              <a:gd name="connsiteX38" fmla="*/ 2058549 w 3248517"/>
              <a:gd name="connsiteY38" fmla="*/ 3060253 h 3507773"/>
              <a:gd name="connsiteX39" fmla="*/ 2104499 w 3248517"/>
              <a:gd name="connsiteY39" fmla="*/ 3358926 h 3507773"/>
              <a:gd name="connsiteX40" fmla="*/ 2141259 w 3248517"/>
              <a:gd name="connsiteY40" fmla="*/ 3326761 h 3507773"/>
              <a:gd name="connsiteX41" fmla="*/ 2155499 w 3248517"/>
              <a:gd name="connsiteY41" fmla="*/ 3478113 h 3507773"/>
              <a:gd name="connsiteX42" fmla="*/ 2309062 w 3248517"/>
              <a:gd name="connsiteY42" fmla="*/ 3507439 h 3507773"/>
              <a:gd name="connsiteX43" fmla="*/ 2353539 w 3248517"/>
              <a:gd name="connsiteY43" fmla="*/ 3463419 h 3507773"/>
              <a:gd name="connsiteX44" fmla="*/ 2240700 w 3248517"/>
              <a:gd name="connsiteY44" fmla="*/ 3366924 h 3507773"/>
              <a:gd name="connsiteX45" fmla="*/ 2145854 w 3248517"/>
              <a:gd name="connsiteY45" fmla="*/ 3087823 h 3507773"/>
              <a:gd name="connsiteX46" fmla="*/ 2101660 w 3248517"/>
              <a:gd name="connsiteY46" fmla="*/ 2817884 h 3507773"/>
              <a:gd name="connsiteX47" fmla="*/ 2072334 w 3248517"/>
              <a:gd name="connsiteY47" fmla="*/ 2357222 h 3507773"/>
              <a:gd name="connsiteX48" fmla="*/ 2313376 w 3248517"/>
              <a:gd name="connsiteY48" fmla="*/ 2205413 h 3507773"/>
              <a:gd name="connsiteX49" fmla="*/ 2604615 w 3248517"/>
              <a:gd name="connsiteY49" fmla="*/ 1779447 h 3507773"/>
              <a:gd name="connsiteX50" fmla="*/ 2672628 w 3248517"/>
              <a:gd name="connsiteY50" fmla="*/ 1448891 h 3507773"/>
              <a:gd name="connsiteX51" fmla="*/ 2785010 w 3248517"/>
              <a:gd name="connsiteY51" fmla="*/ 1398346 h 3507773"/>
              <a:gd name="connsiteX52" fmla="*/ 2774628 w 3248517"/>
              <a:gd name="connsiteY52" fmla="*/ 1288521 h 3507773"/>
              <a:gd name="connsiteX53" fmla="*/ 2760106 w 3248517"/>
              <a:gd name="connsiteY53" fmla="*/ 1231453 h 3507773"/>
              <a:gd name="connsiteX54" fmla="*/ 2783362 w 3248517"/>
              <a:gd name="connsiteY54" fmla="*/ 1121454 h 3507773"/>
              <a:gd name="connsiteX55" fmla="*/ 2813492 w 3248517"/>
              <a:gd name="connsiteY55" fmla="*/ 1132185 h 3507773"/>
              <a:gd name="connsiteX56" fmla="*/ 2807530 w 3248517"/>
              <a:gd name="connsiteY56" fmla="*/ 1066034 h 3507773"/>
              <a:gd name="connsiteX57" fmla="*/ 2835100 w 3248517"/>
              <a:gd name="connsiteY57" fmla="*/ 1020084 h 3507773"/>
              <a:gd name="connsiteX58" fmla="*/ 2946306 w 3248517"/>
              <a:gd name="connsiteY58" fmla="*/ 872562 h 3507773"/>
              <a:gd name="connsiteX59" fmla="*/ 2986734 w 3248517"/>
              <a:gd name="connsiteY59" fmla="*/ 771955 h 3507773"/>
              <a:gd name="connsiteX60" fmla="*/ 2876992 w 3248517"/>
              <a:gd name="connsiteY60" fmla="*/ 819245 h 3507773"/>
              <a:gd name="connsiteX61" fmla="*/ 2742744 w 3248517"/>
              <a:gd name="connsiteY61" fmla="*/ 868450 h 3507773"/>
              <a:gd name="connsiteX62" fmla="*/ 3074039 w 3248517"/>
              <a:gd name="connsiteY62" fmla="*/ 501589 h 3507773"/>
              <a:gd name="connsiteX63" fmla="*/ 3219323 w 3248517"/>
              <a:gd name="connsiteY63" fmla="*/ 46231 h 3507773"/>
              <a:gd name="connsiteX64" fmla="*/ 3119988 w 3248517"/>
              <a:gd name="connsiteY64" fmla="*/ 328453 h 3507773"/>
              <a:gd name="connsiteX65" fmla="*/ 3079371 w 3248517"/>
              <a:gd name="connsiteY65" fmla="*/ 38232 h 3507773"/>
              <a:gd name="connsiteX66" fmla="*/ 3059798 w 3248517"/>
              <a:gd name="connsiteY66" fmla="*/ 388642 h 3507773"/>
              <a:gd name="connsiteX67" fmla="*/ 2963023 w 3248517"/>
              <a:gd name="connsiteY67" fmla="*/ 482754 h 3507773"/>
              <a:gd name="connsiteX68" fmla="*/ 2822963 w 3248517"/>
              <a:gd name="connsiteY68" fmla="*/ 60189 h 3507773"/>
              <a:gd name="connsiteX69" fmla="*/ 2887119 w 3248517"/>
              <a:gd name="connsiteY69" fmla="*/ 521161 h 3507773"/>
              <a:gd name="connsiteX70" fmla="*/ 2715630 w 3248517"/>
              <a:gd name="connsiteY70" fmla="*/ 730601 h 3507773"/>
              <a:gd name="connsiteX71" fmla="*/ 2649828 w 3248517"/>
              <a:gd name="connsiteY71" fmla="*/ 620884 h 3507773"/>
              <a:gd name="connsiteX72" fmla="*/ 2633832 w 3248517"/>
              <a:gd name="connsiteY72" fmla="*/ 446449 h 3507773"/>
              <a:gd name="connsiteX73" fmla="*/ 2586971 w 3248517"/>
              <a:gd name="connsiteY73" fmla="*/ 643296 h 3507773"/>
              <a:gd name="connsiteX74" fmla="*/ 2650846 w 3248517"/>
              <a:gd name="connsiteY74" fmla="*/ 771218 h 3507773"/>
              <a:gd name="connsiteX75" fmla="*/ 2632922 w 3248517"/>
              <a:gd name="connsiteY75" fmla="*/ 854946 h 3507773"/>
              <a:gd name="connsiteX76" fmla="*/ 2481287 w 3248517"/>
              <a:gd name="connsiteY76" fmla="*/ 854665 h 3507773"/>
              <a:gd name="connsiteX77" fmla="*/ 2393982 w 3248517"/>
              <a:gd name="connsiteY77" fmla="*/ 753575 h 3507773"/>
              <a:gd name="connsiteX78" fmla="*/ 2447929 w 3248517"/>
              <a:gd name="connsiteY78" fmla="*/ 605344 h 3507773"/>
              <a:gd name="connsiteX79" fmla="*/ 2420079 w 3248517"/>
              <a:gd name="connsiteY79" fmla="*/ 458586 h 3507773"/>
              <a:gd name="connsiteX80" fmla="*/ 2330389 w 3248517"/>
              <a:gd name="connsiteY80" fmla="*/ 702575 h 3507773"/>
              <a:gd name="connsiteX81" fmla="*/ 2045501 w 3248517"/>
              <a:gd name="connsiteY81" fmla="*/ 470160 h 3507773"/>
              <a:gd name="connsiteX82" fmla="*/ 2079139 w 3248517"/>
              <a:gd name="connsiteY82" fmla="*/ 379171 h 3507773"/>
              <a:gd name="connsiteX83" fmla="*/ 2305379 w 3248517"/>
              <a:gd name="connsiteY83" fmla="*/ 238764 h 3507773"/>
              <a:gd name="connsiteX84" fmla="*/ 2167863 w 3248517"/>
              <a:gd name="connsiteY84" fmla="*/ 296731 h 3507773"/>
              <a:gd name="connsiteX85" fmla="*/ 2035574 w 3248517"/>
              <a:gd name="connsiteY85" fmla="*/ 307863 h 3507773"/>
              <a:gd name="connsiteX86" fmla="*/ 2047899 w 3248517"/>
              <a:gd name="connsiteY86" fmla="*/ 174099 h 3507773"/>
              <a:gd name="connsiteX87" fmla="*/ 2126456 w 3248517"/>
              <a:gd name="connsiteY87" fmla="*/ 0 h 3507773"/>
              <a:gd name="connsiteX88" fmla="*/ 1966650 w 3248517"/>
              <a:gd name="connsiteY88" fmla="*/ 257318 h 3507773"/>
              <a:gd name="connsiteX89" fmla="*/ 1936870 w 3248517"/>
              <a:gd name="connsiteY89" fmla="*/ 32164 h 3507773"/>
              <a:gd name="connsiteX90" fmla="*/ 1901275 w 3248517"/>
              <a:gd name="connsiteY90" fmla="*/ 208756 h 3507773"/>
              <a:gd name="connsiteX91" fmla="*/ 1931363 w 3248517"/>
              <a:gd name="connsiteY91" fmla="*/ 367315 h 3507773"/>
              <a:gd name="connsiteX92" fmla="*/ 1837294 w 3248517"/>
              <a:gd name="connsiteY92" fmla="*/ 288733 h 3507773"/>
              <a:gd name="connsiteX93" fmla="*/ 1776782 w 3248517"/>
              <a:gd name="connsiteY93" fmla="*/ 138130 h 3507773"/>
              <a:gd name="connsiteX94" fmla="*/ 1812524 w 3248517"/>
              <a:gd name="connsiteY94" fmla="*/ 363351 h 3507773"/>
              <a:gd name="connsiteX95" fmla="*/ 2358415 w 3248517"/>
              <a:gd name="connsiteY95" fmla="*/ 907420 h 3507773"/>
              <a:gd name="connsiteX96" fmla="*/ 2235543 w 3248517"/>
              <a:gd name="connsiteY96" fmla="*/ 830779 h 3507773"/>
              <a:gd name="connsiteX97" fmla="*/ 2065635 w 3248517"/>
              <a:gd name="connsiteY97" fmla="*/ 746314 h 3507773"/>
              <a:gd name="connsiteX98" fmla="*/ 2108531 w 3248517"/>
              <a:gd name="connsiteY98" fmla="*/ 998194 h 3507773"/>
              <a:gd name="connsiteX99" fmla="*/ 2259254 w 3248517"/>
              <a:gd name="connsiteY99" fmla="*/ 1067227 h 3507773"/>
              <a:gd name="connsiteX100" fmla="*/ 2285163 w 3248517"/>
              <a:gd name="connsiteY100" fmla="*/ 1144483 h 3507773"/>
              <a:gd name="connsiteX101" fmla="*/ 2187208 w 3248517"/>
              <a:gd name="connsiteY101" fmla="*/ 1396872 h 3507773"/>
              <a:gd name="connsiteX102" fmla="*/ 1962055 w 3248517"/>
              <a:gd name="connsiteY102" fmla="*/ 1419847 h 3507773"/>
              <a:gd name="connsiteX103" fmla="*/ 1658786 w 3248517"/>
              <a:gd name="connsiteY103" fmla="*/ 1452012 h 3507773"/>
              <a:gd name="connsiteX104" fmla="*/ 514638 w 3248517"/>
              <a:gd name="connsiteY104" fmla="*/ 1433632 h 3507773"/>
              <a:gd name="connsiteX0" fmla="*/ 514638 w 3248517"/>
              <a:gd name="connsiteY0" fmla="*/ 1433632 h 3507773"/>
              <a:gd name="connsiteX1" fmla="*/ 514638 w 3248517"/>
              <a:gd name="connsiteY1" fmla="*/ 1433632 h 3507773"/>
              <a:gd name="connsiteX2" fmla="*/ 202179 w 3248517"/>
              <a:gd name="connsiteY2" fmla="*/ 1603646 h 3507773"/>
              <a:gd name="connsiteX3" fmla="*/ 18380 w 3248517"/>
              <a:gd name="connsiteY3" fmla="*/ 1787445 h 3507773"/>
              <a:gd name="connsiteX4" fmla="*/ 0 w 3248517"/>
              <a:gd name="connsiteY4" fmla="*/ 2063143 h 3507773"/>
              <a:gd name="connsiteX5" fmla="*/ 151635 w 3248517"/>
              <a:gd name="connsiteY5" fmla="*/ 1952864 h 3507773"/>
              <a:gd name="connsiteX6" fmla="*/ 188394 w 3248517"/>
              <a:gd name="connsiteY6" fmla="*/ 2003409 h 3507773"/>
              <a:gd name="connsiteX7" fmla="*/ 202179 w 3248517"/>
              <a:gd name="connsiteY7" fmla="*/ 1856369 h 3507773"/>
              <a:gd name="connsiteX8" fmla="*/ 280294 w 3248517"/>
              <a:gd name="connsiteY8" fmla="*/ 2269917 h 3507773"/>
              <a:gd name="connsiteX9" fmla="*/ 36760 w 3248517"/>
              <a:gd name="connsiteY9" fmla="*/ 2550211 h 3507773"/>
              <a:gd name="connsiteX10" fmla="*/ 45950 w 3248517"/>
              <a:gd name="connsiteY10" fmla="*/ 3363521 h 3507773"/>
              <a:gd name="connsiteX11" fmla="*/ 105685 w 3248517"/>
              <a:gd name="connsiteY11" fmla="*/ 3326761 h 3507773"/>
              <a:gd name="connsiteX12" fmla="*/ 133255 w 3248517"/>
              <a:gd name="connsiteY12" fmla="*/ 3469206 h 3507773"/>
              <a:gd name="connsiteX13" fmla="*/ 298674 w 3248517"/>
              <a:gd name="connsiteY13" fmla="*/ 3464611 h 3507773"/>
              <a:gd name="connsiteX14" fmla="*/ 353813 w 3248517"/>
              <a:gd name="connsiteY14" fmla="*/ 3427851 h 3507773"/>
              <a:gd name="connsiteX15" fmla="*/ 174609 w 3248517"/>
              <a:gd name="connsiteY15" fmla="*/ 3276217 h 3507773"/>
              <a:gd name="connsiteX16" fmla="*/ 170014 w 3248517"/>
              <a:gd name="connsiteY16" fmla="*/ 2720225 h 3507773"/>
              <a:gd name="connsiteX17" fmla="*/ 390573 w 3248517"/>
              <a:gd name="connsiteY17" fmla="*/ 2605350 h 3507773"/>
              <a:gd name="connsiteX18" fmla="*/ 298674 w 3248517"/>
              <a:gd name="connsiteY18" fmla="*/ 2734010 h 3507773"/>
              <a:gd name="connsiteX19" fmla="*/ 680057 w 3248517"/>
              <a:gd name="connsiteY19" fmla="*/ 3294597 h 3507773"/>
              <a:gd name="connsiteX20" fmla="*/ 721411 w 3248517"/>
              <a:gd name="connsiteY20" fmla="*/ 3262432 h 3507773"/>
              <a:gd name="connsiteX21" fmla="*/ 735196 w 3248517"/>
              <a:gd name="connsiteY21" fmla="*/ 3363521 h 3507773"/>
              <a:gd name="connsiteX22" fmla="*/ 928185 w 3248517"/>
              <a:gd name="connsiteY22" fmla="*/ 3363521 h 3507773"/>
              <a:gd name="connsiteX23" fmla="*/ 974135 w 3248517"/>
              <a:gd name="connsiteY23" fmla="*/ 3331356 h 3507773"/>
              <a:gd name="connsiteX24" fmla="*/ 758171 w 3248517"/>
              <a:gd name="connsiteY24" fmla="*/ 3193507 h 3507773"/>
              <a:gd name="connsiteX25" fmla="*/ 510043 w 3248517"/>
              <a:gd name="connsiteY25" fmla="*/ 2821314 h 3507773"/>
              <a:gd name="connsiteX26" fmla="*/ 519233 w 3248517"/>
              <a:gd name="connsiteY26" fmla="*/ 2738605 h 3507773"/>
              <a:gd name="connsiteX27" fmla="*/ 914400 w 3248517"/>
              <a:gd name="connsiteY27" fmla="*/ 2334247 h 3507773"/>
              <a:gd name="connsiteX28" fmla="*/ 1709331 w 3248517"/>
              <a:gd name="connsiteY28" fmla="*/ 2380197 h 3507773"/>
              <a:gd name="connsiteX29" fmla="*/ 1585267 w 3248517"/>
              <a:gd name="connsiteY29" fmla="*/ 3248647 h 3507773"/>
              <a:gd name="connsiteX30" fmla="*/ 1622026 w 3248517"/>
              <a:gd name="connsiteY30" fmla="*/ 3239457 h 3507773"/>
              <a:gd name="connsiteX31" fmla="*/ 1617432 w 3248517"/>
              <a:gd name="connsiteY31" fmla="*/ 3386496 h 3507773"/>
              <a:gd name="connsiteX32" fmla="*/ 1824205 w 3248517"/>
              <a:gd name="connsiteY32" fmla="*/ 3450826 h 3507773"/>
              <a:gd name="connsiteX33" fmla="*/ 1856370 w 3248517"/>
              <a:gd name="connsiteY33" fmla="*/ 3391091 h 3507773"/>
              <a:gd name="connsiteX34" fmla="*/ 1718521 w 3248517"/>
              <a:gd name="connsiteY34" fmla="*/ 3303786 h 3507773"/>
              <a:gd name="connsiteX35" fmla="*/ 1746091 w 3248517"/>
              <a:gd name="connsiteY35" fmla="*/ 2908619 h 3507773"/>
              <a:gd name="connsiteX36" fmla="*/ 1870155 w 3248517"/>
              <a:gd name="connsiteY36" fmla="*/ 2623730 h 3507773"/>
              <a:gd name="connsiteX37" fmla="*/ 1975840 w 3248517"/>
              <a:gd name="connsiteY37" fmla="*/ 2844289 h 3507773"/>
              <a:gd name="connsiteX38" fmla="*/ 2058549 w 3248517"/>
              <a:gd name="connsiteY38" fmla="*/ 3060253 h 3507773"/>
              <a:gd name="connsiteX39" fmla="*/ 2104499 w 3248517"/>
              <a:gd name="connsiteY39" fmla="*/ 3358926 h 3507773"/>
              <a:gd name="connsiteX40" fmla="*/ 2141259 w 3248517"/>
              <a:gd name="connsiteY40" fmla="*/ 3326761 h 3507773"/>
              <a:gd name="connsiteX41" fmla="*/ 2155499 w 3248517"/>
              <a:gd name="connsiteY41" fmla="*/ 3478113 h 3507773"/>
              <a:gd name="connsiteX42" fmla="*/ 2309062 w 3248517"/>
              <a:gd name="connsiteY42" fmla="*/ 3507439 h 3507773"/>
              <a:gd name="connsiteX43" fmla="*/ 2353539 w 3248517"/>
              <a:gd name="connsiteY43" fmla="*/ 3463419 h 3507773"/>
              <a:gd name="connsiteX44" fmla="*/ 2240700 w 3248517"/>
              <a:gd name="connsiteY44" fmla="*/ 3366924 h 3507773"/>
              <a:gd name="connsiteX45" fmla="*/ 2145854 w 3248517"/>
              <a:gd name="connsiteY45" fmla="*/ 3087823 h 3507773"/>
              <a:gd name="connsiteX46" fmla="*/ 2101660 w 3248517"/>
              <a:gd name="connsiteY46" fmla="*/ 2817884 h 3507773"/>
              <a:gd name="connsiteX47" fmla="*/ 2072334 w 3248517"/>
              <a:gd name="connsiteY47" fmla="*/ 2357222 h 3507773"/>
              <a:gd name="connsiteX48" fmla="*/ 2313376 w 3248517"/>
              <a:gd name="connsiteY48" fmla="*/ 2205413 h 3507773"/>
              <a:gd name="connsiteX49" fmla="*/ 2604615 w 3248517"/>
              <a:gd name="connsiteY49" fmla="*/ 1779447 h 3507773"/>
              <a:gd name="connsiteX50" fmla="*/ 2672628 w 3248517"/>
              <a:gd name="connsiteY50" fmla="*/ 1448891 h 3507773"/>
              <a:gd name="connsiteX51" fmla="*/ 2785010 w 3248517"/>
              <a:gd name="connsiteY51" fmla="*/ 1398346 h 3507773"/>
              <a:gd name="connsiteX52" fmla="*/ 2774628 w 3248517"/>
              <a:gd name="connsiteY52" fmla="*/ 1288521 h 3507773"/>
              <a:gd name="connsiteX53" fmla="*/ 2760106 w 3248517"/>
              <a:gd name="connsiteY53" fmla="*/ 1231453 h 3507773"/>
              <a:gd name="connsiteX54" fmla="*/ 2783362 w 3248517"/>
              <a:gd name="connsiteY54" fmla="*/ 1121454 h 3507773"/>
              <a:gd name="connsiteX55" fmla="*/ 2813492 w 3248517"/>
              <a:gd name="connsiteY55" fmla="*/ 1132185 h 3507773"/>
              <a:gd name="connsiteX56" fmla="*/ 2807530 w 3248517"/>
              <a:gd name="connsiteY56" fmla="*/ 1066034 h 3507773"/>
              <a:gd name="connsiteX57" fmla="*/ 2835100 w 3248517"/>
              <a:gd name="connsiteY57" fmla="*/ 1020084 h 3507773"/>
              <a:gd name="connsiteX58" fmla="*/ 2946306 w 3248517"/>
              <a:gd name="connsiteY58" fmla="*/ 872562 h 3507773"/>
              <a:gd name="connsiteX59" fmla="*/ 2986734 w 3248517"/>
              <a:gd name="connsiteY59" fmla="*/ 771955 h 3507773"/>
              <a:gd name="connsiteX60" fmla="*/ 2876992 w 3248517"/>
              <a:gd name="connsiteY60" fmla="*/ 819245 h 3507773"/>
              <a:gd name="connsiteX61" fmla="*/ 2742744 w 3248517"/>
              <a:gd name="connsiteY61" fmla="*/ 868450 h 3507773"/>
              <a:gd name="connsiteX62" fmla="*/ 3074039 w 3248517"/>
              <a:gd name="connsiteY62" fmla="*/ 501589 h 3507773"/>
              <a:gd name="connsiteX63" fmla="*/ 3219323 w 3248517"/>
              <a:gd name="connsiteY63" fmla="*/ 46231 h 3507773"/>
              <a:gd name="connsiteX64" fmla="*/ 3119988 w 3248517"/>
              <a:gd name="connsiteY64" fmla="*/ 328453 h 3507773"/>
              <a:gd name="connsiteX65" fmla="*/ 3079371 w 3248517"/>
              <a:gd name="connsiteY65" fmla="*/ 38232 h 3507773"/>
              <a:gd name="connsiteX66" fmla="*/ 3059798 w 3248517"/>
              <a:gd name="connsiteY66" fmla="*/ 388642 h 3507773"/>
              <a:gd name="connsiteX67" fmla="*/ 2963023 w 3248517"/>
              <a:gd name="connsiteY67" fmla="*/ 482754 h 3507773"/>
              <a:gd name="connsiteX68" fmla="*/ 2822963 w 3248517"/>
              <a:gd name="connsiteY68" fmla="*/ 60189 h 3507773"/>
              <a:gd name="connsiteX69" fmla="*/ 2887119 w 3248517"/>
              <a:gd name="connsiteY69" fmla="*/ 521161 h 3507773"/>
              <a:gd name="connsiteX70" fmla="*/ 2715630 w 3248517"/>
              <a:gd name="connsiteY70" fmla="*/ 730601 h 3507773"/>
              <a:gd name="connsiteX71" fmla="*/ 2649828 w 3248517"/>
              <a:gd name="connsiteY71" fmla="*/ 620884 h 3507773"/>
              <a:gd name="connsiteX72" fmla="*/ 2633832 w 3248517"/>
              <a:gd name="connsiteY72" fmla="*/ 446449 h 3507773"/>
              <a:gd name="connsiteX73" fmla="*/ 2586971 w 3248517"/>
              <a:gd name="connsiteY73" fmla="*/ 643296 h 3507773"/>
              <a:gd name="connsiteX74" fmla="*/ 2650846 w 3248517"/>
              <a:gd name="connsiteY74" fmla="*/ 771218 h 3507773"/>
              <a:gd name="connsiteX75" fmla="*/ 2632922 w 3248517"/>
              <a:gd name="connsiteY75" fmla="*/ 854946 h 3507773"/>
              <a:gd name="connsiteX76" fmla="*/ 2481287 w 3248517"/>
              <a:gd name="connsiteY76" fmla="*/ 854665 h 3507773"/>
              <a:gd name="connsiteX77" fmla="*/ 2393982 w 3248517"/>
              <a:gd name="connsiteY77" fmla="*/ 753575 h 3507773"/>
              <a:gd name="connsiteX78" fmla="*/ 2447929 w 3248517"/>
              <a:gd name="connsiteY78" fmla="*/ 605344 h 3507773"/>
              <a:gd name="connsiteX79" fmla="*/ 2420079 w 3248517"/>
              <a:gd name="connsiteY79" fmla="*/ 458586 h 3507773"/>
              <a:gd name="connsiteX80" fmla="*/ 2330389 w 3248517"/>
              <a:gd name="connsiteY80" fmla="*/ 702575 h 3507773"/>
              <a:gd name="connsiteX81" fmla="*/ 2045501 w 3248517"/>
              <a:gd name="connsiteY81" fmla="*/ 470160 h 3507773"/>
              <a:gd name="connsiteX82" fmla="*/ 2079139 w 3248517"/>
              <a:gd name="connsiteY82" fmla="*/ 379171 h 3507773"/>
              <a:gd name="connsiteX83" fmla="*/ 2305379 w 3248517"/>
              <a:gd name="connsiteY83" fmla="*/ 238764 h 3507773"/>
              <a:gd name="connsiteX84" fmla="*/ 2167863 w 3248517"/>
              <a:gd name="connsiteY84" fmla="*/ 296731 h 3507773"/>
              <a:gd name="connsiteX85" fmla="*/ 2035574 w 3248517"/>
              <a:gd name="connsiteY85" fmla="*/ 307863 h 3507773"/>
              <a:gd name="connsiteX86" fmla="*/ 2047899 w 3248517"/>
              <a:gd name="connsiteY86" fmla="*/ 174099 h 3507773"/>
              <a:gd name="connsiteX87" fmla="*/ 2126456 w 3248517"/>
              <a:gd name="connsiteY87" fmla="*/ 0 h 3507773"/>
              <a:gd name="connsiteX88" fmla="*/ 1966650 w 3248517"/>
              <a:gd name="connsiteY88" fmla="*/ 257318 h 3507773"/>
              <a:gd name="connsiteX89" fmla="*/ 1936870 w 3248517"/>
              <a:gd name="connsiteY89" fmla="*/ 32164 h 3507773"/>
              <a:gd name="connsiteX90" fmla="*/ 1901275 w 3248517"/>
              <a:gd name="connsiteY90" fmla="*/ 208756 h 3507773"/>
              <a:gd name="connsiteX91" fmla="*/ 1931363 w 3248517"/>
              <a:gd name="connsiteY91" fmla="*/ 367315 h 3507773"/>
              <a:gd name="connsiteX92" fmla="*/ 1837294 w 3248517"/>
              <a:gd name="connsiteY92" fmla="*/ 288733 h 3507773"/>
              <a:gd name="connsiteX93" fmla="*/ 1776782 w 3248517"/>
              <a:gd name="connsiteY93" fmla="*/ 138130 h 3507773"/>
              <a:gd name="connsiteX94" fmla="*/ 1812524 w 3248517"/>
              <a:gd name="connsiteY94" fmla="*/ 363351 h 3507773"/>
              <a:gd name="connsiteX95" fmla="*/ 2358415 w 3248517"/>
              <a:gd name="connsiteY95" fmla="*/ 907420 h 3507773"/>
              <a:gd name="connsiteX96" fmla="*/ 2235543 w 3248517"/>
              <a:gd name="connsiteY96" fmla="*/ 830779 h 3507773"/>
              <a:gd name="connsiteX97" fmla="*/ 2065635 w 3248517"/>
              <a:gd name="connsiteY97" fmla="*/ 746314 h 3507773"/>
              <a:gd name="connsiteX98" fmla="*/ 2108531 w 3248517"/>
              <a:gd name="connsiteY98" fmla="*/ 998194 h 3507773"/>
              <a:gd name="connsiteX99" fmla="*/ 2259254 w 3248517"/>
              <a:gd name="connsiteY99" fmla="*/ 1067227 h 3507773"/>
              <a:gd name="connsiteX100" fmla="*/ 2285163 w 3248517"/>
              <a:gd name="connsiteY100" fmla="*/ 1144483 h 3507773"/>
              <a:gd name="connsiteX101" fmla="*/ 2187208 w 3248517"/>
              <a:gd name="connsiteY101" fmla="*/ 1396872 h 3507773"/>
              <a:gd name="connsiteX102" fmla="*/ 1962055 w 3248517"/>
              <a:gd name="connsiteY102" fmla="*/ 1419847 h 3507773"/>
              <a:gd name="connsiteX103" fmla="*/ 1658786 w 3248517"/>
              <a:gd name="connsiteY103" fmla="*/ 1452012 h 3507773"/>
              <a:gd name="connsiteX104" fmla="*/ 514638 w 3248517"/>
              <a:gd name="connsiteY104" fmla="*/ 1433632 h 3507773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4638 w 3248517"/>
              <a:gd name="connsiteY104" fmla="*/ 1433632 h 3507439"/>
              <a:gd name="connsiteX0" fmla="*/ 511620 w 3248517"/>
              <a:gd name="connsiteY0" fmla="*/ 1445703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1620 w 3248517"/>
              <a:gd name="connsiteY104" fmla="*/ 1445703 h 3507439"/>
              <a:gd name="connsiteX0" fmla="*/ 511620 w 3248517"/>
              <a:gd name="connsiteY0" fmla="*/ 1445703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1620 w 3248517"/>
              <a:gd name="connsiteY104" fmla="*/ 1445703 h 3507439"/>
              <a:gd name="connsiteX0" fmla="*/ 511620 w 3248517"/>
              <a:gd name="connsiteY0" fmla="*/ 1445703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1620 w 3248517"/>
              <a:gd name="connsiteY104" fmla="*/ 1445703 h 3507439"/>
              <a:gd name="connsiteX0" fmla="*/ 436174 w 3248517"/>
              <a:gd name="connsiteY0" fmla="*/ 1463810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436174 w 3248517"/>
              <a:gd name="connsiteY104" fmla="*/ 1463810 h 3507439"/>
              <a:gd name="connsiteX0" fmla="*/ 1565233 w 3248517"/>
              <a:gd name="connsiteY0" fmla="*/ 1433906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18380 w 3248517"/>
              <a:gd name="connsiteY4" fmla="*/ 178744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18380 w 3248517"/>
              <a:gd name="connsiteY4" fmla="*/ 178744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18380 w 3248517"/>
              <a:gd name="connsiteY4" fmla="*/ 178744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53654 w 3248517"/>
              <a:gd name="connsiteY4" fmla="*/ 177116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46239 w 3229523"/>
              <a:gd name="connsiteY0" fmla="*/ 1433906 h 3507439"/>
              <a:gd name="connsiteX1" fmla="*/ 827604 w 3229523"/>
              <a:gd name="connsiteY1" fmla="*/ 1430614 h 3507439"/>
              <a:gd name="connsiteX2" fmla="*/ 507353 w 3229523"/>
              <a:gd name="connsiteY2" fmla="*/ 1443019 h 3507439"/>
              <a:gd name="connsiteX3" fmla="*/ 183185 w 3229523"/>
              <a:gd name="connsiteY3" fmla="*/ 1603646 h 3507439"/>
              <a:gd name="connsiteX4" fmla="*/ 34660 w 3229523"/>
              <a:gd name="connsiteY4" fmla="*/ 1771165 h 3507439"/>
              <a:gd name="connsiteX5" fmla="*/ 0 w 3229523"/>
              <a:gd name="connsiteY5" fmla="*/ 2063143 h 3507439"/>
              <a:gd name="connsiteX6" fmla="*/ 132641 w 3229523"/>
              <a:gd name="connsiteY6" fmla="*/ 1952864 h 3507439"/>
              <a:gd name="connsiteX7" fmla="*/ 169400 w 3229523"/>
              <a:gd name="connsiteY7" fmla="*/ 2003409 h 3507439"/>
              <a:gd name="connsiteX8" fmla="*/ 183185 w 3229523"/>
              <a:gd name="connsiteY8" fmla="*/ 1856369 h 3507439"/>
              <a:gd name="connsiteX9" fmla="*/ 261300 w 3229523"/>
              <a:gd name="connsiteY9" fmla="*/ 2269917 h 3507439"/>
              <a:gd name="connsiteX10" fmla="*/ 17766 w 3229523"/>
              <a:gd name="connsiteY10" fmla="*/ 2550211 h 3507439"/>
              <a:gd name="connsiteX11" fmla="*/ 26956 w 3229523"/>
              <a:gd name="connsiteY11" fmla="*/ 3363521 h 3507439"/>
              <a:gd name="connsiteX12" fmla="*/ 86691 w 3229523"/>
              <a:gd name="connsiteY12" fmla="*/ 3326761 h 3507439"/>
              <a:gd name="connsiteX13" fmla="*/ 114261 w 3229523"/>
              <a:gd name="connsiteY13" fmla="*/ 3469206 h 3507439"/>
              <a:gd name="connsiteX14" fmla="*/ 279680 w 3229523"/>
              <a:gd name="connsiteY14" fmla="*/ 3464611 h 3507439"/>
              <a:gd name="connsiteX15" fmla="*/ 334819 w 3229523"/>
              <a:gd name="connsiteY15" fmla="*/ 3427851 h 3507439"/>
              <a:gd name="connsiteX16" fmla="*/ 155615 w 3229523"/>
              <a:gd name="connsiteY16" fmla="*/ 3276217 h 3507439"/>
              <a:gd name="connsiteX17" fmla="*/ 151020 w 3229523"/>
              <a:gd name="connsiteY17" fmla="*/ 2720225 h 3507439"/>
              <a:gd name="connsiteX18" fmla="*/ 371579 w 3229523"/>
              <a:gd name="connsiteY18" fmla="*/ 2605350 h 3507439"/>
              <a:gd name="connsiteX19" fmla="*/ 279680 w 3229523"/>
              <a:gd name="connsiteY19" fmla="*/ 2734010 h 3507439"/>
              <a:gd name="connsiteX20" fmla="*/ 661063 w 3229523"/>
              <a:gd name="connsiteY20" fmla="*/ 3294597 h 3507439"/>
              <a:gd name="connsiteX21" fmla="*/ 702417 w 3229523"/>
              <a:gd name="connsiteY21" fmla="*/ 3262432 h 3507439"/>
              <a:gd name="connsiteX22" fmla="*/ 716202 w 3229523"/>
              <a:gd name="connsiteY22" fmla="*/ 3363521 h 3507439"/>
              <a:gd name="connsiteX23" fmla="*/ 909191 w 3229523"/>
              <a:gd name="connsiteY23" fmla="*/ 3363521 h 3507439"/>
              <a:gd name="connsiteX24" fmla="*/ 955141 w 3229523"/>
              <a:gd name="connsiteY24" fmla="*/ 3331356 h 3507439"/>
              <a:gd name="connsiteX25" fmla="*/ 739177 w 3229523"/>
              <a:gd name="connsiteY25" fmla="*/ 3193507 h 3507439"/>
              <a:gd name="connsiteX26" fmla="*/ 491049 w 3229523"/>
              <a:gd name="connsiteY26" fmla="*/ 2821314 h 3507439"/>
              <a:gd name="connsiteX27" fmla="*/ 500239 w 3229523"/>
              <a:gd name="connsiteY27" fmla="*/ 2738605 h 3507439"/>
              <a:gd name="connsiteX28" fmla="*/ 895406 w 3229523"/>
              <a:gd name="connsiteY28" fmla="*/ 2334247 h 3507439"/>
              <a:gd name="connsiteX29" fmla="*/ 1690337 w 3229523"/>
              <a:gd name="connsiteY29" fmla="*/ 2380197 h 3507439"/>
              <a:gd name="connsiteX30" fmla="*/ 1566273 w 3229523"/>
              <a:gd name="connsiteY30" fmla="*/ 3248647 h 3507439"/>
              <a:gd name="connsiteX31" fmla="*/ 1603032 w 3229523"/>
              <a:gd name="connsiteY31" fmla="*/ 3239457 h 3507439"/>
              <a:gd name="connsiteX32" fmla="*/ 1598438 w 3229523"/>
              <a:gd name="connsiteY32" fmla="*/ 3386496 h 3507439"/>
              <a:gd name="connsiteX33" fmla="*/ 1805211 w 3229523"/>
              <a:gd name="connsiteY33" fmla="*/ 3450826 h 3507439"/>
              <a:gd name="connsiteX34" fmla="*/ 1837376 w 3229523"/>
              <a:gd name="connsiteY34" fmla="*/ 3391091 h 3507439"/>
              <a:gd name="connsiteX35" fmla="*/ 1699527 w 3229523"/>
              <a:gd name="connsiteY35" fmla="*/ 3303786 h 3507439"/>
              <a:gd name="connsiteX36" fmla="*/ 1727097 w 3229523"/>
              <a:gd name="connsiteY36" fmla="*/ 2908619 h 3507439"/>
              <a:gd name="connsiteX37" fmla="*/ 1851161 w 3229523"/>
              <a:gd name="connsiteY37" fmla="*/ 2623730 h 3507439"/>
              <a:gd name="connsiteX38" fmla="*/ 1956846 w 3229523"/>
              <a:gd name="connsiteY38" fmla="*/ 2844289 h 3507439"/>
              <a:gd name="connsiteX39" fmla="*/ 2039555 w 3229523"/>
              <a:gd name="connsiteY39" fmla="*/ 3060253 h 3507439"/>
              <a:gd name="connsiteX40" fmla="*/ 2074841 w 3229523"/>
              <a:gd name="connsiteY40" fmla="*/ 3350929 h 3507439"/>
              <a:gd name="connsiteX41" fmla="*/ 2119599 w 3229523"/>
              <a:gd name="connsiteY41" fmla="*/ 3345423 h 3507439"/>
              <a:gd name="connsiteX42" fmla="*/ 2136505 w 3229523"/>
              <a:gd name="connsiteY42" fmla="*/ 3478113 h 3507439"/>
              <a:gd name="connsiteX43" fmla="*/ 2290068 w 3229523"/>
              <a:gd name="connsiteY43" fmla="*/ 3507439 h 3507439"/>
              <a:gd name="connsiteX44" fmla="*/ 2334545 w 3229523"/>
              <a:gd name="connsiteY44" fmla="*/ 3463419 h 3507439"/>
              <a:gd name="connsiteX45" fmla="*/ 2221706 w 3229523"/>
              <a:gd name="connsiteY45" fmla="*/ 3366924 h 3507439"/>
              <a:gd name="connsiteX46" fmla="*/ 2126860 w 3229523"/>
              <a:gd name="connsiteY46" fmla="*/ 3087823 h 3507439"/>
              <a:gd name="connsiteX47" fmla="*/ 2082666 w 3229523"/>
              <a:gd name="connsiteY47" fmla="*/ 2817884 h 3507439"/>
              <a:gd name="connsiteX48" fmla="*/ 2053340 w 3229523"/>
              <a:gd name="connsiteY48" fmla="*/ 2357222 h 3507439"/>
              <a:gd name="connsiteX49" fmla="*/ 2294382 w 3229523"/>
              <a:gd name="connsiteY49" fmla="*/ 2205413 h 3507439"/>
              <a:gd name="connsiteX50" fmla="*/ 2585621 w 3229523"/>
              <a:gd name="connsiteY50" fmla="*/ 1779447 h 3507439"/>
              <a:gd name="connsiteX51" fmla="*/ 2653634 w 3229523"/>
              <a:gd name="connsiteY51" fmla="*/ 1448891 h 3507439"/>
              <a:gd name="connsiteX52" fmla="*/ 2766016 w 3229523"/>
              <a:gd name="connsiteY52" fmla="*/ 1398346 h 3507439"/>
              <a:gd name="connsiteX53" fmla="*/ 2755634 w 3229523"/>
              <a:gd name="connsiteY53" fmla="*/ 1288521 h 3507439"/>
              <a:gd name="connsiteX54" fmla="*/ 2741112 w 3229523"/>
              <a:gd name="connsiteY54" fmla="*/ 1231453 h 3507439"/>
              <a:gd name="connsiteX55" fmla="*/ 2764368 w 3229523"/>
              <a:gd name="connsiteY55" fmla="*/ 1121454 h 3507439"/>
              <a:gd name="connsiteX56" fmla="*/ 2794498 w 3229523"/>
              <a:gd name="connsiteY56" fmla="*/ 1132185 h 3507439"/>
              <a:gd name="connsiteX57" fmla="*/ 2788536 w 3229523"/>
              <a:gd name="connsiteY57" fmla="*/ 1066034 h 3507439"/>
              <a:gd name="connsiteX58" fmla="*/ 2816106 w 3229523"/>
              <a:gd name="connsiteY58" fmla="*/ 1020084 h 3507439"/>
              <a:gd name="connsiteX59" fmla="*/ 2927312 w 3229523"/>
              <a:gd name="connsiteY59" fmla="*/ 872562 h 3507439"/>
              <a:gd name="connsiteX60" fmla="*/ 2967740 w 3229523"/>
              <a:gd name="connsiteY60" fmla="*/ 771955 h 3507439"/>
              <a:gd name="connsiteX61" fmla="*/ 2857998 w 3229523"/>
              <a:gd name="connsiteY61" fmla="*/ 819245 h 3507439"/>
              <a:gd name="connsiteX62" fmla="*/ 2723750 w 3229523"/>
              <a:gd name="connsiteY62" fmla="*/ 868450 h 3507439"/>
              <a:gd name="connsiteX63" fmla="*/ 3055045 w 3229523"/>
              <a:gd name="connsiteY63" fmla="*/ 501589 h 3507439"/>
              <a:gd name="connsiteX64" fmla="*/ 3200329 w 3229523"/>
              <a:gd name="connsiteY64" fmla="*/ 46231 h 3507439"/>
              <a:gd name="connsiteX65" fmla="*/ 3100994 w 3229523"/>
              <a:gd name="connsiteY65" fmla="*/ 328453 h 3507439"/>
              <a:gd name="connsiteX66" fmla="*/ 3060377 w 3229523"/>
              <a:gd name="connsiteY66" fmla="*/ 38232 h 3507439"/>
              <a:gd name="connsiteX67" fmla="*/ 3040804 w 3229523"/>
              <a:gd name="connsiteY67" fmla="*/ 388642 h 3507439"/>
              <a:gd name="connsiteX68" fmla="*/ 2944029 w 3229523"/>
              <a:gd name="connsiteY68" fmla="*/ 482754 h 3507439"/>
              <a:gd name="connsiteX69" fmla="*/ 2803969 w 3229523"/>
              <a:gd name="connsiteY69" fmla="*/ 60189 h 3507439"/>
              <a:gd name="connsiteX70" fmla="*/ 2868125 w 3229523"/>
              <a:gd name="connsiteY70" fmla="*/ 521161 h 3507439"/>
              <a:gd name="connsiteX71" fmla="*/ 2696636 w 3229523"/>
              <a:gd name="connsiteY71" fmla="*/ 730601 h 3507439"/>
              <a:gd name="connsiteX72" fmla="*/ 2630834 w 3229523"/>
              <a:gd name="connsiteY72" fmla="*/ 620884 h 3507439"/>
              <a:gd name="connsiteX73" fmla="*/ 2614838 w 3229523"/>
              <a:gd name="connsiteY73" fmla="*/ 446449 h 3507439"/>
              <a:gd name="connsiteX74" fmla="*/ 2567977 w 3229523"/>
              <a:gd name="connsiteY74" fmla="*/ 643296 h 3507439"/>
              <a:gd name="connsiteX75" fmla="*/ 2631852 w 3229523"/>
              <a:gd name="connsiteY75" fmla="*/ 771218 h 3507439"/>
              <a:gd name="connsiteX76" fmla="*/ 2613928 w 3229523"/>
              <a:gd name="connsiteY76" fmla="*/ 854946 h 3507439"/>
              <a:gd name="connsiteX77" fmla="*/ 2462293 w 3229523"/>
              <a:gd name="connsiteY77" fmla="*/ 854665 h 3507439"/>
              <a:gd name="connsiteX78" fmla="*/ 2374988 w 3229523"/>
              <a:gd name="connsiteY78" fmla="*/ 753575 h 3507439"/>
              <a:gd name="connsiteX79" fmla="*/ 2428935 w 3229523"/>
              <a:gd name="connsiteY79" fmla="*/ 605344 h 3507439"/>
              <a:gd name="connsiteX80" fmla="*/ 2401085 w 3229523"/>
              <a:gd name="connsiteY80" fmla="*/ 458586 h 3507439"/>
              <a:gd name="connsiteX81" fmla="*/ 2311395 w 3229523"/>
              <a:gd name="connsiteY81" fmla="*/ 702575 h 3507439"/>
              <a:gd name="connsiteX82" fmla="*/ 2026507 w 3229523"/>
              <a:gd name="connsiteY82" fmla="*/ 470160 h 3507439"/>
              <a:gd name="connsiteX83" fmla="*/ 2060145 w 3229523"/>
              <a:gd name="connsiteY83" fmla="*/ 379171 h 3507439"/>
              <a:gd name="connsiteX84" fmla="*/ 2286385 w 3229523"/>
              <a:gd name="connsiteY84" fmla="*/ 238764 h 3507439"/>
              <a:gd name="connsiteX85" fmla="*/ 2148869 w 3229523"/>
              <a:gd name="connsiteY85" fmla="*/ 296731 h 3507439"/>
              <a:gd name="connsiteX86" fmla="*/ 2016580 w 3229523"/>
              <a:gd name="connsiteY86" fmla="*/ 307863 h 3507439"/>
              <a:gd name="connsiteX87" fmla="*/ 2028905 w 3229523"/>
              <a:gd name="connsiteY87" fmla="*/ 174099 h 3507439"/>
              <a:gd name="connsiteX88" fmla="*/ 2107462 w 3229523"/>
              <a:gd name="connsiteY88" fmla="*/ 0 h 3507439"/>
              <a:gd name="connsiteX89" fmla="*/ 1947656 w 3229523"/>
              <a:gd name="connsiteY89" fmla="*/ 257318 h 3507439"/>
              <a:gd name="connsiteX90" fmla="*/ 1917876 w 3229523"/>
              <a:gd name="connsiteY90" fmla="*/ 32164 h 3507439"/>
              <a:gd name="connsiteX91" fmla="*/ 1882281 w 3229523"/>
              <a:gd name="connsiteY91" fmla="*/ 208756 h 3507439"/>
              <a:gd name="connsiteX92" fmla="*/ 1912369 w 3229523"/>
              <a:gd name="connsiteY92" fmla="*/ 367315 h 3507439"/>
              <a:gd name="connsiteX93" fmla="*/ 1818300 w 3229523"/>
              <a:gd name="connsiteY93" fmla="*/ 288733 h 3507439"/>
              <a:gd name="connsiteX94" fmla="*/ 1757788 w 3229523"/>
              <a:gd name="connsiteY94" fmla="*/ 138130 h 3507439"/>
              <a:gd name="connsiteX95" fmla="*/ 1793530 w 3229523"/>
              <a:gd name="connsiteY95" fmla="*/ 363351 h 3507439"/>
              <a:gd name="connsiteX96" fmla="*/ 2339421 w 3229523"/>
              <a:gd name="connsiteY96" fmla="*/ 907420 h 3507439"/>
              <a:gd name="connsiteX97" fmla="*/ 2216549 w 3229523"/>
              <a:gd name="connsiteY97" fmla="*/ 830779 h 3507439"/>
              <a:gd name="connsiteX98" fmla="*/ 2046641 w 3229523"/>
              <a:gd name="connsiteY98" fmla="*/ 746314 h 3507439"/>
              <a:gd name="connsiteX99" fmla="*/ 2089537 w 3229523"/>
              <a:gd name="connsiteY99" fmla="*/ 998194 h 3507439"/>
              <a:gd name="connsiteX100" fmla="*/ 2240260 w 3229523"/>
              <a:gd name="connsiteY100" fmla="*/ 1067227 h 3507439"/>
              <a:gd name="connsiteX101" fmla="*/ 2266169 w 3229523"/>
              <a:gd name="connsiteY101" fmla="*/ 1144483 h 3507439"/>
              <a:gd name="connsiteX102" fmla="*/ 2168214 w 3229523"/>
              <a:gd name="connsiteY102" fmla="*/ 1396872 h 3507439"/>
              <a:gd name="connsiteX103" fmla="*/ 1825366 w 3229523"/>
              <a:gd name="connsiteY103" fmla="*/ 1398722 h 3507439"/>
              <a:gd name="connsiteX104" fmla="*/ 1546239 w 3229523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2755 w 3229637"/>
              <a:gd name="connsiteY6" fmla="*/ 195286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2755 w 3229637"/>
              <a:gd name="connsiteY6" fmla="*/ 195286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05621 w 3229637"/>
              <a:gd name="connsiteY6" fmla="*/ 192030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2755 w 3229637"/>
              <a:gd name="connsiteY6" fmla="*/ 1917591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202292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34161 w 3229637"/>
              <a:gd name="connsiteY10" fmla="*/ 253935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69204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27070 w 3229637"/>
              <a:gd name="connsiteY12" fmla="*/ 3363521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27070 w 3229637"/>
              <a:gd name="connsiteY12" fmla="*/ 3363521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27070 w 3229637"/>
              <a:gd name="connsiteY12" fmla="*/ 3363521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10513 w 3229637"/>
              <a:gd name="connsiteY16" fmla="*/ 343056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10513 w 3229637"/>
              <a:gd name="connsiteY16" fmla="*/ 343056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05086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05086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9641 w 3229637"/>
              <a:gd name="connsiteY20" fmla="*/ 273943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9641 w 3229637"/>
              <a:gd name="connsiteY20" fmla="*/ 273943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9318 w 3229637"/>
              <a:gd name="connsiteY21" fmla="*/ 330273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9318 w 3229637"/>
              <a:gd name="connsiteY21" fmla="*/ 330273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7445 w 3229637"/>
              <a:gd name="connsiteY25" fmla="*/ 3374374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7445 w 3229637"/>
              <a:gd name="connsiteY25" fmla="*/ 3374374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7445 w 3229637"/>
              <a:gd name="connsiteY25" fmla="*/ 3374374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6526 w 3229637"/>
              <a:gd name="connsiteY30" fmla="*/ 2339674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6526 w 3229637"/>
              <a:gd name="connsiteY30" fmla="*/ 2339674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587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587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66387 w 3229637"/>
              <a:gd name="connsiteY33" fmla="*/ 3248647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66387 w 3229637"/>
              <a:gd name="connsiteY33" fmla="*/ 3248647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66387 w 3229637"/>
              <a:gd name="connsiteY33" fmla="*/ 3248647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72765 w 3229637"/>
              <a:gd name="connsiteY36" fmla="*/ 3445399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150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150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150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</a:cxnLst>
            <a:rect l="l" t="t" r="r" b="b"/>
            <a:pathLst>
              <a:path w="3229637" h="3507439">
                <a:moveTo>
                  <a:pt x="1546353" y="1433906"/>
                </a:moveTo>
                <a:cubicBezTo>
                  <a:pt x="1264376" y="1403510"/>
                  <a:pt x="925128" y="1423449"/>
                  <a:pt x="827718" y="1430614"/>
                </a:cubicBezTo>
                <a:cubicBezTo>
                  <a:pt x="652559" y="1443198"/>
                  <a:pt x="599781" y="1417197"/>
                  <a:pt x="507467" y="1443019"/>
                </a:cubicBezTo>
                <a:cubicBezTo>
                  <a:pt x="400064" y="1480911"/>
                  <a:pt x="265948" y="1557307"/>
                  <a:pt x="183299" y="1603646"/>
                </a:cubicBezTo>
                <a:lnTo>
                  <a:pt x="34774" y="1771165"/>
                </a:lnTo>
                <a:cubicBezTo>
                  <a:pt x="23221" y="1868491"/>
                  <a:pt x="-1899" y="1976670"/>
                  <a:pt x="114" y="2063143"/>
                </a:cubicBezTo>
                <a:cubicBezTo>
                  <a:pt x="52468" y="2034523"/>
                  <a:pt x="112961" y="1995052"/>
                  <a:pt x="130041" y="1914878"/>
                </a:cubicBezTo>
                <a:lnTo>
                  <a:pt x="134241" y="1957282"/>
                </a:lnTo>
                <a:cubicBezTo>
                  <a:pt x="166875" y="1937211"/>
                  <a:pt x="175086" y="1876440"/>
                  <a:pt x="191439" y="1842802"/>
                </a:cubicBezTo>
                <a:cubicBezTo>
                  <a:pt x="195770" y="1982461"/>
                  <a:pt x="243514" y="2113978"/>
                  <a:pt x="283120" y="2256350"/>
                </a:cubicBezTo>
                <a:cubicBezTo>
                  <a:pt x="259827" y="2484546"/>
                  <a:pt x="92727" y="2476676"/>
                  <a:pt x="20594" y="2555637"/>
                </a:cubicBezTo>
                <a:cubicBezTo>
                  <a:pt x="26324" y="2711887"/>
                  <a:pt x="58648" y="3002221"/>
                  <a:pt x="48874" y="3136868"/>
                </a:cubicBezTo>
                <a:cubicBezTo>
                  <a:pt x="44526" y="3203682"/>
                  <a:pt x="398" y="3311521"/>
                  <a:pt x="43351" y="3349954"/>
                </a:cubicBezTo>
                <a:lnTo>
                  <a:pt x="86805" y="3307767"/>
                </a:lnTo>
                <a:cubicBezTo>
                  <a:pt x="79715" y="3372434"/>
                  <a:pt x="94332" y="3390973"/>
                  <a:pt x="103522" y="3444786"/>
                </a:cubicBezTo>
                <a:cubicBezTo>
                  <a:pt x="108011" y="3470388"/>
                  <a:pt x="234603" y="3474284"/>
                  <a:pt x="266227" y="3470038"/>
                </a:cubicBezTo>
                <a:lnTo>
                  <a:pt x="291519" y="3414284"/>
                </a:lnTo>
                <a:cubicBezTo>
                  <a:pt x="298714" y="3384542"/>
                  <a:pt x="162101" y="3330379"/>
                  <a:pt x="155729" y="3276217"/>
                </a:cubicBezTo>
                <a:cubicBezTo>
                  <a:pt x="135204" y="3093600"/>
                  <a:pt x="133673" y="2780742"/>
                  <a:pt x="148421" y="2703945"/>
                </a:cubicBezTo>
                <a:cubicBezTo>
                  <a:pt x="211992" y="2659323"/>
                  <a:pt x="297269" y="2633693"/>
                  <a:pt x="379833" y="2591783"/>
                </a:cubicBezTo>
                <a:cubicBezTo>
                  <a:pt x="345582" y="2657281"/>
                  <a:pt x="300479" y="2720065"/>
                  <a:pt x="306928" y="2747577"/>
                </a:cubicBezTo>
                <a:cubicBezTo>
                  <a:pt x="359398" y="2841590"/>
                  <a:pt x="536574" y="3017207"/>
                  <a:pt x="588832" y="3126014"/>
                </a:cubicBezTo>
                <a:cubicBezTo>
                  <a:pt x="649230" y="3218541"/>
                  <a:pt x="646298" y="3284975"/>
                  <a:pt x="669318" y="3302737"/>
                </a:cubicBezTo>
                <a:lnTo>
                  <a:pt x="702531" y="3262432"/>
                </a:lnTo>
                <a:cubicBezTo>
                  <a:pt x="707126" y="3323263"/>
                  <a:pt x="744281" y="3389519"/>
                  <a:pt x="811283" y="3396081"/>
                </a:cubicBezTo>
                <a:cubicBezTo>
                  <a:pt x="852097" y="3401508"/>
                  <a:pt x="879345" y="3396081"/>
                  <a:pt x="912019" y="3377088"/>
                </a:cubicBezTo>
                <a:cubicBezTo>
                  <a:pt x="909247" y="3350086"/>
                  <a:pt x="911901" y="3336651"/>
                  <a:pt x="930835" y="3317789"/>
                </a:cubicBezTo>
                <a:cubicBezTo>
                  <a:pt x="866083" y="3279979"/>
                  <a:pt x="823037" y="3261164"/>
                  <a:pt x="771852" y="3228780"/>
                </a:cubicBezTo>
                <a:cubicBezTo>
                  <a:pt x="746123" y="3128232"/>
                  <a:pt x="554879" y="2957137"/>
                  <a:pt x="480310" y="2810461"/>
                </a:cubicBezTo>
                <a:cubicBezTo>
                  <a:pt x="492418" y="2764802"/>
                  <a:pt x="493672" y="2762557"/>
                  <a:pt x="500353" y="2738605"/>
                </a:cubicBezTo>
                <a:cubicBezTo>
                  <a:pt x="653782" y="2620099"/>
                  <a:pt x="834344" y="2509733"/>
                  <a:pt x="879239" y="2336960"/>
                </a:cubicBezTo>
                <a:cubicBezTo>
                  <a:pt x="1133363" y="2424633"/>
                  <a:pt x="1425474" y="2392920"/>
                  <a:pt x="1704018" y="2366631"/>
                </a:cubicBezTo>
                <a:cubicBezTo>
                  <a:pt x="1655617" y="2542458"/>
                  <a:pt x="1631990" y="2873190"/>
                  <a:pt x="1609052" y="3020193"/>
                </a:cubicBezTo>
                <a:cubicBezTo>
                  <a:pt x="1596967" y="3140062"/>
                  <a:pt x="1543857" y="3227931"/>
                  <a:pt x="1571814" y="3267640"/>
                </a:cubicBezTo>
                <a:lnTo>
                  <a:pt x="1597719" y="3234030"/>
                </a:lnTo>
                <a:cubicBezTo>
                  <a:pt x="1606136" y="3322839"/>
                  <a:pt x="1565714" y="3376374"/>
                  <a:pt x="1590412" y="3394636"/>
                </a:cubicBezTo>
                <a:cubicBezTo>
                  <a:pt x="1632203" y="3445926"/>
                  <a:pt x="1673994" y="3426669"/>
                  <a:pt x="1745632" y="3445399"/>
                </a:cubicBezTo>
                <a:cubicBezTo>
                  <a:pt x="1797054" y="3430009"/>
                  <a:pt x="1769789" y="3409194"/>
                  <a:pt x="1802217" y="3382951"/>
                </a:cubicBezTo>
                <a:cubicBezTo>
                  <a:pt x="1765312" y="3348423"/>
                  <a:pt x="1755539" y="3316607"/>
                  <a:pt x="1699641" y="3279366"/>
                </a:cubicBezTo>
                <a:cubicBezTo>
                  <a:pt x="1684411" y="3109658"/>
                  <a:pt x="1709882" y="3010495"/>
                  <a:pt x="1729925" y="2911333"/>
                </a:cubicBezTo>
                <a:cubicBezTo>
                  <a:pt x="1754095" y="2826318"/>
                  <a:pt x="1810825" y="2719598"/>
                  <a:pt x="1851275" y="2623730"/>
                </a:cubicBezTo>
                <a:cubicBezTo>
                  <a:pt x="1932630" y="2705389"/>
                  <a:pt x="1932586" y="2773483"/>
                  <a:pt x="1970527" y="2855143"/>
                </a:cubicBezTo>
                <a:cubicBezTo>
                  <a:pt x="1974581" y="2904519"/>
                  <a:pt x="2016622" y="2991883"/>
                  <a:pt x="2039669" y="3060253"/>
                </a:cubicBezTo>
                <a:cubicBezTo>
                  <a:pt x="2064998" y="3195132"/>
                  <a:pt x="2052530" y="3339346"/>
                  <a:pt x="2074955" y="3350929"/>
                </a:cubicBezTo>
                <a:lnTo>
                  <a:pt x="2119713" y="3345423"/>
                </a:lnTo>
                <a:cubicBezTo>
                  <a:pt x="2153785" y="3398539"/>
                  <a:pt x="2115877" y="3430328"/>
                  <a:pt x="2136619" y="3478113"/>
                </a:cubicBezTo>
                <a:cubicBezTo>
                  <a:pt x="2201137" y="3506549"/>
                  <a:pt x="2238994" y="3497664"/>
                  <a:pt x="2290182" y="3507439"/>
                </a:cubicBezTo>
                <a:cubicBezTo>
                  <a:pt x="2312116" y="3489211"/>
                  <a:pt x="2307393" y="3476315"/>
                  <a:pt x="2334659" y="3463419"/>
                </a:cubicBezTo>
                <a:cubicBezTo>
                  <a:pt x="2334369" y="3441918"/>
                  <a:pt x="2259433" y="3399089"/>
                  <a:pt x="2221820" y="3366924"/>
                </a:cubicBezTo>
                <a:cubicBezTo>
                  <a:pt x="2197314" y="3276556"/>
                  <a:pt x="2183470" y="3215514"/>
                  <a:pt x="2126974" y="3087823"/>
                </a:cubicBezTo>
                <a:cubicBezTo>
                  <a:pt x="2106911" y="3008507"/>
                  <a:pt x="2094845" y="2931857"/>
                  <a:pt x="2082780" y="2817884"/>
                </a:cubicBezTo>
                <a:cubicBezTo>
                  <a:pt x="2066784" y="2709650"/>
                  <a:pt x="2021463" y="2449460"/>
                  <a:pt x="2053454" y="2357222"/>
                </a:cubicBezTo>
                <a:cubicBezTo>
                  <a:pt x="2125803" y="2341275"/>
                  <a:pt x="2259469" y="2266680"/>
                  <a:pt x="2294496" y="2205413"/>
                </a:cubicBezTo>
                <a:cubicBezTo>
                  <a:pt x="2375580" y="2071422"/>
                  <a:pt x="2509982" y="1916105"/>
                  <a:pt x="2585735" y="1779447"/>
                </a:cubicBezTo>
                <a:cubicBezTo>
                  <a:pt x="2622624" y="1738575"/>
                  <a:pt x="2646183" y="1543081"/>
                  <a:pt x="2653748" y="1448891"/>
                </a:cubicBezTo>
                <a:cubicBezTo>
                  <a:pt x="2698318" y="1435597"/>
                  <a:pt x="2716228" y="1438299"/>
                  <a:pt x="2766130" y="1398346"/>
                </a:cubicBezTo>
                <a:lnTo>
                  <a:pt x="2755748" y="1288521"/>
                </a:lnTo>
                <a:cubicBezTo>
                  <a:pt x="2749130" y="1268610"/>
                  <a:pt x="2731849" y="1264694"/>
                  <a:pt x="2741226" y="1231453"/>
                </a:cubicBezTo>
                <a:lnTo>
                  <a:pt x="2764482" y="1121454"/>
                </a:lnTo>
                <a:lnTo>
                  <a:pt x="2794612" y="1132185"/>
                </a:lnTo>
                <a:cubicBezTo>
                  <a:pt x="2792625" y="1110135"/>
                  <a:pt x="2779974" y="1085418"/>
                  <a:pt x="2788650" y="1066034"/>
                </a:cubicBezTo>
                <a:cubicBezTo>
                  <a:pt x="2797840" y="1050717"/>
                  <a:pt x="2778270" y="1031680"/>
                  <a:pt x="2816220" y="1020084"/>
                </a:cubicBezTo>
                <a:cubicBezTo>
                  <a:pt x="2860676" y="1006500"/>
                  <a:pt x="2907486" y="969900"/>
                  <a:pt x="2927426" y="872562"/>
                </a:cubicBezTo>
                <a:cubicBezTo>
                  <a:pt x="2928705" y="852534"/>
                  <a:pt x="2989181" y="799948"/>
                  <a:pt x="2967854" y="771955"/>
                </a:cubicBezTo>
                <a:cubicBezTo>
                  <a:pt x="2949066" y="764252"/>
                  <a:pt x="2898777" y="792499"/>
                  <a:pt x="2858112" y="819245"/>
                </a:cubicBezTo>
                <a:cubicBezTo>
                  <a:pt x="2790789" y="832661"/>
                  <a:pt x="2777221" y="853857"/>
                  <a:pt x="2723864" y="868450"/>
                </a:cubicBezTo>
                <a:cubicBezTo>
                  <a:pt x="2756096" y="736388"/>
                  <a:pt x="2916290" y="604326"/>
                  <a:pt x="3055159" y="501589"/>
                </a:cubicBezTo>
                <a:cubicBezTo>
                  <a:pt x="3225330" y="382681"/>
                  <a:pt x="3264871" y="66500"/>
                  <a:pt x="3200443" y="46231"/>
                </a:cubicBezTo>
                <a:cubicBezTo>
                  <a:pt x="3146892" y="34559"/>
                  <a:pt x="3175986" y="321464"/>
                  <a:pt x="3101108" y="328453"/>
                </a:cubicBezTo>
                <a:cubicBezTo>
                  <a:pt x="3044914" y="303691"/>
                  <a:pt x="3095357" y="62994"/>
                  <a:pt x="3060491" y="38232"/>
                </a:cubicBezTo>
                <a:cubicBezTo>
                  <a:pt x="3008647" y="12855"/>
                  <a:pt x="3015451" y="270061"/>
                  <a:pt x="3040918" y="388642"/>
                </a:cubicBezTo>
                <a:cubicBezTo>
                  <a:pt x="3013103" y="420901"/>
                  <a:pt x="3001283" y="426502"/>
                  <a:pt x="2944143" y="482754"/>
                </a:cubicBezTo>
                <a:cubicBezTo>
                  <a:pt x="2930335" y="342788"/>
                  <a:pt x="2844550" y="29538"/>
                  <a:pt x="2804083" y="60189"/>
                </a:cubicBezTo>
                <a:cubicBezTo>
                  <a:pt x="2785480" y="78774"/>
                  <a:pt x="2900171" y="473252"/>
                  <a:pt x="2868239" y="521161"/>
                </a:cubicBezTo>
                <a:cubicBezTo>
                  <a:pt x="2806634" y="587420"/>
                  <a:pt x="2737028" y="706996"/>
                  <a:pt x="2696750" y="730601"/>
                </a:cubicBezTo>
                <a:cubicBezTo>
                  <a:pt x="2664152" y="742015"/>
                  <a:pt x="2652882" y="657456"/>
                  <a:pt x="2630948" y="620884"/>
                </a:cubicBezTo>
                <a:cubicBezTo>
                  <a:pt x="2603401" y="545856"/>
                  <a:pt x="2669158" y="465494"/>
                  <a:pt x="2614952" y="446449"/>
                </a:cubicBezTo>
                <a:cubicBezTo>
                  <a:pt x="2571784" y="441863"/>
                  <a:pt x="2544612" y="602562"/>
                  <a:pt x="2568091" y="643296"/>
                </a:cubicBezTo>
                <a:lnTo>
                  <a:pt x="2631966" y="771218"/>
                </a:lnTo>
                <a:cubicBezTo>
                  <a:pt x="2646430" y="800016"/>
                  <a:pt x="2639566" y="831480"/>
                  <a:pt x="2614042" y="854946"/>
                </a:cubicBezTo>
                <a:cubicBezTo>
                  <a:pt x="2566163" y="869071"/>
                  <a:pt x="2520950" y="869866"/>
                  <a:pt x="2462407" y="854665"/>
                </a:cubicBezTo>
                <a:cubicBezTo>
                  <a:pt x="2425307" y="842295"/>
                  <a:pt x="2382876" y="805934"/>
                  <a:pt x="2375102" y="753575"/>
                </a:cubicBezTo>
                <a:cubicBezTo>
                  <a:pt x="2369090" y="704165"/>
                  <a:pt x="2424397" y="646757"/>
                  <a:pt x="2429049" y="605344"/>
                </a:cubicBezTo>
                <a:cubicBezTo>
                  <a:pt x="2427763" y="535098"/>
                  <a:pt x="2434475" y="451520"/>
                  <a:pt x="2401199" y="458586"/>
                </a:cubicBezTo>
                <a:cubicBezTo>
                  <a:pt x="2365082" y="452830"/>
                  <a:pt x="2424936" y="548378"/>
                  <a:pt x="2311509" y="702575"/>
                </a:cubicBezTo>
                <a:cubicBezTo>
                  <a:pt x="2220989" y="632212"/>
                  <a:pt x="2071821" y="553853"/>
                  <a:pt x="2026621" y="470160"/>
                </a:cubicBezTo>
                <a:cubicBezTo>
                  <a:pt x="1999623" y="443385"/>
                  <a:pt x="2025942" y="381953"/>
                  <a:pt x="2060259" y="379171"/>
                </a:cubicBezTo>
                <a:cubicBezTo>
                  <a:pt x="2204986" y="353695"/>
                  <a:pt x="2304392" y="256241"/>
                  <a:pt x="2286499" y="238764"/>
                </a:cubicBezTo>
                <a:cubicBezTo>
                  <a:pt x="2243525" y="181926"/>
                  <a:pt x="2207280" y="277218"/>
                  <a:pt x="2148983" y="296731"/>
                </a:cubicBezTo>
                <a:cubicBezTo>
                  <a:pt x="2104016" y="308247"/>
                  <a:pt x="2032245" y="325191"/>
                  <a:pt x="2016694" y="307863"/>
                </a:cubicBezTo>
                <a:cubicBezTo>
                  <a:pt x="1994664" y="296198"/>
                  <a:pt x="2013872" y="225410"/>
                  <a:pt x="2029019" y="174099"/>
                </a:cubicBezTo>
                <a:cubicBezTo>
                  <a:pt x="2044166" y="122789"/>
                  <a:pt x="2157107" y="19899"/>
                  <a:pt x="2107576" y="0"/>
                </a:cubicBezTo>
                <a:cubicBezTo>
                  <a:pt x="1955669" y="37787"/>
                  <a:pt x="1963716" y="256853"/>
                  <a:pt x="1947770" y="257318"/>
                </a:cubicBezTo>
                <a:cubicBezTo>
                  <a:pt x="1916516" y="251580"/>
                  <a:pt x="1941247" y="43233"/>
                  <a:pt x="1917990" y="32164"/>
                </a:cubicBezTo>
                <a:cubicBezTo>
                  <a:pt x="1888433" y="26736"/>
                  <a:pt x="1880202" y="152898"/>
                  <a:pt x="1882395" y="208756"/>
                </a:cubicBezTo>
                <a:cubicBezTo>
                  <a:pt x="1881922" y="261948"/>
                  <a:pt x="1928478" y="361984"/>
                  <a:pt x="1912483" y="367315"/>
                </a:cubicBezTo>
                <a:cubicBezTo>
                  <a:pt x="1891889" y="385195"/>
                  <a:pt x="1844622" y="326931"/>
                  <a:pt x="1818414" y="288733"/>
                </a:cubicBezTo>
                <a:cubicBezTo>
                  <a:pt x="1792206" y="250536"/>
                  <a:pt x="1795354" y="143466"/>
                  <a:pt x="1757902" y="138130"/>
                </a:cubicBezTo>
                <a:cubicBezTo>
                  <a:pt x="1723607" y="136782"/>
                  <a:pt x="1755960" y="314047"/>
                  <a:pt x="1793644" y="363351"/>
                </a:cubicBezTo>
                <a:cubicBezTo>
                  <a:pt x="1916958" y="503831"/>
                  <a:pt x="2378839" y="844252"/>
                  <a:pt x="2339535" y="907420"/>
                </a:cubicBezTo>
                <a:cubicBezTo>
                  <a:pt x="2313684" y="938745"/>
                  <a:pt x="2261175" y="855437"/>
                  <a:pt x="2216663" y="830779"/>
                </a:cubicBezTo>
                <a:cubicBezTo>
                  <a:pt x="2186686" y="803512"/>
                  <a:pt x="2074067" y="768249"/>
                  <a:pt x="2046755" y="746314"/>
                </a:cubicBezTo>
                <a:cubicBezTo>
                  <a:pt x="1985520" y="708531"/>
                  <a:pt x="2046916" y="937338"/>
                  <a:pt x="2089651" y="998194"/>
                </a:cubicBezTo>
                <a:cubicBezTo>
                  <a:pt x="2167440" y="1068302"/>
                  <a:pt x="2174507" y="1061100"/>
                  <a:pt x="2240374" y="1067227"/>
                </a:cubicBezTo>
                <a:cubicBezTo>
                  <a:pt x="2274256" y="1056064"/>
                  <a:pt x="2290732" y="1098873"/>
                  <a:pt x="2266283" y="1144483"/>
                </a:cubicBezTo>
                <a:cubicBezTo>
                  <a:pt x="2239168" y="1208754"/>
                  <a:pt x="2222179" y="1354533"/>
                  <a:pt x="2168328" y="1396872"/>
                </a:cubicBezTo>
                <a:cubicBezTo>
                  <a:pt x="2090259" y="1443762"/>
                  <a:pt x="1921655" y="1400117"/>
                  <a:pt x="1825480" y="1398722"/>
                </a:cubicBezTo>
                <a:cubicBezTo>
                  <a:pt x="1742496" y="1401396"/>
                  <a:pt x="1638389" y="1449339"/>
                  <a:pt x="1546353" y="1433906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8" name="자유형: 도형 47">
            <a:extLst>
              <a:ext uri="{FF2B5EF4-FFF2-40B4-BE49-F238E27FC236}">
                <a16:creationId xmlns="" xmlns:a16="http://schemas.microsoft.com/office/drawing/2014/main" id="{EDEA81B9-0A10-42A7-8D21-C356C9A9E3A3}"/>
              </a:ext>
            </a:extLst>
          </p:cNvPr>
          <p:cNvSpPr/>
          <p:nvPr/>
        </p:nvSpPr>
        <p:spPr>
          <a:xfrm rot="4848296" flipH="1">
            <a:off x="3870009" y="5702460"/>
            <a:ext cx="571484" cy="620641"/>
          </a:xfrm>
          <a:custGeom>
            <a:avLst/>
            <a:gdLst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187208 w 3248648"/>
              <a:gd name="connsiteY94" fmla="*/ 1396872 h 3496775"/>
              <a:gd name="connsiteX95" fmla="*/ 1962055 w 3248648"/>
              <a:gd name="connsiteY95" fmla="*/ 1419847 h 3496775"/>
              <a:gd name="connsiteX96" fmla="*/ 1658786 w 3248648"/>
              <a:gd name="connsiteY96" fmla="*/ 1452012 h 3496775"/>
              <a:gd name="connsiteX97" fmla="*/ 514638 w 3248648"/>
              <a:gd name="connsiteY97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187208 w 3248648"/>
              <a:gd name="connsiteY94" fmla="*/ 1396872 h 3496775"/>
              <a:gd name="connsiteX95" fmla="*/ 1962055 w 3248648"/>
              <a:gd name="connsiteY95" fmla="*/ 1419847 h 3496775"/>
              <a:gd name="connsiteX96" fmla="*/ 1658786 w 3248648"/>
              <a:gd name="connsiteY96" fmla="*/ 1452012 h 3496775"/>
              <a:gd name="connsiteX97" fmla="*/ 514638 w 3248648"/>
              <a:gd name="connsiteY97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187208 w 3248648"/>
              <a:gd name="connsiteY94" fmla="*/ 1396872 h 3496775"/>
              <a:gd name="connsiteX95" fmla="*/ 1962055 w 3248648"/>
              <a:gd name="connsiteY95" fmla="*/ 1419847 h 3496775"/>
              <a:gd name="connsiteX96" fmla="*/ 1658786 w 3248648"/>
              <a:gd name="connsiteY96" fmla="*/ 1452012 h 3496775"/>
              <a:gd name="connsiteX97" fmla="*/ 514638 w 3248648"/>
              <a:gd name="connsiteY97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9078 w 3248648"/>
              <a:gd name="connsiteY89" fmla="*/ 904754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9078 w 3248648"/>
              <a:gd name="connsiteY89" fmla="*/ 904754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9078 w 3248648"/>
              <a:gd name="connsiteY89" fmla="*/ 904754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26206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26456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26456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4590 h 3497733"/>
              <a:gd name="connsiteX1" fmla="*/ 514638 w 3248648"/>
              <a:gd name="connsiteY1" fmla="*/ 1434590 h 3497733"/>
              <a:gd name="connsiteX2" fmla="*/ 202179 w 3248648"/>
              <a:gd name="connsiteY2" fmla="*/ 1604604 h 3497733"/>
              <a:gd name="connsiteX3" fmla="*/ 18380 w 3248648"/>
              <a:gd name="connsiteY3" fmla="*/ 1788403 h 3497733"/>
              <a:gd name="connsiteX4" fmla="*/ 0 w 3248648"/>
              <a:gd name="connsiteY4" fmla="*/ 2064101 h 3497733"/>
              <a:gd name="connsiteX5" fmla="*/ 151635 w 3248648"/>
              <a:gd name="connsiteY5" fmla="*/ 1953822 h 3497733"/>
              <a:gd name="connsiteX6" fmla="*/ 188394 w 3248648"/>
              <a:gd name="connsiteY6" fmla="*/ 2004367 h 3497733"/>
              <a:gd name="connsiteX7" fmla="*/ 202179 w 3248648"/>
              <a:gd name="connsiteY7" fmla="*/ 1857327 h 3497733"/>
              <a:gd name="connsiteX8" fmla="*/ 280294 w 3248648"/>
              <a:gd name="connsiteY8" fmla="*/ 2270875 h 3497733"/>
              <a:gd name="connsiteX9" fmla="*/ 36760 w 3248648"/>
              <a:gd name="connsiteY9" fmla="*/ 2551169 h 3497733"/>
              <a:gd name="connsiteX10" fmla="*/ 45950 w 3248648"/>
              <a:gd name="connsiteY10" fmla="*/ 3364479 h 3497733"/>
              <a:gd name="connsiteX11" fmla="*/ 105685 w 3248648"/>
              <a:gd name="connsiteY11" fmla="*/ 3327719 h 3497733"/>
              <a:gd name="connsiteX12" fmla="*/ 133255 w 3248648"/>
              <a:gd name="connsiteY12" fmla="*/ 3470164 h 3497733"/>
              <a:gd name="connsiteX13" fmla="*/ 298674 w 3248648"/>
              <a:gd name="connsiteY13" fmla="*/ 3465569 h 3497733"/>
              <a:gd name="connsiteX14" fmla="*/ 353813 w 3248648"/>
              <a:gd name="connsiteY14" fmla="*/ 3428809 h 3497733"/>
              <a:gd name="connsiteX15" fmla="*/ 174609 w 3248648"/>
              <a:gd name="connsiteY15" fmla="*/ 3277175 h 3497733"/>
              <a:gd name="connsiteX16" fmla="*/ 170014 w 3248648"/>
              <a:gd name="connsiteY16" fmla="*/ 2721183 h 3497733"/>
              <a:gd name="connsiteX17" fmla="*/ 390573 w 3248648"/>
              <a:gd name="connsiteY17" fmla="*/ 2606308 h 3497733"/>
              <a:gd name="connsiteX18" fmla="*/ 298674 w 3248648"/>
              <a:gd name="connsiteY18" fmla="*/ 2734968 h 3497733"/>
              <a:gd name="connsiteX19" fmla="*/ 680057 w 3248648"/>
              <a:gd name="connsiteY19" fmla="*/ 3295555 h 3497733"/>
              <a:gd name="connsiteX20" fmla="*/ 721411 w 3248648"/>
              <a:gd name="connsiteY20" fmla="*/ 3263390 h 3497733"/>
              <a:gd name="connsiteX21" fmla="*/ 735196 w 3248648"/>
              <a:gd name="connsiteY21" fmla="*/ 3364479 h 3497733"/>
              <a:gd name="connsiteX22" fmla="*/ 928185 w 3248648"/>
              <a:gd name="connsiteY22" fmla="*/ 3364479 h 3497733"/>
              <a:gd name="connsiteX23" fmla="*/ 974135 w 3248648"/>
              <a:gd name="connsiteY23" fmla="*/ 3332314 h 3497733"/>
              <a:gd name="connsiteX24" fmla="*/ 758171 w 3248648"/>
              <a:gd name="connsiteY24" fmla="*/ 3194465 h 3497733"/>
              <a:gd name="connsiteX25" fmla="*/ 510043 w 3248648"/>
              <a:gd name="connsiteY25" fmla="*/ 2822272 h 3497733"/>
              <a:gd name="connsiteX26" fmla="*/ 519233 w 3248648"/>
              <a:gd name="connsiteY26" fmla="*/ 2739563 h 3497733"/>
              <a:gd name="connsiteX27" fmla="*/ 914400 w 3248648"/>
              <a:gd name="connsiteY27" fmla="*/ 2335205 h 3497733"/>
              <a:gd name="connsiteX28" fmla="*/ 1709331 w 3248648"/>
              <a:gd name="connsiteY28" fmla="*/ 2381155 h 3497733"/>
              <a:gd name="connsiteX29" fmla="*/ 1585267 w 3248648"/>
              <a:gd name="connsiteY29" fmla="*/ 3249605 h 3497733"/>
              <a:gd name="connsiteX30" fmla="*/ 1622026 w 3248648"/>
              <a:gd name="connsiteY30" fmla="*/ 3240415 h 3497733"/>
              <a:gd name="connsiteX31" fmla="*/ 1617432 w 3248648"/>
              <a:gd name="connsiteY31" fmla="*/ 3387454 h 3497733"/>
              <a:gd name="connsiteX32" fmla="*/ 1824205 w 3248648"/>
              <a:gd name="connsiteY32" fmla="*/ 3451784 h 3497733"/>
              <a:gd name="connsiteX33" fmla="*/ 1856370 w 3248648"/>
              <a:gd name="connsiteY33" fmla="*/ 3392049 h 3497733"/>
              <a:gd name="connsiteX34" fmla="*/ 1718521 w 3248648"/>
              <a:gd name="connsiteY34" fmla="*/ 3304744 h 3497733"/>
              <a:gd name="connsiteX35" fmla="*/ 1746091 w 3248648"/>
              <a:gd name="connsiteY35" fmla="*/ 2909577 h 3497733"/>
              <a:gd name="connsiteX36" fmla="*/ 1870155 w 3248648"/>
              <a:gd name="connsiteY36" fmla="*/ 2624688 h 3497733"/>
              <a:gd name="connsiteX37" fmla="*/ 1975840 w 3248648"/>
              <a:gd name="connsiteY37" fmla="*/ 2845247 h 3497733"/>
              <a:gd name="connsiteX38" fmla="*/ 2058549 w 3248648"/>
              <a:gd name="connsiteY38" fmla="*/ 3061211 h 3497733"/>
              <a:gd name="connsiteX39" fmla="*/ 2104499 w 3248648"/>
              <a:gd name="connsiteY39" fmla="*/ 3359884 h 3497733"/>
              <a:gd name="connsiteX40" fmla="*/ 2141259 w 3248648"/>
              <a:gd name="connsiteY40" fmla="*/ 3327719 h 3497733"/>
              <a:gd name="connsiteX41" fmla="*/ 2168828 w 3248648"/>
              <a:gd name="connsiteY41" fmla="*/ 3497733 h 3497733"/>
              <a:gd name="connsiteX42" fmla="*/ 2325058 w 3248648"/>
              <a:gd name="connsiteY42" fmla="*/ 3497733 h 3497733"/>
              <a:gd name="connsiteX43" fmla="*/ 2380197 w 3248648"/>
              <a:gd name="connsiteY43" fmla="*/ 3456379 h 3497733"/>
              <a:gd name="connsiteX44" fmla="*/ 2219373 w 3248648"/>
              <a:gd name="connsiteY44" fmla="*/ 3359884 h 3497733"/>
              <a:gd name="connsiteX45" fmla="*/ 2145854 w 3248648"/>
              <a:gd name="connsiteY45" fmla="*/ 3088781 h 3497733"/>
              <a:gd name="connsiteX46" fmla="*/ 2072334 w 3248648"/>
              <a:gd name="connsiteY46" fmla="*/ 2610903 h 3497733"/>
              <a:gd name="connsiteX47" fmla="*/ 2072334 w 3248648"/>
              <a:gd name="connsiteY47" fmla="*/ 2358180 h 3497733"/>
              <a:gd name="connsiteX48" fmla="*/ 2348033 w 3248648"/>
              <a:gd name="connsiteY48" fmla="*/ 2174381 h 3497733"/>
              <a:gd name="connsiteX49" fmla="*/ 2609946 w 3248648"/>
              <a:gd name="connsiteY49" fmla="*/ 1788403 h 3497733"/>
              <a:gd name="connsiteX50" fmla="*/ 2651301 w 3248648"/>
              <a:gd name="connsiteY50" fmla="*/ 1439185 h 3497733"/>
              <a:gd name="connsiteX51" fmla="*/ 2798340 w 3248648"/>
              <a:gd name="connsiteY51" fmla="*/ 1388640 h 3497733"/>
              <a:gd name="connsiteX52" fmla="*/ 2779960 w 3248648"/>
              <a:gd name="connsiteY52" fmla="*/ 1292145 h 3497733"/>
              <a:gd name="connsiteX53" fmla="*/ 2770770 w 3248648"/>
              <a:gd name="connsiteY53" fmla="*/ 1232411 h 3497733"/>
              <a:gd name="connsiteX54" fmla="*/ 2775365 w 3248648"/>
              <a:gd name="connsiteY54" fmla="*/ 1103751 h 3497733"/>
              <a:gd name="connsiteX55" fmla="*/ 2853480 w 3248648"/>
              <a:gd name="connsiteY55" fmla="*/ 1186461 h 3497733"/>
              <a:gd name="connsiteX56" fmla="*/ 2807530 w 3248648"/>
              <a:gd name="connsiteY56" fmla="*/ 1066992 h 3497733"/>
              <a:gd name="connsiteX57" fmla="*/ 2835100 w 3248648"/>
              <a:gd name="connsiteY57" fmla="*/ 1021042 h 3497733"/>
              <a:gd name="connsiteX58" fmla="*/ 2986734 w 3248648"/>
              <a:gd name="connsiteY58" fmla="*/ 772913 h 3497733"/>
              <a:gd name="connsiteX59" fmla="*/ 2729415 w 3248648"/>
              <a:gd name="connsiteY59" fmla="*/ 869408 h 3497733"/>
              <a:gd name="connsiteX60" fmla="*/ 3074039 w 3248648"/>
              <a:gd name="connsiteY60" fmla="*/ 497215 h 3497733"/>
              <a:gd name="connsiteX61" fmla="*/ 3248648 w 3248648"/>
              <a:gd name="connsiteY61" fmla="*/ 28527 h 3497733"/>
              <a:gd name="connsiteX62" fmla="*/ 3119988 w 3248648"/>
              <a:gd name="connsiteY62" fmla="*/ 313416 h 3497733"/>
              <a:gd name="connsiteX63" fmla="*/ 3074039 w 3248648"/>
              <a:gd name="connsiteY63" fmla="*/ 28527 h 3497733"/>
              <a:gd name="connsiteX64" fmla="*/ 3046469 w 3248648"/>
              <a:gd name="connsiteY64" fmla="*/ 386935 h 3497733"/>
              <a:gd name="connsiteX65" fmla="*/ 2968354 w 3248648"/>
              <a:gd name="connsiteY65" fmla="*/ 465050 h 3497733"/>
              <a:gd name="connsiteX66" fmla="*/ 2844290 w 3248648"/>
              <a:gd name="connsiteY66" fmla="*/ 74477 h 3497733"/>
              <a:gd name="connsiteX67" fmla="*/ 2876455 w 3248648"/>
              <a:gd name="connsiteY67" fmla="*/ 524785 h 3497733"/>
              <a:gd name="connsiteX68" fmla="*/ 2715630 w 3248648"/>
              <a:gd name="connsiteY68" fmla="*/ 731559 h 3497733"/>
              <a:gd name="connsiteX69" fmla="*/ 2660491 w 3248648"/>
              <a:gd name="connsiteY69" fmla="*/ 584519 h 3497733"/>
              <a:gd name="connsiteX70" fmla="*/ 2660491 w 3248648"/>
              <a:gd name="connsiteY70" fmla="*/ 442075 h 3497733"/>
              <a:gd name="connsiteX71" fmla="*/ 2586971 w 3248648"/>
              <a:gd name="connsiteY71" fmla="*/ 644254 h 3497733"/>
              <a:gd name="connsiteX72" fmla="*/ 2637516 w 3248648"/>
              <a:gd name="connsiteY72" fmla="*/ 777508 h 3497733"/>
              <a:gd name="connsiteX73" fmla="*/ 2632921 w 3248648"/>
              <a:gd name="connsiteY73" fmla="*/ 837243 h 3497733"/>
              <a:gd name="connsiteX74" fmla="*/ 2481287 w 3248648"/>
              <a:gd name="connsiteY74" fmla="*/ 855623 h 3497733"/>
              <a:gd name="connsiteX75" fmla="*/ 2393982 w 3248648"/>
              <a:gd name="connsiteY75" fmla="*/ 754533 h 3497733"/>
              <a:gd name="connsiteX76" fmla="*/ 2439932 w 3248648"/>
              <a:gd name="connsiteY76" fmla="*/ 598304 h 3497733"/>
              <a:gd name="connsiteX77" fmla="*/ 2430742 w 3248648"/>
              <a:gd name="connsiteY77" fmla="*/ 432885 h 3497733"/>
              <a:gd name="connsiteX78" fmla="*/ 2325058 w 3248648"/>
              <a:gd name="connsiteY78" fmla="*/ 690204 h 3497733"/>
              <a:gd name="connsiteX79" fmla="*/ 2040169 w 3248648"/>
              <a:gd name="connsiteY79" fmla="*/ 460455 h 3497733"/>
              <a:gd name="connsiteX80" fmla="*/ 2063144 w 3248648"/>
              <a:gd name="connsiteY80" fmla="*/ 396125 h 3497733"/>
              <a:gd name="connsiteX81" fmla="*/ 2348033 w 3248648"/>
              <a:gd name="connsiteY81" fmla="*/ 207731 h 3497733"/>
              <a:gd name="connsiteX82" fmla="*/ 2035574 w 3248648"/>
              <a:gd name="connsiteY82" fmla="*/ 308821 h 3497733"/>
              <a:gd name="connsiteX83" fmla="*/ 2126456 w 3248648"/>
              <a:gd name="connsiteY83" fmla="*/ 958 h 3497733"/>
              <a:gd name="connsiteX84" fmla="*/ 1966650 w 3248648"/>
              <a:gd name="connsiteY84" fmla="*/ 258276 h 3497733"/>
              <a:gd name="connsiteX85" fmla="*/ 1936870 w 3248648"/>
              <a:gd name="connsiteY85" fmla="*/ 33122 h 3497733"/>
              <a:gd name="connsiteX86" fmla="*/ 1901275 w 3248648"/>
              <a:gd name="connsiteY86" fmla="*/ 209714 h 3497733"/>
              <a:gd name="connsiteX87" fmla="*/ 1931363 w 3248648"/>
              <a:gd name="connsiteY87" fmla="*/ 368273 h 3497733"/>
              <a:gd name="connsiteX88" fmla="*/ 1837294 w 3248648"/>
              <a:gd name="connsiteY88" fmla="*/ 289691 h 3497733"/>
              <a:gd name="connsiteX89" fmla="*/ 1776782 w 3248648"/>
              <a:gd name="connsiteY89" fmla="*/ 139088 h 3497733"/>
              <a:gd name="connsiteX90" fmla="*/ 1812524 w 3248648"/>
              <a:gd name="connsiteY90" fmla="*/ 364309 h 3497733"/>
              <a:gd name="connsiteX91" fmla="*/ 2358415 w 3248648"/>
              <a:gd name="connsiteY91" fmla="*/ 908378 h 3497733"/>
              <a:gd name="connsiteX92" fmla="*/ 2235543 w 3248648"/>
              <a:gd name="connsiteY92" fmla="*/ 831737 h 3497733"/>
              <a:gd name="connsiteX93" fmla="*/ 2065635 w 3248648"/>
              <a:gd name="connsiteY93" fmla="*/ 747272 h 3497733"/>
              <a:gd name="connsiteX94" fmla="*/ 2108531 w 3248648"/>
              <a:gd name="connsiteY94" fmla="*/ 999152 h 3497733"/>
              <a:gd name="connsiteX95" fmla="*/ 2259254 w 3248648"/>
              <a:gd name="connsiteY95" fmla="*/ 1068185 h 3497733"/>
              <a:gd name="connsiteX96" fmla="*/ 2285163 w 3248648"/>
              <a:gd name="connsiteY96" fmla="*/ 1145441 h 3497733"/>
              <a:gd name="connsiteX97" fmla="*/ 2187208 w 3248648"/>
              <a:gd name="connsiteY97" fmla="*/ 1397830 h 3497733"/>
              <a:gd name="connsiteX98" fmla="*/ 1962055 w 3248648"/>
              <a:gd name="connsiteY98" fmla="*/ 1420805 h 3497733"/>
              <a:gd name="connsiteX99" fmla="*/ 1658786 w 3248648"/>
              <a:gd name="connsiteY99" fmla="*/ 1452970 h 3497733"/>
              <a:gd name="connsiteX100" fmla="*/ 514638 w 3248648"/>
              <a:gd name="connsiteY100" fmla="*/ 1434590 h 3497733"/>
              <a:gd name="connsiteX0" fmla="*/ 514638 w 3248648"/>
              <a:gd name="connsiteY0" fmla="*/ 1434733 h 3497876"/>
              <a:gd name="connsiteX1" fmla="*/ 514638 w 3248648"/>
              <a:gd name="connsiteY1" fmla="*/ 1434733 h 3497876"/>
              <a:gd name="connsiteX2" fmla="*/ 202179 w 3248648"/>
              <a:gd name="connsiteY2" fmla="*/ 1604747 h 3497876"/>
              <a:gd name="connsiteX3" fmla="*/ 18380 w 3248648"/>
              <a:gd name="connsiteY3" fmla="*/ 1788546 h 3497876"/>
              <a:gd name="connsiteX4" fmla="*/ 0 w 3248648"/>
              <a:gd name="connsiteY4" fmla="*/ 2064244 h 3497876"/>
              <a:gd name="connsiteX5" fmla="*/ 151635 w 3248648"/>
              <a:gd name="connsiteY5" fmla="*/ 1953965 h 3497876"/>
              <a:gd name="connsiteX6" fmla="*/ 188394 w 3248648"/>
              <a:gd name="connsiteY6" fmla="*/ 2004510 h 3497876"/>
              <a:gd name="connsiteX7" fmla="*/ 202179 w 3248648"/>
              <a:gd name="connsiteY7" fmla="*/ 1857470 h 3497876"/>
              <a:gd name="connsiteX8" fmla="*/ 280294 w 3248648"/>
              <a:gd name="connsiteY8" fmla="*/ 2271018 h 3497876"/>
              <a:gd name="connsiteX9" fmla="*/ 36760 w 3248648"/>
              <a:gd name="connsiteY9" fmla="*/ 2551312 h 3497876"/>
              <a:gd name="connsiteX10" fmla="*/ 45950 w 3248648"/>
              <a:gd name="connsiteY10" fmla="*/ 3364622 h 3497876"/>
              <a:gd name="connsiteX11" fmla="*/ 105685 w 3248648"/>
              <a:gd name="connsiteY11" fmla="*/ 3327862 h 3497876"/>
              <a:gd name="connsiteX12" fmla="*/ 133255 w 3248648"/>
              <a:gd name="connsiteY12" fmla="*/ 3470307 h 3497876"/>
              <a:gd name="connsiteX13" fmla="*/ 298674 w 3248648"/>
              <a:gd name="connsiteY13" fmla="*/ 3465712 h 3497876"/>
              <a:gd name="connsiteX14" fmla="*/ 353813 w 3248648"/>
              <a:gd name="connsiteY14" fmla="*/ 3428952 h 3497876"/>
              <a:gd name="connsiteX15" fmla="*/ 174609 w 3248648"/>
              <a:gd name="connsiteY15" fmla="*/ 3277318 h 3497876"/>
              <a:gd name="connsiteX16" fmla="*/ 170014 w 3248648"/>
              <a:gd name="connsiteY16" fmla="*/ 2721326 h 3497876"/>
              <a:gd name="connsiteX17" fmla="*/ 390573 w 3248648"/>
              <a:gd name="connsiteY17" fmla="*/ 2606451 h 3497876"/>
              <a:gd name="connsiteX18" fmla="*/ 298674 w 3248648"/>
              <a:gd name="connsiteY18" fmla="*/ 2735111 h 3497876"/>
              <a:gd name="connsiteX19" fmla="*/ 680057 w 3248648"/>
              <a:gd name="connsiteY19" fmla="*/ 3295698 h 3497876"/>
              <a:gd name="connsiteX20" fmla="*/ 721411 w 3248648"/>
              <a:gd name="connsiteY20" fmla="*/ 3263533 h 3497876"/>
              <a:gd name="connsiteX21" fmla="*/ 735196 w 3248648"/>
              <a:gd name="connsiteY21" fmla="*/ 3364622 h 3497876"/>
              <a:gd name="connsiteX22" fmla="*/ 928185 w 3248648"/>
              <a:gd name="connsiteY22" fmla="*/ 3364622 h 3497876"/>
              <a:gd name="connsiteX23" fmla="*/ 974135 w 3248648"/>
              <a:gd name="connsiteY23" fmla="*/ 3332457 h 3497876"/>
              <a:gd name="connsiteX24" fmla="*/ 758171 w 3248648"/>
              <a:gd name="connsiteY24" fmla="*/ 3194608 h 3497876"/>
              <a:gd name="connsiteX25" fmla="*/ 510043 w 3248648"/>
              <a:gd name="connsiteY25" fmla="*/ 2822415 h 3497876"/>
              <a:gd name="connsiteX26" fmla="*/ 519233 w 3248648"/>
              <a:gd name="connsiteY26" fmla="*/ 2739706 h 3497876"/>
              <a:gd name="connsiteX27" fmla="*/ 914400 w 3248648"/>
              <a:gd name="connsiteY27" fmla="*/ 2335348 h 3497876"/>
              <a:gd name="connsiteX28" fmla="*/ 1709331 w 3248648"/>
              <a:gd name="connsiteY28" fmla="*/ 2381298 h 3497876"/>
              <a:gd name="connsiteX29" fmla="*/ 1585267 w 3248648"/>
              <a:gd name="connsiteY29" fmla="*/ 3249748 h 3497876"/>
              <a:gd name="connsiteX30" fmla="*/ 1622026 w 3248648"/>
              <a:gd name="connsiteY30" fmla="*/ 3240558 h 3497876"/>
              <a:gd name="connsiteX31" fmla="*/ 1617432 w 3248648"/>
              <a:gd name="connsiteY31" fmla="*/ 3387597 h 3497876"/>
              <a:gd name="connsiteX32" fmla="*/ 1824205 w 3248648"/>
              <a:gd name="connsiteY32" fmla="*/ 3451927 h 3497876"/>
              <a:gd name="connsiteX33" fmla="*/ 1856370 w 3248648"/>
              <a:gd name="connsiteY33" fmla="*/ 3392192 h 3497876"/>
              <a:gd name="connsiteX34" fmla="*/ 1718521 w 3248648"/>
              <a:gd name="connsiteY34" fmla="*/ 3304887 h 3497876"/>
              <a:gd name="connsiteX35" fmla="*/ 1746091 w 3248648"/>
              <a:gd name="connsiteY35" fmla="*/ 2909720 h 3497876"/>
              <a:gd name="connsiteX36" fmla="*/ 1870155 w 3248648"/>
              <a:gd name="connsiteY36" fmla="*/ 2624831 h 3497876"/>
              <a:gd name="connsiteX37" fmla="*/ 1975840 w 3248648"/>
              <a:gd name="connsiteY37" fmla="*/ 2845390 h 3497876"/>
              <a:gd name="connsiteX38" fmla="*/ 2058549 w 3248648"/>
              <a:gd name="connsiteY38" fmla="*/ 3061354 h 3497876"/>
              <a:gd name="connsiteX39" fmla="*/ 2104499 w 3248648"/>
              <a:gd name="connsiteY39" fmla="*/ 3360027 h 3497876"/>
              <a:gd name="connsiteX40" fmla="*/ 2141259 w 3248648"/>
              <a:gd name="connsiteY40" fmla="*/ 3327862 h 3497876"/>
              <a:gd name="connsiteX41" fmla="*/ 2168828 w 3248648"/>
              <a:gd name="connsiteY41" fmla="*/ 3497876 h 3497876"/>
              <a:gd name="connsiteX42" fmla="*/ 2325058 w 3248648"/>
              <a:gd name="connsiteY42" fmla="*/ 3497876 h 3497876"/>
              <a:gd name="connsiteX43" fmla="*/ 2380197 w 3248648"/>
              <a:gd name="connsiteY43" fmla="*/ 3456522 h 3497876"/>
              <a:gd name="connsiteX44" fmla="*/ 2219373 w 3248648"/>
              <a:gd name="connsiteY44" fmla="*/ 3360027 h 3497876"/>
              <a:gd name="connsiteX45" fmla="*/ 2145854 w 3248648"/>
              <a:gd name="connsiteY45" fmla="*/ 3088924 h 3497876"/>
              <a:gd name="connsiteX46" fmla="*/ 2072334 w 3248648"/>
              <a:gd name="connsiteY46" fmla="*/ 2611046 h 3497876"/>
              <a:gd name="connsiteX47" fmla="*/ 2072334 w 3248648"/>
              <a:gd name="connsiteY47" fmla="*/ 2358323 h 3497876"/>
              <a:gd name="connsiteX48" fmla="*/ 2348033 w 3248648"/>
              <a:gd name="connsiteY48" fmla="*/ 2174524 h 3497876"/>
              <a:gd name="connsiteX49" fmla="*/ 2609946 w 3248648"/>
              <a:gd name="connsiteY49" fmla="*/ 1788546 h 3497876"/>
              <a:gd name="connsiteX50" fmla="*/ 2651301 w 3248648"/>
              <a:gd name="connsiteY50" fmla="*/ 1439328 h 3497876"/>
              <a:gd name="connsiteX51" fmla="*/ 2798340 w 3248648"/>
              <a:gd name="connsiteY51" fmla="*/ 1388783 h 3497876"/>
              <a:gd name="connsiteX52" fmla="*/ 2779960 w 3248648"/>
              <a:gd name="connsiteY52" fmla="*/ 1292288 h 3497876"/>
              <a:gd name="connsiteX53" fmla="*/ 2770770 w 3248648"/>
              <a:gd name="connsiteY53" fmla="*/ 1232554 h 3497876"/>
              <a:gd name="connsiteX54" fmla="*/ 2775365 w 3248648"/>
              <a:gd name="connsiteY54" fmla="*/ 1103894 h 3497876"/>
              <a:gd name="connsiteX55" fmla="*/ 2853480 w 3248648"/>
              <a:gd name="connsiteY55" fmla="*/ 1186604 h 3497876"/>
              <a:gd name="connsiteX56" fmla="*/ 2807530 w 3248648"/>
              <a:gd name="connsiteY56" fmla="*/ 1067135 h 3497876"/>
              <a:gd name="connsiteX57" fmla="*/ 2835100 w 3248648"/>
              <a:gd name="connsiteY57" fmla="*/ 1021185 h 3497876"/>
              <a:gd name="connsiteX58" fmla="*/ 2986734 w 3248648"/>
              <a:gd name="connsiteY58" fmla="*/ 773056 h 3497876"/>
              <a:gd name="connsiteX59" fmla="*/ 2729415 w 3248648"/>
              <a:gd name="connsiteY59" fmla="*/ 869551 h 3497876"/>
              <a:gd name="connsiteX60" fmla="*/ 3074039 w 3248648"/>
              <a:gd name="connsiteY60" fmla="*/ 497358 h 3497876"/>
              <a:gd name="connsiteX61" fmla="*/ 3248648 w 3248648"/>
              <a:gd name="connsiteY61" fmla="*/ 28670 h 3497876"/>
              <a:gd name="connsiteX62" fmla="*/ 3119988 w 3248648"/>
              <a:gd name="connsiteY62" fmla="*/ 313559 h 3497876"/>
              <a:gd name="connsiteX63" fmla="*/ 3074039 w 3248648"/>
              <a:gd name="connsiteY63" fmla="*/ 28670 h 3497876"/>
              <a:gd name="connsiteX64" fmla="*/ 3046469 w 3248648"/>
              <a:gd name="connsiteY64" fmla="*/ 387078 h 3497876"/>
              <a:gd name="connsiteX65" fmla="*/ 2968354 w 3248648"/>
              <a:gd name="connsiteY65" fmla="*/ 465193 h 3497876"/>
              <a:gd name="connsiteX66" fmla="*/ 2844290 w 3248648"/>
              <a:gd name="connsiteY66" fmla="*/ 74620 h 3497876"/>
              <a:gd name="connsiteX67" fmla="*/ 2876455 w 3248648"/>
              <a:gd name="connsiteY67" fmla="*/ 524928 h 3497876"/>
              <a:gd name="connsiteX68" fmla="*/ 2715630 w 3248648"/>
              <a:gd name="connsiteY68" fmla="*/ 731702 h 3497876"/>
              <a:gd name="connsiteX69" fmla="*/ 2660491 w 3248648"/>
              <a:gd name="connsiteY69" fmla="*/ 584662 h 3497876"/>
              <a:gd name="connsiteX70" fmla="*/ 2660491 w 3248648"/>
              <a:gd name="connsiteY70" fmla="*/ 442218 h 3497876"/>
              <a:gd name="connsiteX71" fmla="*/ 2586971 w 3248648"/>
              <a:gd name="connsiteY71" fmla="*/ 644397 h 3497876"/>
              <a:gd name="connsiteX72" fmla="*/ 2637516 w 3248648"/>
              <a:gd name="connsiteY72" fmla="*/ 777651 h 3497876"/>
              <a:gd name="connsiteX73" fmla="*/ 2632921 w 3248648"/>
              <a:gd name="connsiteY73" fmla="*/ 837386 h 3497876"/>
              <a:gd name="connsiteX74" fmla="*/ 2481287 w 3248648"/>
              <a:gd name="connsiteY74" fmla="*/ 855766 h 3497876"/>
              <a:gd name="connsiteX75" fmla="*/ 2393982 w 3248648"/>
              <a:gd name="connsiteY75" fmla="*/ 754676 h 3497876"/>
              <a:gd name="connsiteX76" fmla="*/ 2439932 w 3248648"/>
              <a:gd name="connsiteY76" fmla="*/ 598447 h 3497876"/>
              <a:gd name="connsiteX77" fmla="*/ 2430742 w 3248648"/>
              <a:gd name="connsiteY77" fmla="*/ 433028 h 3497876"/>
              <a:gd name="connsiteX78" fmla="*/ 2325058 w 3248648"/>
              <a:gd name="connsiteY78" fmla="*/ 690347 h 3497876"/>
              <a:gd name="connsiteX79" fmla="*/ 2040169 w 3248648"/>
              <a:gd name="connsiteY79" fmla="*/ 460598 h 3497876"/>
              <a:gd name="connsiteX80" fmla="*/ 2063144 w 3248648"/>
              <a:gd name="connsiteY80" fmla="*/ 396268 h 3497876"/>
              <a:gd name="connsiteX81" fmla="*/ 2348033 w 3248648"/>
              <a:gd name="connsiteY81" fmla="*/ 207874 h 3497876"/>
              <a:gd name="connsiteX82" fmla="*/ 2035574 w 3248648"/>
              <a:gd name="connsiteY82" fmla="*/ 308964 h 3497876"/>
              <a:gd name="connsiteX83" fmla="*/ 2047899 w 3248648"/>
              <a:gd name="connsiteY83" fmla="*/ 175200 h 3497876"/>
              <a:gd name="connsiteX84" fmla="*/ 2126456 w 3248648"/>
              <a:gd name="connsiteY84" fmla="*/ 1101 h 3497876"/>
              <a:gd name="connsiteX85" fmla="*/ 1966650 w 3248648"/>
              <a:gd name="connsiteY85" fmla="*/ 258419 h 3497876"/>
              <a:gd name="connsiteX86" fmla="*/ 1936870 w 3248648"/>
              <a:gd name="connsiteY86" fmla="*/ 33265 h 3497876"/>
              <a:gd name="connsiteX87" fmla="*/ 1901275 w 3248648"/>
              <a:gd name="connsiteY87" fmla="*/ 209857 h 3497876"/>
              <a:gd name="connsiteX88" fmla="*/ 1931363 w 3248648"/>
              <a:gd name="connsiteY88" fmla="*/ 368416 h 3497876"/>
              <a:gd name="connsiteX89" fmla="*/ 1837294 w 3248648"/>
              <a:gd name="connsiteY89" fmla="*/ 289834 h 3497876"/>
              <a:gd name="connsiteX90" fmla="*/ 1776782 w 3248648"/>
              <a:gd name="connsiteY90" fmla="*/ 139231 h 3497876"/>
              <a:gd name="connsiteX91" fmla="*/ 1812524 w 3248648"/>
              <a:gd name="connsiteY91" fmla="*/ 364452 h 3497876"/>
              <a:gd name="connsiteX92" fmla="*/ 2358415 w 3248648"/>
              <a:gd name="connsiteY92" fmla="*/ 908521 h 3497876"/>
              <a:gd name="connsiteX93" fmla="*/ 2235543 w 3248648"/>
              <a:gd name="connsiteY93" fmla="*/ 831880 h 3497876"/>
              <a:gd name="connsiteX94" fmla="*/ 2065635 w 3248648"/>
              <a:gd name="connsiteY94" fmla="*/ 747415 h 3497876"/>
              <a:gd name="connsiteX95" fmla="*/ 2108531 w 3248648"/>
              <a:gd name="connsiteY95" fmla="*/ 999295 h 3497876"/>
              <a:gd name="connsiteX96" fmla="*/ 2259254 w 3248648"/>
              <a:gd name="connsiteY96" fmla="*/ 1068328 h 3497876"/>
              <a:gd name="connsiteX97" fmla="*/ 2285163 w 3248648"/>
              <a:gd name="connsiteY97" fmla="*/ 1145584 h 3497876"/>
              <a:gd name="connsiteX98" fmla="*/ 2187208 w 3248648"/>
              <a:gd name="connsiteY98" fmla="*/ 1397973 h 3497876"/>
              <a:gd name="connsiteX99" fmla="*/ 1962055 w 3248648"/>
              <a:gd name="connsiteY99" fmla="*/ 1420948 h 3497876"/>
              <a:gd name="connsiteX100" fmla="*/ 1658786 w 3248648"/>
              <a:gd name="connsiteY100" fmla="*/ 1453113 h 3497876"/>
              <a:gd name="connsiteX101" fmla="*/ 514638 w 3248648"/>
              <a:gd name="connsiteY101" fmla="*/ 1434733 h 3497876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48917 w 3248648"/>
              <a:gd name="connsiteY73" fmla="*/ 846949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48917 w 3248648"/>
              <a:gd name="connsiteY73" fmla="*/ 846949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48917 w 3248648"/>
              <a:gd name="connsiteY73" fmla="*/ 846949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70462 w 3248648"/>
              <a:gd name="connsiteY64" fmla="*/ 375313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25320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25320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25320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27321"/>
              <a:gd name="connsiteY0" fmla="*/ 1433632 h 3496775"/>
              <a:gd name="connsiteX1" fmla="*/ 514638 w 3227321"/>
              <a:gd name="connsiteY1" fmla="*/ 1433632 h 3496775"/>
              <a:gd name="connsiteX2" fmla="*/ 202179 w 3227321"/>
              <a:gd name="connsiteY2" fmla="*/ 1603646 h 3496775"/>
              <a:gd name="connsiteX3" fmla="*/ 18380 w 3227321"/>
              <a:gd name="connsiteY3" fmla="*/ 1787445 h 3496775"/>
              <a:gd name="connsiteX4" fmla="*/ 0 w 3227321"/>
              <a:gd name="connsiteY4" fmla="*/ 2063143 h 3496775"/>
              <a:gd name="connsiteX5" fmla="*/ 151635 w 3227321"/>
              <a:gd name="connsiteY5" fmla="*/ 1952864 h 3496775"/>
              <a:gd name="connsiteX6" fmla="*/ 188394 w 3227321"/>
              <a:gd name="connsiteY6" fmla="*/ 2003409 h 3496775"/>
              <a:gd name="connsiteX7" fmla="*/ 202179 w 3227321"/>
              <a:gd name="connsiteY7" fmla="*/ 1856369 h 3496775"/>
              <a:gd name="connsiteX8" fmla="*/ 280294 w 3227321"/>
              <a:gd name="connsiteY8" fmla="*/ 2269917 h 3496775"/>
              <a:gd name="connsiteX9" fmla="*/ 36760 w 3227321"/>
              <a:gd name="connsiteY9" fmla="*/ 2550211 h 3496775"/>
              <a:gd name="connsiteX10" fmla="*/ 45950 w 3227321"/>
              <a:gd name="connsiteY10" fmla="*/ 3363521 h 3496775"/>
              <a:gd name="connsiteX11" fmla="*/ 105685 w 3227321"/>
              <a:gd name="connsiteY11" fmla="*/ 3326761 h 3496775"/>
              <a:gd name="connsiteX12" fmla="*/ 133255 w 3227321"/>
              <a:gd name="connsiteY12" fmla="*/ 3469206 h 3496775"/>
              <a:gd name="connsiteX13" fmla="*/ 298674 w 3227321"/>
              <a:gd name="connsiteY13" fmla="*/ 3464611 h 3496775"/>
              <a:gd name="connsiteX14" fmla="*/ 353813 w 3227321"/>
              <a:gd name="connsiteY14" fmla="*/ 3427851 h 3496775"/>
              <a:gd name="connsiteX15" fmla="*/ 174609 w 3227321"/>
              <a:gd name="connsiteY15" fmla="*/ 3276217 h 3496775"/>
              <a:gd name="connsiteX16" fmla="*/ 170014 w 3227321"/>
              <a:gd name="connsiteY16" fmla="*/ 2720225 h 3496775"/>
              <a:gd name="connsiteX17" fmla="*/ 390573 w 3227321"/>
              <a:gd name="connsiteY17" fmla="*/ 2605350 h 3496775"/>
              <a:gd name="connsiteX18" fmla="*/ 298674 w 3227321"/>
              <a:gd name="connsiteY18" fmla="*/ 2734010 h 3496775"/>
              <a:gd name="connsiteX19" fmla="*/ 680057 w 3227321"/>
              <a:gd name="connsiteY19" fmla="*/ 3294597 h 3496775"/>
              <a:gd name="connsiteX20" fmla="*/ 721411 w 3227321"/>
              <a:gd name="connsiteY20" fmla="*/ 3262432 h 3496775"/>
              <a:gd name="connsiteX21" fmla="*/ 735196 w 3227321"/>
              <a:gd name="connsiteY21" fmla="*/ 3363521 h 3496775"/>
              <a:gd name="connsiteX22" fmla="*/ 928185 w 3227321"/>
              <a:gd name="connsiteY22" fmla="*/ 3363521 h 3496775"/>
              <a:gd name="connsiteX23" fmla="*/ 974135 w 3227321"/>
              <a:gd name="connsiteY23" fmla="*/ 3331356 h 3496775"/>
              <a:gd name="connsiteX24" fmla="*/ 758171 w 3227321"/>
              <a:gd name="connsiteY24" fmla="*/ 3193507 h 3496775"/>
              <a:gd name="connsiteX25" fmla="*/ 510043 w 3227321"/>
              <a:gd name="connsiteY25" fmla="*/ 2821314 h 3496775"/>
              <a:gd name="connsiteX26" fmla="*/ 519233 w 3227321"/>
              <a:gd name="connsiteY26" fmla="*/ 2738605 h 3496775"/>
              <a:gd name="connsiteX27" fmla="*/ 914400 w 3227321"/>
              <a:gd name="connsiteY27" fmla="*/ 2334247 h 3496775"/>
              <a:gd name="connsiteX28" fmla="*/ 1709331 w 3227321"/>
              <a:gd name="connsiteY28" fmla="*/ 2380197 h 3496775"/>
              <a:gd name="connsiteX29" fmla="*/ 1585267 w 3227321"/>
              <a:gd name="connsiteY29" fmla="*/ 3248647 h 3496775"/>
              <a:gd name="connsiteX30" fmla="*/ 1622026 w 3227321"/>
              <a:gd name="connsiteY30" fmla="*/ 3239457 h 3496775"/>
              <a:gd name="connsiteX31" fmla="*/ 1617432 w 3227321"/>
              <a:gd name="connsiteY31" fmla="*/ 3386496 h 3496775"/>
              <a:gd name="connsiteX32" fmla="*/ 1824205 w 3227321"/>
              <a:gd name="connsiteY32" fmla="*/ 3450826 h 3496775"/>
              <a:gd name="connsiteX33" fmla="*/ 1856370 w 3227321"/>
              <a:gd name="connsiteY33" fmla="*/ 3391091 h 3496775"/>
              <a:gd name="connsiteX34" fmla="*/ 1718521 w 3227321"/>
              <a:gd name="connsiteY34" fmla="*/ 3303786 h 3496775"/>
              <a:gd name="connsiteX35" fmla="*/ 1746091 w 3227321"/>
              <a:gd name="connsiteY35" fmla="*/ 2908619 h 3496775"/>
              <a:gd name="connsiteX36" fmla="*/ 1870155 w 3227321"/>
              <a:gd name="connsiteY36" fmla="*/ 2623730 h 3496775"/>
              <a:gd name="connsiteX37" fmla="*/ 1975840 w 3227321"/>
              <a:gd name="connsiteY37" fmla="*/ 2844289 h 3496775"/>
              <a:gd name="connsiteX38" fmla="*/ 2058549 w 3227321"/>
              <a:gd name="connsiteY38" fmla="*/ 3060253 h 3496775"/>
              <a:gd name="connsiteX39" fmla="*/ 2104499 w 3227321"/>
              <a:gd name="connsiteY39" fmla="*/ 3358926 h 3496775"/>
              <a:gd name="connsiteX40" fmla="*/ 2141259 w 3227321"/>
              <a:gd name="connsiteY40" fmla="*/ 3326761 h 3496775"/>
              <a:gd name="connsiteX41" fmla="*/ 2168828 w 3227321"/>
              <a:gd name="connsiteY41" fmla="*/ 3496775 h 3496775"/>
              <a:gd name="connsiteX42" fmla="*/ 2325058 w 3227321"/>
              <a:gd name="connsiteY42" fmla="*/ 3496775 h 3496775"/>
              <a:gd name="connsiteX43" fmla="*/ 2380197 w 3227321"/>
              <a:gd name="connsiteY43" fmla="*/ 3455421 h 3496775"/>
              <a:gd name="connsiteX44" fmla="*/ 2219373 w 3227321"/>
              <a:gd name="connsiteY44" fmla="*/ 3358926 h 3496775"/>
              <a:gd name="connsiteX45" fmla="*/ 2145854 w 3227321"/>
              <a:gd name="connsiteY45" fmla="*/ 3087823 h 3496775"/>
              <a:gd name="connsiteX46" fmla="*/ 2072334 w 3227321"/>
              <a:gd name="connsiteY46" fmla="*/ 2609945 h 3496775"/>
              <a:gd name="connsiteX47" fmla="*/ 2072334 w 3227321"/>
              <a:gd name="connsiteY47" fmla="*/ 2357222 h 3496775"/>
              <a:gd name="connsiteX48" fmla="*/ 2348033 w 3227321"/>
              <a:gd name="connsiteY48" fmla="*/ 2173423 h 3496775"/>
              <a:gd name="connsiteX49" fmla="*/ 2609946 w 3227321"/>
              <a:gd name="connsiteY49" fmla="*/ 1787445 h 3496775"/>
              <a:gd name="connsiteX50" fmla="*/ 2651301 w 3227321"/>
              <a:gd name="connsiteY50" fmla="*/ 1438227 h 3496775"/>
              <a:gd name="connsiteX51" fmla="*/ 2798340 w 3227321"/>
              <a:gd name="connsiteY51" fmla="*/ 1387682 h 3496775"/>
              <a:gd name="connsiteX52" fmla="*/ 2779960 w 3227321"/>
              <a:gd name="connsiteY52" fmla="*/ 1291187 h 3496775"/>
              <a:gd name="connsiteX53" fmla="*/ 2770770 w 3227321"/>
              <a:gd name="connsiteY53" fmla="*/ 1231453 h 3496775"/>
              <a:gd name="connsiteX54" fmla="*/ 2775365 w 3227321"/>
              <a:gd name="connsiteY54" fmla="*/ 1102793 h 3496775"/>
              <a:gd name="connsiteX55" fmla="*/ 2853480 w 3227321"/>
              <a:gd name="connsiteY55" fmla="*/ 1185503 h 3496775"/>
              <a:gd name="connsiteX56" fmla="*/ 2807530 w 3227321"/>
              <a:gd name="connsiteY56" fmla="*/ 1066034 h 3496775"/>
              <a:gd name="connsiteX57" fmla="*/ 2835100 w 3227321"/>
              <a:gd name="connsiteY57" fmla="*/ 1020084 h 3496775"/>
              <a:gd name="connsiteX58" fmla="*/ 2986734 w 3227321"/>
              <a:gd name="connsiteY58" fmla="*/ 771955 h 3496775"/>
              <a:gd name="connsiteX59" fmla="*/ 2729415 w 3227321"/>
              <a:gd name="connsiteY59" fmla="*/ 868450 h 3496775"/>
              <a:gd name="connsiteX60" fmla="*/ 3074039 w 3227321"/>
              <a:gd name="connsiteY60" fmla="*/ 496257 h 3496775"/>
              <a:gd name="connsiteX61" fmla="*/ 3227321 w 3227321"/>
              <a:gd name="connsiteY61" fmla="*/ 48897 h 3496775"/>
              <a:gd name="connsiteX62" fmla="*/ 3119988 w 3227321"/>
              <a:gd name="connsiteY62" fmla="*/ 328453 h 3496775"/>
              <a:gd name="connsiteX63" fmla="*/ 3079371 w 3227321"/>
              <a:gd name="connsiteY63" fmla="*/ 38232 h 3496775"/>
              <a:gd name="connsiteX64" fmla="*/ 3059798 w 3227321"/>
              <a:gd name="connsiteY64" fmla="*/ 388642 h 3496775"/>
              <a:gd name="connsiteX65" fmla="*/ 2963023 w 3227321"/>
              <a:gd name="connsiteY65" fmla="*/ 482754 h 3496775"/>
              <a:gd name="connsiteX66" fmla="*/ 2822963 w 3227321"/>
              <a:gd name="connsiteY66" fmla="*/ 60189 h 3496775"/>
              <a:gd name="connsiteX67" fmla="*/ 2887119 w 3227321"/>
              <a:gd name="connsiteY67" fmla="*/ 521161 h 3496775"/>
              <a:gd name="connsiteX68" fmla="*/ 2715630 w 3227321"/>
              <a:gd name="connsiteY68" fmla="*/ 730601 h 3496775"/>
              <a:gd name="connsiteX69" fmla="*/ 2649828 w 3227321"/>
              <a:gd name="connsiteY69" fmla="*/ 620884 h 3496775"/>
              <a:gd name="connsiteX70" fmla="*/ 2633832 w 3227321"/>
              <a:gd name="connsiteY70" fmla="*/ 446449 h 3496775"/>
              <a:gd name="connsiteX71" fmla="*/ 2586971 w 3227321"/>
              <a:gd name="connsiteY71" fmla="*/ 643296 h 3496775"/>
              <a:gd name="connsiteX72" fmla="*/ 2650846 w 3227321"/>
              <a:gd name="connsiteY72" fmla="*/ 771218 h 3496775"/>
              <a:gd name="connsiteX73" fmla="*/ 2632922 w 3227321"/>
              <a:gd name="connsiteY73" fmla="*/ 854946 h 3496775"/>
              <a:gd name="connsiteX74" fmla="*/ 2481287 w 3227321"/>
              <a:gd name="connsiteY74" fmla="*/ 854665 h 3496775"/>
              <a:gd name="connsiteX75" fmla="*/ 2393982 w 3227321"/>
              <a:gd name="connsiteY75" fmla="*/ 753575 h 3496775"/>
              <a:gd name="connsiteX76" fmla="*/ 2447929 w 3227321"/>
              <a:gd name="connsiteY76" fmla="*/ 605344 h 3496775"/>
              <a:gd name="connsiteX77" fmla="*/ 2420079 w 3227321"/>
              <a:gd name="connsiteY77" fmla="*/ 458586 h 3496775"/>
              <a:gd name="connsiteX78" fmla="*/ 2330389 w 3227321"/>
              <a:gd name="connsiteY78" fmla="*/ 702575 h 3496775"/>
              <a:gd name="connsiteX79" fmla="*/ 2045501 w 3227321"/>
              <a:gd name="connsiteY79" fmla="*/ 470160 h 3496775"/>
              <a:gd name="connsiteX80" fmla="*/ 2079139 w 3227321"/>
              <a:gd name="connsiteY80" fmla="*/ 379171 h 3496775"/>
              <a:gd name="connsiteX81" fmla="*/ 2305379 w 3227321"/>
              <a:gd name="connsiteY81" fmla="*/ 238764 h 3496775"/>
              <a:gd name="connsiteX82" fmla="*/ 2167863 w 3227321"/>
              <a:gd name="connsiteY82" fmla="*/ 296731 h 3496775"/>
              <a:gd name="connsiteX83" fmla="*/ 2035574 w 3227321"/>
              <a:gd name="connsiteY83" fmla="*/ 307863 h 3496775"/>
              <a:gd name="connsiteX84" fmla="*/ 2047899 w 3227321"/>
              <a:gd name="connsiteY84" fmla="*/ 174099 h 3496775"/>
              <a:gd name="connsiteX85" fmla="*/ 2126456 w 3227321"/>
              <a:gd name="connsiteY85" fmla="*/ 0 h 3496775"/>
              <a:gd name="connsiteX86" fmla="*/ 1966650 w 3227321"/>
              <a:gd name="connsiteY86" fmla="*/ 257318 h 3496775"/>
              <a:gd name="connsiteX87" fmla="*/ 1936870 w 3227321"/>
              <a:gd name="connsiteY87" fmla="*/ 32164 h 3496775"/>
              <a:gd name="connsiteX88" fmla="*/ 1901275 w 3227321"/>
              <a:gd name="connsiteY88" fmla="*/ 208756 h 3496775"/>
              <a:gd name="connsiteX89" fmla="*/ 1931363 w 3227321"/>
              <a:gd name="connsiteY89" fmla="*/ 367315 h 3496775"/>
              <a:gd name="connsiteX90" fmla="*/ 1837294 w 3227321"/>
              <a:gd name="connsiteY90" fmla="*/ 288733 h 3496775"/>
              <a:gd name="connsiteX91" fmla="*/ 1776782 w 3227321"/>
              <a:gd name="connsiteY91" fmla="*/ 138130 h 3496775"/>
              <a:gd name="connsiteX92" fmla="*/ 1812524 w 3227321"/>
              <a:gd name="connsiteY92" fmla="*/ 363351 h 3496775"/>
              <a:gd name="connsiteX93" fmla="*/ 2358415 w 3227321"/>
              <a:gd name="connsiteY93" fmla="*/ 907420 h 3496775"/>
              <a:gd name="connsiteX94" fmla="*/ 2235543 w 3227321"/>
              <a:gd name="connsiteY94" fmla="*/ 830779 h 3496775"/>
              <a:gd name="connsiteX95" fmla="*/ 2065635 w 3227321"/>
              <a:gd name="connsiteY95" fmla="*/ 746314 h 3496775"/>
              <a:gd name="connsiteX96" fmla="*/ 2108531 w 3227321"/>
              <a:gd name="connsiteY96" fmla="*/ 998194 h 3496775"/>
              <a:gd name="connsiteX97" fmla="*/ 2259254 w 3227321"/>
              <a:gd name="connsiteY97" fmla="*/ 1067227 h 3496775"/>
              <a:gd name="connsiteX98" fmla="*/ 2285163 w 3227321"/>
              <a:gd name="connsiteY98" fmla="*/ 1144483 h 3496775"/>
              <a:gd name="connsiteX99" fmla="*/ 2187208 w 3227321"/>
              <a:gd name="connsiteY99" fmla="*/ 1396872 h 3496775"/>
              <a:gd name="connsiteX100" fmla="*/ 1962055 w 3227321"/>
              <a:gd name="connsiteY100" fmla="*/ 1419847 h 3496775"/>
              <a:gd name="connsiteX101" fmla="*/ 1658786 w 3227321"/>
              <a:gd name="connsiteY101" fmla="*/ 1452012 h 3496775"/>
              <a:gd name="connsiteX102" fmla="*/ 514638 w 3227321"/>
              <a:gd name="connsiteY102" fmla="*/ 1433632 h 3496775"/>
              <a:gd name="connsiteX0" fmla="*/ 514638 w 3239679"/>
              <a:gd name="connsiteY0" fmla="*/ 1433632 h 3496775"/>
              <a:gd name="connsiteX1" fmla="*/ 514638 w 3239679"/>
              <a:gd name="connsiteY1" fmla="*/ 1433632 h 3496775"/>
              <a:gd name="connsiteX2" fmla="*/ 202179 w 3239679"/>
              <a:gd name="connsiteY2" fmla="*/ 1603646 h 3496775"/>
              <a:gd name="connsiteX3" fmla="*/ 18380 w 3239679"/>
              <a:gd name="connsiteY3" fmla="*/ 1787445 h 3496775"/>
              <a:gd name="connsiteX4" fmla="*/ 0 w 3239679"/>
              <a:gd name="connsiteY4" fmla="*/ 2063143 h 3496775"/>
              <a:gd name="connsiteX5" fmla="*/ 151635 w 3239679"/>
              <a:gd name="connsiteY5" fmla="*/ 1952864 h 3496775"/>
              <a:gd name="connsiteX6" fmla="*/ 188394 w 3239679"/>
              <a:gd name="connsiteY6" fmla="*/ 2003409 h 3496775"/>
              <a:gd name="connsiteX7" fmla="*/ 202179 w 3239679"/>
              <a:gd name="connsiteY7" fmla="*/ 1856369 h 3496775"/>
              <a:gd name="connsiteX8" fmla="*/ 280294 w 3239679"/>
              <a:gd name="connsiteY8" fmla="*/ 2269917 h 3496775"/>
              <a:gd name="connsiteX9" fmla="*/ 36760 w 3239679"/>
              <a:gd name="connsiteY9" fmla="*/ 2550211 h 3496775"/>
              <a:gd name="connsiteX10" fmla="*/ 45950 w 3239679"/>
              <a:gd name="connsiteY10" fmla="*/ 3363521 h 3496775"/>
              <a:gd name="connsiteX11" fmla="*/ 105685 w 3239679"/>
              <a:gd name="connsiteY11" fmla="*/ 3326761 h 3496775"/>
              <a:gd name="connsiteX12" fmla="*/ 133255 w 3239679"/>
              <a:gd name="connsiteY12" fmla="*/ 3469206 h 3496775"/>
              <a:gd name="connsiteX13" fmla="*/ 298674 w 3239679"/>
              <a:gd name="connsiteY13" fmla="*/ 3464611 h 3496775"/>
              <a:gd name="connsiteX14" fmla="*/ 353813 w 3239679"/>
              <a:gd name="connsiteY14" fmla="*/ 3427851 h 3496775"/>
              <a:gd name="connsiteX15" fmla="*/ 174609 w 3239679"/>
              <a:gd name="connsiteY15" fmla="*/ 3276217 h 3496775"/>
              <a:gd name="connsiteX16" fmla="*/ 170014 w 3239679"/>
              <a:gd name="connsiteY16" fmla="*/ 2720225 h 3496775"/>
              <a:gd name="connsiteX17" fmla="*/ 390573 w 3239679"/>
              <a:gd name="connsiteY17" fmla="*/ 2605350 h 3496775"/>
              <a:gd name="connsiteX18" fmla="*/ 298674 w 3239679"/>
              <a:gd name="connsiteY18" fmla="*/ 2734010 h 3496775"/>
              <a:gd name="connsiteX19" fmla="*/ 680057 w 3239679"/>
              <a:gd name="connsiteY19" fmla="*/ 3294597 h 3496775"/>
              <a:gd name="connsiteX20" fmla="*/ 721411 w 3239679"/>
              <a:gd name="connsiteY20" fmla="*/ 3262432 h 3496775"/>
              <a:gd name="connsiteX21" fmla="*/ 735196 w 3239679"/>
              <a:gd name="connsiteY21" fmla="*/ 3363521 h 3496775"/>
              <a:gd name="connsiteX22" fmla="*/ 928185 w 3239679"/>
              <a:gd name="connsiteY22" fmla="*/ 3363521 h 3496775"/>
              <a:gd name="connsiteX23" fmla="*/ 974135 w 3239679"/>
              <a:gd name="connsiteY23" fmla="*/ 3331356 h 3496775"/>
              <a:gd name="connsiteX24" fmla="*/ 758171 w 3239679"/>
              <a:gd name="connsiteY24" fmla="*/ 3193507 h 3496775"/>
              <a:gd name="connsiteX25" fmla="*/ 510043 w 3239679"/>
              <a:gd name="connsiteY25" fmla="*/ 2821314 h 3496775"/>
              <a:gd name="connsiteX26" fmla="*/ 519233 w 3239679"/>
              <a:gd name="connsiteY26" fmla="*/ 2738605 h 3496775"/>
              <a:gd name="connsiteX27" fmla="*/ 914400 w 3239679"/>
              <a:gd name="connsiteY27" fmla="*/ 2334247 h 3496775"/>
              <a:gd name="connsiteX28" fmla="*/ 1709331 w 3239679"/>
              <a:gd name="connsiteY28" fmla="*/ 2380197 h 3496775"/>
              <a:gd name="connsiteX29" fmla="*/ 1585267 w 3239679"/>
              <a:gd name="connsiteY29" fmla="*/ 3248647 h 3496775"/>
              <a:gd name="connsiteX30" fmla="*/ 1622026 w 3239679"/>
              <a:gd name="connsiteY30" fmla="*/ 3239457 h 3496775"/>
              <a:gd name="connsiteX31" fmla="*/ 1617432 w 3239679"/>
              <a:gd name="connsiteY31" fmla="*/ 3386496 h 3496775"/>
              <a:gd name="connsiteX32" fmla="*/ 1824205 w 3239679"/>
              <a:gd name="connsiteY32" fmla="*/ 3450826 h 3496775"/>
              <a:gd name="connsiteX33" fmla="*/ 1856370 w 3239679"/>
              <a:gd name="connsiteY33" fmla="*/ 3391091 h 3496775"/>
              <a:gd name="connsiteX34" fmla="*/ 1718521 w 3239679"/>
              <a:gd name="connsiteY34" fmla="*/ 3303786 h 3496775"/>
              <a:gd name="connsiteX35" fmla="*/ 1746091 w 3239679"/>
              <a:gd name="connsiteY35" fmla="*/ 2908619 h 3496775"/>
              <a:gd name="connsiteX36" fmla="*/ 1870155 w 3239679"/>
              <a:gd name="connsiteY36" fmla="*/ 2623730 h 3496775"/>
              <a:gd name="connsiteX37" fmla="*/ 1975840 w 3239679"/>
              <a:gd name="connsiteY37" fmla="*/ 2844289 h 3496775"/>
              <a:gd name="connsiteX38" fmla="*/ 2058549 w 3239679"/>
              <a:gd name="connsiteY38" fmla="*/ 3060253 h 3496775"/>
              <a:gd name="connsiteX39" fmla="*/ 2104499 w 3239679"/>
              <a:gd name="connsiteY39" fmla="*/ 3358926 h 3496775"/>
              <a:gd name="connsiteX40" fmla="*/ 2141259 w 3239679"/>
              <a:gd name="connsiteY40" fmla="*/ 3326761 h 3496775"/>
              <a:gd name="connsiteX41" fmla="*/ 2168828 w 3239679"/>
              <a:gd name="connsiteY41" fmla="*/ 3496775 h 3496775"/>
              <a:gd name="connsiteX42" fmla="*/ 2325058 w 3239679"/>
              <a:gd name="connsiteY42" fmla="*/ 3496775 h 3496775"/>
              <a:gd name="connsiteX43" fmla="*/ 2380197 w 3239679"/>
              <a:gd name="connsiteY43" fmla="*/ 3455421 h 3496775"/>
              <a:gd name="connsiteX44" fmla="*/ 2219373 w 3239679"/>
              <a:gd name="connsiteY44" fmla="*/ 3358926 h 3496775"/>
              <a:gd name="connsiteX45" fmla="*/ 2145854 w 3239679"/>
              <a:gd name="connsiteY45" fmla="*/ 3087823 h 3496775"/>
              <a:gd name="connsiteX46" fmla="*/ 2072334 w 3239679"/>
              <a:gd name="connsiteY46" fmla="*/ 2609945 h 3496775"/>
              <a:gd name="connsiteX47" fmla="*/ 2072334 w 3239679"/>
              <a:gd name="connsiteY47" fmla="*/ 2357222 h 3496775"/>
              <a:gd name="connsiteX48" fmla="*/ 2348033 w 3239679"/>
              <a:gd name="connsiteY48" fmla="*/ 2173423 h 3496775"/>
              <a:gd name="connsiteX49" fmla="*/ 2609946 w 3239679"/>
              <a:gd name="connsiteY49" fmla="*/ 1787445 h 3496775"/>
              <a:gd name="connsiteX50" fmla="*/ 2651301 w 3239679"/>
              <a:gd name="connsiteY50" fmla="*/ 1438227 h 3496775"/>
              <a:gd name="connsiteX51" fmla="*/ 2798340 w 3239679"/>
              <a:gd name="connsiteY51" fmla="*/ 1387682 h 3496775"/>
              <a:gd name="connsiteX52" fmla="*/ 2779960 w 3239679"/>
              <a:gd name="connsiteY52" fmla="*/ 1291187 h 3496775"/>
              <a:gd name="connsiteX53" fmla="*/ 2770770 w 3239679"/>
              <a:gd name="connsiteY53" fmla="*/ 1231453 h 3496775"/>
              <a:gd name="connsiteX54" fmla="*/ 2775365 w 3239679"/>
              <a:gd name="connsiteY54" fmla="*/ 1102793 h 3496775"/>
              <a:gd name="connsiteX55" fmla="*/ 2853480 w 3239679"/>
              <a:gd name="connsiteY55" fmla="*/ 1185503 h 3496775"/>
              <a:gd name="connsiteX56" fmla="*/ 2807530 w 3239679"/>
              <a:gd name="connsiteY56" fmla="*/ 1066034 h 3496775"/>
              <a:gd name="connsiteX57" fmla="*/ 2835100 w 3239679"/>
              <a:gd name="connsiteY57" fmla="*/ 1020084 h 3496775"/>
              <a:gd name="connsiteX58" fmla="*/ 2986734 w 3239679"/>
              <a:gd name="connsiteY58" fmla="*/ 771955 h 3496775"/>
              <a:gd name="connsiteX59" fmla="*/ 2729415 w 3239679"/>
              <a:gd name="connsiteY59" fmla="*/ 868450 h 3496775"/>
              <a:gd name="connsiteX60" fmla="*/ 3074039 w 3239679"/>
              <a:gd name="connsiteY60" fmla="*/ 496257 h 3496775"/>
              <a:gd name="connsiteX61" fmla="*/ 3227321 w 3239679"/>
              <a:gd name="connsiteY61" fmla="*/ 48897 h 3496775"/>
              <a:gd name="connsiteX62" fmla="*/ 3119988 w 3239679"/>
              <a:gd name="connsiteY62" fmla="*/ 328453 h 3496775"/>
              <a:gd name="connsiteX63" fmla="*/ 3079371 w 3239679"/>
              <a:gd name="connsiteY63" fmla="*/ 38232 h 3496775"/>
              <a:gd name="connsiteX64" fmla="*/ 3059798 w 3239679"/>
              <a:gd name="connsiteY64" fmla="*/ 388642 h 3496775"/>
              <a:gd name="connsiteX65" fmla="*/ 2963023 w 3239679"/>
              <a:gd name="connsiteY65" fmla="*/ 482754 h 3496775"/>
              <a:gd name="connsiteX66" fmla="*/ 2822963 w 3239679"/>
              <a:gd name="connsiteY66" fmla="*/ 60189 h 3496775"/>
              <a:gd name="connsiteX67" fmla="*/ 2887119 w 3239679"/>
              <a:gd name="connsiteY67" fmla="*/ 521161 h 3496775"/>
              <a:gd name="connsiteX68" fmla="*/ 2715630 w 3239679"/>
              <a:gd name="connsiteY68" fmla="*/ 730601 h 3496775"/>
              <a:gd name="connsiteX69" fmla="*/ 2649828 w 3239679"/>
              <a:gd name="connsiteY69" fmla="*/ 620884 h 3496775"/>
              <a:gd name="connsiteX70" fmla="*/ 2633832 w 3239679"/>
              <a:gd name="connsiteY70" fmla="*/ 446449 h 3496775"/>
              <a:gd name="connsiteX71" fmla="*/ 2586971 w 3239679"/>
              <a:gd name="connsiteY71" fmla="*/ 643296 h 3496775"/>
              <a:gd name="connsiteX72" fmla="*/ 2650846 w 3239679"/>
              <a:gd name="connsiteY72" fmla="*/ 771218 h 3496775"/>
              <a:gd name="connsiteX73" fmla="*/ 2632922 w 3239679"/>
              <a:gd name="connsiteY73" fmla="*/ 854946 h 3496775"/>
              <a:gd name="connsiteX74" fmla="*/ 2481287 w 3239679"/>
              <a:gd name="connsiteY74" fmla="*/ 854665 h 3496775"/>
              <a:gd name="connsiteX75" fmla="*/ 2393982 w 3239679"/>
              <a:gd name="connsiteY75" fmla="*/ 753575 h 3496775"/>
              <a:gd name="connsiteX76" fmla="*/ 2447929 w 3239679"/>
              <a:gd name="connsiteY76" fmla="*/ 605344 h 3496775"/>
              <a:gd name="connsiteX77" fmla="*/ 2420079 w 3239679"/>
              <a:gd name="connsiteY77" fmla="*/ 458586 h 3496775"/>
              <a:gd name="connsiteX78" fmla="*/ 2330389 w 3239679"/>
              <a:gd name="connsiteY78" fmla="*/ 702575 h 3496775"/>
              <a:gd name="connsiteX79" fmla="*/ 2045501 w 3239679"/>
              <a:gd name="connsiteY79" fmla="*/ 470160 h 3496775"/>
              <a:gd name="connsiteX80" fmla="*/ 2079139 w 3239679"/>
              <a:gd name="connsiteY80" fmla="*/ 379171 h 3496775"/>
              <a:gd name="connsiteX81" fmla="*/ 2305379 w 3239679"/>
              <a:gd name="connsiteY81" fmla="*/ 238764 h 3496775"/>
              <a:gd name="connsiteX82" fmla="*/ 2167863 w 3239679"/>
              <a:gd name="connsiteY82" fmla="*/ 296731 h 3496775"/>
              <a:gd name="connsiteX83" fmla="*/ 2035574 w 3239679"/>
              <a:gd name="connsiteY83" fmla="*/ 307863 h 3496775"/>
              <a:gd name="connsiteX84" fmla="*/ 2047899 w 3239679"/>
              <a:gd name="connsiteY84" fmla="*/ 174099 h 3496775"/>
              <a:gd name="connsiteX85" fmla="*/ 2126456 w 3239679"/>
              <a:gd name="connsiteY85" fmla="*/ 0 h 3496775"/>
              <a:gd name="connsiteX86" fmla="*/ 1966650 w 3239679"/>
              <a:gd name="connsiteY86" fmla="*/ 257318 h 3496775"/>
              <a:gd name="connsiteX87" fmla="*/ 1936870 w 3239679"/>
              <a:gd name="connsiteY87" fmla="*/ 32164 h 3496775"/>
              <a:gd name="connsiteX88" fmla="*/ 1901275 w 3239679"/>
              <a:gd name="connsiteY88" fmla="*/ 208756 h 3496775"/>
              <a:gd name="connsiteX89" fmla="*/ 1931363 w 3239679"/>
              <a:gd name="connsiteY89" fmla="*/ 367315 h 3496775"/>
              <a:gd name="connsiteX90" fmla="*/ 1837294 w 3239679"/>
              <a:gd name="connsiteY90" fmla="*/ 288733 h 3496775"/>
              <a:gd name="connsiteX91" fmla="*/ 1776782 w 3239679"/>
              <a:gd name="connsiteY91" fmla="*/ 138130 h 3496775"/>
              <a:gd name="connsiteX92" fmla="*/ 1812524 w 3239679"/>
              <a:gd name="connsiteY92" fmla="*/ 363351 h 3496775"/>
              <a:gd name="connsiteX93" fmla="*/ 2358415 w 3239679"/>
              <a:gd name="connsiteY93" fmla="*/ 907420 h 3496775"/>
              <a:gd name="connsiteX94" fmla="*/ 2235543 w 3239679"/>
              <a:gd name="connsiteY94" fmla="*/ 830779 h 3496775"/>
              <a:gd name="connsiteX95" fmla="*/ 2065635 w 3239679"/>
              <a:gd name="connsiteY95" fmla="*/ 746314 h 3496775"/>
              <a:gd name="connsiteX96" fmla="*/ 2108531 w 3239679"/>
              <a:gd name="connsiteY96" fmla="*/ 998194 h 3496775"/>
              <a:gd name="connsiteX97" fmla="*/ 2259254 w 3239679"/>
              <a:gd name="connsiteY97" fmla="*/ 1067227 h 3496775"/>
              <a:gd name="connsiteX98" fmla="*/ 2285163 w 3239679"/>
              <a:gd name="connsiteY98" fmla="*/ 1144483 h 3496775"/>
              <a:gd name="connsiteX99" fmla="*/ 2187208 w 3239679"/>
              <a:gd name="connsiteY99" fmla="*/ 1396872 h 3496775"/>
              <a:gd name="connsiteX100" fmla="*/ 1962055 w 3239679"/>
              <a:gd name="connsiteY100" fmla="*/ 1419847 h 3496775"/>
              <a:gd name="connsiteX101" fmla="*/ 1658786 w 3239679"/>
              <a:gd name="connsiteY101" fmla="*/ 1452012 h 3496775"/>
              <a:gd name="connsiteX102" fmla="*/ 514638 w 3239679"/>
              <a:gd name="connsiteY102" fmla="*/ 1433632 h 3496775"/>
              <a:gd name="connsiteX0" fmla="*/ 514638 w 3227321"/>
              <a:gd name="connsiteY0" fmla="*/ 1433632 h 3496775"/>
              <a:gd name="connsiteX1" fmla="*/ 514638 w 3227321"/>
              <a:gd name="connsiteY1" fmla="*/ 1433632 h 3496775"/>
              <a:gd name="connsiteX2" fmla="*/ 202179 w 3227321"/>
              <a:gd name="connsiteY2" fmla="*/ 1603646 h 3496775"/>
              <a:gd name="connsiteX3" fmla="*/ 18380 w 3227321"/>
              <a:gd name="connsiteY3" fmla="*/ 1787445 h 3496775"/>
              <a:gd name="connsiteX4" fmla="*/ 0 w 3227321"/>
              <a:gd name="connsiteY4" fmla="*/ 2063143 h 3496775"/>
              <a:gd name="connsiteX5" fmla="*/ 151635 w 3227321"/>
              <a:gd name="connsiteY5" fmla="*/ 1952864 h 3496775"/>
              <a:gd name="connsiteX6" fmla="*/ 188394 w 3227321"/>
              <a:gd name="connsiteY6" fmla="*/ 2003409 h 3496775"/>
              <a:gd name="connsiteX7" fmla="*/ 202179 w 3227321"/>
              <a:gd name="connsiteY7" fmla="*/ 1856369 h 3496775"/>
              <a:gd name="connsiteX8" fmla="*/ 280294 w 3227321"/>
              <a:gd name="connsiteY8" fmla="*/ 2269917 h 3496775"/>
              <a:gd name="connsiteX9" fmla="*/ 36760 w 3227321"/>
              <a:gd name="connsiteY9" fmla="*/ 2550211 h 3496775"/>
              <a:gd name="connsiteX10" fmla="*/ 45950 w 3227321"/>
              <a:gd name="connsiteY10" fmla="*/ 3363521 h 3496775"/>
              <a:gd name="connsiteX11" fmla="*/ 105685 w 3227321"/>
              <a:gd name="connsiteY11" fmla="*/ 3326761 h 3496775"/>
              <a:gd name="connsiteX12" fmla="*/ 133255 w 3227321"/>
              <a:gd name="connsiteY12" fmla="*/ 3469206 h 3496775"/>
              <a:gd name="connsiteX13" fmla="*/ 298674 w 3227321"/>
              <a:gd name="connsiteY13" fmla="*/ 3464611 h 3496775"/>
              <a:gd name="connsiteX14" fmla="*/ 353813 w 3227321"/>
              <a:gd name="connsiteY14" fmla="*/ 3427851 h 3496775"/>
              <a:gd name="connsiteX15" fmla="*/ 174609 w 3227321"/>
              <a:gd name="connsiteY15" fmla="*/ 3276217 h 3496775"/>
              <a:gd name="connsiteX16" fmla="*/ 170014 w 3227321"/>
              <a:gd name="connsiteY16" fmla="*/ 2720225 h 3496775"/>
              <a:gd name="connsiteX17" fmla="*/ 390573 w 3227321"/>
              <a:gd name="connsiteY17" fmla="*/ 2605350 h 3496775"/>
              <a:gd name="connsiteX18" fmla="*/ 298674 w 3227321"/>
              <a:gd name="connsiteY18" fmla="*/ 2734010 h 3496775"/>
              <a:gd name="connsiteX19" fmla="*/ 680057 w 3227321"/>
              <a:gd name="connsiteY19" fmla="*/ 3294597 h 3496775"/>
              <a:gd name="connsiteX20" fmla="*/ 721411 w 3227321"/>
              <a:gd name="connsiteY20" fmla="*/ 3262432 h 3496775"/>
              <a:gd name="connsiteX21" fmla="*/ 735196 w 3227321"/>
              <a:gd name="connsiteY21" fmla="*/ 3363521 h 3496775"/>
              <a:gd name="connsiteX22" fmla="*/ 928185 w 3227321"/>
              <a:gd name="connsiteY22" fmla="*/ 3363521 h 3496775"/>
              <a:gd name="connsiteX23" fmla="*/ 974135 w 3227321"/>
              <a:gd name="connsiteY23" fmla="*/ 3331356 h 3496775"/>
              <a:gd name="connsiteX24" fmla="*/ 758171 w 3227321"/>
              <a:gd name="connsiteY24" fmla="*/ 3193507 h 3496775"/>
              <a:gd name="connsiteX25" fmla="*/ 510043 w 3227321"/>
              <a:gd name="connsiteY25" fmla="*/ 2821314 h 3496775"/>
              <a:gd name="connsiteX26" fmla="*/ 519233 w 3227321"/>
              <a:gd name="connsiteY26" fmla="*/ 2738605 h 3496775"/>
              <a:gd name="connsiteX27" fmla="*/ 914400 w 3227321"/>
              <a:gd name="connsiteY27" fmla="*/ 2334247 h 3496775"/>
              <a:gd name="connsiteX28" fmla="*/ 1709331 w 3227321"/>
              <a:gd name="connsiteY28" fmla="*/ 2380197 h 3496775"/>
              <a:gd name="connsiteX29" fmla="*/ 1585267 w 3227321"/>
              <a:gd name="connsiteY29" fmla="*/ 3248647 h 3496775"/>
              <a:gd name="connsiteX30" fmla="*/ 1622026 w 3227321"/>
              <a:gd name="connsiteY30" fmla="*/ 3239457 h 3496775"/>
              <a:gd name="connsiteX31" fmla="*/ 1617432 w 3227321"/>
              <a:gd name="connsiteY31" fmla="*/ 3386496 h 3496775"/>
              <a:gd name="connsiteX32" fmla="*/ 1824205 w 3227321"/>
              <a:gd name="connsiteY32" fmla="*/ 3450826 h 3496775"/>
              <a:gd name="connsiteX33" fmla="*/ 1856370 w 3227321"/>
              <a:gd name="connsiteY33" fmla="*/ 3391091 h 3496775"/>
              <a:gd name="connsiteX34" fmla="*/ 1718521 w 3227321"/>
              <a:gd name="connsiteY34" fmla="*/ 3303786 h 3496775"/>
              <a:gd name="connsiteX35" fmla="*/ 1746091 w 3227321"/>
              <a:gd name="connsiteY35" fmla="*/ 2908619 h 3496775"/>
              <a:gd name="connsiteX36" fmla="*/ 1870155 w 3227321"/>
              <a:gd name="connsiteY36" fmla="*/ 2623730 h 3496775"/>
              <a:gd name="connsiteX37" fmla="*/ 1975840 w 3227321"/>
              <a:gd name="connsiteY37" fmla="*/ 2844289 h 3496775"/>
              <a:gd name="connsiteX38" fmla="*/ 2058549 w 3227321"/>
              <a:gd name="connsiteY38" fmla="*/ 3060253 h 3496775"/>
              <a:gd name="connsiteX39" fmla="*/ 2104499 w 3227321"/>
              <a:gd name="connsiteY39" fmla="*/ 3358926 h 3496775"/>
              <a:gd name="connsiteX40" fmla="*/ 2141259 w 3227321"/>
              <a:gd name="connsiteY40" fmla="*/ 3326761 h 3496775"/>
              <a:gd name="connsiteX41" fmla="*/ 2168828 w 3227321"/>
              <a:gd name="connsiteY41" fmla="*/ 3496775 h 3496775"/>
              <a:gd name="connsiteX42" fmla="*/ 2325058 w 3227321"/>
              <a:gd name="connsiteY42" fmla="*/ 3496775 h 3496775"/>
              <a:gd name="connsiteX43" fmla="*/ 2380197 w 3227321"/>
              <a:gd name="connsiteY43" fmla="*/ 3455421 h 3496775"/>
              <a:gd name="connsiteX44" fmla="*/ 2219373 w 3227321"/>
              <a:gd name="connsiteY44" fmla="*/ 3358926 h 3496775"/>
              <a:gd name="connsiteX45" fmla="*/ 2145854 w 3227321"/>
              <a:gd name="connsiteY45" fmla="*/ 3087823 h 3496775"/>
              <a:gd name="connsiteX46" fmla="*/ 2072334 w 3227321"/>
              <a:gd name="connsiteY46" fmla="*/ 2609945 h 3496775"/>
              <a:gd name="connsiteX47" fmla="*/ 2072334 w 3227321"/>
              <a:gd name="connsiteY47" fmla="*/ 2357222 h 3496775"/>
              <a:gd name="connsiteX48" fmla="*/ 2348033 w 3227321"/>
              <a:gd name="connsiteY48" fmla="*/ 2173423 h 3496775"/>
              <a:gd name="connsiteX49" fmla="*/ 2609946 w 3227321"/>
              <a:gd name="connsiteY49" fmla="*/ 1787445 h 3496775"/>
              <a:gd name="connsiteX50" fmla="*/ 2651301 w 3227321"/>
              <a:gd name="connsiteY50" fmla="*/ 1438227 h 3496775"/>
              <a:gd name="connsiteX51" fmla="*/ 2798340 w 3227321"/>
              <a:gd name="connsiteY51" fmla="*/ 1387682 h 3496775"/>
              <a:gd name="connsiteX52" fmla="*/ 2779960 w 3227321"/>
              <a:gd name="connsiteY52" fmla="*/ 1291187 h 3496775"/>
              <a:gd name="connsiteX53" fmla="*/ 2770770 w 3227321"/>
              <a:gd name="connsiteY53" fmla="*/ 1231453 h 3496775"/>
              <a:gd name="connsiteX54" fmla="*/ 2775365 w 3227321"/>
              <a:gd name="connsiteY54" fmla="*/ 1102793 h 3496775"/>
              <a:gd name="connsiteX55" fmla="*/ 2853480 w 3227321"/>
              <a:gd name="connsiteY55" fmla="*/ 1185503 h 3496775"/>
              <a:gd name="connsiteX56" fmla="*/ 2807530 w 3227321"/>
              <a:gd name="connsiteY56" fmla="*/ 1066034 h 3496775"/>
              <a:gd name="connsiteX57" fmla="*/ 2835100 w 3227321"/>
              <a:gd name="connsiteY57" fmla="*/ 1020084 h 3496775"/>
              <a:gd name="connsiteX58" fmla="*/ 2986734 w 3227321"/>
              <a:gd name="connsiteY58" fmla="*/ 771955 h 3496775"/>
              <a:gd name="connsiteX59" fmla="*/ 2729415 w 3227321"/>
              <a:gd name="connsiteY59" fmla="*/ 868450 h 3496775"/>
              <a:gd name="connsiteX60" fmla="*/ 3074039 w 3227321"/>
              <a:gd name="connsiteY60" fmla="*/ 496257 h 3496775"/>
              <a:gd name="connsiteX61" fmla="*/ 3227321 w 3227321"/>
              <a:gd name="connsiteY61" fmla="*/ 48897 h 3496775"/>
              <a:gd name="connsiteX62" fmla="*/ 3119988 w 3227321"/>
              <a:gd name="connsiteY62" fmla="*/ 328453 h 3496775"/>
              <a:gd name="connsiteX63" fmla="*/ 3079371 w 3227321"/>
              <a:gd name="connsiteY63" fmla="*/ 38232 h 3496775"/>
              <a:gd name="connsiteX64" fmla="*/ 3059798 w 3227321"/>
              <a:gd name="connsiteY64" fmla="*/ 388642 h 3496775"/>
              <a:gd name="connsiteX65" fmla="*/ 2963023 w 3227321"/>
              <a:gd name="connsiteY65" fmla="*/ 482754 h 3496775"/>
              <a:gd name="connsiteX66" fmla="*/ 2822963 w 3227321"/>
              <a:gd name="connsiteY66" fmla="*/ 60189 h 3496775"/>
              <a:gd name="connsiteX67" fmla="*/ 2887119 w 3227321"/>
              <a:gd name="connsiteY67" fmla="*/ 521161 h 3496775"/>
              <a:gd name="connsiteX68" fmla="*/ 2715630 w 3227321"/>
              <a:gd name="connsiteY68" fmla="*/ 730601 h 3496775"/>
              <a:gd name="connsiteX69" fmla="*/ 2649828 w 3227321"/>
              <a:gd name="connsiteY69" fmla="*/ 620884 h 3496775"/>
              <a:gd name="connsiteX70" fmla="*/ 2633832 w 3227321"/>
              <a:gd name="connsiteY70" fmla="*/ 446449 h 3496775"/>
              <a:gd name="connsiteX71" fmla="*/ 2586971 w 3227321"/>
              <a:gd name="connsiteY71" fmla="*/ 643296 h 3496775"/>
              <a:gd name="connsiteX72" fmla="*/ 2650846 w 3227321"/>
              <a:gd name="connsiteY72" fmla="*/ 771218 h 3496775"/>
              <a:gd name="connsiteX73" fmla="*/ 2632922 w 3227321"/>
              <a:gd name="connsiteY73" fmla="*/ 854946 h 3496775"/>
              <a:gd name="connsiteX74" fmla="*/ 2481287 w 3227321"/>
              <a:gd name="connsiteY74" fmla="*/ 854665 h 3496775"/>
              <a:gd name="connsiteX75" fmla="*/ 2393982 w 3227321"/>
              <a:gd name="connsiteY75" fmla="*/ 753575 h 3496775"/>
              <a:gd name="connsiteX76" fmla="*/ 2447929 w 3227321"/>
              <a:gd name="connsiteY76" fmla="*/ 605344 h 3496775"/>
              <a:gd name="connsiteX77" fmla="*/ 2420079 w 3227321"/>
              <a:gd name="connsiteY77" fmla="*/ 458586 h 3496775"/>
              <a:gd name="connsiteX78" fmla="*/ 2330389 w 3227321"/>
              <a:gd name="connsiteY78" fmla="*/ 702575 h 3496775"/>
              <a:gd name="connsiteX79" fmla="*/ 2045501 w 3227321"/>
              <a:gd name="connsiteY79" fmla="*/ 470160 h 3496775"/>
              <a:gd name="connsiteX80" fmla="*/ 2079139 w 3227321"/>
              <a:gd name="connsiteY80" fmla="*/ 379171 h 3496775"/>
              <a:gd name="connsiteX81" fmla="*/ 2305379 w 3227321"/>
              <a:gd name="connsiteY81" fmla="*/ 238764 h 3496775"/>
              <a:gd name="connsiteX82" fmla="*/ 2167863 w 3227321"/>
              <a:gd name="connsiteY82" fmla="*/ 296731 h 3496775"/>
              <a:gd name="connsiteX83" fmla="*/ 2035574 w 3227321"/>
              <a:gd name="connsiteY83" fmla="*/ 307863 h 3496775"/>
              <a:gd name="connsiteX84" fmla="*/ 2047899 w 3227321"/>
              <a:gd name="connsiteY84" fmla="*/ 174099 h 3496775"/>
              <a:gd name="connsiteX85" fmla="*/ 2126456 w 3227321"/>
              <a:gd name="connsiteY85" fmla="*/ 0 h 3496775"/>
              <a:gd name="connsiteX86" fmla="*/ 1966650 w 3227321"/>
              <a:gd name="connsiteY86" fmla="*/ 257318 h 3496775"/>
              <a:gd name="connsiteX87" fmla="*/ 1936870 w 3227321"/>
              <a:gd name="connsiteY87" fmla="*/ 32164 h 3496775"/>
              <a:gd name="connsiteX88" fmla="*/ 1901275 w 3227321"/>
              <a:gd name="connsiteY88" fmla="*/ 208756 h 3496775"/>
              <a:gd name="connsiteX89" fmla="*/ 1931363 w 3227321"/>
              <a:gd name="connsiteY89" fmla="*/ 367315 h 3496775"/>
              <a:gd name="connsiteX90" fmla="*/ 1837294 w 3227321"/>
              <a:gd name="connsiteY90" fmla="*/ 288733 h 3496775"/>
              <a:gd name="connsiteX91" fmla="*/ 1776782 w 3227321"/>
              <a:gd name="connsiteY91" fmla="*/ 138130 h 3496775"/>
              <a:gd name="connsiteX92" fmla="*/ 1812524 w 3227321"/>
              <a:gd name="connsiteY92" fmla="*/ 363351 h 3496775"/>
              <a:gd name="connsiteX93" fmla="*/ 2358415 w 3227321"/>
              <a:gd name="connsiteY93" fmla="*/ 907420 h 3496775"/>
              <a:gd name="connsiteX94" fmla="*/ 2235543 w 3227321"/>
              <a:gd name="connsiteY94" fmla="*/ 830779 h 3496775"/>
              <a:gd name="connsiteX95" fmla="*/ 2065635 w 3227321"/>
              <a:gd name="connsiteY95" fmla="*/ 746314 h 3496775"/>
              <a:gd name="connsiteX96" fmla="*/ 2108531 w 3227321"/>
              <a:gd name="connsiteY96" fmla="*/ 998194 h 3496775"/>
              <a:gd name="connsiteX97" fmla="*/ 2259254 w 3227321"/>
              <a:gd name="connsiteY97" fmla="*/ 1067227 h 3496775"/>
              <a:gd name="connsiteX98" fmla="*/ 2285163 w 3227321"/>
              <a:gd name="connsiteY98" fmla="*/ 1144483 h 3496775"/>
              <a:gd name="connsiteX99" fmla="*/ 2187208 w 3227321"/>
              <a:gd name="connsiteY99" fmla="*/ 1396872 h 3496775"/>
              <a:gd name="connsiteX100" fmla="*/ 1962055 w 3227321"/>
              <a:gd name="connsiteY100" fmla="*/ 1419847 h 3496775"/>
              <a:gd name="connsiteX101" fmla="*/ 1658786 w 3227321"/>
              <a:gd name="connsiteY101" fmla="*/ 1452012 h 3496775"/>
              <a:gd name="connsiteX102" fmla="*/ 514638 w 3227321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3991"/>
              <a:gd name="connsiteY0" fmla="*/ 1433632 h 3496775"/>
              <a:gd name="connsiteX1" fmla="*/ 514638 w 3243991"/>
              <a:gd name="connsiteY1" fmla="*/ 1433632 h 3496775"/>
              <a:gd name="connsiteX2" fmla="*/ 202179 w 3243991"/>
              <a:gd name="connsiteY2" fmla="*/ 1603646 h 3496775"/>
              <a:gd name="connsiteX3" fmla="*/ 18380 w 3243991"/>
              <a:gd name="connsiteY3" fmla="*/ 1787445 h 3496775"/>
              <a:gd name="connsiteX4" fmla="*/ 0 w 3243991"/>
              <a:gd name="connsiteY4" fmla="*/ 2063143 h 3496775"/>
              <a:gd name="connsiteX5" fmla="*/ 151635 w 3243991"/>
              <a:gd name="connsiteY5" fmla="*/ 1952864 h 3496775"/>
              <a:gd name="connsiteX6" fmla="*/ 188394 w 3243991"/>
              <a:gd name="connsiteY6" fmla="*/ 2003409 h 3496775"/>
              <a:gd name="connsiteX7" fmla="*/ 202179 w 3243991"/>
              <a:gd name="connsiteY7" fmla="*/ 1856369 h 3496775"/>
              <a:gd name="connsiteX8" fmla="*/ 280294 w 3243991"/>
              <a:gd name="connsiteY8" fmla="*/ 2269917 h 3496775"/>
              <a:gd name="connsiteX9" fmla="*/ 36760 w 3243991"/>
              <a:gd name="connsiteY9" fmla="*/ 2550211 h 3496775"/>
              <a:gd name="connsiteX10" fmla="*/ 45950 w 3243991"/>
              <a:gd name="connsiteY10" fmla="*/ 3363521 h 3496775"/>
              <a:gd name="connsiteX11" fmla="*/ 105685 w 3243991"/>
              <a:gd name="connsiteY11" fmla="*/ 3326761 h 3496775"/>
              <a:gd name="connsiteX12" fmla="*/ 133255 w 3243991"/>
              <a:gd name="connsiteY12" fmla="*/ 3469206 h 3496775"/>
              <a:gd name="connsiteX13" fmla="*/ 298674 w 3243991"/>
              <a:gd name="connsiteY13" fmla="*/ 3464611 h 3496775"/>
              <a:gd name="connsiteX14" fmla="*/ 353813 w 3243991"/>
              <a:gd name="connsiteY14" fmla="*/ 3427851 h 3496775"/>
              <a:gd name="connsiteX15" fmla="*/ 174609 w 3243991"/>
              <a:gd name="connsiteY15" fmla="*/ 3276217 h 3496775"/>
              <a:gd name="connsiteX16" fmla="*/ 170014 w 3243991"/>
              <a:gd name="connsiteY16" fmla="*/ 2720225 h 3496775"/>
              <a:gd name="connsiteX17" fmla="*/ 390573 w 3243991"/>
              <a:gd name="connsiteY17" fmla="*/ 2605350 h 3496775"/>
              <a:gd name="connsiteX18" fmla="*/ 298674 w 3243991"/>
              <a:gd name="connsiteY18" fmla="*/ 2734010 h 3496775"/>
              <a:gd name="connsiteX19" fmla="*/ 680057 w 3243991"/>
              <a:gd name="connsiteY19" fmla="*/ 3294597 h 3496775"/>
              <a:gd name="connsiteX20" fmla="*/ 721411 w 3243991"/>
              <a:gd name="connsiteY20" fmla="*/ 3262432 h 3496775"/>
              <a:gd name="connsiteX21" fmla="*/ 735196 w 3243991"/>
              <a:gd name="connsiteY21" fmla="*/ 3363521 h 3496775"/>
              <a:gd name="connsiteX22" fmla="*/ 928185 w 3243991"/>
              <a:gd name="connsiteY22" fmla="*/ 3363521 h 3496775"/>
              <a:gd name="connsiteX23" fmla="*/ 974135 w 3243991"/>
              <a:gd name="connsiteY23" fmla="*/ 3331356 h 3496775"/>
              <a:gd name="connsiteX24" fmla="*/ 758171 w 3243991"/>
              <a:gd name="connsiteY24" fmla="*/ 3193507 h 3496775"/>
              <a:gd name="connsiteX25" fmla="*/ 510043 w 3243991"/>
              <a:gd name="connsiteY25" fmla="*/ 2821314 h 3496775"/>
              <a:gd name="connsiteX26" fmla="*/ 519233 w 3243991"/>
              <a:gd name="connsiteY26" fmla="*/ 2738605 h 3496775"/>
              <a:gd name="connsiteX27" fmla="*/ 914400 w 3243991"/>
              <a:gd name="connsiteY27" fmla="*/ 2334247 h 3496775"/>
              <a:gd name="connsiteX28" fmla="*/ 1709331 w 3243991"/>
              <a:gd name="connsiteY28" fmla="*/ 2380197 h 3496775"/>
              <a:gd name="connsiteX29" fmla="*/ 1585267 w 3243991"/>
              <a:gd name="connsiteY29" fmla="*/ 3248647 h 3496775"/>
              <a:gd name="connsiteX30" fmla="*/ 1622026 w 3243991"/>
              <a:gd name="connsiteY30" fmla="*/ 3239457 h 3496775"/>
              <a:gd name="connsiteX31" fmla="*/ 1617432 w 3243991"/>
              <a:gd name="connsiteY31" fmla="*/ 3386496 h 3496775"/>
              <a:gd name="connsiteX32" fmla="*/ 1824205 w 3243991"/>
              <a:gd name="connsiteY32" fmla="*/ 3450826 h 3496775"/>
              <a:gd name="connsiteX33" fmla="*/ 1856370 w 3243991"/>
              <a:gd name="connsiteY33" fmla="*/ 3391091 h 3496775"/>
              <a:gd name="connsiteX34" fmla="*/ 1718521 w 3243991"/>
              <a:gd name="connsiteY34" fmla="*/ 3303786 h 3496775"/>
              <a:gd name="connsiteX35" fmla="*/ 1746091 w 3243991"/>
              <a:gd name="connsiteY35" fmla="*/ 2908619 h 3496775"/>
              <a:gd name="connsiteX36" fmla="*/ 1870155 w 3243991"/>
              <a:gd name="connsiteY36" fmla="*/ 2623730 h 3496775"/>
              <a:gd name="connsiteX37" fmla="*/ 1975840 w 3243991"/>
              <a:gd name="connsiteY37" fmla="*/ 2844289 h 3496775"/>
              <a:gd name="connsiteX38" fmla="*/ 2058549 w 3243991"/>
              <a:gd name="connsiteY38" fmla="*/ 3060253 h 3496775"/>
              <a:gd name="connsiteX39" fmla="*/ 2104499 w 3243991"/>
              <a:gd name="connsiteY39" fmla="*/ 3358926 h 3496775"/>
              <a:gd name="connsiteX40" fmla="*/ 2141259 w 3243991"/>
              <a:gd name="connsiteY40" fmla="*/ 3326761 h 3496775"/>
              <a:gd name="connsiteX41" fmla="*/ 2168828 w 3243991"/>
              <a:gd name="connsiteY41" fmla="*/ 3496775 h 3496775"/>
              <a:gd name="connsiteX42" fmla="*/ 2325058 w 3243991"/>
              <a:gd name="connsiteY42" fmla="*/ 3496775 h 3496775"/>
              <a:gd name="connsiteX43" fmla="*/ 2380197 w 3243991"/>
              <a:gd name="connsiteY43" fmla="*/ 3455421 h 3496775"/>
              <a:gd name="connsiteX44" fmla="*/ 2219373 w 3243991"/>
              <a:gd name="connsiteY44" fmla="*/ 3358926 h 3496775"/>
              <a:gd name="connsiteX45" fmla="*/ 2145854 w 3243991"/>
              <a:gd name="connsiteY45" fmla="*/ 3087823 h 3496775"/>
              <a:gd name="connsiteX46" fmla="*/ 2072334 w 3243991"/>
              <a:gd name="connsiteY46" fmla="*/ 2609945 h 3496775"/>
              <a:gd name="connsiteX47" fmla="*/ 2072334 w 3243991"/>
              <a:gd name="connsiteY47" fmla="*/ 2357222 h 3496775"/>
              <a:gd name="connsiteX48" fmla="*/ 2348033 w 3243991"/>
              <a:gd name="connsiteY48" fmla="*/ 2173423 h 3496775"/>
              <a:gd name="connsiteX49" fmla="*/ 2609946 w 3243991"/>
              <a:gd name="connsiteY49" fmla="*/ 1787445 h 3496775"/>
              <a:gd name="connsiteX50" fmla="*/ 2651301 w 3243991"/>
              <a:gd name="connsiteY50" fmla="*/ 1438227 h 3496775"/>
              <a:gd name="connsiteX51" fmla="*/ 2798340 w 3243991"/>
              <a:gd name="connsiteY51" fmla="*/ 1387682 h 3496775"/>
              <a:gd name="connsiteX52" fmla="*/ 2779960 w 3243991"/>
              <a:gd name="connsiteY52" fmla="*/ 1291187 h 3496775"/>
              <a:gd name="connsiteX53" fmla="*/ 2770770 w 3243991"/>
              <a:gd name="connsiteY53" fmla="*/ 1231453 h 3496775"/>
              <a:gd name="connsiteX54" fmla="*/ 2775365 w 3243991"/>
              <a:gd name="connsiteY54" fmla="*/ 1102793 h 3496775"/>
              <a:gd name="connsiteX55" fmla="*/ 2853480 w 3243991"/>
              <a:gd name="connsiteY55" fmla="*/ 1185503 h 3496775"/>
              <a:gd name="connsiteX56" fmla="*/ 2807530 w 3243991"/>
              <a:gd name="connsiteY56" fmla="*/ 1066034 h 3496775"/>
              <a:gd name="connsiteX57" fmla="*/ 2835100 w 3243991"/>
              <a:gd name="connsiteY57" fmla="*/ 1020084 h 3496775"/>
              <a:gd name="connsiteX58" fmla="*/ 2986734 w 3243991"/>
              <a:gd name="connsiteY58" fmla="*/ 771955 h 3496775"/>
              <a:gd name="connsiteX59" fmla="*/ 2729415 w 3243991"/>
              <a:gd name="connsiteY59" fmla="*/ 868450 h 3496775"/>
              <a:gd name="connsiteX60" fmla="*/ 3074039 w 3243991"/>
              <a:gd name="connsiteY60" fmla="*/ 496257 h 3496775"/>
              <a:gd name="connsiteX61" fmla="*/ 3219323 w 3243991"/>
              <a:gd name="connsiteY61" fmla="*/ 46231 h 3496775"/>
              <a:gd name="connsiteX62" fmla="*/ 3119988 w 3243991"/>
              <a:gd name="connsiteY62" fmla="*/ 328453 h 3496775"/>
              <a:gd name="connsiteX63" fmla="*/ 3079371 w 3243991"/>
              <a:gd name="connsiteY63" fmla="*/ 38232 h 3496775"/>
              <a:gd name="connsiteX64" fmla="*/ 3059798 w 3243991"/>
              <a:gd name="connsiteY64" fmla="*/ 388642 h 3496775"/>
              <a:gd name="connsiteX65" fmla="*/ 2963023 w 3243991"/>
              <a:gd name="connsiteY65" fmla="*/ 482754 h 3496775"/>
              <a:gd name="connsiteX66" fmla="*/ 2822963 w 3243991"/>
              <a:gd name="connsiteY66" fmla="*/ 60189 h 3496775"/>
              <a:gd name="connsiteX67" fmla="*/ 2887119 w 3243991"/>
              <a:gd name="connsiteY67" fmla="*/ 521161 h 3496775"/>
              <a:gd name="connsiteX68" fmla="*/ 2715630 w 3243991"/>
              <a:gd name="connsiteY68" fmla="*/ 730601 h 3496775"/>
              <a:gd name="connsiteX69" fmla="*/ 2649828 w 3243991"/>
              <a:gd name="connsiteY69" fmla="*/ 620884 h 3496775"/>
              <a:gd name="connsiteX70" fmla="*/ 2633832 w 3243991"/>
              <a:gd name="connsiteY70" fmla="*/ 446449 h 3496775"/>
              <a:gd name="connsiteX71" fmla="*/ 2586971 w 3243991"/>
              <a:gd name="connsiteY71" fmla="*/ 643296 h 3496775"/>
              <a:gd name="connsiteX72" fmla="*/ 2650846 w 3243991"/>
              <a:gd name="connsiteY72" fmla="*/ 771218 h 3496775"/>
              <a:gd name="connsiteX73" fmla="*/ 2632922 w 3243991"/>
              <a:gd name="connsiteY73" fmla="*/ 854946 h 3496775"/>
              <a:gd name="connsiteX74" fmla="*/ 2481287 w 3243991"/>
              <a:gd name="connsiteY74" fmla="*/ 854665 h 3496775"/>
              <a:gd name="connsiteX75" fmla="*/ 2393982 w 3243991"/>
              <a:gd name="connsiteY75" fmla="*/ 753575 h 3496775"/>
              <a:gd name="connsiteX76" fmla="*/ 2447929 w 3243991"/>
              <a:gd name="connsiteY76" fmla="*/ 605344 h 3496775"/>
              <a:gd name="connsiteX77" fmla="*/ 2420079 w 3243991"/>
              <a:gd name="connsiteY77" fmla="*/ 458586 h 3496775"/>
              <a:gd name="connsiteX78" fmla="*/ 2330389 w 3243991"/>
              <a:gd name="connsiteY78" fmla="*/ 702575 h 3496775"/>
              <a:gd name="connsiteX79" fmla="*/ 2045501 w 3243991"/>
              <a:gd name="connsiteY79" fmla="*/ 470160 h 3496775"/>
              <a:gd name="connsiteX80" fmla="*/ 2079139 w 3243991"/>
              <a:gd name="connsiteY80" fmla="*/ 379171 h 3496775"/>
              <a:gd name="connsiteX81" fmla="*/ 2305379 w 3243991"/>
              <a:gd name="connsiteY81" fmla="*/ 238764 h 3496775"/>
              <a:gd name="connsiteX82" fmla="*/ 2167863 w 3243991"/>
              <a:gd name="connsiteY82" fmla="*/ 296731 h 3496775"/>
              <a:gd name="connsiteX83" fmla="*/ 2035574 w 3243991"/>
              <a:gd name="connsiteY83" fmla="*/ 307863 h 3496775"/>
              <a:gd name="connsiteX84" fmla="*/ 2047899 w 3243991"/>
              <a:gd name="connsiteY84" fmla="*/ 174099 h 3496775"/>
              <a:gd name="connsiteX85" fmla="*/ 2126456 w 3243991"/>
              <a:gd name="connsiteY85" fmla="*/ 0 h 3496775"/>
              <a:gd name="connsiteX86" fmla="*/ 1966650 w 3243991"/>
              <a:gd name="connsiteY86" fmla="*/ 257318 h 3496775"/>
              <a:gd name="connsiteX87" fmla="*/ 1936870 w 3243991"/>
              <a:gd name="connsiteY87" fmla="*/ 32164 h 3496775"/>
              <a:gd name="connsiteX88" fmla="*/ 1901275 w 3243991"/>
              <a:gd name="connsiteY88" fmla="*/ 208756 h 3496775"/>
              <a:gd name="connsiteX89" fmla="*/ 1931363 w 3243991"/>
              <a:gd name="connsiteY89" fmla="*/ 367315 h 3496775"/>
              <a:gd name="connsiteX90" fmla="*/ 1837294 w 3243991"/>
              <a:gd name="connsiteY90" fmla="*/ 288733 h 3496775"/>
              <a:gd name="connsiteX91" fmla="*/ 1776782 w 3243991"/>
              <a:gd name="connsiteY91" fmla="*/ 138130 h 3496775"/>
              <a:gd name="connsiteX92" fmla="*/ 1812524 w 3243991"/>
              <a:gd name="connsiteY92" fmla="*/ 363351 h 3496775"/>
              <a:gd name="connsiteX93" fmla="*/ 2358415 w 3243991"/>
              <a:gd name="connsiteY93" fmla="*/ 907420 h 3496775"/>
              <a:gd name="connsiteX94" fmla="*/ 2235543 w 3243991"/>
              <a:gd name="connsiteY94" fmla="*/ 830779 h 3496775"/>
              <a:gd name="connsiteX95" fmla="*/ 2065635 w 3243991"/>
              <a:gd name="connsiteY95" fmla="*/ 746314 h 3496775"/>
              <a:gd name="connsiteX96" fmla="*/ 2108531 w 3243991"/>
              <a:gd name="connsiteY96" fmla="*/ 998194 h 3496775"/>
              <a:gd name="connsiteX97" fmla="*/ 2259254 w 3243991"/>
              <a:gd name="connsiteY97" fmla="*/ 1067227 h 3496775"/>
              <a:gd name="connsiteX98" fmla="*/ 2285163 w 3243991"/>
              <a:gd name="connsiteY98" fmla="*/ 1144483 h 3496775"/>
              <a:gd name="connsiteX99" fmla="*/ 2187208 w 3243991"/>
              <a:gd name="connsiteY99" fmla="*/ 1396872 h 3496775"/>
              <a:gd name="connsiteX100" fmla="*/ 1962055 w 3243991"/>
              <a:gd name="connsiteY100" fmla="*/ 1419847 h 3496775"/>
              <a:gd name="connsiteX101" fmla="*/ 1658786 w 3243991"/>
              <a:gd name="connsiteY101" fmla="*/ 1452012 h 3496775"/>
              <a:gd name="connsiteX102" fmla="*/ 514638 w 3243991"/>
              <a:gd name="connsiteY102" fmla="*/ 1433632 h 3496775"/>
              <a:gd name="connsiteX0" fmla="*/ 514638 w 3243991"/>
              <a:gd name="connsiteY0" fmla="*/ 1433632 h 3496775"/>
              <a:gd name="connsiteX1" fmla="*/ 514638 w 3243991"/>
              <a:gd name="connsiteY1" fmla="*/ 1433632 h 3496775"/>
              <a:gd name="connsiteX2" fmla="*/ 202179 w 3243991"/>
              <a:gd name="connsiteY2" fmla="*/ 1603646 h 3496775"/>
              <a:gd name="connsiteX3" fmla="*/ 18380 w 3243991"/>
              <a:gd name="connsiteY3" fmla="*/ 1787445 h 3496775"/>
              <a:gd name="connsiteX4" fmla="*/ 0 w 3243991"/>
              <a:gd name="connsiteY4" fmla="*/ 2063143 h 3496775"/>
              <a:gd name="connsiteX5" fmla="*/ 151635 w 3243991"/>
              <a:gd name="connsiteY5" fmla="*/ 1952864 h 3496775"/>
              <a:gd name="connsiteX6" fmla="*/ 188394 w 3243991"/>
              <a:gd name="connsiteY6" fmla="*/ 2003409 h 3496775"/>
              <a:gd name="connsiteX7" fmla="*/ 202179 w 3243991"/>
              <a:gd name="connsiteY7" fmla="*/ 1856369 h 3496775"/>
              <a:gd name="connsiteX8" fmla="*/ 280294 w 3243991"/>
              <a:gd name="connsiteY8" fmla="*/ 2269917 h 3496775"/>
              <a:gd name="connsiteX9" fmla="*/ 36760 w 3243991"/>
              <a:gd name="connsiteY9" fmla="*/ 2550211 h 3496775"/>
              <a:gd name="connsiteX10" fmla="*/ 45950 w 3243991"/>
              <a:gd name="connsiteY10" fmla="*/ 3363521 h 3496775"/>
              <a:gd name="connsiteX11" fmla="*/ 105685 w 3243991"/>
              <a:gd name="connsiteY11" fmla="*/ 3326761 h 3496775"/>
              <a:gd name="connsiteX12" fmla="*/ 133255 w 3243991"/>
              <a:gd name="connsiteY12" fmla="*/ 3469206 h 3496775"/>
              <a:gd name="connsiteX13" fmla="*/ 298674 w 3243991"/>
              <a:gd name="connsiteY13" fmla="*/ 3464611 h 3496775"/>
              <a:gd name="connsiteX14" fmla="*/ 353813 w 3243991"/>
              <a:gd name="connsiteY14" fmla="*/ 3427851 h 3496775"/>
              <a:gd name="connsiteX15" fmla="*/ 174609 w 3243991"/>
              <a:gd name="connsiteY15" fmla="*/ 3276217 h 3496775"/>
              <a:gd name="connsiteX16" fmla="*/ 170014 w 3243991"/>
              <a:gd name="connsiteY16" fmla="*/ 2720225 h 3496775"/>
              <a:gd name="connsiteX17" fmla="*/ 390573 w 3243991"/>
              <a:gd name="connsiteY17" fmla="*/ 2605350 h 3496775"/>
              <a:gd name="connsiteX18" fmla="*/ 298674 w 3243991"/>
              <a:gd name="connsiteY18" fmla="*/ 2734010 h 3496775"/>
              <a:gd name="connsiteX19" fmla="*/ 680057 w 3243991"/>
              <a:gd name="connsiteY19" fmla="*/ 3294597 h 3496775"/>
              <a:gd name="connsiteX20" fmla="*/ 721411 w 3243991"/>
              <a:gd name="connsiteY20" fmla="*/ 3262432 h 3496775"/>
              <a:gd name="connsiteX21" fmla="*/ 735196 w 3243991"/>
              <a:gd name="connsiteY21" fmla="*/ 3363521 h 3496775"/>
              <a:gd name="connsiteX22" fmla="*/ 928185 w 3243991"/>
              <a:gd name="connsiteY22" fmla="*/ 3363521 h 3496775"/>
              <a:gd name="connsiteX23" fmla="*/ 974135 w 3243991"/>
              <a:gd name="connsiteY23" fmla="*/ 3331356 h 3496775"/>
              <a:gd name="connsiteX24" fmla="*/ 758171 w 3243991"/>
              <a:gd name="connsiteY24" fmla="*/ 3193507 h 3496775"/>
              <a:gd name="connsiteX25" fmla="*/ 510043 w 3243991"/>
              <a:gd name="connsiteY25" fmla="*/ 2821314 h 3496775"/>
              <a:gd name="connsiteX26" fmla="*/ 519233 w 3243991"/>
              <a:gd name="connsiteY26" fmla="*/ 2738605 h 3496775"/>
              <a:gd name="connsiteX27" fmla="*/ 914400 w 3243991"/>
              <a:gd name="connsiteY27" fmla="*/ 2334247 h 3496775"/>
              <a:gd name="connsiteX28" fmla="*/ 1709331 w 3243991"/>
              <a:gd name="connsiteY28" fmla="*/ 2380197 h 3496775"/>
              <a:gd name="connsiteX29" fmla="*/ 1585267 w 3243991"/>
              <a:gd name="connsiteY29" fmla="*/ 3248647 h 3496775"/>
              <a:gd name="connsiteX30" fmla="*/ 1622026 w 3243991"/>
              <a:gd name="connsiteY30" fmla="*/ 3239457 h 3496775"/>
              <a:gd name="connsiteX31" fmla="*/ 1617432 w 3243991"/>
              <a:gd name="connsiteY31" fmla="*/ 3386496 h 3496775"/>
              <a:gd name="connsiteX32" fmla="*/ 1824205 w 3243991"/>
              <a:gd name="connsiteY32" fmla="*/ 3450826 h 3496775"/>
              <a:gd name="connsiteX33" fmla="*/ 1856370 w 3243991"/>
              <a:gd name="connsiteY33" fmla="*/ 3391091 h 3496775"/>
              <a:gd name="connsiteX34" fmla="*/ 1718521 w 3243991"/>
              <a:gd name="connsiteY34" fmla="*/ 3303786 h 3496775"/>
              <a:gd name="connsiteX35" fmla="*/ 1746091 w 3243991"/>
              <a:gd name="connsiteY35" fmla="*/ 2908619 h 3496775"/>
              <a:gd name="connsiteX36" fmla="*/ 1870155 w 3243991"/>
              <a:gd name="connsiteY36" fmla="*/ 2623730 h 3496775"/>
              <a:gd name="connsiteX37" fmla="*/ 1975840 w 3243991"/>
              <a:gd name="connsiteY37" fmla="*/ 2844289 h 3496775"/>
              <a:gd name="connsiteX38" fmla="*/ 2058549 w 3243991"/>
              <a:gd name="connsiteY38" fmla="*/ 3060253 h 3496775"/>
              <a:gd name="connsiteX39" fmla="*/ 2104499 w 3243991"/>
              <a:gd name="connsiteY39" fmla="*/ 3358926 h 3496775"/>
              <a:gd name="connsiteX40" fmla="*/ 2141259 w 3243991"/>
              <a:gd name="connsiteY40" fmla="*/ 3326761 h 3496775"/>
              <a:gd name="connsiteX41" fmla="*/ 2168828 w 3243991"/>
              <a:gd name="connsiteY41" fmla="*/ 3496775 h 3496775"/>
              <a:gd name="connsiteX42" fmla="*/ 2325058 w 3243991"/>
              <a:gd name="connsiteY42" fmla="*/ 3496775 h 3496775"/>
              <a:gd name="connsiteX43" fmla="*/ 2380197 w 3243991"/>
              <a:gd name="connsiteY43" fmla="*/ 3455421 h 3496775"/>
              <a:gd name="connsiteX44" fmla="*/ 2219373 w 3243991"/>
              <a:gd name="connsiteY44" fmla="*/ 3358926 h 3496775"/>
              <a:gd name="connsiteX45" fmla="*/ 2145854 w 3243991"/>
              <a:gd name="connsiteY45" fmla="*/ 3087823 h 3496775"/>
              <a:gd name="connsiteX46" fmla="*/ 2072334 w 3243991"/>
              <a:gd name="connsiteY46" fmla="*/ 2609945 h 3496775"/>
              <a:gd name="connsiteX47" fmla="*/ 2072334 w 3243991"/>
              <a:gd name="connsiteY47" fmla="*/ 2357222 h 3496775"/>
              <a:gd name="connsiteX48" fmla="*/ 2348033 w 3243991"/>
              <a:gd name="connsiteY48" fmla="*/ 2173423 h 3496775"/>
              <a:gd name="connsiteX49" fmla="*/ 2609946 w 3243991"/>
              <a:gd name="connsiteY49" fmla="*/ 1787445 h 3496775"/>
              <a:gd name="connsiteX50" fmla="*/ 2651301 w 3243991"/>
              <a:gd name="connsiteY50" fmla="*/ 1438227 h 3496775"/>
              <a:gd name="connsiteX51" fmla="*/ 2798340 w 3243991"/>
              <a:gd name="connsiteY51" fmla="*/ 1387682 h 3496775"/>
              <a:gd name="connsiteX52" fmla="*/ 2779960 w 3243991"/>
              <a:gd name="connsiteY52" fmla="*/ 1291187 h 3496775"/>
              <a:gd name="connsiteX53" fmla="*/ 2770770 w 3243991"/>
              <a:gd name="connsiteY53" fmla="*/ 1231453 h 3496775"/>
              <a:gd name="connsiteX54" fmla="*/ 2775365 w 3243991"/>
              <a:gd name="connsiteY54" fmla="*/ 1102793 h 3496775"/>
              <a:gd name="connsiteX55" fmla="*/ 2853480 w 3243991"/>
              <a:gd name="connsiteY55" fmla="*/ 1185503 h 3496775"/>
              <a:gd name="connsiteX56" fmla="*/ 2807530 w 3243991"/>
              <a:gd name="connsiteY56" fmla="*/ 1066034 h 3496775"/>
              <a:gd name="connsiteX57" fmla="*/ 2835100 w 3243991"/>
              <a:gd name="connsiteY57" fmla="*/ 1020084 h 3496775"/>
              <a:gd name="connsiteX58" fmla="*/ 2986734 w 3243991"/>
              <a:gd name="connsiteY58" fmla="*/ 771955 h 3496775"/>
              <a:gd name="connsiteX59" fmla="*/ 2729415 w 3243991"/>
              <a:gd name="connsiteY59" fmla="*/ 868450 h 3496775"/>
              <a:gd name="connsiteX60" fmla="*/ 3074039 w 3243991"/>
              <a:gd name="connsiteY60" fmla="*/ 496257 h 3496775"/>
              <a:gd name="connsiteX61" fmla="*/ 3219323 w 3243991"/>
              <a:gd name="connsiteY61" fmla="*/ 46231 h 3496775"/>
              <a:gd name="connsiteX62" fmla="*/ 3119988 w 3243991"/>
              <a:gd name="connsiteY62" fmla="*/ 328453 h 3496775"/>
              <a:gd name="connsiteX63" fmla="*/ 3079371 w 3243991"/>
              <a:gd name="connsiteY63" fmla="*/ 38232 h 3496775"/>
              <a:gd name="connsiteX64" fmla="*/ 3059798 w 3243991"/>
              <a:gd name="connsiteY64" fmla="*/ 388642 h 3496775"/>
              <a:gd name="connsiteX65" fmla="*/ 2963023 w 3243991"/>
              <a:gd name="connsiteY65" fmla="*/ 482754 h 3496775"/>
              <a:gd name="connsiteX66" fmla="*/ 2822963 w 3243991"/>
              <a:gd name="connsiteY66" fmla="*/ 60189 h 3496775"/>
              <a:gd name="connsiteX67" fmla="*/ 2887119 w 3243991"/>
              <a:gd name="connsiteY67" fmla="*/ 521161 h 3496775"/>
              <a:gd name="connsiteX68" fmla="*/ 2715630 w 3243991"/>
              <a:gd name="connsiteY68" fmla="*/ 730601 h 3496775"/>
              <a:gd name="connsiteX69" fmla="*/ 2649828 w 3243991"/>
              <a:gd name="connsiteY69" fmla="*/ 620884 h 3496775"/>
              <a:gd name="connsiteX70" fmla="*/ 2633832 w 3243991"/>
              <a:gd name="connsiteY70" fmla="*/ 446449 h 3496775"/>
              <a:gd name="connsiteX71" fmla="*/ 2586971 w 3243991"/>
              <a:gd name="connsiteY71" fmla="*/ 643296 h 3496775"/>
              <a:gd name="connsiteX72" fmla="*/ 2650846 w 3243991"/>
              <a:gd name="connsiteY72" fmla="*/ 771218 h 3496775"/>
              <a:gd name="connsiteX73" fmla="*/ 2632922 w 3243991"/>
              <a:gd name="connsiteY73" fmla="*/ 854946 h 3496775"/>
              <a:gd name="connsiteX74" fmla="*/ 2481287 w 3243991"/>
              <a:gd name="connsiteY74" fmla="*/ 854665 h 3496775"/>
              <a:gd name="connsiteX75" fmla="*/ 2393982 w 3243991"/>
              <a:gd name="connsiteY75" fmla="*/ 753575 h 3496775"/>
              <a:gd name="connsiteX76" fmla="*/ 2447929 w 3243991"/>
              <a:gd name="connsiteY76" fmla="*/ 605344 h 3496775"/>
              <a:gd name="connsiteX77" fmla="*/ 2420079 w 3243991"/>
              <a:gd name="connsiteY77" fmla="*/ 458586 h 3496775"/>
              <a:gd name="connsiteX78" fmla="*/ 2330389 w 3243991"/>
              <a:gd name="connsiteY78" fmla="*/ 702575 h 3496775"/>
              <a:gd name="connsiteX79" fmla="*/ 2045501 w 3243991"/>
              <a:gd name="connsiteY79" fmla="*/ 470160 h 3496775"/>
              <a:gd name="connsiteX80" fmla="*/ 2079139 w 3243991"/>
              <a:gd name="connsiteY80" fmla="*/ 379171 h 3496775"/>
              <a:gd name="connsiteX81" fmla="*/ 2305379 w 3243991"/>
              <a:gd name="connsiteY81" fmla="*/ 238764 h 3496775"/>
              <a:gd name="connsiteX82" fmla="*/ 2167863 w 3243991"/>
              <a:gd name="connsiteY82" fmla="*/ 296731 h 3496775"/>
              <a:gd name="connsiteX83" fmla="*/ 2035574 w 3243991"/>
              <a:gd name="connsiteY83" fmla="*/ 307863 h 3496775"/>
              <a:gd name="connsiteX84" fmla="*/ 2047899 w 3243991"/>
              <a:gd name="connsiteY84" fmla="*/ 174099 h 3496775"/>
              <a:gd name="connsiteX85" fmla="*/ 2126456 w 3243991"/>
              <a:gd name="connsiteY85" fmla="*/ 0 h 3496775"/>
              <a:gd name="connsiteX86" fmla="*/ 1966650 w 3243991"/>
              <a:gd name="connsiteY86" fmla="*/ 257318 h 3496775"/>
              <a:gd name="connsiteX87" fmla="*/ 1936870 w 3243991"/>
              <a:gd name="connsiteY87" fmla="*/ 32164 h 3496775"/>
              <a:gd name="connsiteX88" fmla="*/ 1901275 w 3243991"/>
              <a:gd name="connsiteY88" fmla="*/ 208756 h 3496775"/>
              <a:gd name="connsiteX89" fmla="*/ 1931363 w 3243991"/>
              <a:gd name="connsiteY89" fmla="*/ 367315 h 3496775"/>
              <a:gd name="connsiteX90" fmla="*/ 1837294 w 3243991"/>
              <a:gd name="connsiteY90" fmla="*/ 288733 h 3496775"/>
              <a:gd name="connsiteX91" fmla="*/ 1776782 w 3243991"/>
              <a:gd name="connsiteY91" fmla="*/ 138130 h 3496775"/>
              <a:gd name="connsiteX92" fmla="*/ 1812524 w 3243991"/>
              <a:gd name="connsiteY92" fmla="*/ 363351 h 3496775"/>
              <a:gd name="connsiteX93" fmla="*/ 2358415 w 3243991"/>
              <a:gd name="connsiteY93" fmla="*/ 907420 h 3496775"/>
              <a:gd name="connsiteX94" fmla="*/ 2235543 w 3243991"/>
              <a:gd name="connsiteY94" fmla="*/ 830779 h 3496775"/>
              <a:gd name="connsiteX95" fmla="*/ 2065635 w 3243991"/>
              <a:gd name="connsiteY95" fmla="*/ 746314 h 3496775"/>
              <a:gd name="connsiteX96" fmla="*/ 2108531 w 3243991"/>
              <a:gd name="connsiteY96" fmla="*/ 998194 h 3496775"/>
              <a:gd name="connsiteX97" fmla="*/ 2259254 w 3243991"/>
              <a:gd name="connsiteY97" fmla="*/ 1067227 h 3496775"/>
              <a:gd name="connsiteX98" fmla="*/ 2285163 w 3243991"/>
              <a:gd name="connsiteY98" fmla="*/ 1144483 h 3496775"/>
              <a:gd name="connsiteX99" fmla="*/ 2187208 w 3243991"/>
              <a:gd name="connsiteY99" fmla="*/ 1396872 h 3496775"/>
              <a:gd name="connsiteX100" fmla="*/ 1962055 w 3243991"/>
              <a:gd name="connsiteY100" fmla="*/ 1419847 h 3496775"/>
              <a:gd name="connsiteX101" fmla="*/ 1658786 w 3243991"/>
              <a:gd name="connsiteY101" fmla="*/ 1452012 h 3496775"/>
              <a:gd name="connsiteX102" fmla="*/ 514638 w 3243991"/>
              <a:gd name="connsiteY102" fmla="*/ 1433632 h 3496775"/>
              <a:gd name="connsiteX0" fmla="*/ 514638 w 3246359"/>
              <a:gd name="connsiteY0" fmla="*/ 1433632 h 3496775"/>
              <a:gd name="connsiteX1" fmla="*/ 514638 w 3246359"/>
              <a:gd name="connsiteY1" fmla="*/ 1433632 h 3496775"/>
              <a:gd name="connsiteX2" fmla="*/ 202179 w 3246359"/>
              <a:gd name="connsiteY2" fmla="*/ 1603646 h 3496775"/>
              <a:gd name="connsiteX3" fmla="*/ 18380 w 3246359"/>
              <a:gd name="connsiteY3" fmla="*/ 1787445 h 3496775"/>
              <a:gd name="connsiteX4" fmla="*/ 0 w 3246359"/>
              <a:gd name="connsiteY4" fmla="*/ 2063143 h 3496775"/>
              <a:gd name="connsiteX5" fmla="*/ 151635 w 3246359"/>
              <a:gd name="connsiteY5" fmla="*/ 1952864 h 3496775"/>
              <a:gd name="connsiteX6" fmla="*/ 188394 w 3246359"/>
              <a:gd name="connsiteY6" fmla="*/ 2003409 h 3496775"/>
              <a:gd name="connsiteX7" fmla="*/ 202179 w 3246359"/>
              <a:gd name="connsiteY7" fmla="*/ 1856369 h 3496775"/>
              <a:gd name="connsiteX8" fmla="*/ 280294 w 3246359"/>
              <a:gd name="connsiteY8" fmla="*/ 2269917 h 3496775"/>
              <a:gd name="connsiteX9" fmla="*/ 36760 w 3246359"/>
              <a:gd name="connsiteY9" fmla="*/ 2550211 h 3496775"/>
              <a:gd name="connsiteX10" fmla="*/ 45950 w 3246359"/>
              <a:gd name="connsiteY10" fmla="*/ 3363521 h 3496775"/>
              <a:gd name="connsiteX11" fmla="*/ 105685 w 3246359"/>
              <a:gd name="connsiteY11" fmla="*/ 3326761 h 3496775"/>
              <a:gd name="connsiteX12" fmla="*/ 133255 w 3246359"/>
              <a:gd name="connsiteY12" fmla="*/ 3469206 h 3496775"/>
              <a:gd name="connsiteX13" fmla="*/ 298674 w 3246359"/>
              <a:gd name="connsiteY13" fmla="*/ 3464611 h 3496775"/>
              <a:gd name="connsiteX14" fmla="*/ 353813 w 3246359"/>
              <a:gd name="connsiteY14" fmla="*/ 3427851 h 3496775"/>
              <a:gd name="connsiteX15" fmla="*/ 174609 w 3246359"/>
              <a:gd name="connsiteY15" fmla="*/ 3276217 h 3496775"/>
              <a:gd name="connsiteX16" fmla="*/ 170014 w 3246359"/>
              <a:gd name="connsiteY16" fmla="*/ 2720225 h 3496775"/>
              <a:gd name="connsiteX17" fmla="*/ 390573 w 3246359"/>
              <a:gd name="connsiteY17" fmla="*/ 2605350 h 3496775"/>
              <a:gd name="connsiteX18" fmla="*/ 298674 w 3246359"/>
              <a:gd name="connsiteY18" fmla="*/ 2734010 h 3496775"/>
              <a:gd name="connsiteX19" fmla="*/ 680057 w 3246359"/>
              <a:gd name="connsiteY19" fmla="*/ 3294597 h 3496775"/>
              <a:gd name="connsiteX20" fmla="*/ 721411 w 3246359"/>
              <a:gd name="connsiteY20" fmla="*/ 3262432 h 3496775"/>
              <a:gd name="connsiteX21" fmla="*/ 735196 w 3246359"/>
              <a:gd name="connsiteY21" fmla="*/ 3363521 h 3496775"/>
              <a:gd name="connsiteX22" fmla="*/ 928185 w 3246359"/>
              <a:gd name="connsiteY22" fmla="*/ 3363521 h 3496775"/>
              <a:gd name="connsiteX23" fmla="*/ 974135 w 3246359"/>
              <a:gd name="connsiteY23" fmla="*/ 3331356 h 3496775"/>
              <a:gd name="connsiteX24" fmla="*/ 758171 w 3246359"/>
              <a:gd name="connsiteY24" fmla="*/ 3193507 h 3496775"/>
              <a:gd name="connsiteX25" fmla="*/ 510043 w 3246359"/>
              <a:gd name="connsiteY25" fmla="*/ 2821314 h 3496775"/>
              <a:gd name="connsiteX26" fmla="*/ 519233 w 3246359"/>
              <a:gd name="connsiteY26" fmla="*/ 2738605 h 3496775"/>
              <a:gd name="connsiteX27" fmla="*/ 914400 w 3246359"/>
              <a:gd name="connsiteY27" fmla="*/ 2334247 h 3496775"/>
              <a:gd name="connsiteX28" fmla="*/ 1709331 w 3246359"/>
              <a:gd name="connsiteY28" fmla="*/ 2380197 h 3496775"/>
              <a:gd name="connsiteX29" fmla="*/ 1585267 w 3246359"/>
              <a:gd name="connsiteY29" fmla="*/ 3248647 h 3496775"/>
              <a:gd name="connsiteX30" fmla="*/ 1622026 w 3246359"/>
              <a:gd name="connsiteY30" fmla="*/ 3239457 h 3496775"/>
              <a:gd name="connsiteX31" fmla="*/ 1617432 w 3246359"/>
              <a:gd name="connsiteY31" fmla="*/ 3386496 h 3496775"/>
              <a:gd name="connsiteX32" fmla="*/ 1824205 w 3246359"/>
              <a:gd name="connsiteY32" fmla="*/ 3450826 h 3496775"/>
              <a:gd name="connsiteX33" fmla="*/ 1856370 w 3246359"/>
              <a:gd name="connsiteY33" fmla="*/ 3391091 h 3496775"/>
              <a:gd name="connsiteX34" fmla="*/ 1718521 w 3246359"/>
              <a:gd name="connsiteY34" fmla="*/ 3303786 h 3496775"/>
              <a:gd name="connsiteX35" fmla="*/ 1746091 w 3246359"/>
              <a:gd name="connsiteY35" fmla="*/ 2908619 h 3496775"/>
              <a:gd name="connsiteX36" fmla="*/ 1870155 w 3246359"/>
              <a:gd name="connsiteY36" fmla="*/ 2623730 h 3496775"/>
              <a:gd name="connsiteX37" fmla="*/ 1975840 w 3246359"/>
              <a:gd name="connsiteY37" fmla="*/ 2844289 h 3496775"/>
              <a:gd name="connsiteX38" fmla="*/ 2058549 w 3246359"/>
              <a:gd name="connsiteY38" fmla="*/ 3060253 h 3496775"/>
              <a:gd name="connsiteX39" fmla="*/ 2104499 w 3246359"/>
              <a:gd name="connsiteY39" fmla="*/ 3358926 h 3496775"/>
              <a:gd name="connsiteX40" fmla="*/ 2141259 w 3246359"/>
              <a:gd name="connsiteY40" fmla="*/ 3326761 h 3496775"/>
              <a:gd name="connsiteX41" fmla="*/ 2168828 w 3246359"/>
              <a:gd name="connsiteY41" fmla="*/ 3496775 h 3496775"/>
              <a:gd name="connsiteX42" fmla="*/ 2325058 w 3246359"/>
              <a:gd name="connsiteY42" fmla="*/ 3496775 h 3496775"/>
              <a:gd name="connsiteX43" fmla="*/ 2380197 w 3246359"/>
              <a:gd name="connsiteY43" fmla="*/ 3455421 h 3496775"/>
              <a:gd name="connsiteX44" fmla="*/ 2219373 w 3246359"/>
              <a:gd name="connsiteY44" fmla="*/ 3358926 h 3496775"/>
              <a:gd name="connsiteX45" fmla="*/ 2145854 w 3246359"/>
              <a:gd name="connsiteY45" fmla="*/ 3087823 h 3496775"/>
              <a:gd name="connsiteX46" fmla="*/ 2072334 w 3246359"/>
              <a:gd name="connsiteY46" fmla="*/ 2609945 h 3496775"/>
              <a:gd name="connsiteX47" fmla="*/ 2072334 w 3246359"/>
              <a:gd name="connsiteY47" fmla="*/ 2357222 h 3496775"/>
              <a:gd name="connsiteX48" fmla="*/ 2348033 w 3246359"/>
              <a:gd name="connsiteY48" fmla="*/ 2173423 h 3496775"/>
              <a:gd name="connsiteX49" fmla="*/ 2609946 w 3246359"/>
              <a:gd name="connsiteY49" fmla="*/ 1787445 h 3496775"/>
              <a:gd name="connsiteX50" fmla="*/ 2651301 w 3246359"/>
              <a:gd name="connsiteY50" fmla="*/ 1438227 h 3496775"/>
              <a:gd name="connsiteX51" fmla="*/ 2798340 w 3246359"/>
              <a:gd name="connsiteY51" fmla="*/ 1387682 h 3496775"/>
              <a:gd name="connsiteX52" fmla="*/ 2779960 w 3246359"/>
              <a:gd name="connsiteY52" fmla="*/ 1291187 h 3496775"/>
              <a:gd name="connsiteX53" fmla="*/ 2770770 w 3246359"/>
              <a:gd name="connsiteY53" fmla="*/ 1231453 h 3496775"/>
              <a:gd name="connsiteX54" fmla="*/ 2775365 w 3246359"/>
              <a:gd name="connsiteY54" fmla="*/ 1102793 h 3496775"/>
              <a:gd name="connsiteX55" fmla="*/ 2853480 w 3246359"/>
              <a:gd name="connsiteY55" fmla="*/ 1185503 h 3496775"/>
              <a:gd name="connsiteX56" fmla="*/ 2807530 w 3246359"/>
              <a:gd name="connsiteY56" fmla="*/ 1066034 h 3496775"/>
              <a:gd name="connsiteX57" fmla="*/ 2835100 w 3246359"/>
              <a:gd name="connsiteY57" fmla="*/ 1020084 h 3496775"/>
              <a:gd name="connsiteX58" fmla="*/ 2986734 w 3246359"/>
              <a:gd name="connsiteY58" fmla="*/ 771955 h 3496775"/>
              <a:gd name="connsiteX59" fmla="*/ 2729415 w 3246359"/>
              <a:gd name="connsiteY59" fmla="*/ 868450 h 3496775"/>
              <a:gd name="connsiteX60" fmla="*/ 3074039 w 3246359"/>
              <a:gd name="connsiteY60" fmla="*/ 496257 h 3496775"/>
              <a:gd name="connsiteX61" fmla="*/ 3219323 w 3246359"/>
              <a:gd name="connsiteY61" fmla="*/ 46231 h 3496775"/>
              <a:gd name="connsiteX62" fmla="*/ 3119988 w 3246359"/>
              <a:gd name="connsiteY62" fmla="*/ 328453 h 3496775"/>
              <a:gd name="connsiteX63" fmla="*/ 3079371 w 3246359"/>
              <a:gd name="connsiteY63" fmla="*/ 38232 h 3496775"/>
              <a:gd name="connsiteX64" fmla="*/ 3059798 w 3246359"/>
              <a:gd name="connsiteY64" fmla="*/ 388642 h 3496775"/>
              <a:gd name="connsiteX65" fmla="*/ 2963023 w 3246359"/>
              <a:gd name="connsiteY65" fmla="*/ 482754 h 3496775"/>
              <a:gd name="connsiteX66" fmla="*/ 2822963 w 3246359"/>
              <a:gd name="connsiteY66" fmla="*/ 60189 h 3496775"/>
              <a:gd name="connsiteX67" fmla="*/ 2887119 w 3246359"/>
              <a:gd name="connsiteY67" fmla="*/ 521161 h 3496775"/>
              <a:gd name="connsiteX68" fmla="*/ 2715630 w 3246359"/>
              <a:gd name="connsiteY68" fmla="*/ 730601 h 3496775"/>
              <a:gd name="connsiteX69" fmla="*/ 2649828 w 3246359"/>
              <a:gd name="connsiteY69" fmla="*/ 620884 h 3496775"/>
              <a:gd name="connsiteX70" fmla="*/ 2633832 w 3246359"/>
              <a:gd name="connsiteY70" fmla="*/ 446449 h 3496775"/>
              <a:gd name="connsiteX71" fmla="*/ 2586971 w 3246359"/>
              <a:gd name="connsiteY71" fmla="*/ 643296 h 3496775"/>
              <a:gd name="connsiteX72" fmla="*/ 2650846 w 3246359"/>
              <a:gd name="connsiteY72" fmla="*/ 771218 h 3496775"/>
              <a:gd name="connsiteX73" fmla="*/ 2632922 w 3246359"/>
              <a:gd name="connsiteY73" fmla="*/ 854946 h 3496775"/>
              <a:gd name="connsiteX74" fmla="*/ 2481287 w 3246359"/>
              <a:gd name="connsiteY74" fmla="*/ 854665 h 3496775"/>
              <a:gd name="connsiteX75" fmla="*/ 2393982 w 3246359"/>
              <a:gd name="connsiteY75" fmla="*/ 753575 h 3496775"/>
              <a:gd name="connsiteX76" fmla="*/ 2447929 w 3246359"/>
              <a:gd name="connsiteY76" fmla="*/ 605344 h 3496775"/>
              <a:gd name="connsiteX77" fmla="*/ 2420079 w 3246359"/>
              <a:gd name="connsiteY77" fmla="*/ 458586 h 3496775"/>
              <a:gd name="connsiteX78" fmla="*/ 2330389 w 3246359"/>
              <a:gd name="connsiteY78" fmla="*/ 702575 h 3496775"/>
              <a:gd name="connsiteX79" fmla="*/ 2045501 w 3246359"/>
              <a:gd name="connsiteY79" fmla="*/ 470160 h 3496775"/>
              <a:gd name="connsiteX80" fmla="*/ 2079139 w 3246359"/>
              <a:gd name="connsiteY80" fmla="*/ 379171 h 3496775"/>
              <a:gd name="connsiteX81" fmla="*/ 2305379 w 3246359"/>
              <a:gd name="connsiteY81" fmla="*/ 238764 h 3496775"/>
              <a:gd name="connsiteX82" fmla="*/ 2167863 w 3246359"/>
              <a:gd name="connsiteY82" fmla="*/ 296731 h 3496775"/>
              <a:gd name="connsiteX83" fmla="*/ 2035574 w 3246359"/>
              <a:gd name="connsiteY83" fmla="*/ 307863 h 3496775"/>
              <a:gd name="connsiteX84" fmla="*/ 2047899 w 3246359"/>
              <a:gd name="connsiteY84" fmla="*/ 174099 h 3496775"/>
              <a:gd name="connsiteX85" fmla="*/ 2126456 w 3246359"/>
              <a:gd name="connsiteY85" fmla="*/ 0 h 3496775"/>
              <a:gd name="connsiteX86" fmla="*/ 1966650 w 3246359"/>
              <a:gd name="connsiteY86" fmla="*/ 257318 h 3496775"/>
              <a:gd name="connsiteX87" fmla="*/ 1936870 w 3246359"/>
              <a:gd name="connsiteY87" fmla="*/ 32164 h 3496775"/>
              <a:gd name="connsiteX88" fmla="*/ 1901275 w 3246359"/>
              <a:gd name="connsiteY88" fmla="*/ 208756 h 3496775"/>
              <a:gd name="connsiteX89" fmla="*/ 1931363 w 3246359"/>
              <a:gd name="connsiteY89" fmla="*/ 367315 h 3496775"/>
              <a:gd name="connsiteX90" fmla="*/ 1837294 w 3246359"/>
              <a:gd name="connsiteY90" fmla="*/ 288733 h 3496775"/>
              <a:gd name="connsiteX91" fmla="*/ 1776782 w 3246359"/>
              <a:gd name="connsiteY91" fmla="*/ 138130 h 3496775"/>
              <a:gd name="connsiteX92" fmla="*/ 1812524 w 3246359"/>
              <a:gd name="connsiteY92" fmla="*/ 363351 h 3496775"/>
              <a:gd name="connsiteX93" fmla="*/ 2358415 w 3246359"/>
              <a:gd name="connsiteY93" fmla="*/ 907420 h 3496775"/>
              <a:gd name="connsiteX94" fmla="*/ 2235543 w 3246359"/>
              <a:gd name="connsiteY94" fmla="*/ 830779 h 3496775"/>
              <a:gd name="connsiteX95" fmla="*/ 2065635 w 3246359"/>
              <a:gd name="connsiteY95" fmla="*/ 746314 h 3496775"/>
              <a:gd name="connsiteX96" fmla="*/ 2108531 w 3246359"/>
              <a:gd name="connsiteY96" fmla="*/ 998194 h 3496775"/>
              <a:gd name="connsiteX97" fmla="*/ 2259254 w 3246359"/>
              <a:gd name="connsiteY97" fmla="*/ 1067227 h 3496775"/>
              <a:gd name="connsiteX98" fmla="*/ 2285163 w 3246359"/>
              <a:gd name="connsiteY98" fmla="*/ 1144483 h 3496775"/>
              <a:gd name="connsiteX99" fmla="*/ 2187208 w 3246359"/>
              <a:gd name="connsiteY99" fmla="*/ 1396872 h 3496775"/>
              <a:gd name="connsiteX100" fmla="*/ 1962055 w 3246359"/>
              <a:gd name="connsiteY100" fmla="*/ 1419847 h 3496775"/>
              <a:gd name="connsiteX101" fmla="*/ 1658786 w 3246359"/>
              <a:gd name="connsiteY101" fmla="*/ 1452012 h 3496775"/>
              <a:gd name="connsiteX102" fmla="*/ 514638 w 3246359"/>
              <a:gd name="connsiteY102" fmla="*/ 1433632 h 3496775"/>
              <a:gd name="connsiteX0" fmla="*/ 514638 w 3241806"/>
              <a:gd name="connsiteY0" fmla="*/ 1433632 h 3496775"/>
              <a:gd name="connsiteX1" fmla="*/ 514638 w 3241806"/>
              <a:gd name="connsiteY1" fmla="*/ 1433632 h 3496775"/>
              <a:gd name="connsiteX2" fmla="*/ 202179 w 3241806"/>
              <a:gd name="connsiteY2" fmla="*/ 1603646 h 3496775"/>
              <a:gd name="connsiteX3" fmla="*/ 18380 w 3241806"/>
              <a:gd name="connsiteY3" fmla="*/ 1787445 h 3496775"/>
              <a:gd name="connsiteX4" fmla="*/ 0 w 3241806"/>
              <a:gd name="connsiteY4" fmla="*/ 2063143 h 3496775"/>
              <a:gd name="connsiteX5" fmla="*/ 151635 w 3241806"/>
              <a:gd name="connsiteY5" fmla="*/ 1952864 h 3496775"/>
              <a:gd name="connsiteX6" fmla="*/ 188394 w 3241806"/>
              <a:gd name="connsiteY6" fmla="*/ 2003409 h 3496775"/>
              <a:gd name="connsiteX7" fmla="*/ 202179 w 3241806"/>
              <a:gd name="connsiteY7" fmla="*/ 1856369 h 3496775"/>
              <a:gd name="connsiteX8" fmla="*/ 280294 w 3241806"/>
              <a:gd name="connsiteY8" fmla="*/ 2269917 h 3496775"/>
              <a:gd name="connsiteX9" fmla="*/ 36760 w 3241806"/>
              <a:gd name="connsiteY9" fmla="*/ 2550211 h 3496775"/>
              <a:gd name="connsiteX10" fmla="*/ 45950 w 3241806"/>
              <a:gd name="connsiteY10" fmla="*/ 3363521 h 3496775"/>
              <a:gd name="connsiteX11" fmla="*/ 105685 w 3241806"/>
              <a:gd name="connsiteY11" fmla="*/ 3326761 h 3496775"/>
              <a:gd name="connsiteX12" fmla="*/ 133255 w 3241806"/>
              <a:gd name="connsiteY12" fmla="*/ 3469206 h 3496775"/>
              <a:gd name="connsiteX13" fmla="*/ 298674 w 3241806"/>
              <a:gd name="connsiteY13" fmla="*/ 3464611 h 3496775"/>
              <a:gd name="connsiteX14" fmla="*/ 353813 w 3241806"/>
              <a:gd name="connsiteY14" fmla="*/ 3427851 h 3496775"/>
              <a:gd name="connsiteX15" fmla="*/ 174609 w 3241806"/>
              <a:gd name="connsiteY15" fmla="*/ 3276217 h 3496775"/>
              <a:gd name="connsiteX16" fmla="*/ 170014 w 3241806"/>
              <a:gd name="connsiteY16" fmla="*/ 2720225 h 3496775"/>
              <a:gd name="connsiteX17" fmla="*/ 390573 w 3241806"/>
              <a:gd name="connsiteY17" fmla="*/ 2605350 h 3496775"/>
              <a:gd name="connsiteX18" fmla="*/ 298674 w 3241806"/>
              <a:gd name="connsiteY18" fmla="*/ 2734010 h 3496775"/>
              <a:gd name="connsiteX19" fmla="*/ 680057 w 3241806"/>
              <a:gd name="connsiteY19" fmla="*/ 3294597 h 3496775"/>
              <a:gd name="connsiteX20" fmla="*/ 721411 w 3241806"/>
              <a:gd name="connsiteY20" fmla="*/ 3262432 h 3496775"/>
              <a:gd name="connsiteX21" fmla="*/ 735196 w 3241806"/>
              <a:gd name="connsiteY21" fmla="*/ 3363521 h 3496775"/>
              <a:gd name="connsiteX22" fmla="*/ 928185 w 3241806"/>
              <a:gd name="connsiteY22" fmla="*/ 3363521 h 3496775"/>
              <a:gd name="connsiteX23" fmla="*/ 974135 w 3241806"/>
              <a:gd name="connsiteY23" fmla="*/ 3331356 h 3496775"/>
              <a:gd name="connsiteX24" fmla="*/ 758171 w 3241806"/>
              <a:gd name="connsiteY24" fmla="*/ 3193507 h 3496775"/>
              <a:gd name="connsiteX25" fmla="*/ 510043 w 3241806"/>
              <a:gd name="connsiteY25" fmla="*/ 2821314 h 3496775"/>
              <a:gd name="connsiteX26" fmla="*/ 519233 w 3241806"/>
              <a:gd name="connsiteY26" fmla="*/ 2738605 h 3496775"/>
              <a:gd name="connsiteX27" fmla="*/ 914400 w 3241806"/>
              <a:gd name="connsiteY27" fmla="*/ 2334247 h 3496775"/>
              <a:gd name="connsiteX28" fmla="*/ 1709331 w 3241806"/>
              <a:gd name="connsiteY28" fmla="*/ 2380197 h 3496775"/>
              <a:gd name="connsiteX29" fmla="*/ 1585267 w 3241806"/>
              <a:gd name="connsiteY29" fmla="*/ 3248647 h 3496775"/>
              <a:gd name="connsiteX30" fmla="*/ 1622026 w 3241806"/>
              <a:gd name="connsiteY30" fmla="*/ 3239457 h 3496775"/>
              <a:gd name="connsiteX31" fmla="*/ 1617432 w 3241806"/>
              <a:gd name="connsiteY31" fmla="*/ 3386496 h 3496775"/>
              <a:gd name="connsiteX32" fmla="*/ 1824205 w 3241806"/>
              <a:gd name="connsiteY32" fmla="*/ 3450826 h 3496775"/>
              <a:gd name="connsiteX33" fmla="*/ 1856370 w 3241806"/>
              <a:gd name="connsiteY33" fmla="*/ 3391091 h 3496775"/>
              <a:gd name="connsiteX34" fmla="*/ 1718521 w 3241806"/>
              <a:gd name="connsiteY34" fmla="*/ 3303786 h 3496775"/>
              <a:gd name="connsiteX35" fmla="*/ 1746091 w 3241806"/>
              <a:gd name="connsiteY35" fmla="*/ 2908619 h 3496775"/>
              <a:gd name="connsiteX36" fmla="*/ 1870155 w 3241806"/>
              <a:gd name="connsiteY36" fmla="*/ 2623730 h 3496775"/>
              <a:gd name="connsiteX37" fmla="*/ 1975840 w 3241806"/>
              <a:gd name="connsiteY37" fmla="*/ 2844289 h 3496775"/>
              <a:gd name="connsiteX38" fmla="*/ 2058549 w 3241806"/>
              <a:gd name="connsiteY38" fmla="*/ 3060253 h 3496775"/>
              <a:gd name="connsiteX39" fmla="*/ 2104499 w 3241806"/>
              <a:gd name="connsiteY39" fmla="*/ 3358926 h 3496775"/>
              <a:gd name="connsiteX40" fmla="*/ 2141259 w 3241806"/>
              <a:gd name="connsiteY40" fmla="*/ 3326761 h 3496775"/>
              <a:gd name="connsiteX41" fmla="*/ 2168828 w 3241806"/>
              <a:gd name="connsiteY41" fmla="*/ 3496775 h 3496775"/>
              <a:gd name="connsiteX42" fmla="*/ 2325058 w 3241806"/>
              <a:gd name="connsiteY42" fmla="*/ 3496775 h 3496775"/>
              <a:gd name="connsiteX43" fmla="*/ 2380197 w 3241806"/>
              <a:gd name="connsiteY43" fmla="*/ 3455421 h 3496775"/>
              <a:gd name="connsiteX44" fmla="*/ 2219373 w 3241806"/>
              <a:gd name="connsiteY44" fmla="*/ 3358926 h 3496775"/>
              <a:gd name="connsiteX45" fmla="*/ 2145854 w 3241806"/>
              <a:gd name="connsiteY45" fmla="*/ 3087823 h 3496775"/>
              <a:gd name="connsiteX46" fmla="*/ 2072334 w 3241806"/>
              <a:gd name="connsiteY46" fmla="*/ 2609945 h 3496775"/>
              <a:gd name="connsiteX47" fmla="*/ 2072334 w 3241806"/>
              <a:gd name="connsiteY47" fmla="*/ 2357222 h 3496775"/>
              <a:gd name="connsiteX48" fmla="*/ 2348033 w 3241806"/>
              <a:gd name="connsiteY48" fmla="*/ 2173423 h 3496775"/>
              <a:gd name="connsiteX49" fmla="*/ 2609946 w 3241806"/>
              <a:gd name="connsiteY49" fmla="*/ 1787445 h 3496775"/>
              <a:gd name="connsiteX50" fmla="*/ 2651301 w 3241806"/>
              <a:gd name="connsiteY50" fmla="*/ 1438227 h 3496775"/>
              <a:gd name="connsiteX51" fmla="*/ 2798340 w 3241806"/>
              <a:gd name="connsiteY51" fmla="*/ 1387682 h 3496775"/>
              <a:gd name="connsiteX52" fmla="*/ 2779960 w 3241806"/>
              <a:gd name="connsiteY52" fmla="*/ 1291187 h 3496775"/>
              <a:gd name="connsiteX53" fmla="*/ 2770770 w 3241806"/>
              <a:gd name="connsiteY53" fmla="*/ 1231453 h 3496775"/>
              <a:gd name="connsiteX54" fmla="*/ 2775365 w 3241806"/>
              <a:gd name="connsiteY54" fmla="*/ 1102793 h 3496775"/>
              <a:gd name="connsiteX55" fmla="*/ 2853480 w 3241806"/>
              <a:gd name="connsiteY55" fmla="*/ 1185503 h 3496775"/>
              <a:gd name="connsiteX56" fmla="*/ 2807530 w 3241806"/>
              <a:gd name="connsiteY56" fmla="*/ 1066034 h 3496775"/>
              <a:gd name="connsiteX57" fmla="*/ 2835100 w 3241806"/>
              <a:gd name="connsiteY57" fmla="*/ 1020084 h 3496775"/>
              <a:gd name="connsiteX58" fmla="*/ 2986734 w 3241806"/>
              <a:gd name="connsiteY58" fmla="*/ 771955 h 3496775"/>
              <a:gd name="connsiteX59" fmla="*/ 2729415 w 3241806"/>
              <a:gd name="connsiteY59" fmla="*/ 868450 h 3496775"/>
              <a:gd name="connsiteX60" fmla="*/ 3074039 w 3241806"/>
              <a:gd name="connsiteY60" fmla="*/ 496257 h 3496775"/>
              <a:gd name="connsiteX61" fmla="*/ 3219323 w 3241806"/>
              <a:gd name="connsiteY61" fmla="*/ 46231 h 3496775"/>
              <a:gd name="connsiteX62" fmla="*/ 3119988 w 3241806"/>
              <a:gd name="connsiteY62" fmla="*/ 328453 h 3496775"/>
              <a:gd name="connsiteX63" fmla="*/ 3079371 w 3241806"/>
              <a:gd name="connsiteY63" fmla="*/ 38232 h 3496775"/>
              <a:gd name="connsiteX64" fmla="*/ 3059798 w 3241806"/>
              <a:gd name="connsiteY64" fmla="*/ 388642 h 3496775"/>
              <a:gd name="connsiteX65" fmla="*/ 2963023 w 3241806"/>
              <a:gd name="connsiteY65" fmla="*/ 482754 h 3496775"/>
              <a:gd name="connsiteX66" fmla="*/ 2822963 w 3241806"/>
              <a:gd name="connsiteY66" fmla="*/ 60189 h 3496775"/>
              <a:gd name="connsiteX67" fmla="*/ 2887119 w 3241806"/>
              <a:gd name="connsiteY67" fmla="*/ 521161 h 3496775"/>
              <a:gd name="connsiteX68" fmla="*/ 2715630 w 3241806"/>
              <a:gd name="connsiteY68" fmla="*/ 730601 h 3496775"/>
              <a:gd name="connsiteX69" fmla="*/ 2649828 w 3241806"/>
              <a:gd name="connsiteY69" fmla="*/ 620884 h 3496775"/>
              <a:gd name="connsiteX70" fmla="*/ 2633832 w 3241806"/>
              <a:gd name="connsiteY70" fmla="*/ 446449 h 3496775"/>
              <a:gd name="connsiteX71" fmla="*/ 2586971 w 3241806"/>
              <a:gd name="connsiteY71" fmla="*/ 643296 h 3496775"/>
              <a:gd name="connsiteX72" fmla="*/ 2650846 w 3241806"/>
              <a:gd name="connsiteY72" fmla="*/ 771218 h 3496775"/>
              <a:gd name="connsiteX73" fmla="*/ 2632922 w 3241806"/>
              <a:gd name="connsiteY73" fmla="*/ 854946 h 3496775"/>
              <a:gd name="connsiteX74" fmla="*/ 2481287 w 3241806"/>
              <a:gd name="connsiteY74" fmla="*/ 854665 h 3496775"/>
              <a:gd name="connsiteX75" fmla="*/ 2393982 w 3241806"/>
              <a:gd name="connsiteY75" fmla="*/ 753575 h 3496775"/>
              <a:gd name="connsiteX76" fmla="*/ 2447929 w 3241806"/>
              <a:gd name="connsiteY76" fmla="*/ 605344 h 3496775"/>
              <a:gd name="connsiteX77" fmla="*/ 2420079 w 3241806"/>
              <a:gd name="connsiteY77" fmla="*/ 458586 h 3496775"/>
              <a:gd name="connsiteX78" fmla="*/ 2330389 w 3241806"/>
              <a:gd name="connsiteY78" fmla="*/ 702575 h 3496775"/>
              <a:gd name="connsiteX79" fmla="*/ 2045501 w 3241806"/>
              <a:gd name="connsiteY79" fmla="*/ 470160 h 3496775"/>
              <a:gd name="connsiteX80" fmla="*/ 2079139 w 3241806"/>
              <a:gd name="connsiteY80" fmla="*/ 379171 h 3496775"/>
              <a:gd name="connsiteX81" fmla="*/ 2305379 w 3241806"/>
              <a:gd name="connsiteY81" fmla="*/ 238764 h 3496775"/>
              <a:gd name="connsiteX82" fmla="*/ 2167863 w 3241806"/>
              <a:gd name="connsiteY82" fmla="*/ 296731 h 3496775"/>
              <a:gd name="connsiteX83" fmla="*/ 2035574 w 3241806"/>
              <a:gd name="connsiteY83" fmla="*/ 307863 h 3496775"/>
              <a:gd name="connsiteX84" fmla="*/ 2047899 w 3241806"/>
              <a:gd name="connsiteY84" fmla="*/ 174099 h 3496775"/>
              <a:gd name="connsiteX85" fmla="*/ 2126456 w 3241806"/>
              <a:gd name="connsiteY85" fmla="*/ 0 h 3496775"/>
              <a:gd name="connsiteX86" fmla="*/ 1966650 w 3241806"/>
              <a:gd name="connsiteY86" fmla="*/ 257318 h 3496775"/>
              <a:gd name="connsiteX87" fmla="*/ 1936870 w 3241806"/>
              <a:gd name="connsiteY87" fmla="*/ 32164 h 3496775"/>
              <a:gd name="connsiteX88" fmla="*/ 1901275 w 3241806"/>
              <a:gd name="connsiteY88" fmla="*/ 208756 h 3496775"/>
              <a:gd name="connsiteX89" fmla="*/ 1931363 w 3241806"/>
              <a:gd name="connsiteY89" fmla="*/ 367315 h 3496775"/>
              <a:gd name="connsiteX90" fmla="*/ 1837294 w 3241806"/>
              <a:gd name="connsiteY90" fmla="*/ 288733 h 3496775"/>
              <a:gd name="connsiteX91" fmla="*/ 1776782 w 3241806"/>
              <a:gd name="connsiteY91" fmla="*/ 138130 h 3496775"/>
              <a:gd name="connsiteX92" fmla="*/ 1812524 w 3241806"/>
              <a:gd name="connsiteY92" fmla="*/ 363351 h 3496775"/>
              <a:gd name="connsiteX93" fmla="*/ 2358415 w 3241806"/>
              <a:gd name="connsiteY93" fmla="*/ 907420 h 3496775"/>
              <a:gd name="connsiteX94" fmla="*/ 2235543 w 3241806"/>
              <a:gd name="connsiteY94" fmla="*/ 830779 h 3496775"/>
              <a:gd name="connsiteX95" fmla="*/ 2065635 w 3241806"/>
              <a:gd name="connsiteY95" fmla="*/ 746314 h 3496775"/>
              <a:gd name="connsiteX96" fmla="*/ 2108531 w 3241806"/>
              <a:gd name="connsiteY96" fmla="*/ 998194 h 3496775"/>
              <a:gd name="connsiteX97" fmla="*/ 2259254 w 3241806"/>
              <a:gd name="connsiteY97" fmla="*/ 1067227 h 3496775"/>
              <a:gd name="connsiteX98" fmla="*/ 2285163 w 3241806"/>
              <a:gd name="connsiteY98" fmla="*/ 1144483 h 3496775"/>
              <a:gd name="connsiteX99" fmla="*/ 2187208 w 3241806"/>
              <a:gd name="connsiteY99" fmla="*/ 1396872 h 3496775"/>
              <a:gd name="connsiteX100" fmla="*/ 1962055 w 3241806"/>
              <a:gd name="connsiteY100" fmla="*/ 1419847 h 3496775"/>
              <a:gd name="connsiteX101" fmla="*/ 1658786 w 3241806"/>
              <a:gd name="connsiteY101" fmla="*/ 1452012 h 3496775"/>
              <a:gd name="connsiteX102" fmla="*/ 514638 w 3241806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45410 w 3241295"/>
              <a:gd name="connsiteY59" fmla="*/ 865784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45410 w 3241295"/>
              <a:gd name="connsiteY59" fmla="*/ 865784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35420"/>
              <a:gd name="connsiteY0" fmla="*/ 1433632 h 3496775"/>
              <a:gd name="connsiteX1" fmla="*/ 514638 w 3235420"/>
              <a:gd name="connsiteY1" fmla="*/ 1433632 h 3496775"/>
              <a:gd name="connsiteX2" fmla="*/ 202179 w 3235420"/>
              <a:gd name="connsiteY2" fmla="*/ 1603646 h 3496775"/>
              <a:gd name="connsiteX3" fmla="*/ 18380 w 3235420"/>
              <a:gd name="connsiteY3" fmla="*/ 1787445 h 3496775"/>
              <a:gd name="connsiteX4" fmla="*/ 0 w 3235420"/>
              <a:gd name="connsiteY4" fmla="*/ 2063143 h 3496775"/>
              <a:gd name="connsiteX5" fmla="*/ 151635 w 3235420"/>
              <a:gd name="connsiteY5" fmla="*/ 1952864 h 3496775"/>
              <a:gd name="connsiteX6" fmla="*/ 188394 w 3235420"/>
              <a:gd name="connsiteY6" fmla="*/ 2003409 h 3496775"/>
              <a:gd name="connsiteX7" fmla="*/ 202179 w 3235420"/>
              <a:gd name="connsiteY7" fmla="*/ 1856369 h 3496775"/>
              <a:gd name="connsiteX8" fmla="*/ 280294 w 3235420"/>
              <a:gd name="connsiteY8" fmla="*/ 2269917 h 3496775"/>
              <a:gd name="connsiteX9" fmla="*/ 36760 w 3235420"/>
              <a:gd name="connsiteY9" fmla="*/ 2550211 h 3496775"/>
              <a:gd name="connsiteX10" fmla="*/ 45950 w 3235420"/>
              <a:gd name="connsiteY10" fmla="*/ 3363521 h 3496775"/>
              <a:gd name="connsiteX11" fmla="*/ 105685 w 3235420"/>
              <a:gd name="connsiteY11" fmla="*/ 3326761 h 3496775"/>
              <a:gd name="connsiteX12" fmla="*/ 133255 w 3235420"/>
              <a:gd name="connsiteY12" fmla="*/ 3469206 h 3496775"/>
              <a:gd name="connsiteX13" fmla="*/ 298674 w 3235420"/>
              <a:gd name="connsiteY13" fmla="*/ 3464611 h 3496775"/>
              <a:gd name="connsiteX14" fmla="*/ 353813 w 3235420"/>
              <a:gd name="connsiteY14" fmla="*/ 3427851 h 3496775"/>
              <a:gd name="connsiteX15" fmla="*/ 174609 w 3235420"/>
              <a:gd name="connsiteY15" fmla="*/ 3276217 h 3496775"/>
              <a:gd name="connsiteX16" fmla="*/ 170014 w 3235420"/>
              <a:gd name="connsiteY16" fmla="*/ 2720225 h 3496775"/>
              <a:gd name="connsiteX17" fmla="*/ 390573 w 3235420"/>
              <a:gd name="connsiteY17" fmla="*/ 2605350 h 3496775"/>
              <a:gd name="connsiteX18" fmla="*/ 298674 w 3235420"/>
              <a:gd name="connsiteY18" fmla="*/ 2734010 h 3496775"/>
              <a:gd name="connsiteX19" fmla="*/ 680057 w 3235420"/>
              <a:gd name="connsiteY19" fmla="*/ 3294597 h 3496775"/>
              <a:gd name="connsiteX20" fmla="*/ 721411 w 3235420"/>
              <a:gd name="connsiteY20" fmla="*/ 3262432 h 3496775"/>
              <a:gd name="connsiteX21" fmla="*/ 735196 w 3235420"/>
              <a:gd name="connsiteY21" fmla="*/ 3363521 h 3496775"/>
              <a:gd name="connsiteX22" fmla="*/ 928185 w 3235420"/>
              <a:gd name="connsiteY22" fmla="*/ 3363521 h 3496775"/>
              <a:gd name="connsiteX23" fmla="*/ 974135 w 3235420"/>
              <a:gd name="connsiteY23" fmla="*/ 3331356 h 3496775"/>
              <a:gd name="connsiteX24" fmla="*/ 758171 w 3235420"/>
              <a:gd name="connsiteY24" fmla="*/ 3193507 h 3496775"/>
              <a:gd name="connsiteX25" fmla="*/ 510043 w 3235420"/>
              <a:gd name="connsiteY25" fmla="*/ 2821314 h 3496775"/>
              <a:gd name="connsiteX26" fmla="*/ 519233 w 3235420"/>
              <a:gd name="connsiteY26" fmla="*/ 2738605 h 3496775"/>
              <a:gd name="connsiteX27" fmla="*/ 914400 w 3235420"/>
              <a:gd name="connsiteY27" fmla="*/ 2334247 h 3496775"/>
              <a:gd name="connsiteX28" fmla="*/ 1709331 w 3235420"/>
              <a:gd name="connsiteY28" fmla="*/ 2380197 h 3496775"/>
              <a:gd name="connsiteX29" fmla="*/ 1585267 w 3235420"/>
              <a:gd name="connsiteY29" fmla="*/ 3248647 h 3496775"/>
              <a:gd name="connsiteX30" fmla="*/ 1622026 w 3235420"/>
              <a:gd name="connsiteY30" fmla="*/ 3239457 h 3496775"/>
              <a:gd name="connsiteX31" fmla="*/ 1617432 w 3235420"/>
              <a:gd name="connsiteY31" fmla="*/ 3386496 h 3496775"/>
              <a:gd name="connsiteX32" fmla="*/ 1824205 w 3235420"/>
              <a:gd name="connsiteY32" fmla="*/ 3450826 h 3496775"/>
              <a:gd name="connsiteX33" fmla="*/ 1856370 w 3235420"/>
              <a:gd name="connsiteY33" fmla="*/ 3391091 h 3496775"/>
              <a:gd name="connsiteX34" fmla="*/ 1718521 w 3235420"/>
              <a:gd name="connsiteY34" fmla="*/ 3303786 h 3496775"/>
              <a:gd name="connsiteX35" fmla="*/ 1746091 w 3235420"/>
              <a:gd name="connsiteY35" fmla="*/ 2908619 h 3496775"/>
              <a:gd name="connsiteX36" fmla="*/ 1870155 w 3235420"/>
              <a:gd name="connsiteY36" fmla="*/ 2623730 h 3496775"/>
              <a:gd name="connsiteX37" fmla="*/ 1975840 w 3235420"/>
              <a:gd name="connsiteY37" fmla="*/ 2844289 h 3496775"/>
              <a:gd name="connsiteX38" fmla="*/ 2058549 w 3235420"/>
              <a:gd name="connsiteY38" fmla="*/ 3060253 h 3496775"/>
              <a:gd name="connsiteX39" fmla="*/ 2104499 w 3235420"/>
              <a:gd name="connsiteY39" fmla="*/ 3358926 h 3496775"/>
              <a:gd name="connsiteX40" fmla="*/ 2141259 w 3235420"/>
              <a:gd name="connsiteY40" fmla="*/ 3326761 h 3496775"/>
              <a:gd name="connsiteX41" fmla="*/ 2168828 w 3235420"/>
              <a:gd name="connsiteY41" fmla="*/ 3496775 h 3496775"/>
              <a:gd name="connsiteX42" fmla="*/ 2325058 w 3235420"/>
              <a:gd name="connsiteY42" fmla="*/ 3496775 h 3496775"/>
              <a:gd name="connsiteX43" fmla="*/ 2380197 w 3235420"/>
              <a:gd name="connsiteY43" fmla="*/ 3455421 h 3496775"/>
              <a:gd name="connsiteX44" fmla="*/ 2219373 w 3235420"/>
              <a:gd name="connsiteY44" fmla="*/ 3358926 h 3496775"/>
              <a:gd name="connsiteX45" fmla="*/ 2145854 w 3235420"/>
              <a:gd name="connsiteY45" fmla="*/ 3087823 h 3496775"/>
              <a:gd name="connsiteX46" fmla="*/ 2072334 w 3235420"/>
              <a:gd name="connsiteY46" fmla="*/ 2609945 h 3496775"/>
              <a:gd name="connsiteX47" fmla="*/ 2072334 w 3235420"/>
              <a:gd name="connsiteY47" fmla="*/ 2357222 h 3496775"/>
              <a:gd name="connsiteX48" fmla="*/ 2348033 w 3235420"/>
              <a:gd name="connsiteY48" fmla="*/ 2173423 h 3496775"/>
              <a:gd name="connsiteX49" fmla="*/ 2609946 w 3235420"/>
              <a:gd name="connsiteY49" fmla="*/ 1787445 h 3496775"/>
              <a:gd name="connsiteX50" fmla="*/ 2651301 w 3235420"/>
              <a:gd name="connsiteY50" fmla="*/ 1438227 h 3496775"/>
              <a:gd name="connsiteX51" fmla="*/ 2798340 w 3235420"/>
              <a:gd name="connsiteY51" fmla="*/ 1387682 h 3496775"/>
              <a:gd name="connsiteX52" fmla="*/ 2779960 w 3235420"/>
              <a:gd name="connsiteY52" fmla="*/ 1291187 h 3496775"/>
              <a:gd name="connsiteX53" fmla="*/ 2770770 w 3235420"/>
              <a:gd name="connsiteY53" fmla="*/ 1231453 h 3496775"/>
              <a:gd name="connsiteX54" fmla="*/ 2775365 w 3235420"/>
              <a:gd name="connsiteY54" fmla="*/ 1102793 h 3496775"/>
              <a:gd name="connsiteX55" fmla="*/ 2853480 w 3235420"/>
              <a:gd name="connsiteY55" fmla="*/ 1185503 h 3496775"/>
              <a:gd name="connsiteX56" fmla="*/ 2807530 w 3235420"/>
              <a:gd name="connsiteY56" fmla="*/ 1066034 h 3496775"/>
              <a:gd name="connsiteX57" fmla="*/ 2835100 w 3235420"/>
              <a:gd name="connsiteY57" fmla="*/ 1020084 h 3496775"/>
              <a:gd name="connsiteX58" fmla="*/ 2986734 w 3235420"/>
              <a:gd name="connsiteY58" fmla="*/ 771955 h 3496775"/>
              <a:gd name="connsiteX59" fmla="*/ 2745410 w 3235420"/>
              <a:gd name="connsiteY59" fmla="*/ 865784 h 3496775"/>
              <a:gd name="connsiteX60" fmla="*/ 3074039 w 3235420"/>
              <a:gd name="connsiteY60" fmla="*/ 501589 h 3496775"/>
              <a:gd name="connsiteX61" fmla="*/ 3219323 w 3235420"/>
              <a:gd name="connsiteY61" fmla="*/ 46231 h 3496775"/>
              <a:gd name="connsiteX62" fmla="*/ 3119988 w 3235420"/>
              <a:gd name="connsiteY62" fmla="*/ 328453 h 3496775"/>
              <a:gd name="connsiteX63" fmla="*/ 3079371 w 3235420"/>
              <a:gd name="connsiteY63" fmla="*/ 38232 h 3496775"/>
              <a:gd name="connsiteX64" fmla="*/ 3059798 w 3235420"/>
              <a:gd name="connsiteY64" fmla="*/ 388642 h 3496775"/>
              <a:gd name="connsiteX65" fmla="*/ 2963023 w 3235420"/>
              <a:gd name="connsiteY65" fmla="*/ 482754 h 3496775"/>
              <a:gd name="connsiteX66" fmla="*/ 2822963 w 3235420"/>
              <a:gd name="connsiteY66" fmla="*/ 60189 h 3496775"/>
              <a:gd name="connsiteX67" fmla="*/ 2887119 w 3235420"/>
              <a:gd name="connsiteY67" fmla="*/ 521161 h 3496775"/>
              <a:gd name="connsiteX68" fmla="*/ 2715630 w 3235420"/>
              <a:gd name="connsiteY68" fmla="*/ 730601 h 3496775"/>
              <a:gd name="connsiteX69" fmla="*/ 2649828 w 3235420"/>
              <a:gd name="connsiteY69" fmla="*/ 620884 h 3496775"/>
              <a:gd name="connsiteX70" fmla="*/ 2633832 w 3235420"/>
              <a:gd name="connsiteY70" fmla="*/ 446449 h 3496775"/>
              <a:gd name="connsiteX71" fmla="*/ 2586971 w 3235420"/>
              <a:gd name="connsiteY71" fmla="*/ 643296 h 3496775"/>
              <a:gd name="connsiteX72" fmla="*/ 2650846 w 3235420"/>
              <a:gd name="connsiteY72" fmla="*/ 771218 h 3496775"/>
              <a:gd name="connsiteX73" fmla="*/ 2632922 w 3235420"/>
              <a:gd name="connsiteY73" fmla="*/ 854946 h 3496775"/>
              <a:gd name="connsiteX74" fmla="*/ 2481287 w 3235420"/>
              <a:gd name="connsiteY74" fmla="*/ 854665 h 3496775"/>
              <a:gd name="connsiteX75" fmla="*/ 2393982 w 3235420"/>
              <a:gd name="connsiteY75" fmla="*/ 753575 h 3496775"/>
              <a:gd name="connsiteX76" fmla="*/ 2447929 w 3235420"/>
              <a:gd name="connsiteY76" fmla="*/ 605344 h 3496775"/>
              <a:gd name="connsiteX77" fmla="*/ 2420079 w 3235420"/>
              <a:gd name="connsiteY77" fmla="*/ 458586 h 3496775"/>
              <a:gd name="connsiteX78" fmla="*/ 2330389 w 3235420"/>
              <a:gd name="connsiteY78" fmla="*/ 702575 h 3496775"/>
              <a:gd name="connsiteX79" fmla="*/ 2045501 w 3235420"/>
              <a:gd name="connsiteY79" fmla="*/ 470160 h 3496775"/>
              <a:gd name="connsiteX80" fmla="*/ 2079139 w 3235420"/>
              <a:gd name="connsiteY80" fmla="*/ 379171 h 3496775"/>
              <a:gd name="connsiteX81" fmla="*/ 2305379 w 3235420"/>
              <a:gd name="connsiteY81" fmla="*/ 238764 h 3496775"/>
              <a:gd name="connsiteX82" fmla="*/ 2167863 w 3235420"/>
              <a:gd name="connsiteY82" fmla="*/ 296731 h 3496775"/>
              <a:gd name="connsiteX83" fmla="*/ 2035574 w 3235420"/>
              <a:gd name="connsiteY83" fmla="*/ 307863 h 3496775"/>
              <a:gd name="connsiteX84" fmla="*/ 2047899 w 3235420"/>
              <a:gd name="connsiteY84" fmla="*/ 174099 h 3496775"/>
              <a:gd name="connsiteX85" fmla="*/ 2126456 w 3235420"/>
              <a:gd name="connsiteY85" fmla="*/ 0 h 3496775"/>
              <a:gd name="connsiteX86" fmla="*/ 1966650 w 3235420"/>
              <a:gd name="connsiteY86" fmla="*/ 257318 h 3496775"/>
              <a:gd name="connsiteX87" fmla="*/ 1936870 w 3235420"/>
              <a:gd name="connsiteY87" fmla="*/ 32164 h 3496775"/>
              <a:gd name="connsiteX88" fmla="*/ 1901275 w 3235420"/>
              <a:gd name="connsiteY88" fmla="*/ 208756 h 3496775"/>
              <a:gd name="connsiteX89" fmla="*/ 1931363 w 3235420"/>
              <a:gd name="connsiteY89" fmla="*/ 367315 h 3496775"/>
              <a:gd name="connsiteX90" fmla="*/ 1837294 w 3235420"/>
              <a:gd name="connsiteY90" fmla="*/ 288733 h 3496775"/>
              <a:gd name="connsiteX91" fmla="*/ 1776782 w 3235420"/>
              <a:gd name="connsiteY91" fmla="*/ 138130 h 3496775"/>
              <a:gd name="connsiteX92" fmla="*/ 1812524 w 3235420"/>
              <a:gd name="connsiteY92" fmla="*/ 363351 h 3496775"/>
              <a:gd name="connsiteX93" fmla="*/ 2358415 w 3235420"/>
              <a:gd name="connsiteY93" fmla="*/ 907420 h 3496775"/>
              <a:gd name="connsiteX94" fmla="*/ 2235543 w 3235420"/>
              <a:gd name="connsiteY94" fmla="*/ 830779 h 3496775"/>
              <a:gd name="connsiteX95" fmla="*/ 2065635 w 3235420"/>
              <a:gd name="connsiteY95" fmla="*/ 746314 h 3496775"/>
              <a:gd name="connsiteX96" fmla="*/ 2108531 w 3235420"/>
              <a:gd name="connsiteY96" fmla="*/ 998194 h 3496775"/>
              <a:gd name="connsiteX97" fmla="*/ 2259254 w 3235420"/>
              <a:gd name="connsiteY97" fmla="*/ 1067227 h 3496775"/>
              <a:gd name="connsiteX98" fmla="*/ 2285163 w 3235420"/>
              <a:gd name="connsiteY98" fmla="*/ 1144483 h 3496775"/>
              <a:gd name="connsiteX99" fmla="*/ 2187208 w 3235420"/>
              <a:gd name="connsiteY99" fmla="*/ 1396872 h 3496775"/>
              <a:gd name="connsiteX100" fmla="*/ 1962055 w 3235420"/>
              <a:gd name="connsiteY100" fmla="*/ 1419847 h 3496775"/>
              <a:gd name="connsiteX101" fmla="*/ 1658786 w 3235420"/>
              <a:gd name="connsiteY101" fmla="*/ 1452012 h 3496775"/>
              <a:gd name="connsiteX102" fmla="*/ 514638 w 3235420"/>
              <a:gd name="connsiteY102" fmla="*/ 1433632 h 3496775"/>
              <a:gd name="connsiteX0" fmla="*/ 514638 w 3243238"/>
              <a:gd name="connsiteY0" fmla="*/ 1433632 h 3496775"/>
              <a:gd name="connsiteX1" fmla="*/ 514638 w 3243238"/>
              <a:gd name="connsiteY1" fmla="*/ 1433632 h 3496775"/>
              <a:gd name="connsiteX2" fmla="*/ 202179 w 3243238"/>
              <a:gd name="connsiteY2" fmla="*/ 1603646 h 3496775"/>
              <a:gd name="connsiteX3" fmla="*/ 18380 w 3243238"/>
              <a:gd name="connsiteY3" fmla="*/ 1787445 h 3496775"/>
              <a:gd name="connsiteX4" fmla="*/ 0 w 3243238"/>
              <a:gd name="connsiteY4" fmla="*/ 2063143 h 3496775"/>
              <a:gd name="connsiteX5" fmla="*/ 151635 w 3243238"/>
              <a:gd name="connsiteY5" fmla="*/ 1952864 h 3496775"/>
              <a:gd name="connsiteX6" fmla="*/ 188394 w 3243238"/>
              <a:gd name="connsiteY6" fmla="*/ 2003409 h 3496775"/>
              <a:gd name="connsiteX7" fmla="*/ 202179 w 3243238"/>
              <a:gd name="connsiteY7" fmla="*/ 1856369 h 3496775"/>
              <a:gd name="connsiteX8" fmla="*/ 280294 w 3243238"/>
              <a:gd name="connsiteY8" fmla="*/ 2269917 h 3496775"/>
              <a:gd name="connsiteX9" fmla="*/ 36760 w 3243238"/>
              <a:gd name="connsiteY9" fmla="*/ 2550211 h 3496775"/>
              <a:gd name="connsiteX10" fmla="*/ 45950 w 3243238"/>
              <a:gd name="connsiteY10" fmla="*/ 3363521 h 3496775"/>
              <a:gd name="connsiteX11" fmla="*/ 105685 w 3243238"/>
              <a:gd name="connsiteY11" fmla="*/ 3326761 h 3496775"/>
              <a:gd name="connsiteX12" fmla="*/ 133255 w 3243238"/>
              <a:gd name="connsiteY12" fmla="*/ 3469206 h 3496775"/>
              <a:gd name="connsiteX13" fmla="*/ 298674 w 3243238"/>
              <a:gd name="connsiteY13" fmla="*/ 3464611 h 3496775"/>
              <a:gd name="connsiteX14" fmla="*/ 353813 w 3243238"/>
              <a:gd name="connsiteY14" fmla="*/ 3427851 h 3496775"/>
              <a:gd name="connsiteX15" fmla="*/ 174609 w 3243238"/>
              <a:gd name="connsiteY15" fmla="*/ 3276217 h 3496775"/>
              <a:gd name="connsiteX16" fmla="*/ 170014 w 3243238"/>
              <a:gd name="connsiteY16" fmla="*/ 2720225 h 3496775"/>
              <a:gd name="connsiteX17" fmla="*/ 390573 w 3243238"/>
              <a:gd name="connsiteY17" fmla="*/ 2605350 h 3496775"/>
              <a:gd name="connsiteX18" fmla="*/ 298674 w 3243238"/>
              <a:gd name="connsiteY18" fmla="*/ 2734010 h 3496775"/>
              <a:gd name="connsiteX19" fmla="*/ 680057 w 3243238"/>
              <a:gd name="connsiteY19" fmla="*/ 3294597 h 3496775"/>
              <a:gd name="connsiteX20" fmla="*/ 721411 w 3243238"/>
              <a:gd name="connsiteY20" fmla="*/ 3262432 h 3496775"/>
              <a:gd name="connsiteX21" fmla="*/ 735196 w 3243238"/>
              <a:gd name="connsiteY21" fmla="*/ 3363521 h 3496775"/>
              <a:gd name="connsiteX22" fmla="*/ 928185 w 3243238"/>
              <a:gd name="connsiteY22" fmla="*/ 3363521 h 3496775"/>
              <a:gd name="connsiteX23" fmla="*/ 974135 w 3243238"/>
              <a:gd name="connsiteY23" fmla="*/ 3331356 h 3496775"/>
              <a:gd name="connsiteX24" fmla="*/ 758171 w 3243238"/>
              <a:gd name="connsiteY24" fmla="*/ 3193507 h 3496775"/>
              <a:gd name="connsiteX25" fmla="*/ 510043 w 3243238"/>
              <a:gd name="connsiteY25" fmla="*/ 2821314 h 3496775"/>
              <a:gd name="connsiteX26" fmla="*/ 519233 w 3243238"/>
              <a:gd name="connsiteY26" fmla="*/ 2738605 h 3496775"/>
              <a:gd name="connsiteX27" fmla="*/ 914400 w 3243238"/>
              <a:gd name="connsiteY27" fmla="*/ 2334247 h 3496775"/>
              <a:gd name="connsiteX28" fmla="*/ 1709331 w 3243238"/>
              <a:gd name="connsiteY28" fmla="*/ 2380197 h 3496775"/>
              <a:gd name="connsiteX29" fmla="*/ 1585267 w 3243238"/>
              <a:gd name="connsiteY29" fmla="*/ 3248647 h 3496775"/>
              <a:gd name="connsiteX30" fmla="*/ 1622026 w 3243238"/>
              <a:gd name="connsiteY30" fmla="*/ 3239457 h 3496775"/>
              <a:gd name="connsiteX31" fmla="*/ 1617432 w 3243238"/>
              <a:gd name="connsiteY31" fmla="*/ 3386496 h 3496775"/>
              <a:gd name="connsiteX32" fmla="*/ 1824205 w 3243238"/>
              <a:gd name="connsiteY32" fmla="*/ 3450826 h 3496775"/>
              <a:gd name="connsiteX33" fmla="*/ 1856370 w 3243238"/>
              <a:gd name="connsiteY33" fmla="*/ 3391091 h 3496775"/>
              <a:gd name="connsiteX34" fmla="*/ 1718521 w 3243238"/>
              <a:gd name="connsiteY34" fmla="*/ 3303786 h 3496775"/>
              <a:gd name="connsiteX35" fmla="*/ 1746091 w 3243238"/>
              <a:gd name="connsiteY35" fmla="*/ 2908619 h 3496775"/>
              <a:gd name="connsiteX36" fmla="*/ 1870155 w 3243238"/>
              <a:gd name="connsiteY36" fmla="*/ 2623730 h 3496775"/>
              <a:gd name="connsiteX37" fmla="*/ 1975840 w 3243238"/>
              <a:gd name="connsiteY37" fmla="*/ 2844289 h 3496775"/>
              <a:gd name="connsiteX38" fmla="*/ 2058549 w 3243238"/>
              <a:gd name="connsiteY38" fmla="*/ 3060253 h 3496775"/>
              <a:gd name="connsiteX39" fmla="*/ 2104499 w 3243238"/>
              <a:gd name="connsiteY39" fmla="*/ 3358926 h 3496775"/>
              <a:gd name="connsiteX40" fmla="*/ 2141259 w 3243238"/>
              <a:gd name="connsiteY40" fmla="*/ 3326761 h 3496775"/>
              <a:gd name="connsiteX41" fmla="*/ 2168828 w 3243238"/>
              <a:gd name="connsiteY41" fmla="*/ 3496775 h 3496775"/>
              <a:gd name="connsiteX42" fmla="*/ 2325058 w 3243238"/>
              <a:gd name="connsiteY42" fmla="*/ 3496775 h 3496775"/>
              <a:gd name="connsiteX43" fmla="*/ 2380197 w 3243238"/>
              <a:gd name="connsiteY43" fmla="*/ 3455421 h 3496775"/>
              <a:gd name="connsiteX44" fmla="*/ 2219373 w 3243238"/>
              <a:gd name="connsiteY44" fmla="*/ 3358926 h 3496775"/>
              <a:gd name="connsiteX45" fmla="*/ 2145854 w 3243238"/>
              <a:gd name="connsiteY45" fmla="*/ 3087823 h 3496775"/>
              <a:gd name="connsiteX46" fmla="*/ 2072334 w 3243238"/>
              <a:gd name="connsiteY46" fmla="*/ 2609945 h 3496775"/>
              <a:gd name="connsiteX47" fmla="*/ 2072334 w 3243238"/>
              <a:gd name="connsiteY47" fmla="*/ 2357222 h 3496775"/>
              <a:gd name="connsiteX48" fmla="*/ 2348033 w 3243238"/>
              <a:gd name="connsiteY48" fmla="*/ 2173423 h 3496775"/>
              <a:gd name="connsiteX49" fmla="*/ 2609946 w 3243238"/>
              <a:gd name="connsiteY49" fmla="*/ 1787445 h 3496775"/>
              <a:gd name="connsiteX50" fmla="*/ 2651301 w 3243238"/>
              <a:gd name="connsiteY50" fmla="*/ 1438227 h 3496775"/>
              <a:gd name="connsiteX51" fmla="*/ 2798340 w 3243238"/>
              <a:gd name="connsiteY51" fmla="*/ 1387682 h 3496775"/>
              <a:gd name="connsiteX52" fmla="*/ 2779960 w 3243238"/>
              <a:gd name="connsiteY52" fmla="*/ 1291187 h 3496775"/>
              <a:gd name="connsiteX53" fmla="*/ 2770770 w 3243238"/>
              <a:gd name="connsiteY53" fmla="*/ 1231453 h 3496775"/>
              <a:gd name="connsiteX54" fmla="*/ 2775365 w 3243238"/>
              <a:gd name="connsiteY54" fmla="*/ 1102793 h 3496775"/>
              <a:gd name="connsiteX55" fmla="*/ 2853480 w 3243238"/>
              <a:gd name="connsiteY55" fmla="*/ 1185503 h 3496775"/>
              <a:gd name="connsiteX56" fmla="*/ 2807530 w 3243238"/>
              <a:gd name="connsiteY56" fmla="*/ 1066034 h 3496775"/>
              <a:gd name="connsiteX57" fmla="*/ 2835100 w 3243238"/>
              <a:gd name="connsiteY57" fmla="*/ 1020084 h 3496775"/>
              <a:gd name="connsiteX58" fmla="*/ 2986734 w 3243238"/>
              <a:gd name="connsiteY58" fmla="*/ 771955 h 3496775"/>
              <a:gd name="connsiteX59" fmla="*/ 2745410 w 3243238"/>
              <a:gd name="connsiteY59" fmla="*/ 865784 h 3496775"/>
              <a:gd name="connsiteX60" fmla="*/ 3074039 w 3243238"/>
              <a:gd name="connsiteY60" fmla="*/ 501589 h 3496775"/>
              <a:gd name="connsiteX61" fmla="*/ 3219323 w 3243238"/>
              <a:gd name="connsiteY61" fmla="*/ 46231 h 3496775"/>
              <a:gd name="connsiteX62" fmla="*/ 3119988 w 3243238"/>
              <a:gd name="connsiteY62" fmla="*/ 328453 h 3496775"/>
              <a:gd name="connsiteX63" fmla="*/ 3079371 w 3243238"/>
              <a:gd name="connsiteY63" fmla="*/ 38232 h 3496775"/>
              <a:gd name="connsiteX64" fmla="*/ 3059798 w 3243238"/>
              <a:gd name="connsiteY64" fmla="*/ 388642 h 3496775"/>
              <a:gd name="connsiteX65" fmla="*/ 2963023 w 3243238"/>
              <a:gd name="connsiteY65" fmla="*/ 482754 h 3496775"/>
              <a:gd name="connsiteX66" fmla="*/ 2822963 w 3243238"/>
              <a:gd name="connsiteY66" fmla="*/ 60189 h 3496775"/>
              <a:gd name="connsiteX67" fmla="*/ 2887119 w 3243238"/>
              <a:gd name="connsiteY67" fmla="*/ 521161 h 3496775"/>
              <a:gd name="connsiteX68" fmla="*/ 2715630 w 3243238"/>
              <a:gd name="connsiteY68" fmla="*/ 730601 h 3496775"/>
              <a:gd name="connsiteX69" fmla="*/ 2649828 w 3243238"/>
              <a:gd name="connsiteY69" fmla="*/ 620884 h 3496775"/>
              <a:gd name="connsiteX70" fmla="*/ 2633832 w 3243238"/>
              <a:gd name="connsiteY70" fmla="*/ 446449 h 3496775"/>
              <a:gd name="connsiteX71" fmla="*/ 2586971 w 3243238"/>
              <a:gd name="connsiteY71" fmla="*/ 643296 h 3496775"/>
              <a:gd name="connsiteX72" fmla="*/ 2650846 w 3243238"/>
              <a:gd name="connsiteY72" fmla="*/ 771218 h 3496775"/>
              <a:gd name="connsiteX73" fmla="*/ 2632922 w 3243238"/>
              <a:gd name="connsiteY73" fmla="*/ 854946 h 3496775"/>
              <a:gd name="connsiteX74" fmla="*/ 2481287 w 3243238"/>
              <a:gd name="connsiteY74" fmla="*/ 854665 h 3496775"/>
              <a:gd name="connsiteX75" fmla="*/ 2393982 w 3243238"/>
              <a:gd name="connsiteY75" fmla="*/ 753575 h 3496775"/>
              <a:gd name="connsiteX76" fmla="*/ 2447929 w 3243238"/>
              <a:gd name="connsiteY76" fmla="*/ 605344 h 3496775"/>
              <a:gd name="connsiteX77" fmla="*/ 2420079 w 3243238"/>
              <a:gd name="connsiteY77" fmla="*/ 458586 h 3496775"/>
              <a:gd name="connsiteX78" fmla="*/ 2330389 w 3243238"/>
              <a:gd name="connsiteY78" fmla="*/ 702575 h 3496775"/>
              <a:gd name="connsiteX79" fmla="*/ 2045501 w 3243238"/>
              <a:gd name="connsiteY79" fmla="*/ 470160 h 3496775"/>
              <a:gd name="connsiteX80" fmla="*/ 2079139 w 3243238"/>
              <a:gd name="connsiteY80" fmla="*/ 379171 h 3496775"/>
              <a:gd name="connsiteX81" fmla="*/ 2305379 w 3243238"/>
              <a:gd name="connsiteY81" fmla="*/ 238764 h 3496775"/>
              <a:gd name="connsiteX82" fmla="*/ 2167863 w 3243238"/>
              <a:gd name="connsiteY82" fmla="*/ 296731 h 3496775"/>
              <a:gd name="connsiteX83" fmla="*/ 2035574 w 3243238"/>
              <a:gd name="connsiteY83" fmla="*/ 307863 h 3496775"/>
              <a:gd name="connsiteX84" fmla="*/ 2047899 w 3243238"/>
              <a:gd name="connsiteY84" fmla="*/ 174099 h 3496775"/>
              <a:gd name="connsiteX85" fmla="*/ 2126456 w 3243238"/>
              <a:gd name="connsiteY85" fmla="*/ 0 h 3496775"/>
              <a:gd name="connsiteX86" fmla="*/ 1966650 w 3243238"/>
              <a:gd name="connsiteY86" fmla="*/ 257318 h 3496775"/>
              <a:gd name="connsiteX87" fmla="*/ 1936870 w 3243238"/>
              <a:gd name="connsiteY87" fmla="*/ 32164 h 3496775"/>
              <a:gd name="connsiteX88" fmla="*/ 1901275 w 3243238"/>
              <a:gd name="connsiteY88" fmla="*/ 208756 h 3496775"/>
              <a:gd name="connsiteX89" fmla="*/ 1931363 w 3243238"/>
              <a:gd name="connsiteY89" fmla="*/ 367315 h 3496775"/>
              <a:gd name="connsiteX90" fmla="*/ 1837294 w 3243238"/>
              <a:gd name="connsiteY90" fmla="*/ 288733 h 3496775"/>
              <a:gd name="connsiteX91" fmla="*/ 1776782 w 3243238"/>
              <a:gd name="connsiteY91" fmla="*/ 138130 h 3496775"/>
              <a:gd name="connsiteX92" fmla="*/ 1812524 w 3243238"/>
              <a:gd name="connsiteY92" fmla="*/ 363351 h 3496775"/>
              <a:gd name="connsiteX93" fmla="*/ 2358415 w 3243238"/>
              <a:gd name="connsiteY93" fmla="*/ 907420 h 3496775"/>
              <a:gd name="connsiteX94" fmla="*/ 2235543 w 3243238"/>
              <a:gd name="connsiteY94" fmla="*/ 830779 h 3496775"/>
              <a:gd name="connsiteX95" fmla="*/ 2065635 w 3243238"/>
              <a:gd name="connsiteY95" fmla="*/ 746314 h 3496775"/>
              <a:gd name="connsiteX96" fmla="*/ 2108531 w 3243238"/>
              <a:gd name="connsiteY96" fmla="*/ 998194 h 3496775"/>
              <a:gd name="connsiteX97" fmla="*/ 2259254 w 3243238"/>
              <a:gd name="connsiteY97" fmla="*/ 1067227 h 3496775"/>
              <a:gd name="connsiteX98" fmla="*/ 2285163 w 3243238"/>
              <a:gd name="connsiteY98" fmla="*/ 1144483 h 3496775"/>
              <a:gd name="connsiteX99" fmla="*/ 2187208 w 3243238"/>
              <a:gd name="connsiteY99" fmla="*/ 1396872 h 3496775"/>
              <a:gd name="connsiteX100" fmla="*/ 1962055 w 3243238"/>
              <a:gd name="connsiteY100" fmla="*/ 1419847 h 3496775"/>
              <a:gd name="connsiteX101" fmla="*/ 1658786 w 3243238"/>
              <a:gd name="connsiteY101" fmla="*/ 1452012 h 3496775"/>
              <a:gd name="connsiteX102" fmla="*/ 514638 w 3243238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5410 w 3248517"/>
              <a:gd name="connsiteY59" fmla="*/ 865784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5410 w 3248517"/>
              <a:gd name="connsiteY59" fmla="*/ 865784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98993 w 3248517"/>
              <a:gd name="connsiteY46" fmla="*/ 2839211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98993 w 3248517"/>
              <a:gd name="connsiteY46" fmla="*/ 2839211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98993 w 3248517"/>
              <a:gd name="connsiteY46" fmla="*/ 2839211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9657 w 3248517"/>
              <a:gd name="connsiteY46" fmla="*/ 2820550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40700 w 3248517"/>
              <a:gd name="connsiteY44" fmla="*/ 3366924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53539 w 3248517"/>
              <a:gd name="connsiteY43" fmla="*/ 3463419 h 3496775"/>
              <a:gd name="connsiteX44" fmla="*/ 2240700 w 3248517"/>
              <a:gd name="connsiteY44" fmla="*/ 3366924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53539 w 3248517"/>
              <a:gd name="connsiteY43" fmla="*/ 3463419 h 3496775"/>
              <a:gd name="connsiteX44" fmla="*/ 2240700 w 3248517"/>
              <a:gd name="connsiteY44" fmla="*/ 3366924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502107"/>
              <a:gd name="connsiteX1" fmla="*/ 514638 w 3248517"/>
              <a:gd name="connsiteY1" fmla="*/ 1433632 h 3502107"/>
              <a:gd name="connsiteX2" fmla="*/ 202179 w 3248517"/>
              <a:gd name="connsiteY2" fmla="*/ 1603646 h 3502107"/>
              <a:gd name="connsiteX3" fmla="*/ 18380 w 3248517"/>
              <a:gd name="connsiteY3" fmla="*/ 1787445 h 3502107"/>
              <a:gd name="connsiteX4" fmla="*/ 0 w 3248517"/>
              <a:gd name="connsiteY4" fmla="*/ 2063143 h 3502107"/>
              <a:gd name="connsiteX5" fmla="*/ 151635 w 3248517"/>
              <a:gd name="connsiteY5" fmla="*/ 1952864 h 3502107"/>
              <a:gd name="connsiteX6" fmla="*/ 188394 w 3248517"/>
              <a:gd name="connsiteY6" fmla="*/ 2003409 h 3502107"/>
              <a:gd name="connsiteX7" fmla="*/ 202179 w 3248517"/>
              <a:gd name="connsiteY7" fmla="*/ 1856369 h 3502107"/>
              <a:gd name="connsiteX8" fmla="*/ 280294 w 3248517"/>
              <a:gd name="connsiteY8" fmla="*/ 2269917 h 3502107"/>
              <a:gd name="connsiteX9" fmla="*/ 36760 w 3248517"/>
              <a:gd name="connsiteY9" fmla="*/ 2550211 h 3502107"/>
              <a:gd name="connsiteX10" fmla="*/ 45950 w 3248517"/>
              <a:gd name="connsiteY10" fmla="*/ 3363521 h 3502107"/>
              <a:gd name="connsiteX11" fmla="*/ 105685 w 3248517"/>
              <a:gd name="connsiteY11" fmla="*/ 3326761 h 3502107"/>
              <a:gd name="connsiteX12" fmla="*/ 133255 w 3248517"/>
              <a:gd name="connsiteY12" fmla="*/ 3469206 h 3502107"/>
              <a:gd name="connsiteX13" fmla="*/ 298674 w 3248517"/>
              <a:gd name="connsiteY13" fmla="*/ 3464611 h 3502107"/>
              <a:gd name="connsiteX14" fmla="*/ 353813 w 3248517"/>
              <a:gd name="connsiteY14" fmla="*/ 3427851 h 3502107"/>
              <a:gd name="connsiteX15" fmla="*/ 174609 w 3248517"/>
              <a:gd name="connsiteY15" fmla="*/ 3276217 h 3502107"/>
              <a:gd name="connsiteX16" fmla="*/ 170014 w 3248517"/>
              <a:gd name="connsiteY16" fmla="*/ 2720225 h 3502107"/>
              <a:gd name="connsiteX17" fmla="*/ 390573 w 3248517"/>
              <a:gd name="connsiteY17" fmla="*/ 2605350 h 3502107"/>
              <a:gd name="connsiteX18" fmla="*/ 298674 w 3248517"/>
              <a:gd name="connsiteY18" fmla="*/ 2734010 h 3502107"/>
              <a:gd name="connsiteX19" fmla="*/ 680057 w 3248517"/>
              <a:gd name="connsiteY19" fmla="*/ 3294597 h 3502107"/>
              <a:gd name="connsiteX20" fmla="*/ 721411 w 3248517"/>
              <a:gd name="connsiteY20" fmla="*/ 3262432 h 3502107"/>
              <a:gd name="connsiteX21" fmla="*/ 735196 w 3248517"/>
              <a:gd name="connsiteY21" fmla="*/ 3363521 h 3502107"/>
              <a:gd name="connsiteX22" fmla="*/ 928185 w 3248517"/>
              <a:gd name="connsiteY22" fmla="*/ 3363521 h 3502107"/>
              <a:gd name="connsiteX23" fmla="*/ 974135 w 3248517"/>
              <a:gd name="connsiteY23" fmla="*/ 3331356 h 3502107"/>
              <a:gd name="connsiteX24" fmla="*/ 758171 w 3248517"/>
              <a:gd name="connsiteY24" fmla="*/ 3193507 h 3502107"/>
              <a:gd name="connsiteX25" fmla="*/ 510043 w 3248517"/>
              <a:gd name="connsiteY25" fmla="*/ 2821314 h 3502107"/>
              <a:gd name="connsiteX26" fmla="*/ 519233 w 3248517"/>
              <a:gd name="connsiteY26" fmla="*/ 2738605 h 3502107"/>
              <a:gd name="connsiteX27" fmla="*/ 914400 w 3248517"/>
              <a:gd name="connsiteY27" fmla="*/ 2334247 h 3502107"/>
              <a:gd name="connsiteX28" fmla="*/ 1709331 w 3248517"/>
              <a:gd name="connsiteY28" fmla="*/ 2380197 h 3502107"/>
              <a:gd name="connsiteX29" fmla="*/ 1585267 w 3248517"/>
              <a:gd name="connsiteY29" fmla="*/ 3248647 h 3502107"/>
              <a:gd name="connsiteX30" fmla="*/ 1622026 w 3248517"/>
              <a:gd name="connsiteY30" fmla="*/ 3239457 h 3502107"/>
              <a:gd name="connsiteX31" fmla="*/ 1617432 w 3248517"/>
              <a:gd name="connsiteY31" fmla="*/ 3386496 h 3502107"/>
              <a:gd name="connsiteX32" fmla="*/ 1824205 w 3248517"/>
              <a:gd name="connsiteY32" fmla="*/ 3450826 h 3502107"/>
              <a:gd name="connsiteX33" fmla="*/ 1856370 w 3248517"/>
              <a:gd name="connsiteY33" fmla="*/ 3391091 h 3502107"/>
              <a:gd name="connsiteX34" fmla="*/ 1718521 w 3248517"/>
              <a:gd name="connsiteY34" fmla="*/ 3303786 h 3502107"/>
              <a:gd name="connsiteX35" fmla="*/ 1746091 w 3248517"/>
              <a:gd name="connsiteY35" fmla="*/ 2908619 h 3502107"/>
              <a:gd name="connsiteX36" fmla="*/ 1870155 w 3248517"/>
              <a:gd name="connsiteY36" fmla="*/ 2623730 h 3502107"/>
              <a:gd name="connsiteX37" fmla="*/ 1975840 w 3248517"/>
              <a:gd name="connsiteY37" fmla="*/ 2844289 h 3502107"/>
              <a:gd name="connsiteX38" fmla="*/ 2058549 w 3248517"/>
              <a:gd name="connsiteY38" fmla="*/ 3060253 h 3502107"/>
              <a:gd name="connsiteX39" fmla="*/ 2104499 w 3248517"/>
              <a:gd name="connsiteY39" fmla="*/ 3358926 h 3502107"/>
              <a:gd name="connsiteX40" fmla="*/ 2141259 w 3248517"/>
              <a:gd name="connsiteY40" fmla="*/ 3326761 h 3502107"/>
              <a:gd name="connsiteX41" fmla="*/ 2168828 w 3248517"/>
              <a:gd name="connsiteY41" fmla="*/ 3496775 h 3502107"/>
              <a:gd name="connsiteX42" fmla="*/ 2271740 w 3248517"/>
              <a:gd name="connsiteY42" fmla="*/ 3502107 h 3502107"/>
              <a:gd name="connsiteX43" fmla="*/ 2353539 w 3248517"/>
              <a:gd name="connsiteY43" fmla="*/ 3463419 h 3502107"/>
              <a:gd name="connsiteX44" fmla="*/ 2240700 w 3248517"/>
              <a:gd name="connsiteY44" fmla="*/ 3366924 h 3502107"/>
              <a:gd name="connsiteX45" fmla="*/ 2145854 w 3248517"/>
              <a:gd name="connsiteY45" fmla="*/ 3087823 h 3502107"/>
              <a:gd name="connsiteX46" fmla="*/ 2101660 w 3248517"/>
              <a:gd name="connsiteY46" fmla="*/ 2817884 h 3502107"/>
              <a:gd name="connsiteX47" fmla="*/ 2072334 w 3248517"/>
              <a:gd name="connsiteY47" fmla="*/ 2357222 h 3502107"/>
              <a:gd name="connsiteX48" fmla="*/ 2313376 w 3248517"/>
              <a:gd name="connsiteY48" fmla="*/ 2205413 h 3502107"/>
              <a:gd name="connsiteX49" fmla="*/ 2604615 w 3248517"/>
              <a:gd name="connsiteY49" fmla="*/ 1779447 h 3502107"/>
              <a:gd name="connsiteX50" fmla="*/ 2672628 w 3248517"/>
              <a:gd name="connsiteY50" fmla="*/ 1448891 h 3502107"/>
              <a:gd name="connsiteX51" fmla="*/ 2785010 w 3248517"/>
              <a:gd name="connsiteY51" fmla="*/ 1398346 h 3502107"/>
              <a:gd name="connsiteX52" fmla="*/ 2774628 w 3248517"/>
              <a:gd name="connsiteY52" fmla="*/ 1288521 h 3502107"/>
              <a:gd name="connsiteX53" fmla="*/ 2760106 w 3248517"/>
              <a:gd name="connsiteY53" fmla="*/ 1231453 h 3502107"/>
              <a:gd name="connsiteX54" fmla="*/ 2783362 w 3248517"/>
              <a:gd name="connsiteY54" fmla="*/ 1121454 h 3502107"/>
              <a:gd name="connsiteX55" fmla="*/ 2813492 w 3248517"/>
              <a:gd name="connsiteY55" fmla="*/ 1132185 h 3502107"/>
              <a:gd name="connsiteX56" fmla="*/ 2807530 w 3248517"/>
              <a:gd name="connsiteY56" fmla="*/ 1066034 h 3502107"/>
              <a:gd name="connsiteX57" fmla="*/ 2835100 w 3248517"/>
              <a:gd name="connsiteY57" fmla="*/ 1020084 h 3502107"/>
              <a:gd name="connsiteX58" fmla="*/ 2946306 w 3248517"/>
              <a:gd name="connsiteY58" fmla="*/ 872562 h 3502107"/>
              <a:gd name="connsiteX59" fmla="*/ 2986734 w 3248517"/>
              <a:gd name="connsiteY59" fmla="*/ 771955 h 3502107"/>
              <a:gd name="connsiteX60" fmla="*/ 2876992 w 3248517"/>
              <a:gd name="connsiteY60" fmla="*/ 819245 h 3502107"/>
              <a:gd name="connsiteX61" fmla="*/ 2742744 w 3248517"/>
              <a:gd name="connsiteY61" fmla="*/ 868450 h 3502107"/>
              <a:gd name="connsiteX62" fmla="*/ 3074039 w 3248517"/>
              <a:gd name="connsiteY62" fmla="*/ 501589 h 3502107"/>
              <a:gd name="connsiteX63" fmla="*/ 3219323 w 3248517"/>
              <a:gd name="connsiteY63" fmla="*/ 46231 h 3502107"/>
              <a:gd name="connsiteX64" fmla="*/ 3119988 w 3248517"/>
              <a:gd name="connsiteY64" fmla="*/ 328453 h 3502107"/>
              <a:gd name="connsiteX65" fmla="*/ 3079371 w 3248517"/>
              <a:gd name="connsiteY65" fmla="*/ 38232 h 3502107"/>
              <a:gd name="connsiteX66" fmla="*/ 3059798 w 3248517"/>
              <a:gd name="connsiteY66" fmla="*/ 388642 h 3502107"/>
              <a:gd name="connsiteX67" fmla="*/ 2963023 w 3248517"/>
              <a:gd name="connsiteY67" fmla="*/ 482754 h 3502107"/>
              <a:gd name="connsiteX68" fmla="*/ 2822963 w 3248517"/>
              <a:gd name="connsiteY68" fmla="*/ 60189 h 3502107"/>
              <a:gd name="connsiteX69" fmla="*/ 2887119 w 3248517"/>
              <a:gd name="connsiteY69" fmla="*/ 521161 h 3502107"/>
              <a:gd name="connsiteX70" fmla="*/ 2715630 w 3248517"/>
              <a:gd name="connsiteY70" fmla="*/ 730601 h 3502107"/>
              <a:gd name="connsiteX71" fmla="*/ 2649828 w 3248517"/>
              <a:gd name="connsiteY71" fmla="*/ 620884 h 3502107"/>
              <a:gd name="connsiteX72" fmla="*/ 2633832 w 3248517"/>
              <a:gd name="connsiteY72" fmla="*/ 446449 h 3502107"/>
              <a:gd name="connsiteX73" fmla="*/ 2586971 w 3248517"/>
              <a:gd name="connsiteY73" fmla="*/ 643296 h 3502107"/>
              <a:gd name="connsiteX74" fmla="*/ 2650846 w 3248517"/>
              <a:gd name="connsiteY74" fmla="*/ 771218 h 3502107"/>
              <a:gd name="connsiteX75" fmla="*/ 2632922 w 3248517"/>
              <a:gd name="connsiteY75" fmla="*/ 854946 h 3502107"/>
              <a:gd name="connsiteX76" fmla="*/ 2481287 w 3248517"/>
              <a:gd name="connsiteY76" fmla="*/ 854665 h 3502107"/>
              <a:gd name="connsiteX77" fmla="*/ 2393982 w 3248517"/>
              <a:gd name="connsiteY77" fmla="*/ 753575 h 3502107"/>
              <a:gd name="connsiteX78" fmla="*/ 2447929 w 3248517"/>
              <a:gd name="connsiteY78" fmla="*/ 605344 h 3502107"/>
              <a:gd name="connsiteX79" fmla="*/ 2420079 w 3248517"/>
              <a:gd name="connsiteY79" fmla="*/ 458586 h 3502107"/>
              <a:gd name="connsiteX80" fmla="*/ 2330389 w 3248517"/>
              <a:gd name="connsiteY80" fmla="*/ 702575 h 3502107"/>
              <a:gd name="connsiteX81" fmla="*/ 2045501 w 3248517"/>
              <a:gd name="connsiteY81" fmla="*/ 470160 h 3502107"/>
              <a:gd name="connsiteX82" fmla="*/ 2079139 w 3248517"/>
              <a:gd name="connsiteY82" fmla="*/ 379171 h 3502107"/>
              <a:gd name="connsiteX83" fmla="*/ 2305379 w 3248517"/>
              <a:gd name="connsiteY83" fmla="*/ 238764 h 3502107"/>
              <a:gd name="connsiteX84" fmla="*/ 2167863 w 3248517"/>
              <a:gd name="connsiteY84" fmla="*/ 296731 h 3502107"/>
              <a:gd name="connsiteX85" fmla="*/ 2035574 w 3248517"/>
              <a:gd name="connsiteY85" fmla="*/ 307863 h 3502107"/>
              <a:gd name="connsiteX86" fmla="*/ 2047899 w 3248517"/>
              <a:gd name="connsiteY86" fmla="*/ 174099 h 3502107"/>
              <a:gd name="connsiteX87" fmla="*/ 2126456 w 3248517"/>
              <a:gd name="connsiteY87" fmla="*/ 0 h 3502107"/>
              <a:gd name="connsiteX88" fmla="*/ 1966650 w 3248517"/>
              <a:gd name="connsiteY88" fmla="*/ 257318 h 3502107"/>
              <a:gd name="connsiteX89" fmla="*/ 1936870 w 3248517"/>
              <a:gd name="connsiteY89" fmla="*/ 32164 h 3502107"/>
              <a:gd name="connsiteX90" fmla="*/ 1901275 w 3248517"/>
              <a:gd name="connsiteY90" fmla="*/ 208756 h 3502107"/>
              <a:gd name="connsiteX91" fmla="*/ 1931363 w 3248517"/>
              <a:gd name="connsiteY91" fmla="*/ 367315 h 3502107"/>
              <a:gd name="connsiteX92" fmla="*/ 1837294 w 3248517"/>
              <a:gd name="connsiteY92" fmla="*/ 288733 h 3502107"/>
              <a:gd name="connsiteX93" fmla="*/ 1776782 w 3248517"/>
              <a:gd name="connsiteY93" fmla="*/ 138130 h 3502107"/>
              <a:gd name="connsiteX94" fmla="*/ 1812524 w 3248517"/>
              <a:gd name="connsiteY94" fmla="*/ 363351 h 3502107"/>
              <a:gd name="connsiteX95" fmla="*/ 2358415 w 3248517"/>
              <a:gd name="connsiteY95" fmla="*/ 907420 h 3502107"/>
              <a:gd name="connsiteX96" fmla="*/ 2235543 w 3248517"/>
              <a:gd name="connsiteY96" fmla="*/ 830779 h 3502107"/>
              <a:gd name="connsiteX97" fmla="*/ 2065635 w 3248517"/>
              <a:gd name="connsiteY97" fmla="*/ 746314 h 3502107"/>
              <a:gd name="connsiteX98" fmla="*/ 2108531 w 3248517"/>
              <a:gd name="connsiteY98" fmla="*/ 998194 h 3502107"/>
              <a:gd name="connsiteX99" fmla="*/ 2259254 w 3248517"/>
              <a:gd name="connsiteY99" fmla="*/ 1067227 h 3502107"/>
              <a:gd name="connsiteX100" fmla="*/ 2285163 w 3248517"/>
              <a:gd name="connsiteY100" fmla="*/ 1144483 h 3502107"/>
              <a:gd name="connsiteX101" fmla="*/ 2187208 w 3248517"/>
              <a:gd name="connsiteY101" fmla="*/ 1396872 h 3502107"/>
              <a:gd name="connsiteX102" fmla="*/ 1962055 w 3248517"/>
              <a:gd name="connsiteY102" fmla="*/ 1419847 h 3502107"/>
              <a:gd name="connsiteX103" fmla="*/ 1658786 w 3248517"/>
              <a:gd name="connsiteY103" fmla="*/ 1452012 h 3502107"/>
              <a:gd name="connsiteX104" fmla="*/ 514638 w 3248517"/>
              <a:gd name="connsiteY104" fmla="*/ 1433632 h 3502107"/>
              <a:gd name="connsiteX0" fmla="*/ 514638 w 3248517"/>
              <a:gd name="connsiteY0" fmla="*/ 1433632 h 3502803"/>
              <a:gd name="connsiteX1" fmla="*/ 514638 w 3248517"/>
              <a:gd name="connsiteY1" fmla="*/ 1433632 h 3502803"/>
              <a:gd name="connsiteX2" fmla="*/ 202179 w 3248517"/>
              <a:gd name="connsiteY2" fmla="*/ 1603646 h 3502803"/>
              <a:gd name="connsiteX3" fmla="*/ 18380 w 3248517"/>
              <a:gd name="connsiteY3" fmla="*/ 1787445 h 3502803"/>
              <a:gd name="connsiteX4" fmla="*/ 0 w 3248517"/>
              <a:gd name="connsiteY4" fmla="*/ 2063143 h 3502803"/>
              <a:gd name="connsiteX5" fmla="*/ 151635 w 3248517"/>
              <a:gd name="connsiteY5" fmla="*/ 1952864 h 3502803"/>
              <a:gd name="connsiteX6" fmla="*/ 188394 w 3248517"/>
              <a:gd name="connsiteY6" fmla="*/ 2003409 h 3502803"/>
              <a:gd name="connsiteX7" fmla="*/ 202179 w 3248517"/>
              <a:gd name="connsiteY7" fmla="*/ 1856369 h 3502803"/>
              <a:gd name="connsiteX8" fmla="*/ 280294 w 3248517"/>
              <a:gd name="connsiteY8" fmla="*/ 2269917 h 3502803"/>
              <a:gd name="connsiteX9" fmla="*/ 36760 w 3248517"/>
              <a:gd name="connsiteY9" fmla="*/ 2550211 h 3502803"/>
              <a:gd name="connsiteX10" fmla="*/ 45950 w 3248517"/>
              <a:gd name="connsiteY10" fmla="*/ 3363521 h 3502803"/>
              <a:gd name="connsiteX11" fmla="*/ 105685 w 3248517"/>
              <a:gd name="connsiteY11" fmla="*/ 3326761 h 3502803"/>
              <a:gd name="connsiteX12" fmla="*/ 133255 w 3248517"/>
              <a:gd name="connsiteY12" fmla="*/ 3469206 h 3502803"/>
              <a:gd name="connsiteX13" fmla="*/ 298674 w 3248517"/>
              <a:gd name="connsiteY13" fmla="*/ 3464611 h 3502803"/>
              <a:gd name="connsiteX14" fmla="*/ 353813 w 3248517"/>
              <a:gd name="connsiteY14" fmla="*/ 3427851 h 3502803"/>
              <a:gd name="connsiteX15" fmla="*/ 174609 w 3248517"/>
              <a:gd name="connsiteY15" fmla="*/ 3276217 h 3502803"/>
              <a:gd name="connsiteX16" fmla="*/ 170014 w 3248517"/>
              <a:gd name="connsiteY16" fmla="*/ 2720225 h 3502803"/>
              <a:gd name="connsiteX17" fmla="*/ 390573 w 3248517"/>
              <a:gd name="connsiteY17" fmla="*/ 2605350 h 3502803"/>
              <a:gd name="connsiteX18" fmla="*/ 298674 w 3248517"/>
              <a:gd name="connsiteY18" fmla="*/ 2734010 h 3502803"/>
              <a:gd name="connsiteX19" fmla="*/ 680057 w 3248517"/>
              <a:gd name="connsiteY19" fmla="*/ 3294597 h 3502803"/>
              <a:gd name="connsiteX20" fmla="*/ 721411 w 3248517"/>
              <a:gd name="connsiteY20" fmla="*/ 3262432 h 3502803"/>
              <a:gd name="connsiteX21" fmla="*/ 735196 w 3248517"/>
              <a:gd name="connsiteY21" fmla="*/ 3363521 h 3502803"/>
              <a:gd name="connsiteX22" fmla="*/ 928185 w 3248517"/>
              <a:gd name="connsiteY22" fmla="*/ 3363521 h 3502803"/>
              <a:gd name="connsiteX23" fmla="*/ 974135 w 3248517"/>
              <a:gd name="connsiteY23" fmla="*/ 3331356 h 3502803"/>
              <a:gd name="connsiteX24" fmla="*/ 758171 w 3248517"/>
              <a:gd name="connsiteY24" fmla="*/ 3193507 h 3502803"/>
              <a:gd name="connsiteX25" fmla="*/ 510043 w 3248517"/>
              <a:gd name="connsiteY25" fmla="*/ 2821314 h 3502803"/>
              <a:gd name="connsiteX26" fmla="*/ 519233 w 3248517"/>
              <a:gd name="connsiteY26" fmla="*/ 2738605 h 3502803"/>
              <a:gd name="connsiteX27" fmla="*/ 914400 w 3248517"/>
              <a:gd name="connsiteY27" fmla="*/ 2334247 h 3502803"/>
              <a:gd name="connsiteX28" fmla="*/ 1709331 w 3248517"/>
              <a:gd name="connsiteY28" fmla="*/ 2380197 h 3502803"/>
              <a:gd name="connsiteX29" fmla="*/ 1585267 w 3248517"/>
              <a:gd name="connsiteY29" fmla="*/ 3248647 h 3502803"/>
              <a:gd name="connsiteX30" fmla="*/ 1622026 w 3248517"/>
              <a:gd name="connsiteY30" fmla="*/ 3239457 h 3502803"/>
              <a:gd name="connsiteX31" fmla="*/ 1617432 w 3248517"/>
              <a:gd name="connsiteY31" fmla="*/ 3386496 h 3502803"/>
              <a:gd name="connsiteX32" fmla="*/ 1824205 w 3248517"/>
              <a:gd name="connsiteY32" fmla="*/ 3450826 h 3502803"/>
              <a:gd name="connsiteX33" fmla="*/ 1856370 w 3248517"/>
              <a:gd name="connsiteY33" fmla="*/ 3391091 h 3502803"/>
              <a:gd name="connsiteX34" fmla="*/ 1718521 w 3248517"/>
              <a:gd name="connsiteY34" fmla="*/ 3303786 h 3502803"/>
              <a:gd name="connsiteX35" fmla="*/ 1746091 w 3248517"/>
              <a:gd name="connsiteY35" fmla="*/ 2908619 h 3502803"/>
              <a:gd name="connsiteX36" fmla="*/ 1870155 w 3248517"/>
              <a:gd name="connsiteY36" fmla="*/ 2623730 h 3502803"/>
              <a:gd name="connsiteX37" fmla="*/ 1975840 w 3248517"/>
              <a:gd name="connsiteY37" fmla="*/ 2844289 h 3502803"/>
              <a:gd name="connsiteX38" fmla="*/ 2058549 w 3248517"/>
              <a:gd name="connsiteY38" fmla="*/ 3060253 h 3502803"/>
              <a:gd name="connsiteX39" fmla="*/ 2104499 w 3248517"/>
              <a:gd name="connsiteY39" fmla="*/ 3358926 h 3502803"/>
              <a:gd name="connsiteX40" fmla="*/ 2141259 w 3248517"/>
              <a:gd name="connsiteY40" fmla="*/ 3326761 h 3502803"/>
              <a:gd name="connsiteX41" fmla="*/ 2168828 w 3248517"/>
              <a:gd name="connsiteY41" fmla="*/ 3496775 h 3502803"/>
              <a:gd name="connsiteX42" fmla="*/ 2271740 w 3248517"/>
              <a:gd name="connsiteY42" fmla="*/ 3502107 h 3502803"/>
              <a:gd name="connsiteX43" fmla="*/ 2353539 w 3248517"/>
              <a:gd name="connsiteY43" fmla="*/ 3463419 h 3502803"/>
              <a:gd name="connsiteX44" fmla="*/ 2240700 w 3248517"/>
              <a:gd name="connsiteY44" fmla="*/ 3366924 h 3502803"/>
              <a:gd name="connsiteX45" fmla="*/ 2145854 w 3248517"/>
              <a:gd name="connsiteY45" fmla="*/ 3087823 h 3502803"/>
              <a:gd name="connsiteX46" fmla="*/ 2101660 w 3248517"/>
              <a:gd name="connsiteY46" fmla="*/ 2817884 h 3502803"/>
              <a:gd name="connsiteX47" fmla="*/ 2072334 w 3248517"/>
              <a:gd name="connsiteY47" fmla="*/ 2357222 h 3502803"/>
              <a:gd name="connsiteX48" fmla="*/ 2313376 w 3248517"/>
              <a:gd name="connsiteY48" fmla="*/ 2205413 h 3502803"/>
              <a:gd name="connsiteX49" fmla="*/ 2604615 w 3248517"/>
              <a:gd name="connsiteY49" fmla="*/ 1779447 h 3502803"/>
              <a:gd name="connsiteX50" fmla="*/ 2672628 w 3248517"/>
              <a:gd name="connsiteY50" fmla="*/ 1448891 h 3502803"/>
              <a:gd name="connsiteX51" fmla="*/ 2785010 w 3248517"/>
              <a:gd name="connsiteY51" fmla="*/ 1398346 h 3502803"/>
              <a:gd name="connsiteX52" fmla="*/ 2774628 w 3248517"/>
              <a:gd name="connsiteY52" fmla="*/ 1288521 h 3502803"/>
              <a:gd name="connsiteX53" fmla="*/ 2760106 w 3248517"/>
              <a:gd name="connsiteY53" fmla="*/ 1231453 h 3502803"/>
              <a:gd name="connsiteX54" fmla="*/ 2783362 w 3248517"/>
              <a:gd name="connsiteY54" fmla="*/ 1121454 h 3502803"/>
              <a:gd name="connsiteX55" fmla="*/ 2813492 w 3248517"/>
              <a:gd name="connsiteY55" fmla="*/ 1132185 h 3502803"/>
              <a:gd name="connsiteX56" fmla="*/ 2807530 w 3248517"/>
              <a:gd name="connsiteY56" fmla="*/ 1066034 h 3502803"/>
              <a:gd name="connsiteX57" fmla="*/ 2835100 w 3248517"/>
              <a:gd name="connsiteY57" fmla="*/ 1020084 h 3502803"/>
              <a:gd name="connsiteX58" fmla="*/ 2946306 w 3248517"/>
              <a:gd name="connsiteY58" fmla="*/ 872562 h 3502803"/>
              <a:gd name="connsiteX59" fmla="*/ 2986734 w 3248517"/>
              <a:gd name="connsiteY59" fmla="*/ 771955 h 3502803"/>
              <a:gd name="connsiteX60" fmla="*/ 2876992 w 3248517"/>
              <a:gd name="connsiteY60" fmla="*/ 819245 h 3502803"/>
              <a:gd name="connsiteX61" fmla="*/ 2742744 w 3248517"/>
              <a:gd name="connsiteY61" fmla="*/ 868450 h 3502803"/>
              <a:gd name="connsiteX62" fmla="*/ 3074039 w 3248517"/>
              <a:gd name="connsiteY62" fmla="*/ 501589 h 3502803"/>
              <a:gd name="connsiteX63" fmla="*/ 3219323 w 3248517"/>
              <a:gd name="connsiteY63" fmla="*/ 46231 h 3502803"/>
              <a:gd name="connsiteX64" fmla="*/ 3119988 w 3248517"/>
              <a:gd name="connsiteY64" fmla="*/ 328453 h 3502803"/>
              <a:gd name="connsiteX65" fmla="*/ 3079371 w 3248517"/>
              <a:gd name="connsiteY65" fmla="*/ 38232 h 3502803"/>
              <a:gd name="connsiteX66" fmla="*/ 3059798 w 3248517"/>
              <a:gd name="connsiteY66" fmla="*/ 388642 h 3502803"/>
              <a:gd name="connsiteX67" fmla="*/ 2963023 w 3248517"/>
              <a:gd name="connsiteY67" fmla="*/ 482754 h 3502803"/>
              <a:gd name="connsiteX68" fmla="*/ 2822963 w 3248517"/>
              <a:gd name="connsiteY68" fmla="*/ 60189 h 3502803"/>
              <a:gd name="connsiteX69" fmla="*/ 2887119 w 3248517"/>
              <a:gd name="connsiteY69" fmla="*/ 521161 h 3502803"/>
              <a:gd name="connsiteX70" fmla="*/ 2715630 w 3248517"/>
              <a:gd name="connsiteY70" fmla="*/ 730601 h 3502803"/>
              <a:gd name="connsiteX71" fmla="*/ 2649828 w 3248517"/>
              <a:gd name="connsiteY71" fmla="*/ 620884 h 3502803"/>
              <a:gd name="connsiteX72" fmla="*/ 2633832 w 3248517"/>
              <a:gd name="connsiteY72" fmla="*/ 446449 h 3502803"/>
              <a:gd name="connsiteX73" fmla="*/ 2586971 w 3248517"/>
              <a:gd name="connsiteY73" fmla="*/ 643296 h 3502803"/>
              <a:gd name="connsiteX74" fmla="*/ 2650846 w 3248517"/>
              <a:gd name="connsiteY74" fmla="*/ 771218 h 3502803"/>
              <a:gd name="connsiteX75" fmla="*/ 2632922 w 3248517"/>
              <a:gd name="connsiteY75" fmla="*/ 854946 h 3502803"/>
              <a:gd name="connsiteX76" fmla="*/ 2481287 w 3248517"/>
              <a:gd name="connsiteY76" fmla="*/ 854665 h 3502803"/>
              <a:gd name="connsiteX77" fmla="*/ 2393982 w 3248517"/>
              <a:gd name="connsiteY77" fmla="*/ 753575 h 3502803"/>
              <a:gd name="connsiteX78" fmla="*/ 2447929 w 3248517"/>
              <a:gd name="connsiteY78" fmla="*/ 605344 h 3502803"/>
              <a:gd name="connsiteX79" fmla="*/ 2420079 w 3248517"/>
              <a:gd name="connsiteY79" fmla="*/ 458586 h 3502803"/>
              <a:gd name="connsiteX80" fmla="*/ 2330389 w 3248517"/>
              <a:gd name="connsiteY80" fmla="*/ 702575 h 3502803"/>
              <a:gd name="connsiteX81" fmla="*/ 2045501 w 3248517"/>
              <a:gd name="connsiteY81" fmla="*/ 470160 h 3502803"/>
              <a:gd name="connsiteX82" fmla="*/ 2079139 w 3248517"/>
              <a:gd name="connsiteY82" fmla="*/ 379171 h 3502803"/>
              <a:gd name="connsiteX83" fmla="*/ 2305379 w 3248517"/>
              <a:gd name="connsiteY83" fmla="*/ 238764 h 3502803"/>
              <a:gd name="connsiteX84" fmla="*/ 2167863 w 3248517"/>
              <a:gd name="connsiteY84" fmla="*/ 296731 h 3502803"/>
              <a:gd name="connsiteX85" fmla="*/ 2035574 w 3248517"/>
              <a:gd name="connsiteY85" fmla="*/ 307863 h 3502803"/>
              <a:gd name="connsiteX86" fmla="*/ 2047899 w 3248517"/>
              <a:gd name="connsiteY86" fmla="*/ 174099 h 3502803"/>
              <a:gd name="connsiteX87" fmla="*/ 2126456 w 3248517"/>
              <a:gd name="connsiteY87" fmla="*/ 0 h 3502803"/>
              <a:gd name="connsiteX88" fmla="*/ 1966650 w 3248517"/>
              <a:gd name="connsiteY88" fmla="*/ 257318 h 3502803"/>
              <a:gd name="connsiteX89" fmla="*/ 1936870 w 3248517"/>
              <a:gd name="connsiteY89" fmla="*/ 32164 h 3502803"/>
              <a:gd name="connsiteX90" fmla="*/ 1901275 w 3248517"/>
              <a:gd name="connsiteY90" fmla="*/ 208756 h 3502803"/>
              <a:gd name="connsiteX91" fmla="*/ 1931363 w 3248517"/>
              <a:gd name="connsiteY91" fmla="*/ 367315 h 3502803"/>
              <a:gd name="connsiteX92" fmla="*/ 1837294 w 3248517"/>
              <a:gd name="connsiteY92" fmla="*/ 288733 h 3502803"/>
              <a:gd name="connsiteX93" fmla="*/ 1776782 w 3248517"/>
              <a:gd name="connsiteY93" fmla="*/ 138130 h 3502803"/>
              <a:gd name="connsiteX94" fmla="*/ 1812524 w 3248517"/>
              <a:gd name="connsiteY94" fmla="*/ 363351 h 3502803"/>
              <a:gd name="connsiteX95" fmla="*/ 2358415 w 3248517"/>
              <a:gd name="connsiteY95" fmla="*/ 907420 h 3502803"/>
              <a:gd name="connsiteX96" fmla="*/ 2235543 w 3248517"/>
              <a:gd name="connsiteY96" fmla="*/ 830779 h 3502803"/>
              <a:gd name="connsiteX97" fmla="*/ 2065635 w 3248517"/>
              <a:gd name="connsiteY97" fmla="*/ 746314 h 3502803"/>
              <a:gd name="connsiteX98" fmla="*/ 2108531 w 3248517"/>
              <a:gd name="connsiteY98" fmla="*/ 998194 h 3502803"/>
              <a:gd name="connsiteX99" fmla="*/ 2259254 w 3248517"/>
              <a:gd name="connsiteY99" fmla="*/ 1067227 h 3502803"/>
              <a:gd name="connsiteX100" fmla="*/ 2285163 w 3248517"/>
              <a:gd name="connsiteY100" fmla="*/ 1144483 h 3502803"/>
              <a:gd name="connsiteX101" fmla="*/ 2187208 w 3248517"/>
              <a:gd name="connsiteY101" fmla="*/ 1396872 h 3502803"/>
              <a:gd name="connsiteX102" fmla="*/ 1962055 w 3248517"/>
              <a:gd name="connsiteY102" fmla="*/ 1419847 h 3502803"/>
              <a:gd name="connsiteX103" fmla="*/ 1658786 w 3248517"/>
              <a:gd name="connsiteY103" fmla="*/ 1452012 h 3502803"/>
              <a:gd name="connsiteX104" fmla="*/ 514638 w 3248517"/>
              <a:gd name="connsiteY104" fmla="*/ 1433632 h 3502803"/>
              <a:gd name="connsiteX0" fmla="*/ 514638 w 3248517"/>
              <a:gd name="connsiteY0" fmla="*/ 1433632 h 3508045"/>
              <a:gd name="connsiteX1" fmla="*/ 514638 w 3248517"/>
              <a:gd name="connsiteY1" fmla="*/ 1433632 h 3508045"/>
              <a:gd name="connsiteX2" fmla="*/ 202179 w 3248517"/>
              <a:gd name="connsiteY2" fmla="*/ 1603646 h 3508045"/>
              <a:gd name="connsiteX3" fmla="*/ 18380 w 3248517"/>
              <a:gd name="connsiteY3" fmla="*/ 1787445 h 3508045"/>
              <a:gd name="connsiteX4" fmla="*/ 0 w 3248517"/>
              <a:gd name="connsiteY4" fmla="*/ 2063143 h 3508045"/>
              <a:gd name="connsiteX5" fmla="*/ 151635 w 3248517"/>
              <a:gd name="connsiteY5" fmla="*/ 1952864 h 3508045"/>
              <a:gd name="connsiteX6" fmla="*/ 188394 w 3248517"/>
              <a:gd name="connsiteY6" fmla="*/ 2003409 h 3508045"/>
              <a:gd name="connsiteX7" fmla="*/ 202179 w 3248517"/>
              <a:gd name="connsiteY7" fmla="*/ 1856369 h 3508045"/>
              <a:gd name="connsiteX8" fmla="*/ 280294 w 3248517"/>
              <a:gd name="connsiteY8" fmla="*/ 2269917 h 3508045"/>
              <a:gd name="connsiteX9" fmla="*/ 36760 w 3248517"/>
              <a:gd name="connsiteY9" fmla="*/ 2550211 h 3508045"/>
              <a:gd name="connsiteX10" fmla="*/ 45950 w 3248517"/>
              <a:gd name="connsiteY10" fmla="*/ 3363521 h 3508045"/>
              <a:gd name="connsiteX11" fmla="*/ 105685 w 3248517"/>
              <a:gd name="connsiteY11" fmla="*/ 3326761 h 3508045"/>
              <a:gd name="connsiteX12" fmla="*/ 133255 w 3248517"/>
              <a:gd name="connsiteY12" fmla="*/ 3469206 h 3508045"/>
              <a:gd name="connsiteX13" fmla="*/ 298674 w 3248517"/>
              <a:gd name="connsiteY13" fmla="*/ 3464611 h 3508045"/>
              <a:gd name="connsiteX14" fmla="*/ 353813 w 3248517"/>
              <a:gd name="connsiteY14" fmla="*/ 3427851 h 3508045"/>
              <a:gd name="connsiteX15" fmla="*/ 174609 w 3248517"/>
              <a:gd name="connsiteY15" fmla="*/ 3276217 h 3508045"/>
              <a:gd name="connsiteX16" fmla="*/ 170014 w 3248517"/>
              <a:gd name="connsiteY16" fmla="*/ 2720225 h 3508045"/>
              <a:gd name="connsiteX17" fmla="*/ 390573 w 3248517"/>
              <a:gd name="connsiteY17" fmla="*/ 2605350 h 3508045"/>
              <a:gd name="connsiteX18" fmla="*/ 298674 w 3248517"/>
              <a:gd name="connsiteY18" fmla="*/ 2734010 h 3508045"/>
              <a:gd name="connsiteX19" fmla="*/ 680057 w 3248517"/>
              <a:gd name="connsiteY19" fmla="*/ 3294597 h 3508045"/>
              <a:gd name="connsiteX20" fmla="*/ 721411 w 3248517"/>
              <a:gd name="connsiteY20" fmla="*/ 3262432 h 3508045"/>
              <a:gd name="connsiteX21" fmla="*/ 735196 w 3248517"/>
              <a:gd name="connsiteY21" fmla="*/ 3363521 h 3508045"/>
              <a:gd name="connsiteX22" fmla="*/ 928185 w 3248517"/>
              <a:gd name="connsiteY22" fmla="*/ 3363521 h 3508045"/>
              <a:gd name="connsiteX23" fmla="*/ 974135 w 3248517"/>
              <a:gd name="connsiteY23" fmla="*/ 3331356 h 3508045"/>
              <a:gd name="connsiteX24" fmla="*/ 758171 w 3248517"/>
              <a:gd name="connsiteY24" fmla="*/ 3193507 h 3508045"/>
              <a:gd name="connsiteX25" fmla="*/ 510043 w 3248517"/>
              <a:gd name="connsiteY25" fmla="*/ 2821314 h 3508045"/>
              <a:gd name="connsiteX26" fmla="*/ 519233 w 3248517"/>
              <a:gd name="connsiteY26" fmla="*/ 2738605 h 3508045"/>
              <a:gd name="connsiteX27" fmla="*/ 914400 w 3248517"/>
              <a:gd name="connsiteY27" fmla="*/ 2334247 h 3508045"/>
              <a:gd name="connsiteX28" fmla="*/ 1709331 w 3248517"/>
              <a:gd name="connsiteY28" fmla="*/ 2380197 h 3508045"/>
              <a:gd name="connsiteX29" fmla="*/ 1585267 w 3248517"/>
              <a:gd name="connsiteY29" fmla="*/ 3248647 h 3508045"/>
              <a:gd name="connsiteX30" fmla="*/ 1622026 w 3248517"/>
              <a:gd name="connsiteY30" fmla="*/ 3239457 h 3508045"/>
              <a:gd name="connsiteX31" fmla="*/ 1617432 w 3248517"/>
              <a:gd name="connsiteY31" fmla="*/ 3386496 h 3508045"/>
              <a:gd name="connsiteX32" fmla="*/ 1824205 w 3248517"/>
              <a:gd name="connsiteY32" fmla="*/ 3450826 h 3508045"/>
              <a:gd name="connsiteX33" fmla="*/ 1856370 w 3248517"/>
              <a:gd name="connsiteY33" fmla="*/ 3391091 h 3508045"/>
              <a:gd name="connsiteX34" fmla="*/ 1718521 w 3248517"/>
              <a:gd name="connsiteY34" fmla="*/ 3303786 h 3508045"/>
              <a:gd name="connsiteX35" fmla="*/ 1746091 w 3248517"/>
              <a:gd name="connsiteY35" fmla="*/ 2908619 h 3508045"/>
              <a:gd name="connsiteX36" fmla="*/ 1870155 w 3248517"/>
              <a:gd name="connsiteY36" fmla="*/ 2623730 h 3508045"/>
              <a:gd name="connsiteX37" fmla="*/ 1975840 w 3248517"/>
              <a:gd name="connsiteY37" fmla="*/ 2844289 h 3508045"/>
              <a:gd name="connsiteX38" fmla="*/ 2058549 w 3248517"/>
              <a:gd name="connsiteY38" fmla="*/ 3060253 h 3508045"/>
              <a:gd name="connsiteX39" fmla="*/ 2104499 w 3248517"/>
              <a:gd name="connsiteY39" fmla="*/ 3358926 h 3508045"/>
              <a:gd name="connsiteX40" fmla="*/ 2141259 w 3248517"/>
              <a:gd name="connsiteY40" fmla="*/ 3326761 h 3508045"/>
              <a:gd name="connsiteX41" fmla="*/ 2168828 w 3248517"/>
              <a:gd name="connsiteY41" fmla="*/ 3496775 h 3508045"/>
              <a:gd name="connsiteX42" fmla="*/ 2309062 w 3248517"/>
              <a:gd name="connsiteY42" fmla="*/ 3507439 h 3508045"/>
              <a:gd name="connsiteX43" fmla="*/ 2353539 w 3248517"/>
              <a:gd name="connsiteY43" fmla="*/ 3463419 h 3508045"/>
              <a:gd name="connsiteX44" fmla="*/ 2240700 w 3248517"/>
              <a:gd name="connsiteY44" fmla="*/ 3366924 h 3508045"/>
              <a:gd name="connsiteX45" fmla="*/ 2145854 w 3248517"/>
              <a:gd name="connsiteY45" fmla="*/ 3087823 h 3508045"/>
              <a:gd name="connsiteX46" fmla="*/ 2101660 w 3248517"/>
              <a:gd name="connsiteY46" fmla="*/ 2817884 h 3508045"/>
              <a:gd name="connsiteX47" fmla="*/ 2072334 w 3248517"/>
              <a:gd name="connsiteY47" fmla="*/ 2357222 h 3508045"/>
              <a:gd name="connsiteX48" fmla="*/ 2313376 w 3248517"/>
              <a:gd name="connsiteY48" fmla="*/ 2205413 h 3508045"/>
              <a:gd name="connsiteX49" fmla="*/ 2604615 w 3248517"/>
              <a:gd name="connsiteY49" fmla="*/ 1779447 h 3508045"/>
              <a:gd name="connsiteX50" fmla="*/ 2672628 w 3248517"/>
              <a:gd name="connsiteY50" fmla="*/ 1448891 h 3508045"/>
              <a:gd name="connsiteX51" fmla="*/ 2785010 w 3248517"/>
              <a:gd name="connsiteY51" fmla="*/ 1398346 h 3508045"/>
              <a:gd name="connsiteX52" fmla="*/ 2774628 w 3248517"/>
              <a:gd name="connsiteY52" fmla="*/ 1288521 h 3508045"/>
              <a:gd name="connsiteX53" fmla="*/ 2760106 w 3248517"/>
              <a:gd name="connsiteY53" fmla="*/ 1231453 h 3508045"/>
              <a:gd name="connsiteX54" fmla="*/ 2783362 w 3248517"/>
              <a:gd name="connsiteY54" fmla="*/ 1121454 h 3508045"/>
              <a:gd name="connsiteX55" fmla="*/ 2813492 w 3248517"/>
              <a:gd name="connsiteY55" fmla="*/ 1132185 h 3508045"/>
              <a:gd name="connsiteX56" fmla="*/ 2807530 w 3248517"/>
              <a:gd name="connsiteY56" fmla="*/ 1066034 h 3508045"/>
              <a:gd name="connsiteX57" fmla="*/ 2835100 w 3248517"/>
              <a:gd name="connsiteY57" fmla="*/ 1020084 h 3508045"/>
              <a:gd name="connsiteX58" fmla="*/ 2946306 w 3248517"/>
              <a:gd name="connsiteY58" fmla="*/ 872562 h 3508045"/>
              <a:gd name="connsiteX59" fmla="*/ 2986734 w 3248517"/>
              <a:gd name="connsiteY59" fmla="*/ 771955 h 3508045"/>
              <a:gd name="connsiteX60" fmla="*/ 2876992 w 3248517"/>
              <a:gd name="connsiteY60" fmla="*/ 819245 h 3508045"/>
              <a:gd name="connsiteX61" fmla="*/ 2742744 w 3248517"/>
              <a:gd name="connsiteY61" fmla="*/ 868450 h 3508045"/>
              <a:gd name="connsiteX62" fmla="*/ 3074039 w 3248517"/>
              <a:gd name="connsiteY62" fmla="*/ 501589 h 3508045"/>
              <a:gd name="connsiteX63" fmla="*/ 3219323 w 3248517"/>
              <a:gd name="connsiteY63" fmla="*/ 46231 h 3508045"/>
              <a:gd name="connsiteX64" fmla="*/ 3119988 w 3248517"/>
              <a:gd name="connsiteY64" fmla="*/ 328453 h 3508045"/>
              <a:gd name="connsiteX65" fmla="*/ 3079371 w 3248517"/>
              <a:gd name="connsiteY65" fmla="*/ 38232 h 3508045"/>
              <a:gd name="connsiteX66" fmla="*/ 3059798 w 3248517"/>
              <a:gd name="connsiteY66" fmla="*/ 388642 h 3508045"/>
              <a:gd name="connsiteX67" fmla="*/ 2963023 w 3248517"/>
              <a:gd name="connsiteY67" fmla="*/ 482754 h 3508045"/>
              <a:gd name="connsiteX68" fmla="*/ 2822963 w 3248517"/>
              <a:gd name="connsiteY68" fmla="*/ 60189 h 3508045"/>
              <a:gd name="connsiteX69" fmla="*/ 2887119 w 3248517"/>
              <a:gd name="connsiteY69" fmla="*/ 521161 h 3508045"/>
              <a:gd name="connsiteX70" fmla="*/ 2715630 w 3248517"/>
              <a:gd name="connsiteY70" fmla="*/ 730601 h 3508045"/>
              <a:gd name="connsiteX71" fmla="*/ 2649828 w 3248517"/>
              <a:gd name="connsiteY71" fmla="*/ 620884 h 3508045"/>
              <a:gd name="connsiteX72" fmla="*/ 2633832 w 3248517"/>
              <a:gd name="connsiteY72" fmla="*/ 446449 h 3508045"/>
              <a:gd name="connsiteX73" fmla="*/ 2586971 w 3248517"/>
              <a:gd name="connsiteY73" fmla="*/ 643296 h 3508045"/>
              <a:gd name="connsiteX74" fmla="*/ 2650846 w 3248517"/>
              <a:gd name="connsiteY74" fmla="*/ 771218 h 3508045"/>
              <a:gd name="connsiteX75" fmla="*/ 2632922 w 3248517"/>
              <a:gd name="connsiteY75" fmla="*/ 854946 h 3508045"/>
              <a:gd name="connsiteX76" fmla="*/ 2481287 w 3248517"/>
              <a:gd name="connsiteY76" fmla="*/ 854665 h 3508045"/>
              <a:gd name="connsiteX77" fmla="*/ 2393982 w 3248517"/>
              <a:gd name="connsiteY77" fmla="*/ 753575 h 3508045"/>
              <a:gd name="connsiteX78" fmla="*/ 2447929 w 3248517"/>
              <a:gd name="connsiteY78" fmla="*/ 605344 h 3508045"/>
              <a:gd name="connsiteX79" fmla="*/ 2420079 w 3248517"/>
              <a:gd name="connsiteY79" fmla="*/ 458586 h 3508045"/>
              <a:gd name="connsiteX80" fmla="*/ 2330389 w 3248517"/>
              <a:gd name="connsiteY80" fmla="*/ 702575 h 3508045"/>
              <a:gd name="connsiteX81" fmla="*/ 2045501 w 3248517"/>
              <a:gd name="connsiteY81" fmla="*/ 470160 h 3508045"/>
              <a:gd name="connsiteX82" fmla="*/ 2079139 w 3248517"/>
              <a:gd name="connsiteY82" fmla="*/ 379171 h 3508045"/>
              <a:gd name="connsiteX83" fmla="*/ 2305379 w 3248517"/>
              <a:gd name="connsiteY83" fmla="*/ 238764 h 3508045"/>
              <a:gd name="connsiteX84" fmla="*/ 2167863 w 3248517"/>
              <a:gd name="connsiteY84" fmla="*/ 296731 h 3508045"/>
              <a:gd name="connsiteX85" fmla="*/ 2035574 w 3248517"/>
              <a:gd name="connsiteY85" fmla="*/ 307863 h 3508045"/>
              <a:gd name="connsiteX86" fmla="*/ 2047899 w 3248517"/>
              <a:gd name="connsiteY86" fmla="*/ 174099 h 3508045"/>
              <a:gd name="connsiteX87" fmla="*/ 2126456 w 3248517"/>
              <a:gd name="connsiteY87" fmla="*/ 0 h 3508045"/>
              <a:gd name="connsiteX88" fmla="*/ 1966650 w 3248517"/>
              <a:gd name="connsiteY88" fmla="*/ 257318 h 3508045"/>
              <a:gd name="connsiteX89" fmla="*/ 1936870 w 3248517"/>
              <a:gd name="connsiteY89" fmla="*/ 32164 h 3508045"/>
              <a:gd name="connsiteX90" fmla="*/ 1901275 w 3248517"/>
              <a:gd name="connsiteY90" fmla="*/ 208756 h 3508045"/>
              <a:gd name="connsiteX91" fmla="*/ 1931363 w 3248517"/>
              <a:gd name="connsiteY91" fmla="*/ 367315 h 3508045"/>
              <a:gd name="connsiteX92" fmla="*/ 1837294 w 3248517"/>
              <a:gd name="connsiteY92" fmla="*/ 288733 h 3508045"/>
              <a:gd name="connsiteX93" fmla="*/ 1776782 w 3248517"/>
              <a:gd name="connsiteY93" fmla="*/ 138130 h 3508045"/>
              <a:gd name="connsiteX94" fmla="*/ 1812524 w 3248517"/>
              <a:gd name="connsiteY94" fmla="*/ 363351 h 3508045"/>
              <a:gd name="connsiteX95" fmla="*/ 2358415 w 3248517"/>
              <a:gd name="connsiteY95" fmla="*/ 907420 h 3508045"/>
              <a:gd name="connsiteX96" fmla="*/ 2235543 w 3248517"/>
              <a:gd name="connsiteY96" fmla="*/ 830779 h 3508045"/>
              <a:gd name="connsiteX97" fmla="*/ 2065635 w 3248517"/>
              <a:gd name="connsiteY97" fmla="*/ 746314 h 3508045"/>
              <a:gd name="connsiteX98" fmla="*/ 2108531 w 3248517"/>
              <a:gd name="connsiteY98" fmla="*/ 998194 h 3508045"/>
              <a:gd name="connsiteX99" fmla="*/ 2259254 w 3248517"/>
              <a:gd name="connsiteY99" fmla="*/ 1067227 h 3508045"/>
              <a:gd name="connsiteX100" fmla="*/ 2285163 w 3248517"/>
              <a:gd name="connsiteY100" fmla="*/ 1144483 h 3508045"/>
              <a:gd name="connsiteX101" fmla="*/ 2187208 w 3248517"/>
              <a:gd name="connsiteY101" fmla="*/ 1396872 h 3508045"/>
              <a:gd name="connsiteX102" fmla="*/ 1962055 w 3248517"/>
              <a:gd name="connsiteY102" fmla="*/ 1419847 h 3508045"/>
              <a:gd name="connsiteX103" fmla="*/ 1658786 w 3248517"/>
              <a:gd name="connsiteY103" fmla="*/ 1452012 h 3508045"/>
              <a:gd name="connsiteX104" fmla="*/ 514638 w 3248517"/>
              <a:gd name="connsiteY104" fmla="*/ 1433632 h 3508045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68828 w 3248517"/>
              <a:gd name="connsiteY41" fmla="*/ 3496775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68828 w 3248517"/>
              <a:gd name="connsiteY41" fmla="*/ 3496775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773"/>
              <a:gd name="connsiteX1" fmla="*/ 514638 w 3248517"/>
              <a:gd name="connsiteY1" fmla="*/ 1433632 h 3507773"/>
              <a:gd name="connsiteX2" fmla="*/ 202179 w 3248517"/>
              <a:gd name="connsiteY2" fmla="*/ 1603646 h 3507773"/>
              <a:gd name="connsiteX3" fmla="*/ 18380 w 3248517"/>
              <a:gd name="connsiteY3" fmla="*/ 1787445 h 3507773"/>
              <a:gd name="connsiteX4" fmla="*/ 0 w 3248517"/>
              <a:gd name="connsiteY4" fmla="*/ 2063143 h 3507773"/>
              <a:gd name="connsiteX5" fmla="*/ 151635 w 3248517"/>
              <a:gd name="connsiteY5" fmla="*/ 1952864 h 3507773"/>
              <a:gd name="connsiteX6" fmla="*/ 188394 w 3248517"/>
              <a:gd name="connsiteY6" fmla="*/ 2003409 h 3507773"/>
              <a:gd name="connsiteX7" fmla="*/ 202179 w 3248517"/>
              <a:gd name="connsiteY7" fmla="*/ 1856369 h 3507773"/>
              <a:gd name="connsiteX8" fmla="*/ 280294 w 3248517"/>
              <a:gd name="connsiteY8" fmla="*/ 2269917 h 3507773"/>
              <a:gd name="connsiteX9" fmla="*/ 36760 w 3248517"/>
              <a:gd name="connsiteY9" fmla="*/ 2550211 h 3507773"/>
              <a:gd name="connsiteX10" fmla="*/ 45950 w 3248517"/>
              <a:gd name="connsiteY10" fmla="*/ 3363521 h 3507773"/>
              <a:gd name="connsiteX11" fmla="*/ 105685 w 3248517"/>
              <a:gd name="connsiteY11" fmla="*/ 3326761 h 3507773"/>
              <a:gd name="connsiteX12" fmla="*/ 133255 w 3248517"/>
              <a:gd name="connsiteY12" fmla="*/ 3469206 h 3507773"/>
              <a:gd name="connsiteX13" fmla="*/ 298674 w 3248517"/>
              <a:gd name="connsiteY13" fmla="*/ 3464611 h 3507773"/>
              <a:gd name="connsiteX14" fmla="*/ 353813 w 3248517"/>
              <a:gd name="connsiteY14" fmla="*/ 3427851 h 3507773"/>
              <a:gd name="connsiteX15" fmla="*/ 174609 w 3248517"/>
              <a:gd name="connsiteY15" fmla="*/ 3276217 h 3507773"/>
              <a:gd name="connsiteX16" fmla="*/ 170014 w 3248517"/>
              <a:gd name="connsiteY16" fmla="*/ 2720225 h 3507773"/>
              <a:gd name="connsiteX17" fmla="*/ 390573 w 3248517"/>
              <a:gd name="connsiteY17" fmla="*/ 2605350 h 3507773"/>
              <a:gd name="connsiteX18" fmla="*/ 298674 w 3248517"/>
              <a:gd name="connsiteY18" fmla="*/ 2734010 h 3507773"/>
              <a:gd name="connsiteX19" fmla="*/ 680057 w 3248517"/>
              <a:gd name="connsiteY19" fmla="*/ 3294597 h 3507773"/>
              <a:gd name="connsiteX20" fmla="*/ 721411 w 3248517"/>
              <a:gd name="connsiteY20" fmla="*/ 3262432 h 3507773"/>
              <a:gd name="connsiteX21" fmla="*/ 735196 w 3248517"/>
              <a:gd name="connsiteY21" fmla="*/ 3363521 h 3507773"/>
              <a:gd name="connsiteX22" fmla="*/ 928185 w 3248517"/>
              <a:gd name="connsiteY22" fmla="*/ 3363521 h 3507773"/>
              <a:gd name="connsiteX23" fmla="*/ 974135 w 3248517"/>
              <a:gd name="connsiteY23" fmla="*/ 3331356 h 3507773"/>
              <a:gd name="connsiteX24" fmla="*/ 758171 w 3248517"/>
              <a:gd name="connsiteY24" fmla="*/ 3193507 h 3507773"/>
              <a:gd name="connsiteX25" fmla="*/ 510043 w 3248517"/>
              <a:gd name="connsiteY25" fmla="*/ 2821314 h 3507773"/>
              <a:gd name="connsiteX26" fmla="*/ 519233 w 3248517"/>
              <a:gd name="connsiteY26" fmla="*/ 2738605 h 3507773"/>
              <a:gd name="connsiteX27" fmla="*/ 914400 w 3248517"/>
              <a:gd name="connsiteY27" fmla="*/ 2334247 h 3507773"/>
              <a:gd name="connsiteX28" fmla="*/ 1709331 w 3248517"/>
              <a:gd name="connsiteY28" fmla="*/ 2380197 h 3507773"/>
              <a:gd name="connsiteX29" fmla="*/ 1585267 w 3248517"/>
              <a:gd name="connsiteY29" fmla="*/ 3248647 h 3507773"/>
              <a:gd name="connsiteX30" fmla="*/ 1622026 w 3248517"/>
              <a:gd name="connsiteY30" fmla="*/ 3239457 h 3507773"/>
              <a:gd name="connsiteX31" fmla="*/ 1617432 w 3248517"/>
              <a:gd name="connsiteY31" fmla="*/ 3386496 h 3507773"/>
              <a:gd name="connsiteX32" fmla="*/ 1824205 w 3248517"/>
              <a:gd name="connsiteY32" fmla="*/ 3450826 h 3507773"/>
              <a:gd name="connsiteX33" fmla="*/ 1856370 w 3248517"/>
              <a:gd name="connsiteY33" fmla="*/ 3391091 h 3507773"/>
              <a:gd name="connsiteX34" fmla="*/ 1718521 w 3248517"/>
              <a:gd name="connsiteY34" fmla="*/ 3303786 h 3507773"/>
              <a:gd name="connsiteX35" fmla="*/ 1746091 w 3248517"/>
              <a:gd name="connsiteY35" fmla="*/ 2908619 h 3507773"/>
              <a:gd name="connsiteX36" fmla="*/ 1870155 w 3248517"/>
              <a:gd name="connsiteY36" fmla="*/ 2623730 h 3507773"/>
              <a:gd name="connsiteX37" fmla="*/ 1975840 w 3248517"/>
              <a:gd name="connsiteY37" fmla="*/ 2844289 h 3507773"/>
              <a:gd name="connsiteX38" fmla="*/ 2058549 w 3248517"/>
              <a:gd name="connsiteY38" fmla="*/ 3060253 h 3507773"/>
              <a:gd name="connsiteX39" fmla="*/ 2104499 w 3248517"/>
              <a:gd name="connsiteY39" fmla="*/ 3358926 h 3507773"/>
              <a:gd name="connsiteX40" fmla="*/ 2141259 w 3248517"/>
              <a:gd name="connsiteY40" fmla="*/ 3326761 h 3507773"/>
              <a:gd name="connsiteX41" fmla="*/ 2155499 w 3248517"/>
              <a:gd name="connsiteY41" fmla="*/ 3478113 h 3507773"/>
              <a:gd name="connsiteX42" fmla="*/ 2309062 w 3248517"/>
              <a:gd name="connsiteY42" fmla="*/ 3507439 h 3507773"/>
              <a:gd name="connsiteX43" fmla="*/ 2353539 w 3248517"/>
              <a:gd name="connsiteY43" fmla="*/ 3463419 h 3507773"/>
              <a:gd name="connsiteX44" fmla="*/ 2240700 w 3248517"/>
              <a:gd name="connsiteY44" fmla="*/ 3366924 h 3507773"/>
              <a:gd name="connsiteX45" fmla="*/ 2145854 w 3248517"/>
              <a:gd name="connsiteY45" fmla="*/ 3087823 h 3507773"/>
              <a:gd name="connsiteX46" fmla="*/ 2101660 w 3248517"/>
              <a:gd name="connsiteY46" fmla="*/ 2817884 h 3507773"/>
              <a:gd name="connsiteX47" fmla="*/ 2072334 w 3248517"/>
              <a:gd name="connsiteY47" fmla="*/ 2357222 h 3507773"/>
              <a:gd name="connsiteX48" fmla="*/ 2313376 w 3248517"/>
              <a:gd name="connsiteY48" fmla="*/ 2205413 h 3507773"/>
              <a:gd name="connsiteX49" fmla="*/ 2604615 w 3248517"/>
              <a:gd name="connsiteY49" fmla="*/ 1779447 h 3507773"/>
              <a:gd name="connsiteX50" fmla="*/ 2672628 w 3248517"/>
              <a:gd name="connsiteY50" fmla="*/ 1448891 h 3507773"/>
              <a:gd name="connsiteX51" fmla="*/ 2785010 w 3248517"/>
              <a:gd name="connsiteY51" fmla="*/ 1398346 h 3507773"/>
              <a:gd name="connsiteX52" fmla="*/ 2774628 w 3248517"/>
              <a:gd name="connsiteY52" fmla="*/ 1288521 h 3507773"/>
              <a:gd name="connsiteX53" fmla="*/ 2760106 w 3248517"/>
              <a:gd name="connsiteY53" fmla="*/ 1231453 h 3507773"/>
              <a:gd name="connsiteX54" fmla="*/ 2783362 w 3248517"/>
              <a:gd name="connsiteY54" fmla="*/ 1121454 h 3507773"/>
              <a:gd name="connsiteX55" fmla="*/ 2813492 w 3248517"/>
              <a:gd name="connsiteY55" fmla="*/ 1132185 h 3507773"/>
              <a:gd name="connsiteX56" fmla="*/ 2807530 w 3248517"/>
              <a:gd name="connsiteY56" fmla="*/ 1066034 h 3507773"/>
              <a:gd name="connsiteX57" fmla="*/ 2835100 w 3248517"/>
              <a:gd name="connsiteY57" fmla="*/ 1020084 h 3507773"/>
              <a:gd name="connsiteX58" fmla="*/ 2946306 w 3248517"/>
              <a:gd name="connsiteY58" fmla="*/ 872562 h 3507773"/>
              <a:gd name="connsiteX59" fmla="*/ 2986734 w 3248517"/>
              <a:gd name="connsiteY59" fmla="*/ 771955 h 3507773"/>
              <a:gd name="connsiteX60" fmla="*/ 2876992 w 3248517"/>
              <a:gd name="connsiteY60" fmla="*/ 819245 h 3507773"/>
              <a:gd name="connsiteX61" fmla="*/ 2742744 w 3248517"/>
              <a:gd name="connsiteY61" fmla="*/ 868450 h 3507773"/>
              <a:gd name="connsiteX62" fmla="*/ 3074039 w 3248517"/>
              <a:gd name="connsiteY62" fmla="*/ 501589 h 3507773"/>
              <a:gd name="connsiteX63" fmla="*/ 3219323 w 3248517"/>
              <a:gd name="connsiteY63" fmla="*/ 46231 h 3507773"/>
              <a:gd name="connsiteX64" fmla="*/ 3119988 w 3248517"/>
              <a:gd name="connsiteY64" fmla="*/ 328453 h 3507773"/>
              <a:gd name="connsiteX65" fmla="*/ 3079371 w 3248517"/>
              <a:gd name="connsiteY65" fmla="*/ 38232 h 3507773"/>
              <a:gd name="connsiteX66" fmla="*/ 3059798 w 3248517"/>
              <a:gd name="connsiteY66" fmla="*/ 388642 h 3507773"/>
              <a:gd name="connsiteX67" fmla="*/ 2963023 w 3248517"/>
              <a:gd name="connsiteY67" fmla="*/ 482754 h 3507773"/>
              <a:gd name="connsiteX68" fmla="*/ 2822963 w 3248517"/>
              <a:gd name="connsiteY68" fmla="*/ 60189 h 3507773"/>
              <a:gd name="connsiteX69" fmla="*/ 2887119 w 3248517"/>
              <a:gd name="connsiteY69" fmla="*/ 521161 h 3507773"/>
              <a:gd name="connsiteX70" fmla="*/ 2715630 w 3248517"/>
              <a:gd name="connsiteY70" fmla="*/ 730601 h 3507773"/>
              <a:gd name="connsiteX71" fmla="*/ 2649828 w 3248517"/>
              <a:gd name="connsiteY71" fmla="*/ 620884 h 3507773"/>
              <a:gd name="connsiteX72" fmla="*/ 2633832 w 3248517"/>
              <a:gd name="connsiteY72" fmla="*/ 446449 h 3507773"/>
              <a:gd name="connsiteX73" fmla="*/ 2586971 w 3248517"/>
              <a:gd name="connsiteY73" fmla="*/ 643296 h 3507773"/>
              <a:gd name="connsiteX74" fmla="*/ 2650846 w 3248517"/>
              <a:gd name="connsiteY74" fmla="*/ 771218 h 3507773"/>
              <a:gd name="connsiteX75" fmla="*/ 2632922 w 3248517"/>
              <a:gd name="connsiteY75" fmla="*/ 854946 h 3507773"/>
              <a:gd name="connsiteX76" fmla="*/ 2481287 w 3248517"/>
              <a:gd name="connsiteY76" fmla="*/ 854665 h 3507773"/>
              <a:gd name="connsiteX77" fmla="*/ 2393982 w 3248517"/>
              <a:gd name="connsiteY77" fmla="*/ 753575 h 3507773"/>
              <a:gd name="connsiteX78" fmla="*/ 2447929 w 3248517"/>
              <a:gd name="connsiteY78" fmla="*/ 605344 h 3507773"/>
              <a:gd name="connsiteX79" fmla="*/ 2420079 w 3248517"/>
              <a:gd name="connsiteY79" fmla="*/ 458586 h 3507773"/>
              <a:gd name="connsiteX80" fmla="*/ 2330389 w 3248517"/>
              <a:gd name="connsiteY80" fmla="*/ 702575 h 3507773"/>
              <a:gd name="connsiteX81" fmla="*/ 2045501 w 3248517"/>
              <a:gd name="connsiteY81" fmla="*/ 470160 h 3507773"/>
              <a:gd name="connsiteX82" fmla="*/ 2079139 w 3248517"/>
              <a:gd name="connsiteY82" fmla="*/ 379171 h 3507773"/>
              <a:gd name="connsiteX83" fmla="*/ 2305379 w 3248517"/>
              <a:gd name="connsiteY83" fmla="*/ 238764 h 3507773"/>
              <a:gd name="connsiteX84" fmla="*/ 2167863 w 3248517"/>
              <a:gd name="connsiteY84" fmla="*/ 296731 h 3507773"/>
              <a:gd name="connsiteX85" fmla="*/ 2035574 w 3248517"/>
              <a:gd name="connsiteY85" fmla="*/ 307863 h 3507773"/>
              <a:gd name="connsiteX86" fmla="*/ 2047899 w 3248517"/>
              <a:gd name="connsiteY86" fmla="*/ 174099 h 3507773"/>
              <a:gd name="connsiteX87" fmla="*/ 2126456 w 3248517"/>
              <a:gd name="connsiteY87" fmla="*/ 0 h 3507773"/>
              <a:gd name="connsiteX88" fmla="*/ 1966650 w 3248517"/>
              <a:gd name="connsiteY88" fmla="*/ 257318 h 3507773"/>
              <a:gd name="connsiteX89" fmla="*/ 1936870 w 3248517"/>
              <a:gd name="connsiteY89" fmla="*/ 32164 h 3507773"/>
              <a:gd name="connsiteX90" fmla="*/ 1901275 w 3248517"/>
              <a:gd name="connsiteY90" fmla="*/ 208756 h 3507773"/>
              <a:gd name="connsiteX91" fmla="*/ 1931363 w 3248517"/>
              <a:gd name="connsiteY91" fmla="*/ 367315 h 3507773"/>
              <a:gd name="connsiteX92" fmla="*/ 1837294 w 3248517"/>
              <a:gd name="connsiteY92" fmla="*/ 288733 h 3507773"/>
              <a:gd name="connsiteX93" fmla="*/ 1776782 w 3248517"/>
              <a:gd name="connsiteY93" fmla="*/ 138130 h 3507773"/>
              <a:gd name="connsiteX94" fmla="*/ 1812524 w 3248517"/>
              <a:gd name="connsiteY94" fmla="*/ 363351 h 3507773"/>
              <a:gd name="connsiteX95" fmla="*/ 2358415 w 3248517"/>
              <a:gd name="connsiteY95" fmla="*/ 907420 h 3507773"/>
              <a:gd name="connsiteX96" fmla="*/ 2235543 w 3248517"/>
              <a:gd name="connsiteY96" fmla="*/ 830779 h 3507773"/>
              <a:gd name="connsiteX97" fmla="*/ 2065635 w 3248517"/>
              <a:gd name="connsiteY97" fmla="*/ 746314 h 3507773"/>
              <a:gd name="connsiteX98" fmla="*/ 2108531 w 3248517"/>
              <a:gd name="connsiteY98" fmla="*/ 998194 h 3507773"/>
              <a:gd name="connsiteX99" fmla="*/ 2259254 w 3248517"/>
              <a:gd name="connsiteY99" fmla="*/ 1067227 h 3507773"/>
              <a:gd name="connsiteX100" fmla="*/ 2285163 w 3248517"/>
              <a:gd name="connsiteY100" fmla="*/ 1144483 h 3507773"/>
              <a:gd name="connsiteX101" fmla="*/ 2187208 w 3248517"/>
              <a:gd name="connsiteY101" fmla="*/ 1396872 h 3507773"/>
              <a:gd name="connsiteX102" fmla="*/ 1962055 w 3248517"/>
              <a:gd name="connsiteY102" fmla="*/ 1419847 h 3507773"/>
              <a:gd name="connsiteX103" fmla="*/ 1658786 w 3248517"/>
              <a:gd name="connsiteY103" fmla="*/ 1452012 h 3507773"/>
              <a:gd name="connsiteX104" fmla="*/ 514638 w 3248517"/>
              <a:gd name="connsiteY104" fmla="*/ 1433632 h 3507773"/>
              <a:gd name="connsiteX0" fmla="*/ 514638 w 3248517"/>
              <a:gd name="connsiteY0" fmla="*/ 1433632 h 3507773"/>
              <a:gd name="connsiteX1" fmla="*/ 514638 w 3248517"/>
              <a:gd name="connsiteY1" fmla="*/ 1433632 h 3507773"/>
              <a:gd name="connsiteX2" fmla="*/ 202179 w 3248517"/>
              <a:gd name="connsiteY2" fmla="*/ 1603646 h 3507773"/>
              <a:gd name="connsiteX3" fmla="*/ 18380 w 3248517"/>
              <a:gd name="connsiteY3" fmla="*/ 1787445 h 3507773"/>
              <a:gd name="connsiteX4" fmla="*/ 0 w 3248517"/>
              <a:gd name="connsiteY4" fmla="*/ 2063143 h 3507773"/>
              <a:gd name="connsiteX5" fmla="*/ 151635 w 3248517"/>
              <a:gd name="connsiteY5" fmla="*/ 1952864 h 3507773"/>
              <a:gd name="connsiteX6" fmla="*/ 188394 w 3248517"/>
              <a:gd name="connsiteY6" fmla="*/ 2003409 h 3507773"/>
              <a:gd name="connsiteX7" fmla="*/ 202179 w 3248517"/>
              <a:gd name="connsiteY7" fmla="*/ 1856369 h 3507773"/>
              <a:gd name="connsiteX8" fmla="*/ 280294 w 3248517"/>
              <a:gd name="connsiteY8" fmla="*/ 2269917 h 3507773"/>
              <a:gd name="connsiteX9" fmla="*/ 36760 w 3248517"/>
              <a:gd name="connsiteY9" fmla="*/ 2550211 h 3507773"/>
              <a:gd name="connsiteX10" fmla="*/ 45950 w 3248517"/>
              <a:gd name="connsiteY10" fmla="*/ 3363521 h 3507773"/>
              <a:gd name="connsiteX11" fmla="*/ 105685 w 3248517"/>
              <a:gd name="connsiteY11" fmla="*/ 3326761 h 3507773"/>
              <a:gd name="connsiteX12" fmla="*/ 133255 w 3248517"/>
              <a:gd name="connsiteY12" fmla="*/ 3469206 h 3507773"/>
              <a:gd name="connsiteX13" fmla="*/ 298674 w 3248517"/>
              <a:gd name="connsiteY13" fmla="*/ 3464611 h 3507773"/>
              <a:gd name="connsiteX14" fmla="*/ 353813 w 3248517"/>
              <a:gd name="connsiteY14" fmla="*/ 3427851 h 3507773"/>
              <a:gd name="connsiteX15" fmla="*/ 174609 w 3248517"/>
              <a:gd name="connsiteY15" fmla="*/ 3276217 h 3507773"/>
              <a:gd name="connsiteX16" fmla="*/ 170014 w 3248517"/>
              <a:gd name="connsiteY16" fmla="*/ 2720225 h 3507773"/>
              <a:gd name="connsiteX17" fmla="*/ 390573 w 3248517"/>
              <a:gd name="connsiteY17" fmla="*/ 2605350 h 3507773"/>
              <a:gd name="connsiteX18" fmla="*/ 298674 w 3248517"/>
              <a:gd name="connsiteY18" fmla="*/ 2734010 h 3507773"/>
              <a:gd name="connsiteX19" fmla="*/ 680057 w 3248517"/>
              <a:gd name="connsiteY19" fmla="*/ 3294597 h 3507773"/>
              <a:gd name="connsiteX20" fmla="*/ 721411 w 3248517"/>
              <a:gd name="connsiteY20" fmla="*/ 3262432 h 3507773"/>
              <a:gd name="connsiteX21" fmla="*/ 735196 w 3248517"/>
              <a:gd name="connsiteY21" fmla="*/ 3363521 h 3507773"/>
              <a:gd name="connsiteX22" fmla="*/ 928185 w 3248517"/>
              <a:gd name="connsiteY22" fmla="*/ 3363521 h 3507773"/>
              <a:gd name="connsiteX23" fmla="*/ 974135 w 3248517"/>
              <a:gd name="connsiteY23" fmla="*/ 3331356 h 3507773"/>
              <a:gd name="connsiteX24" fmla="*/ 758171 w 3248517"/>
              <a:gd name="connsiteY24" fmla="*/ 3193507 h 3507773"/>
              <a:gd name="connsiteX25" fmla="*/ 510043 w 3248517"/>
              <a:gd name="connsiteY25" fmla="*/ 2821314 h 3507773"/>
              <a:gd name="connsiteX26" fmla="*/ 519233 w 3248517"/>
              <a:gd name="connsiteY26" fmla="*/ 2738605 h 3507773"/>
              <a:gd name="connsiteX27" fmla="*/ 914400 w 3248517"/>
              <a:gd name="connsiteY27" fmla="*/ 2334247 h 3507773"/>
              <a:gd name="connsiteX28" fmla="*/ 1709331 w 3248517"/>
              <a:gd name="connsiteY28" fmla="*/ 2380197 h 3507773"/>
              <a:gd name="connsiteX29" fmla="*/ 1585267 w 3248517"/>
              <a:gd name="connsiteY29" fmla="*/ 3248647 h 3507773"/>
              <a:gd name="connsiteX30" fmla="*/ 1622026 w 3248517"/>
              <a:gd name="connsiteY30" fmla="*/ 3239457 h 3507773"/>
              <a:gd name="connsiteX31" fmla="*/ 1617432 w 3248517"/>
              <a:gd name="connsiteY31" fmla="*/ 3386496 h 3507773"/>
              <a:gd name="connsiteX32" fmla="*/ 1824205 w 3248517"/>
              <a:gd name="connsiteY32" fmla="*/ 3450826 h 3507773"/>
              <a:gd name="connsiteX33" fmla="*/ 1856370 w 3248517"/>
              <a:gd name="connsiteY33" fmla="*/ 3391091 h 3507773"/>
              <a:gd name="connsiteX34" fmla="*/ 1718521 w 3248517"/>
              <a:gd name="connsiteY34" fmla="*/ 3303786 h 3507773"/>
              <a:gd name="connsiteX35" fmla="*/ 1746091 w 3248517"/>
              <a:gd name="connsiteY35" fmla="*/ 2908619 h 3507773"/>
              <a:gd name="connsiteX36" fmla="*/ 1870155 w 3248517"/>
              <a:gd name="connsiteY36" fmla="*/ 2623730 h 3507773"/>
              <a:gd name="connsiteX37" fmla="*/ 1975840 w 3248517"/>
              <a:gd name="connsiteY37" fmla="*/ 2844289 h 3507773"/>
              <a:gd name="connsiteX38" fmla="*/ 2058549 w 3248517"/>
              <a:gd name="connsiteY38" fmla="*/ 3060253 h 3507773"/>
              <a:gd name="connsiteX39" fmla="*/ 2104499 w 3248517"/>
              <a:gd name="connsiteY39" fmla="*/ 3358926 h 3507773"/>
              <a:gd name="connsiteX40" fmla="*/ 2141259 w 3248517"/>
              <a:gd name="connsiteY40" fmla="*/ 3326761 h 3507773"/>
              <a:gd name="connsiteX41" fmla="*/ 2155499 w 3248517"/>
              <a:gd name="connsiteY41" fmla="*/ 3478113 h 3507773"/>
              <a:gd name="connsiteX42" fmla="*/ 2309062 w 3248517"/>
              <a:gd name="connsiteY42" fmla="*/ 3507439 h 3507773"/>
              <a:gd name="connsiteX43" fmla="*/ 2353539 w 3248517"/>
              <a:gd name="connsiteY43" fmla="*/ 3463419 h 3507773"/>
              <a:gd name="connsiteX44" fmla="*/ 2240700 w 3248517"/>
              <a:gd name="connsiteY44" fmla="*/ 3366924 h 3507773"/>
              <a:gd name="connsiteX45" fmla="*/ 2145854 w 3248517"/>
              <a:gd name="connsiteY45" fmla="*/ 3087823 h 3507773"/>
              <a:gd name="connsiteX46" fmla="*/ 2101660 w 3248517"/>
              <a:gd name="connsiteY46" fmla="*/ 2817884 h 3507773"/>
              <a:gd name="connsiteX47" fmla="*/ 2072334 w 3248517"/>
              <a:gd name="connsiteY47" fmla="*/ 2357222 h 3507773"/>
              <a:gd name="connsiteX48" fmla="*/ 2313376 w 3248517"/>
              <a:gd name="connsiteY48" fmla="*/ 2205413 h 3507773"/>
              <a:gd name="connsiteX49" fmla="*/ 2604615 w 3248517"/>
              <a:gd name="connsiteY49" fmla="*/ 1779447 h 3507773"/>
              <a:gd name="connsiteX50" fmla="*/ 2672628 w 3248517"/>
              <a:gd name="connsiteY50" fmla="*/ 1448891 h 3507773"/>
              <a:gd name="connsiteX51" fmla="*/ 2785010 w 3248517"/>
              <a:gd name="connsiteY51" fmla="*/ 1398346 h 3507773"/>
              <a:gd name="connsiteX52" fmla="*/ 2774628 w 3248517"/>
              <a:gd name="connsiteY52" fmla="*/ 1288521 h 3507773"/>
              <a:gd name="connsiteX53" fmla="*/ 2760106 w 3248517"/>
              <a:gd name="connsiteY53" fmla="*/ 1231453 h 3507773"/>
              <a:gd name="connsiteX54" fmla="*/ 2783362 w 3248517"/>
              <a:gd name="connsiteY54" fmla="*/ 1121454 h 3507773"/>
              <a:gd name="connsiteX55" fmla="*/ 2813492 w 3248517"/>
              <a:gd name="connsiteY55" fmla="*/ 1132185 h 3507773"/>
              <a:gd name="connsiteX56" fmla="*/ 2807530 w 3248517"/>
              <a:gd name="connsiteY56" fmla="*/ 1066034 h 3507773"/>
              <a:gd name="connsiteX57" fmla="*/ 2835100 w 3248517"/>
              <a:gd name="connsiteY57" fmla="*/ 1020084 h 3507773"/>
              <a:gd name="connsiteX58" fmla="*/ 2946306 w 3248517"/>
              <a:gd name="connsiteY58" fmla="*/ 872562 h 3507773"/>
              <a:gd name="connsiteX59" fmla="*/ 2986734 w 3248517"/>
              <a:gd name="connsiteY59" fmla="*/ 771955 h 3507773"/>
              <a:gd name="connsiteX60" fmla="*/ 2876992 w 3248517"/>
              <a:gd name="connsiteY60" fmla="*/ 819245 h 3507773"/>
              <a:gd name="connsiteX61" fmla="*/ 2742744 w 3248517"/>
              <a:gd name="connsiteY61" fmla="*/ 868450 h 3507773"/>
              <a:gd name="connsiteX62" fmla="*/ 3074039 w 3248517"/>
              <a:gd name="connsiteY62" fmla="*/ 501589 h 3507773"/>
              <a:gd name="connsiteX63" fmla="*/ 3219323 w 3248517"/>
              <a:gd name="connsiteY63" fmla="*/ 46231 h 3507773"/>
              <a:gd name="connsiteX64" fmla="*/ 3119988 w 3248517"/>
              <a:gd name="connsiteY64" fmla="*/ 328453 h 3507773"/>
              <a:gd name="connsiteX65" fmla="*/ 3079371 w 3248517"/>
              <a:gd name="connsiteY65" fmla="*/ 38232 h 3507773"/>
              <a:gd name="connsiteX66" fmla="*/ 3059798 w 3248517"/>
              <a:gd name="connsiteY66" fmla="*/ 388642 h 3507773"/>
              <a:gd name="connsiteX67" fmla="*/ 2963023 w 3248517"/>
              <a:gd name="connsiteY67" fmla="*/ 482754 h 3507773"/>
              <a:gd name="connsiteX68" fmla="*/ 2822963 w 3248517"/>
              <a:gd name="connsiteY68" fmla="*/ 60189 h 3507773"/>
              <a:gd name="connsiteX69" fmla="*/ 2887119 w 3248517"/>
              <a:gd name="connsiteY69" fmla="*/ 521161 h 3507773"/>
              <a:gd name="connsiteX70" fmla="*/ 2715630 w 3248517"/>
              <a:gd name="connsiteY70" fmla="*/ 730601 h 3507773"/>
              <a:gd name="connsiteX71" fmla="*/ 2649828 w 3248517"/>
              <a:gd name="connsiteY71" fmla="*/ 620884 h 3507773"/>
              <a:gd name="connsiteX72" fmla="*/ 2633832 w 3248517"/>
              <a:gd name="connsiteY72" fmla="*/ 446449 h 3507773"/>
              <a:gd name="connsiteX73" fmla="*/ 2586971 w 3248517"/>
              <a:gd name="connsiteY73" fmla="*/ 643296 h 3507773"/>
              <a:gd name="connsiteX74" fmla="*/ 2650846 w 3248517"/>
              <a:gd name="connsiteY74" fmla="*/ 771218 h 3507773"/>
              <a:gd name="connsiteX75" fmla="*/ 2632922 w 3248517"/>
              <a:gd name="connsiteY75" fmla="*/ 854946 h 3507773"/>
              <a:gd name="connsiteX76" fmla="*/ 2481287 w 3248517"/>
              <a:gd name="connsiteY76" fmla="*/ 854665 h 3507773"/>
              <a:gd name="connsiteX77" fmla="*/ 2393982 w 3248517"/>
              <a:gd name="connsiteY77" fmla="*/ 753575 h 3507773"/>
              <a:gd name="connsiteX78" fmla="*/ 2447929 w 3248517"/>
              <a:gd name="connsiteY78" fmla="*/ 605344 h 3507773"/>
              <a:gd name="connsiteX79" fmla="*/ 2420079 w 3248517"/>
              <a:gd name="connsiteY79" fmla="*/ 458586 h 3507773"/>
              <a:gd name="connsiteX80" fmla="*/ 2330389 w 3248517"/>
              <a:gd name="connsiteY80" fmla="*/ 702575 h 3507773"/>
              <a:gd name="connsiteX81" fmla="*/ 2045501 w 3248517"/>
              <a:gd name="connsiteY81" fmla="*/ 470160 h 3507773"/>
              <a:gd name="connsiteX82" fmla="*/ 2079139 w 3248517"/>
              <a:gd name="connsiteY82" fmla="*/ 379171 h 3507773"/>
              <a:gd name="connsiteX83" fmla="*/ 2305379 w 3248517"/>
              <a:gd name="connsiteY83" fmla="*/ 238764 h 3507773"/>
              <a:gd name="connsiteX84" fmla="*/ 2167863 w 3248517"/>
              <a:gd name="connsiteY84" fmla="*/ 296731 h 3507773"/>
              <a:gd name="connsiteX85" fmla="*/ 2035574 w 3248517"/>
              <a:gd name="connsiteY85" fmla="*/ 307863 h 3507773"/>
              <a:gd name="connsiteX86" fmla="*/ 2047899 w 3248517"/>
              <a:gd name="connsiteY86" fmla="*/ 174099 h 3507773"/>
              <a:gd name="connsiteX87" fmla="*/ 2126456 w 3248517"/>
              <a:gd name="connsiteY87" fmla="*/ 0 h 3507773"/>
              <a:gd name="connsiteX88" fmla="*/ 1966650 w 3248517"/>
              <a:gd name="connsiteY88" fmla="*/ 257318 h 3507773"/>
              <a:gd name="connsiteX89" fmla="*/ 1936870 w 3248517"/>
              <a:gd name="connsiteY89" fmla="*/ 32164 h 3507773"/>
              <a:gd name="connsiteX90" fmla="*/ 1901275 w 3248517"/>
              <a:gd name="connsiteY90" fmla="*/ 208756 h 3507773"/>
              <a:gd name="connsiteX91" fmla="*/ 1931363 w 3248517"/>
              <a:gd name="connsiteY91" fmla="*/ 367315 h 3507773"/>
              <a:gd name="connsiteX92" fmla="*/ 1837294 w 3248517"/>
              <a:gd name="connsiteY92" fmla="*/ 288733 h 3507773"/>
              <a:gd name="connsiteX93" fmla="*/ 1776782 w 3248517"/>
              <a:gd name="connsiteY93" fmla="*/ 138130 h 3507773"/>
              <a:gd name="connsiteX94" fmla="*/ 1812524 w 3248517"/>
              <a:gd name="connsiteY94" fmla="*/ 363351 h 3507773"/>
              <a:gd name="connsiteX95" fmla="*/ 2358415 w 3248517"/>
              <a:gd name="connsiteY95" fmla="*/ 907420 h 3507773"/>
              <a:gd name="connsiteX96" fmla="*/ 2235543 w 3248517"/>
              <a:gd name="connsiteY96" fmla="*/ 830779 h 3507773"/>
              <a:gd name="connsiteX97" fmla="*/ 2065635 w 3248517"/>
              <a:gd name="connsiteY97" fmla="*/ 746314 h 3507773"/>
              <a:gd name="connsiteX98" fmla="*/ 2108531 w 3248517"/>
              <a:gd name="connsiteY98" fmla="*/ 998194 h 3507773"/>
              <a:gd name="connsiteX99" fmla="*/ 2259254 w 3248517"/>
              <a:gd name="connsiteY99" fmla="*/ 1067227 h 3507773"/>
              <a:gd name="connsiteX100" fmla="*/ 2285163 w 3248517"/>
              <a:gd name="connsiteY100" fmla="*/ 1144483 h 3507773"/>
              <a:gd name="connsiteX101" fmla="*/ 2187208 w 3248517"/>
              <a:gd name="connsiteY101" fmla="*/ 1396872 h 3507773"/>
              <a:gd name="connsiteX102" fmla="*/ 1962055 w 3248517"/>
              <a:gd name="connsiteY102" fmla="*/ 1419847 h 3507773"/>
              <a:gd name="connsiteX103" fmla="*/ 1658786 w 3248517"/>
              <a:gd name="connsiteY103" fmla="*/ 1452012 h 3507773"/>
              <a:gd name="connsiteX104" fmla="*/ 514638 w 3248517"/>
              <a:gd name="connsiteY104" fmla="*/ 1433632 h 3507773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4638 w 3248517"/>
              <a:gd name="connsiteY104" fmla="*/ 1433632 h 3507439"/>
              <a:gd name="connsiteX0" fmla="*/ 511620 w 3248517"/>
              <a:gd name="connsiteY0" fmla="*/ 1445703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1620 w 3248517"/>
              <a:gd name="connsiteY104" fmla="*/ 1445703 h 3507439"/>
              <a:gd name="connsiteX0" fmla="*/ 511620 w 3248517"/>
              <a:gd name="connsiteY0" fmla="*/ 1445703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1620 w 3248517"/>
              <a:gd name="connsiteY104" fmla="*/ 1445703 h 3507439"/>
              <a:gd name="connsiteX0" fmla="*/ 511620 w 3248517"/>
              <a:gd name="connsiteY0" fmla="*/ 1445703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1620 w 3248517"/>
              <a:gd name="connsiteY104" fmla="*/ 1445703 h 3507439"/>
              <a:gd name="connsiteX0" fmla="*/ 436174 w 3248517"/>
              <a:gd name="connsiteY0" fmla="*/ 1463810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436174 w 3248517"/>
              <a:gd name="connsiteY104" fmla="*/ 1463810 h 3507439"/>
              <a:gd name="connsiteX0" fmla="*/ 1565233 w 3248517"/>
              <a:gd name="connsiteY0" fmla="*/ 1433906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18380 w 3248517"/>
              <a:gd name="connsiteY4" fmla="*/ 178744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18380 w 3248517"/>
              <a:gd name="connsiteY4" fmla="*/ 178744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18380 w 3248517"/>
              <a:gd name="connsiteY4" fmla="*/ 178744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53654 w 3248517"/>
              <a:gd name="connsiteY4" fmla="*/ 177116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46239 w 3229523"/>
              <a:gd name="connsiteY0" fmla="*/ 1433906 h 3507439"/>
              <a:gd name="connsiteX1" fmla="*/ 827604 w 3229523"/>
              <a:gd name="connsiteY1" fmla="*/ 1430614 h 3507439"/>
              <a:gd name="connsiteX2" fmla="*/ 507353 w 3229523"/>
              <a:gd name="connsiteY2" fmla="*/ 1443019 h 3507439"/>
              <a:gd name="connsiteX3" fmla="*/ 183185 w 3229523"/>
              <a:gd name="connsiteY3" fmla="*/ 1603646 h 3507439"/>
              <a:gd name="connsiteX4" fmla="*/ 34660 w 3229523"/>
              <a:gd name="connsiteY4" fmla="*/ 1771165 h 3507439"/>
              <a:gd name="connsiteX5" fmla="*/ 0 w 3229523"/>
              <a:gd name="connsiteY5" fmla="*/ 2063143 h 3507439"/>
              <a:gd name="connsiteX6" fmla="*/ 132641 w 3229523"/>
              <a:gd name="connsiteY6" fmla="*/ 1952864 h 3507439"/>
              <a:gd name="connsiteX7" fmla="*/ 169400 w 3229523"/>
              <a:gd name="connsiteY7" fmla="*/ 2003409 h 3507439"/>
              <a:gd name="connsiteX8" fmla="*/ 183185 w 3229523"/>
              <a:gd name="connsiteY8" fmla="*/ 1856369 h 3507439"/>
              <a:gd name="connsiteX9" fmla="*/ 261300 w 3229523"/>
              <a:gd name="connsiteY9" fmla="*/ 2269917 h 3507439"/>
              <a:gd name="connsiteX10" fmla="*/ 17766 w 3229523"/>
              <a:gd name="connsiteY10" fmla="*/ 2550211 h 3507439"/>
              <a:gd name="connsiteX11" fmla="*/ 26956 w 3229523"/>
              <a:gd name="connsiteY11" fmla="*/ 3363521 h 3507439"/>
              <a:gd name="connsiteX12" fmla="*/ 86691 w 3229523"/>
              <a:gd name="connsiteY12" fmla="*/ 3326761 h 3507439"/>
              <a:gd name="connsiteX13" fmla="*/ 114261 w 3229523"/>
              <a:gd name="connsiteY13" fmla="*/ 3469206 h 3507439"/>
              <a:gd name="connsiteX14" fmla="*/ 279680 w 3229523"/>
              <a:gd name="connsiteY14" fmla="*/ 3464611 h 3507439"/>
              <a:gd name="connsiteX15" fmla="*/ 334819 w 3229523"/>
              <a:gd name="connsiteY15" fmla="*/ 3427851 h 3507439"/>
              <a:gd name="connsiteX16" fmla="*/ 155615 w 3229523"/>
              <a:gd name="connsiteY16" fmla="*/ 3276217 h 3507439"/>
              <a:gd name="connsiteX17" fmla="*/ 151020 w 3229523"/>
              <a:gd name="connsiteY17" fmla="*/ 2720225 h 3507439"/>
              <a:gd name="connsiteX18" fmla="*/ 371579 w 3229523"/>
              <a:gd name="connsiteY18" fmla="*/ 2605350 h 3507439"/>
              <a:gd name="connsiteX19" fmla="*/ 279680 w 3229523"/>
              <a:gd name="connsiteY19" fmla="*/ 2734010 h 3507439"/>
              <a:gd name="connsiteX20" fmla="*/ 661063 w 3229523"/>
              <a:gd name="connsiteY20" fmla="*/ 3294597 h 3507439"/>
              <a:gd name="connsiteX21" fmla="*/ 702417 w 3229523"/>
              <a:gd name="connsiteY21" fmla="*/ 3262432 h 3507439"/>
              <a:gd name="connsiteX22" fmla="*/ 716202 w 3229523"/>
              <a:gd name="connsiteY22" fmla="*/ 3363521 h 3507439"/>
              <a:gd name="connsiteX23" fmla="*/ 909191 w 3229523"/>
              <a:gd name="connsiteY23" fmla="*/ 3363521 h 3507439"/>
              <a:gd name="connsiteX24" fmla="*/ 955141 w 3229523"/>
              <a:gd name="connsiteY24" fmla="*/ 3331356 h 3507439"/>
              <a:gd name="connsiteX25" fmla="*/ 739177 w 3229523"/>
              <a:gd name="connsiteY25" fmla="*/ 3193507 h 3507439"/>
              <a:gd name="connsiteX26" fmla="*/ 491049 w 3229523"/>
              <a:gd name="connsiteY26" fmla="*/ 2821314 h 3507439"/>
              <a:gd name="connsiteX27" fmla="*/ 500239 w 3229523"/>
              <a:gd name="connsiteY27" fmla="*/ 2738605 h 3507439"/>
              <a:gd name="connsiteX28" fmla="*/ 895406 w 3229523"/>
              <a:gd name="connsiteY28" fmla="*/ 2334247 h 3507439"/>
              <a:gd name="connsiteX29" fmla="*/ 1690337 w 3229523"/>
              <a:gd name="connsiteY29" fmla="*/ 2380197 h 3507439"/>
              <a:gd name="connsiteX30" fmla="*/ 1566273 w 3229523"/>
              <a:gd name="connsiteY30" fmla="*/ 3248647 h 3507439"/>
              <a:gd name="connsiteX31" fmla="*/ 1603032 w 3229523"/>
              <a:gd name="connsiteY31" fmla="*/ 3239457 h 3507439"/>
              <a:gd name="connsiteX32" fmla="*/ 1598438 w 3229523"/>
              <a:gd name="connsiteY32" fmla="*/ 3386496 h 3507439"/>
              <a:gd name="connsiteX33" fmla="*/ 1805211 w 3229523"/>
              <a:gd name="connsiteY33" fmla="*/ 3450826 h 3507439"/>
              <a:gd name="connsiteX34" fmla="*/ 1837376 w 3229523"/>
              <a:gd name="connsiteY34" fmla="*/ 3391091 h 3507439"/>
              <a:gd name="connsiteX35" fmla="*/ 1699527 w 3229523"/>
              <a:gd name="connsiteY35" fmla="*/ 3303786 h 3507439"/>
              <a:gd name="connsiteX36" fmla="*/ 1727097 w 3229523"/>
              <a:gd name="connsiteY36" fmla="*/ 2908619 h 3507439"/>
              <a:gd name="connsiteX37" fmla="*/ 1851161 w 3229523"/>
              <a:gd name="connsiteY37" fmla="*/ 2623730 h 3507439"/>
              <a:gd name="connsiteX38" fmla="*/ 1956846 w 3229523"/>
              <a:gd name="connsiteY38" fmla="*/ 2844289 h 3507439"/>
              <a:gd name="connsiteX39" fmla="*/ 2039555 w 3229523"/>
              <a:gd name="connsiteY39" fmla="*/ 3060253 h 3507439"/>
              <a:gd name="connsiteX40" fmla="*/ 2074841 w 3229523"/>
              <a:gd name="connsiteY40" fmla="*/ 3350929 h 3507439"/>
              <a:gd name="connsiteX41" fmla="*/ 2119599 w 3229523"/>
              <a:gd name="connsiteY41" fmla="*/ 3345423 h 3507439"/>
              <a:gd name="connsiteX42" fmla="*/ 2136505 w 3229523"/>
              <a:gd name="connsiteY42" fmla="*/ 3478113 h 3507439"/>
              <a:gd name="connsiteX43" fmla="*/ 2290068 w 3229523"/>
              <a:gd name="connsiteY43" fmla="*/ 3507439 h 3507439"/>
              <a:gd name="connsiteX44" fmla="*/ 2334545 w 3229523"/>
              <a:gd name="connsiteY44" fmla="*/ 3463419 h 3507439"/>
              <a:gd name="connsiteX45" fmla="*/ 2221706 w 3229523"/>
              <a:gd name="connsiteY45" fmla="*/ 3366924 h 3507439"/>
              <a:gd name="connsiteX46" fmla="*/ 2126860 w 3229523"/>
              <a:gd name="connsiteY46" fmla="*/ 3087823 h 3507439"/>
              <a:gd name="connsiteX47" fmla="*/ 2082666 w 3229523"/>
              <a:gd name="connsiteY47" fmla="*/ 2817884 h 3507439"/>
              <a:gd name="connsiteX48" fmla="*/ 2053340 w 3229523"/>
              <a:gd name="connsiteY48" fmla="*/ 2357222 h 3507439"/>
              <a:gd name="connsiteX49" fmla="*/ 2294382 w 3229523"/>
              <a:gd name="connsiteY49" fmla="*/ 2205413 h 3507439"/>
              <a:gd name="connsiteX50" fmla="*/ 2585621 w 3229523"/>
              <a:gd name="connsiteY50" fmla="*/ 1779447 h 3507439"/>
              <a:gd name="connsiteX51" fmla="*/ 2653634 w 3229523"/>
              <a:gd name="connsiteY51" fmla="*/ 1448891 h 3507439"/>
              <a:gd name="connsiteX52" fmla="*/ 2766016 w 3229523"/>
              <a:gd name="connsiteY52" fmla="*/ 1398346 h 3507439"/>
              <a:gd name="connsiteX53" fmla="*/ 2755634 w 3229523"/>
              <a:gd name="connsiteY53" fmla="*/ 1288521 h 3507439"/>
              <a:gd name="connsiteX54" fmla="*/ 2741112 w 3229523"/>
              <a:gd name="connsiteY54" fmla="*/ 1231453 h 3507439"/>
              <a:gd name="connsiteX55" fmla="*/ 2764368 w 3229523"/>
              <a:gd name="connsiteY55" fmla="*/ 1121454 h 3507439"/>
              <a:gd name="connsiteX56" fmla="*/ 2794498 w 3229523"/>
              <a:gd name="connsiteY56" fmla="*/ 1132185 h 3507439"/>
              <a:gd name="connsiteX57" fmla="*/ 2788536 w 3229523"/>
              <a:gd name="connsiteY57" fmla="*/ 1066034 h 3507439"/>
              <a:gd name="connsiteX58" fmla="*/ 2816106 w 3229523"/>
              <a:gd name="connsiteY58" fmla="*/ 1020084 h 3507439"/>
              <a:gd name="connsiteX59" fmla="*/ 2927312 w 3229523"/>
              <a:gd name="connsiteY59" fmla="*/ 872562 h 3507439"/>
              <a:gd name="connsiteX60" fmla="*/ 2967740 w 3229523"/>
              <a:gd name="connsiteY60" fmla="*/ 771955 h 3507439"/>
              <a:gd name="connsiteX61" fmla="*/ 2857998 w 3229523"/>
              <a:gd name="connsiteY61" fmla="*/ 819245 h 3507439"/>
              <a:gd name="connsiteX62" fmla="*/ 2723750 w 3229523"/>
              <a:gd name="connsiteY62" fmla="*/ 868450 h 3507439"/>
              <a:gd name="connsiteX63" fmla="*/ 3055045 w 3229523"/>
              <a:gd name="connsiteY63" fmla="*/ 501589 h 3507439"/>
              <a:gd name="connsiteX64" fmla="*/ 3200329 w 3229523"/>
              <a:gd name="connsiteY64" fmla="*/ 46231 h 3507439"/>
              <a:gd name="connsiteX65" fmla="*/ 3100994 w 3229523"/>
              <a:gd name="connsiteY65" fmla="*/ 328453 h 3507439"/>
              <a:gd name="connsiteX66" fmla="*/ 3060377 w 3229523"/>
              <a:gd name="connsiteY66" fmla="*/ 38232 h 3507439"/>
              <a:gd name="connsiteX67" fmla="*/ 3040804 w 3229523"/>
              <a:gd name="connsiteY67" fmla="*/ 388642 h 3507439"/>
              <a:gd name="connsiteX68" fmla="*/ 2944029 w 3229523"/>
              <a:gd name="connsiteY68" fmla="*/ 482754 h 3507439"/>
              <a:gd name="connsiteX69" fmla="*/ 2803969 w 3229523"/>
              <a:gd name="connsiteY69" fmla="*/ 60189 h 3507439"/>
              <a:gd name="connsiteX70" fmla="*/ 2868125 w 3229523"/>
              <a:gd name="connsiteY70" fmla="*/ 521161 h 3507439"/>
              <a:gd name="connsiteX71" fmla="*/ 2696636 w 3229523"/>
              <a:gd name="connsiteY71" fmla="*/ 730601 h 3507439"/>
              <a:gd name="connsiteX72" fmla="*/ 2630834 w 3229523"/>
              <a:gd name="connsiteY72" fmla="*/ 620884 h 3507439"/>
              <a:gd name="connsiteX73" fmla="*/ 2614838 w 3229523"/>
              <a:gd name="connsiteY73" fmla="*/ 446449 h 3507439"/>
              <a:gd name="connsiteX74" fmla="*/ 2567977 w 3229523"/>
              <a:gd name="connsiteY74" fmla="*/ 643296 h 3507439"/>
              <a:gd name="connsiteX75" fmla="*/ 2631852 w 3229523"/>
              <a:gd name="connsiteY75" fmla="*/ 771218 h 3507439"/>
              <a:gd name="connsiteX76" fmla="*/ 2613928 w 3229523"/>
              <a:gd name="connsiteY76" fmla="*/ 854946 h 3507439"/>
              <a:gd name="connsiteX77" fmla="*/ 2462293 w 3229523"/>
              <a:gd name="connsiteY77" fmla="*/ 854665 h 3507439"/>
              <a:gd name="connsiteX78" fmla="*/ 2374988 w 3229523"/>
              <a:gd name="connsiteY78" fmla="*/ 753575 h 3507439"/>
              <a:gd name="connsiteX79" fmla="*/ 2428935 w 3229523"/>
              <a:gd name="connsiteY79" fmla="*/ 605344 h 3507439"/>
              <a:gd name="connsiteX80" fmla="*/ 2401085 w 3229523"/>
              <a:gd name="connsiteY80" fmla="*/ 458586 h 3507439"/>
              <a:gd name="connsiteX81" fmla="*/ 2311395 w 3229523"/>
              <a:gd name="connsiteY81" fmla="*/ 702575 h 3507439"/>
              <a:gd name="connsiteX82" fmla="*/ 2026507 w 3229523"/>
              <a:gd name="connsiteY82" fmla="*/ 470160 h 3507439"/>
              <a:gd name="connsiteX83" fmla="*/ 2060145 w 3229523"/>
              <a:gd name="connsiteY83" fmla="*/ 379171 h 3507439"/>
              <a:gd name="connsiteX84" fmla="*/ 2286385 w 3229523"/>
              <a:gd name="connsiteY84" fmla="*/ 238764 h 3507439"/>
              <a:gd name="connsiteX85" fmla="*/ 2148869 w 3229523"/>
              <a:gd name="connsiteY85" fmla="*/ 296731 h 3507439"/>
              <a:gd name="connsiteX86" fmla="*/ 2016580 w 3229523"/>
              <a:gd name="connsiteY86" fmla="*/ 307863 h 3507439"/>
              <a:gd name="connsiteX87" fmla="*/ 2028905 w 3229523"/>
              <a:gd name="connsiteY87" fmla="*/ 174099 h 3507439"/>
              <a:gd name="connsiteX88" fmla="*/ 2107462 w 3229523"/>
              <a:gd name="connsiteY88" fmla="*/ 0 h 3507439"/>
              <a:gd name="connsiteX89" fmla="*/ 1947656 w 3229523"/>
              <a:gd name="connsiteY89" fmla="*/ 257318 h 3507439"/>
              <a:gd name="connsiteX90" fmla="*/ 1917876 w 3229523"/>
              <a:gd name="connsiteY90" fmla="*/ 32164 h 3507439"/>
              <a:gd name="connsiteX91" fmla="*/ 1882281 w 3229523"/>
              <a:gd name="connsiteY91" fmla="*/ 208756 h 3507439"/>
              <a:gd name="connsiteX92" fmla="*/ 1912369 w 3229523"/>
              <a:gd name="connsiteY92" fmla="*/ 367315 h 3507439"/>
              <a:gd name="connsiteX93" fmla="*/ 1818300 w 3229523"/>
              <a:gd name="connsiteY93" fmla="*/ 288733 h 3507439"/>
              <a:gd name="connsiteX94" fmla="*/ 1757788 w 3229523"/>
              <a:gd name="connsiteY94" fmla="*/ 138130 h 3507439"/>
              <a:gd name="connsiteX95" fmla="*/ 1793530 w 3229523"/>
              <a:gd name="connsiteY95" fmla="*/ 363351 h 3507439"/>
              <a:gd name="connsiteX96" fmla="*/ 2339421 w 3229523"/>
              <a:gd name="connsiteY96" fmla="*/ 907420 h 3507439"/>
              <a:gd name="connsiteX97" fmla="*/ 2216549 w 3229523"/>
              <a:gd name="connsiteY97" fmla="*/ 830779 h 3507439"/>
              <a:gd name="connsiteX98" fmla="*/ 2046641 w 3229523"/>
              <a:gd name="connsiteY98" fmla="*/ 746314 h 3507439"/>
              <a:gd name="connsiteX99" fmla="*/ 2089537 w 3229523"/>
              <a:gd name="connsiteY99" fmla="*/ 998194 h 3507439"/>
              <a:gd name="connsiteX100" fmla="*/ 2240260 w 3229523"/>
              <a:gd name="connsiteY100" fmla="*/ 1067227 h 3507439"/>
              <a:gd name="connsiteX101" fmla="*/ 2266169 w 3229523"/>
              <a:gd name="connsiteY101" fmla="*/ 1144483 h 3507439"/>
              <a:gd name="connsiteX102" fmla="*/ 2168214 w 3229523"/>
              <a:gd name="connsiteY102" fmla="*/ 1396872 h 3507439"/>
              <a:gd name="connsiteX103" fmla="*/ 1825366 w 3229523"/>
              <a:gd name="connsiteY103" fmla="*/ 1398722 h 3507439"/>
              <a:gd name="connsiteX104" fmla="*/ 1546239 w 3229523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2755 w 3229637"/>
              <a:gd name="connsiteY6" fmla="*/ 195286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2755 w 3229637"/>
              <a:gd name="connsiteY6" fmla="*/ 195286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05621 w 3229637"/>
              <a:gd name="connsiteY6" fmla="*/ 192030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2755 w 3229637"/>
              <a:gd name="connsiteY6" fmla="*/ 1917591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202292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34161 w 3229637"/>
              <a:gd name="connsiteY10" fmla="*/ 253935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69204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27070 w 3229637"/>
              <a:gd name="connsiteY12" fmla="*/ 3363521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27070 w 3229637"/>
              <a:gd name="connsiteY12" fmla="*/ 3363521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27070 w 3229637"/>
              <a:gd name="connsiteY12" fmla="*/ 3363521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10513 w 3229637"/>
              <a:gd name="connsiteY16" fmla="*/ 343056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10513 w 3229637"/>
              <a:gd name="connsiteY16" fmla="*/ 343056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05086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05086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9641 w 3229637"/>
              <a:gd name="connsiteY20" fmla="*/ 273943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9641 w 3229637"/>
              <a:gd name="connsiteY20" fmla="*/ 273943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9318 w 3229637"/>
              <a:gd name="connsiteY21" fmla="*/ 330273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9318 w 3229637"/>
              <a:gd name="connsiteY21" fmla="*/ 330273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7445 w 3229637"/>
              <a:gd name="connsiteY25" fmla="*/ 3374374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7445 w 3229637"/>
              <a:gd name="connsiteY25" fmla="*/ 3374374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7445 w 3229637"/>
              <a:gd name="connsiteY25" fmla="*/ 3374374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6526 w 3229637"/>
              <a:gd name="connsiteY30" fmla="*/ 2339674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6526 w 3229637"/>
              <a:gd name="connsiteY30" fmla="*/ 2339674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587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587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66387 w 3229637"/>
              <a:gd name="connsiteY33" fmla="*/ 3248647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66387 w 3229637"/>
              <a:gd name="connsiteY33" fmla="*/ 3248647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66387 w 3229637"/>
              <a:gd name="connsiteY33" fmla="*/ 3248647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72765 w 3229637"/>
              <a:gd name="connsiteY36" fmla="*/ 3445399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150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150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150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</a:cxnLst>
            <a:rect l="l" t="t" r="r" b="b"/>
            <a:pathLst>
              <a:path w="3229637" h="3507439">
                <a:moveTo>
                  <a:pt x="1546353" y="1433906"/>
                </a:moveTo>
                <a:cubicBezTo>
                  <a:pt x="1264376" y="1403510"/>
                  <a:pt x="925128" y="1423449"/>
                  <a:pt x="827718" y="1430614"/>
                </a:cubicBezTo>
                <a:cubicBezTo>
                  <a:pt x="652559" y="1443198"/>
                  <a:pt x="599781" y="1417197"/>
                  <a:pt x="507467" y="1443019"/>
                </a:cubicBezTo>
                <a:cubicBezTo>
                  <a:pt x="400064" y="1480911"/>
                  <a:pt x="265948" y="1557307"/>
                  <a:pt x="183299" y="1603646"/>
                </a:cubicBezTo>
                <a:lnTo>
                  <a:pt x="34774" y="1771165"/>
                </a:lnTo>
                <a:cubicBezTo>
                  <a:pt x="23221" y="1868491"/>
                  <a:pt x="-1899" y="1976670"/>
                  <a:pt x="114" y="2063143"/>
                </a:cubicBezTo>
                <a:cubicBezTo>
                  <a:pt x="52468" y="2034523"/>
                  <a:pt x="112961" y="1995052"/>
                  <a:pt x="130041" y="1914878"/>
                </a:cubicBezTo>
                <a:lnTo>
                  <a:pt x="134241" y="1957282"/>
                </a:lnTo>
                <a:cubicBezTo>
                  <a:pt x="166875" y="1937211"/>
                  <a:pt x="175086" y="1876440"/>
                  <a:pt x="191439" y="1842802"/>
                </a:cubicBezTo>
                <a:cubicBezTo>
                  <a:pt x="195770" y="1982461"/>
                  <a:pt x="243514" y="2113978"/>
                  <a:pt x="283120" y="2256350"/>
                </a:cubicBezTo>
                <a:cubicBezTo>
                  <a:pt x="259827" y="2484546"/>
                  <a:pt x="92727" y="2476676"/>
                  <a:pt x="20594" y="2555637"/>
                </a:cubicBezTo>
                <a:cubicBezTo>
                  <a:pt x="26324" y="2711887"/>
                  <a:pt x="58648" y="3002221"/>
                  <a:pt x="48874" y="3136868"/>
                </a:cubicBezTo>
                <a:cubicBezTo>
                  <a:pt x="44526" y="3203682"/>
                  <a:pt x="398" y="3311521"/>
                  <a:pt x="43351" y="3349954"/>
                </a:cubicBezTo>
                <a:lnTo>
                  <a:pt x="86805" y="3307767"/>
                </a:lnTo>
                <a:cubicBezTo>
                  <a:pt x="79715" y="3372434"/>
                  <a:pt x="94332" y="3390973"/>
                  <a:pt x="103522" y="3444786"/>
                </a:cubicBezTo>
                <a:cubicBezTo>
                  <a:pt x="108011" y="3470388"/>
                  <a:pt x="234603" y="3474284"/>
                  <a:pt x="266227" y="3470038"/>
                </a:cubicBezTo>
                <a:lnTo>
                  <a:pt x="291519" y="3414284"/>
                </a:lnTo>
                <a:cubicBezTo>
                  <a:pt x="298714" y="3384542"/>
                  <a:pt x="162101" y="3330379"/>
                  <a:pt x="155729" y="3276217"/>
                </a:cubicBezTo>
                <a:cubicBezTo>
                  <a:pt x="135204" y="3093600"/>
                  <a:pt x="133673" y="2780742"/>
                  <a:pt x="148421" y="2703945"/>
                </a:cubicBezTo>
                <a:cubicBezTo>
                  <a:pt x="211992" y="2659323"/>
                  <a:pt x="297269" y="2633693"/>
                  <a:pt x="379833" y="2591783"/>
                </a:cubicBezTo>
                <a:cubicBezTo>
                  <a:pt x="345582" y="2657281"/>
                  <a:pt x="300479" y="2720065"/>
                  <a:pt x="306928" y="2747577"/>
                </a:cubicBezTo>
                <a:cubicBezTo>
                  <a:pt x="359398" y="2841590"/>
                  <a:pt x="536574" y="3017207"/>
                  <a:pt x="588832" y="3126014"/>
                </a:cubicBezTo>
                <a:cubicBezTo>
                  <a:pt x="649230" y="3218541"/>
                  <a:pt x="646298" y="3284975"/>
                  <a:pt x="669318" y="3302737"/>
                </a:cubicBezTo>
                <a:lnTo>
                  <a:pt x="702531" y="3262432"/>
                </a:lnTo>
                <a:cubicBezTo>
                  <a:pt x="707126" y="3323263"/>
                  <a:pt x="744281" y="3389519"/>
                  <a:pt x="811283" y="3396081"/>
                </a:cubicBezTo>
                <a:cubicBezTo>
                  <a:pt x="852097" y="3401508"/>
                  <a:pt x="879345" y="3396081"/>
                  <a:pt x="912019" y="3377088"/>
                </a:cubicBezTo>
                <a:cubicBezTo>
                  <a:pt x="909247" y="3350086"/>
                  <a:pt x="911901" y="3336651"/>
                  <a:pt x="930835" y="3317789"/>
                </a:cubicBezTo>
                <a:cubicBezTo>
                  <a:pt x="866083" y="3279979"/>
                  <a:pt x="823037" y="3261164"/>
                  <a:pt x="771852" y="3228780"/>
                </a:cubicBezTo>
                <a:cubicBezTo>
                  <a:pt x="746123" y="3128232"/>
                  <a:pt x="554879" y="2957137"/>
                  <a:pt x="480310" y="2810461"/>
                </a:cubicBezTo>
                <a:cubicBezTo>
                  <a:pt x="492418" y="2764802"/>
                  <a:pt x="493672" y="2762557"/>
                  <a:pt x="500353" y="2738605"/>
                </a:cubicBezTo>
                <a:cubicBezTo>
                  <a:pt x="653782" y="2620099"/>
                  <a:pt x="834344" y="2509733"/>
                  <a:pt x="879239" y="2336960"/>
                </a:cubicBezTo>
                <a:cubicBezTo>
                  <a:pt x="1133363" y="2424633"/>
                  <a:pt x="1425474" y="2392920"/>
                  <a:pt x="1704018" y="2366631"/>
                </a:cubicBezTo>
                <a:cubicBezTo>
                  <a:pt x="1655617" y="2542458"/>
                  <a:pt x="1631990" y="2873190"/>
                  <a:pt x="1609052" y="3020193"/>
                </a:cubicBezTo>
                <a:cubicBezTo>
                  <a:pt x="1596967" y="3140062"/>
                  <a:pt x="1543857" y="3227931"/>
                  <a:pt x="1571814" y="3267640"/>
                </a:cubicBezTo>
                <a:lnTo>
                  <a:pt x="1597719" y="3234030"/>
                </a:lnTo>
                <a:cubicBezTo>
                  <a:pt x="1606136" y="3322839"/>
                  <a:pt x="1565714" y="3376374"/>
                  <a:pt x="1590412" y="3394636"/>
                </a:cubicBezTo>
                <a:cubicBezTo>
                  <a:pt x="1632203" y="3445926"/>
                  <a:pt x="1673994" y="3426669"/>
                  <a:pt x="1745632" y="3445399"/>
                </a:cubicBezTo>
                <a:cubicBezTo>
                  <a:pt x="1797054" y="3430009"/>
                  <a:pt x="1769789" y="3409194"/>
                  <a:pt x="1802217" y="3382951"/>
                </a:cubicBezTo>
                <a:cubicBezTo>
                  <a:pt x="1765312" y="3348423"/>
                  <a:pt x="1755539" y="3316607"/>
                  <a:pt x="1699641" y="3279366"/>
                </a:cubicBezTo>
                <a:cubicBezTo>
                  <a:pt x="1684411" y="3109658"/>
                  <a:pt x="1709882" y="3010495"/>
                  <a:pt x="1729925" y="2911333"/>
                </a:cubicBezTo>
                <a:cubicBezTo>
                  <a:pt x="1754095" y="2826318"/>
                  <a:pt x="1810825" y="2719598"/>
                  <a:pt x="1851275" y="2623730"/>
                </a:cubicBezTo>
                <a:cubicBezTo>
                  <a:pt x="1932630" y="2705389"/>
                  <a:pt x="1932586" y="2773483"/>
                  <a:pt x="1970527" y="2855143"/>
                </a:cubicBezTo>
                <a:cubicBezTo>
                  <a:pt x="1974581" y="2904519"/>
                  <a:pt x="2016622" y="2991883"/>
                  <a:pt x="2039669" y="3060253"/>
                </a:cubicBezTo>
                <a:cubicBezTo>
                  <a:pt x="2064998" y="3195132"/>
                  <a:pt x="2052530" y="3339346"/>
                  <a:pt x="2074955" y="3350929"/>
                </a:cubicBezTo>
                <a:lnTo>
                  <a:pt x="2119713" y="3345423"/>
                </a:lnTo>
                <a:cubicBezTo>
                  <a:pt x="2153785" y="3398539"/>
                  <a:pt x="2115877" y="3430328"/>
                  <a:pt x="2136619" y="3478113"/>
                </a:cubicBezTo>
                <a:cubicBezTo>
                  <a:pt x="2201137" y="3506549"/>
                  <a:pt x="2238994" y="3497664"/>
                  <a:pt x="2290182" y="3507439"/>
                </a:cubicBezTo>
                <a:cubicBezTo>
                  <a:pt x="2312116" y="3489211"/>
                  <a:pt x="2307393" y="3476315"/>
                  <a:pt x="2334659" y="3463419"/>
                </a:cubicBezTo>
                <a:cubicBezTo>
                  <a:pt x="2334369" y="3441918"/>
                  <a:pt x="2259433" y="3399089"/>
                  <a:pt x="2221820" y="3366924"/>
                </a:cubicBezTo>
                <a:cubicBezTo>
                  <a:pt x="2197314" y="3276556"/>
                  <a:pt x="2183470" y="3215514"/>
                  <a:pt x="2126974" y="3087823"/>
                </a:cubicBezTo>
                <a:cubicBezTo>
                  <a:pt x="2106911" y="3008507"/>
                  <a:pt x="2094845" y="2931857"/>
                  <a:pt x="2082780" y="2817884"/>
                </a:cubicBezTo>
                <a:cubicBezTo>
                  <a:pt x="2066784" y="2709650"/>
                  <a:pt x="2021463" y="2449460"/>
                  <a:pt x="2053454" y="2357222"/>
                </a:cubicBezTo>
                <a:cubicBezTo>
                  <a:pt x="2125803" y="2341275"/>
                  <a:pt x="2259469" y="2266680"/>
                  <a:pt x="2294496" y="2205413"/>
                </a:cubicBezTo>
                <a:cubicBezTo>
                  <a:pt x="2375580" y="2071422"/>
                  <a:pt x="2509982" y="1916105"/>
                  <a:pt x="2585735" y="1779447"/>
                </a:cubicBezTo>
                <a:cubicBezTo>
                  <a:pt x="2622624" y="1738575"/>
                  <a:pt x="2646183" y="1543081"/>
                  <a:pt x="2653748" y="1448891"/>
                </a:cubicBezTo>
                <a:cubicBezTo>
                  <a:pt x="2698318" y="1435597"/>
                  <a:pt x="2716228" y="1438299"/>
                  <a:pt x="2766130" y="1398346"/>
                </a:cubicBezTo>
                <a:lnTo>
                  <a:pt x="2755748" y="1288521"/>
                </a:lnTo>
                <a:cubicBezTo>
                  <a:pt x="2749130" y="1268610"/>
                  <a:pt x="2731849" y="1264694"/>
                  <a:pt x="2741226" y="1231453"/>
                </a:cubicBezTo>
                <a:lnTo>
                  <a:pt x="2764482" y="1121454"/>
                </a:lnTo>
                <a:lnTo>
                  <a:pt x="2794612" y="1132185"/>
                </a:lnTo>
                <a:cubicBezTo>
                  <a:pt x="2792625" y="1110135"/>
                  <a:pt x="2779974" y="1085418"/>
                  <a:pt x="2788650" y="1066034"/>
                </a:cubicBezTo>
                <a:cubicBezTo>
                  <a:pt x="2797840" y="1050717"/>
                  <a:pt x="2778270" y="1031680"/>
                  <a:pt x="2816220" y="1020084"/>
                </a:cubicBezTo>
                <a:cubicBezTo>
                  <a:pt x="2860676" y="1006500"/>
                  <a:pt x="2907486" y="969900"/>
                  <a:pt x="2927426" y="872562"/>
                </a:cubicBezTo>
                <a:cubicBezTo>
                  <a:pt x="2928705" y="852534"/>
                  <a:pt x="2989181" y="799948"/>
                  <a:pt x="2967854" y="771955"/>
                </a:cubicBezTo>
                <a:cubicBezTo>
                  <a:pt x="2949066" y="764252"/>
                  <a:pt x="2898777" y="792499"/>
                  <a:pt x="2858112" y="819245"/>
                </a:cubicBezTo>
                <a:cubicBezTo>
                  <a:pt x="2790789" y="832661"/>
                  <a:pt x="2777221" y="853857"/>
                  <a:pt x="2723864" y="868450"/>
                </a:cubicBezTo>
                <a:cubicBezTo>
                  <a:pt x="2756096" y="736388"/>
                  <a:pt x="2916290" y="604326"/>
                  <a:pt x="3055159" y="501589"/>
                </a:cubicBezTo>
                <a:cubicBezTo>
                  <a:pt x="3225330" y="382681"/>
                  <a:pt x="3264871" y="66500"/>
                  <a:pt x="3200443" y="46231"/>
                </a:cubicBezTo>
                <a:cubicBezTo>
                  <a:pt x="3146892" y="34559"/>
                  <a:pt x="3175986" y="321464"/>
                  <a:pt x="3101108" y="328453"/>
                </a:cubicBezTo>
                <a:cubicBezTo>
                  <a:pt x="3044914" y="303691"/>
                  <a:pt x="3095357" y="62994"/>
                  <a:pt x="3060491" y="38232"/>
                </a:cubicBezTo>
                <a:cubicBezTo>
                  <a:pt x="3008647" y="12855"/>
                  <a:pt x="3015451" y="270061"/>
                  <a:pt x="3040918" y="388642"/>
                </a:cubicBezTo>
                <a:cubicBezTo>
                  <a:pt x="3013103" y="420901"/>
                  <a:pt x="3001283" y="426502"/>
                  <a:pt x="2944143" y="482754"/>
                </a:cubicBezTo>
                <a:cubicBezTo>
                  <a:pt x="2930335" y="342788"/>
                  <a:pt x="2844550" y="29538"/>
                  <a:pt x="2804083" y="60189"/>
                </a:cubicBezTo>
                <a:cubicBezTo>
                  <a:pt x="2785480" y="78774"/>
                  <a:pt x="2900171" y="473252"/>
                  <a:pt x="2868239" y="521161"/>
                </a:cubicBezTo>
                <a:cubicBezTo>
                  <a:pt x="2806634" y="587420"/>
                  <a:pt x="2737028" y="706996"/>
                  <a:pt x="2696750" y="730601"/>
                </a:cubicBezTo>
                <a:cubicBezTo>
                  <a:pt x="2664152" y="742015"/>
                  <a:pt x="2652882" y="657456"/>
                  <a:pt x="2630948" y="620884"/>
                </a:cubicBezTo>
                <a:cubicBezTo>
                  <a:pt x="2603401" y="545856"/>
                  <a:pt x="2669158" y="465494"/>
                  <a:pt x="2614952" y="446449"/>
                </a:cubicBezTo>
                <a:cubicBezTo>
                  <a:pt x="2571784" y="441863"/>
                  <a:pt x="2544612" y="602562"/>
                  <a:pt x="2568091" y="643296"/>
                </a:cubicBezTo>
                <a:lnTo>
                  <a:pt x="2631966" y="771218"/>
                </a:lnTo>
                <a:cubicBezTo>
                  <a:pt x="2646430" y="800016"/>
                  <a:pt x="2639566" y="831480"/>
                  <a:pt x="2614042" y="854946"/>
                </a:cubicBezTo>
                <a:cubicBezTo>
                  <a:pt x="2566163" y="869071"/>
                  <a:pt x="2520950" y="869866"/>
                  <a:pt x="2462407" y="854665"/>
                </a:cubicBezTo>
                <a:cubicBezTo>
                  <a:pt x="2425307" y="842295"/>
                  <a:pt x="2382876" y="805934"/>
                  <a:pt x="2375102" y="753575"/>
                </a:cubicBezTo>
                <a:cubicBezTo>
                  <a:pt x="2369090" y="704165"/>
                  <a:pt x="2424397" y="646757"/>
                  <a:pt x="2429049" y="605344"/>
                </a:cubicBezTo>
                <a:cubicBezTo>
                  <a:pt x="2427763" y="535098"/>
                  <a:pt x="2434475" y="451520"/>
                  <a:pt x="2401199" y="458586"/>
                </a:cubicBezTo>
                <a:cubicBezTo>
                  <a:pt x="2365082" y="452830"/>
                  <a:pt x="2424936" y="548378"/>
                  <a:pt x="2311509" y="702575"/>
                </a:cubicBezTo>
                <a:cubicBezTo>
                  <a:pt x="2220989" y="632212"/>
                  <a:pt x="2071821" y="553853"/>
                  <a:pt x="2026621" y="470160"/>
                </a:cubicBezTo>
                <a:cubicBezTo>
                  <a:pt x="1999623" y="443385"/>
                  <a:pt x="2025942" y="381953"/>
                  <a:pt x="2060259" y="379171"/>
                </a:cubicBezTo>
                <a:cubicBezTo>
                  <a:pt x="2204986" y="353695"/>
                  <a:pt x="2304392" y="256241"/>
                  <a:pt x="2286499" y="238764"/>
                </a:cubicBezTo>
                <a:cubicBezTo>
                  <a:pt x="2243525" y="181926"/>
                  <a:pt x="2207280" y="277218"/>
                  <a:pt x="2148983" y="296731"/>
                </a:cubicBezTo>
                <a:cubicBezTo>
                  <a:pt x="2104016" y="308247"/>
                  <a:pt x="2032245" y="325191"/>
                  <a:pt x="2016694" y="307863"/>
                </a:cubicBezTo>
                <a:cubicBezTo>
                  <a:pt x="1994664" y="296198"/>
                  <a:pt x="2013872" y="225410"/>
                  <a:pt x="2029019" y="174099"/>
                </a:cubicBezTo>
                <a:cubicBezTo>
                  <a:pt x="2044166" y="122789"/>
                  <a:pt x="2157107" y="19899"/>
                  <a:pt x="2107576" y="0"/>
                </a:cubicBezTo>
                <a:cubicBezTo>
                  <a:pt x="1955669" y="37787"/>
                  <a:pt x="1963716" y="256853"/>
                  <a:pt x="1947770" y="257318"/>
                </a:cubicBezTo>
                <a:cubicBezTo>
                  <a:pt x="1916516" y="251580"/>
                  <a:pt x="1941247" y="43233"/>
                  <a:pt x="1917990" y="32164"/>
                </a:cubicBezTo>
                <a:cubicBezTo>
                  <a:pt x="1888433" y="26736"/>
                  <a:pt x="1880202" y="152898"/>
                  <a:pt x="1882395" y="208756"/>
                </a:cubicBezTo>
                <a:cubicBezTo>
                  <a:pt x="1881922" y="261948"/>
                  <a:pt x="1928478" y="361984"/>
                  <a:pt x="1912483" y="367315"/>
                </a:cubicBezTo>
                <a:cubicBezTo>
                  <a:pt x="1891889" y="385195"/>
                  <a:pt x="1844622" y="326931"/>
                  <a:pt x="1818414" y="288733"/>
                </a:cubicBezTo>
                <a:cubicBezTo>
                  <a:pt x="1792206" y="250536"/>
                  <a:pt x="1795354" y="143466"/>
                  <a:pt x="1757902" y="138130"/>
                </a:cubicBezTo>
                <a:cubicBezTo>
                  <a:pt x="1723607" y="136782"/>
                  <a:pt x="1755960" y="314047"/>
                  <a:pt x="1793644" y="363351"/>
                </a:cubicBezTo>
                <a:cubicBezTo>
                  <a:pt x="1916958" y="503831"/>
                  <a:pt x="2378839" y="844252"/>
                  <a:pt x="2339535" y="907420"/>
                </a:cubicBezTo>
                <a:cubicBezTo>
                  <a:pt x="2313684" y="938745"/>
                  <a:pt x="2261175" y="855437"/>
                  <a:pt x="2216663" y="830779"/>
                </a:cubicBezTo>
                <a:cubicBezTo>
                  <a:pt x="2186686" y="803512"/>
                  <a:pt x="2074067" y="768249"/>
                  <a:pt x="2046755" y="746314"/>
                </a:cubicBezTo>
                <a:cubicBezTo>
                  <a:pt x="1985520" y="708531"/>
                  <a:pt x="2046916" y="937338"/>
                  <a:pt x="2089651" y="998194"/>
                </a:cubicBezTo>
                <a:cubicBezTo>
                  <a:pt x="2167440" y="1068302"/>
                  <a:pt x="2174507" y="1061100"/>
                  <a:pt x="2240374" y="1067227"/>
                </a:cubicBezTo>
                <a:cubicBezTo>
                  <a:pt x="2274256" y="1056064"/>
                  <a:pt x="2290732" y="1098873"/>
                  <a:pt x="2266283" y="1144483"/>
                </a:cubicBezTo>
                <a:cubicBezTo>
                  <a:pt x="2239168" y="1208754"/>
                  <a:pt x="2222179" y="1354533"/>
                  <a:pt x="2168328" y="1396872"/>
                </a:cubicBezTo>
                <a:cubicBezTo>
                  <a:pt x="2090259" y="1443762"/>
                  <a:pt x="1921655" y="1400117"/>
                  <a:pt x="1825480" y="1398722"/>
                </a:cubicBezTo>
                <a:cubicBezTo>
                  <a:pt x="1742496" y="1401396"/>
                  <a:pt x="1638389" y="1449339"/>
                  <a:pt x="1546353" y="1433906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63" name="그룹 62">
            <a:extLst>
              <a:ext uri="{FF2B5EF4-FFF2-40B4-BE49-F238E27FC236}">
                <a16:creationId xmlns="" xmlns:a16="http://schemas.microsoft.com/office/drawing/2014/main" id="{0145CE97-D504-41B4-840A-16612B7C5EDE}"/>
              </a:ext>
            </a:extLst>
          </p:cNvPr>
          <p:cNvGrpSpPr/>
          <p:nvPr/>
        </p:nvGrpSpPr>
        <p:grpSpPr>
          <a:xfrm rot="759127">
            <a:off x="-61868" y="1324512"/>
            <a:ext cx="1752229" cy="1639043"/>
            <a:chOff x="4800500" y="1180556"/>
            <a:chExt cx="2203394" cy="2061065"/>
          </a:xfrm>
        </p:grpSpPr>
        <p:sp>
          <p:nvSpPr>
            <p:cNvPr id="51" name="Freeform 18">
              <a:extLst>
                <a:ext uri="{FF2B5EF4-FFF2-40B4-BE49-F238E27FC236}">
                  <a16:creationId xmlns="" xmlns:a16="http://schemas.microsoft.com/office/drawing/2014/main" id="{68232CC9-74A7-47AC-A5D9-A72E68531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9545" y="1477329"/>
              <a:ext cx="1574285" cy="1764292"/>
            </a:xfrm>
            <a:custGeom>
              <a:avLst/>
              <a:gdLst>
                <a:gd name="T0" fmla="*/ 1131 w 2400"/>
                <a:gd name="T1" fmla="*/ 40 h 3356"/>
                <a:gd name="T2" fmla="*/ 1129 w 2400"/>
                <a:gd name="T3" fmla="*/ 60 h 3356"/>
                <a:gd name="T4" fmla="*/ 1071 w 2400"/>
                <a:gd name="T5" fmla="*/ 253 h 3356"/>
                <a:gd name="T6" fmla="*/ 1006 w 2400"/>
                <a:gd name="T7" fmla="*/ 665 h 3356"/>
                <a:gd name="T8" fmla="*/ 1020 w 2400"/>
                <a:gd name="T9" fmla="*/ 853 h 3356"/>
                <a:gd name="T10" fmla="*/ 1289 w 2400"/>
                <a:gd name="T11" fmla="*/ 678 h 3356"/>
                <a:gd name="T12" fmla="*/ 1480 w 2400"/>
                <a:gd name="T13" fmla="*/ 327 h 3356"/>
                <a:gd name="T14" fmla="*/ 1409 w 2400"/>
                <a:gd name="T15" fmla="*/ 565 h 3356"/>
                <a:gd name="T16" fmla="*/ 1226 w 2400"/>
                <a:gd name="T17" fmla="*/ 845 h 3356"/>
                <a:gd name="T18" fmla="*/ 1022 w 2400"/>
                <a:gd name="T19" fmla="*/ 1149 h 3356"/>
                <a:gd name="T20" fmla="*/ 1171 w 2400"/>
                <a:gd name="T21" fmla="*/ 1656 h 3356"/>
                <a:gd name="T22" fmla="*/ 1237 w 2400"/>
                <a:gd name="T23" fmla="*/ 1789 h 3356"/>
                <a:gd name="T24" fmla="*/ 1409 w 2400"/>
                <a:gd name="T25" fmla="*/ 1784 h 3356"/>
                <a:gd name="T26" fmla="*/ 1588 w 2400"/>
                <a:gd name="T27" fmla="*/ 1556 h 3356"/>
                <a:gd name="T28" fmla="*/ 1851 w 2400"/>
                <a:gd name="T29" fmla="*/ 893 h 3356"/>
                <a:gd name="T30" fmla="*/ 1953 w 2400"/>
                <a:gd name="T31" fmla="*/ 344 h 3356"/>
                <a:gd name="T32" fmla="*/ 1962 w 2400"/>
                <a:gd name="T33" fmla="*/ 582 h 3356"/>
                <a:gd name="T34" fmla="*/ 1935 w 2400"/>
                <a:gd name="T35" fmla="*/ 882 h 3356"/>
                <a:gd name="T36" fmla="*/ 1960 w 2400"/>
                <a:gd name="T37" fmla="*/ 1240 h 3356"/>
                <a:gd name="T38" fmla="*/ 2217 w 2400"/>
                <a:gd name="T39" fmla="*/ 1069 h 3356"/>
                <a:gd name="T40" fmla="*/ 1993 w 2400"/>
                <a:gd name="T41" fmla="*/ 1294 h 3356"/>
                <a:gd name="T42" fmla="*/ 1757 w 2400"/>
                <a:gd name="T43" fmla="*/ 1500 h 3356"/>
                <a:gd name="T44" fmla="*/ 1584 w 2400"/>
                <a:gd name="T45" fmla="*/ 1814 h 3356"/>
                <a:gd name="T46" fmla="*/ 1555 w 2400"/>
                <a:gd name="T47" fmla="*/ 1931 h 3356"/>
                <a:gd name="T48" fmla="*/ 1824 w 2400"/>
                <a:gd name="T49" fmla="*/ 1924 h 3356"/>
                <a:gd name="T50" fmla="*/ 2244 w 2400"/>
                <a:gd name="T51" fmla="*/ 1718 h 3356"/>
                <a:gd name="T52" fmla="*/ 2377 w 2400"/>
                <a:gd name="T53" fmla="*/ 1620 h 3356"/>
                <a:gd name="T54" fmla="*/ 2089 w 2400"/>
                <a:gd name="T55" fmla="*/ 1947 h 3356"/>
                <a:gd name="T56" fmla="*/ 1815 w 2400"/>
                <a:gd name="T57" fmla="*/ 2073 h 3356"/>
                <a:gd name="T58" fmla="*/ 1564 w 2400"/>
                <a:gd name="T59" fmla="*/ 2124 h 3356"/>
                <a:gd name="T60" fmla="*/ 1426 w 2400"/>
                <a:gd name="T61" fmla="*/ 2360 h 3356"/>
                <a:gd name="T62" fmla="*/ 1422 w 2400"/>
                <a:gd name="T63" fmla="*/ 2785 h 3356"/>
                <a:gd name="T64" fmla="*/ 1400 w 2400"/>
                <a:gd name="T65" fmla="*/ 3356 h 3356"/>
                <a:gd name="T66" fmla="*/ 1144 w 2400"/>
                <a:gd name="T67" fmla="*/ 3124 h 3356"/>
                <a:gd name="T68" fmla="*/ 1200 w 2400"/>
                <a:gd name="T69" fmla="*/ 2647 h 3356"/>
                <a:gd name="T70" fmla="*/ 1166 w 2400"/>
                <a:gd name="T71" fmla="*/ 2158 h 3356"/>
                <a:gd name="T72" fmla="*/ 1011 w 2400"/>
                <a:gd name="T73" fmla="*/ 1822 h 3356"/>
                <a:gd name="T74" fmla="*/ 779 w 2400"/>
                <a:gd name="T75" fmla="*/ 1782 h 3356"/>
                <a:gd name="T76" fmla="*/ 462 w 2400"/>
                <a:gd name="T77" fmla="*/ 1816 h 3356"/>
                <a:gd name="T78" fmla="*/ 124 w 2400"/>
                <a:gd name="T79" fmla="*/ 1724 h 3356"/>
                <a:gd name="T80" fmla="*/ 609 w 2400"/>
                <a:gd name="T81" fmla="*/ 1716 h 3356"/>
                <a:gd name="T82" fmla="*/ 451 w 2400"/>
                <a:gd name="T83" fmla="*/ 1322 h 3356"/>
                <a:gd name="T84" fmla="*/ 71 w 2400"/>
                <a:gd name="T85" fmla="*/ 1191 h 3356"/>
                <a:gd name="T86" fmla="*/ 59 w 2400"/>
                <a:gd name="T87" fmla="*/ 1154 h 3356"/>
                <a:gd name="T88" fmla="*/ 319 w 2400"/>
                <a:gd name="T89" fmla="*/ 1254 h 3356"/>
                <a:gd name="T90" fmla="*/ 477 w 2400"/>
                <a:gd name="T91" fmla="*/ 1229 h 3356"/>
                <a:gd name="T92" fmla="*/ 251 w 2400"/>
                <a:gd name="T93" fmla="*/ 644 h 3356"/>
                <a:gd name="T94" fmla="*/ 220 w 2400"/>
                <a:gd name="T95" fmla="*/ 469 h 3356"/>
                <a:gd name="T96" fmla="*/ 266 w 2400"/>
                <a:gd name="T97" fmla="*/ 604 h 3356"/>
                <a:gd name="T98" fmla="*/ 391 w 2400"/>
                <a:gd name="T99" fmla="*/ 942 h 3356"/>
                <a:gd name="T100" fmla="*/ 404 w 2400"/>
                <a:gd name="T101" fmla="*/ 956 h 3356"/>
                <a:gd name="T102" fmla="*/ 442 w 2400"/>
                <a:gd name="T103" fmla="*/ 889 h 3356"/>
                <a:gd name="T104" fmla="*/ 546 w 2400"/>
                <a:gd name="T105" fmla="*/ 605 h 3356"/>
                <a:gd name="T106" fmla="*/ 517 w 2400"/>
                <a:gd name="T107" fmla="*/ 847 h 3356"/>
                <a:gd name="T108" fmla="*/ 711 w 2400"/>
                <a:gd name="T109" fmla="*/ 1353 h 3356"/>
                <a:gd name="T110" fmla="*/ 937 w 2400"/>
                <a:gd name="T111" fmla="*/ 1160 h 3356"/>
                <a:gd name="T112" fmla="*/ 971 w 2400"/>
                <a:gd name="T113" fmla="*/ 511 h 3356"/>
                <a:gd name="T114" fmla="*/ 1137 w 2400"/>
                <a:gd name="T115" fmla="*/ 0 h 3356"/>
                <a:gd name="connsiteX0" fmla="*/ 4738 w 10000"/>
                <a:gd name="connsiteY0" fmla="*/ 0 h 10714"/>
                <a:gd name="connsiteX1" fmla="*/ 4721 w 10000"/>
                <a:gd name="connsiteY1" fmla="*/ 48 h 10714"/>
                <a:gd name="connsiteX2" fmla="*/ 4713 w 10000"/>
                <a:gd name="connsiteY2" fmla="*/ 80 h 10714"/>
                <a:gd name="connsiteX3" fmla="*/ 4704 w 10000"/>
                <a:gd name="connsiteY3" fmla="*/ 101 h 10714"/>
                <a:gd name="connsiteX4" fmla="*/ 4704 w 10000"/>
                <a:gd name="connsiteY4" fmla="*/ 113 h 10714"/>
                <a:gd name="connsiteX5" fmla="*/ 4713 w 10000"/>
                <a:gd name="connsiteY5" fmla="*/ 119 h 10714"/>
                <a:gd name="connsiteX6" fmla="*/ 4713 w 10000"/>
                <a:gd name="connsiteY6" fmla="*/ 125 h 10714"/>
                <a:gd name="connsiteX7" fmla="*/ 4721 w 10000"/>
                <a:gd name="connsiteY7" fmla="*/ 125 h 10714"/>
                <a:gd name="connsiteX8" fmla="*/ 4721 w 10000"/>
                <a:gd name="connsiteY8" fmla="*/ 125 h 10714"/>
                <a:gd name="connsiteX9" fmla="*/ 4721 w 10000"/>
                <a:gd name="connsiteY9" fmla="*/ 134 h 10714"/>
                <a:gd name="connsiteX10" fmla="*/ 4713 w 10000"/>
                <a:gd name="connsiteY10" fmla="*/ 152 h 10714"/>
                <a:gd name="connsiteX11" fmla="*/ 4704 w 10000"/>
                <a:gd name="connsiteY11" fmla="*/ 179 h 10714"/>
                <a:gd name="connsiteX12" fmla="*/ 4692 w 10000"/>
                <a:gd name="connsiteY12" fmla="*/ 221 h 10714"/>
                <a:gd name="connsiteX13" fmla="*/ 4667 w 10000"/>
                <a:gd name="connsiteY13" fmla="*/ 280 h 10714"/>
                <a:gd name="connsiteX14" fmla="*/ 4629 w 10000"/>
                <a:gd name="connsiteY14" fmla="*/ 364 h 10714"/>
                <a:gd name="connsiteX15" fmla="*/ 4592 w 10000"/>
                <a:gd name="connsiteY15" fmla="*/ 465 h 10714"/>
                <a:gd name="connsiteX16" fmla="*/ 4533 w 10000"/>
                <a:gd name="connsiteY16" fmla="*/ 596 h 10714"/>
                <a:gd name="connsiteX17" fmla="*/ 4463 w 10000"/>
                <a:gd name="connsiteY17" fmla="*/ 754 h 10714"/>
                <a:gd name="connsiteX18" fmla="*/ 4379 w 10000"/>
                <a:gd name="connsiteY18" fmla="*/ 1001 h 10714"/>
                <a:gd name="connsiteX19" fmla="*/ 4321 w 10000"/>
                <a:gd name="connsiteY19" fmla="*/ 1266 h 10714"/>
                <a:gd name="connsiteX20" fmla="*/ 4275 w 10000"/>
                <a:gd name="connsiteY20" fmla="*/ 1538 h 10714"/>
                <a:gd name="connsiteX21" fmla="*/ 4213 w 10000"/>
                <a:gd name="connsiteY21" fmla="*/ 1827 h 10714"/>
                <a:gd name="connsiteX22" fmla="*/ 4204 w 10000"/>
                <a:gd name="connsiteY22" fmla="*/ 1889 h 10714"/>
                <a:gd name="connsiteX23" fmla="*/ 4192 w 10000"/>
                <a:gd name="connsiteY23" fmla="*/ 1982 h 10714"/>
                <a:gd name="connsiteX24" fmla="*/ 4183 w 10000"/>
                <a:gd name="connsiteY24" fmla="*/ 2080 h 10714"/>
                <a:gd name="connsiteX25" fmla="*/ 4175 w 10000"/>
                <a:gd name="connsiteY25" fmla="*/ 2187 h 10714"/>
                <a:gd name="connsiteX26" fmla="*/ 4175 w 10000"/>
                <a:gd name="connsiteY26" fmla="*/ 2297 h 10714"/>
                <a:gd name="connsiteX27" fmla="*/ 4192 w 10000"/>
                <a:gd name="connsiteY27" fmla="*/ 2396 h 10714"/>
                <a:gd name="connsiteX28" fmla="*/ 4213 w 10000"/>
                <a:gd name="connsiteY28" fmla="*/ 2482 h 10714"/>
                <a:gd name="connsiteX29" fmla="*/ 4250 w 10000"/>
                <a:gd name="connsiteY29" fmla="*/ 2542 h 10714"/>
                <a:gd name="connsiteX30" fmla="*/ 4450 w 10000"/>
                <a:gd name="connsiteY30" fmla="*/ 2530 h 10714"/>
                <a:gd name="connsiteX31" fmla="*/ 4646 w 10000"/>
                <a:gd name="connsiteY31" fmla="*/ 2482 h 10714"/>
                <a:gd name="connsiteX32" fmla="*/ 4833 w 10000"/>
                <a:gd name="connsiteY32" fmla="*/ 2405 h 10714"/>
                <a:gd name="connsiteX33" fmla="*/ 5025 w 10000"/>
                <a:gd name="connsiteY33" fmla="*/ 2297 h 10714"/>
                <a:gd name="connsiteX34" fmla="*/ 5200 w 10000"/>
                <a:gd name="connsiteY34" fmla="*/ 2172 h 10714"/>
                <a:gd name="connsiteX35" fmla="*/ 5371 w 10000"/>
                <a:gd name="connsiteY35" fmla="*/ 2020 h 10714"/>
                <a:gd name="connsiteX36" fmla="*/ 5533 w 10000"/>
                <a:gd name="connsiteY36" fmla="*/ 1859 h 10714"/>
                <a:gd name="connsiteX37" fmla="*/ 5683 w 10000"/>
                <a:gd name="connsiteY37" fmla="*/ 1690 h 10714"/>
                <a:gd name="connsiteX38" fmla="*/ 5829 w 10000"/>
                <a:gd name="connsiteY38" fmla="*/ 1511 h 10714"/>
                <a:gd name="connsiteX39" fmla="*/ 5954 w 10000"/>
                <a:gd name="connsiteY39" fmla="*/ 1326 h 10714"/>
                <a:gd name="connsiteX40" fmla="*/ 6071 w 10000"/>
                <a:gd name="connsiteY40" fmla="*/ 1147 h 10714"/>
                <a:gd name="connsiteX41" fmla="*/ 6167 w 10000"/>
                <a:gd name="connsiteY41" fmla="*/ 974 h 10714"/>
                <a:gd name="connsiteX42" fmla="*/ 6213 w 10000"/>
                <a:gd name="connsiteY42" fmla="*/ 974 h 10714"/>
                <a:gd name="connsiteX43" fmla="*/ 6213 w 10000"/>
                <a:gd name="connsiteY43" fmla="*/ 992 h 10714"/>
                <a:gd name="connsiteX44" fmla="*/ 6138 w 10000"/>
                <a:gd name="connsiteY44" fmla="*/ 1165 h 10714"/>
                <a:gd name="connsiteX45" fmla="*/ 6054 w 10000"/>
                <a:gd name="connsiteY45" fmla="*/ 1344 h 10714"/>
                <a:gd name="connsiteX46" fmla="*/ 5963 w 10000"/>
                <a:gd name="connsiteY46" fmla="*/ 1517 h 10714"/>
                <a:gd name="connsiteX47" fmla="*/ 5871 w 10000"/>
                <a:gd name="connsiteY47" fmla="*/ 1684 h 10714"/>
                <a:gd name="connsiteX48" fmla="*/ 5775 w 10000"/>
                <a:gd name="connsiteY48" fmla="*/ 1847 h 10714"/>
                <a:gd name="connsiteX49" fmla="*/ 5667 w 10000"/>
                <a:gd name="connsiteY49" fmla="*/ 1999 h 10714"/>
                <a:gd name="connsiteX50" fmla="*/ 5554 w 10000"/>
                <a:gd name="connsiteY50" fmla="*/ 2145 h 10714"/>
                <a:gd name="connsiteX51" fmla="*/ 5417 w 10000"/>
                <a:gd name="connsiteY51" fmla="*/ 2279 h 10714"/>
                <a:gd name="connsiteX52" fmla="*/ 5275 w 10000"/>
                <a:gd name="connsiteY52" fmla="*/ 2411 h 10714"/>
                <a:gd name="connsiteX53" fmla="*/ 5108 w 10000"/>
                <a:gd name="connsiteY53" fmla="*/ 2518 h 10714"/>
                <a:gd name="connsiteX54" fmla="*/ 4917 w 10000"/>
                <a:gd name="connsiteY54" fmla="*/ 2616 h 10714"/>
                <a:gd name="connsiteX55" fmla="*/ 4704 w 10000"/>
                <a:gd name="connsiteY55" fmla="*/ 2703 h 10714"/>
                <a:gd name="connsiteX56" fmla="*/ 4479 w 10000"/>
                <a:gd name="connsiteY56" fmla="*/ 2768 h 10714"/>
                <a:gd name="connsiteX57" fmla="*/ 4213 w 10000"/>
                <a:gd name="connsiteY57" fmla="*/ 2813 h 10714"/>
                <a:gd name="connsiteX58" fmla="*/ 4221 w 10000"/>
                <a:gd name="connsiteY58" fmla="*/ 3126 h 10714"/>
                <a:gd name="connsiteX59" fmla="*/ 4258 w 10000"/>
                <a:gd name="connsiteY59" fmla="*/ 3424 h 10714"/>
                <a:gd name="connsiteX60" fmla="*/ 4321 w 10000"/>
                <a:gd name="connsiteY60" fmla="*/ 3707 h 10714"/>
                <a:gd name="connsiteX61" fmla="*/ 4404 w 10000"/>
                <a:gd name="connsiteY61" fmla="*/ 3975 h 10714"/>
                <a:gd name="connsiteX62" fmla="*/ 4508 w 10000"/>
                <a:gd name="connsiteY62" fmla="*/ 4231 h 10714"/>
                <a:gd name="connsiteX63" fmla="*/ 4621 w 10000"/>
                <a:gd name="connsiteY63" fmla="*/ 4476 h 10714"/>
                <a:gd name="connsiteX64" fmla="*/ 4750 w 10000"/>
                <a:gd name="connsiteY64" fmla="*/ 4708 h 10714"/>
                <a:gd name="connsiteX65" fmla="*/ 4879 w 10000"/>
                <a:gd name="connsiteY65" fmla="*/ 4934 h 10714"/>
                <a:gd name="connsiteX66" fmla="*/ 4917 w 10000"/>
                <a:gd name="connsiteY66" fmla="*/ 4988 h 10714"/>
                <a:gd name="connsiteX67" fmla="*/ 4950 w 10000"/>
                <a:gd name="connsiteY67" fmla="*/ 5054 h 10714"/>
                <a:gd name="connsiteX68" fmla="*/ 4996 w 10000"/>
                <a:gd name="connsiteY68" fmla="*/ 5125 h 10714"/>
                <a:gd name="connsiteX69" fmla="*/ 5038 w 10000"/>
                <a:gd name="connsiteY69" fmla="*/ 5200 h 10714"/>
                <a:gd name="connsiteX70" fmla="*/ 5092 w 10000"/>
                <a:gd name="connsiteY70" fmla="*/ 5271 h 10714"/>
                <a:gd name="connsiteX71" fmla="*/ 5154 w 10000"/>
                <a:gd name="connsiteY71" fmla="*/ 5331 h 10714"/>
                <a:gd name="connsiteX72" fmla="*/ 5229 w 10000"/>
                <a:gd name="connsiteY72" fmla="*/ 5384 h 10714"/>
                <a:gd name="connsiteX73" fmla="*/ 5313 w 10000"/>
                <a:gd name="connsiteY73" fmla="*/ 5423 h 10714"/>
                <a:gd name="connsiteX74" fmla="*/ 5413 w 10000"/>
                <a:gd name="connsiteY74" fmla="*/ 5438 h 10714"/>
                <a:gd name="connsiteX75" fmla="*/ 5517 w 10000"/>
                <a:gd name="connsiteY75" fmla="*/ 5435 h 10714"/>
                <a:gd name="connsiteX76" fmla="*/ 5704 w 10000"/>
                <a:gd name="connsiteY76" fmla="*/ 5390 h 10714"/>
                <a:gd name="connsiteX77" fmla="*/ 5871 w 10000"/>
                <a:gd name="connsiteY77" fmla="*/ 5316 h 10714"/>
                <a:gd name="connsiteX78" fmla="*/ 6033 w 10000"/>
                <a:gd name="connsiteY78" fmla="*/ 5223 h 10714"/>
                <a:gd name="connsiteX79" fmla="*/ 6167 w 10000"/>
                <a:gd name="connsiteY79" fmla="*/ 5113 h 10714"/>
                <a:gd name="connsiteX80" fmla="*/ 6296 w 10000"/>
                <a:gd name="connsiteY80" fmla="*/ 4994 h 10714"/>
                <a:gd name="connsiteX81" fmla="*/ 6417 w 10000"/>
                <a:gd name="connsiteY81" fmla="*/ 4869 h 10714"/>
                <a:gd name="connsiteX82" fmla="*/ 6525 w 10000"/>
                <a:gd name="connsiteY82" fmla="*/ 4750 h 10714"/>
                <a:gd name="connsiteX83" fmla="*/ 6617 w 10000"/>
                <a:gd name="connsiteY83" fmla="*/ 4636 h 10714"/>
                <a:gd name="connsiteX84" fmla="*/ 6821 w 10000"/>
                <a:gd name="connsiteY84" fmla="*/ 4377 h 10714"/>
                <a:gd name="connsiteX85" fmla="*/ 7017 w 10000"/>
                <a:gd name="connsiteY85" fmla="*/ 4085 h 10714"/>
                <a:gd name="connsiteX86" fmla="*/ 7213 w 10000"/>
                <a:gd name="connsiteY86" fmla="*/ 3766 h 10714"/>
                <a:gd name="connsiteX87" fmla="*/ 7396 w 10000"/>
                <a:gd name="connsiteY87" fmla="*/ 3418 h 10714"/>
                <a:gd name="connsiteX88" fmla="*/ 7563 w 10000"/>
                <a:gd name="connsiteY88" fmla="*/ 3051 h 10714"/>
                <a:gd name="connsiteX89" fmla="*/ 7713 w 10000"/>
                <a:gd name="connsiteY89" fmla="*/ 2661 h 10714"/>
                <a:gd name="connsiteX90" fmla="*/ 7850 w 10000"/>
                <a:gd name="connsiteY90" fmla="*/ 2253 h 10714"/>
                <a:gd name="connsiteX91" fmla="*/ 7950 w 10000"/>
                <a:gd name="connsiteY91" fmla="*/ 1830 h 10714"/>
                <a:gd name="connsiteX92" fmla="*/ 8025 w 10000"/>
                <a:gd name="connsiteY92" fmla="*/ 1397 h 10714"/>
                <a:gd name="connsiteX93" fmla="*/ 8071 w 10000"/>
                <a:gd name="connsiteY93" fmla="*/ 954 h 10714"/>
                <a:gd name="connsiteX94" fmla="*/ 8108 w 10000"/>
                <a:gd name="connsiteY94" fmla="*/ 974 h 10714"/>
                <a:gd name="connsiteX95" fmla="*/ 8138 w 10000"/>
                <a:gd name="connsiteY95" fmla="*/ 1025 h 10714"/>
                <a:gd name="connsiteX96" fmla="*/ 8163 w 10000"/>
                <a:gd name="connsiteY96" fmla="*/ 1100 h 10714"/>
                <a:gd name="connsiteX97" fmla="*/ 8175 w 10000"/>
                <a:gd name="connsiteY97" fmla="*/ 1198 h 10714"/>
                <a:gd name="connsiteX98" fmla="*/ 8183 w 10000"/>
                <a:gd name="connsiteY98" fmla="*/ 1311 h 10714"/>
                <a:gd name="connsiteX99" fmla="*/ 8183 w 10000"/>
                <a:gd name="connsiteY99" fmla="*/ 1442 h 10714"/>
                <a:gd name="connsiteX100" fmla="*/ 8183 w 10000"/>
                <a:gd name="connsiteY100" fmla="*/ 1582 h 10714"/>
                <a:gd name="connsiteX101" fmla="*/ 8175 w 10000"/>
                <a:gd name="connsiteY101" fmla="*/ 1734 h 10714"/>
                <a:gd name="connsiteX102" fmla="*/ 8163 w 10000"/>
                <a:gd name="connsiteY102" fmla="*/ 1889 h 10714"/>
                <a:gd name="connsiteX103" fmla="*/ 8146 w 10000"/>
                <a:gd name="connsiteY103" fmla="*/ 2047 h 10714"/>
                <a:gd name="connsiteX104" fmla="*/ 8121 w 10000"/>
                <a:gd name="connsiteY104" fmla="*/ 2205 h 10714"/>
                <a:gd name="connsiteX105" fmla="*/ 8108 w 10000"/>
                <a:gd name="connsiteY105" fmla="*/ 2357 h 10714"/>
                <a:gd name="connsiteX106" fmla="*/ 8083 w 10000"/>
                <a:gd name="connsiteY106" fmla="*/ 2497 h 10714"/>
                <a:gd name="connsiteX107" fmla="*/ 8063 w 10000"/>
                <a:gd name="connsiteY107" fmla="*/ 2628 h 10714"/>
                <a:gd name="connsiteX108" fmla="*/ 8038 w 10000"/>
                <a:gd name="connsiteY108" fmla="*/ 2741 h 10714"/>
                <a:gd name="connsiteX109" fmla="*/ 8017 w 10000"/>
                <a:gd name="connsiteY109" fmla="*/ 2834 h 10714"/>
                <a:gd name="connsiteX110" fmla="*/ 8000 w 10000"/>
                <a:gd name="connsiteY110" fmla="*/ 2908 h 10714"/>
                <a:gd name="connsiteX111" fmla="*/ 7700 w 10000"/>
                <a:gd name="connsiteY111" fmla="*/ 3754 h 10714"/>
                <a:gd name="connsiteX112" fmla="*/ 7942 w 10000"/>
                <a:gd name="connsiteY112" fmla="*/ 3737 h 10714"/>
                <a:gd name="connsiteX113" fmla="*/ 8167 w 10000"/>
                <a:gd name="connsiteY113" fmla="*/ 3695 h 10714"/>
                <a:gd name="connsiteX114" fmla="*/ 8379 w 10000"/>
                <a:gd name="connsiteY114" fmla="*/ 3635 h 10714"/>
                <a:gd name="connsiteX115" fmla="*/ 8583 w 10000"/>
                <a:gd name="connsiteY115" fmla="*/ 3558 h 10714"/>
                <a:gd name="connsiteX116" fmla="*/ 8767 w 10000"/>
                <a:gd name="connsiteY116" fmla="*/ 3471 h 10714"/>
                <a:gd name="connsiteX117" fmla="*/ 8933 w 10000"/>
                <a:gd name="connsiteY117" fmla="*/ 3376 h 10714"/>
                <a:gd name="connsiteX118" fmla="*/ 9092 w 10000"/>
                <a:gd name="connsiteY118" fmla="*/ 3278 h 10714"/>
                <a:gd name="connsiteX119" fmla="*/ 9238 w 10000"/>
                <a:gd name="connsiteY119" fmla="*/ 3185 h 10714"/>
                <a:gd name="connsiteX120" fmla="*/ 9250 w 10000"/>
                <a:gd name="connsiteY120" fmla="*/ 3230 h 10714"/>
                <a:gd name="connsiteX121" fmla="*/ 9117 w 10000"/>
                <a:gd name="connsiteY121" fmla="*/ 3376 h 10714"/>
                <a:gd name="connsiteX122" fmla="*/ 8954 w 10000"/>
                <a:gd name="connsiteY122" fmla="*/ 3516 h 10714"/>
                <a:gd name="connsiteX123" fmla="*/ 8758 w 10000"/>
                <a:gd name="connsiteY123" fmla="*/ 3641 h 10714"/>
                <a:gd name="connsiteX124" fmla="*/ 8538 w 10000"/>
                <a:gd name="connsiteY124" fmla="*/ 3754 h 10714"/>
                <a:gd name="connsiteX125" fmla="*/ 8304 w 10000"/>
                <a:gd name="connsiteY125" fmla="*/ 3856 h 10714"/>
                <a:gd name="connsiteX126" fmla="*/ 8054 w 10000"/>
                <a:gd name="connsiteY126" fmla="*/ 3945 h 10714"/>
                <a:gd name="connsiteX127" fmla="*/ 7796 w 10000"/>
                <a:gd name="connsiteY127" fmla="*/ 4014 h 10714"/>
                <a:gd name="connsiteX128" fmla="*/ 7533 w 10000"/>
                <a:gd name="connsiteY128" fmla="*/ 4064 h 10714"/>
                <a:gd name="connsiteX129" fmla="*/ 7479 w 10000"/>
                <a:gd name="connsiteY129" fmla="*/ 4184 h 10714"/>
                <a:gd name="connsiteX130" fmla="*/ 7404 w 10000"/>
                <a:gd name="connsiteY130" fmla="*/ 4324 h 10714"/>
                <a:gd name="connsiteX131" fmla="*/ 7321 w 10000"/>
                <a:gd name="connsiteY131" fmla="*/ 4470 h 10714"/>
                <a:gd name="connsiteX132" fmla="*/ 7213 w 10000"/>
                <a:gd name="connsiteY132" fmla="*/ 4628 h 10714"/>
                <a:gd name="connsiteX133" fmla="*/ 7100 w 10000"/>
                <a:gd name="connsiteY133" fmla="*/ 4794 h 10714"/>
                <a:gd name="connsiteX134" fmla="*/ 6979 w 10000"/>
                <a:gd name="connsiteY134" fmla="*/ 4958 h 10714"/>
                <a:gd name="connsiteX135" fmla="*/ 6850 w 10000"/>
                <a:gd name="connsiteY135" fmla="*/ 5113 h 10714"/>
                <a:gd name="connsiteX136" fmla="*/ 6721 w 10000"/>
                <a:gd name="connsiteY136" fmla="*/ 5265 h 10714"/>
                <a:gd name="connsiteX137" fmla="*/ 6600 w 10000"/>
                <a:gd name="connsiteY137" fmla="*/ 5405 h 10714"/>
                <a:gd name="connsiteX138" fmla="*/ 6471 w 10000"/>
                <a:gd name="connsiteY138" fmla="*/ 5530 h 10714"/>
                <a:gd name="connsiteX139" fmla="*/ 6358 w 10000"/>
                <a:gd name="connsiteY139" fmla="*/ 5641 h 10714"/>
                <a:gd name="connsiteX140" fmla="*/ 6250 w 10000"/>
                <a:gd name="connsiteY140" fmla="*/ 5721 h 10714"/>
                <a:gd name="connsiteX141" fmla="*/ 6267 w 10000"/>
                <a:gd name="connsiteY141" fmla="*/ 5781 h 10714"/>
                <a:gd name="connsiteX142" fmla="*/ 6296 w 10000"/>
                <a:gd name="connsiteY142" fmla="*/ 5793 h 10714"/>
                <a:gd name="connsiteX143" fmla="*/ 6479 w 10000"/>
                <a:gd name="connsiteY143" fmla="*/ 5754 h 10714"/>
                <a:gd name="connsiteX144" fmla="*/ 6663 w 10000"/>
                <a:gd name="connsiteY144" fmla="*/ 5736 h 10714"/>
                <a:gd name="connsiteX145" fmla="*/ 6858 w 10000"/>
                <a:gd name="connsiteY145" fmla="*/ 5736 h 10714"/>
                <a:gd name="connsiteX146" fmla="*/ 7046 w 10000"/>
                <a:gd name="connsiteY146" fmla="*/ 5742 h 10714"/>
                <a:gd name="connsiteX147" fmla="*/ 7246 w 10000"/>
                <a:gd name="connsiteY147" fmla="*/ 5748 h 10714"/>
                <a:gd name="connsiteX148" fmla="*/ 7425 w 10000"/>
                <a:gd name="connsiteY148" fmla="*/ 5748 h 10714"/>
                <a:gd name="connsiteX149" fmla="*/ 7600 w 10000"/>
                <a:gd name="connsiteY149" fmla="*/ 5733 h 10714"/>
                <a:gd name="connsiteX150" fmla="*/ 7950 w 10000"/>
                <a:gd name="connsiteY150" fmla="*/ 5673 h 10714"/>
                <a:gd name="connsiteX151" fmla="*/ 8275 w 10000"/>
                <a:gd name="connsiteY151" fmla="*/ 5596 h 10714"/>
                <a:gd name="connsiteX152" fmla="*/ 8579 w 10000"/>
                <a:gd name="connsiteY152" fmla="*/ 5504 h 10714"/>
                <a:gd name="connsiteX153" fmla="*/ 8858 w 10000"/>
                <a:gd name="connsiteY153" fmla="*/ 5390 h 10714"/>
                <a:gd name="connsiteX154" fmla="*/ 9117 w 10000"/>
                <a:gd name="connsiteY154" fmla="*/ 5265 h 10714"/>
                <a:gd name="connsiteX155" fmla="*/ 9350 w 10000"/>
                <a:gd name="connsiteY155" fmla="*/ 5119 h 10714"/>
                <a:gd name="connsiteX156" fmla="*/ 9563 w 10000"/>
                <a:gd name="connsiteY156" fmla="*/ 4967 h 10714"/>
                <a:gd name="connsiteX157" fmla="*/ 9758 w 10000"/>
                <a:gd name="connsiteY157" fmla="*/ 4794 h 10714"/>
                <a:gd name="connsiteX158" fmla="*/ 9933 w 10000"/>
                <a:gd name="connsiteY158" fmla="*/ 4610 h 10714"/>
                <a:gd name="connsiteX159" fmla="*/ 10000 w 10000"/>
                <a:gd name="connsiteY159" fmla="*/ 4648 h 10714"/>
                <a:gd name="connsiteX160" fmla="*/ 10000 w 10000"/>
                <a:gd name="connsiteY160" fmla="*/ 4660 h 10714"/>
                <a:gd name="connsiteX161" fmla="*/ 9904 w 10000"/>
                <a:gd name="connsiteY161" fmla="*/ 4827 h 10714"/>
                <a:gd name="connsiteX162" fmla="*/ 9767 w 10000"/>
                <a:gd name="connsiteY162" fmla="*/ 5000 h 10714"/>
                <a:gd name="connsiteX163" fmla="*/ 9600 w 10000"/>
                <a:gd name="connsiteY163" fmla="*/ 5173 h 10714"/>
                <a:gd name="connsiteX164" fmla="*/ 9404 w 10000"/>
                <a:gd name="connsiteY164" fmla="*/ 5343 h 10714"/>
                <a:gd name="connsiteX165" fmla="*/ 9183 w 10000"/>
                <a:gd name="connsiteY165" fmla="*/ 5504 h 10714"/>
                <a:gd name="connsiteX166" fmla="*/ 8950 w 10000"/>
                <a:gd name="connsiteY166" fmla="*/ 5662 h 10714"/>
                <a:gd name="connsiteX167" fmla="*/ 8704 w 10000"/>
                <a:gd name="connsiteY167" fmla="*/ 5802 h 10714"/>
                <a:gd name="connsiteX168" fmla="*/ 8463 w 10000"/>
                <a:gd name="connsiteY168" fmla="*/ 5927 h 10714"/>
                <a:gd name="connsiteX169" fmla="*/ 8229 w 10000"/>
                <a:gd name="connsiteY169" fmla="*/ 6025 h 10714"/>
                <a:gd name="connsiteX170" fmla="*/ 8000 w 10000"/>
                <a:gd name="connsiteY170" fmla="*/ 6105 h 10714"/>
                <a:gd name="connsiteX171" fmla="*/ 7879 w 10000"/>
                <a:gd name="connsiteY171" fmla="*/ 6132 h 10714"/>
                <a:gd name="connsiteX172" fmla="*/ 7729 w 10000"/>
                <a:gd name="connsiteY172" fmla="*/ 6153 h 10714"/>
                <a:gd name="connsiteX173" fmla="*/ 7563 w 10000"/>
                <a:gd name="connsiteY173" fmla="*/ 6177 h 10714"/>
                <a:gd name="connsiteX174" fmla="*/ 7388 w 10000"/>
                <a:gd name="connsiteY174" fmla="*/ 6198 h 10714"/>
                <a:gd name="connsiteX175" fmla="*/ 7204 w 10000"/>
                <a:gd name="connsiteY175" fmla="*/ 6219 h 10714"/>
                <a:gd name="connsiteX176" fmla="*/ 7017 w 10000"/>
                <a:gd name="connsiteY176" fmla="*/ 6240 h 10714"/>
                <a:gd name="connsiteX177" fmla="*/ 6842 w 10000"/>
                <a:gd name="connsiteY177" fmla="*/ 6263 h 10714"/>
                <a:gd name="connsiteX178" fmla="*/ 6675 w 10000"/>
                <a:gd name="connsiteY178" fmla="*/ 6290 h 10714"/>
                <a:gd name="connsiteX179" fmla="*/ 6517 w 10000"/>
                <a:gd name="connsiteY179" fmla="*/ 6329 h 10714"/>
                <a:gd name="connsiteX180" fmla="*/ 6388 w 10000"/>
                <a:gd name="connsiteY180" fmla="*/ 6365 h 10714"/>
                <a:gd name="connsiteX181" fmla="*/ 6288 w 10000"/>
                <a:gd name="connsiteY181" fmla="*/ 6415 h 10714"/>
                <a:gd name="connsiteX182" fmla="*/ 6213 w 10000"/>
                <a:gd name="connsiteY182" fmla="*/ 6475 h 10714"/>
                <a:gd name="connsiteX183" fmla="*/ 6092 w 10000"/>
                <a:gd name="connsiteY183" fmla="*/ 6648 h 10714"/>
                <a:gd name="connsiteX184" fmla="*/ 6008 w 10000"/>
                <a:gd name="connsiteY184" fmla="*/ 6836 h 10714"/>
                <a:gd name="connsiteX185" fmla="*/ 5942 w 10000"/>
                <a:gd name="connsiteY185" fmla="*/ 7032 h 10714"/>
                <a:gd name="connsiteX186" fmla="*/ 5904 w 10000"/>
                <a:gd name="connsiteY186" fmla="*/ 7232 h 10714"/>
                <a:gd name="connsiteX187" fmla="*/ 5888 w 10000"/>
                <a:gd name="connsiteY187" fmla="*/ 7443 h 10714"/>
                <a:gd name="connsiteX188" fmla="*/ 5879 w 10000"/>
                <a:gd name="connsiteY188" fmla="*/ 7655 h 10714"/>
                <a:gd name="connsiteX189" fmla="*/ 5888 w 10000"/>
                <a:gd name="connsiteY189" fmla="*/ 7867 h 10714"/>
                <a:gd name="connsiteX190" fmla="*/ 5904 w 10000"/>
                <a:gd name="connsiteY190" fmla="*/ 8084 h 10714"/>
                <a:gd name="connsiteX191" fmla="*/ 5925 w 10000"/>
                <a:gd name="connsiteY191" fmla="*/ 8299 h 10714"/>
                <a:gd name="connsiteX192" fmla="*/ 5950 w 10000"/>
                <a:gd name="connsiteY192" fmla="*/ 8510 h 10714"/>
                <a:gd name="connsiteX193" fmla="*/ 5954 w 10000"/>
                <a:gd name="connsiteY193" fmla="*/ 8820 h 10714"/>
                <a:gd name="connsiteX194" fmla="*/ 5933 w 10000"/>
                <a:gd name="connsiteY194" fmla="*/ 9130 h 10714"/>
                <a:gd name="connsiteX195" fmla="*/ 5896 w 10000"/>
                <a:gd name="connsiteY195" fmla="*/ 9428 h 10714"/>
                <a:gd name="connsiteX196" fmla="*/ 5850 w 10000"/>
                <a:gd name="connsiteY196" fmla="*/ 9720 h 10714"/>
                <a:gd name="connsiteX197" fmla="*/ 5756 w 10000"/>
                <a:gd name="connsiteY197" fmla="*/ 10714 h 10714"/>
                <a:gd name="connsiteX198" fmla="*/ 4463 w 10000"/>
                <a:gd name="connsiteY198" fmla="*/ 10000 h 10714"/>
                <a:gd name="connsiteX199" fmla="*/ 4463 w 10000"/>
                <a:gd name="connsiteY199" fmla="*/ 9991 h 10714"/>
                <a:gd name="connsiteX200" fmla="*/ 4546 w 10000"/>
                <a:gd name="connsiteY200" fmla="*/ 9848 h 10714"/>
                <a:gd name="connsiteX201" fmla="*/ 4629 w 10000"/>
                <a:gd name="connsiteY201" fmla="*/ 9687 h 10714"/>
                <a:gd name="connsiteX202" fmla="*/ 4700 w 10000"/>
                <a:gd name="connsiteY202" fmla="*/ 9508 h 10714"/>
                <a:gd name="connsiteX203" fmla="*/ 4767 w 10000"/>
                <a:gd name="connsiteY203" fmla="*/ 9309 h 10714"/>
                <a:gd name="connsiteX204" fmla="*/ 4829 w 10000"/>
                <a:gd name="connsiteY204" fmla="*/ 9097 h 10714"/>
                <a:gd name="connsiteX205" fmla="*/ 4879 w 10000"/>
                <a:gd name="connsiteY205" fmla="*/ 8868 h 10714"/>
                <a:gd name="connsiteX206" fmla="*/ 4917 w 10000"/>
                <a:gd name="connsiteY206" fmla="*/ 8635 h 10714"/>
                <a:gd name="connsiteX207" fmla="*/ 4954 w 10000"/>
                <a:gd name="connsiteY207" fmla="*/ 8391 h 10714"/>
                <a:gd name="connsiteX208" fmla="*/ 4979 w 10000"/>
                <a:gd name="connsiteY208" fmla="*/ 8144 h 10714"/>
                <a:gd name="connsiteX209" fmla="*/ 5000 w 10000"/>
                <a:gd name="connsiteY209" fmla="*/ 7887 h 10714"/>
                <a:gd name="connsiteX210" fmla="*/ 5000 w 10000"/>
                <a:gd name="connsiteY210" fmla="*/ 7634 h 10714"/>
                <a:gd name="connsiteX211" fmla="*/ 5000 w 10000"/>
                <a:gd name="connsiteY211" fmla="*/ 7384 h 10714"/>
                <a:gd name="connsiteX212" fmla="*/ 4979 w 10000"/>
                <a:gd name="connsiteY212" fmla="*/ 7133 h 10714"/>
                <a:gd name="connsiteX213" fmla="*/ 4950 w 10000"/>
                <a:gd name="connsiteY213" fmla="*/ 6892 h 10714"/>
                <a:gd name="connsiteX214" fmla="*/ 4913 w 10000"/>
                <a:gd name="connsiteY214" fmla="*/ 6657 h 10714"/>
                <a:gd name="connsiteX215" fmla="*/ 4858 w 10000"/>
                <a:gd name="connsiteY215" fmla="*/ 6430 h 10714"/>
                <a:gd name="connsiteX216" fmla="*/ 4783 w 10000"/>
                <a:gd name="connsiteY216" fmla="*/ 6219 h 10714"/>
                <a:gd name="connsiteX217" fmla="*/ 4700 w 10000"/>
                <a:gd name="connsiteY217" fmla="*/ 6019 h 10714"/>
                <a:gd name="connsiteX218" fmla="*/ 4600 w 10000"/>
                <a:gd name="connsiteY218" fmla="*/ 5840 h 10714"/>
                <a:gd name="connsiteX219" fmla="*/ 4488 w 10000"/>
                <a:gd name="connsiteY219" fmla="*/ 5682 h 10714"/>
                <a:gd name="connsiteX220" fmla="*/ 4358 w 10000"/>
                <a:gd name="connsiteY220" fmla="*/ 5542 h 10714"/>
                <a:gd name="connsiteX221" fmla="*/ 4213 w 10000"/>
                <a:gd name="connsiteY221" fmla="*/ 5429 h 10714"/>
                <a:gd name="connsiteX222" fmla="*/ 4046 w 10000"/>
                <a:gd name="connsiteY222" fmla="*/ 5343 h 10714"/>
                <a:gd name="connsiteX223" fmla="*/ 3904 w 10000"/>
                <a:gd name="connsiteY223" fmla="*/ 5292 h 10714"/>
                <a:gd name="connsiteX224" fmla="*/ 3746 w 10000"/>
                <a:gd name="connsiteY224" fmla="*/ 5271 h 10714"/>
                <a:gd name="connsiteX225" fmla="*/ 3583 w 10000"/>
                <a:gd name="connsiteY225" fmla="*/ 5271 h 10714"/>
                <a:gd name="connsiteX226" fmla="*/ 3413 w 10000"/>
                <a:gd name="connsiteY226" fmla="*/ 5286 h 10714"/>
                <a:gd name="connsiteX227" fmla="*/ 3246 w 10000"/>
                <a:gd name="connsiteY227" fmla="*/ 5310 h 10714"/>
                <a:gd name="connsiteX228" fmla="*/ 3079 w 10000"/>
                <a:gd name="connsiteY228" fmla="*/ 5343 h 10714"/>
                <a:gd name="connsiteX229" fmla="*/ 2913 w 10000"/>
                <a:gd name="connsiteY229" fmla="*/ 5369 h 10714"/>
                <a:gd name="connsiteX230" fmla="*/ 2750 w 10000"/>
                <a:gd name="connsiteY230" fmla="*/ 5396 h 10714"/>
                <a:gd name="connsiteX231" fmla="*/ 2600 w 10000"/>
                <a:gd name="connsiteY231" fmla="*/ 5411 h 10714"/>
                <a:gd name="connsiteX232" fmla="*/ 2258 w 10000"/>
                <a:gd name="connsiteY232" fmla="*/ 5423 h 10714"/>
                <a:gd name="connsiteX233" fmla="*/ 1925 w 10000"/>
                <a:gd name="connsiteY233" fmla="*/ 5411 h 10714"/>
                <a:gd name="connsiteX234" fmla="*/ 1617 w 10000"/>
                <a:gd name="connsiteY234" fmla="*/ 5384 h 10714"/>
                <a:gd name="connsiteX235" fmla="*/ 1321 w 10000"/>
                <a:gd name="connsiteY235" fmla="*/ 5346 h 10714"/>
                <a:gd name="connsiteX236" fmla="*/ 1033 w 10000"/>
                <a:gd name="connsiteY236" fmla="*/ 5298 h 10714"/>
                <a:gd name="connsiteX237" fmla="*/ 758 w 10000"/>
                <a:gd name="connsiteY237" fmla="*/ 5250 h 10714"/>
                <a:gd name="connsiteX238" fmla="*/ 500 w 10000"/>
                <a:gd name="connsiteY238" fmla="*/ 5197 h 10714"/>
                <a:gd name="connsiteX239" fmla="*/ 517 w 10000"/>
                <a:gd name="connsiteY239" fmla="*/ 5137 h 10714"/>
                <a:gd name="connsiteX240" fmla="*/ 871 w 10000"/>
                <a:gd name="connsiteY240" fmla="*/ 5173 h 10714"/>
                <a:gd name="connsiteX241" fmla="*/ 1221 w 10000"/>
                <a:gd name="connsiteY241" fmla="*/ 5197 h 10714"/>
                <a:gd name="connsiteX242" fmla="*/ 1563 w 10000"/>
                <a:gd name="connsiteY242" fmla="*/ 5206 h 10714"/>
                <a:gd name="connsiteX243" fmla="*/ 1896 w 10000"/>
                <a:gd name="connsiteY243" fmla="*/ 5197 h 10714"/>
                <a:gd name="connsiteX244" fmla="*/ 2221 w 10000"/>
                <a:gd name="connsiteY244" fmla="*/ 5164 h 10714"/>
                <a:gd name="connsiteX245" fmla="*/ 2538 w 10000"/>
                <a:gd name="connsiteY245" fmla="*/ 5113 h 10714"/>
                <a:gd name="connsiteX246" fmla="*/ 2842 w 10000"/>
                <a:gd name="connsiteY246" fmla="*/ 5045 h 10714"/>
                <a:gd name="connsiteX247" fmla="*/ 3129 w 10000"/>
                <a:gd name="connsiteY247" fmla="*/ 4946 h 10714"/>
                <a:gd name="connsiteX248" fmla="*/ 3500 w 10000"/>
                <a:gd name="connsiteY248" fmla="*/ 4815 h 10714"/>
                <a:gd name="connsiteX249" fmla="*/ 2821 w 10000"/>
                <a:gd name="connsiteY249" fmla="*/ 4389 h 10714"/>
                <a:gd name="connsiteX250" fmla="*/ 2213 w 10000"/>
                <a:gd name="connsiteY250" fmla="*/ 3912 h 10714"/>
                <a:gd name="connsiteX251" fmla="*/ 1879 w 10000"/>
                <a:gd name="connsiteY251" fmla="*/ 3939 h 10714"/>
                <a:gd name="connsiteX252" fmla="*/ 1554 w 10000"/>
                <a:gd name="connsiteY252" fmla="*/ 3939 h 10714"/>
                <a:gd name="connsiteX253" fmla="*/ 1258 w 10000"/>
                <a:gd name="connsiteY253" fmla="*/ 3912 h 10714"/>
                <a:gd name="connsiteX254" fmla="*/ 979 w 10000"/>
                <a:gd name="connsiteY254" fmla="*/ 3856 h 10714"/>
                <a:gd name="connsiteX255" fmla="*/ 721 w 10000"/>
                <a:gd name="connsiteY255" fmla="*/ 3775 h 10714"/>
                <a:gd name="connsiteX256" fmla="*/ 496 w 10000"/>
                <a:gd name="connsiteY256" fmla="*/ 3674 h 10714"/>
                <a:gd name="connsiteX257" fmla="*/ 296 w 10000"/>
                <a:gd name="connsiteY257" fmla="*/ 3549 h 10714"/>
                <a:gd name="connsiteX258" fmla="*/ 129 w 10000"/>
                <a:gd name="connsiteY258" fmla="*/ 3403 h 10714"/>
                <a:gd name="connsiteX259" fmla="*/ 0 w 10000"/>
                <a:gd name="connsiteY259" fmla="*/ 3245 h 10714"/>
                <a:gd name="connsiteX260" fmla="*/ 17 w 10000"/>
                <a:gd name="connsiteY260" fmla="*/ 3218 h 10714"/>
                <a:gd name="connsiteX261" fmla="*/ 71 w 10000"/>
                <a:gd name="connsiteY261" fmla="*/ 3245 h 10714"/>
                <a:gd name="connsiteX262" fmla="*/ 138 w 10000"/>
                <a:gd name="connsiteY262" fmla="*/ 3349 h 10714"/>
                <a:gd name="connsiteX263" fmla="*/ 246 w 10000"/>
                <a:gd name="connsiteY263" fmla="*/ 3439 h 10714"/>
                <a:gd name="connsiteX264" fmla="*/ 379 w 10000"/>
                <a:gd name="connsiteY264" fmla="*/ 3528 h 10714"/>
                <a:gd name="connsiteX265" fmla="*/ 538 w 10000"/>
                <a:gd name="connsiteY265" fmla="*/ 3597 h 10714"/>
                <a:gd name="connsiteX266" fmla="*/ 721 w 10000"/>
                <a:gd name="connsiteY266" fmla="*/ 3656 h 10714"/>
                <a:gd name="connsiteX267" fmla="*/ 913 w 10000"/>
                <a:gd name="connsiteY267" fmla="*/ 3701 h 10714"/>
                <a:gd name="connsiteX268" fmla="*/ 1117 w 10000"/>
                <a:gd name="connsiteY268" fmla="*/ 3728 h 10714"/>
                <a:gd name="connsiteX269" fmla="*/ 1329 w 10000"/>
                <a:gd name="connsiteY269" fmla="*/ 3737 h 10714"/>
                <a:gd name="connsiteX270" fmla="*/ 1533 w 10000"/>
                <a:gd name="connsiteY270" fmla="*/ 3734 h 10714"/>
                <a:gd name="connsiteX271" fmla="*/ 1646 w 10000"/>
                <a:gd name="connsiteY271" fmla="*/ 3722 h 10714"/>
                <a:gd name="connsiteX272" fmla="*/ 1746 w 10000"/>
                <a:gd name="connsiteY272" fmla="*/ 3722 h 10714"/>
                <a:gd name="connsiteX273" fmla="*/ 1833 w 10000"/>
                <a:gd name="connsiteY273" fmla="*/ 3710 h 10714"/>
                <a:gd name="connsiteX274" fmla="*/ 1917 w 10000"/>
                <a:gd name="connsiteY274" fmla="*/ 3695 h 10714"/>
                <a:gd name="connsiteX275" fmla="*/ 1988 w 10000"/>
                <a:gd name="connsiteY275" fmla="*/ 3662 h 10714"/>
                <a:gd name="connsiteX276" fmla="*/ 1788 w 10000"/>
                <a:gd name="connsiteY276" fmla="*/ 3391 h 10714"/>
                <a:gd name="connsiteX277" fmla="*/ 1617 w 10000"/>
                <a:gd name="connsiteY277" fmla="*/ 3126 h 10714"/>
                <a:gd name="connsiteX278" fmla="*/ 1454 w 10000"/>
                <a:gd name="connsiteY278" fmla="*/ 2849 h 10714"/>
                <a:gd name="connsiteX279" fmla="*/ 1313 w 10000"/>
                <a:gd name="connsiteY279" fmla="*/ 2563 h 10714"/>
                <a:gd name="connsiteX280" fmla="*/ 1175 w 10000"/>
                <a:gd name="connsiteY280" fmla="*/ 2253 h 10714"/>
                <a:gd name="connsiteX281" fmla="*/ 1046 w 10000"/>
                <a:gd name="connsiteY281" fmla="*/ 1919 h 10714"/>
                <a:gd name="connsiteX282" fmla="*/ 1033 w 10000"/>
                <a:gd name="connsiteY282" fmla="*/ 1859 h 10714"/>
                <a:gd name="connsiteX283" fmla="*/ 1000 w 10000"/>
                <a:gd name="connsiteY283" fmla="*/ 1776 h 10714"/>
                <a:gd name="connsiteX284" fmla="*/ 979 w 10000"/>
                <a:gd name="connsiteY284" fmla="*/ 1684 h 10714"/>
                <a:gd name="connsiteX285" fmla="*/ 950 w 10000"/>
                <a:gd name="connsiteY285" fmla="*/ 1591 h 10714"/>
                <a:gd name="connsiteX286" fmla="*/ 925 w 10000"/>
                <a:gd name="connsiteY286" fmla="*/ 1490 h 10714"/>
                <a:gd name="connsiteX287" fmla="*/ 917 w 10000"/>
                <a:gd name="connsiteY287" fmla="*/ 1397 h 10714"/>
                <a:gd name="connsiteX288" fmla="*/ 917 w 10000"/>
                <a:gd name="connsiteY288" fmla="*/ 1311 h 10714"/>
                <a:gd name="connsiteX289" fmla="*/ 933 w 10000"/>
                <a:gd name="connsiteY289" fmla="*/ 1234 h 10714"/>
                <a:gd name="connsiteX290" fmla="*/ 963 w 10000"/>
                <a:gd name="connsiteY290" fmla="*/ 1180 h 10714"/>
                <a:gd name="connsiteX291" fmla="*/ 1000 w 10000"/>
                <a:gd name="connsiteY291" fmla="*/ 1192 h 10714"/>
                <a:gd name="connsiteX292" fmla="*/ 1033 w 10000"/>
                <a:gd name="connsiteY292" fmla="*/ 1496 h 10714"/>
                <a:gd name="connsiteX293" fmla="*/ 1108 w 10000"/>
                <a:gd name="connsiteY293" fmla="*/ 1800 h 10714"/>
                <a:gd name="connsiteX294" fmla="*/ 1221 w 10000"/>
                <a:gd name="connsiteY294" fmla="*/ 2098 h 10714"/>
                <a:gd name="connsiteX295" fmla="*/ 1358 w 10000"/>
                <a:gd name="connsiteY295" fmla="*/ 2372 h 10714"/>
                <a:gd name="connsiteX296" fmla="*/ 1508 w 10000"/>
                <a:gd name="connsiteY296" fmla="*/ 2628 h 10714"/>
                <a:gd name="connsiteX297" fmla="*/ 1646 w 10000"/>
                <a:gd name="connsiteY297" fmla="*/ 2795 h 10714"/>
                <a:gd name="connsiteX298" fmla="*/ 1629 w 10000"/>
                <a:gd name="connsiteY298" fmla="*/ 2801 h 10714"/>
                <a:gd name="connsiteX299" fmla="*/ 1629 w 10000"/>
                <a:gd name="connsiteY299" fmla="*/ 2807 h 10714"/>
                <a:gd name="connsiteX300" fmla="*/ 1638 w 10000"/>
                <a:gd name="connsiteY300" fmla="*/ 2813 h 10714"/>
                <a:gd name="connsiteX301" fmla="*/ 1646 w 10000"/>
                <a:gd name="connsiteY301" fmla="*/ 2816 h 10714"/>
                <a:gd name="connsiteX302" fmla="*/ 1663 w 10000"/>
                <a:gd name="connsiteY302" fmla="*/ 2822 h 10714"/>
                <a:gd name="connsiteX303" fmla="*/ 1667 w 10000"/>
                <a:gd name="connsiteY303" fmla="*/ 2834 h 10714"/>
                <a:gd name="connsiteX304" fmla="*/ 1675 w 10000"/>
                <a:gd name="connsiteY304" fmla="*/ 2840 h 10714"/>
                <a:gd name="connsiteX305" fmla="*/ 1683 w 10000"/>
                <a:gd name="connsiteY305" fmla="*/ 2849 h 10714"/>
                <a:gd name="connsiteX306" fmla="*/ 1683 w 10000"/>
                <a:gd name="connsiteY306" fmla="*/ 2843 h 10714"/>
                <a:gd name="connsiteX307" fmla="*/ 1675 w 10000"/>
                <a:gd name="connsiteY307" fmla="*/ 2840 h 10714"/>
                <a:gd name="connsiteX308" fmla="*/ 1675 w 10000"/>
                <a:gd name="connsiteY308" fmla="*/ 2840 h 10714"/>
                <a:gd name="connsiteX309" fmla="*/ 1646 w 10000"/>
                <a:gd name="connsiteY309" fmla="*/ 2795 h 10714"/>
                <a:gd name="connsiteX310" fmla="*/ 1746 w 10000"/>
                <a:gd name="connsiteY310" fmla="*/ 2741 h 10714"/>
                <a:gd name="connsiteX311" fmla="*/ 1842 w 10000"/>
                <a:gd name="connsiteY311" fmla="*/ 2649 h 10714"/>
                <a:gd name="connsiteX312" fmla="*/ 1933 w 10000"/>
                <a:gd name="connsiteY312" fmla="*/ 2542 h 10714"/>
                <a:gd name="connsiteX313" fmla="*/ 2017 w 10000"/>
                <a:gd name="connsiteY313" fmla="*/ 2411 h 10714"/>
                <a:gd name="connsiteX314" fmla="*/ 2092 w 10000"/>
                <a:gd name="connsiteY314" fmla="*/ 2265 h 10714"/>
                <a:gd name="connsiteX315" fmla="*/ 2163 w 10000"/>
                <a:gd name="connsiteY315" fmla="*/ 2113 h 10714"/>
                <a:gd name="connsiteX316" fmla="*/ 2221 w 10000"/>
                <a:gd name="connsiteY316" fmla="*/ 1955 h 10714"/>
                <a:gd name="connsiteX317" fmla="*/ 2275 w 10000"/>
                <a:gd name="connsiteY317" fmla="*/ 1803 h 10714"/>
                <a:gd name="connsiteX318" fmla="*/ 2321 w 10000"/>
                <a:gd name="connsiteY318" fmla="*/ 1657 h 10714"/>
                <a:gd name="connsiteX319" fmla="*/ 2329 w 10000"/>
                <a:gd name="connsiteY319" fmla="*/ 1853 h 10714"/>
                <a:gd name="connsiteX320" fmla="*/ 2321 w 10000"/>
                <a:gd name="connsiteY320" fmla="*/ 2032 h 10714"/>
                <a:gd name="connsiteX321" fmla="*/ 2283 w 10000"/>
                <a:gd name="connsiteY321" fmla="*/ 2199 h 10714"/>
                <a:gd name="connsiteX322" fmla="*/ 2229 w 10000"/>
                <a:gd name="connsiteY322" fmla="*/ 2366 h 10714"/>
                <a:gd name="connsiteX323" fmla="*/ 2154 w 10000"/>
                <a:gd name="connsiteY323" fmla="*/ 2524 h 10714"/>
                <a:gd name="connsiteX324" fmla="*/ 2046 w 10000"/>
                <a:gd name="connsiteY324" fmla="*/ 2682 h 10714"/>
                <a:gd name="connsiteX325" fmla="*/ 1796 w 10000"/>
                <a:gd name="connsiteY325" fmla="*/ 3027 h 10714"/>
                <a:gd name="connsiteX326" fmla="*/ 2054 w 10000"/>
                <a:gd name="connsiteY326" fmla="*/ 3305 h 10714"/>
                <a:gd name="connsiteX327" fmla="*/ 2333 w 10000"/>
                <a:gd name="connsiteY327" fmla="*/ 3564 h 10714"/>
                <a:gd name="connsiteX328" fmla="*/ 2638 w 10000"/>
                <a:gd name="connsiteY328" fmla="*/ 3808 h 10714"/>
                <a:gd name="connsiteX329" fmla="*/ 2963 w 10000"/>
                <a:gd name="connsiteY329" fmla="*/ 4032 h 10714"/>
                <a:gd name="connsiteX330" fmla="*/ 4129 w 10000"/>
                <a:gd name="connsiteY330" fmla="*/ 4610 h 10714"/>
                <a:gd name="connsiteX331" fmla="*/ 4167 w 10000"/>
                <a:gd name="connsiteY331" fmla="*/ 4589 h 10714"/>
                <a:gd name="connsiteX332" fmla="*/ 4071 w 10000"/>
                <a:gd name="connsiteY332" fmla="*/ 4333 h 10714"/>
                <a:gd name="connsiteX333" fmla="*/ 3996 w 10000"/>
                <a:gd name="connsiteY333" fmla="*/ 4058 h 10714"/>
                <a:gd name="connsiteX334" fmla="*/ 3933 w 10000"/>
                <a:gd name="connsiteY334" fmla="*/ 3760 h 10714"/>
                <a:gd name="connsiteX335" fmla="*/ 3904 w 10000"/>
                <a:gd name="connsiteY335" fmla="*/ 3456 h 10714"/>
                <a:gd name="connsiteX336" fmla="*/ 3879 w 10000"/>
                <a:gd name="connsiteY336" fmla="*/ 3138 h 10714"/>
                <a:gd name="connsiteX337" fmla="*/ 3879 w 10000"/>
                <a:gd name="connsiteY337" fmla="*/ 2813 h 10714"/>
                <a:gd name="connsiteX338" fmla="*/ 3896 w 10000"/>
                <a:gd name="connsiteY338" fmla="*/ 2485 h 10714"/>
                <a:gd name="connsiteX339" fmla="*/ 3933 w 10000"/>
                <a:gd name="connsiteY339" fmla="*/ 2160 h 10714"/>
                <a:gd name="connsiteX340" fmla="*/ 3988 w 10000"/>
                <a:gd name="connsiteY340" fmla="*/ 1836 h 10714"/>
                <a:gd name="connsiteX341" fmla="*/ 4046 w 10000"/>
                <a:gd name="connsiteY341" fmla="*/ 1523 h 10714"/>
                <a:gd name="connsiteX342" fmla="*/ 4129 w 10000"/>
                <a:gd name="connsiteY342" fmla="*/ 1219 h 10714"/>
                <a:gd name="connsiteX343" fmla="*/ 4229 w 10000"/>
                <a:gd name="connsiteY343" fmla="*/ 933 h 10714"/>
                <a:gd name="connsiteX344" fmla="*/ 4333 w 10000"/>
                <a:gd name="connsiteY344" fmla="*/ 662 h 10714"/>
                <a:gd name="connsiteX345" fmla="*/ 4454 w 10000"/>
                <a:gd name="connsiteY345" fmla="*/ 417 h 10714"/>
                <a:gd name="connsiteX346" fmla="*/ 4583 w 10000"/>
                <a:gd name="connsiteY346" fmla="*/ 194 h 10714"/>
                <a:gd name="connsiteX347" fmla="*/ 4738 w 10000"/>
                <a:gd name="connsiteY347" fmla="*/ 0 h 10714"/>
                <a:gd name="connsiteX0" fmla="*/ 4738 w 10000"/>
                <a:gd name="connsiteY0" fmla="*/ 0 h 10714"/>
                <a:gd name="connsiteX1" fmla="*/ 4721 w 10000"/>
                <a:gd name="connsiteY1" fmla="*/ 48 h 10714"/>
                <a:gd name="connsiteX2" fmla="*/ 4713 w 10000"/>
                <a:gd name="connsiteY2" fmla="*/ 80 h 10714"/>
                <a:gd name="connsiteX3" fmla="*/ 4704 w 10000"/>
                <a:gd name="connsiteY3" fmla="*/ 101 h 10714"/>
                <a:gd name="connsiteX4" fmla="*/ 4704 w 10000"/>
                <a:gd name="connsiteY4" fmla="*/ 113 h 10714"/>
                <a:gd name="connsiteX5" fmla="*/ 4713 w 10000"/>
                <a:gd name="connsiteY5" fmla="*/ 119 h 10714"/>
                <a:gd name="connsiteX6" fmla="*/ 4713 w 10000"/>
                <a:gd name="connsiteY6" fmla="*/ 125 h 10714"/>
                <a:gd name="connsiteX7" fmla="*/ 4721 w 10000"/>
                <a:gd name="connsiteY7" fmla="*/ 125 h 10714"/>
                <a:gd name="connsiteX8" fmla="*/ 4721 w 10000"/>
                <a:gd name="connsiteY8" fmla="*/ 125 h 10714"/>
                <a:gd name="connsiteX9" fmla="*/ 4721 w 10000"/>
                <a:gd name="connsiteY9" fmla="*/ 134 h 10714"/>
                <a:gd name="connsiteX10" fmla="*/ 4713 w 10000"/>
                <a:gd name="connsiteY10" fmla="*/ 152 h 10714"/>
                <a:gd name="connsiteX11" fmla="*/ 4704 w 10000"/>
                <a:gd name="connsiteY11" fmla="*/ 179 h 10714"/>
                <a:gd name="connsiteX12" fmla="*/ 4692 w 10000"/>
                <a:gd name="connsiteY12" fmla="*/ 221 h 10714"/>
                <a:gd name="connsiteX13" fmla="*/ 4667 w 10000"/>
                <a:gd name="connsiteY13" fmla="*/ 280 h 10714"/>
                <a:gd name="connsiteX14" fmla="*/ 4629 w 10000"/>
                <a:gd name="connsiteY14" fmla="*/ 364 h 10714"/>
                <a:gd name="connsiteX15" fmla="*/ 4592 w 10000"/>
                <a:gd name="connsiteY15" fmla="*/ 465 h 10714"/>
                <a:gd name="connsiteX16" fmla="*/ 4533 w 10000"/>
                <a:gd name="connsiteY16" fmla="*/ 596 h 10714"/>
                <a:gd name="connsiteX17" fmla="*/ 4463 w 10000"/>
                <a:gd name="connsiteY17" fmla="*/ 754 h 10714"/>
                <a:gd name="connsiteX18" fmla="*/ 4379 w 10000"/>
                <a:gd name="connsiteY18" fmla="*/ 1001 h 10714"/>
                <a:gd name="connsiteX19" fmla="*/ 4321 w 10000"/>
                <a:gd name="connsiteY19" fmla="*/ 1266 h 10714"/>
                <a:gd name="connsiteX20" fmla="*/ 4275 w 10000"/>
                <a:gd name="connsiteY20" fmla="*/ 1538 h 10714"/>
                <a:gd name="connsiteX21" fmla="*/ 4213 w 10000"/>
                <a:gd name="connsiteY21" fmla="*/ 1827 h 10714"/>
                <a:gd name="connsiteX22" fmla="*/ 4204 w 10000"/>
                <a:gd name="connsiteY22" fmla="*/ 1889 h 10714"/>
                <a:gd name="connsiteX23" fmla="*/ 4192 w 10000"/>
                <a:gd name="connsiteY23" fmla="*/ 1982 h 10714"/>
                <a:gd name="connsiteX24" fmla="*/ 4183 w 10000"/>
                <a:gd name="connsiteY24" fmla="*/ 2080 h 10714"/>
                <a:gd name="connsiteX25" fmla="*/ 4175 w 10000"/>
                <a:gd name="connsiteY25" fmla="*/ 2187 h 10714"/>
                <a:gd name="connsiteX26" fmla="*/ 4175 w 10000"/>
                <a:gd name="connsiteY26" fmla="*/ 2297 h 10714"/>
                <a:gd name="connsiteX27" fmla="*/ 4192 w 10000"/>
                <a:gd name="connsiteY27" fmla="*/ 2396 h 10714"/>
                <a:gd name="connsiteX28" fmla="*/ 4213 w 10000"/>
                <a:gd name="connsiteY28" fmla="*/ 2482 h 10714"/>
                <a:gd name="connsiteX29" fmla="*/ 4250 w 10000"/>
                <a:gd name="connsiteY29" fmla="*/ 2542 h 10714"/>
                <a:gd name="connsiteX30" fmla="*/ 4450 w 10000"/>
                <a:gd name="connsiteY30" fmla="*/ 2530 h 10714"/>
                <a:gd name="connsiteX31" fmla="*/ 4646 w 10000"/>
                <a:gd name="connsiteY31" fmla="*/ 2482 h 10714"/>
                <a:gd name="connsiteX32" fmla="*/ 4833 w 10000"/>
                <a:gd name="connsiteY32" fmla="*/ 2405 h 10714"/>
                <a:gd name="connsiteX33" fmla="*/ 5025 w 10000"/>
                <a:gd name="connsiteY33" fmla="*/ 2297 h 10714"/>
                <a:gd name="connsiteX34" fmla="*/ 5200 w 10000"/>
                <a:gd name="connsiteY34" fmla="*/ 2172 h 10714"/>
                <a:gd name="connsiteX35" fmla="*/ 5371 w 10000"/>
                <a:gd name="connsiteY35" fmla="*/ 2020 h 10714"/>
                <a:gd name="connsiteX36" fmla="*/ 5533 w 10000"/>
                <a:gd name="connsiteY36" fmla="*/ 1859 h 10714"/>
                <a:gd name="connsiteX37" fmla="*/ 5683 w 10000"/>
                <a:gd name="connsiteY37" fmla="*/ 1690 h 10714"/>
                <a:gd name="connsiteX38" fmla="*/ 5829 w 10000"/>
                <a:gd name="connsiteY38" fmla="*/ 1511 h 10714"/>
                <a:gd name="connsiteX39" fmla="*/ 5954 w 10000"/>
                <a:gd name="connsiteY39" fmla="*/ 1326 h 10714"/>
                <a:gd name="connsiteX40" fmla="*/ 6071 w 10000"/>
                <a:gd name="connsiteY40" fmla="*/ 1147 h 10714"/>
                <a:gd name="connsiteX41" fmla="*/ 6167 w 10000"/>
                <a:gd name="connsiteY41" fmla="*/ 974 h 10714"/>
                <a:gd name="connsiteX42" fmla="*/ 6213 w 10000"/>
                <a:gd name="connsiteY42" fmla="*/ 974 h 10714"/>
                <a:gd name="connsiteX43" fmla="*/ 6213 w 10000"/>
                <a:gd name="connsiteY43" fmla="*/ 992 h 10714"/>
                <a:gd name="connsiteX44" fmla="*/ 6138 w 10000"/>
                <a:gd name="connsiteY44" fmla="*/ 1165 h 10714"/>
                <a:gd name="connsiteX45" fmla="*/ 6054 w 10000"/>
                <a:gd name="connsiteY45" fmla="*/ 1344 h 10714"/>
                <a:gd name="connsiteX46" fmla="*/ 5963 w 10000"/>
                <a:gd name="connsiteY46" fmla="*/ 1517 h 10714"/>
                <a:gd name="connsiteX47" fmla="*/ 5871 w 10000"/>
                <a:gd name="connsiteY47" fmla="*/ 1684 h 10714"/>
                <a:gd name="connsiteX48" fmla="*/ 5775 w 10000"/>
                <a:gd name="connsiteY48" fmla="*/ 1847 h 10714"/>
                <a:gd name="connsiteX49" fmla="*/ 5667 w 10000"/>
                <a:gd name="connsiteY49" fmla="*/ 1999 h 10714"/>
                <a:gd name="connsiteX50" fmla="*/ 5554 w 10000"/>
                <a:gd name="connsiteY50" fmla="*/ 2145 h 10714"/>
                <a:gd name="connsiteX51" fmla="*/ 5417 w 10000"/>
                <a:gd name="connsiteY51" fmla="*/ 2279 h 10714"/>
                <a:gd name="connsiteX52" fmla="*/ 5275 w 10000"/>
                <a:gd name="connsiteY52" fmla="*/ 2411 h 10714"/>
                <a:gd name="connsiteX53" fmla="*/ 5108 w 10000"/>
                <a:gd name="connsiteY53" fmla="*/ 2518 h 10714"/>
                <a:gd name="connsiteX54" fmla="*/ 4917 w 10000"/>
                <a:gd name="connsiteY54" fmla="*/ 2616 h 10714"/>
                <a:gd name="connsiteX55" fmla="*/ 4704 w 10000"/>
                <a:gd name="connsiteY55" fmla="*/ 2703 h 10714"/>
                <a:gd name="connsiteX56" fmla="*/ 4479 w 10000"/>
                <a:gd name="connsiteY56" fmla="*/ 2768 h 10714"/>
                <a:gd name="connsiteX57" fmla="*/ 4213 w 10000"/>
                <a:gd name="connsiteY57" fmla="*/ 2813 h 10714"/>
                <a:gd name="connsiteX58" fmla="*/ 4221 w 10000"/>
                <a:gd name="connsiteY58" fmla="*/ 3126 h 10714"/>
                <a:gd name="connsiteX59" fmla="*/ 4258 w 10000"/>
                <a:gd name="connsiteY59" fmla="*/ 3424 h 10714"/>
                <a:gd name="connsiteX60" fmla="*/ 4321 w 10000"/>
                <a:gd name="connsiteY60" fmla="*/ 3707 h 10714"/>
                <a:gd name="connsiteX61" fmla="*/ 4404 w 10000"/>
                <a:gd name="connsiteY61" fmla="*/ 3975 h 10714"/>
                <a:gd name="connsiteX62" fmla="*/ 4508 w 10000"/>
                <a:gd name="connsiteY62" fmla="*/ 4231 h 10714"/>
                <a:gd name="connsiteX63" fmla="*/ 4621 w 10000"/>
                <a:gd name="connsiteY63" fmla="*/ 4476 h 10714"/>
                <a:gd name="connsiteX64" fmla="*/ 4750 w 10000"/>
                <a:gd name="connsiteY64" fmla="*/ 4708 h 10714"/>
                <a:gd name="connsiteX65" fmla="*/ 4879 w 10000"/>
                <a:gd name="connsiteY65" fmla="*/ 4934 h 10714"/>
                <a:gd name="connsiteX66" fmla="*/ 4917 w 10000"/>
                <a:gd name="connsiteY66" fmla="*/ 4988 h 10714"/>
                <a:gd name="connsiteX67" fmla="*/ 4950 w 10000"/>
                <a:gd name="connsiteY67" fmla="*/ 5054 h 10714"/>
                <a:gd name="connsiteX68" fmla="*/ 4996 w 10000"/>
                <a:gd name="connsiteY68" fmla="*/ 5125 h 10714"/>
                <a:gd name="connsiteX69" fmla="*/ 5038 w 10000"/>
                <a:gd name="connsiteY69" fmla="*/ 5200 h 10714"/>
                <a:gd name="connsiteX70" fmla="*/ 5092 w 10000"/>
                <a:gd name="connsiteY70" fmla="*/ 5271 h 10714"/>
                <a:gd name="connsiteX71" fmla="*/ 5154 w 10000"/>
                <a:gd name="connsiteY71" fmla="*/ 5331 h 10714"/>
                <a:gd name="connsiteX72" fmla="*/ 5229 w 10000"/>
                <a:gd name="connsiteY72" fmla="*/ 5384 h 10714"/>
                <a:gd name="connsiteX73" fmla="*/ 5313 w 10000"/>
                <a:gd name="connsiteY73" fmla="*/ 5423 h 10714"/>
                <a:gd name="connsiteX74" fmla="*/ 5413 w 10000"/>
                <a:gd name="connsiteY74" fmla="*/ 5438 h 10714"/>
                <a:gd name="connsiteX75" fmla="*/ 5517 w 10000"/>
                <a:gd name="connsiteY75" fmla="*/ 5435 h 10714"/>
                <a:gd name="connsiteX76" fmla="*/ 5704 w 10000"/>
                <a:gd name="connsiteY76" fmla="*/ 5390 h 10714"/>
                <a:gd name="connsiteX77" fmla="*/ 5871 w 10000"/>
                <a:gd name="connsiteY77" fmla="*/ 5316 h 10714"/>
                <a:gd name="connsiteX78" fmla="*/ 6033 w 10000"/>
                <a:gd name="connsiteY78" fmla="*/ 5223 h 10714"/>
                <a:gd name="connsiteX79" fmla="*/ 6167 w 10000"/>
                <a:gd name="connsiteY79" fmla="*/ 5113 h 10714"/>
                <a:gd name="connsiteX80" fmla="*/ 6296 w 10000"/>
                <a:gd name="connsiteY80" fmla="*/ 4994 h 10714"/>
                <a:gd name="connsiteX81" fmla="*/ 6417 w 10000"/>
                <a:gd name="connsiteY81" fmla="*/ 4869 h 10714"/>
                <a:gd name="connsiteX82" fmla="*/ 6525 w 10000"/>
                <a:gd name="connsiteY82" fmla="*/ 4750 h 10714"/>
                <a:gd name="connsiteX83" fmla="*/ 6617 w 10000"/>
                <a:gd name="connsiteY83" fmla="*/ 4636 h 10714"/>
                <a:gd name="connsiteX84" fmla="*/ 6821 w 10000"/>
                <a:gd name="connsiteY84" fmla="*/ 4377 h 10714"/>
                <a:gd name="connsiteX85" fmla="*/ 7017 w 10000"/>
                <a:gd name="connsiteY85" fmla="*/ 4085 h 10714"/>
                <a:gd name="connsiteX86" fmla="*/ 7213 w 10000"/>
                <a:gd name="connsiteY86" fmla="*/ 3766 h 10714"/>
                <a:gd name="connsiteX87" fmla="*/ 7396 w 10000"/>
                <a:gd name="connsiteY87" fmla="*/ 3418 h 10714"/>
                <a:gd name="connsiteX88" fmla="*/ 7563 w 10000"/>
                <a:gd name="connsiteY88" fmla="*/ 3051 h 10714"/>
                <a:gd name="connsiteX89" fmla="*/ 7713 w 10000"/>
                <a:gd name="connsiteY89" fmla="*/ 2661 h 10714"/>
                <a:gd name="connsiteX90" fmla="*/ 7850 w 10000"/>
                <a:gd name="connsiteY90" fmla="*/ 2253 h 10714"/>
                <a:gd name="connsiteX91" fmla="*/ 7950 w 10000"/>
                <a:gd name="connsiteY91" fmla="*/ 1830 h 10714"/>
                <a:gd name="connsiteX92" fmla="*/ 8025 w 10000"/>
                <a:gd name="connsiteY92" fmla="*/ 1397 h 10714"/>
                <a:gd name="connsiteX93" fmla="*/ 8071 w 10000"/>
                <a:gd name="connsiteY93" fmla="*/ 954 h 10714"/>
                <a:gd name="connsiteX94" fmla="*/ 8108 w 10000"/>
                <a:gd name="connsiteY94" fmla="*/ 974 h 10714"/>
                <a:gd name="connsiteX95" fmla="*/ 8138 w 10000"/>
                <a:gd name="connsiteY95" fmla="*/ 1025 h 10714"/>
                <a:gd name="connsiteX96" fmla="*/ 8163 w 10000"/>
                <a:gd name="connsiteY96" fmla="*/ 1100 h 10714"/>
                <a:gd name="connsiteX97" fmla="*/ 8175 w 10000"/>
                <a:gd name="connsiteY97" fmla="*/ 1198 h 10714"/>
                <a:gd name="connsiteX98" fmla="*/ 8183 w 10000"/>
                <a:gd name="connsiteY98" fmla="*/ 1311 h 10714"/>
                <a:gd name="connsiteX99" fmla="*/ 8183 w 10000"/>
                <a:gd name="connsiteY99" fmla="*/ 1442 h 10714"/>
                <a:gd name="connsiteX100" fmla="*/ 8183 w 10000"/>
                <a:gd name="connsiteY100" fmla="*/ 1582 h 10714"/>
                <a:gd name="connsiteX101" fmla="*/ 8175 w 10000"/>
                <a:gd name="connsiteY101" fmla="*/ 1734 h 10714"/>
                <a:gd name="connsiteX102" fmla="*/ 8163 w 10000"/>
                <a:gd name="connsiteY102" fmla="*/ 1889 h 10714"/>
                <a:gd name="connsiteX103" fmla="*/ 8146 w 10000"/>
                <a:gd name="connsiteY103" fmla="*/ 2047 h 10714"/>
                <a:gd name="connsiteX104" fmla="*/ 8121 w 10000"/>
                <a:gd name="connsiteY104" fmla="*/ 2205 h 10714"/>
                <a:gd name="connsiteX105" fmla="*/ 8108 w 10000"/>
                <a:gd name="connsiteY105" fmla="*/ 2357 h 10714"/>
                <a:gd name="connsiteX106" fmla="*/ 8083 w 10000"/>
                <a:gd name="connsiteY106" fmla="*/ 2497 h 10714"/>
                <a:gd name="connsiteX107" fmla="*/ 8063 w 10000"/>
                <a:gd name="connsiteY107" fmla="*/ 2628 h 10714"/>
                <a:gd name="connsiteX108" fmla="*/ 8038 w 10000"/>
                <a:gd name="connsiteY108" fmla="*/ 2741 h 10714"/>
                <a:gd name="connsiteX109" fmla="*/ 8017 w 10000"/>
                <a:gd name="connsiteY109" fmla="*/ 2834 h 10714"/>
                <a:gd name="connsiteX110" fmla="*/ 8000 w 10000"/>
                <a:gd name="connsiteY110" fmla="*/ 2908 h 10714"/>
                <a:gd name="connsiteX111" fmla="*/ 7700 w 10000"/>
                <a:gd name="connsiteY111" fmla="*/ 3754 h 10714"/>
                <a:gd name="connsiteX112" fmla="*/ 7942 w 10000"/>
                <a:gd name="connsiteY112" fmla="*/ 3737 h 10714"/>
                <a:gd name="connsiteX113" fmla="*/ 8167 w 10000"/>
                <a:gd name="connsiteY113" fmla="*/ 3695 h 10714"/>
                <a:gd name="connsiteX114" fmla="*/ 8379 w 10000"/>
                <a:gd name="connsiteY114" fmla="*/ 3635 h 10714"/>
                <a:gd name="connsiteX115" fmla="*/ 8583 w 10000"/>
                <a:gd name="connsiteY115" fmla="*/ 3558 h 10714"/>
                <a:gd name="connsiteX116" fmla="*/ 8767 w 10000"/>
                <a:gd name="connsiteY116" fmla="*/ 3471 h 10714"/>
                <a:gd name="connsiteX117" fmla="*/ 8933 w 10000"/>
                <a:gd name="connsiteY117" fmla="*/ 3376 h 10714"/>
                <a:gd name="connsiteX118" fmla="*/ 9092 w 10000"/>
                <a:gd name="connsiteY118" fmla="*/ 3278 h 10714"/>
                <a:gd name="connsiteX119" fmla="*/ 9238 w 10000"/>
                <a:gd name="connsiteY119" fmla="*/ 3185 h 10714"/>
                <a:gd name="connsiteX120" fmla="*/ 9250 w 10000"/>
                <a:gd name="connsiteY120" fmla="*/ 3230 h 10714"/>
                <a:gd name="connsiteX121" fmla="*/ 9117 w 10000"/>
                <a:gd name="connsiteY121" fmla="*/ 3376 h 10714"/>
                <a:gd name="connsiteX122" fmla="*/ 8954 w 10000"/>
                <a:gd name="connsiteY122" fmla="*/ 3516 h 10714"/>
                <a:gd name="connsiteX123" fmla="*/ 8758 w 10000"/>
                <a:gd name="connsiteY123" fmla="*/ 3641 h 10714"/>
                <a:gd name="connsiteX124" fmla="*/ 8538 w 10000"/>
                <a:gd name="connsiteY124" fmla="*/ 3754 h 10714"/>
                <a:gd name="connsiteX125" fmla="*/ 8304 w 10000"/>
                <a:gd name="connsiteY125" fmla="*/ 3856 h 10714"/>
                <a:gd name="connsiteX126" fmla="*/ 8054 w 10000"/>
                <a:gd name="connsiteY126" fmla="*/ 3945 h 10714"/>
                <a:gd name="connsiteX127" fmla="*/ 7796 w 10000"/>
                <a:gd name="connsiteY127" fmla="*/ 4014 h 10714"/>
                <a:gd name="connsiteX128" fmla="*/ 7533 w 10000"/>
                <a:gd name="connsiteY128" fmla="*/ 4064 h 10714"/>
                <a:gd name="connsiteX129" fmla="*/ 7479 w 10000"/>
                <a:gd name="connsiteY129" fmla="*/ 4184 h 10714"/>
                <a:gd name="connsiteX130" fmla="*/ 7404 w 10000"/>
                <a:gd name="connsiteY130" fmla="*/ 4324 h 10714"/>
                <a:gd name="connsiteX131" fmla="*/ 7321 w 10000"/>
                <a:gd name="connsiteY131" fmla="*/ 4470 h 10714"/>
                <a:gd name="connsiteX132" fmla="*/ 7213 w 10000"/>
                <a:gd name="connsiteY132" fmla="*/ 4628 h 10714"/>
                <a:gd name="connsiteX133" fmla="*/ 7100 w 10000"/>
                <a:gd name="connsiteY133" fmla="*/ 4794 h 10714"/>
                <a:gd name="connsiteX134" fmla="*/ 6979 w 10000"/>
                <a:gd name="connsiteY134" fmla="*/ 4958 h 10714"/>
                <a:gd name="connsiteX135" fmla="*/ 6850 w 10000"/>
                <a:gd name="connsiteY135" fmla="*/ 5113 h 10714"/>
                <a:gd name="connsiteX136" fmla="*/ 6721 w 10000"/>
                <a:gd name="connsiteY136" fmla="*/ 5265 h 10714"/>
                <a:gd name="connsiteX137" fmla="*/ 6600 w 10000"/>
                <a:gd name="connsiteY137" fmla="*/ 5405 h 10714"/>
                <a:gd name="connsiteX138" fmla="*/ 6471 w 10000"/>
                <a:gd name="connsiteY138" fmla="*/ 5530 h 10714"/>
                <a:gd name="connsiteX139" fmla="*/ 6358 w 10000"/>
                <a:gd name="connsiteY139" fmla="*/ 5641 h 10714"/>
                <a:gd name="connsiteX140" fmla="*/ 6250 w 10000"/>
                <a:gd name="connsiteY140" fmla="*/ 5721 h 10714"/>
                <a:gd name="connsiteX141" fmla="*/ 6267 w 10000"/>
                <a:gd name="connsiteY141" fmla="*/ 5781 h 10714"/>
                <a:gd name="connsiteX142" fmla="*/ 6296 w 10000"/>
                <a:gd name="connsiteY142" fmla="*/ 5793 h 10714"/>
                <a:gd name="connsiteX143" fmla="*/ 6479 w 10000"/>
                <a:gd name="connsiteY143" fmla="*/ 5754 h 10714"/>
                <a:gd name="connsiteX144" fmla="*/ 6663 w 10000"/>
                <a:gd name="connsiteY144" fmla="*/ 5736 h 10714"/>
                <a:gd name="connsiteX145" fmla="*/ 6858 w 10000"/>
                <a:gd name="connsiteY145" fmla="*/ 5736 h 10714"/>
                <a:gd name="connsiteX146" fmla="*/ 7046 w 10000"/>
                <a:gd name="connsiteY146" fmla="*/ 5742 h 10714"/>
                <a:gd name="connsiteX147" fmla="*/ 7246 w 10000"/>
                <a:gd name="connsiteY147" fmla="*/ 5748 h 10714"/>
                <a:gd name="connsiteX148" fmla="*/ 7425 w 10000"/>
                <a:gd name="connsiteY148" fmla="*/ 5748 h 10714"/>
                <a:gd name="connsiteX149" fmla="*/ 7600 w 10000"/>
                <a:gd name="connsiteY149" fmla="*/ 5733 h 10714"/>
                <a:gd name="connsiteX150" fmla="*/ 7950 w 10000"/>
                <a:gd name="connsiteY150" fmla="*/ 5673 h 10714"/>
                <a:gd name="connsiteX151" fmla="*/ 8275 w 10000"/>
                <a:gd name="connsiteY151" fmla="*/ 5596 h 10714"/>
                <a:gd name="connsiteX152" fmla="*/ 8579 w 10000"/>
                <a:gd name="connsiteY152" fmla="*/ 5504 h 10714"/>
                <a:gd name="connsiteX153" fmla="*/ 8858 w 10000"/>
                <a:gd name="connsiteY153" fmla="*/ 5390 h 10714"/>
                <a:gd name="connsiteX154" fmla="*/ 9117 w 10000"/>
                <a:gd name="connsiteY154" fmla="*/ 5265 h 10714"/>
                <a:gd name="connsiteX155" fmla="*/ 9350 w 10000"/>
                <a:gd name="connsiteY155" fmla="*/ 5119 h 10714"/>
                <a:gd name="connsiteX156" fmla="*/ 9563 w 10000"/>
                <a:gd name="connsiteY156" fmla="*/ 4967 h 10714"/>
                <a:gd name="connsiteX157" fmla="*/ 9758 w 10000"/>
                <a:gd name="connsiteY157" fmla="*/ 4794 h 10714"/>
                <a:gd name="connsiteX158" fmla="*/ 9933 w 10000"/>
                <a:gd name="connsiteY158" fmla="*/ 4610 h 10714"/>
                <a:gd name="connsiteX159" fmla="*/ 10000 w 10000"/>
                <a:gd name="connsiteY159" fmla="*/ 4648 h 10714"/>
                <a:gd name="connsiteX160" fmla="*/ 10000 w 10000"/>
                <a:gd name="connsiteY160" fmla="*/ 4660 h 10714"/>
                <a:gd name="connsiteX161" fmla="*/ 9904 w 10000"/>
                <a:gd name="connsiteY161" fmla="*/ 4827 h 10714"/>
                <a:gd name="connsiteX162" fmla="*/ 9767 w 10000"/>
                <a:gd name="connsiteY162" fmla="*/ 5000 h 10714"/>
                <a:gd name="connsiteX163" fmla="*/ 9600 w 10000"/>
                <a:gd name="connsiteY163" fmla="*/ 5173 h 10714"/>
                <a:gd name="connsiteX164" fmla="*/ 9404 w 10000"/>
                <a:gd name="connsiteY164" fmla="*/ 5343 h 10714"/>
                <a:gd name="connsiteX165" fmla="*/ 9183 w 10000"/>
                <a:gd name="connsiteY165" fmla="*/ 5504 h 10714"/>
                <a:gd name="connsiteX166" fmla="*/ 8950 w 10000"/>
                <a:gd name="connsiteY166" fmla="*/ 5662 h 10714"/>
                <a:gd name="connsiteX167" fmla="*/ 8704 w 10000"/>
                <a:gd name="connsiteY167" fmla="*/ 5802 h 10714"/>
                <a:gd name="connsiteX168" fmla="*/ 8463 w 10000"/>
                <a:gd name="connsiteY168" fmla="*/ 5927 h 10714"/>
                <a:gd name="connsiteX169" fmla="*/ 8229 w 10000"/>
                <a:gd name="connsiteY169" fmla="*/ 6025 h 10714"/>
                <a:gd name="connsiteX170" fmla="*/ 8000 w 10000"/>
                <a:gd name="connsiteY170" fmla="*/ 6105 h 10714"/>
                <a:gd name="connsiteX171" fmla="*/ 7879 w 10000"/>
                <a:gd name="connsiteY171" fmla="*/ 6132 h 10714"/>
                <a:gd name="connsiteX172" fmla="*/ 7729 w 10000"/>
                <a:gd name="connsiteY172" fmla="*/ 6153 h 10714"/>
                <a:gd name="connsiteX173" fmla="*/ 7563 w 10000"/>
                <a:gd name="connsiteY173" fmla="*/ 6177 h 10714"/>
                <a:gd name="connsiteX174" fmla="*/ 7388 w 10000"/>
                <a:gd name="connsiteY174" fmla="*/ 6198 h 10714"/>
                <a:gd name="connsiteX175" fmla="*/ 7204 w 10000"/>
                <a:gd name="connsiteY175" fmla="*/ 6219 h 10714"/>
                <a:gd name="connsiteX176" fmla="*/ 7017 w 10000"/>
                <a:gd name="connsiteY176" fmla="*/ 6240 h 10714"/>
                <a:gd name="connsiteX177" fmla="*/ 6842 w 10000"/>
                <a:gd name="connsiteY177" fmla="*/ 6263 h 10714"/>
                <a:gd name="connsiteX178" fmla="*/ 6675 w 10000"/>
                <a:gd name="connsiteY178" fmla="*/ 6290 h 10714"/>
                <a:gd name="connsiteX179" fmla="*/ 6517 w 10000"/>
                <a:gd name="connsiteY179" fmla="*/ 6329 h 10714"/>
                <a:gd name="connsiteX180" fmla="*/ 6388 w 10000"/>
                <a:gd name="connsiteY180" fmla="*/ 6365 h 10714"/>
                <a:gd name="connsiteX181" fmla="*/ 6288 w 10000"/>
                <a:gd name="connsiteY181" fmla="*/ 6415 h 10714"/>
                <a:gd name="connsiteX182" fmla="*/ 6213 w 10000"/>
                <a:gd name="connsiteY182" fmla="*/ 6475 h 10714"/>
                <a:gd name="connsiteX183" fmla="*/ 6092 w 10000"/>
                <a:gd name="connsiteY183" fmla="*/ 6648 h 10714"/>
                <a:gd name="connsiteX184" fmla="*/ 6008 w 10000"/>
                <a:gd name="connsiteY184" fmla="*/ 6836 h 10714"/>
                <a:gd name="connsiteX185" fmla="*/ 5942 w 10000"/>
                <a:gd name="connsiteY185" fmla="*/ 7032 h 10714"/>
                <a:gd name="connsiteX186" fmla="*/ 5904 w 10000"/>
                <a:gd name="connsiteY186" fmla="*/ 7232 h 10714"/>
                <a:gd name="connsiteX187" fmla="*/ 5888 w 10000"/>
                <a:gd name="connsiteY187" fmla="*/ 7443 h 10714"/>
                <a:gd name="connsiteX188" fmla="*/ 5879 w 10000"/>
                <a:gd name="connsiteY188" fmla="*/ 7655 h 10714"/>
                <a:gd name="connsiteX189" fmla="*/ 5888 w 10000"/>
                <a:gd name="connsiteY189" fmla="*/ 7867 h 10714"/>
                <a:gd name="connsiteX190" fmla="*/ 5904 w 10000"/>
                <a:gd name="connsiteY190" fmla="*/ 8084 h 10714"/>
                <a:gd name="connsiteX191" fmla="*/ 5925 w 10000"/>
                <a:gd name="connsiteY191" fmla="*/ 8299 h 10714"/>
                <a:gd name="connsiteX192" fmla="*/ 5950 w 10000"/>
                <a:gd name="connsiteY192" fmla="*/ 8510 h 10714"/>
                <a:gd name="connsiteX193" fmla="*/ 5954 w 10000"/>
                <a:gd name="connsiteY193" fmla="*/ 8820 h 10714"/>
                <a:gd name="connsiteX194" fmla="*/ 5933 w 10000"/>
                <a:gd name="connsiteY194" fmla="*/ 9130 h 10714"/>
                <a:gd name="connsiteX195" fmla="*/ 5896 w 10000"/>
                <a:gd name="connsiteY195" fmla="*/ 9428 h 10714"/>
                <a:gd name="connsiteX196" fmla="*/ 5850 w 10000"/>
                <a:gd name="connsiteY196" fmla="*/ 9720 h 10714"/>
                <a:gd name="connsiteX197" fmla="*/ 5756 w 10000"/>
                <a:gd name="connsiteY197" fmla="*/ 10714 h 10714"/>
                <a:gd name="connsiteX198" fmla="*/ 4463 w 10000"/>
                <a:gd name="connsiteY198" fmla="*/ 10000 h 10714"/>
                <a:gd name="connsiteX199" fmla="*/ 3043 w 10000"/>
                <a:gd name="connsiteY199" fmla="*/ 9881 h 10714"/>
                <a:gd name="connsiteX200" fmla="*/ 4546 w 10000"/>
                <a:gd name="connsiteY200" fmla="*/ 9848 h 10714"/>
                <a:gd name="connsiteX201" fmla="*/ 4629 w 10000"/>
                <a:gd name="connsiteY201" fmla="*/ 9687 h 10714"/>
                <a:gd name="connsiteX202" fmla="*/ 4700 w 10000"/>
                <a:gd name="connsiteY202" fmla="*/ 9508 h 10714"/>
                <a:gd name="connsiteX203" fmla="*/ 4767 w 10000"/>
                <a:gd name="connsiteY203" fmla="*/ 9309 h 10714"/>
                <a:gd name="connsiteX204" fmla="*/ 4829 w 10000"/>
                <a:gd name="connsiteY204" fmla="*/ 9097 h 10714"/>
                <a:gd name="connsiteX205" fmla="*/ 4879 w 10000"/>
                <a:gd name="connsiteY205" fmla="*/ 8868 h 10714"/>
                <a:gd name="connsiteX206" fmla="*/ 4917 w 10000"/>
                <a:gd name="connsiteY206" fmla="*/ 8635 h 10714"/>
                <a:gd name="connsiteX207" fmla="*/ 4954 w 10000"/>
                <a:gd name="connsiteY207" fmla="*/ 8391 h 10714"/>
                <a:gd name="connsiteX208" fmla="*/ 4979 w 10000"/>
                <a:gd name="connsiteY208" fmla="*/ 8144 h 10714"/>
                <a:gd name="connsiteX209" fmla="*/ 5000 w 10000"/>
                <a:gd name="connsiteY209" fmla="*/ 7887 h 10714"/>
                <a:gd name="connsiteX210" fmla="*/ 5000 w 10000"/>
                <a:gd name="connsiteY210" fmla="*/ 7634 h 10714"/>
                <a:gd name="connsiteX211" fmla="*/ 5000 w 10000"/>
                <a:gd name="connsiteY211" fmla="*/ 7384 h 10714"/>
                <a:gd name="connsiteX212" fmla="*/ 4979 w 10000"/>
                <a:gd name="connsiteY212" fmla="*/ 7133 h 10714"/>
                <a:gd name="connsiteX213" fmla="*/ 4950 w 10000"/>
                <a:gd name="connsiteY213" fmla="*/ 6892 h 10714"/>
                <a:gd name="connsiteX214" fmla="*/ 4913 w 10000"/>
                <a:gd name="connsiteY214" fmla="*/ 6657 h 10714"/>
                <a:gd name="connsiteX215" fmla="*/ 4858 w 10000"/>
                <a:gd name="connsiteY215" fmla="*/ 6430 h 10714"/>
                <a:gd name="connsiteX216" fmla="*/ 4783 w 10000"/>
                <a:gd name="connsiteY216" fmla="*/ 6219 h 10714"/>
                <a:gd name="connsiteX217" fmla="*/ 4700 w 10000"/>
                <a:gd name="connsiteY217" fmla="*/ 6019 h 10714"/>
                <a:gd name="connsiteX218" fmla="*/ 4600 w 10000"/>
                <a:gd name="connsiteY218" fmla="*/ 5840 h 10714"/>
                <a:gd name="connsiteX219" fmla="*/ 4488 w 10000"/>
                <a:gd name="connsiteY219" fmla="*/ 5682 h 10714"/>
                <a:gd name="connsiteX220" fmla="*/ 4358 w 10000"/>
                <a:gd name="connsiteY220" fmla="*/ 5542 h 10714"/>
                <a:gd name="connsiteX221" fmla="*/ 4213 w 10000"/>
                <a:gd name="connsiteY221" fmla="*/ 5429 h 10714"/>
                <a:gd name="connsiteX222" fmla="*/ 4046 w 10000"/>
                <a:gd name="connsiteY222" fmla="*/ 5343 h 10714"/>
                <a:gd name="connsiteX223" fmla="*/ 3904 w 10000"/>
                <a:gd name="connsiteY223" fmla="*/ 5292 h 10714"/>
                <a:gd name="connsiteX224" fmla="*/ 3746 w 10000"/>
                <a:gd name="connsiteY224" fmla="*/ 5271 h 10714"/>
                <a:gd name="connsiteX225" fmla="*/ 3583 w 10000"/>
                <a:gd name="connsiteY225" fmla="*/ 5271 h 10714"/>
                <a:gd name="connsiteX226" fmla="*/ 3413 w 10000"/>
                <a:gd name="connsiteY226" fmla="*/ 5286 h 10714"/>
                <a:gd name="connsiteX227" fmla="*/ 3246 w 10000"/>
                <a:gd name="connsiteY227" fmla="*/ 5310 h 10714"/>
                <a:gd name="connsiteX228" fmla="*/ 3079 w 10000"/>
                <a:gd name="connsiteY228" fmla="*/ 5343 h 10714"/>
                <a:gd name="connsiteX229" fmla="*/ 2913 w 10000"/>
                <a:gd name="connsiteY229" fmla="*/ 5369 h 10714"/>
                <a:gd name="connsiteX230" fmla="*/ 2750 w 10000"/>
                <a:gd name="connsiteY230" fmla="*/ 5396 h 10714"/>
                <a:gd name="connsiteX231" fmla="*/ 2600 w 10000"/>
                <a:gd name="connsiteY231" fmla="*/ 5411 h 10714"/>
                <a:gd name="connsiteX232" fmla="*/ 2258 w 10000"/>
                <a:gd name="connsiteY232" fmla="*/ 5423 h 10714"/>
                <a:gd name="connsiteX233" fmla="*/ 1925 w 10000"/>
                <a:gd name="connsiteY233" fmla="*/ 5411 h 10714"/>
                <a:gd name="connsiteX234" fmla="*/ 1617 w 10000"/>
                <a:gd name="connsiteY234" fmla="*/ 5384 h 10714"/>
                <a:gd name="connsiteX235" fmla="*/ 1321 w 10000"/>
                <a:gd name="connsiteY235" fmla="*/ 5346 h 10714"/>
                <a:gd name="connsiteX236" fmla="*/ 1033 w 10000"/>
                <a:gd name="connsiteY236" fmla="*/ 5298 h 10714"/>
                <a:gd name="connsiteX237" fmla="*/ 758 w 10000"/>
                <a:gd name="connsiteY237" fmla="*/ 5250 h 10714"/>
                <a:gd name="connsiteX238" fmla="*/ 500 w 10000"/>
                <a:gd name="connsiteY238" fmla="*/ 5197 h 10714"/>
                <a:gd name="connsiteX239" fmla="*/ 517 w 10000"/>
                <a:gd name="connsiteY239" fmla="*/ 5137 h 10714"/>
                <a:gd name="connsiteX240" fmla="*/ 871 w 10000"/>
                <a:gd name="connsiteY240" fmla="*/ 5173 h 10714"/>
                <a:gd name="connsiteX241" fmla="*/ 1221 w 10000"/>
                <a:gd name="connsiteY241" fmla="*/ 5197 h 10714"/>
                <a:gd name="connsiteX242" fmla="*/ 1563 w 10000"/>
                <a:gd name="connsiteY242" fmla="*/ 5206 h 10714"/>
                <a:gd name="connsiteX243" fmla="*/ 1896 w 10000"/>
                <a:gd name="connsiteY243" fmla="*/ 5197 h 10714"/>
                <a:gd name="connsiteX244" fmla="*/ 2221 w 10000"/>
                <a:gd name="connsiteY244" fmla="*/ 5164 h 10714"/>
                <a:gd name="connsiteX245" fmla="*/ 2538 w 10000"/>
                <a:gd name="connsiteY245" fmla="*/ 5113 h 10714"/>
                <a:gd name="connsiteX246" fmla="*/ 2842 w 10000"/>
                <a:gd name="connsiteY246" fmla="*/ 5045 h 10714"/>
                <a:gd name="connsiteX247" fmla="*/ 3129 w 10000"/>
                <a:gd name="connsiteY247" fmla="*/ 4946 h 10714"/>
                <a:gd name="connsiteX248" fmla="*/ 3500 w 10000"/>
                <a:gd name="connsiteY248" fmla="*/ 4815 h 10714"/>
                <a:gd name="connsiteX249" fmla="*/ 2821 w 10000"/>
                <a:gd name="connsiteY249" fmla="*/ 4389 h 10714"/>
                <a:gd name="connsiteX250" fmla="*/ 2213 w 10000"/>
                <a:gd name="connsiteY250" fmla="*/ 3912 h 10714"/>
                <a:gd name="connsiteX251" fmla="*/ 1879 w 10000"/>
                <a:gd name="connsiteY251" fmla="*/ 3939 h 10714"/>
                <a:gd name="connsiteX252" fmla="*/ 1554 w 10000"/>
                <a:gd name="connsiteY252" fmla="*/ 3939 h 10714"/>
                <a:gd name="connsiteX253" fmla="*/ 1258 w 10000"/>
                <a:gd name="connsiteY253" fmla="*/ 3912 h 10714"/>
                <a:gd name="connsiteX254" fmla="*/ 979 w 10000"/>
                <a:gd name="connsiteY254" fmla="*/ 3856 h 10714"/>
                <a:gd name="connsiteX255" fmla="*/ 721 w 10000"/>
                <a:gd name="connsiteY255" fmla="*/ 3775 h 10714"/>
                <a:gd name="connsiteX256" fmla="*/ 496 w 10000"/>
                <a:gd name="connsiteY256" fmla="*/ 3674 h 10714"/>
                <a:gd name="connsiteX257" fmla="*/ 296 w 10000"/>
                <a:gd name="connsiteY257" fmla="*/ 3549 h 10714"/>
                <a:gd name="connsiteX258" fmla="*/ 129 w 10000"/>
                <a:gd name="connsiteY258" fmla="*/ 3403 h 10714"/>
                <a:gd name="connsiteX259" fmla="*/ 0 w 10000"/>
                <a:gd name="connsiteY259" fmla="*/ 3245 h 10714"/>
                <a:gd name="connsiteX260" fmla="*/ 17 w 10000"/>
                <a:gd name="connsiteY260" fmla="*/ 3218 h 10714"/>
                <a:gd name="connsiteX261" fmla="*/ 71 w 10000"/>
                <a:gd name="connsiteY261" fmla="*/ 3245 h 10714"/>
                <a:gd name="connsiteX262" fmla="*/ 138 w 10000"/>
                <a:gd name="connsiteY262" fmla="*/ 3349 h 10714"/>
                <a:gd name="connsiteX263" fmla="*/ 246 w 10000"/>
                <a:gd name="connsiteY263" fmla="*/ 3439 h 10714"/>
                <a:gd name="connsiteX264" fmla="*/ 379 w 10000"/>
                <a:gd name="connsiteY264" fmla="*/ 3528 h 10714"/>
                <a:gd name="connsiteX265" fmla="*/ 538 w 10000"/>
                <a:gd name="connsiteY265" fmla="*/ 3597 h 10714"/>
                <a:gd name="connsiteX266" fmla="*/ 721 w 10000"/>
                <a:gd name="connsiteY266" fmla="*/ 3656 h 10714"/>
                <a:gd name="connsiteX267" fmla="*/ 913 w 10000"/>
                <a:gd name="connsiteY267" fmla="*/ 3701 h 10714"/>
                <a:gd name="connsiteX268" fmla="*/ 1117 w 10000"/>
                <a:gd name="connsiteY268" fmla="*/ 3728 h 10714"/>
                <a:gd name="connsiteX269" fmla="*/ 1329 w 10000"/>
                <a:gd name="connsiteY269" fmla="*/ 3737 h 10714"/>
                <a:gd name="connsiteX270" fmla="*/ 1533 w 10000"/>
                <a:gd name="connsiteY270" fmla="*/ 3734 h 10714"/>
                <a:gd name="connsiteX271" fmla="*/ 1646 w 10000"/>
                <a:gd name="connsiteY271" fmla="*/ 3722 h 10714"/>
                <a:gd name="connsiteX272" fmla="*/ 1746 w 10000"/>
                <a:gd name="connsiteY272" fmla="*/ 3722 h 10714"/>
                <a:gd name="connsiteX273" fmla="*/ 1833 w 10000"/>
                <a:gd name="connsiteY273" fmla="*/ 3710 h 10714"/>
                <a:gd name="connsiteX274" fmla="*/ 1917 w 10000"/>
                <a:gd name="connsiteY274" fmla="*/ 3695 h 10714"/>
                <a:gd name="connsiteX275" fmla="*/ 1988 w 10000"/>
                <a:gd name="connsiteY275" fmla="*/ 3662 h 10714"/>
                <a:gd name="connsiteX276" fmla="*/ 1788 w 10000"/>
                <a:gd name="connsiteY276" fmla="*/ 3391 h 10714"/>
                <a:gd name="connsiteX277" fmla="*/ 1617 w 10000"/>
                <a:gd name="connsiteY277" fmla="*/ 3126 h 10714"/>
                <a:gd name="connsiteX278" fmla="*/ 1454 w 10000"/>
                <a:gd name="connsiteY278" fmla="*/ 2849 h 10714"/>
                <a:gd name="connsiteX279" fmla="*/ 1313 w 10000"/>
                <a:gd name="connsiteY279" fmla="*/ 2563 h 10714"/>
                <a:gd name="connsiteX280" fmla="*/ 1175 w 10000"/>
                <a:gd name="connsiteY280" fmla="*/ 2253 h 10714"/>
                <a:gd name="connsiteX281" fmla="*/ 1046 w 10000"/>
                <a:gd name="connsiteY281" fmla="*/ 1919 h 10714"/>
                <a:gd name="connsiteX282" fmla="*/ 1033 w 10000"/>
                <a:gd name="connsiteY282" fmla="*/ 1859 h 10714"/>
                <a:gd name="connsiteX283" fmla="*/ 1000 w 10000"/>
                <a:gd name="connsiteY283" fmla="*/ 1776 h 10714"/>
                <a:gd name="connsiteX284" fmla="*/ 979 w 10000"/>
                <a:gd name="connsiteY284" fmla="*/ 1684 h 10714"/>
                <a:gd name="connsiteX285" fmla="*/ 950 w 10000"/>
                <a:gd name="connsiteY285" fmla="*/ 1591 h 10714"/>
                <a:gd name="connsiteX286" fmla="*/ 925 w 10000"/>
                <a:gd name="connsiteY286" fmla="*/ 1490 h 10714"/>
                <a:gd name="connsiteX287" fmla="*/ 917 w 10000"/>
                <a:gd name="connsiteY287" fmla="*/ 1397 h 10714"/>
                <a:gd name="connsiteX288" fmla="*/ 917 w 10000"/>
                <a:gd name="connsiteY288" fmla="*/ 1311 h 10714"/>
                <a:gd name="connsiteX289" fmla="*/ 933 w 10000"/>
                <a:gd name="connsiteY289" fmla="*/ 1234 h 10714"/>
                <a:gd name="connsiteX290" fmla="*/ 963 w 10000"/>
                <a:gd name="connsiteY290" fmla="*/ 1180 h 10714"/>
                <a:gd name="connsiteX291" fmla="*/ 1000 w 10000"/>
                <a:gd name="connsiteY291" fmla="*/ 1192 h 10714"/>
                <a:gd name="connsiteX292" fmla="*/ 1033 w 10000"/>
                <a:gd name="connsiteY292" fmla="*/ 1496 h 10714"/>
                <a:gd name="connsiteX293" fmla="*/ 1108 w 10000"/>
                <a:gd name="connsiteY293" fmla="*/ 1800 h 10714"/>
                <a:gd name="connsiteX294" fmla="*/ 1221 w 10000"/>
                <a:gd name="connsiteY294" fmla="*/ 2098 h 10714"/>
                <a:gd name="connsiteX295" fmla="*/ 1358 w 10000"/>
                <a:gd name="connsiteY295" fmla="*/ 2372 h 10714"/>
                <a:gd name="connsiteX296" fmla="*/ 1508 w 10000"/>
                <a:gd name="connsiteY296" fmla="*/ 2628 h 10714"/>
                <a:gd name="connsiteX297" fmla="*/ 1646 w 10000"/>
                <a:gd name="connsiteY297" fmla="*/ 2795 h 10714"/>
                <a:gd name="connsiteX298" fmla="*/ 1629 w 10000"/>
                <a:gd name="connsiteY298" fmla="*/ 2801 h 10714"/>
                <a:gd name="connsiteX299" fmla="*/ 1629 w 10000"/>
                <a:gd name="connsiteY299" fmla="*/ 2807 h 10714"/>
                <a:gd name="connsiteX300" fmla="*/ 1638 w 10000"/>
                <a:gd name="connsiteY300" fmla="*/ 2813 h 10714"/>
                <a:gd name="connsiteX301" fmla="*/ 1646 w 10000"/>
                <a:gd name="connsiteY301" fmla="*/ 2816 h 10714"/>
                <a:gd name="connsiteX302" fmla="*/ 1663 w 10000"/>
                <a:gd name="connsiteY302" fmla="*/ 2822 h 10714"/>
                <a:gd name="connsiteX303" fmla="*/ 1667 w 10000"/>
                <a:gd name="connsiteY303" fmla="*/ 2834 h 10714"/>
                <a:gd name="connsiteX304" fmla="*/ 1675 w 10000"/>
                <a:gd name="connsiteY304" fmla="*/ 2840 h 10714"/>
                <a:gd name="connsiteX305" fmla="*/ 1683 w 10000"/>
                <a:gd name="connsiteY305" fmla="*/ 2849 h 10714"/>
                <a:gd name="connsiteX306" fmla="*/ 1683 w 10000"/>
                <a:gd name="connsiteY306" fmla="*/ 2843 h 10714"/>
                <a:gd name="connsiteX307" fmla="*/ 1675 w 10000"/>
                <a:gd name="connsiteY307" fmla="*/ 2840 h 10714"/>
                <a:gd name="connsiteX308" fmla="*/ 1675 w 10000"/>
                <a:gd name="connsiteY308" fmla="*/ 2840 h 10714"/>
                <a:gd name="connsiteX309" fmla="*/ 1646 w 10000"/>
                <a:gd name="connsiteY309" fmla="*/ 2795 h 10714"/>
                <a:gd name="connsiteX310" fmla="*/ 1746 w 10000"/>
                <a:gd name="connsiteY310" fmla="*/ 2741 h 10714"/>
                <a:gd name="connsiteX311" fmla="*/ 1842 w 10000"/>
                <a:gd name="connsiteY311" fmla="*/ 2649 h 10714"/>
                <a:gd name="connsiteX312" fmla="*/ 1933 w 10000"/>
                <a:gd name="connsiteY312" fmla="*/ 2542 h 10714"/>
                <a:gd name="connsiteX313" fmla="*/ 2017 w 10000"/>
                <a:gd name="connsiteY313" fmla="*/ 2411 h 10714"/>
                <a:gd name="connsiteX314" fmla="*/ 2092 w 10000"/>
                <a:gd name="connsiteY314" fmla="*/ 2265 h 10714"/>
                <a:gd name="connsiteX315" fmla="*/ 2163 w 10000"/>
                <a:gd name="connsiteY315" fmla="*/ 2113 h 10714"/>
                <a:gd name="connsiteX316" fmla="*/ 2221 w 10000"/>
                <a:gd name="connsiteY316" fmla="*/ 1955 h 10714"/>
                <a:gd name="connsiteX317" fmla="*/ 2275 w 10000"/>
                <a:gd name="connsiteY317" fmla="*/ 1803 h 10714"/>
                <a:gd name="connsiteX318" fmla="*/ 2321 w 10000"/>
                <a:gd name="connsiteY318" fmla="*/ 1657 h 10714"/>
                <a:gd name="connsiteX319" fmla="*/ 2329 w 10000"/>
                <a:gd name="connsiteY319" fmla="*/ 1853 h 10714"/>
                <a:gd name="connsiteX320" fmla="*/ 2321 w 10000"/>
                <a:gd name="connsiteY320" fmla="*/ 2032 h 10714"/>
                <a:gd name="connsiteX321" fmla="*/ 2283 w 10000"/>
                <a:gd name="connsiteY321" fmla="*/ 2199 h 10714"/>
                <a:gd name="connsiteX322" fmla="*/ 2229 w 10000"/>
                <a:gd name="connsiteY322" fmla="*/ 2366 h 10714"/>
                <a:gd name="connsiteX323" fmla="*/ 2154 w 10000"/>
                <a:gd name="connsiteY323" fmla="*/ 2524 h 10714"/>
                <a:gd name="connsiteX324" fmla="*/ 2046 w 10000"/>
                <a:gd name="connsiteY324" fmla="*/ 2682 h 10714"/>
                <a:gd name="connsiteX325" fmla="*/ 1796 w 10000"/>
                <a:gd name="connsiteY325" fmla="*/ 3027 h 10714"/>
                <a:gd name="connsiteX326" fmla="*/ 2054 w 10000"/>
                <a:gd name="connsiteY326" fmla="*/ 3305 h 10714"/>
                <a:gd name="connsiteX327" fmla="*/ 2333 w 10000"/>
                <a:gd name="connsiteY327" fmla="*/ 3564 h 10714"/>
                <a:gd name="connsiteX328" fmla="*/ 2638 w 10000"/>
                <a:gd name="connsiteY328" fmla="*/ 3808 h 10714"/>
                <a:gd name="connsiteX329" fmla="*/ 2963 w 10000"/>
                <a:gd name="connsiteY329" fmla="*/ 4032 h 10714"/>
                <a:gd name="connsiteX330" fmla="*/ 4129 w 10000"/>
                <a:gd name="connsiteY330" fmla="*/ 4610 h 10714"/>
                <a:gd name="connsiteX331" fmla="*/ 4167 w 10000"/>
                <a:gd name="connsiteY331" fmla="*/ 4589 h 10714"/>
                <a:gd name="connsiteX332" fmla="*/ 4071 w 10000"/>
                <a:gd name="connsiteY332" fmla="*/ 4333 h 10714"/>
                <a:gd name="connsiteX333" fmla="*/ 3996 w 10000"/>
                <a:gd name="connsiteY333" fmla="*/ 4058 h 10714"/>
                <a:gd name="connsiteX334" fmla="*/ 3933 w 10000"/>
                <a:gd name="connsiteY334" fmla="*/ 3760 h 10714"/>
                <a:gd name="connsiteX335" fmla="*/ 3904 w 10000"/>
                <a:gd name="connsiteY335" fmla="*/ 3456 h 10714"/>
                <a:gd name="connsiteX336" fmla="*/ 3879 w 10000"/>
                <a:gd name="connsiteY336" fmla="*/ 3138 h 10714"/>
                <a:gd name="connsiteX337" fmla="*/ 3879 w 10000"/>
                <a:gd name="connsiteY337" fmla="*/ 2813 h 10714"/>
                <a:gd name="connsiteX338" fmla="*/ 3896 w 10000"/>
                <a:gd name="connsiteY338" fmla="*/ 2485 h 10714"/>
                <a:gd name="connsiteX339" fmla="*/ 3933 w 10000"/>
                <a:gd name="connsiteY339" fmla="*/ 2160 h 10714"/>
                <a:gd name="connsiteX340" fmla="*/ 3988 w 10000"/>
                <a:gd name="connsiteY340" fmla="*/ 1836 h 10714"/>
                <a:gd name="connsiteX341" fmla="*/ 4046 w 10000"/>
                <a:gd name="connsiteY341" fmla="*/ 1523 h 10714"/>
                <a:gd name="connsiteX342" fmla="*/ 4129 w 10000"/>
                <a:gd name="connsiteY342" fmla="*/ 1219 h 10714"/>
                <a:gd name="connsiteX343" fmla="*/ 4229 w 10000"/>
                <a:gd name="connsiteY343" fmla="*/ 933 h 10714"/>
                <a:gd name="connsiteX344" fmla="*/ 4333 w 10000"/>
                <a:gd name="connsiteY344" fmla="*/ 662 h 10714"/>
                <a:gd name="connsiteX345" fmla="*/ 4454 w 10000"/>
                <a:gd name="connsiteY345" fmla="*/ 417 h 10714"/>
                <a:gd name="connsiteX346" fmla="*/ 4583 w 10000"/>
                <a:gd name="connsiteY346" fmla="*/ 194 h 10714"/>
                <a:gd name="connsiteX347" fmla="*/ 4738 w 10000"/>
                <a:gd name="connsiteY347" fmla="*/ 0 h 10714"/>
                <a:gd name="connsiteX0" fmla="*/ 4738 w 10000"/>
                <a:gd name="connsiteY0" fmla="*/ 0 h 10768"/>
                <a:gd name="connsiteX1" fmla="*/ 4721 w 10000"/>
                <a:gd name="connsiteY1" fmla="*/ 48 h 10768"/>
                <a:gd name="connsiteX2" fmla="*/ 4713 w 10000"/>
                <a:gd name="connsiteY2" fmla="*/ 80 h 10768"/>
                <a:gd name="connsiteX3" fmla="*/ 4704 w 10000"/>
                <a:gd name="connsiteY3" fmla="*/ 101 h 10768"/>
                <a:gd name="connsiteX4" fmla="*/ 4704 w 10000"/>
                <a:gd name="connsiteY4" fmla="*/ 113 h 10768"/>
                <a:gd name="connsiteX5" fmla="*/ 4713 w 10000"/>
                <a:gd name="connsiteY5" fmla="*/ 119 h 10768"/>
                <a:gd name="connsiteX6" fmla="*/ 4713 w 10000"/>
                <a:gd name="connsiteY6" fmla="*/ 125 h 10768"/>
                <a:gd name="connsiteX7" fmla="*/ 4721 w 10000"/>
                <a:gd name="connsiteY7" fmla="*/ 125 h 10768"/>
                <a:gd name="connsiteX8" fmla="*/ 4721 w 10000"/>
                <a:gd name="connsiteY8" fmla="*/ 125 h 10768"/>
                <a:gd name="connsiteX9" fmla="*/ 4721 w 10000"/>
                <a:gd name="connsiteY9" fmla="*/ 134 h 10768"/>
                <a:gd name="connsiteX10" fmla="*/ 4713 w 10000"/>
                <a:gd name="connsiteY10" fmla="*/ 152 h 10768"/>
                <a:gd name="connsiteX11" fmla="*/ 4704 w 10000"/>
                <a:gd name="connsiteY11" fmla="*/ 179 h 10768"/>
                <a:gd name="connsiteX12" fmla="*/ 4692 w 10000"/>
                <a:gd name="connsiteY12" fmla="*/ 221 h 10768"/>
                <a:gd name="connsiteX13" fmla="*/ 4667 w 10000"/>
                <a:gd name="connsiteY13" fmla="*/ 280 h 10768"/>
                <a:gd name="connsiteX14" fmla="*/ 4629 w 10000"/>
                <a:gd name="connsiteY14" fmla="*/ 364 h 10768"/>
                <a:gd name="connsiteX15" fmla="*/ 4592 w 10000"/>
                <a:gd name="connsiteY15" fmla="*/ 465 h 10768"/>
                <a:gd name="connsiteX16" fmla="*/ 4533 w 10000"/>
                <a:gd name="connsiteY16" fmla="*/ 596 h 10768"/>
                <a:gd name="connsiteX17" fmla="*/ 4463 w 10000"/>
                <a:gd name="connsiteY17" fmla="*/ 754 h 10768"/>
                <a:gd name="connsiteX18" fmla="*/ 4379 w 10000"/>
                <a:gd name="connsiteY18" fmla="*/ 1001 h 10768"/>
                <a:gd name="connsiteX19" fmla="*/ 4321 w 10000"/>
                <a:gd name="connsiteY19" fmla="*/ 1266 h 10768"/>
                <a:gd name="connsiteX20" fmla="*/ 4275 w 10000"/>
                <a:gd name="connsiteY20" fmla="*/ 1538 h 10768"/>
                <a:gd name="connsiteX21" fmla="*/ 4213 w 10000"/>
                <a:gd name="connsiteY21" fmla="*/ 1827 h 10768"/>
                <a:gd name="connsiteX22" fmla="*/ 4204 w 10000"/>
                <a:gd name="connsiteY22" fmla="*/ 1889 h 10768"/>
                <a:gd name="connsiteX23" fmla="*/ 4192 w 10000"/>
                <a:gd name="connsiteY23" fmla="*/ 1982 h 10768"/>
                <a:gd name="connsiteX24" fmla="*/ 4183 w 10000"/>
                <a:gd name="connsiteY24" fmla="*/ 2080 h 10768"/>
                <a:gd name="connsiteX25" fmla="*/ 4175 w 10000"/>
                <a:gd name="connsiteY25" fmla="*/ 2187 h 10768"/>
                <a:gd name="connsiteX26" fmla="*/ 4175 w 10000"/>
                <a:gd name="connsiteY26" fmla="*/ 2297 h 10768"/>
                <a:gd name="connsiteX27" fmla="*/ 4192 w 10000"/>
                <a:gd name="connsiteY27" fmla="*/ 2396 h 10768"/>
                <a:gd name="connsiteX28" fmla="*/ 4213 w 10000"/>
                <a:gd name="connsiteY28" fmla="*/ 2482 h 10768"/>
                <a:gd name="connsiteX29" fmla="*/ 4250 w 10000"/>
                <a:gd name="connsiteY29" fmla="*/ 2542 h 10768"/>
                <a:gd name="connsiteX30" fmla="*/ 4450 w 10000"/>
                <a:gd name="connsiteY30" fmla="*/ 2530 h 10768"/>
                <a:gd name="connsiteX31" fmla="*/ 4646 w 10000"/>
                <a:gd name="connsiteY31" fmla="*/ 2482 h 10768"/>
                <a:gd name="connsiteX32" fmla="*/ 4833 w 10000"/>
                <a:gd name="connsiteY32" fmla="*/ 2405 h 10768"/>
                <a:gd name="connsiteX33" fmla="*/ 5025 w 10000"/>
                <a:gd name="connsiteY33" fmla="*/ 2297 h 10768"/>
                <a:gd name="connsiteX34" fmla="*/ 5200 w 10000"/>
                <a:gd name="connsiteY34" fmla="*/ 2172 h 10768"/>
                <a:gd name="connsiteX35" fmla="*/ 5371 w 10000"/>
                <a:gd name="connsiteY35" fmla="*/ 2020 h 10768"/>
                <a:gd name="connsiteX36" fmla="*/ 5533 w 10000"/>
                <a:gd name="connsiteY36" fmla="*/ 1859 h 10768"/>
                <a:gd name="connsiteX37" fmla="*/ 5683 w 10000"/>
                <a:gd name="connsiteY37" fmla="*/ 1690 h 10768"/>
                <a:gd name="connsiteX38" fmla="*/ 5829 w 10000"/>
                <a:gd name="connsiteY38" fmla="*/ 1511 h 10768"/>
                <a:gd name="connsiteX39" fmla="*/ 5954 w 10000"/>
                <a:gd name="connsiteY39" fmla="*/ 1326 h 10768"/>
                <a:gd name="connsiteX40" fmla="*/ 6071 w 10000"/>
                <a:gd name="connsiteY40" fmla="*/ 1147 h 10768"/>
                <a:gd name="connsiteX41" fmla="*/ 6167 w 10000"/>
                <a:gd name="connsiteY41" fmla="*/ 974 h 10768"/>
                <a:gd name="connsiteX42" fmla="*/ 6213 w 10000"/>
                <a:gd name="connsiteY42" fmla="*/ 974 h 10768"/>
                <a:gd name="connsiteX43" fmla="*/ 6213 w 10000"/>
                <a:gd name="connsiteY43" fmla="*/ 992 h 10768"/>
                <a:gd name="connsiteX44" fmla="*/ 6138 w 10000"/>
                <a:gd name="connsiteY44" fmla="*/ 1165 h 10768"/>
                <a:gd name="connsiteX45" fmla="*/ 6054 w 10000"/>
                <a:gd name="connsiteY45" fmla="*/ 1344 h 10768"/>
                <a:gd name="connsiteX46" fmla="*/ 5963 w 10000"/>
                <a:gd name="connsiteY46" fmla="*/ 1517 h 10768"/>
                <a:gd name="connsiteX47" fmla="*/ 5871 w 10000"/>
                <a:gd name="connsiteY47" fmla="*/ 1684 h 10768"/>
                <a:gd name="connsiteX48" fmla="*/ 5775 w 10000"/>
                <a:gd name="connsiteY48" fmla="*/ 1847 h 10768"/>
                <a:gd name="connsiteX49" fmla="*/ 5667 w 10000"/>
                <a:gd name="connsiteY49" fmla="*/ 1999 h 10768"/>
                <a:gd name="connsiteX50" fmla="*/ 5554 w 10000"/>
                <a:gd name="connsiteY50" fmla="*/ 2145 h 10768"/>
                <a:gd name="connsiteX51" fmla="*/ 5417 w 10000"/>
                <a:gd name="connsiteY51" fmla="*/ 2279 h 10768"/>
                <a:gd name="connsiteX52" fmla="*/ 5275 w 10000"/>
                <a:gd name="connsiteY52" fmla="*/ 2411 h 10768"/>
                <a:gd name="connsiteX53" fmla="*/ 5108 w 10000"/>
                <a:gd name="connsiteY53" fmla="*/ 2518 h 10768"/>
                <a:gd name="connsiteX54" fmla="*/ 4917 w 10000"/>
                <a:gd name="connsiteY54" fmla="*/ 2616 h 10768"/>
                <a:gd name="connsiteX55" fmla="*/ 4704 w 10000"/>
                <a:gd name="connsiteY55" fmla="*/ 2703 h 10768"/>
                <a:gd name="connsiteX56" fmla="*/ 4479 w 10000"/>
                <a:gd name="connsiteY56" fmla="*/ 2768 h 10768"/>
                <a:gd name="connsiteX57" fmla="*/ 4213 w 10000"/>
                <a:gd name="connsiteY57" fmla="*/ 2813 h 10768"/>
                <a:gd name="connsiteX58" fmla="*/ 4221 w 10000"/>
                <a:gd name="connsiteY58" fmla="*/ 3126 h 10768"/>
                <a:gd name="connsiteX59" fmla="*/ 4258 w 10000"/>
                <a:gd name="connsiteY59" fmla="*/ 3424 h 10768"/>
                <a:gd name="connsiteX60" fmla="*/ 4321 w 10000"/>
                <a:gd name="connsiteY60" fmla="*/ 3707 h 10768"/>
                <a:gd name="connsiteX61" fmla="*/ 4404 w 10000"/>
                <a:gd name="connsiteY61" fmla="*/ 3975 h 10768"/>
                <a:gd name="connsiteX62" fmla="*/ 4508 w 10000"/>
                <a:gd name="connsiteY62" fmla="*/ 4231 h 10768"/>
                <a:gd name="connsiteX63" fmla="*/ 4621 w 10000"/>
                <a:gd name="connsiteY63" fmla="*/ 4476 h 10768"/>
                <a:gd name="connsiteX64" fmla="*/ 4750 w 10000"/>
                <a:gd name="connsiteY64" fmla="*/ 4708 h 10768"/>
                <a:gd name="connsiteX65" fmla="*/ 4879 w 10000"/>
                <a:gd name="connsiteY65" fmla="*/ 4934 h 10768"/>
                <a:gd name="connsiteX66" fmla="*/ 4917 w 10000"/>
                <a:gd name="connsiteY66" fmla="*/ 4988 h 10768"/>
                <a:gd name="connsiteX67" fmla="*/ 4950 w 10000"/>
                <a:gd name="connsiteY67" fmla="*/ 5054 h 10768"/>
                <a:gd name="connsiteX68" fmla="*/ 4996 w 10000"/>
                <a:gd name="connsiteY68" fmla="*/ 5125 h 10768"/>
                <a:gd name="connsiteX69" fmla="*/ 5038 w 10000"/>
                <a:gd name="connsiteY69" fmla="*/ 5200 h 10768"/>
                <a:gd name="connsiteX70" fmla="*/ 5092 w 10000"/>
                <a:gd name="connsiteY70" fmla="*/ 5271 h 10768"/>
                <a:gd name="connsiteX71" fmla="*/ 5154 w 10000"/>
                <a:gd name="connsiteY71" fmla="*/ 5331 h 10768"/>
                <a:gd name="connsiteX72" fmla="*/ 5229 w 10000"/>
                <a:gd name="connsiteY72" fmla="*/ 5384 h 10768"/>
                <a:gd name="connsiteX73" fmla="*/ 5313 w 10000"/>
                <a:gd name="connsiteY73" fmla="*/ 5423 h 10768"/>
                <a:gd name="connsiteX74" fmla="*/ 5413 w 10000"/>
                <a:gd name="connsiteY74" fmla="*/ 5438 h 10768"/>
                <a:gd name="connsiteX75" fmla="*/ 5517 w 10000"/>
                <a:gd name="connsiteY75" fmla="*/ 5435 h 10768"/>
                <a:gd name="connsiteX76" fmla="*/ 5704 w 10000"/>
                <a:gd name="connsiteY76" fmla="*/ 5390 h 10768"/>
                <a:gd name="connsiteX77" fmla="*/ 5871 w 10000"/>
                <a:gd name="connsiteY77" fmla="*/ 5316 h 10768"/>
                <a:gd name="connsiteX78" fmla="*/ 6033 w 10000"/>
                <a:gd name="connsiteY78" fmla="*/ 5223 h 10768"/>
                <a:gd name="connsiteX79" fmla="*/ 6167 w 10000"/>
                <a:gd name="connsiteY79" fmla="*/ 5113 h 10768"/>
                <a:gd name="connsiteX80" fmla="*/ 6296 w 10000"/>
                <a:gd name="connsiteY80" fmla="*/ 4994 h 10768"/>
                <a:gd name="connsiteX81" fmla="*/ 6417 w 10000"/>
                <a:gd name="connsiteY81" fmla="*/ 4869 h 10768"/>
                <a:gd name="connsiteX82" fmla="*/ 6525 w 10000"/>
                <a:gd name="connsiteY82" fmla="*/ 4750 h 10768"/>
                <a:gd name="connsiteX83" fmla="*/ 6617 w 10000"/>
                <a:gd name="connsiteY83" fmla="*/ 4636 h 10768"/>
                <a:gd name="connsiteX84" fmla="*/ 6821 w 10000"/>
                <a:gd name="connsiteY84" fmla="*/ 4377 h 10768"/>
                <a:gd name="connsiteX85" fmla="*/ 7017 w 10000"/>
                <a:gd name="connsiteY85" fmla="*/ 4085 h 10768"/>
                <a:gd name="connsiteX86" fmla="*/ 7213 w 10000"/>
                <a:gd name="connsiteY86" fmla="*/ 3766 h 10768"/>
                <a:gd name="connsiteX87" fmla="*/ 7396 w 10000"/>
                <a:gd name="connsiteY87" fmla="*/ 3418 h 10768"/>
                <a:gd name="connsiteX88" fmla="*/ 7563 w 10000"/>
                <a:gd name="connsiteY88" fmla="*/ 3051 h 10768"/>
                <a:gd name="connsiteX89" fmla="*/ 7713 w 10000"/>
                <a:gd name="connsiteY89" fmla="*/ 2661 h 10768"/>
                <a:gd name="connsiteX90" fmla="*/ 7850 w 10000"/>
                <a:gd name="connsiteY90" fmla="*/ 2253 h 10768"/>
                <a:gd name="connsiteX91" fmla="*/ 7950 w 10000"/>
                <a:gd name="connsiteY91" fmla="*/ 1830 h 10768"/>
                <a:gd name="connsiteX92" fmla="*/ 8025 w 10000"/>
                <a:gd name="connsiteY92" fmla="*/ 1397 h 10768"/>
                <a:gd name="connsiteX93" fmla="*/ 8071 w 10000"/>
                <a:gd name="connsiteY93" fmla="*/ 954 h 10768"/>
                <a:gd name="connsiteX94" fmla="*/ 8108 w 10000"/>
                <a:gd name="connsiteY94" fmla="*/ 974 h 10768"/>
                <a:gd name="connsiteX95" fmla="*/ 8138 w 10000"/>
                <a:gd name="connsiteY95" fmla="*/ 1025 h 10768"/>
                <a:gd name="connsiteX96" fmla="*/ 8163 w 10000"/>
                <a:gd name="connsiteY96" fmla="*/ 1100 h 10768"/>
                <a:gd name="connsiteX97" fmla="*/ 8175 w 10000"/>
                <a:gd name="connsiteY97" fmla="*/ 1198 h 10768"/>
                <a:gd name="connsiteX98" fmla="*/ 8183 w 10000"/>
                <a:gd name="connsiteY98" fmla="*/ 1311 h 10768"/>
                <a:gd name="connsiteX99" fmla="*/ 8183 w 10000"/>
                <a:gd name="connsiteY99" fmla="*/ 1442 h 10768"/>
                <a:gd name="connsiteX100" fmla="*/ 8183 w 10000"/>
                <a:gd name="connsiteY100" fmla="*/ 1582 h 10768"/>
                <a:gd name="connsiteX101" fmla="*/ 8175 w 10000"/>
                <a:gd name="connsiteY101" fmla="*/ 1734 h 10768"/>
                <a:gd name="connsiteX102" fmla="*/ 8163 w 10000"/>
                <a:gd name="connsiteY102" fmla="*/ 1889 h 10768"/>
                <a:gd name="connsiteX103" fmla="*/ 8146 w 10000"/>
                <a:gd name="connsiteY103" fmla="*/ 2047 h 10768"/>
                <a:gd name="connsiteX104" fmla="*/ 8121 w 10000"/>
                <a:gd name="connsiteY104" fmla="*/ 2205 h 10768"/>
                <a:gd name="connsiteX105" fmla="*/ 8108 w 10000"/>
                <a:gd name="connsiteY105" fmla="*/ 2357 h 10768"/>
                <a:gd name="connsiteX106" fmla="*/ 8083 w 10000"/>
                <a:gd name="connsiteY106" fmla="*/ 2497 h 10768"/>
                <a:gd name="connsiteX107" fmla="*/ 8063 w 10000"/>
                <a:gd name="connsiteY107" fmla="*/ 2628 h 10768"/>
                <a:gd name="connsiteX108" fmla="*/ 8038 w 10000"/>
                <a:gd name="connsiteY108" fmla="*/ 2741 h 10768"/>
                <a:gd name="connsiteX109" fmla="*/ 8017 w 10000"/>
                <a:gd name="connsiteY109" fmla="*/ 2834 h 10768"/>
                <a:gd name="connsiteX110" fmla="*/ 8000 w 10000"/>
                <a:gd name="connsiteY110" fmla="*/ 2908 h 10768"/>
                <a:gd name="connsiteX111" fmla="*/ 7700 w 10000"/>
                <a:gd name="connsiteY111" fmla="*/ 3754 h 10768"/>
                <a:gd name="connsiteX112" fmla="*/ 7942 w 10000"/>
                <a:gd name="connsiteY112" fmla="*/ 3737 h 10768"/>
                <a:gd name="connsiteX113" fmla="*/ 8167 w 10000"/>
                <a:gd name="connsiteY113" fmla="*/ 3695 h 10768"/>
                <a:gd name="connsiteX114" fmla="*/ 8379 w 10000"/>
                <a:gd name="connsiteY114" fmla="*/ 3635 h 10768"/>
                <a:gd name="connsiteX115" fmla="*/ 8583 w 10000"/>
                <a:gd name="connsiteY115" fmla="*/ 3558 h 10768"/>
                <a:gd name="connsiteX116" fmla="*/ 8767 w 10000"/>
                <a:gd name="connsiteY116" fmla="*/ 3471 h 10768"/>
                <a:gd name="connsiteX117" fmla="*/ 8933 w 10000"/>
                <a:gd name="connsiteY117" fmla="*/ 3376 h 10768"/>
                <a:gd name="connsiteX118" fmla="*/ 9092 w 10000"/>
                <a:gd name="connsiteY118" fmla="*/ 3278 h 10768"/>
                <a:gd name="connsiteX119" fmla="*/ 9238 w 10000"/>
                <a:gd name="connsiteY119" fmla="*/ 3185 h 10768"/>
                <a:gd name="connsiteX120" fmla="*/ 9250 w 10000"/>
                <a:gd name="connsiteY120" fmla="*/ 3230 h 10768"/>
                <a:gd name="connsiteX121" fmla="*/ 9117 w 10000"/>
                <a:gd name="connsiteY121" fmla="*/ 3376 h 10768"/>
                <a:gd name="connsiteX122" fmla="*/ 8954 w 10000"/>
                <a:gd name="connsiteY122" fmla="*/ 3516 h 10768"/>
                <a:gd name="connsiteX123" fmla="*/ 8758 w 10000"/>
                <a:gd name="connsiteY123" fmla="*/ 3641 h 10768"/>
                <a:gd name="connsiteX124" fmla="*/ 8538 w 10000"/>
                <a:gd name="connsiteY124" fmla="*/ 3754 h 10768"/>
                <a:gd name="connsiteX125" fmla="*/ 8304 w 10000"/>
                <a:gd name="connsiteY125" fmla="*/ 3856 h 10768"/>
                <a:gd name="connsiteX126" fmla="*/ 8054 w 10000"/>
                <a:gd name="connsiteY126" fmla="*/ 3945 h 10768"/>
                <a:gd name="connsiteX127" fmla="*/ 7796 w 10000"/>
                <a:gd name="connsiteY127" fmla="*/ 4014 h 10768"/>
                <a:gd name="connsiteX128" fmla="*/ 7533 w 10000"/>
                <a:gd name="connsiteY128" fmla="*/ 4064 h 10768"/>
                <a:gd name="connsiteX129" fmla="*/ 7479 w 10000"/>
                <a:gd name="connsiteY129" fmla="*/ 4184 h 10768"/>
                <a:gd name="connsiteX130" fmla="*/ 7404 w 10000"/>
                <a:gd name="connsiteY130" fmla="*/ 4324 h 10768"/>
                <a:gd name="connsiteX131" fmla="*/ 7321 w 10000"/>
                <a:gd name="connsiteY131" fmla="*/ 4470 h 10768"/>
                <a:gd name="connsiteX132" fmla="*/ 7213 w 10000"/>
                <a:gd name="connsiteY132" fmla="*/ 4628 h 10768"/>
                <a:gd name="connsiteX133" fmla="*/ 7100 w 10000"/>
                <a:gd name="connsiteY133" fmla="*/ 4794 h 10768"/>
                <a:gd name="connsiteX134" fmla="*/ 6979 w 10000"/>
                <a:gd name="connsiteY134" fmla="*/ 4958 h 10768"/>
                <a:gd name="connsiteX135" fmla="*/ 6850 w 10000"/>
                <a:gd name="connsiteY135" fmla="*/ 5113 h 10768"/>
                <a:gd name="connsiteX136" fmla="*/ 6721 w 10000"/>
                <a:gd name="connsiteY136" fmla="*/ 5265 h 10768"/>
                <a:gd name="connsiteX137" fmla="*/ 6600 w 10000"/>
                <a:gd name="connsiteY137" fmla="*/ 5405 h 10768"/>
                <a:gd name="connsiteX138" fmla="*/ 6471 w 10000"/>
                <a:gd name="connsiteY138" fmla="*/ 5530 h 10768"/>
                <a:gd name="connsiteX139" fmla="*/ 6358 w 10000"/>
                <a:gd name="connsiteY139" fmla="*/ 5641 h 10768"/>
                <a:gd name="connsiteX140" fmla="*/ 6250 w 10000"/>
                <a:gd name="connsiteY140" fmla="*/ 5721 h 10768"/>
                <a:gd name="connsiteX141" fmla="*/ 6267 w 10000"/>
                <a:gd name="connsiteY141" fmla="*/ 5781 h 10768"/>
                <a:gd name="connsiteX142" fmla="*/ 6296 w 10000"/>
                <a:gd name="connsiteY142" fmla="*/ 5793 h 10768"/>
                <a:gd name="connsiteX143" fmla="*/ 6479 w 10000"/>
                <a:gd name="connsiteY143" fmla="*/ 5754 h 10768"/>
                <a:gd name="connsiteX144" fmla="*/ 6663 w 10000"/>
                <a:gd name="connsiteY144" fmla="*/ 5736 h 10768"/>
                <a:gd name="connsiteX145" fmla="*/ 6858 w 10000"/>
                <a:gd name="connsiteY145" fmla="*/ 5736 h 10768"/>
                <a:gd name="connsiteX146" fmla="*/ 7046 w 10000"/>
                <a:gd name="connsiteY146" fmla="*/ 5742 h 10768"/>
                <a:gd name="connsiteX147" fmla="*/ 7246 w 10000"/>
                <a:gd name="connsiteY147" fmla="*/ 5748 h 10768"/>
                <a:gd name="connsiteX148" fmla="*/ 7425 w 10000"/>
                <a:gd name="connsiteY148" fmla="*/ 5748 h 10768"/>
                <a:gd name="connsiteX149" fmla="*/ 7600 w 10000"/>
                <a:gd name="connsiteY149" fmla="*/ 5733 h 10768"/>
                <a:gd name="connsiteX150" fmla="*/ 7950 w 10000"/>
                <a:gd name="connsiteY150" fmla="*/ 5673 h 10768"/>
                <a:gd name="connsiteX151" fmla="*/ 8275 w 10000"/>
                <a:gd name="connsiteY151" fmla="*/ 5596 h 10768"/>
                <a:gd name="connsiteX152" fmla="*/ 8579 w 10000"/>
                <a:gd name="connsiteY152" fmla="*/ 5504 h 10768"/>
                <a:gd name="connsiteX153" fmla="*/ 8858 w 10000"/>
                <a:gd name="connsiteY153" fmla="*/ 5390 h 10768"/>
                <a:gd name="connsiteX154" fmla="*/ 9117 w 10000"/>
                <a:gd name="connsiteY154" fmla="*/ 5265 h 10768"/>
                <a:gd name="connsiteX155" fmla="*/ 9350 w 10000"/>
                <a:gd name="connsiteY155" fmla="*/ 5119 h 10768"/>
                <a:gd name="connsiteX156" fmla="*/ 9563 w 10000"/>
                <a:gd name="connsiteY156" fmla="*/ 4967 h 10768"/>
                <a:gd name="connsiteX157" fmla="*/ 9758 w 10000"/>
                <a:gd name="connsiteY157" fmla="*/ 4794 h 10768"/>
                <a:gd name="connsiteX158" fmla="*/ 9933 w 10000"/>
                <a:gd name="connsiteY158" fmla="*/ 4610 h 10768"/>
                <a:gd name="connsiteX159" fmla="*/ 10000 w 10000"/>
                <a:gd name="connsiteY159" fmla="*/ 4648 h 10768"/>
                <a:gd name="connsiteX160" fmla="*/ 10000 w 10000"/>
                <a:gd name="connsiteY160" fmla="*/ 4660 h 10768"/>
                <a:gd name="connsiteX161" fmla="*/ 9904 w 10000"/>
                <a:gd name="connsiteY161" fmla="*/ 4827 h 10768"/>
                <a:gd name="connsiteX162" fmla="*/ 9767 w 10000"/>
                <a:gd name="connsiteY162" fmla="*/ 5000 h 10768"/>
                <a:gd name="connsiteX163" fmla="*/ 9600 w 10000"/>
                <a:gd name="connsiteY163" fmla="*/ 5173 h 10768"/>
                <a:gd name="connsiteX164" fmla="*/ 9404 w 10000"/>
                <a:gd name="connsiteY164" fmla="*/ 5343 h 10768"/>
                <a:gd name="connsiteX165" fmla="*/ 9183 w 10000"/>
                <a:gd name="connsiteY165" fmla="*/ 5504 h 10768"/>
                <a:gd name="connsiteX166" fmla="*/ 8950 w 10000"/>
                <a:gd name="connsiteY166" fmla="*/ 5662 h 10768"/>
                <a:gd name="connsiteX167" fmla="*/ 8704 w 10000"/>
                <a:gd name="connsiteY167" fmla="*/ 5802 h 10768"/>
                <a:gd name="connsiteX168" fmla="*/ 8463 w 10000"/>
                <a:gd name="connsiteY168" fmla="*/ 5927 h 10768"/>
                <a:gd name="connsiteX169" fmla="*/ 8229 w 10000"/>
                <a:gd name="connsiteY169" fmla="*/ 6025 h 10768"/>
                <a:gd name="connsiteX170" fmla="*/ 8000 w 10000"/>
                <a:gd name="connsiteY170" fmla="*/ 6105 h 10768"/>
                <a:gd name="connsiteX171" fmla="*/ 7879 w 10000"/>
                <a:gd name="connsiteY171" fmla="*/ 6132 h 10768"/>
                <a:gd name="connsiteX172" fmla="*/ 7729 w 10000"/>
                <a:gd name="connsiteY172" fmla="*/ 6153 h 10768"/>
                <a:gd name="connsiteX173" fmla="*/ 7563 w 10000"/>
                <a:gd name="connsiteY173" fmla="*/ 6177 h 10768"/>
                <a:gd name="connsiteX174" fmla="*/ 7388 w 10000"/>
                <a:gd name="connsiteY174" fmla="*/ 6198 h 10768"/>
                <a:gd name="connsiteX175" fmla="*/ 7204 w 10000"/>
                <a:gd name="connsiteY175" fmla="*/ 6219 h 10768"/>
                <a:gd name="connsiteX176" fmla="*/ 7017 w 10000"/>
                <a:gd name="connsiteY176" fmla="*/ 6240 h 10768"/>
                <a:gd name="connsiteX177" fmla="*/ 6842 w 10000"/>
                <a:gd name="connsiteY177" fmla="*/ 6263 h 10768"/>
                <a:gd name="connsiteX178" fmla="*/ 6675 w 10000"/>
                <a:gd name="connsiteY178" fmla="*/ 6290 h 10768"/>
                <a:gd name="connsiteX179" fmla="*/ 6517 w 10000"/>
                <a:gd name="connsiteY179" fmla="*/ 6329 h 10768"/>
                <a:gd name="connsiteX180" fmla="*/ 6388 w 10000"/>
                <a:gd name="connsiteY180" fmla="*/ 6365 h 10768"/>
                <a:gd name="connsiteX181" fmla="*/ 6288 w 10000"/>
                <a:gd name="connsiteY181" fmla="*/ 6415 h 10768"/>
                <a:gd name="connsiteX182" fmla="*/ 6213 w 10000"/>
                <a:gd name="connsiteY182" fmla="*/ 6475 h 10768"/>
                <a:gd name="connsiteX183" fmla="*/ 6092 w 10000"/>
                <a:gd name="connsiteY183" fmla="*/ 6648 h 10768"/>
                <a:gd name="connsiteX184" fmla="*/ 6008 w 10000"/>
                <a:gd name="connsiteY184" fmla="*/ 6836 h 10768"/>
                <a:gd name="connsiteX185" fmla="*/ 5942 w 10000"/>
                <a:gd name="connsiteY185" fmla="*/ 7032 h 10768"/>
                <a:gd name="connsiteX186" fmla="*/ 5904 w 10000"/>
                <a:gd name="connsiteY186" fmla="*/ 7232 h 10768"/>
                <a:gd name="connsiteX187" fmla="*/ 5888 w 10000"/>
                <a:gd name="connsiteY187" fmla="*/ 7443 h 10768"/>
                <a:gd name="connsiteX188" fmla="*/ 5879 w 10000"/>
                <a:gd name="connsiteY188" fmla="*/ 7655 h 10768"/>
                <a:gd name="connsiteX189" fmla="*/ 5888 w 10000"/>
                <a:gd name="connsiteY189" fmla="*/ 7867 h 10768"/>
                <a:gd name="connsiteX190" fmla="*/ 5904 w 10000"/>
                <a:gd name="connsiteY190" fmla="*/ 8084 h 10768"/>
                <a:gd name="connsiteX191" fmla="*/ 5925 w 10000"/>
                <a:gd name="connsiteY191" fmla="*/ 8299 h 10768"/>
                <a:gd name="connsiteX192" fmla="*/ 5950 w 10000"/>
                <a:gd name="connsiteY192" fmla="*/ 8510 h 10768"/>
                <a:gd name="connsiteX193" fmla="*/ 5954 w 10000"/>
                <a:gd name="connsiteY193" fmla="*/ 8820 h 10768"/>
                <a:gd name="connsiteX194" fmla="*/ 5933 w 10000"/>
                <a:gd name="connsiteY194" fmla="*/ 9130 h 10768"/>
                <a:gd name="connsiteX195" fmla="*/ 5896 w 10000"/>
                <a:gd name="connsiteY195" fmla="*/ 9428 h 10768"/>
                <a:gd name="connsiteX196" fmla="*/ 5850 w 10000"/>
                <a:gd name="connsiteY196" fmla="*/ 9720 h 10768"/>
                <a:gd name="connsiteX197" fmla="*/ 5756 w 10000"/>
                <a:gd name="connsiteY197" fmla="*/ 10714 h 10768"/>
                <a:gd name="connsiteX198" fmla="*/ 3964 w 10000"/>
                <a:gd name="connsiteY198" fmla="*/ 10768 h 10768"/>
                <a:gd name="connsiteX199" fmla="*/ 3043 w 10000"/>
                <a:gd name="connsiteY199" fmla="*/ 9881 h 10768"/>
                <a:gd name="connsiteX200" fmla="*/ 4546 w 10000"/>
                <a:gd name="connsiteY200" fmla="*/ 9848 h 10768"/>
                <a:gd name="connsiteX201" fmla="*/ 4629 w 10000"/>
                <a:gd name="connsiteY201" fmla="*/ 9687 h 10768"/>
                <a:gd name="connsiteX202" fmla="*/ 4700 w 10000"/>
                <a:gd name="connsiteY202" fmla="*/ 9508 h 10768"/>
                <a:gd name="connsiteX203" fmla="*/ 4767 w 10000"/>
                <a:gd name="connsiteY203" fmla="*/ 9309 h 10768"/>
                <a:gd name="connsiteX204" fmla="*/ 4829 w 10000"/>
                <a:gd name="connsiteY204" fmla="*/ 9097 h 10768"/>
                <a:gd name="connsiteX205" fmla="*/ 4879 w 10000"/>
                <a:gd name="connsiteY205" fmla="*/ 8868 h 10768"/>
                <a:gd name="connsiteX206" fmla="*/ 4917 w 10000"/>
                <a:gd name="connsiteY206" fmla="*/ 8635 h 10768"/>
                <a:gd name="connsiteX207" fmla="*/ 4954 w 10000"/>
                <a:gd name="connsiteY207" fmla="*/ 8391 h 10768"/>
                <a:gd name="connsiteX208" fmla="*/ 4979 w 10000"/>
                <a:gd name="connsiteY208" fmla="*/ 8144 h 10768"/>
                <a:gd name="connsiteX209" fmla="*/ 5000 w 10000"/>
                <a:gd name="connsiteY209" fmla="*/ 7887 h 10768"/>
                <a:gd name="connsiteX210" fmla="*/ 5000 w 10000"/>
                <a:gd name="connsiteY210" fmla="*/ 7634 h 10768"/>
                <a:gd name="connsiteX211" fmla="*/ 5000 w 10000"/>
                <a:gd name="connsiteY211" fmla="*/ 7384 h 10768"/>
                <a:gd name="connsiteX212" fmla="*/ 4979 w 10000"/>
                <a:gd name="connsiteY212" fmla="*/ 7133 h 10768"/>
                <a:gd name="connsiteX213" fmla="*/ 4950 w 10000"/>
                <a:gd name="connsiteY213" fmla="*/ 6892 h 10768"/>
                <a:gd name="connsiteX214" fmla="*/ 4913 w 10000"/>
                <a:gd name="connsiteY214" fmla="*/ 6657 h 10768"/>
                <a:gd name="connsiteX215" fmla="*/ 4858 w 10000"/>
                <a:gd name="connsiteY215" fmla="*/ 6430 h 10768"/>
                <a:gd name="connsiteX216" fmla="*/ 4783 w 10000"/>
                <a:gd name="connsiteY216" fmla="*/ 6219 h 10768"/>
                <a:gd name="connsiteX217" fmla="*/ 4700 w 10000"/>
                <a:gd name="connsiteY217" fmla="*/ 6019 h 10768"/>
                <a:gd name="connsiteX218" fmla="*/ 4600 w 10000"/>
                <a:gd name="connsiteY218" fmla="*/ 5840 h 10768"/>
                <a:gd name="connsiteX219" fmla="*/ 4488 w 10000"/>
                <a:gd name="connsiteY219" fmla="*/ 5682 h 10768"/>
                <a:gd name="connsiteX220" fmla="*/ 4358 w 10000"/>
                <a:gd name="connsiteY220" fmla="*/ 5542 h 10768"/>
                <a:gd name="connsiteX221" fmla="*/ 4213 w 10000"/>
                <a:gd name="connsiteY221" fmla="*/ 5429 h 10768"/>
                <a:gd name="connsiteX222" fmla="*/ 4046 w 10000"/>
                <a:gd name="connsiteY222" fmla="*/ 5343 h 10768"/>
                <a:gd name="connsiteX223" fmla="*/ 3904 w 10000"/>
                <a:gd name="connsiteY223" fmla="*/ 5292 h 10768"/>
                <a:gd name="connsiteX224" fmla="*/ 3746 w 10000"/>
                <a:gd name="connsiteY224" fmla="*/ 5271 h 10768"/>
                <a:gd name="connsiteX225" fmla="*/ 3583 w 10000"/>
                <a:gd name="connsiteY225" fmla="*/ 5271 h 10768"/>
                <a:gd name="connsiteX226" fmla="*/ 3413 w 10000"/>
                <a:gd name="connsiteY226" fmla="*/ 5286 h 10768"/>
                <a:gd name="connsiteX227" fmla="*/ 3246 w 10000"/>
                <a:gd name="connsiteY227" fmla="*/ 5310 h 10768"/>
                <a:gd name="connsiteX228" fmla="*/ 3079 w 10000"/>
                <a:gd name="connsiteY228" fmla="*/ 5343 h 10768"/>
                <a:gd name="connsiteX229" fmla="*/ 2913 w 10000"/>
                <a:gd name="connsiteY229" fmla="*/ 5369 h 10768"/>
                <a:gd name="connsiteX230" fmla="*/ 2750 w 10000"/>
                <a:gd name="connsiteY230" fmla="*/ 5396 h 10768"/>
                <a:gd name="connsiteX231" fmla="*/ 2600 w 10000"/>
                <a:gd name="connsiteY231" fmla="*/ 5411 h 10768"/>
                <a:gd name="connsiteX232" fmla="*/ 2258 w 10000"/>
                <a:gd name="connsiteY232" fmla="*/ 5423 h 10768"/>
                <a:gd name="connsiteX233" fmla="*/ 1925 w 10000"/>
                <a:gd name="connsiteY233" fmla="*/ 5411 h 10768"/>
                <a:gd name="connsiteX234" fmla="*/ 1617 w 10000"/>
                <a:gd name="connsiteY234" fmla="*/ 5384 h 10768"/>
                <a:gd name="connsiteX235" fmla="*/ 1321 w 10000"/>
                <a:gd name="connsiteY235" fmla="*/ 5346 h 10768"/>
                <a:gd name="connsiteX236" fmla="*/ 1033 w 10000"/>
                <a:gd name="connsiteY236" fmla="*/ 5298 h 10768"/>
                <a:gd name="connsiteX237" fmla="*/ 758 w 10000"/>
                <a:gd name="connsiteY237" fmla="*/ 5250 h 10768"/>
                <a:gd name="connsiteX238" fmla="*/ 500 w 10000"/>
                <a:gd name="connsiteY238" fmla="*/ 5197 h 10768"/>
                <a:gd name="connsiteX239" fmla="*/ 517 w 10000"/>
                <a:gd name="connsiteY239" fmla="*/ 5137 h 10768"/>
                <a:gd name="connsiteX240" fmla="*/ 871 w 10000"/>
                <a:gd name="connsiteY240" fmla="*/ 5173 h 10768"/>
                <a:gd name="connsiteX241" fmla="*/ 1221 w 10000"/>
                <a:gd name="connsiteY241" fmla="*/ 5197 h 10768"/>
                <a:gd name="connsiteX242" fmla="*/ 1563 w 10000"/>
                <a:gd name="connsiteY242" fmla="*/ 5206 h 10768"/>
                <a:gd name="connsiteX243" fmla="*/ 1896 w 10000"/>
                <a:gd name="connsiteY243" fmla="*/ 5197 h 10768"/>
                <a:gd name="connsiteX244" fmla="*/ 2221 w 10000"/>
                <a:gd name="connsiteY244" fmla="*/ 5164 h 10768"/>
                <a:gd name="connsiteX245" fmla="*/ 2538 w 10000"/>
                <a:gd name="connsiteY245" fmla="*/ 5113 h 10768"/>
                <a:gd name="connsiteX246" fmla="*/ 2842 w 10000"/>
                <a:gd name="connsiteY246" fmla="*/ 5045 h 10768"/>
                <a:gd name="connsiteX247" fmla="*/ 3129 w 10000"/>
                <a:gd name="connsiteY247" fmla="*/ 4946 h 10768"/>
                <a:gd name="connsiteX248" fmla="*/ 3500 w 10000"/>
                <a:gd name="connsiteY248" fmla="*/ 4815 h 10768"/>
                <a:gd name="connsiteX249" fmla="*/ 2821 w 10000"/>
                <a:gd name="connsiteY249" fmla="*/ 4389 h 10768"/>
                <a:gd name="connsiteX250" fmla="*/ 2213 w 10000"/>
                <a:gd name="connsiteY250" fmla="*/ 3912 h 10768"/>
                <a:gd name="connsiteX251" fmla="*/ 1879 w 10000"/>
                <a:gd name="connsiteY251" fmla="*/ 3939 h 10768"/>
                <a:gd name="connsiteX252" fmla="*/ 1554 w 10000"/>
                <a:gd name="connsiteY252" fmla="*/ 3939 h 10768"/>
                <a:gd name="connsiteX253" fmla="*/ 1258 w 10000"/>
                <a:gd name="connsiteY253" fmla="*/ 3912 h 10768"/>
                <a:gd name="connsiteX254" fmla="*/ 979 w 10000"/>
                <a:gd name="connsiteY254" fmla="*/ 3856 h 10768"/>
                <a:gd name="connsiteX255" fmla="*/ 721 w 10000"/>
                <a:gd name="connsiteY255" fmla="*/ 3775 h 10768"/>
                <a:gd name="connsiteX256" fmla="*/ 496 w 10000"/>
                <a:gd name="connsiteY256" fmla="*/ 3674 h 10768"/>
                <a:gd name="connsiteX257" fmla="*/ 296 w 10000"/>
                <a:gd name="connsiteY257" fmla="*/ 3549 h 10768"/>
                <a:gd name="connsiteX258" fmla="*/ 129 w 10000"/>
                <a:gd name="connsiteY258" fmla="*/ 3403 h 10768"/>
                <a:gd name="connsiteX259" fmla="*/ 0 w 10000"/>
                <a:gd name="connsiteY259" fmla="*/ 3245 h 10768"/>
                <a:gd name="connsiteX260" fmla="*/ 17 w 10000"/>
                <a:gd name="connsiteY260" fmla="*/ 3218 h 10768"/>
                <a:gd name="connsiteX261" fmla="*/ 71 w 10000"/>
                <a:gd name="connsiteY261" fmla="*/ 3245 h 10768"/>
                <a:gd name="connsiteX262" fmla="*/ 138 w 10000"/>
                <a:gd name="connsiteY262" fmla="*/ 3349 h 10768"/>
                <a:gd name="connsiteX263" fmla="*/ 246 w 10000"/>
                <a:gd name="connsiteY263" fmla="*/ 3439 h 10768"/>
                <a:gd name="connsiteX264" fmla="*/ 379 w 10000"/>
                <a:gd name="connsiteY264" fmla="*/ 3528 h 10768"/>
                <a:gd name="connsiteX265" fmla="*/ 538 w 10000"/>
                <a:gd name="connsiteY265" fmla="*/ 3597 h 10768"/>
                <a:gd name="connsiteX266" fmla="*/ 721 w 10000"/>
                <a:gd name="connsiteY266" fmla="*/ 3656 h 10768"/>
                <a:gd name="connsiteX267" fmla="*/ 913 w 10000"/>
                <a:gd name="connsiteY267" fmla="*/ 3701 h 10768"/>
                <a:gd name="connsiteX268" fmla="*/ 1117 w 10000"/>
                <a:gd name="connsiteY268" fmla="*/ 3728 h 10768"/>
                <a:gd name="connsiteX269" fmla="*/ 1329 w 10000"/>
                <a:gd name="connsiteY269" fmla="*/ 3737 h 10768"/>
                <a:gd name="connsiteX270" fmla="*/ 1533 w 10000"/>
                <a:gd name="connsiteY270" fmla="*/ 3734 h 10768"/>
                <a:gd name="connsiteX271" fmla="*/ 1646 w 10000"/>
                <a:gd name="connsiteY271" fmla="*/ 3722 h 10768"/>
                <a:gd name="connsiteX272" fmla="*/ 1746 w 10000"/>
                <a:gd name="connsiteY272" fmla="*/ 3722 h 10768"/>
                <a:gd name="connsiteX273" fmla="*/ 1833 w 10000"/>
                <a:gd name="connsiteY273" fmla="*/ 3710 h 10768"/>
                <a:gd name="connsiteX274" fmla="*/ 1917 w 10000"/>
                <a:gd name="connsiteY274" fmla="*/ 3695 h 10768"/>
                <a:gd name="connsiteX275" fmla="*/ 1988 w 10000"/>
                <a:gd name="connsiteY275" fmla="*/ 3662 h 10768"/>
                <a:gd name="connsiteX276" fmla="*/ 1788 w 10000"/>
                <a:gd name="connsiteY276" fmla="*/ 3391 h 10768"/>
                <a:gd name="connsiteX277" fmla="*/ 1617 w 10000"/>
                <a:gd name="connsiteY277" fmla="*/ 3126 h 10768"/>
                <a:gd name="connsiteX278" fmla="*/ 1454 w 10000"/>
                <a:gd name="connsiteY278" fmla="*/ 2849 h 10768"/>
                <a:gd name="connsiteX279" fmla="*/ 1313 w 10000"/>
                <a:gd name="connsiteY279" fmla="*/ 2563 h 10768"/>
                <a:gd name="connsiteX280" fmla="*/ 1175 w 10000"/>
                <a:gd name="connsiteY280" fmla="*/ 2253 h 10768"/>
                <a:gd name="connsiteX281" fmla="*/ 1046 w 10000"/>
                <a:gd name="connsiteY281" fmla="*/ 1919 h 10768"/>
                <a:gd name="connsiteX282" fmla="*/ 1033 w 10000"/>
                <a:gd name="connsiteY282" fmla="*/ 1859 h 10768"/>
                <a:gd name="connsiteX283" fmla="*/ 1000 w 10000"/>
                <a:gd name="connsiteY283" fmla="*/ 1776 h 10768"/>
                <a:gd name="connsiteX284" fmla="*/ 979 w 10000"/>
                <a:gd name="connsiteY284" fmla="*/ 1684 h 10768"/>
                <a:gd name="connsiteX285" fmla="*/ 950 w 10000"/>
                <a:gd name="connsiteY285" fmla="*/ 1591 h 10768"/>
                <a:gd name="connsiteX286" fmla="*/ 925 w 10000"/>
                <a:gd name="connsiteY286" fmla="*/ 1490 h 10768"/>
                <a:gd name="connsiteX287" fmla="*/ 917 w 10000"/>
                <a:gd name="connsiteY287" fmla="*/ 1397 h 10768"/>
                <a:gd name="connsiteX288" fmla="*/ 917 w 10000"/>
                <a:gd name="connsiteY288" fmla="*/ 1311 h 10768"/>
                <a:gd name="connsiteX289" fmla="*/ 933 w 10000"/>
                <a:gd name="connsiteY289" fmla="*/ 1234 h 10768"/>
                <a:gd name="connsiteX290" fmla="*/ 963 w 10000"/>
                <a:gd name="connsiteY290" fmla="*/ 1180 h 10768"/>
                <a:gd name="connsiteX291" fmla="*/ 1000 w 10000"/>
                <a:gd name="connsiteY291" fmla="*/ 1192 h 10768"/>
                <a:gd name="connsiteX292" fmla="*/ 1033 w 10000"/>
                <a:gd name="connsiteY292" fmla="*/ 1496 h 10768"/>
                <a:gd name="connsiteX293" fmla="*/ 1108 w 10000"/>
                <a:gd name="connsiteY293" fmla="*/ 1800 h 10768"/>
                <a:gd name="connsiteX294" fmla="*/ 1221 w 10000"/>
                <a:gd name="connsiteY294" fmla="*/ 2098 h 10768"/>
                <a:gd name="connsiteX295" fmla="*/ 1358 w 10000"/>
                <a:gd name="connsiteY295" fmla="*/ 2372 h 10768"/>
                <a:gd name="connsiteX296" fmla="*/ 1508 w 10000"/>
                <a:gd name="connsiteY296" fmla="*/ 2628 h 10768"/>
                <a:gd name="connsiteX297" fmla="*/ 1646 w 10000"/>
                <a:gd name="connsiteY297" fmla="*/ 2795 h 10768"/>
                <a:gd name="connsiteX298" fmla="*/ 1629 w 10000"/>
                <a:gd name="connsiteY298" fmla="*/ 2801 h 10768"/>
                <a:gd name="connsiteX299" fmla="*/ 1629 w 10000"/>
                <a:gd name="connsiteY299" fmla="*/ 2807 h 10768"/>
                <a:gd name="connsiteX300" fmla="*/ 1638 w 10000"/>
                <a:gd name="connsiteY300" fmla="*/ 2813 h 10768"/>
                <a:gd name="connsiteX301" fmla="*/ 1646 w 10000"/>
                <a:gd name="connsiteY301" fmla="*/ 2816 h 10768"/>
                <a:gd name="connsiteX302" fmla="*/ 1663 w 10000"/>
                <a:gd name="connsiteY302" fmla="*/ 2822 h 10768"/>
                <a:gd name="connsiteX303" fmla="*/ 1667 w 10000"/>
                <a:gd name="connsiteY303" fmla="*/ 2834 h 10768"/>
                <a:gd name="connsiteX304" fmla="*/ 1675 w 10000"/>
                <a:gd name="connsiteY304" fmla="*/ 2840 h 10768"/>
                <a:gd name="connsiteX305" fmla="*/ 1683 w 10000"/>
                <a:gd name="connsiteY305" fmla="*/ 2849 h 10768"/>
                <a:gd name="connsiteX306" fmla="*/ 1683 w 10000"/>
                <a:gd name="connsiteY306" fmla="*/ 2843 h 10768"/>
                <a:gd name="connsiteX307" fmla="*/ 1675 w 10000"/>
                <a:gd name="connsiteY307" fmla="*/ 2840 h 10768"/>
                <a:gd name="connsiteX308" fmla="*/ 1675 w 10000"/>
                <a:gd name="connsiteY308" fmla="*/ 2840 h 10768"/>
                <a:gd name="connsiteX309" fmla="*/ 1646 w 10000"/>
                <a:gd name="connsiteY309" fmla="*/ 2795 h 10768"/>
                <a:gd name="connsiteX310" fmla="*/ 1746 w 10000"/>
                <a:gd name="connsiteY310" fmla="*/ 2741 h 10768"/>
                <a:gd name="connsiteX311" fmla="*/ 1842 w 10000"/>
                <a:gd name="connsiteY311" fmla="*/ 2649 h 10768"/>
                <a:gd name="connsiteX312" fmla="*/ 1933 w 10000"/>
                <a:gd name="connsiteY312" fmla="*/ 2542 h 10768"/>
                <a:gd name="connsiteX313" fmla="*/ 2017 w 10000"/>
                <a:gd name="connsiteY313" fmla="*/ 2411 h 10768"/>
                <a:gd name="connsiteX314" fmla="*/ 2092 w 10000"/>
                <a:gd name="connsiteY314" fmla="*/ 2265 h 10768"/>
                <a:gd name="connsiteX315" fmla="*/ 2163 w 10000"/>
                <a:gd name="connsiteY315" fmla="*/ 2113 h 10768"/>
                <a:gd name="connsiteX316" fmla="*/ 2221 w 10000"/>
                <a:gd name="connsiteY316" fmla="*/ 1955 h 10768"/>
                <a:gd name="connsiteX317" fmla="*/ 2275 w 10000"/>
                <a:gd name="connsiteY317" fmla="*/ 1803 h 10768"/>
                <a:gd name="connsiteX318" fmla="*/ 2321 w 10000"/>
                <a:gd name="connsiteY318" fmla="*/ 1657 h 10768"/>
                <a:gd name="connsiteX319" fmla="*/ 2329 w 10000"/>
                <a:gd name="connsiteY319" fmla="*/ 1853 h 10768"/>
                <a:gd name="connsiteX320" fmla="*/ 2321 w 10000"/>
                <a:gd name="connsiteY320" fmla="*/ 2032 h 10768"/>
                <a:gd name="connsiteX321" fmla="*/ 2283 w 10000"/>
                <a:gd name="connsiteY321" fmla="*/ 2199 h 10768"/>
                <a:gd name="connsiteX322" fmla="*/ 2229 w 10000"/>
                <a:gd name="connsiteY322" fmla="*/ 2366 h 10768"/>
                <a:gd name="connsiteX323" fmla="*/ 2154 w 10000"/>
                <a:gd name="connsiteY323" fmla="*/ 2524 h 10768"/>
                <a:gd name="connsiteX324" fmla="*/ 2046 w 10000"/>
                <a:gd name="connsiteY324" fmla="*/ 2682 h 10768"/>
                <a:gd name="connsiteX325" fmla="*/ 1796 w 10000"/>
                <a:gd name="connsiteY325" fmla="*/ 3027 h 10768"/>
                <a:gd name="connsiteX326" fmla="*/ 2054 w 10000"/>
                <a:gd name="connsiteY326" fmla="*/ 3305 h 10768"/>
                <a:gd name="connsiteX327" fmla="*/ 2333 w 10000"/>
                <a:gd name="connsiteY327" fmla="*/ 3564 h 10768"/>
                <a:gd name="connsiteX328" fmla="*/ 2638 w 10000"/>
                <a:gd name="connsiteY328" fmla="*/ 3808 h 10768"/>
                <a:gd name="connsiteX329" fmla="*/ 2963 w 10000"/>
                <a:gd name="connsiteY329" fmla="*/ 4032 h 10768"/>
                <a:gd name="connsiteX330" fmla="*/ 4129 w 10000"/>
                <a:gd name="connsiteY330" fmla="*/ 4610 h 10768"/>
                <a:gd name="connsiteX331" fmla="*/ 4167 w 10000"/>
                <a:gd name="connsiteY331" fmla="*/ 4589 h 10768"/>
                <a:gd name="connsiteX332" fmla="*/ 4071 w 10000"/>
                <a:gd name="connsiteY332" fmla="*/ 4333 h 10768"/>
                <a:gd name="connsiteX333" fmla="*/ 3996 w 10000"/>
                <a:gd name="connsiteY333" fmla="*/ 4058 h 10768"/>
                <a:gd name="connsiteX334" fmla="*/ 3933 w 10000"/>
                <a:gd name="connsiteY334" fmla="*/ 3760 h 10768"/>
                <a:gd name="connsiteX335" fmla="*/ 3904 w 10000"/>
                <a:gd name="connsiteY335" fmla="*/ 3456 h 10768"/>
                <a:gd name="connsiteX336" fmla="*/ 3879 w 10000"/>
                <a:gd name="connsiteY336" fmla="*/ 3138 h 10768"/>
                <a:gd name="connsiteX337" fmla="*/ 3879 w 10000"/>
                <a:gd name="connsiteY337" fmla="*/ 2813 h 10768"/>
                <a:gd name="connsiteX338" fmla="*/ 3896 w 10000"/>
                <a:gd name="connsiteY338" fmla="*/ 2485 h 10768"/>
                <a:gd name="connsiteX339" fmla="*/ 3933 w 10000"/>
                <a:gd name="connsiteY339" fmla="*/ 2160 h 10768"/>
                <a:gd name="connsiteX340" fmla="*/ 3988 w 10000"/>
                <a:gd name="connsiteY340" fmla="*/ 1836 h 10768"/>
                <a:gd name="connsiteX341" fmla="*/ 4046 w 10000"/>
                <a:gd name="connsiteY341" fmla="*/ 1523 h 10768"/>
                <a:gd name="connsiteX342" fmla="*/ 4129 w 10000"/>
                <a:gd name="connsiteY342" fmla="*/ 1219 h 10768"/>
                <a:gd name="connsiteX343" fmla="*/ 4229 w 10000"/>
                <a:gd name="connsiteY343" fmla="*/ 933 h 10768"/>
                <a:gd name="connsiteX344" fmla="*/ 4333 w 10000"/>
                <a:gd name="connsiteY344" fmla="*/ 662 h 10768"/>
                <a:gd name="connsiteX345" fmla="*/ 4454 w 10000"/>
                <a:gd name="connsiteY345" fmla="*/ 417 h 10768"/>
                <a:gd name="connsiteX346" fmla="*/ 4583 w 10000"/>
                <a:gd name="connsiteY346" fmla="*/ 194 h 10768"/>
                <a:gd name="connsiteX347" fmla="*/ 4738 w 10000"/>
                <a:gd name="connsiteY347" fmla="*/ 0 h 10768"/>
                <a:gd name="connsiteX0" fmla="*/ 4738 w 10000"/>
                <a:gd name="connsiteY0" fmla="*/ 0 h 10714"/>
                <a:gd name="connsiteX1" fmla="*/ 4721 w 10000"/>
                <a:gd name="connsiteY1" fmla="*/ 48 h 10714"/>
                <a:gd name="connsiteX2" fmla="*/ 4713 w 10000"/>
                <a:gd name="connsiteY2" fmla="*/ 80 h 10714"/>
                <a:gd name="connsiteX3" fmla="*/ 4704 w 10000"/>
                <a:gd name="connsiteY3" fmla="*/ 101 h 10714"/>
                <a:gd name="connsiteX4" fmla="*/ 4704 w 10000"/>
                <a:gd name="connsiteY4" fmla="*/ 113 h 10714"/>
                <a:gd name="connsiteX5" fmla="*/ 4713 w 10000"/>
                <a:gd name="connsiteY5" fmla="*/ 119 h 10714"/>
                <a:gd name="connsiteX6" fmla="*/ 4713 w 10000"/>
                <a:gd name="connsiteY6" fmla="*/ 125 h 10714"/>
                <a:gd name="connsiteX7" fmla="*/ 4721 w 10000"/>
                <a:gd name="connsiteY7" fmla="*/ 125 h 10714"/>
                <a:gd name="connsiteX8" fmla="*/ 4721 w 10000"/>
                <a:gd name="connsiteY8" fmla="*/ 125 h 10714"/>
                <a:gd name="connsiteX9" fmla="*/ 4721 w 10000"/>
                <a:gd name="connsiteY9" fmla="*/ 134 h 10714"/>
                <a:gd name="connsiteX10" fmla="*/ 4713 w 10000"/>
                <a:gd name="connsiteY10" fmla="*/ 152 h 10714"/>
                <a:gd name="connsiteX11" fmla="*/ 4704 w 10000"/>
                <a:gd name="connsiteY11" fmla="*/ 179 h 10714"/>
                <a:gd name="connsiteX12" fmla="*/ 4692 w 10000"/>
                <a:gd name="connsiteY12" fmla="*/ 221 h 10714"/>
                <a:gd name="connsiteX13" fmla="*/ 4667 w 10000"/>
                <a:gd name="connsiteY13" fmla="*/ 280 h 10714"/>
                <a:gd name="connsiteX14" fmla="*/ 4629 w 10000"/>
                <a:gd name="connsiteY14" fmla="*/ 364 h 10714"/>
                <a:gd name="connsiteX15" fmla="*/ 4592 w 10000"/>
                <a:gd name="connsiteY15" fmla="*/ 465 h 10714"/>
                <a:gd name="connsiteX16" fmla="*/ 4533 w 10000"/>
                <a:gd name="connsiteY16" fmla="*/ 596 h 10714"/>
                <a:gd name="connsiteX17" fmla="*/ 4463 w 10000"/>
                <a:gd name="connsiteY17" fmla="*/ 754 h 10714"/>
                <a:gd name="connsiteX18" fmla="*/ 4379 w 10000"/>
                <a:gd name="connsiteY18" fmla="*/ 1001 h 10714"/>
                <a:gd name="connsiteX19" fmla="*/ 4321 w 10000"/>
                <a:gd name="connsiteY19" fmla="*/ 1266 h 10714"/>
                <a:gd name="connsiteX20" fmla="*/ 4275 w 10000"/>
                <a:gd name="connsiteY20" fmla="*/ 1538 h 10714"/>
                <a:gd name="connsiteX21" fmla="*/ 4213 w 10000"/>
                <a:gd name="connsiteY21" fmla="*/ 1827 h 10714"/>
                <a:gd name="connsiteX22" fmla="*/ 4204 w 10000"/>
                <a:gd name="connsiteY22" fmla="*/ 1889 h 10714"/>
                <a:gd name="connsiteX23" fmla="*/ 4192 w 10000"/>
                <a:gd name="connsiteY23" fmla="*/ 1982 h 10714"/>
                <a:gd name="connsiteX24" fmla="*/ 4183 w 10000"/>
                <a:gd name="connsiteY24" fmla="*/ 2080 h 10714"/>
                <a:gd name="connsiteX25" fmla="*/ 4175 w 10000"/>
                <a:gd name="connsiteY25" fmla="*/ 2187 h 10714"/>
                <a:gd name="connsiteX26" fmla="*/ 4175 w 10000"/>
                <a:gd name="connsiteY26" fmla="*/ 2297 h 10714"/>
                <a:gd name="connsiteX27" fmla="*/ 4192 w 10000"/>
                <a:gd name="connsiteY27" fmla="*/ 2396 h 10714"/>
                <a:gd name="connsiteX28" fmla="*/ 4213 w 10000"/>
                <a:gd name="connsiteY28" fmla="*/ 2482 h 10714"/>
                <a:gd name="connsiteX29" fmla="*/ 4250 w 10000"/>
                <a:gd name="connsiteY29" fmla="*/ 2542 h 10714"/>
                <a:gd name="connsiteX30" fmla="*/ 4450 w 10000"/>
                <a:gd name="connsiteY30" fmla="*/ 2530 h 10714"/>
                <a:gd name="connsiteX31" fmla="*/ 4646 w 10000"/>
                <a:gd name="connsiteY31" fmla="*/ 2482 h 10714"/>
                <a:gd name="connsiteX32" fmla="*/ 4833 w 10000"/>
                <a:gd name="connsiteY32" fmla="*/ 2405 h 10714"/>
                <a:gd name="connsiteX33" fmla="*/ 5025 w 10000"/>
                <a:gd name="connsiteY33" fmla="*/ 2297 h 10714"/>
                <a:gd name="connsiteX34" fmla="*/ 5200 w 10000"/>
                <a:gd name="connsiteY34" fmla="*/ 2172 h 10714"/>
                <a:gd name="connsiteX35" fmla="*/ 5371 w 10000"/>
                <a:gd name="connsiteY35" fmla="*/ 2020 h 10714"/>
                <a:gd name="connsiteX36" fmla="*/ 5533 w 10000"/>
                <a:gd name="connsiteY36" fmla="*/ 1859 h 10714"/>
                <a:gd name="connsiteX37" fmla="*/ 5683 w 10000"/>
                <a:gd name="connsiteY37" fmla="*/ 1690 h 10714"/>
                <a:gd name="connsiteX38" fmla="*/ 5829 w 10000"/>
                <a:gd name="connsiteY38" fmla="*/ 1511 h 10714"/>
                <a:gd name="connsiteX39" fmla="*/ 5954 w 10000"/>
                <a:gd name="connsiteY39" fmla="*/ 1326 h 10714"/>
                <a:gd name="connsiteX40" fmla="*/ 6071 w 10000"/>
                <a:gd name="connsiteY40" fmla="*/ 1147 h 10714"/>
                <a:gd name="connsiteX41" fmla="*/ 6167 w 10000"/>
                <a:gd name="connsiteY41" fmla="*/ 974 h 10714"/>
                <a:gd name="connsiteX42" fmla="*/ 6213 w 10000"/>
                <a:gd name="connsiteY42" fmla="*/ 974 h 10714"/>
                <a:gd name="connsiteX43" fmla="*/ 6213 w 10000"/>
                <a:gd name="connsiteY43" fmla="*/ 992 h 10714"/>
                <a:gd name="connsiteX44" fmla="*/ 6138 w 10000"/>
                <a:gd name="connsiteY44" fmla="*/ 1165 h 10714"/>
                <a:gd name="connsiteX45" fmla="*/ 6054 w 10000"/>
                <a:gd name="connsiteY45" fmla="*/ 1344 h 10714"/>
                <a:gd name="connsiteX46" fmla="*/ 5963 w 10000"/>
                <a:gd name="connsiteY46" fmla="*/ 1517 h 10714"/>
                <a:gd name="connsiteX47" fmla="*/ 5871 w 10000"/>
                <a:gd name="connsiteY47" fmla="*/ 1684 h 10714"/>
                <a:gd name="connsiteX48" fmla="*/ 5775 w 10000"/>
                <a:gd name="connsiteY48" fmla="*/ 1847 h 10714"/>
                <a:gd name="connsiteX49" fmla="*/ 5667 w 10000"/>
                <a:gd name="connsiteY49" fmla="*/ 1999 h 10714"/>
                <a:gd name="connsiteX50" fmla="*/ 5554 w 10000"/>
                <a:gd name="connsiteY50" fmla="*/ 2145 h 10714"/>
                <a:gd name="connsiteX51" fmla="*/ 5417 w 10000"/>
                <a:gd name="connsiteY51" fmla="*/ 2279 h 10714"/>
                <a:gd name="connsiteX52" fmla="*/ 5275 w 10000"/>
                <a:gd name="connsiteY52" fmla="*/ 2411 h 10714"/>
                <a:gd name="connsiteX53" fmla="*/ 5108 w 10000"/>
                <a:gd name="connsiteY53" fmla="*/ 2518 h 10714"/>
                <a:gd name="connsiteX54" fmla="*/ 4917 w 10000"/>
                <a:gd name="connsiteY54" fmla="*/ 2616 h 10714"/>
                <a:gd name="connsiteX55" fmla="*/ 4704 w 10000"/>
                <a:gd name="connsiteY55" fmla="*/ 2703 h 10714"/>
                <a:gd name="connsiteX56" fmla="*/ 4479 w 10000"/>
                <a:gd name="connsiteY56" fmla="*/ 2768 h 10714"/>
                <a:gd name="connsiteX57" fmla="*/ 4213 w 10000"/>
                <a:gd name="connsiteY57" fmla="*/ 2813 h 10714"/>
                <a:gd name="connsiteX58" fmla="*/ 4221 w 10000"/>
                <a:gd name="connsiteY58" fmla="*/ 3126 h 10714"/>
                <a:gd name="connsiteX59" fmla="*/ 4258 w 10000"/>
                <a:gd name="connsiteY59" fmla="*/ 3424 h 10714"/>
                <a:gd name="connsiteX60" fmla="*/ 4321 w 10000"/>
                <a:gd name="connsiteY60" fmla="*/ 3707 h 10714"/>
                <a:gd name="connsiteX61" fmla="*/ 4404 w 10000"/>
                <a:gd name="connsiteY61" fmla="*/ 3975 h 10714"/>
                <a:gd name="connsiteX62" fmla="*/ 4508 w 10000"/>
                <a:gd name="connsiteY62" fmla="*/ 4231 h 10714"/>
                <a:gd name="connsiteX63" fmla="*/ 4621 w 10000"/>
                <a:gd name="connsiteY63" fmla="*/ 4476 h 10714"/>
                <a:gd name="connsiteX64" fmla="*/ 4750 w 10000"/>
                <a:gd name="connsiteY64" fmla="*/ 4708 h 10714"/>
                <a:gd name="connsiteX65" fmla="*/ 4879 w 10000"/>
                <a:gd name="connsiteY65" fmla="*/ 4934 h 10714"/>
                <a:gd name="connsiteX66" fmla="*/ 4917 w 10000"/>
                <a:gd name="connsiteY66" fmla="*/ 4988 h 10714"/>
                <a:gd name="connsiteX67" fmla="*/ 4950 w 10000"/>
                <a:gd name="connsiteY67" fmla="*/ 5054 h 10714"/>
                <a:gd name="connsiteX68" fmla="*/ 4996 w 10000"/>
                <a:gd name="connsiteY68" fmla="*/ 5125 h 10714"/>
                <a:gd name="connsiteX69" fmla="*/ 5038 w 10000"/>
                <a:gd name="connsiteY69" fmla="*/ 5200 h 10714"/>
                <a:gd name="connsiteX70" fmla="*/ 5092 w 10000"/>
                <a:gd name="connsiteY70" fmla="*/ 5271 h 10714"/>
                <a:gd name="connsiteX71" fmla="*/ 5154 w 10000"/>
                <a:gd name="connsiteY71" fmla="*/ 5331 h 10714"/>
                <a:gd name="connsiteX72" fmla="*/ 5229 w 10000"/>
                <a:gd name="connsiteY72" fmla="*/ 5384 h 10714"/>
                <a:gd name="connsiteX73" fmla="*/ 5313 w 10000"/>
                <a:gd name="connsiteY73" fmla="*/ 5423 h 10714"/>
                <a:gd name="connsiteX74" fmla="*/ 5413 w 10000"/>
                <a:gd name="connsiteY74" fmla="*/ 5438 h 10714"/>
                <a:gd name="connsiteX75" fmla="*/ 5517 w 10000"/>
                <a:gd name="connsiteY75" fmla="*/ 5435 h 10714"/>
                <a:gd name="connsiteX76" fmla="*/ 5704 w 10000"/>
                <a:gd name="connsiteY76" fmla="*/ 5390 h 10714"/>
                <a:gd name="connsiteX77" fmla="*/ 5871 w 10000"/>
                <a:gd name="connsiteY77" fmla="*/ 5316 h 10714"/>
                <a:gd name="connsiteX78" fmla="*/ 6033 w 10000"/>
                <a:gd name="connsiteY78" fmla="*/ 5223 h 10714"/>
                <a:gd name="connsiteX79" fmla="*/ 6167 w 10000"/>
                <a:gd name="connsiteY79" fmla="*/ 5113 h 10714"/>
                <a:gd name="connsiteX80" fmla="*/ 6296 w 10000"/>
                <a:gd name="connsiteY80" fmla="*/ 4994 h 10714"/>
                <a:gd name="connsiteX81" fmla="*/ 6417 w 10000"/>
                <a:gd name="connsiteY81" fmla="*/ 4869 h 10714"/>
                <a:gd name="connsiteX82" fmla="*/ 6525 w 10000"/>
                <a:gd name="connsiteY82" fmla="*/ 4750 h 10714"/>
                <a:gd name="connsiteX83" fmla="*/ 6617 w 10000"/>
                <a:gd name="connsiteY83" fmla="*/ 4636 h 10714"/>
                <a:gd name="connsiteX84" fmla="*/ 6821 w 10000"/>
                <a:gd name="connsiteY84" fmla="*/ 4377 h 10714"/>
                <a:gd name="connsiteX85" fmla="*/ 7017 w 10000"/>
                <a:gd name="connsiteY85" fmla="*/ 4085 h 10714"/>
                <a:gd name="connsiteX86" fmla="*/ 7213 w 10000"/>
                <a:gd name="connsiteY86" fmla="*/ 3766 h 10714"/>
                <a:gd name="connsiteX87" fmla="*/ 7396 w 10000"/>
                <a:gd name="connsiteY87" fmla="*/ 3418 h 10714"/>
                <a:gd name="connsiteX88" fmla="*/ 7563 w 10000"/>
                <a:gd name="connsiteY88" fmla="*/ 3051 h 10714"/>
                <a:gd name="connsiteX89" fmla="*/ 7713 w 10000"/>
                <a:gd name="connsiteY89" fmla="*/ 2661 h 10714"/>
                <a:gd name="connsiteX90" fmla="*/ 7850 w 10000"/>
                <a:gd name="connsiteY90" fmla="*/ 2253 h 10714"/>
                <a:gd name="connsiteX91" fmla="*/ 7950 w 10000"/>
                <a:gd name="connsiteY91" fmla="*/ 1830 h 10714"/>
                <a:gd name="connsiteX92" fmla="*/ 8025 w 10000"/>
                <a:gd name="connsiteY92" fmla="*/ 1397 h 10714"/>
                <a:gd name="connsiteX93" fmla="*/ 8071 w 10000"/>
                <a:gd name="connsiteY93" fmla="*/ 954 h 10714"/>
                <a:gd name="connsiteX94" fmla="*/ 8108 w 10000"/>
                <a:gd name="connsiteY94" fmla="*/ 974 h 10714"/>
                <a:gd name="connsiteX95" fmla="*/ 8138 w 10000"/>
                <a:gd name="connsiteY95" fmla="*/ 1025 h 10714"/>
                <a:gd name="connsiteX96" fmla="*/ 8163 w 10000"/>
                <a:gd name="connsiteY96" fmla="*/ 1100 h 10714"/>
                <a:gd name="connsiteX97" fmla="*/ 8175 w 10000"/>
                <a:gd name="connsiteY97" fmla="*/ 1198 h 10714"/>
                <a:gd name="connsiteX98" fmla="*/ 8183 w 10000"/>
                <a:gd name="connsiteY98" fmla="*/ 1311 h 10714"/>
                <a:gd name="connsiteX99" fmla="*/ 8183 w 10000"/>
                <a:gd name="connsiteY99" fmla="*/ 1442 h 10714"/>
                <a:gd name="connsiteX100" fmla="*/ 8183 w 10000"/>
                <a:gd name="connsiteY100" fmla="*/ 1582 h 10714"/>
                <a:gd name="connsiteX101" fmla="*/ 8175 w 10000"/>
                <a:gd name="connsiteY101" fmla="*/ 1734 h 10714"/>
                <a:gd name="connsiteX102" fmla="*/ 8163 w 10000"/>
                <a:gd name="connsiteY102" fmla="*/ 1889 h 10714"/>
                <a:gd name="connsiteX103" fmla="*/ 8146 w 10000"/>
                <a:gd name="connsiteY103" fmla="*/ 2047 h 10714"/>
                <a:gd name="connsiteX104" fmla="*/ 8121 w 10000"/>
                <a:gd name="connsiteY104" fmla="*/ 2205 h 10714"/>
                <a:gd name="connsiteX105" fmla="*/ 8108 w 10000"/>
                <a:gd name="connsiteY105" fmla="*/ 2357 h 10714"/>
                <a:gd name="connsiteX106" fmla="*/ 8083 w 10000"/>
                <a:gd name="connsiteY106" fmla="*/ 2497 h 10714"/>
                <a:gd name="connsiteX107" fmla="*/ 8063 w 10000"/>
                <a:gd name="connsiteY107" fmla="*/ 2628 h 10714"/>
                <a:gd name="connsiteX108" fmla="*/ 8038 w 10000"/>
                <a:gd name="connsiteY108" fmla="*/ 2741 h 10714"/>
                <a:gd name="connsiteX109" fmla="*/ 8017 w 10000"/>
                <a:gd name="connsiteY109" fmla="*/ 2834 h 10714"/>
                <a:gd name="connsiteX110" fmla="*/ 8000 w 10000"/>
                <a:gd name="connsiteY110" fmla="*/ 2908 h 10714"/>
                <a:gd name="connsiteX111" fmla="*/ 7700 w 10000"/>
                <a:gd name="connsiteY111" fmla="*/ 3754 h 10714"/>
                <a:gd name="connsiteX112" fmla="*/ 7942 w 10000"/>
                <a:gd name="connsiteY112" fmla="*/ 3737 h 10714"/>
                <a:gd name="connsiteX113" fmla="*/ 8167 w 10000"/>
                <a:gd name="connsiteY113" fmla="*/ 3695 h 10714"/>
                <a:gd name="connsiteX114" fmla="*/ 8379 w 10000"/>
                <a:gd name="connsiteY114" fmla="*/ 3635 h 10714"/>
                <a:gd name="connsiteX115" fmla="*/ 8583 w 10000"/>
                <a:gd name="connsiteY115" fmla="*/ 3558 h 10714"/>
                <a:gd name="connsiteX116" fmla="*/ 8767 w 10000"/>
                <a:gd name="connsiteY116" fmla="*/ 3471 h 10714"/>
                <a:gd name="connsiteX117" fmla="*/ 8933 w 10000"/>
                <a:gd name="connsiteY117" fmla="*/ 3376 h 10714"/>
                <a:gd name="connsiteX118" fmla="*/ 9092 w 10000"/>
                <a:gd name="connsiteY118" fmla="*/ 3278 h 10714"/>
                <a:gd name="connsiteX119" fmla="*/ 9238 w 10000"/>
                <a:gd name="connsiteY119" fmla="*/ 3185 h 10714"/>
                <a:gd name="connsiteX120" fmla="*/ 9250 w 10000"/>
                <a:gd name="connsiteY120" fmla="*/ 3230 h 10714"/>
                <a:gd name="connsiteX121" fmla="*/ 9117 w 10000"/>
                <a:gd name="connsiteY121" fmla="*/ 3376 h 10714"/>
                <a:gd name="connsiteX122" fmla="*/ 8954 w 10000"/>
                <a:gd name="connsiteY122" fmla="*/ 3516 h 10714"/>
                <a:gd name="connsiteX123" fmla="*/ 8758 w 10000"/>
                <a:gd name="connsiteY123" fmla="*/ 3641 h 10714"/>
                <a:gd name="connsiteX124" fmla="*/ 8538 w 10000"/>
                <a:gd name="connsiteY124" fmla="*/ 3754 h 10714"/>
                <a:gd name="connsiteX125" fmla="*/ 8304 w 10000"/>
                <a:gd name="connsiteY125" fmla="*/ 3856 h 10714"/>
                <a:gd name="connsiteX126" fmla="*/ 8054 w 10000"/>
                <a:gd name="connsiteY126" fmla="*/ 3945 h 10714"/>
                <a:gd name="connsiteX127" fmla="*/ 7796 w 10000"/>
                <a:gd name="connsiteY127" fmla="*/ 4014 h 10714"/>
                <a:gd name="connsiteX128" fmla="*/ 7533 w 10000"/>
                <a:gd name="connsiteY128" fmla="*/ 4064 h 10714"/>
                <a:gd name="connsiteX129" fmla="*/ 7479 w 10000"/>
                <a:gd name="connsiteY129" fmla="*/ 4184 h 10714"/>
                <a:gd name="connsiteX130" fmla="*/ 7404 w 10000"/>
                <a:gd name="connsiteY130" fmla="*/ 4324 h 10714"/>
                <a:gd name="connsiteX131" fmla="*/ 7321 w 10000"/>
                <a:gd name="connsiteY131" fmla="*/ 4470 h 10714"/>
                <a:gd name="connsiteX132" fmla="*/ 7213 w 10000"/>
                <a:gd name="connsiteY132" fmla="*/ 4628 h 10714"/>
                <a:gd name="connsiteX133" fmla="*/ 7100 w 10000"/>
                <a:gd name="connsiteY133" fmla="*/ 4794 h 10714"/>
                <a:gd name="connsiteX134" fmla="*/ 6979 w 10000"/>
                <a:gd name="connsiteY134" fmla="*/ 4958 h 10714"/>
                <a:gd name="connsiteX135" fmla="*/ 6850 w 10000"/>
                <a:gd name="connsiteY135" fmla="*/ 5113 h 10714"/>
                <a:gd name="connsiteX136" fmla="*/ 6721 w 10000"/>
                <a:gd name="connsiteY136" fmla="*/ 5265 h 10714"/>
                <a:gd name="connsiteX137" fmla="*/ 6600 w 10000"/>
                <a:gd name="connsiteY137" fmla="*/ 5405 h 10714"/>
                <a:gd name="connsiteX138" fmla="*/ 6471 w 10000"/>
                <a:gd name="connsiteY138" fmla="*/ 5530 h 10714"/>
                <a:gd name="connsiteX139" fmla="*/ 6358 w 10000"/>
                <a:gd name="connsiteY139" fmla="*/ 5641 h 10714"/>
                <a:gd name="connsiteX140" fmla="*/ 6250 w 10000"/>
                <a:gd name="connsiteY140" fmla="*/ 5721 h 10714"/>
                <a:gd name="connsiteX141" fmla="*/ 6267 w 10000"/>
                <a:gd name="connsiteY141" fmla="*/ 5781 h 10714"/>
                <a:gd name="connsiteX142" fmla="*/ 6296 w 10000"/>
                <a:gd name="connsiteY142" fmla="*/ 5793 h 10714"/>
                <a:gd name="connsiteX143" fmla="*/ 6479 w 10000"/>
                <a:gd name="connsiteY143" fmla="*/ 5754 h 10714"/>
                <a:gd name="connsiteX144" fmla="*/ 6663 w 10000"/>
                <a:gd name="connsiteY144" fmla="*/ 5736 h 10714"/>
                <a:gd name="connsiteX145" fmla="*/ 6858 w 10000"/>
                <a:gd name="connsiteY145" fmla="*/ 5736 h 10714"/>
                <a:gd name="connsiteX146" fmla="*/ 7046 w 10000"/>
                <a:gd name="connsiteY146" fmla="*/ 5742 h 10714"/>
                <a:gd name="connsiteX147" fmla="*/ 7246 w 10000"/>
                <a:gd name="connsiteY147" fmla="*/ 5748 h 10714"/>
                <a:gd name="connsiteX148" fmla="*/ 7425 w 10000"/>
                <a:gd name="connsiteY148" fmla="*/ 5748 h 10714"/>
                <a:gd name="connsiteX149" fmla="*/ 7600 w 10000"/>
                <a:gd name="connsiteY149" fmla="*/ 5733 h 10714"/>
                <a:gd name="connsiteX150" fmla="*/ 7950 w 10000"/>
                <a:gd name="connsiteY150" fmla="*/ 5673 h 10714"/>
                <a:gd name="connsiteX151" fmla="*/ 8275 w 10000"/>
                <a:gd name="connsiteY151" fmla="*/ 5596 h 10714"/>
                <a:gd name="connsiteX152" fmla="*/ 8579 w 10000"/>
                <a:gd name="connsiteY152" fmla="*/ 5504 h 10714"/>
                <a:gd name="connsiteX153" fmla="*/ 8858 w 10000"/>
                <a:gd name="connsiteY153" fmla="*/ 5390 h 10714"/>
                <a:gd name="connsiteX154" fmla="*/ 9117 w 10000"/>
                <a:gd name="connsiteY154" fmla="*/ 5265 h 10714"/>
                <a:gd name="connsiteX155" fmla="*/ 9350 w 10000"/>
                <a:gd name="connsiteY155" fmla="*/ 5119 h 10714"/>
                <a:gd name="connsiteX156" fmla="*/ 9563 w 10000"/>
                <a:gd name="connsiteY156" fmla="*/ 4967 h 10714"/>
                <a:gd name="connsiteX157" fmla="*/ 9758 w 10000"/>
                <a:gd name="connsiteY157" fmla="*/ 4794 h 10714"/>
                <a:gd name="connsiteX158" fmla="*/ 9933 w 10000"/>
                <a:gd name="connsiteY158" fmla="*/ 4610 h 10714"/>
                <a:gd name="connsiteX159" fmla="*/ 10000 w 10000"/>
                <a:gd name="connsiteY159" fmla="*/ 4648 h 10714"/>
                <a:gd name="connsiteX160" fmla="*/ 10000 w 10000"/>
                <a:gd name="connsiteY160" fmla="*/ 4660 h 10714"/>
                <a:gd name="connsiteX161" fmla="*/ 9904 w 10000"/>
                <a:gd name="connsiteY161" fmla="*/ 4827 h 10714"/>
                <a:gd name="connsiteX162" fmla="*/ 9767 w 10000"/>
                <a:gd name="connsiteY162" fmla="*/ 5000 h 10714"/>
                <a:gd name="connsiteX163" fmla="*/ 9600 w 10000"/>
                <a:gd name="connsiteY163" fmla="*/ 5173 h 10714"/>
                <a:gd name="connsiteX164" fmla="*/ 9404 w 10000"/>
                <a:gd name="connsiteY164" fmla="*/ 5343 h 10714"/>
                <a:gd name="connsiteX165" fmla="*/ 9183 w 10000"/>
                <a:gd name="connsiteY165" fmla="*/ 5504 h 10714"/>
                <a:gd name="connsiteX166" fmla="*/ 8950 w 10000"/>
                <a:gd name="connsiteY166" fmla="*/ 5662 h 10714"/>
                <a:gd name="connsiteX167" fmla="*/ 8704 w 10000"/>
                <a:gd name="connsiteY167" fmla="*/ 5802 h 10714"/>
                <a:gd name="connsiteX168" fmla="*/ 8463 w 10000"/>
                <a:gd name="connsiteY168" fmla="*/ 5927 h 10714"/>
                <a:gd name="connsiteX169" fmla="*/ 8229 w 10000"/>
                <a:gd name="connsiteY169" fmla="*/ 6025 h 10714"/>
                <a:gd name="connsiteX170" fmla="*/ 8000 w 10000"/>
                <a:gd name="connsiteY170" fmla="*/ 6105 h 10714"/>
                <a:gd name="connsiteX171" fmla="*/ 7879 w 10000"/>
                <a:gd name="connsiteY171" fmla="*/ 6132 h 10714"/>
                <a:gd name="connsiteX172" fmla="*/ 7729 w 10000"/>
                <a:gd name="connsiteY172" fmla="*/ 6153 h 10714"/>
                <a:gd name="connsiteX173" fmla="*/ 7563 w 10000"/>
                <a:gd name="connsiteY173" fmla="*/ 6177 h 10714"/>
                <a:gd name="connsiteX174" fmla="*/ 7388 w 10000"/>
                <a:gd name="connsiteY174" fmla="*/ 6198 h 10714"/>
                <a:gd name="connsiteX175" fmla="*/ 7204 w 10000"/>
                <a:gd name="connsiteY175" fmla="*/ 6219 h 10714"/>
                <a:gd name="connsiteX176" fmla="*/ 7017 w 10000"/>
                <a:gd name="connsiteY176" fmla="*/ 6240 h 10714"/>
                <a:gd name="connsiteX177" fmla="*/ 6842 w 10000"/>
                <a:gd name="connsiteY177" fmla="*/ 6263 h 10714"/>
                <a:gd name="connsiteX178" fmla="*/ 6675 w 10000"/>
                <a:gd name="connsiteY178" fmla="*/ 6290 h 10714"/>
                <a:gd name="connsiteX179" fmla="*/ 6517 w 10000"/>
                <a:gd name="connsiteY179" fmla="*/ 6329 h 10714"/>
                <a:gd name="connsiteX180" fmla="*/ 6388 w 10000"/>
                <a:gd name="connsiteY180" fmla="*/ 6365 h 10714"/>
                <a:gd name="connsiteX181" fmla="*/ 6288 w 10000"/>
                <a:gd name="connsiteY181" fmla="*/ 6415 h 10714"/>
                <a:gd name="connsiteX182" fmla="*/ 6213 w 10000"/>
                <a:gd name="connsiteY182" fmla="*/ 6475 h 10714"/>
                <a:gd name="connsiteX183" fmla="*/ 6092 w 10000"/>
                <a:gd name="connsiteY183" fmla="*/ 6648 h 10714"/>
                <a:gd name="connsiteX184" fmla="*/ 6008 w 10000"/>
                <a:gd name="connsiteY184" fmla="*/ 6836 h 10714"/>
                <a:gd name="connsiteX185" fmla="*/ 5942 w 10000"/>
                <a:gd name="connsiteY185" fmla="*/ 7032 h 10714"/>
                <a:gd name="connsiteX186" fmla="*/ 5904 w 10000"/>
                <a:gd name="connsiteY186" fmla="*/ 7232 h 10714"/>
                <a:gd name="connsiteX187" fmla="*/ 5888 w 10000"/>
                <a:gd name="connsiteY187" fmla="*/ 7443 h 10714"/>
                <a:gd name="connsiteX188" fmla="*/ 5879 w 10000"/>
                <a:gd name="connsiteY188" fmla="*/ 7655 h 10714"/>
                <a:gd name="connsiteX189" fmla="*/ 5888 w 10000"/>
                <a:gd name="connsiteY189" fmla="*/ 7867 h 10714"/>
                <a:gd name="connsiteX190" fmla="*/ 5904 w 10000"/>
                <a:gd name="connsiteY190" fmla="*/ 8084 h 10714"/>
                <a:gd name="connsiteX191" fmla="*/ 5925 w 10000"/>
                <a:gd name="connsiteY191" fmla="*/ 8299 h 10714"/>
                <a:gd name="connsiteX192" fmla="*/ 5950 w 10000"/>
                <a:gd name="connsiteY192" fmla="*/ 8510 h 10714"/>
                <a:gd name="connsiteX193" fmla="*/ 5954 w 10000"/>
                <a:gd name="connsiteY193" fmla="*/ 8820 h 10714"/>
                <a:gd name="connsiteX194" fmla="*/ 5933 w 10000"/>
                <a:gd name="connsiteY194" fmla="*/ 9130 h 10714"/>
                <a:gd name="connsiteX195" fmla="*/ 5896 w 10000"/>
                <a:gd name="connsiteY195" fmla="*/ 9428 h 10714"/>
                <a:gd name="connsiteX196" fmla="*/ 5850 w 10000"/>
                <a:gd name="connsiteY196" fmla="*/ 9720 h 10714"/>
                <a:gd name="connsiteX197" fmla="*/ 5756 w 10000"/>
                <a:gd name="connsiteY197" fmla="*/ 10714 h 10714"/>
                <a:gd name="connsiteX198" fmla="*/ 4117 w 10000"/>
                <a:gd name="connsiteY198" fmla="*/ 10686 h 10714"/>
                <a:gd name="connsiteX199" fmla="*/ 3043 w 10000"/>
                <a:gd name="connsiteY199" fmla="*/ 9881 h 10714"/>
                <a:gd name="connsiteX200" fmla="*/ 4546 w 10000"/>
                <a:gd name="connsiteY200" fmla="*/ 9848 h 10714"/>
                <a:gd name="connsiteX201" fmla="*/ 4629 w 10000"/>
                <a:gd name="connsiteY201" fmla="*/ 9687 h 10714"/>
                <a:gd name="connsiteX202" fmla="*/ 4700 w 10000"/>
                <a:gd name="connsiteY202" fmla="*/ 9508 h 10714"/>
                <a:gd name="connsiteX203" fmla="*/ 4767 w 10000"/>
                <a:gd name="connsiteY203" fmla="*/ 9309 h 10714"/>
                <a:gd name="connsiteX204" fmla="*/ 4829 w 10000"/>
                <a:gd name="connsiteY204" fmla="*/ 9097 h 10714"/>
                <a:gd name="connsiteX205" fmla="*/ 4879 w 10000"/>
                <a:gd name="connsiteY205" fmla="*/ 8868 h 10714"/>
                <a:gd name="connsiteX206" fmla="*/ 4917 w 10000"/>
                <a:gd name="connsiteY206" fmla="*/ 8635 h 10714"/>
                <a:gd name="connsiteX207" fmla="*/ 4954 w 10000"/>
                <a:gd name="connsiteY207" fmla="*/ 8391 h 10714"/>
                <a:gd name="connsiteX208" fmla="*/ 4979 w 10000"/>
                <a:gd name="connsiteY208" fmla="*/ 8144 h 10714"/>
                <a:gd name="connsiteX209" fmla="*/ 5000 w 10000"/>
                <a:gd name="connsiteY209" fmla="*/ 7887 h 10714"/>
                <a:gd name="connsiteX210" fmla="*/ 5000 w 10000"/>
                <a:gd name="connsiteY210" fmla="*/ 7634 h 10714"/>
                <a:gd name="connsiteX211" fmla="*/ 5000 w 10000"/>
                <a:gd name="connsiteY211" fmla="*/ 7384 h 10714"/>
                <a:gd name="connsiteX212" fmla="*/ 4979 w 10000"/>
                <a:gd name="connsiteY212" fmla="*/ 7133 h 10714"/>
                <a:gd name="connsiteX213" fmla="*/ 4950 w 10000"/>
                <a:gd name="connsiteY213" fmla="*/ 6892 h 10714"/>
                <a:gd name="connsiteX214" fmla="*/ 4913 w 10000"/>
                <a:gd name="connsiteY214" fmla="*/ 6657 h 10714"/>
                <a:gd name="connsiteX215" fmla="*/ 4858 w 10000"/>
                <a:gd name="connsiteY215" fmla="*/ 6430 h 10714"/>
                <a:gd name="connsiteX216" fmla="*/ 4783 w 10000"/>
                <a:gd name="connsiteY216" fmla="*/ 6219 h 10714"/>
                <a:gd name="connsiteX217" fmla="*/ 4700 w 10000"/>
                <a:gd name="connsiteY217" fmla="*/ 6019 h 10714"/>
                <a:gd name="connsiteX218" fmla="*/ 4600 w 10000"/>
                <a:gd name="connsiteY218" fmla="*/ 5840 h 10714"/>
                <a:gd name="connsiteX219" fmla="*/ 4488 w 10000"/>
                <a:gd name="connsiteY219" fmla="*/ 5682 h 10714"/>
                <a:gd name="connsiteX220" fmla="*/ 4358 w 10000"/>
                <a:gd name="connsiteY220" fmla="*/ 5542 h 10714"/>
                <a:gd name="connsiteX221" fmla="*/ 4213 w 10000"/>
                <a:gd name="connsiteY221" fmla="*/ 5429 h 10714"/>
                <a:gd name="connsiteX222" fmla="*/ 4046 w 10000"/>
                <a:gd name="connsiteY222" fmla="*/ 5343 h 10714"/>
                <a:gd name="connsiteX223" fmla="*/ 3904 w 10000"/>
                <a:gd name="connsiteY223" fmla="*/ 5292 h 10714"/>
                <a:gd name="connsiteX224" fmla="*/ 3746 w 10000"/>
                <a:gd name="connsiteY224" fmla="*/ 5271 h 10714"/>
                <a:gd name="connsiteX225" fmla="*/ 3583 w 10000"/>
                <a:gd name="connsiteY225" fmla="*/ 5271 h 10714"/>
                <a:gd name="connsiteX226" fmla="*/ 3413 w 10000"/>
                <a:gd name="connsiteY226" fmla="*/ 5286 h 10714"/>
                <a:gd name="connsiteX227" fmla="*/ 3246 w 10000"/>
                <a:gd name="connsiteY227" fmla="*/ 5310 h 10714"/>
                <a:gd name="connsiteX228" fmla="*/ 3079 w 10000"/>
                <a:gd name="connsiteY228" fmla="*/ 5343 h 10714"/>
                <a:gd name="connsiteX229" fmla="*/ 2913 w 10000"/>
                <a:gd name="connsiteY229" fmla="*/ 5369 h 10714"/>
                <a:gd name="connsiteX230" fmla="*/ 2750 w 10000"/>
                <a:gd name="connsiteY230" fmla="*/ 5396 h 10714"/>
                <a:gd name="connsiteX231" fmla="*/ 2600 w 10000"/>
                <a:gd name="connsiteY231" fmla="*/ 5411 h 10714"/>
                <a:gd name="connsiteX232" fmla="*/ 2258 w 10000"/>
                <a:gd name="connsiteY232" fmla="*/ 5423 h 10714"/>
                <a:gd name="connsiteX233" fmla="*/ 1925 w 10000"/>
                <a:gd name="connsiteY233" fmla="*/ 5411 h 10714"/>
                <a:gd name="connsiteX234" fmla="*/ 1617 w 10000"/>
                <a:gd name="connsiteY234" fmla="*/ 5384 h 10714"/>
                <a:gd name="connsiteX235" fmla="*/ 1321 w 10000"/>
                <a:gd name="connsiteY235" fmla="*/ 5346 h 10714"/>
                <a:gd name="connsiteX236" fmla="*/ 1033 w 10000"/>
                <a:gd name="connsiteY236" fmla="*/ 5298 h 10714"/>
                <a:gd name="connsiteX237" fmla="*/ 758 w 10000"/>
                <a:gd name="connsiteY237" fmla="*/ 5250 h 10714"/>
                <a:gd name="connsiteX238" fmla="*/ 500 w 10000"/>
                <a:gd name="connsiteY238" fmla="*/ 5197 h 10714"/>
                <a:gd name="connsiteX239" fmla="*/ 517 w 10000"/>
                <a:gd name="connsiteY239" fmla="*/ 5137 h 10714"/>
                <a:gd name="connsiteX240" fmla="*/ 871 w 10000"/>
                <a:gd name="connsiteY240" fmla="*/ 5173 h 10714"/>
                <a:gd name="connsiteX241" fmla="*/ 1221 w 10000"/>
                <a:gd name="connsiteY241" fmla="*/ 5197 h 10714"/>
                <a:gd name="connsiteX242" fmla="*/ 1563 w 10000"/>
                <a:gd name="connsiteY242" fmla="*/ 5206 h 10714"/>
                <a:gd name="connsiteX243" fmla="*/ 1896 w 10000"/>
                <a:gd name="connsiteY243" fmla="*/ 5197 h 10714"/>
                <a:gd name="connsiteX244" fmla="*/ 2221 w 10000"/>
                <a:gd name="connsiteY244" fmla="*/ 5164 h 10714"/>
                <a:gd name="connsiteX245" fmla="*/ 2538 w 10000"/>
                <a:gd name="connsiteY245" fmla="*/ 5113 h 10714"/>
                <a:gd name="connsiteX246" fmla="*/ 2842 w 10000"/>
                <a:gd name="connsiteY246" fmla="*/ 5045 h 10714"/>
                <a:gd name="connsiteX247" fmla="*/ 3129 w 10000"/>
                <a:gd name="connsiteY247" fmla="*/ 4946 h 10714"/>
                <a:gd name="connsiteX248" fmla="*/ 3500 w 10000"/>
                <a:gd name="connsiteY248" fmla="*/ 4815 h 10714"/>
                <a:gd name="connsiteX249" fmla="*/ 2821 w 10000"/>
                <a:gd name="connsiteY249" fmla="*/ 4389 h 10714"/>
                <a:gd name="connsiteX250" fmla="*/ 2213 w 10000"/>
                <a:gd name="connsiteY250" fmla="*/ 3912 h 10714"/>
                <a:gd name="connsiteX251" fmla="*/ 1879 w 10000"/>
                <a:gd name="connsiteY251" fmla="*/ 3939 h 10714"/>
                <a:gd name="connsiteX252" fmla="*/ 1554 w 10000"/>
                <a:gd name="connsiteY252" fmla="*/ 3939 h 10714"/>
                <a:gd name="connsiteX253" fmla="*/ 1258 w 10000"/>
                <a:gd name="connsiteY253" fmla="*/ 3912 h 10714"/>
                <a:gd name="connsiteX254" fmla="*/ 979 w 10000"/>
                <a:gd name="connsiteY254" fmla="*/ 3856 h 10714"/>
                <a:gd name="connsiteX255" fmla="*/ 721 w 10000"/>
                <a:gd name="connsiteY255" fmla="*/ 3775 h 10714"/>
                <a:gd name="connsiteX256" fmla="*/ 496 w 10000"/>
                <a:gd name="connsiteY256" fmla="*/ 3674 h 10714"/>
                <a:gd name="connsiteX257" fmla="*/ 296 w 10000"/>
                <a:gd name="connsiteY257" fmla="*/ 3549 h 10714"/>
                <a:gd name="connsiteX258" fmla="*/ 129 w 10000"/>
                <a:gd name="connsiteY258" fmla="*/ 3403 h 10714"/>
                <a:gd name="connsiteX259" fmla="*/ 0 w 10000"/>
                <a:gd name="connsiteY259" fmla="*/ 3245 h 10714"/>
                <a:gd name="connsiteX260" fmla="*/ 17 w 10000"/>
                <a:gd name="connsiteY260" fmla="*/ 3218 h 10714"/>
                <a:gd name="connsiteX261" fmla="*/ 71 w 10000"/>
                <a:gd name="connsiteY261" fmla="*/ 3245 h 10714"/>
                <a:gd name="connsiteX262" fmla="*/ 138 w 10000"/>
                <a:gd name="connsiteY262" fmla="*/ 3349 h 10714"/>
                <a:gd name="connsiteX263" fmla="*/ 246 w 10000"/>
                <a:gd name="connsiteY263" fmla="*/ 3439 h 10714"/>
                <a:gd name="connsiteX264" fmla="*/ 379 w 10000"/>
                <a:gd name="connsiteY264" fmla="*/ 3528 h 10714"/>
                <a:gd name="connsiteX265" fmla="*/ 538 w 10000"/>
                <a:gd name="connsiteY265" fmla="*/ 3597 h 10714"/>
                <a:gd name="connsiteX266" fmla="*/ 721 w 10000"/>
                <a:gd name="connsiteY266" fmla="*/ 3656 h 10714"/>
                <a:gd name="connsiteX267" fmla="*/ 913 w 10000"/>
                <a:gd name="connsiteY267" fmla="*/ 3701 h 10714"/>
                <a:gd name="connsiteX268" fmla="*/ 1117 w 10000"/>
                <a:gd name="connsiteY268" fmla="*/ 3728 h 10714"/>
                <a:gd name="connsiteX269" fmla="*/ 1329 w 10000"/>
                <a:gd name="connsiteY269" fmla="*/ 3737 h 10714"/>
                <a:gd name="connsiteX270" fmla="*/ 1533 w 10000"/>
                <a:gd name="connsiteY270" fmla="*/ 3734 h 10714"/>
                <a:gd name="connsiteX271" fmla="*/ 1646 w 10000"/>
                <a:gd name="connsiteY271" fmla="*/ 3722 h 10714"/>
                <a:gd name="connsiteX272" fmla="*/ 1746 w 10000"/>
                <a:gd name="connsiteY272" fmla="*/ 3722 h 10714"/>
                <a:gd name="connsiteX273" fmla="*/ 1833 w 10000"/>
                <a:gd name="connsiteY273" fmla="*/ 3710 h 10714"/>
                <a:gd name="connsiteX274" fmla="*/ 1917 w 10000"/>
                <a:gd name="connsiteY274" fmla="*/ 3695 h 10714"/>
                <a:gd name="connsiteX275" fmla="*/ 1988 w 10000"/>
                <a:gd name="connsiteY275" fmla="*/ 3662 h 10714"/>
                <a:gd name="connsiteX276" fmla="*/ 1788 w 10000"/>
                <a:gd name="connsiteY276" fmla="*/ 3391 h 10714"/>
                <a:gd name="connsiteX277" fmla="*/ 1617 w 10000"/>
                <a:gd name="connsiteY277" fmla="*/ 3126 h 10714"/>
                <a:gd name="connsiteX278" fmla="*/ 1454 w 10000"/>
                <a:gd name="connsiteY278" fmla="*/ 2849 h 10714"/>
                <a:gd name="connsiteX279" fmla="*/ 1313 w 10000"/>
                <a:gd name="connsiteY279" fmla="*/ 2563 h 10714"/>
                <a:gd name="connsiteX280" fmla="*/ 1175 w 10000"/>
                <a:gd name="connsiteY280" fmla="*/ 2253 h 10714"/>
                <a:gd name="connsiteX281" fmla="*/ 1046 w 10000"/>
                <a:gd name="connsiteY281" fmla="*/ 1919 h 10714"/>
                <a:gd name="connsiteX282" fmla="*/ 1033 w 10000"/>
                <a:gd name="connsiteY282" fmla="*/ 1859 h 10714"/>
                <a:gd name="connsiteX283" fmla="*/ 1000 w 10000"/>
                <a:gd name="connsiteY283" fmla="*/ 1776 h 10714"/>
                <a:gd name="connsiteX284" fmla="*/ 979 w 10000"/>
                <a:gd name="connsiteY284" fmla="*/ 1684 h 10714"/>
                <a:gd name="connsiteX285" fmla="*/ 950 w 10000"/>
                <a:gd name="connsiteY285" fmla="*/ 1591 h 10714"/>
                <a:gd name="connsiteX286" fmla="*/ 925 w 10000"/>
                <a:gd name="connsiteY286" fmla="*/ 1490 h 10714"/>
                <a:gd name="connsiteX287" fmla="*/ 917 w 10000"/>
                <a:gd name="connsiteY287" fmla="*/ 1397 h 10714"/>
                <a:gd name="connsiteX288" fmla="*/ 917 w 10000"/>
                <a:gd name="connsiteY288" fmla="*/ 1311 h 10714"/>
                <a:gd name="connsiteX289" fmla="*/ 933 w 10000"/>
                <a:gd name="connsiteY289" fmla="*/ 1234 h 10714"/>
                <a:gd name="connsiteX290" fmla="*/ 963 w 10000"/>
                <a:gd name="connsiteY290" fmla="*/ 1180 h 10714"/>
                <a:gd name="connsiteX291" fmla="*/ 1000 w 10000"/>
                <a:gd name="connsiteY291" fmla="*/ 1192 h 10714"/>
                <a:gd name="connsiteX292" fmla="*/ 1033 w 10000"/>
                <a:gd name="connsiteY292" fmla="*/ 1496 h 10714"/>
                <a:gd name="connsiteX293" fmla="*/ 1108 w 10000"/>
                <a:gd name="connsiteY293" fmla="*/ 1800 h 10714"/>
                <a:gd name="connsiteX294" fmla="*/ 1221 w 10000"/>
                <a:gd name="connsiteY294" fmla="*/ 2098 h 10714"/>
                <a:gd name="connsiteX295" fmla="*/ 1358 w 10000"/>
                <a:gd name="connsiteY295" fmla="*/ 2372 h 10714"/>
                <a:gd name="connsiteX296" fmla="*/ 1508 w 10000"/>
                <a:gd name="connsiteY296" fmla="*/ 2628 h 10714"/>
                <a:gd name="connsiteX297" fmla="*/ 1646 w 10000"/>
                <a:gd name="connsiteY297" fmla="*/ 2795 h 10714"/>
                <a:gd name="connsiteX298" fmla="*/ 1629 w 10000"/>
                <a:gd name="connsiteY298" fmla="*/ 2801 h 10714"/>
                <a:gd name="connsiteX299" fmla="*/ 1629 w 10000"/>
                <a:gd name="connsiteY299" fmla="*/ 2807 h 10714"/>
                <a:gd name="connsiteX300" fmla="*/ 1638 w 10000"/>
                <a:gd name="connsiteY300" fmla="*/ 2813 h 10714"/>
                <a:gd name="connsiteX301" fmla="*/ 1646 w 10000"/>
                <a:gd name="connsiteY301" fmla="*/ 2816 h 10714"/>
                <a:gd name="connsiteX302" fmla="*/ 1663 w 10000"/>
                <a:gd name="connsiteY302" fmla="*/ 2822 h 10714"/>
                <a:gd name="connsiteX303" fmla="*/ 1667 w 10000"/>
                <a:gd name="connsiteY303" fmla="*/ 2834 h 10714"/>
                <a:gd name="connsiteX304" fmla="*/ 1675 w 10000"/>
                <a:gd name="connsiteY304" fmla="*/ 2840 h 10714"/>
                <a:gd name="connsiteX305" fmla="*/ 1683 w 10000"/>
                <a:gd name="connsiteY305" fmla="*/ 2849 h 10714"/>
                <a:gd name="connsiteX306" fmla="*/ 1683 w 10000"/>
                <a:gd name="connsiteY306" fmla="*/ 2843 h 10714"/>
                <a:gd name="connsiteX307" fmla="*/ 1675 w 10000"/>
                <a:gd name="connsiteY307" fmla="*/ 2840 h 10714"/>
                <a:gd name="connsiteX308" fmla="*/ 1675 w 10000"/>
                <a:gd name="connsiteY308" fmla="*/ 2840 h 10714"/>
                <a:gd name="connsiteX309" fmla="*/ 1646 w 10000"/>
                <a:gd name="connsiteY309" fmla="*/ 2795 h 10714"/>
                <a:gd name="connsiteX310" fmla="*/ 1746 w 10000"/>
                <a:gd name="connsiteY310" fmla="*/ 2741 h 10714"/>
                <a:gd name="connsiteX311" fmla="*/ 1842 w 10000"/>
                <a:gd name="connsiteY311" fmla="*/ 2649 h 10714"/>
                <a:gd name="connsiteX312" fmla="*/ 1933 w 10000"/>
                <a:gd name="connsiteY312" fmla="*/ 2542 h 10714"/>
                <a:gd name="connsiteX313" fmla="*/ 2017 w 10000"/>
                <a:gd name="connsiteY313" fmla="*/ 2411 h 10714"/>
                <a:gd name="connsiteX314" fmla="*/ 2092 w 10000"/>
                <a:gd name="connsiteY314" fmla="*/ 2265 h 10714"/>
                <a:gd name="connsiteX315" fmla="*/ 2163 w 10000"/>
                <a:gd name="connsiteY315" fmla="*/ 2113 h 10714"/>
                <a:gd name="connsiteX316" fmla="*/ 2221 w 10000"/>
                <a:gd name="connsiteY316" fmla="*/ 1955 h 10714"/>
                <a:gd name="connsiteX317" fmla="*/ 2275 w 10000"/>
                <a:gd name="connsiteY317" fmla="*/ 1803 h 10714"/>
                <a:gd name="connsiteX318" fmla="*/ 2321 w 10000"/>
                <a:gd name="connsiteY318" fmla="*/ 1657 h 10714"/>
                <a:gd name="connsiteX319" fmla="*/ 2329 w 10000"/>
                <a:gd name="connsiteY319" fmla="*/ 1853 h 10714"/>
                <a:gd name="connsiteX320" fmla="*/ 2321 w 10000"/>
                <a:gd name="connsiteY320" fmla="*/ 2032 h 10714"/>
                <a:gd name="connsiteX321" fmla="*/ 2283 w 10000"/>
                <a:gd name="connsiteY321" fmla="*/ 2199 h 10714"/>
                <a:gd name="connsiteX322" fmla="*/ 2229 w 10000"/>
                <a:gd name="connsiteY322" fmla="*/ 2366 h 10714"/>
                <a:gd name="connsiteX323" fmla="*/ 2154 w 10000"/>
                <a:gd name="connsiteY323" fmla="*/ 2524 h 10714"/>
                <a:gd name="connsiteX324" fmla="*/ 2046 w 10000"/>
                <a:gd name="connsiteY324" fmla="*/ 2682 h 10714"/>
                <a:gd name="connsiteX325" fmla="*/ 1796 w 10000"/>
                <a:gd name="connsiteY325" fmla="*/ 3027 h 10714"/>
                <a:gd name="connsiteX326" fmla="*/ 2054 w 10000"/>
                <a:gd name="connsiteY326" fmla="*/ 3305 h 10714"/>
                <a:gd name="connsiteX327" fmla="*/ 2333 w 10000"/>
                <a:gd name="connsiteY327" fmla="*/ 3564 h 10714"/>
                <a:gd name="connsiteX328" fmla="*/ 2638 w 10000"/>
                <a:gd name="connsiteY328" fmla="*/ 3808 h 10714"/>
                <a:gd name="connsiteX329" fmla="*/ 2963 w 10000"/>
                <a:gd name="connsiteY329" fmla="*/ 4032 h 10714"/>
                <a:gd name="connsiteX330" fmla="*/ 4129 w 10000"/>
                <a:gd name="connsiteY330" fmla="*/ 4610 h 10714"/>
                <a:gd name="connsiteX331" fmla="*/ 4167 w 10000"/>
                <a:gd name="connsiteY331" fmla="*/ 4589 h 10714"/>
                <a:gd name="connsiteX332" fmla="*/ 4071 w 10000"/>
                <a:gd name="connsiteY332" fmla="*/ 4333 h 10714"/>
                <a:gd name="connsiteX333" fmla="*/ 3996 w 10000"/>
                <a:gd name="connsiteY333" fmla="*/ 4058 h 10714"/>
                <a:gd name="connsiteX334" fmla="*/ 3933 w 10000"/>
                <a:gd name="connsiteY334" fmla="*/ 3760 h 10714"/>
                <a:gd name="connsiteX335" fmla="*/ 3904 w 10000"/>
                <a:gd name="connsiteY335" fmla="*/ 3456 h 10714"/>
                <a:gd name="connsiteX336" fmla="*/ 3879 w 10000"/>
                <a:gd name="connsiteY336" fmla="*/ 3138 h 10714"/>
                <a:gd name="connsiteX337" fmla="*/ 3879 w 10000"/>
                <a:gd name="connsiteY337" fmla="*/ 2813 h 10714"/>
                <a:gd name="connsiteX338" fmla="*/ 3896 w 10000"/>
                <a:gd name="connsiteY338" fmla="*/ 2485 h 10714"/>
                <a:gd name="connsiteX339" fmla="*/ 3933 w 10000"/>
                <a:gd name="connsiteY339" fmla="*/ 2160 h 10714"/>
                <a:gd name="connsiteX340" fmla="*/ 3988 w 10000"/>
                <a:gd name="connsiteY340" fmla="*/ 1836 h 10714"/>
                <a:gd name="connsiteX341" fmla="*/ 4046 w 10000"/>
                <a:gd name="connsiteY341" fmla="*/ 1523 h 10714"/>
                <a:gd name="connsiteX342" fmla="*/ 4129 w 10000"/>
                <a:gd name="connsiteY342" fmla="*/ 1219 h 10714"/>
                <a:gd name="connsiteX343" fmla="*/ 4229 w 10000"/>
                <a:gd name="connsiteY343" fmla="*/ 933 h 10714"/>
                <a:gd name="connsiteX344" fmla="*/ 4333 w 10000"/>
                <a:gd name="connsiteY344" fmla="*/ 662 h 10714"/>
                <a:gd name="connsiteX345" fmla="*/ 4454 w 10000"/>
                <a:gd name="connsiteY345" fmla="*/ 417 h 10714"/>
                <a:gd name="connsiteX346" fmla="*/ 4583 w 10000"/>
                <a:gd name="connsiteY346" fmla="*/ 194 h 10714"/>
                <a:gd name="connsiteX347" fmla="*/ 4738 w 10000"/>
                <a:gd name="connsiteY347" fmla="*/ 0 h 10714"/>
                <a:gd name="connsiteX0" fmla="*/ 4738 w 10000"/>
                <a:gd name="connsiteY0" fmla="*/ 0 h 10714"/>
                <a:gd name="connsiteX1" fmla="*/ 4721 w 10000"/>
                <a:gd name="connsiteY1" fmla="*/ 48 h 10714"/>
                <a:gd name="connsiteX2" fmla="*/ 4713 w 10000"/>
                <a:gd name="connsiteY2" fmla="*/ 80 h 10714"/>
                <a:gd name="connsiteX3" fmla="*/ 4704 w 10000"/>
                <a:gd name="connsiteY3" fmla="*/ 101 h 10714"/>
                <a:gd name="connsiteX4" fmla="*/ 4704 w 10000"/>
                <a:gd name="connsiteY4" fmla="*/ 113 h 10714"/>
                <a:gd name="connsiteX5" fmla="*/ 4713 w 10000"/>
                <a:gd name="connsiteY5" fmla="*/ 119 h 10714"/>
                <a:gd name="connsiteX6" fmla="*/ 4713 w 10000"/>
                <a:gd name="connsiteY6" fmla="*/ 125 h 10714"/>
                <a:gd name="connsiteX7" fmla="*/ 4721 w 10000"/>
                <a:gd name="connsiteY7" fmla="*/ 125 h 10714"/>
                <a:gd name="connsiteX8" fmla="*/ 4721 w 10000"/>
                <a:gd name="connsiteY8" fmla="*/ 125 h 10714"/>
                <a:gd name="connsiteX9" fmla="*/ 4721 w 10000"/>
                <a:gd name="connsiteY9" fmla="*/ 134 h 10714"/>
                <a:gd name="connsiteX10" fmla="*/ 4713 w 10000"/>
                <a:gd name="connsiteY10" fmla="*/ 152 h 10714"/>
                <a:gd name="connsiteX11" fmla="*/ 4704 w 10000"/>
                <a:gd name="connsiteY11" fmla="*/ 179 h 10714"/>
                <a:gd name="connsiteX12" fmla="*/ 4692 w 10000"/>
                <a:gd name="connsiteY12" fmla="*/ 221 h 10714"/>
                <a:gd name="connsiteX13" fmla="*/ 4667 w 10000"/>
                <a:gd name="connsiteY13" fmla="*/ 280 h 10714"/>
                <a:gd name="connsiteX14" fmla="*/ 4629 w 10000"/>
                <a:gd name="connsiteY14" fmla="*/ 364 h 10714"/>
                <a:gd name="connsiteX15" fmla="*/ 4592 w 10000"/>
                <a:gd name="connsiteY15" fmla="*/ 465 h 10714"/>
                <a:gd name="connsiteX16" fmla="*/ 4533 w 10000"/>
                <a:gd name="connsiteY16" fmla="*/ 596 h 10714"/>
                <a:gd name="connsiteX17" fmla="*/ 4463 w 10000"/>
                <a:gd name="connsiteY17" fmla="*/ 754 h 10714"/>
                <a:gd name="connsiteX18" fmla="*/ 4379 w 10000"/>
                <a:gd name="connsiteY18" fmla="*/ 1001 h 10714"/>
                <a:gd name="connsiteX19" fmla="*/ 4321 w 10000"/>
                <a:gd name="connsiteY19" fmla="*/ 1266 h 10714"/>
                <a:gd name="connsiteX20" fmla="*/ 4275 w 10000"/>
                <a:gd name="connsiteY20" fmla="*/ 1538 h 10714"/>
                <a:gd name="connsiteX21" fmla="*/ 4213 w 10000"/>
                <a:gd name="connsiteY21" fmla="*/ 1827 h 10714"/>
                <a:gd name="connsiteX22" fmla="*/ 4204 w 10000"/>
                <a:gd name="connsiteY22" fmla="*/ 1889 h 10714"/>
                <a:gd name="connsiteX23" fmla="*/ 4192 w 10000"/>
                <a:gd name="connsiteY23" fmla="*/ 1982 h 10714"/>
                <a:gd name="connsiteX24" fmla="*/ 4183 w 10000"/>
                <a:gd name="connsiteY24" fmla="*/ 2080 h 10714"/>
                <a:gd name="connsiteX25" fmla="*/ 4175 w 10000"/>
                <a:gd name="connsiteY25" fmla="*/ 2187 h 10714"/>
                <a:gd name="connsiteX26" fmla="*/ 4175 w 10000"/>
                <a:gd name="connsiteY26" fmla="*/ 2297 h 10714"/>
                <a:gd name="connsiteX27" fmla="*/ 4192 w 10000"/>
                <a:gd name="connsiteY27" fmla="*/ 2396 h 10714"/>
                <a:gd name="connsiteX28" fmla="*/ 4213 w 10000"/>
                <a:gd name="connsiteY28" fmla="*/ 2482 h 10714"/>
                <a:gd name="connsiteX29" fmla="*/ 4250 w 10000"/>
                <a:gd name="connsiteY29" fmla="*/ 2542 h 10714"/>
                <a:gd name="connsiteX30" fmla="*/ 4450 w 10000"/>
                <a:gd name="connsiteY30" fmla="*/ 2530 h 10714"/>
                <a:gd name="connsiteX31" fmla="*/ 4646 w 10000"/>
                <a:gd name="connsiteY31" fmla="*/ 2482 h 10714"/>
                <a:gd name="connsiteX32" fmla="*/ 4833 w 10000"/>
                <a:gd name="connsiteY32" fmla="*/ 2405 h 10714"/>
                <a:gd name="connsiteX33" fmla="*/ 5025 w 10000"/>
                <a:gd name="connsiteY33" fmla="*/ 2297 h 10714"/>
                <a:gd name="connsiteX34" fmla="*/ 5200 w 10000"/>
                <a:gd name="connsiteY34" fmla="*/ 2172 h 10714"/>
                <a:gd name="connsiteX35" fmla="*/ 5371 w 10000"/>
                <a:gd name="connsiteY35" fmla="*/ 2020 h 10714"/>
                <a:gd name="connsiteX36" fmla="*/ 5533 w 10000"/>
                <a:gd name="connsiteY36" fmla="*/ 1859 h 10714"/>
                <a:gd name="connsiteX37" fmla="*/ 5683 w 10000"/>
                <a:gd name="connsiteY37" fmla="*/ 1690 h 10714"/>
                <a:gd name="connsiteX38" fmla="*/ 5829 w 10000"/>
                <a:gd name="connsiteY38" fmla="*/ 1511 h 10714"/>
                <a:gd name="connsiteX39" fmla="*/ 5954 w 10000"/>
                <a:gd name="connsiteY39" fmla="*/ 1326 h 10714"/>
                <a:gd name="connsiteX40" fmla="*/ 6071 w 10000"/>
                <a:gd name="connsiteY40" fmla="*/ 1147 h 10714"/>
                <a:gd name="connsiteX41" fmla="*/ 6167 w 10000"/>
                <a:gd name="connsiteY41" fmla="*/ 974 h 10714"/>
                <a:gd name="connsiteX42" fmla="*/ 6213 w 10000"/>
                <a:gd name="connsiteY42" fmla="*/ 974 h 10714"/>
                <a:gd name="connsiteX43" fmla="*/ 6213 w 10000"/>
                <a:gd name="connsiteY43" fmla="*/ 992 h 10714"/>
                <a:gd name="connsiteX44" fmla="*/ 6138 w 10000"/>
                <a:gd name="connsiteY44" fmla="*/ 1165 h 10714"/>
                <a:gd name="connsiteX45" fmla="*/ 6054 w 10000"/>
                <a:gd name="connsiteY45" fmla="*/ 1344 h 10714"/>
                <a:gd name="connsiteX46" fmla="*/ 5963 w 10000"/>
                <a:gd name="connsiteY46" fmla="*/ 1517 h 10714"/>
                <a:gd name="connsiteX47" fmla="*/ 5871 w 10000"/>
                <a:gd name="connsiteY47" fmla="*/ 1684 h 10714"/>
                <a:gd name="connsiteX48" fmla="*/ 5775 w 10000"/>
                <a:gd name="connsiteY48" fmla="*/ 1847 h 10714"/>
                <a:gd name="connsiteX49" fmla="*/ 5667 w 10000"/>
                <a:gd name="connsiteY49" fmla="*/ 1999 h 10714"/>
                <a:gd name="connsiteX50" fmla="*/ 5554 w 10000"/>
                <a:gd name="connsiteY50" fmla="*/ 2145 h 10714"/>
                <a:gd name="connsiteX51" fmla="*/ 5417 w 10000"/>
                <a:gd name="connsiteY51" fmla="*/ 2279 h 10714"/>
                <a:gd name="connsiteX52" fmla="*/ 5275 w 10000"/>
                <a:gd name="connsiteY52" fmla="*/ 2411 h 10714"/>
                <a:gd name="connsiteX53" fmla="*/ 5108 w 10000"/>
                <a:gd name="connsiteY53" fmla="*/ 2518 h 10714"/>
                <a:gd name="connsiteX54" fmla="*/ 4917 w 10000"/>
                <a:gd name="connsiteY54" fmla="*/ 2616 h 10714"/>
                <a:gd name="connsiteX55" fmla="*/ 4704 w 10000"/>
                <a:gd name="connsiteY55" fmla="*/ 2703 h 10714"/>
                <a:gd name="connsiteX56" fmla="*/ 4479 w 10000"/>
                <a:gd name="connsiteY56" fmla="*/ 2768 h 10714"/>
                <a:gd name="connsiteX57" fmla="*/ 4213 w 10000"/>
                <a:gd name="connsiteY57" fmla="*/ 2813 h 10714"/>
                <a:gd name="connsiteX58" fmla="*/ 4221 w 10000"/>
                <a:gd name="connsiteY58" fmla="*/ 3126 h 10714"/>
                <a:gd name="connsiteX59" fmla="*/ 4258 w 10000"/>
                <a:gd name="connsiteY59" fmla="*/ 3424 h 10714"/>
                <a:gd name="connsiteX60" fmla="*/ 4321 w 10000"/>
                <a:gd name="connsiteY60" fmla="*/ 3707 h 10714"/>
                <a:gd name="connsiteX61" fmla="*/ 4404 w 10000"/>
                <a:gd name="connsiteY61" fmla="*/ 3975 h 10714"/>
                <a:gd name="connsiteX62" fmla="*/ 4508 w 10000"/>
                <a:gd name="connsiteY62" fmla="*/ 4231 h 10714"/>
                <a:gd name="connsiteX63" fmla="*/ 4621 w 10000"/>
                <a:gd name="connsiteY63" fmla="*/ 4476 h 10714"/>
                <a:gd name="connsiteX64" fmla="*/ 4750 w 10000"/>
                <a:gd name="connsiteY64" fmla="*/ 4708 h 10714"/>
                <a:gd name="connsiteX65" fmla="*/ 4879 w 10000"/>
                <a:gd name="connsiteY65" fmla="*/ 4934 h 10714"/>
                <a:gd name="connsiteX66" fmla="*/ 4917 w 10000"/>
                <a:gd name="connsiteY66" fmla="*/ 4988 h 10714"/>
                <a:gd name="connsiteX67" fmla="*/ 4950 w 10000"/>
                <a:gd name="connsiteY67" fmla="*/ 5054 h 10714"/>
                <a:gd name="connsiteX68" fmla="*/ 4996 w 10000"/>
                <a:gd name="connsiteY68" fmla="*/ 5125 h 10714"/>
                <a:gd name="connsiteX69" fmla="*/ 5038 w 10000"/>
                <a:gd name="connsiteY69" fmla="*/ 5200 h 10714"/>
                <a:gd name="connsiteX70" fmla="*/ 5092 w 10000"/>
                <a:gd name="connsiteY70" fmla="*/ 5271 h 10714"/>
                <a:gd name="connsiteX71" fmla="*/ 5154 w 10000"/>
                <a:gd name="connsiteY71" fmla="*/ 5331 h 10714"/>
                <a:gd name="connsiteX72" fmla="*/ 5229 w 10000"/>
                <a:gd name="connsiteY72" fmla="*/ 5384 h 10714"/>
                <a:gd name="connsiteX73" fmla="*/ 5313 w 10000"/>
                <a:gd name="connsiteY73" fmla="*/ 5423 h 10714"/>
                <a:gd name="connsiteX74" fmla="*/ 5413 w 10000"/>
                <a:gd name="connsiteY74" fmla="*/ 5438 h 10714"/>
                <a:gd name="connsiteX75" fmla="*/ 5517 w 10000"/>
                <a:gd name="connsiteY75" fmla="*/ 5435 h 10714"/>
                <a:gd name="connsiteX76" fmla="*/ 5704 w 10000"/>
                <a:gd name="connsiteY76" fmla="*/ 5390 h 10714"/>
                <a:gd name="connsiteX77" fmla="*/ 5871 w 10000"/>
                <a:gd name="connsiteY77" fmla="*/ 5316 h 10714"/>
                <a:gd name="connsiteX78" fmla="*/ 6033 w 10000"/>
                <a:gd name="connsiteY78" fmla="*/ 5223 h 10714"/>
                <a:gd name="connsiteX79" fmla="*/ 6167 w 10000"/>
                <a:gd name="connsiteY79" fmla="*/ 5113 h 10714"/>
                <a:gd name="connsiteX80" fmla="*/ 6296 w 10000"/>
                <a:gd name="connsiteY80" fmla="*/ 4994 h 10714"/>
                <a:gd name="connsiteX81" fmla="*/ 6417 w 10000"/>
                <a:gd name="connsiteY81" fmla="*/ 4869 h 10714"/>
                <a:gd name="connsiteX82" fmla="*/ 6525 w 10000"/>
                <a:gd name="connsiteY82" fmla="*/ 4750 h 10714"/>
                <a:gd name="connsiteX83" fmla="*/ 6617 w 10000"/>
                <a:gd name="connsiteY83" fmla="*/ 4636 h 10714"/>
                <a:gd name="connsiteX84" fmla="*/ 6821 w 10000"/>
                <a:gd name="connsiteY84" fmla="*/ 4377 h 10714"/>
                <a:gd name="connsiteX85" fmla="*/ 7017 w 10000"/>
                <a:gd name="connsiteY85" fmla="*/ 4085 h 10714"/>
                <a:gd name="connsiteX86" fmla="*/ 7213 w 10000"/>
                <a:gd name="connsiteY86" fmla="*/ 3766 h 10714"/>
                <a:gd name="connsiteX87" fmla="*/ 7396 w 10000"/>
                <a:gd name="connsiteY87" fmla="*/ 3418 h 10714"/>
                <a:gd name="connsiteX88" fmla="*/ 7563 w 10000"/>
                <a:gd name="connsiteY88" fmla="*/ 3051 h 10714"/>
                <a:gd name="connsiteX89" fmla="*/ 7713 w 10000"/>
                <a:gd name="connsiteY89" fmla="*/ 2661 h 10714"/>
                <a:gd name="connsiteX90" fmla="*/ 7850 w 10000"/>
                <a:gd name="connsiteY90" fmla="*/ 2253 h 10714"/>
                <a:gd name="connsiteX91" fmla="*/ 7950 w 10000"/>
                <a:gd name="connsiteY91" fmla="*/ 1830 h 10714"/>
                <a:gd name="connsiteX92" fmla="*/ 8025 w 10000"/>
                <a:gd name="connsiteY92" fmla="*/ 1397 h 10714"/>
                <a:gd name="connsiteX93" fmla="*/ 8071 w 10000"/>
                <a:gd name="connsiteY93" fmla="*/ 954 h 10714"/>
                <a:gd name="connsiteX94" fmla="*/ 8108 w 10000"/>
                <a:gd name="connsiteY94" fmla="*/ 974 h 10714"/>
                <a:gd name="connsiteX95" fmla="*/ 8138 w 10000"/>
                <a:gd name="connsiteY95" fmla="*/ 1025 h 10714"/>
                <a:gd name="connsiteX96" fmla="*/ 8163 w 10000"/>
                <a:gd name="connsiteY96" fmla="*/ 1100 h 10714"/>
                <a:gd name="connsiteX97" fmla="*/ 8175 w 10000"/>
                <a:gd name="connsiteY97" fmla="*/ 1198 h 10714"/>
                <a:gd name="connsiteX98" fmla="*/ 8183 w 10000"/>
                <a:gd name="connsiteY98" fmla="*/ 1311 h 10714"/>
                <a:gd name="connsiteX99" fmla="*/ 8183 w 10000"/>
                <a:gd name="connsiteY99" fmla="*/ 1442 h 10714"/>
                <a:gd name="connsiteX100" fmla="*/ 8183 w 10000"/>
                <a:gd name="connsiteY100" fmla="*/ 1582 h 10714"/>
                <a:gd name="connsiteX101" fmla="*/ 8175 w 10000"/>
                <a:gd name="connsiteY101" fmla="*/ 1734 h 10714"/>
                <a:gd name="connsiteX102" fmla="*/ 8163 w 10000"/>
                <a:gd name="connsiteY102" fmla="*/ 1889 h 10714"/>
                <a:gd name="connsiteX103" fmla="*/ 8146 w 10000"/>
                <a:gd name="connsiteY103" fmla="*/ 2047 h 10714"/>
                <a:gd name="connsiteX104" fmla="*/ 8121 w 10000"/>
                <a:gd name="connsiteY104" fmla="*/ 2205 h 10714"/>
                <a:gd name="connsiteX105" fmla="*/ 8108 w 10000"/>
                <a:gd name="connsiteY105" fmla="*/ 2357 h 10714"/>
                <a:gd name="connsiteX106" fmla="*/ 8083 w 10000"/>
                <a:gd name="connsiteY106" fmla="*/ 2497 h 10714"/>
                <a:gd name="connsiteX107" fmla="*/ 8063 w 10000"/>
                <a:gd name="connsiteY107" fmla="*/ 2628 h 10714"/>
                <a:gd name="connsiteX108" fmla="*/ 8038 w 10000"/>
                <a:gd name="connsiteY108" fmla="*/ 2741 h 10714"/>
                <a:gd name="connsiteX109" fmla="*/ 8017 w 10000"/>
                <a:gd name="connsiteY109" fmla="*/ 2834 h 10714"/>
                <a:gd name="connsiteX110" fmla="*/ 8000 w 10000"/>
                <a:gd name="connsiteY110" fmla="*/ 2908 h 10714"/>
                <a:gd name="connsiteX111" fmla="*/ 7700 w 10000"/>
                <a:gd name="connsiteY111" fmla="*/ 3754 h 10714"/>
                <a:gd name="connsiteX112" fmla="*/ 7942 w 10000"/>
                <a:gd name="connsiteY112" fmla="*/ 3737 h 10714"/>
                <a:gd name="connsiteX113" fmla="*/ 8167 w 10000"/>
                <a:gd name="connsiteY113" fmla="*/ 3695 h 10714"/>
                <a:gd name="connsiteX114" fmla="*/ 8379 w 10000"/>
                <a:gd name="connsiteY114" fmla="*/ 3635 h 10714"/>
                <a:gd name="connsiteX115" fmla="*/ 8583 w 10000"/>
                <a:gd name="connsiteY115" fmla="*/ 3558 h 10714"/>
                <a:gd name="connsiteX116" fmla="*/ 8767 w 10000"/>
                <a:gd name="connsiteY116" fmla="*/ 3471 h 10714"/>
                <a:gd name="connsiteX117" fmla="*/ 8933 w 10000"/>
                <a:gd name="connsiteY117" fmla="*/ 3376 h 10714"/>
                <a:gd name="connsiteX118" fmla="*/ 9092 w 10000"/>
                <a:gd name="connsiteY118" fmla="*/ 3278 h 10714"/>
                <a:gd name="connsiteX119" fmla="*/ 9238 w 10000"/>
                <a:gd name="connsiteY119" fmla="*/ 3185 h 10714"/>
                <a:gd name="connsiteX120" fmla="*/ 9250 w 10000"/>
                <a:gd name="connsiteY120" fmla="*/ 3230 h 10714"/>
                <a:gd name="connsiteX121" fmla="*/ 9117 w 10000"/>
                <a:gd name="connsiteY121" fmla="*/ 3376 h 10714"/>
                <a:gd name="connsiteX122" fmla="*/ 8954 w 10000"/>
                <a:gd name="connsiteY122" fmla="*/ 3516 h 10714"/>
                <a:gd name="connsiteX123" fmla="*/ 8758 w 10000"/>
                <a:gd name="connsiteY123" fmla="*/ 3641 h 10714"/>
                <a:gd name="connsiteX124" fmla="*/ 8538 w 10000"/>
                <a:gd name="connsiteY124" fmla="*/ 3754 h 10714"/>
                <a:gd name="connsiteX125" fmla="*/ 8304 w 10000"/>
                <a:gd name="connsiteY125" fmla="*/ 3856 h 10714"/>
                <a:gd name="connsiteX126" fmla="*/ 8054 w 10000"/>
                <a:gd name="connsiteY126" fmla="*/ 3945 h 10714"/>
                <a:gd name="connsiteX127" fmla="*/ 7796 w 10000"/>
                <a:gd name="connsiteY127" fmla="*/ 4014 h 10714"/>
                <a:gd name="connsiteX128" fmla="*/ 7533 w 10000"/>
                <a:gd name="connsiteY128" fmla="*/ 4064 h 10714"/>
                <a:gd name="connsiteX129" fmla="*/ 7479 w 10000"/>
                <a:gd name="connsiteY129" fmla="*/ 4184 h 10714"/>
                <a:gd name="connsiteX130" fmla="*/ 7404 w 10000"/>
                <a:gd name="connsiteY130" fmla="*/ 4324 h 10714"/>
                <a:gd name="connsiteX131" fmla="*/ 7321 w 10000"/>
                <a:gd name="connsiteY131" fmla="*/ 4470 h 10714"/>
                <a:gd name="connsiteX132" fmla="*/ 7213 w 10000"/>
                <a:gd name="connsiteY132" fmla="*/ 4628 h 10714"/>
                <a:gd name="connsiteX133" fmla="*/ 7100 w 10000"/>
                <a:gd name="connsiteY133" fmla="*/ 4794 h 10714"/>
                <a:gd name="connsiteX134" fmla="*/ 6979 w 10000"/>
                <a:gd name="connsiteY134" fmla="*/ 4958 h 10714"/>
                <a:gd name="connsiteX135" fmla="*/ 6850 w 10000"/>
                <a:gd name="connsiteY135" fmla="*/ 5113 h 10714"/>
                <a:gd name="connsiteX136" fmla="*/ 6721 w 10000"/>
                <a:gd name="connsiteY136" fmla="*/ 5265 h 10714"/>
                <a:gd name="connsiteX137" fmla="*/ 6600 w 10000"/>
                <a:gd name="connsiteY137" fmla="*/ 5405 h 10714"/>
                <a:gd name="connsiteX138" fmla="*/ 6471 w 10000"/>
                <a:gd name="connsiteY138" fmla="*/ 5530 h 10714"/>
                <a:gd name="connsiteX139" fmla="*/ 6358 w 10000"/>
                <a:gd name="connsiteY139" fmla="*/ 5641 h 10714"/>
                <a:gd name="connsiteX140" fmla="*/ 6250 w 10000"/>
                <a:gd name="connsiteY140" fmla="*/ 5721 h 10714"/>
                <a:gd name="connsiteX141" fmla="*/ 6267 w 10000"/>
                <a:gd name="connsiteY141" fmla="*/ 5781 h 10714"/>
                <a:gd name="connsiteX142" fmla="*/ 6296 w 10000"/>
                <a:gd name="connsiteY142" fmla="*/ 5793 h 10714"/>
                <a:gd name="connsiteX143" fmla="*/ 6479 w 10000"/>
                <a:gd name="connsiteY143" fmla="*/ 5754 h 10714"/>
                <a:gd name="connsiteX144" fmla="*/ 6663 w 10000"/>
                <a:gd name="connsiteY144" fmla="*/ 5736 h 10714"/>
                <a:gd name="connsiteX145" fmla="*/ 6858 w 10000"/>
                <a:gd name="connsiteY145" fmla="*/ 5736 h 10714"/>
                <a:gd name="connsiteX146" fmla="*/ 7046 w 10000"/>
                <a:gd name="connsiteY146" fmla="*/ 5742 h 10714"/>
                <a:gd name="connsiteX147" fmla="*/ 7246 w 10000"/>
                <a:gd name="connsiteY147" fmla="*/ 5748 h 10714"/>
                <a:gd name="connsiteX148" fmla="*/ 7425 w 10000"/>
                <a:gd name="connsiteY148" fmla="*/ 5748 h 10714"/>
                <a:gd name="connsiteX149" fmla="*/ 7600 w 10000"/>
                <a:gd name="connsiteY149" fmla="*/ 5733 h 10714"/>
                <a:gd name="connsiteX150" fmla="*/ 7950 w 10000"/>
                <a:gd name="connsiteY150" fmla="*/ 5673 h 10714"/>
                <a:gd name="connsiteX151" fmla="*/ 8275 w 10000"/>
                <a:gd name="connsiteY151" fmla="*/ 5596 h 10714"/>
                <a:gd name="connsiteX152" fmla="*/ 8579 w 10000"/>
                <a:gd name="connsiteY152" fmla="*/ 5504 h 10714"/>
                <a:gd name="connsiteX153" fmla="*/ 8858 w 10000"/>
                <a:gd name="connsiteY153" fmla="*/ 5390 h 10714"/>
                <a:gd name="connsiteX154" fmla="*/ 9117 w 10000"/>
                <a:gd name="connsiteY154" fmla="*/ 5265 h 10714"/>
                <a:gd name="connsiteX155" fmla="*/ 9350 w 10000"/>
                <a:gd name="connsiteY155" fmla="*/ 5119 h 10714"/>
                <a:gd name="connsiteX156" fmla="*/ 9563 w 10000"/>
                <a:gd name="connsiteY156" fmla="*/ 4967 h 10714"/>
                <a:gd name="connsiteX157" fmla="*/ 9758 w 10000"/>
                <a:gd name="connsiteY157" fmla="*/ 4794 h 10714"/>
                <a:gd name="connsiteX158" fmla="*/ 9933 w 10000"/>
                <a:gd name="connsiteY158" fmla="*/ 4610 h 10714"/>
                <a:gd name="connsiteX159" fmla="*/ 10000 w 10000"/>
                <a:gd name="connsiteY159" fmla="*/ 4648 h 10714"/>
                <a:gd name="connsiteX160" fmla="*/ 10000 w 10000"/>
                <a:gd name="connsiteY160" fmla="*/ 4660 h 10714"/>
                <a:gd name="connsiteX161" fmla="*/ 9904 w 10000"/>
                <a:gd name="connsiteY161" fmla="*/ 4827 h 10714"/>
                <a:gd name="connsiteX162" fmla="*/ 9767 w 10000"/>
                <a:gd name="connsiteY162" fmla="*/ 5000 h 10714"/>
                <a:gd name="connsiteX163" fmla="*/ 9600 w 10000"/>
                <a:gd name="connsiteY163" fmla="*/ 5173 h 10714"/>
                <a:gd name="connsiteX164" fmla="*/ 9404 w 10000"/>
                <a:gd name="connsiteY164" fmla="*/ 5343 h 10714"/>
                <a:gd name="connsiteX165" fmla="*/ 9183 w 10000"/>
                <a:gd name="connsiteY165" fmla="*/ 5504 h 10714"/>
                <a:gd name="connsiteX166" fmla="*/ 8950 w 10000"/>
                <a:gd name="connsiteY166" fmla="*/ 5662 h 10714"/>
                <a:gd name="connsiteX167" fmla="*/ 8704 w 10000"/>
                <a:gd name="connsiteY167" fmla="*/ 5802 h 10714"/>
                <a:gd name="connsiteX168" fmla="*/ 8463 w 10000"/>
                <a:gd name="connsiteY168" fmla="*/ 5927 h 10714"/>
                <a:gd name="connsiteX169" fmla="*/ 8229 w 10000"/>
                <a:gd name="connsiteY169" fmla="*/ 6025 h 10714"/>
                <a:gd name="connsiteX170" fmla="*/ 8000 w 10000"/>
                <a:gd name="connsiteY170" fmla="*/ 6105 h 10714"/>
                <a:gd name="connsiteX171" fmla="*/ 7879 w 10000"/>
                <a:gd name="connsiteY171" fmla="*/ 6132 h 10714"/>
                <a:gd name="connsiteX172" fmla="*/ 7729 w 10000"/>
                <a:gd name="connsiteY172" fmla="*/ 6153 h 10714"/>
                <a:gd name="connsiteX173" fmla="*/ 7563 w 10000"/>
                <a:gd name="connsiteY173" fmla="*/ 6177 h 10714"/>
                <a:gd name="connsiteX174" fmla="*/ 7388 w 10000"/>
                <a:gd name="connsiteY174" fmla="*/ 6198 h 10714"/>
                <a:gd name="connsiteX175" fmla="*/ 7204 w 10000"/>
                <a:gd name="connsiteY175" fmla="*/ 6219 h 10714"/>
                <a:gd name="connsiteX176" fmla="*/ 7017 w 10000"/>
                <a:gd name="connsiteY176" fmla="*/ 6240 h 10714"/>
                <a:gd name="connsiteX177" fmla="*/ 6842 w 10000"/>
                <a:gd name="connsiteY177" fmla="*/ 6263 h 10714"/>
                <a:gd name="connsiteX178" fmla="*/ 6675 w 10000"/>
                <a:gd name="connsiteY178" fmla="*/ 6290 h 10714"/>
                <a:gd name="connsiteX179" fmla="*/ 6517 w 10000"/>
                <a:gd name="connsiteY179" fmla="*/ 6329 h 10714"/>
                <a:gd name="connsiteX180" fmla="*/ 6388 w 10000"/>
                <a:gd name="connsiteY180" fmla="*/ 6365 h 10714"/>
                <a:gd name="connsiteX181" fmla="*/ 6288 w 10000"/>
                <a:gd name="connsiteY181" fmla="*/ 6415 h 10714"/>
                <a:gd name="connsiteX182" fmla="*/ 6213 w 10000"/>
                <a:gd name="connsiteY182" fmla="*/ 6475 h 10714"/>
                <a:gd name="connsiteX183" fmla="*/ 6092 w 10000"/>
                <a:gd name="connsiteY183" fmla="*/ 6648 h 10714"/>
                <a:gd name="connsiteX184" fmla="*/ 6008 w 10000"/>
                <a:gd name="connsiteY184" fmla="*/ 6836 h 10714"/>
                <a:gd name="connsiteX185" fmla="*/ 5942 w 10000"/>
                <a:gd name="connsiteY185" fmla="*/ 7032 h 10714"/>
                <a:gd name="connsiteX186" fmla="*/ 5904 w 10000"/>
                <a:gd name="connsiteY186" fmla="*/ 7232 h 10714"/>
                <a:gd name="connsiteX187" fmla="*/ 5888 w 10000"/>
                <a:gd name="connsiteY187" fmla="*/ 7443 h 10714"/>
                <a:gd name="connsiteX188" fmla="*/ 5879 w 10000"/>
                <a:gd name="connsiteY188" fmla="*/ 7655 h 10714"/>
                <a:gd name="connsiteX189" fmla="*/ 5888 w 10000"/>
                <a:gd name="connsiteY189" fmla="*/ 7867 h 10714"/>
                <a:gd name="connsiteX190" fmla="*/ 5904 w 10000"/>
                <a:gd name="connsiteY190" fmla="*/ 8084 h 10714"/>
                <a:gd name="connsiteX191" fmla="*/ 5925 w 10000"/>
                <a:gd name="connsiteY191" fmla="*/ 8299 h 10714"/>
                <a:gd name="connsiteX192" fmla="*/ 5950 w 10000"/>
                <a:gd name="connsiteY192" fmla="*/ 8510 h 10714"/>
                <a:gd name="connsiteX193" fmla="*/ 5954 w 10000"/>
                <a:gd name="connsiteY193" fmla="*/ 8820 h 10714"/>
                <a:gd name="connsiteX194" fmla="*/ 5933 w 10000"/>
                <a:gd name="connsiteY194" fmla="*/ 9130 h 10714"/>
                <a:gd name="connsiteX195" fmla="*/ 5896 w 10000"/>
                <a:gd name="connsiteY195" fmla="*/ 9428 h 10714"/>
                <a:gd name="connsiteX196" fmla="*/ 5850 w 10000"/>
                <a:gd name="connsiteY196" fmla="*/ 9720 h 10714"/>
                <a:gd name="connsiteX197" fmla="*/ 5756 w 10000"/>
                <a:gd name="connsiteY197" fmla="*/ 10714 h 10714"/>
                <a:gd name="connsiteX198" fmla="*/ 4117 w 10000"/>
                <a:gd name="connsiteY198" fmla="*/ 10686 h 10714"/>
                <a:gd name="connsiteX199" fmla="*/ 4309 w 10000"/>
                <a:gd name="connsiteY199" fmla="*/ 10293 h 10714"/>
                <a:gd name="connsiteX200" fmla="*/ 4546 w 10000"/>
                <a:gd name="connsiteY200" fmla="*/ 9848 h 10714"/>
                <a:gd name="connsiteX201" fmla="*/ 4629 w 10000"/>
                <a:gd name="connsiteY201" fmla="*/ 9687 h 10714"/>
                <a:gd name="connsiteX202" fmla="*/ 4700 w 10000"/>
                <a:gd name="connsiteY202" fmla="*/ 9508 h 10714"/>
                <a:gd name="connsiteX203" fmla="*/ 4767 w 10000"/>
                <a:gd name="connsiteY203" fmla="*/ 9309 h 10714"/>
                <a:gd name="connsiteX204" fmla="*/ 4829 w 10000"/>
                <a:gd name="connsiteY204" fmla="*/ 9097 h 10714"/>
                <a:gd name="connsiteX205" fmla="*/ 4879 w 10000"/>
                <a:gd name="connsiteY205" fmla="*/ 8868 h 10714"/>
                <a:gd name="connsiteX206" fmla="*/ 4917 w 10000"/>
                <a:gd name="connsiteY206" fmla="*/ 8635 h 10714"/>
                <a:gd name="connsiteX207" fmla="*/ 4954 w 10000"/>
                <a:gd name="connsiteY207" fmla="*/ 8391 h 10714"/>
                <a:gd name="connsiteX208" fmla="*/ 4979 w 10000"/>
                <a:gd name="connsiteY208" fmla="*/ 8144 h 10714"/>
                <a:gd name="connsiteX209" fmla="*/ 5000 w 10000"/>
                <a:gd name="connsiteY209" fmla="*/ 7887 h 10714"/>
                <a:gd name="connsiteX210" fmla="*/ 5000 w 10000"/>
                <a:gd name="connsiteY210" fmla="*/ 7634 h 10714"/>
                <a:gd name="connsiteX211" fmla="*/ 5000 w 10000"/>
                <a:gd name="connsiteY211" fmla="*/ 7384 h 10714"/>
                <a:gd name="connsiteX212" fmla="*/ 4979 w 10000"/>
                <a:gd name="connsiteY212" fmla="*/ 7133 h 10714"/>
                <a:gd name="connsiteX213" fmla="*/ 4950 w 10000"/>
                <a:gd name="connsiteY213" fmla="*/ 6892 h 10714"/>
                <a:gd name="connsiteX214" fmla="*/ 4913 w 10000"/>
                <a:gd name="connsiteY214" fmla="*/ 6657 h 10714"/>
                <a:gd name="connsiteX215" fmla="*/ 4858 w 10000"/>
                <a:gd name="connsiteY215" fmla="*/ 6430 h 10714"/>
                <a:gd name="connsiteX216" fmla="*/ 4783 w 10000"/>
                <a:gd name="connsiteY216" fmla="*/ 6219 h 10714"/>
                <a:gd name="connsiteX217" fmla="*/ 4700 w 10000"/>
                <a:gd name="connsiteY217" fmla="*/ 6019 h 10714"/>
                <a:gd name="connsiteX218" fmla="*/ 4600 w 10000"/>
                <a:gd name="connsiteY218" fmla="*/ 5840 h 10714"/>
                <a:gd name="connsiteX219" fmla="*/ 4488 w 10000"/>
                <a:gd name="connsiteY219" fmla="*/ 5682 h 10714"/>
                <a:gd name="connsiteX220" fmla="*/ 4358 w 10000"/>
                <a:gd name="connsiteY220" fmla="*/ 5542 h 10714"/>
                <a:gd name="connsiteX221" fmla="*/ 4213 w 10000"/>
                <a:gd name="connsiteY221" fmla="*/ 5429 h 10714"/>
                <a:gd name="connsiteX222" fmla="*/ 4046 w 10000"/>
                <a:gd name="connsiteY222" fmla="*/ 5343 h 10714"/>
                <a:gd name="connsiteX223" fmla="*/ 3904 w 10000"/>
                <a:gd name="connsiteY223" fmla="*/ 5292 h 10714"/>
                <a:gd name="connsiteX224" fmla="*/ 3746 w 10000"/>
                <a:gd name="connsiteY224" fmla="*/ 5271 h 10714"/>
                <a:gd name="connsiteX225" fmla="*/ 3583 w 10000"/>
                <a:gd name="connsiteY225" fmla="*/ 5271 h 10714"/>
                <a:gd name="connsiteX226" fmla="*/ 3413 w 10000"/>
                <a:gd name="connsiteY226" fmla="*/ 5286 h 10714"/>
                <a:gd name="connsiteX227" fmla="*/ 3246 w 10000"/>
                <a:gd name="connsiteY227" fmla="*/ 5310 h 10714"/>
                <a:gd name="connsiteX228" fmla="*/ 3079 w 10000"/>
                <a:gd name="connsiteY228" fmla="*/ 5343 h 10714"/>
                <a:gd name="connsiteX229" fmla="*/ 2913 w 10000"/>
                <a:gd name="connsiteY229" fmla="*/ 5369 h 10714"/>
                <a:gd name="connsiteX230" fmla="*/ 2750 w 10000"/>
                <a:gd name="connsiteY230" fmla="*/ 5396 h 10714"/>
                <a:gd name="connsiteX231" fmla="*/ 2600 w 10000"/>
                <a:gd name="connsiteY231" fmla="*/ 5411 h 10714"/>
                <a:gd name="connsiteX232" fmla="*/ 2258 w 10000"/>
                <a:gd name="connsiteY232" fmla="*/ 5423 h 10714"/>
                <a:gd name="connsiteX233" fmla="*/ 1925 w 10000"/>
                <a:gd name="connsiteY233" fmla="*/ 5411 h 10714"/>
                <a:gd name="connsiteX234" fmla="*/ 1617 w 10000"/>
                <a:gd name="connsiteY234" fmla="*/ 5384 h 10714"/>
                <a:gd name="connsiteX235" fmla="*/ 1321 w 10000"/>
                <a:gd name="connsiteY235" fmla="*/ 5346 h 10714"/>
                <a:gd name="connsiteX236" fmla="*/ 1033 w 10000"/>
                <a:gd name="connsiteY236" fmla="*/ 5298 h 10714"/>
                <a:gd name="connsiteX237" fmla="*/ 758 w 10000"/>
                <a:gd name="connsiteY237" fmla="*/ 5250 h 10714"/>
                <a:gd name="connsiteX238" fmla="*/ 500 w 10000"/>
                <a:gd name="connsiteY238" fmla="*/ 5197 h 10714"/>
                <a:gd name="connsiteX239" fmla="*/ 517 w 10000"/>
                <a:gd name="connsiteY239" fmla="*/ 5137 h 10714"/>
                <a:gd name="connsiteX240" fmla="*/ 871 w 10000"/>
                <a:gd name="connsiteY240" fmla="*/ 5173 h 10714"/>
                <a:gd name="connsiteX241" fmla="*/ 1221 w 10000"/>
                <a:gd name="connsiteY241" fmla="*/ 5197 h 10714"/>
                <a:gd name="connsiteX242" fmla="*/ 1563 w 10000"/>
                <a:gd name="connsiteY242" fmla="*/ 5206 h 10714"/>
                <a:gd name="connsiteX243" fmla="*/ 1896 w 10000"/>
                <a:gd name="connsiteY243" fmla="*/ 5197 h 10714"/>
                <a:gd name="connsiteX244" fmla="*/ 2221 w 10000"/>
                <a:gd name="connsiteY244" fmla="*/ 5164 h 10714"/>
                <a:gd name="connsiteX245" fmla="*/ 2538 w 10000"/>
                <a:gd name="connsiteY245" fmla="*/ 5113 h 10714"/>
                <a:gd name="connsiteX246" fmla="*/ 2842 w 10000"/>
                <a:gd name="connsiteY246" fmla="*/ 5045 h 10714"/>
                <a:gd name="connsiteX247" fmla="*/ 3129 w 10000"/>
                <a:gd name="connsiteY247" fmla="*/ 4946 h 10714"/>
                <a:gd name="connsiteX248" fmla="*/ 3500 w 10000"/>
                <a:gd name="connsiteY248" fmla="*/ 4815 h 10714"/>
                <a:gd name="connsiteX249" fmla="*/ 2821 w 10000"/>
                <a:gd name="connsiteY249" fmla="*/ 4389 h 10714"/>
                <a:gd name="connsiteX250" fmla="*/ 2213 w 10000"/>
                <a:gd name="connsiteY250" fmla="*/ 3912 h 10714"/>
                <a:gd name="connsiteX251" fmla="*/ 1879 w 10000"/>
                <a:gd name="connsiteY251" fmla="*/ 3939 h 10714"/>
                <a:gd name="connsiteX252" fmla="*/ 1554 w 10000"/>
                <a:gd name="connsiteY252" fmla="*/ 3939 h 10714"/>
                <a:gd name="connsiteX253" fmla="*/ 1258 w 10000"/>
                <a:gd name="connsiteY253" fmla="*/ 3912 h 10714"/>
                <a:gd name="connsiteX254" fmla="*/ 979 w 10000"/>
                <a:gd name="connsiteY254" fmla="*/ 3856 h 10714"/>
                <a:gd name="connsiteX255" fmla="*/ 721 w 10000"/>
                <a:gd name="connsiteY255" fmla="*/ 3775 h 10714"/>
                <a:gd name="connsiteX256" fmla="*/ 496 w 10000"/>
                <a:gd name="connsiteY256" fmla="*/ 3674 h 10714"/>
                <a:gd name="connsiteX257" fmla="*/ 296 w 10000"/>
                <a:gd name="connsiteY257" fmla="*/ 3549 h 10714"/>
                <a:gd name="connsiteX258" fmla="*/ 129 w 10000"/>
                <a:gd name="connsiteY258" fmla="*/ 3403 h 10714"/>
                <a:gd name="connsiteX259" fmla="*/ 0 w 10000"/>
                <a:gd name="connsiteY259" fmla="*/ 3245 h 10714"/>
                <a:gd name="connsiteX260" fmla="*/ 17 w 10000"/>
                <a:gd name="connsiteY260" fmla="*/ 3218 h 10714"/>
                <a:gd name="connsiteX261" fmla="*/ 71 w 10000"/>
                <a:gd name="connsiteY261" fmla="*/ 3245 h 10714"/>
                <a:gd name="connsiteX262" fmla="*/ 138 w 10000"/>
                <a:gd name="connsiteY262" fmla="*/ 3349 h 10714"/>
                <a:gd name="connsiteX263" fmla="*/ 246 w 10000"/>
                <a:gd name="connsiteY263" fmla="*/ 3439 h 10714"/>
                <a:gd name="connsiteX264" fmla="*/ 379 w 10000"/>
                <a:gd name="connsiteY264" fmla="*/ 3528 h 10714"/>
                <a:gd name="connsiteX265" fmla="*/ 538 w 10000"/>
                <a:gd name="connsiteY265" fmla="*/ 3597 h 10714"/>
                <a:gd name="connsiteX266" fmla="*/ 721 w 10000"/>
                <a:gd name="connsiteY266" fmla="*/ 3656 h 10714"/>
                <a:gd name="connsiteX267" fmla="*/ 913 w 10000"/>
                <a:gd name="connsiteY267" fmla="*/ 3701 h 10714"/>
                <a:gd name="connsiteX268" fmla="*/ 1117 w 10000"/>
                <a:gd name="connsiteY268" fmla="*/ 3728 h 10714"/>
                <a:gd name="connsiteX269" fmla="*/ 1329 w 10000"/>
                <a:gd name="connsiteY269" fmla="*/ 3737 h 10714"/>
                <a:gd name="connsiteX270" fmla="*/ 1533 w 10000"/>
                <a:gd name="connsiteY270" fmla="*/ 3734 h 10714"/>
                <a:gd name="connsiteX271" fmla="*/ 1646 w 10000"/>
                <a:gd name="connsiteY271" fmla="*/ 3722 h 10714"/>
                <a:gd name="connsiteX272" fmla="*/ 1746 w 10000"/>
                <a:gd name="connsiteY272" fmla="*/ 3722 h 10714"/>
                <a:gd name="connsiteX273" fmla="*/ 1833 w 10000"/>
                <a:gd name="connsiteY273" fmla="*/ 3710 h 10714"/>
                <a:gd name="connsiteX274" fmla="*/ 1917 w 10000"/>
                <a:gd name="connsiteY274" fmla="*/ 3695 h 10714"/>
                <a:gd name="connsiteX275" fmla="*/ 1988 w 10000"/>
                <a:gd name="connsiteY275" fmla="*/ 3662 h 10714"/>
                <a:gd name="connsiteX276" fmla="*/ 1788 w 10000"/>
                <a:gd name="connsiteY276" fmla="*/ 3391 h 10714"/>
                <a:gd name="connsiteX277" fmla="*/ 1617 w 10000"/>
                <a:gd name="connsiteY277" fmla="*/ 3126 h 10714"/>
                <a:gd name="connsiteX278" fmla="*/ 1454 w 10000"/>
                <a:gd name="connsiteY278" fmla="*/ 2849 h 10714"/>
                <a:gd name="connsiteX279" fmla="*/ 1313 w 10000"/>
                <a:gd name="connsiteY279" fmla="*/ 2563 h 10714"/>
                <a:gd name="connsiteX280" fmla="*/ 1175 w 10000"/>
                <a:gd name="connsiteY280" fmla="*/ 2253 h 10714"/>
                <a:gd name="connsiteX281" fmla="*/ 1046 w 10000"/>
                <a:gd name="connsiteY281" fmla="*/ 1919 h 10714"/>
                <a:gd name="connsiteX282" fmla="*/ 1033 w 10000"/>
                <a:gd name="connsiteY282" fmla="*/ 1859 h 10714"/>
                <a:gd name="connsiteX283" fmla="*/ 1000 w 10000"/>
                <a:gd name="connsiteY283" fmla="*/ 1776 h 10714"/>
                <a:gd name="connsiteX284" fmla="*/ 979 w 10000"/>
                <a:gd name="connsiteY284" fmla="*/ 1684 h 10714"/>
                <a:gd name="connsiteX285" fmla="*/ 950 w 10000"/>
                <a:gd name="connsiteY285" fmla="*/ 1591 h 10714"/>
                <a:gd name="connsiteX286" fmla="*/ 925 w 10000"/>
                <a:gd name="connsiteY286" fmla="*/ 1490 h 10714"/>
                <a:gd name="connsiteX287" fmla="*/ 917 w 10000"/>
                <a:gd name="connsiteY287" fmla="*/ 1397 h 10714"/>
                <a:gd name="connsiteX288" fmla="*/ 917 w 10000"/>
                <a:gd name="connsiteY288" fmla="*/ 1311 h 10714"/>
                <a:gd name="connsiteX289" fmla="*/ 933 w 10000"/>
                <a:gd name="connsiteY289" fmla="*/ 1234 h 10714"/>
                <a:gd name="connsiteX290" fmla="*/ 963 w 10000"/>
                <a:gd name="connsiteY290" fmla="*/ 1180 h 10714"/>
                <a:gd name="connsiteX291" fmla="*/ 1000 w 10000"/>
                <a:gd name="connsiteY291" fmla="*/ 1192 h 10714"/>
                <a:gd name="connsiteX292" fmla="*/ 1033 w 10000"/>
                <a:gd name="connsiteY292" fmla="*/ 1496 h 10714"/>
                <a:gd name="connsiteX293" fmla="*/ 1108 w 10000"/>
                <a:gd name="connsiteY293" fmla="*/ 1800 h 10714"/>
                <a:gd name="connsiteX294" fmla="*/ 1221 w 10000"/>
                <a:gd name="connsiteY294" fmla="*/ 2098 h 10714"/>
                <a:gd name="connsiteX295" fmla="*/ 1358 w 10000"/>
                <a:gd name="connsiteY295" fmla="*/ 2372 h 10714"/>
                <a:gd name="connsiteX296" fmla="*/ 1508 w 10000"/>
                <a:gd name="connsiteY296" fmla="*/ 2628 h 10714"/>
                <a:gd name="connsiteX297" fmla="*/ 1646 w 10000"/>
                <a:gd name="connsiteY297" fmla="*/ 2795 h 10714"/>
                <a:gd name="connsiteX298" fmla="*/ 1629 w 10000"/>
                <a:gd name="connsiteY298" fmla="*/ 2801 h 10714"/>
                <a:gd name="connsiteX299" fmla="*/ 1629 w 10000"/>
                <a:gd name="connsiteY299" fmla="*/ 2807 h 10714"/>
                <a:gd name="connsiteX300" fmla="*/ 1638 w 10000"/>
                <a:gd name="connsiteY300" fmla="*/ 2813 h 10714"/>
                <a:gd name="connsiteX301" fmla="*/ 1646 w 10000"/>
                <a:gd name="connsiteY301" fmla="*/ 2816 h 10714"/>
                <a:gd name="connsiteX302" fmla="*/ 1663 w 10000"/>
                <a:gd name="connsiteY302" fmla="*/ 2822 h 10714"/>
                <a:gd name="connsiteX303" fmla="*/ 1667 w 10000"/>
                <a:gd name="connsiteY303" fmla="*/ 2834 h 10714"/>
                <a:gd name="connsiteX304" fmla="*/ 1675 w 10000"/>
                <a:gd name="connsiteY304" fmla="*/ 2840 h 10714"/>
                <a:gd name="connsiteX305" fmla="*/ 1683 w 10000"/>
                <a:gd name="connsiteY305" fmla="*/ 2849 h 10714"/>
                <a:gd name="connsiteX306" fmla="*/ 1683 w 10000"/>
                <a:gd name="connsiteY306" fmla="*/ 2843 h 10714"/>
                <a:gd name="connsiteX307" fmla="*/ 1675 w 10000"/>
                <a:gd name="connsiteY307" fmla="*/ 2840 h 10714"/>
                <a:gd name="connsiteX308" fmla="*/ 1675 w 10000"/>
                <a:gd name="connsiteY308" fmla="*/ 2840 h 10714"/>
                <a:gd name="connsiteX309" fmla="*/ 1646 w 10000"/>
                <a:gd name="connsiteY309" fmla="*/ 2795 h 10714"/>
                <a:gd name="connsiteX310" fmla="*/ 1746 w 10000"/>
                <a:gd name="connsiteY310" fmla="*/ 2741 h 10714"/>
                <a:gd name="connsiteX311" fmla="*/ 1842 w 10000"/>
                <a:gd name="connsiteY311" fmla="*/ 2649 h 10714"/>
                <a:gd name="connsiteX312" fmla="*/ 1933 w 10000"/>
                <a:gd name="connsiteY312" fmla="*/ 2542 h 10714"/>
                <a:gd name="connsiteX313" fmla="*/ 2017 w 10000"/>
                <a:gd name="connsiteY313" fmla="*/ 2411 h 10714"/>
                <a:gd name="connsiteX314" fmla="*/ 2092 w 10000"/>
                <a:gd name="connsiteY314" fmla="*/ 2265 h 10714"/>
                <a:gd name="connsiteX315" fmla="*/ 2163 w 10000"/>
                <a:gd name="connsiteY315" fmla="*/ 2113 h 10714"/>
                <a:gd name="connsiteX316" fmla="*/ 2221 w 10000"/>
                <a:gd name="connsiteY316" fmla="*/ 1955 h 10714"/>
                <a:gd name="connsiteX317" fmla="*/ 2275 w 10000"/>
                <a:gd name="connsiteY317" fmla="*/ 1803 h 10714"/>
                <a:gd name="connsiteX318" fmla="*/ 2321 w 10000"/>
                <a:gd name="connsiteY318" fmla="*/ 1657 h 10714"/>
                <a:gd name="connsiteX319" fmla="*/ 2329 w 10000"/>
                <a:gd name="connsiteY319" fmla="*/ 1853 h 10714"/>
                <a:gd name="connsiteX320" fmla="*/ 2321 w 10000"/>
                <a:gd name="connsiteY320" fmla="*/ 2032 h 10714"/>
                <a:gd name="connsiteX321" fmla="*/ 2283 w 10000"/>
                <a:gd name="connsiteY321" fmla="*/ 2199 h 10714"/>
                <a:gd name="connsiteX322" fmla="*/ 2229 w 10000"/>
                <a:gd name="connsiteY322" fmla="*/ 2366 h 10714"/>
                <a:gd name="connsiteX323" fmla="*/ 2154 w 10000"/>
                <a:gd name="connsiteY323" fmla="*/ 2524 h 10714"/>
                <a:gd name="connsiteX324" fmla="*/ 2046 w 10000"/>
                <a:gd name="connsiteY324" fmla="*/ 2682 h 10714"/>
                <a:gd name="connsiteX325" fmla="*/ 1796 w 10000"/>
                <a:gd name="connsiteY325" fmla="*/ 3027 h 10714"/>
                <a:gd name="connsiteX326" fmla="*/ 2054 w 10000"/>
                <a:gd name="connsiteY326" fmla="*/ 3305 h 10714"/>
                <a:gd name="connsiteX327" fmla="*/ 2333 w 10000"/>
                <a:gd name="connsiteY327" fmla="*/ 3564 h 10714"/>
                <a:gd name="connsiteX328" fmla="*/ 2638 w 10000"/>
                <a:gd name="connsiteY328" fmla="*/ 3808 h 10714"/>
                <a:gd name="connsiteX329" fmla="*/ 2963 w 10000"/>
                <a:gd name="connsiteY329" fmla="*/ 4032 h 10714"/>
                <a:gd name="connsiteX330" fmla="*/ 4129 w 10000"/>
                <a:gd name="connsiteY330" fmla="*/ 4610 h 10714"/>
                <a:gd name="connsiteX331" fmla="*/ 4167 w 10000"/>
                <a:gd name="connsiteY331" fmla="*/ 4589 h 10714"/>
                <a:gd name="connsiteX332" fmla="*/ 4071 w 10000"/>
                <a:gd name="connsiteY332" fmla="*/ 4333 h 10714"/>
                <a:gd name="connsiteX333" fmla="*/ 3996 w 10000"/>
                <a:gd name="connsiteY333" fmla="*/ 4058 h 10714"/>
                <a:gd name="connsiteX334" fmla="*/ 3933 w 10000"/>
                <a:gd name="connsiteY334" fmla="*/ 3760 h 10714"/>
                <a:gd name="connsiteX335" fmla="*/ 3904 w 10000"/>
                <a:gd name="connsiteY335" fmla="*/ 3456 h 10714"/>
                <a:gd name="connsiteX336" fmla="*/ 3879 w 10000"/>
                <a:gd name="connsiteY336" fmla="*/ 3138 h 10714"/>
                <a:gd name="connsiteX337" fmla="*/ 3879 w 10000"/>
                <a:gd name="connsiteY337" fmla="*/ 2813 h 10714"/>
                <a:gd name="connsiteX338" fmla="*/ 3896 w 10000"/>
                <a:gd name="connsiteY338" fmla="*/ 2485 h 10714"/>
                <a:gd name="connsiteX339" fmla="*/ 3933 w 10000"/>
                <a:gd name="connsiteY339" fmla="*/ 2160 h 10714"/>
                <a:gd name="connsiteX340" fmla="*/ 3988 w 10000"/>
                <a:gd name="connsiteY340" fmla="*/ 1836 h 10714"/>
                <a:gd name="connsiteX341" fmla="*/ 4046 w 10000"/>
                <a:gd name="connsiteY341" fmla="*/ 1523 h 10714"/>
                <a:gd name="connsiteX342" fmla="*/ 4129 w 10000"/>
                <a:gd name="connsiteY342" fmla="*/ 1219 h 10714"/>
                <a:gd name="connsiteX343" fmla="*/ 4229 w 10000"/>
                <a:gd name="connsiteY343" fmla="*/ 933 h 10714"/>
                <a:gd name="connsiteX344" fmla="*/ 4333 w 10000"/>
                <a:gd name="connsiteY344" fmla="*/ 662 h 10714"/>
                <a:gd name="connsiteX345" fmla="*/ 4454 w 10000"/>
                <a:gd name="connsiteY345" fmla="*/ 417 h 10714"/>
                <a:gd name="connsiteX346" fmla="*/ 4583 w 10000"/>
                <a:gd name="connsiteY346" fmla="*/ 194 h 10714"/>
                <a:gd name="connsiteX347" fmla="*/ 4738 w 10000"/>
                <a:gd name="connsiteY347" fmla="*/ 0 h 10714"/>
                <a:gd name="connsiteX0" fmla="*/ 4738 w 10000"/>
                <a:gd name="connsiteY0" fmla="*/ 0 h 10741"/>
                <a:gd name="connsiteX1" fmla="*/ 4721 w 10000"/>
                <a:gd name="connsiteY1" fmla="*/ 48 h 10741"/>
                <a:gd name="connsiteX2" fmla="*/ 4713 w 10000"/>
                <a:gd name="connsiteY2" fmla="*/ 80 h 10741"/>
                <a:gd name="connsiteX3" fmla="*/ 4704 w 10000"/>
                <a:gd name="connsiteY3" fmla="*/ 101 h 10741"/>
                <a:gd name="connsiteX4" fmla="*/ 4704 w 10000"/>
                <a:gd name="connsiteY4" fmla="*/ 113 h 10741"/>
                <a:gd name="connsiteX5" fmla="*/ 4713 w 10000"/>
                <a:gd name="connsiteY5" fmla="*/ 119 h 10741"/>
                <a:gd name="connsiteX6" fmla="*/ 4713 w 10000"/>
                <a:gd name="connsiteY6" fmla="*/ 125 h 10741"/>
                <a:gd name="connsiteX7" fmla="*/ 4721 w 10000"/>
                <a:gd name="connsiteY7" fmla="*/ 125 h 10741"/>
                <a:gd name="connsiteX8" fmla="*/ 4721 w 10000"/>
                <a:gd name="connsiteY8" fmla="*/ 125 h 10741"/>
                <a:gd name="connsiteX9" fmla="*/ 4721 w 10000"/>
                <a:gd name="connsiteY9" fmla="*/ 134 h 10741"/>
                <a:gd name="connsiteX10" fmla="*/ 4713 w 10000"/>
                <a:gd name="connsiteY10" fmla="*/ 152 h 10741"/>
                <a:gd name="connsiteX11" fmla="*/ 4704 w 10000"/>
                <a:gd name="connsiteY11" fmla="*/ 179 h 10741"/>
                <a:gd name="connsiteX12" fmla="*/ 4692 w 10000"/>
                <a:gd name="connsiteY12" fmla="*/ 221 h 10741"/>
                <a:gd name="connsiteX13" fmla="*/ 4667 w 10000"/>
                <a:gd name="connsiteY13" fmla="*/ 280 h 10741"/>
                <a:gd name="connsiteX14" fmla="*/ 4629 w 10000"/>
                <a:gd name="connsiteY14" fmla="*/ 364 h 10741"/>
                <a:gd name="connsiteX15" fmla="*/ 4592 w 10000"/>
                <a:gd name="connsiteY15" fmla="*/ 465 h 10741"/>
                <a:gd name="connsiteX16" fmla="*/ 4533 w 10000"/>
                <a:gd name="connsiteY16" fmla="*/ 596 h 10741"/>
                <a:gd name="connsiteX17" fmla="*/ 4463 w 10000"/>
                <a:gd name="connsiteY17" fmla="*/ 754 h 10741"/>
                <a:gd name="connsiteX18" fmla="*/ 4379 w 10000"/>
                <a:gd name="connsiteY18" fmla="*/ 1001 h 10741"/>
                <a:gd name="connsiteX19" fmla="*/ 4321 w 10000"/>
                <a:gd name="connsiteY19" fmla="*/ 1266 h 10741"/>
                <a:gd name="connsiteX20" fmla="*/ 4275 w 10000"/>
                <a:gd name="connsiteY20" fmla="*/ 1538 h 10741"/>
                <a:gd name="connsiteX21" fmla="*/ 4213 w 10000"/>
                <a:gd name="connsiteY21" fmla="*/ 1827 h 10741"/>
                <a:gd name="connsiteX22" fmla="*/ 4204 w 10000"/>
                <a:gd name="connsiteY22" fmla="*/ 1889 h 10741"/>
                <a:gd name="connsiteX23" fmla="*/ 4192 w 10000"/>
                <a:gd name="connsiteY23" fmla="*/ 1982 h 10741"/>
                <a:gd name="connsiteX24" fmla="*/ 4183 w 10000"/>
                <a:gd name="connsiteY24" fmla="*/ 2080 h 10741"/>
                <a:gd name="connsiteX25" fmla="*/ 4175 w 10000"/>
                <a:gd name="connsiteY25" fmla="*/ 2187 h 10741"/>
                <a:gd name="connsiteX26" fmla="*/ 4175 w 10000"/>
                <a:gd name="connsiteY26" fmla="*/ 2297 h 10741"/>
                <a:gd name="connsiteX27" fmla="*/ 4192 w 10000"/>
                <a:gd name="connsiteY27" fmla="*/ 2396 h 10741"/>
                <a:gd name="connsiteX28" fmla="*/ 4213 w 10000"/>
                <a:gd name="connsiteY28" fmla="*/ 2482 h 10741"/>
                <a:gd name="connsiteX29" fmla="*/ 4250 w 10000"/>
                <a:gd name="connsiteY29" fmla="*/ 2542 h 10741"/>
                <a:gd name="connsiteX30" fmla="*/ 4450 w 10000"/>
                <a:gd name="connsiteY30" fmla="*/ 2530 h 10741"/>
                <a:gd name="connsiteX31" fmla="*/ 4646 w 10000"/>
                <a:gd name="connsiteY31" fmla="*/ 2482 h 10741"/>
                <a:gd name="connsiteX32" fmla="*/ 4833 w 10000"/>
                <a:gd name="connsiteY32" fmla="*/ 2405 h 10741"/>
                <a:gd name="connsiteX33" fmla="*/ 5025 w 10000"/>
                <a:gd name="connsiteY33" fmla="*/ 2297 h 10741"/>
                <a:gd name="connsiteX34" fmla="*/ 5200 w 10000"/>
                <a:gd name="connsiteY34" fmla="*/ 2172 h 10741"/>
                <a:gd name="connsiteX35" fmla="*/ 5371 w 10000"/>
                <a:gd name="connsiteY35" fmla="*/ 2020 h 10741"/>
                <a:gd name="connsiteX36" fmla="*/ 5533 w 10000"/>
                <a:gd name="connsiteY36" fmla="*/ 1859 h 10741"/>
                <a:gd name="connsiteX37" fmla="*/ 5683 w 10000"/>
                <a:gd name="connsiteY37" fmla="*/ 1690 h 10741"/>
                <a:gd name="connsiteX38" fmla="*/ 5829 w 10000"/>
                <a:gd name="connsiteY38" fmla="*/ 1511 h 10741"/>
                <a:gd name="connsiteX39" fmla="*/ 5954 w 10000"/>
                <a:gd name="connsiteY39" fmla="*/ 1326 h 10741"/>
                <a:gd name="connsiteX40" fmla="*/ 6071 w 10000"/>
                <a:gd name="connsiteY40" fmla="*/ 1147 h 10741"/>
                <a:gd name="connsiteX41" fmla="*/ 6167 w 10000"/>
                <a:gd name="connsiteY41" fmla="*/ 974 h 10741"/>
                <a:gd name="connsiteX42" fmla="*/ 6213 w 10000"/>
                <a:gd name="connsiteY42" fmla="*/ 974 h 10741"/>
                <a:gd name="connsiteX43" fmla="*/ 6213 w 10000"/>
                <a:gd name="connsiteY43" fmla="*/ 992 h 10741"/>
                <a:gd name="connsiteX44" fmla="*/ 6138 w 10000"/>
                <a:gd name="connsiteY44" fmla="*/ 1165 h 10741"/>
                <a:gd name="connsiteX45" fmla="*/ 6054 w 10000"/>
                <a:gd name="connsiteY45" fmla="*/ 1344 h 10741"/>
                <a:gd name="connsiteX46" fmla="*/ 5963 w 10000"/>
                <a:gd name="connsiteY46" fmla="*/ 1517 h 10741"/>
                <a:gd name="connsiteX47" fmla="*/ 5871 w 10000"/>
                <a:gd name="connsiteY47" fmla="*/ 1684 h 10741"/>
                <a:gd name="connsiteX48" fmla="*/ 5775 w 10000"/>
                <a:gd name="connsiteY48" fmla="*/ 1847 h 10741"/>
                <a:gd name="connsiteX49" fmla="*/ 5667 w 10000"/>
                <a:gd name="connsiteY49" fmla="*/ 1999 h 10741"/>
                <a:gd name="connsiteX50" fmla="*/ 5554 w 10000"/>
                <a:gd name="connsiteY50" fmla="*/ 2145 h 10741"/>
                <a:gd name="connsiteX51" fmla="*/ 5417 w 10000"/>
                <a:gd name="connsiteY51" fmla="*/ 2279 h 10741"/>
                <a:gd name="connsiteX52" fmla="*/ 5275 w 10000"/>
                <a:gd name="connsiteY52" fmla="*/ 2411 h 10741"/>
                <a:gd name="connsiteX53" fmla="*/ 5108 w 10000"/>
                <a:gd name="connsiteY53" fmla="*/ 2518 h 10741"/>
                <a:gd name="connsiteX54" fmla="*/ 4917 w 10000"/>
                <a:gd name="connsiteY54" fmla="*/ 2616 h 10741"/>
                <a:gd name="connsiteX55" fmla="*/ 4704 w 10000"/>
                <a:gd name="connsiteY55" fmla="*/ 2703 h 10741"/>
                <a:gd name="connsiteX56" fmla="*/ 4479 w 10000"/>
                <a:gd name="connsiteY56" fmla="*/ 2768 h 10741"/>
                <a:gd name="connsiteX57" fmla="*/ 4213 w 10000"/>
                <a:gd name="connsiteY57" fmla="*/ 2813 h 10741"/>
                <a:gd name="connsiteX58" fmla="*/ 4221 w 10000"/>
                <a:gd name="connsiteY58" fmla="*/ 3126 h 10741"/>
                <a:gd name="connsiteX59" fmla="*/ 4258 w 10000"/>
                <a:gd name="connsiteY59" fmla="*/ 3424 h 10741"/>
                <a:gd name="connsiteX60" fmla="*/ 4321 w 10000"/>
                <a:gd name="connsiteY60" fmla="*/ 3707 h 10741"/>
                <a:gd name="connsiteX61" fmla="*/ 4404 w 10000"/>
                <a:gd name="connsiteY61" fmla="*/ 3975 h 10741"/>
                <a:gd name="connsiteX62" fmla="*/ 4508 w 10000"/>
                <a:gd name="connsiteY62" fmla="*/ 4231 h 10741"/>
                <a:gd name="connsiteX63" fmla="*/ 4621 w 10000"/>
                <a:gd name="connsiteY63" fmla="*/ 4476 h 10741"/>
                <a:gd name="connsiteX64" fmla="*/ 4750 w 10000"/>
                <a:gd name="connsiteY64" fmla="*/ 4708 h 10741"/>
                <a:gd name="connsiteX65" fmla="*/ 4879 w 10000"/>
                <a:gd name="connsiteY65" fmla="*/ 4934 h 10741"/>
                <a:gd name="connsiteX66" fmla="*/ 4917 w 10000"/>
                <a:gd name="connsiteY66" fmla="*/ 4988 h 10741"/>
                <a:gd name="connsiteX67" fmla="*/ 4950 w 10000"/>
                <a:gd name="connsiteY67" fmla="*/ 5054 h 10741"/>
                <a:gd name="connsiteX68" fmla="*/ 4996 w 10000"/>
                <a:gd name="connsiteY68" fmla="*/ 5125 h 10741"/>
                <a:gd name="connsiteX69" fmla="*/ 5038 w 10000"/>
                <a:gd name="connsiteY69" fmla="*/ 5200 h 10741"/>
                <a:gd name="connsiteX70" fmla="*/ 5092 w 10000"/>
                <a:gd name="connsiteY70" fmla="*/ 5271 h 10741"/>
                <a:gd name="connsiteX71" fmla="*/ 5154 w 10000"/>
                <a:gd name="connsiteY71" fmla="*/ 5331 h 10741"/>
                <a:gd name="connsiteX72" fmla="*/ 5229 w 10000"/>
                <a:gd name="connsiteY72" fmla="*/ 5384 h 10741"/>
                <a:gd name="connsiteX73" fmla="*/ 5313 w 10000"/>
                <a:gd name="connsiteY73" fmla="*/ 5423 h 10741"/>
                <a:gd name="connsiteX74" fmla="*/ 5413 w 10000"/>
                <a:gd name="connsiteY74" fmla="*/ 5438 h 10741"/>
                <a:gd name="connsiteX75" fmla="*/ 5517 w 10000"/>
                <a:gd name="connsiteY75" fmla="*/ 5435 h 10741"/>
                <a:gd name="connsiteX76" fmla="*/ 5704 w 10000"/>
                <a:gd name="connsiteY76" fmla="*/ 5390 h 10741"/>
                <a:gd name="connsiteX77" fmla="*/ 5871 w 10000"/>
                <a:gd name="connsiteY77" fmla="*/ 5316 h 10741"/>
                <a:gd name="connsiteX78" fmla="*/ 6033 w 10000"/>
                <a:gd name="connsiteY78" fmla="*/ 5223 h 10741"/>
                <a:gd name="connsiteX79" fmla="*/ 6167 w 10000"/>
                <a:gd name="connsiteY79" fmla="*/ 5113 h 10741"/>
                <a:gd name="connsiteX80" fmla="*/ 6296 w 10000"/>
                <a:gd name="connsiteY80" fmla="*/ 4994 h 10741"/>
                <a:gd name="connsiteX81" fmla="*/ 6417 w 10000"/>
                <a:gd name="connsiteY81" fmla="*/ 4869 h 10741"/>
                <a:gd name="connsiteX82" fmla="*/ 6525 w 10000"/>
                <a:gd name="connsiteY82" fmla="*/ 4750 h 10741"/>
                <a:gd name="connsiteX83" fmla="*/ 6617 w 10000"/>
                <a:gd name="connsiteY83" fmla="*/ 4636 h 10741"/>
                <a:gd name="connsiteX84" fmla="*/ 6821 w 10000"/>
                <a:gd name="connsiteY84" fmla="*/ 4377 h 10741"/>
                <a:gd name="connsiteX85" fmla="*/ 7017 w 10000"/>
                <a:gd name="connsiteY85" fmla="*/ 4085 h 10741"/>
                <a:gd name="connsiteX86" fmla="*/ 7213 w 10000"/>
                <a:gd name="connsiteY86" fmla="*/ 3766 h 10741"/>
                <a:gd name="connsiteX87" fmla="*/ 7396 w 10000"/>
                <a:gd name="connsiteY87" fmla="*/ 3418 h 10741"/>
                <a:gd name="connsiteX88" fmla="*/ 7563 w 10000"/>
                <a:gd name="connsiteY88" fmla="*/ 3051 h 10741"/>
                <a:gd name="connsiteX89" fmla="*/ 7713 w 10000"/>
                <a:gd name="connsiteY89" fmla="*/ 2661 h 10741"/>
                <a:gd name="connsiteX90" fmla="*/ 7850 w 10000"/>
                <a:gd name="connsiteY90" fmla="*/ 2253 h 10741"/>
                <a:gd name="connsiteX91" fmla="*/ 7950 w 10000"/>
                <a:gd name="connsiteY91" fmla="*/ 1830 h 10741"/>
                <a:gd name="connsiteX92" fmla="*/ 8025 w 10000"/>
                <a:gd name="connsiteY92" fmla="*/ 1397 h 10741"/>
                <a:gd name="connsiteX93" fmla="*/ 8071 w 10000"/>
                <a:gd name="connsiteY93" fmla="*/ 954 h 10741"/>
                <a:gd name="connsiteX94" fmla="*/ 8108 w 10000"/>
                <a:gd name="connsiteY94" fmla="*/ 974 h 10741"/>
                <a:gd name="connsiteX95" fmla="*/ 8138 w 10000"/>
                <a:gd name="connsiteY95" fmla="*/ 1025 h 10741"/>
                <a:gd name="connsiteX96" fmla="*/ 8163 w 10000"/>
                <a:gd name="connsiteY96" fmla="*/ 1100 h 10741"/>
                <a:gd name="connsiteX97" fmla="*/ 8175 w 10000"/>
                <a:gd name="connsiteY97" fmla="*/ 1198 h 10741"/>
                <a:gd name="connsiteX98" fmla="*/ 8183 w 10000"/>
                <a:gd name="connsiteY98" fmla="*/ 1311 h 10741"/>
                <a:gd name="connsiteX99" fmla="*/ 8183 w 10000"/>
                <a:gd name="connsiteY99" fmla="*/ 1442 h 10741"/>
                <a:gd name="connsiteX100" fmla="*/ 8183 w 10000"/>
                <a:gd name="connsiteY100" fmla="*/ 1582 h 10741"/>
                <a:gd name="connsiteX101" fmla="*/ 8175 w 10000"/>
                <a:gd name="connsiteY101" fmla="*/ 1734 h 10741"/>
                <a:gd name="connsiteX102" fmla="*/ 8163 w 10000"/>
                <a:gd name="connsiteY102" fmla="*/ 1889 h 10741"/>
                <a:gd name="connsiteX103" fmla="*/ 8146 w 10000"/>
                <a:gd name="connsiteY103" fmla="*/ 2047 h 10741"/>
                <a:gd name="connsiteX104" fmla="*/ 8121 w 10000"/>
                <a:gd name="connsiteY104" fmla="*/ 2205 h 10741"/>
                <a:gd name="connsiteX105" fmla="*/ 8108 w 10000"/>
                <a:gd name="connsiteY105" fmla="*/ 2357 h 10741"/>
                <a:gd name="connsiteX106" fmla="*/ 8083 w 10000"/>
                <a:gd name="connsiteY106" fmla="*/ 2497 h 10741"/>
                <a:gd name="connsiteX107" fmla="*/ 8063 w 10000"/>
                <a:gd name="connsiteY107" fmla="*/ 2628 h 10741"/>
                <a:gd name="connsiteX108" fmla="*/ 8038 w 10000"/>
                <a:gd name="connsiteY108" fmla="*/ 2741 h 10741"/>
                <a:gd name="connsiteX109" fmla="*/ 8017 w 10000"/>
                <a:gd name="connsiteY109" fmla="*/ 2834 h 10741"/>
                <a:gd name="connsiteX110" fmla="*/ 8000 w 10000"/>
                <a:gd name="connsiteY110" fmla="*/ 2908 h 10741"/>
                <a:gd name="connsiteX111" fmla="*/ 7700 w 10000"/>
                <a:gd name="connsiteY111" fmla="*/ 3754 h 10741"/>
                <a:gd name="connsiteX112" fmla="*/ 7942 w 10000"/>
                <a:gd name="connsiteY112" fmla="*/ 3737 h 10741"/>
                <a:gd name="connsiteX113" fmla="*/ 8167 w 10000"/>
                <a:gd name="connsiteY113" fmla="*/ 3695 h 10741"/>
                <a:gd name="connsiteX114" fmla="*/ 8379 w 10000"/>
                <a:gd name="connsiteY114" fmla="*/ 3635 h 10741"/>
                <a:gd name="connsiteX115" fmla="*/ 8583 w 10000"/>
                <a:gd name="connsiteY115" fmla="*/ 3558 h 10741"/>
                <a:gd name="connsiteX116" fmla="*/ 8767 w 10000"/>
                <a:gd name="connsiteY116" fmla="*/ 3471 h 10741"/>
                <a:gd name="connsiteX117" fmla="*/ 8933 w 10000"/>
                <a:gd name="connsiteY117" fmla="*/ 3376 h 10741"/>
                <a:gd name="connsiteX118" fmla="*/ 9092 w 10000"/>
                <a:gd name="connsiteY118" fmla="*/ 3278 h 10741"/>
                <a:gd name="connsiteX119" fmla="*/ 9238 w 10000"/>
                <a:gd name="connsiteY119" fmla="*/ 3185 h 10741"/>
                <a:gd name="connsiteX120" fmla="*/ 9250 w 10000"/>
                <a:gd name="connsiteY120" fmla="*/ 3230 h 10741"/>
                <a:gd name="connsiteX121" fmla="*/ 9117 w 10000"/>
                <a:gd name="connsiteY121" fmla="*/ 3376 h 10741"/>
                <a:gd name="connsiteX122" fmla="*/ 8954 w 10000"/>
                <a:gd name="connsiteY122" fmla="*/ 3516 h 10741"/>
                <a:gd name="connsiteX123" fmla="*/ 8758 w 10000"/>
                <a:gd name="connsiteY123" fmla="*/ 3641 h 10741"/>
                <a:gd name="connsiteX124" fmla="*/ 8538 w 10000"/>
                <a:gd name="connsiteY124" fmla="*/ 3754 h 10741"/>
                <a:gd name="connsiteX125" fmla="*/ 8304 w 10000"/>
                <a:gd name="connsiteY125" fmla="*/ 3856 h 10741"/>
                <a:gd name="connsiteX126" fmla="*/ 8054 w 10000"/>
                <a:gd name="connsiteY126" fmla="*/ 3945 h 10741"/>
                <a:gd name="connsiteX127" fmla="*/ 7796 w 10000"/>
                <a:gd name="connsiteY127" fmla="*/ 4014 h 10741"/>
                <a:gd name="connsiteX128" fmla="*/ 7533 w 10000"/>
                <a:gd name="connsiteY128" fmla="*/ 4064 h 10741"/>
                <a:gd name="connsiteX129" fmla="*/ 7479 w 10000"/>
                <a:gd name="connsiteY129" fmla="*/ 4184 h 10741"/>
                <a:gd name="connsiteX130" fmla="*/ 7404 w 10000"/>
                <a:gd name="connsiteY130" fmla="*/ 4324 h 10741"/>
                <a:gd name="connsiteX131" fmla="*/ 7321 w 10000"/>
                <a:gd name="connsiteY131" fmla="*/ 4470 h 10741"/>
                <a:gd name="connsiteX132" fmla="*/ 7213 w 10000"/>
                <a:gd name="connsiteY132" fmla="*/ 4628 h 10741"/>
                <a:gd name="connsiteX133" fmla="*/ 7100 w 10000"/>
                <a:gd name="connsiteY133" fmla="*/ 4794 h 10741"/>
                <a:gd name="connsiteX134" fmla="*/ 6979 w 10000"/>
                <a:gd name="connsiteY134" fmla="*/ 4958 h 10741"/>
                <a:gd name="connsiteX135" fmla="*/ 6850 w 10000"/>
                <a:gd name="connsiteY135" fmla="*/ 5113 h 10741"/>
                <a:gd name="connsiteX136" fmla="*/ 6721 w 10000"/>
                <a:gd name="connsiteY136" fmla="*/ 5265 h 10741"/>
                <a:gd name="connsiteX137" fmla="*/ 6600 w 10000"/>
                <a:gd name="connsiteY137" fmla="*/ 5405 h 10741"/>
                <a:gd name="connsiteX138" fmla="*/ 6471 w 10000"/>
                <a:gd name="connsiteY138" fmla="*/ 5530 h 10741"/>
                <a:gd name="connsiteX139" fmla="*/ 6358 w 10000"/>
                <a:gd name="connsiteY139" fmla="*/ 5641 h 10741"/>
                <a:gd name="connsiteX140" fmla="*/ 6250 w 10000"/>
                <a:gd name="connsiteY140" fmla="*/ 5721 h 10741"/>
                <a:gd name="connsiteX141" fmla="*/ 6267 w 10000"/>
                <a:gd name="connsiteY141" fmla="*/ 5781 h 10741"/>
                <a:gd name="connsiteX142" fmla="*/ 6296 w 10000"/>
                <a:gd name="connsiteY142" fmla="*/ 5793 h 10741"/>
                <a:gd name="connsiteX143" fmla="*/ 6479 w 10000"/>
                <a:gd name="connsiteY143" fmla="*/ 5754 h 10741"/>
                <a:gd name="connsiteX144" fmla="*/ 6663 w 10000"/>
                <a:gd name="connsiteY144" fmla="*/ 5736 h 10741"/>
                <a:gd name="connsiteX145" fmla="*/ 6858 w 10000"/>
                <a:gd name="connsiteY145" fmla="*/ 5736 h 10741"/>
                <a:gd name="connsiteX146" fmla="*/ 7046 w 10000"/>
                <a:gd name="connsiteY146" fmla="*/ 5742 h 10741"/>
                <a:gd name="connsiteX147" fmla="*/ 7246 w 10000"/>
                <a:gd name="connsiteY147" fmla="*/ 5748 h 10741"/>
                <a:gd name="connsiteX148" fmla="*/ 7425 w 10000"/>
                <a:gd name="connsiteY148" fmla="*/ 5748 h 10741"/>
                <a:gd name="connsiteX149" fmla="*/ 7600 w 10000"/>
                <a:gd name="connsiteY149" fmla="*/ 5733 h 10741"/>
                <a:gd name="connsiteX150" fmla="*/ 7950 w 10000"/>
                <a:gd name="connsiteY150" fmla="*/ 5673 h 10741"/>
                <a:gd name="connsiteX151" fmla="*/ 8275 w 10000"/>
                <a:gd name="connsiteY151" fmla="*/ 5596 h 10741"/>
                <a:gd name="connsiteX152" fmla="*/ 8579 w 10000"/>
                <a:gd name="connsiteY152" fmla="*/ 5504 h 10741"/>
                <a:gd name="connsiteX153" fmla="*/ 8858 w 10000"/>
                <a:gd name="connsiteY153" fmla="*/ 5390 h 10741"/>
                <a:gd name="connsiteX154" fmla="*/ 9117 w 10000"/>
                <a:gd name="connsiteY154" fmla="*/ 5265 h 10741"/>
                <a:gd name="connsiteX155" fmla="*/ 9350 w 10000"/>
                <a:gd name="connsiteY155" fmla="*/ 5119 h 10741"/>
                <a:gd name="connsiteX156" fmla="*/ 9563 w 10000"/>
                <a:gd name="connsiteY156" fmla="*/ 4967 h 10741"/>
                <a:gd name="connsiteX157" fmla="*/ 9758 w 10000"/>
                <a:gd name="connsiteY157" fmla="*/ 4794 h 10741"/>
                <a:gd name="connsiteX158" fmla="*/ 9933 w 10000"/>
                <a:gd name="connsiteY158" fmla="*/ 4610 h 10741"/>
                <a:gd name="connsiteX159" fmla="*/ 10000 w 10000"/>
                <a:gd name="connsiteY159" fmla="*/ 4648 h 10741"/>
                <a:gd name="connsiteX160" fmla="*/ 10000 w 10000"/>
                <a:gd name="connsiteY160" fmla="*/ 4660 h 10741"/>
                <a:gd name="connsiteX161" fmla="*/ 9904 w 10000"/>
                <a:gd name="connsiteY161" fmla="*/ 4827 h 10741"/>
                <a:gd name="connsiteX162" fmla="*/ 9767 w 10000"/>
                <a:gd name="connsiteY162" fmla="*/ 5000 h 10741"/>
                <a:gd name="connsiteX163" fmla="*/ 9600 w 10000"/>
                <a:gd name="connsiteY163" fmla="*/ 5173 h 10741"/>
                <a:gd name="connsiteX164" fmla="*/ 9404 w 10000"/>
                <a:gd name="connsiteY164" fmla="*/ 5343 h 10741"/>
                <a:gd name="connsiteX165" fmla="*/ 9183 w 10000"/>
                <a:gd name="connsiteY165" fmla="*/ 5504 h 10741"/>
                <a:gd name="connsiteX166" fmla="*/ 8950 w 10000"/>
                <a:gd name="connsiteY166" fmla="*/ 5662 h 10741"/>
                <a:gd name="connsiteX167" fmla="*/ 8704 w 10000"/>
                <a:gd name="connsiteY167" fmla="*/ 5802 h 10741"/>
                <a:gd name="connsiteX168" fmla="*/ 8463 w 10000"/>
                <a:gd name="connsiteY168" fmla="*/ 5927 h 10741"/>
                <a:gd name="connsiteX169" fmla="*/ 8229 w 10000"/>
                <a:gd name="connsiteY169" fmla="*/ 6025 h 10741"/>
                <a:gd name="connsiteX170" fmla="*/ 8000 w 10000"/>
                <a:gd name="connsiteY170" fmla="*/ 6105 h 10741"/>
                <a:gd name="connsiteX171" fmla="*/ 7879 w 10000"/>
                <a:gd name="connsiteY171" fmla="*/ 6132 h 10741"/>
                <a:gd name="connsiteX172" fmla="*/ 7729 w 10000"/>
                <a:gd name="connsiteY172" fmla="*/ 6153 h 10741"/>
                <a:gd name="connsiteX173" fmla="*/ 7563 w 10000"/>
                <a:gd name="connsiteY173" fmla="*/ 6177 h 10741"/>
                <a:gd name="connsiteX174" fmla="*/ 7388 w 10000"/>
                <a:gd name="connsiteY174" fmla="*/ 6198 h 10741"/>
                <a:gd name="connsiteX175" fmla="*/ 7204 w 10000"/>
                <a:gd name="connsiteY175" fmla="*/ 6219 h 10741"/>
                <a:gd name="connsiteX176" fmla="*/ 7017 w 10000"/>
                <a:gd name="connsiteY176" fmla="*/ 6240 h 10741"/>
                <a:gd name="connsiteX177" fmla="*/ 6842 w 10000"/>
                <a:gd name="connsiteY177" fmla="*/ 6263 h 10741"/>
                <a:gd name="connsiteX178" fmla="*/ 6675 w 10000"/>
                <a:gd name="connsiteY178" fmla="*/ 6290 h 10741"/>
                <a:gd name="connsiteX179" fmla="*/ 6517 w 10000"/>
                <a:gd name="connsiteY179" fmla="*/ 6329 h 10741"/>
                <a:gd name="connsiteX180" fmla="*/ 6388 w 10000"/>
                <a:gd name="connsiteY180" fmla="*/ 6365 h 10741"/>
                <a:gd name="connsiteX181" fmla="*/ 6288 w 10000"/>
                <a:gd name="connsiteY181" fmla="*/ 6415 h 10741"/>
                <a:gd name="connsiteX182" fmla="*/ 6213 w 10000"/>
                <a:gd name="connsiteY182" fmla="*/ 6475 h 10741"/>
                <a:gd name="connsiteX183" fmla="*/ 6092 w 10000"/>
                <a:gd name="connsiteY183" fmla="*/ 6648 h 10741"/>
                <a:gd name="connsiteX184" fmla="*/ 6008 w 10000"/>
                <a:gd name="connsiteY184" fmla="*/ 6836 h 10741"/>
                <a:gd name="connsiteX185" fmla="*/ 5942 w 10000"/>
                <a:gd name="connsiteY185" fmla="*/ 7032 h 10741"/>
                <a:gd name="connsiteX186" fmla="*/ 5904 w 10000"/>
                <a:gd name="connsiteY186" fmla="*/ 7232 h 10741"/>
                <a:gd name="connsiteX187" fmla="*/ 5888 w 10000"/>
                <a:gd name="connsiteY187" fmla="*/ 7443 h 10741"/>
                <a:gd name="connsiteX188" fmla="*/ 5879 w 10000"/>
                <a:gd name="connsiteY188" fmla="*/ 7655 h 10741"/>
                <a:gd name="connsiteX189" fmla="*/ 5888 w 10000"/>
                <a:gd name="connsiteY189" fmla="*/ 7867 h 10741"/>
                <a:gd name="connsiteX190" fmla="*/ 5904 w 10000"/>
                <a:gd name="connsiteY190" fmla="*/ 8084 h 10741"/>
                <a:gd name="connsiteX191" fmla="*/ 5925 w 10000"/>
                <a:gd name="connsiteY191" fmla="*/ 8299 h 10741"/>
                <a:gd name="connsiteX192" fmla="*/ 5950 w 10000"/>
                <a:gd name="connsiteY192" fmla="*/ 8510 h 10741"/>
                <a:gd name="connsiteX193" fmla="*/ 5954 w 10000"/>
                <a:gd name="connsiteY193" fmla="*/ 8820 h 10741"/>
                <a:gd name="connsiteX194" fmla="*/ 5933 w 10000"/>
                <a:gd name="connsiteY194" fmla="*/ 9130 h 10741"/>
                <a:gd name="connsiteX195" fmla="*/ 5896 w 10000"/>
                <a:gd name="connsiteY195" fmla="*/ 9428 h 10741"/>
                <a:gd name="connsiteX196" fmla="*/ 5850 w 10000"/>
                <a:gd name="connsiteY196" fmla="*/ 9720 h 10741"/>
                <a:gd name="connsiteX197" fmla="*/ 5909 w 10000"/>
                <a:gd name="connsiteY197" fmla="*/ 10741 h 10741"/>
                <a:gd name="connsiteX198" fmla="*/ 4117 w 10000"/>
                <a:gd name="connsiteY198" fmla="*/ 10686 h 10741"/>
                <a:gd name="connsiteX199" fmla="*/ 4309 w 10000"/>
                <a:gd name="connsiteY199" fmla="*/ 10293 h 10741"/>
                <a:gd name="connsiteX200" fmla="*/ 4546 w 10000"/>
                <a:gd name="connsiteY200" fmla="*/ 9848 h 10741"/>
                <a:gd name="connsiteX201" fmla="*/ 4629 w 10000"/>
                <a:gd name="connsiteY201" fmla="*/ 9687 h 10741"/>
                <a:gd name="connsiteX202" fmla="*/ 4700 w 10000"/>
                <a:gd name="connsiteY202" fmla="*/ 9508 h 10741"/>
                <a:gd name="connsiteX203" fmla="*/ 4767 w 10000"/>
                <a:gd name="connsiteY203" fmla="*/ 9309 h 10741"/>
                <a:gd name="connsiteX204" fmla="*/ 4829 w 10000"/>
                <a:gd name="connsiteY204" fmla="*/ 9097 h 10741"/>
                <a:gd name="connsiteX205" fmla="*/ 4879 w 10000"/>
                <a:gd name="connsiteY205" fmla="*/ 8868 h 10741"/>
                <a:gd name="connsiteX206" fmla="*/ 4917 w 10000"/>
                <a:gd name="connsiteY206" fmla="*/ 8635 h 10741"/>
                <a:gd name="connsiteX207" fmla="*/ 4954 w 10000"/>
                <a:gd name="connsiteY207" fmla="*/ 8391 h 10741"/>
                <a:gd name="connsiteX208" fmla="*/ 4979 w 10000"/>
                <a:gd name="connsiteY208" fmla="*/ 8144 h 10741"/>
                <a:gd name="connsiteX209" fmla="*/ 5000 w 10000"/>
                <a:gd name="connsiteY209" fmla="*/ 7887 h 10741"/>
                <a:gd name="connsiteX210" fmla="*/ 5000 w 10000"/>
                <a:gd name="connsiteY210" fmla="*/ 7634 h 10741"/>
                <a:gd name="connsiteX211" fmla="*/ 5000 w 10000"/>
                <a:gd name="connsiteY211" fmla="*/ 7384 h 10741"/>
                <a:gd name="connsiteX212" fmla="*/ 4979 w 10000"/>
                <a:gd name="connsiteY212" fmla="*/ 7133 h 10741"/>
                <a:gd name="connsiteX213" fmla="*/ 4950 w 10000"/>
                <a:gd name="connsiteY213" fmla="*/ 6892 h 10741"/>
                <a:gd name="connsiteX214" fmla="*/ 4913 w 10000"/>
                <a:gd name="connsiteY214" fmla="*/ 6657 h 10741"/>
                <a:gd name="connsiteX215" fmla="*/ 4858 w 10000"/>
                <a:gd name="connsiteY215" fmla="*/ 6430 h 10741"/>
                <a:gd name="connsiteX216" fmla="*/ 4783 w 10000"/>
                <a:gd name="connsiteY216" fmla="*/ 6219 h 10741"/>
                <a:gd name="connsiteX217" fmla="*/ 4700 w 10000"/>
                <a:gd name="connsiteY217" fmla="*/ 6019 h 10741"/>
                <a:gd name="connsiteX218" fmla="*/ 4600 w 10000"/>
                <a:gd name="connsiteY218" fmla="*/ 5840 h 10741"/>
                <a:gd name="connsiteX219" fmla="*/ 4488 w 10000"/>
                <a:gd name="connsiteY219" fmla="*/ 5682 h 10741"/>
                <a:gd name="connsiteX220" fmla="*/ 4358 w 10000"/>
                <a:gd name="connsiteY220" fmla="*/ 5542 h 10741"/>
                <a:gd name="connsiteX221" fmla="*/ 4213 w 10000"/>
                <a:gd name="connsiteY221" fmla="*/ 5429 h 10741"/>
                <a:gd name="connsiteX222" fmla="*/ 4046 w 10000"/>
                <a:gd name="connsiteY222" fmla="*/ 5343 h 10741"/>
                <a:gd name="connsiteX223" fmla="*/ 3904 w 10000"/>
                <a:gd name="connsiteY223" fmla="*/ 5292 h 10741"/>
                <a:gd name="connsiteX224" fmla="*/ 3746 w 10000"/>
                <a:gd name="connsiteY224" fmla="*/ 5271 h 10741"/>
                <a:gd name="connsiteX225" fmla="*/ 3583 w 10000"/>
                <a:gd name="connsiteY225" fmla="*/ 5271 h 10741"/>
                <a:gd name="connsiteX226" fmla="*/ 3413 w 10000"/>
                <a:gd name="connsiteY226" fmla="*/ 5286 h 10741"/>
                <a:gd name="connsiteX227" fmla="*/ 3246 w 10000"/>
                <a:gd name="connsiteY227" fmla="*/ 5310 h 10741"/>
                <a:gd name="connsiteX228" fmla="*/ 3079 w 10000"/>
                <a:gd name="connsiteY228" fmla="*/ 5343 h 10741"/>
                <a:gd name="connsiteX229" fmla="*/ 2913 w 10000"/>
                <a:gd name="connsiteY229" fmla="*/ 5369 h 10741"/>
                <a:gd name="connsiteX230" fmla="*/ 2750 w 10000"/>
                <a:gd name="connsiteY230" fmla="*/ 5396 h 10741"/>
                <a:gd name="connsiteX231" fmla="*/ 2600 w 10000"/>
                <a:gd name="connsiteY231" fmla="*/ 5411 h 10741"/>
                <a:gd name="connsiteX232" fmla="*/ 2258 w 10000"/>
                <a:gd name="connsiteY232" fmla="*/ 5423 h 10741"/>
                <a:gd name="connsiteX233" fmla="*/ 1925 w 10000"/>
                <a:gd name="connsiteY233" fmla="*/ 5411 h 10741"/>
                <a:gd name="connsiteX234" fmla="*/ 1617 w 10000"/>
                <a:gd name="connsiteY234" fmla="*/ 5384 h 10741"/>
                <a:gd name="connsiteX235" fmla="*/ 1321 w 10000"/>
                <a:gd name="connsiteY235" fmla="*/ 5346 h 10741"/>
                <a:gd name="connsiteX236" fmla="*/ 1033 w 10000"/>
                <a:gd name="connsiteY236" fmla="*/ 5298 h 10741"/>
                <a:gd name="connsiteX237" fmla="*/ 758 w 10000"/>
                <a:gd name="connsiteY237" fmla="*/ 5250 h 10741"/>
                <a:gd name="connsiteX238" fmla="*/ 500 w 10000"/>
                <a:gd name="connsiteY238" fmla="*/ 5197 h 10741"/>
                <a:gd name="connsiteX239" fmla="*/ 517 w 10000"/>
                <a:gd name="connsiteY239" fmla="*/ 5137 h 10741"/>
                <a:gd name="connsiteX240" fmla="*/ 871 w 10000"/>
                <a:gd name="connsiteY240" fmla="*/ 5173 h 10741"/>
                <a:gd name="connsiteX241" fmla="*/ 1221 w 10000"/>
                <a:gd name="connsiteY241" fmla="*/ 5197 h 10741"/>
                <a:gd name="connsiteX242" fmla="*/ 1563 w 10000"/>
                <a:gd name="connsiteY242" fmla="*/ 5206 h 10741"/>
                <a:gd name="connsiteX243" fmla="*/ 1896 w 10000"/>
                <a:gd name="connsiteY243" fmla="*/ 5197 h 10741"/>
                <a:gd name="connsiteX244" fmla="*/ 2221 w 10000"/>
                <a:gd name="connsiteY244" fmla="*/ 5164 h 10741"/>
                <a:gd name="connsiteX245" fmla="*/ 2538 w 10000"/>
                <a:gd name="connsiteY245" fmla="*/ 5113 h 10741"/>
                <a:gd name="connsiteX246" fmla="*/ 2842 w 10000"/>
                <a:gd name="connsiteY246" fmla="*/ 5045 h 10741"/>
                <a:gd name="connsiteX247" fmla="*/ 3129 w 10000"/>
                <a:gd name="connsiteY247" fmla="*/ 4946 h 10741"/>
                <a:gd name="connsiteX248" fmla="*/ 3500 w 10000"/>
                <a:gd name="connsiteY248" fmla="*/ 4815 h 10741"/>
                <a:gd name="connsiteX249" fmla="*/ 2821 w 10000"/>
                <a:gd name="connsiteY249" fmla="*/ 4389 h 10741"/>
                <a:gd name="connsiteX250" fmla="*/ 2213 w 10000"/>
                <a:gd name="connsiteY250" fmla="*/ 3912 h 10741"/>
                <a:gd name="connsiteX251" fmla="*/ 1879 w 10000"/>
                <a:gd name="connsiteY251" fmla="*/ 3939 h 10741"/>
                <a:gd name="connsiteX252" fmla="*/ 1554 w 10000"/>
                <a:gd name="connsiteY252" fmla="*/ 3939 h 10741"/>
                <a:gd name="connsiteX253" fmla="*/ 1258 w 10000"/>
                <a:gd name="connsiteY253" fmla="*/ 3912 h 10741"/>
                <a:gd name="connsiteX254" fmla="*/ 979 w 10000"/>
                <a:gd name="connsiteY254" fmla="*/ 3856 h 10741"/>
                <a:gd name="connsiteX255" fmla="*/ 721 w 10000"/>
                <a:gd name="connsiteY255" fmla="*/ 3775 h 10741"/>
                <a:gd name="connsiteX256" fmla="*/ 496 w 10000"/>
                <a:gd name="connsiteY256" fmla="*/ 3674 h 10741"/>
                <a:gd name="connsiteX257" fmla="*/ 296 w 10000"/>
                <a:gd name="connsiteY257" fmla="*/ 3549 h 10741"/>
                <a:gd name="connsiteX258" fmla="*/ 129 w 10000"/>
                <a:gd name="connsiteY258" fmla="*/ 3403 h 10741"/>
                <a:gd name="connsiteX259" fmla="*/ 0 w 10000"/>
                <a:gd name="connsiteY259" fmla="*/ 3245 h 10741"/>
                <a:gd name="connsiteX260" fmla="*/ 17 w 10000"/>
                <a:gd name="connsiteY260" fmla="*/ 3218 h 10741"/>
                <a:gd name="connsiteX261" fmla="*/ 71 w 10000"/>
                <a:gd name="connsiteY261" fmla="*/ 3245 h 10741"/>
                <a:gd name="connsiteX262" fmla="*/ 138 w 10000"/>
                <a:gd name="connsiteY262" fmla="*/ 3349 h 10741"/>
                <a:gd name="connsiteX263" fmla="*/ 246 w 10000"/>
                <a:gd name="connsiteY263" fmla="*/ 3439 h 10741"/>
                <a:gd name="connsiteX264" fmla="*/ 379 w 10000"/>
                <a:gd name="connsiteY264" fmla="*/ 3528 h 10741"/>
                <a:gd name="connsiteX265" fmla="*/ 538 w 10000"/>
                <a:gd name="connsiteY265" fmla="*/ 3597 h 10741"/>
                <a:gd name="connsiteX266" fmla="*/ 721 w 10000"/>
                <a:gd name="connsiteY266" fmla="*/ 3656 h 10741"/>
                <a:gd name="connsiteX267" fmla="*/ 913 w 10000"/>
                <a:gd name="connsiteY267" fmla="*/ 3701 h 10741"/>
                <a:gd name="connsiteX268" fmla="*/ 1117 w 10000"/>
                <a:gd name="connsiteY268" fmla="*/ 3728 h 10741"/>
                <a:gd name="connsiteX269" fmla="*/ 1329 w 10000"/>
                <a:gd name="connsiteY269" fmla="*/ 3737 h 10741"/>
                <a:gd name="connsiteX270" fmla="*/ 1533 w 10000"/>
                <a:gd name="connsiteY270" fmla="*/ 3734 h 10741"/>
                <a:gd name="connsiteX271" fmla="*/ 1646 w 10000"/>
                <a:gd name="connsiteY271" fmla="*/ 3722 h 10741"/>
                <a:gd name="connsiteX272" fmla="*/ 1746 w 10000"/>
                <a:gd name="connsiteY272" fmla="*/ 3722 h 10741"/>
                <a:gd name="connsiteX273" fmla="*/ 1833 w 10000"/>
                <a:gd name="connsiteY273" fmla="*/ 3710 h 10741"/>
                <a:gd name="connsiteX274" fmla="*/ 1917 w 10000"/>
                <a:gd name="connsiteY274" fmla="*/ 3695 h 10741"/>
                <a:gd name="connsiteX275" fmla="*/ 1988 w 10000"/>
                <a:gd name="connsiteY275" fmla="*/ 3662 h 10741"/>
                <a:gd name="connsiteX276" fmla="*/ 1788 w 10000"/>
                <a:gd name="connsiteY276" fmla="*/ 3391 h 10741"/>
                <a:gd name="connsiteX277" fmla="*/ 1617 w 10000"/>
                <a:gd name="connsiteY277" fmla="*/ 3126 h 10741"/>
                <a:gd name="connsiteX278" fmla="*/ 1454 w 10000"/>
                <a:gd name="connsiteY278" fmla="*/ 2849 h 10741"/>
                <a:gd name="connsiteX279" fmla="*/ 1313 w 10000"/>
                <a:gd name="connsiteY279" fmla="*/ 2563 h 10741"/>
                <a:gd name="connsiteX280" fmla="*/ 1175 w 10000"/>
                <a:gd name="connsiteY280" fmla="*/ 2253 h 10741"/>
                <a:gd name="connsiteX281" fmla="*/ 1046 w 10000"/>
                <a:gd name="connsiteY281" fmla="*/ 1919 h 10741"/>
                <a:gd name="connsiteX282" fmla="*/ 1033 w 10000"/>
                <a:gd name="connsiteY282" fmla="*/ 1859 h 10741"/>
                <a:gd name="connsiteX283" fmla="*/ 1000 w 10000"/>
                <a:gd name="connsiteY283" fmla="*/ 1776 h 10741"/>
                <a:gd name="connsiteX284" fmla="*/ 979 w 10000"/>
                <a:gd name="connsiteY284" fmla="*/ 1684 h 10741"/>
                <a:gd name="connsiteX285" fmla="*/ 950 w 10000"/>
                <a:gd name="connsiteY285" fmla="*/ 1591 h 10741"/>
                <a:gd name="connsiteX286" fmla="*/ 925 w 10000"/>
                <a:gd name="connsiteY286" fmla="*/ 1490 h 10741"/>
                <a:gd name="connsiteX287" fmla="*/ 917 w 10000"/>
                <a:gd name="connsiteY287" fmla="*/ 1397 h 10741"/>
                <a:gd name="connsiteX288" fmla="*/ 917 w 10000"/>
                <a:gd name="connsiteY288" fmla="*/ 1311 h 10741"/>
                <a:gd name="connsiteX289" fmla="*/ 933 w 10000"/>
                <a:gd name="connsiteY289" fmla="*/ 1234 h 10741"/>
                <a:gd name="connsiteX290" fmla="*/ 963 w 10000"/>
                <a:gd name="connsiteY290" fmla="*/ 1180 h 10741"/>
                <a:gd name="connsiteX291" fmla="*/ 1000 w 10000"/>
                <a:gd name="connsiteY291" fmla="*/ 1192 h 10741"/>
                <a:gd name="connsiteX292" fmla="*/ 1033 w 10000"/>
                <a:gd name="connsiteY292" fmla="*/ 1496 h 10741"/>
                <a:gd name="connsiteX293" fmla="*/ 1108 w 10000"/>
                <a:gd name="connsiteY293" fmla="*/ 1800 h 10741"/>
                <a:gd name="connsiteX294" fmla="*/ 1221 w 10000"/>
                <a:gd name="connsiteY294" fmla="*/ 2098 h 10741"/>
                <a:gd name="connsiteX295" fmla="*/ 1358 w 10000"/>
                <a:gd name="connsiteY295" fmla="*/ 2372 h 10741"/>
                <a:gd name="connsiteX296" fmla="*/ 1508 w 10000"/>
                <a:gd name="connsiteY296" fmla="*/ 2628 h 10741"/>
                <a:gd name="connsiteX297" fmla="*/ 1646 w 10000"/>
                <a:gd name="connsiteY297" fmla="*/ 2795 h 10741"/>
                <a:gd name="connsiteX298" fmla="*/ 1629 w 10000"/>
                <a:gd name="connsiteY298" fmla="*/ 2801 h 10741"/>
                <a:gd name="connsiteX299" fmla="*/ 1629 w 10000"/>
                <a:gd name="connsiteY299" fmla="*/ 2807 h 10741"/>
                <a:gd name="connsiteX300" fmla="*/ 1638 w 10000"/>
                <a:gd name="connsiteY300" fmla="*/ 2813 h 10741"/>
                <a:gd name="connsiteX301" fmla="*/ 1646 w 10000"/>
                <a:gd name="connsiteY301" fmla="*/ 2816 h 10741"/>
                <a:gd name="connsiteX302" fmla="*/ 1663 w 10000"/>
                <a:gd name="connsiteY302" fmla="*/ 2822 h 10741"/>
                <a:gd name="connsiteX303" fmla="*/ 1667 w 10000"/>
                <a:gd name="connsiteY303" fmla="*/ 2834 h 10741"/>
                <a:gd name="connsiteX304" fmla="*/ 1675 w 10000"/>
                <a:gd name="connsiteY304" fmla="*/ 2840 h 10741"/>
                <a:gd name="connsiteX305" fmla="*/ 1683 w 10000"/>
                <a:gd name="connsiteY305" fmla="*/ 2849 h 10741"/>
                <a:gd name="connsiteX306" fmla="*/ 1683 w 10000"/>
                <a:gd name="connsiteY306" fmla="*/ 2843 h 10741"/>
                <a:gd name="connsiteX307" fmla="*/ 1675 w 10000"/>
                <a:gd name="connsiteY307" fmla="*/ 2840 h 10741"/>
                <a:gd name="connsiteX308" fmla="*/ 1675 w 10000"/>
                <a:gd name="connsiteY308" fmla="*/ 2840 h 10741"/>
                <a:gd name="connsiteX309" fmla="*/ 1646 w 10000"/>
                <a:gd name="connsiteY309" fmla="*/ 2795 h 10741"/>
                <a:gd name="connsiteX310" fmla="*/ 1746 w 10000"/>
                <a:gd name="connsiteY310" fmla="*/ 2741 h 10741"/>
                <a:gd name="connsiteX311" fmla="*/ 1842 w 10000"/>
                <a:gd name="connsiteY311" fmla="*/ 2649 h 10741"/>
                <a:gd name="connsiteX312" fmla="*/ 1933 w 10000"/>
                <a:gd name="connsiteY312" fmla="*/ 2542 h 10741"/>
                <a:gd name="connsiteX313" fmla="*/ 2017 w 10000"/>
                <a:gd name="connsiteY313" fmla="*/ 2411 h 10741"/>
                <a:gd name="connsiteX314" fmla="*/ 2092 w 10000"/>
                <a:gd name="connsiteY314" fmla="*/ 2265 h 10741"/>
                <a:gd name="connsiteX315" fmla="*/ 2163 w 10000"/>
                <a:gd name="connsiteY315" fmla="*/ 2113 h 10741"/>
                <a:gd name="connsiteX316" fmla="*/ 2221 w 10000"/>
                <a:gd name="connsiteY316" fmla="*/ 1955 h 10741"/>
                <a:gd name="connsiteX317" fmla="*/ 2275 w 10000"/>
                <a:gd name="connsiteY317" fmla="*/ 1803 h 10741"/>
                <a:gd name="connsiteX318" fmla="*/ 2321 w 10000"/>
                <a:gd name="connsiteY318" fmla="*/ 1657 h 10741"/>
                <a:gd name="connsiteX319" fmla="*/ 2329 w 10000"/>
                <a:gd name="connsiteY319" fmla="*/ 1853 h 10741"/>
                <a:gd name="connsiteX320" fmla="*/ 2321 w 10000"/>
                <a:gd name="connsiteY320" fmla="*/ 2032 h 10741"/>
                <a:gd name="connsiteX321" fmla="*/ 2283 w 10000"/>
                <a:gd name="connsiteY321" fmla="*/ 2199 h 10741"/>
                <a:gd name="connsiteX322" fmla="*/ 2229 w 10000"/>
                <a:gd name="connsiteY322" fmla="*/ 2366 h 10741"/>
                <a:gd name="connsiteX323" fmla="*/ 2154 w 10000"/>
                <a:gd name="connsiteY323" fmla="*/ 2524 h 10741"/>
                <a:gd name="connsiteX324" fmla="*/ 2046 w 10000"/>
                <a:gd name="connsiteY324" fmla="*/ 2682 h 10741"/>
                <a:gd name="connsiteX325" fmla="*/ 1796 w 10000"/>
                <a:gd name="connsiteY325" fmla="*/ 3027 h 10741"/>
                <a:gd name="connsiteX326" fmla="*/ 2054 w 10000"/>
                <a:gd name="connsiteY326" fmla="*/ 3305 h 10741"/>
                <a:gd name="connsiteX327" fmla="*/ 2333 w 10000"/>
                <a:gd name="connsiteY327" fmla="*/ 3564 h 10741"/>
                <a:gd name="connsiteX328" fmla="*/ 2638 w 10000"/>
                <a:gd name="connsiteY328" fmla="*/ 3808 h 10741"/>
                <a:gd name="connsiteX329" fmla="*/ 2963 w 10000"/>
                <a:gd name="connsiteY329" fmla="*/ 4032 h 10741"/>
                <a:gd name="connsiteX330" fmla="*/ 4129 w 10000"/>
                <a:gd name="connsiteY330" fmla="*/ 4610 h 10741"/>
                <a:gd name="connsiteX331" fmla="*/ 4167 w 10000"/>
                <a:gd name="connsiteY331" fmla="*/ 4589 h 10741"/>
                <a:gd name="connsiteX332" fmla="*/ 4071 w 10000"/>
                <a:gd name="connsiteY332" fmla="*/ 4333 h 10741"/>
                <a:gd name="connsiteX333" fmla="*/ 3996 w 10000"/>
                <a:gd name="connsiteY333" fmla="*/ 4058 h 10741"/>
                <a:gd name="connsiteX334" fmla="*/ 3933 w 10000"/>
                <a:gd name="connsiteY334" fmla="*/ 3760 h 10741"/>
                <a:gd name="connsiteX335" fmla="*/ 3904 w 10000"/>
                <a:gd name="connsiteY335" fmla="*/ 3456 h 10741"/>
                <a:gd name="connsiteX336" fmla="*/ 3879 w 10000"/>
                <a:gd name="connsiteY336" fmla="*/ 3138 h 10741"/>
                <a:gd name="connsiteX337" fmla="*/ 3879 w 10000"/>
                <a:gd name="connsiteY337" fmla="*/ 2813 h 10741"/>
                <a:gd name="connsiteX338" fmla="*/ 3896 w 10000"/>
                <a:gd name="connsiteY338" fmla="*/ 2485 h 10741"/>
                <a:gd name="connsiteX339" fmla="*/ 3933 w 10000"/>
                <a:gd name="connsiteY339" fmla="*/ 2160 h 10741"/>
                <a:gd name="connsiteX340" fmla="*/ 3988 w 10000"/>
                <a:gd name="connsiteY340" fmla="*/ 1836 h 10741"/>
                <a:gd name="connsiteX341" fmla="*/ 4046 w 10000"/>
                <a:gd name="connsiteY341" fmla="*/ 1523 h 10741"/>
                <a:gd name="connsiteX342" fmla="*/ 4129 w 10000"/>
                <a:gd name="connsiteY342" fmla="*/ 1219 h 10741"/>
                <a:gd name="connsiteX343" fmla="*/ 4229 w 10000"/>
                <a:gd name="connsiteY343" fmla="*/ 933 h 10741"/>
                <a:gd name="connsiteX344" fmla="*/ 4333 w 10000"/>
                <a:gd name="connsiteY344" fmla="*/ 662 h 10741"/>
                <a:gd name="connsiteX345" fmla="*/ 4454 w 10000"/>
                <a:gd name="connsiteY345" fmla="*/ 417 h 10741"/>
                <a:gd name="connsiteX346" fmla="*/ 4583 w 10000"/>
                <a:gd name="connsiteY346" fmla="*/ 194 h 10741"/>
                <a:gd name="connsiteX347" fmla="*/ 4738 w 10000"/>
                <a:gd name="connsiteY347" fmla="*/ 0 h 10741"/>
                <a:gd name="connsiteX0" fmla="*/ 4738 w 10000"/>
                <a:gd name="connsiteY0" fmla="*/ 0 h 10686"/>
                <a:gd name="connsiteX1" fmla="*/ 4721 w 10000"/>
                <a:gd name="connsiteY1" fmla="*/ 48 h 10686"/>
                <a:gd name="connsiteX2" fmla="*/ 4713 w 10000"/>
                <a:gd name="connsiteY2" fmla="*/ 80 h 10686"/>
                <a:gd name="connsiteX3" fmla="*/ 4704 w 10000"/>
                <a:gd name="connsiteY3" fmla="*/ 101 h 10686"/>
                <a:gd name="connsiteX4" fmla="*/ 4704 w 10000"/>
                <a:gd name="connsiteY4" fmla="*/ 113 h 10686"/>
                <a:gd name="connsiteX5" fmla="*/ 4713 w 10000"/>
                <a:gd name="connsiteY5" fmla="*/ 119 h 10686"/>
                <a:gd name="connsiteX6" fmla="*/ 4713 w 10000"/>
                <a:gd name="connsiteY6" fmla="*/ 125 h 10686"/>
                <a:gd name="connsiteX7" fmla="*/ 4721 w 10000"/>
                <a:gd name="connsiteY7" fmla="*/ 125 h 10686"/>
                <a:gd name="connsiteX8" fmla="*/ 4721 w 10000"/>
                <a:gd name="connsiteY8" fmla="*/ 125 h 10686"/>
                <a:gd name="connsiteX9" fmla="*/ 4721 w 10000"/>
                <a:gd name="connsiteY9" fmla="*/ 134 h 10686"/>
                <a:gd name="connsiteX10" fmla="*/ 4713 w 10000"/>
                <a:gd name="connsiteY10" fmla="*/ 152 h 10686"/>
                <a:gd name="connsiteX11" fmla="*/ 4704 w 10000"/>
                <a:gd name="connsiteY11" fmla="*/ 179 h 10686"/>
                <a:gd name="connsiteX12" fmla="*/ 4692 w 10000"/>
                <a:gd name="connsiteY12" fmla="*/ 221 h 10686"/>
                <a:gd name="connsiteX13" fmla="*/ 4667 w 10000"/>
                <a:gd name="connsiteY13" fmla="*/ 280 h 10686"/>
                <a:gd name="connsiteX14" fmla="*/ 4629 w 10000"/>
                <a:gd name="connsiteY14" fmla="*/ 364 h 10686"/>
                <a:gd name="connsiteX15" fmla="*/ 4592 w 10000"/>
                <a:gd name="connsiteY15" fmla="*/ 465 h 10686"/>
                <a:gd name="connsiteX16" fmla="*/ 4533 w 10000"/>
                <a:gd name="connsiteY16" fmla="*/ 596 h 10686"/>
                <a:gd name="connsiteX17" fmla="*/ 4463 w 10000"/>
                <a:gd name="connsiteY17" fmla="*/ 754 h 10686"/>
                <a:gd name="connsiteX18" fmla="*/ 4379 w 10000"/>
                <a:gd name="connsiteY18" fmla="*/ 1001 h 10686"/>
                <a:gd name="connsiteX19" fmla="*/ 4321 w 10000"/>
                <a:gd name="connsiteY19" fmla="*/ 1266 h 10686"/>
                <a:gd name="connsiteX20" fmla="*/ 4275 w 10000"/>
                <a:gd name="connsiteY20" fmla="*/ 1538 h 10686"/>
                <a:gd name="connsiteX21" fmla="*/ 4213 w 10000"/>
                <a:gd name="connsiteY21" fmla="*/ 1827 h 10686"/>
                <a:gd name="connsiteX22" fmla="*/ 4204 w 10000"/>
                <a:gd name="connsiteY22" fmla="*/ 1889 h 10686"/>
                <a:gd name="connsiteX23" fmla="*/ 4192 w 10000"/>
                <a:gd name="connsiteY23" fmla="*/ 1982 h 10686"/>
                <a:gd name="connsiteX24" fmla="*/ 4183 w 10000"/>
                <a:gd name="connsiteY24" fmla="*/ 2080 h 10686"/>
                <a:gd name="connsiteX25" fmla="*/ 4175 w 10000"/>
                <a:gd name="connsiteY25" fmla="*/ 2187 h 10686"/>
                <a:gd name="connsiteX26" fmla="*/ 4175 w 10000"/>
                <a:gd name="connsiteY26" fmla="*/ 2297 h 10686"/>
                <a:gd name="connsiteX27" fmla="*/ 4192 w 10000"/>
                <a:gd name="connsiteY27" fmla="*/ 2396 h 10686"/>
                <a:gd name="connsiteX28" fmla="*/ 4213 w 10000"/>
                <a:gd name="connsiteY28" fmla="*/ 2482 h 10686"/>
                <a:gd name="connsiteX29" fmla="*/ 4250 w 10000"/>
                <a:gd name="connsiteY29" fmla="*/ 2542 h 10686"/>
                <a:gd name="connsiteX30" fmla="*/ 4450 w 10000"/>
                <a:gd name="connsiteY30" fmla="*/ 2530 h 10686"/>
                <a:gd name="connsiteX31" fmla="*/ 4646 w 10000"/>
                <a:gd name="connsiteY31" fmla="*/ 2482 h 10686"/>
                <a:gd name="connsiteX32" fmla="*/ 4833 w 10000"/>
                <a:gd name="connsiteY32" fmla="*/ 2405 h 10686"/>
                <a:gd name="connsiteX33" fmla="*/ 5025 w 10000"/>
                <a:gd name="connsiteY33" fmla="*/ 2297 h 10686"/>
                <a:gd name="connsiteX34" fmla="*/ 5200 w 10000"/>
                <a:gd name="connsiteY34" fmla="*/ 2172 h 10686"/>
                <a:gd name="connsiteX35" fmla="*/ 5371 w 10000"/>
                <a:gd name="connsiteY35" fmla="*/ 2020 h 10686"/>
                <a:gd name="connsiteX36" fmla="*/ 5533 w 10000"/>
                <a:gd name="connsiteY36" fmla="*/ 1859 h 10686"/>
                <a:gd name="connsiteX37" fmla="*/ 5683 w 10000"/>
                <a:gd name="connsiteY37" fmla="*/ 1690 h 10686"/>
                <a:gd name="connsiteX38" fmla="*/ 5829 w 10000"/>
                <a:gd name="connsiteY38" fmla="*/ 1511 h 10686"/>
                <a:gd name="connsiteX39" fmla="*/ 5954 w 10000"/>
                <a:gd name="connsiteY39" fmla="*/ 1326 h 10686"/>
                <a:gd name="connsiteX40" fmla="*/ 6071 w 10000"/>
                <a:gd name="connsiteY40" fmla="*/ 1147 h 10686"/>
                <a:gd name="connsiteX41" fmla="*/ 6167 w 10000"/>
                <a:gd name="connsiteY41" fmla="*/ 974 h 10686"/>
                <a:gd name="connsiteX42" fmla="*/ 6213 w 10000"/>
                <a:gd name="connsiteY42" fmla="*/ 974 h 10686"/>
                <a:gd name="connsiteX43" fmla="*/ 6213 w 10000"/>
                <a:gd name="connsiteY43" fmla="*/ 992 h 10686"/>
                <a:gd name="connsiteX44" fmla="*/ 6138 w 10000"/>
                <a:gd name="connsiteY44" fmla="*/ 1165 h 10686"/>
                <a:gd name="connsiteX45" fmla="*/ 6054 w 10000"/>
                <a:gd name="connsiteY45" fmla="*/ 1344 h 10686"/>
                <a:gd name="connsiteX46" fmla="*/ 5963 w 10000"/>
                <a:gd name="connsiteY46" fmla="*/ 1517 h 10686"/>
                <a:gd name="connsiteX47" fmla="*/ 5871 w 10000"/>
                <a:gd name="connsiteY47" fmla="*/ 1684 h 10686"/>
                <a:gd name="connsiteX48" fmla="*/ 5775 w 10000"/>
                <a:gd name="connsiteY48" fmla="*/ 1847 h 10686"/>
                <a:gd name="connsiteX49" fmla="*/ 5667 w 10000"/>
                <a:gd name="connsiteY49" fmla="*/ 1999 h 10686"/>
                <a:gd name="connsiteX50" fmla="*/ 5554 w 10000"/>
                <a:gd name="connsiteY50" fmla="*/ 2145 h 10686"/>
                <a:gd name="connsiteX51" fmla="*/ 5417 w 10000"/>
                <a:gd name="connsiteY51" fmla="*/ 2279 h 10686"/>
                <a:gd name="connsiteX52" fmla="*/ 5275 w 10000"/>
                <a:gd name="connsiteY52" fmla="*/ 2411 h 10686"/>
                <a:gd name="connsiteX53" fmla="*/ 5108 w 10000"/>
                <a:gd name="connsiteY53" fmla="*/ 2518 h 10686"/>
                <a:gd name="connsiteX54" fmla="*/ 4917 w 10000"/>
                <a:gd name="connsiteY54" fmla="*/ 2616 h 10686"/>
                <a:gd name="connsiteX55" fmla="*/ 4704 w 10000"/>
                <a:gd name="connsiteY55" fmla="*/ 2703 h 10686"/>
                <a:gd name="connsiteX56" fmla="*/ 4479 w 10000"/>
                <a:gd name="connsiteY56" fmla="*/ 2768 h 10686"/>
                <a:gd name="connsiteX57" fmla="*/ 4213 w 10000"/>
                <a:gd name="connsiteY57" fmla="*/ 2813 h 10686"/>
                <a:gd name="connsiteX58" fmla="*/ 4221 w 10000"/>
                <a:gd name="connsiteY58" fmla="*/ 3126 h 10686"/>
                <a:gd name="connsiteX59" fmla="*/ 4258 w 10000"/>
                <a:gd name="connsiteY59" fmla="*/ 3424 h 10686"/>
                <a:gd name="connsiteX60" fmla="*/ 4321 w 10000"/>
                <a:gd name="connsiteY60" fmla="*/ 3707 h 10686"/>
                <a:gd name="connsiteX61" fmla="*/ 4404 w 10000"/>
                <a:gd name="connsiteY61" fmla="*/ 3975 h 10686"/>
                <a:gd name="connsiteX62" fmla="*/ 4508 w 10000"/>
                <a:gd name="connsiteY62" fmla="*/ 4231 h 10686"/>
                <a:gd name="connsiteX63" fmla="*/ 4621 w 10000"/>
                <a:gd name="connsiteY63" fmla="*/ 4476 h 10686"/>
                <a:gd name="connsiteX64" fmla="*/ 4750 w 10000"/>
                <a:gd name="connsiteY64" fmla="*/ 4708 h 10686"/>
                <a:gd name="connsiteX65" fmla="*/ 4879 w 10000"/>
                <a:gd name="connsiteY65" fmla="*/ 4934 h 10686"/>
                <a:gd name="connsiteX66" fmla="*/ 4917 w 10000"/>
                <a:gd name="connsiteY66" fmla="*/ 4988 h 10686"/>
                <a:gd name="connsiteX67" fmla="*/ 4950 w 10000"/>
                <a:gd name="connsiteY67" fmla="*/ 5054 h 10686"/>
                <a:gd name="connsiteX68" fmla="*/ 4996 w 10000"/>
                <a:gd name="connsiteY68" fmla="*/ 5125 h 10686"/>
                <a:gd name="connsiteX69" fmla="*/ 5038 w 10000"/>
                <a:gd name="connsiteY69" fmla="*/ 5200 h 10686"/>
                <a:gd name="connsiteX70" fmla="*/ 5092 w 10000"/>
                <a:gd name="connsiteY70" fmla="*/ 5271 h 10686"/>
                <a:gd name="connsiteX71" fmla="*/ 5154 w 10000"/>
                <a:gd name="connsiteY71" fmla="*/ 5331 h 10686"/>
                <a:gd name="connsiteX72" fmla="*/ 5229 w 10000"/>
                <a:gd name="connsiteY72" fmla="*/ 5384 h 10686"/>
                <a:gd name="connsiteX73" fmla="*/ 5313 w 10000"/>
                <a:gd name="connsiteY73" fmla="*/ 5423 h 10686"/>
                <a:gd name="connsiteX74" fmla="*/ 5413 w 10000"/>
                <a:gd name="connsiteY74" fmla="*/ 5438 h 10686"/>
                <a:gd name="connsiteX75" fmla="*/ 5517 w 10000"/>
                <a:gd name="connsiteY75" fmla="*/ 5435 h 10686"/>
                <a:gd name="connsiteX76" fmla="*/ 5704 w 10000"/>
                <a:gd name="connsiteY76" fmla="*/ 5390 h 10686"/>
                <a:gd name="connsiteX77" fmla="*/ 5871 w 10000"/>
                <a:gd name="connsiteY77" fmla="*/ 5316 h 10686"/>
                <a:gd name="connsiteX78" fmla="*/ 6033 w 10000"/>
                <a:gd name="connsiteY78" fmla="*/ 5223 h 10686"/>
                <a:gd name="connsiteX79" fmla="*/ 6167 w 10000"/>
                <a:gd name="connsiteY79" fmla="*/ 5113 h 10686"/>
                <a:gd name="connsiteX80" fmla="*/ 6296 w 10000"/>
                <a:gd name="connsiteY80" fmla="*/ 4994 h 10686"/>
                <a:gd name="connsiteX81" fmla="*/ 6417 w 10000"/>
                <a:gd name="connsiteY81" fmla="*/ 4869 h 10686"/>
                <a:gd name="connsiteX82" fmla="*/ 6525 w 10000"/>
                <a:gd name="connsiteY82" fmla="*/ 4750 h 10686"/>
                <a:gd name="connsiteX83" fmla="*/ 6617 w 10000"/>
                <a:gd name="connsiteY83" fmla="*/ 4636 h 10686"/>
                <a:gd name="connsiteX84" fmla="*/ 6821 w 10000"/>
                <a:gd name="connsiteY84" fmla="*/ 4377 h 10686"/>
                <a:gd name="connsiteX85" fmla="*/ 7017 w 10000"/>
                <a:gd name="connsiteY85" fmla="*/ 4085 h 10686"/>
                <a:gd name="connsiteX86" fmla="*/ 7213 w 10000"/>
                <a:gd name="connsiteY86" fmla="*/ 3766 h 10686"/>
                <a:gd name="connsiteX87" fmla="*/ 7396 w 10000"/>
                <a:gd name="connsiteY87" fmla="*/ 3418 h 10686"/>
                <a:gd name="connsiteX88" fmla="*/ 7563 w 10000"/>
                <a:gd name="connsiteY88" fmla="*/ 3051 h 10686"/>
                <a:gd name="connsiteX89" fmla="*/ 7713 w 10000"/>
                <a:gd name="connsiteY89" fmla="*/ 2661 h 10686"/>
                <a:gd name="connsiteX90" fmla="*/ 7850 w 10000"/>
                <a:gd name="connsiteY90" fmla="*/ 2253 h 10686"/>
                <a:gd name="connsiteX91" fmla="*/ 7950 w 10000"/>
                <a:gd name="connsiteY91" fmla="*/ 1830 h 10686"/>
                <a:gd name="connsiteX92" fmla="*/ 8025 w 10000"/>
                <a:gd name="connsiteY92" fmla="*/ 1397 h 10686"/>
                <a:gd name="connsiteX93" fmla="*/ 8071 w 10000"/>
                <a:gd name="connsiteY93" fmla="*/ 954 h 10686"/>
                <a:gd name="connsiteX94" fmla="*/ 8108 w 10000"/>
                <a:gd name="connsiteY94" fmla="*/ 974 h 10686"/>
                <a:gd name="connsiteX95" fmla="*/ 8138 w 10000"/>
                <a:gd name="connsiteY95" fmla="*/ 1025 h 10686"/>
                <a:gd name="connsiteX96" fmla="*/ 8163 w 10000"/>
                <a:gd name="connsiteY96" fmla="*/ 1100 h 10686"/>
                <a:gd name="connsiteX97" fmla="*/ 8175 w 10000"/>
                <a:gd name="connsiteY97" fmla="*/ 1198 h 10686"/>
                <a:gd name="connsiteX98" fmla="*/ 8183 w 10000"/>
                <a:gd name="connsiteY98" fmla="*/ 1311 h 10686"/>
                <a:gd name="connsiteX99" fmla="*/ 8183 w 10000"/>
                <a:gd name="connsiteY99" fmla="*/ 1442 h 10686"/>
                <a:gd name="connsiteX100" fmla="*/ 8183 w 10000"/>
                <a:gd name="connsiteY100" fmla="*/ 1582 h 10686"/>
                <a:gd name="connsiteX101" fmla="*/ 8175 w 10000"/>
                <a:gd name="connsiteY101" fmla="*/ 1734 h 10686"/>
                <a:gd name="connsiteX102" fmla="*/ 8163 w 10000"/>
                <a:gd name="connsiteY102" fmla="*/ 1889 h 10686"/>
                <a:gd name="connsiteX103" fmla="*/ 8146 w 10000"/>
                <a:gd name="connsiteY103" fmla="*/ 2047 h 10686"/>
                <a:gd name="connsiteX104" fmla="*/ 8121 w 10000"/>
                <a:gd name="connsiteY104" fmla="*/ 2205 h 10686"/>
                <a:gd name="connsiteX105" fmla="*/ 8108 w 10000"/>
                <a:gd name="connsiteY105" fmla="*/ 2357 h 10686"/>
                <a:gd name="connsiteX106" fmla="*/ 8083 w 10000"/>
                <a:gd name="connsiteY106" fmla="*/ 2497 h 10686"/>
                <a:gd name="connsiteX107" fmla="*/ 8063 w 10000"/>
                <a:gd name="connsiteY107" fmla="*/ 2628 h 10686"/>
                <a:gd name="connsiteX108" fmla="*/ 8038 w 10000"/>
                <a:gd name="connsiteY108" fmla="*/ 2741 h 10686"/>
                <a:gd name="connsiteX109" fmla="*/ 8017 w 10000"/>
                <a:gd name="connsiteY109" fmla="*/ 2834 h 10686"/>
                <a:gd name="connsiteX110" fmla="*/ 8000 w 10000"/>
                <a:gd name="connsiteY110" fmla="*/ 2908 h 10686"/>
                <a:gd name="connsiteX111" fmla="*/ 7700 w 10000"/>
                <a:gd name="connsiteY111" fmla="*/ 3754 h 10686"/>
                <a:gd name="connsiteX112" fmla="*/ 7942 w 10000"/>
                <a:gd name="connsiteY112" fmla="*/ 3737 h 10686"/>
                <a:gd name="connsiteX113" fmla="*/ 8167 w 10000"/>
                <a:gd name="connsiteY113" fmla="*/ 3695 h 10686"/>
                <a:gd name="connsiteX114" fmla="*/ 8379 w 10000"/>
                <a:gd name="connsiteY114" fmla="*/ 3635 h 10686"/>
                <a:gd name="connsiteX115" fmla="*/ 8583 w 10000"/>
                <a:gd name="connsiteY115" fmla="*/ 3558 h 10686"/>
                <a:gd name="connsiteX116" fmla="*/ 8767 w 10000"/>
                <a:gd name="connsiteY116" fmla="*/ 3471 h 10686"/>
                <a:gd name="connsiteX117" fmla="*/ 8933 w 10000"/>
                <a:gd name="connsiteY117" fmla="*/ 3376 h 10686"/>
                <a:gd name="connsiteX118" fmla="*/ 9092 w 10000"/>
                <a:gd name="connsiteY118" fmla="*/ 3278 h 10686"/>
                <a:gd name="connsiteX119" fmla="*/ 9238 w 10000"/>
                <a:gd name="connsiteY119" fmla="*/ 3185 h 10686"/>
                <a:gd name="connsiteX120" fmla="*/ 9250 w 10000"/>
                <a:gd name="connsiteY120" fmla="*/ 3230 h 10686"/>
                <a:gd name="connsiteX121" fmla="*/ 9117 w 10000"/>
                <a:gd name="connsiteY121" fmla="*/ 3376 h 10686"/>
                <a:gd name="connsiteX122" fmla="*/ 8954 w 10000"/>
                <a:gd name="connsiteY122" fmla="*/ 3516 h 10686"/>
                <a:gd name="connsiteX123" fmla="*/ 8758 w 10000"/>
                <a:gd name="connsiteY123" fmla="*/ 3641 h 10686"/>
                <a:gd name="connsiteX124" fmla="*/ 8538 w 10000"/>
                <a:gd name="connsiteY124" fmla="*/ 3754 h 10686"/>
                <a:gd name="connsiteX125" fmla="*/ 8304 w 10000"/>
                <a:gd name="connsiteY125" fmla="*/ 3856 h 10686"/>
                <a:gd name="connsiteX126" fmla="*/ 8054 w 10000"/>
                <a:gd name="connsiteY126" fmla="*/ 3945 h 10686"/>
                <a:gd name="connsiteX127" fmla="*/ 7796 w 10000"/>
                <a:gd name="connsiteY127" fmla="*/ 4014 h 10686"/>
                <a:gd name="connsiteX128" fmla="*/ 7533 w 10000"/>
                <a:gd name="connsiteY128" fmla="*/ 4064 h 10686"/>
                <a:gd name="connsiteX129" fmla="*/ 7479 w 10000"/>
                <a:gd name="connsiteY129" fmla="*/ 4184 h 10686"/>
                <a:gd name="connsiteX130" fmla="*/ 7404 w 10000"/>
                <a:gd name="connsiteY130" fmla="*/ 4324 h 10686"/>
                <a:gd name="connsiteX131" fmla="*/ 7321 w 10000"/>
                <a:gd name="connsiteY131" fmla="*/ 4470 h 10686"/>
                <a:gd name="connsiteX132" fmla="*/ 7213 w 10000"/>
                <a:gd name="connsiteY132" fmla="*/ 4628 h 10686"/>
                <a:gd name="connsiteX133" fmla="*/ 7100 w 10000"/>
                <a:gd name="connsiteY133" fmla="*/ 4794 h 10686"/>
                <a:gd name="connsiteX134" fmla="*/ 6979 w 10000"/>
                <a:gd name="connsiteY134" fmla="*/ 4958 h 10686"/>
                <a:gd name="connsiteX135" fmla="*/ 6850 w 10000"/>
                <a:gd name="connsiteY135" fmla="*/ 5113 h 10686"/>
                <a:gd name="connsiteX136" fmla="*/ 6721 w 10000"/>
                <a:gd name="connsiteY136" fmla="*/ 5265 h 10686"/>
                <a:gd name="connsiteX137" fmla="*/ 6600 w 10000"/>
                <a:gd name="connsiteY137" fmla="*/ 5405 h 10686"/>
                <a:gd name="connsiteX138" fmla="*/ 6471 w 10000"/>
                <a:gd name="connsiteY138" fmla="*/ 5530 h 10686"/>
                <a:gd name="connsiteX139" fmla="*/ 6358 w 10000"/>
                <a:gd name="connsiteY139" fmla="*/ 5641 h 10686"/>
                <a:gd name="connsiteX140" fmla="*/ 6250 w 10000"/>
                <a:gd name="connsiteY140" fmla="*/ 5721 h 10686"/>
                <a:gd name="connsiteX141" fmla="*/ 6267 w 10000"/>
                <a:gd name="connsiteY141" fmla="*/ 5781 h 10686"/>
                <a:gd name="connsiteX142" fmla="*/ 6296 w 10000"/>
                <a:gd name="connsiteY142" fmla="*/ 5793 h 10686"/>
                <a:gd name="connsiteX143" fmla="*/ 6479 w 10000"/>
                <a:gd name="connsiteY143" fmla="*/ 5754 h 10686"/>
                <a:gd name="connsiteX144" fmla="*/ 6663 w 10000"/>
                <a:gd name="connsiteY144" fmla="*/ 5736 h 10686"/>
                <a:gd name="connsiteX145" fmla="*/ 6858 w 10000"/>
                <a:gd name="connsiteY145" fmla="*/ 5736 h 10686"/>
                <a:gd name="connsiteX146" fmla="*/ 7046 w 10000"/>
                <a:gd name="connsiteY146" fmla="*/ 5742 h 10686"/>
                <a:gd name="connsiteX147" fmla="*/ 7246 w 10000"/>
                <a:gd name="connsiteY147" fmla="*/ 5748 h 10686"/>
                <a:gd name="connsiteX148" fmla="*/ 7425 w 10000"/>
                <a:gd name="connsiteY148" fmla="*/ 5748 h 10686"/>
                <a:gd name="connsiteX149" fmla="*/ 7600 w 10000"/>
                <a:gd name="connsiteY149" fmla="*/ 5733 h 10686"/>
                <a:gd name="connsiteX150" fmla="*/ 7950 w 10000"/>
                <a:gd name="connsiteY150" fmla="*/ 5673 h 10686"/>
                <a:gd name="connsiteX151" fmla="*/ 8275 w 10000"/>
                <a:gd name="connsiteY151" fmla="*/ 5596 h 10686"/>
                <a:gd name="connsiteX152" fmla="*/ 8579 w 10000"/>
                <a:gd name="connsiteY152" fmla="*/ 5504 h 10686"/>
                <a:gd name="connsiteX153" fmla="*/ 8858 w 10000"/>
                <a:gd name="connsiteY153" fmla="*/ 5390 h 10686"/>
                <a:gd name="connsiteX154" fmla="*/ 9117 w 10000"/>
                <a:gd name="connsiteY154" fmla="*/ 5265 h 10686"/>
                <a:gd name="connsiteX155" fmla="*/ 9350 w 10000"/>
                <a:gd name="connsiteY155" fmla="*/ 5119 h 10686"/>
                <a:gd name="connsiteX156" fmla="*/ 9563 w 10000"/>
                <a:gd name="connsiteY156" fmla="*/ 4967 h 10686"/>
                <a:gd name="connsiteX157" fmla="*/ 9758 w 10000"/>
                <a:gd name="connsiteY157" fmla="*/ 4794 h 10686"/>
                <a:gd name="connsiteX158" fmla="*/ 9933 w 10000"/>
                <a:gd name="connsiteY158" fmla="*/ 4610 h 10686"/>
                <a:gd name="connsiteX159" fmla="*/ 10000 w 10000"/>
                <a:gd name="connsiteY159" fmla="*/ 4648 h 10686"/>
                <a:gd name="connsiteX160" fmla="*/ 10000 w 10000"/>
                <a:gd name="connsiteY160" fmla="*/ 4660 h 10686"/>
                <a:gd name="connsiteX161" fmla="*/ 9904 w 10000"/>
                <a:gd name="connsiteY161" fmla="*/ 4827 h 10686"/>
                <a:gd name="connsiteX162" fmla="*/ 9767 w 10000"/>
                <a:gd name="connsiteY162" fmla="*/ 5000 h 10686"/>
                <a:gd name="connsiteX163" fmla="*/ 9600 w 10000"/>
                <a:gd name="connsiteY163" fmla="*/ 5173 h 10686"/>
                <a:gd name="connsiteX164" fmla="*/ 9404 w 10000"/>
                <a:gd name="connsiteY164" fmla="*/ 5343 h 10686"/>
                <a:gd name="connsiteX165" fmla="*/ 9183 w 10000"/>
                <a:gd name="connsiteY165" fmla="*/ 5504 h 10686"/>
                <a:gd name="connsiteX166" fmla="*/ 8950 w 10000"/>
                <a:gd name="connsiteY166" fmla="*/ 5662 h 10686"/>
                <a:gd name="connsiteX167" fmla="*/ 8704 w 10000"/>
                <a:gd name="connsiteY167" fmla="*/ 5802 h 10686"/>
                <a:gd name="connsiteX168" fmla="*/ 8463 w 10000"/>
                <a:gd name="connsiteY168" fmla="*/ 5927 h 10686"/>
                <a:gd name="connsiteX169" fmla="*/ 8229 w 10000"/>
                <a:gd name="connsiteY169" fmla="*/ 6025 h 10686"/>
                <a:gd name="connsiteX170" fmla="*/ 8000 w 10000"/>
                <a:gd name="connsiteY170" fmla="*/ 6105 h 10686"/>
                <a:gd name="connsiteX171" fmla="*/ 7879 w 10000"/>
                <a:gd name="connsiteY171" fmla="*/ 6132 h 10686"/>
                <a:gd name="connsiteX172" fmla="*/ 7729 w 10000"/>
                <a:gd name="connsiteY172" fmla="*/ 6153 h 10686"/>
                <a:gd name="connsiteX173" fmla="*/ 7563 w 10000"/>
                <a:gd name="connsiteY173" fmla="*/ 6177 h 10686"/>
                <a:gd name="connsiteX174" fmla="*/ 7388 w 10000"/>
                <a:gd name="connsiteY174" fmla="*/ 6198 h 10686"/>
                <a:gd name="connsiteX175" fmla="*/ 7204 w 10000"/>
                <a:gd name="connsiteY175" fmla="*/ 6219 h 10686"/>
                <a:gd name="connsiteX176" fmla="*/ 7017 w 10000"/>
                <a:gd name="connsiteY176" fmla="*/ 6240 h 10686"/>
                <a:gd name="connsiteX177" fmla="*/ 6842 w 10000"/>
                <a:gd name="connsiteY177" fmla="*/ 6263 h 10686"/>
                <a:gd name="connsiteX178" fmla="*/ 6675 w 10000"/>
                <a:gd name="connsiteY178" fmla="*/ 6290 h 10686"/>
                <a:gd name="connsiteX179" fmla="*/ 6517 w 10000"/>
                <a:gd name="connsiteY179" fmla="*/ 6329 h 10686"/>
                <a:gd name="connsiteX180" fmla="*/ 6388 w 10000"/>
                <a:gd name="connsiteY180" fmla="*/ 6365 h 10686"/>
                <a:gd name="connsiteX181" fmla="*/ 6288 w 10000"/>
                <a:gd name="connsiteY181" fmla="*/ 6415 h 10686"/>
                <a:gd name="connsiteX182" fmla="*/ 6213 w 10000"/>
                <a:gd name="connsiteY182" fmla="*/ 6475 h 10686"/>
                <a:gd name="connsiteX183" fmla="*/ 6092 w 10000"/>
                <a:gd name="connsiteY183" fmla="*/ 6648 h 10686"/>
                <a:gd name="connsiteX184" fmla="*/ 6008 w 10000"/>
                <a:gd name="connsiteY184" fmla="*/ 6836 h 10686"/>
                <a:gd name="connsiteX185" fmla="*/ 5942 w 10000"/>
                <a:gd name="connsiteY185" fmla="*/ 7032 h 10686"/>
                <a:gd name="connsiteX186" fmla="*/ 5904 w 10000"/>
                <a:gd name="connsiteY186" fmla="*/ 7232 h 10686"/>
                <a:gd name="connsiteX187" fmla="*/ 5888 w 10000"/>
                <a:gd name="connsiteY187" fmla="*/ 7443 h 10686"/>
                <a:gd name="connsiteX188" fmla="*/ 5879 w 10000"/>
                <a:gd name="connsiteY188" fmla="*/ 7655 h 10686"/>
                <a:gd name="connsiteX189" fmla="*/ 5888 w 10000"/>
                <a:gd name="connsiteY189" fmla="*/ 7867 h 10686"/>
                <a:gd name="connsiteX190" fmla="*/ 5904 w 10000"/>
                <a:gd name="connsiteY190" fmla="*/ 8084 h 10686"/>
                <a:gd name="connsiteX191" fmla="*/ 5925 w 10000"/>
                <a:gd name="connsiteY191" fmla="*/ 8299 h 10686"/>
                <a:gd name="connsiteX192" fmla="*/ 5950 w 10000"/>
                <a:gd name="connsiteY192" fmla="*/ 8510 h 10686"/>
                <a:gd name="connsiteX193" fmla="*/ 5954 w 10000"/>
                <a:gd name="connsiteY193" fmla="*/ 8820 h 10686"/>
                <a:gd name="connsiteX194" fmla="*/ 5933 w 10000"/>
                <a:gd name="connsiteY194" fmla="*/ 9130 h 10686"/>
                <a:gd name="connsiteX195" fmla="*/ 5896 w 10000"/>
                <a:gd name="connsiteY195" fmla="*/ 9428 h 10686"/>
                <a:gd name="connsiteX196" fmla="*/ 5850 w 10000"/>
                <a:gd name="connsiteY196" fmla="*/ 9720 h 10686"/>
                <a:gd name="connsiteX197" fmla="*/ 5794 w 10000"/>
                <a:gd name="connsiteY197" fmla="*/ 10686 h 10686"/>
                <a:gd name="connsiteX198" fmla="*/ 4117 w 10000"/>
                <a:gd name="connsiteY198" fmla="*/ 10686 h 10686"/>
                <a:gd name="connsiteX199" fmla="*/ 4309 w 10000"/>
                <a:gd name="connsiteY199" fmla="*/ 10293 h 10686"/>
                <a:gd name="connsiteX200" fmla="*/ 4546 w 10000"/>
                <a:gd name="connsiteY200" fmla="*/ 9848 h 10686"/>
                <a:gd name="connsiteX201" fmla="*/ 4629 w 10000"/>
                <a:gd name="connsiteY201" fmla="*/ 9687 h 10686"/>
                <a:gd name="connsiteX202" fmla="*/ 4700 w 10000"/>
                <a:gd name="connsiteY202" fmla="*/ 9508 h 10686"/>
                <a:gd name="connsiteX203" fmla="*/ 4767 w 10000"/>
                <a:gd name="connsiteY203" fmla="*/ 9309 h 10686"/>
                <a:gd name="connsiteX204" fmla="*/ 4829 w 10000"/>
                <a:gd name="connsiteY204" fmla="*/ 9097 h 10686"/>
                <a:gd name="connsiteX205" fmla="*/ 4879 w 10000"/>
                <a:gd name="connsiteY205" fmla="*/ 8868 h 10686"/>
                <a:gd name="connsiteX206" fmla="*/ 4917 w 10000"/>
                <a:gd name="connsiteY206" fmla="*/ 8635 h 10686"/>
                <a:gd name="connsiteX207" fmla="*/ 4954 w 10000"/>
                <a:gd name="connsiteY207" fmla="*/ 8391 h 10686"/>
                <a:gd name="connsiteX208" fmla="*/ 4979 w 10000"/>
                <a:gd name="connsiteY208" fmla="*/ 8144 h 10686"/>
                <a:gd name="connsiteX209" fmla="*/ 5000 w 10000"/>
                <a:gd name="connsiteY209" fmla="*/ 7887 h 10686"/>
                <a:gd name="connsiteX210" fmla="*/ 5000 w 10000"/>
                <a:gd name="connsiteY210" fmla="*/ 7634 h 10686"/>
                <a:gd name="connsiteX211" fmla="*/ 5000 w 10000"/>
                <a:gd name="connsiteY211" fmla="*/ 7384 h 10686"/>
                <a:gd name="connsiteX212" fmla="*/ 4979 w 10000"/>
                <a:gd name="connsiteY212" fmla="*/ 7133 h 10686"/>
                <a:gd name="connsiteX213" fmla="*/ 4950 w 10000"/>
                <a:gd name="connsiteY213" fmla="*/ 6892 h 10686"/>
                <a:gd name="connsiteX214" fmla="*/ 4913 w 10000"/>
                <a:gd name="connsiteY214" fmla="*/ 6657 h 10686"/>
                <a:gd name="connsiteX215" fmla="*/ 4858 w 10000"/>
                <a:gd name="connsiteY215" fmla="*/ 6430 h 10686"/>
                <a:gd name="connsiteX216" fmla="*/ 4783 w 10000"/>
                <a:gd name="connsiteY216" fmla="*/ 6219 h 10686"/>
                <a:gd name="connsiteX217" fmla="*/ 4700 w 10000"/>
                <a:gd name="connsiteY217" fmla="*/ 6019 h 10686"/>
                <a:gd name="connsiteX218" fmla="*/ 4600 w 10000"/>
                <a:gd name="connsiteY218" fmla="*/ 5840 h 10686"/>
                <a:gd name="connsiteX219" fmla="*/ 4488 w 10000"/>
                <a:gd name="connsiteY219" fmla="*/ 5682 h 10686"/>
                <a:gd name="connsiteX220" fmla="*/ 4358 w 10000"/>
                <a:gd name="connsiteY220" fmla="*/ 5542 h 10686"/>
                <a:gd name="connsiteX221" fmla="*/ 4213 w 10000"/>
                <a:gd name="connsiteY221" fmla="*/ 5429 h 10686"/>
                <a:gd name="connsiteX222" fmla="*/ 4046 w 10000"/>
                <a:gd name="connsiteY222" fmla="*/ 5343 h 10686"/>
                <a:gd name="connsiteX223" fmla="*/ 3904 w 10000"/>
                <a:gd name="connsiteY223" fmla="*/ 5292 h 10686"/>
                <a:gd name="connsiteX224" fmla="*/ 3746 w 10000"/>
                <a:gd name="connsiteY224" fmla="*/ 5271 h 10686"/>
                <a:gd name="connsiteX225" fmla="*/ 3583 w 10000"/>
                <a:gd name="connsiteY225" fmla="*/ 5271 h 10686"/>
                <a:gd name="connsiteX226" fmla="*/ 3413 w 10000"/>
                <a:gd name="connsiteY226" fmla="*/ 5286 h 10686"/>
                <a:gd name="connsiteX227" fmla="*/ 3246 w 10000"/>
                <a:gd name="connsiteY227" fmla="*/ 5310 h 10686"/>
                <a:gd name="connsiteX228" fmla="*/ 3079 w 10000"/>
                <a:gd name="connsiteY228" fmla="*/ 5343 h 10686"/>
                <a:gd name="connsiteX229" fmla="*/ 2913 w 10000"/>
                <a:gd name="connsiteY229" fmla="*/ 5369 h 10686"/>
                <a:gd name="connsiteX230" fmla="*/ 2750 w 10000"/>
                <a:gd name="connsiteY230" fmla="*/ 5396 h 10686"/>
                <a:gd name="connsiteX231" fmla="*/ 2600 w 10000"/>
                <a:gd name="connsiteY231" fmla="*/ 5411 h 10686"/>
                <a:gd name="connsiteX232" fmla="*/ 2258 w 10000"/>
                <a:gd name="connsiteY232" fmla="*/ 5423 h 10686"/>
                <a:gd name="connsiteX233" fmla="*/ 1925 w 10000"/>
                <a:gd name="connsiteY233" fmla="*/ 5411 h 10686"/>
                <a:gd name="connsiteX234" fmla="*/ 1617 w 10000"/>
                <a:gd name="connsiteY234" fmla="*/ 5384 h 10686"/>
                <a:gd name="connsiteX235" fmla="*/ 1321 w 10000"/>
                <a:gd name="connsiteY235" fmla="*/ 5346 h 10686"/>
                <a:gd name="connsiteX236" fmla="*/ 1033 w 10000"/>
                <a:gd name="connsiteY236" fmla="*/ 5298 h 10686"/>
                <a:gd name="connsiteX237" fmla="*/ 758 w 10000"/>
                <a:gd name="connsiteY237" fmla="*/ 5250 h 10686"/>
                <a:gd name="connsiteX238" fmla="*/ 500 w 10000"/>
                <a:gd name="connsiteY238" fmla="*/ 5197 h 10686"/>
                <a:gd name="connsiteX239" fmla="*/ 517 w 10000"/>
                <a:gd name="connsiteY239" fmla="*/ 5137 h 10686"/>
                <a:gd name="connsiteX240" fmla="*/ 871 w 10000"/>
                <a:gd name="connsiteY240" fmla="*/ 5173 h 10686"/>
                <a:gd name="connsiteX241" fmla="*/ 1221 w 10000"/>
                <a:gd name="connsiteY241" fmla="*/ 5197 h 10686"/>
                <a:gd name="connsiteX242" fmla="*/ 1563 w 10000"/>
                <a:gd name="connsiteY242" fmla="*/ 5206 h 10686"/>
                <a:gd name="connsiteX243" fmla="*/ 1896 w 10000"/>
                <a:gd name="connsiteY243" fmla="*/ 5197 h 10686"/>
                <a:gd name="connsiteX244" fmla="*/ 2221 w 10000"/>
                <a:gd name="connsiteY244" fmla="*/ 5164 h 10686"/>
                <a:gd name="connsiteX245" fmla="*/ 2538 w 10000"/>
                <a:gd name="connsiteY245" fmla="*/ 5113 h 10686"/>
                <a:gd name="connsiteX246" fmla="*/ 2842 w 10000"/>
                <a:gd name="connsiteY246" fmla="*/ 5045 h 10686"/>
                <a:gd name="connsiteX247" fmla="*/ 3129 w 10000"/>
                <a:gd name="connsiteY247" fmla="*/ 4946 h 10686"/>
                <a:gd name="connsiteX248" fmla="*/ 3500 w 10000"/>
                <a:gd name="connsiteY248" fmla="*/ 4815 h 10686"/>
                <a:gd name="connsiteX249" fmla="*/ 2821 w 10000"/>
                <a:gd name="connsiteY249" fmla="*/ 4389 h 10686"/>
                <a:gd name="connsiteX250" fmla="*/ 2213 w 10000"/>
                <a:gd name="connsiteY250" fmla="*/ 3912 h 10686"/>
                <a:gd name="connsiteX251" fmla="*/ 1879 w 10000"/>
                <a:gd name="connsiteY251" fmla="*/ 3939 h 10686"/>
                <a:gd name="connsiteX252" fmla="*/ 1554 w 10000"/>
                <a:gd name="connsiteY252" fmla="*/ 3939 h 10686"/>
                <a:gd name="connsiteX253" fmla="*/ 1258 w 10000"/>
                <a:gd name="connsiteY253" fmla="*/ 3912 h 10686"/>
                <a:gd name="connsiteX254" fmla="*/ 979 w 10000"/>
                <a:gd name="connsiteY254" fmla="*/ 3856 h 10686"/>
                <a:gd name="connsiteX255" fmla="*/ 721 w 10000"/>
                <a:gd name="connsiteY255" fmla="*/ 3775 h 10686"/>
                <a:gd name="connsiteX256" fmla="*/ 496 w 10000"/>
                <a:gd name="connsiteY256" fmla="*/ 3674 h 10686"/>
                <a:gd name="connsiteX257" fmla="*/ 296 w 10000"/>
                <a:gd name="connsiteY257" fmla="*/ 3549 h 10686"/>
                <a:gd name="connsiteX258" fmla="*/ 129 w 10000"/>
                <a:gd name="connsiteY258" fmla="*/ 3403 h 10686"/>
                <a:gd name="connsiteX259" fmla="*/ 0 w 10000"/>
                <a:gd name="connsiteY259" fmla="*/ 3245 h 10686"/>
                <a:gd name="connsiteX260" fmla="*/ 17 w 10000"/>
                <a:gd name="connsiteY260" fmla="*/ 3218 h 10686"/>
                <a:gd name="connsiteX261" fmla="*/ 71 w 10000"/>
                <a:gd name="connsiteY261" fmla="*/ 3245 h 10686"/>
                <a:gd name="connsiteX262" fmla="*/ 138 w 10000"/>
                <a:gd name="connsiteY262" fmla="*/ 3349 h 10686"/>
                <a:gd name="connsiteX263" fmla="*/ 246 w 10000"/>
                <a:gd name="connsiteY263" fmla="*/ 3439 h 10686"/>
                <a:gd name="connsiteX264" fmla="*/ 379 w 10000"/>
                <a:gd name="connsiteY264" fmla="*/ 3528 h 10686"/>
                <a:gd name="connsiteX265" fmla="*/ 538 w 10000"/>
                <a:gd name="connsiteY265" fmla="*/ 3597 h 10686"/>
                <a:gd name="connsiteX266" fmla="*/ 721 w 10000"/>
                <a:gd name="connsiteY266" fmla="*/ 3656 h 10686"/>
                <a:gd name="connsiteX267" fmla="*/ 913 w 10000"/>
                <a:gd name="connsiteY267" fmla="*/ 3701 h 10686"/>
                <a:gd name="connsiteX268" fmla="*/ 1117 w 10000"/>
                <a:gd name="connsiteY268" fmla="*/ 3728 h 10686"/>
                <a:gd name="connsiteX269" fmla="*/ 1329 w 10000"/>
                <a:gd name="connsiteY269" fmla="*/ 3737 h 10686"/>
                <a:gd name="connsiteX270" fmla="*/ 1533 w 10000"/>
                <a:gd name="connsiteY270" fmla="*/ 3734 h 10686"/>
                <a:gd name="connsiteX271" fmla="*/ 1646 w 10000"/>
                <a:gd name="connsiteY271" fmla="*/ 3722 h 10686"/>
                <a:gd name="connsiteX272" fmla="*/ 1746 w 10000"/>
                <a:gd name="connsiteY272" fmla="*/ 3722 h 10686"/>
                <a:gd name="connsiteX273" fmla="*/ 1833 w 10000"/>
                <a:gd name="connsiteY273" fmla="*/ 3710 h 10686"/>
                <a:gd name="connsiteX274" fmla="*/ 1917 w 10000"/>
                <a:gd name="connsiteY274" fmla="*/ 3695 h 10686"/>
                <a:gd name="connsiteX275" fmla="*/ 1988 w 10000"/>
                <a:gd name="connsiteY275" fmla="*/ 3662 h 10686"/>
                <a:gd name="connsiteX276" fmla="*/ 1788 w 10000"/>
                <a:gd name="connsiteY276" fmla="*/ 3391 h 10686"/>
                <a:gd name="connsiteX277" fmla="*/ 1617 w 10000"/>
                <a:gd name="connsiteY277" fmla="*/ 3126 h 10686"/>
                <a:gd name="connsiteX278" fmla="*/ 1454 w 10000"/>
                <a:gd name="connsiteY278" fmla="*/ 2849 h 10686"/>
                <a:gd name="connsiteX279" fmla="*/ 1313 w 10000"/>
                <a:gd name="connsiteY279" fmla="*/ 2563 h 10686"/>
                <a:gd name="connsiteX280" fmla="*/ 1175 w 10000"/>
                <a:gd name="connsiteY280" fmla="*/ 2253 h 10686"/>
                <a:gd name="connsiteX281" fmla="*/ 1046 w 10000"/>
                <a:gd name="connsiteY281" fmla="*/ 1919 h 10686"/>
                <a:gd name="connsiteX282" fmla="*/ 1033 w 10000"/>
                <a:gd name="connsiteY282" fmla="*/ 1859 h 10686"/>
                <a:gd name="connsiteX283" fmla="*/ 1000 w 10000"/>
                <a:gd name="connsiteY283" fmla="*/ 1776 h 10686"/>
                <a:gd name="connsiteX284" fmla="*/ 979 w 10000"/>
                <a:gd name="connsiteY284" fmla="*/ 1684 h 10686"/>
                <a:gd name="connsiteX285" fmla="*/ 950 w 10000"/>
                <a:gd name="connsiteY285" fmla="*/ 1591 h 10686"/>
                <a:gd name="connsiteX286" fmla="*/ 925 w 10000"/>
                <a:gd name="connsiteY286" fmla="*/ 1490 h 10686"/>
                <a:gd name="connsiteX287" fmla="*/ 917 w 10000"/>
                <a:gd name="connsiteY287" fmla="*/ 1397 h 10686"/>
                <a:gd name="connsiteX288" fmla="*/ 917 w 10000"/>
                <a:gd name="connsiteY288" fmla="*/ 1311 h 10686"/>
                <a:gd name="connsiteX289" fmla="*/ 933 w 10000"/>
                <a:gd name="connsiteY289" fmla="*/ 1234 h 10686"/>
                <a:gd name="connsiteX290" fmla="*/ 963 w 10000"/>
                <a:gd name="connsiteY290" fmla="*/ 1180 h 10686"/>
                <a:gd name="connsiteX291" fmla="*/ 1000 w 10000"/>
                <a:gd name="connsiteY291" fmla="*/ 1192 h 10686"/>
                <a:gd name="connsiteX292" fmla="*/ 1033 w 10000"/>
                <a:gd name="connsiteY292" fmla="*/ 1496 h 10686"/>
                <a:gd name="connsiteX293" fmla="*/ 1108 w 10000"/>
                <a:gd name="connsiteY293" fmla="*/ 1800 h 10686"/>
                <a:gd name="connsiteX294" fmla="*/ 1221 w 10000"/>
                <a:gd name="connsiteY294" fmla="*/ 2098 h 10686"/>
                <a:gd name="connsiteX295" fmla="*/ 1358 w 10000"/>
                <a:gd name="connsiteY295" fmla="*/ 2372 h 10686"/>
                <a:gd name="connsiteX296" fmla="*/ 1508 w 10000"/>
                <a:gd name="connsiteY296" fmla="*/ 2628 h 10686"/>
                <a:gd name="connsiteX297" fmla="*/ 1646 w 10000"/>
                <a:gd name="connsiteY297" fmla="*/ 2795 h 10686"/>
                <a:gd name="connsiteX298" fmla="*/ 1629 w 10000"/>
                <a:gd name="connsiteY298" fmla="*/ 2801 h 10686"/>
                <a:gd name="connsiteX299" fmla="*/ 1629 w 10000"/>
                <a:gd name="connsiteY299" fmla="*/ 2807 h 10686"/>
                <a:gd name="connsiteX300" fmla="*/ 1638 w 10000"/>
                <a:gd name="connsiteY300" fmla="*/ 2813 h 10686"/>
                <a:gd name="connsiteX301" fmla="*/ 1646 w 10000"/>
                <a:gd name="connsiteY301" fmla="*/ 2816 h 10686"/>
                <a:gd name="connsiteX302" fmla="*/ 1663 w 10000"/>
                <a:gd name="connsiteY302" fmla="*/ 2822 h 10686"/>
                <a:gd name="connsiteX303" fmla="*/ 1667 w 10000"/>
                <a:gd name="connsiteY303" fmla="*/ 2834 h 10686"/>
                <a:gd name="connsiteX304" fmla="*/ 1675 w 10000"/>
                <a:gd name="connsiteY304" fmla="*/ 2840 h 10686"/>
                <a:gd name="connsiteX305" fmla="*/ 1683 w 10000"/>
                <a:gd name="connsiteY305" fmla="*/ 2849 h 10686"/>
                <a:gd name="connsiteX306" fmla="*/ 1683 w 10000"/>
                <a:gd name="connsiteY306" fmla="*/ 2843 h 10686"/>
                <a:gd name="connsiteX307" fmla="*/ 1675 w 10000"/>
                <a:gd name="connsiteY307" fmla="*/ 2840 h 10686"/>
                <a:gd name="connsiteX308" fmla="*/ 1675 w 10000"/>
                <a:gd name="connsiteY308" fmla="*/ 2840 h 10686"/>
                <a:gd name="connsiteX309" fmla="*/ 1646 w 10000"/>
                <a:gd name="connsiteY309" fmla="*/ 2795 h 10686"/>
                <a:gd name="connsiteX310" fmla="*/ 1746 w 10000"/>
                <a:gd name="connsiteY310" fmla="*/ 2741 h 10686"/>
                <a:gd name="connsiteX311" fmla="*/ 1842 w 10000"/>
                <a:gd name="connsiteY311" fmla="*/ 2649 h 10686"/>
                <a:gd name="connsiteX312" fmla="*/ 1933 w 10000"/>
                <a:gd name="connsiteY312" fmla="*/ 2542 h 10686"/>
                <a:gd name="connsiteX313" fmla="*/ 2017 w 10000"/>
                <a:gd name="connsiteY313" fmla="*/ 2411 h 10686"/>
                <a:gd name="connsiteX314" fmla="*/ 2092 w 10000"/>
                <a:gd name="connsiteY314" fmla="*/ 2265 h 10686"/>
                <a:gd name="connsiteX315" fmla="*/ 2163 w 10000"/>
                <a:gd name="connsiteY315" fmla="*/ 2113 h 10686"/>
                <a:gd name="connsiteX316" fmla="*/ 2221 w 10000"/>
                <a:gd name="connsiteY316" fmla="*/ 1955 h 10686"/>
                <a:gd name="connsiteX317" fmla="*/ 2275 w 10000"/>
                <a:gd name="connsiteY317" fmla="*/ 1803 h 10686"/>
                <a:gd name="connsiteX318" fmla="*/ 2321 w 10000"/>
                <a:gd name="connsiteY318" fmla="*/ 1657 h 10686"/>
                <a:gd name="connsiteX319" fmla="*/ 2329 w 10000"/>
                <a:gd name="connsiteY319" fmla="*/ 1853 h 10686"/>
                <a:gd name="connsiteX320" fmla="*/ 2321 w 10000"/>
                <a:gd name="connsiteY320" fmla="*/ 2032 h 10686"/>
                <a:gd name="connsiteX321" fmla="*/ 2283 w 10000"/>
                <a:gd name="connsiteY321" fmla="*/ 2199 h 10686"/>
                <a:gd name="connsiteX322" fmla="*/ 2229 w 10000"/>
                <a:gd name="connsiteY322" fmla="*/ 2366 h 10686"/>
                <a:gd name="connsiteX323" fmla="*/ 2154 w 10000"/>
                <a:gd name="connsiteY323" fmla="*/ 2524 h 10686"/>
                <a:gd name="connsiteX324" fmla="*/ 2046 w 10000"/>
                <a:gd name="connsiteY324" fmla="*/ 2682 h 10686"/>
                <a:gd name="connsiteX325" fmla="*/ 1796 w 10000"/>
                <a:gd name="connsiteY325" fmla="*/ 3027 h 10686"/>
                <a:gd name="connsiteX326" fmla="*/ 2054 w 10000"/>
                <a:gd name="connsiteY326" fmla="*/ 3305 h 10686"/>
                <a:gd name="connsiteX327" fmla="*/ 2333 w 10000"/>
                <a:gd name="connsiteY327" fmla="*/ 3564 h 10686"/>
                <a:gd name="connsiteX328" fmla="*/ 2638 w 10000"/>
                <a:gd name="connsiteY328" fmla="*/ 3808 h 10686"/>
                <a:gd name="connsiteX329" fmla="*/ 2963 w 10000"/>
                <a:gd name="connsiteY329" fmla="*/ 4032 h 10686"/>
                <a:gd name="connsiteX330" fmla="*/ 4129 w 10000"/>
                <a:gd name="connsiteY330" fmla="*/ 4610 h 10686"/>
                <a:gd name="connsiteX331" fmla="*/ 4167 w 10000"/>
                <a:gd name="connsiteY331" fmla="*/ 4589 h 10686"/>
                <a:gd name="connsiteX332" fmla="*/ 4071 w 10000"/>
                <a:gd name="connsiteY332" fmla="*/ 4333 h 10686"/>
                <a:gd name="connsiteX333" fmla="*/ 3996 w 10000"/>
                <a:gd name="connsiteY333" fmla="*/ 4058 h 10686"/>
                <a:gd name="connsiteX334" fmla="*/ 3933 w 10000"/>
                <a:gd name="connsiteY334" fmla="*/ 3760 h 10686"/>
                <a:gd name="connsiteX335" fmla="*/ 3904 w 10000"/>
                <a:gd name="connsiteY335" fmla="*/ 3456 h 10686"/>
                <a:gd name="connsiteX336" fmla="*/ 3879 w 10000"/>
                <a:gd name="connsiteY336" fmla="*/ 3138 h 10686"/>
                <a:gd name="connsiteX337" fmla="*/ 3879 w 10000"/>
                <a:gd name="connsiteY337" fmla="*/ 2813 h 10686"/>
                <a:gd name="connsiteX338" fmla="*/ 3896 w 10000"/>
                <a:gd name="connsiteY338" fmla="*/ 2485 h 10686"/>
                <a:gd name="connsiteX339" fmla="*/ 3933 w 10000"/>
                <a:gd name="connsiteY339" fmla="*/ 2160 h 10686"/>
                <a:gd name="connsiteX340" fmla="*/ 3988 w 10000"/>
                <a:gd name="connsiteY340" fmla="*/ 1836 h 10686"/>
                <a:gd name="connsiteX341" fmla="*/ 4046 w 10000"/>
                <a:gd name="connsiteY341" fmla="*/ 1523 h 10686"/>
                <a:gd name="connsiteX342" fmla="*/ 4129 w 10000"/>
                <a:gd name="connsiteY342" fmla="*/ 1219 h 10686"/>
                <a:gd name="connsiteX343" fmla="*/ 4229 w 10000"/>
                <a:gd name="connsiteY343" fmla="*/ 933 h 10686"/>
                <a:gd name="connsiteX344" fmla="*/ 4333 w 10000"/>
                <a:gd name="connsiteY344" fmla="*/ 662 h 10686"/>
                <a:gd name="connsiteX345" fmla="*/ 4454 w 10000"/>
                <a:gd name="connsiteY345" fmla="*/ 417 h 10686"/>
                <a:gd name="connsiteX346" fmla="*/ 4583 w 10000"/>
                <a:gd name="connsiteY346" fmla="*/ 194 h 10686"/>
                <a:gd name="connsiteX347" fmla="*/ 4738 w 10000"/>
                <a:gd name="connsiteY347" fmla="*/ 0 h 10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</a:cxnLst>
              <a:rect l="l" t="t" r="r" b="b"/>
              <a:pathLst>
                <a:path w="10000" h="10686">
                  <a:moveTo>
                    <a:pt x="4738" y="0"/>
                  </a:moveTo>
                  <a:cubicBezTo>
                    <a:pt x="4732" y="16"/>
                    <a:pt x="4727" y="32"/>
                    <a:pt x="4721" y="48"/>
                  </a:cubicBezTo>
                  <a:cubicBezTo>
                    <a:pt x="4718" y="59"/>
                    <a:pt x="4716" y="69"/>
                    <a:pt x="4713" y="80"/>
                  </a:cubicBezTo>
                  <a:lnTo>
                    <a:pt x="4704" y="101"/>
                  </a:lnTo>
                  <a:lnTo>
                    <a:pt x="4704" y="113"/>
                  </a:lnTo>
                  <a:lnTo>
                    <a:pt x="4713" y="119"/>
                  </a:lnTo>
                  <a:lnTo>
                    <a:pt x="4713" y="125"/>
                  </a:lnTo>
                  <a:lnTo>
                    <a:pt x="4721" y="125"/>
                  </a:lnTo>
                  <a:lnTo>
                    <a:pt x="4721" y="125"/>
                  </a:lnTo>
                  <a:lnTo>
                    <a:pt x="4721" y="134"/>
                  </a:lnTo>
                  <a:cubicBezTo>
                    <a:pt x="4718" y="140"/>
                    <a:pt x="4716" y="146"/>
                    <a:pt x="4713" y="152"/>
                  </a:cubicBezTo>
                  <a:lnTo>
                    <a:pt x="4704" y="179"/>
                  </a:lnTo>
                  <a:lnTo>
                    <a:pt x="4692" y="221"/>
                  </a:lnTo>
                  <a:cubicBezTo>
                    <a:pt x="4684" y="241"/>
                    <a:pt x="4675" y="260"/>
                    <a:pt x="4667" y="280"/>
                  </a:cubicBezTo>
                  <a:cubicBezTo>
                    <a:pt x="4654" y="308"/>
                    <a:pt x="4642" y="336"/>
                    <a:pt x="4629" y="364"/>
                  </a:cubicBezTo>
                  <a:cubicBezTo>
                    <a:pt x="4617" y="398"/>
                    <a:pt x="4604" y="431"/>
                    <a:pt x="4592" y="465"/>
                  </a:cubicBezTo>
                  <a:cubicBezTo>
                    <a:pt x="4572" y="509"/>
                    <a:pt x="4553" y="552"/>
                    <a:pt x="4533" y="596"/>
                  </a:cubicBezTo>
                  <a:cubicBezTo>
                    <a:pt x="4510" y="649"/>
                    <a:pt x="4486" y="701"/>
                    <a:pt x="4463" y="754"/>
                  </a:cubicBezTo>
                  <a:cubicBezTo>
                    <a:pt x="4435" y="836"/>
                    <a:pt x="4407" y="919"/>
                    <a:pt x="4379" y="1001"/>
                  </a:cubicBezTo>
                  <a:cubicBezTo>
                    <a:pt x="4360" y="1089"/>
                    <a:pt x="4340" y="1178"/>
                    <a:pt x="4321" y="1266"/>
                  </a:cubicBezTo>
                  <a:cubicBezTo>
                    <a:pt x="4306" y="1357"/>
                    <a:pt x="4290" y="1447"/>
                    <a:pt x="4275" y="1538"/>
                  </a:cubicBezTo>
                  <a:cubicBezTo>
                    <a:pt x="4254" y="1634"/>
                    <a:pt x="4234" y="1731"/>
                    <a:pt x="4213" y="1827"/>
                  </a:cubicBezTo>
                  <a:cubicBezTo>
                    <a:pt x="4210" y="1848"/>
                    <a:pt x="4207" y="1868"/>
                    <a:pt x="4204" y="1889"/>
                  </a:cubicBezTo>
                  <a:lnTo>
                    <a:pt x="4192" y="1982"/>
                  </a:lnTo>
                  <a:cubicBezTo>
                    <a:pt x="4189" y="2015"/>
                    <a:pt x="4186" y="2047"/>
                    <a:pt x="4183" y="2080"/>
                  </a:cubicBezTo>
                  <a:cubicBezTo>
                    <a:pt x="4180" y="2116"/>
                    <a:pt x="4178" y="2151"/>
                    <a:pt x="4175" y="2187"/>
                  </a:cubicBezTo>
                  <a:lnTo>
                    <a:pt x="4175" y="2297"/>
                  </a:lnTo>
                  <a:cubicBezTo>
                    <a:pt x="4181" y="2330"/>
                    <a:pt x="4186" y="2363"/>
                    <a:pt x="4192" y="2396"/>
                  </a:cubicBezTo>
                  <a:cubicBezTo>
                    <a:pt x="4199" y="2425"/>
                    <a:pt x="4206" y="2453"/>
                    <a:pt x="4213" y="2482"/>
                  </a:cubicBezTo>
                  <a:cubicBezTo>
                    <a:pt x="4225" y="2502"/>
                    <a:pt x="4238" y="2522"/>
                    <a:pt x="4250" y="2542"/>
                  </a:cubicBezTo>
                  <a:lnTo>
                    <a:pt x="4450" y="2530"/>
                  </a:lnTo>
                  <a:lnTo>
                    <a:pt x="4646" y="2482"/>
                  </a:lnTo>
                  <a:lnTo>
                    <a:pt x="4833" y="2405"/>
                  </a:lnTo>
                  <a:lnTo>
                    <a:pt x="5025" y="2297"/>
                  </a:lnTo>
                  <a:lnTo>
                    <a:pt x="5200" y="2172"/>
                  </a:lnTo>
                  <a:lnTo>
                    <a:pt x="5371" y="2020"/>
                  </a:lnTo>
                  <a:lnTo>
                    <a:pt x="5533" y="1859"/>
                  </a:lnTo>
                  <a:lnTo>
                    <a:pt x="5683" y="1690"/>
                  </a:lnTo>
                  <a:lnTo>
                    <a:pt x="5829" y="1511"/>
                  </a:lnTo>
                  <a:lnTo>
                    <a:pt x="5954" y="1326"/>
                  </a:lnTo>
                  <a:lnTo>
                    <a:pt x="6071" y="1147"/>
                  </a:lnTo>
                  <a:cubicBezTo>
                    <a:pt x="6103" y="1089"/>
                    <a:pt x="6135" y="1032"/>
                    <a:pt x="6167" y="974"/>
                  </a:cubicBezTo>
                  <a:lnTo>
                    <a:pt x="6213" y="974"/>
                  </a:lnTo>
                  <a:lnTo>
                    <a:pt x="6213" y="992"/>
                  </a:lnTo>
                  <a:cubicBezTo>
                    <a:pt x="6188" y="1050"/>
                    <a:pt x="6163" y="1107"/>
                    <a:pt x="6138" y="1165"/>
                  </a:cubicBezTo>
                  <a:cubicBezTo>
                    <a:pt x="6110" y="1225"/>
                    <a:pt x="6082" y="1284"/>
                    <a:pt x="6054" y="1344"/>
                  </a:cubicBezTo>
                  <a:cubicBezTo>
                    <a:pt x="6024" y="1402"/>
                    <a:pt x="5993" y="1459"/>
                    <a:pt x="5963" y="1517"/>
                  </a:cubicBezTo>
                  <a:lnTo>
                    <a:pt x="5871" y="1684"/>
                  </a:lnTo>
                  <a:cubicBezTo>
                    <a:pt x="5839" y="1738"/>
                    <a:pt x="5807" y="1793"/>
                    <a:pt x="5775" y="1847"/>
                  </a:cubicBezTo>
                  <a:lnTo>
                    <a:pt x="5667" y="1999"/>
                  </a:lnTo>
                  <a:lnTo>
                    <a:pt x="5554" y="2145"/>
                  </a:lnTo>
                  <a:lnTo>
                    <a:pt x="5417" y="2279"/>
                  </a:lnTo>
                  <a:lnTo>
                    <a:pt x="5275" y="2411"/>
                  </a:lnTo>
                  <a:lnTo>
                    <a:pt x="5108" y="2518"/>
                  </a:lnTo>
                  <a:lnTo>
                    <a:pt x="4917" y="2616"/>
                  </a:lnTo>
                  <a:lnTo>
                    <a:pt x="4704" y="2703"/>
                  </a:lnTo>
                  <a:lnTo>
                    <a:pt x="4479" y="2768"/>
                  </a:lnTo>
                  <a:lnTo>
                    <a:pt x="4213" y="2813"/>
                  </a:lnTo>
                  <a:cubicBezTo>
                    <a:pt x="4216" y="2917"/>
                    <a:pt x="4218" y="3022"/>
                    <a:pt x="4221" y="3126"/>
                  </a:cubicBezTo>
                  <a:cubicBezTo>
                    <a:pt x="4233" y="3225"/>
                    <a:pt x="4246" y="3325"/>
                    <a:pt x="4258" y="3424"/>
                  </a:cubicBezTo>
                  <a:cubicBezTo>
                    <a:pt x="4279" y="3518"/>
                    <a:pt x="4300" y="3613"/>
                    <a:pt x="4321" y="3707"/>
                  </a:cubicBezTo>
                  <a:cubicBezTo>
                    <a:pt x="4349" y="3796"/>
                    <a:pt x="4376" y="3886"/>
                    <a:pt x="4404" y="3975"/>
                  </a:cubicBezTo>
                  <a:cubicBezTo>
                    <a:pt x="4439" y="4060"/>
                    <a:pt x="4473" y="4146"/>
                    <a:pt x="4508" y="4231"/>
                  </a:cubicBezTo>
                  <a:cubicBezTo>
                    <a:pt x="4546" y="4313"/>
                    <a:pt x="4583" y="4394"/>
                    <a:pt x="4621" y="4476"/>
                  </a:cubicBezTo>
                  <a:lnTo>
                    <a:pt x="4750" y="4708"/>
                  </a:lnTo>
                  <a:lnTo>
                    <a:pt x="4879" y="4934"/>
                  </a:lnTo>
                  <a:cubicBezTo>
                    <a:pt x="4892" y="4952"/>
                    <a:pt x="4904" y="4970"/>
                    <a:pt x="4917" y="4988"/>
                  </a:cubicBezTo>
                  <a:lnTo>
                    <a:pt x="4950" y="5054"/>
                  </a:lnTo>
                  <a:cubicBezTo>
                    <a:pt x="4965" y="5078"/>
                    <a:pt x="4981" y="5101"/>
                    <a:pt x="4996" y="5125"/>
                  </a:cubicBezTo>
                  <a:lnTo>
                    <a:pt x="5038" y="5200"/>
                  </a:lnTo>
                  <a:cubicBezTo>
                    <a:pt x="5056" y="5224"/>
                    <a:pt x="5074" y="5247"/>
                    <a:pt x="5092" y="5271"/>
                  </a:cubicBezTo>
                  <a:cubicBezTo>
                    <a:pt x="5113" y="5291"/>
                    <a:pt x="5133" y="5311"/>
                    <a:pt x="5154" y="5331"/>
                  </a:cubicBezTo>
                  <a:cubicBezTo>
                    <a:pt x="5179" y="5349"/>
                    <a:pt x="5204" y="5366"/>
                    <a:pt x="5229" y="5384"/>
                  </a:cubicBezTo>
                  <a:lnTo>
                    <a:pt x="5313" y="5423"/>
                  </a:lnTo>
                  <a:lnTo>
                    <a:pt x="5413" y="5438"/>
                  </a:lnTo>
                  <a:lnTo>
                    <a:pt x="5517" y="5435"/>
                  </a:lnTo>
                  <a:lnTo>
                    <a:pt x="5704" y="5390"/>
                  </a:lnTo>
                  <a:lnTo>
                    <a:pt x="5871" y="5316"/>
                  </a:lnTo>
                  <a:lnTo>
                    <a:pt x="6033" y="5223"/>
                  </a:lnTo>
                  <a:lnTo>
                    <a:pt x="6167" y="5113"/>
                  </a:lnTo>
                  <a:lnTo>
                    <a:pt x="6296" y="4994"/>
                  </a:lnTo>
                  <a:cubicBezTo>
                    <a:pt x="6336" y="4952"/>
                    <a:pt x="6377" y="4911"/>
                    <a:pt x="6417" y="4869"/>
                  </a:cubicBezTo>
                  <a:lnTo>
                    <a:pt x="6525" y="4750"/>
                  </a:lnTo>
                  <a:cubicBezTo>
                    <a:pt x="6556" y="4712"/>
                    <a:pt x="6586" y="4674"/>
                    <a:pt x="6617" y="4636"/>
                  </a:cubicBezTo>
                  <a:lnTo>
                    <a:pt x="6821" y="4377"/>
                  </a:lnTo>
                  <a:lnTo>
                    <a:pt x="7017" y="4085"/>
                  </a:lnTo>
                  <a:lnTo>
                    <a:pt x="7213" y="3766"/>
                  </a:lnTo>
                  <a:lnTo>
                    <a:pt x="7396" y="3418"/>
                  </a:lnTo>
                  <a:cubicBezTo>
                    <a:pt x="7452" y="3296"/>
                    <a:pt x="7507" y="3173"/>
                    <a:pt x="7563" y="3051"/>
                  </a:cubicBezTo>
                  <a:lnTo>
                    <a:pt x="7713" y="2661"/>
                  </a:lnTo>
                  <a:cubicBezTo>
                    <a:pt x="7759" y="2525"/>
                    <a:pt x="7804" y="2389"/>
                    <a:pt x="7850" y="2253"/>
                  </a:cubicBezTo>
                  <a:cubicBezTo>
                    <a:pt x="7883" y="2112"/>
                    <a:pt x="7917" y="1971"/>
                    <a:pt x="7950" y="1830"/>
                  </a:cubicBezTo>
                  <a:cubicBezTo>
                    <a:pt x="7975" y="1686"/>
                    <a:pt x="8000" y="1541"/>
                    <a:pt x="8025" y="1397"/>
                  </a:cubicBezTo>
                  <a:cubicBezTo>
                    <a:pt x="8040" y="1249"/>
                    <a:pt x="8056" y="1102"/>
                    <a:pt x="8071" y="954"/>
                  </a:cubicBezTo>
                  <a:cubicBezTo>
                    <a:pt x="8083" y="961"/>
                    <a:pt x="8096" y="967"/>
                    <a:pt x="8108" y="974"/>
                  </a:cubicBezTo>
                  <a:lnTo>
                    <a:pt x="8138" y="1025"/>
                  </a:lnTo>
                  <a:cubicBezTo>
                    <a:pt x="8146" y="1050"/>
                    <a:pt x="8155" y="1075"/>
                    <a:pt x="8163" y="1100"/>
                  </a:cubicBezTo>
                  <a:cubicBezTo>
                    <a:pt x="8167" y="1133"/>
                    <a:pt x="8171" y="1165"/>
                    <a:pt x="8175" y="1198"/>
                  </a:cubicBezTo>
                  <a:cubicBezTo>
                    <a:pt x="8178" y="1236"/>
                    <a:pt x="8180" y="1273"/>
                    <a:pt x="8183" y="1311"/>
                  </a:cubicBezTo>
                  <a:lnTo>
                    <a:pt x="8183" y="1442"/>
                  </a:lnTo>
                  <a:lnTo>
                    <a:pt x="8183" y="1582"/>
                  </a:lnTo>
                  <a:cubicBezTo>
                    <a:pt x="8180" y="1633"/>
                    <a:pt x="8178" y="1683"/>
                    <a:pt x="8175" y="1734"/>
                  </a:cubicBezTo>
                  <a:cubicBezTo>
                    <a:pt x="8171" y="1786"/>
                    <a:pt x="8167" y="1837"/>
                    <a:pt x="8163" y="1889"/>
                  </a:cubicBezTo>
                  <a:cubicBezTo>
                    <a:pt x="8157" y="1942"/>
                    <a:pt x="8152" y="1994"/>
                    <a:pt x="8146" y="2047"/>
                  </a:cubicBezTo>
                  <a:cubicBezTo>
                    <a:pt x="8138" y="2100"/>
                    <a:pt x="8129" y="2152"/>
                    <a:pt x="8121" y="2205"/>
                  </a:cubicBezTo>
                  <a:cubicBezTo>
                    <a:pt x="8117" y="2256"/>
                    <a:pt x="8112" y="2306"/>
                    <a:pt x="8108" y="2357"/>
                  </a:cubicBezTo>
                  <a:cubicBezTo>
                    <a:pt x="8100" y="2404"/>
                    <a:pt x="8091" y="2450"/>
                    <a:pt x="8083" y="2497"/>
                  </a:cubicBezTo>
                  <a:cubicBezTo>
                    <a:pt x="8076" y="2541"/>
                    <a:pt x="8070" y="2584"/>
                    <a:pt x="8063" y="2628"/>
                  </a:cubicBezTo>
                  <a:cubicBezTo>
                    <a:pt x="8055" y="2666"/>
                    <a:pt x="8046" y="2703"/>
                    <a:pt x="8038" y="2741"/>
                  </a:cubicBezTo>
                  <a:lnTo>
                    <a:pt x="8017" y="2834"/>
                  </a:lnTo>
                  <a:cubicBezTo>
                    <a:pt x="8011" y="2859"/>
                    <a:pt x="8006" y="2883"/>
                    <a:pt x="8000" y="2908"/>
                  </a:cubicBezTo>
                  <a:lnTo>
                    <a:pt x="7700" y="3754"/>
                  </a:lnTo>
                  <a:lnTo>
                    <a:pt x="7942" y="3737"/>
                  </a:lnTo>
                  <a:lnTo>
                    <a:pt x="8167" y="3695"/>
                  </a:lnTo>
                  <a:lnTo>
                    <a:pt x="8379" y="3635"/>
                  </a:lnTo>
                  <a:lnTo>
                    <a:pt x="8583" y="3558"/>
                  </a:lnTo>
                  <a:lnTo>
                    <a:pt x="8767" y="3471"/>
                  </a:lnTo>
                  <a:lnTo>
                    <a:pt x="8933" y="3376"/>
                  </a:lnTo>
                  <a:lnTo>
                    <a:pt x="9092" y="3278"/>
                  </a:lnTo>
                  <a:lnTo>
                    <a:pt x="9238" y="3185"/>
                  </a:lnTo>
                  <a:lnTo>
                    <a:pt x="9250" y="3230"/>
                  </a:lnTo>
                  <a:cubicBezTo>
                    <a:pt x="9206" y="3279"/>
                    <a:pt x="9161" y="3327"/>
                    <a:pt x="9117" y="3376"/>
                  </a:cubicBezTo>
                  <a:cubicBezTo>
                    <a:pt x="9063" y="3423"/>
                    <a:pt x="9008" y="3469"/>
                    <a:pt x="8954" y="3516"/>
                  </a:cubicBezTo>
                  <a:lnTo>
                    <a:pt x="8758" y="3641"/>
                  </a:lnTo>
                  <a:lnTo>
                    <a:pt x="8538" y="3754"/>
                  </a:lnTo>
                  <a:lnTo>
                    <a:pt x="8304" y="3856"/>
                  </a:lnTo>
                  <a:lnTo>
                    <a:pt x="8054" y="3945"/>
                  </a:lnTo>
                  <a:lnTo>
                    <a:pt x="7796" y="4014"/>
                  </a:lnTo>
                  <a:lnTo>
                    <a:pt x="7533" y="4064"/>
                  </a:lnTo>
                  <a:lnTo>
                    <a:pt x="7479" y="4184"/>
                  </a:lnTo>
                  <a:cubicBezTo>
                    <a:pt x="7454" y="4231"/>
                    <a:pt x="7429" y="4277"/>
                    <a:pt x="7404" y="4324"/>
                  </a:cubicBezTo>
                  <a:lnTo>
                    <a:pt x="7321" y="4470"/>
                  </a:lnTo>
                  <a:lnTo>
                    <a:pt x="7213" y="4628"/>
                  </a:lnTo>
                  <a:cubicBezTo>
                    <a:pt x="7175" y="4683"/>
                    <a:pt x="7138" y="4739"/>
                    <a:pt x="7100" y="4794"/>
                  </a:cubicBezTo>
                  <a:cubicBezTo>
                    <a:pt x="7060" y="4849"/>
                    <a:pt x="7019" y="4903"/>
                    <a:pt x="6979" y="4958"/>
                  </a:cubicBezTo>
                  <a:lnTo>
                    <a:pt x="6850" y="5113"/>
                  </a:lnTo>
                  <a:lnTo>
                    <a:pt x="6721" y="5265"/>
                  </a:lnTo>
                  <a:cubicBezTo>
                    <a:pt x="6681" y="5312"/>
                    <a:pt x="6640" y="5358"/>
                    <a:pt x="6600" y="5405"/>
                  </a:cubicBezTo>
                  <a:lnTo>
                    <a:pt x="6471" y="5530"/>
                  </a:lnTo>
                  <a:lnTo>
                    <a:pt x="6358" y="5641"/>
                  </a:lnTo>
                  <a:lnTo>
                    <a:pt x="6250" y="5721"/>
                  </a:lnTo>
                  <a:cubicBezTo>
                    <a:pt x="6256" y="5741"/>
                    <a:pt x="6261" y="5761"/>
                    <a:pt x="6267" y="5781"/>
                  </a:cubicBezTo>
                  <a:cubicBezTo>
                    <a:pt x="6277" y="5785"/>
                    <a:pt x="6286" y="5789"/>
                    <a:pt x="6296" y="5793"/>
                  </a:cubicBezTo>
                  <a:lnTo>
                    <a:pt x="6479" y="5754"/>
                  </a:lnTo>
                  <a:lnTo>
                    <a:pt x="6663" y="5736"/>
                  </a:lnTo>
                  <a:lnTo>
                    <a:pt x="6858" y="5736"/>
                  </a:lnTo>
                  <a:lnTo>
                    <a:pt x="7046" y="5742"/>
                  </a:lnTo>
                  <a:lnTo>
                    <a:pt x="7246" y="5748"/>
                  </a:lnTo>
                  <a:lnTo>
                    <a:pt x="7425" y="5748"/>
                  </a:lnTo>
                  <a:lnTo>
                    <a:pt x="7600" y="5733"/>
                  </a:lnTo>
                  <a:lnTo>
                    <a:pt x="7950" y="5673"/>
                  </a:lnTo>
                  <a:lnTo>
                    <a:pt x="8275" y="5596"/>
                  </a:lnTo>
                  <a:lnTo>
                    <a:pt x="8579" y="5504"/>
                  </a:lnTo>
                  <a:lnTo>
                    <a:pt x="8858" y="5390"/>
                  </a:lnTo>
                  <a:lnTo>
                    <a:pt x="9117" y="5265"/>
                  </a:lnTo>
                  <a:lnTo>
                    <a:pt x="9350" y="5119"/>
                  </a:lnTo>
                  <a:lnTo>
                    <a:pt x="9563" y="4967"/>
                  </a:lnTo>
                  <a:lnTo>
                    <a:pt x="9758" y="4794"/>
                  </a:lnTo>
                  <a:lnTo>
                    <a:pt x="9933" y="4610"/>
                  </a:lnTo>
                  <a:cubicBezTo>
                    <a:pt x="9955" y="4623"/>
                    <a:pt x="9978" y="4635"/>
                    <a:pt x="10000" y="4648"/>
                  </a:cubicBezTo>
                  <a:lnTo>
                    <a:pt x="10000" y="4660"/>
                  </a:lnTo>
                  <a:cubicBezTo>
                    <a:pt x="9968" y="4716"/>
                    <a:pt x="9936" y="4771"/>
                    <a:pt x="9904" y="4827"/>
                  </a:cubicBezTo>
                  <a:lnTo>
                    <a:pt x="9767" y="5000"/>
                  </a:lnTo>
                  <a:lnTo>
                    <a:pt x="9600" y="5173"/>
                  </a:lnTo>
                  <a:lnTo>
                    <a:pt x="9404" y="5343"/>
                  </a:lnTo>
                  <a:lnTo>
                    <a:pt x="9183" y="5504"/>
                  </a:lnTo>
                  <a:lnTo>
                    <a:pt x="8950" y="5662"/>
                  </a:lnTo>
                  <a:lnTo>
                    <a:pt x="8704" y="5802"/>
                  </a:lnTo>
                  <a:lnTo>
                    <a:pt x="8463" y="5927"/>
                  </a:lnTo>
                  <a:lnTo>
                    <a:pt x="8229" y="6025"/>
                  </a:lnTo>
                  <a:lnTo>
                    <a:pt x="8000" y="6105"/>
                  </a:lnTo>
                  <a:lnTo>
                    <a:pt x="7879" y="6132"/>
                  </a:lnTo>
                  <a:lnTo>
                    <a:pt x="7729" y="6153"/>
                  </a:lnTo>
                  <a:lnTo>
                    <a:pt x="7563" y="6177"/>
                  </a:lnTo>
                  <a:lnTo>
                    <a:pt x="7388" y="6198"/>
                  </a:lnTo>
                  <a:lnTo>
                    <a:pt x="7204" y="6219"/>
                  </a:lnTo>
                  <a:lnTo>
                    <a:pt x="7017" y="6240"/>
                  </a:lnTo>
                  <a:lnTo>
                    <a:pt x="6842" y="6263"/>
                  </a:lnTo>
                  <a:lnTo>
                    <a:pt x="6675" y="6290"/>
                  </a:lnTo>
                  <a:lnTo>
                    <a:pt x="6517" y="6329"/>
                  </a:lnTo>
                  <a:lnTo>
                    <a:pt x="6388" y="6365"/>
                  </a:lnTo>
                  <a:cubicBezTo>
                    <a:pt x="6355" y="6382"/>
                    <a:pt x="6321" y="6398"/>
                    <a:pt x="6288" y="6415"/>
                  </a:cubicBezTo>
                  <a:lnTo>
                    <a:pt x="6213" y="6475"/>
                  </a:lnTo>
                  <a:cubicBezTo>
                    <a:pt x="6173" y="6533"/>
                    <a:pt x="6132" y="6590"/>
                    <a:pt x="6092" y="6648"/>
                  </a:cubicBezTo>
                  <a:cubicBezTo>
                    <a:pt x="6064" y="6711"/>
                    <a:pt x="6036" y="6773"/>
                    <a:pt x="6008" y="6836"/>
                  </a:cubicBezTo>
                  <a:cubicBezTo>
                    <a:pt x="5986" y="6901"/>
                    <a:pt x="5964" y="6967"/>
                    <a:pt x="5942" y="7032"/>
                  </a:cubicBezTo>
                  <a:cubicBezTo>
                    <a:pt x="5929" y="7099"/>
                    <a:pt x="5917" y="7165"/>
                    <a:pt x="5904" y="7232"/>
                  </a:cubicBezTo>
                  <a:cubicBezTo>
                    <a:pt x="5899" y="7302"/>
                    <a:pt x="5893" y="7373"/>
                    <a:pt x="5888" y="7443"/>
                  </a:cubicBezTo>
                  <a:cubicBezTo>
                    <a:pt x="5885" y="7514"/>
                    <a:pt x="5882" y="7584"/>
                    <a:pt x="5879" y="7655"/>
                  </a:cubicBezTo>
                  <a:cubicBezTo>
                    <a:pt x="5882" y="7726"/>
                    <a:pt x="5885" y="7796"/>
                    <a:pt x="5888" y="7867"/>
                  </a:cubicBezTo>
                  <a:cubicBezTo>
                    <a:pt x="5893" y="7939"/>
                    <a:pt x="5899" y="8012"/>
                    <a:pt x="5904" y="8084"/>
                  </a:cubicBezTo>
                  <a:cubicBezTo>
                    <a:pt x="5911" y="8156"/>
                    <a:pt x="5918" y="8227"/>
                    <a:pt x="5925" y="8299"/>
                  </a:cubicBezTo>
                  <a:cubicBezTo>
                    <a:pt x="5933" y="8369"/>
                    <a:pt x="5942" y="8440"/>
                    <a:pt x="5950" y="8510"/>
                  </a:cubicBezTo>
                  <a:cubicBezTo>
                    <a:pt x="5951" y="8613"/>
                    <a:pt x="5953" y="8717"/>
                    <a:pt x="5954" y="8820"/>
                  </a:cubicBezTo>
                  <a:cubicBezTo>
                    <a:pt x="5947" y="8923"/>
                    <a:pt x="5940" y="9027"/>
                    <a:pt x="5933" y="9130"/>
                  </a:cubicBezTo>
                  <a:cubicBezTo>
                    <a:pt x="5921" y="9229"/>
                    <a:pt x="5908" y="9329"/>
                    <a:pt x="5896" y="9428"/>
                  </a:cubicBezTo>
                  <a:cubicBezTo>
                    <a:pt x="5881" y="9525"/>
                    <a:pt x="5865" y="9623"/>
                    <a:pt x="5850" y="9720"/>
                  </a:cubicBezTo>
                  <a:cubicBezTo>
                    <a:pt x="5819" y="10051"/>
                    <a:pt x="5825" y="10355"/>
                    <a:pt x="5794" y="10686"/>
                  </a:cubicBezTo>
                  <a:lnTo>
                    <a:pt x="4117" y="10686"/>
                  </a:lnTo>
                  <a:lnTo>
                    <a:pt x="4309" y="10293"/>
                  </a:lnTo>
                  <a:lnTo>
                    <a:pt x="4546" y="9848"/>
                  </a:lnTo>
                  <a:cubicBezTo>
                    <a:pt x="4574" y="9794"/>
                    <a:pt x="4601" y="9741"/>
                    <a:pt x="4629" y="9687"/>
                  </a:cubicBezTo>
                  <a:cubicBezTo>
                    <a:pt x="4653" y="9627"/>
                    <a:pt x="4676" y="9568"/>
                    <a:pt x="4700" y="9508"/>
                  </a:cubicBezTo>
                  <a:cubicBezTo>
                    <a:pt x="4722" y="9442"/>
                    <a:pt x="4745" y="9375"/>
                    <a:pt x="4767" y="9309"/>
                  </a:cubicBezTo>
                  <a:cubicBezTo>
                    <a:pt x="4788" y="9238"/>
                    <a:pt x="4808" y="9168"/>
                    <a:pt x="4829" y="9097"/>
                  </a:cubicBezTo>
                  <a:cubicBezTo>
                    <a:pt x="4846" y="9021"/>
                    <a:pt x="4862" y="8944"/>
                    <a:pt x="4879" y="8868"/>
                  </a:cubicBezTo>
                  <a:cubicBezTo>
                    <a:pt x="4892" y="8790"/>
                    <a:pt x="4904" y="8713"/>
                    <a:pt x="4917" y="8635"/>
                  </a:cubicBezTo>
                  <a:cubicBezTo>
                    <a:pt x="4929" y="8554"/>
                    <a:pt x="4942" y="8472"/>
                    <a:pt x="4954" y="8391"/>
                  </a:cubicBezTo>
                  <a:cubicBezTo>
                    <a:pt x="4962" y="8309"/>
                    <a:pt x="4971" y="8226"/>
                    <a:pt x="4979" y="8144"/>
                  </a:cubicBezTo>
                  <a:cubicBezTo>
                    <a:pt x="4986" y="8058"/>
                    <a:pt x="4993" y="7973"/>
                    <a:pt x="5000" y="7887"/>
                  </a:cubicBezTo>
                  <a:lnTo>
                    <a:pt x="5000" y="7634"/>
                  </a:lnTo>
                  <a:lnTo>
                    <a:pt x="5000" y="7384"/>
                  </a:lnTo>
                  <a:cubicBezTo>
                    <a:pt x="4993" y="7300"/>
                    <a:pt x="4986" y="7217"/>
                    <a:pt x="4979" y="7133"/>
                  </a:cubicBezTo>
                  <a:cubicBezTo>
                    <a:pt x="4969" y="7053"/>
                    <a:pt x="4960" y="6972"/>
                    <a:pt x="4950" y="6892"/>
                  </a:cubicBezTo>
                  <a:cubicBezTo>
                    <a:pt x="4938" y="6814"/>
                    <a:pt x="4925" y="6735"/>
                    <a:pt x="4913" y="6657"/>
                  </a:cubicBezTo>
                  <a:cubicBezTo>
                    <a:pt x="4895" y="6581"/>
                    <a:pt x="4876" y="6506"/>
                    <a:pt x="4858" y="6430"/>
                  </a:cubicBezTo>
                  <a:cubicBezTo>
                    <a:pt x="4833" y="6360"/>
                    <a:pt x="4808" y="6289"/>
                    <a:pt x="4783" y="6219"/>
                  </a:cubicBezTo>
                  <a:cubicBezTo>
                    <a:pt x="4755" y="6152"/>
                    <a:pt x="4728" y="6086"/>
                    <a:pt x="4700" y="6019"/>
                  </a:cubicBezTo>
                  <a:cubicBezTo>
                    <a:pt x="4667" y="5959"/>
                    <a:pt x="4633" y="5900"/>
                    <a:pt x="4600" y="5840"/>
                  </a:cubicBezTo>
                  <a:cubicBezTo>
                    <a:pt x="4563" y="5787"/>
                    <a:pt x="4525" y="5735"/>
                    <a:pt x="4488" y="5682"/>
                  </a:cubicBezTo>
                  <a:cubicBezTo>
                    <a:pt x="4445" y="5635"/>
                    <a:pt x="4401" y="5589"/>
                    <a:pt x="4358" y="5542"/>
                  </a:cubicBezTo>
                  <a:cubicBezTo>
                    <a:pt x="4310" y="5504"/>
                    <a:pt x="4261" y="5467"/>
                    <a:pt x="4213" y="5429"/>
                  </a:cubicBezTo>
                  <a:lnTo>
                    <a:pt x="4046" y="5343"/>
                  </a:lnTo>
                  <a:lnTo>
                    <a:pt x="3904" y="5292"/>
                  </a:lnTo>
                  <a:lnTo>
                    <a:pt x="3746" y="5271"/>
                  </a:lnTo>
                  <a:lnTo>
                    <a:pt x="3583" y="5271"/>
                  </a:lnTo>
                  <a:lnTo>
                    <a:pt x="3413" y="5286"/>
                  </a:lnTo>
                  <a:lnTo>
                    <a:pt x="3246" y="5310"/>
                  </a:lnTo>
                  <a:lnTo>
                    <a:pt x="3079" y="5343"/>
                  </a:lnTo>
                  <a:lnTo>
                    <a:pt x="2913" y="5369"/>
                  </a:lnTo>
                  <a:lnTo>
                    <a:pt x="2750" y="5396"/>
                  </a:lnTo>
                  <a:lnTo>
                    <a:pt x="2600" y="5411"/>
                  </a:lnTo>
                  <a:lnTo>
                    <a:pt x="2258" y="5423"/>
                  </a:lnTo>
                  <a:lnTo>
                    <a:pt x="1925" y="5411"/>
                  </a:lnTo>
                  <a:lnTo>
                    <a:pt x="1617" y="5384"/>
                  </a:lnTo>
                  <a:lnTo>
                    <a:pt x="1321" y="5346"/>
                  </a:lnTo>
                  <a:lnTo>
                    <a:pt x="1033" y="5298"/>
                  </a:lnTo>
                  <a:lnTo>
                    <a:pt x="758" y="5250"/>
                  </a:lnTo>
                  <a:lnTo>
                    <a:pt x="500" y="5197"/>
                  </a:lnTo>
                  <a:cubicBezTo>
                    <a:pt x="506" y="5177"/>
                    <a:pt x="511" y="5157"/>
                    <a:pt x="517" y="5137"/>
                  </a:cubicBezTo>
                  <a:lnTo>
                    <a:pt x="871" y="5173"/>
                  </a:lnTo>
                  <a:lnTo>
                    <a:pt x="1221" y="5197"/>
                  </a:lnTo>
                  <a:lnTo>
                    <a:pt x="1563" y="5206"/>
                  </a:lnTo>
                  <a:lnTo>
                    <a:pt x="1896" y="5197"/>
                  </a:lnTo>
                  <a:lnTo>
                    <a:pt x="2221" y="5164"/>
                  </a:lnTo>
                  <a:lnTo>
                    <a:pt x="2538" y="5113"/>
                  </a:lnTo>
                  <a:lnTo>
                    <a:pt x="2842" y="5045"/>
                  </a:lnTo>
                  <a:lnTo>
                    <a:pt x="3129" y="4946"/>
                  </a:lnTo>
                  <a:lnTo>
                    <a:pt x="3500" y="4815"/>
                  </a:lnTo>
                  <a:lnTo>
                    <a:pt x="2821" y="4389"/>
                  </a:lnTo>
                  <a:lnTo>
                    <a:pt x="2213" y="3912"/>
                  </a:lnTo>
                  <a:lnTo>
                    <a:pt x="1879" y="3939"/>
                  </a:lnTo>
                  <a:lnTo>
                    <a:pt x="1554" y="3939"/>
                  </a:lnTo>
                  <a:lnTo>
                    <a:pt x="1258" y="3912"/>
                  </a:lnTo>
                  <a:lnTo>
                    <a:pt x="979" y="3856"/>
                  </a:lnTo>
                  <a:lnTo>
                    <a:pt x="721" y="3775"/>
                  </a:lnTo>
                  <a:lnTo>
                    <a:pt x="496" y="3674"/>
                  </a:lnTo>
                  <a:lnTo>
                    <a:pt x="296" y="3549"/>
                  </a:lnTo>
                  <a:lnTo>
                    <a:pt x="129" y="3403"/>
                  </a:lnTo>
                  <a:lnTo>
                    <a:pt x="0" y="3245"/>
                  </a:lnTo>
                  <a:cubicBezTo>
                    <a:pt x="6" y="3236"/>
                    <a:pt x="11" y="3227"/>
                    <a:pt x="17" y="3218"/>
                  </a:cubicBezTo>
                  <a:lnTo>
                    <a:pt x="71" y="3245"/>
                  </a:lnTo>
                  <a:cubicBezTo>
                    <a:pt x="93" y="3280"/>
                    <a:pt x="116" y="3314"/>
                    <a:pt x="138" y="3349"/>
                  </a:cubicBezTo>
                  <a:lnTo>
                    <a:pt x="246" y="3439"/>
                  </a:lnTo>
                  <a:cubicBezTo>
                    <a:pt x="290" y="3469"/>
                    <a:pt x="335" y="3498"/>
                    <a:pt x="379" y="3528"/>
                  </a:cubicBezTo>
                  <a:lnTo>
                    <a:pt x="538" y="3597"/>
                  </a:lnTo>
                  <a:lnTo>
                    <a:pt x="721" y="3656"/>
                  </a:lnTo>
                  <a:lnTo>
                    <a:pt x="913" y="3701"/>
                  </a:lnTo>
                  <a:lnTo>
                    <a:pt x="1117" y="3728"/>
                  </a:lnTo>
                  <a:lnTo>
                    <a:pt x="1329" y="3737"/>
                  </a:lnTo>
                  <a:lnTo>
                    <a:pt x="1533" y="3734"/>
                  </a:lnTo>
                  <a:lnTo>
                    <a:pt x="1646" y="3722"/>
                  </a:lnTo>
                  <a:lnTo>
                    <a:pt x="1746" y="3722"/>
                  </a:lnTo>
                  <a:lnTo>
                    <a:pt x="1833" y="3710"/>
                  </a:lnTo>
                  <a:lnTo>
                    <a:pt x="1917" y="3695"/>
                  </a:lnTo>
                  <a:lnTo>
                    <a:pt x="1988" y="3662"/>
                  </a:lnTo>
                  <a:cubicBezTo>
                    <a:pt x="1921" y="3572"/>
                    <a:pt x="1855" y="3481"/>
                    <a:pt x="1788" y="3391"/>
                  </a:cubicBezTo>
                  <a:lnTo>
                    <a:pt x="1617" y="3126"/>
                  </a:lnTo>
                  <a:lnTo>
                    <a:pt x="1454" y="2849"/>
                  </a:lnTo>
                  <a:lnTo>
                    <a:pt x="1313" y="2563"/>
                  </a:lnTo>
                  <a:lnTo>
                    <a:pt x="1175" y="2253"/>
                  </a:lnTo>
                  <a:lnTo>
                    <a:pt x="1046" y="1919"/>
                  </a:lnTo>
                  <a:cubicBezTo>
                    <a:pt x="1042" y="1899"/>
                    <a:pt x="1037" y="1879"/>
                    <a:pt x="1033" y="1859"/>
                  </a:cubicBezTo>
                  <a:cubicBezTo>
                    <a:pt x="1022" y="1831"/>
                    <a:pt x="1011" y="1804"/>
                    <a:pt x="1000" y="1776"/>
                  </a:cubicBezTo>
                  <a:cubicBezTo>
                    <a:pt x="993" y="1745"/>
                    <a:pt x="986" y="1715"/>
                    <a:pt x="979" y="1684"/>
                  </a:cubicBezTo>
                  <a:cubicBezTo>
                    <a:pt x="969" y="1653"/>
                    <a:pt x="960" y="1622"/>
                    <a:pt x="950" y="1591"/>
                  </a:cubicBezTo>
                  <a:cubicBezTo>
                    <a:pt x="942" y="1557"/>
                    <a:pt x="933" y="1524"/>
                    <a:pt x="925" y="1490"/>
                  </a:cubicBezTo>
                  <a:cubicBezTo>
                    <a:pt x="922" y="1459"/>
                    <a:pt x="920" y="1428"/>
                    <a:pt x="917" y="1397"/>
                  </a:cubicBezTo>
                  <a:lnTo>
                    <a:pt x="917" y="1311"/>
                  </a:lnTo>
                  <a:cubicBezTo>
                    <a:pt x="922" y="1285"/>
                    <a:pt x="928" y="1260"/>
                    <a:pt x="933" y="1234"/>
                  </a:cubicBezTo>
                  <a:lnTo>
                    <a:pt x="963" y="1180"/>
                  </a:lnTo>
                  <a:lnTo>
                    <a:pt x="1000" y="1192"/>
                  </a:lnTo>
                  <a:cubicBezTo>
                    <a:pt x="1011" y="1293"/>
                    <a:pt x="1022" y="1395"/>
                    <a:pt x="1033" y="1496"/>
                  </a:cubicBezTo>
                  <a:cubicBezTo>
                    <a:pt x="1058" y="1597"/>
                    <a:pt x="1083" y="1699"/>
                    <a:pt x="1108" y="1800"/>
                  </a:cubicBezTo>
                  <a:cubicBezTo>
                    <a:pt x="1146" y="1899"/>
                    <a:pt x="1183" y="1999"/>
                    <a:pt x="1221" y="2098"/>
                  </a:cubicBezTo>
                  <a:cubicBezTo>
                    <a:pt x="1267" y="2189"/>
                    <a:pt x="1312" y="2281"/>
                    <a:pt x="1358" y="2372"/>
                  </a:cubicBezTo>
                  <a:lnTo>
                    <a:pt x="1508" y="2628"/>
                  </a:lnTo>
                  <a:lnTo>
                    <a:pt x="1646" y="2795"/>
                  </a:lnTo>
                  <a:cubicBezTo>
                    <a:pt x="1640" y="2797"/>
                    <a:pt x="1635" y="2799"/>
                    <a:pt x="1629" y="2801"/>
                  </a:cubicBezTo>
                  <a:lnTo>
                    <a:pt x="1629" y="2807"/>
                  </a:lnTo>
                  <a:lnTo>
                    <a:pt x="1638" y="2813"/>
                  </a:lnTo>
                  <a:cubicBezTo>
                    <a:pt x="1641" y="2814"/>
                    <a:pt x="1643" y="2815"/>
                    <a:pt x="1646" y="2816"/>
                  </a:cubicBezTo>
                  <a:cubicBezTo>
                    <a:pt x="1652" y="2818"/>
                    <a:pt x="1657" y="2820"/>
                    <a:pt x="1663" y="2822"/>
                  </a:cubicBezTo>
                  <a:cubicBezTo>
                    <a:pt x="1664" y="2826"/>
                    <a:pt x="1666" y="2830"/>
                    <a:pt x="1667" y="2834"/>
                  </a:cubicBezTo>
                  <a:cubicBezTo>
                    <a:pt x="1670" y="2836"/>
                    <a:pt x="1672" y="2838"/>
                    <a:pt x="1675" y="2840"/>
                  </a:cubicBezTo>
                  <a:cubicBezTo>
                    <a:pt x="1678" y="2843"/>
                    <a:pt x="1680" y="2846"/>
                    <a:pt x="1683" y="2849"/>
                  </a:cubicBezTo>
                  <a:lnTo>
                    <a:pt x="1683" y="2843"/>
                  </a:lnTo>
                  <a:cubicBezTo>
                    <a:pt x="1680" y="2842"/>
                    <a:pt x="1678" y="2841"/>
                    <a:pt x="1675" y="2840"/>
                  </a:cubicBezTo>
                  <a:lnTo>
                    <a:pt x="1675" y="2840"/>
                  </a:lnTo>
                  <a:cubicBezTo>
                    <a:pt x="1665" y="2825"/>
                    <a:pt x="1656" y="2810"/>
                    <a:pt x="1646" y="2795"/>
                  </a:cubicBezTo>
                  <a:lnTo>
                    <a:pt x="1746" y="2741"/>
                  </a:lnTo>
                  <a:cubicBezTo>
                    <a:pt x="1778" y="2710"/>
                    <a:pt x="1810" y="2680"/>
                    <a:pt x="1842" y="2649"/>
                  </a:cubicBezTo>
                  <a:cubicBezTo>
                    <a:pt x="1872" y="2613"/>
                    <a:pt x="1903" y="2578"/>
                    <a:pt x="1933" y="2542"/>
                  </a:cubicBezTo>
                  <a:cubicBezTo>
                    <a:pt x="1961" y="2498"/>
                    <a:pt x="1989" y="2455"/>
                    <a:pt x="2017" y="2411"/>
                  </a:cubicBezTo>
                  <a:cubicBezTo>
                    <a:pt x="2042" y="2362"/>
                    <a:pt x="2067" y="2314"/>
                    <a:pt x="2092" y="2265"/>
                  </a:cubicBezTo>
                  <a:cubicBezTo>
                    <a:pt x="2116" y="2214"/>
                    <a:pt x="2139" y="2164"/>
                    <a:pt x="2163" y="2113"/>
                  </a:cubicBezTo>
                  <a:cubicBezTo>
                    <a:pt x="2182" y="2060"/>
                    <a:pt x="2202" y="2008"/>
                    <a:pt x="2221" y="1955"/>
                  </a:cubicBezTo>
                  <a:cubicBezTo>
                    <a:pt x="2239" y="1904"/>
                    <a:pt x="2257" y="1854"/>
                    <a:pt x="2275" y="1803"/>
                  </a:cubicBezTo>
                  <a:cubicBezTo>
                    <a:pt x="2290" y="1754"/>
                    <a:pt x="2306" y="1706"/>
                    <a:pt x="2321" y="1657"/>
                  </a:cubicBezTo>
                  <a:cubicBezTo>
                    <a:pt x="2324" y="1722"/>
                    <a:pt x="2326" y="1788"/>
                    <a:pt x="2329" y="1853"/>
                  </a:cubicBezTo>
                  <a:cubicBezTo>
                    <a:pt x="2326" y="1913"/>
                    <a:pt x="2324" y="1972"/>
                    <a:pt x="2321" y="2032"/>
                  </a:cubicBezTo>
                  <a:cubicBezTo>
                    <a:pt x="2308" y="2088"/>
                    <a:pt x="2296" y="2143"/>
                    <a:pt x="2283" y="2199"/>
                  </a:cubicBezTo>
                  <a:cubicBezTo>
                    <a:pt x="2265" y="2255"/>
                    <a:pt x="2247" y="2310"/>
                    <a:pt x="2229" y="2366"/>
                  </a:cubicBezTo>
                  <a:cubicBezTo>
                    <a:pt x="2204" y="2419"/>
                    <a:pt x="2179" y="2471"/>
                    <a:pt x="2154" y="2524"/>
                  </a:cubicBezTo>
                  <a:lnTo>
                    <a:pt x="2046" y="2682"/>
                  </a:lnTo>
                  <a:lnTo>
                    <a:pt x="1796" y="3027"/>
                  </a:lnTo>
                  <a:lnTo>
                    <a:pt x="2054" y="3305"/>
                  </a:lnTo>
                  <a:lnTo>
                    <a:pt x="2333" y="3564"/>
                  </a:lnTo>
                  <a:lnTo>
                    <a:pt x="2638" y="3808"/>
                  </a:lnTo>
                  <a:lnTo>
                    <a:pt x="2963" y="4032"/>
                  </a:lnTo>
                  <a:lnTo>
                    <a:pt x="4129" y="4610"/>
                  </a:lnTo>
                  <a:cubicBezTo>
                    <a:pt x="4142" y="4603"/>
                    <a:pt x="4154" y="4596"/>
                    <a:pt x="4167" y="4589"/>
                  </a:cubicBezTo>
                  <a:cubicBezTo>
                    <a:pt x="4135" y="4504"/>
                    <a:pt x="4103" y="4418"/>
                    <a:pt x="4071" y="4333"/>
                  </a:cubicBezTo>
                  <a:cubicBezTo>
                    <a:pt x="4046" y="4241"/>
                    <a:pt x="4021" y="4150"/>
                    <a:pt x="3996" y="4058"/>
                  </a:cubicBezTo>
                  <a:cubicBezTo>
                    <a:pt x="3975" y="3959"/>
                    <a:pt x="3954" y="3859"/>
                    <a:pt x="3933" y="3760"/>
                  </a:cubicBezTo>
                  <a:cubicBezTo>
                    <a:pt x="3923" y="3659"/>
                    <a:pt x="3914" y="3557"/>
                    <a:pt x="3904" y="3456"/>
                  </a:cubicBezTo>
                  <a:cubicBezTo>
                    <a:pt x="3896" y="3350"/>
                    <a:pt x="3887" y="3244"/>
                    <a:pt x="3879" y="3138"/>
                  </a:cubicBezTo>
                  <a:lnTo>
                    <a:pt x="3879" y="2813"/>
                  </a:lnTo>
                  <a:cubicBezTo>
                    <a:pt x="3885" y="2704"/>
                    <a:pt x="3890" y="2594"/>
                    <a:pt x="3896" y="2485"/>
                  </a:cubicBezTo>
                  <a:cubicBezTo>
                    <a:pt x="3908" y="2377"/>
                    <a:pt x="3921" y="2268"/>
                    <a:pt x="3933" y="2160"/>
                  </a:cubicBezTo>
                  <a:cubicBezTo>
                    <a:pt x="3951" y="2052"/>
                    <a:pt x="3970" y="1944"/>
                    <a:pt x="3988" y="1836"/>
                  </a:cubicBezTo>
                  <a:cubicBezTo>
                    <a:pt x="4007" y="1732"/>
                    <a:pt x="4027" y="1627"/>
                    <a:pt x="4046" y="1523"/>
                  </a:cubicBezTo>
                  <a:cubicBezTo>
                    <a:pt x="4074" y="1422"/>
                    <a:pt x="4101" y="1320"/>
                    <a:pt x="4129" y="1219"/>
                  </a:cubicBezTo>
                  <a:cubicBezTo>
                    <a:pt x="4162" y="1124"/>
                    <a:pt x="4196" y="1028"/>
                    <a:pt x="4229" y="933"/>
                  </a:cubicBezTo>
                  <a:cubicBezTo>
                    <a:pt x="4264" y="843"/>
                    <a:pt x="4298" y="752"/>
                    <a:pt x="4333" y="662"/>
                  </a:cubicBezTo>
                  <a:cubicBezTo>
                    <a:pt x="4373" y="580"/>
                    <a:pt x="4414" y="499"/>
                    <a:pt x="4454" y="417"/>
                  </a:cubicBezTo>
                  <a:lnTo>
                    <a:pt x="4583" y="194"/>
                  </a:lnTo>
                  <a:lnTo>
                    <a:pt x="47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1800"/>
            </a:p>
          </p:txBody>
        </p:sp>
        <p:sp>
          <p:nvSpPr>
            <p:cNvPr id="54" name="자유형: 도형 53">
              <a:extLst>
                <a:ext uri="{FF2B5EF4-FFF2-40B4-BE49-F238E27FC236}">
                  <a16:creationId xmlns="" xmlns:a16="http://schemas.microsoft.com/office/drawing/2014/main" id="{07189694-93C2-48B4-B482-0F0331523F84}"/>
                </a:ext>
              </a:extLst>
            </p:cNvPr>
            <p:cNvSpPr/>
            <p:nvPr/>
          </p:nvSpPr>
          <p:spPr>
            <a:xfrm>
              <a:off x="4938560" y="1892856"/>
              <a:ext cx="495528" cy="331718"/>
            </a:xfrm>
            <a:custGeom>
              <a:avLst/>
              <a:gdLst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47531 w 915597"/>
                <a:gd name="connsiteY17" fmla="*/ 603222 h 617714"/>
                <a:gd name="connsiteX18" fmla="*/ 314688 w 915597"/>
                <a:gd name="connsiteY18" fmla="*/ 589618 h 617714"/>
                <a:gd name="connsiteX19" fmla="*/ 260180 w 915597"/>
                <a:gd name="connsiteY19" fmla="*/ 589618 h 617714"/>
                <a:gd name="connsiteX20" fmla="*/ 267044 w 915597"/>
                <a:gd name="connsiteY20" fmla="*/ 579439 h 617714"/>
                <a:gd name="connsiteX21" fmla="*/ 274832 w 915597"/>
                <a:gd name="connsiteY21" fmla="*/ 574188 h 617714"/>
                <a:gd name="connsiteX22" fmla="*/ 224262 w 915597"/>
                <a:gd name="connsiteY22" fmla="*/ 571410 h 617714"/>
                <a:gd name="connsiteX23" fmla="*/ 123625 w 915597"/>
                <a:gd name="connsiteY23" fmla="*/ 501053 h 617714"/>
                <a:gd name="connsiteX24" fmla="*/ 24269 w 915597"/>
                <a:gd name="connsiteY24" fmla="*/ 441178 h 617714"/>
                <a:gd name="connsiteX25" fmla="*/ 45499 w 915597"/>
                <a:gd name="connsiteY25" fmla="*/ 360357 h 617714"/>
                <a:gd name="connsiteX26" fmla="*/ 668 w 915597"/>
                <a:gd name="connsiteY26" fmla="*/ 277437 h 617714"/>
                <a:gd name="connsiteX27" fmla="*/ 82541 w 915597"/>
                <a:gd name="connsiteY27" fmla="*/ 203735 h 617714"/>
                <a:gd name="connsiteX28" fmla="*/ 83324 w 915597"/>
                <a:gd name="connsiteY28" fmla="*/ 201792 h 617714"/>
                <a:gd name="connsiteX29" fmla="*/ 83324 w 915597"/>
                <a:gd name="connsiteY29" fmla="*/ 201792 h 617714"/>
                <a:gd name="connsiteX30" fmla="*/ 119794 w 915597"/>
                <a:gd name="connsiteY30" fmla="*/ 95954 h 617714"/>
                <a:gd name="connsiteX31" fmla="*/ 297213 w 915597"/>
                <a:gd name="connsiteY31" fmla="*/ 71774 h 617714"/>
                <a:gd name="connsiteX32" fmla="*/ 297253 w 915597"/>
                <a:gd name="connsiteY32" fmla="*/ 71733 h 617714"/>
                <a:gd name="connsiteX33" fmla="*/ 332536 w 915597"/>
                <a:gd name="connsiteY33" fmla="*/ 35367 h 617714"/>
                <a:gd name="connsiteX34" fmla="*/ 476093 w 915597"/>
                <a:gd name="connsiteY34" fmla="*/ 46673 h 617714"/>
                <a:gd name="connsiteX35" fmla="*/ 476730 w 915597"/>
                <a:gd name="connsiteY35" fmla="*/ 45988 h 617714"/>
                <a:gd name="connsiteX36" fmla="*/ 504752 w 915597"/>
                <a:gd name="connsiteY36" fmla="*/ 15911 h 617714"/>
                <a:gd name="connsiteX37" fmla="*/ 545795 w 915597"/>
                <a:gd name="connsiteY37" fmla="*/ 838 h 617714"/>
                <a:gd name="connsiteX38" fmla="*/ 593827 w 915597"/>
                <a:gd name="connsiteY38" fmla="*/ 6306 h 617714"/>
                <a:gd name="connsiteX39" fmla="*/ 631126 w 915597"/>
                <a:gd name="connsiteY39" fmla="*/ 32407 h 617714"/>
                <a:gd name="connsiteX40" fmla="*/ 632239 w 915597"/>
                <a:gd name="connsiteY40" fmla="*/ 33186 h 617714"/>
                <a:gd name="connsiteX41" fmla="*/ 719381 w 915597"/>
                <a:gd name="connsiteY41" fmla="*/ 459 h 617714"/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14688 w 915597"/>
                <a:gd name="connsiteY17" fmla="*/ 589618 h 617714"/>
                <a:gd name="connsiteX18" fmla="*/ 260180 w 915597"/>
                <a:gd name="connsiteY18" fmla="*/ 589618 h 617714"/>
                <a:gd name="connsiteX19" fmla="*/ 267044 w 915597"/>
                <a:gd name="connsiteY19" fmla="*/ 579439 h 617714"/>
                <a:gd name="connsiteX20" fmla="*/ 274832 w 915597"/>
                <a:gd name="connsiteY20" fmla="*/ 574188 h 617714"/>
                <a:gd name="connsiteX21" fmla="*/ 224262 w 915597"/>
                <a:gd name="connsiteY21" fmla="*/ 571410 h 617714"/>
                <a:gd name="connsiteX22" fmla="*/ 123625 w 915597"/>
                <a:gd name="connsiteY22" fmla="*/ 501053 h 617714"/>
                <a:gd name="connsiteX23" fmla="*/ 24269 w 915597"/>
                <a:gd name="connsiteY23" fmla="*/ 441178 h 617714"/>
                <a:gd name="connsiteX24" fmla="*/ 45499 w 915597"/>
                <a:gd name="connsiteY24" fmla="*/ 360357 h 617714"/>
                <a:gd name="connsiteX25" fmla="*/ 668 w 915597"/>
                <a:gd name="connsiteY25" fmla="*/ 277437 h 617714"/>
                <a:gd name="connsiteX26" fmla="*/ 82541 w 915597"/>
                <a:gd name="connsiteY26" fmla="*/ 203735 h 617714"/>
                <a:gd name="connsiteX27" fmla="*/ 83324 w 915597"/>
                <a:gd name="connsiteY27" fmla="*/ 201792 h 617714"/>
                <a:gd name="connsiteX28" fmla="*/ 83324 w 915597"/>
                <a:gd name="connsiteY28" fmla="*/ 201792 h 617714"/>
                <a:gd name="connsiteX29" fmla="*/ 119794 w 915597"/>
                <a:gd name="connsiteY29" fmla="*/ 95954 h 617714"/>
                <a:gd name="connsiteX30" fmla="*/ 297213 w 915597"/>
                <a:gd name="connsiteY30" fmla="*/ 71774 h 617714"/>
                <a:gd name="connsiteX31" fmla="*/ 297253 w 915597"/>
                <a:gd name="connsiteY31" fmla="*/ 71733 h 617714"/>
                <a:gd name="connsiteX32" fmla="*/ 332536 w 915597"/>
                <a:gd name="connsiteY32" fmla="*/ 35367 h 617714"/>
                <a:gd name="connsiteX33" fmla="*/ 476093 w 915597"/>
                <a:gd name="connsiteY33" fmla="*/ 46673 h 617714"/>
                <a:gd name="connsiteX34" fmla="*/ 476730 w 915597"/>
                <a:gd name="connsiteY34" fmla="*/ 45988 h 617714"/>
                <a:gd name="connsiteX35" fmla="*/ 504752 w 915597"/>
                <a:gd name="connsiteY35" fmla="*/ 15911 h 617714"/>
                <a:gd name="connsiteX36" fmla="*/ 545795 w 915597"/>
                <a:gd name="connsiteY36" fmla="*/ 838 h 617714"/>
                <a:gd name="connsiteX37" fmla="*/ 593827 w 915597"/>
                <a:gd name="connsiteY37" fmla="*/ 6306 h 617714"/>
                <a:gd name="connsiteX38" fmla="*/ 631126 w 915597"/>
                <a:gd name="connsiteY38" fmla="*/ 32407 h 617714"/>
                <a:gd name="connsiteX39" fmla="*/ 632239 w 915597"/>
                <a:gd name="connsiteY39" fmla="*/ 33186 h 617714"/>
                <a:gd name="connsiteX40" fmla="*/ 719381 w 915597"/>
                <a:gd name="connsiteY40" fmla="*/ 459 h 617714"/>
                <a:gd name="connsiteX0" fmla="*/ 719381 w 915597"/>
                <a:gd name="connsiteY0" fmla="*/ 459 h 615539"/>
                <a:gd name="connsiteX1" fmla="*/ 751408 w 915597"/>
                <a:gd name="connsiteY1" fmla="*/ 7787 h 615539"/>
                <a:gd name="connsiteX2" fmla="*/ 811838 w 915597"/>
                <a:gd name="connsiteY2" fmla="*/ 77078 h 615539"/>
                <a:gd name="connsiteX3" fmla="*/ 812172 w 915597"/>
                <a:gd name="connsiteY3" fmla="*/ 77249 h 615539"/>
                <a:gd name="connsiteX4" fmla="*/ 859887 w 915597"/>
                <a:gd name="connsiteY4" fmla="*/ 101779 h 615539"/>
                <a:gd name="connsiteX5" fmla="*/ 889393 w 915597"/>
                <a:gd name="connsiteY5" fmla="*/ 144328 h 615539"/>
                <a:gd name="connsiteX6" fmla="*/ 885922 w 915597"/>
                <a:gd name="connsiteY6" fmla="*/ 217250 h 615539"/>
                <a:gd name="connsiteX7" fmla="*/ 911279 w 915597"/>
                <a:gd name="connsiteY7" fmla="*/ 328746 h 615539"/>
                <a:gd name="connsiteX8" fmla="*/ 792492 w 915597"/>
                <a:gd name="connsiteY8" fmla="*/ 426344 h 615539"/>
                <a:gd name="connsiteX9" fmla="*/ 749968 w 915597"/>
                <a:gd name="connsiteY9" fmla="*/ 509973 h 615539"/>
                <a:gd name="connsiteX10" fmla="*/ 605188 w 915597"/>
                <a:gd name="connsiteY10" fmla="*/ 520099 h 615539"/>
                <a:gd name="connsiteX11" fmla="*/ 501726 w 915597"/>
                <a:gd name="connsiteY11" fmla="*/ 609316 h 615539"/>
                <a:gd name="connsiteX12" fmla="*/ 349601 w 915597"/>
                <a:gd name="connsiteY12" fmla="*/ 554858 h 615539"/>
                <a:gd name="connsiteX13" fmla="*/ 313390 w 915597"/>
                <a:gd name="connsiteY13" fmla="*/ 566554 h 615539"/>
                <a:gd name="connsiteX14" fmla="*/ 323017 w 915597"/>
                <a:gd name="connsiteY14" fmla="*/ 568497 h 615539"/>
                <a:gd name="connsiteX15" fmla="*/ 354198 w 915597"/>
                <a:gd name="connsiteY15" fmla="*/ 615539 h 615539"/>
                <a:gd name="connsiteX16" fmla="*/ 314688 w 915597"/>
                <a:gd name="connsiteY16" fmla="*/ 589618 h 615539"/>
                <a:gd name="connsiteX17" fmla="*/ 260180 w 915597"/>
                <a:gd name="connsiteY17" fmla="*/ 589618 h 615539"/>
                <a:gd name="connsiteX18" fmla="*/ 267044 w 915597"/>
                <a:gd name="connsiteY18" fmla="*/ 579439 h 615539"/>
                <a:gd name="connsiteX19" fmla="*/ 274832 w 915597"/>
                <a:gd name="connsiteY19" fmla="*/ 574188 h 615539"/>
                <a:gd name="connsiteX20" fmla="*/ 224262 w 915597"/>
                <a:gd name="connsiteY20" fmla="*/ 571410 h 615539"/>
                <a:gd name="connsiteX21" fmla="*/ 123625 w 915597"/>
                <a:gd name="connsiteY21" fmla="*/ 501053 h 615539"/>
                <a:gd name="connsiteX22" fmla="*/ 24269 w 915597"/>
                <a:gd name="connsiteY22" fmla="*/ 441178 h 615539"/>
                <a:gd name="connsiteX23" fmla="*/ 45499 w 915597"/>
                <a:gd name="connsiteY23" fmla="*/ 360357 h 615539"/>
                <a:gd name="connsiteX24" fmla="*/ 668 w 915597"/>
                <a:gd name="connsiteY24" fmla="*/ 277437 h 615539"/>
                <a:gd name="connsiteX25" fmla="*/ 82541 w 915597"/>
                <a:gd name="connsiteY25" fmla="*/ 203735 h 615539"/>
                <a:gd name="connsiteX26" fmla="*/ 83324 w 915597"/>
                <a:gd name="connsiteY26" fmla="*/ 201792 h 615539"/>
                <a:gd name="connsiteX27" fmla="*/ 83324 w 915597"/>
                <a:gd name="connsiteY27" fmla="*/ 201792 h 615539"/>
                <a:gd name="connsiteX28" fmla="*/ 119794 w 915597"/>
                <a:gd name="connsiteY28" fmla="*/ 95954 h 615539"/>
                <a:gd name="connsiteX29" fmla="*/ 297213 w 915597"/>
                <a:gd name="connsiteY29" fmla="*/ 71774 h 615539"/>
                <a:gd name="connsiteX30" fmla="*/ 297253 w 915597"/>
                <a:gd name="connsiteY30" fmla="*/ 71733 h 615539"/>
                <a:gd name="connsiteX31" fmla="*/ 332536 w 915597"/>
                <a:gd name="connsiteY31" fmla="*/ 35367 h 615539"/>
                <a:gd name="connsiteX32" fmla="*/ 476093 w 915597"/>
                <a:gd name="connsiteY32" fmla="*/ 46673 h 615539"/>
                <a:gd name="connsiteX33" fmla="*/ 476730 w 915597"/>
                <a:gd name="connsiteY33" fmla="*/ 45988 h 615539"/>
                <a:gd name="connsiteX34" fmla="*/ 504752 w 915597"/>
                <a:gd name="connsiteY34" fmla="*/ 15911 h 615539"/>
                <a:gd name="connsiteX35" fmla="*/ 545795 w 915597"/>
                <a:gd name="connsiteY35" fmla="*/ 838 h 615539"/>
                <a:gd name="connsiteX36" fmla="*/ 593827 w 915597"/>
                <a:gd name="connsiteY36" fmla="*/ 6306 h 615539"/>
                <a:gd name="connsiteX37" fmla="*/ 631126 w 915597"/>
                <a:gd name="connsiteY37" fmla="*/ 32407 h 615539"/>
                <a:gd name="connsiteX38" fmla="*/ 632239 w 915597"/>
                <a:gd name="connsiteY38" fmla="*/ 33186 h 615539"/>
                <a:gd name="connsiteX39" fmla="*/ 719381 w 915597"/>
                <a:gd name="connsiteY39" fmla="*/ 459 h 615539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0180 w 915597"/>
                <a:gd name="connsiteY16" fmla="*/ 589618 h 612922"/>
                <a:gd name="connsiteX17" fmla="*/ 267044 w 915597"/>
                <a:gd name="connsiteY17" fmla="*/ 579439 h 612922"/>
                <a:gd name="connsiteX18" fmla="*/ 274832 w 915597"/>
                <a:gd name="connsiteY18" fmla="*/ 574188 h 612922"/>
                <a:gd name="connsiteX19" fmla="*/ 224262 w 915597"/>
                <a:gd name="connsiteY19" fmla="*/ 571410 h 612922"/>
                <a:gd name="connsiteX20" fmla="*/ 123625 w 915597"/>
                <a:gd name="connsiteY20" fmla="*/ 501053 h 612922"/>
                <a:gd name="connsiteX21" fmla="*/ 24269 w 915597"/>
                <a:gd name="connsiteY21" fmla="*/ 441178 h 612922"/>
                <a:gd name="connsiteX22" fmla="*/ 45499 w 915597"/>
                <a:gd name="connsiteY22" fmla="*/ 360357 h 612922"/>
                <a:gd name="connsiteX23" fmla="*/ 668 w 915597"/>
                <a:gd name="connsiteY23" fmla="*/ 277437 h 612922"/>
                <a:gd name="connsiteX24" fmla="*/ 82541 w 915597"/>
                <a:gd name="connsiteY24" fmla="*/ 203735 h 612922"/>
                <a:gd name="connsiteX25" fmla="*/ 83324 w 915597"/>
                <a:gd name="connsiteY25" fmla="*/ 201792 h 612922"/>
                <a:gd name="connsiteX26" fmla="*/ 83324 w 915597"/>
                <a:gd name="connsiteY26" fmla="*/ 201792 h 612922"/>
                <a:gd name="connsiteX27" fmla="*/ 119794 w 915597"/>
                <a:gd name="connsiteY27" fmla="*/ 95954 h 612922"/>
                <a:gd name="connsiteX28" fmla="*/ 297213 w 915597"/>
                <a:gd name="connsiteY28" fmla="*/ 71774 h 612922"/>
                <a:gd name="connsiteX29" fmla="*/ 297253 w 915597"/>
                <a:gd name="connsiteY29" fmla="*/ 71733 h 612922"/>
                <a:gd name="connsiteX30" fmla="*/ 332536 w 915597"/>
                <a:gd name="connsiteY30" fmla="*/ 35367 h 612922"/>
                <a:gd name="connsiteX31" fmla="*/ 476093 w 915597"/>
                <a:gd name="connsiteY31" fmla="*/ 46673 h 612922"/>
                <a:gd name="connsiteX32" fmla="*/ 476730 w 915597"/>
                <a:gd name="connsiteY32" fmla="*/ 45988 h 612922"/>
                <a:gd name="connsiteX33" fmla="*/ 504752 w 915597"/>
                <a:gd name="connsiteY33" fmla="*/ 15911 h 612922"/>
                <a:gd name="connsiteX34" fmla="*/ 545795 w 915597"/>
                <a:gd name="connsiteY34" fmla="*/ 838 h 612922"/>
                <a:gd name="connsiteX35" fmla="*/ 593827 w 915597"/>
                <a:gd name="connsiteY35" fmla="*/ 6306 h 612922"/>
                <a:gd name="connsiteX36" fmla="*/ 631126 w 915597"/>
                <a:gd name="connsiteY36" fmla="*/ 32407 h 612922"/>
                <a:gd name="connsiteX37" fmla="*/ 632239 w 915597"/>
                <a:gd name="connsiteY37" fmla="*/ 33186 h 612922"/>
                <a:gd name="connsiteX38" fmla="*/ 719381 w 915597"/>
                <a:gd name="connsiteY38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7044 w 915597"/>
                <a:gd name="connsiteY16" fmla="*/ 579439 h 612922"/>
                <a:gd name="connsiteX17" fmla="*/ 274832 w 915597"/>
                <a:gd name="connsiteY17" fmla="*/ 574188 h 612922"/>
                <a:gd name="connsiteX18" fmla="*/ 224262 w 915597"/>
                <a:gd name="connsiteY18" fmla="*/ 571410 h 612922"/>
                <a:gd name="connsiteX19" fmla="*/ 123625 w 915597"/>
                <a:gd name="connsiteY19" fmla="*/ 501053 h 612922"/>
                <a:gd name="connsiteX20" fmla="*/ 24269 w 915597"/>
                <a:gd name="connsiteY20" fmla="*/ 441178 h 612922"/>
                <a:gd name="connsiteX21" fmla="*/ 45499 w 915597"/>
                <a:gd name="connsiteY21" fmla="*/ 360357 h 612922"/>
                <a:gd name="connsiteX22" fmla="*/ 668 w 915597"/>
                <a:gd name="connsiteY22" fmla="*/ 277437 h 612922"/>
                <a:gd name="connsiteX23" fmla="*/ 82541 w 915597"/>
                <a:gd name="connsiteY23" fmla="*/ 203735 h 612922"/>
                <a:gd name="connsiteX24" fmla="*/ 83324 w 915597"/>
                <a:gd name="connsiteY24" fmla="*/ 201792 h 612922"/>
                <a:gd name="connsiteX25" fmla="*/ 83324 w 915597"/>
                <a:gd name="connsiteY25" fmla="*/ 201792 h 612922"/>
                <a:gd name="connsiteX26" fmla="*/ 119794 w 915597"/>
                <a:gd name="connsiteY26" fmla="*/ 95954 h 612922"/>
                <a:gd name="connsiteX27" fmla="*/ 297213 w 915597"/>
                <a:gd name="connsiteY27" fmla="*/ 71774 h 612922"/>
                <a:gd name="connsiteX28" fmla="*/ 297253 w 915597"/>
                <a:gd name="connsiteY28" fmla="*/ 71733 h 612922"/>
                <a:gd name="connsiteX29" fmla="*/ 332536 w 915597"/>
                <a:gd name="connsiteY29" fmla="*/ 35367 h 612922"/>
                <a:gd name="connsiteX30" fmla="*/ 476093 w 915597"/>
                <a:gd name="connsiteY30" fmla="*/ 46673 h 612922"/>
                <a:gd name="connsiteX31" fmla="*/ 476730 w 915597"/>
                <a:gd name="connsiteY31" fmla="*/ 45988 h 612922"/>
                <a:gd name="connsiteX32" fmla="*/ 504752 w 915597"/>
                <a:gd name="connsiteY32" fmla="*/ 15911 h 612922"/>
                <a:gd name="connsiteX33" fmla="*/ 545795 w 915597"/>
                <a:gd name="connsiteY33" fmla="*/ 838 h 612922"/>
                <a:gd name="connsiteX34" fmla="*/ 593827 w 915597"/>
                <a:gd name="connsiteY34" fmla="*/ 6306 h 612922"/>
                <a:gd name="connsiteX35" fmla="*/ 631126 w 915597"/>
                <a:gd name="connsiteY35" fmla="*/ 32407 h 612922"/>
                <a:gd name="connsiteX36" fmla="*/ 632239 w 915597"/>
                <a:gd name="connsiteY36" fmla="*/ 33186 h 612922"/>
                <a:gd name="connsiteX37" fmla="*/ 719381 w 915597"/>
                <a:gd name="connsiteY37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267044 w 915597"/>
                <a:gd name="connsiteY15" fmla="*/ 579439 h 612922"/>
                <a:gd name="connsiteX16" fmla="*/ 274832 w 915597"/>
                <a:gd name="connsiteY16" fmla="*/ 574188 h 612922"/>
                <a:gd name="connsiteX17" fmla="*/ 224262 w 915597"/>
                <a:gd name="connsiteY17" fmla="*/ 571410 h 612922"/>
                <a:gd name="connsiteX18" fmla="*/ 123625 w 915597"/>
                <a:gd name="connsiteY18" fmla="*/ 501053 h 612922"/>
                <a:gd name="connsiteX19" fmla="*/ 24269 w 915597"/>
                <a:gd name="connsiteY19" fmla="*/ 441178 h 612922"/>
                <a:gd name="connsiteX20" fmla="*/ 45499 w 915597"/>
                <a:gd name="connsiteY20" fmla="*/ 360357 h 612922"/>
                <a:gd name="connsiteX21" fmla="*/ 668 w 915597"/>
                <a:gd name="connsiteY21" fmla="*/ 277437 h 612922"/>
                <a:gd name="connsiteX22" fmla="*/ 82541 w 915597"/>
                <a:gd name="connsiteY22" fmla="*/ 203735 h 612922"/>
                <a:gd name="connsiteX23" fmla="*/ 83324 w 915597"/>
                <a:gd name="connsiteY23" fmla="*/ 201792 h 612922"/>
                <a:gd name="connsiteX24" fmla="*/ 83324 w 915597"/>
                <a:gd name="connsiteY24" fmla="*/ 201792 h 612922"/>
                <a:gd name="connsiteX25" fmla="*/ 119794 w 915597"/>
                <a:gd name="connsiteY25" fmla="*/ 95954 h 612922"/>
                <a:gd name="connsiteX26" fmla="*/ 297213 w 915597"/>
                <a:gd name="connsiteY26" fmla="*/ 71774 h 612922"/>
                <a:gd name="connsiteX27" fmla="*/ 297253 w 915597"/>
                <a:gd name="connsiteY27" fmla="*/ 71733 h 612922"/>
                <a:gd name="connsiteX28" fmla="*/ 332536 w 915597"/>
                <a:gd name="connsiteY28" fmla="*/ 35367 h 612922"/>
                <a:gd name="connsiteX29" fmla="*/ 476093 w 915597"/>
                <a:gd name="connsiteY29" fmla="*/ 46673 h 612922"/>
                <a:gd name="connsiteX30" fmla="*/ 476730 w 915597"/>
                <a:gd name="connsiteY30" fmla="*/ 45988 h 612922"/>
                <a:gd name="connsiteX31" fmla="*/ 504752 w 915597"/>
                <a:gd name="connsiteY31" fmla="*/ 15911 h 612922"/>
                <a:gd name="connsiteX32" fmla="*/ 545795 w 915597"/>
                <a:gd name="connsiteY32" fmla="*/ 838 h 612922"/>
                <a:gd name="connsiteX33" fmla="*/ 593827 w 915597"/>
                <a:gd name="connsiteY33" fmla="*/ 6306 h 612922"/>
                <a:gd name="connsiteX34" fmla="*/ 631126 w 915597"/>
                <a:gd name="connsiteY34" fmla="*/ 32407 h 612922"/>
                <a:gd name="connsiteX35" fmla="*/ 632239 w 915597"/>
                <a:gd name="connsiteY35" fmla="*/ 33186 h 612922"/>
                <a:gd name="connsiteX36" fmla="*/ 719381 w 915597"/>
                <a:gd name="connsiteY36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67044 w 915597"/>
                <a:gd name="connsiteY14" fmla="*/ 579439 h 612922"/>
                <a:gd name="connsiteX15" fmla="*/ 274832 w 915597"/>
                <a:gd name="connsiteY15" fmla="*/ 574188 h 612922"/>
                <a:gd name="connsiteX16" fmla="*/ 224262 w 915597"/>
                <a:gd name="connsiteY16" fmla="*/ 571410 h 612922"/>
                <a:gd name="connsiteX17" fmla="*/ 123625 w 915597"/>
                <a:gd name="connsiteY17" fmla="*/ 501053 h 612922"/>
                <a:gd name="connsiteX18" fmla="*/ 24269 w 915597"/>
                <a:gd name="connsiteY18" fmla="*/ 441178 h 612922"/>
                <a:gd name="connsiteX19" fmla="*/ 45499 w 915597"/>
                <a:gd name="connsiteY19" fmla="*/ 360357 h 612922"/>
                <a:gd name="connsiteX20" fmla="*/ 668 w 915597"/>
                <a:gd name="connsiteY20" fmla="*/ 277437 h 612922"/>
                <a:gd name="connsiteX21" fmla="*/ 82541 w 915597"/>
                <a:gd name="connsiteY21" fmla="*/ 203735 h 612922"/>
                <a:gd name="connsiteX22" fmla="*/ 83324 w 915597"/>
                <a:gd name="connsiteY22" fmla="*/ 201792 h 612922"/>
                <a:gd name="connsiteX23" fmla="*/ 83324 w 915597"/>
                <a:gd name="connsiteY23" fmla="*/ 201792 h 612922"/>
                <a:gd name="connsiteX24" fmla="*/ 119794 w 915597"/>
                <a:gd name="connsiteY24" fmla="*/ 95954 h 612922"/>
                <a:gd name="connsiteX25" fmla="*/ 297213 w 915597"/>
                <a:gd name="connsiteY25" fmla="*/ 71774 h 612922"/>
                <a:gd name="connsiteX26" fmla="*/ 297253 w 915597"/>
                <a:gd name="connsiteY26" fmla="*/ 71733 h 612922"/>
                <a:gd name="connsiteX27" fmla="*/ 332536 w 915597"/>
                <a:gd name="connsiteY27" fmla="*/ 35367 h 612922"/>
                <a:gd name="connsiteX28" fmla="*/ 476093 w 915597"/>
                <a:gd name="connsiteY28" fmla="*/ 46673 h 612922"/>
                <a:gd name="connsiteX29" fmla="*/ 476730 w 915597"/>
                <a:gd name="connsiteY29" fmla="*/ 45988 h 612922"/>
                <a:gd name="connsiteX30" fmla="*/ 504752 w 915597"/>
                <a:gd name="connsiteY30" fmla="*/ 15911 h 612922"/>
                <a:gd name="connsiteX31" fmla="*/ 545795 w 915597"/>
                <a:gd name="connsiteY31" fmla="*/ 838 h 612922"/>
                <a:gd name="connsiteX32" fmla="*/ 593827 w 915597"/>
                <a:gd name="connsiteY32" fmla="*/ 6306 h 612922"/>
                <a:gd name="connsiteX33" fmla="*/ 631126 w 915597"/>
                <a:gd name="connsiteY33" fmla="*/ 32407 h 612922"/>
                <a:gd name="connsiteX34" fmla="*/ 632239 w 915597"/>
                <a:gd name="connsiteY34" fmla="*/ 33186 h 612922"/>
                <a:gd name="connsiteX35" fmla="*/ 719381 w 915597"/>
                <a:gd name="connsiteY35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74832 w 915597"/>
                <a:gd name="connsiteY14" fmla="*/ 574188 h 612922"/>
                <a:gd name="connsiteX15" fmla="*/ 224262 w 915597"/>
                <a:gd name="connsiteY15" fmla="*/ 571410 h 612922"/>
                <a:gd name="connsiteX16" fmla="*/ 123625 w 915597"/>
                <a:gd name="connsiteY16" fmla="*/ 501053 h 612922"/>
                <a:gd name="connsiteX17" fmla="*/ 24269 w 915597"/>
                <a:gd name="connsiteY17" fmla="*/ 441178 h 612922"/>
                <a:gd name="connsiteX18" fmla="*/ 45499 w 915597"/>
                <a:gd name="connsiteY18" fmla="*/ 360357 h 612922"/>
                <a:gd name="connsiteX19" fmla="*/ 668 w 915597"/>
                <a:gd name="connsiteY19" fmla="*/ 277437 h 612922"/>
                <a:gd name="connsiteX20" fmla="*/ 82541 w 915597"/>
                <a:gd name="connsiteY20" fmla="*/ 203735 h 612922"/>
                <a:gd name="connsiteX21" fmla="*/ 83324 w 915597"/>
                <a:gd name="connsiteY21" fmla="*/ 201792 h 612922"/>
                <a:gd name="connsiteX22" fmla="*/ 83324 w 915597"/>
                <a:gd name="connsiteY22" fmla="*/ 201792 h 612922"/>
                <a:gd name="connsiteX23" fmla="*/ 119794 w 915597"/>
                <a:gd name="connsiteY23" fmla="*/ 95954 h 612922"/>
                <a:gd name="connsiteX24" fmla="*/ 297213 w 915597"/>
                <a:gd name="connsiteY24" fmla="*/ 71774 h 612922"/>
                <a:gd name="connsiteX25" fmla="*/ 297253 w 915597"/>
                <a:gd name="connsiteY25" fmla="*/ 71733 h 612922"/>
                <a:gd name="connsiteX26" fmla="*/ 332536 w 915597"/>
                <a:gd name="connsiteY26" fmla="*/ 35367 h 612922"/>
                <a:gd name="connsiteX27" fmla="*/ 476093 w 915597"/>
                <a:gd name="connsiteY27" fmla="*/ 46673 h 612922"/>
                <a:gd name="connsiteX28" fmla="*/ 476730 w 915597"/>
                <a:gd name="connsiteY28" fmla="*/ 45988 h 612922"/>
                <a:gd name="connsiteX29" fmla="*/ 504752 w 915597"/>
                <a:gd name="connsiteY29" fmla="*/ 15911 h 612922"/>
                <a:gd name="connsiteX30" fmla="*/ 545795 w 915597"/>
                <a:gd name="connsiteY30" fmla="*/ 838 h 612922"/>
                <a:gd name="connsiteX31" fmla="*/ 593827 w 915597"/>
                <a:gd name="connsiteY31" fmla="*/ 6306 h 612922"/>
                <a:gd name="connsiteX32" fmla="*/ 631126 w 915597"/>
                <a:gd name="connsiteY32" fmla="*/ 32407 h 612922"/>
                <a:gd name="connsiteX33" fmla="*/ 632239 w 915597"/>
                <a:gd name="connsiteY33" fmla="*/ 33186 h 612922"/>
                <a:gd name="connsiteX34" fmla="*/ 719381 w 915597"/>
                <a:gd name="connsiteY34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24262 w 915597"/>
                <a:gd name="connsiteY14" fmla="*/ 571410 h 612922"/>
                <a:gd name="connsiteX15" fmla="*/ 123625 w 915597"/>
                <a:gd name="connsiteY15" fmla="*/ 501053 h 612922"/>
                <a:gd name="connsiteX16" fmla="*/ 24269 w 915597"/>
                <a:gd name="connsiteY16" fmla="*/ 441178 h 612922"/>
                <a:gd name="connsiteX17" fmla="*/ 45499 w 915597"/>
                <a:gd name="connsiteY17" fmla="*/ 360357 h 612922"/>
                <a:gd name="connsiteX18" fmla="*/ 668 w 915597"/>
                <a:gd name="connsiteY18" fmla="*/ 277437 h 612922"/>
                <a:gd name="connsiteX19" fmla="*/ 82541 w 915597"/>
                <a:gd name="connsiteY19" fmla="*/ 203735 h 612922"/>
                <a:gd name="connsiteX20" fmla="*/ 83324 w 915597"/>
                <a:gd name="connsiteY20" fmla="*/ 201792 h 612922"/>
                <a:gd name="connsiteX21" fmla="*/ 83324 w 915597"/>
                <a:gd name="connsiteY21" fmla="*/ 201792 h 612922"/>
                <a:gd name="connsiteX22" fmla="*/ 119794 w 915597"/>
                <a:gd name="connsiteY22" fmla="*/ 95954 h 612922"/>
                <a:gd name="connsiteX23" fmla="*/ 297213 w 915597"/>
                <a:gd name="connsiteY23" fmla="*/ 71774 h 612922"/>
                <a:gd name="connsiteX24" fmla="*/ 297253 w 915597"/>
                <a:gd name="connsiteY24" fmla="*/ 71733 h 612922"/>
                <a:gd name="connsiteX25" fmla="*/ 332536 w 915597"/>
                <a:gd name="connsiteY25" fmla="*/ 35367 h 612922"/>
                <a:gd name="connsiteX26" fmla="*/ 476093 w 915597"/>
                <a:gd name="connsiteY26" fmla="*/ 46673 h 612922"/>
                <a:gd name="connsiteX27" fmla="*/ 476730 w 915597"/>
                <a:gd name="connsiteY27" fmla="*/ 45988 h 612922"/>
                <a:gd name="connsiteX28" fmla="*/ 504752 w 915597"/>
                <a:gd name="connsiteY28" fmla="*/ 15911 h 612922"/>
                <a:gd name="connsiteX29" fmla="*/ 545795 w 915597"/>
                <a:gd name="connsiteY29" fmla="*/ 838 h 612922"/>
                <a:gd name="connsiteX30" fmla="*/ 593827 w 915597"/>
                <a:gd name="connsiteY30" fmla="*/ 6306 h 612922"/>
                <a:gd name="connsiteX31" fmla="*/ 631126 w 915597"/>
                <a:gd name="connsiteY31" fmla="*/ 32407 h 612922"/>
                <a:gd name="connsiteX32" fmla="*/ 632239 w 915597"/>
                <a:gd name="connsiteY32" fmla="*/ 33186 h 612922"/>
                <a:gd name="connsiteX33" fmla="*/ 719381 w 915597"/>
                <a:gd name="connsiteY33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15597" h="612922">
                  <a:moveTo>
                    <a:pt x="719381" y="459"/>
                  </a:moveTo>
                  <a:cubicBezTo>
                    <a:pt x="730215" y="1296"/>
                    <a:pt x="741025" y="3709"/>
                    <a:pt x="751408" y="7787"/>
                  </a:cubicBezTo>
                  <a:cubicBezTo>
                    <a:pt x="783052" y="20210"/>
                    <a:pt x="805742" y="46219"/>
                    <a:pt x="811838" y="77078"/>
                  </a:cubicBezTo>
                  <a:lnTo>
                    <a:pt x="812172" y="77249"/>
                  </a:lnTo>
                  <a:lnTo>
                    <a:pt x="859887" y="101779"/>
                  </a:lnTo>
                  <a:cubicBezTo>
                    <a:pt x="873222" y="113341"/>
                    <a:pt x="883467" y="127877"/>
                    <a:pt x="889393" y="144328"/>
                  </a:cubicBezTo>
                  <a:cubicBezTo>
                    <a:pt x="898008" y="168210"/>
                    <a:pt x="896780" y="194148"/>
                    <a:pt x="885922" y="217250"/>
                  </a:cubicBezTo>
                  <a:cubicBezTo>
                    <a:pt x="912613" y="248932"/>
                    <a:pt x="921947" y="290002"/>
                    <a:pt x="911279" y="328746"/>
                  </a:cubicBezTo>
                  <a:cubicBezTo>
                    <a:pt x="897098" y="380254"/>
                    <a:pt x="850150" y="418828"/>
                    <a:pt x="792492" y="426344"/>
                  </a:cubicBezTo>
                  <a:cubicBezTo>
                    <a:pt x="792217" y="458494"/>
                    <a:pt x="776702" y="488985"/>
                    <a:pt x="749968" y="509973"/>
                  </a:cubicBezTo>
                  <a:cubicBezTo>
                    <a:pt x="709349" y="541868"/>
                    <a:pt x="650675" y="545967"/>
                    <a:pt x="605188" y="520099"/>
                  </a:cubicBezTo>
                  <a:cubicBezTo>
                    <a:pt x="590477" y="564530"/>
                    <a:pt x="551086" y="598495"/>
                    <a:pt x="501726" y="609316"/>
                  </a:cubicBezTo>
                  <a:cubicBezTo>
                    <a:pt x="443560" y="622065"/>
                    <a:pt x="382854" y="600339"/>
                    <a:pt x="349601" y="554858"/>
                  </a:cubicBezTo>
                  <a:cubicBezTo>
                    <a:pt x="297341" y="573475"/>
                    <a:pt x="266042" y="565893"/>
                    <a:pt x="224262" y="571410"/>
                  </a:cubicBezTo>
                  <a:cubicBezTo>
                    <a:pt x="183273" y="561652"/>
                    <a:pt x="146401" y="537408"/>
                    <a:pt x="123625" y="501053"/>
                  </a:cubicBezTo>
                  <a:cubicBezTo>
                    <a:pt x="78879" y="505832"/>
                    <a:pt x="36863" y="480518"/>
                    <a:pt x="24269" y="441178"/>
                  </a:cubicBezTo>
                  <a:cubicBezTo>
                    <a:pt x="15146" y="412716"/>
                    <a:pt x="23211" y="381998"/>
                    <a:pt x="45499" y="360357"/>
                  </a:cubicBezTo>
                  <a:cubicBezTo>
                    <a:pt x="13876" y="343381"/>
                    <a:pt x="-3735" y="310806"/>
                    <a:pt x="668" y="277437"/>
                  </a:cubicBezTo>
                  <a:cubicBezTo>
                    <a:pt x="5833" y="238366"/>
                    <a:pt x="39827" y="207762"/>
                    <a:pt x="82541" y="203735"/>
                  </a:cubicBezTo>
                  <a:lnTo>
                    <a:pt x="83324" y="201792"/>
                  </a:lnTo>
                  <a:lnTo>
                    <a:pt x="83324" y="201792"/>
                  </a:lnTo>
                  <a:cubicBezTo>
                    <a:pt x="77588" y="163317"/>
                    <a:pt x="90965" y="124516"/>
                    <a:pt x="119794" y="95954"/>
                  </a:cubicBezTo>
                  <a:cubicBezTo>
                    <a:pt x="165345" y="50842"/>
                    <a:pt x="239196" y="40787"/>
                    <a:pt x="297213" y="71774"/>
                  </a:cubicBezTo>
                  <a:cubicBezTo>
                    <a:pt x="297226" y="71760"/>
                    <a:pt x="297240" y="71747"/>
                    <a:pt x="297253" y="71733"/>
                  </a:cubicBezTo>
                  <a:lnTo>
                    <a:pt x="332536" y="35367"/>
                  </a:lnTo>
                  <a:cubicBezTo>
                    <a:pt x="375215" y="8411"/>
                    <a:pt x="435739" y="10403"/>
                    <a:pt x="476093" y="46673"/>
                  </a:cubicBezTo>
                  <a:lnTo>
                    <a:pt x="476730" y="45988"/>
                  </a:lnTo>
                  <a:lnTo>
                    <a:pt x="504752" y="15911"/>
                  </a:lnTo>
                  <a:cubicBezTo>
                    <a:pt x="516722" y="8038"/>
                    <a:pt x="530756" y="2780"/>
                    <a:pt x="545795" y="838"/>
                  </a:cubicBezTo>
                  <a:cubicBezTo>
                    <a:pt x="562347" y="-1304"/>
                    <a:pt x="578889" y="717"/>
                    <a:pt x="593827" y="6306"/>
                  </a:cubicBezTo>
                  <a:lnTo>
                    <a:pt x="631126" y="32407"/>
                  </a:lnTo>
                  <a:lnTo>
                    <a:pt x="632239" y="33186"/>
                  </a:lnTo>
                  <a:cubicBezTo>
                    <a:pt x="654179" y="9637"/>
                    <a:pt x="686881" y="-2050"/>
                    <a:pt x="719381" y="4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자유형: 도형 54">
              <a:extLst>
                <a:ext uri="{FF2B5EF4-FFF2-40B4-BE49-F238E27FC236}">
                  <a16:creationId xmlns="" xmlns:a16="http://schemas.microsoft.com/office/drawing/2014/main" id="{A48CB74C-E7CC-4F47-B6E0-D8577E8B7E6E}"/>
                </a:ext>
              </a:extLst>
            </p:cNvPr>
            <p:cNvSpPr/>
            <p:nvPr/>
          </p:nvSpPr>
          <p:spPr>
            <a:xfrm>
              <a:off x="5111659" y="1454324"/>
              <a:ext cx="644858" cy="431683"/>
            </a:xfrm>
            <a:custGeom>
              <a:avLst/>
              <a:gdLst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47531 w 915597"/>
                <a:gd name="connsiteY17" fmla="*/ 603222 h 617714"/>
                <a:gd name="connsiteX18" fmla="*/ 314688 w 915597"/>
                <a:gd name="connsiteY18" fmla="*/ 589618 h 617714"/>
                <a:gd name="connsiteX19" fmla="*/ 260180 w 915597"/>
                <a:gd name="connsiteY19" fmla="*/ 589618 h 617714"/>
                <a:gd name="connsiteX20" fmla="*/ 267044 w 915597"/>
                <a:gd name="connsiteY20" fmla="*/ 579439 h 617714"/>
                <a:gd name="connsiteX21" fmla="*/ 274832 w 915597"/>
                <a:gd name="connsiteY21" fmla="*/ 574188 h 617714"/>
                <a:gd name="connsiteX22" fmla="*/ 224262 w 915597"/>
                <a:gd name="connsiteY22" fmla="*/ 571410 h 617714"/>
                <a:gd name="connsiteX23" fmla="*/ 123625 w 915597"/>
                <a:gd name="connsiteY23" fmla="*/ 501053 h 617714"/>
                <a:gd name="connsiteX24" fmla="*/ 24269 w 915597"/>
                <a:gd name="connsiteY24" fmla="*/ 441178 h 617714"/>
                <a:gd name="connsiteX25" fmla="*/ 45499 w 915597"/>
                <a:gd name="connsiteY25" fmla="*/ 360357 h 617714"/>
                <a:gd name="connsiteX26" fmla="*/ 668 w 915597"/>
                <a:gd name="connsiteY26" fmla="*/ 277437 h 617714"/>
                <a:gd name="connsiteX27" fmla="*/ 82541 w 915597"/>
                <a:gd name="connsiteY27" fmla="*/ 203735 h 617714"/>
                <a:gd name="connsiteX28" fmla="*/ 83324 w 915597"/>
                <a:gd name="connsiteY28" fmla="*/ 201792 h 617714"/>
                <a:gd name="connsiteX29" fmla="*/ 83324 w 915597"/>
                <a:gd name="connsiteY29" fmla="*/ 201792 h 617714"/>
                <a:gd name="connsiteX30" fmla="*/ 119794 w 915597"/>
                <a:gd name="connsiteY30" fmla="*/ 95954 h 617714"/>
                <a:gd name="connsiteX31" fmla="*/ 297213 w 915597"/>
                <a:gd name="connsiteY31" fmla="*/ 71774 h 617714"/>
                <a:gd name="connsiteX32" fmla="*/ 297253 w 915597"/>
                <a:gd name="connsiteY32" fmla="*/ 71733 h 617714"/>
                <a:gd name="connsiteX33" fmla="*/ 332536 w 915597"/>
                <a:gd name="connsiteY33" fmla="*/ 35367 h 617714"/>
                <a:gd name="connsiteX34" fmla="*/ 476093 w 915597"/>
                <a:gd name="connsiteY34" fmla="*/ 46673 h 617714"/>
                <a:gd name="connsiteX35" fmla="*/ 476730 w 915597"/>
                <a:gd name="connsiteY35" fmla="*/ 45988 h 617714"/>
                <a:gd name="connsiteX36" fmla="*/ 504752 w 915597"/>
                <a:gd name="connsiteY36" fmla="*/ 15911 h 617714"/>
                <a:gd name="connsiteX37" fmla="*/ 545795 w 915597"/>
                <a:gd name="connsiteY37" fmla="*/ 838 h 617714"/>
                <a:gd name="connsiteX38" fmla="*/ 593827 w 915597"/>
                <a:gd name="connsiteY38" fmla="*/ 6306 h 617714"/>
                <a:gd name="connsiteX39" fmla="*/ 631126 w 915597"/>
                <a:gd name="connsiteY39" fmla="*/ 32407 h 617714"/>
                <a:gd name="connsiteX40" fmla="*/ 632239 w 915597"/>
                <a:gd name="connsiteY40" fmla="*/ 33186 h 617714"/>
                <a:gd name="connsiteX41" fmla="*/ 719381 w 915597"/>
                <a:gd name="connsiteY41" fmla="*/ 459 h 617714"/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14688 w 915597"/>
                <a:gd name="connsiteY17" fmla="*/ 589618 h 617714"/>
                <a:gd name="connsiteX18" fmla="*/ 260180 w 915597"/>
                <a:gd name="connsiteY18" fmla="*/ 589618 h 617714"/>
                <a:gd name="connsiteX19" fmla="*/ 267044 w 915597"/>
                <a:gd name="connsiteY19" fmla="*/ 579439 h 617714"/>
                <a:gd name="connsiteX20" fmla="*/ 274832 w 915597"/>
                <a:gd name="connsiteY20" fmla="*/ 574188 h 617714"/>
                <a:gd name="connsiteX21" fmla="*/ 224262 w 915597"/>
                <a:gd name="connsiteY21" fmla="*/ 571410 h 617714"/>
                <a:gd name="connsiteX22" fmla="*/ 123625 w 915597"/>
                <a:gd name="connsiteY22" fmla="*/ 501053 h 617714"/>
                <a:gd name="connsiteX23" fmla="*/ 24269 w 915597"/>
                <a:gd name="connsiteY23" fmla="*/ 441178 h 617714"/>
                <a:gd name="connsiteX24" fmla="*/ 45499 w 915597"/>
                <a:gd name="connsiteY24" fmla="*/ 360357 h 617714"/>
                <a:gd name="connsiteX25" fmla="*/ 668 w 915597"/>
                <a:gd name="connsiteY25" fmla="*/ 277437 h 617714"/>
                <a:gd name="connsiteX26" fmla="*/ 82541 w 915597"/>
                <a:gd name="connsiteY26" fmla="*/ 203735 h 617714"/>
                <a:gd name="connsiteX27" fmla="*/ 83324 w 915597"/>
                <a:gd name="connsiteY27" fmla="*/ 201792 h 617714"/>
                <a:gd name="connsiteX28" fmla="*/ 83324 w 915597"/>
                <a:gd name="connsiteY28" fmla="*/ 201792 h 617714"/>
                <a:gd name="connsiteX29" fmla="*/ 119794 w 915597"/>
                <a:gd name="connsiteY29" fmla="*/ 95954 h 617714"/>
                <a:gd name="connsiteX30" fmla="*/ 297213 w 915597"/>
                <a:gd name="connsiteY30" fmla="*/ 71774 h 617714"/>
                <a:gd name="connsiteX31" fmla="*/ 297253 w 915597"/>
                <a:gd name="connsiteY31" fmla="*/ 71733 h 617714"/>
                <a:gd name="connsiteX32" fmla="*/ 332536 w 915597"/>
                <a:gd name="connsiteY32" fmla="*/ 35367 h 617714"/>
                <a:gd name="connsiteX33" fmla="*/ 476093 w 915597"/>
                <a:gd name="connsiteY33" fmla="*/ 46673 h 617714"/>
                <a:gd name="connsiteX34" fmla="*/ 476730 w 915597"/>
                <a:gd name="connsiteY34" fmla="*/ 45988 h 617714"/>
                <a:gd name="connsiteX35" fmla="*/ 504752 w 915597"/>
                <a:gd name="connsiteY35" fmla="*/ 15911 h 617714"/>
                <a:gd name="connsiteX36" fmla="*/ 545795 w 915597"/>
                <a:gd name="connsiteY36" fmla="*/ 838 h 617714"/>
                <a:gd name="connsiteX37" fmla="*/ 593827 w 915597"/>
                <a:gd name="connsiteY37" fmla="*/ 6306 h 617714"/>
                <a:gd name="connsiteX38" fmla="*/ 631126 w 915597"/>
                <a:gd name="connsiteY38" fmla="*/ 32407 h 617714"/>
                <a:gd name="connsiteX39" fmla="*/ 632239 w 915597"/>
                <a:gd name="connsiteY39" fmla="*/ 33186 h 617714"/>
                <a:gd name="connsiteX40" fmla="*/ 719381 w 915597"/>
                <a:gd name="connsiteY40" fmla="*/ 459 h 617714"/>
                <a:gd name="connsiteX0" fmla="*/ 719381 w 915597"/>
                <a:gd name="connsiteY0" fmla="*/ 459 h 615539"/>
                <a:gd name="connsiteX1" fmla="*/ 751408 w 915597"/>
                <a:gd name="connsiteY1" fmla="*/ 7787 h 615539"/>
                <a:gd name="connsiteX2" fmla="*/ 811838 w 915597"/>
                <a:gd name="connsiteY2" fmla="*/ 77078 h 615539"/>
                <a:gd name="connsiteX3" fmla="*/ 812172 w 915597"/>
                <a:gd name="connsiteY3" fmla="*/ 77249 h 615539"/>
                <a:gd name="connsiteX4" fmla="*/ 859887 w 915597"/>
                <a:gd name="connsiteY4" fmla="*/ 101779 h 615539"/>
                <a:gd name="connsiteX5" fmla="*/ 889393 w 915597"/>
                <a:gd name="connsiteY5" fmla="*/ 144328 h 615539"/>
                <a:gd name="connsiteX6" fmla="*/ 885922 w 915597"/>
                <a:gd name="connsiteY6" fmla="*/ 217250 h 615539"/>
                <a:gd name="connsiteX7" fmla="*/ 911279 w 915597"/>
                <a:gd name="connsiteY7" fmla="*/ 328746 h 615539"/>
                <a:gd name="connsiteX8" fmla="*/ 792492 w 915597"/>
                <a:gd name="connsiteY8" fmla="*/ 426344 h 615539"/>
                <a:gd name="connsiteX9" fmla="*/ 749968 w 915597"/>
                <a:gd name="connsiteY9" fmla="*/ 509973 h 615539"/>
                <a:gd name="connsiteX10" fmla="*/ 605188 w 915597"/>
                <a:gd name="connsiteY10" fmla="*/ 520099 h 615539"/>
                <a:gd name="connsiteX11" fmla="*/ 501726 w 915597"/>
                <a:gd name="connsiteY11" fmla="*/ 609316 h 615539"/>
                <a:gd name="connsiteX12" fmla="*/ 349601 w 915597"/>
                <a:gd name="connsiteY12" fmla="*/ 554858 h 615539"/>
                <a:gd name="connsiteX13" fmla="*/ 313390 w 915597"/>
                <a:gd name="connsiteY13" fmla="*/ 566554 h 615539"/>
                <a:gd name="connsiteX14" fmla="*/ 323017 w 915597"/>
                <a:gd name="connsiteY14" fmla="*/ 568497 h 615539"/>
                <a:gd name="connsiteX15" fmla="*/ 354198 w 915597"/>
                <a:gd name="connsiteY15" fmla="*/ 615539 h 615539"/>
                <a:gd name="connsiteX16" fmla="*/ 314688 w 915597"/>
                <a:gd name="connsiteY16" fmla="*/ 589618 h 615539"/>
                <a:gd name="connsiteX17" fmla="*/ 260180 w 915597"/>
                <a:gd name="connsiteY17" fmla="*/ 589618 h 615539"/>
                <a:gd name="connsiteX18" fmla="*/ 267044 w 915597"/>
                <a:gd name="connsiteY18" fmla="*/ 579439 h 615539"/>
                <a:gd name="connsiteX19" fmla="*/ 274832 w 915597"/>
                <a:gd name="connsiteY19" fmla="*/ 574188 h 615539"/>
                <a:gd name="connsiteX20" fmla="*/ 224262 w 915597"/>
                <a:gd name="connsiteY20" fmla="*/ 571410 h 615539"/>
                <a:gd name="connsiteX21" fmla="*/ 123625 w 915597"/>
                <a:gd name="connsiteY21" fmla="*/ 501053 h 615539"/>
                <a:gd name="connsiteX22" fmla="*/ 24269 w 915597"/>
                <a:gd name="connsiteY22" fmla="*/ 441178 h 615539"/>
                <a:gd name="connsiteX23" fmla="*/ 45499 w 915597"/>
                <a:gd name="connsiteY23" fmla="*/ 360357 h 615539"/>
                <a:gd name="connsiteX24" fmla="*/ 668 w 915597"/>
                <a:gd name="connsiteY24" fmla="*/ 277437 h 615539"/>
                <a:gd name="connsiteX25" fmla="*/ 82541 w 915597"/>
                <a:gd name="connsiteY25" fmla="*/ 203735 h 615539"/>
                <a:gd name="connsiteX26" fmla="*/ 83324 w 915597"/>
                <a:gd name="connsiteY26" fmla="*/ 201792 h 615539"/>
                <a:gd name="connsiteX27" fmla="*/ 83324 w 915597"/>
                <a:gd name="connsiteY27" fmla="*/ 201792 h 615539"/>
                <a:gd name="connsiteX28" fmla="*/ 119794 w 915597"/>
                <a:gd name="connsiteY28" fmla="*/ 95954 h 615539"/>
                <a:gd name="connsiteX29" fmla="*/ 297213 w 915597"/>
                <a:gd name="connsiteY29" fmla="*/ 71774 h 615539"/>
                <a:gd name="connsiteX30" fmla="*/ 297253 w 915597"/>
                <a:gd name="connsiteY30" fmla="*/ 71733 h 615539"/>
                <a:gd name="connsiteX31" fmla="*/ 332536 w 915597"/>
                <a:gd name="connsiteY31" fmla="*/ 35367 h 615539"/>
                <a:gd name="connsiteX32" fmla="*/ 476093 w 915597"/>
                <a:gd name="connsiteY32" fmla="*/ 46673 h 615539"/>
                <a:gd name="connsiteX33" fmla="*/ 476730 w 915597"/>
                <a:gd name="connsiteY33" fmla="*/ 45988 h 615539"/>
                <a:gd name="connsiteX34" fmla="*/ 504752 w 915597"/>
                <a:gd name="connsiteY34" fmla="*/ 15911 h 615539"/>
                <a:gd name="connsiteX35" fmla="*/ 545795 w 915597"/>
                <a:gd name="connsiteY35" fmla="*/ 838 h 615539"/>
                <a:gd name="connsiteX36" fmla="*/ 593827 w 915597"/>
                <a:gd name="connsiteY36" fmla="*/ 6306 h 615539"/>
                <a:gd name="connsiteX37" fmla="*/ 631126 w 915597"/>
                <a:gd name="connsiteY37" fmla="*/ 32407 h 615539"/>
                <a:gd name="connsiteX38" fmla="*/ 632239 w 915597"/>
                <a:gd name="connsiteY38" fmla="*/ 33186 h 615539"/>
                <a:gd name="connsiteX39" fmla="*/ 719381 w 915597"/>
                <a:gd name="connsiteY39" fmla="*/ 459 h 615539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0180 w 915597"/>
                <a:gd name="connsiteY16" fmla="*/ 589618 h 612922"/>
                <a:gd name="connsiteX17" fmla="*/ 267044 w 915597"/>
                <a:gd name="connsiteY17" fmla="*/ 579439 h 612922"/>
                <a:gd name="connsiteX18" fmla="*/ 274832 w 915597"/>
                <a:gd name="connsiteY18" fmla="*/ 574188 h 612922"/>
                <a:gd name="connsiteX19" fmla="*/ 224262 w 915597"/>
                <a:gd name="connsiteY19" fmla="*/ 571410 h 612922"/>
                <a:gd name="connsiteX20" fmla="*/ 123625 w 915597"/>
                <a:gd name="connsiteY20" fmla="*/ 501053 h 612922"/>
                <a:gd name="connsiteX21" fmla="*/ 24269 w 915597"/>
                <a:gd name="connsiteY21" fmla="*/ 441178 h 612922"/>
                <a:gd name="connsiteX22" fmla="*/ 45499 w 915597"/>
                <a:gd name="connsiteY22" fmla="*/ 360357 h 612922"/>
                <a:gd name="connsiteX23" fmla="*/ 668 w 915597"/>
                <a:gd name="connsiteY23" fmla="*/ 277437 h 612922"/>
                <a:gd name="connsiteX24" fmla="*/ 82541 w 915597"/>
                <a:gd name="connsiteY24" fmla="*/ 203735 h 612922"/>
                <a:gd name="connsiteX25" fmla="*/ 83324 w 915597"/>
                <a:gd name="connsiteY25" fmla="*/ 201792 h 612922"/>
                <a:gd name="connsiteX26" fmla="*/ 83324 w 915597"/>
                <a:gd name="connsiteY26" fmla="*/ 201792 h 612922"/>
                <a:gd name="connsiteX27" fmla="*/ 119794 w 915597"/>
                <a:gd name="connsiteY27" fmla="*/ 95954 h 612922"/>
                <a:gd name="connsiteX28" fmla="*/ 297213 w 915597"/>
                <a:gd name="connsiteY28" fmla="*/ 71774 h 612922"/>
                <a:gd name="connsiteX29" fmla="*/ 297253 w 915597"/>
                <a:gd name="connsiteY29" fmla="*/ 71733 h 612922"/>
                <a:gd name="connsiteX30" fmla="*/ 332536 w 915597"/>
                <a:gd name="connsiteY30" fmla="*/ 35367 h 612922"/>
                <a:gd name="connsiteX31" fmla="*/ 476093 w 915597"/>
                <a:gd name="connsiteY31" fmla="*/ 46673 h 612922"/>
                <a:gd name="connsiteX32" fmla="*/ 476730 w 915597"/>
                <a:gd name="connsiteY32" fmla="*/ 45988 h 612922"/>
                <a:gd name="connsiteX33" fmla="*/ 504752 w 915597"/>
                <a:gd name="connsiteY33" fmla="*/ 15911 h 612922"/>
                <a:gd name="connsiteX34" fmla="*/ 545795 w 915597"/>
                <a:gd name="connsiteY34" fmla="*/ 838 h 612922"/>
                <a:gd name="connsiteX35" fmla="*/ 593827 w 915597"/>
                <a:gd name="connsiteY35" fmla="*/ 6306 h 612922"/>
                <a:gd name="connsiteX36" fmla="*/ 631126 w 915597"/>
                <a:gd name="connsiteY36" fmla="*/ 32407 h 612922"/>
                <a:gd name="connsiteX37" fmla="*/ 632239 w 915597"/>
                <a:gd name="connsiteY37" fmla="*/ 33186 h 612922"/>
                <a:gd name="connsiteX38" fmla="*/ 719381 w 915597"/>
                <a:gd name="connsiteY38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7044 w 915597"/>
                <a:gd name="connsiteY16" fmla="*/ 579439 h 612922"/>
                <a:gd name="connsiteX17" fmla="*/ 274832 w 915597"/>
                <a:gd name="connsiteY17" fmla="*/ 574188 h 612922"/>
                <a:gd name="connsiteX18" fmla="*/ 224262 w 915597"/>
                <a:gd name="connsiteY18" fmla="*/ 571410 h 612922"/>
                <a:gd name="connsiteX19" fmla="*/ 123625 w 915597"/>
                <a:gd name="connsiteY19" fmla="*/ 501053 h 612922"/>
                <a:gd name="connsiteX20" fmla="*/ 24269 w 915597"/>
                <a:gd name="connsiteY20" fmla="*/ 441178 h 612922"/>
                <a:gd name="connsiteX21" fmla="*/ 45499 w 915597"/>
                <a:gd name="connsiteY21" fmla="*/ 360357 h 612922"/>
                <a:gd name="connsiteX22" fmla="*/ 668 w 915597"/>
                <a:gd name="connsiteY22" fmla="*/ 277437 h 612922"/>
                <a:gd name="connsiteX23" fmla="*/ 82541 w 915597"/>
                <a:gd name="connsiteY23" fmla="*/ 203735 h 612922"/>
                <a:gd name="connsiteX24" fmla="*/ 83324 w 915597"/>
                <a:gd name="connsiteY24" fmla="*/ 201792 h 612922"/>
                <a:gd name="connsiteX25" fmla="*/ 83324 w 915597"/>
                <a:gd name="connsiteY25" fmla="*/ 201792 h 612922"/>
                <a:gd name="connsiteX26" fmla="*/ 119794 w 915597"/>
                <a:gd name="connsiteY26" fmla="*/ 95954 h 612922"/>
                <a:gd name="connsiteX27" fmla="*/ 297213 w 915597"/>
                <a:gd name="connsiteY27" fmla="*/ 71774 h 612922"/>
                <a:gd name="connsiteX28" fmla="*/ 297253 w 915597"/>
                <a:gd name="connsiteY28" fmla="*/ 71733 h 612922"/>
                <a:gd name="connsiteX29" fmla="*/ 332536 w 915597"/>
                <a:gd name="connsiteY29" fmla="*/ 35367 h 612922"/>
                <a:gd name="connsiteX30" fmla="*/ 476093 w 915597"/>
                <a:gd name="connsiteY30" fmla="*/ 46673 h 612922"/>
                <a:gd name="connsiteX31" fmla="*/ 476730 w 915597"/>
                <a:gd name="connsiteY31" fmla="*/ 45988 h 612922"/>
                <a:gd name="connsiteX32" fmla="*/ 504752 w 915597"/>
                <a:gd name="connsiteY32" fmla="*/ 15911 h 612922"/>
                <a:gd name="connsiteX33" fmla="*/ 545795 w 915597"/>
                <a:gd name="connsiteY33" fmla="*/ 838 h 612922"/>
                <a:gd name="connsiteX34" fmla="*/ 593827 w 915597"/>
                <a:gd name="connsiteY34" fmla="*/ 6306 h 612922"/>
                <a:gd name="connsiteX35" fmla="*/ 631126 w 915597"/>
                <a:gd name="connsiteY35" fmla="*/ 32407 h 612922"/>
                <a:gd name="connsiteX36" fmla="*/ 632239 w 915597"/>
                <a:gd name="connsiteY36" fmla="*/ 33186 h 612922"/>
                <a:gd name="connsiteX37" fmla="*/ 719381 w 915597"/>
                <a:gd name="connsiteY37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267044 w 915597"/>
                <a:gd name="connsiteY15" fmla="*/ 579439 h 612922"/>
                <a:gd name="connsiteX16" fmla="*/ 274832 w 915597"/>
                <a:gd name="connsiteY16" fmla="*/ 574188 h 612922"/>
                <a:gd name="connsiteX17" fmla="*/ 224262 w 915597"/>
                <a:gd name="connsiteY17" fmla="*/ 571410 h 612922"/>
                <a:gd name="connsiteX18" fmla="*/ 123625 w 915597"/>
                <a:gd name="connsiteY18" fmla="*/ 501053 h 612922"/>
                <a:gd name="connsiteX19" fmla="*/ 24269 w 915597"/>
                <a:gd name="connsiteY19" fmla="*/ 441178 h 612922"/>
                <a:gd name="connsiteX20" fmla="*/ 45499 w 915597"/>
                <a:gd name="connsiteY20" fmla="*/ 360357 h 612922"/>
                <a:gd name="connsiteX21" fmla="*/ 668 w 915597"/>
                <a:gd name="connsiteY21" fmla="*/ 277437 h 612922"/>
                <a:gd name="connsiteX22" fmla="*/ 82541 w 915597"/>
                <a:gd name="connsiteY22" fmla="*/ 203735 h 612922"/>
                <a:gd name="connsiteX23" fmla="*/ 83324 w 915597"/>
                <a:gd name="connsiteY23" fmla="*/ 201792 h 612922"/>
                <a:gd name="connsiteX24" fmla="*/ 83324 w 915597"/>
                <a:gd name="connsiteY24" fmla="*/ 201792 h 612922"/>
                <a:gd name="connsiteX25" fmla="*/ 119794 w 915597"/>
                <a:gd name="connsiteY25" fmla="*/ 95954 h 612922"/>
                <a:gd name="connsiteX26" fmla="*/ 297213 w 915597"/>
                <a:gd name="connsiteY26" fmla="*/ 71774 h 612922"/>
                <a:gd name="connsiteX27" fmla="*/ 297253 w 915597"/>
                <a:gd name="connsiteY27" fmla="*/ 71733 h 612922"/>
                <a:gd name="connsiteX28" fmla="*/ 332536 w 915597"/>
                <a:gd name="connsiteY28" fmla="*/ 35367 h 612922"/>
                <a:gd name="connsiteX29" fmla="*/ 476093 w 915597"/>
                <a:gd name="connsiteY29" fmla="*/ 46673 h 612922"/>
                <a:gd name="connsiteX30" fmla="*/ 476730 w 915597"/>
                <a:gd name="connsiteY30" fmla="*/ 45988 h 612922"/>
                <a:gd name="connsiteX31" fmla="*/ 504752 w 915597"/>
                <a:gd name="connsiteY31" fmla="*/ 15911 h 612922"/>
                <a:gd name="connsiteX32" fmla="*/ 545795 w 915597"/>
                <a:gd name="connsiteY32" fmla="*/ 838 h 612922"/>
                <a:gd name="connsiteX33" fmla="*/ 593827 w 915597"/>
                <a:gd name="connsiteY33" fmla="*/ 6306 h 612922"/>
                <a:gd name="connsiteX34" fmla="*/ 631126 w 915597"/>
                <a:gd name="connsiteY34" fmla="*/ 32407 h 612922"/>
                <a:gd name="connsiteX35" fmla="*/ 632239 w 915597"/>
                <a:gd name="connsiteY35" fmla="*/ 33186 h 612922"/>
                <a:gd name="connsiteX36" fmla="*/ 719381 w 915597"/>
                <a:gd name="connsiteY36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67044 w 915597"/>
                <a:gd name="connsiteY14" fmla="*/ 579439 h 612922"/>
                <a:gd name="connsiteX15" fmla="*/ 274832 w 915597"/>
                <a:gd name="connsiteY15" fmla="*/ 574188 h 612922"/>
                <a:gd name="connsiteX16" fmla="*/ 224262 w 915597"/>
                <a:gd name="connsiteY16" fmla="*/ 571410 h 612922"/>
                <a:gd name="connsiteX17" fmla="*/ 123625 w 915597"/>
                <a:gd name="connsiteY17" fmla="*/ 501053 h 612922"/>
                <a:gd name="connsiteX18" fmla="*/ 24269 w 915597"/>
                <a:gd name="connsiteY18" fmla="*/ 441178 h 612922"/>
                <a:gd name="connsiteX19" fmla="*/ 45499 w 915597"/>
                <a:gd name="connsiteY19" fmla="*/ 360357 h 612922"/>
                <a:gd name="connsiteX20" fmla="*/ 668 w 915597"/>
                <a:gd name="connsiteY20" fmla="*/ 277437 h 612922"/>
                <a:gd name="connsiteX21" fmla="*/ 82541 w 915597"/>
                <a:gd name="connsiteY21" fmla="*/ 203735 h 612922"/>
                <a:gd name="connsiteX22" fmla="*/ 83324 w 915597"/>
                <a:gd name="connsiteY22" fmla="*/ 201792 h 612922"/>
                <a:gd name="connsiteX23" fmla="*/ 83324 w 915597"/>
                <a:gd name="connsiteY23" fmla="*/ 201792 h 612922"/>
                <a:gd name="connsiteX24" fmla="*/ 119794 w 915597"/>
                <a:gd name="connsiteY24" fmla="*/ 95954 h 612922"/>
                <a:gd name="connsiteX25" fmla="*/ 297213 w 915597"/>
                <a:gd name="connsiteY25" fmla="*/ 71774 h 612922"/>
                <a:gd name="connsiteX26" fmla="*/ 297253 w 915597"/>
                <a:gd name="connsiteY26" fmla="*/ 71733 h 612922"/>
                <a:gd name="connsiteX27" fmla="*/ 332536 w 915597"/>
                <a:gd name="connsiteY27" fmla="*/ 35367 h 612922"/>
                <a:gd name="connsiteX28" fmla="*/ 476093 w 915597"/>
                <a:gd name="connsiteY28" fmla="*/ 46673 h 612922"/>
                <a:gd name="connsiteX29" fmla="*/ 476730 w 915597"/>
                <a:gd name="connsiteY29" fmla="*/ 45988 h 612922"/>
                <a:gd name="connsiteX30" fmla="*/ 504752 w 915597"/>
                <a:gd name="connsiteY30" fmla="*/ 15911 h 612922"/>
                <a:gd name="connsiteX31" fmla="*/ 545795 w 915597"/>
                <a:gd name="connsiteY31" fmla="*/ 838 h 612922"/>
                <a:gd name="connsiteX32" fmla="*/ 593827 w 915597"/>
                <a:gd name="connsiteY32" fmla="*/ 6306 h 612922"/>
                <a:gd name="connsiteX33" fmla="*/ 631126 w 915597"/>
                <a:gd name="connsiteY33" fmla="*/ 32407 h 612922"/>
                <a:gd name="connsiteX34" fmla="*/ 632239 w 915597"/>
                <a:gd name="connsiteY34" fmla="*/ 33186 h 612922"/>
                <a:gd name="connsiteX35" fmla="*/ 719381 w 915597"/>
                <a:gd name="connsiteY35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74832 w 915597"/>
                <a:gd name="connsiteY14" fmla="*/ 574188 h 612922"/>
                <a:gd name="connsiteX15" fmla="*/ 224262 w 915597"/>
                <a:gd name="connsiteY15" fmla="*/ 571410 h 612922"/>
                <a:gd name="connsiteX16" fmla="*/ 123625 w 915597"/>
                <a:gd name="connsiteY16" fmla="*/ 501053 h 612922"/>
                <a:gd name="connsiteX17" fmla="*/ 24269 w 915597"/>
                <a:gd name="connsiteY17" fmla="*/ 441178 h 612922"/>
                <a:gd name="connsiteX18" fmla="*/ 45499 w 915597"/>
                <a:gd name="connsiteY18" fmla="*/ 360357 h 612922"/>
                <a:gd name="connsiteX19" fmla="*/ 668 w 915597"/>
                <a:gd name="connsiteY19" fmla="*/ 277437 h 612922"/>
                <a:gd name="connsiteX20" fmla="*/ 82541 w 915597"/>
                <a:gd name="connsiteY20" fmla="*/ 203735 h 612922"/>
                <a:gd name="connsiteX21" fmla="*/ 83324 w 915597"/>
                <a:gd name="connsiteY21" fmla="*/ 201792 h 612922"/>
                <a:gd name="connsiteX22" fmla="*/ 83324 w 915597"/>
                <a:gd name="connsiteY22" fmla="*/ 201792 h 612922"/>
                <a:gd name="connsiteX23" fmla="*/ 119794 w 915597"/>
                <a:gd name="connsiteY23" fmla="*/ 95954 h 612922"/>
                <a:gd name="connsiteX24" fmla="*/ 297213 w 915597"/>
                <a:gd name="connsiteY24" fmla="*/ 71774 h 612922"/>
                <a:gd name="connsiteX25" fmla="*/ 297253 w 915597"/>
                <a:gd name="connsiteY25" fmla="*/ 71733 h 612922"/>
                <a:gd name="connsiteX26" fmla="*/ 332536 w 915597"/>
                <a:gd name="connsiteY26" fmla="*/ 35367 h 612922"/>
                <a:gd name="connsiteX27" fmla="*/ 476093 w 915597"/>
                <a:gd name="connsiteY27" fmla="*/ 46673 h 612922"/>
                <a:gd name="connsiteX28" fmla="*/ 476730 w 915597"/>
                <a:gd name="connsiteY28" fmla="*/ 45988 h 612922"/>
                <a:gd name="connsiteX29" fmla="*/ 504752 w 915597"/>
                <a:gd name="connsiteY29" fmla="*/ 15911 h 612922"/>
                <a:gd name="connsiteX30" fmla="*/ 545795 w 915597"/>
                <a:gd name="connsiteY30" fmla="*/ 838 h 612922"/>
                <a:gd name="connsiteX31" fmla="*/ 593827 w 915597"/>
                <a:gd name="connsiteY31" fmla="*/ 6306 h 612922"/>
                <a:gd name="connsiteX32" fmla="*/ 631126 w 915597"/>
                <a:gd name="connsiteY32" fmla="*/ 32407 h 612922"/>
                <a:gd name="connsiteX33" fmla="*/ 632239 w 915597"/>
                <a:gd name="connsiteY33" fmla="*/ 33186 h 612922"/>
                <a:gd name="connsiteX34" fmla="*/ 719381 w 915597"/>
                <a:gd name="connsiteY34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24262 w 915597"/>
                <a:gd name="connsiteY14" fmla="*/ 571410 h 612922"/>
                <a:gd name="connsiteX15" fmla="*/ 123625 w 915597"/>
                <a:gd name="connsiteY15" fmla="*/ 501053 h 612922"/>
                <a:gd name="connsiteX16" fmla="*/ 24269 w 915597"/>
                <a:gd name="connsiteY16" fmla="*/ 441178 h 612922"/>
                <a:gd name="connsiteX17" fmla="*/ 45499 w 915597"/>
                <a:gd name="connsiteY17" fmla="*/ 360357 h 612922"/>
                <a:gd name="connsiteX18" fmla="*/ 668 w 915597"/>
                <a:gd name="connsiteY18" fmla="*/ 277437 h 612922"/>
                <a:gd name="connsiteX19" fmla="*/ 82541 w 915597"/>
                <a:gd name="connsiteY19" fmla="*/ 203735 h 612922"/>
                <a:gd name="connsiteX20" fmla="*/ 83324 w 915597"/>
                <a:gd name="connsiteY20" fmla="*/ 201792 h 612922"/>
                <a:gd name="connsiteX21" fmla="*/ 83324 w 915597"/>
                <a:gd name="connsiteY21" fmla="*/ 201792 h 612922"/>
                <a:gd name="connsiteX22" fmla="*/ 119794 w 915597"/>
                <a:gd name="connsiteY22" fmla="*/ 95954 h 612922"/>
                <a:gd name="connsiteX23" fmla="*/ 297213 w 915597"/>
                <a:gd name="connsiteY23" fmla="*/ 71774 h 612922"/>
                <a:gd name="connsiteX24" fmla="*/ 297253 w 915597"/>
                <a:gd name="connsiteY24" fmla="*/ 71733 h 612922"/>
                <a:gd name="connsiteX25" fmla="*/ 332536 w 915597"/>
                <a:gd name="connsiteY25" fmla="*/ 35367 h 612922"/>
                <a:gd name="connsiteX26" fmla="*/ 476093 w 915597"/>
                <a:gd name="connsiteY26" fmla="*/ 46673 h 612922"/>
                <a:gd name="connsiteX27" fmla="*/ 476730 w 915597"/>
                <a:gd name="connsiteY27" fmla="*/ 45988 h 612922"/>
                <a:gd name="connsiteX28" fmla="*/ 504752 w 915597"/>
                <a:gd name="connsiteY28" fmla="*/ 15911 h 612922"/>
                <a:gd name="connsiteX29" fmla="*/ 545795 w 915597"/>
                <a:gd name="connsiteY29" fmla="*/ 838 h 612922"/>
                <a:gd name="connsiteX30" fmla="*/ 593827 w 915597"/>
                <a:gd name="connsiteY30" fmla="*/ 6306 h 612922"/>
                <a:gd name="connsiteX31" fmla="*/ 631126 w 915597"/>
                <a:gd name="connsiteY31" fmla="*/ 32407 h 612922"/>
                <a:gd name="connsiteX32" fmla="*/ 632239 w 915597"/>
                <a:gd name="connsiteY32" fmla="*/ 33186 h 612922"/>
                <a:gd name="connsiteX33" fmla="*/ 719381 w 915597"/>
                <a:gd name="connsiteY33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15597" h="612922">
                  <a:moveTo>
                    <a:pt x="719381" y="459"/>
                  </a:moveTo>
                  <a:cubicBezTo>
                    <a:pt x="730215" y="1296"/>
                    <a:pt x="741025" y="3709"/>
                    <a:pt x="751408" y="7787"/>
                  </a:cubicBezTo>
                  <a:cubicBezTo>
                    <a:pt x="783052" y="20210"/>
                    <a:pt x="805742" y="46219"/>
                    <a:pt x="811838" y="77078"/>
                  </a:cubicBezTo>
                  <a:lnTo>
                    <a:pt x="812172" y="77249"/>
                  </a:lnTo>
                  <a:lnTo>
                    <a:pt x="859887" y="101779"/>
                  </a:lnTo>
                  <a:cubicBezTo>
                    <a:pt x="873222" y="113341"/>
                    <a:pt x="883467" y="127877"/>
                    <a:pt x="889393" y="144328"/>
                  </a:cubicBezTo>
                  <a:cubicBezTo>
                    <a:pt x="898008" y="168210"/>
                    <a:pt x="896780" y="194148"/>
                    <a:pt x="885922" y="217250"/>
                  </a:cubicBezTo>
                  <a:cubicBezTo>
                    <a:pt x="912613" y="248932"/>
                    <a:pt x="921947" y="290002"/>
                    <a:pt x="911279" y="328746"/>
                  </a:cubicBezTo>
                  <a:cubicBezTo>
                    <a:pt x="897098" y="380254"/>
                    <a:pt x="850150" y="418828"/>
                    <a:pt x="792492" y="426344"/>
                  </a:cubicBezTo>
                  <a:cubicBezTo>
                    <a:pt x="792217" y="458494"/>
                    <a:pt x="776702" y="488985"/>
                    <a:pt x="749968" y="509973"/>
                  </a:cubicBezTo>
                  <a:cubicBezTo>
                    <a:pt x="709349" y="541868"/>
                    <a:pt x="650675" y="545967"/>
                    <a:pt x="605188" y="520099"/>
                  </a:cubicBezTo>
                  <a:cubicBezTo>
                    <a:pt x="590477" y="564530"/>
                    <a:pt x="551086" y="598495"/>
                    <a:pt x="501726" y="609316"/>
                  </a:cubicBezTo>
                  <a:cubicBezTo>
                    <a:pt x="443560" y="622065"/>
                    <a:pt x="382854" y="600339"/>
                    <a:pt x="349601" y="554858"/>
                  </a:cubicBezTo>
                  <a:cubicBezTo>
                    <a:pt x="297341" y="573475"/>
                    <a:pt x="266042" y="565893"/>
                    <a:pt x="224262" y="571410"/>
                  </a:cubicBezTo>
                  <a:cubicBezTo>
                    <a:pt x="183273" y="561652"/>
                    <a:pt x="146401" y="537408"/>
                    <a:pt x="123625" y="501053"/>
                  </a:cubicBezTo>
                  <a:cubicBezTo>
                    <a:pt x="78879" y="505832"/>
                    <a:pt x="36863" y="480518"/>
                    <a:pt x="24269" y="441178"/>
                  </a:cubicBezTo>
                  <a:cubicBezTo>
                    <a:pt x="15146" y="412716"/>
                    <a:pt x="23211" y="381998"/>
                    <a:pt x="45499" y="360357"/>
                  </a:cubicBezTo>
                  <a:cubicBezTo>
                    <a:pt x="13876" y="343381"/>
                    <a:pt x="-3735" y="310806"/>
                    <a:pt x="668" y="277437"/>
                  </a:cubicBezTo>
                  <a:cubicBezTo>
                    <a:pt x="5833" y="238366"/>
                    <a:pt x="39827" y="207762"/>
                    <a:pt x="82541" y="203735"/>
                  </a:cubicBezTo>
                  <a:lnTo>
                    <a:pt x="83324" y="201792"/>
                  </a:lnTo>
                  <a:lnTo>
                    <a:pt x="83324" y="201792"/>
                  </a:lnTo>
                  <a:cubicBezTo>
                    <a:pt x="77588" y="163317"/>
                    <a:pt x="90965" y="124516"/>
                    <a:pt x="119794" y="95954"/>
                  </a:cubicBezTo>
                  <a:cubicBezTo>
                    <a:pt x="165345" y="50842"/>
                    <a:pt x="239196" y="40787"/>
                    <a:pt x="297213" y="71774"/>
                  </a:cubicBezTo>
                  <a:cubicBezTo>
                    <a:pt x="297226" y="71760"/>
                    <a:pt x="297240" y="71747"/>
                    <a:pt x="297253" y="71733"/>
                  </a:cubicBezTo>
                  <a:lnTo>
                    <a:pt x="332536" y="35367"/>
                  </a:lnTo>
                  <a:cubicBezTo>
                    <a:pt x="375215" y="8411"/>
                    <a:pt x="435739" y="10403"/>
                    <a:pt x="476093" y="46673"/>
                  </a:cubicBezTo>
                  <a:lnTo>
                    <a:pt x="476730" y="45988"/>
                  </a:lnTo>
                  <a:lnTo>
                    <a:pt x="504752" y="15911"/>
                  </a:lnTo>
                  <a:cubicBezTo>
                    <a:pt x="516722" y="8038"/>
                    <a:pt x="530756" y="2780"/>
                    <a:pt x="545795" y="838"/>
                  </a:cubicBezTo>
                  <a:cubicBezTo>
                    <a:pt x="562347" y="-1304"/>
                    <a:pt x="578889" y="717"/>
                    <a:pt x="593827" y="6306"/>
                  </a:cubicBezTo>
                  <a:lnTo>
                    <a:pt x="631126" y="32407"/>
                  </a:lnTo>
                  <a:lnTo>
                    <a:pt x="632239" y="33186"/>
                  </a:lnTo>
                  <a:cubicBezTo>
                    <a:pt x="654179" y="9637"/>
                    <a:pt x="686881" y="-2050"/>
                    <a:pt x="719381" y="4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6" name="자유형: 도형 55">
              <a:extLst>
                <a:ext uri="{FF2B5EF4-FFF2-40B4-BE49-F238E27FC236}">
                  <a16:creationId xmlns="" xmlns:a16="http://schemas.microsoft.com/office/drawing/2014/main" id="{33AD0F5F-83A1-4716-9DB3-B984B6255222}"/>
                </a:ext>
              </a:extLst>
            </p:cNvPr>
            <p:cNvSpPr/>
            <p:nvPr/>
          </p:nvSpPr>
          <p:spPr>
            <a:xfrm>
              <a:off x="5950763" y="1443624"/>
              <a:ext cx="644858" cy="431683"/>
            </a:xfrm>
            <a:custGeom>
              <a:avLst/>
              <a:gdLst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47531 w 915597"/>
                <a:gd name="connsiteY17" fmla="*/ 603222 h 617714"/>
                <a:gd name="connsiteX18" fmla="*/ 314688 w 915597"/>
                <a:gd name="connsiteY18" fmla="*/ 589618 h 617714"/>
                <a:gd name="connsiteX19" fmla="*/ 260180 w 915597"/>
                <a:gd name="connsiteY19" fmla="*/ 589618 h 617714"/>
                <a:gd name="connsiteX20" fmla="*/ 267044 w 915597"/>
                <a:gd name="connsiteY20" fmla="*/ 579439 h 617714"/>
                <a:gd name="connsiteX21" fmla="*/ 274832 w 915597"/>
                <a:gd name="connsiteY21" fmla="*/ 574188 h 617714"/>
                <a:gd name="connsiteX22" fmla="*/ 224262 w 915597"/>
                <a:gd name="connsiteY22" fmla="*/ 571410 h 617714"/>
                <a:gd name="connsiteX23" fmla="*/ 123625 w 915597"/>
                <a:gd name="connsiteY23" fmla="*/ 501053 h 617714"/>
                <a:gd name="connsiteX24" fmla="*/ 24269 w 915597"/>
                <a:gd name="connsiteY24" fmla="*/ 441178 h 617714"/>
                <a:gd name="connsiteX25" fmla="*/ 45499 w 915597"/>
                <a:gd name="connsiteY25" fmla="*/ 360357 h 617714"/>
                <a:gd name="connsiteX26" fmla="*/ 668 w 915597"/>
                <a:gd name="connsiteY26" fmla="*/ 277437 h 617714"/>
                <a:gd name="connsiteX27" fmla="*/ 82541 w 915597"/>
                <a:gd name="connsiteY27" fmla="*/ 203735 h 617714"/>
                <a:gd name="connsiteX28" fmla="*/ 83324 w 915597"/>
                <a:gd name="connsiteY28" fmla="*/ 201792 h 617714"/>
                <a:gd name="connsiteX29" fmla="*/ 83324 w 915597"/>
                <a:gd name="connsiteY29" fmla="*/ 201792 h 617714"/>
                <a:gd name="connsiteX30" fmla="*/ 119794 w 915597"/>
                <a:gd name="connsiteY30" fmla="*/ 95954 h 617714"/>
                <a:gd name="connsiteX31" fmla="*/ 297213 w 915597"/>
                <a:gd name="connsiteY31" fmla="*/ 71774 h 617714"/>
                <a:gd name="connsiteX32" fmla="*/ 297253 w 915597"/>
                <a:gd name="connsiteY32" fmla="*/ 71733 h 617714"/>
                <a:gd name="connsiteX33" fmla="*/ 332536 w 915597"/>
                <a:gd name="connsiteY33" fmla="*/ 35367 h 617714"/>
                <a:gd name="connsiteX34" fmla="*/ 476093 w 915597"/>
                <a:gd name="connsiteY34" fmla="*/ 46673 h 617714"/>
                <a:gd name="connsiteX35" fmla="*/ 476730 w 915597"/>
                <a:gd name="connsiteY35" fmla="*/ 45988 h 617714"/>
                <a:gd name="connsiteX36" fmla="*/ 504752 w 915597"/>
                <a:gd name="connsiteY36" fmla="*/ 15911 h 617714"/>
                <a:gd name="connsiteX37" fmla="*/ 545795 w 915597"/>
                <a:gd name="connsiteY37" fmla="*/ 838 h 617714"/>
                <a:gd name="connsiteX38" fmla="*/ 593827 w 915597"/>
                <a:gd name="connsiteY38" fmla="*/ 6306 h 617714"/>
                <a:gd name="connsiteX39" fmla="*/ 631126 w 915597"/>
                <a:gd name="connsiteY39" fmla="*/ 32407 h 617714"/>
                <a:gd name="connsiteX40" fmla="*/ 632239 w 915597"/>
                <a:gd name="connsiteY40" fmla="*/ 33186 h 617714"/>
                <a:gd name="connsiteX41" fmla="*/ 719381 w 915597"/>
                <a:gd name="connsiteY41" fmla="*/ 459 h 617714"/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14688 w 915597"/>
                <a:gd name="connsiteY17" fmla="*/ 589618 h 617714"/>
                <a:gd name="connsiteX18" fmla="*/ 260180 w 915597"/>
                <a:gd name="connsiteY18" fmla="*/ 589618 h 617714"/>
                <a:gd name="connsiteX19" fmla="*/ 267044 w 915597"/>
                <a:gd name="connsiteY19" fmla="*/ 579439 h 617714"/>
                <a:gd name="connsiteX20" fmla="*/ 274832 w 915597"/>
                <a:gd name="connsiteY20" fmla="*/ 574188 h 617714"/>
                <a:gd name="connsiteX21" fmla="*/ 224262 w 915597"/>
                <a:gd name="connsiteY21" fmla="*/ 571410 h 617714"/>
                <a:gd name="connsiteX22" fmla="*/ 123625 w 915597"/>
                <a:gd name="connsiteY22" fmla="*/ 501053 h 617714"/>
                <a:gd name="connsiteX23" fmla="*/ 24269 w 915597"/>
                <a:gd name="connsiteY23" fmla="*/ 441178 h 617714"/>
                <a:gd name="connsiteX24" fmla="*/ 45499 w 915597"/>
                <a:gd name="connsiteY24" fmla="*/ 360357 h 617714"/>
                <a:gd name="connsiteX25" fmla="*/ 668 w 915597"/>
                <a:gd name="connsiteY25" fmla="*/ 277437 h 617714"/>
                <a:gd name="connsiteX26" fmla="*/ 82541 w 915597"/>
                <a:gd name="connsiteY26" fmla="*/ 203735 h 617714"/>
                <a:gd name="connsiteX27" fmla="*/ 83324 w 915597"/>
                <a:gd name="connsiteY27" fmla="*/ 201792 h 617714"/>
                <a:gd name="connsiteX28" fmla="*/ 83324 w 915597"/>
                <a:gd name="connsiteY28" fmla="*/ 201792 h 617714"/>
                <a:gd name="connsiteX29" fmla="*/ 119794 w 915597"/>
                <a:gd name="connsiteY29" fmla="*/ 95954 h 617714"/>
                <a:gd name="connsiteX30" fmla="*/ 297213 w 915597"/>
                <a:gd name="connsiteY30" fmla="*/ 71774 h 617714"/>
                <a:gd name="connsiteX31" fmla="*/ 297253 w 915597"/>
                <a:gd name="connsiteY31" fmla="*/ 71733 h 617714"/>
                <a:gd name="connsiteX32" fmla="*/ 332536 w 915597"/>
                <a:gd name="connsiteY32" fmla="*/ 35367 h 617714"/>
                <a:gd name="connsiteX33" fmla="*/ 476093 w 915597"/>
                <a:gd name="connsiteY33" fmla="*/ 46673 h 617714"/>
                <a:gd name="connsiteX34" fmla="*/ 476730 w 915597"/>
                <a:gd name="connsiteY34" fmla="*/ 45988 h 617714"/>
                <a:gd name="connsiteX35" fmla="*/ 504752 w 915597"/>
                <a:gd name="connsiteY35" fmla="*/ 15911 h 617714"/>
                <a:gd name="connsiteX36" fmla="*/ 545795 w 915597"/>
                <a:gd name="connsiteY36" fmla="*/ 838 h 617714"/>
                <a:gd name="connsiteX37" fmla="*/ 593827 w 915597"/>
                <a:gd name="connsiteY37" fmla="*/ 6306 h 617714"/>
                <a:gd name="connsiteX38" fmla="*/ 631126 w 915597"/>
                <a:gd name="connsiteY38" fmla="*/ 32407 h 617714"/>
                <a:gd name="connsiteX39" fmla="*/ 632239 w 915597"/>
                <a:gd name="connsiteY39" fmla="*/ 33186 h 617714"/>
                <a:gd name="connsiteX40" fmla="*/ 719381 w 915597"/>
                <a:gd name="connsiteY40" fmla="*/ 459 h 617714"/>
                <a:gd name="connsiteX0" fmla="*/ 719381 w 915597"/>
                <a:gd name="connsiteY0" fmla="*/ 459 h 615539"/>
                <a:gd name="connsiteX1" fmla="*/ 751408 w 915597"/>
                <a:gd name="connsiteY1" fmla="*/ 7787 h 615539"/>
                <a:gd name="connsiteX2" fmla="*/ 811838 w 915597"/>
                <a:gd name="connsiteY2" fmla="*/ 77078 h 615539"/>
                <a:gd name="connsiteX3" fmla="*/ 812172 w 915597"/>
                <a:gd name="connsiteY3" fmla="*/ 77249 h 615539"/>
                <a:gd name="connsiteX4" fmla="*/ 859887 w 915597"/>
                <a:gd name="connsiteY4" fmla="*/ 101779 h 615539"/>
                <a:gd name="connsiteX5" fmla="*/ 889393 w 915597"/>
                <a:gd name="connsiteY5" fmla="*/ 144328 h 615539"/>
                <a:gd name="connsiteX6" fmla="*/ 885922 w 915597"/>
                <a:gd name="connsiteY6" fmla="*/ 217250 h 615539"/>
                <a:gd name="connsiteX7" fmla="*/ 911279 w 915597"/>
                <a:gd name="connsiteY7" fmla="*/ 328746 h 615539"/>
                <a:gd name="connsiteX8" fmla="*/ 792492 w 915597"/>
                <a:gd name="connsiteY8" fmla="*/ 426344 h 615539"/>
                <a:gd name="connsiteX9" fmla="*/ 749968 w 915597"/>
                <a:gd name="connsiteY9" fmla="*/ 509973 h 615539"/>
                <a:gd name="connsiteX10" fmla="*/ 605188 w 915597"/>
                <a:gd name="connsiteY10" fmla="*/ 520099 h 615539"/>
                <a:gd name="connsiteX11" fmla="*/ 501726 w 915597"/>
                <a:gd name="connsiteY11" fmla="*/ 609316 h 615539"/>
                <a:gd name="connsiteX12" fmla="*/ 349601 w 915597"/>
                <a:gd name="connsiteY12" fmla="*/ 554858 h 615539"/>
                <a:gd name="connsiteX13" fmla="*/ 313390 w 915597"/>
                <a:gd name="connsiteY13" fmla="*/ 566554 h 615539"/>
                <a:gd name="connsiteX14" fmla="*/ 323017 w 915597"/>
                <a:gd name="connsiteY14" fmla="*/ 568497 h 615539"/>
                <a:gd name="connsiteX15" fmla="*/ 354198 w 915597"/>
                <a:gd name="connsiteY15" fmla="*/ 615539 h 615539"/>
                <a:gd name="connsiteX16" fmla="*/ 314688 w 915597"/>
                <a:gd name="connsiteY16" fmla="*/ 589618 h 615539"/>
                <a:gd name="connsiteX17" fmla="*/ 260180 w 915597"/>
                <a:gd name="connsiteY17" fmla="*/ 589618 h 615539"/>
                <a:gd name="connsiteX18" fmla="*/ 267044 w 915597"/>
                <a:gd name="connsiteY18" fmla="*/ 579439 h 615539"/>
                <a:gd name="connsiteX19" fmla="*/ 274832 w 915597"/>
                <a:gd name="connsiteY19" fmla="*/ 574188 h 615539"/>
                <a:gd name="connsiteX20" fmla="*/ 224262 w 915597"/>
                <a:gd name="connsiteY20" fmla="*/ 571410 h 615539"/>
                <a:gd name="connsiteX21" fmla="*/ 123625 w 915597"/>
                <a:gd name="connsiteY21" fmla="*/ 501053 h 615539"/>
                <a:gd name="connsiteX22" fmla="*/ 24269 w 915597"/>
                <a:gd name="connsiteY22" fmla="*/ 441178 h 615539"/>
                <a:gd name="connsiteX23" fmla="*/ 45499 w 915597"/>
                <a:gd name="connsiteY23" fmla="*/ 360357 h 615539"/>
                <a:gd name="connsiteX24" fmla="*/ 668 w 915597"/>
                <a:gd name="connsiteY24" fmla="*/ 277437 h 615539"/>
                <a:gd name="connsiteX25" fmla="*/ 82541 w 915597"/>
                <a:gd name="connsiteY25" fmla="*/ 203735 h 615539"/>
                <a:gd name="connsiteX26" fmla="*/ 83324 w 915597"/>
                <a:gd name="connsiteY26" fmla="*/ 201792 h 615539"/>
                <a:gd name="connsiteX27" fmla="*/ 83324 w 915597"/>
                <a:gd name="connsiteY27" fmla="*/ 201792 h 615539"/>
                <a:gd name="connsiteX28" fmla="*/ 119794 w 915597"/>
                <a:gd name="connsiteY28" fmla="*/ 95954 h 615539"/>
                <a:gd name="connsiteX29" fmla="*/ 297213 w 915597"/>
                <a:gd name="connsiteY29" fmla="*/ 71774 h 615539"/>
                <a:gd name="connsiteX30" fmla="*/ 297253 w 915597"/>
                <a:gd name="connsiteY30" fmla="*/ 71733 h 615539"/>
                <a:gd name="connsiteX31" fmla="*/ 332536 w 915597"/>
                <a:gd name="connsiteY31" fmla="*/ 35367 h 615539"/>
                <a:gd name="connsiteX32" fmla="*/ 476093 w 915597"/>
                <a:gd name="connsiteY32" fmla="*/ 46673 h 615539"/>
                <a:gd name="connsiteX33" fmla="*/ 476730 w 915597"/>
                <a:gd name="connsiteY33" fmla="*/ 45988 h 615539"/>
                <a:gd name="connsiteX34" fmla="*/ 504752 w 915597"/>
                <a:gd name="connsiteY34" fmla="*/ 15911 h 615539"/>
                <a:gd name="connsiteX35" fmla="*/ 545795 w 915597"/>
                <a:gd name="connsiteY35" fmla="*/ 838 h 615539"/>
                <a:gd name="connsiteX36" fmla="*/ 593827 w 915597"/>
                <a:gd name="connsiteY36" fmla="*/ 6306 h 615539"/>
                <a:gd name="connsiteX37" fmla="*/ 631126 w 915597"/>
                <a:gd name="connsiteY37" fmla="*/ 32407 h 615539"/>
                <a:gd name="connsiteX38" fmla="*/ 632239 w 915597"/>
                <a:gd name="connsiteY38" fmla="*/ 33186 h 615539"/>
                <a:gd name="connsiteX39" fmla="*/ 719381 w 915597"/>
                <a:gd name="connsiteY39" fmla="*/ 459 h 615539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0180 w 915597"/>
                <a:gd name="connsiteY16" fmla="*/ 589618 h 612922"/>
                <a:gd name="connsiteX17" fmla="*/ 267044 w 915597"/>
                <a:gd name="connsiteY17" fmla="*/ 579439 h 612922"/>
                <a:gd name="connsiteX18" fmla="*/ 274832 w 915597"/>
                <a:gd name="connsiteY18" fmla="*/ 574188 h 612922"/>
                <a:gd name="connsiteX19" fmla="*/ 224262 w 915597"/>
                <a:gd name="connsiteY19" fmla="*/ 571410 h 612922"/>
                <a:gd name="connsiteX20" fmla="*/ 123625 w 915597"/>
                <a:gd name="connsiteY20" fmla="*/ 501053 h 612922"/>
                <a:gd name="connsiteX21" fmla="*/ 24269 w 915597"/>
                <a:gd name="connsiteY21" fmla="*/ 441178 h 612922"/>
                <a:gd name="connsiteX22" fmla="*/ 45499 w 915597"/>
                <a:gd name="connsiteY22" fmla="*/ 360357 h 612922"/>
                <a:gd name="connsiteX23" fmla="*/ 668 w 915597"/>
                <a:gd name="connsiteY23" fmla="*/ 277437 h 612922"/>
                <a:gd name="connsiteX24" fmla="*/ 82541 w 915597"/>
                <a:gd name="connsiteY24" fmla="*/ 203735 h 612922"/>
                <a:gd name="connsiteX25" fmla="*/ 83324 w 915597"/>
                <a:gd name="connsiteY25" fmla="*/ 201792 h 612922"/>
                <a:gd name="connsiteX26" fmla="*/ 83324 w 915597"/>
                <a:gd name="connsiteY26" fmla="*/ 201792 h 612922"/>
                <a:gd name="connsiteX27" fmla="*/ 119794 w 915597"/>
                <a:gd name="connsiteY27" fmla="*/ 95954 h 612922"/>
                <a:gd name="connsiteX28" fmla="*/ 297213 w 915597"/>
                <a:gd name="connsiteY28" fmla="*/ 71774 h 612922"/>
                <a:gd name="connsiteX29" fmla="*/ 297253 w 915597"/>
                <a:gd name="connsiteY29" fmla="*/ 71733 h 612922"/>
                <a:gd name="connsiteX30" fmla="*/ 332536 w 915597"/>
                <a:gd name="connsiteY30" fmla="*/ 35367 h 612922"/>
                <a:gd name="connsiteX31" fmla="*/ 476093 w 915597"/>
                <a:gd name="connsiteY31" fmla="*/ 46673 h 612922"/>
                <a:gd name="connsiteX32" fmla="*/ 476730 w 915597"/>
                <a:gd name="connsiteY32" fmla="*/ 45988 h 612922"/>
                <a:gd name="connsiteX33" fmla="*/ 504752 w 915597"/>
                <a:gd name="connsiteY33" fmla="*/ 15911 h 612922"/>
                <a:gd name="connsiteX34" fmla="*/ 545795 w 915597"/>
                <a:gd name="connsiteY34" fmla="*/ 838 h 612922"/>
                <a:gd name="connsiteX35" fmla="*/ 593827 w 915597"/>
                <a:gd name="connsiteY35" fmla="*/ 6306 h 612922"/>
                <a:gd name="connsiteX36" fmla="*/ 631126 w 915597"/>
                <a:gd name="connsiteY36" fmla="*/ 32407 h 612922"/>
                <a:gd name="connsiteX37" fmla="*/ 632239 w 915597"/>
                <a:gd name="connsiteY37" fmla="*/ 33186 h 612922"/>
                <a:gd name="connsiteX38" fmla="*/ 719381 w 915597"/>
                <a:gd name="connsiteY38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7044 w 915597"/>
                <a:gd name="connsiteY16" fmla="*/ 579439 h 612922"/>
                <a:gd name="connsiteX17" fmla="*/ 274832 w 915597"/>
                <a:gd name="connsiteY17" fmla="*/ 574188 h 612922"/>
                <a:gd name="connsiteX18" fmla="*/ 224262 w 915597"/>
                <a:gd name="connsiteY18" fmla="*/ 571410 h 612922"/>
                <a:gd name="connsiteX19" fmla="*/ 123625 w 915597"/>
                <a:gd name="connsiteY19" fmla="*/ 501053 h 612922"/>
                <a:gd name="connsiteX20" fmla="*/ 24269 w 915597"/>
                <a:gd name="connsiteY20" fmla="*/ 441178 h 612922"/>
                <a:gd name="connsiteX21" fmla="*/ 45499 w 915597"/>
                <a:gd name="connsiteY21" fmla="*/ 360357 h 612922"/>
                <a:gd name="connsiteX22" fmla="*/ 668 w 915597"/>
                <a:gd name="connsiteY22" fmla="*/ 277437 h 612922"/>
                <a:gd name="connsiteX23" fmla="*/ 82541 w 915597"/>
                <a:gd name="connsiteY23" fmla="*/ 203735 h 612922"/>
                <a:gd name="connsiteX24" fmla="*/ 83324 w 915597"/>
                <a:gd name="connsiteY24" fmla="*/ 201792 h 612922"/>
                <a:gd name="connsiteX25" fmla="*/ 83324 w 915597"/>
                <a:gd name="connsiteY25" fmla="*/ 201792 h 612922"/>
                <a:gd name="connsiteX26" fmla="*/ 119794 w 915597"/>
                <a:gd name="connsiteY26" fmla="*/ 95954 h 612922"/>
                <a:gd name="connsiteX27" fmla="*/ 297213 w 915597"/>
                <a:gd name="connsiteY27" fmla="*/ 71774 h 612922"/>
                <a:gd name="connsiteX28" fmla="*/ 297253 w 915597"/>
                <a:gd name="connsiteY28" fmla="*/ 71733 h 612922"/>
                <a:gd name="connsiteX29" fmla="*/ 332536 w 915597"/>
                <a:gd name="connsiteY29" fmla="*/ 35367 h 612922"/>
                <a:gd name="connsiteX30" fmla="*/ 476093 w 915597"/>
                <a:gd name="connsiteY30" fmla="*/ 46673 h 612922"/>
                <a:gd name="connsiteX31" fmla="*/ 476730 w 915597"/>
                <a:gd name="connsiteY31" fmla="*/ 45988 h 612922"/>
                <a:gd name="connsiteX32" fmla="*/ 504752 w 915597"/>
                <a:gd name="connsiteY32" fmla="*/ 15911 h 612922"/>
                <a:gd name="connsiteX33" fmla="*/ 545795 w 915597"/>
                <a:gd name="connsiteY33" fmla="*/ 838 h 612922"/>
                <a:gd name="connsiteX34" fmla="*/ 593827 w 915597"/>
                <a:gd name="connsiteY34" fmla="*/ 6306 h 612922"/>
                <a:gd name="connsiteX35" fmla="*/ 631126 w 915597"/>
                <a:gd name="connsiteY35" fmla="*/ 32407 h 612922"/>
                <a:gd name="connsiteX36" fmla="*/ 632239 w 915597"/>
                <a:gd name="connsiteY36" fmla="*/ 33186 h 612922"/>
                <a:gd name="connsiteX37" fmla="*/ 719381 w 915597"/>
                <a:gd name="connsiteY37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267044 w 915597"/>
                <a:gd name="connsiteY15" fmla="*/ 579439 h 612922"/>
                <a:gd name="connsiteX16" fmla="*/ 274832 w 915597"/>
                <a:gd name="connsiteY16" fmla="*/ 574188 h 612922"/>
                <a:gd name="connsiteX17" fmla="*/ 224262 w 915597"/>
                <a:gd name="connsiteY17" fmla="*/ 571410 h 612922"/>
                <a:gd name="connsiteX18" fmla="*/ 123625 w 915597"/>
                <a:gd name="connsiteY18" fmla="*/ 501053 h 612922"/>
                <a:gd name="connsiteX19" fmla="*/ 24269 w 915597"/>
                <a:gd name="connsiteY19" fmla="*/ 441178 h 612922"/>
                <a:gd name="connsiteX20" fmla="*/ 45499 w 915597"/>
                <a:gd name="connsiteY20" fmla="*/ 360357 h 612922"/>
                <a:gd name="connsiteX21" fmla="*/ 668 w 915597"/>
                <a:gd name="connsiteY21" fmla="*/ 277437 h 612922"/>
                <a:gd name="connsiteX22" fmla="*/ 82541 w 915597"/>
                <a:gd name="connsiteY22" fmla="*/ 203735 h 612922"/>
                <a:gd name="connsiteX23" fmla="*/ 83324 w 915597"/>
                <a:gd name="connsiteY23" fmla="*/ 201792 h 612922"/>
                <a:gd name="connsiteX24" fmla="*/ 83324 w 915597"/>
                <a:gd name="connsiteY24" fmla="*/ 201792 h 612922"/>
                <a:gd name="connsiteX25" fmla="*/ 119794 w 915597"/>
                <a:gd name="connsiteY25" fmla="*/ 95954 h 612922"/>
                <a:gd name="connsiteX26" fmla="*/ 297213 w 915597"/>
                <a:gd name="connsiteY26" fmla="*/ 71774 h 612922"/>
                <a:gd name="connsiteX27" fmla="*/ 297253 w 915597"/>
                <a:gd name="connsiteY27" fmla="*/ 71733 h 612922"/>
                <a:gd name="connsiteX28" fmla="*/ 332536 w 915597"/>
                <a:gd name="connsiteY28" fmla="*/ 35367 h 612922"/>
                <a:gd name="connsiteX29" fmla="*/ 476093 w 915597"/>
                <a:gd name="connsiteY29" fmla="*/ 46673 h 612922"/>
                <a:gd name="connsiteX30" fmla="*/ 476730 w 915597"/>
                <a:gd name="connsiteY30" fmla="*/ 45988 h 612922"/>
                <a:gd name="connsiteX31" fmla="*/ 504752 w 915597"/>
                <a:gd name="connsiteY31" fmla="*/ 15911 h 612922"/>
                <a:gd name="connsiteX32" fmla="*/ 545795 w 915597"/>
                <a:gd name="connsiteY32" fmla="*/ 838 h 612922"/>
                <a:gd name="connsiteX33" fmla="*/ 593827 w 915597"/>
                <a:gd name="connsiteY33" fmla="*/ 6306 h 612922"/>
                <a:gd name="connsiteX34" fmla="*/ 631126 w 915597"/>
                <a:gd name="connsiteY34" fmla="*/ 32407 h 612922"/>
                <a:gd name="connsiteX35" fmla="*/ 632239 w 915597"/>
                <a:gd name="connsiteY35" fmla="*/ 33186 h 612922"/>
                <a:gd name="connsiteX36" fmla="*/ 719381 w 915597"/>
                <a:gd name="connsiteY36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67044 w 915597"/>
                <a:gd name="connsiteY14" fmla="*/ 579439 h 612922"/>
                <a:gd name="connsiteX15" fmla="*/ 274832 w 915597"/>
                <a:gd name="connsiteY15" fmla="*/ 574188 h 612922"/>
                <a:gd name="connsiteX16" fmla="*/ 224262 w 915597"/>
                <a:gd name="connsiteY16" fmla="*/ 571410 h 612922"/>
                <a:gd name="connsiteX17" fmla="*/ 123625 w 915597"/>
                <a:gd name="connsiteY17" fmla="*/ 501053 h 612922"/>
                <a:gd name="connsiteX18" fmla="*/ 24269 w 915597"/>
                <a:gd name="connsiteY18" fmla="*/ 441178 h 612922"/>
                <a:gd name="connsiteX19" fmla="*/ 45499 w 915597"/>
                <a:gd name="connsiteY19" fmla="*/ 360357 h 612922"/>
                <a:gd name="connsiteX20" fmla="*/ 668 w 915597"/>
                <a:gd name="connsiteY20" fmla="*/ 277437 h 612922"/>
                <a:gd name="connsiteX21" fmla="*/ 82541 w 915597"/>
                <a:gd name="connsiteY21" fmla="*/ 203735 h 612922"/>
                <a:gd name="connsiteX22" fmla="*/ 83324 w 915597"/>
                <a:gd name="connsiteY22" fmla="*/ 201792 h 612922"/>
                <a:gd name="connsiteX23" fmla="*/ 83324 w 915597"/>
                <a:gd name="connsiteY23" fmla="*/ 201792 h 612922"/>
                <a:gd name="connsiteX24" fmla="*/ 119794 w 915597"/>
                <a:gd name="connsiteY24" fmla="*/ 95954 h 612922"/>
                <a:gd name="connsiteX25" fmla="*/ 297213 w 915597"/>
                <a:gd name="connsiteY25" fmla="*/ 71774 h 612922"/>
                <a:gd name="connsiteX26" fmla="*/ 297253 w 915597"/>
                <a:gd name="connsiteY26" fmla="*/ 71733 h 612922"/>
                <a:gd name="connsiteX27" fmla="*/ 332536 w 915597"/>
                <a:gd name="connsiteY27" fmla="*/ 35367 h 612922"/>
                <a:gd name="connsiteX28" fmla="*/ 476093 w 915597"/>
                <a:gd name="connsiteY28" fmla="*/ 46673 h 612922"/>
                <a:gd name="connsiteX29" fmla="*/ 476730 w 915597"/>
                <a:gd name="connsiteY29" fmla="*/ 45988 h 612922"/>
                <a:gd name="connsiteX30" fmla="*/ 504752 w 915597"/>
                <a:gd name="connsiteY30" fmla="*/ 15911 h 612922"/>
                <a:gd name="connsiteX31" fmla="*/ 545795 w 915597"/>
                <a:gd name="connsiteY31" fmla="*/ 838 h 612922"/>
                <a:gd name="connsiteX32" fmla="*/ 593827 w 915597"/>
                <a:gd name="connsiteY32" fmla="*/ 6306 h 612922"/>
                <a:gd name="connsiteX33" fmla="*/ 631126 w 915597"/>
                <a:gd name="connsiteY33" fmla="*/ 32407 h 612922"/>
                <a:gd name="connsiteX34" fmla="*/ 632239 w 915597"/>
                <a:gd name="connsiteY34" fmla="*/ 33186 h 612922"/>
                <a:gd name="connsiteX35" fmla="*/ 719381 w 915597"/>
                <a:gd name="connsiteY35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74832 w 915597"/>
                <a:gd name="connsiteY14" fmla="*/ 574188 h 612922"/>
                <a:gd name="connsiteX15" fmla="*/ 224262 w 915597"/>
                <a:gd name="connsiteY15" fmla="*/ 571410 h 612922"/>
                <a:gd name="connsiteX16" fmla="*/ 123625 w 915597"/>
                <a:gd name="connsiteY16" fmla="*/ 501053 h 612922"/>
                <a:gd name="connsiteX17" fmla="*/ 24269 w 915597"/>
                <a:gd name="connsiteY17" fmla="*/ 441178 h 612922"/>
                <a:gd name="connsiteX18" fmla="*/ 45499 w 915597"/>
                <a:gd name="connsiteY18" fmla="*/ 360357 h 612922"/>
                <a:gd name="connsiteX19" fmla="*/ 668 w 915597"/>
                <a:gd name="connsiteY19" fmla="*/ 277437 h 612922"/>
                <a:gd name="connsiteX20" fmla="*/ 82541 w 915597"/>
                <a:gd name="connsiteY20" fmla="*/ 203735 h 612922"/>
                <a:gd name="connsiteX21" fmla="*/ 83324 w 915597"/>
                <a:gd name="connsiteY21" fmla="*/ 201792 h 612922"/>
                <a:gd name="connsiteX22" fmla="*/ 83324 w 915597"/>
                <a:gd name="connsiteY22" fmla="*/ 201792 h 612922"/>
                <a:gd name="connsiteX23" fmla="*/ 119794 w 915597"/>
                <a:gd name="connsiteY23" fmla="*/ 95954 h 612922"/>
                <a:gd name="connsiteX24" fmla="*/ 297213 w 915597"/>
                <a:gd name="connsiteY24" fmla="*/ 71774 h 612922"/>
                <a:gd name="connsiteX25" fmla="*/ 297253 w 915597"/>
                <a:gd name="connsiteY25" fmla="*/ 71733 h 612922"/>
                <a:gd name="connsiteX26" fmla="*/ 332536 w 915597"/>
                <a:gd name="connsiteY26" fmla="*/ 35367 h 612922"/>
                <a:gd name="connsiteX27" fmla="*/ 476093 w 915597"/>
                <a:gd name="connsiteY27" fmla="*/ 46673 h 612922"/>
                <a:gd name="connsiteX28" fmla="*/ 476730 w 915597"/>
                <a:gd name="connsiteY28" fmla="*/ 45988 h 612922"/>
                <a:gd name="connsiteX29" fmla="*/ 504752 w 915597"/>
                <a:gd name="connsiteY29" fmla="*/ 15911 h 612922"/>
                <a:gd name="connsiteX30" fmla="*/ 545795 w 915597"/>
                <a:gd name="connsiteY30" fmla="*/ 838 h 612922"/>
                <a:gd name="connsiteX31" fmla="*/ 593827 w 915597"/>
                <a:gd name="connsiteY31" fmla="*/ 6306 h 612922"/>
                <a:gd name="connsiteX32" fmla="*/ 631126 w 915597"/>
                <a:gd name="connsiteY32" fmla="*/ 32407 h 612922"/>
                <a:gd name="connsiteX33" fmla="*/ 632239 w 915597"/>
                <a:gd name="connsiteY33" fmla="*/ 33186 h 612922"/>
                <a:gd name="connsiteX34" fmla="*/ 719381 w 915597"/>
                <a:gd name="connsiteY34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24262 w 915597"/>
                <a:gd name="connsiteY14" fmla="*/ 571410 h 612922"/>
                <a:gd name="connsiteX15" fmla="*/ 123625 w 915597"/>
                <a:gd name="connsiteY15" fmla="*/ 501053 h 612922"/>
                <a:gd name="connsiteX16" fmla="*/ 24269 w 915597"/>
                <a:gd name="connsiteY16" fmla="*/ 441178 h 612922"/>
                <a:gd name="connsiteX17" fmla="*/ 45499 w 915597"/>
                <a:gd name="connsiteY17" fmla="*/ 360357 h 612922"/>
                <a:gd name="connsiteX18" fmla="*/ 668 w 915597"/>
                <a:gd name="connsiteY18" fmla="*/ 277437 h 612922"/>
                <a:gd name="connsiteX19" fmla="*/ 82541 w 915597"/>
                <a:gd name="connsiteY19" fmla="*/ 203735 h 612922"/>
                <a:gd name="connsiteX20" fmla="*/ 83324 w 915597"/>
                <a:gd name="connsiteY20" fmla="*/ 201792 h 612922"/>
                <a:gd name="connsiteX21" fmla="*/ 83324 w 915597"/>
                <a:gd name="connsiteY21" fmla="*/ 201792 h 612922"/>
                <a:gd name="connsiteX22" fmla="*/ 119794 w 915597"/>
                <a:gd name="connsiteY22" fmla="*/ 95954 h 612922"/>
                <a:gd name="connsiteX23" fmla="*/ 297213 w 915597"/>
                <a:gd name="connsiteY23" fmla="*/ 71774 h 612922"/>
                <a:gd name="connsiteX24" fmla="*/ 297253 w 915597"/>
                <a:gd name="connsiteY24" fmla="*/ 71733 h 612922"/>
                <a:gd name="connsiteX25" fmla="*/ 332536 w 915597"/>
                <a:gd name="connsiteY25" fmla="*/ 35367 h 612922"/>
                <a:gd name="connsiteX26" fmla="*/ 476093 w 915597"/>
                <a:gd name="connsiteY26" fmla="*/ 46673 h 612922"/>
                <a:gd name="connsiteX27" fmla="*/ 476730 w 915597"/>
                <a:gd name="connsiteY27" fmla="*/ 45988 h 612922"/>
                <a:gd name="connsiteX28" fmla="*/ 504752 w 915597"/>
                <a:gd name="connsiteY28" fmla="*/ 15911 h 612922"/>
                <a:gd name="connsiteX29" fmla="*/ 545795 w 915597"/>
                <a:gd name="connsiteY29" fmla="*/ 838 h 612922"/>
                <a:gd name="connsiteX30" fmla="*/ 593827 w 915597"/>
                <a:gd name="connsiteY30" fmla="*/ 6306 h 612922"/>
                <a:gd name="connsiteX31" fmla="*/ 631126 w 915597"/>
                <a:gd name="connsiteY31" fmla="*/ 32407 h 612922"/>
                <a:gd name="connsiteX32" fmla="*/ 632239 w 915597"/>
                <a:gd name="connsiteY32" fmla="*/ 33186 h 612922"/>
                <a:gd name="connsiteX33" fmla="*/ 719381 w 915597"/>
                <a:gd name="connsiteY33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15597" h="612922">
                  <a:moveTo>
                    <a:pt x="719381" y="459"/>
                  </a:moveTo>
                  <a:cubicBezTo>
                    <a:pt x="730215" y="1296"/>
                    <a:pt x="741025" y="3709"/>
                    <a:pt x="751408" y="7787"/>
                  </a:cubicBezTo>
                  <a:cubicBezTo>
                    <a:pt x="783052" y="20210"/>
                    <a:pt x="805742" y="46219"/>
                    <a:pt x="811838" y="77078"/>
                  </a:cubicBezTo>
                  <a:lnTo>
                    <a:pt x="812172" y="77249"/>
                  </a:lnTo>
                  <a:lnTo>
                    <a:pt x="859887" y="101779"/>
                  </a:lnTo>
                  <a:cubicBezTo>
                    <a:pt x="873222" y="113341"/>
                    <a:pt x="883467" y="127877"/>
                    <a:pt x="889393" y="144328"/>
                  </a:cubicBezTo>
                  <a:cubicBezTo>
                    <a:pt x="898008" y="168210"/>
                    <a:pt x="896780" y="194148"/>
                    <a:pt x="885922" y="217250"/>
                  </a:cubicBezTo>
                  <a:cubicBezTo>
                    <a:pt x="912613" y="248932"/>
                    <a:pt x="921947" y="290002"/>
                    <a:pt x="911279" y="328746"/>
                  </a:cubicBezTo>
                  <a:cubicBezTo>
                    <a:pt x="897098" y="380254"/>
                    <a:pt x="850150" y="418828"/>
                    <a:pt x="792492" y="426344"/>
                  </a:cubicBezTo>
                  <a:cubicBezTo>
                    <a:pt x="792217" y="458494"/>
                    <a:pt x="776702" y="488985"/>
                    <a:pt x="749968" y="509973"/>
                  </a:cubicBezTo>
                  <a:cubicBezTo>
                    <a:pt x="709349" y="541868"/>
                    <a:pt x="650675" y="545967"/>
                    <a:pt x="605188" y="520099"/>
                  </a:cubicBezTo>
                  <a:cubicBezTo>
                    <a:pt x="590477" y="564530"/>
                    <a:pt x="551086" y="598495"/>
                    <a:pt x="501726" y="609316"/>
                  </a:cubicBezTo>
                  <a:cubicBezTo>
                    <a:pt x="443560" y="622065"/>
                    <a:pt x="382854" y="600339"/>
                    <a:pt x="349601" y="554858"/>
                  </a:cubicBezTo>
                  <a:cubicBezTo>
                    <a:pt x="297341" y="573475"/>
                    <a:pt x="266042" y="565893"/>
                    <a:pt x="224262" y="571410"/>
                  </a:cubicBezTo>
                  <a:cubicBezTo>
                    <a:pt x="183273" y="561652"/>
                    <a:pt x="146401" y="537408"/>
                    <a:pt x="123625" y="501053"/>
                  </a:cubicBezTo>
                  <a:cubicBezTo>
                    <a:pt x="78879" y="505832"/>
                    <a:pt x="36863" y="480518"/>
                    <a:pt x="24269" y="441178"/>
                  </a:cubicBezTo>
                  <a:cubicBezTo>
                    <a:pt x="15146" y="412716"/>
                    <a:pt x="23211" y="381998"/>
                    <a:pt x="45499" y="360357"/>
                  </a:cubicBezTo>
                  <a:cubicBezTo>
                    <a:pt x="13876" y="343381"/>
                    <a:pt x="-3735" y="310806"/>
                    <a:pt x="668" y="277437"/>
                  </a:cubicBezTo>
                  <a:cubicBezTo>
                    <a:pt x="5833" y="238366"/>
                    <a:pt x="39827" y="207762"/>
                    <a:pt x="82541" y="203735"/>
                  </a:cubicBezTo>
                  <a:lnTo>
                    <a:pt x="83324" y="201792"/>
                  </a:lnTo>
                  <a:lnTo>
                    <a:pt x="83324" y="201792"/>
                  </a:lnTo>
                  <a:cubicBezTo>
                    <a:pt x="77588" y="163317"/>
                    <a:pt x="90965" y="124516"/>
                    <a:pt x="119794" y="95954"/>
                  </a:cubicBezTo>
                  <a:cubicBezTo>
                    <a:pt x="165345" y="50842"/>
                    <a:pt x="239196" y="40787"/>
                    <a:pt x="297213" y="71774"/>
                  </a:cubicBezTo>
                  <a:cubicBezTo>
                    <a:pt x="297226" y="71760"/>
                    <a:pt x="297240" y="71747"/>
                    <a:pt x="297253" y="71733"/>
                  </a:cubicBezTo>
                  <a:lnTo>
                    <a:pt x="332536" y="35367"/>
                  </a:lnTo>
                  <a:cubicBezTo>
                    <a:pt x="375215" y="8411"/>
                    <a:pt x="435739" y="10403"/>
                    <a:pt x="476093" y="46673"/>
                  </a:cubicBezTo>
                  <a:lnTo>
                    <a:pt x="476730" y="45988"/>
                  </a:lnTo>
                  <a:lnTo>
                    <a:pt x="504752" y="15911"/>
                  </a:lnTo>
                  <a:cubicBezTo>
                    <a:pt x="516722" y="8038"/>
                    <a:pt x="530756" y="2780"/>
                    <a:pt x="545795" y="838"/>
                  </a:cubicBezTo>
                  <a:cubicBezTo>
                    <a:pt x="562347" y="-1304"/>
                    <a:pt x="578889" y="717"/>
                    <a:pt x="593827" y="6306"/>
                  </a:cubicBezTo>
                  <a:lnTo>
                    <a:pt x="631126" y="32407"/>
                  </a:lnTo>
                  <a:lnTo>
                    <a:pt x="632239" y="33186"/>
                  </a:lnTo>
                  <a:cubicBezTo>
                    <a:pt x="654179" y="9637"/>
                    <a:pt x="686881" y="-2050"/>
                    <a:pt x="719381" y="4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자유형: 도형 56">
              <a:extLst>
                <a:ext uri="{FF2B5EF4-FFF2-40B4-BE49-F238E27FC236}">
                  <a16:creationId xmlns="" xmlns:a16="http://schemas.microsoft.com/office/drawing/2014/main" id="{33DDDD79-14D1-4D3B-A80F-EC113CACB17C}"/>
                </a:ext>
              </a:extLst>
            </p:cNvPr>
            <p:cNvSpPr/>
            <p:nvPr/>
          </p:nvSpPr>
          <p:spPr>
            <a:xfrm>
              <a:off x="6359036" y="1371593"/>
              <a:ext cx="644858" cy="431683"/>
            </a:xfrm>
            <a:custGeom>
              <a:avLst/>
              <a:gdLst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47531 w 915597"/>
                <a:gd name="connsiteY17" fmla="*/ 603222 h 617714"/>
                <a:gd name="connsiteX18" fmla="*/ 314688 w 915597"/>
                <a:gd name="connsiteY18" fmla="*/ 589618 h 617714"/>
                <a:gd name="connsiteX19" fmla="*/ 260180 w 915597"/>
                <a:gd name="connsiteY19" fmla="*/ 589618 h 617714"/>
                <a:gd name="connsiteX20" fmla="*/ 267044 w 915597"/>
                <a:gd name="connsiteY20" fmla="*/ 579439 h 617714"/>
                <a:gd name="connsiteX21" fmla="*/ 274832 w 915597"/>
                <a:gd name="connsiteY21" fmla="*/ 574188 h 617714"/>
                <a:gd name="connsiteX22" fmla="*/ 224262 w 915597"/>
                <a:gd name="connsiteY22" fmla="*/ 571410 h 617714"/>
                <a:gd name="connsiteX23" fmla="*/ 123625 w 915597"/>
                <a:gd name="connsiteY23" fmla="*/ 501053 h 617714"/>
                <a:gd name="connsiteX24" fmla="*/ 24269 w 915597"/>
                <a:gd name="connsiteY24" fmla="*/ 441178 h 617714"/>
                <a:gd name="connsiteX25" fmla="*/ 45499 w 915597"/>
                <a:gd name="connsiteY25" fmla="*/ 360357 h 617714"/>
                <a:gd name="connsiteX26" fmla="*/ 668 w 915597"/>
                <a:gd name="connsiteY26" fmla="*/ 277437 h 617714"/>
                <a:gd name="connsiteX27" fmla="*/ 82541 w 915597"/>
                <a:gd name="connsiteY27" fmla="*/ 203735 h 617714"/>
                <a:gd name="connsiteX28" fmla="*/ 83324 w 915597"/>
                <a:gd name="connsiteY28" fmla="*/ 201792 h 617714"/>
                <a:gd name="connsiteX29" fmla="*/ 83324 w 915597"/>
                <a:gd name="connsiteY29" fmla="*/ 201792 h 617714"/>
                <a:gd name="connsiteX30" fmla="*/ 119794 w 915597"/>
                <a:gd name="connsiteY30" fmla="*/ 95954 h 617714"/>
                <a:gd name="connsiteX31" fmla="*/ 297213 w 915597"/>
                <a:gd name="connsiteY31" fmla="*/ 71774 h 617714"/>
                <a:gd name="connsiteX32" fmla="*/ 297253 w 915597"/>
                <a:gd name="connsiteY32" fmla="*/ 71733 h 617714"/>
                <a:gd name="connsiteX33" fmla="*/ 332536 w 915597"/>
                <a:gd name="connsiteY33" fmla="*/ 35367 h 617714"/>
                <a:gd name="connsiteX34" fmla="*/ 476093 w 915597"/>
                <a:gd name="connsiteY34" fmla="*/ 46673 h 617714"/>
                <a:gd name="connsiteX35" fmla="*/ 476730 w 915597"/>
                <a:gd name="connsiteY35" fmla="*/ 45988 h 617714"/>
                <a:gd name="connsiteX36" fmla="*/ 504752 w 915597"/>
                <a:gd name="connsiteY36" fmla="*/ 15911 h 617714"/>
                <a:gd name="connsiteX37" fmla="*/ 545795 w 915597"/>
                <a:gd name="connsiteY37" fmla="*/ 838 h 617714"/>
                <a:gd name="connsiteX38" fmla="*/ 593827 w 915597"/>
                <a:gd name="connsiteY38" fmla="*/ 6306 h 617714"/>
                <a:gd name="connsiteX39" fmla="*/ 631126 w 915597"/>
                <a:gd name="connsiteY39" fmla="*/ 32407 h 617714"/>
                <a:gd name="connsiteX40" fmla="*/ 632239 w 915597"/>
                <a:gd name="connsiteY40" fmla="*/ 33186 h 617714"/>
                <a:gd name="connsiteX41" fmla="*/ 719381 w 915597"/>
                <a:gd name="connsiteY41" fmla="*/ 459 h 617714"/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14688 w 915597"/>
                <a:gd name="connsiteY17" fmla="*/ 589618 h 617714"/>
                <a:gd name="connsiteX18" fmla="*/ 260180 w 915597"/>
                <a:gd name="connsiteY18" fmla="*/ 589618 h 617714"/>
                <a:gd name="connsiteX19" fmla="*/ 267044 w 915597"/>
                <a:gd name="connsiteY19" fmla="*/ 579439 h 617714"/>
                <a:gd name="connsiteX20" fmla="*/ 274832 w 915597"/>
                <a:gd name="connsiteY20" fmla="*/ 574188 h 617714"/>
                <a:gd name="connsiteX21" fmla="*/ 224262 w 915597"/>
                <a:gd name="connsiteY21" fmla="*/ 571410 h 617714"/>
                <a:gd name="connsiteX22" fmla="*/ 123625 w 915597"/>
                <a:gd name="connsiteY22" fmla="*/ 501053 h 617714"/>
                <a:gd name="connsiteX23" fmla="*/ 24269 w 915597"/>
                <a:gd name="connsiteY23" fmla="*/ 441178 h 617714"/>
                <a:gd name="connsiteX24" fmla="*/ 45499 w 915597"/>
                <a:gd name="connsiteY24" fmla="*/ 360357 h 617714"/>
                <a:gd name="connsiteX25" fmla="*/ 668 w 915597"/>
                <a:gd name="connsiteY25" fmla="*/ 277437 h 617714"/>
                <a:gd name="connsiteX26" fmla="*/ 82541 w 915597"/>
                <a:gd name="connsiteY26" fmla="*/ 203735 h 617714"/>
                <a:gd name="connsiteX27" fmla="*/ 83324 w 915597"/>
                <a:gd name="connsiteY27" fmla="*/ 201792 h 617714"/>
                <a:gd name="connsiteX28" fmla="*/ 83324 w 915597"/>
                <a:gd name="connsiteY28" fmla="*/ 201792 h 617714"/>
                <a:gd name="connsiteX29" fmla="*/ 119794 w 915597"/>
                <a:gd name="connsiteY29" fmla="*/ 95954 h 617714"/>
                <a:gd name="connsiteX30" fmla="*/ 297213 w 915597"/>
                <a:gd name="connsiteY30" fmla="*/ 71774 h 617714"/>
                <a:gd name="connsiteX31" fmla="*/ 297253 w 915597"/>
                <a:gd name="connsiteY31" fmla="*/ 71733 h 617714"/>
                <a:gd name="connsiteX32" fmla="*/ 332536 w 915597"/>
                <a:gd name="connsiteY32" fmla="*/ 35367 h 617714"/>
                <a:gd name="connsiteX33" fmla="*/ 476093 w 915597"/>
                <a:gd name="connsiteY33" fmla="*/ 46673 h 617714"/>
                <a:gd name="connsiteX34" fmla="*/ 476730 w 915597"/>
                <a:gd name="connsiteY34" fmla="*/ 45988 h 617714"/>
                <a:gd name="connsiteX35" fmla="*/ 504752 w 915597"/>
                <a:gd name="connsiteY35" fmla="*/ 15911 h 617714"/>
                <a:gd name="connsiteX36" fmla="*/ 545795 w 915597"/>
                <a:gd name="connsiteY36" fmla="*/ 838 h 617714"/>
                <a:gd name="connsiteX37" fmla="*/ 593827 w 915597"/>
                <a:gd name="connsiteY37" fmla="*/ 6306 h 617714"/>
                <a:gd name="connsiteX38" fmla="*/ 631126 w 915597"/>
                <a:gd name="connsiteY38" fmla="*/ 32407 h 617714"/>
                <a:gd name="connsiteX39" fmla="*/ 632239 w 915597"/>
                <a:gd name="connsiteY39" fmla="*/ 33186 h 617714"/>
                <a:gd name="connsiteX40" fmla="*/ 719381 w 915597"/>
                <a:gd name="connsiteY40" fmla="*/ 459 h 617714"/>
                <a:gd name="connsiteX0" fmla="*/ 719381 w 915597"/>
                <a:gd name="connsiteY0" fmla="*/ 459 h 615539"/>
                <a:gd name="connsiteX1" fmla="*/ 751408 w 915597"/>
                <a:gd name="connsiteY1" fmla="*/ 7787 h 615539"/>
                <a:gd name="connsiteX2" fmla="*/ 811838 w 915597"/>
                <a:gd name="connsiteY2" fmla="*/ 77078 h 615539"/>
                <a:gd name="connsiteX3" fmla="*/ 812172 w 915597"/>
                <a:gd name="connsiteY3" fmla="*/ 77249 h 615539"/>
                <a:gd name="connsiteX4" fmla="*/ 859887 w 915597"/>
                <a:gd name="connsiteY4" fmla="*/ 101779 h 615539"/>
                <a:gd name="connsiteX5" fmla="*/ 889393 w 915597"/>
                <a:gd name="connsiteY5" fmla="*/ 144328 h 615539"/>
                <a:gd name="connsiteX6" fmla="*/ 885922 w 915597"/>
                <a:gd name="connsiteY6" fmla="*/ 217250 h 615539"/>
                <a:gd name="connsiteX7" fmla="*/ 911279 w 915597"/>
                <a:gd name="connsiteY7" fmla="*/ 328746 h 615539"/>
                <a:gd name="connsiteX8" fmla="*/ 792492 w 915597"/>
                <a:gd name="connsiteY8" fmla="*/ 426344 h 615539"/>
                <a:gd name="connsiteX9" fmla="*/ 749968 w 915597"/>
                <a:gd name="connsiteY9" fmla="*/ 509973 h 615539"/>
                <a:gd name="connsiteX10" fmla="*/ 605188 w 915597"/>
                <a:gd name="connsiteY10" fmla="*/ 520099 h 615539"/>
                <a:gd name="connsiteX11" fmla="*/ 501726 w 915597"/>
                <a:gd name="connsiteY11" fmla="*/ 609316 h 615539"/>
                <a:gd name="connsiteX12" fmla="*/ 349601 w 915597"/>
                <a:gd name="connsiteY12" fmla="*/ 554858 h 615539"/>
                <a:gd name="connsiteX13" fmla="*/ 313390 w 915597"/>
                <a:gd name="connsiteY13" fmla="*/ 566554 h 615539"/>
                <a:gd name="connsiteX14" fmla="*/ 323017 w 915597"/>
                <a:gd name="connsiteY14" fmla="*/ 568497 h 615539"/>
                <a:gd name="connsiteX15" fmla="*/ 354198 w 915597"/>
                <a:gd name="connsiteY15" fmla="*/ 615539 h 615539"/>
                <a:gd name="connsiteX16" fmla="*/ 314688 w 915597"/>
                <a:gd name="connsiteY16" fmla="*/ 589618 h 615539"/>
                <a:gd name="connsiteX17" fmla="*/ 260180 w 915597"/>
                <a:gd name="connsiteY17" fmla="*/ 589618 h 615539"/>
                <a:gd name="connsiteX18" fmla="*/ 267044 w 915597"/>
                <a:gd name="connsiteY18" fmla="*/ 579439 h 615539"/>
                <a:gd name="connsiteX19" fmla="*/ 274832 w 915597"/>
                <a:gd name="connsiteY19" fmla="*/ 574188 h 615539"/>
                <a:gd name="connsiteX20" fmla="*/ 224262 w 915597"/>
                <a:gd name="connsiteY20" fmla="*/ 571410 h 615539"/>
                <a:gd name="connsiteX21" fmla="*/ 123625 w 915597"/>
                <a:gd name="connsiteY21" fmla="*/ 501053 h 615539"/>
                <a:gd name="connsiteX22" fmla="*/ 24269 w 915597"/>
                <a:gd name="connsiteY22" fmla="*/ 441178 h 615539"/>
                <a:gd name="connsiteX23" fmla="*/ 45499 w 915597"/>
                <a:gd name="connsiteY23" fmla="*/ 360357 h 615539"/>
                <a:gd name="connsiteX24" fmla="*/ 668 w 915597"/>
                <a:gd name="connsiteY24" fmla="*/ 277437 h 615539"/>
                <a:gd name="connsiteX25" fmla="*/ 82541 w 915597"/>
                <a:gd name="connsiteY25" fmla="*/ 203735 h 615539"/>
                <a:gd name="connsiteX26" fmla="*/ 83324 w 915597"/>
                <a:gd name="connsiteY26" fmla="*/ 201792 h 615539"/>
                <a:gd name="connsiteX27" fmla="*/ 83324 w 915597"/>
                <a:gd name="connsiteY27" fmla="*/ 201792 h 615539"/>
                <a:gd name="connsiteX28" fmla="*/ 119794 w 915597"/>
                <a:gd name="connsiteY28" fmla="*/ 95954 h 615539"/>
                <a:gd name="connsiteX29" fmla="*/ 297213 w 915597"/>
                <a:gd name="connsiteY29" fmla="*/ 71774 h 615539"/>
                <a:gd name="connsiteX30" fmla="*/ 297253 w 915597"/>
                <a:gd name="connsiteY30" fmla="*/ 71733 h 615539"/>
                <a:gd name="connsiteX31" fmla="*/ 332536 w 915597"/>
                <a:gd name="connsiteY31" fmla="*/ 35367 h 615539"/>
                <a:gd name="connsiteX32" fmla="*/ 476093 w 915597"/>
                <a:gd name="connsiteY32" fmla="*/ 46673 h 615539"/>
                <a:gd name="connsiteX33" fmla="*/ 476730 w 915597"/>
                <a:gd name="connsiteY33" fmla="*/ 45988 h 615539"/>
                <a:gd name="connsiteX34" fmla="*/ 504752 w 915597"/>
                <a:gd name="connsiteY34" fmla="*/ 15911 h 615539"/>
                <a:gd name="connsiteX35" fmla="*/ 545795 w 915597"/>
                <a:gd name="connsiteY35" fmla="*/ 838 h 615539"/>
                <a:gd name="connsiteX36" fmla="*/ 593827 w 915597"/>
                <a:gd name="connsiteY36" fmla="*/ 6306 h 615539"/>
                <a:gd name="connsiteX37" fmla="*/ 631126 w 915597"/>
                <a:gd name="connsiteY37" fmla="*/ 32407 h 615539"/>
                <a:gd name="connsiteX38" fmla="*/ 632239 w 915597"/>
                <a:gd name="connsiteY38" fmla="*/ 33186 h 615539"/>
                <a:gd name="connsiteX39" fmla="*/ 719381 w 915597"/>
                <a:gd name="connsiteY39" fmla="*/ 459 h 615539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0180 w 915597"/>
                <a:gd name="connsiteY16" fmla="*/ 589618 h 612922"/>
                <a:gd name="connsiteX17" fmla="*/ 267044 w 915597"/>
                <a:gd name="connsiteY17" fmla="*/ 579439 h 612922"/>
                <a:gd name="connsiteX18" fmla="*/ 274832 w 915597"/>
                <a:gd name="connsiteY18" fmla="*/ 574188 h 612922"/>
                <a:gd name="connsiteX19" fmla="*/ 224262 w 915597"/>
                <a:gd name="connsiteY19" fmla="*/ 571410 h 612922"/>
                <a:gd name="connsiteX20" fmla="*/ 123625 w 915597"/>
                <a:gd name="connsiteY20" fmla="*/ 501053 h 612922"/>
                <a:gd name="connsiteX21" fmla="*/ 24269 w 915597"/>
                <a:gd name="connsiteY21" fmla="*/ 441178 h 612922"/>
                <a:gd name="connsiteX22" fmla="*/ 45499 w 915597"/>
                <a:gd name="connsiteY22" fmla="*/ 360357 h 612922"/>
                <a:gd name="connsiteX23" fmla="*/ 668 w 915597"/>
                <a:gd name="connsiteY23" fmla="*/ 277437 h 612922"/>
                <a:gd name="connsiteX24" fmla="*/ 82541 w 915597"/>
                <a:gd name="connsiteY24" fmla="*/ 203735 h 612922"/>
                <a:gd name="connsiteX25" fmla="*/ 83324 w 915597"/>
                <a:gd name="connsiteY25" fmla="*/ 201792 h 612922"/>
                <a:gd name="connsiteX26" fmla="*/ 83324 w 915597"/>
                <a:gd name="connsiteY26" fmla="*/ 201792 h 612922"/>
                <a:gd name="connsiteX27" fmla="*/ 119794 w 915597"/>
                <a:gd name="connsiteY27" fmla="*/ 95954 h 612922"/>
                <a:gd name="connsiteX28" fmla="*/ 297213 w 915597"/>
                <a:gd name="connsiteY28" fmla="*/ 71774 h 612922"/>
                <a:gd name="connsiteX29" fmla="*/ 297253 w 915597"/>
                <a:gd name="connsiteY29" fmla="*/ 71733 h 612922"/>
                <a:gd name="connsiteX30" fmla="*/ 332536 w 915597"/>
                <a:gd name="connsiteY30" fmla="*/ 35367 h 612922"/>
                <a:gd name="connsiteX31" fmla="*/ 476093 w 915597"/>
                <a:gd name="connsiteY31" fmla="*/ 46673 h 612922"/>
                <a:gd name="connsiteX32" fmla="*/ 476730 w 915597"/>
                <a:gd name="connsiteY32" fmla="*/ 45988 h 612922"/>
                <a:gd name="connsiteX33" fmla="*/ 504752 w 915597"/>
                <a:gd name="connsiteY33" fmla="*/ 15911 h 612922"/>
                <a:gd name="connsiteX34" fmla="*/ 545795 w 915597"/>
                <a:gd name="connsiteY34" fmla="*/ 838 h 612922"/>
                <a:gd name="connsiteX35" fmla="*/ 593827 w 915597"/>
                <a:gd name="connsiteY35" fmla="*/ 6306 h 612922"/>
                <a:gd name="connsiteX36" fmla="*/ 631126 w 915597"/>
                <a:gd name="connsiteY36" fmla="*/ 32407 h 612922"/>
                <a:gd name="connsiteX37" fmla="*/ 632239 w 915597"/>
                <a:gd name="connsiteY37" fmla="*/ 33186 h 612922"/>
                <a:gd name="connsiteX38" fmla="*/ 719381 w 915597"/>
                <a:gd name="connsiteY38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7044 w 915597"/>
                <a:gd name="connsiteY16" fmla="*/ 579439 h 612922"/>
                <a:gd name="connsiteX17" fmla="*/ 274832 w 915597"/>
                <a:gd name="connsiteY17" fmla="*/ 574188 h 612922"/>
                <a:gd name="connsiteX18" fmla="*/ 224262 w 915597"/>
                <a:gd name="connsiteY18" fmla="*/ 571410 h 612922"/>
                <a:gd name="connsiteX19" fmla="*/ 123625 w 915597"/>
                <a:gd name="connsiteY19" fmla="*/ 501053 h 612922"/>
                <a:gd name="connsiteX20" fmla="*/ 24269 w 915597"/>
                <a:gd name="connsiteY20" fmla="*/ 441178 h 612922"/>
                <a:gd name="connsiteX21" fmla="*/ 45499 w 915597"/>
                <a:gd name="connsiteY21" fmla="*/ 360357 h 612922"/>
                <a:gd name="connsiteX22" fmla="*/ 668 w 915597"/>
                <a:gd name="connsiteY22" fmla="*/ 277437 h 612922"/>
                <a:gd name="connsiteX23" fmla="*/ 82541 w 915597"/>
                <a:gd name="connsiteY23" fmla="*/ 203735 h 612922"/>
                <a:gd name="connsiteX24" fmla="*/ 83324 w 915597"/>
                <a:gd name="connsiteY24" fmla="*/ 201792 h 612922"/>
                <a:gd name="connsiteX25" fmla="*/ 83324 w 915597"/>
                <a:gd name="connsiteY25" fmla="*/ 201792 h 612922"/>
                <a:gd name="connsiteX26" fmla="*/ 119794 w 915597"/>
                <a:gd name="connsiteY26" fmla="*/ 95954 h 612922"/>
                <a:gd name="connsiteX27" fmla="*/ 297213 w 915597"/>
                <a:gd name="connsiteY27" fmla="*/ 71774 h 612922"/>
                <a:gd name="connsiteX28" fmla="*/ 297253 w 915597"/>
                <a:gd name="connsiteY28" fmla="*/ 71733 h 612922"/>
                <a:gd name="connsiteX29" fmla="*/ 332536 w 915597"/>
                <a:gd name="connsiteY29" fmla="*/ 35367 h 612922"/>
                <a:gd name="connsiteX30" fmla="*/ 476093 w 915597"/>
                <a:gd name="connsiteY30" fmla="*/ 46673 h 612922"/>
                <a:gd name="connsiteX31" fmla="*/ 476730 w 915597"/>
                <a:gd name="connsiteY31" fmla="*/ 45988 h 612922"/>
                <a:gd name="connsiteX32" fmla="*/ 504752 w 915597"/>
                <a:gd name="connsiteY32" fmla="*/ 15911 h 612922"/>
                <a:gd name="connsiteX33" fmla="*/ 545795 w 915597"/>
                <a:gd name="connsiteY33" fmla="*/ 838 h 612922"/>
                <a:gd name="connsiteX34" fmla="*/ 593827 w 915597"/>
                <a:gd name="connsiteY34" fmla="*/ 6306 h 612922"/>
                <a:gd name="connsiteX35" fmla="*/ 631126 w 915597"/>
                <a:gd name="connsiteY35" fmla="*/ 32407 h 612922"/>
                <a:gd name="connsiteX36" fmla="*/ 632239 w 915597"/>
                <a:gd name="connsiteY36" fmla="*/ 33186 h 612922"/>
                <a:gd name="connsiteX37" fmla="*/ 719381 w 915597"/>
                <a:gd name="connsiteY37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267044 w 915597"/>
                <a:gd name="connsiteY15" fmla="*/ 579439 h 612922"/>
                <a:gd name="connsiteX16" fmla="*/ 274832 w 915597"/>
                <a:gd name="connsiteY16" fmla="*/ 574188 h 612922"/>
                <a:gd name="connsiteX17" fmla="*/ 224262 w 915597"/>
                <a:gd name="connsiteY17" fmla="*/ 571410 h 612922"/>
                <a:gd name="connsiteX18" fmla="*/ 123625 w 915597"/>
                <a:gd name="connsiteY18" fmla="*/ 501053 h 612922"/>
                <a:gd name="connsiteX19" fmla="*/ 24269 w 915597"/>
                <a:gd name="connsiteY19" fmla="*/ 441178 h 612922"/>
                <a:gd name="connsiteX20" fmla="*/ 45499 w 915597"/>
                <a:gd name="connsiteY20" fmla="*/ 360357 h 612922"/>
                <a:gd name="connsiteX21" fmla="*/ 668 w 915597"/>
                <a:gd name="connsiteY21" fmla="*/ 277437 h 612922"/>
                <a:gd name="connsiteX22" fmla="*/ 82541 w 915597"/>
                <a:gd name="connsiteY22" fmla="*/ 203735 h 612922"/>
                <a:gd name="connsiteX23" fmla="*/ 83324 w 915597"/>
                <a:gd name="connsiteY23" fmla="*/ 201792 h 612922"/>
                <a:gd name="connsiteX24" fmla="*/ 83324 w 915597"/>
                <a:gd name="connsiteY24" fmla="*/ 201792 h 612922"/>
                <a:gd name="connsiteX25" fmla="*/ 119794 w 915597"/>
                <a:gd name="connsiteY25" fmla="*/ 95954 h 612922"/>
                <a:gd name="connsiteX26" fmla="*/ 297213 w 915597"/>
                <a:gd name="connsiteY26" fmla="*/ 71774 h 612922"/>
                <a:gd name="connsiteX27" fmla="*/ 297253 w 915597"/>
                <a:gd name="connsiteY27" fmla="*/ 71733 h 612922"/>
                <a:gd name="connsiteX28" fmla="*/ 332536 w 915597"/>
                <a:gd name="connsiteY28" fmla="*/ 35367 h 612922"/>
                <a:gd name="connsiteX29" fmla="*/ 476093 w 915597"/>
                <a:gd name="connsiteY29" fmla="*/ 46673 h 612922"/>
                <a:gd name="connsiteX30" fmla="*/ 476730 w 915597"/>
                <a:gd name="connsiteY30" fmla="*/ 45988 h 612922"/>
                <a:gd name="connsiteX31" fmla="*/ 504752 w 915597"/>
                <a:gd name="connsiteY31" fmla="*/ 15911 h 612922"/>
                <a:gd name="connsiteX32" fmla="*/ 545795 w 915597"/>
                <a:gd name="connsiteY32" fmla="*/ 838 h 612922"/>
                <a:gd name="connsiteX33" fmla="*/ 593827 w 915597"/>
                <a:gd name="connsiteY33" fmla="*/ 6306 h 612922"/>
                <a:gd name="connsiteX34" fmla="*/ 631126 w 915597"/>
                <a:gd name="connsiteY34" fmla="*/ 32407 h 612922"/>
                <a:gd name="connsiteX35" fmla="*/ 632239 w 915597"/>
                <a:gd name="connsiteY35" fmla="*/ 33186 h 612922"/>
                <a:gd name="connsiteX36" fmla="*/ 719381 w 915597"/>
                <a:gd name="connsiteY36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67044 w 915597"/>
                <a:gd name="connsiteY14" fmla="*/ 579439 h 612922"/>
                <a:gd name="connsiteX15" fmla="*/ 274832 w 915597"/>
                <a:gd name="connsiteY15" fmla="*/ 574188 h 612922"/>
                <a:gd name="connsiteX16" fmla="*/ 224262 w 915597"/>
                <a:gd name="connsiteY16" fmla="*/ 571410 h 612922"/>
                <a:gd name="connsiteX17" fmla="*/ 123625 w 915597"/>
                <a:gd name="connsiteY17" fmla="*/ 501053 h 612922"/>
                <a:gd name="connsiteX18" fmla="*/ 24269 w 915597"/>
                <a:gd name="connsiteY18" fmla="*/ 441178 h 612922"/>
                <a:gd name="connsiteX19" fmla="*/ 45499 w 915597"/>
                <a:gd name="connsiteY19" fmla="*/ 360357 h 612922"/>
                <a:gd name="connsiteX20" fmla="*/ 668 w 915597"/>
                <a:gd name="connsiteY20" fmla="*/ 277437 h 612922"/>
                <a:gd name="connsiteX21" fmla="*/ 82541 w 915597"/>
                <a:gd name="connsiteY21" fmla="*/ 203735 h 612922"/>
                <a:gd name="connsiteX22" fmla="*/ 83324 w 915597"/>
                <a:gd name="connsiteY22" fmla="*/ 201792 h 612922"/>
                <a:gd name="connsiteX23" fmla="*/ 83324 w 915597"/>
                <a:gd name="connsiteY23" fmla="*/ 201792 h 612922"/>
                <a:gd name="connsiteX24" fmla="*/ 119794 w 915597"/>
                <a:gd name="connsiteY24" fmla="*/ 95954 h 612922"/>
                <a:gd name="connsiteX25" fmla="*/ 297213 w 915597"/>
                <a:gd name="connsiteY25" fmla="*/ 71774 h 612922"/>
                <a:gd name="connsiteX26" fmla="*/ 297253 w 915597"/>
                <a:gd name="connsiteY26" fmla="*/ 71733 h 612922"/>
                <a:gd name="connsiteX27" fmla="*/ 332536 w 915597"/>
                <a:gd name="connsiteY27" fmla="*/ 35367 h 612922"/>
                <a:gd name="connsiteX28" fmla="*/ 476093 w 915597"/>
                <a:gd name="connsiteY28" fmla="*/ 46673 h 612922"/>
                <a:gd name="connsiteX29" fmla="*/ 476730 w 915597"/>
                <a:gd name="connsiteY29" fmla="*/ 45988 h 612922"/>
                <a:gd name="connsiteX30" fmla="*/ 504752 w 915597"/>
                <a:gd name="connsiteY30" fmla="*/ 15911 h 612922"/>
                <a:gd name="connsiteX31" fmla="*/ 545795 w 915597"/>
                <a:gd name="connsiteY31" fmla="*/ 838 h 612922"/>
                <a:gd name="connsiteX32" fmla="*/ 593827 w 915597"/>
                <a:gd name="connsiteY32" fmla="*/ 6306 h 612922"/>
                <a:gd name="connsiteX33" fmla="*/ 631126 w 915597"/>
                <a:gd name="connsiteY33" fmla="*/ 32407 h 612922"/>
                <a:gd name="connsiteX34" fmla="*/ 632239 w 915597"/>
                <a:gd name="connsiteY34" fmla="*/ 33186 h 612922"/>
                <a:gd name="connsiteX35" fmla="*/ 719381 w 915597"/>
                <a:gd name="connsiteY35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74832 w 915597"/>
                <a:gd name="connsiteY14" fmla="*/ 574188 h 612922"/>
                <a:gd name="connsiteX15" fmla="*/ 224262 w 915597"/>
                <a:gd name="connsiteY15" fmla="*/ 571410 h 612922"/>
                <a:gd name="connsiteX16" fmla="*/ 123625 w 915597"/>
                <a:gd name="connsiteY16" fmla="*/ 501053 h 612922"/>
                <a:gd name="connsiteX17" fmla="*/ 24269 w 915597"/>
                <a:gd name="connsiteY17" fmla="*/ 441178 h 612922"/>
                <a:gd name="connsiteX18" fmla="*/ 45499 w 915597"/>
                <a:gd name="connsiteY18" fmla="*/ 360357 h 612922"/>
                <a:gd name="connsiteX19" fmla="*/ 668 w 915597"/>
                <a:gd name="connsiteY19" fmla="*/ 277437 h 612922"/>
                <a:gd name="connsiteX20" fmla="*/ 82541 w 915597"/>
                <a:gd name="connsiteY20" fmla="*/ 203735 h 612922"/>
                <a:gd name="connsiteX21" fmla="*/ 83324 w 915597"/>
                <a:gd name="connsiteY21" fmla="*/ 201792 h 612922"/>
                <a:gd name="connsiteX22" fmla="*/ 83324 w 915597"/>
                <a:gd name="connsiteY22" fmla="*/ 201792 h 612922"/>
                <a:gd name="connsiteX23" fmla="*/ 119794 w 915597"/>
                <a:gd name="connsiteY23" fmla="*/ 95954 h 612922"/>
                <a:gd name="connsiteX24" fmla="*/ 297213 w 915597"/>
                <a:gd name="connsiteY24" fmla="*/ 71774 h 612922"/>
                <a:gd name="connsiteX25" fmla="*/ 297253 w 915597"/>
                <a:gd name="connsiteY25" fmla="*/ 71733 h 612922"/>
                <a:gd name="connsiteX26" fmla="*/ 332536 w 915597"/>
                <a:gd name="connsiteY26" fmla="*/ 35367 h 612922"/>
                <a:gd name="connsiteX27" fmla="*/ 476093 w 915597"/>
                <a:gd name="connsiteY27" fmla="*/ 46673 h 612922"/>
                <a:gd name="connsiteX28" fmla="*/ 476730 w 915597"/>
                <a:gd name="connsiteY28" fmla="*/ 45988 h 612922"/>
                <a:gd name="connsiteX29" fmla="*/ 504752 w 915597"/>
                <a:gd name="connsiteY29" fmla="*/ 15911 h 612922"/>
                <a:gd name="connsiteX30" fmla="*/ 545795 w 915597"/>
                <a:gd name="connsiteY30" fmla="*/ 838 h 612922"/>
                <a:gd name="connsiteX31" fmla="*/ 593827 w 915597"/>
                <a:gd name="connsiteY31" fmla="*/ 6306 h 612922"/>
                <a:gd name="connsiteX32" fmla="*/ 631126 w 915597"/>
                <a:gd name="connsiteY32" fmla="*/ 32407 h 612922"/>
                <a:gd name="connsiteX33" fmla="*/ 632239 w 915597"/>
                <a:gd name="connsiteY33" fmla="*/ 33186 h 612922"/>
                <a:gd name="connsiteX34" fmla="*/ 719381 w 915597"/>
                <a:gd name="connsiteY34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24262 w 915597"/>
                <a:gd name="connsiteY14" fmla="*/ 571410 h 612922"/>
                <a:gd name="connsiteX15" fmla="*/ 123625 w 915597"/>
                <a:gd name="connsiteY15" fmla="*/ 501053 h 612922"/>
                <a:gd name="connsiteX16" fmla="*/ 24269 w 915597"/>
                <a:gd name="connsiteY16" fmla="*/ 441178 h 612922"/>
                <a:gd name="connsiteX17" fmla="*/ 45499 w 915597"/>
                <a:gd name="connsiteY17" fmla="*/ 360357 h 612922"/>
                <a:gd name="connsiteX18" fmla="*/ 668 w 915597"/>
                <a:gd name="connsiteY18" fmla="*/ 277437 h 612922"/>
                <a:gd name="connsiteX19" fmla="*/ 82541 w 915597"/>
                <a:gd name="connsiteY19" fmla="*/ 203735 h 612922"/>
                <a:gd name="connsiteX20" fmla="*/ 83324 w 915597"/>
                <a:gd name="connsiteY20" fmla="*/ 201792 h 612922"/>
                <a:gd name="connsiteX21" fmla="*/ 83324 w 915597"/>
                <a:gd name="connsiteY21" fmla="*/ 201792 h 612922"/>
                <a:gd name="connsiteX22" fmla="*/ 119794 w 915597"/>
                <a:gd name="connsiteY22" fmla="*/ 95954 h 612922"/>
                <a:gd name="connsiteX23" fmla="*/ 297213 w 915597"/>
                <a:gd name="connsiteY23" fmla="*/ 71774 h 612922"/>
                <a:gd name="connsiteX24" fmla="*/ 297253 w 915597"/>
                <a:gd name="connsiteY24" fmla="*/ 71733 h 612922"/>
                <a:gd name="connsiteX25" fmla="*/ 332536 w 915597"/>
                <a:gd name="connsiteY25" fmla="*/ 35367 h 612922"/>
                <a:gd name="connsiteX26" fmla="*/ 476093 w 915597"/>
                <a:gd name="connsiteY26" fmla="*/ 46673 h 612922"/>
                <a:gd name="connsiteX27" fmla="*/ 476730 w 915597"/>
                <a:gd name="connsiteY27" fmla="*/ 45988 h 612922"/>
                <a:gd name="connsiteX28" fmla="*/ 504752 w 915597"/>
                <a:gd name="connsiteY28" fmla="*/ 15911 h 612922"/>
                <a:gd name="connsiteX29" fmla="*/ 545795 w 915597"/>
                <a:gd name="connsiteY29" fmla="*/ 838 h 612922"/>
                <a:gd name="connsiteX30" fmla="*/ 593827 w 915597"/>
                <a:gd name="connsiteY30" fmla="*/ 6306 h 612922"/>
                <a:gd name="connsiteX31" fmla="*/ 631126 w 915597"/>
                <a:gd name="connsiteY31" fmla="*/ 32407 h 612922"/>
                <a:gd name="connsiteX32" fmla="*/ 632239 w 915597"/>
                <a:gd name="connsiteY32" fmla="*/ 33186 h 612922"/>
                <a:gd name="connsiteX33" fmla="*/ 719381 w 915597"/>
                <a:gd name="connsiteY33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15597" h="612922">
                  <a:moveTo>
                    <a:pt x="719381" y="459"/>
                  </a:moveTo>
                  <a:cubicBezTo>
                    <a:pt x="730215" y="1296"/>
                    <a:pt x="741025" y="3709"/>
                    <a:pt x="751408" y="7787"/>
                  </a:cubicBezTo>
                  <a:cubicBezTo>
                    <a:pt x="783052" y="20210"/>
                    <a:pt x="805742" y="46219"/>
                    <a:pt x="811838" y="77078"/>
                  </a:cubicBezTo>
                  <a:lnTo>
                    <a:pt x="812172" y="77249"/>
                  </a:lnTo>
                  <a:lnTo>
                    <a:pt x="859887" y="101779"/>
                  </a:lnTo>
                  <a:cubicBezTo>
                    <a:pt x="873222" y="113341"/>
                    <a:pt x="883467" y="127877"/>
                    <a:pt x="889393" y="144328"/>
                  </a:cubicBezTo>
                  <a:cubicBezTo>
                    <a:pt x="898008" y="168210"/>
                    <a:pt x="896780" y="194148"/>
                    <a:pt x="885922" y="217250"/>
                  </a:cubicBezTo>
                  <a:cubicBezTo>
                    <a:pt x="912613" y="248932"/>
                    <a:pt x="921947" y="290002"/>
                    <a:pt x="911279" y="328746"/>
                  </a:cubicBezTo>
                  <a:cubicBezTo>
                    <a:pt x="897098" y="380254"/>
                    <a:pt x="850150" y="418828"/>
                    <a:pt x="792492" y="426344"/>
                  </a:cubicBezTo>
                  <a:cubicBezTo>
                    <a:pt x="792217" y="458494"/>
                    <a:pt x="776702" y="488985"/>
                    <a:pt x="749968" y="509973"/>
                  </a:cubicBezTo>
                  <a:cubicBezTo>
                    <a:pt x="709349" y="541868"/>
                    <a:pt x="650675" y="545967"/>
                    <a:pt x="605188" y="520099"/>
                  </a:cubicBezTo>
                  <a:cubicBezTo>
                    <a:pt x="590477" y="564530"/>
                    <a:pt x="551086" y="598495"/>
                    <a:pt x="501726" y="609316"/>
                  </a:cubicBezTo>
                  <a:cubicBezTo>
                    <a:pt x="443560" y="622065"/>
                    <a:pt x="382854" y="600339"/>
                    <a:pt x="349601" y="554858"/>
                  </a:cubicBezTo>
                  <a:cubicBezTo>
                    <a:pt x="297341" y="573475"/>
                    <a:pt x="266042" y="565893"/>
                    <a:pt x="224262" y="571410"/>
                  </a:cubicBezTo>
                  <a:cubicBezTo>
                    <a:pt x="183273" y="561652"/>
                    <a:pt x="146401" y="537408"/>
                    <a:pt x="123625" y="501053"/>
                  </a:cubicBezTo>
                  <a:cubicBezTo>
                    <a:pt x="78879" y="505832"/>
                    <a:pt x="36863" y="480518"/>
                    <a:pt x="24269" y="441178"/>
                  </a:cubicBezTo>
                  <a:cubicBezTo>
                    <a:pt x="15146" y="412716"/>
                    <a:pt x="23211" y="381998"/>
                    <a:pt x="45499" y="360357"/>
                  </a:cubicBezTo>
                  <a:cubicBezTo>
                    <a:pt x="13876" y="343381"/>
                    <a:pt x="-3735" y="310806"/>
                    <a:pt x="668" y="277437"/>
                  </a:cubicBezTo>
                  <a:cubicBezTo>
                    <a:pt x="5833" y="238366"/>
                    <a:pt x="39827" y="207762"/>
                    <a:pt x="82541" y="203735"/>
                  </a:cubicBezTo>
                  <a:lnTo>
                    <a:pt x="83324" y="201792"/>
                  </a:lnTo>
                  <a:lnTo>
                    <a:pt x="83324" y="201792"/>
                  </a:lnTo>
                  <a:cubicBezTo>
                    <a:pt x="77588" y="163317"/>
                    <a:pt x="90965" y="124516"/>
                    <a:pt x="119794" y="95954"/>
                  </a:cubicBezTo>
                  <a:cubicBezTo>
                    <a:pt x="165345" y="50842"/>
                    <a:pt x="239196" y="40787"/>
                    <a:pt x="297213" y="71774"/>
                  </a:cubicBezTo>
                  <a:cubicBezTo>
                    <a:pt x="297226" y="71760"/>
                    <a:pt x="297240" y="71747"/>
                    <a:pt x="297253" y="71733"/>
                  </a:cubicBezTo>
                  <a:lnTo>
                    <a:pt x="332536" y="35367"/>
                  </a:lnTo>
                  <a:cubicBezTo>
                    <a:pt x="375215" y="8411"/>
                    <a:pt x="435739" y="10403"/>
                    <a:pt x="476093" y="46673"/>
                  </a:cubicBezTo>
                  <a:lnTo>
                    <a:pt x="476730" y="45988"/>
                  </a:lnTo>
                  <a:lnTo>
                    <a:pt x="504752" y="15911"/>
                  </a:lnTo>
                  <a:cubicBezTo>
                    <a:pt x="516722" y="8038"/>
                    <a:pt x="530756" y="2780"/>
                    <a:pt x="545795" y="838"/>
                  </a:cubicBezTo>
                  <a:cubicBezTo>
                    <a:pt x="562347" y="-1304"/>
                    <a:pt x="578889" y="717"/>
                    <a:pt x="593827" y="6306"/>
                  </a:cubicBezTo>
                  <a:lnTo>
                    <a:pt x="631126" y="32407"/>
                  </a:lnTo>
                  <a:lnTo>
                    <a:pt x="632239" y="33186"/>
                  </a:lnTo>
                  <a:cubicBezTo>
                    <a:pt x="654179" y="9637"/>
                    <a:pt x="686881" y="-2050"/>
                    <a:pt x="719381" y="4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8" name="자유형: 도형 57">
              <a:extLst>
                <a:ext uri="{FF2B5EF4-FFF2-40B4-BE49-F238E27FC236}">
                  <a16:creationId xmlns="" xmlns:a16="http://schemas.microsoft.com/office/drawing/2014/main" id="{0950BCBA-C801-43C8-A047-F95A73A81C56}"/>
                </a:ext>
              </a:extLst>
            </p:cNvPr>
            <p:cNvSpPr/>
            <p:nvPr/>
          </p:nvSpPr>
          <p:spPr>
            <a:xfrm>
              <a:off x="5395038" y="1180556"/>
              <a:ext cx="866102" cy="579789"/>
            </a:xfrm>
            <a:custGeom>
              <a:avLst/>
              <a:gdLst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47531 w 915597"/>
                <a:gd name="connsiteY17" fmla="*/ 603222 h 617714"/>
                <a:gd name="connsiteX18" fmla="*/ 314688 w 915597"/>
                <a:gd name="connsiteY18" fmla="*/ 589618 h 617714"/>
                <a:gd name="connsiteX19" fmla="*/ 260180 w 915597"/>
                <a:gd name="connsiteY19" fmla="*/ 589618 h 617714"/>
                <a:gd name="connsiteX20" fmla="*/ 267044 w 915597"/>
                <a:gd name="connsiteY20" fmla="*/ 579439 h 617714"/>
                <a:gd name="connsiteX21" fmla="*/ 274832 w 915597"/>
                <a:gd name="connsiteY21" fmla="*/ 574188 h 617714"/>
                <a:gd name="connsiteX22" fmla="*/ 224262 w 915597"/>
                <a:gd name="connsiteY22" fmla="*/ 571410 h 617714"/>
                <a:gd name="connsiteX23" fmla="*/ 123625 w 915597"/>
                <a:gd name="connsiteY23" fmla="*/ 501053 h 617714"/>
                <a:gd name="connsiteX24" fmla="*/ 24269 w 915597"/>
                <a:gd name="connsiteY24" fmla="*/ 441178 h 617714"/>
                <a:gd name="connsiteX25" fmla="*/ 45499 w 915597"/>
                <a:gd name="connsiteY25" fmla="*/ 360357 h 617714"/>
                <a:gd name="connsiteX26" fmla="*/ 668 w 915597"/>
                <a:gd name="connsiteY26" fmla="*/ 277437 h 617714"/>
                <a:gd name="connsiteX27" fmla="*/ 82541 w 915597"/>
                <a:gd name="connsiteY27" fmla="*/ 203735 h 617714"/>
                <a:gd name="connsiteX28" fmla="*/ 83324 w 915597"/>
                <a:gd name="connsiteY28" fmla="*/ 201792 h 617714"/>
                <a:gd name="connsiteX29" fmla="*/ 83324 w 915597"/>
                <a:gd name="connsiteY29" fmla="*/ 201792 h 617714"/>
                <a:gd name="connsiteX30" fmla="*/ 119794 w 915597"/>
                <a:gd name="connsiteY30" fmla="*/ 95954 h 617714"/>
                <a:gd name="connsiteX31" fmla="*/ 297213 w 915597"/>
                <a:gd name="connsiteY31" fmla="*/ 71774 h 617714"/>
                <a:gd name="connsiteX32" fmla="*/ 297253 w 915597"/>
                <a:gd name="connsiteY32" fmla="*/ 71733 h 617714"/>
                <a:gd name="connsiteX33" fmla="*/ 332536 w 915597"/>
                <a:gd name="connsiteY33" fmla="*/ 35367 h 617714"/>
                <a:gd name="connsiteX34" fmla="*/ 476093 w 915597"/>
                <a:gd name="connsiteY34" fmla="*/ 46673 h 617714"/>
                <a:gd name="connsiteX35" fmla="*/ 476730 w 915597"/>
                <a:gd name="connsiteY35" fmla="*/ 45988 h 617714"/>
                <a:gd name="connsiteX36" fmla="*/ 504752 w 915597"/>
                <a:gd name="connsiteY36" fmla="*/ 15911 h 617714"/>
                <a:gd name="connsiteX37" fmla="*/ 545795 w 915597"/>
                <a:gd name="connsiteY37" fmla="*/ 838 h 617714"/>
                <a:gd name="connsiteX38" fmla="*/ 593827 w 915597"/>
                <a:gd name="connsiteY38" fmla="*/ 6306 h 617714"/>
                <a:gd name="connsiteX39" fmla="*/ 631126 w 915597"/>
                <a:gd name="connsiteY39" fmla="*/ 32407 h 617714"/>
                <a:gd name="connsiteX40" fmla="*/ 632239 w 915597"/>
                <a:gd name="connsiteY40" fmla="*/ 33186 h 617714"/>
                <a:gd name="connsiteX41" fmla="*/ 719381 w 915597"/>
                <a:gd name="connsiteY41" fmla="*/ 459 h 617714"/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14688 w 915597"/>
                <a:gd name="connsiteY17" fmla="*/ 589618 h 617714"/>
                <a:gd name="connsiteX18" fmla="*/ 260180 w 915597"/>
                <a:gd name="connsiteY18" fmla="*/ 589618 h 617714"/>
                <a:gd name="connsiteX19" fmla="*/ 267044 w 915597"/>
                <a:gd name="connsiteY19" fmla="*/ 579439 h 617714"/>
                <a:gd name="connsiteX20" fmla="*/ 274832 w 915597"/>
                <a:gd name="connsiteY20" fmla="*/ 574188 h 617714"/>
                <a:gd name="connsiteX21" fmla="*/ 224262 w 915597"/>
                <a:gd name="connsiteY21" fmla="*/ 571410 h 617714"/>
                <a:gd name="connsiteX22" fmla="*/ 123625 w 915597"/>
                <a:gd name="connsiteY22" fmla="*/ 501053 h 617714"/>
                <a:gd name="connsiteX23" fmla="*/ 24269 w 915597"/>
                <a:gd name="connsiteY23" fmla="*/ 441178 h 617714"/>
                <a:gd name="connsiteX24" fmla="*/ 45499 w 915597"/>
                <a:gd name="connsiteY24" fmla="*/ 360357 h 617714"/>
                <a:gd name="connsiteX25" fmla="*/ 668 w 915597"/>
                <a:gd name="connsiteY25" fmla="*/ 277437 h 617714"/>
                <a:gd name="connsiteX26" fmla="*/ 82541 w 915597"/>
                <a:gd name="connsiteY26" fmla="*/ 203735 h 617714"/>
                <a:gd name="connsiteX27" fmla="*/ 83324 w 915597"/>
                <a:gd name="connsiteY27" fmla="*/ 201792 h 617714"/>
                <a:gd name="connsiteX28" fmla="*/ 83324 w 915597"/>
                <a:gd name="connsiteY28" fmla="*/ 201792 h 617714"/>
                <a:gd name="connsiteX29" fmla="*/ 119794 w 915597"/>
                <a:gd name="connsiteY29" fmla="*/ 95954 h 617714"/>
                <a:gd name="connsiteX30" fmla="*/ 297213 w 915597"/>
                <a:gd name="connsiteY30" fmla="*/ 71774 h 617714"/>
                <a:gd name="connsiteX31" fmla="*/ 297253 w 915597"/>
                <a:gd name="connsiteY31" fmla="*/ 71733 h 617714"/>
                <a:gd name="connsiteX32" fmla="*/ 332536 w 915597"/>
                <a:gd name="connsiteY32" fmla="*/ 35367 h 617714"/>
                <a:gd name="connsiteX33" fmla="*/ 476093 w 915597"/>
                <a:gd name="connsiteY33" fmla="*/ 46673 h 617714"/>
                <a:gd name="connsiteX34" fmla="*/ 476730 w 915597"/>
                <a:gd name="connsiteY34" fmla="*/ 45988 h 617714"/>
                <a:gd name="connsiteX35" fmla="*/ 504752 w 915597"/>
                <a:gd name="connsiteY35" fmla="*/ 15911 h 617714"/>
                <a:gd name="connsiteX36" fmla="*/ 545795 w 915597"/>
                <a:gd name="connsiteY36" fmla="*/ 838 h 617714"/>
                <a:gd name="connsiteX37" fmla="*/ 593827 w 915597"/>
                <a:gd name="connsiteY37" fmla="*/ 6306 h 617714"/>
                <a:gd name="connsiteX38" fmla="*/ 631126 w 915597"/>
                <a:gd name="connsiteY38" fmla="*/ 32407 h 617714"/>
                <a:gd name="connsiteX39" fmla="*/ 632239 w 915597"/>
                <a:gd name="connsiteY39" fmla="*/ 33186 h 617714"/>
                <a:gd name="connsiteX40" fmla="*/ 719381 w 915597"/>
                <a:gd name="connsiteY40" fmla="*/ 459 h 617714"/>
                <a:gd name="connsiteX0" fmla="*/ 719381 w 915597"/>
                <a:gd name="connsiteY0" fmla="*/ 459 h 615539"/>
                <a:gd name="connsiteX1" fmla="*/ 751408 w 915597"/>
                <a:gd name="connsiteY1" fmla="*/ 7787 h 615539"/>
                <a:gd name="connsiteX2" fmla="*/ 811838 w 915597"/>
                <a:gd name="connsiteY2" fmla="*/ 77078 h 615539"/>
                <a:gd name="connsiteX3" fmla="*/ 812172 w 915597"/>
                <a:gd name="connsiteY3" fmla="*/ 77249 h 615539"/>
                <a:gd name="connsiteX4" fmla="*/ 859887 w 915597"/>
                <a:gd name="connsiteY4" fmla="*/ 101779 h 615539"/>
                <a:gd name="connsiteX5" fmla="*/ 889393 w 915597"/>
                <a:gd name="connsiteY5" fmla="*/ 144328 h 615539"/>
                <a:gd name="connsiteX6" fmla="*/ 885922 w 915597"/>
                <a:gd name="connsiteY6" fmla="*/ 217250 h 615539"/>
                <a:gd name="connsiteX7" fmla="*/ 911279 w 915597"/>
                <a:gd name="connsiteY7" fmla="*/ 328746 h 615539"/>
                <a:gd name="connsiteX8" fmla="*/ 792492 w 915597"/>
                <a:gd name="connsiteY8" fmla="*/ 426344 h 615539"/>
                <a:gd name="connsiteX9" fmla="*/ 749968 w 915597"/>
                <a:gd name="connsiteY9" fmla="*/ 509973 h 615539"/>
                <a:gd name="connsiteX10" fmla="*/ 605188 w 915597"/>
                <a:gd name="connsiteY10" fmla="*/ 520099 h 615539"/>
                <a:gd name="connsiteX11" fmla="*/ 501726 w 915597"/>
                <a:gd name="connsiteY11" fmla="*/ 609316 h 615539"/>
                <a:gd name="connsiteX12" fmla="*/ 349601 w 915597"/>
                <a:gd name="connsiteY12" fmla="*/ 554858 h 615539"/>
                <a:gd name="connsiteX13" fmla="*/ 313390 w 915597"/>
                <a:gd name="connsiteY13" fmla="*/ 566554 h 615539"/>
                <a:gd name="connsiteX14" fmla="*/ 323017 w 915597"/>
                <a:gd name="connsiteY14" fmla="*/ 568497 h 615539"/>
                <a:gd name="connsiteX15" fmla="*/ 354198 w 915597"/>
                <a:gd name="connsiteY15" fmla="*/ 615539 h 615539"/>
                <a:gd name="connsiteX16" fmla="*/ 314688 w 915597"/>
                <a:gd name="connsiteY16" fmla="*/ 589618 h 615539"/>
                <a:gd name="connsiteX17" fmla="*/ 260180 w 915597"/>
                <a:gd name="connsiteY17" fmla="*/ 589618 h 615539"/>
                <a:gd name="connsiteX18" fmla="*/ 267044 w 915597"/>
                <a:gd name="connsiteY18" fmla="*/ 579439 h 615539"/>
                <a:gd name="connsiteX19" fmla="*/ 274832 w 915597"/>
                <a:gd name="connsiteY19" fmla="*/ 574188 h 615539"/>
                <a:gd name="connsiteX20" fmla="*/ 224262 w 915597"/>
                <a:gd name="connsiteY20" fmla="*/ 571410 h 615539"/>
                <a:gd name="connsiteX21" fmla="*/ 123625 w 915597"/>
                <a:gd name="connsiteY21" fmla="*/ 501053 h 615539"/>
                <a:gd name="connsiteX22" fmla="*/ 24269 w 915597"/>
                <a:gd name="connsiteY22" fmla="*/ 441178 h 615539"/>
                <a:gd name="connsiteX23" fmla="*/ 45499 w 915597"/>
                <a:gd name="connsiteY23" fmla="*/ 360357 h 615539"/>
                <a:gd name="connsiteX24" fmla="*/ 668 w 915597"/>
                <a:gd name="connsiteY24" fmla="*/ 277437 h 615539"/>
                <a:gd name="connsiteX25" fmla="*/ 82541 w 915597"/>
                <a:gd name="connsiteY25" fmla="*/ 203735 h 615539"/>
                <a:gd name="connsiteX26" fmla="*/ 83324 w 915597"/>
                <a:gd name="connsiteY26" fmla="*/ 201792 h 615539"/>
                <a:gd name="connsiteX27" fmla="*/ 83324 w 915597"/>
                <a:gd name="connsiteY27" fmla="*/ 201792 h 615539"/>
                <a:gd name="connsiteX28" fmla="*/ 119794 w 915597"/>
                <a:gd name="connsiteY28" fmla="*/ 95954 h 615539"/>
                <a:gd name="connsiteX29" fmla="*/ 297213 w 915597"/>
                <a:gd name="connsiteY29" fmla="*/ 71774 h 615539"/>
                <a:gd name="connsiteX30" fmla="*/ 297253 w 915597"/>
                <a:gd name="connsiteY30" fmla="*/ 71733 h 615539"/>
                <a:gd name="connsiteX31" fmla="*/ 332536 w 915597"/>
                <a:gd name="connsiteY31" fmla="*/ 35367 h 615539"/>
                <a:gd name="connsiteX32" fmla="*/ 476093 w 915597"/>
                <a:gd name="connsiteY32" fmla="*/ 46673 h 615539"/>
                <a:gd name="connsiteX33" fmla="*/ 476730 w 915597"/>
                <a:gd name="connsiteY33" fmla="*/ 45988 h 615539"/>
                <a:gd name="connsiteX34" fmla="*/ 504752 w 915597"/>
                <a:gd name="connsiteY34" fmla="*/ 15911 h 615539"/>
                <a:gd name="connsiteX35" fmla="*/ 545795 w 915597"/>
                <a:gd name="connsiteY35" fmla="*/ 838 h 615539"/>
                <a:gd name="connsiteX36" fmla="*/ 593827 w 915597"/>
                <a:gd name="connsiteY36" fmla="*/ 6306 h 615539"/>
                <a:gd name="connsiteX37" fmla="*/ 631126 w 915597"/>
                <a:gd name="connsiteY37" fmla="*/ 32407 h 615539"/>
                <a:gd name="connsiteX38" fmla="*/ 632239 w 915597"/>
                <a:gd name="connsiteY38" fmla="*/ 33186 h 615539"/>
                <a:gd name="connsiteX39" fmla="*/ 719381 w 915597"/>
                <a:gd name="connsiteY39" fmla="*/ 459 h 615539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0180 w 915597"/>
                <a:gd name="connsiteY16" fmla="*/ 589618 h 612922"/>
                <a:gd name="connsiteX17" fmla="*/ 267044 w 915597"/>
                <a:gd name="connsiteY17" fmla="*/ 579439 h 612922"/>
                <a:gd name="connsiteX18" fmla="*/ 274832 w 915597"/>
                <a:gd name="connsiteY18" fmla="*/ 574188 h 612922"/>
                <a:gd name="connsiteX19" fmla="*/ 224262 w 915597"/>
                <a:gd name="connsiteY19" fmla="*/ 571410 h 612922"/>
                <a:gd name="connsiteX20" fmla="*/ 123625 w 915597"/>
                <a:gd name="connsiteY20" fmla="*/ 501053 h 612922"/>
                <a:gd name="connsiteX21" fmla="*/ 24269 w 915597"/>
                <a:gd name="connsiteY21" fmla="*/ 441178 h 612922"/>
                <a:gd name="connsiteX22" fmla="*/ 45499 w 915597"/>
                <a:gd name="connsiteY22" fmla="*/ 360357 h 612922"/>
                <a:gd name="connsiteX23" fmla="*/ 668 w 915597"/>
                <a:gd name="connsiteY23" fmla="*/ 277437 h 612922"/>
                <a:gd name="connsiteX24" fmla="*/ 82541 w 915597"/>
                <a:gd name="connsiteY24" fmla="*/ 203735 h 612922"/>
                <a:gd name="connsiteX25" fmla="*/ 83324 w 915597"/>
                <a:gd name="connsiteY25" fmla="*/ 201792 h 612922"/>
                <a:gd name="connsiteX26" fmla="*/ 83324 w 915597"/>
                <a:gd name="connsiteY26" fmla="*/ 201792 h 612922"/>
                <a:gd name="connsiteX27" fmla="*/ 119794 w 915597"/>
                <a:gd name="connsiteY27" fmla="*/ 95954 h 612922"/>
                <a:gd name="connsiteX28" fmla="*/ 297213 w 915597"/>
                <a:gd name="connsiteY28" fmla="*/ 71774 h 612922"/>
                <a:gd name="connsiteX29" fmla="*/ 297253 w 915597"/>
                <a:gd name="connsiteY29" fmla="*/ 71733 h 612922"/>
                <a:gd name="connsiteX30" fmla="*/ 332536 w 915597"/>
                <a:gd name="connsiteY30" fmla="*/ 35367 h 612922"/>
                <a:gd name="connsiteX31" fmla="*/ 476093 w 915597"/>
                <a:gd name="connsiteY31" fmla="*/ 46673 h 612922"/>
                <a:gd name="connsiteX32" fmla="*/ 476730 w 915597"/>
                <a:gd name="connsiteY32" fmla="*/ 45988 h 612922"/>
                <a:gd name="connsiteX33" fmla="*/ 504752 w 915597"/>
                <a:gd name="connsiteY33" fmla="*/ 15911 h 612922"/>
                <a:gd name="connsiteX34" fmla="*/ 545795 w 915597"/>
                <a:gd name="connsiteY34" fmla="*/ 838 h 612922"/>
                <a:gd name="connsiteX35" fmla="*/ 593827 w 915597"/>
                <a:gd name="connsiteY35" fmla="*/ 6306 h 612922"/>
                <a:gd name="connsiteX36" fmla="*/ 631126 w 915597"/>
                <a:gd name="connsiteY36" fmla="*/ 32407 h 612922"/>
                <a:gd name="connsiteX37" fmla="*/ 632239 w 915597"/>
                <a:gd name="connsiteY37" fmla="*/ 33186 h 612922"/>
                <a:gd name="connsiteX38" fmla="*/ 719381 w 915597"/>
                <a:gd name="connsiteY38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7044 w 915597"/>
                <a:gd name="connsiteY16" fmla="*/ 579439 h 612922"/>
                <a:gd name="connsiteX17" fmla="*/ 274832 w 915597"/>
                <a:gd name="connsiteY17" fmla="*/ 574188 h 612922"/>
                <a:gd name="connsiteX18" fmla="*/ 224262 w 915597"/>
                <a:gd name="connsiteY18" fmla="*/ 571410 h 612922"/>
                <a:gd name="connsiteX19" fmla="*/ 123625 w 915597"/>
                <a:gd name="connsiteY19" fmla="*/ 501053 h 612922"/>
                <a:gd name="connsiteX20" fmla="*/ 24269 w 915597"/>
                <a:gd name="connsiteY20" fmla="*/ 441178 h 612922"/>
                <a:gd name="connsiteX21" fmla="*/ 45499 w 915597"/>
                <a:gd name="connsiteY21" fmla="*/ 360357 h 612922"/>
                <a:gd name="connsiteX22" fmla="*/ 668 w 915597"/>
                <a:gd name="connsiteY22" fmla="*/ 277437 h 612922"/>
                <a:gd name="connsiteX23" fmla="*/ 82541 w 915597"/>
                <a:gd name="connsiteY23" fmla="*/ 203735 h 612922"/>
                <a:gd name="connsiteX24" fmla="*/ 83324 w 915597"/>
                <a:gd name="connsiteY24" fmla="*/ 201792 h 612922"/>
                <a:gd name="connsiteX25" fmla="*/ 83324 w 915597"/>
                <a:gd name="connsiteY25" fmla="*/ 201792 h 612922"/>
                <a:gd name="connsiteX26" fmla="*/ 119794 w 915597"/>
                <a:gd name="connsiteY26" fmla="*/ 95954 h 612922"/>
                <a:gd name="connsiteX27" fmla="*/ 297213 w 915597"/>
                <a:gd name="connsiteY27" fmla="*/ 71774 h 612922"/>
                <a:gd name="connsiteX28" fmla="*/ 297253 w 915597"/>
                <a:gd name="connsiteY28" fmla="*/ 71733 h 612922"/>
                <a:gd name="connsiteX29" fmla="*/ 332536 w 915597"/>
                <a:gd name="connsiteY29" fmla="*/ 35367 h 612922"/>
                <a:gd name="connsiteX30" fmla="*/ 476093 w 915597"/>
                <a:gd name="connsiteY30" fmla="*/ 46673 h 612922"/>
                <a:gd name="connsiteX31" fmla="*/ 476730 w 915597"/>
                <a:gd name="connsiteY31" fmla="*/ 45988 h 612922"/>
                <a:gd name="connsiteX32" fmla="*/ 504752 w 915597"/>
                <a:gd name="connsiteY32" fmla="*/ 15911 h 612922"/>
                <a:gd name="connsiteX33" fmla="*/ 545795 w 915597"/>
                <a:gd name="connsiteY33" fmla="*/ 838 h 612922"/>
                <a:gd name="connsiteX34" fmla="*/ 593827 w 915597"/>
                <a:gd name="connsiteY34" fmla="*/ 6306 h 612922"/>
                <a:gd name="connsiteX35" fmla="*/ 631126 w 915597"/>
                <a:gd name="connsiteY35" fmla="*/ 32407 h 612922"/>
                <a:gd name="connsiteX36" fmla="*/ 632239 w 915597"/>
                <a:gd name="connsiteY36" fmla="*/ 33186 h 612922"/>
                <a:gd name="connsiteX37" fmla="*/ 719381 w 915597"/>
                <a:gd name="connsiteY37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267044 w 915597"/>
                <a:gd name="connsiteY15" fmla="*/ 579439 h 612922"/>
                <a:gd name="connsiteX16" fmla="*/ 274832 w 915597"/>
                <a:gd name="connsiteY16" fmla="*/ 574188 h 612922"/>
                <a:gd name="connsiteX17" fmla="*/ 224262 w 915597"/>
                <a:gd name="connsiteY17" fmla="*/ 571410 h 612922"/>
                <a:gd name="connsiteX18" fmla="*/ 123625 w 915597"/>
                <a:gd name="connsiteY18" fmla="*/ 501053 h 612922"/>
                <a:gd name="connsiteX19" fmla="*/ 24269 w 915597"/>
                <a:gd name="connsiteY19" fmla="*/ 441178 h 612922"/>
                <a:gd name="connsiteX20" fmla="*/ 45499 w 915597"/>
                <a:gd name="connsiteY20" fmla="*/ 360357 h 612922"/>
                <a:gd name="connsiteX21" fmla="*/ 668 w 915597"/>
                <a:gd name="connsiteY21" fmla="*/ 277437 h 612922"/>
                <a:gd name="connsiteX22" fmla="*/ 82541 w 915597"/>
                <a:gd name="connsiteY22" fmla="*/ 203735 h 612922"/>
                <a:gd name="connsiteX23" fmla="*/ 83324 w 915597"/>
                <a:gd name="connsiteY23" fmla="*/ 201792 h 612922"/>
                <a:gd name="connsiteX24" fmla="*/ 83324 w 915597"/>
                <a:gd name="connsiteY24" fmla="*/ 201792 h 612922"/>
                <a:gd name="connsiteX25" fmla="*/ 119794 w 915597"/>
                <a:gd name="connsiteY25" fmla="*/ 95954 h 612922"/>
                <a:gd name="connsiteX26" fmla="*/ 297213 w 915597"/>
                <a:gd name="connsiteY26" fmla="*/ 71774 h 612922"/>
                <a:gd name="connsiteX27" fmla="*/ 297253 w 915597"/>
                <a:gd name="connsiteY27" fmla="*/ 71733 h 612922"/>
                <a:gd name="connsiteX28" fmla="*/ 332536 w 915597"/>
                <a:gd name="connsiteY28" fmla="*/ 35367 h 612922"/>
                <a:gd name="connsiteX29" fmla="*/ 476093 w 915597"/>
                <a:gd name="connsiteY29" fmla="*/ 46673 h 612922"/>
                <a:gd name="connsiteX30" fmla="*/ 476730 w 915597"/>
                <a:gd name="connsiteY30" fmla="*/ 45988 h 612922"/>
                <a:gd name="connsiteX31" fmla="*/ 504752 w 915597"/>
                <a:gd name="connsiteY31" fmla="*/ 15911 h 612922"/>
                <a:gd name="connsiteX32" fmla="*/ 545795 w 915597"/>
                <a:gd name="connsiteY32" fmla="*/ 838 h 612922"/>
                <a:gd name="connsiteX33" fmla="*/ 593827 w 915597"/>
                <a:gd name="connsiteY33" fmla="*/ 6306 h 612922"/>
                <a:gd name="connsiteX34" fmla="*/ 631126 w 915597"/>
                <a:gd name="connsiteY34" fmla="*/ 32407 h 612922"/>
                <a:gd name="connsiteX35" fmla="*/ 632239 w 915597"/>
                <a:gd name="connsiteY35" fmla="*/ 33186 h 612922"/>
                <a:gd name="connsiteX36" fmla="*/ 719381 w 915597"/>
                <a:gd name="connsiteY36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67044 w 915597"/>
                <a:gd name="connsiteY14" fmla="*/ 579439 h 612922"/>
                <a:gd name="connsiteX15" fmla="*/ 274832 w 915597"/>
                <a:gd name="connsiteY15" fmla="*/ 574188 h 612922"/>
                <a:gd name="connsiteX16" fmla="*/ 224262 w 915597"/>
                <a:gd name="connsiteY16" fmla="*/ 571410 h 612922"/>
                <a:gd name="connsiteX17" fmla="*/ 123625 w 915597"/>
                <a:gd name="connsiteY17" fmla="*/ 501053 h 612922"/>
                <a:gd name="connsiteX18" fmla="*/ 24269 w 915597"/>
                <a:gd name="connsiteY18" fmla="*/ 441178 h 612922"/>
                <a:gd name="connsiteX19" fmla="*/ 45499 w 915597"/>
                <a:gd name="connsiteY19" fmla="*/ 360357 h 612922"/>
                <a:gd name="connsiteX20" fmla="*/ 668 w 915597"/>
                <a:gd name="connsiteY20" fmla="*/ 277437 h 612922"/>
                <a:gd name="connsiteX21" fmla="*/ 82541 w 915597"/>
                <a:gd name="connsiteY21" fmla="*/ 203735 h 612922"/>
                <a:gd name="connsiteX22" fmla="*/ 83324 w 915597"/>
                <a:gd name="connsiteY22" fmla="*/ 201792 h 612922"/>
                <a:gd name="connsiteX23" fmla="*/ 83324 w 915597"/>
                <a:gd name="connsiteY23" fmla="*/ 201792 h 612922"/>
                <a:gd name="connsiteX24" fmla="*/ 119794 w 915597"/>
                <a:gd name="connsiteY24" fmla="*/ 95954 h 612922"/>
                <a:gd name="connsiteX25" fmla="*/ 297213 w 915597"/>
                <a:gd name="connsiteY25" fmla="*/ 71774 h 612922"/>
                <a:gd name="connsiteX26" fmla="*/ 297253 w 915597"/>
                <a:gd name="connsiteY26" fmla="*/ 71733 h 612922"/>
                <a:gd name="connsiteX27" fmla="*/ 332536 w 915597"/>
                <a:gd name="connsiteY27" fmla="*/ 35367 h 612922"/>
                <a:gd name="connsiteX28" fmla="*/ 476093 w 915597"/>
                <a:gd name="connsiteY28" fmla="*/ 46673 h 612922"/>
                <a:gd name="connsiteX29" fmla="*/ 476730 w 915597"/>
                <a:gd name="connsiteY29" fmla="*/ 45988 h 612922"/>
                <a:gd name="connsiteX30" fmla="*/ 504752 w 915597"/>
                <a:gd name="connsiteY30" fmla="*/ 15911 h 612922"/>
                <a:gd name="connsiteX31" fmla="*/ 545795 w 915597"/>
                <a:gd name="connsiteY31" fmla="*/ 838 h 612922"/>
                <a:gd name="connsiteX32" fmla="*/ 593827 w 915597"/>
                <a:gd name="connsiteY32" fmla="*/ 6306 h 612922"/>
                <a:gd name="connsiteX33" fmla="*/ 631126 w 915597"/>
                <a:gd name="connsiteY33" fmla="*/ 32407 h 612922"/>
                <a:gd name="connsiteX34" fmla="*/ 632239 w 915597"/>
                <a:gd name="connsiteY34" fmla="*/ 33186 h 612922"/>
                <a:gd name="connsiteX35" fmla="*/ 719381 w 915597"/>
                <a:gd name="connsiteY35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74832 w 915597"/>
                <a:gd name="connsiteY14" fmla="*/ 574188 h 612922"/>
                <a:gd name="connsiteX15" fmla="*/ 224262 w 915597"/>
                <a:gd name="connsiteY15" fmla="*/ 571410 h 612922"/>
                <a:gd name="connsiteX16" fmla="*/ 123625 w 915597"/>
                <a:gd name="connsiteY16" fmla="*/ 501053 h 612922"/>
                <a:gd name="connsiteX17" fmla="*/ 24269 w 915597"/>
                <a:gd name="connsiteY17" fmla="*/ 441178 h 612922"/>
                <a:gd name="connsiteX18" fmla="*/ 45499 w 915597"/>
                <a:gd name="connsiteY18" fmla="*/ 360357 h 612922"/>
                <a:gd name="connsiteX19" fmla="*/ 668 w 915597"/>
                <a:gd name="connsiteY19" fmla="*/ 277437 h 612922"/>
                <a:gd name="connsiteX20" fmla="*/ 82541 w 915597"/>
                <a:gd name="connsiteY20" fmla="*/ 203735 h 612922"/>
                <a:gd name="connsiteX21" fmla="*/ 83324 w 915597"/>
                <a:gd name="connsiteY21" fmla="*/ 201792 h 612922"/>
                <a:gd name="connsiteX22" fmla="*/ 83324 w 915597"/>
                <a:gd name="connsiteY22" fmla="*/ 201792 h 612922"/>
                <a:gd name="connsiteX23" fmla="*/ 119794 w 915597"/>
                <a:gd name="connsiteY23" fmla="*/ 95954 h 612922"/>
                <a:gd name="connsiteX24" fmla="*/ 297213 w 915597"/>
                <a:gd name="connsiteY24" fmla="*/ 71774 h 612922"/>
                <a:gd name="connsiteX25" fmla="*/ 297253 w 915597"/>
                <a:gd name="connsiteY25" fmla="*/ 71733 h 612922"/>
                <a:gd name="connsiteX26" fmla="*/ 332536 w 915597"/>
                <a:gd name="connsiteY26" fmla="*/ 35367 h 612922"/>
                <a:gd name="connsiteX27" fmla="*/ 476093 w 915597"/>
                <a:gd name="connsiteY27" fmla="*/ 46673 h 612922"/>
                <a:gd name="connsiteX28" fmla="*/ 476730 w 915597"/>
                <a:gd name="connsiteY28" fmla="*/ 45988 h 612922"/>
                <a:gd name="connsiteX29" fmla="*/ 504752 w 915597"/>
                <a:gd name="connsiteY29" fmla="*/ 15911 h 612922"/>
                <a:gd name="connsiteX30" fmla="*/ 545795 w 915597"/>
                <a:gd name="connsiteY30" fmla="*/ 838 h 612922"/>
                <a:gd name="connsiteX31" fmla="*/ 593827 w 915597"/>
                <a:gd name="connsiteY31" fmla="*/ 6306 h 612922"/>
                <a:gd name="connsiteX32" fmla="*/ 631126 w 915597"/>
                <a:gd name="connsiteY32" fmla="*/ 32407 h 612922"/>
                <a:gd name="connsiteX33" fmla="*/ 632239 w 915597"/>
                <a:gd name="connsiteY33" fmla="*/ 33186 h 612922"/>
                <a:gd name="connsiteX34" fmla="*/ 719381 w 915597"/>
                <a:gd name="connsiteY34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24262 w 915597"/>
                <a:gd name="connsiteY14" fmla="*/ 571410 h 612922"/>
                <a:gd name="connsiteX15" fmla="*/ 123625 w 915597"/>
                <a:gd name="connsiteY15" fmla="*/ 501053 h 612922"/>
                <a:gd name="connsiteX16" fmla="*/ 24269 w 915597"/>
                <a:gd name="connsiteY16" fmla="*/ 441178 h 612922"/>
                <a:gd name="connsiteX17" fmla="*/ 45499 w 915597"/>
                <a:gd name="connsiteY17" fmla="*/ 360357 h 612922"/>
                <a:gd name="connsiteX18" fmla="*/ 668 w 915597"/>
                <a:gd name="connsiteY18" fmla="*/ 277437 h 612922"/>
                <a:gd name="connsiteX19" fmla="*/ 82541 w 915597"/>
                <a:gd name="connsiteY19" fmla="*/ 203735 h 612922"/>
                <a:gd name="connsiteX20" fmla="*/ 83324 w 915597"/>
                <a:gd name="connsiteY20" fmla="*/ 201792 h 612922"/>
                <a:gd name="connsiteX21" fmla="*/ 83324 w 915597"/>
                <a:gd name="connsiteY21" fmla="*/ 201792 h 612922"/>
                <a:gd name="connsiteX22" fmla="*/ 119794 w 915597"/>
                <a:gd name="connsiteY22" fmla="*/ 95954 h 612922"/>
                <a:gd name="connsiteX23" fmla="*/ 297213 w 915597"/>
                <a:gd name="connsiteY23" fmla="*/ 71774 h 612922"/>
                <a:gd name="connsiteX24" fmla="*/ 297253 w 915597"/>
                <a:gd name="connsiteY24" fmla="*/ 71733 h 612922"/>
                <a:gd name="connsiteX25" fmla="*/ 332536 w 915597"/>
                <a:gd name="connsiteY25" fmla="*/ 35367 h 612922"/>
                <a:gd name="connsiteX26" fmla="*/ 476093 w 915597"/>
                <a:gd name="connsiteY26" fmla="*/ 46673 h 612922"/>
                <a:gd name="connsiteX27" fmla="*/ 476730 w 915597"/>
                <a:gd name="connsiteY27" fmla="*/ 45988 h 612922"/>
                <a:gd name="connsiteX28" fmla="*/ 504752 w 915597"/>
                <a:gd name="connsiteY28" fmla="*/ 15911 h 612922"/>
                <a:gd name="connsiteX29" fmla="*/ 545795 w 915597"/>
                <a:gd name="connsiteY29" fmla="*/ 838 h 612922"/>
                <a:gd name="connsiteX30" fmla="*/ 593827 w 915597"/>
                <a:gd name="connsiteY30" fmla="*/ 6306 h 612922"/>
                <a:gd name="connsiteX31" fmla="*/ 631126 w 915597"/>
                <a:gd name="connsiteY31" fmla="*/ 32407 h 612922"/>
                <a:gd name="connsiteX32" fmla="*/ 632239 w 915597"/>
                <a:gd name="connsiteY32" fmla="*/ 33186 h 612922"/>
                <a:gd name="connsiteX33" fmla="*/ 719381 w 915597"/>
                <a:gd name="connsiteY33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15597" h="612922">
                  <a:moveTo>
                    <a:pt x="719381" y="459"/>
                  </a:moveTo>
                  <a:cubicBezTo>
                    <a:pt x="730215" y="1296"/>
                    <a:pt x="741025" y="3709"/>
                    <a:pt x="751408" y="7787"/>
                  </a:cubicBezTo>
                  <a:cubicBezTo>
                    <a:pt x="783052" y="20210"/>
                    <a:pt x="805742" y="46219"/>
                    <a:pt x="811838" y="77078"/>
                  </a:cubicBezTo>
                  <a:lnTo>
                    <a:pt x="812172" y="77249"/>
                  </a:lnTo>
                  <a:lnTo>
                    <a:pt x="859887" y="101779"/>
                  </a:lnTo>
                  <a:cubicBezTo>
                    <a:pt x="873222" y="113341"/>
                    <a:pt x="883467" y="127877"/>
                    <a:pt x="889393" y="144328"/>
                  </a:cubicBezTo>
                  <a:cubicBezTo>
                    <a:pt x="898008" y="168210"/>
                    <a:pt x="896780" y="194148"/>
                    <a:pt x="885922" y="217250"/>
                  </a:cubicBezTo>
                  <a:cubicBezTo>
                    <a:pt x="912613" y="248932"/>
                    <a:pt x="921947" y="290002"/>
                    <a:pt x="911279" y="328746"/>
                  </a:cubicBezTo>
                  <a:cubicBezTo>
                    <a:pt x="897098" y="380254"/>
                    <a:pt x="850150" y="418828"/>
                    <a:pt x="792492" y="426344"/>
                  </a:cubicBezTo>
                  <a:cubicBezTo>
                    <a:pt x="792217" y="458494"/>
                    <a:pt x="776702" y="488985"/>
                    <a:pt x="749968" y="509973"/>
                  </a:cubicBezTo>
                  <a:cubicBezTo>
                    <a:pt x="709349" y="541868"/>
                    <a:pt x="650675" y="545967"/>
                    <a:pt x="605188" y="520099"/>
                  </a:cubicBezTo>
                  <a:cubicBezTo>
                    <a:pt x="590477" y="564530"/>
                    <a:pt x="551086" y="598495"/>
                    <a:pt x="501726" y="609316"/>
                  </a:cubicBezTo>
                  <a:cubicBezTo>
                    <a:pt x="443560" y="622065"/>
                    <a:pt x="382854" y="600339"/>
                    <a:pt x="349601" y="554858"/>
                  </a:cubicBezTo>
                  <a:cubicBezTo>
                    <a:pt x="297341" y="573475"/>
                    <a:pt x="266042" y="565893"/>
                    <a:pt x="224262" y="571410"/>
                  </a:cubicBezTo>
                  <a:cubicBezTo>
                    <a:pt x="183273" y="561652"/>
                    <a:pt x="146401" y="537408"/>
                    <a:pt x="123625" y="501053"/>
                  </a:cubicBezTo>
                  <a:cubicBezTo>
                    <a:pt x="78879" y="505832"/>
                    <a:pt x="36863" y="480518"/>
                    <a:pt x="24269" y="441178"/>
                  </a:cubicBezTo>
                  <a:cubicBezTo>
                    <a:pt x="15146" y="412716"/>
                    <a:pt x="23211" y="381998"/>
                    <a:pt x="45499" y="360357"/>
                  </a:cubicBezTo>
                  <a:cubicBezTo>
                    <a:pt x="13876" y="343381"/>
                    <a:pt x="-3735" y="310806"/>
                    <a:pt x="668" y="277437"/>
                  </a:cubicBezTo>
                  <a:cubicBezTo>
                    <a:pt x="5833" y="238366"/>
                    <a:pt x="39827" y="207762"/>
                    <a:pt x="82541" y="203735"/>
                  </a:cubicBezTo>
                  <a:lnTo>
                    <a:pt x="83324" y="201792"/>
                  </a:lnTo>
                  <a:lnTo>
                    <a:pt x="83324" y="201792"/>
                  </a:lnTo>
                  <a:cubicBezTo>
                    <a:pt x="77588" y="163317"/>
                    <a:pt x="90965" y="124516"/>
                    <a:pt x="119794" y="95954"/>
                  </a:cubicBezTo>
                  <a:cubicBezTo>
                    <a:pt x="165345" y="50842"/>
                    <a:pt x="239196" y="40787"/>
                    <a:pt x="297213" y="71774"/>
                  </a:cubicBezTo>
                  <a:cubicBezTo>
                    <a:pt x="297226" y="71760"/>
                    <a:pt x="297240" y="71747"/>
                    <a:pt x="297253" y="71733"/>
                  </a:cubicBezTo>
                  <a:lnTo>
                    <a:pt x="332536" y="35367"/>
                  </a:lnTo>
                  <a:cubicBezTo>
                    <a:pt x="375215" y="8411"/>
                    <a:pt x="435739" y="10403"/>
                    <a:pt x="476093" y="46673"/>
                  </a:cubicBezTo>
                  <a:lnTo>
                    <a:pt x="476730" y="45988"/>
                  </a:lnTo>
                  <a:lnTo>
                    <a:pt x="504752" y="15911"/>
                  </a:lnTo>
                  <a:cubicBezTo>
                    <a:pt x="516722" y="8038"/>
                    <a:pt x="530756" y="2780"/>
                    <a:pt x="545795" y="838"/>
                  </a:cubicBezTo>
                  <a:cubicBezTo>
                    <a:pt x="562347" y="-1304"/>
                    <a:pt x="578889" y="717"/>
                    <a:pt x="593827" y="6306"/>
                  </a:cubicBezTo>
                  <a:lnTo>
                    <a:pt x="631126" y="32407"/>
                  </a:lnTo>
                  <a:lnTo>
                    <a:pt x="632239" y="33186"/>
                  </a:lnTo>
                  <a:cubicBezTo>
                    <a:pt x="654179" y="9637"/>
                    <a:pt x="686881" y="-2050"/>
                    <a:pt x="719381" y="4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9" name="자유형: 도형 58">
              <a:extLst>
                <a:ext uri="{FF2B5EF4-FFF2-40B4-BE49-F238E27FC236}">
                  <a16:creationId xmlns="" xmlns:a16="http://schemas.microsoft.com/office/drawing/2014/main" id="{078D0E2B-5887-4AF9-A584-787102EDFDE9}"/>
                </a:ext>
              </a:extLst>
            </p:cNvPr>
            <p:cNvSpPr/>
            <p:nvPr/>
          </p:nvSpPr>
          <p:spPr>
            <a:xfrm>
              <a:off x="5012386" y="2244032"/>
              <a:ext cx="644858" cy="431683"/>
            </a:xfrm>
            <a:custGeom>
              <a:avLst/>
              <a:gdLst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47531 w 915597"/>
                <a:gd name="connsiteY17" fmla="*/ 603222 h 617714"/>
                <a:gd name="connsiteX18" fmla="*/ 314688 w 915597"/>
                <a:gd name="connsiteY18" fmla="*/ 589618 h 617714"/>
                <a:gd name="connsiteX19" fmla="*/ 260180 w 915597"/>
                <a:gd name="connsiteY19" fmla="*/ 589618 h 617714"/>
                <a:gd name="connsiteX20" fmla="*/ 267044 w 915597"/>
                <a:gd name="connsiteY20" fmla="*/ 579439 h 617714"/>
                <a:gd name="connsiteX21" fmla="*/ 274832 w 915597"/>
                <a:gd name="connsiteY21" fmla="*/ 574188 h 617714"/>
                <a:gd name="connsiteX22" fmla="*/ 224262 w 915597"/>
                <a:gd name="connsiteY22" fmla="*/ 571410 h 617714"/>
                <a:gd name="connsiteX23" fmla="*/ 123625 w 915597"/>
                <a:gd name="connsiteY23" fmla="*/ 501053 h 617714"/>
                <a:gd name="connsiteX24" fmla="*/ 24269 w 915597"/>
                <a:gd name="connsiteY24" fmla="*/ 441178 h 617714"/>
                <a:gd name="connsiteX25" fmla="*/ 45499 w 915597"/>
                <a:gd name="connsiteY25" fmla="*/ 360357 h 617714"/>
                <a:gd name="connsiteX26" fmla="*/ 668 w 915597"/>
                <a:gd name="connsiteY26" fmla="*/ 277437 h 617714"/>
                <a:gd name="connsiteX27" fmla="*/ 82541 w 915597"/>
                <a:gd name="connsiteY27" fmla="*/ 203735 h 617714"/>
                <a:gd name="connsiteX28" fmla="*/ 83324 w 915597"/>
                <a:gd name="connsiteY28" fmla="*/ 201792 h 617714"/>
                <a:gd name="connsiteX29" fmla="*/ 83324 w 915597"/>
                <a:gd name="connsiteY29" fmla="*/ 201792 h 617714"/>
                <a:gd name="connsiteX30" fmla="*/ 119794 w 915597"/>
                <a:gd name="connsiteY30" fmla="*/ 95954 h 617714"/>
                <a:gd name="connsiteX31" fmla="*/ 297213 w 915597"/>
                <a:gd name="connsiteY31" fmla="*/ 71774 h 617714"/>
                <a:gd name="connsiteX32" fmla="*/ 297253 w 915597"/>
                <a:gd name="connsiteY32" fmla="*/ 71733 h 617714"/>
                <a:gd name="connsiteX33" fmla="*/ 332536 w 915597"/>
                <a:gd name="connsiteY33" fmla="*/ 35367 h 617714"/>
                <a:gd name="connsiteX34" fmla="*/ 476093 w 915597"/>
                <a:gd name="connsiteY34" fmla="*/ 46673 h 617714"/>
                <a:gd name="connsiteX35" fmla="*/ 476730 w 915597"/>
                <a:gd name="connsiteY35" fmla="*/ 45988 h 617714"/>
                <a:gd name="connsiteX36" fmla="*/ 504752 w 915597"/>
                <a:gd name="connsiteY36" fmla="*/ 15911 h 617714"/>
                <a:gd name="connsiteX37" fmla="*/ 545795 w 915597"/>
                <a:gd name="connsiteY37" fmla="*/ 838 h 617714"/>
                <a:gd name="connsiteX38" fmla="*/ 593827 w 915597"/>
                <a:gd name="connsiteY38" fmla="*/ 6306 h 617714"/>
                <a:gd name="connsiteX39" fmla="*/ 631126 w 915597"/>
                <a:gd name="connsiteY39" fmla="*/ 32407 h 617714"/>
                <a:gd name="connsiteX40" fmla="*/ 632239 w 915597"/>
                <a:gd name="connsiteY40" fmla="*/ 33186 h 617714"/>
                <a:gd name="connsiteX41" fmla="*/ 719381 w 915597"/>
                <a:gd name="connsiteY41" fmla="*/ 459 h 617714"/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14688 w 915597"/>
                <a:gd name="connsiteY17" fmla="*/ 589618 h 617714"/>
                <a:gd name="connsiteX18" fmla="*/ 260180 w 915597"/>
                <a:gd name="connsiteY18" fmla="*/ 589618 h 617714"/>
                <a:gd name="connsiteX19" fmla="*/ 267044 w 915597"/>
                <a:gd name="connsiteY19" fmla="*/ 579439 h 617714"/>
                <a:gd name="connsiteX20" fmla="*/ 274832 w 915597"/>
                <a:gd name="connsiteY20" fmla="*/ 574188 h 617714"/>
                <a:gd name="connsiteX21" fmla="*/ 224262 w 915597"/>
                <a:gd name="connsiteY21" fmla="*/ 571410 h 617714"/>
                <a:gd name="connsiteX22" fmla="*/ 123625 w 915597"/>
                <a:gd name="connsiteY22" fmla="*/ 501053 h 617714"/>
                <a:gd name="connsiteX23" fmla="*/ 24269 w 915597"/>
                <a:gd name="connsiteY23" fmla="*/ 441178 h 617714"/>
                <a:gd name="connsiteX24" fmla="*/ 45499 w 915597"/>
                <a:gd name="connsiteY24" fmla="*/ 360357 h 617714"/>
                <a:gd name="connsiteX25" fmla="*/ 668 w 915597"/>
                <a:gd name="connsiteY25" fmla="*/ 277437 h 617714"/>
                <a:gd name="connsiteX26" fmla="*/ 82541 w 915597"/>
                <a:gd name="connsiteY26" fmla="*/ 203735 h 617714"/>
                <a:gd name="connsiteX27" fmla="*/ 83324 w 915597"/>
                <a:gd name="connsiteY27" fmla="*/ 201792 h 617714"/>
                <a:gd name="connsiteX28" fmla="*/ 83324 w 915597"/>
                <a:gd name="connsiteY28" fmla="*/ 201792 h 617714"/>
                <a:gd name="connsiteX29" fmla="*/ 119794 w 915597"/>
                <a:gd name="connsiteY29" fmla="*/ 95954 h 617714"/>
                <a:gd name="connsiteX30" fmla="*/ 297213 w 915597"/>
                <a:gd name="connsiteY30" fmla="*/ 71774 h 617714"/>
                <a:gd name="connsiteX31" fmla="*/ 297253 w 915597"/>
                <a:gd name="connsiteY31" fmla="*/ 71733 h 617714"/>
                <a:gd name="connsiteX32" fmla="*/ 332536 w 915597"/>
                <a:gd name="connsiteY32" fmla="*/ 35367 h 617714"/>
                <a:gd name="connsiteX33" fmla="*/ 476093 w 915597"/>
                <a:gd name="connsiteY33" fmla="*/ 46673 h 617714"/>
                <a:gd name="connsiteX34" fmla="*/ 476730 w 915597"/>
                <a:gd name="connsiteY34" fmla="*/ 45988 h 617714"/>
                <a:gd name="connsiteX35" fmla="*/ 504752 w 915597"/>
                <a:gd name="connsiteY35" fmla="*/ 15911 h 617714"/>
                <a:gd name="connsiteX36" fmla="*/ 545795 w 915597"/>
                <a:gd name="connsiteY36" fmla="*/ 838 h 617714"/>
                <a:gd name="connsiteX37" fmla="*/ 593827 w 915597"/>
                <a:gd name="connsiteY37" fmla="*/ 6306 h 617714"/>
                <a:gd name="connsiteX38" fmla="*/ 631126 w 915597"/>
                <a:gd name="connsiteY38" fmla="*/ 32407 h 617714"/>
                <a:gd name="connsiteX39" fmla="*/ 632239 w 915597"/>
                <a:gd name="connsiteY39" fmla="*/ 33186 h 617714"/>
                <a:gd name="connsiteX40" fmla="*/ 719381 w 915597"/>
                <a:gd name="connsiteY40" fmla="*/ 459 h 617714"/>
                <a:gd name="connsiteX0" fmla="*/ 719381 w 915597"/>
                <a:gd name="connsiteY0" fmla="*/ 459 h 615539"/>
                <a:gd name="connsiteX1" fmla="*/ 751408 w 915597"/>
                <a:gd name="connsiteY1" fmla="*/ 7787 h 615539"/>
                <a:gd name="connsiteX2" fmla="*/ 811838 w 915597"/>
                <a:gd name="connsiteY2" fmla="*/ 77078 h 615539"/>
                <a:gd name="connsiteX3" fmla="*/ 812172 w 915597"/>
                <a:gd name="connsiteY3" fmla="*/ 77249 h 615539"/>
                <a:gd name="connsiteX4" fmla="*/ 859887 w 915597"/>
                <a:gd name="connsiteY4" fmla="*/ 101779 h 615539"/>
                <a:gd name="connsiteX5" fmla="*/ 889393 w 915597"/>
                <a:gd name="connsiteY5" fmla="*/ 144328 h 615539"/>
                <a:gd name="connsiteX6" fmla="*/ 885922 w 915597"/>
                <a:gd name="connsiteY6" fmla="*/ 217250 h 615539"/>
                <a:gd name="connsiteX7" fmla="*/ 911279 w 915597"/>
                <a:gd name="connsiteY7" fmla="*/ 328746 h 615539"/>
                <a:gd name="connsiteX8" fmla="*/ 792492 w 915597"/>
                <a:gd name="connsiteY8" fmla="*/ 426344 h 615539"/>
                <a:gd name="connsiteX9" fmla="*/ 749968 w 915597"/>
                <a:gd name="connsiteY9" fmla="*/ 509973 h 615539"/>
                <a:gd name="connsiteX10" fmla="*/ 605188 w 915597"/>
                <a:gd name="connsiteY10" fmla="*/ 520099 h 615539"/>
                <a:gd name="connsiteX11" fmla="*/ 501726 w 915597"/>
                <a:gd name="connsiteY11" fmla="*/ 609316 h 615539"/>
                <a:gd name="connsiteX12" fmla="*/ 349601 w 915597"/>
                <a:gd name="connsiteY12" fmla="*/ 554858 h 615539"/>
                <a:gd name="connsiteX13" fmla="*/ 313390 w 915597"/>
                <a:gd name="connsiteY13" fmla="*/ 566554 h 615539"/>
                <a:gd name="connsiteX14" fmla="*/ 323017 w 915597"/>
                <a:gd name="connsiteY14" fmla="*/ 568497 h 615539"/>
                <a:gd name="connsiteX15" fmla="*/ 354198 w 915597"/>
                <a:gd name="connsiteY15" fmla="*/ 615539 h 615539"/>
                <a:gd name="connsiteX16" fmla="*/ 314688 w 915597"/>
                <a:gd name="connsiteY16" fmla="*/ 589618 h 615539"/>
                <a:gd name="connsiteX17" fmla="*/ 260180 w 915597"/>
                <a:gd name="connsiteY17" fmla="*/ 589618 h 615539"/>
                <a:gd name="connsiteX18" fmla="*/ 267044 w 915597"/>
                <a:gd name="connsiteY18" fmla="*/ 579439 h 615539"/>
                <a:gd name="connsiteX19" fmla="*/ 274832 w 915597"/>
                <a:gd name="connsiteY19" fmla="*/ 574188 h 615539"/>
                <a:gd name="connsiteX20" fmla="*/ 224262 w 915597"/>
                <a:gd name="connsiteY20" fmla="*/ 571410 h 615539"/>
                <a:gd name="connsiteX21" fmla="*/ 123625 w 915597"/>
                <a:gd name="connsiteY21" fmla="*/ 501053 h 615539"/>
                <a:gd name="connsiteX22" fmla="*/ 24269 w 915597"/>
                <a:gd name="connsiteY22" fmla="*/ 441178 h 615539"/>
                <a:gd name="connsiteX23" fmla="*/ 45499 w 915597"/>
                <a:gd name="connsiteY23" fmla="*/ 360357 h 615539"/>
                <a:gd name="connsiteX24" fmla="*/ 668 w 915597"/>
                <a:gd name="connsiteY24" fmla="*/ 277437 h 615539"/>
                <a:gd name="connsiteX25" fmla="*/ 82541 w 915597"/>
                <a:gd name="connsiteY25" fmla="*/ 203735 h 615539"/>
                <a:gd name="connsiteX26" fmla="*/ 83324 w 915597"/>
                <a:gd name="connsiteY26" fmla="*/ 201792 h 615539"/>
                <a:gd name="connsiteX27" fmla="*/ 83324 w 915597"/>
                <a:gd name="connsiteY27" fmla="*/ 201792 h 615539"/>
                <a:gd name="connsiteX28" fmla="*/ 119794 w 915597"/>
                <a:gd name="connsiteY28" fmla="*/ 95954 h 615539"/>
                <a:gd name="connsiteX29" fmla="*/ 297213 w 915597"/>
                <a:gd name="connsiteY29" fmla="*/ 71774 h 615539"/>
                <a:gd name="connsiteX30" fmla="*/ 297253 w 915597"/>
                <a:gd name="connsiteY30" fmla="*/ 71733 h 615539"/>
                <a:gd name="connsiteX31" fmla="*/ 332536 w 915597"/>
                <a:gd name="connsiteY31" fmla="*/ 35367 h 615539"/>
                <a:gd name="connsiteX32" fmla="*/ 476093 w 915597"/>
                <a:gd name="connsiteY32" fmla="*/ 46673 h 615539"/>
                <a:gd name="connsiteX33" fmla="*/ 476730 w 915597"/>
                <a:gd name="connsiteY33" fmla="*/ 45988 h 615539"/>
                <a:gd name="connsiteX34" fmla="*/ 504752 w 915597"/>
                <a:gd name="connsiteY34" fmla="*/ 15911 h 615539"/>
                <a:gd name="connsiteX35" fmla="*/ 545795 w 915597"/>
                <a:gd name="connsiteY35" fmla="*/ 838 h 615539"/>
                <a:gd name="connsiteX36" fmla="*/ 593827 w 915597"/>
                <a:gd name="connsiteY36" fmla="*/ 6306 h 615539"/>
                <a:gd name="connsiteX37" fmla="*/ 631126 w 915597"/>
                <a:gd name="connsiteY37" fmla="*/ 32407 h 615539"/>
                <a:gd name="connsiteX38" fmla="*/ 632239 w 915597"/>
                <a:gd name="connsiteY38" fmla="*/ 33186 h 615539"/>
                <a:gd name="connsiteX39" fmla="*/ 719381 w 915597"/>
                <a:gd name="connsiteY39" fmla="*/ 459 h 615539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0180 w 915597"/>
                <a:gd name="connsiteY16" fmla="*/ 589618 h 612922"/>
                <a:gd name="connsiteX17" fmla="*/ 267044 w 915597"/>
                <a:gd name="connsiteY17" fmla="*/ 579439 h 612922"/>
                <a:gd name="connsiteX18" fmla="*/ 274832 w 915597"/>
                <a:gd name="connsiteY18" fmla="*/ 574188 h 612922"/>
                <a:gd name="connsiteX19" fmla="*/ 224262 w 915597"/>
                <a:gd name="connsiteY19" fmla="*/ 571410 h 612922"/>
                <a:gd name="connsiteX20" fmla="*/ 123625 w 915597"/>
                <a:gd name="connsiteY20" fmla="*/ 501053 h 612922"/>
                <a:gd name="connsiteX21" fmla="*/ 24269 w 915597"/>
                <a:gd name="connsiteY21" fmla="*/ 441178 h 612922"/>
                <a:gd name="connsiteX22" fmla="*/ 45499 w 915597"/>
                <a:gd name="connsiteY22" fmla="*/ 360357 h 612922"/>
                <a:gd name="connsiteX23" fmla="*/ 668 w 915597"/>
                <a:gd name="connsiteY23" fmla="*/ 277437 h 612922"/>
                <a:gd name="connsiteX24" fmla="*/ 82541 w 915597"/>
                <a:gd name="connsiteY24" fmla="*/ 203735 h 612922"/>
                <a:gd name="connsiteX25" fmla="*/ 83324 w 915597"/>
                <a:gd name="connsiteY25" fmla="*/ 201792 h 612922"/>
                <a:gd name="connsiteX26" fmla="*/ 83324 w 915597"/>
                <a:gd name="connsiteY26" fmla="*/ 201792 h 612922"/>
                <a:gd name="connsiteX27" fmla="*/ 119794 w 915597"/>
                <a:gd name="connsiteY27" fmla="*/ 95954 h 612922"/>
                <a:gd name="connsiteX28" fmla="*/ 297213 w 915597"/>
                <a:gd name="connsiteY28" fmla="*/ 71774 h 612922"/>
                <a:gd name="connsiteX29" fmla="*/ 297253 w 915597"/>
                <a:gd name="connsiteY29" fmla="*/ 71733 h 612922"/>
                <a:gd name="connsiteX30" fmla="*/ 332536 w 915597"/>
                <a:gd name="connsiteY30" fmla="*/ 35367 h 612922"/>
                <a:gd name="connsiteX31" fmla="*/ 476093 w 915597"/>
                <a:gd name="connsiteY31" fmla="*/ 46673 h 612922"/>
                <a:gd name="connsiteX32" fmla="*/ 476730 w 915597"/>
                <a:gd name="connsiteY32" fmla="*/ 45988 h 612922"/>
                <a:gd name="connsiteX33" fmla="*/ 504752 w 915597"/>
                <a:gd name="connsiteY33" fmla="*/ 15911 h 612922"/>
                <a:gd name="connsiteX34" fmla="*/ 545795 w 915597"/>
                <a:gd name="connsiteY34" fmla="*/ 838 h 612922"/>
                <a:gd name="connsiteX35" fmla="*/ 593827 w 915597"/>
                <a:gd name="connsiteY35" fmla="*/ 6306 h 612922"/>
                <a:gd name="connsiteX36" fmla="*/ 631126 w 915597"/>
                <a:gd name="connsiteY36" fmla="*/ 32407 h 612922"/>
                <a:gd name="connsiteX37" fmla="*/ 632239 w 915597"/>
                <a:gd name="connsiteY37" fmla="*/ 33186 h 612922"/>
                <a:gd name="connsiteX38" fmla="*/ 719381 w 915597"/>
                <a:gd name="connsiteY38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7044 w 915597"/>
                <a:gd name="connsiteY16" fmla="*/ 579439 h 612922"/>
                <a:gd name="connsiteX17" fmla="*/ 274832 w 915597"/>
                <a:gd name="connsiteY17" fmla="*/ 574188 h 612922"/>
                <a:gd name="connsiteX18" fmla="*/ 224262 w 915597"/>
                <a:gd name="connsiteY18" fmla="*/ 571410 h 612922"/>
                <a:gd name="connsiteX19" fmla="*/ 123625 w 915597"/>
                <a:gd name="connsiteY19" fmla="*/ 501053 h 612922"/>
                <a:gd name="connsiteX20" fmla="*/ 24269 w 915597"/>
                <a:gd name="connsiteY20" fmla="*/ 441178 h 612922"/>
                <a:gd name="connsiteX21" fmla="*/ 45499 w 915597"/>
                <a:gd name="connsiteY21" fmla="*/ 360357 h 612922"/>
                <a:gd name="connsiteX22" fmla="*/ 668 w 915597"/>
                <a:gd name="connsiteY22" fmla="*/ 277437 h 612922"/>
                <a:gd name="connsiteX23" fmla="*/ 82541 w 915597"/>
                <a:gd name="connsiteY23" fmla="*/ 203735 h 612922"/>
                <a:gd name="connsiteX24" fmla="*/ 83324 w 915597"/>
                <a:gd name="connsiteY24" fmla="*/ 201792 h 612922"/>
                <a:gd name="connsiteX25" fmla="*/ 83324 w 915597"/>
                <a:gd name="connsiteY25" fmla="*/ 201792 h 612922"/>
                <a:gd name="connsiteX26" fmla="*/ 119794 w 915597"/>
                <a:gd name="connsiteY26" fmla="*/ 95954 h 612922"/>
                <a:gd name="connsiteX27" fmla="*/ 297213 w 915597"/>
                <a:gd name="connsiteY27" fmla="*/ 71774 h 612922"/>
                <a:gd name="connsiteX28" fmla="*/ 297253 w 915597"/>
                <a:gd name="connsiteY28" fmla="*/ 71733 h 612922"/>
                <a:gd name="connsiteX29" fmla="*/ 332536 w 915597"/>
                <a:gd name="connsiteY29" fmla="*/ 35367 h 612922"/>
                <a:gd name="connsiteX30" fmla="*/ 476093 w 915597"/>
                <a:gd name="connsiteY30" fmla="*/ 46673 h 612922"/>
                <a:gd name="connsiteX31" fmla="*/ 476730 w 915597"/>
                <a:gd name="connsiteY31" fmla="*/ 45988 h 612922"/>
                <a:gd name="connsiteX32" fmla="*/ 504752 w 915597"/>
                <a:gd name="connsiteY32" fmla="*/ 15911 h 612922"/>
                <a:gd name="connsiteX33" fmla="*/ 545795 w 915597"/>
                <a:gd name="connsiteY33" fmla="*/ 838 h 612922"/>
                <a:gd name="connsiteX34" fmla="*/ 593827 w 915597"/>
                <a:gd name="connsiteY34" fmla="*/ 6306 h 612922"/>
                <a:gd name="connsiteX35" fmla="*/ 631126 w 915597"/>
                <a:gd name="connsiteY35" fmla="*/ 32407 h 612922"/>
                <a:gd name="connsiteX36" fmla="*/ 632239 w 915597"/>
                <a:gd name="connsiteY36" fmla="*/ 33186 h 612922"/>
                <a:gd name="connsiteX37" fmla="*/ 719381 w 915597"/>
                <a:gd name="connsiteY37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267044 w 915597"/>
                <a:gd name="connsiteY15" fmla="*/ 579439 h 612922"/>
                <a:gd name="connsiteX16" fmla="*/ 274832 w 915597"/>
                <a:gd name="connsiteY16" fmla="*/ 574188 h 612922"/>
                <a:gd name="connsiteX17" fmla="*/ 224262 w 915597"/>
                <a:gd name="connsiteY17" fmla="*/ 571410 h 612922"/>
                <a:gd name="connsiteX18" fmla="*/ 123625 w 915597"/>
                <a:gd name="connsiteY18" fmla="*/ 501053 h 612922"/>
                <a:gd name="connsiteX19" fmla="*/ 24269 w 915597"/>
                <a:gd name="connsiteY19" fmla="*/ 441178 h 612922"/>
                <a:gd name="connsiteX20" fmla="*/ 45499 w 915597"/>
                <a:gd name="connsiteY20" fmla="*/ 360357 h 612922"/>
                <a:gd name="connsiteX21" fmla="*/ 668 w 915597"/>
                <a:gd name="connsiteY21" fmla="*/ 277437 h 612922"/>
                <a:gd name="connsiteX22" fmla="*/ 82541 w 915597"/>
                <a:gd name="connsiteY22" fmla="*/ 203735 h 612922"/>
                <a:gd name="connsiteX23" fmla="*/ 83324 w 915597"/>
                <a:gd name="connsiteY23" fmla="*/ 201792 h 612922"/>
                <a:gd name="connsiteX24" fmla="*/ 83324 w 915597"/>
                <a:gd name="connsiteY24" fmla="*/ 201792 h 612922"/>
                <a:gd name="connsiteX25" fmla="*/ 119794 w 915597"/>
                <a:gd name="connsiteY25" fmla="*/ 95954 h 612922"/>
                <a:gd name="connsiteX26" fmla="*/ 297213 w 915597"/>
                <a:gd name="connsiteY26" fmla="*/ 71774 h 612922"/>
                <a:gd name="connsiteX27" fmla="*/ 297253 w 915597"/>
                <a:gd name="connsiteY27" fmla="*/ 71733 h 612922"/>
                <a:gd name="connsiteX28" fmla="*/ 332536 w 915597"/>
                <a:gd name="connsiteY28" fmla="*/ 35367 h 612922"/>
                <a:gd name="connsiteX29" fmla="*/ 476093 w 915597"/>
                <a:gd name="connsiteY29" fmla="*/ 46673 h 612922"/>
                <a:gd name="connsiteX30" fmla="*/ 476730 w 915597"/>
                <a:gd name="connsiteY30" fmla="*/ 45988 h 612922"/>
                <a:gd name="connsiteX31" fmla="*/ 504752 w 915597"/>
                <a:gd name="connsiteY31" fmla="*/ 15911 h 612922"/>
                <a:gd name="connsiteX32" fmla="*/ 545795 w 915597"/>
                <a:gd name="connsiteY32" fmla="*/ 838 h 612922"/>
                <a:gd name="connsiteX33" fmla="*/ 593827 w 915597"/>
                <a:gd name="connsiteY33" fmla="*/ 6306 h 612922"/>
                <a:gd name="connsiteX34" fmla="*/ 631126 w 915597"/>
                <a:gd name="connsiteY34" fmla="*/ 32407 h 612922"/>
                <a:gd name="connsiteX35" fmla="*/ 632239 w 915597"/>
                <a:gd name="connsiteY35" fmla="*/ 33186 h 612922"/>
                <a:gd name="connsiteX36" fmla="*/ 719381 w 915597"/>
                <a:gd name="connsiteY36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67044 w 915597"/>
                <a:gd name="connsiteY14" fmla="*/ 579439 h 612922"/>
                <a:gd name="connsiteX15" fmla="*/ 274832 w 915597"/>
                <a:gd name="connsiteY15" fmla="*/ 574188 h 612922"/>
                <a:gd name="connsiteX16" fmla="*/ 224262 w 915597"/>
                <a:gd name="connsiteY16" fmla="*/ 571410 h 612922"/>
                <a:gd name="connsiteX17" fmla="*/ 123625 w 915597"/>
                <a:gd name="connsiteY17" fmla="*/ 501053 h 612922"/>
                <a:gd name="connsiteX18" fmla="*/ 24269 w 915597"/>
                <a:gd name="connsiteY18" fmla="*/ 441178 h 612922"/>
                <a:gd name="connsiteX19" fmla="*/ 45499 w 915597"/>
                <a:gd name="connsiteY19" fmla="*/ 360357 h 612922"/>
                <a:gd name="connsiteX20" fmla="*/ 668 w 915597"/>
                <a:gd name="connsiteY20" fmla="*/ 277437 h 612922"/>
                <a:gd name="connsiteX21" fmla="*/ 82541 w 915597"/>
                <a:gd name="connsiteY21" fmla="*/ 203735 h 612922"/>
                <a:gd name="connsiteX22" fmla="*/ 83324 w 915597"/>
                <a:gd name="connsiteY22" fmla="*/ 201792 h 612922"/>
                <a:gd name="connsiteX23" fmla="*/ 83324 w 915597"/>
                <a:gd name="connsiteY23" fmla="*/ 201792 h 612922"/>
                <a:gd name="connsiteX24" fmla="*/ 119794 w 915597"/>
                <a:gd name="connsiteY24" fmla="*/ 95954 h 612922"/>
                <a:gd name="connsiteX25" fmla="*/ 297213 w 915597"/>
                <a:gd name="connsiteY25" fmla="*/ 71774 h 612922"/>
                <a:gd name="connsiteX26" fmla="*/ 297253 w 915597"/>
                <a:gd name="connsiteY26" fmla="*/ 71733 h 612922"/>
                <a:gd name="connsiteX27" fmla="*/ 332536 w 915597"/>
                <a:gd name="connsiteY27" fmla="*/ 35367 h 612922"/>
                <a:gd name="connsiteX28" fmla="*/ 476093 w 915597"/>
                <a:gd name="connsiteY28" fmla="*/ 46673 h 612922"/>
                <a:gd name="connsiteX29" fmla="*/ 476730 w 915597"/>
                <a:gd name="connsiteY29" fmla="*/ 45988 h 612922"/>
                <a:gd name="connsiteX30" fmla="*/ 504752 w 915597"/>
                <a:gd name="connsiteY30" fmla="*/ 15911 h 612922"/>
                <a:gd name="connsiteX31" fmla="*/ 545795 w 915597"/>
                <a:gd name="connsiteY31" fmla="*/ 838 h 612922"/>
                <a:gd name="connsiteX32" fmla="*/ 593827 w 915597"/>
                <a:gd name="connsiteY32" fmla="*/ 6306 h 612922"/>
                <a:gd name="connsiteX33" fmla="*/ 631126 w 915597"/>
                <a:gd name="connsiteY33" fmla="*/ 32407 h 612922"/>
                <a:gd name="connsiteX34" fmla="*/ 632239 w 915597"/>
                <a:gd name="connsiteY34" fmla="*/ 33186 h 612922"/>
                <a:gd name="connsiteX35" fmla="*/ 719381 w 915597"/>
                <a:gd name="connsiteY35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74832 w 915597"/>
                <a:gd name="connsiteY14" fmla="*/ 574188 h 612922"/>
                <a:gd name="connsiteX15" fmla="*/ 224262 w 915597"/>
                <a:gd name="connsiteY15" fmla="*/ 571410 h 612922"/>
                <a:gd name="connsiteX16" fmla="*/ 123625 w 915597"/>
                <a:gd name="connsiteY16" fmla="*/ 501053 h 612922"/>
                <a:gd name="connsiteX17" fmla="*/ 24269 w 915597"/>
                <a:gd name="connsiteY17" fmla="*/ 441178 h 612922"/>
                <a:gd name="connsiteX18" fmla="*/ 45499 w 915597"/>
                <a:gd name="connsiteY18" fmla="*/ 360357 h 612922"/>
                <a:gd name="connsiteX19" fmla="*/ 668 w 915597"/>
                <a:gd name="connsiteY19" fmla="*/ 277437 h 612922"/>
                <a:gd name="connsiteX20" fmla="*/ 82541 w 915597"/>
                <a:gd name="connsiteY20" fmla="*/ 203735 h 612922"/>
                <a:gd name="connsiteX21" fmla="*/ 83324 w 915597"/>
                <a:gd name="connsiteY21" fmla="*/ 201792 h 612922"/>
                <a:gd name="connsiteX22" fmla="*/ 83324 w 915597"/>
                <a:gd name="connsiteY22" fmla="*/ 201792 h 612922"/>
                <a:gd name="connsiteX23" fmla="*/ 119794 w 915597"/>
                <a:gd name="connsiteY23" fmla="*/ 95954 h 612922"/>
                <a:gd name="connsiteX24" fmla="*/ 297213 w 915597"/>
                <a:gd name="connsiteY24" fmla="*/ 71774 h 612922"/>
                <a:gd name="connsiteX25" fmla="*/ 297253 w 915597"/>
                <a:gd name="connsiteY25" fmla="*/ 71733 h 612922"/>
                <a:gd name="connsiteX26" fmla="*/ 332536 w 915597"/>
                <a:gd name="connsiteY26" fmla="*/ 35367 h 612922"/>
                <a:gd name="connsiteX27" fmla="*/ 476093 w 915597"/>
                <a:gd name="connsiteY27" fmla="*/ 46673 h 612922"/>
                <a:gd name="connsiteX28" fmla="*/ 476730 w 915597"/>
                <a:gd name="connsiteY28" fmla="*/ 45988 h 612922"/>
                <a:gd name="connsiteX29" fmla="*/ 504752 w 915597"/>
                <a:gd name="connsiteY29" fmla="*/ 15911 h 612922"/>
                <a:gd name="connsiteX30" fmla="*/ 545795 w 915597"/>
                <a:gd name="connsiteY30" fmla="*/ 838 h 612922"/>
                <a:gd name="connsiteX31" fmla="*/ 593827 w 915597"/>
                <a:gd name="connsiteY31" fmla="*/ 6306 h 612922"/>
                <a:gd name="connsiteX32" fmla="*/ 631126 w 915597"/>
                <a:gd name="connsiteY32" fmla="*/ 32407 h 612922"/>
                <a:gd name="connsiteX33" fmla="*/ 632239 w 915597"/>
                <a:gd name="connsiteY33" fmla="*/ 33186 h 612922"/>
                <a:gd name="connsiteX34" fmla="*/ 719381 w 915597"/>
                <a:gd name="connsiteY34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24262 w 915597"/>
                <a:gd name="connsiteY14" fmla="*/ 571410 h 612922"/>
                <a:gd name="connsiteX15" fmla="*/ 123625 w 915597"/>
                <a:gd name="connsiteY15" fmla="*/ 501053 h 612922"/>
                <a:gd name="connsiteX16" fmla="*/ 24269 w 915597"/>
                <a:gd name="connsiteY16" fmla="*/ 441178 h 612922"/>
                <a:gd name="connsiteX17" fmla="*/ 45499 w 915597"/>
                <a:gd name="connsiteY17" fmla="*/ 360357 h 612922"/>
                <a:gd name="connsiteX18" fmla="*/ 668 w 915597"/>
                <a:gd name="connsiteY18" fmla="*/ 277437 h 612922"/>
                <a:gd name="connsiteX19" fmla="*/ 82541 w 915597"/>
                <a:gd name="connsiteY19" fmla="*/ 203735 h 612922"/>
                <a:gd name="connsiteX20" fmla="*/ 83324 w 915597"/>
                <a:gd name="connsiteY20" fmla="*/ 201792 h 612922"/>
                <a:gd name="connsiteX21" fmla="*/ 83324 w 915597"/>
                <a:gd name="connsiteY21" fmla="*/ 201792 h 612922"/>
                <a:gd name="connsiteX22" fmla="*/ 119794 w 915597"/>
                <a:gd name="connsiteY22" fmla="*/ 95954 h 612922"/>
                <a:gd name="connsiteX23" fmla="*/ 297213 w 915597"/>
                <a:gd name="connsiteY23" fmla="*/ 71774 h 612922"/>
                <a:gd name="connsiteX24" fmla="*/ 297253 w 915597"/>
                <a:gd name="connsiteY24" fmla="*/ 71733 h 612922"/>
                <a:gd name="connsiteX25" fmla="*/ 332536 w 915597"/>
                <a:gd name="connsiteY25" fmla="*/ 35367 h 612922"/>
                <a:gd name="connsiteX26" fmla="*/ 476093 w 915597"/>
                <a:gd name="connsiteY26" fmla="*/ 46673 h 612922"/>
                <a:gd name="connsiteX27" fmla="*/ 476730 w 915597"/>
                <a:gd name="connsiteY27" fmla="*/ 45988 h 612922"/>
                <a:gd name="connsiteX28" fmla="*/ 504752 w 915597"/>
                <a:gd name="connsiteY28" fmla="*/ 15911 h 612922"/>
                <a:gd name="connsiteX29" fmla="*/ 545795 w 915597"/>
                <a:gd name="connsiteY29" fmla="*/ 838 h 612922"/>
                <a:gd name="connsiteX30" fmla="*/ 593827 w 915597"/>
                <a:gd name="connsiteY30" fmla="*/ 6306 h 612922"/>
                <a:gd name="connsiteX31" fmla="*/ 631126 w 915597"/>
                <a:gd name="connsiteY31" fmla="*/ 32407 h 612922"/>
                <a:gd name="connsiteX32" fmla="*/ 632239 w 915597"/>
                <a:gd name="connsiteY32" fmla="*/ 33186 h 612922"/>
                <a:gd name="connsiteX33" fmla="*/ 719381 w 915597"/>
                <a:gd name="connsiteY33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15597" h="612922">
                  <a:moveTo>
                    <a:pt x="719381" y="459"/>
                  </a:moveTo>
                  <a:cubicBezTo>
                    <a:pt x="730215" y="1296"/>
                    <a:pt x="741025" y="3709"/>
                    <a:pt x="751408" y="7787"/>
                  </a:cubicBezTo>
                  <a:cubicBezTo>
                    <a:pt x="783052" y="20210"/>
                    <a:pt x="805742" y="46219"/>
                    <a:pt x="811838" y="77078"/>
                  </a:cubicBezTo>
                  <a:lnTo>
                    <a:pt x="812172" y="77249"/>
                  </a:lnTo>
                  <a:lnTo>
                    <a:pt x="859887" y="101779"/>
                  </a:lnTo>
                  <a:cubicBezTo>
                    <a:pt x="873222" y="113341"/>
                    <a:pt x="883467" y="127877"/>
                    <a:pt x="889393" y="144328"/>
                  </a:cubicBezTo>
                  <a:cubicBezTo>
                    <a:pt x="898008" y="168210"/>
                    <a:pt x="896780" y="194148"/>
                    <a:pt x="885922" y="217250"/>
                  </a:cubicBezTo>
                  <a:cubicBezTo>
                    <a:pt x="912613" y="248932"/>
                    <a:pt x="921947" y="290002"/>
                    <a:pt x="911279" y="328746"/>
                  </a:cubicBezTo>
                  <a:cubicBezTo>
                    <a:pt x="897098" y="380254"/>
                    <a:pt x="850150" y="418828"/>
                    <a:pt x="792492" y="426344"/>
                  </a:cubicBezTo>
                  <a:cubicBezTo>
                    <a:pt x="792217" y="458494"/>
                    <a:pt x="776702" y="488985"/>
                    <a:pt x="749968" y="509973"/>
                  </a:cubicBezTo>
                  <a:cubicBezTo>
                    <a:pt x="709349" y="541868"/>
                    <a:pt x="650675" y="545967"/>
                    <a:pt x="605188" y="520099"/>
                  </a:cubicBezTo>
                  <a:cubicBezTo>
                    <a:pt x="590477" y="564530"/>
                    <a:pt x="551086" y="598495"/>
                    <a:pt x="501726" y="609316"/>
                  </a:cubicBezTo>
                  <a:cubicBezTo>
                    <a:pt x="443560" y="622065"/>
                    <a:pt x="382854" y="600339"/>
                    <a:pt x="349601" y="554858"/>
                  </a:cubicBezTo>
                  <a:cubicBezTo>
                    <a:pt x="297341" y="573475"/>
                    <a:pt x="266042" y="565893"/>
                    <a:pt x="224262" y="571410"/>
                  </a:cubicBezTo>
                  <a:cubicBezTo>
                    <a:pt x="183273" y="561652"/>
                    <a:pt x="146401" y="537408"/>
                    <a:pt x="123625" y="501053"/>
                  </a:cubicBezTo>
                  <a:cubicBezTo>
                    <a:pt x="78879" y="505832"/>
                    <a:pt x="36863" y="480518"/>
                    <a:pt x="24269" y="441178"/>
                  </a:cubicBezTo>
                  <a:cubicBezTo>
                    <a:pt x="15146" y="412716"/>
                    <a:pt x="23211" y="381998"/>
                    <a:pt x="45499" y="360357"/>
                  </a:cubicBezTo>
                  <a:cubicBezTo>
                    <a:pt x="13876" y="343381"/>
                    <a:pt x="-3735" y="310806"/>
                    <a:pt x="668" y="277437"/>
                  </a:cubicBezTo>
                  <a:cubicBezTo>
                    <a:pt x="5833" y="238366"/>
                    <a:pt x="39827" y="207762"/>
                    <a:pt x="82541" y="203735"/>
                  </a:cubicBezTo>
                  <a:lnTo>
                    <a:pt x="83324" y="201792"/>
                  </a:lnTo>
                  <a:lnTo>
                    <a:pt x="83324" y="201792"/>
                  </a:lnTo>
                  <a:cubicBezTo>
                    <a:pt x="77588" y="163317"/>
                    <a:pt x="90965" y="124516"/>
                    <a:pt x="119794" y="95954"/>
                  </a:cubicBezTo>
                  <a:cubicBezTo>
                    <a:pt x="165345" y="50842"/>
                    <a:pt x="239196" y="40787"/>
                    <a:pt x="297213" y="71774"/>
                  </a:cubicBezTo>
                  <a:cubicBezTo>
                    <a:pt x="297226" y="71760"/>
                    <a:pt x="297240" y="71747"/>
                    <a:pt x="297253" y="71733"/>
                  </a:cubicBezTo>
                  <a:lnTo>
                    <a:pt x="332536" y="35367"/>
                  </a:lnTo>
                  <a:cubicBezTo>
                    <a:pt x="375215" y="8411"/>
                    <a:pt x="435739" y="10403"/>
                    <a:pt x="476093" y="46673"/>
                  </a:cubicBezTo>
                  <a:lnTo>
                    <a:pt x="476730" y="45988"/>
                  </a:lnTo>
                  <a:lnTo>
                    <a:pt x="504752" y="15911"/>
                  </a:lnTo>
                  <a:cubicBezTo>
                    <a:pt x="516722" y="8038"/>
                    <a:pt x="530756" y="2780"/>
                    <a:pt x="545795" y="838"/>
                  </a:cubicBezTo>
                  <a:cubicBezTo>
                    <a:pt x="562347" y="-1304"/>
                    <a:pt x="578889" y="717"/>
                    <a:pt x="593827" y="6306"/>
                  </a:cubicBezTo>
                  <a:lnTo>
                    <a:pt x="631126" y="32407"/>
                  </a:lnTo>
                  <a:lnTo>
                    <a:pt x="632239" y="33186"/>
                  </a:lnTo>
                  <a:cubicBezTo>
                    <a:pt x="654179" y="9637"/>
                    <a:pt x="686881" y="-2050"/>
                    <a:pt x="719381" y="4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0" name="자유형: 도형 59">
              <a:extLst>
                <a:ext uri="{FF2B5EF4-FFF2-40B4-BE49-F238E27FC236}">
                  <a16:creationId xmlns="" xmlns:a16="http://schemas.microsoft.com/office/drawing/2014/main" id="{2324B049-718C-41A1-AFED-CC49A76ABC08}"/>
                </a:ext>
              </a:extLst>
            </p:cNvPr>
            <p:cNvSpPr/>
            <p:nvPr/>
          </p:nvSpPr>
          <p:spPr>
            <a:xfrm>
              <a:off x="6111214" y="1886157"/>
              <a:ext cx="644858" cy="431683"/>
            </a:xfrm>
            <a:custGeom>
              <a:avLst/>
              <a:gdLst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47531 w 915597"/>
                <a:gd name="connsiteY17" fmla="*/ 603222 h 617714"/>
                <a:gd name="connsiteX18" fmla="*/ 314688 w 915597"/>
                <a:gd name="connsiteY18" fmla="*/ 589618 h 617714"/>
                <a:gd name="connsiteX19" fmla="*/ 260180 w 915597"/>
                <a:gd name="connsiteY19" fmla="*/ 589618 h 617714"/>
                <a:gd name="connsiteX20" fmla="*/ 267044 w 915597"/>
                <a:gd name="connsiteY20" fmla="*/ 579439 h 617714"/>
                <a:gd name="connsiteX21" fmla="*/ 274832 w 915597"/>
                <a:gd name="connsiteY21" fmla="*/ 574188 h 617714"/>
                <a:gd name="connsiteX22" fmla="*/ 224262 w 915597"/>
                <a:gd name="connsiteY22" fmla="*/ 571410 h 617714"/>
                <a:gd name="connsiteX23" fmla="*/ 123625 w 915597"/>
                <a:gd name="connsiteY23" fmla="*/ 501053 h 617714"/>
                <a:gd name="connsiteX24" fmla="*/ 24269 w 915597"/>
                <a:gd name="connsiteY24" fmla="*/ 441178 h 617714"/>
                <a:gd name="connsiteX25" fmla="*/ 45499 w 915597"/>
                <a:gd name="connsiteY25" fmla="*/ 360357 h 617714"/>
                <a:gd name="connsiteX26" fmla="*/ 668 w 915597"/>
                <a:gd name="connsiteY26" fmla="*/ 277437 h 617714"/>
                <a:gd name="connsiteX27" fmla="*/ 82541 w 915597"/>
                <a:gd name="connsiteY27" fmla="*/ 203735 h 617714"/>
                <a:gd name="connsiteX28" fmla="*/ 83324 w 915597"/>
                <a:gd name="connsiteY28" fmla="*/ 201792 h 617714"/>
                <a:gd name="connsiteX29" fmla="*/ 83324 w 915597"/>
                <a:gd name="connsiteY29" fmla="*/ 201792 h 617714"/>
                <a:gd name="connsiteX30" fmla="*/ 119794 w 915597"/>
                <a:gd name="connsiteY30" fmla="*/ 95954 h 617714"/>
                <a:gd name="connsiteX31" fmla="*/ 297213 w 915597"/>
                <a:gd name="connsiteY31" fmla="*/ 71774 h 617714"/>
                <a:gd name="connsiteX32" fmla="*/ 297253 w 915597"/>
                <a:gd name="connsiteY32" fmla="*/ 71733 h 617714"/>
                <a:gd name="connsiteX33" fmla="*/ 332536 w 915597"/>
                <a:gd name="connsiteY33" fmla="*/ 35367 h 617714"/>
                <a:gd name="connsiteX34" fmla="*/ 476093 w 915597"/>
                <a:gd name="connsiteY34" fmla="*/ 46673 h 617714"/>
                <a:gd name="connsiteX35" fmla="*/ 476730 w 915597"/>
                <a:gd name="connsiteY35" fmla="*/ 45988 h 617714"/>
                <a:gd name="connsiteX36" fmla="*/ 504752 w 915597"/>
                <a:gd name="connsiteY36" fmla="*/ 15911 h 617714"/>
                <a:gd name="connsiteX37" fmla="*/ 545795 w 915597"/>
                <a:gd name="connsiteY37" fmla="*/ 838 h 617714"/>
                <a:gd name="connsiteX38" fmla="*/ 593827 w 915597"/>
                <a:gd name="connsiteY38" fmla="*/ 6306 h 617714"/>
                <a:gd name="connsiteX39" fmla="*/ 631126 w 915597"/>
                <a:gd name="connsiteY39" fmla="*/ 32407 h 617714"/>
                <a:gd name="connsiteX40" fmla="*/ 632239 w 915597"/>
                <a:gd name="connsiteY40" fmla="*/ 33186 h 617714"/>
                <a:gd name="connsiteX41" fmla="*/ 719381 w 915597"/>
                <a:gd name="connsiteY41" fmla="*/ 459 h 617714"/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14688 w 915597"/>
                <a:gd name="connsiteY17" fmla="*/ 589618 h 617714"/>
                <a:gd name="connsiteX18" fmla="*/ 260180 w 915597"/>
                <a:gd name="connsiteY18" fmla="*/ 589618 h 617714"/>
                <a:gd name="connsiteX19" fmla="*/ 267044 w 915597"/>
                <a:gd name="connsiteY19" fmla="*/ 579439 h 617714"/>
                <a:gd name="connsiteX20" fmla="*/ 274832 w 915597"/>
                <a:gd name="connsiteY20" fmla="*/ 574188 h 617714"/>
                <a:gd name="connsiteX21" fmla="*/ 224262 w 915597"/>
                <a:gd name="connsiteY21" fmla="*/ 571410 h 617714"/>
                <a:gd name="connsiteX22" fmla="*/ 123625 w 915597"/>
                <a:gd name="connsiteY22" fmla="*/ 501053 h 617714"/>
                <a:gd name="connsiteX23" fmla="*/ 24269 w 915597"/>
                <a:gd name="connsiteY23" fmla="*/ 441178 h 617714"/>
                <a:gd name="connsiteX24" fmla="*/ 45499 w 915597"/>
                <a:gd name="connsiteY24" fmla="*/ 360357 h 617714"/>
                <a:gd name="connsiteX25" fmla="*/ 668 w 915597"/>
                <a:gd name="connsiteY25" fmla="*/ 277437 h 617714"/>
                <a:gd name="connsiteX26" fmla="*/ 82541 w 915597"/>
                <a:gd name="connsiteY26" fmla="*/ 203735 h 617714"/>
                <a:gd name="connsiteX27" fmla="*/ 83324 w 915597"/>
                <a:gd name="connsiteY27" fmla="*/ 201792 h 617714"/>
                <a:gd name="connsiteX28" fmla="*/ 83324 w 915597"/>
                <a:gd name="connsiteY28" fmla="*/ 201792 h 617714"/>
                <a:gd name="connsiteX29" fmla="*/ 119794 w 915597"/>
                <a:gd name="connsiteY29" fmla="*/ 95954 h 617714"/>
                <a:gd name="connsiteX30" fmla="*/ 297213 w 915597"/>
                <a:gd name="connsiteY30" fmla="*/ 71774 h 617714"/>
                <a:gd name="connsiteX31" fmla="*/ 297253 w 915597"/>
                <a:gd name="connsiteY31" fmla="*/ 71733 h 617714"/>
                <a:gd name="connsiteX32" fmla="*/ 332536 w 915597"/>
                <a:gd name="connsiteY32" fmla="*/ 35367 h 617714"/>
                <a:gd name="connsiteX33" fmla="*/ 476093 w 915597"/>
                <a:gd name="connsiteY33" fmla="*/ 46673 h 617714"/>
                <a:gd name="connsiteX34" fmla="*/ 476730 w 915597"/>
                <a:gd name="connsiteY34" fmla="*/ 45988 h 617714"/>
                <a:gd name="connsiteX35" fmla="*/ 504752 w 915597"/>
                <a:gd name="connsiteY35" fmla="*/ 15911 h 617714"/>
                <a:gd name="connsiteX36" fmla="*/ 545795 w 915597"/>
                <a:gd name="connsiteY36" fmla="*/ 838 h 617714"/>
                <a:gd name="connsiteX37" fmla="*/ 593827 w 915597"/>
                <a:gd name="connsiteY37" fmla="*/ 6306 h 617714"/>
                <a:gd name="connsiteX38" fmla="*/ 631126 w 915597"/>
                <a:gd name="connsiteY38" fmla="*/ 32407 h 617714"/>
                <a:gd name="connsiteX39" fmla="*/ 632239 w 915597"/>
                <a:gd name="connsiteY39" fmla="*/ 33186 h 617714"/>
                <a:gd name="connsiteX40" fmla="*/ 719381 w 915597"/>
                <a:gd name="connsiteY40" fmla="*/ 459 h 617714"/>
                <a:gd name="connsiteX0" fmla="*/ 719381 w 915597"/>
                <a:gd name="connsiteY0" fmla="*/ 459 h 615539"/>
                <a:gd name="connsiteX1" fmla="*/ 751408 w 915597"/>
                <a:gd name="connsiteY1" fmla="*/ 7787 h 615539"/>
                <a:gd name="connsiteX2" fmla="*/ 811838 w 915597"/>
                <a:gd name="connsiteY2" fmla="*/ 77078 h 615539"/>
                <a:gd name="connsiteX3" fmla="*/ 812172 w 915597"/>
                <a:gd name="connsiteY3" fmla="*/ 77249 h 615539"/>
                <a:gd name="connsiteX4" fmla="*/ 859887 w 915597"/>
                <a:gd name="connsiteY4" fmla="*/ 101779 h 615539"/>
                <a:gd name="connsiteX5" fmla="*/ 889393 w 915597"/>
                <a:gd name="connsiteY5" fmla="*/ 144328 h 615539"/>
                <a:gd name="connsiteX6" fmla="*/ 885922 w 915597"/>
                <a:gd name="connsiteY6" fmla="*/ 217250 h 615539"/>
                <a:gd name="connsiteX7" fmla="*/ 911279 w 915597"/>
                <a:gd name="connsiteY7" fmla="*/ 328746 h 615539"/>
                <a:gd name="connsiteX8" fmla="*/ 792492 w 915597"/>
                <a:gd name="connsiteY8" fmla="*/ 426344 h 615539"/>
                <a:gd name="connsiteX9" fmla="*/ 749968 w 915597"/>
                <a:gd name="connsiteY9" fmla="*/ 509973 h 615539"/>
                <a:gd name="connsiteX10" fmla="*/ 605188 w 915597"/>
                <a:gd name="connsiteY10" fmla="*/ 520099 h 615539"/>
                <a:gd name="connsiteX11" fmla="*/ 501726 w 915597"/>
                <a:gd name="connsiteY11" fmla="*/ 609316 h 615539"/>
                <a:gd name="connsiteX12" fmla="*/ 349601 w 915597"/>
                <a:gd name="connsiteY12" fmla="*/ 554858 h 615539"/>
                <a:gd name="connsiteX13" fmla="*/ 313390 w 915597"/>
                <a:gd name="connsiteY13" fmla="*/ 566554 h 615539"/>
                <a:gd name="connsiteX14" fmla="*/ 323017 w 915597"/>
                <a:gd name="connsiteY14" fmla="*/ 568497 h 615539"/>
                <a:gd name="connsiteX15" fmla="*/ 354198 w 915597"/>
                <a:gd name="connsiteY15" fmla="*/ 615539 h 615539"/>
                <a:gd name="connsiteX16" fmla="*/ 314688 w 915597"/>
                <a:gd name="connsiteY16" fmla="*/ 589618 h 615539"/>
                <a:gd name="connsiteX17" fmla="*/ 260180 w 915597"/>
                <a:gd name="connsiteY17" fmla="*/ 589618 h 615539"/>
                <a:gd name="connsiteX18" fmla="*/ 267044 w 915597"/>
                <a:gd name="connsiteY18" fmla="*/ 579439 h 615539"/>
                <a:gd name="connsiteX19" fmla="*/ 274832 w 915597"/>
                <a:gd name="connsiteY19" fmla="*/ 574188 h 615539"/>
                <a:gd name="connsiteX20" fmla="*/ 224262 w 915597"/>
                <a:gd name="connsiteY20" fmla="*/ 571410 h 615539"/>
                <a:gd name="connsiteX21" fmla="*/ 123625 w 915597"/>
                <a:gd name="connsiteY21" fmla="*/ 501053 h 615539"/>
                <a:gd name="connsiteX22" fmla="*/ 24269 w 915597"/>
                <a:gd name="connsiteY22" fmla="*/ 441178 h 615539"/>
                <a:gd name="connsiteX23" fmla="*/ 45499 w 915597"/>
                <a:gd name="connsiteY23" fmla="*/ 360357 h 615539"/>
                <a:gd name="connsiteX24" fmla="*/ 668 w 915597"/>
                <a:gd name="connsiteY24" fmla="*/ 277437 h 615539"/>
                <a:gd name="connsiteX25" fmla="*/ 82541 w 915597"/>
                <a:gd name="connsiteY25" fmla="*/ 203735 h 615539"/>
                <a:gd name="connsiteX26" fmla="*/ 83324 w 915597"/>
                <a:gd name="connsiteY26" fmla="*/ 201792 h 615539"/>
                <a:gd name="connsiteX27" fmla="*/ 83324 w 915597"/>
                <a:gd name="connsiteY27" fmla="*/ 201792 h 615539"/>
                <a:gd name="connsiteX28" fmla="*/ 119794 w 915597"/>
                <a:gd name="connsiteY28" fmla="*/ 95954 h 615539"/>
                <a:gd name="connsiteX29" fmla="*/ 297213 w 915597"/>
                <a:gd name="connsiteY29" fmla="*/ 71774 h 615539"/>
                <a:gd name="connsiteX30" fmla="*/ 297253 w 915597"/>
                <a:gd name="connsiteY30" fmla="*/ 71733 h 615539"/>
                <a:gd name="connsiteX31" fmla="*/ 332536 w 915597"/>
                <a:gd name="connsiteY31" fmla="*/ 35367 h 615539"/>
                <a:gd name="connsiteX32" fmla="*/ 476093 w 915597"/>
                <a:gd name="connsiteY32" fmla="*/ 46673 h 615539"/>
                <a:gd name="connsiteX33" fmla="*/ 476730 w 915597"/>
                <a:gd name="connsiteY33" fmla="*/ 45988 h 615539"/>
                <a:gd name="connsiteX34" fmla="*/ 504752 w 915597"/>
                <a:gd name="connsiteY34" fmla="*/ 15911 h 615539"/>
                <a:gd name="connsiteX35" fmla="*/ 545795 w 915597"/>
                <a:gd name="connsiteY35" fmla="*/ 838 h 615539"/>
                <a:gd name="connsiteX36" fmla="*/ 593827 w 915597"/>
                <a:gd name="connsiteY36" fmla="*/ 6306 h 615539"/>
                <a:gd name="connsiteX37" fmla="*/ 631126 w 915597"/>
                <a:gd name="connsiteY37" fmla="*/ 32407 h 615539"/>
                <a:gd name="connsiteX38" fmla="*/ 632239 w 915597"/>
                <a:gd name="connsiteY38" fmla="*/ 33186 h 615539"/>
                <a:gd name="connsiteX39" fmla="*/ 719381 w 915597"/>
                <a:gd name="connsiteY39" fmla="*/ 459 h 615539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0180 w 915597"/>
                <a:gd name="connsiteY16" fmla="*/ 589618 h 612922"/>
                <a:gd name="connsiteX17" fmla="*/ 267044 w 915597"/>
                <a:gd name="connsiteY17" fmla="*/ 579439 h 612922"/>
                <a:gd name="connsiteX18" fmla="*/ 274832 w 915597"/>
                <a:gd name="connsiteY18" fmla="*/ 574188 h 612922"/>
                <a:gd name="connsiteX19" fmla="*/ 224262 w 915597"/>
                <a:gd name="connsiteY19" fmla="*/ 571410 h 612922"/>
                <a:gd name="connsiteX20" fmla="*/ 123625 w 915597"/>
                <a:gd name="connsiteY20" fmla="*/ 501053 h 612922"/>
                <a:gd name="connsiteX21" fmla="*/ 24269 w 915597"/>
                <a:gd name="connsiteY21" fmla="*/ 441178 h 612922"/>
                <a:gd name="connsiteX22" fmla="*/ 45499 w 915597"/>
                <a:gd name="connsiteY22" fmla="*/ 360357 h 612922"/>
                <a:gd name="connsiteX23" fmla="*/ 668 w 915597"/>
                <a:gd name="connsiteY23" fmla="*/ 277437 h 612922"/>
                <a:gd name="connsiteX24" fmla="*/ 82541 w 915597"/>
                <a:gd name="connsiteY24" fmla="*/ 203735 h 612922"/>
                <a:gd name="connsiteX25" fmla="*/ 83324 w 915597"/>
                <a:gd name="connsiteY25" fmla="*/ 201792 h 612922"/>
                <a:gd name="connsiteX26" fmla="*/ 83324 w 915597"/>
                <a:gd name="connsiteY26" fmla="*/ 201792 h 612922"/>
                <a:gd name="connsiteX27" fmla="*/ 119794 w 915597"/>
                <a:gd name="connsiteY27" fmla="*/ 95954 h 612922"/>
                <a:gd name="connsiteX28" fmla="*/ 297213 w 915597"/>
                <a:gd name="connsiteY28" fmla="*/ 71774 h 612922"/>
                <a:gd name="connsiteX29" fmla="*/ 297253 w 915597"/>
                <a:gd name="connsiteY29" fmla="*/ 71733 h 612922"/>
                <a:gd name="connsiteX30" fmla="*/ 332536 w 915597"/>
                <a:gd name="connsiteY30" fmla="*/ 35367 h 612922"/>
                <a:gd name="connsiteX31" fmla="*/ 476093 w 915597"/>
                <a:gd name="connsiteY31" fmla="*/ 46673 h 612922"/>
                <a:gd name="connsiteX32" fmla="*/ 476730 w 915597"/>
                <a:gd name="connsiteY32" fmla="*/ 45988 h 612922"/>
                <a:gd name="connsiteX33" fmla="*/ 504752 w 915597"/>
                <a:gd name="connsiteY33" fmla="*/ 15911 h 612922"/>
                <a:gd name="connsiteX34" fmla="*/ 545795 w 915597"/>
                <a:gd name="connsiteY34" fmla="*/ 838 h 612922"/>
                <a:gd name="connsiteX35" fmla="*/ 593827 w 915597"/>
                <a:gd name="connsiteY35" fmla="*/ 6306 h 612922"/>
                <a:gd name="connsiteX36" fmla="*/ 631126 w 915597"/>
                <a:gd name="connsiteY36" fmla="*/ 32407 h 612922"/>
                <a:gd name="connsiteX37" fmla="*/ 632239 w 915597"/>
                <a:gd name="connsiteY37" fmla="*/ 33186 h 612922"/>
                <a:gd name="connsiteX38" fmla="*/ 719381 w 915597"/>
                <a:gd name="connsiteY38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7044 w 915597"/>
                <a:gd name="connsiteY16" fmla="*/ 579439 h 612922"/>
                <a:gd name="connsiteX17" fmla="*/ 274832 w 915597"/>
                <a:gd name="connsiteY17" fmla="*/ 574188 h 612922"/>
                <a:gd name="connsiteX18" fmla="*/ 224262 w 915597"/>
                <a:gd name="connsiteY18" fmla="*/ 571410 h 612922"/>
                <a:gd name="connsiteX19" fmla="*/ 123625 w 915597"/>
                <a:gd name="connsiteY19" fmla="*/ 501053 h 612922"/>
                <a:gd name="connsiteX20" fmla="*/ 24269 w 915597"/>
                <a:gd name="connsiteY20" fmla="*/ 441178 h 612922"/>
                <a:gd name="connsiteX21" fmla="*/ 45499 w 915597"/>
                <a:gd name="connsiteY21" fmla="*/ 360357 h 612922"/>
                <a:gd name="connsiteX22" fmla="*/ 668 w 915597"/>
                <a:gd name="connsiteY22" fmla="*/ 277437 h 612922"/>
                <a:gd name="connsiteX23" fmla="*/ 82541 w 915597"/>
                <a:gd name="connsiteY23" fmla="*/ 203735 h 612922"/>
                <a:gd name="connsiteX24" fmla="*/ 83324 w 915597"/>
                <a:gd name="connsiteY24" fmla="*/ 201792 h 612922"/>
                <a:gd name="connsiteX25" fmla="*/ 83324 w 915597"/>
                <a:gd name="connsiteY25" fmla="*/ 201792 h 612922"/>
                <a:gd name="connsiteX26" fmla="*/ 119794 w 915597"/>
                <a:gd name="connsiteY26" fmla="*/ 95954 h 612922"/>
                <a:gd name="connsiteX27" fmla="*/ 297213 w 915597"/>
                <a:gd name="connsiteY27" fmla="*/ 71774 h 612922"/>
                <a:gd name="connsiteX28" fmla="*/ 297253 w 915597"/>
                <a:gd name="connsiteY28" fmla="*/ 71733 h 612922"/>
                <a:gd name="connsiteX29" fmla="*/ 332536 w 915597"/>
                <a:gd name="connsiteY29" fmla="*/ 35367 h 612922"/>
                <a:gd name="connsiteX30" fmla="*/ 476093 w 915597"/>
                <a:gd name="connsiteY30" fmla="*/ 46673 h 612922"/>
                <a:gd name="connsiteX31" fmla="*/ 476730 w 915597"/>
                <a:gd name="connsiteY31" fmla="*/ 45988 h 612922"/>
                <a:gd name="connsiteX32" fmla="*/ 504752 w 915597"/>
                <a:gd name="connsiteY32" fmla="*/ 15911 h 612922"/>
                <a:gd name="connsiteX33" fmla="*/ 545795 w 915597"/>
                <a:gd name="connsiteY33" fmla="*/ 838 h 612922"/>
                <a:gd name="connsiteX34" fmla="*/ 593827 w 915597"/>
                <a:gd name="connsiteY34" fmla="*/ 6306 h 612922"/>
                <a:gd name="connsiteX35" fmla="*/ 631126 w 915597"/>
                <a:gd name="connsiteY35" fmla="*/ 32407 h 612922"/>
                <a:gd name="connsiteX36" fmla="*/ 632239 w 915597"/>
                <a:gd name="connsiteY36" fmla="*/ 33186 h 612922"/>
                <a:gd name="connsiteX37" fmla="*/ 719381 w 915597"/>
                <a:gd name="connsiteY37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267044 w 915597"/>
                <a:gd name="connsiteY15" fmla="*/ 579439 h 612922"/>
                <a:gd name="connsiteX16" fmla="*/ 274832 w 915597"/>
                <a:gd name="connsiteY16" fmla="*/ 574188 h 612922"/>
                <a:gd name="connsiteX17" fmla="*/ 224262 w 915597"/>
                <a:gd name="connsiteY17" fmla="*/ 571410 h 612922"/>
                <a:gd name="connsiteX18" fmla="*/ 123625 w 915597"/>
                <a:gd name="connsiteY18" fmla="*/ 501053 h 612922"/>
                <a:gd name="connsiteX19" fmla="*/ 24269 w 915597"/>
                <a:gd name="connsiteY19" fmla="*/ 441178 h 612922"/>
                <a:gd name="connsiteX20" fmla="*/ 45499 w 915597"/>
                <a:gd name="connsiteY20" fmla="*/ 360357 h 612922"/>
                <a:gd name="connsiteX21" fmla="*/ 668 w 915597"/>
                <a:gd name="connsiteY21" fmla="*/ 277437 h 612922"/>
                <a:gd name="connsiteX22" fmla="*/ 82541 w 915597"/>
                <a:gd name="connsiteY22" fmla="*/ 203735 h 612922"/>
                <a:gd name="connsiteX23" fmla="*/ 83324 w 915597"/>
                <a:gd name="connsiteY23" fmla="*/ 201792 h 612922"/>
                <a:gd name="connsiteX24" fmla="*/ 83324 w 915597"/>
                <a:gd name="connsiteY24" fmla="*/ 201792 h 612922"/>
                <a:gd name="connsiteX25" fmla="*/ 119794 w 915597"/>
                <a:gd name="connsiteY25" fmla="*/ 95954 h 612922"/>
                <a:gd name="connsiteX26" fmla="*/ 297213 w 915597"/>
                <a:gd name="connsiteY26" fmla="*/ 71774 h 612922"/>
                <a:gd name="connsiteX27" fmla="*/ 297253 w 915597"/>
                <a:gd name="connsiteY27" fmla="*/ 71733 h 612922"/>
                <a:gd name="connsiteX28" fmla="*/ 332536 w 915597"/>
                <a:gd name="connsiteY28" fmla="*/ 35367 h 612922"/>
                <a:gd name="connsiteX29" fmla="*/ 476093 w 915597"/>
                <a:gd name="connsiteY29" fmla="*/ 46673 h 612922"/>
                <a:gd name="connsiteX30" fmla="*/ 476730 w 915597"/>
                <a:gd name="connsiteY30" fmla="*/ 45988 h 612922"/>
                <a:gd name="connsiteX31" fmla="*/ 504752 w 915597"/>
                <a:gd name="connsiteY31" fmla="*/ 15911 h 612922"/>
                <a:gd name="connsiteX32" fmla="*/ 545795 w 915597"/>
                <a:gd name="connsiteY32" fmla="*/ 838 h 612922"/>
                <a:gd name="connsiteX33" fmla="*/ 593827 w 915597"/>
                <a:gd name="connsiteY33" fmla="*/ 6306 h 612922"/>
                <a:gd name="connsiteX34" fmla="*/ 631126 w 915597"/>
                <a:gd name="connsiteY34" fmla="*/ 32407 h 612922"/>
                <a:gd name="connsiteX35" fmla="*/ 632239 w 915597"/>
                <a:gd name="connsiteY35" fmla="*/ 33186 h 612922"/>
                <a:gd name="connsiteX36" fmla="*/ 719381 w 915597"/>
                <a:gd name="connsiteY36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67044 w 915597"/>
                <a:gd name="connsiteY14" fmla="*/ 579439 h 612922"/>
                <a:gd name="connsiteX15" fmla="*/ 274832 w 915597"/>
                <a:gd name="connsiteY15" fmla="*/ 574188 h 612922"/>
                <a:gd name="connsiteX16" fmla="*/ 224262 w 915597"/>
                <a:gd name="connsiteY16" fmla="*/ 571410 h 612922"/>
                <a:gd name="connsiteX17" fmla="*/ 123625 w 915597"/>
                <a:gd name="connsiteY17" fmla="*/ 501053 h 612922"/>
                <a:gd name="connsiteX18" fmla="*/ 24269 w 915597"/>
                <a:gd name="connsiteY18" fmla="*/ 441178 h 612922"/>
                <a:gd name="connsiteX19" fmla="*/ 45499 w 915597"/>
                <a:gd name="connsiteY19" fmla="*/ 360357 h 612922"/>
                <a:gd name="connsiteX20" fmla="*/ 668 w 915597"/>
                <a:gd name="connsiteY20" fmla="*/ 277437 h 612922"/>
                <a:gd name="connsiteX21" fmla="*/ 82541 w 915597"/>
                <a:gd name="connsiteY21" fmla="*/ 203735 h 612922"/>
                <a:gd name="connsiteX22" fmla="*/ 83324 w 915597"/>
                <a:gd name="connsiteY22" fmla="*/ 201792 h 612922"/>
                <a:gd name="connsiteX23" fmla="*/ 83324 w 915597"/>
                <a:gd name="connsiteY23" fmla="*/ 201792 h 612922"/>
                <a:gd name="connsiteX24" fmla="*/ 119794 w 915597"/>
                <a:gd name="connsiteY24" fmla="*/ 95954 h 612922"/>
                <a:gd name="connsiteX25" fmla="*/ 297213 w 915597"/>
                <a:gd name="connsiteY25" fmla="*/ 71774 h 612922"/>
                <a:gd name="connsiteX26" fmla="*/ 297253 w 915597"/>
                <a:gd name="connsiteY26" fmla="*/ 71733 h 612922"/>
                <a:gd name="connsiteX27" fmla="*/ 332536 w 915597"/>
                <a:gd name="connsiteY27" fmla="*/ 35367 h 612922"/>
                <a:gd name="connsiteX28" fmla="*/ 476093 w 915597"/>
                <a:gd name="connsiteY28" fmla="*/ 46673 h 612922"/>
                <a:gd name="connsiteX29" fmla="*/ 476730 w 915597"/>
                <a:gd name="connsiteY29" fmla="*/ 45988 h 612922"/>
                <a:gd name="connsiteX30" fmla="*/ 504752 w 915597"/>
                <a:gd name="connsiteY30" fmla="*/ 15911 h 612922"/>
                <a:gd name="connsiteX31" fmla="*/ 545795 w 915597"/>
                <a:gd name="connsiteY31" fmla="*/ 838 h 612922"/>
                <a:gd name="connsiteX32" fmla="*/ 593827 w 915597"/>
                <a:gd name="connsiteY32" fmla="*/ 6306 h 612922"/>
                <a:gd name="connsiteX33" fmla="*/ 631126 w 915597"/>
                <a:gd name="connsiteY33" fmla="*/ 32407 h 612922"/>
                <a:gd name="connsiteX34" fmla="*/ 632239 w 915597"/>
                <a:gd name="connsiteY34" fmla="*/ 33186 h 612922"/>
                <a:gd name="connsiteX35" fmla="*/ 719381 w 915597"/>
                <a:gd name="connsiteY35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74832 w 915597"/>
                <a:gd name="connsiteY14" fmla="*/ 574188 h 612922"/>
                <a:gd name="connsiteX15" fmla="*/ 224262 w 915597"/>
                <a:gd name="connsiteY15" fmla="*/ 571410 h 612922"/>
                <a:gd name="connsiteX16" fmla="*/ 123625 w 915597"/>
                <a:gd name="connsiteY16" fmla="*/ 501053 h 612922"/>
                <a:gd name="connsiteX17" fmla="*/ 24269 w 915597"/>
                <a:gd name="connsiteY17" fmla="*/ 441178 h 612922"/>
                <a:gd name="connsiteX18" fmla="*/ 45499 w 915597"/>
                <a:gd name="connsiteY18" fmla="*/ 360357 h 612922"/>
                <a:gd name="connsiteX19" fmla="*/ 668 w 915597"/>
                <a:gd name="connsiteY19" fmla="*/ 277437 h 612922"/>
                <a:gd name="connsiteX20" fmla="*/ 82541 w 915597"/>
                <a:gd name="connsiteY20" fmla="*/ 203735 h 612922"/>
                <a:gd name="connsiteX21" fmla="*/ 83324 w 915597"/>
                <a:gd name="connsiteY21" fmla="*/ 201792 h 612922"/>
                <a:gd name="connsiteX22" fmla="*/ 83324 w 915597"/>
                <a:gd name="connsiteY22" fmla="*/ 201792 h 612922"/>
                <a:gd name="connsiteX23" fmla="*/ 119794 w 915597"/>
                <a:gd name="connsiteY23" fmla="*/ 95954 h 612922"/>
                <a:gd name="connsiteX24" fmla="*/ 297213 w 915597"/>
                <a:gd name="connsiteY24" fmla="*/ 71774 h 612922"/>
                <a:gd name="connsiteX25" fmla="*/ 297253 w 915597"/>
                <a:gd name="connsiteY25" fmla="*/ 71733 h 612922"/>
                <a:gd name="connsiteX26" fmla="*/ 332536 w 915597"/>
                <a:gd name="connsiteY26" fmla="*/ 35367 h 612922"/>
                <a:gd name="connsiteX27" fmla="*/ 476093 w 915597"/>
                <a:gd name="connsiteY27" fmla="*/ 46673 h 612922"/>
                <a:gd name="connsiteX28" fmla="*/ 476730 w 915597"/>
                <a:gd name="connsiteY28" fmla="*/ 45988 h 612922"/>
                <a:gd name="connsiteX29" fmla="*/ 504752 w 915597"/>
                <a:gd name="connsiteY29" fmla="*/ 15911 h 612922"/>
                <a:gd name="connsiteX30" fmla="*/ 545795 w 915597"/>
                <a:gd name="connsiteY30" fmla="*/ 838 h 612922"/>
                <a:gd name="connsiteX31" fmla="*/ 593827 w 915597"/>
                <a:gd name="connsiteY31" fmla="*/ 6306 h 612922"/>
                <a:gd name="connsiteX32" fmla="*/ 631126 w 915597"/>
                <a:gd name="connsiteY32" fmla="*/ 32407 h 612922"/>
                <a:gd name="connsiteX33" fmla="*/ 632239 w 915597"/>
                <a:gd name="connsiteY33" fmla="*/ 33186 h 612922"/>
                <a:gd name="connsiteX34" fmla="*/ 719381 w 915597"/>
                <a:gd name="connsiteY34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24262 w 915597"/>
                <a:gd name="connsiteY14" fmla="*/ 571410 h 612922"/>
                <a:gd name="connsiteX15" fmla="*/ 123625 w 915597"/>
                <a:gd name="connsiteY15" fmla="*/ 501053 h 612922"/>
                <a:gd name="connsiteX16" fmla="*/ 24269 w 915597"/>
                <a:gd name="connsiteY16" fmla="*/ 441178 h 612922"/>
                <a:gd name="connsiteX17" fmla="*/ 45499 w 915597"/>
                <a:gd name="connsiteY17" fmla="*/ 360357 h 612922"/>
                <a:gd name="connsiteX18" fmla="*/ 668 w 915597"/>
                <a:gd name="connsiteY18" fmla="*/ 277437 h 612922"/>
                <a:gd name="connsiteX19" fmla="*/ 82541 w 915597"/>
                <a:gd name="connsiteY19" fmla="*/ 203735 h 612922"/>
                <a:gd name="connsiteX20" fmla="*/ 83324 w 915597"/>
                <a:gd name="connsiteY20" fmla="*/ 201792 h 612922"/>
                <a:gd name="connsiteX21" fmla="*/ 83324 w 915597"/>
                <a:gd name="connsiteY21" fmla="*/ 201792 h 612922"/>
                <a:gd name="connsiteX22" fmla="*/ 119794 w 915597"/>
                <a:gd name="connsiteY22" fmla="*/ 95954 h 612922"/>
                <a:gd name="connsiteX23" fmla="*/ 297213 w 915597"/>
                <a:gd name="connsiteY23" fmla="*/ 71774 h 612922"/>
                <a:gd name="connsiteX24" fmla="*/ 297253 w 915597"/>
                <a:gd name="connsiteY24" fmla="*/ 71733 h 612922"/>
                <a:gd name="connsiteX25" fmla="*/ 332536 w 915597"/>
                <a:gd name="connsiteY25" fmla="*/ 35367 h 612922"/>
                <a:gd name="connsiteX26" fmla="*/ 476093 w 915597"/>
                <a:gd name="connsiteY26" fmla="*/ 46673 h 612922"/>
                <a:gd name="connsiteX27" fmla="*/ 476730 w 915597"/>
                <a:gd name="connsiteY27" fmla="*/ 45988 h 612922"/>
                <a:gd name="connsiteX28" fmla="*/ 504752 w 915597"/>
                <a:gd name="connsiteY28" fmla="*/ 15911 h 612922"/>
                <a:gd name="connsiteX29" fmla="*/ 545795 w 915597"/>
                <a:gd name="connsiteY29" fmla="*/ 838 h 612922"/>
                <a:gd name="connsiteX30" fmla="*/ 593827 w 915597"/>
                <a:gd name="connsiteY30" fmla="*/ 6306 h 612922"/>
                <a:gd name="connsiteX31" fmla="*/ 631126 w 915597"/>
                <a:gd name="connsiteY31" fmla="*/ 32407 h 612922"/>
                <a:gd name="connsiteX32" fmla="*/ 632239 w 915597"/>
                <a:gd name="connsiteY32" fmla="*/ 33186 h 612922"/>
                <a:gd name="connsiteX33" fmla="*/ 719381 w 915597"/>
                <a:gd name="connsiteY33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15597" h="612922">
                  <a:moveTo>
                    <a:pt x="719381" y="459"/>
                  </a:moveTo>
                  <a:cubicBezTo>
                    <a:pt x="730215" y="1296"/>
                    <a:pt x="741025" y="3709"/>
                    <a:pt x="751408" y="7787"/>
                  </a:cubicBezTo>
                  <a:cubicBezTo>
                    <a:pt x="783052" y="20210"/>
                    <a:pt x="805742" y="46219"/>
                    <a:pt x="811838" y="77078"/>
                  </a:cubicBezTo>
                  <a:lnTo>
                    <a:pt x="812172" y="77249"/>
                  </a:lnTo>
                  <a:lnTo>
                    <a:pt x="859887" y="101779"/>
                  </a:lnTo>
                  <a:cubicBezTo>
                    <a:pt x="873222" y="113341"/>
                    <a:pt x="883467" y="127877"/>
                    <a:pt x="889393" y="144328"/>
                  </a:cubicBezTo>
                  <a:cubicBezTo>
                    <a:pt x="898008" y="168210"/>
                    <a:pt x="896780" y="194148"/>
                    <a:pt x="885922" y="217250"/>
                  </a:cubicBezTo>
                  <a:cubicBezTo>
                    <a:pt x="912613" y="248932"/>
                    <a:pt x="921947" y="290002"/>
                    <a:pt x="911279" y="328746"/>
                  </a:cubicBezTo>
                  <a:cubicBezTo>
                    <a:pt x="897098" y="380254"/>
                    <a:pt x="850150" y="418828"/>
                    <a:pt x="792492" y="426344"/>
                  </a:cubicBezTo>
                  <a:cubicBezTo>
                    <a:pt x="792217" y="458494"/>
                    <a:pt x="776702" y="488985"/>
                    <a:pt x="749968" y="509973"/>
                  </a:cubicBezTo>
                  <a:cubicBezTo>
                    <a:pt x="709349" y="541868"/>
                    <a:pt x="650675" y="545967"/>
                    <a:pt x="605188" y="520099"/>
                  </a:cubicBezTo>
                  <a:cubicBezTo>
                    <a:pt x="590477" y="564530"/>
                    <a:pt x="551086" y="598495"/>
                    <a:pt x="501726" y="609316"/>
                  </a:cubicBezTo>
                  <a:cubicBezTo>
                    <a:pt x="443560" y="622065"/>
                    <a:pt x="382854" y="600339"/>
                    <a:pt x="349601" y="554858"/>
                  </a:cubicBezTo>
                  <a:cubicBezTo>
                    <a:pt x="297341" y="573475"/>
                    <a:pt x="266042" y="565893"/>
                    <a:pt x="224262" y="571410"/>
                  </a:cubicBezTo>
                  <a:cubicBezTo>
                    <a:pt x="183273" y="561652"/>
                    <a:pt x="146401" y="537408"/>
                    <a:pt x="123625" y="501053"/>
                  </a:cubicBezTo>
                  <a:cubicBezTo>
                    <a:pt x="78879" y="505832"/>
                    <a:pt x="36863" y="480518"/>
                    <a:pt x="24269" y="441178"/>
                  </a:cubicBezTo>
                  <a:cubicBezTo>
                    <a:pt x="15146" y="412716"/>
                    <a:pt x="23211" y="381998"/>
                    <a:pt x="45499" y="360357"/>
                  </a:cubicBezTo>
                  <a:cubicBezTo>
                    <a:pt x="13876" y="343381"/>
                    <a:pt x="-3735" y="310806"/>
                    <a:pt x="668" y="277437"/>
                  </a:cubicBezTo>
                  <a:cubicBezTo>
                    <a:pt x="5833" y="238366"/>
                    <a:pt x="39827" y="207762"/>
                    <a:pt x="82541" y="203735"/>
                  </a:cubicBezTo>
                  <a:lnTo>
                    <a:pt x="83324" y="201792"/>
                  </a:lnTo>
                  <a:lnTo>
                    <a:pt x="83324" y="201792"/>
                  </a:lnTo>
                  <a:cubicBezTo>
                    <a:pt x="77588" y="163317"/>
                    <a:pt x="90965" y="124516"/>
                    <a:pt x="119794" y="95954"/>
                  </a:cubicBezTo>
                  <a:cubicBezTo>
                    <a:pt x="165345" y="50842"/>
                    <a:pt x="239196" y="40787"/>
                    <a:pt x="297213" y="71774"/>
                  </a:cubicBezTo>
                  <a:cubicBezTo>
                    <a:pt x="297226" y="71760"/>
                    <a:pt x="297240" y="71747"/>
                    <a:pt x="297253" y="71733"/>
                  </a:cubicBezTo>
                  <a:lnTo>
                    <a:pt x="332536" y="35367"/>
                  </a:lnTo>
                  <a:cubicBezTo>
                    <a:pt x="375215" y="8411"/>
                    <a:pt x="435739" y="10403"/>
                    <a:pt x="476093" y="46673"/>
                  </a:cubicBezTo>
                  <a:lnTo>
                    <a:pt x="476730" y="45988"/>
                  </a:lnTo>
                  <a:lnTo>
                    <a:pt x="504752" y="15911"/>
                  </a:lnTo>
                  <a:cubicBezTo>
                    <a:pt x="516722" y="8038"/>
                    <a:pt x="530756" y="2780"/>
                    <a:pt x="545795" y="838"/>
                  </a:cubicBezTo>
                  <a:cubicBezTo>
                    <a:pt x="562347" y="-1304"/>
                    <a:pt x="578889" y="717"/>
                    <a:pt x="593827" y="6306"/>
                  </a:cubicBezTo>
                  <a:lnTo>
                    <a:pt x="631126" y="32407"/>
                  </a:lnTo>
                  <a:lnTo>
                    <a:pt x="632239" y="33186"/>
                  </a:lnTo>
                  <a:cubicBezTo>
                    <a:pt x="654179" y="9637"/>
                    <a:pt x="686881" y="-2050"/>
                    <a:pt x="719381" y="4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1" name="자유형: 도형 60">
              <a:extLst>
                <a:ext uri="{FF2B5EF4-FFF2-40B4-BE49-F238E27FC236}">
                  <a16:creationId xmlns="" xmlns:a16="http://schemas.microsoft.com/office/drawing/2014/main" id="{C06685BA-4797-45E1-831A-B1401B1A7680}"/>
                </a:ext>
              </a:extLst>
            </p:cNvPr>
            <p:cNvSpPr/>
            <p:nvPr/>
          </p:nvSpPr>
          <p:spPr>
            <a:xfrm>
              <a:off x="6547795" y="2038997"/>
              <a:ext cx="371396" cy="248621"/>
            </a:xfrm>
            <a:custGeom>
              <a:avLst/>
              <a:gdLst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47531 w 915597"/>
                <a:gd name="connsiteY17" fmla="*/ 603222 h 617714"/>
                <a:gd name="connsiteX18" fmla="*/ 314688 w 915597"/>
                <a:gd name="connsiteY18" fmla="*/ 589618 h 617714"/>
                <a:gd name="connsiteX19" fmla="*/ 260180 w 915597"/>
                <a:gd name="connsiteY19" fmla="*/ 589618 h 617714"/>
                <a:gd name="connsiteX20" fmla="*/ 267044 w 915597"/>
                <a:gd name="connsiteY20" fmla="*/ 579439 h 617714"/>
                <a:gd name="connsiteX21" fmla="*/ 274832 w 915597"/>
                <a:gd name="connsiteY21" fmla="*/ 574188 h 617714"/>
                <a:gd name="connsiteX22" fmla="*/ 224262 w 915597"/>
                <a:gd name="connsiteY22" fmla="*/ 571410 h 617714"/>
                <a:gd name="connsiteX23" fmla="*/ 123625 w 915597"/>
                <a:gd name="connsiteY23" fmla="*/ 501053 h 617714"/>
                <a:gd name="connsiteX24" fmla="*/ 24269 w 915597"/>
                <a:gd name="connsiteY24" fmla="*/ 441178 h 617714"/>
                <a:gd name="connsiteX25" fmla="*/ 45499 w 915597"/>
                <a:gd name="connsiteY25" fmla="*/ 360357 h 617714"/>
                <a:gd name="connsiteX26" fmla="*/ 668 w 915597"/>
                <a:gd name="connsiteY26" fmla="*/ 277437 h 617714"/>
                <a:gd name="connsiteX27" fmla="*/ 82541 w 915597"/>
                <a:gd name="connsiteY27" fmla="*/ 203735 h 617714"/>
                <a:gd name="connsiteX28" fmla="*/ 83324 w 915597"/>
                <a:gd name="connsiteY28" fmla="*/ 201792 h 617714"/>
                <a:gd name="connsiteX29" fmla="*/ 83324 w 915597"/>
                <a:gd name="connsiteY29" fmla="*/ 201792 h 617714"/>
                <a:gd name="connsiteX30" fmla="*/ 119794 w 915597"/>
                <a:gd name="connsiteY30" fmla="*/ 95954 h 617714"/>
                <a:gd name="connsiteX31" fmla="*/ 297213 w 915597"/>
                <a:gd name="connsiteY31" fmla="*/ 71774 h 617714"/>
                <a:gd name="connsiteX32" fmla="*/ 297253 w 915597"/>
                <a:gd name="connsiteY32" fmla="*/ 71733 h 617714"/>
                <a:gd name="connsiteX33" fmla="*/ 332536 w 915597"/>
                <a:gd name="connsiteY33" fmla="*/ 35367 h 617714"/>
                <a:gd name="connsiteX34" fmla="*/ 476093 w 915597"/>
                <a:gd name="connsiteY34" fmla="*/ 46673 h 617714"/>
                <a:gd name="connsiteX35" fmla="*/ 476730 w 915597"/>
                <a:gd name="connsiteY35" fmla="*/ 45988 h 617714"/>
                <a:gd name="connsiteX36" fmla="*/ 504752 w 915597"/>
                <a:gd name="connsiteY36" fmla="*/ 15911 h 617714"/>
                <a:gd name="connsiteX37" fmla="*/ 545795 w 915597"/>
                <a:gd name="connsiteY37" fmla="*/ 838 h 617714"/>
                <a:gd name="connsiteX38" fmla="*/ 593827 w 915597"/>
                <a:gd name="connsiteY38" fmla="*/ 6306 h 617714"/>
                <a:gd name="connsiteX39" fmla="*/ 631126 w 915597"/>
                <a:gd name="connsiteY39" fmla="*/ 32407 h 617714"/>
                <a:gd name="connsiteX40" fmla="*/ 632239 w 915597"/>
                <a:gd name="connsiteY40" fmla="*/ 33186 h 617714"/>
                <a:gd name="connsiteX41" fmla="*/ 719381 w 915597"/>
                <a:gd name="connsiteY41" fmla="*/ 459 h 617714"/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14688 w 915597"/>
                <a:gd name="connsiteY17" fmla="*/ 589618 h 617714"/>
                <a:gd name="connsiteX18" fmla="*/ 260180 w 915597"/>
                <a:gd name="connsiteY18" fmla="*/ 589618 h 617714"/>
                <a:gd name="connsiteX19" fmla="*/ 267044 w 915597"/>
                <a:gd name="connsiteY19" fmla="*/ 579439 h 617714"/>
                <a:gd name="connsiteX20" fmla="*/ 274832 w 915597"/>
                <a:gd name="connsiteY20" fmla="*/ 574188 h 617714"/>
                <a:gd name="connsiteX21" fmla="*/ 224262 w 915597"/>
                <a:gd name="connsiteY21" fmla="*/ 571410 h 617714"/>
                <a:gd name="connsiteX22" fmla="*/ 123625 w 915597"/>
                <a:gd name="connsiteY22" fmla="*/ 501053 h 617714"/>
                <a:gd name="connsiteX23" fmla="*/ 24269 w 915597"/>
                <a:gd name="connsiteY23" fmla="*/ 441178 h 617714"/>
                <a:gd name="connsiteX24" fmla="*/ 45499 w 915597"/>
                <a:gd name="connsiteY24" fmla="*/ 360357 h 617714"/>
                <a:gd name="connsiteX25" fmla="*/ 668 w 915597"/>
                <a:gd name="connsiteY25" fmla="*/ 277437 h 617714"/>
                <a:gd name="connsiteX26" fmla="*/ 82541 w 915597"/>
                <a:gd name="connsiteY26" fmla="*/ 203735 h 617714"/>
                <a:gd name="connsiteX27" fmla="*/ 83324 w 915597"/>
                <a:gd name="connsiteY27" fmla="*/ 201792 h 617714"/>
                <a:gd name="connsiteX28" fmla="*/ 83324 w 915597"/>
                <a:gd name="connsiteY28" fmla="*/ 201792 h 617714"/>
                <a:gd name="connsiteX29" fmla="*/ 119794 w 915597"/>
                <a:gd name="connsiteY29" fmla="*/ 95954 h 617714"/>
                <a:gd name="connsiteX30" fmla="*/ 297213 w 915597"/>
                <a:gd name="connsiteY30" fmla="*/ 71774 h 617714"/>
                <a:gd name="connsiteX31" fmla="*/ 297253 w 915597"/>
                <a:gd name="connsiteY31" fmla="*/ 71733 h 617714"/>
                <a:gd name="connsiteX32" fmla="*/ 332536 w 915597"/>
                <a:gd name="connsiteY32" fmla="*/ 35367 h 617714"/>
                <a:gd name="connsiteX33" fmla="*/ 476093 w 915597"/>
                <a:gd name="connsiteY33" fmla="*/ 46673 h 617714"/>
                <a:gd name="connsiteX34" fmla="*/ 476730 w 915597"/>
                <a:gd name="connsiteY34" fmla="*/ 45988 h 617714"/>
                <a:gd name="connsiteX35" fmla="*/ 504752 w 915597"/>
                <a:gd name="connsiteY35" fmla="*/ 15911 h 617714"/>
                <a:gd name="connsiteX36" fmla="*/ 545795 w 915597"/>
                <a:gd name="connsiteY36" fmla="*/ 838 h 617714"/>
                <a:gd name="connsiteX37" fmla="*/ 593827 w 915597"/>
                <a:gd name="connsiteY37" fmla="*/ 6306 h 617714"/>
                <a:gd name="connsiteX38" fmla="*/ 631126 w 915597"/>
                <a:gd name="connsiteY38" fmla="*/ 32407 h 617714"/>
                <a:gd name="connsiteX39" fmla="*/ 632239 w 915597"/>
                <a:gd name="connsiteY39" fmla="*/ 33186 h 617714"/>
                <a:gd name="connsiteX40" fmla="*/ 719381 w 915597"/>
                <a:gd name="connsiteY40" fmla="*/ 459 h 617714"/>
                <a:gd name="connsiteX0" fmla="*/ 719381 w 915597"/>
                <a:gd name="connsiteY0" fmla="*/ 459 h 615539"/>
                <a:gd name="connsiteX1" fmla="*/ 751408 w 915597"/>
                <a:gd name="connsiteY1" fmla="*/ 7787 h 615539"/>
                <a:gd name="connsiteX2" fmla="*/ 811838 w 915597"/>
                <a:gd name="connsiteY2" fmla="*/ 77078 h 615539"/>
                <a:gd name="connsiteX3" fmla="*/ 812172 w 915597"/>
                <a:gd name="connsiteY3" fmla="*/ 77249 h 615539"/>
                <a:gd name="connsiteX4" fmla="*/ 859887 w 915597"/>
                <a:gd name="connsiteY4" fmla="*/ 101779 h 615539"/>
                <a:gd name="connsiteX5" fmla="*/ 889393 w 915597"/>
                <a:gd name="connsiteY5" fmla="*/ 144328 h 615539"/>
                <a:gd name="connsiteX6" fmla="*/ 885922 w 915597"/>
                <a:gd name="connsiteY6" fmla="*/ 217250 h 615539"/>
                <a:gd name="connsiteX7" fmla="*/ 911279 w 915597"/>
                <a:gd name="connsiteY7" fmla="*/ 328746 h 615539"/>
                <a:gd name="connsiteX8" fmla="*/ 792492 w 915597"/>
                <a:gd name="connsiteY8" fmla="*/ 426344 h 615539"/>
                <a:gd name="connsiteX9" fmla="*/ 749968 w 915597"/>
                <a:gd name="connsiteY9" fmla="*/ 509973 h 615539"/>
                <a:gd name="connsiteX10" fmla="*/ 605188 w 915597"/>
                <a:gd name="connsiteY10" fmla="*/ 520099 h 615539"/>
                <a:gd name="connsiteX11" fmla="*/ 501726 w 915597"/>
                <a:gd name="connsiteY11" fmla="*/ 609316 h 615539"/>
                <a:gd name="connsiteX12" fmla="*/ 349601 w 915597"/>
                <a:gd name="connsiteY12" fmla="*/ 554858 h 615539"/>
                <a:gd name="connsiteX13" fmla="*/ 313390 w 915597"/>
                <a:gd name="connsiteY13" fmla="*/ 566554 h 615539"/>
                <a:gd name="connsiteX14" fmla="*/ 323017 w 915597"/>
                <a:gd name="connsiteY14" fmla="*/ 568497 h 615539"/>
                <a:gd name="connsiteX15" fmla="*/ 354198 w 915597"/>
                <a:gd name="connsiteY15" fmla="*/ 615539 h 615539"/>
                <a:gd name="connsiteX16" fmla="*/ 314688 w 915597"/>
                <a:gd name="connsiteY16" fmla="*/ 589618 h 615539"/>
                <a:gd name="connsiteX17" fmla="*/ 260180 w 915597"/>
                <a:gd name="connsiteY17" fmla="*/ 589618 h 615539"/>
                <a:gd name="connsiteX18" fmla="*/ 267044 w 915597"/>
                <a:gd name="connsiteY18" fmla="*/ 579439 h 615539"/>
                <a:gd name="connsiteX19" fmla="*/ 274832 w 915597"/>
                <a:gd name="connsiteY19" fmla="*/ 574188 h 615539"/>
                <a:gd name="connsiteX20" fmla="*/ 224262 w 915597"/>
                <a:gd name="connsiteY20" fmla="*/ 571410 h 615539"/>
                <a:gd name="connsiteX21" fmla="*/ 123625 w 915597"/>
                <a:gd name="connsiteY21" fmla="*/ 501053 h 615539"/>
                <a:gd name="connsiteX22" fmla="*/ 24269 w 915597"/>
                <a:gd name="connsiteY22" fmla="*/ 441178 h 615539"/>
                <a:gd name="connsiteX23" fmla="*/ 45499 w 915597"/>
                <a:gd name="connsiteY23" fmla="*/ 360357 h 615539"/>
                <a:gd name="connsiteX24" fmla="*/ 668 w 915597"/>
                <a:gd name="connsiteY24" fmla="*/ 277437 h 615539"/>
                <a:gd name="connsiteX25" fmla="*/ 82541 w 915597"/>
                <a:gd name="connsiteY25" fmla="*/ 203735 h 615539"/>
                <a:gd name="connsiteX26" fmla="*/ 83324 w 915597"/>
                <a:gd name="connsiteY26" fmla="*/ 201792 h 615539"/>
                <a:gd name="connsiteX27" fmla="*/ 83324 w 915597"/>
                <a:gd name="connsiteY27" fmla="*/ 201792 h 615539"/>
                <a:gd name="connsiteX28" fmla="*/ 119794 w 915597"/>
                <a:gd name="connsiteY28" fmla="*/ 95954 h 615539"/>
                <a:gd name="connsiteX29" fmla="*/ 297213 w 915597"/>
                <a:gd name="connsiteY29" fmla="*/ 71774 h 615539"/>
                <a:gd name="connsiteX30" fmla="*/ 297253 w 915597"/>
                <a:gd name="connsiteY30" fmla="*/ 71733 h 615539"/>
                <a:gd name="connsiteX31" fmla="*/ 332536 w 915597"/>
                <a:gd name="connsiteY31" fmla="*/ 35367 h 615539"/>
                <a:gd name="connsiteX32" fmla="*/ 476093 w 915597"/>
                <a:gd name="connsiteY32" fmla="*/ 46673 h 615539"/>
                <a:gd name="connsiteX33" fmla="*/ 476730 w 915597"/>
                <a:gd name="connsiteY33" fmla="*/ 45988 h 615539"/>
                <a:gd name="connsiteX34" fmla="*/ 504752 w 915597"/>
                <a:gd name="connsiteY34" fmla="*/ 15911 h 615539"/>
                <a:gd name="connsiteX35" fmla="*/ 545795 w 915597"/>
                <a:gd name="connsiteY35" fmla="*/ 838 h 615539"/>
                <a:gd name="connsiteX36" fmla="*/ 593827 w 915597"/>
                <a:gd name="connsiteY36" fmla="*/ 6306 h 615539"/>
                <a:gd name="connsiteX37" fmla="*/ 631126 w 915597"/>
                <a:gd name="connsiteY37" fmla="*/ 32407 h 615539"/>
                <a:gd name="connsiteX38" fmla="*/ 632239 w 915597"/>
                <a:gd name="connsiteY38" fmla="*/ 33186 h 615539"/>
                <a:gd name="connsiteX39" fmla="*/ 719381 w 915597"/>
                <a:gd name="connsiteY39" fmla="*/ 459 h 615539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0180 w 915597"/>
                <a:gd name="connsiteY16" fmla="*/ 589618 h 612922"/>
                <a:gd name="connsiteX17" fmla="*/ 267044 w 915597"/>
                <a:gd name="connsiteY17" fmla="*/ 579439 h 612922"/>
                <a:gd name="connsiteX18" fmla="*/ 274832 w 915597"/>
                <a:gd name="connsiteY18" fmla="*/ 574188 h 612922"/>
                <a:gd name="connsiteX19" fmla="*/ 224262 w 915597"/>
                <a:gd name="connsiteY19" fmla="*/ 571410 h 612922"/>
                <a:gd name="connsiteX20" fmla="*/ 123625 w 915597"/>
                <a:gd name="connsiteY20" fmla="*/ 501053 h 612922"/>
                <a:gd name="connsiteX21" fmla="*/ 24269 w 915597"/>
                <a:gd name="connsiteY21" fmla="*/ 441178 h 612922"/>
                <a:gd name="connsiteX22" fmla="*/ 45499 w 915597"/>
                <a:gd name="connsiteY22" fmla="*/ 360357 h 612922"/>
                <a:gd name="connsiteX23" fmla="*/ 668 w 915597"/>
                <a:gd name="connsiteY23" fmla="*/ 277437 h 612922"/>
                <a:gd name="connsiteX24" fmla="*/ 82541 w 915597"/>
                <a:gd name="connsiteY24" fmla="*/ 203735 h 612922"/>
                <a:gd name="connsiteX25" fmla="*/ 83324 w 915597"/>
                <a:gd name="connsiteY25" fmla="*/ 201792 h 612922"/>
                <a:gd name="connsiteX26" fmla="*/ 83324 w 915597"/>
                <a:gd name="connsiteY26" fmla="*/ 201792 h 612922"/>
                <a:gd name="connsiteX27" fmla="*/ 119794 w 915597"/>
                <a:gd name="connsiteY27" fmla="*/ 95954 h 612922"/>
                <a:gd name="connsiteX28" fmla="*/ 297213 w 915597"/>
                <a:gd name="connsiteY28" fmla="*/ 71774 h 612922"/>
                <a:gd name="connsiteX29" fmla="*/ 297253 w 915597"/>
                <a:gd name="connsiteY29" fmla="*/ 71733 h 612922"/>
                <a:gd name="connsiteX30" fmla="*/ 332536 w 915597"/>
                <a:gd name="connsiteY30" fmla="*/ 35367 h 612922"/>
                <a:gd name="connsiteX31" fmla="*/ 476093 w 915597"/>
                <a:gd name="connsiteY31" fmla="*/ 46673 h 612922"/>
                <a:gd name="connsiteX32" fmla="*/ 476730 w 915597"/>
                <a:gd name="connsiteY32" fmla="*/ 45988 h 612922"/>
                <a:gd name="connsiteX33" fmla="*/ 504752 w 915597"/>
                <a:gd name="connsiteY33" fmla="*/ 15911 h 612922"/>
                <a:gd name="connsiteX34" fmla="*/ 545795 w 915597"/>
                <a:gd name="connsiteY34" fmla="*/ 838 h 612922"/>
                <a:gd name="connsiteX35" fmla="*/ 593827 w 915597"/>
                <a:gd name="connsiteY35" fmla="*/ 6306 h 612922"/>
                <a:gd name="connsiteX36" fmla="*/ 631126 w 915597"/>
                <a:gd name="connsiteY36" fmla="*/ 32407 h 612922"/>
                <a:gd name="connsiteX37" fmla="*/ 632239 w 915597"/>
                <a:gd name="connsiteY37" fmla="*/ 33186 h 612922"/>
                <a:gd name="connsiteX38" fmla="*/ 719381 w 915597"/>
                <a:gd name="connsiteY38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7044 w 915597"/>
                <a:gd name="connsiteY16" fmla="*/ 579439 h 612922"/>
                <a:gd name="connsiteX17" fmla="*/ 274832 w 915597"/>
                <a:gd name="connsiteY17" fmla="*/ 574188 h 612922"/>
                <a:gd name="connsiteX18" fmla="*/ 224262 w 915597"/>
                <a:gd name="connsiteY18" fmla="*/ 571410 h 612922"/>
                <a:gd name="connsiteX19" fmla="*/ 123625 w 915597"/>
                <a:gd name="connsiteY19" fmla="*/ 501053 h 612922"/>
                <a:gd name="connsiteX20" fmla="*/ 24269 w 915597"/>
                <a:gd name="connsiteY20" fmla="*/ 441178 h 612922"/>
                <a:gd name="connsiteX21" fmla="*/ 45499 w 915597"/>
                <a:gd name="connsiteY21" fmla="*/ 360357 h 612922"/>
                <a:gd name="connsiteX22" fmla="*/ 668 w 915597"/>
                <a:gd name="connsiteY22" fmla="*/ 277437 h 612922"/>
                <a:gd name="connsiteX23" fmla="*/ 82541 w 915597"/>
                <a:gd name="connsiteY23" fmla="*/ 203735 h 612922"/>
                <a:gd name="connsiteX24" fmla="*/ 83324 w 915597"/>
                <a:gd name="connsiteY24" fmla="*/ 201792 h 612922"/>
                <a:gd name="connsiteX25" fmla="*/ 83324 w 915597"/>
                <a:gd name="connsiteY25" fmla="*/ 201792 h 612922"/>
                <a:gd name="connsiteX26" fmla="*/ 119794 w 915597"/>
                <a:gd name="connsiteY26" fmla="*/ 95954 h 612922"/>
                <a:gd name="connsiteX27" fmla="*/ 297213 w 915597"/>
                <a:gd name="connsiteY27" fmla="*/ 71774 h 612922"/>
                <a:gd name="connsiteX28" fmla="*/ 297253 w 915597"/>
                <a:gd name="connsiteY28" fmla="*/ 71733 h 612922"/>
                <a:gd name="connsiteX29" fmla="*/ 332536 w 915597"/>
                <a:gd name="connsiteY29" fmla="*/ 35367 h 612922"/>
                <a:gd name="connsiteX30" fmla="*/ 476093 w 915597"/>
                <a:gd name="connsiteY30" fmla="*/ 46673 h 612922"/>
                <a:gd name="connsiteX31" fmla="*/ 476730 w 915597"/>
                <a:gd name="connsiteY31" fmla="*/ 45988 h 612922"/>
                <a:gd name="connsiteX32" fmla="*/ 504752 w 915597"/>
                <a:gd name="connsiteY32" fmla="*/ 15911 h 612922"/>
                <a:gd name="connsiteX33" fmla="*/ 545795 w 915597"/>
                <a:gd name="connsiteY33" fmla="*/ 838 h 612922"/>
                <a:gd name="connsiteX34" fmla="*/ 593827 w 915597"/>
                <a:gd name="connsiteY34" fmla="*/ 6306 h 612922"/>
                <a:gd name="connsiteX35" fmla="*/ 631126 w 915597"/>
                <a:gd name="connsiteY35" fmla="*/ 32407 h 612922"/>
                <a:gd name="connsiteX36" fmla="*/ 632239 w 915597"/>
                <a:gd name="connsiteY36" fmla="*/ 33186 h 612922"/>
                <a:gd name="connsiteX37" fmla="*/ 719381 w 915597"/>
                <a:gd name="connsiteY37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267044 w 915597"/>
                <a:gd name="connsiteY15" fmla="*/ 579439 h 612922"/>
                <a:gd name="connsiteX16" fmla="*/ 274832 w 915597"/>
                <a:gd name="connsiteY16" fmla="*/ 574188 h 612922"/>
                <a:gd name="connsiteX17" fmla="*/ 224262 w 915597"/>
                <a:gd name="connsiteY17" fmla="*/ 571410 h 612922"/>
                <a:gd name="connsiteX18" fmla="*/ 123625 w 915597"/>
                <a:gd name="connsiteY18" fmla="*/ 501053 h 612922"/>
                <a:gd name="connsiteX19" fmla="*/ 24269 w 915597"/>
                <a:gd name="connsiteY19" fmla="*/ 441178 h 612922"/>
                <a:gd name="connsiteX20" fmla="*/ 45499 w 915597"/>
                <a:gd name="connsiteY20" fmla="*/ 360357 h 612922"/>
                <a:gd name="connsiteX21" fmla="*/ 668 w 915597"/>
                <a:gd name="connsiteY21" fmla="*/ 277437 h 612922"/>
                <a:gd name="connsiteX22" fmla="*/ 82541 w 915597"/>
                <a:gd name="connsiteY22" fmla="*/ 203735 h 612922"/>
                <a:gd name="connsiteX23" fmla="*/ 83324 w 915597"/>
                <a:gd name="connsiteY23" fmla="*/ 201792 h 612922"/>
                <a:gd name="connsiteX24" fmla="*/ 83324 w 915597"/>
                <a:gd name="connsiteY24" fmla="*/ 201792 h 612922"/>
                <a:gd name="connsiteX25" fmla="*/ 119794 w 915597"/>
                <a:gd name="connsiteY25" fmla="*/ 95954 h 612922"/>
                <a:gd name="connsiteX26" fmla="*/ 297213 w 915597"/>
                <a:gd name="connsiteY26" fmla="*/ 71774 h 612922"/>
                <a:gd name="connsiteX27" fmla="*/ 297253 w 915597"/>
                <a:gd name="connsiteY27" fmla="*/ 71733 h 612922"/>
                <a:gd name="connsiteX28" fmla="*/ 332536 w 915597"/>
                <a:gd name="connsiteY28" fmla="*/ 35367 h 612922"/>
                <a:gd name="connsiteX29" fmla="*/ 476093 w 915597"/>
                <a:gd name="connsiteY29" fmla="*/ 46673 h 612922"/>
                <a:gd name="connsiteX30" fmla="*/ 476730 w 915597"/>
                <a:gd name="connsiteY30" fmla="*/ 45988 h 612922"/>
                <a:gd name="connsiteX31" fmla="*/ 504752 w 915597"/>
                <a:gd name="connsiteY31" fmla="*/ 15911 h 612922"/>
                <a:gd name="connsiteX32" fmla="*/ 545795 w 915597"/>
                <a:gd name="connsiteY32" fmla="*/ 838 h 612922"/>
                <a:gd name="connsiteX33" fmla="*/ 593827 w 915597"/>
                <a:gd name="connsiteY33" fmla="*/ 6306 h 612922"/>
                <a:gd name="connsiteX34" fmla="*/ 631126 w 915597"/>
                <a:gd name="connsiteY34" fmla="*/ 32407 h 612922"/>
                <a:gd name="connsiteX35" fmla="*/ 632239 w 915597"/>
                <a:gd name="connsiteY35" fmla="*/ 33186 h 612922"/>
                <a:gd name="connsiteX36" fmla="*/ 719381 w 915597"/>
                <a:gd name="connsiteY36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67044 w 915597"/>
                <a:gd name="connsiteY14" fmla="*/ 579439 h 612922"/>
                <a:gd name="connsiteX15" fmla="*/ 274832 w 915597"/>
                <a:gd name="connsiteY15" fmla="*/ 574188 h 612922"/>
                <a:gd name="connsiteX16" fmla="*/ 224262 w 915597"/>
                <a:gd name="connsiteY16" fmla="*/ 571410 h 612922"/>
                <a:gd name="connsiteX17" fmla="*/ 123625 w 915597"/>
                <a:gd name="connsiteY17" fmla="*/ 501053 h 612922"/>
                <a:gd name="connsiteX18" fmla="*/ 24269 w 915597"/>
                <a:gd name="connsiteY18" fmla="*/ 441178 h 612922"/>
                <a:gd name="connsiteX19" fmla="*/ 45499 w 915597"/>
                <a:gd name="connsiteY19" fmla="*/ 360357 h 612922"/>
                <a:gd name="connsiteX20" fmla="*/ 668 w 915597"/>
                <a:gd name="connsiteY20" fmla="*/ 277437 h 612922"/>
                <a:gd name="connsiteX21" fmla="*/ 82541 w 915597"/>
                <a:gd name="connsiteY21" fmla="*/ 203735 h 612922"/>
                <a:gd name="connsiteX22" fmla="*/ 83324 w 915597"/>
                <a:gd name="connsiteY22" fmla="*/ 201792 h 612922"/>
                <a:gd name="connsiteX23" fmla="*/ 83324 w 915597"/>
                <a:gd name="connsiteY23" fmla="*/ 201792 h 612922"/>
                <a:gd name="connsiteX24" fmla="*/ 119794 w 915597"/>
                <a:gd name="connsiteY24" fmla="*/ 95954 h 612922"/>
                <a:gd name="connsiteX25" fmla="*/ 297213 w 915597"/>
                <a:gd name="connsiteY25" fmla="*/ 71774 h 612922"/>
                <a:gd name="connsiteX26" fmla="*/ 297253 w 915597"/>
                <a:gd name="connsiteY26" fmla="*/ 71733 h 612922"/>
                <a:gd name="connsiteX27" fmla="*/ 332536 w 915597"/>
                <a:gd name="connsiteY27" fmla="*/ 35367 h 612922"/>
                <a:gd name="connsiteX28" fmla="*/ 476093 w 915597"/>
                <a:gd name="connsiteY28" fmla="*/ 46673 h 612922"/>
                <a:gd name="connsiteX29" fmla="*/ 476730 w 915597"/>
                <a:gd name="connsiteY29" fmla="*/ 45988 h 612922"/>
                <a:gd name="connsiteX30" fmla="*/ 504752 w 915597"/>
                <a:gd name="connsiteY30" fmla="*/ 15911 h 612922"/>
                <a:gd name="connsiteX31" fmla="*/ 545795 w 915597"/>
                <a:gd name="connsiteY31" fmla="*/ 838 h 612922"/>
                <a:gd name="connsiteX32" fmla="*/ 593827 w 915597"/>
                <a:gd name="connsiteY32" fmla="*/ 6306 h 612922"/>
                <a:gd name="connsiteX33" fmla="*/ 631126 w 915597"/>
                <a:gd name="connsiteY33" fmla="*/ 32407 h 612922"/>
                <a:gd name="connsiteX34" fmla="*/ 632239 w 915597"/>
                <a:gd name="connsiteY34" fmla="*/ 33186 h 612922"/>
                <a:gd name="connsiteX35" fmla="*/ 719381 w 915597"/>
                <a:gd name="connsiteY35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74832 w 915597"/>
                <a:gd name="connsiteY14" fmla="*/ 574188 h 612922"/>
                <a:gd name="connsiteX15" fmla="*/ 224262 w 915597"/>
                <a:gd name="connsiteY15" fmla="*/ 571410 h 612922"/>
                <a:gd name="connsiteX16" fmla="*/ 123625 w 915597"/>
                <a:gd name="connsiteY16" fmla="*/ 501053 h 612922"/>
                <a:gd name="connsiteX17" fmla="*/ 24269 w 915597"/>
                <a:gd name="connsiteY17" fmla="*/ 441178 h 612922"/>
                <a:gd name="connsiteX18" fmla="*/ 45499 w 915597"/>
                <a:gd name="connsiteY18" fmla="*/ 360357 h 612922"/>
                <a:gd name="connsiteX19" fmla="*/ 668 w 915597"/>
                <a:gd name="connsiteY19" fmla="*/ 277437 h 612922"/>
                <a:gd name="connsiteX20" fmla="*/ 82541 w 915597"/>
                <a:gd name="connsiteY20" fmla="*/ 203735 h 612922"/>
                <a:gd name="connsiteX21" fmla="*/ 83324 w 915597"/>
                <a:gd name="connsiteY21" fmla="*/ 201792 h 612922"/>
                <a:gd name="connsiteX22" fmla="*/ 83324 w 915597"/>
                <a:gd name="connsiteY22" fmla="*/ 201792 h 612922"/>
                <a:gd name="connsiteX23" fmla="*/ 119794 w 915597"/>
                <a:gd name="connsiteY23" fmla="*/ 95954 h 612922"/>
                <a:gd name="connsiteX24" fmla="*/ 297213 w 915597"/>
                <a:gd name="connsiteY24" fmla="*/ 71774 h 612922"/>
                <a:gd name="connsiteX25" fmla="*/ 297253 w 915597"/>
                <a:gd name="connsiteY25" fmla="*/ 71733 h 612922"/>
                <a:gd name="connsiteX26" fmla="*/ 332536 w 915597"/>
                <a:gd name="connsiteY26" fmla="*/ 35367 h 612922"/>
                <a:gd name="connsiteX27" fmla="*/ 476093 w 915597"/>
                <a:gd name="connsiteY27" fmla="*/ 46673 h 612922"/>
                <a:gd name="connsiteX28" fmla="*/ 476730 w 915597"/>
                <a:gd name="connsiteY28" fmla="*/ 45988 h 612922"/>
                <a:gd name="connsiteX29" fmla="*/ 504752 w 915597"/>
                <a:gd name="connsiteY29" fmla="*/ 15911 h 612922"/>
                <a:gd name="connsiteX30" fmla="*/ 545795 w 915597"/>
                <a:gd name="connsiteY30" fmla="*/ 838 h 612922"/>
                <a:gd name="connsiteX31" fmla="*/ 593827 w 915597"/>
                <a:gd name="connsiteY31" fmla="*/ 6306 h 612922"/>
                <a:gd name="connsiteX32" fmla="*/ 631126 w 915597"/>
                <a:gd name="connsiteY32" fmla="*/ 32407 h 612922"/>
                <a:gd name="connsiteX33" fmla="*/ 632239 w 915597"/>
                <a:gd name="connsiteY33" fmla="*/ 33186 h 612922"/>
                <a:gd name="connsiteX34" fmla="*/ 719381 w 915597"/>
                <a:gd name="connsiteY34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24262 w 915597"/>
                <a:gd name="connsiteY14" fmla="*/ 571410 h 612922"/>
                <a:gd name="connsiteX15" fmla="*/ 123625 w 915597"/>
                <a:gd name="connsiteY15" fmla="*/ 501053 h 612922"/>
                <a:gd name="connsiteX16" fmla="*/ 24269 w 915597"/>
                <a:gd name="connsiteY16" fmla="*/ 441178 h 612922"/>
                <a:gd name="connsiteX17" fmla="*/ 45499 w 915597"/>
                <a:gd name="connsiteY17" fmla="*/ 360357 h 612922"/>
                <a:gd name="connsiteX18" fmla="*/ 668 w 915597"/>
                <a:gd name="connsiteY18" fmla="*/ 277437 h 612922"/>
                <a:gd name="connsiteX19" fmla="*/ 82541 w 915597"/>
                <a:gd name="connsiteY19" fmla="*/ 203735 h 612922"/>
                <a:gd name="connsiteX20" fmla="*/ 83324 w 915597"/>
                <a:gd name="connsiteY20" fmla="*/ 201792 h 612922"/>
                <a:gd name="connsiteX21" fmla="*/ 83324 w 915597"/>
                <a:gd name="connsiteY21" fmla="*/ 201792 h 612922"/>
                <a:gd name="connsiteX22" fmla="*/ 119794 w 915597"/>
                <a:gd name="connsiteY22" fmla="*/ 95954 h 612922"/>
                <a:gd name="connsiteX23" fmla="*/ 297213 w 915597"/>
                <a:gd name="connsiteY23" fmla="*/ 71774 h 612922"/>
                <a:gd name="connsiteX24" fmla="*/ 297253 w 915597"/>
                <a:gd name="connsiteY24" fmla="*/ 71733 h 612922"/>
                <a:gd name="connsiteX25" fmla="*/ 332536 w 915597"/>
                <a:gd name="connsiteY25" fmla="*/ 35367 h 612922"/>
                <a:gd name="connsiteX26" fmla="*/ 476093 w 915597"/>
                <a:gd name="connsiteY26" fmla="*/ 46673 h 612922"/>
                <a:gd name="connsiteX27" fmla="*/ 476730 w 915597"/>
                <a:gd name="connsiteY27" fmla="*/ 45988 h 612922"/>
                <a:gd name="connsiteX28" fmla="*/ 504752 w 915597"/>
                <a:gd name="connsiteY28" fmla="*/ 15911 h 612922"/>
                <a:gd name="connsiteX29" fmla="*/ 545795 w 915597"/>
                <a:gd name="connsiteY29" fmla="*/ 838 h 612922"/>
                <a:gd name="connsiteX30" fmla="*/ 593827 w 915597"/>
                <a:gd name="connsiteY30" fmla="*/ 6306 h 612922"/>
                <a:gd name="connsiteX31" fmla="*/ 631126 w 915597"/>
                <a:gd name="connsiteY31" fmla="*/ 32407 h 612922"/>
                <a:gd name="connsiteX32" fmla="*/ 632239 w 915597"/>
                <a:gd name="connsiteY32" fmla="*/ 33186 h 612922"/>
                <a:gd name="connsiteX33" fmla="*/ 719381 w 915597"/>
                <a:gd name="connsiteY33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15597" h="612922">
                  <a:moveTo>
                    <a:pt x="719381" y="459"/>
                  </a:moveTo>
                  <a:cubicBezTo>
                    <a:pt x="730215" y="1296"/>
                    <a:pt x="741025" y="3709"/>
                    <a:pt x="751408" y="7787"/>
                  </a:cubicBezTo>
                  <a:cubicBezTo>
                    <a:pt x="783052" y="20210"/>
                    <a:pt x="805742" y="46219"/>
                    <a:pt x="811838" y="77078"/>
                  </a:cubicBezTo>
                  <a:lnTo>
                    <a:pt x="812172" y="77249"/>
                  </a:lnTo>
                  <a:lnTo>
                    <a:pt x="859887" y="101779"/>
                  </a:lnTo>
                  <a:cubicBezTo>
                    <a:pt x="873222" y="113341"/>
                    <a:pt x="883467" y="127877"/>
                    <a:pt x="889393" y="144328"/>
                  </a:cubicBezTo>
                  <a:cubicBezTo>
                    <a:pt x="898008" y="168210"/>
                    <a:pt x="896780" y="194148"/>
                    <a:pt x="885922" y="217250"/>
                  </a:cubicBezTo>
                  <a:cubicBezTo>
                    <a:pt x="912613" y="248932"/>
                    <a:pt x="921947" y="290002"/>
                    <a:pt x="911279" y="328746"/>
                  </a:cubicBezTo>
                  <a:cubicBezTo>
                    <a:pt x="897098" y="380254"/>
                    <a:pt x="850150" y="418828"/>
                    <a:pt x="792492" y="426344"/>
                  </a:cubicBezTo>
                  <a:cubicBezTo>
                    <a:pt x="792217" y="458494"/>
                    <a:pt x="776702" y="488985"/>
                    <a:pt x="749968" y="509973"/>
                  </a:cubicBezTo>
                  <a:cubicBezTo>
                    <a:pt x="709349" y="541868"/>
                    <a:pt x="650675" y="545967"/>
                    <a:pt x="605188" y="520099"/>
                  </a:cubicBezTo>
                  <a:cubicBezTo>
                    <a:pt x="590477" y="564530"/>
                    <a:pt x="551086" y="598495"/>
                    <a:pt x="501726" y="609316"/>
                  </a:cubicBezTo>
                  <a:cubicBezTo>
                    <a:pt x="443560" y="622065"/>
                    <a:pt x="382854" y="600339"/>
                    <a:pt x="349601" y="554858"/>
                  </a:cubicBezTo>
                  <a:cubicBezTo>
                    <a:pt x="297341" y="573475"/>
                    <a:pt x="266042" y="565893"/>
                    <a:pt x="224262" y="571410"/>
                  </a:cubicBezTo>
                  <a:cubicBezTo>
                    <a:pt x="183273" y="561652"/>
                    <a:pt x="146401" y="537408"/>
                    <a:pt x="123625" y="501053"/>
                  </a:cubicBezTo>
                  <a:cubicBezTo>
                    <a:pt x="78879" y="505832"/>
                    <a:pt x="36863" y="480518"/>
                    <a:pt x="24269" y="441178"/>
                  </a:cubicBezTo>
                  <a:cubicBezTo>
                    <a:pt x="15146" y="412716"/>
                    <a:pt x="23211" y="381998"/>
                    <a:pt x="45499" y="360357"/>
                  </a:cubicBezTo>
                  <a:cubicBezTo>
                    <a:pt x="13876" y="343381"/>
                    <a:pt x="-3735" y="310806"/>
                    <a:pt x="668" y="277437"/>
                  </a:cubicBezTo>
                  <a:cubicBezTo>
                    <a:pt x="5833" y="238366"/>
                    <a:pt x="39827" y="207762"/>
                    <a:pt x="82541" y="203735"/>
                  </a:cubicBezTo>
                  <a:lnTo>
                    <a:pt x="83324" y="201792"/>
                  </a:lnTo>
                  <a:lnTo>
                    <a:pt x="83324" y="201792"/>
                  </a:lnTo>
                  <a:cubicBezTo>
                    <a:pt x="77588" y="163317"/>
                    <a:pt x="90965" y="124516"/>
                    <a:pt x="119794" y="95954"/>
                  </a:cubicBezTo>
                  <a:cubicBezTo>
                    <a:pt x="165345" y="50842"/>
                    <a:pt x="239196" y="40787"/>
                    <a:pt x="297213" y="71774"/>
                  </a:cubicBezTo>
                  <a:cubicBezTo>
                    <a:pt x="297226" y="71760"/>
                    <a:pt x="297240" y="71747"/>
                    <a:pt x="297253" y="71733"/>
                  </a:cubicBezTo>
                  <a:lnTo>
                    <a:pt x="332536" y="35367"/>
                  </a:lnTo>
                  <a:cubicBezTo>
                    <a:pt x="375215" y="8411"/>
                    <a:pt x="435739" y="10403"/>
                    <a:pt x="476093" y="46673"/>
                  </a:cubicBezTo>
                  <a:lnTo>
                    <a:pt x="476730" y="45988"/>
                  </a:lnTo>
                  <a:lnTo>
                    <a:pt x="504752" y="15911"/>
                  </a:lnTo>
                  <a:cubicBezTo>
                    <a:pt x="516722" y="8038"/>
                    <a:pt x="530756" y="2780"/>
                    <a:pt x="545795" y="838"/>
                  </a:cubicBezTo>
                  <a:cubicBezTo>
                    <a:pt x="562347" y="-1304"/>
                    <a:pt x="578889" y="717"/>
                    <a:pt x="593827" y="6306"/>
                  </a:cubicBezTo>
                  <a:lnTo>
                    <a:pt x="631126" y="32407"/>
                  </a:lnTo>
                  <a:lnTo>
                    <a:pt x="632239" y="33186"/>
                  </a:lnTo>
                  <a:cubicBezTo>
                    <a:pt x="654179" y="9637"/>
                    <a:pt x="686881" y="-2050"/>
                    <a:pt x="719381" y="4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2" name="자유형: 도형 61">
              <a:extLst>
                <a:ext uri="{FF2B5EF4-FFF2-40B4-BE49-F238E27FC236}">
                  <a16:creationId xmlns="" xmlns:a16="http://schemas.microsoft.com/office/drawing/2014/main" id="{2D5A9854-4928-4170-9211-60A33C3C142C}"/>
                </a:ext>
              </a:extLst>
            </p:cNvPr>
            <p:cNvSpPr/>
            <p:nvPr/>
          </p:nvSpPr>
          <p:spPr>
            <a:xfrm>
              <a:off x="4800500" y="1661173"/>
              <a:ext cx="508822" cy="340617"/>
            </a:xfrm>
            <a:custGeom>
              <a:avLst/>
              <a:gdLst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47531 w 915597"/>
                <a:gd name="connsiteY17" fmla="*/ 603222 h 617714"/>
                <a:gd name="connsiteX18" fmla="*/ 314688 w 915597"/>
                <a:gd name="connsiteY18" fmla="*/ 589618 h 617714"/>
                <a:gd name="connsiteX19" fmla="*/ 260180 w 915597"/>
                <a:gd name="connsiteY19" fmla="*/ 589618 h 617714"/>
                <a:gd name="connsiteX20" fmla="*/ 267044 w 915597"/>
                <a:gd name="connsiteY20" fmla="*/ 579439 h 617714"/>
                <a:gd name="connsiteX21" fmla="*/ 274832 w 915597"/>
                <a:gd name="connsiteY21" fmla="*/ 574188 h 617714"/>
                <a:gd name="connsiteX22" fmla="*/ 224262 w 915597"/>
                <a:gd name="connsiteY22" fmla="*/ 571410 h 617714"/>
                <a:gd name="connsiteX23" fmla="*/ 123625 w 915597"/>
                <a:gd name="connsiteY23" fmla="*/ 501053 h 617714"/>
                <a:gd name="connsiteX24" fmla="*/ 24269 w 915597"/>
                <a:gd name="connsiteY24" fmla="*/ 441178 h 617714"/>
                <a:gd name="connsiteX25" fmla="*/ 45499 w 915597"/>
                <a:gd name="connsiteY25" fmla="*/ 360357 h 617714"/>
                <a:gd name="connsiteX26" fmla="*/ 668 w 915597"/>
                <a:gd name="connsiteY26" fmla="*/ 277437 h 617714"/>
                <a:gd name="connsiteX27" fmla="*/ 82541 w 915597"/>
                <a:gd name="connsiteY27" fmla="*/ 203735 h 617714"/>
                <a:gd name="connsiteX28" fmla="*/ 83324 w 915597"/>
                <a:gd name="connsiteY28" fmla="*/ 201792 h 617714"/>
                <a:gd name="connsiteX29" fmla="*/ 83324 w 915597"/>
                <a:gd name="connsiteY29" fmla="*/ 201792 h 617714"/>
                <a:gd name="connsiteX30" fmla="*/ 119794 w 915597"/>
                <a:gd name="connsiteY30" fmla="*/ 95954 h 617714"/>
                <a:gd name="connsiteX31" fmla="*/ 297213 w 915597"/>
                <a:gd name="connsiteY31" fmla="*/ 71774 h 617714"/>
                <a:gd name="connsiteX32" fmla="*/ 297253 w 915597"/>
                <a:gd name="connsiteY32" fmla="*/ 71733 h 617714"/>
                <a:gd name="connsiteX33" fmla="*/ 332536 w 915597"/>
                <a:gd name="connsiteY33" fmla="*/ 35367 h 617714"/>
                <a:gd name="connsiteX34" fmla="*/ 476093 w 915597"/>
                <a:gd name="connsiteY34" fmla="*/ 46673 h 617714"/>
                <a:gd name="connsiteX35" fmla="*/ 476730 w 915597"/>
                <a:gd name="connsiteY35" fmla="*/ 45988 h 617714"/>
                <a:gd name="connsiteX36" fmla="*/ 504752 w 915597"/>
                <a:gd name="connsiteY36" fmla="*/ 15911 h 617714"/>
                <a:gd name="connsiteX37" fmla="*/ 545795 w 915597"/>
                <a:gd name="connsiteY37" fmla="*/ 838 h 617714"/>
                <a:gd name="connsiteX38" fmla="*/ 593827 w 915597"/>
                <a:gd name="connsiteY38" fmla="*/ 6306 h 617714"/>
                <a:gd name="connsiteX39" fmla="*/ 631126 w 915597"/>
                <a:gd name="connsiteY39" fmla="*/ 32407 h 617714"/>
                <a:gd name="connsiteX40" fmla="*/ 632239 w 915597"/>
                <a:gd name="connsiteY40" fmla="*/ 33186 h 617714"/>
                <a:gd name="connsiteX41" fmla="*/ 719381 w 915597"/>
                <a:gd name="connsiteY41" fmla="*/ 459 h 617714"/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14688 w 915597"/>
                <a:gd name="connsiteY17" fmla="*/ 589618 h 617714"/>
                <a:gd name="connsiteX18" fmla="*/ 260180 w 915597"/>
                <a:gd name="connsiteY18" fmla="*/ 589618 h 617714"/>
                <a:gd name="connsiteX19" fmla="*/ 267044 w 915597"/>
                <a:gd name="connsiteY19" fmla="*/ 579439 h 617714"/>
                <a:gd name="connsiteX20" fmla="*/ 274832 w 915597"/>
                <a:gd name="connsiteY20" fmla="*/ 574188 h 617714"/>
                <a:gd name="connsiteX21" fmla="*/ 224262 w 915597"/>
                <a:gd name="connsiteY21" fmla="*/ 571410 h 617714"/>
                <a:gd name="connsiteX22" fmla="*/ 123625 w 915597"/>
                <a:gd name="connsiteY22" fmla="*/ 501053 h 617714"/>
                <a:gd name="connsiteX23" fmla="*/ 24269 w 915597"/>
                <a:gd name="connsiteY23" fmla="*/ 441178 h 617714"/>
                <a:gd name="connsiteX24" fmla="*/ 45499 w 915597"/>
                <a:gd name="connsiteY24" fmla="*/ 360357 h 617714"/>
                <a:gd name="connsiteX25" fmla="*/ 668 w 915597"/>
                <a:gd name="connsiteY25" fmla="*/ 277437 h 617714"/>
                <a:gd name="connsiteX26" fmla="*/ 82541 w 915597"/>
                <a:gd name="connsiteY26" fmla="*/ 203735 h 617714"/>
                <a:gd name="connsiteX27" fmla="*/ 83324 w 915597"/>
                <a:gd name="connsiteY27" fmla="*/ 201792 h 617714"/>
                <a:gd name="connsiteX28" fmla="*/ 83324 w 915597"/>
                <a:gd name="connsiteY28" fmla="*/ 201792 h 617714"/>
                <a:gd name="connsiteX29" fmla="*/ 119794 w 915597"/>
                <a:gd name="connsiteY29" fmla="*/ 95954 h 617714"/>
                <a:gd name="connsiteX30" fmla="*/ 297213 w 915597"/>
                <a:gd name="connsiteY30" fmla="*/ 71774 h 617714"/>
                <a:gd name="connsiteX31" fmla="*/ 297253 w 915597"/>
                <a:gd name="connsiteY31" fmla="*/ 71733 h 617714"/>
                <a:gd name="connsiteX32" fmla="*/ 332536 w 915597"/>
                <a:gd name="connsiteY32" fmla="*/ 35367 h 617714"/>
                <a:gd name="connsiteX33" fmla="*/ 476093 w 915597"/>
                <a:gd name="connsiteY33" fmla="*/ 46673 h 617714"/>
                <a:gd name="connsiteX34" fmla="*/ 476730 w 915597"/>
                <a:gd name="connsiteY34" fmla="*/ 45988 h 617714"/>
                <a:gd name="connsiteX35" fmla="*/ 504752 w 915597"/>
                <a:gd name="connsiteY35" fmla="*/ 15911 h 617714"/>
                <a:gd name="connsiteX36" fmla="*/ 545795 w 915597"/>
                <a:gd name="connsiteY36" fmla="*/ 838 h 617714"/>
                <a:gd name="connsiteX37" fmla="*/ 593827 w 915597"/>
                <a:gd name="connsiteY37" fmla="*/ 6306 h 617714"/>
                <a:gd name="connsiteX38" fmla="*/ 631126 w 915597"/>
                <a:gd name="connsiteY38" fmla="*/ 32407 h 617714"/>
                <a:gd name="connsiteX39" fmla="*/ 632239 w 915597"/>
                <a:gd name="connsiteY39" fmla="*/ 33186 h 617714"/>
                <a:gd name="connsiteX40" fmla="*/ 719381 w 915597"/>
                <a:gd name="connsiteY40" fmla="*/ 459 h 617714"/>
                <a:gd name="connsiteX0" fmla="*/ 719381 w 915597"/>
                <a:gd name="connsiteY0" fmla="*/ 459 h 615539"/>
                <a:gd name="connsiteX1" fmla="*/ 751408 w 915597"/>
                <a:gd name="connsiteY1" fmla="*/ 7787 h 615539"/>
                <a:gd name="connsiteX2" fmla="*/ 811838 w 915597"/>
                <a:gd name="connsiteY2" fmla="*/ 77078 h 615539"/>
                <a:gd name="connsiteX3" fmla="*/ 812172 w 915597"/>
                <a:gd name="connsiteY3" fmla="*/ 77249 h 615539"/>
                <a:gd name="connsiteX4" fmla="*/ 859887 w 915597"/>
                <a:gd name="connsiteY4" fmla="*/ 101779 h 615539"/>
                <a:gd name="connsiteX5" fmla="*/ 889393 w 915597"/>
                <a:gd name="connsiteY5" fmla="*/ 144328 h 615539"/>
                <a:gd name="connsiteX6" fmla="*/ 885922 w 915597"/>
                <a:gd name="connsiteY6" fmla="*/ 217250 h 615539"/>
                <a:gd name="connsiteX7" fmla="*/ 911279 w 915597"/>
                <a:gd name="connsiteY7" fmla="*/ 328746 h 615539"/>
                <a:gd name="connsiteX8" fmla="*/ 792492 w 915597"/>
                <a:gd name="connsiteY8" fmla="*/ 426344 h 615539"/>
                <a:gd name="connsiteX9" fmla="*/ 749968 w 915597"/>
                <a:gd name="connsiteY9" fmla="*/ 509973 h 615539"/>
                <a:gd name="connsiteX10" fmla="*/ 605188 w 915597"/>
                <a:gd name="connsiteY10" fmla="*/ 520099 h 615539"/>
                <a:gd name="connsiteX11" fmla="*/ 501726 w 915597"/>
                <a:gd name="connsiteY11" fmla="*/ 609316 h 615539"/>
                <a:gd name="connsiteX12" fmla="*/ 349601 w 915597"/>
                <a:gd name="connsiteY12" fmla="*/ 554858 h 615539"/>
                <a:gd name="connsiteX13" fmla="*/ 313390 w 915597"/>
                <a:gd name="connsiteY13" fmla="*/ 566554 h 615539"/>
                <a:gd name="connsiteX14" fmla="*/ 323017 w 915597"/>
                <a:gd name="connsiteY14" fmla="*/ 568497 h 615539"/>
                <a:gd name="connsiteX15" fmla="*/ 354198 w 915597"/>
                <a:gd name="connsiteY15" fmla="*/ 615539 h 615539"/>
                <a:gd name="connsiteX16" fmla="*/ 314688 w 915597"/>
                <a:gd name="connsiteY16" fmla="*/ 589618 h 615539"/>
                <a:gd name="connsiteX17" fmla="*/ 260180 w 915597"/>
                <a:gd name="connsiteY17" fmla="*/ 589618 h 615539"/>
                <a:gd name="connsiteX18" fmla="*/ 267044 w 915597"/>
                <a:gd name="connsiteY18" fmla="*/ 579439 h 615539"/>
                <a:gd name="connsiteX19" fmla="*/ 274832 w 915597"/>
                <a:gd name="connsiteY19" fmla="*/ 574188 h 615539"/>
                <a:gd name="connsiteX20" fmla="*/ 224262 w 915597"/>
                <a:gd name="connsiteY20" fmla="*/ 571410 h 615539"/>
                <a:gd name="connsiteX21" fmla="*/ 123625 w 915597"/>
                <a:gd name="connsiteY21" fmla="*/ 501053 h 615539"/>
                <a:gd name="connsiteX22" fmla="*/ 24269 w 915597"/>
                <a:gd name="connsiteY22" fmla="*/ 441178 h 615539"/>
                <a:gd name="connsiteX23" fmla="*/ 45499 w 915597"/>
                <a:gd name="connsiteY23" fmla="*/ 360357 h 615539"/>
                <a:gd name="connsiteX24" fmla="*/ 668 w 915597"/>
                <a:gd name="connsiteY24" fmla="*/ 277437 h 615539"/>
                <a:gd name="connsiteX25" fmla="*/ 82541 w 915597"/>
                <a:gd name="connsiteY25" fmla="*/ 203735 h 615539"/>
                <a:gd name="connsiteX26" fmla="*/ 83324 w 915597"/>
                <a:gd name="connsiteY26" fmla="*/ 201792 h 615539"/>
                <a:gd name="connsiteX27" fmla="*/ 83324 w 915597"/>
                <a:gd name="connsiteY27" fmla="*/ 201792 h 615539"/>
                <a:gd name="connsiteX28" fmla="*/ 119794 w 915597"/>
                <a:gd name="connsiteY28" fmla="*/ 95954 h 615539"/>
                <a:gd name="connsiteX29" fmla="*/ 297213 w 915597"/>
                <a:gd name="connsiteY29" fmla="*/ 71774 h 615539"/>
                <a:gd name="connsiteX30" fmla="*/ 297253 w 915597"/>
                <a:gd name="connsiteY30" fmla="*/ 71733 h 615539"/>
                <a:gd name="connsiteX31" fmla="*/ 332536 w 915597"/>
                <a:gd name="connsiteY31" fmla="*/ 35367 h 615539"/>
                <a:gd name="connsiteX32" fmla="*/ 476093 w 915597"/>
                <a:gd name="connsiteY32" fmla="*/ 46673 h 615539"/>
                <a:gd name="connsiteX33" fmla="*/ 476730 w 915597"/>
                <a:gd name="connsiteY33" fmla="*/ 45988 h 615539"/>
                <a:gd name="connsiteX34" fmla="*/ 504752 w 915597"/>
                <a:gd name="connsiteY34" fmla="*/ 15911 h 615539"/>
                <a:gd name="connsiteX35" fmla="*/ 545795 w 915597"/>
                <a:gd name="connsiteY35" fmla="*/ 838 h 615539"/>
                <a:gd name="connsiteX36" fmla="*/ 593827 w 915597"/>
                <a:gd name="connsiteY36" fmla="*/ 6306 h 615539"/>
                <a:gd name="connsiteX37" fmla="*/ 631126 w 915597"/>
                <a:gd name="connsiteY37" fmla="*/ 32407 h 615539"/>
                <a:gd name="connsiteX38" fmla="*/ 632239 w 915597"/>
                <a:gd name="connsiteY38" fmla="*/ 33186 h 615539"/>
                <a:gd name="connsiteX39" fmla="*/ 719381 w 915597"/>
                <a:gd name="connsiteY39" fmla="*/ 459 h 615539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0180 w 915597"/>
                <a:gd name="connsiteY16" fmla="*/ 589618 h 612922"/>
                <a:gd name="connsiteX17" fmla="*/ 267044 w 915597"/>
                <a:gd name="connsiteY17" fmla="*/ 579439 h 612922"/>
                <a:gd name="connsiteX18" fmla="*/ 274832 w 915597"/>
                <a:gd name="connsiteY18" fmla="*/ 574188 h 612922"/>
                <a:gd name="connsiteX19" fmla="*/ 224262 w 915597"/>
                <a:gd name="connsiteY19" fmla="*/ 571410 h 612922"/>
                <a:gd name="connsiteX20" fmla="*/ 123625 w 915597"/>
                <a:gd name="connsiteY20" fmla="*/ 501053 h 612922"/>
                <a:gd name="connsiteX21" fmla="*/ 24269 w 915597"/>
                <a:gd name="connsiteY21" fmla="*/ 441178 h 612922"/>
                <a:gd name="connsiteX22" fmla="*/ 45499 w 915597"/>
                <a:gd name="connsiteY22" fmla="*/ 360357 h 612922"/>
                <a:gd name="connsiteX23" fmla="*/ 668 w 915597"/>
                <a:gd name="connsiteY23" fmla="*/ 277437 h 612922"/>
                <a:gd name="connsiteX24" fmla="*/ 82541 w 915597"/>
                <a:gd name="connsiteY24" fmla="*/ 203735 h 612922"/>
                <a:gd name="connsiteX25" fmla="*/ 83324 w 915597"/>
                <a:gd name="connsiteY25" fmla="*/ 201792 h 612922"/>
                <a:gd name="connsiteX26" fmla="*/ 83324 w 915597"/>
                <a:gd name="connsiteY26" fmla="*/ 201792 h 612922"/>
                <a:gd name="connsiteX27" fmla="*/ 119794 w 915597"/>
                <a:gd name="connsiteY27" fmla="*/ 95954 h 612922"/>
                <a:gd name="connsiteX28" fmla="*/ 297213 w 915597"/>
                <a:gd name="connsiteY28" fmla="*/ 71774 h 612922"/>
                <a:gd name="connsiteX29" fmla="*/ 297253 w 915597"/>
                <a:gd name="connsiteY29" fmla="*/ 71733 h 612922"/>
                <a:gd name="connsiteX30" fmla="*/ 332536 w 915597"/>
                <a:gd name="connsiteY30" fmla="*/ 35367 h 612922"/>
                <a:gd name="connsiteX31" fmla="*/ 476093 w 915597"/>
                <a:gd name="connsiteY31" fmla="*/ 46673 h 612922"/>
                <a:gd name="connsiteX32" fmla="*/ 476730 w 915597"/>
                <a:gd name="connsiteY32" fmla="*/ 45988 h 612922"/>
                <a:gd name="connsiteX33" fmla="*/ 504752 w 915597"/>
                <a:gd name="connsiteY33" fmla="*/ 15911 h 612922"/>
                <a:gd name="connsiteX34" fmla="*/ 545795 w 915597"/>
                <a:gd name="connsiteY34" fmla="*/ 838 h 612922"/>
                <a:gd name="connsiteX35" fmla="*/ 593827 w 915597"/>
                <a:gd name="connsiteY35" fmla="*/ 6306 h 612922"/>
                <a:gd name="connsiteX36" fmla="*/ 631126 w 915597"/>
                <a:gd name="connsiteY36" fmla="*/ 32407 h 612922"/>
                <a:gd name="connsiteX37" fmla="*/ 632239 w 915597"/>
                <a:gd name="connsiteY37" fmla="*/ 33186 h 612922"/>
                <a:gd name="connsiteX38" fmla="*/ 719381 w 915597"/>
                <a:gd name="connsiteY38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7044 w 915597"/>
                <a:gd name="connsiteY16" fmla="*/ 579439 h 612922"/>
                <a:gd name="connsiteX17" fmla="*/ 274832 w 915597"/>
                <a:gd name="connsiteY17" fmla="*/ 574188 h 612922"/>
                <a:gd name="connsiteX18" fmla="*/ 224262 w 915597"/>
                <a:gd name="connsiteY18" fmla="*/ 571410 h 612922"/>
                <a:gd name="connsiteX19" fmla="*/ 123625 w 915597"/>
                <a:gd name="connsiteY19" fmla="*/ 501053 h 612922"/>
                <a:gd name="connsiteX20" fmla="*/ 24269 w 915597"/>
                <a:gd name="connsiteY20" fmla="*/ 441178 h 612922"/>
                <a:gd name="connsiteX21" fmla="*/ 45499 w 915597"/>
                <a:gd name="connsiteY21" fmla="*/ 360357 h 612922"/>
                <a:gd name="connsiteX22" fmla="*/ 668 w 915597"/>
                <a:gd name="connsiteY22" fmla="*/ 277437 h 612922"/>
                <a:gd name="connsiteX23" fmla="*/ 82541 w 915597"/>
                <a:gd name="connsiteY23" fmla="*/ 203735 h 612922"/>
                <a:gd name="connsiteX24" fmla="*/ 83324 w 915597"/>
                <a:gd name="connsiteY24" fmla="*/ 201792 h 612922"/>
                <a:gd name="connsiteX25" fmla="*/ 83324 w 915597"/>
                <a:gd name="connsiteY25" fmla="*/ 201792 h 612922"/>
                <a:gd name="connsiteX26" fmla="*/ 119794 w 915597"/>
                <a:gd name="connsiteY26" fmla="*/ 95954 h 612922"/>
                <a:gd name="connsiteX27" fmla="*/ 297213 w 915597"/>
                <a:gd name="connsiteY27" fmla="*/ 71774 h 612922"/>
                <a:gd name="connsiteX28" fmla="*/ 297253 w 915597"/>
                <a:gd name="connsiteY28" fmla="*/ 71733 h 612922"/>
                <a:gd name="connsiteX29" fmla="*/ 332536 w 915597"/>
                <a:gd name="connsiteY29" fmla="*/ 35367 h 612922"/>
                <a:gd name="connsiteX30" fmla="*/ 476093 w 915597"/>
                <a:gd name="connsiteY30" fmla="*/ 46673 h 612922"/>
                <a:gd name="connsiteX31" fmla="*/ 476730 w 915597"/>
                <a:gd name="connsiteY31" fmla="*/ 45988 h 612922"/>
                <a:gd name="connsiteX32" fmla="*/ 504752 w 915597"/>
                <a:gd name="connsiteY32" fmla="*/ 15911 h 612922"/>
                <a:gd name="connsiteX33" fmla="*/ 545795 w 915597"/>
                <a:gd name="connsiteY33" fmla="*/ 838 h 612922"/>
                <a:gd name="connsiteX34" fmla="*/ 593827 w 915597"/>
                <a:gd name="connsiteY34" fmla="*/ 6306 h 612922"/>
                <a:gd name="connsiteX35" fmla="*/ 631126 w 915597"/>
                <a:gd name="connsiteY35" fmla="*/ 32407 h 612922"/>
                <a:gd name="connsiteX36" fmla="*/ 632239 w 915597"/>
                <a:gd name="connsiteY36" fmla="*/ 33186 h 612922"/>
                <a:gd name="connsiteX37" fmla="*/ 719381 w 915597"/>
                <a:gd name="connsiteY37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267044 w 915597"/>
                <a:gd name="connsiteY15" fmla="*/ 579439 h 612922"/>
                <a:gd name="connsiteX16" fmla="*/ 274832 w 915597"/>
                <a:gd name="connsiteY16" fmla="*/ 574188 h 612922"/>
                <a:gd name="connsiteX17" fmla="*/ 224262 w 915597"/>
                <a:gd name="connsiteY17" fmla="*/ 571410 h 612922"/>
                <a:gd name="connsiteX18" fmla="*/ 123625 w 915597"/>
                <a:gd name="connsiteY18" fmla="*/ 501053 h 612922"/>
                <a:gd name="connsiteX19" fmla="*/ 24269 w 915597"/>
                <a:gd name="connsiteY19" fmla="*/ 441178 h 612922"/>
                <a:gd name="connsiteX20" fmla="*/ 45499 w 915597"/>
                <a:gd name="connsiteY20" fmla="*/ 360357 h 612922"/>
                <a:gd name="connsiteX21" fmla="*/ 668 w 915597"/>
                <a:gd name="connsiteY21" fmla="*/ 277437 h 612922"/>
                <a:gd name="connsiteX22" fmla="*/ 82541 w 915597"/>
                <a:gd name="connsiteY22" fmla="*/ 203735 h 612922"/>
                <a:gd name="connsiteX23" fmla="*/ 83324 w 915597"/>
                <a:gd name="connsiteY23" fmla="*/ 201792 h 612922"/>
                <a:gd name="connsiteX24" fmla="*/ 83324 w 915597"/>
                <a:gd name="connsiteY24" fmla="*/ 201792 h 612922"/>
                <a:gd name="connsiteX25" fmla="*/ 119794 w 915597"/>
                <a:gd name="connsiteY25" fmla="*/ 95954 h 612922"/>
                <a:gd name="connsiteX26" fmla="*/ 297213 w 915597"/>
                <a:gd name="connsiteY26" fmla="*/ 71774 h 612922"/>
                <a:gd name="connsiteX27" fmla="*/ 297253 w 915597"/>
                <a:gd name="connsiteY27" fmla="*/ 71733 h 612922"/>
                <a:gd name="connsiteX28" fmla="*/ 332536 w 915597"/>
                <a:gd name="connsiteY28" fmla="*/ 35367 h 612922"/>
                <a:gd name="connsiteX29" fmla="*/ 476093 w 915597"/>
                <a:gd name="connsiteY29" fmla="*/ 46673 h 612922"/>
                <a:gd name="connsiteX30" fmla="*/ 476730 w 915597"/>
                <a:gd name="connsiteY30" fmla="*/ 45988 h 612922"/>
                <a:gd name="connsiteX31" fmla="*/ 504752 w 915597"/>
                <a:gd name="connsiteY31" fmla="*/ 15911 h 612922"/>
                <a:gd name="connsiteX32" fmla="*/ 545795 w 915597"/>
                <a:gd name="connsiteY32" fmla="*/ 838 h 612922"/>
                <a:gd name="connsiteX33" fmla="*/ 593827 w 915597"/>
                <a:gd name="connsiteY33" fmla="*/ 6306 h 612922"/>
                <a:gd name="connsiteX34" fmla="*/ 631126 w 915597"/>
                <a:gd name="connsiteY34" fmla="*/ 32407 h 612922"/>
                <a:gd name="connsiteX35" fmla="*/ 632239 w 915597"/>
                <a:gd name="connsiteY35" fmla="*/ 33186 h 612922"/>
                <a:gd name="connsiteX36" fmla="*/ 719381 w 915597"/>
                <a:gd name="connsiteY36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67044 w 915597"/>
                <a:gd name="connsiteY14" fmla="*/ 579439 h 612922"/>
                <a:gd name="connsiteX15" fmla="*/ 274832 w 915597"/>
                <a:gd name="connsiteY15" fmla="*/ 574188 h 612922"/>
                <a:gd name="connsiteX16" fmla="*/ 224262 w 915597"/>
                <a:gd name="connsiteY16" fmla="*/ 571410 h 612922"/>
                <a:gd name="connsiteX17" fmla="*/ 123625 w 915597"/>
                <a:gd name="connsiteY17" fmla="*/ 501053 h 612922"/>
                <a:gd name="connsiteX18" fmla="*/ 24269 w 915597"/>
                <a:gd name="connsiteY18" fmla="*/ 441178 h 612922"/>
                <a:gd name="connsiteX19" fmla="*/ 45499 w 915597"/>
                <a:gd name="connsiteY19" fmla="*/ 360357 h 612922"/>
                <a:gd name="connsiteX20" fmla="*/ 668 w 915597"/>
                <a:gd name="connsiteY20" fmla="*/ 277437 h 612922"/>
                <a:gd name="connsiteX21" fmla="*/ 82541 w 915597"/>
                <a:gd name="connsiteY21" fmla="*/ 203735 h 612922"/>
                <a:gd name="connsiteX22" fmla="*/ 83324 w 915597"/>
                <a:gd name="connsiteY22" fmla="*/ 201792 h 612922"/>
                <a:gd name="connsiteX23" fmla="*/ 83324 w 915597"/>
                <a:gd name="connsiteY23" fmla="*/ 201792 h 612922"/>
                <a:gd name="connsiteX24" fmla="*/ 119794 w 915597"/>
                <a:gd name="connsiteY24" fmla="*/ 95954 h 612922"/>
                <a:gd name="connsiteX25" fmla="*/ 297213 w 915597"/>
                <a:gd name="connsiteY25" fmla="*/ 71774 h 612922"/>
                <a:gd name="connsiteX26" fmla="*/ 297253 w 915597"/>
                <a:gd name="connsiteY26" fmla="*/ 71733 h 612922"/>
                <a:gd name="connsiteX27" fmla="*/ 332536 w 915597"/>
                <a:gd name="connsiteY27" fmla="*/ 35367 h 612922"/>
                <a:gd name="connsiteX28" fmla="*/ 476093 w 915597"/>
                <a:gd name="connsiteY28" fmla="*/ 46673 h 612922"/>
                <a:gd name="connsiteX29" fmla="*/ 476730 w 915597"/>
                <a:gd name="connsiteY29" fmla="*/ 45988 h 612922"/>
                <a:gd name="connsiteX30" fmla="*/ 504752 w 915597"/>
                <a:gd name="connsiteY30" fmla="*/ 15911 h 612922"/>
                <a:gd name="connsiteX31" fmla="*/ 545795 w 915597"/>
                <a:gd name="connsiteY31" fmla="*/ 838 h 612922"/>
                <a:gd name="connsiteX32" fmla="*/ 593827 w 915597"/>
                <a:gd name="connsiteY32" fmla="*/ 6306 h 612922"/>
                <a:gd name="connsiteX33" fmla="*/ 631126 w 915597"/>
                <a:gd name="connsiteY33" fmla="*/ 32407 h 612922"/>
                <a:gd name="connsiteX34" fmla="*/ 632239 w 915597"/>
                <a:gd name="connsiteY34" fmla="*/ 33186 h 612922"/>
                <a:gd name="connsiteX35" fmla="*/ 719381 w 915597"/>
                <a:gd name="connsiteY35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74832 w 915597"/>
                <a:gd name="connsiteY14" fmla="*/ 574188 h 612922"/>
                <a:gd name="connsiteX15" fmla="*/ 224262 w 915597"/>
                <a:gd name="connsiteY15" fmla="*/ 571410 h 612922"/>
                <a:gd name="connsiteX16" fmla="*/ 123625 w 915597"/>
                <a:gd name="connsiteY16" fmla="*/ 501053 h 612922"/>
                <a:gd name="connsiteX17" fmla="*/ 24269 w 915597"/>
                <a:gd name="connsiteY17" fmla="*/ 441178 h 612922"/>
                <a:gd name="connsiteX18" fmla="*/ 45499 w 915597"/>
                <a:gd name="connsiteY18" fmla="*/ 360357 h 612922"/>
                <a:gd name="connsiteX19" fmla="*/ 668 w 915597"/>
                <a:gd name="connsiteY19" fmla="*/ 277437 h 612922"/>
                <a:gd name="connsiteX20" fmla="*/ 82541 w 915597"/>
                <a:gd name="connsiteY20" fmla="*/ 203735 h 612922"/>
                <a:gd name="connsiteX21" fmla="*/ 83324 w 915597"/>
                <a:gd name="connsiteY21" fmla="*/ 201792 h 612922"/>
                <a:gd name="connsiteX22" fmla="*/ 83324 w 915597"/>
                <a:gd name="connsiteY22" fmla="*/ 201792 h 612922"/>
                <a:gd name="connsiteX23" fmla="*/ 119794 w 915597"/>
                <a:gd name="connsiteY23" fmla="*/ 95954 h 612922"/>
                <a:gd name="connsiteX24" fmla="*/ 297213 w 915597"/>
                <a:gd name="connsiteY24" fmla="*/ 71774 h 612922"/>
                <a:gd name="connsiteX25" fmla="*/ 297253 w 915597"/>
                <a:gd name="connsiteY25" fmla="*/ 71733 h 612922"/>
                <a:gd name="connsiteX26" fmla="*/ 332536 w 915597"/>
                <a:gd name="connsiteY26" fmla="*/ 35367 h 612922"/>
                <a:gd name="connsiteX27" fmla="*/ 476093 w 915597"/>
                <a:gd name="connsiteY27" fmla="*/ 46673 h 612922"/>
                <a:gd name="connsiteX28" fmla="*/ 476730 w 915597"/>
                <a:gd name="connsiteY28" fmla="*/ 45988 h 612922"/>
                <a:gd name="connsiteX29" fmla="*/ 504752 w 915597"/>
                <a:gd name="connsiteY29" fmla="*/ 15911 h 612922"/>
                <a:gd name="connsiteX30" fmla="*/ 545795 w 915597"/>
                <a:gd name="connsiteY30" fmla="*/ 838 h 612922"/>
                <a:gd name="connsiteX31" fmla="*/ 593827 w 915597"/>
                <a:gd name="connsiteY31" fmla="*/ 6306 h 612922"/>
                <a:gd name="connsiteX32" fmla="*/ 631126 w 915597"/>
                <a:gd name="connsiteY32" fmla="*/ 32407 h 612922"/>
                <a:gd name="connsiteX33" fmla="*/ 632239 w 915597"/>
                <a:gd name="connsiteY33" fmla="*/ 33186 h 612922"/>
                <a:gd name="connsiteX34" fmla="*/ 719381 w 915597"/>
                <a:gd name="connsiteY34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24262 w 915597"/>
                <a:gd name="connsiteY14" fmla="*/ 571410 h 612922"/>
                <a:gd name="connsiteX15" fmla="*/ 123625 w 915597"/>
                <a:gd name="connsiteY15" fmla="*/ 501053 h 612922"/>
                <a:gd name="connsiteX16" fmla="*/ 24269 w 915597"/>
                <a:gd name="connsiteY16" fmla="*/ 441178 h 612922"/>
                <a:gd name="connsiteX17" fmla="*/ 45499 w 915597"/>
                <a:gd name="connsiteY17" fmla="*/ 360357 h 612922"/>
                <a:gd name="connsiteX18" fmla="*/ 668 w 915597"/>
                <a:gd name="connsiteY18" fmla="*/ 277437 h 612922"/>
                <a:gd name="connsiteX19" fmla="*/ 82541 w 915597"/>
                <a:gd name="connsiteY19" fmla="*/ 203735 h 612922"/>
                <a:gd name="connsiteX20" fmla="*/ 83324 w 915597"/>
                <a:gd name="connsiteY20" fmla="*/ 201792 h 612922"/>
                <a:gd name="connsiteX21" fmla="*/ 83324 w 915597"/>
                <a:gd name="connsiteY21" fmla="*/ 201792 h 612922"/>
                <a:gd name="connsiteX22" fmla="*/ 119794 w 915597"/>
                <a:gd name="connsiteY22" fmla="*/ 95954 h 612922"/>
                <a:gd name="connsiteX23" fmla="*/ 297213 w 915597"/>
                <a:gd name="connsiteY23" fmla="*/ 71774 h 612922"/>
                <a:gd name="connsiteX24" fmla="*/ 297253 w 915597"/>
                <a:gd name="connsiteY24" fmla="*/ 71733 h 612922"/>
                <a:gd name="connsiteX25" fmla="*/ 332536 w 915597"/>
                <a:gd name="connsiteY25" fmla="*/ 35367 h 612922"/>
                <a:gd name="connsiteX26" fmla="*/ 476093 w 915597"/>
                <a:gd name="connsiteY26" fmla="*/ 46673 h 612922"/>
                <a:gd name="connsiteX27" fmla="*/ 476730 w 915597"/>
                <a:gd name="connsiteY27" fmla="*/ 45988 h 612922"/>
                <a:gd name="connsiteX28" fmla="*/ 504752 w 915597"/>
                <a:gd name="connsiteY28" fmla="*/ 15911 h 612922"/>
                <a:gd name="connsiteX29" fmla="*/ 545795 w 915597"/>
                <a:gd name="connsiteY29" fmla="*/ 838 h 612922"/>
                <a:gd name="connsiteX30" fmla="*/ 593827 w 915597"/>
                <a:gd name="connsiteY30" fmla="*/ 6306 h 612922"/>
                <a:gd name="connsiteX31" fmla="*/ 631126 w 915597"/>
                <a:gd name="connsiteY31" fmla="*/ 32407 h 612922"/>
                <a:gd name="connsiteX32" fmla="*/ 632239 w 915597"/>
                <a:gd name="connsiteY32" fmla="*/ 33186 h 612922"/>
                <a:gd name="connsiteX33" fmla="*/ 719381 w 915597"/>
                <a:gd name="connsiteY33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15597" h="612922">
                  <a:moveTo>
                    <a:pt x="719381" y="459"/>
                  </a:moveTo>
                  <a:cubicBezTo>
                    <a:pt x="730215" y="1296"/>
                    <a:pt x="741025" y="3709"/>
                    <a:pt x="751408" y="7787"/>
                  </a:cubicBezTo>
                  <a:cubicBezTo>
                    <a:pt x="783052" y="20210"/>
                    <a:pt x="805742" y="46219"/>
                    <a:pt x="811838" y="77078"/>
                  </a:cubicBezTo>
                  <a:lnTo>
                    <a:pt x="812172" y="77249"/>
                  </a:lnTo>
                  <a:lnTo>
                    <a:pt x="859887" y="101779"/>
                  </a:lnTo>
                  <a:cubicBezTo>
                    <a:pt x="873222" y="113341"/>
                    <a:pt x="883467" y="127877"/>
                    <a:pt x="889393" y="144328"/>
                  </a:cubicBezTo>
                  <a:cubicBezTo>
                    <a:pt x="898008" y="168210"/>
                    <a:pt x="896780" y="194148"/>
                    <a:pt x="885922" y="217250"/>
                  </a:cubicBezTo>
                  <a:cubicBezTo>
                    <a:pt x="912613" y="248932"/>
                    <a:pt x="921947" y="290002"/>
                    <a:pt x="911279" y="328746"/>
                  </a:cubicBezTo>
                  <a:cubicBezTo>
                    <a:pt x="897098" y="380254"/>
                    <a:pt x="850150" y="418828"/>
                    <a:pt x="792492" y="426344"/>
                  </a:cubicBezTo>
                  <a:cubicBezTo>
                    <a:pt x="792217" y="458494"/>
                    <a:pt x="776702" y="488985"/>
                    <a:pt x="749968" y="509973"/>
                  </a:cubicBezTo>
                  <a:cubicBezTo>
                    <a:pt x="709349" y="541868"/>
                    <a:pt x="650675" y="545967"/>
                    <a:pt x="605188" y="520099"/>
                  </a:cubicBezTo>
                  <a:cubicBezTo>
                    <a:pt x="590477" y="564530"/>
                    <a:pt x="551086" y="598495"/>
                    <a:pt x="501726" y="609316"/>
                  </a:cubicBezTo>
                  <a:cubicBezTo>
                    <a:pt x="443560" y="622065"/>
                    <a:pt x="382854" y="600339"/>
                    <a:pt x="349601" y="554858"/>
                  </a:cubicBezTo>
                  <a:cubicBezTo>
                    <a:pt x="297341" y="573475"/>
                    <a:pt x="266042" y="565893"/>
                    <a:pt x="224262" y="571410"/>
                  </a:cubicBezTo>
                  <a:cubicBezTo>
                    <a:pt x="183273" y="561652"/>
                    <a:pt x="146401" y="537408"/>
                    <a:pt x="123625" y="501053"/>
                  </a:cubicBezTo>
                  <a:cubicBezTo>
                    <a:pt x="78879" y="505832"/>
                    <a:pt x="36863" y="480518"/>
                    <a:pt x="24269" y="441178"/>
                  </a:cubicBezTo>
                  <a:cubicBezTo>
                    <a:pt x="15146" y="412716"/>
                    <a:pt x="23211" y="381998"/>
                    <a:pt x="45499" y="360357"/>
                  </a:cubicBezTo>
                  <a:cubicBezTo>
                    <a:pt x="13876" y="343381"/>
                    <a:pt x="-3735" y="310806"/>
                    <a:pt x="668" y="277437"/>
                  </a:cubicBezTo>
                  <a:cubicBezTo>
                    <a:pt x="5833" y="238366"/>
                    <a:pt x="39827" y="207762"/>
                    <a:pt x="82541" y="203735"/>
                  </a:cubicBezTo>
                  <a:lnTo>
                    <a:pt x="83324" y="201792"/>
                  </a:lnTo>
                  <a:lnTo>
                    <a:pt x="83324" y="201792"/>
                  </a:lnTo>
                  <a:cubicBezTo>
                    <a:pt x="77588" y="163317"/>
                    <a:pt x="90965" y="124516"/>
                    <a:pt x="119794" y="95954"/>
                  </a:cubicBezTo>
                  <a:cubicBezTo>
                    <a:pt x="165345" y="50842"/>
                    <a:pt x="239196" y="40787"/>
                    <a:pt x="297213" y="71774"/>
                  </a:cubicBezTo>
                  <a:cubicBezTo>
                    <a:pt x="297226" y="71760"/>
                    <a:pt x="297240" y="71747"/>
                    <a:pt x="297253" y="71733"/>
                  </a:cubicBezTo>
                  <a:lnTo>
                    <a:pt x="332536" y="35367"/>
                  </a:lnTo>
                  <a:cubicBezTo>
                    <a:pt x="375215" y="8411"/>
                    <a:pt x="435739" y="10403"/>
                    <a:pt x="476093" y="46673"/>
                  </a:cubicBezTo>
                  <a:lnTo>
                    <a:pt x="476730" y="45988"/>
                  </a:lnTo>
                  <a:lnTo>
                    <a:pt x="504752" y="15911"/>
                  </a:lnTo>
                  <a:cubicBezTo>
                    <a:pt x="516722" y="8038"/>
                    <a:pt x="530756" y="2780"/>
                    <a:pt x="545795" y="838"/>
                  </a:cubicBezTo>
                  <a:cubicBezTo>
                    <a:pt x="562347" y="-1304"/>
                    <a:pt x="578889" y="717"/>
                    <a:pt x="593827" y="6306"/>
                  </a:cubicBezTo>
                  <a:lnTo>
                    <a:pt x="631126" y="32407"/>
                  </a:lnTo>
                  <a:lnTo>
                    <a:pt x="632239" y="33186"/>
                  </a:lnTo>
                  <a:cubicBezTo>
                    <a:pt x="654179" y="9637"/>
                    <a:pt x="686881" y="-2050"/>
                    <a:pt x="719381" y="4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64" name="그룹 63">
            <a:extLst>
              <a:ext uri="{FF2B5EF4-FFF2-40B4-BE49-F238E27FC236}">
                <a16:creationId xmlns="" xmlns:a16="http://schemas.microsoft.com/office/drawing/2014/main" id="{E71A26D2-8289-4A2D-90AE-CF0F65BA561F}"/>
              </a:ext>
            </a:extLst>
          </p:cNvPr>
          <p:cNvGrpSpPr/>
          <p:nvPr/>
        </p:nvGrpSpPr>
        <p:grpSpPr>
          <a:xfrm rot="2224536">
            <a:off x="1850415" y="2424015"/>
            <a:ext cx="1315032" cy="1230087"/>
            <a:chOff x="4800500" y="1180556"/>
            <a:chExt cx="2203394" cy="2061065"/>
          </a:xfrm>
          <a:solidFill>
            <a:schemeClr val="accent5"/>
          </a:solidFill>
        </p:grpSpPr>
        <p:sp>
          <p:nvSpPr>
            <p:cNvPr id="65" name="Freeform 18">
              <a:extLst>
                <a:ext uri="{FF2B5EF4-FFF2-40B4-BE49-F238E27FC236}">
                  <a16:creationId xmlns="" xmlns:a16="http://schemas.microsoft.com/office/drawing/2014/main" id="{E0171F12-193F-4B50-9FFE-BB002C055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9545" y="1477329"/>
              <a:ext cx="1574285" cy="1764292"/>
            </a:xfrm>
            <a:custGeom>
              <a:avLst/>
              <a:gdLst>
                <a:gd name="T0" fmla="*/ 1131 w 2400"/>
                <a:gd name="T1" fmla="*/ 40 h 3356"/>
                <a:gd name="T2" fmla="*/ 1129 w 2400"/>
                <a:gd name="T3" fmla="*/ 60 h 3356"/>
                <a:gd name="T4" fmla="*/ 1071 w 2400"/>
                <a:gd name="T5" fmla="*/ 253 h 3356"/>
                <a:gd name="T6" fmla="*/ 1006 w 2400"/>
                <a:gd name="T7" fmla="*/ 665 h 3356"/>
                <a:gd name="T8" fmla="*/ 1020 w 2400"/>
                <a:gd name="T9" fmla="*/ 853 h 3356"/>
                <a:gd name="T10" fmla="*/ 1289 w 2400"/>
                <a:gd name="T11" fmla="*/ 678 h 3356"/>
                <a:gd name="T12" fmla="*/ 1480 w 2400"/>
                <a:gd name="T13" fmla="*/ 327 h 3356"/>
                <a:gd name="T14" fmla="*/ 1409 w 2400"/>
                <a:gd name="T15" fmla="*/ 565 h 3356"/>
                <a:gd name="T16" fmla="*/ 1226 w 2400"/>
                <a:gd name="T17" fmla="*/ 845 h 3356"/>
                <a:gd name="T18" fmla="*/ 1022 w 2400"/>
                <a:gd name="T19" fmla="*/ 1149 h 3356"/>
                <a:gd name="T20" fmla="*/ 1171 w 2400"/>
                <a:gd name="T21" fmla="*/ 1656 h 3356"/>
                <a:gd name="T22" fmla="*/ 1237 w 2400"/>
                <a:gd name="T23" fmla="*/ 1789 h 3356"/>
                <a:gd name="T24" fmla="*/ 1409 w 2400"/>
                <a:gd name="T25" fmla="*/ 1784 h 3356"/>
                <a:gd name="T26" fmla="*/ 1588 w 2400"/>
                <a:gd name="T27" fmla="*/ 1556 h 3356"/>
                <a:gd name="T28" fmla="*/ 1851 w 2400"/>
                <a:gd name="T29" fmla="*/ 893 h 3356"/>
                <a:gd name="T30" fmla="*/ 1953 w 2400"/>
                <a:gd name="T31" fmla="*/ 344 h 3356"/>
                <a:gd name="T32" fmla="*/ 1962 w 2400"/>
                <a:gd name="T33" fmla="*/ 582 h 3356"/>
                <a:gd name="T34" fmla="*/ 1935 w 2400"/>
                <a:gd name="T35" fmla="*/ 882 h 3356"/>
                <a:gd name="T36" fmla="*/ 1960 w 2400"/>
                <a:gd name="T37" fmla="*/ 1240 h 3356"/>
                <a:gd name="T38" fmla="*/ 2217 w 2400"/>
                <a:gd name="T39" fmla="*/ 1069 h 3356"/>
                <a:gd name="T40" fmla="*/ 1993 w 2400"/>
                <a:gd name="T41" fmla="*/ 1294 h 3356"/>
                <a:gd name="T42" fmla="*/ 1757 w 2400"/>
                <a:gd name="T43" fmla="*/ 1500 h 3356"/>
                <a:gd name="T44" fmla="*/ 1584 w 2400"/>
                <a:gd name="T45" fmla="*/ 1814 h 3356"/>
                <a:gd name="T46" fmla="*/ 1555 w 2400"/>
                <a:gd name="T47" fmla="*/ 1931 h 3356"/>
                <a:gd name="T48" fmla="*/ 1824 w 2400"/>
                <a:gd name="T49" fmla="*/ 1924 h 3356"/>
                <a:gd name="T50" fmla="*/ 2244 w 2400"/>
                <a:gd name="T51" fmla="*/ 1718 h 3356"/>
                <a:gd name="T52" fmla="*/ 2377 w 2400"/>
                <a:gd name="T53" fmla="*/ 1620 h 3356"/>
                <a:gd name="T54" fmla="*/ 2089 w 2400"/>
                <a:gd name="T55" fmla="*/ 1947 h 3356"/>
                <a:gd name="T56" fmla="*/ 1815 w 2400"/>
                <a:gd name="T57" fmla="*/ 2073 h 3356"/>
                <a:gd name="T58" fmla="*/ 1564 w 2400"/>
                <a:gd name="T59" fmla="*/ 2124 h 3356"/>
                <a:gd name="T60" fmla="*/ 1426 w 2400"/>
                <a:gd name="T61" fmla="*/ 2360 h 3356"/>
                <a:gd name="T62" fmla="*/ 1422 w 2400"/>
                <a:gd name="T63" fmla="*/ 2785 h 3356"/>
                <a:gd name="T64" fmla="*/ 1400 w 2400"/>
                <a:gd name="T65" fmla="*/ 3356 h 3356"/>
                <a:gd name="T66" fmla="*/ 1144 w 2400"/>
                <a:gd name="T67" fmla="*/ 3124 h 3356"/>
                <a:gd name="T68" fmla="*/ 1200 w 2400"/>
                <a:gd name="T69" fmla="*/ 2647 h 3356"/>
                <a:gd name="T70" fmla="*/ 1166 w 2400"/>
                <a:gd name="T71" fmla="*/ 2158 h 3356"/>
                <a:gd name="T72" fmla="*/ 1011 w 2400"/>
                <a:gd name="T73" fmla="*/ 1822 h 3356"/>
                <a:gd name="T74" fmla="*/ 779 w 2400"/>
                <a:gd name="T75" fmla="*/ 1782 h 3356"/>
                <a:gd name="T76" fmla="*/ 462 w 2400"/>
                <a:gd name="T77" fmla="*/ 1816 h 3356"/>
                <a:gd name="T78" fmla="*/ 124 w 2400"/>
                <a:gd name="T79" fmla="*/ 1724 h 3356"/>
                <a:gd name="T80" fmla="*/ 609 w 2400"/>
                <a:gd name="T81" fmla="*/ 1716 h 3356"/>
                <a:gd name="T82" fmla="*/ 451 w 2400"/>
                <a:gd name="T83" fmla="*/ 1322 h 3356"/>
                <a:gd name="T84" fmla="*/ 71 w 2400"/>
                <a:gd name="T85" fmla="*/ 1191 h 3356"/>
                <a:gd name="T86" fmla="*/ 59 w 2400"/>
                <a:gd name="T87" fmla="*/ 1154 h 3356"/>
                <a:gd name="T88" fmla="*/ 319 w 2400"/>
                <a:gd name="T89" fmla="*/ 1254 h 3356"/>
                <a:gd name="T90" fmla="*/ 477 w 2400"/>
                <a:gd name="T91" fmla="*/ 1229 h 3356"/>
                <a:gd name="T92" fmla="*/ 251 w 2400"/>
                <a:gd name="T93" fmla="*/ 644 h 3356"/>
                <a:gd name="T94" fmla="*/ 220 w 2400"/>
                <a:gd name="T95" fmla="*/ 469 h 3356"/>
                <a:gd name="T96" fmla="*/ 266 w 2400"/>
                <a:gd name="T97" fmla="*/ 604 h 3356"/>
                <a:gd name="T98" fmla="*/ 391 w 2400"/>
                <a:gd name="T99" fmla="*/ 942 h 3356"/>
                <a:gd name="T100" fmla="*/ 404 w 2400"/>
                <a:gd name="T101" fmla="*/ 956 h 3356"/>
                <a:gd name="T102" fmla="*/ 442 w 2400"/>
                <a:gd name="T103" fmla="*/ 889 h 3356"/>
                <a:gd name="T104" fmla="*/ 546 w 2400"/>
                <a:gd name="T105" fmla="*/ 605 h 3356"/>
                <a:gd name="T106" fmla="*/ 517 w 2400"/>
                <a:gd name="T107" fmla="*/ 847 h 3356"/>
                <a:gd name="T108" fmla="*/ 711 w 2400"/>
                <a:gd name="T109" fmla="*/ 1353 h 3356"/>
                <a:gd name="T110" fmla="*/ 937 w 2400"/>
                <a:gd name="T111" fmla="*/ 1160 h 3356"/>
                <a:gd name="T112" fmla="*/ 971 w 2400"/>
                <a:gd name="T113" fmla="*/ 511 h 3356"/>
                <a:gd name="T114" fmla="*/ 1137 w 2400"/>
                <a:gd name="T115" fmla="*/ 0 h 3356"/>
                <a:gd name="connsiteX0" fmla="*/ 4738 w 10000"/>
                <a:gd name="connsiteY0" fmla="*/ 0 h 10714"/>
                <a:gd name="connsiteX1" fmla="*/ 4721 w 10000"/>
                <a:gd name="connsiteY1" fmla="*/ 48 h 10714"/>
                <a:gd name="connsiteX2" fmla="*/ 4713 w 10000"/>
                <a:gd name="connsiteY2" fmla="*/ 80 h 10714"/>
                <a:gd name="connsiteX3" fmla="*/ 4704 w 10000"/>
                <a:gd name="connsiteY3" fmla="*/ 101 h 10714"/>
                <a:gd name="connsiteX4" fmla="*/ 4704 w 10000"/>
                <a:gd name="connsiteY4" fmla="*/ 113 h 10714"/>
                <a:gd name="connsiteX5" fmla="*/ 4713 w 10000"/>
                <a:gd name="connsiteY5" fmla="*/ 119 h 10714"/>
                <a:gd name="connsiteX6" fmla="*/ 4713 w 10000"/>
                <a:gd name="connsiteY6" fmla="*/ 125 h 10714"/>
                <a:gd name="connsiteX7" fmla="*/ 4721 w 10000"/>
                <a:gd name="connsiteY7" fmla="*/ 125 h 10714"/>
                <a:gd name="connsiteX8" fmla="*/ 4721 w 10000"/>
                <a:gd name="connsiteY8" fmla="*/ 125 h 10714"/>
                <a:gd name="connsiteX9" fmla="*/ 4721 w 10000"/>
                <a:gd name="connsiteY9" fmla="*/ 134 h 10714"/>
                <a:gd name="connsiteX10" fmla="*/ 4713 w 10000"/>
                <a:gd name="connsiteY10" fmla="*/ 152 h 10714"/>
                <a:gd name="connsiteX11" fmla="*/ 4704 w 10000"/>
                <a:gd name="connsiteY11" fmla="*/ 179 h 10714"/>
                <a:gd name="connsiteX12" fmla="*/ 4692 w 10000"/>
                <a:gd name="connsiteY12" fmla="*/ 221 h 10714"/>
                <a:gd name="connsiteX13" fmla="*/ 4667 w 10000"/>
                <a:gd name="connsiteY13" fmla="*/ 280 h 10714"/>
                <a:gd name="connsiteX14" fmla="*/ 4629 w 10000"/>
                <a:gd name="connsiteY14" fmla="*/ 364 h 10714"/>
                <a:gd name="connsiteX15" fmla="*/ 4592 w 10000"/>
                <a:gd name="connsiteY15" fmla="*/ 465 h 10714"/>
                <a:gd name="connsiteX16" fmla="*/ 4533 w 10000"/>
                <a:gd name="connsiteY16" fmla="*/ 596 h 10714"/>
                <a:gd name="connsiteX17" fmla="*/ 4463 w 10000"/>
                <a:gd name="connsiteY17" fmla="*/ 754 h 10714"/>
                <a:gd name="connsiteX18" fmla="*/ 4379 w 10000"/>
                <a:gd name="connsiteY18" fmla="*/ 1001 h 10714"/>
                <a:gd name="connsiteX19" fmla="*/ 4321 w 10000"/>
                <a:gd name="connsiteY19" fmla="*/ 1266 h 10714"/>
                <a:gd name="connsiteX20" fmla="*/ 4275 w 10000"/>
                <a:gd name="connsiteY20" fmla="*/ 1538 h 10714"/>
                <a:gd name="connsiteX21" fmla="*/ 4213 w 10000"/>
                <a:gd name="connsiteY21" fmla="*/ 1827 h 10714"/>
                <a:gd name="connsiteX22" fmla="*/ 4204 w 10000"/>
                <a:gd name="connsiteY22" fmla="*/ 1889 h 10714"/>
                <a:gd name="connsiteX23" fmla="*/ 4192 w 10000"/>
                <a:gd name="connsiteY23" fmla="*/ 1982 h 10714"/>
                <a:gd name="connsiteX24" fmla="*/ 4183 w 10000"/>
                <a:gd name="connsiteY24" fmla="*/ 2080 h 10714"/>
                <a:gd name="connsiteX25" fmla="*/ 4175 w 10000"/>
                <a:gd name="connsiteY25" fmla="*/ 2187 h 10714"/>
                <a:gd name="connsiteX26" fmla="*/ 4175 w 10000"/>
                <a:gd name="connsiteY26" fmla="*/ 2297 h 10714"/>
                <a:gd name="connsiteX27" fmla="*/ 4192 w 10000"/>
                <a:gd name="connsiteY27" fmla="*/ 2396 h 10714"/>
                <a:gd name="connsiteX28" fmla="*/ 4213 w 10000"/>
                <a:gd name="connsiteY28" fmla="*/ 2482 h 10714"/>
                <a:gd name="connsiteX29" fmla="*/ 4250 w 10000"/>
                <a:gd name="connsiteY29" fmla="*/ 2542 h 10714"/>
                <a:gd name="connsiteX30" fmla="*/ 4450 w 10000"/>
                <a:gd name="connsiteY30" fmla="*/ 2530 h 10714"/>
                <a:gd name="connsiteX31" fmla="*/ 4646 w 10000"/>
                <a:gd name="connsiteY31" fmla="*/ 2482 h 10714"/>
                <a:gd name="connsiteX32" fmla="*/ 4833 w 10000"/>
                <a:gd name="connsiteY32" fmla="*/ 2405 h 10714"/>
                <a:gd name="connsiteX33" fmla="*/ 5025 w 10000"/>
                <a:gd name="connsiteY33" fmla="*/ 2297 h 10714"/>
                <a:gd name="connsiteX34" fmla="*/ 5200 w 10000"/>
                <a:gd name="connsiteY34" fmla="*/ 2172 h 10714"/>
                <a:gd name="connsiteX35" fmla="*/ 5371 w 10000"/>
                <a:gd name="connsiteY35" fmla="*/ 2020 h 10714"/>
                <a:gd name="connsiteX36" fmla="*/ 5533 w 10000"/>
                <a:gd name="connsiteY36" fmla="*/ 1859 h 10714"/>
                <a:gd name="connsiteX37" fmla="*/ 5683 w 10000"/>
                <a:gd name="connsiteY37" fmla="*/ 1690 h 10714"/>
                <a:gd name="connsiteX38" fmla="*/ 5829 w 10000"/>
                <a:gd name="connsiteY38" fmla="*/ 1511 h 10714"/>
                <a:gd name="connsiteX39" fmla="*/ 5954 w 10000"/>
                <a:gd name="connsiteY39" fmla="*/ 1326 h 10714"/>
                <a:gd name="connsiteX40" fmla="*/ 6071 w 10000"/>
                <a:gd name="connsiteY40" fmla="*/ 1147 h 10714"/>
                <a:gd name="connsiteX41" fmla="*/ 6167 w 10000"/>
                <a:gd name="connsiteY41" fmla="*/ 974 h 10714"/>
                <a:gd name="connsiteX42" fmla="*/ 6213 w 10000"/>
                <a:gd name="connsiteY42" fmla="*/ 974 h 10714"/>
                <a:gd name="connsiteX43" fmla="*/ 6213 w 10000"/>
                <a:gd name="connsiteY43" fmla="*/ 992 h 10714"/>
                <a:gd name="connsiteX44" fmla="*/ 6138 w 10000"/>
                <a:gd name="connsiteY44" fmla="*/ 1165 h 10714"/>
                <a:gd name="connsiteX45" fmla="*/ 6054 w 10000"/>
                <a:gd name="connsiteY45" fmla="*/ 1344 h 10714"/>
                <a:gd name="connsiteX46" fmla="*/ 5963 w 10000"/>
                <a:gd name="connsiteY46" fmla="*/ 1517 h 10714"/>
                <a:gd name="connsiteX47" fmla="*/ 5871 w 10000"/>
                <a:gd name="connsiteY47" fmla="*/ 1684 h 10714"/>
                <a:gd name="connsiteX48" fmla="*/ 5775 w 10000"/>
                <a:gd name="connsiteY48" fmla="*/ 1847 h 10714"/>
                <a:gd name="connsiteX49" fmla="*/ 5667 w 10000"/>
                <a:gd name="connsiteY49" fmla="*/ 1999 h 10714"/>
                <a:gd name="connsiteX50" fmla="*/ 5554 w 10000"/>
                <a:gd name="connsiteY50" fmla="*/ 2145 h 10714"/>
                <a:gd name="connsiteX51" fmla="*/ 5417 w 10000"/>
                <a:gd name="connsiteY51" fmla="*/ 2279 h 10714"/>
                <a:gd name="connsiteX52" fmla="*/ 5275 w 10000"/>
                <a:gd name="connsiteY52" fmla="*/ 2411 h 10714"/>
                <a:gd name="connsiteX53" fmla="*/ 5108 w 10000"/>
                <a:gd name="connsiteY53" fmla="*/ 2518 h 10714"/>
                <a:gd name="connsiteX54" fmla="*/ 4917 w 10000"/>
                <a:gd name="connsiteY54" fmla="*/ 2616 h 10714"/>
                <a:gd name="connsiteX55" fmla="*/ 4704 w 10000"/>
                <a:gd name="connsiteY55" fmla="*/ 2703 h 10714"/>
                <a:gd name="connsiteX56" fmla="*/ 4479 w 10000"/>
                <a:gd name="connsiteY56" fmla="*/ 2768 h 10714"/>
                <a:gd name="connsiteX57" fmla="*/ 4213 w 10000"/>
                <a:gd name="connsiteY57" fmla="*/ 2813 h 10714"/>
                <a:gd name="connsiteX58" fmla="*/ 4221 w 10000"/>
                <a:gd name="connsiteY58" fmla="*/ 3126 h 10714"/>
                <a:gd name="connsiteX59" fmla="*/ 4258 w 10000"/>
                <a:gd name="connsiteY59" fmla="*/ 3424 h 10714"/>
                <a:gd name="connsiteX60" fmla="*/ 4321 w 10000"/>
                <a:gd name="connsiteY60" fmla="*/ 3707 h 10714"/>
                <a:gd name="connsiteX61" fmla="*/ 4404 w 10000"/>
                <a:gd name="connsiteY61" fmla="*/ 3975 h 10714"/>
                <a:gd name="connsiteX62" fmla="*/ 4508 w 10000"/>
                <a:gd name="connsiteY62" fmla="*/ 4231 h 10714"/>
                <a:gd name="connsiteX63" fmla="*/ 4621 w 10000"/>
                <a:gd name="connsiteY63" fmla="*/ 4476 h 10714"/>
                <a:gd name="connsiteX64" fmla="*/ 4750 w 10000"/>
                <a:gd name="connsiteY64" fmla="*/ 4708 h 10714"/>
                <a:gd name="connsiteX65" fmla="*/ 4879 w 10000"/>
                <a:gd name="connsiteY65" fmla="*/ 4934 h 10714"/>
                <a:gd name="connsiteX66" fmla="*/ 4917 w 10000"/>
                <a:gd name="connsiteY66" fmla="*/ 4988 h 10714"/>
                <a:gd name="connsiteX67" fmla="*/ 4950 w 10000"/>
                <a:gd name="connsiteY67" fmla="*/ 5054 h 10714"/>
                <a:gd name="connsiteX68" fmla="*/ 4996 w 10000"/>
                <a:gd name="connsiteY68" fmla="*/ 5125 h 10714"/>
                <a:gd name="connsiteX69" fmla="*/ 5038 w 10000"/>
                <a:gd name="connsiteY69" fmla="*/ 5200 h 10714"/>
                <a:gd name="connsiteX70" fmla="*/ 5092 w 10000"/>
                <a:gd name="connsiteY70" fmla="*/ 5271 h 10714"/>
                <a:gd name="connsiteX71" fmla="*/ 5154 w 10000"/>
                <a:gd name="connsiteY71" fmla="*/ 5331 h 10714"/>
                <a:gd name="connsiteX72" fmla="*/ 5229 w 10000"/>
                <a:gd name="connsiteY72" fmla="*/ 5384 h 10714"/>
                <a:gd name="connsiteX73" fmla="*/ 5313 w 10000"/>
                <a:gd name="connsiteY73" fmla="*/ 5423 h 10714"/>
                <a:gd name="connsiteX74" fmla="*/ 5413 w 10000"/>
                <a:gd name="connsiteY74" fmla="*/ 5438 h 10714"/>
                <a:gd name="connsiteX75" fmla="*/ 5517 w 10000"/>
                <a:gd name="connsiteY75" fmla="*/ 5435 h 10714"/>
                <a:gd name="connsiteX76" fmla="*/ 5704 w 10000"/>
                <a:gd name="connsiteY76" fmla="*/ 5390 h 10714"/>
                <a:gd name="connsiteX77" fmla="*/ 5871 w 10000"/>
                <a:gd name="connsiteY77" fmla="*/ 5316 h 10714"/>
                <a:gd name="connsiteX78" fmla="*/ 6033 w 10000"/>
                <a:gd name="connsiteY78" fmla="*/ 5223 h 10714"/>
                <a:gd name="connsiteX79" fmla="*/ 6167 w 10000"/>
                <a:gd name="connsiteY79" fmla="*/ 5113 h 10714"/>
                <a:gd name="connsiteX80" fmla="*/ 6296 w 10000"/>
                <a:gd name="connsiteY80" fmla="*/ 4994 h 10714"/>
                <a:gd name="connsiteX81" fmla="*/ 6417 w 10000"/>
                <a:gd name="connsiteY81" fmla="*/ 4869 h 10714"/>
                <a:gd name="connsiteX82" fmla="*/ 6525 w 10000"/>
                <a:gd name="connsiteY82" fmla="*/ 4750 h 10714"/>
                <a:gd name="connsiteX83" fmla="*/ 6617 w 10000"/>
                <a:gd name="connsiteY83" fmla="*/ 4636 h 10714"/>
                <a:gd name="connsiteX84" fmla="*/ 6821 w 10000"/>
                <a:gd name="connsiteY84" fmla="*/ 4377 h 10714"/>
                <a:gd name="connsiteX85" fmla="*/ 7017 w 10000"/>
                <a:gd name="connsiteY85" fmla="*/ 4085 h 10714"/>
                <a:gd name="connsiteX86" fmla="*/ 7213 w 10000"/>
                <a:gd name="connsiteY86" fmla="*/ 3766 h 10714"/>
                <a:gd name="connsiteX87" fmla="*/ 7396 w 10000"/>
                <a:gd name="connsiteY87" fmla="*/ 3418 h 10714"/>
                <a:gd name="connsiteX88" fmla="*/ 7563 w 10000"/>
                <a:gd name="connsiteY88" fmla="*/ 3051 h 10714"/>
                <a:gd name="connsiteX89" fmla="*/ 7713 w 10000"/>
                <a:gd name="connsiteY89" fmla="*/ 2661 h 10714"/>
                <a:gd name="connsiteX90" fmla="*/ 7850 w 10000"/>
                <a:gd name="connsiteY90" fmla="*/ 2253 h 10714"/>
                <a:gd name="connsiteX91" fmla="*/ 7950 w 10000"/>
                <a:gd name="connsiteY91" fmla="*/ 1830 h 10714"/>
                <a:gd name="connsiteX92" fmla="*/ 8025 w 10000"/>
                <a:gd name="connsiteY92" fmla="*/ 1397 h 10714"/>
                <a:gd name="connsiteX93" fmla="*/ 8071 w 10000"/>
                <a:gd name="connsiteY93" fmla="*/ 954 h 10714"/>
                <a:gd name="connsiteX94" fmla="*/ 8108 w 10000"/>
                <a:gd name="connsiteY94" fmla="*/ 974 h 10714"/>
                <a:gd name="connsiteX95" fmla="*/ 8138 w 10000"/>
                <a:gd name="connsiteY95" fmla="*/ 1025 h 10714"/>
                <a:gd name="connsiteX96" fmla="*/ 8163 w 10000"/>
                <a:gd name="connsiteY96" fmla="*/ 1100 h 10714"/>
                <a:gd name="connsiteX97" fmla="*/ 8175 w 10000"/>
                <a:gd name="connsiteY97" fmla="*/ 1198 h 10714"/>
                <a:gd name="connsiteX98" fmla="*/ 8183 w 10000"/>
                <a:gd name="connsiteY98" fmla="*/ 1311 h 10714"/>
                <a:gd name="connsiteX99" fmla="*/ 8183 w 10000"/>
                <a:gd name="connsiteY99" fmla="*/ 1442 h 10714"/>
                <a:gd name="connsiteX100" fmla="*/ 8183 w 10000"/>
                <a:gd name="connsiteY100" fmla="*/ 1582 h 10714"/>
                <a:gd name="connsiteX101" fmla="*/ 8175 w 10000"/>
                <a:gd name="connsiteY101" fmla="*/ 1734 h 10714"/>
                <a:gd name="connsiteX102" fmla="*/ 8163 w 10000"/>
                <a:gd name="connsiteY102" fmla="*/ 1889 h 10714"/>
                <a:gd name="connsiteX103" fmla="*/ 8146 w 10000"/>
                <a:gd name="connsiteY103" fmla="*/ 2047 h 10714"/>
                <a:gd name="connsiteX104" fmla="*/ 8121 w 10000"/>
                <a:gd name="connsiteY104" fmla="*/ 2205 h 10714"/>
                <a:gd name="connsiteX105" fmla="*/ 8108 w 10000"/>
                <a:gd name="connsiteY105" fmla="*/ 2357 h 10714"/>
                <a:gd name="connsiteX106" fmla="*/ 8083 w 10000"/>
                <a:gd name="connsiteY106" fmla="*/ 2497 h 10714"/>
                <a:gd name="connsiteX107" fmla="*/ 8063 w 10000"/>
                <a:gd name="connsiteY107" fmla="*/ 2628 h 10714"/>
                <a:gd name="connsiteX108" fmla="*/ 8038 w 10000"/>
                <a:gd name="connsiteY108" fmla="*/ 2741 h 10714"/>
                <a:gd name="connsiteX109" fmla="*/ 8017 w 10000"/>
                <a:gd name="connsiteY109" fmla="*/ 2834 h 10714"/>
                <a:gd name="connsiteX110" fmla="*/ 8000 w 10000"/>
                <a:gd name="connsiteY110" fmla="*/ 2908 h 10714"/>
                <a:gd name="connsiteX111" fmla="*/ 7700 w 10000"/>
                <a:gd name="connsiteY111" fmla="*/ 3754 h 10714"/>
                <a:gd name="connsiteX112" fmla="*/ 7942 w 10000"/>
                <a:gd name="connsiteY112" fmla="*/ 3737 h 10714"/>
                <a:gd name="connsiteX113" fmla="*/ 8167 w 10000"/>
                <a:gd name="connsiteY113" fmla="*/ 3695 h 10714"/>
                <a:gd name="connsiteX114" fmla="*/ 8379 w 10000"/>
                <a:gd name="connsiteY114" fmla="*/ 3635 h 10714"/>
                <a:gd name="connsiteX115" fmla="*/ 8583 w 10000"/>
                <a:gd name="connsiteY115" fmla="*/ 3558 h 10714"/>
                <a:gd name="connsiteX116" fmla="*/ 8767 w 10000"/>
                <a:gd name="connsiteY116" fmla="*/ 3471 h 10714"/>
                <a:gd name="connsiteX117" fmla="*/ 8933 w 10000"/>
                <a:gd name="connsiteY117" fmla="*/ 3376 h 10714"/>
                <a:gd name="connsiteX118" fmla="*/ 9092 w 10000"/>
                <a:gd name="connsiteY118" fmla="*/ 3278 h 10714"/>
                <a:gd name="connsiteX119" fmla="*/ 9238 w 10000"/>
                <a:gd name="connsiteY119" fmla="*/ 3185 h 10714"/>
                <a:gd name="connsiteX120" fmla="*/ 9250 w 10000"/>
                <a:gd name="connsiteY120" fmla="*/ 3230 h 10714"/>
                <a:gd name="connsiteX121" fmla="*/ 9117 w 10000"/>
                <a:gd name="connsiteY121" fmla="*/ 3376 h 10714"/>
                <a:gd name="connsiteX122" fmla="*/ 8954 w 10000"/>
                <a:gd name="connsiteY122" fmla="*/ 3516 h 10714"/>
                <a:gd name="connsiteX123" fmla="*/ 8758 w 10000"/>
                <a:gd name="connsiteY123" fmla="*/ 3641 h 10714"/>
                <a:gd name="connsiteX124" fmla="*/ 8538 w 10000"/>
                <a:gd name="connsiteY124" fmla="*/ 3754 h 10714"/>
                <a:gd name="connsiteX125" fmla="*/ 8304 w 10000"/>
                <a:gd name="connsiteY125" fmla="*/ 3856 h 10714"/>
                <a:gd name="connsiteX126" fmla="*/ 8054 w 10000"/>
                <a:gd name="connsiteY126" fmla="*/ 3945 h 10714"/>
                <a:gd name="connsiteX127" fmla="*/ 7796 w 10000"/>
                <a:gd name="connsiteY127" fmla="*/ 4014 h 10714"/>
                <a:gd name="connsiteX128" fmla="*/ 7533 w 10000"/>
                <a:gd name="connsiteY128" fmla="*/ 4064 h 10714"/>
                <a:gd name="connsiteX129" fmla="*/ 7479 w 10000"/>
                <a:gd name="connsiteY129" fmla="*/ 4184 h 10714"/>
                <a:gd name="connsiteX130" fmla="*/ 7404 w 10000"/>
                <a:gd name="connsiteY130" fmla="*/ 4324 h 10714"/>
                <a:gd name="connsiteX131" fmla="*/ 7321 w 10000"/>
                <a:gd name="connsiteY131" fmla="*/ 4470 h 10714"/>
                <a:gd name="connsiteX132" fmla="*/ 7213 w 10000"/>
                <a:gd name="connsiteY132" fmla="*/ 4628 h 10714"/>
                <a:gd name="connsiteX133" fmla="*/ 7100 w 10000"/>
                <a:gd name="connsiteY133" fmla="*/ 4794 h 10714"/>
                <a:gd name="connsiteX134" fmla="*/ 6979 w 10000"/>
                <a:gd name="connsiteY134" fmla="*/ 4958 h 10714"/>
                <a:gd name="connsiteX135" fmla="*/ 6850 w 10000"/>
                <a:gd name="connsiteY135" fmla="*/ 5113 h 10714"/>
                <a:gd name="connsiteX136" fmla="*/ 6721 w 10000"/>
                <a:gd name="connsiteY136" fmla="*/ 5265 h 10714"/>
                <a:gd name="connsiteX137" fmla="*/ 6600 w 10000"/>
                <a:gd name="connsiteY137" fmla="*/ 5405 h 10714"/>
                <a:gd name="connsiteX138" fmla="*/ 6471 w 10000"/>
                <a:gd name="connsiteY138" fmla="*/ 5530 h 10714"/>
                <a:gd name="connsiteX139" fmla="*/ 6358 w 10000"/>
                <a:gd name="connsiteY139" fmla="*/ 5641 h 10714"/>
                <a:gd name="connsiteX140" fmla="*/ 6250 w 10000"/>
                <a:gd name="connsiteY140" fmla="*/ 5721 h 10714"/>
                <a:gd name="connsiteX141" fmla="*/ 6267 w 10000"/>
                <a:gd name="connsiteY141" fmla="*/ 5781 h 10714"/>
                <a:gd name="connsiteX142" fmla="*/ 6296 w 10000"/>
                <a:gd name="connsiteY142" fmla="*/ 5793 h 10714"/>
                <a:gd name="connsiteX143" fmla="*/ 6479 w 10000"/>
                <a:gd name="connsiteY143" fmla="*/ 5754 h 10714"/>
                <a:gd name="connsiteX144" fmla="*/ 6663 w 10000"/>
                <a:gd name="connsiteY144" fmla="*/ 5736 h 10714"/>
                <a:gd name="connsiteX145" fmla="*/ 6858 w 10000"/>
                <a:gd name="connsiteY145" fmla="*/ 5736 h 10714"/>
                <a:gd name="connsiteX146" fmla="*/ 7046 w 10000"/>
                <a:gd name="connsiteY146" fmla="*/ 5742 h 10714"/>
                <a:gd name="connsiteX147" fmla="*/ 7246 w 10000"/>
                <a:gd name="connsiteY147" fmla="*/ 5748 h 10714"/>
                <a:gd name="connsiteX148" fmla="*/ 7425 w 10000"/>
                <a:gd name="connsiteY148" fmla="*/ 5748 h 10714"/>
                <a:gd name="connsiteX149" fmla="*/ 7600 w 10000"/>
                <a:gd name="connsiteY149" fmla="*/ 5733 h 10714"/>
                <a:gd name="connsiteX150" fmla="*/ 7950 w 10000"/>
                <a:gd name="connsiteY150" fmla="*/ 5673 h 10714"/>
                <a:gd name="connsiteX151" fmla="*/ 8275 w 10000"/>
                <a:gd name="connsiteY151" fmla="*/ 5596 h 10714"/>
                <a:gd name="connsiteX152" fmla="*/ 8579 w 10000"/>
                <a:gd name="connsiteY152" fmla="*/ 5504 h 10714"/>
                <a:gd name="connsiteX153" fmla="*/ 8858 w 10000"/>
                <a:gd name="connsiteY153" fmla="*/ 5390 h 10714"/>
                <a:gd name="connsiteX154" fmla="*/ 9117 w 10000"/>
                <a:gd name="connsiteY154" fmla="*/ 5265 h 10714"/>
                <a:gd name="connsiteX155" fmla="*/ 9350 w 10000"/>
                <a:gd name="connsiteY155" fmla="*/ 5119 h 10714"/>
                <a:gd name="connsiteX156" fmla="*/ 9563 w 10000"/>
                <a:gd name="connsiteY156" fmla="*/ 4967 h 10714"/>
                <a:gd name="connsiteX157" fmla="*/ 9758 w 10000"/>
                <a:gd name="connsiteY157" fmla="*/ 4794 h 10714"/>
                <a:gd name="connsiteX158" fmla="*/ 9933 w 10000"/>
                <a:gd name="connsiteY158" fmla="*/ 4610 h 10714"/>
                <a:gd name="connsiteX159" fmla="*/ 10000 w 10000"/>
                <a:gd name="connsiteY159" fmla="*/ 4648 h 10714"/>
                <a:gd name="connsiteX160" fmla="*/ 10000 w 10000"/>
                <a:gd name="connsiteY160" fmla="*/ 4660 h 10714"/>
                <a:gd name="connsiteX161" fmla="*/ 9904 w 10000"/>
                <a:gd name="connsiteY161" fmla="*/ 4827 h 10714"/>
                <a:gd name="connsiteX162" fmla="*/ 9767 w 10000"/>
                <a:gd name="connsiteY162" fmla="*/ 5000 h 10714"/>
                <a:gd name="connsiteX163" fmla="*/ 9600 w 10000"/>
                <a:gd name="connsiteY163" fmla="*/ 5173 h 10714"/>
                <a:gd name="connsiteX164" fmla="*/ 9404 w 10000"/>
                <a:gd name="connsiteY164" fmla="*/ 5343 h 10714"/>
                <a:gd name="connsiteX165" fmla="*/ 9183 w 10000"/>
                <a:gd name="connsiteY165" fmla="*/ 5504 h 10714"/>
                <a:gd name="connsiteX166" fmla="*/ 8950 w 10000"/>
                <a:gd name="connsiteY166" fmla="*/ 5662 h 10714"/>
                <a:gd name="connsiteX167" fmla="*/ 8704 w 10000"/>
                <a:gd name="connsiteY167" fmla="*/ 5802 h 10714"/>
                <a:gd name="connsiteX168" fmla="*/ 8463 w 10000"/>
                <a:gd name="connsiteY168" fmla="*/ 5927 h 10714"/>
                <a:gd name="connsiteX169" fmla="*/ 8229 w 10000"/>
                <a:gd name="connsiteY169" fmla="*/ 6025 h 10714"/>
                <a:gd name="connsiteX170" fmla="*/ 8000 w 10000"/>
                <a:gd name="connsiteY170" fmla="*/ 6105 h 10714"/>
                <a:gd name="connsiteX171" fmla="*/ 7879 w 10000"/>
                <a:gd name="connsiteY171" fmla="*/ 6132 h 10714"/>
                <a:gd name="connsiteX172" fmla="*/ 7729 w 10000"/>
                <a:gd name="connsiteY172" fmla="*/ 6153 h 10714"/>
                <a:gd name="connsiteX173" fmla="*/ 7563 w 10000"/>
                <a:gd name="connsiteY173" fmla="*/ 6177 h 10714"/>
                <a:gd name="connsiteX174" fmla="*/ 7388 w 10000"/>
                <a:gd name="connsiteY174" fmla="*/ 6198 h 10714"/>
                <a:gd name="connsiteX175" fmla="*/ 7204 w 10000"/>
                <a:gd name="connsiteY175" fmla="*/ 6219 h 10714"/>
                <a:gd name="connsiteX176" fmla="*/ 7017 w 10000"/>
                <a:gd name="connsiteY176" fmla="*/ 6240 h 10714"/>
                <a:gd name="connsiteX177" fmla="*/ 6842 w 10000"/>
                <a:gd name="connsiteY177" fmla="*/ 6263 h 10714"/>
                <a:gd name="connsiteX178" fmla="*/ 6675 w 10000"/>
                <a:gd name="connsiteY178" fmla="*/ 6290 h 10714"/>
                <a:gd name="connsiteX179" fmla="*/ 6517 w 10000"/>
                <a:gd name="connsiteY179" fmla="*/ 6329 h 10714"/>
                <a:gd name="connsiteX180" fmla="*/ 6388 w 10000"/>
                <a:gd name="connsiteY180" fmla="*/ 6365 h 10714"/>
                <a:gd name="connsiteX181" fmla="*/ 6288 w 10000"/>
                <a:gd name="connsiteY181" fmla="*/ 6415 h 10714"/>
                <a:gd name="connsiteX182" fmla="*/ 6213 w 10000"/>
                <a:gd name="connsiteY182" fmla="*/ 6475 h 10714"/>
                <a:gd name="connsiteX183" fmla="*/ 6092 w 10000"/>
                <a:gd name="connsiteY183" fmla="*/ 6648 h 10714"/>
                <a:gd name="connsiteX184" fmla="*/ 6008 w 10000"/>
                <a:gd name="connsiteY184" fmla="*/ 6836 h 10714"/>
                <a:gd name="connsiteX185" fmla="*/ 5942 w 10000"/>
                <a:gd name="connsiteY185" fmla="*/ 7032 h 10714"/>
                <a:gd name="connsiteX186" fmla="*/ 5904 w 10000"/>
                <a:gd name="connsiteY186" fmla="*/ 7232 h 10714"/>
                <a:gd name="connsiteX187" fmla="*/ 5888 w 10000"/>
                <a:gd name="connsiteY187" fmla="*/ 7443 h 10714"/>
                <a:gd name="connsiteX188" fmla="*/ 5879 w 10000"/>
                <a:gd name="connsiteY188" fmla="*/ 7655 h 10714"/>
                <a:gd name="connsiteX189" fmla="*/ 5888 w 10000"/>
                <a:gd name="connsiteY189" fmla="*/ 7867 h 10714"/>
                <a:gd name="connsiteX190" fmla="*/ 5904 w 10000"/>
                <a:gd name="connsiteY190" fmla="*/ 8084 h 10714"/>
                <a:gd name="connsiteX191" fmla="*/ 5925 w 10000"/>
                <a:gd name="connsiteY191" fmla="*/ 8299 h 10714"/>
                <a:gd name="connsiteX192" fmla="*/ 5950 w 10000"/>
                <a:gd name="connsiteY192" fmla="*/ 8510 h 10714"/>
                <a:gd name="connsiteX193" fmla="*/ 5954 w 10000"/>
                <a:gd name="connsiteY193" fmla="*/ 8820 h 10714"/>
                <a:gd name="connsiteX194" fmla="*/ 5933 w 10000"/>
                <a:gd name="connsiteY194" fmla="*/ 9130 h 10714"/>
                <a:gd name="connsiteX195" fmla="*/ 5896 w 10000"/>
                <a:gd name="connsiteY195" fmla="*/ 9428 h 10714"/>
                <a:gd name="connsiteX196" fmla="*/ 5850 w 10000"/>
                <a:gd name="connsiteY196" fmla="*/ 9720 h 10714"/>
                <a:gd name="connsiteX197" fmla="*/ 5756 w 10000"/>
                <a:gd name="connsiteY197" fmla="*/ 10714 h 10714"/>
                <a:gd name="connsiteX198" fmla="*/ 4463 w 10000"/>
                <a:gd name="connsiteY198" fmla="*/ 10000 h 10714"/>
                <a:gd name="connsiteX199" fmla="*/ 4463 w 10000"/>
                <a:gd name="connsiteY199" fmla="*/ 9991 h 10714"/>
                <a:gd name="connsiteX200" fmla="*/ 4546 w 10000"/>
                <a:gd name="connsiteY200" fmla="*/ 9848 h 10714"/>
                <a:gd name="connsiteX201" fmla="*/ 4629 w 10000"/>
                <a:gd name="connsiteY201" fmla="*/ 9687 h 10714"/>
                <a:gd name="connsiteX202" fmla="*/ 4700 w 10000"/>
                <a:gd name="connsiteY202" fmla="*/ 9508 h 10714"/>
                <a:gd name="connsiteX203" fmla="*/ 4767 w 10000"/>
                <a:gd name="connsiteY203" fmla="*/ 9309 h 10714"/>
                <a:gd name="connsiteX204" fmla="*/ 4829 w 10000"/>
                <a:gd name="connsiteY204" fmla="*/ 9097 h 10714"/>
                <a:gd name="connsiteX205" fmla="*/ 4879 w 10000"/>
                <a:gd name="connsiteY205" fmla="*/ 8868 h 10714"/>
                <a:gd name="connsiteX206" fmla="*/ 4917 w 10000"/>
                <a:gd name="connsiteY206" fmla="*/ 8635 h 10714"/>
                <a:gd name="connsiteX207" fmla="*/ 4954 w 10000"/>
                <a:gd name="connsiteY207" fmla="*/ 8391 h 10714"/>
                <a:gd name="connsiteX208" fmla="*/ 4979 w 10000"/>
                <a:gd name="connsiteY208" fmla="*/ 8144 h 10714"/>
                <a:gd name="connsiteX209" fmla="*/ 5000 w 10000"/>
                <a:gd name="connsiteY209" fmla="*/ 7887 h 10714"/>
                <a:gd name="connsiteX210" fmla="*/ 5000 w 10000"/>
                <a:gd name="connsiteY210" fmla="*/ 7634 h 10714"/>
                <a:gd name="connsiteX211" fmla="*/ 5000 w 10000"/>
                <a:gd name="connsiteY211" fmla="*/ 7384 h 10714"/>
                <a:gd name="connsiteX212" fmla="*/ 4979 w 10000"/>
                <a:gd name="connsiteY212" fmla="*/ 7133 h 10714"/>
                <a:gd name="connsiteX213" fmla="*/ 4950 w 10000"/>
                <a:gd name="connsiteY213" fmla="*/ 6892 h 10714"/>
                <a:gd name="connsiteX214" fmla="*/ 4913 w 10000"/>
                <a:gd name="connsiteY214" fmla="*/ 6657 h 10714"/>
                <a:gd name="connsiteX215" fmla="*/ 4858 w 10000"/>
                <a:gd name="connsiteY215" fmla="*/ 6430 h 10714"/>
                <a:gd name="connsiteX216" fmla="*/ 4783 w 10000"/>
                <a:gd name="connsiteY216" fmla="*/ 6219 h 10714"/>
                <a:gd name="connsiteX217" fmla="*/ 4700 w 10000"/>
                <a:gd name="connsiteY217" fmla="*/ 6019 h 10714"/>
                <a:gd name="connsiteX218" fmla="*/ 4600 w 10000"/>
                <a:gd name="connsiteY218" fmla="*/ 5840 h 10714"/>
                <a:gd name="connsiteX219" fmla="*/ 4488 w 10000"/>
                <a:gd name="connsiteY219" fmla="*/ 5682 h 10714"/>
                <a:gd name="connsiteX220" fmla="*/ 4358 w 10000"/>
                <a:gd name="connsiteY220" fmla="*/ 5542 h 10714"/>
                <a:gd name="connsiteX221" fmla="*/ 4213 w 10000"/>
                <a:gd name="connsiteY221" fmla="*/ 5429 h 10714"/>
                <a:gd name="connsiteX222" fmla="*/ 4046 w 10000"/>
                <a:gd name="connsiteY222" fmla="*/ 5343 h 10714"/>
                <a:gd name="connsiteX223" fmla="*/ 3904 w 10000"/>
                <a:gd name="connsiteY223" fmla="*/ 5292 h 10714"/>
                <a:gd name="connsiteX224" fmla="*/ 3746 w 10000"/>
                <a:gd name="connsiteY224" fmla="*/ 5271 h 10714"/>
                <a:gd name="connsiteX225" fmla="*/ 3583 w 10000"/>
                <a:gd name="connsiteY225" fmla="*/ 5271 h 10714"/>
                <a:gd name="connsiteX226" fmla="*/ 3413 w 10000"/>
                <a:gd name="connsiteY226" fmla="*/ 5286 h 10714"/>
                <a:gd name="connsiteX227" fmla="*/ 3246 w 10000"/>
                <a:gd name="connsiteY227" fmla="*/ 5310 h 10714"/>
                <a:gd name="connsiteX228" fmla="*/ 3079 w 10000"/>
                <a:gd name="connsiteY228" fmla="*/ 5343 h 10714"/>
                <a:gd name="connsiteX229" fmla="*/ 2913 w 10000"/>
                <a:gd name="connsiteY229" fmla="*/ 5369 h 10714"/>
                <a:gd name="connsiteX230" fmla="*/ 2750 w 10000"/>
                <a:gd name="connsiteY230" fmla="*/ 5396 h 10714"/>
                <a:gd name="connsiteX231" fmla="*/ 2600 w 10000"/>
                <a:gd name="connsiteY231" fmla="*/ 5411 h 10714"/>
                <a:gd name="connsiteX232" fmla="*/ 2258 w 10000"/>
                <a:gd name="connsiteY232" fmla="*/ 5423 h 10714"/>
                <a:gd name="connsiteX233" fmla="*/ 1925 w 10000"/>
                <a:gd name="connsiteY233" fmla="*/ 5411 h 10714"/>
                <a:gd name="connsiteX234" fmla="*/ 1617 w 10000"/>
                <a:gd name="connsiteY234" fmla="*/ 5384 h 10714"/>
                <a:gd name="connsiteX235" fmla="*/ 1321 w 10000"/>
                <a:gd name="connsiteY235" fmla="*/ 5346 h 10714"/>
                <a:gd name="connsiteX236" fmla="*/ 1033 w 10000"/>
                <a:gd name="connsiteY236" fmla="*/ 5298 h 10714"/>
                <a:gd name="connsiteX237" fmla="*/ 758 w 10000"/>
                <a:gd name="connsiteY237" fmla="*/ 5250 h 10714"/>
                <a:gd name="connsiteX238" fmla="*/ 500 w 10000"/>
                <a:gd name="connsiteY238" fmla="*/ 5197 h 10714"/>
                <a:gd name="connsiteX239" fmla="*/ 517 w 10000"/>
                <a:gd name="connsiteY239" fmla="*/ 5137 h 10714"/>
                <a:gd name="connsiteX240" fmla="*/ 871 w 10000"/>
                <a:gd name="connsiteY240" fmla="*/ 5173 h 10714"/>
                <a:gd name="connsiteX241" fmla="*/ 1221 w 10000"/>
                <a:gd name="connsiteY241" fmla="*/ 5197 h 10714"/>
                <a:gd name="connsiteX242" fmla="*/ 1563 w 10000"/>
                <a:gd name="connsiteY242" fmla="*/ 5206 h 10714"/>
                <a:gd name="connsiteX243" fmla="*/ 1896 w 10000"/>
                <a:gd name="connsiteY243" fmla="*/ 5197 h 10714"/>
                <a:gd name="connsiteX244" fmla="*/ 2221 w 10000"/>
                <a:gd name="connsiteY244" fmla="*/ 5164 h 10714"/>
                <a:gd name="connsiteX245" fmla="*/ 2538 w 10000"/>
                <a:gd name="connsiteY245" fmla="*/ 5113 h 10714"/>
                <a:gd name="connsiteX246" fmla="*/ 2842 w 10000"/>
                <a:gd name="connsiteY246" fmla="*/ 5045 h 10714"/>
                <a:gd name="connsiteX247" fmla="*/ 3129 w 10000"/>
                <a:gd name="connsiteY247" fmla="*/ 4946 h 10714"/>
                <a:gd name="connsiteX248" fmla="*/ 3500 w 10000"/>
                <a:gd name="connsiteY248" fmla="*/ 4815 h 10714"/>
                <a:gd name="connsiteX249" fmla="*/ 2821 w 10000"/>
                <a:gd name="connsiteY249" fmla="*/ 4389 h 10714"/>
                <a:gd name="connsiteX250" fmla="*/ 2213 w 10000"/>
                <a:gd name="connsiteY250" fmla="*/ 3912 h 10714"/>
                <a:gd name="connsiteX251" fmla="*/ 1879 w 10000"/>
                <a:gd name="connsiteY251" fmla="*/ 3939 h 10714"/>
                <a:gd name="connsiteX252" fmla="*/ 1554 w 10000"/>
                <a:gd name="connsiteY252" fmla="*/ 3939 h 10714"/>
                <a:gd name="connsiteX253" fmla="*/ 1258 w 10000"/>
                <a:gd name="connsiteY253" fmla="*/ 3912 h 10714"/>
                <a:gd name="connsiteX254" fmla="*/ 979 w 10000"/>
                <a:gd name="connsiteY254" fmla="*/ 3856 h 10714"/>
                <a:gd name="connsiteX255" fmla="*/ 721 w 10000"/>
                <a:gd name="connsiteY255" fmla="*/ 3775 h 10714"/>
                <a:gd name="connsiteX256" fmla="*/ 496 w 10000"/>
                <a:gd name="connsiteY256" fmla="*/ 3674 h 10714"/>
                <a:gd name="connsiteX257" fmla="*/ 296 w 10000"/>
                <a:gd name="connsiteY257" fmla="*/ 3549 h 10714"/>
                <a:gd name="connsiteX258" fmla="*/ 129 w 10000"/>
                <a:gd name="connsiteY258" fmla="*/ 3403 h 10714"/>
                <a:gd name="connsiteX259" fmla="*/ 0 w 10000"/>
                <a:gd name="connsiteY259" fmla="*/ 3245 h 10714"/>
                <a:gd name="connsiteX260" fmla="*/ 17 w 10000"/>
                <a:gd name="connsiteY260" fmla="*/ 3218 h 10714"/>
                <a:gd name="connsiteX261" fmla="*/ 71 w 10000"/>
                <a:gd name="connsiteY261" fmla="*/ 3245 h 10714"/>
                <a:gd name="connsiteX262" fmla="*/ 138 w 10000"/>
                <a:gd name="connsiteY262" fmla="*/ 3349 h 10714"/>
                <a:gd name="connsiteX263" fmla="*/ 246 w 10000"/>
                <a:gd name="connsiteY263" fmla="*/ 3439 h 10714"/>
                <a:gd name="connsiteX264" fmla="*/ 379 w 10000"/>
                <a:gd name="connsiteY264" fmla="*/ 3528 h 10714"/>
                <a:gd name="connsiteX265" fmla="*/ 538 w 10000"/>
                <a:gd name="connsiteY265" fmla="*/ 3597 h 10714"/>
                <a:gd name="connsiteX266" fmla="*/ 721 w 10000"/>
                <a:gd name="connsiteY266" fmla="*/ 3656 h 10714"/>
                <a:gd name="connsiteX267" fmla="*/ 913 w 10000"/>
                <a:gd name="connsiteY267" fmla="*/ 3701 h 10714"/>
                <a:gd name="connsiteX268" fmla="*/ 1117 w 10000"/>
                <a:gd name="connsiteY268" fmla="*/ 3728 h 10714"/>
                <a:gd name="connsiteX269" fmla="*/ 1329 w 10000"/>
                <a:gd name="connsiteY269" fmla="*/ 3737 h 10714"/>
                <a:gd name="connsiteX270" fmla="*/ 1533 w 10000"/>
                <a:gd name="connsiteY270" fmla="*/ 3734 h 10714"/>
                <a:gd name="connsiteX271" fmla="*/ 1646 w 10000"/>
                <a:gd name="connsiteY271" fmla="*/ 3722 h 10714"/>
                <a:gd name="connsiteX272" fmla="*/ 1746 w 10000"/>
                <a:gd name="connsiteY272" fmla="*/ 3722 h 10714"/>
                <a:gd name="connsiteX273" fmla="*/ 1833 w 10000"/>
                <a:gd name="connsiteY273" fmla="*/ 3710 h 10714"/>
                <a:gd name="connsiteX274" fmla="*/ 1917 w 10000"/>
                <a:gd name="connsiteY274" fmla="*/ 3695 h 10714"/>
                <a:gd name="connsiteX275" fmla="*/ 1988 w 10000"/>
                <a:gd name="connsiteY275" fmla="*/ 3662 h 10714"/>
                <a:gd name="connsiteX276" fmla="*/ 1788 w 10000"/>
                <a:gd name="connsiteY276" fmla="*/ 3391 h 10714"/>
                <a:gd name="connsiteX277" fmla="*/ 1617 w 10000"/>
                <a:gd name="connsiteY277" fmla="*/ 3126 h 10714"/>
                <a:gd name="connsiteX278" fmla="*/ 1454 w 10000"/>
                <a:gd name="connsiteY278" fmla="*/ 2849 h 10714"/>
                <a:gd name="connsiteX279" fmla="*/ 1313 w 10000"/>
                <a:gd name="connsiteY279" fmla="*/ 2563 h 10714"/>
                <a:gd name="connsiteX280" fmla="*/ 1175 w 10000"/>
                <a:gd name="connsiteY280" fmla="*/ 2253 h 10714"/>
                <a:gd name="connsiteX281" fmla="*/ 1046 w 10000"/>
                <a:gd name="connsiteY281" fmla="*/ 1919 h 10714"/>
                <a:gd name="connsiteX282" fmla="*/ 1033 w 10000"/>
                <a:gd name="connsiteY282" fmla="*/ 1859 h 10714"/>
                <a:gd name="connsiteX283" fmla="*/ 1000 w 10000"/>
                <a:gd name="connsiteY283" fmla="*/ 1776 h 10714"/>
                <a:gd name="connsiteX284" fmla="*/ 979 w 10000"/>
                <a:gd name="connsiteY284" fmla="*/ 1684 h 10714"/>
                <a:gd name="connsiteX285" fmla="*/ 950 w 10000"/>
                <a:gd name="connsiteY285" fmla="*/ 1591 h 10714"/>
                <a:gd name="connsiteX286" fmla="*/ 925 w 10000"/>
                <a:gd name="connsiteY286" fmla="*/ 1490 h 10714"/>
                <a:gd name="connsiteX287" fmla="*/ 917 w 10000"/>
                <a:gd name="connsiteY287" fmla="*/ 1397 h 10714"/>
                <a:gd name="connsiteX288" fmla="*/ 917 w 10000"/>
                <a:gd name="connsiteY288" fmla="*/ 1311 h 10714"/>
                <a:gd name="connsiteX289" fmla="*/ 933 w 10000"/>
                <a:gd name="connsiteY289" fmla="*/ 1234 h 10714"/>
                <a:gd name="connsiteX290" fmla="*/ 963 w 10000"/>
                <a:gd name="connsiteY290" fmla="*/ 1180 h 10714"/>
                <a:gd name="connsiteX291" fmla="*/ 1000 w 10000"/>
                <a:gd name="connsiteY291" fmla="*/ 1192 h 10714"/>
                <a:gd name="connsiteX292" fmla="*/ 1033 w 10000"/>
                <a:gd name="connsiteY292" fmla="*/ 1496 h 10714"/>
                <a:gd name="connsiteX293" fmla="*/ 1108 w 10000"/>
                <a:gd name="connsiteY293" fmla="*/ 1800 h 10714"/>
                <a:gd name="connsiteX294" fmla="*/ 1221 w 10000"/>
                <a:gd name="connsiteY294" fmla="*/ 2098 h 10714"/>
                <a:gd name="connsiteX295" fmla="*/ 1358 w 10000"/>
                <a:gd name="connsiteY295" fmla="*/ 2372 h 10714"/>
                <a:gd name="connsiteX296" fmla="*/ 1508 w 10000"/>
                <a:gd name="connsiteY296" fmla="*/ 2628 h 10714"/>
                <a:gd name="connsiteX297" fmla="*/ 1646 w 10000"/>
                <a:gd name="connsiteY297" fmla="*/ 2795 h 10714"/>
                <a:gd name="connsiteX298" fmla="*/ 1629 w 10000"/>
                <a:gd name="connsiteY298" fmla="*/ 2801 h 10714"/>
                <a:gd name="connsiteX299" fmla="*/ 1629 w 10000"/>
                <a:gd name="connsiteY299" fmla="*/ 2807 h 10714"/>
                <a:gd name="connsiteX300" fmla="*/ 1638 w 10000"/>
                <a:gd name="connsiteY300" fmla="*/ 2813 h 10714"/>
                <a:gd name="connsiteX301" fmla="*/ 1646 w 10000"/>
                <a:gd name="connsiteY301" fmla="*/ 2816 h 10714"/>
                <a:gd name="connsiteX302" fmla="*/ 1663 w 10000"/>
                <a:gd name="connsiteY302" fmla="*/ 2822 h 10714"/>
                <a:gd name="connsiteX303" fmla="*/ 1667 w 10000"/>
                <a:gd name="connsiteY303" fmla="*/ 2834 h 10714"/>
                <a:gd name="connsiteX304" fmla="*/ 1675 w 10000"/>
                <a:gd name="connsiteY304" fmla="*/ 2840 h 10714"/>
                <a:gd name="connsiteX305" fmla="*/ 1683 w 10000"/>
                <a:gd name="connsiteY305" fmla="*/ 2849 h 10714"/>
                <a:gd name="connsiteX306" fmla="*/ 1683 w 10000"/>
                <a:gd name="connsiteY306" fmla="*/ 2843 h 10714"/>
                <a:gd name="connsiteX307" fmla="*/ 1675 w 10000"/>
                <a:gd name="connsiteY307" fmla="*/ 2840 h 10714"/>
                <a:gd name="connsiteX308" fmla="*/ 1675 w 10000"/>
                <a:gd name="connsiteY308" fmla="*/ 2840 h 10714"/>
                <a:gd name="connsiteX309" fmla="*/ 1646 w 10000"/>
                <a:gd name="connsiteY309" fmla="*/ 2795 h 10714"/>
                <a:gd name="connsiteX310" fmla="*/ 1746 w 10000"/>
                <a:gd name="connsiteY310" fmla="*/ 2741 h 10714"/>
                <a:gd name="connsiteX311" fmla="*/ 1842 w 10000"/>
                <a:gd name="connsiteY311" fmla="*/ 2649 h 10714"/>
                <a:gd name="connsiteX312" fmla="*/ 1933 w 10000"/>
                <a:gd name="connsiteY312" fmla="*/ 2542 h 10714"/>
                <a:gd name="connsiteX313" fmla="*/ 2017 w 10000"/>
                <a:gd name="connsiteY313" fmla="*/ 2411 h 10714"/>
                <a:gd name="connsiteX314" fmla="*/ 2092 w 10000"/>
                <a:gd name="connsiteY314" fmla="*/ 2265 h 10714"/>
                <a:gd name="connsiteX315" fmla="*/ 2163 w 10000"/>
                <a:gd name="connsiteY315" fmla="*/ 2113 h 10714"/>
                <a:gd name="connsiteX316" fmla="*/ 2221 w 10000"/>
                <a:gd name="connsiteY316" fmla="*/ 1955 h 10714"/>
                <a:gd name="connsiteX317" fmla="*/ 2275 w 10000"/>
                <a:gd name="connsiteY317" fmla="*/ 1803 h 10714"/>
                <a:gd name="connsiteX318" fmla="*/ 2321 w 10000"/>
                <a:gd name="connsiteY318" fmla="*/ 1657 h 10714"/>
                <a:gd name="connsiteX319" fmla="*/ 2329 w 10000"/>
                <a:gd name="connsiteY319" fmla="*/ 1853 h 10714"/>
                <a:gd name="connsiteX320" fmla="*/ 2321 w 10000"/>
                <a:gd name="connsiteY320" fmla="*/ 2032 h 10714"/>
                <a:gd name="connsiteX321" fmla="*/ 2283 w 10000"/>
                <a:gd name="connsiteY321" fmla="*/ 2199 h 10714"/>
                <a:gd name="connsiteX322" fmla="*/ 2229 w 10000"/>
                <a:gd name="connsiteY322" fmla="*/ 2366 h 10714"/>
                <a:gd name="connsiteX323" fmla="*/ 2154 w 10000"/>
                <a:gd name="connsiteY323" fmla="*/ 2524 h 10714"/>
                <a:gd name="connsiteX324" fmla="*/ 2046 w 10000"/>
                <a:gd name="connsiteY324" fmla="*/ 2682 h 10714"/>
                <a:gd name="connsiteX325" fmla="*/ 1796 w 10000"/>
                <a:gd name="connsiteY325" fmla="*/ 3027 h 10714"/>
                <a:gd name="connsiteX326" fmla="*/ 2054 w 10000"/>
                <a:gd name="connsiteY326" fmla="*/ 3305 h 10714"/>
                <a:gd name="connsiteX327" fmla="*/ 2333 w 10000"/>
                <a:gd name="connsiteY327" fmla="*/ 3564 h 10714"/>
                <a:gd name="connsiteX328" fmla="*/ 2638 w 10000"/>
                <a:gd name="connsiteY328" fmla="*/ 3808 h 10714"/>
                <a:gd name="connsiteX329" fmla="*/ 2963 w 10000"/>
                <a:gd name="connsiteY329" fmla="*/ 4032 h 10714"/>
                <a:gd name="connsiteX330" fmla="*/ 4129 w 10000"/>
                <a:gd name="connsiteY330" fmla="*/ 4610 h 10714"/>
                <a:gd name="connsiteX331" fmla="*/ 4167 w 10000"/>
                <a:gd name="connsiteY331" fmla="*/ 4589 h 10714"/>
                <a:gd name="connsiteX332" fmla="*/ 4071 w 10000"/>
                <a:gd name="connsiteY332" fmla="*/ 4333 h 10714"/>
                <a:gd name="connsiteX333" fmla="*/ 3996 w 10000"/>
                <a:gd name="connsiteY333" fmla="*/ 4058 h 10714"/>
                <a:gd name="connsiteX334" fmla="*/ 3933 w 10000"/>
                <a:gd name="connsiteY334" fmla="*/ 3760 h 10714"/>
                <a:gd name="connsiteX335" fmla="*/ 3904 w 10000"/>
                <a:gd name="connsiteY335" fmla="*/ 3456 h 10714"/>
                <a:gd name="connsiteX336" fmla="*/ 3879 w 10000"/>
                <a:gd name="connsiteY336" fmla="*/ 3138 h 10714"/>
                <a:gd name="connsiteX337" fmla="*/ 3879 w 10000"/>
                <a:gd name="connsiteY337" fmla="*/ 2813 h 10714"/>
                <a:gd name="connsiteX338" fmla="*/ 3896 w 10000"/>
                <a:gd name="connsiteY338" fmla="*/ 2485 h 10714"/>
                <a:gd name="connsiteX339" fmla="*/ 3933 w 10000"/>
                <a:gd name="connsiteY339" fmla="*/ 2160 h 10714"/>
                <a:gd name="connsiteX340" fmla="*/ 3988 w 10000"/>
                <a:gd name="connsiteY340" fmla="*/ 1836 h 10714"/>
                <a:gd name="connsiteX341" fmla="*/ 4046 w 10000"/>
                <a:gd name="connsiteY341" fmla="*/ 1523 h 10714"/>
                <a:gd name="connsiteX342" fmla="*/ 4129 w 10000"/>
                <a:gd name="connsiteY342" fmla="*/ 1219 h 10714"/>
                <a:gd name="connsiteX343" fmla="*/ 4229 w 10000"/>
                <a:gd name="connsiteY343" fmla="*/ 933 h 10714"/>
                <a:gd name="connsiteX344" fmla="*/ 4333 w 10000"/>
                <a:gd name="connsiteY344" fmla="*/ 662 h 10714"/>
                <a:gd name="connsiteX345" fmla="*/ 4454 w 10000"/>
                <a:gd name="connsiteY345" fmla="*/ 417 h 10714"/>
                <a:gd name="connsiteX346" fmla="*/ 4583 w 10000"/>
                <a:gd name="connsiteY346" fmla="*/ 194 h 10714"/>
                <a:gd name="connsiteX347" fmla="*/ 4738 w 10000"/>
                <a:gd name="connsiteY347" fmla="*/ 0 h 10714"/>
                <a:gd name="connsiteX0" fmla="*/ 4738 w 10000"/>
                <a:gd name="connsiteY0" fmla="*/ 0 h 10714"/>
                <a:gd name="connsiteX1" fmla="*/ 4721 w 10000"/>
                <a:gd name="connsiteY1" fmla="*/ 48 h 10714"/>
                <a:gd name="connsiteX2" fmla="*/ 4713 w 10000"/>
                <a:gd name="connsiteY2" fmla="*/ 80 h 10714"/>
                <a:gd name="connsiteX3" fmla="*/ 4704 w 10000"/>
                <a:gd name="connsiteY3" fmla="*/ 101 h 10714"/>
                <a:gd name="connsiteX4" fmla="*/ 4704 w 10000"/>
                <a:gd name="connsiteY4" fmla="*/ 113 h 10714"/>
                <a:gd name="connsiteX5" fmla="*/ 4713 w 10000"/>
                <a:gd name="connsiteY5" fmla="*/ 119 h 10714"/>
                <a:gd name="connsiteX6" fmla="*/ 4713 w 10000"/>
                <a:gd name="connsiteY6" fmla="*/ 125 h 10714"/>
                <a:gd name="connsiteX7" fmla="*/ 4721 w 10000"/>
                <a:gd name="connsiteY7" fmla="*/ 125 h 10714"/>
                <a:gd name="connsiteX8" fmla="*/ 4721 w 10000"/>
                <a:gd name="connsiteY8" fmla="*/ 125 h 10714"/>
                <a:gd name="connsiteX9" fmla="*/ 4721 w 10000"/>
                <a:gd name="connsiteY9" fmla="*/ 134 h 10714"/>
                <a:gd name="connsiteX10" fmla="*/ 4713 w 10000"/>
                <a:gd name="connsiteY10" fmla="*/ 152 h 10714"/>
                <a:gd name="connsiteX11" fmla="*/ 4704 w 10000"/>
                <a:gd name="connsiteY11" fmla="*/ 179 h 10714"/>
                <a:gd name="connsiteX12" fmla="*/ 4692 w 10000"/>
                <a:gd name="connsiteY12" fmla="*/ 221 h 10714"/>
                <a:gd name="connsiteX13" fmla="*/ 4667 w 10000"/>
                <a:gd name="connsiteY13" fmla="*/ 280 h 10714"/>
                <a:gd name="connsiteX14" fmla="*/ 4629 w 10000"/>
                <a:gd name="connsiteY14" fmla="*/ 364 h 10714"/>
                <a:gd name="connsiteX15" fmla="*/ 4592 w 10000"/>
                <a:gd name="connsiteY15" fmla="*/ 465 h 10714"/>
                <a:gd name="connsiteX16" fmla="*/ 4533 w 10000"/>
                <a:gd name="connsiteY16" fmla="*/ 596 h 10714"/>
                <a:gd name="connsiteX17" fmla="*/ 4463 w 10000"/>
                <a:gd name="connsiteY17" fmla="*/ 754 h 10714"/>
                <a:gd name="connsiteX18" fmla="*/ 4379 w 10000"/>
                <a:gd name="connsiteY18" fmla="*/ 1001 h 10714"/>
                <a:gd name="connsiteX19" fmla="*/ 4321 w 10000"/>
                <a:gd name="connsiteY19" fmla="*/ 1266 h 10714"/>
                <a:gd name="connsiteX20" fmla="*/ 4275 w 10000"/>
                <a:gd name="connsiteY20" fmla="*/ 1538 h 10714"/>
                <a:gd name="connsiteX21" fmla="*/ 4213 w 10000"/>
                <a:gd name="connsiteY21" fmla="*/ 1827 h 10714"/>
                <a:gd name="connsiteX22" fmla="*/ 4204 w 10000"/>
                <a:gd name="connsiteY22" fmla="*/ 1889 h 10714"/>
                <a:gd name="connsiteX23" fmla="*/ 4192 w 10000"/>
                <a:gd name="connsiteY23" fmla="*/ 1982 h 10714"/>
                <a:gd name="connsiteX24" fmla="*/ 4183 w 10000"/>
                <a:gd name="connsiteY24" fmla="*/ 2080 h 10714"/>
                <a:gd name="connsiteX25" fmla="*/ 4175 w 10000"/>
                <a:gd name="connsiteY25" fmla="*/ 2187 h 10714"/>
                <a:gd name="connsiteX26" fmla="*/ 4175 w 10000"/>
                <a:gd name="connsiteY26" fmla="*/ 2297 h 10714"/>
                <a:gd name="connsiteX27" fmla="*/ 4192 w 10000"/>
                <a:gd name="connsiteY27" fmla="*/ 2396 h 10714"/>
                <a:gd name="connsiteX28" fmla="*/ 4213 w 10000"/>
                <a:gd name="connsiteY28" fmla="*/ 2482 h 10714"/>
                <a:gd name="connsiteX29" fmla="*/ 4250 w 10000"/>
                <a:gd name="connsiteY29" fmla="*/ 2542 h 10714"/>
                <a:gd name="connsiteX30" fmla="*/ 4450 w 10000"/>
                <a:gd name="connsiteY30" fmla="*/ 2530 h 10714"/>
                <a:gd name="connsiteX31" fmla="*/ 4646 w 10000"/>
                <a:gd name="connsiteY31" fmla="*/ 2482 h 10714"/>
                <a:gd name="connsiteX32" fmla="*/ 4833 w 10000"/>
                <a:gd name="connsiteY32" fmla="*/ 2405 h 10714"/>
                <a:gd name="connsiteX33" fmla="*/ 5025 w 10000"/>
                <a:gd name="connsiteY33" fmla="*/ 2297 h 10714"/>
                <a:gd name="connsiteX34" fmla="*/ 5200 w 10000"/>
                <a:gd name="connsiteY34" fmla="*/ 2172 h 10714"/>
                <a:gd name="connsiteX35" fmla="*/ 5371 w 10000"/>
                <a:gd name="connsiteY35" fmla="*/ 2020 h 10714"/>
                <a:gd name="connsiteX36" fmla="*/ 5533 w 10000"/>
                <a:gd name="connsiteY36" fmla="*/ 1859 h 10714"/>
                <a:gd name="connsiteX37" fmla="*/ 5683 w 10000"/>
                <a:gd name="connsiteY37" fmla="*/ 1690 h 10714"/>
                <a:gd name="connsiteX38" fmla="*/ 5829 w 10000"/>
                <a:gd name="connsiteY38" fmla="*/ 1511 h 10714"/>
                <a:gd name="connsiteX39" fmla="*/ 5954 w 10000"/>
                <a:gd name="connsiteY39" fmla="*/ 1326 h 10714"/>
                <a:gd name="connsiteX40" fmla="*/ 6071 w 10000"/>
                <a:gd name="connsiteY40" fmla="*/ 1147 h 10714"/>
                <a:gd name="connsiteX41" fmla="*/ 6167 w 10000"/>
                <a:gd name="connsiteY41" fmla="*/ 974 h 10714"/>
                <a:gd name="connsiteX42" fmla="*/ 6213 w 10000"/>
                <a:gd name="connsiteY42" fmla="*/ 974 h 10714"/>
                <a:gd name="connsiteX43" fmla="*/ 6213 w 10000"/>
                <a:gd name="connsiteY43" fmla="*/ 992 h 10714"/>
                <a:gd name="connsiteX44" fmla="*/ 6138 w 10000"/>
                <a:gd name="connsiteY44" fmla="*/ 1165 h 10714"/>
                <a:gd name="connsiteX45" fmla="*/ 6054 w 10000"/>
                <a:gd name="connsiteY45" fmla="*/ 1344 h 10714"/>
                <a:gd name="connsiteX46" fmla="*/ 5963 w 10000"/>
                <a:gd name="connsiteY46" fmla="*/ 1517 h 10714"/>
                <a:gd name="connsiteX47" fmla="*/ 5871 w 10000"/>
                <a:gd name="connsiteY47" fmla="*/ 1684 h 10714"/>
                <a:gd name="connsiteX48" fmla="*/ 5775 w 10000"/>
                <a:gd name="connsiteY48" fmla="*/ 1847 h 10714"/>
                <a:gd name="connsiteX49" fmla="*/ 5667 w 10000"/>
                <a:gd name="connsiteY49" fmla="*/ 1999 h 10714"/>
                <a:gd name="connsiteX50" fmla="*/ 5554 w 10000"/>
                <a:gd name="connsiteY50" fmla="*/ 2145 h 10714"/>
                <a:gd name="connsiteX51" fmla="*/ 5417 w 10000"/>
                <a:gd name="connsiteY51" fmla="*/ 2279 h 10714"/>
                <a:gd name="connsiteX52" fmla="*/ 5275 w 10000"/>
                <a:gd name="connsiteY52" fmla="*/ 2411 h 10714"/>
                <a:gd name="connsiteX53" fmla="*/ 5108 w 10000"/>
                <a:gd name="connsiteY53" fmla="*/ 2518 h 10714"/>
                <a:gd name="connsiteX54" fmla="*/ 4917 w 10000"/>
                <a:gd name="connsiteY54" fmla="*/ 2616 h 10714"/>
                <a:gd name="connsiteX55" fmla="*/ 4704 w 10000"/>
                <a:gd name="connsiteY55" fmla="*/ 2703 h 10714"/>
                <a:gd name="connsiteX56" fmla="*/ 4479 w 10000"/>
                <a:gd name="connsiteY56" fmla="*/ 2768 h 10714"/>
                <a:gd name="connsiteX57" fmla="*/ 4213 w 10000"/>
                <a:gd name="connsiteY57" fmla="*/ 2813 h 10714"/>
                <a:gd name="connsiteX58" fmla="*/ 4221 w 10000"/>
                <a:gd name="connsiteY58" fmla="*/ 3126 h 10714"/>
                <a:gd name="connsiteX59" fmla="*/ 4258 w 10000"/>
                <a:gd name="connsiteY59" fmla="*/ 3424 h 10714"/>
                <a:gd name="connsiteX60" fmla="*/ 4321 w 10000"/>
                <a:gd name="connsiteY60" fmla="*/ 3707 h 10714"/>
                <a:gd name="connsiteX61" fmla="*/ 4404 w 10000"/>
                <a:gd name="connsiteY61" fmla="*/ 3975 h 10714"/>
                <a:gd name="connsiteX62" fmla="*/ 4508 w 10000"/>
                <a:gd name="connsiteY62" fmla="*/ 4231 h 10714"/>
                <a:gd name="connsiteX63" fmla="*/ 4621 w 10000"/>
                <a:gd name="connsiteY63" fmla="*/ 4476 h 10714"/>
                <a:gd name="connsiteX64" fmla="*/ 4750 w 10000"/>
                <a:gd name="connsiteY64" fmla="*/ 4708 h 10714"/>
                <a:gd name="connsiteX65" fmla="*/ 4879 w 10000"/>
                <a:gd name="connsiteY65" fmla="*/ 4934 h 10714"/>
                <a:gd name="connsiteX66" fmla="*/ 4917 w 10000"/>
                <a:gd name="connsiteY66" fmla="*/ 4988 h 10714"/>
                <a:gd name="connsiteX67" fmla="*/ 4950 w 10000"/>
                <a:gd name="connsiteY67" fmla="*/ 5054 h 10714"/>
                <a:gd name="connsiteX68" fmla="*/ 4996 w 10000"/>
                <a:gd name="connsiteY68" fmla="*/ 5125 h 10714"/>
                <a:gd name="connsiteX69" fmla="*/ 5038 w 10000"/>
                <a:gd name="connsiteY69" fmla="*/ 5200 h 10714"/>
                <a:gd name="connsiteX70" fmla="*/ 5092 w 10000"/>
                <a:gd name="connsiteY70" fmla="*/ 5271 h 10714"/>
                <a:gd name="connsiteX71" fmla="*/ 5154 w 10000"/>
                <a:gd name="connsiteY71" fmla="*/ 5331 h 10714"/>
                <a:gd name="connsiteX72" fmla="*/ 5229 w 10000"/>
                <a:gd name="connsiteY72" fmla="*/ 5384 h 10714"/>
                <a:gd name="connsiteX73" fmla="*/ 5313 w 10000"/>
                <a:gd name="connsiteY73" fmla="*/ 5423 h 10714"/>
                <a:gd name="connsiteX74" fmla="*/ 5413 w 10000"/>
                <a:gd name="connsiteY74" fmla="*/ 5438 h 10714"/>
                <a:gd name="connsiteX75" fmla="*/ 5517 w 10000"/>
                <a:gd name="connsiteY75" fmla="*/ 5435 h 10714"/>
                <a:gd name="connsiteX76" fmla="*/ 5704 w 10000"/>
                <a:gd name="connsiteY76" fmla="*/ 5390 h 10714"/>
                <a:gd name="connsiteX77" fmla="*/ 5871 w 10000"/>
                <a:gd name="connsiteY77" fmla="*/ 5316 h 10714"/>
                <a:gd name="connsiteX78" fmla="*/ 6033 w 10000"/>
                <a:gd name="connsiteY78" fmla="*/ 5223 h 10714"/>
                <a:gd name="connsiteX79" fmla="*/ 6167 w 10000"/>
                <a:gd name="connsiteY79" fmla="*/ 5113 h 10714"/>
                <a:gd name="connsiteX80" fmla="*/ 6296 w 10000"/>
                <a:gd name="connsiteY80" fmla="*/ 4994 h 10714"/>
                <a:gd name="connsiteX81" fmla="*/ 6417 w 10000"/>
                <a:gd name="connsiteY81" fmla="*/ 4869 h 10714"/>
                <a:gd name="connsiteX82" fmla="*/ 6525 w 10000"/>
                <a:gd name="connsiteY82" fmla="*/ 4750 h 10714"/>
                <a:gd name="connsiteX83" fmla="*/ 6617 w 10000"/>
                <a:gd name="connsiteY83" fmla="*/ 4636 h 10714"/>
                <a:gd name="connsiteX84" fmla="*/ 6821 w 10000"/>
                <a:gd name="connsiteY84" fmla="*/ 4377 h 10714"/>
                <a:gd name="connsiteX85" fmla="*/ 7017 w 10000"/>
                <a:gd name="connsiteY85" fmla="*/ 4085 h 10714"/>
                <a:gd name="connsiteX86" fmla="*/ 7213 w 10000"/>
                <a:gd name="connsiteY86" fmla="*/ 3766 h 10714"/>
                <a:gd name="connsiteX87" fmla="*/ 7396 w 10000"/>
                <a:gd name="connsiteY87" fmla="*/ 3418 h 10714"/>
                <a:gd name="connsiteX88" fmla="*/ 7563 w 10000"/>
                <a:gd name="connsiteY88" fmla="*/ 3051 h 10714"/>
                <a:gd name="connsiteX89" fmla="*/ 7713 w 10000"/>
                <a:gd name="connsiteY89" fmla="*/ 2661 h 10714"/>
                <a:gd name="connsiteX90" fmla="*/ 7850 w 10000"/>
                <a:gd name="connsiteY90" fmla="*/ 2253 h 10714"/>
                <a:gd name="connsiteX91" fmla="*/ 7950 w 10000"/>
                <a:gd name="connsiteY91" fmla="*/ 1830 h 10714"/>
                <a:gd name="connsiteX92" fmla="*/ 8025 w 10000"/>
                <a:gd name="connsiteY92" fmla="*/ 1397 h 10714"/>
                <a:gd name="connsiteX93" fmla="*/ 8071 w 10000"/>
                <a:gd name="connsiteY93" fmla="*/ 954 h 10714"/>
                <a:gd name="connsiteX94" fmla="*/ 8108 w 10000"/>
                <a:gd name="connsiteY94" fmla="*/ 974 h 10714"/>
                <a:gd name="connsiteX95" fmla="*/ 8138 w 10000"/>
                <a:gd name="connsiteY95" fmla="*/ 1025 h 10714"/>
                <a:gd name="connsiteX96" fmla="*/ 8163 w 10000"/>
                <a:gd name="connsiteY96" fmla="*/ 1100 h 10714"/>
                <a:gd name="connsiteX97" fmla="*/ 8175 w 10000"/>
                <a:gd name="connsiteY97" fmla="*/ 1198 h 10714"/>
                <a:gd name="connsiteX98" fmla="*/ 8183 w 10000"/>
                <a:gd name="connsiteY98" fmla="*/ 1311 h 10714"/>
                <a:gd name="connsiteX99" fmla="*/ 8183 w 10000"/>
                <a:gd name="connsiteY99" fmla="*/ 1442 h 10714"/>
                <a:gd name="connsiteX100" fmla="*/ 8183 w 10000"/>
                <a:gd name="connsiteY100" fmla="*/ 1582 h 10714"/>
                <a:gd name="connsiteX101" fmla="*/ 8175 w 10000"/>
                <a:gd name="connsiteY101" fmla="*/ 1734 h 10714"/>
                <a:gd name="connsiteX102" fmla="*/ 8163 w 10000"/>
                <a:gd name="connsiteY102" fmla="*/ 1889 h 10714"/>
                <a:gd name="connsiteX103" fmla="*/ 8146 w 10000"/>
                <a:gd name="connsiteY103" fmla="*/ 2047 h 10714"/>
                <a:gd name="connsiteX104" fmla="*/ 8121 w 10000"/>
                <a:gd name="connsiteY104" fmla="*/ 2205 h 10714"/>
                <a:gd name="connsiteX105" fmla="*/ 8108 w 10000"/>
                <a:gd name="connsiteY105" fmla="*/ 2357 h 10714"/>
                <a:gd name="connsiteX106" fmla="*/ 8083 w 10000"/>
                <a:gd name="connsiteY106" fmla="*/ 2497 h 10714"/>
                <a:gd name="connsiteX107" fmla="*/ 8063 w 10000"/>
                <a:gd name="connsiteY107" fmla="*/ 2628 h 10714"/>
                <a:gd name="connsiteX108" fmla="*/ 8038 w 10000"/>
                <a:gd name="connsiteY108" fmla="*/ 2741 h 10714"/>
                <a:gd name="connsiteX109" fmla="*/ 8017 w 10000"/>
                <a:gd name="connsiteY109" fmla="*/ 2834 h 10714"/>
                <a:gd name="connsiteX110" fmla="*/ 8000 w 10000"/>
                <a:gd name="connsiteY110" fmla="*/ 2908 h 10714"/>
                <a:gd name="connsiteX111" fmla="*/ 7700 w 10000"/>
                <a:gd name="connsiteY111" fmla="*/ 3754 h 10714"/>
                <a:gd name="connsiteX112" fmla="*/ 7942 w 10000"/>
                <a:gd name="connsiteY112" fmla="*/ 3737 h 10714"/>
                <a:gd name="connsiteX113" fmla="*/ 8167 w 10000"/>
                <a:gd name="connsiteY113" fmla="*/ 3695 h 10714"/>
                <a:gd name="connsiteX114" fmla="*/ 8379 w 10000"/>
                <a:gd name="connsiteY114" fmla="*/ 3635 h 10714"/>
                <a:gd name="connsiteX115" fmla="*/ 8583 w 10000"/>
                <a:gd name="connsiteY115" fmla="*/ 3558 h 10714"/>
                <a:gd name="connsiteX116" fmla="*/ 8767 w 10000"/>
                <a:gd name="connsiteY116" fmla="*/ 3471 h 10714"/>
                <a:gd name="connsiteX117" fmla="*/ 8933 w 10000"/>
                <a:gd name="connsiteY117" fmla="*/ 3376 h 10714"/>
                <a:gd name="connsiteX118" fmla="*/ 9092 w 10000"/>
                <a:gd name="connsiteY118" fmla="*/ 3278 h 10714"/>
                <a:gd name="connsiteX119" fmla="*/ 9238 w 10000"/>
                <a:gd name="connsiteY119" fmla="*/ 3185 h 10714"/>
                <a:gd name="connsiteX120" fmla="*/ 9250 w 10000"/>
                <a:gd name="connsiteY120" fmla="*/ 3230 h 10714"/>
                <a:gd name="connsiteX121" fmla="*/ 9117 w 10000"/>
                <a:gd name="connsiteY121" fmla="*/ 3376 h 10714"/>
                <a:gd name="connsiteX122" fmla="*/ 8954 w 10000"/>
                <a:gd name="connsiteY122" fmla="*/ 3516 h 10714"/>
                <a:gd name="connsiteX123" fmla="*/ 8758 w 10000"/>
                <a:gd name="connsiteY123" fmla="*/ 3641 h 10714"/>
                <a:gd name="connsiteX124" fmla="*/ 8538 w 10000"/>
                <a:gd name="connsiteY124" fmla="*/ 3754 h 10714"/>
                <a:gd name="connsiteX125" fmla="*/ 8304 w 10000"/>
                <a:gd name="connsiteY125" fmla="*/ 3856 h 10714"/>
                <a:gd name="connsiteX126" fmla="*/ 8054 w 10000"/>
                <a:gd name="connsiteY126" fmla="*/ 3945 h 10714"/>
                <a:gd name="connsiteX127" fmla="*/ 7796 w 10000"/>
                <a:gd name="connsiteY127" fmla="*/ 4014 h 10714"/>
                <a:gd name="connsiteX128" fmla="*/ 7533 w 10000"/>
                <a:gd name="connsiteY128" fmla="*/ 4064 h 10714"/>
                <a:gd name="connsiteX129" fmla="*/ 7479 w 10000"/>
                <a:gd name="connsiteY129" fmla="*/ 4184 h 10714"/>
                <a:gd name="connsiteX130" fmla="*/ 7404 w 10000"/>
                <a:gd name="connsiteY130" fmla="*/ 4324 h 10714"/>
                <a:gd name="connsiteX131" fmla="*/ 7321 w 10000"/>
                <a:gd name="connsiteY131" fmla="*/ 4470 h 10714"/>
                <a:gd name="connsiteX132" fmla="*/ 7213 w 10000"/>
                <a:gd name="connsiteY132" fmla="*/ 4628 h 10714"/>
                <a:gd name="connsiteX133" fmla="*/ 7100 w 10000"/>
                <a:gd name="connsiteY133" fmla="*/ 4794 h 10714"/>
                <a:gd name="connsiteX134" fmla="*/ 6979 w 10000"/>
                <a:gd name="connsiteY134" fmla="*/ 4958 h 10714"/>
                <a:gd name="connsiteX135" fmla="*/ 6850 w 10000"/>
                <a:gd name="connsiteY135" fmla="*/ 5113 h 10714"/>
                <a:gd name="connsiteX136" fmla="*/ 6721 w 10000"/>
                <a:gd name="connsiteY136" fmla="*/ 5265 h 10714"/>
                <a:gd name="connsiteX137" fmla="*/ 6600 w 10000"/>
                <a:gd name="connsiteY137" fmla="*/ 5405 h 10714"/>
                <a:gd name="connsiteX138" fmla="*/ 6471 w 10000"/>
                <a:gd name="connsiteY138" fmla="*/ 5530 h 10714"/>
                <a:gd name="connsiteX139" fmla="*/ 6358 w 10000"/>
                <a:gd name="connsiteY139" fmla="*/ 5641 h 10714"/>
                <a:gd name="connsiteX140" fmla="*/ 6250 w 10000"/>
                <a:gd name="connsiteY140" fmla="*/ 5721 h 10714"/>
                <a:gd name="connsiteX141" fmla="*/ 6267 w 10000"/>
                <a:gd name="connsiteY141" fmla="*/ 5781 h 10714"/>
                <a:gd name="connsiteX142" fmla="*/ 6296 w 10000"/>
                <a:gd name="connsiteY142" fmla="*/ 5793 h 10714"/>
                <a:gd name="connsiteX143" fmla="*/ 6479 w 10000"/>
                <a:gd name="connsiteY143" fmla="*/ 5754 h 10714"/>
                <a:gd name="connsiteX144" fmla="*/ 6663 w 10000"/>
                <a:gd name="connsiteY144" fmla="*/ 5736 h 10714"/>
                <a:gd name="connsiteX145" fmla="*/ 6858 w 10000"/>
                <a:gd name="connsiteY145" fmla="*/ 5736 h 10714"/>
                <a:gd name="connsiteX146" fmla="*/ 7046 w 10000"/>
                <a:gd name="connsiteY146" fmla="*/ 5742 h 10714"/>
                <a:gd name="connsiteX147" fmla="*/ 7246 w 10000"/>
                <a:gd name="connsiteY147" fmla="*/ 5748 h 10714"/>
                <a:gd name="connsiteX148" fmla="*/ 7425 w 10000"/>
                <a:gd name="connsiteY148" fmla="*/ 5748 h 10714"/>
                <a:gd name="connsiteX149" fmla="*/ 7600 w 10000"/>
                <a:gd name="connsiteY149" fmla="*/ 5733 h 10714"/>
                <a:gd name="connsiteX150" fmla="*/ 7950 w 10000"/>
                <a:gd name="connsiteY150" fmla="*/ 5673 h 10714"/>
                <a:gd name="connsiteX151" fmla="*/ 8275 w 10000"/>
                <a:gd name="connsiteY151" fmla="*/ 5596 h 10714"/>
                <a:gd name="connsiteX152" fmla="*/ 8579 w 10000"/>
                <a:gd name="connsiteY152" fmla="*/ 5504 h 10714"/>
                <a:gd name="connsiteX153" fmla="*/ 8858 w 10000"/>
                <a:gd name="connsiteY153" fmla="*/ 5390 h 10714"/>
                <a:gd name="connsiteX154" fmla="*/ 9117 w 10000"/>
                <a:gd name="connsiteY154" fmla="*/ 5265 h 10714"/>
                <a:gd name="connsiteX155" fmla="*/ 9350 w 10000"/>
                <a:gd name="connsiteY155" fmla="*/ 5119 h 10714"/>
                <a:gd name="connsiteX156" fmla="*/ 9563 w 10000"/>
                <a:gd name="connsiteY156" fmla="*/ 4967 h 10714"/>
                <a:gd name="connsiteX157" fmla="*/ 9758 w 10000"/>
                <a:gd name="connsiteY157" fmla="*/ 4794 h 10714"/>
                <a:gd name="connsiteX158" fmla="*/ 9933 w 10000"/>
                <a:gd name="connsiteY158" fmla="*/ 4610 h 10714"/>
                <a:gd name="connsiteX159" fmla="*/ 10000 w 10000"/>
                <a:gd name="connsiteY159" fmla="*/ 4648 h 10714"/>
                <a:gd name="connsiteX160" fmla="*/ 10000 w 10000"/>
                <a:gd name="connsiteY160" fmla="*/ 4660 h 10714"/>
                <a:gd name="connsiteX161" fmla="*/ 9904 w 10000"/>
                <a:gd name="connsiteY161" fmla="*/ 4827 h 10714"/>
                <a:gd name="connsiteX162" fmla="*/ 9767 w 10000"/>
                <a:gd name="connsiteY162" fmla="*/ 5000 h 10714"/>
                <a:gd name="connsiteX163" fmla="*/ 9600 w 10000"/>
                <a:gd name="connsiteY163" fmla="*/ 5173 h 10714"/>
                <a:gd name="connsiteX164" fmla="*/ 9404 w 10000"/>
                <a:gd name="connsiteY164" fmla="*/ 5343 h 10714"/>
                <a:gd name="connsiteX165" fmla="*/ 9183 w 10000"/>
                <a:gd name="connsiteY165" fmla="*/ 5504 h 10714"/>
                <a:gd name="connsiteX166" fmla="*/ 8950 w 10000"/>
                <a:gd name="connsiteY166" fmla="*/ 5662 h 10714"/>
                <a:gd name="connsiteX167" fmla="*/ 8704 w 10000"/>
                <a:gd name="connsiteY167" fmla="*/ 5802 h 10714"/>
                <a:gd name="connsiteX168" fmla="*/ 8463 w 10000"/>
                <a:gd name="connsiteY168" fmla="*/ 5927 h 10714"/>
                <a:gd name="connsiteX169" fmla="*/ 8229 w 10000"/>
                <a:gd name="connsiteY169" fmla="*/ 6025 h 10714"/>
                <a:gd name="connsiteX170" fmla="*/ 8000 w 10000"/>
                <a:gd name="connsiteY170" fmla="*/ 6105 h 10714"/>
                <a:gd name="connsiteX171" fmla="*/ 7879 w 10000"/>
                <a:gd name="connsiteY171" fmla="*/ 6132 h 10714"/>
                <a:gd name="connsiteX172" fmla="*/ 7729 w 10000"/>
                <a:gd name="connsiteY172" fmla="*/ 6153 h 10714"/>
                <a:gd name="connsiteX173" fmla="*/ 7563 w 10000"/>
                <a:gd name="connsiteY173" fmla="*/ 6177 h 10714"/>
                <a:gd name="connsiteX174" fmla="*/ 7388 w 10000"/>
                <a:gd name="connsiteY174" fmla="*/ 6198 h 10714"/>
                <a:gd name="connsiteX175" fmla="*/ 7204 w 10000"/>
                <a:gd name="connsiteY175" fmla="*/ 6219 h 10714"/>
                <a:gd name="connsiteX176" fmla="*/ 7017 w 10000"/>
                <a:gd name="connsiteY176" fmla="*/ 6240 h 10714"/>
                <a:gd name="connsiteX177" fmla="*/ 6842 w 10000"/>
                <a:gd name="connsiteY177" fmla="*/ 6263 h 10714"/>
                <a:gd name="connsiteX178" fmla="*/ 6675 w 10000"/>
                <a:gd name="connsiteY178" fmla="*/ 6290 h 10714"/>
                <a:gd name="connsiteX179" fmla="*/ 6517 w 10000"/>
                <a:gd name="connsiteY179" fmla="*/ 6329 h 10714"/>
                <a:gd name="connsiteX180" fmla="*/ 6388 w 10000"/>
                <a:gd name="connsiteY180" fmla="*/ 6365 h 10714"/>
                <a:gd name="connsiteX181" fmla="*/ 6288 w 10000"/>
                <a:gd name="connsiteY181" fmla="*/ 6415 h 10714"/>
                <a:gd name="connsiteX182" fmla="*/ 6213 w 10000"/>
                <a:gd name="connsiteY182" fmla="*/ 6475 h 10714"/>
                <a:gd name="connsiteX183" fmla="*/ 6092 w 10000"/>
                <a:gd name="connsiteY183" fmla="*/ 6648 h 10714"/>
                <a:gd name="connsiteX184" fmla="*/ 6008 w 10000"/>
                <a:gd name="connsiteY184" fmla="*/ 6836 h 10714"/>
                <a:gd name="connsiteX185" fmla="*/ 5942 w 10000"/>
                <a:gd name="connsiteY185" fmla="*/ 7032 h 10714"/>
                <a:gd name="connsiteX186" fmla="*/ 5904 w 10000"/>
                <a:gd name="connsiteY186" fmla="*/ 7232 h 10714"/>
                <a:gd name="connsiteX187" fmla="*/ 5888 w 10000"/>
                <a:gd name="connsiteY187" fmla="*/ 7443 h 10714"/>
                <a:gd name="connsiteX188" fmla="*/ 5879 w 10000"/>
                <a:gd name="connsiteY188" fmla="*/ 7655 h 10714"/>
                <a:gd name="connsiteX189" fmla="*/ 5888 w 10000"/>
                <a:gd name="connsiteY189" fmla="*/ 7867 h 10714"/>
                <a:gd name="connsiteX190" fmla="*/ 5904 w 10000"/>
                <a:gd name="connsiteY190" fmla="*/ 8084 h 10714"/>
                <a:gd name="connsiteX191" fmla="*/ 5925 w 10000"/>
                <a:gd name="connsiteY191" fmla="*/ 8299 h 10714"/>
                <a:gd name="connsiteX192" fmla="*/ 5950 w 10000"/>
                <a:gd name="connsiteY192" fmla="*/ 8510 h 10714"/>
                <a:gd name="connsiteX193" fmla="*/ 5954 w 10000"/>
                <a:gd name="connsiteY193" fmla="*/ 8820 h 10714"/>
                <a:gd name="connsiteX194" fmla="*/ 5933 w 10000"/>
                <a:gd name="connsiteY194" fmla="*/ 9130 h 10714"/>
                <a:gd name="connsiteX195" fmla="*/ 5896 w 10000"/>
                <a:gd name="connsiteY195" fmla="*/ 9428 h 10714"/>
                <a:gd name="connsiteX196" fmla="*/ 5850 w 10000"/>
                <a:gd name="connsiteY196" fmla="*/ 9720 h 10714"/>
                <a:gd name="connsiteX197" fmla="*/ 5756 w 10000"/>
                <a:gd name="connsiteY197" fmla="*/ 10714 h 10714"/>
                <a:gd name="connsiteX198" fmla="*/ 4463 w 10000"/>
                <a:gd name="connsiteY198" fmla="*/ 10000 h 10714"/>
                <a:gd name="connsiteX199" fmla="*/ 3043 w 10000"/>
                <a:gd name="connsiteY199" fmla="*/ 9881 h 10714"/>
                <a:gd name="connsiteX200" fmla="*/ 4546 w 10000"/>
                <a:gd name="connsiteY200" fmla="*/ 9848 h 10714"/>
                <a:gd name="connsiteX201" fmla="*/ 4629 w 10000"/>
                <a:gd name="connsiteY201" fmla="*/ 9687 h 10714"/>
                <a:gd name="connsiteX202" fmla="*/ 4700 w 10000"/>
                <a:gd name="connsiteY202" fmla="*/ 9508 h 10714"/>
                <a:gd name="connsiteX203" fmla="*/ 4767 w 10000"/>
                <a:gd name="connsiteY203" fmla="*/ 9309 h 10714"/>
                <a:gd name="connsiteX204" fmla="*/ 4829 w 10000"/>
                <a:gd name="connsiteY204" fmla="*/ 9097 h 10714"/>
                <a:gd name="connsiteX205" fmla="*/ 4879 w 10000"/>
                <a:gd name="connsiteY205" fmla="*/ 8868 h 10714"/>
                <a:gd name="connsiteX206" fmla="*/ 4917 w 10000"/>
                <a:gd name="connsiteY206" fmla="*/ 8635 h 10714"/>
                <a:gd name="connsiteX207" fmla="*/ 4954 w 10000"/>
                <a:gd name="connsiteY207" fmla="*/ 8391 h 10714"/>
                <a:gd name="connsiteX208" fmla="*/ 4979 w 10000"/>
                <a:gd name="connsiteY208" fmla="*/ 8144 h 10714"/>
                <a:gd name="connsiteX209" fmla="*/ 5000 w 10000"/>
                <a:gd name="connsiteY209" fmla="*/ 7887 h 10714"/>
                <a:gd name="connsiteX210" fmla="*/ 5000 w 10000"/>
                <a:gd name="connsiteY210" fmla="*/ 7634 h 10714"/>
                <a:gd name="connsiteX211" fmla="*/ 5000 w 10000"/>
                <a:gd name="connsiteY211" fmla="*/ 7384 h 10714"/>
                <a:gd name="connsiteX212" fmla="*/ 4979 w 10000"/>
                <a:gd name="connsiteY212" fmla="*/ 7133 h 10714"/>
                <a:gd name="connsiteX213" fmla="*/ 4950 w 10000"/>
                <a:gd name="connsiteY213" fmla="*/ 6892 h 10714"/>
                <a:gd name="connsiteX214" fmla="*/ 4913 w 10000"/>
                <a:gd name="connsiteY214" fmla="*/ 6657 h 10714"/>
                <a:gd name="connsiteX215" fmla="*/ 4858 w 10000"/>
                <a:gd name="connsiteY215" fmla="*/ 6430 h 10714"/>
                <a:gd name="connsiteX216" fmla="*/ 4783 w 10000"/>
                <a:gd name="connsiteY216" fmla="*/ 6219 h 10714"/>
                <a:gd name="connsiteX217" fmla="*/ 4700 w 10000"/>
                <a:gd name="connsiteY217" fmla="*/ 6019 h 10714"/>
                <a:gd name="connsiteX218" fmla="*/ 4600 w 10000"/>
                <a:gd name="connsiteY218" fmla="*/ 5840 h 10714"/>
                <a:gd name="connsiteX219" fmla="*/ 4488 w 10000"/>
                <a:gd name="connsiteY219" fmla="*/ 5682 h 10714"/>
                <a:gd name="connsiteX220" fmla="*/ 4358 w 10000"/>
                <a:gd name="connsiteY220" fmla="*/ 5542 h 10714"/>
                <a:gd name="connsiteX221" fmla="*/ 4213 w 10000"/>
                <a:gd name="connsiteY221" fmla="*/ 5429 h 10714"/>
                <a:gd name="connsiteX222" fmla="*/ 4046 w 10000"/>
                <a:gd name="connsiteY222" fmla="*/ 5343 h 10714"/>
                <a:gd name="connsiteX223" fmla="*/ 3904 w 10000"/>
                <a:gd name="connsiteY223" fmla="*/ 5292 h 10714"/>
                <a:gd name="connsiteX224" fmla="*/ 3746 w 10000"/>
                <a:gd name="connsiteY224" fmla="*/ 5271 h 10714"/>
                <a:gd name="connsiteX225" fmla="*/ 3583 w 10000"/>
                <a:gd name="connsiteY225" fmla="*/ 5271 h 10714"/>
                <a:gd name="connsiteX226" fmla="*/ 3413 w 10000"/>
                <a:gd name="connsiteY226" fmla="*/ 5286 h 10714"/>
                <a:gd name="connsiteX227" fmla="*/ 3246 w 10000"/>
                <a:gd name="connsiteY227" fmla="*/ 5310 h 10714"/>
                <a:gd name="connsiteX228" fmla="*/ 3079 w 10000"/>
                <a:gd name="connsiteY228" fmla="*/ 5343 h 10714"/>
                <a:gd name="connsiteX229" fmla="*/ 2913 w 10000"/>
                <a:gd name="connsiteY229" fmla="*/ 5369 h 10714"/>
                <a:gd name="connsiteX230" fmla="*/ 2750 w 10000"/>
                <a:gd name="connsiteY230" fmla="*/ 5396 h 10714"/>
                <a:gd name="connsiteX231" fmla="*/ 2600 w 10000"/>
                <a:gd name="connsiteY231" fmla="*/ 5411 h 10714"/>
                <a:gd name="connsiteX232" fmla="*/ 2258 w 10000"/>
                <a:gd name="connsiteY232" fmla="*/ 5423 h 10714"/>
                <a:gd name="connsiteX233" fmla="*/ 1925 w 10000"/>
                <a:gd name="connsiteY233" fmla="*/ 5411 h 10714"/>
                <a:gd name="connsiteX234" fmla="*/ 1617 w 10000"/>
                <a:gd name="connsiteY234" fmla="*/ 5384 h 10714"/>
                <a:gd name="connsiteX235" fmla="*/ 1321 w 10000"/>
                <a:gd name="connsiteY235" fmla="*/ 5346 h 10714"/>
                <a:gd name="connsiteX236" fmla="*/ 1033 w 10000"/>
                <a:gd name="connsiteY236" fmla="*/ 5298 h 10714"/>
                <a:gd name="connsiteX237" fmla="*/ 758 w 10000"/>
                <a:gd name="connsiteY237" fmla="*/ 5250 h 10714"/>
                <a:gd name="connsiteX238" fmla="*/ 500 w 10000"/>
                <a:gd name="connsiteY238" fmla="*/ 5197 h 10714"/>
                <a:gd name="connsiteX239" fmla="*/ 517 w 10000"/>
                <a:gd name="connsiteY239" fmla="*/ 5137 h 10714"/>
                <a:gd name="connsiteX240" fmla="*/ 871 w 10000"/>
                <a:gd name="connsiteY240" fmla="*/ 5173 h 10714"/>
                <a:gd name="connsiteX241" fmla="*/ 1221 w 10000"/>
                <a:gd name="connsiteY241" fmla="*/ 5197 h 10714"/>
                <a:gd name="connsiteX242" fmla="*/ 1563 w 10000"/>
                <a:gd name="connsiteY242" fmla="*/ 5206 h 10714"/>
                <a:gd name="connsiteX243" fmla="*/ 1896 w 10000"/>
                <a:gd name="connsiteY243" fmla="*/ 5197 h 10714"/>
                <a:gd name="connsiteX244" fmla="*/ 2221 w 10000"/>
                <a:gd name="connsiteY244" fmla="*/ 5164 h 10714"/>
                <a:gd name="connsiteX245" fmla="*/ 2538 w 10000"/>
                <a:gd name="connsiteY245" fmla="*/ 5113 h 10714"/>
                <a:gd name="connsiteX246" fmla="*/ 2842 w 10000"/>
                <a:gd name="connsiteY246" fmla="*/ 5045 h 10714"/>
                <a:gd name="connsiteX247" fmla="*/ 3129 w 10000"/>
                <a:gd name="connsiteY247" fmla="*/ 4946 h 10714"/>
                <a:gd name="connsiteX248" fmla="*/ 3500 w 10000"/>
                <a:gd name="connsiteY248" fmla="*/ 4815 h 10714"/>
                <a:gd name="connsiteX249" fmla="*/ 2821 w 10000"/>
                <a:gd name="connsiteY249" fmla="*/ 4389 h 10714"/>
                <a:gd name="connsiteX250" fmla="*/ 2213 w 10000"/>
                <a:gd name="connsiteY250" fmla="*/ 3912 h 10714"/>
                <a:gd name="connsiteX251" fmla="*/ 1879 w 10000"/>
                <a:gd name="connsiteY251" fmla="*/ 3939 h 10714"/>
                <a:gd name="connsiteX252" fmla="*/ 1554 w 10000"/>
                <a:gd name="connsiteY252" fmla="*/ 3939 h 10714"/>
                <a:gd name="connsiteX253" fmla="*/ 1258 w 10000"/>
                <a:gd name="connsiteY253" fmla="*/ 3912 h 10714"/>
                <a:gd name="connsiteX254" fmla="*/ 979 w 10000"/>
                <a:gd name="connsiteY254" fmla="*/ 3856 h 10714"/>
                <a:gd name="connsiteX255" fmla="*/ 721 w 10000"/>
                <a:gd name="connsiteY255" fmla="*/ 3775 h 10714"/>
                <a:gd name="connsiteX256" fmla="*/ 496 w 10000"/>
                <a:gd name="connsiteY256" fmla="*/ 3674 h 10714"/>
                <a:gd name="connsiteX257" fmla="*/ 296 w 10000"/>
                <a:gd name="connsiteY257" fmla="*/ 3549 h 10714"/>
                <a:gd name="connsiteX258" fmla="*/ 129 w 10000"/>
                <a:gd name="connsiteY258" fmla="*/ 3403 h 10714"/>
                <a:gd name="connsiteX259" fmla="*/ 0 w 10000"/>
                <a:gd name="connsiteY259" fmla="*/ 3245 h 10714"/>
                <a:gd name="connsiteX260" fmla="*/ 17 w 10000"/>
                <a:gd name="connsiteY260" fmla="*/ 3218 h 10714"/>
                <a:gd name="connsiteX261" fmla="*/ 71 w 10000"/>
                <a:gd name="connsiteY261" fmla="*/ 3245 h 10714"/>
                <a:gd name="connsiteX262" fmla="*/ 138 w 10000"/>
                <a:gd name="connsiteY262" fmla="*/ 3349 h 10714"/>
                <a:gd name="connsiteX263" fmla="*/ 246 w 10000"/>
                <a:gd name="connsiteY263" fmla="*/ 3439 h 10714"/>
                <a:gd name="connsiteX264" fmla="*/ 379 w 10000"/>
                <a:gd name="connsiteY264" fmla="*/ 3528 h 10714"/>
                <a:gd name="connsiteX265" fmla="*/ 538 w 10000"/>
                <a:gd name="connsiteY265" fmla="*/ 3597 h 10714"/>
                <a:gd name="connsiteX266" fmla="*/ 721 w 10000"/>
                <a:gd name="connsiteY266" fmla="*/ 3656 h 10714"/>
                <a:gd name="connsiteX267" fmla="*/ 913 w 10000"/>
                <a:gd name="connsiteY267" fmla="*/ 3701 h 10714"/>
                <a:gd name="connsiteX268" fmla="*/ 1117 w 10000"/>
                <a:gd name="connsiteY268" fmla="*/ 3728 h 10714"/>
                <a:gd name="connsiteX269" fmla="*/ 1329 w 10000"/>
                <a:gd name="connsiteY269" fmla="*/ 3737 h 10714"/>
                <a:gd name="connsiteX270" fmla="*/ 1533 w 10000"/>
                <a:gd name="connsiteY270" fmla="*/ 3734 h 10714"/>
                <a:gd name="connsiteX271" fmla="*/ 1646 w 10000"/>
                <a:gd name="connsiteY271" fmla="*/ 3722 h 10714"/>
                <a:gd name="connsiteX272" fmla="*/ 1746 w 10000"/>
                <a:gd name="connsiteY272" fmla="*/ 3722 h 10714"/>
                <a:gd name="connsiteX273" fmla="*/ 1833 w 10000"/>
                <a:gd name="connsiteY273" fmla="*/ 3710 h 10714"/>
                <a:gd name="connsiteX274" fmla="*/ 1917 w 10000"/>
                <a:gd name="connsiteY274" fmla="*/ 3695 h 10714"/>
                <a:gd name="connsiteX275" fmla="*/ 1988 w 10000"/>
                <a:gd name="connsiteY275" fmla="*/ 3662 h 10714"/>
                <a:gd name="connsiteX276" fmla="*/ 1788 w 10000"/>
                <a:gd name="connsiteY276" fmla="*/ 3391 h 10714"/>
                <a:gd name="connsiteX277" fmla="*/ 1617 w 10000"/>
                <a:gd name="connsiteY277" fmla="*/ 3126 h 10714"/>
                <a:gd name="connsiteX278" fmla="*/ 1454 w 10000"/>
                <a:gd name="connsiteY278" fmla="*/ 2849 h 10714"/>
                <a:gd name="connsiteX279" fmla="*/ 1313 w 10000"/>
                <a:gd name="connsiteY279" fmla="*/ 2563 h 10714"/>
                <a:gd name="connsiteX280" fmla="*/ 1175 w 10000"/>
                <a:gd name="connsiteY280" fmla="*/ 2253 h 10714"/>
                <a:gd name="connsiteX281" fmla="*/ 1046 w 10000"/>
                <a:gd name="connsiteY281" fmla="*/ 1919 h 10714"/>
                <a:gd name="connsiteX282" fmla="*/ 1033 w 10000"/>
                <a:gd name="connsiteY282" fmla="*/ 1859 h 10714"/>
                <a:gd name="connsiteX283" fmla="*/ 1000 w 10000"/>
                <a:gd name="connsiteY283" fmla="*/ 1776 h 10714"/>
                <a:gd name="connsiteX284" fmla="*/ 979 w 10000"/>
                <a:gd name="connsiteY284" fmla="*/ 1684 h 10714"/>
                <a:gd name="connsiteX285" fmla="*/ 950 w 10000"/>
                <a:gd name="connsiteY285" fmla="*/ 1591 h 10714"/>
                <a:gd name="connsiteX286" fmla="*/ 925 w 10000"/>
                <a:gd name="connsiteY286" fmla="*/ 1490 h 10714"/>
                <a:gd name="connsiteX287" fmla="*/ 917 w 10000"/>
                <a:gd name="connsiteY287" fmla="*/ 1397 h 10714"/>
                <a:gd name="connsiteX288" fmla="*/ 917 w 10000"/>
                <a:gd name="connsiteY288" fmla="*/ 1311 h 10714"/>
                <a:gd name="connsiteX289" fmla="*/ 933 w 10000"/>
                <a:gd name="connsiteY289" fmla="*/ 1234 h 10714"/>
                <a:gd name="connsiteX290" fmla="*/ 963 w 10000"/>
                <a:gd name="connsiteY290" fmla="*/ 1180 h 10714"/>
                <a:gd name="connsiteX291" fmla="*/ 1000 w 10000"/>
                <a:gd name="connsiteY291" fmla="*/ 1192 h 10714"/>
                <a:gd name="connsiteX292" fmla="*/ 1033 w 10000"/>
                <a:gd name="connsiteY292" fmla="*/ 1496 h 10714"/>
                <a:gd name="connsiteX293" fmla="*/ 1108 w 10000"/>
                <a:gd name="connsiteY293" fmla="*/ 1800 h 10714"/>
                <a:gd name="connsiteX294" fmla="*/ 1221 w 10000"/>
                <a:gd name="connsiteY294" fmla="*/ 2098 h 10714"/>
                <a:gd name="connsiteX295" fmla="*/ 1358 w 10000"/>
                <a:gd name="connsiteY295" fmla="*/ 2372 h 10714"/>
                <a:gd name="connsiteX296" fmla="*/ 1508 w 10000"/>
                <a:gd name="connsiteY296" fmla="*/ 2628 h 10714"/>
                <a:gd name="connsiteX297" fmla="*/ 1646 w 10000"/>
                <a:gd name="connsiteY297" fmla="*/ 2795 h 10714"/>
                <a:gd name="connsiteX298" fmla="*/ 1629 w 10000"/>
                <a:gd name="connsiteY298" fmla="*/ 2801 h 10714"/>
                <a:gd name="connsiteX299" fmla="*/ 1629 w 10000"/>
                <a:gd name="connsiteY299" fmla="*/ 2807 h 10714"/>
                <a:gd name="connsiteX300" fmla="*/ 1638 w 10000"/>
                <a:gd name="connsiteY300" fmla="*/ 2813 h 10714"/>
                <a:gd name="connsiteX301" fmla="*/ 1646 w 10000"/>
                <a:gd name="connsiteY301" fmla="*/ 2816 h 10714"/>
                <a:gd name="connsiteX302" fmla="*/ 1663 w 10000"/>
                <a:gd name="connsiteY302" fmla="*/ 2822 h 10714"/>
                <a:gd name="connsiteX303" fmla="*/ 1667 w 10000"/>
                <a:gd name="connsiteY303" fmla="*/ 2834 h 10714"/>
                <a:gd name="connsiteX304" fmla="*/ 1675 w 10000"/>
                <a:gd name="connsiteY304" fmla="*/ 2840 h 10714"/>
                <a:gd name="connsiteX305" fmla="*/ 1683 w 10000"/>
                <a:gd name="connsiteY305" fmla="*/ 2849 h 10714"/>
                <a:gd name="connsiteX306" fmla="*/ 1683 w 10000"/>
                <a:gd name="connsiteY306" fmla="*/ 2843 h 10714"/>
                <a:gd name="connsiteX307" fmla="*/ 1675 w 10000"/>
                <a:gd name="connsiteY307" fmla="*/ 2840 h 10714"/>
                <a:gd name="connsiteX308" fmla="*/ 1675 w 10000"/>
                <a:gd name="connsiteY308" fmla="*/ 2840 h 10714"/>
                <a:gd name="connsiteX309" fmla="*/ 1646 w 10000"/>
                <a:gd name="connsiteY309" fmla="*/ 2795 h 10714"/>
                <a:gd name="connsiteX310" fmla="*/ 1746 w 10000"/>
                <a:gd name="connsiteY310" fmla="*/ 2741 h 10714"/>
                <a:gd name="connsiteX311" fmla="*/ 1842 w 10000"/>
                <a:gd name="connsiteY311" fmla="*/ 2649 h 10714"/>
                <a:gd name="connsiteX312" fmla="*/ 1933 w 10000"/>
                <a:gd name="connsiteY312" fmla="*/ 2542 h 10714"/>
                <a:gd name="connsiteX313" fmla="*/ 2017 w 10000"/>
                <a:gd name="connsiteY313" fmla="*/ 2411 h 10714"/>
                <a:gd name="connsiteX314" fmla="*/ 2092 w 10000"/>
                <a:gd name="connsiteY314" fmla="*/ 2265 h 10714"/>
                <a:gd name="connsiteX315" fmla="*/ 2163 w 10000"/>
                <a:gd name="connsiteY315" fmla="*/ 2113 h 10714"/>
                <a:gd name="connsiteX316" fmla="*/ 2221 w 10000"/>
                <a:gd name="connsiteY316" fmla="*/ 1955 h 10714"/>
                <a:gd name="connsiteX317" fmla="*/ 2275 w 10000"/>
                <a:gd name="connsiteY317" fmla="*/ 1803 h 10714"/>
                <a:gd name="connsiteX318" fmla="*/ 2321 w 10000"/>
                <a:gd name="connsiteY318" fmla="*/ 1657 h 10714"/>
                <a:gd name="connsiteX319" fmla="*/ 2329 w 10000"/>
                <a:gd name="connsiteY319" fmla="*/ 1853 h 10714"/>
                <a:gd name="connsiteX320" fmla="*/ 2321 w 10000"/>
                <a:gd name="connsiteY320" fmla="*/ 2032 h 10714"/>
                <a:gd name="connsiteX321" fmla="*/ 2283 w 10000"/>
                <a:gd name="connsiteY321" fmla="*/ 2199 h 10714"/>
                <a:gd name="connsiteX322" fmla="*/ 2229 w 10000"/>
                <a:gd name="connsiteY322" fmla="*/ 2366 h 10714"/>
                <a:gd name="connsiteX323" fmla="*/ 2154 w 10000"/>
                <a:gd name="connsiteY323" fmla="*/ 2524 h 10714"/>
                <a:gd name="connsiteX324" fmla="*/ 2046 w 10000"/>
                <a:gd name="connsiteY324" fmla="*/ 2682 h 10714"/>
                <a:gd name="connsiteX325" fmla="*/ 1796 w 10000"/>
                <a:gd name="connsiteY325" fmla="*/ 3027 h 10714"/>
                <a:gd name="connsiteX326" fmla="*/ 2054 w 10000"/>
                <a:gd name="connsiteY326" fmla="*/ 3305 h 10714"/>
                <a:gd name="connsiteX327" fmla="*/ 2333 w 10000"/>
                <a:gd name="connsiteY327" fmla="*/ 3564 h 10714"/>
                <a:gd name="connsiteX328" fmla="*/ 2638 w 10000"/>
                <a:gd name="connsiteY328" fmla="*/ 3808 h 10714"/>
                <a:gd name="connsiteX329" fmla="*/ 2963 w 10000"/>
                <a:gd name="connsiteY329" fmla="*/ 4032 h 10714"/>
                <a:gd name="connsiteX330" fmla="*/ 4129 w 10000"/>
                <a:gd name="connsiteY330" fmla="*/ 4610 h 10714"/>
                <a:gd name="connsiteX331" fmla="*/ 4167 w 10000"/>
                <a:gd name="connsiteY331" fmla="*/ 4589 h 10714"/>
                <a:gd name="connsiteX332" fmla="*/ 4071 w 10000"/>
                <a:gd name="connsiteY332" fmla="*/ 4333 h 10714"/>
                <a:gd name="connsiteX333" fmla="*/ 3996 w 10000"/>
                <a:gd name="connsiteY333" fmla="*/ 4058 h 10714"/>
                <a:gd name="connsiteX334" fmla="*/ 3933 w 10000"/>
                <a:gd name="connsiteY334" fmla="*/ 3760 h 10714"/>
                <a:gd name="connsiteX335" fmla="*/ 3904 w 10000"/>
                <a:gd name="connsiteY335" fmla="*/ 3456 h 10714"/>
                <a:gd name="connsiteX336" fmla="*/ 3879 w 10000"/>
                <a:gd name="connsiteY336" fmla="*/ 3138 h 10714"/>
                <a:gd name="connsiteX337" fmla="*/ 3879 w 10000"/>
                <a:gd name="connsiteY337" fmla="*/ 2813 h 10714"/>
                <a:gd name="connsiteX338" fmla="*/ 3896 w 10000"/>
                <a:gd name="connsiteY338" fmla="*/ 2485 h 10714"/>
                <a:gd name="connsiteX339" fmla="*/ 3933 w 10000"/>
                <a:gd name="connsiteY339" fmla="*/ 2160 h 10714"/>
                <a:gd name="connsiteX340" fmla="*/ 3988 w 10000"/>
                <a:gd name="connsiteY340" fmla="*/ 1836 h 10714"/>
                <a:gd name="connsiteX341" fmla="*/ 4046 w 10000"/>
                <a:gd name="connsiteY341" fmla="*/ 1523 h 10714"/>
                <a:gd name="connsiteX342" fmla="*/ 4129 w 10000"/>
                <a:gd name="connsiteY342" fmla="*/ 1219 h 10714"/>
                <a:gd name="connsiteX343" fmla="*/ 4229 w 10000"/>
                <a:gd name="connsiteY343" fmla="*/ 933 h 10714"/>
                <a:gd name="connsiteX344" fmla="*/ 4333 w 10000"/>
                <a:gd name="connsiteY344" fmla="*/ 662 h 10714"/>
                <a:gd name="connsiteX345" fmla="*/ 4454 w 10000"/>
                <a:gd name="connsiteY345" fmla="*/ 417 h 10714"/>
                <a:gd name="connsiteX346" fmla="*/ 4583 w 10000"/>
                <a:gd name="connsiteY346" fmla="*/ 194 h 10714"/>
                <a:gd name="connsiteX347" fmla="*/ 4738 w 10000"/>
                <a:gd name="connsiteY347" fmla="*/ 0 h 10714"/>
                <a:gd name="connsiteX0" fmla="*/ 4738 w 10000"/>
                <a:gd name="connsiteY0" fmla="*/ 0 h 10768"/>
                <a:gd name="connsiteX1" fmla="*/ 4721 w 10000"/>
                <a:gd name="connsiteY1" fmla="*/ 48 h 10768"/>
                <a:gd name="connsiteX2" fmla="*/ 4713 w 10000"/>
                <a:gd name="connsiteY2" fmla="*/ 80 h 10768"/>
                <a:gd name="connsiteX3" fmla="*/ 4704 w 10000"/>
                <a:gd name="connsiteY3" fmla="*/ 101 h 10768"/>
                <a:gd name="connsiteX4" fmla="*/ 4704 w 10000"/>
                <a:gd name="connsiteY4" fmla="*/ 113 h 10768"/>
                <a:gd name="connsiteX5" fmla="*/ 4713 w 10000"/>
                <a:gd name="connsiteY5" fmla="*/ 119 h 10768"/>
                <a:gd name="connsiteX6" fmla="*/ 4713 w 10000"/>
                <a:gd name="connsiteY6" fmla="*/ 125 h 10768"/>
                <a:gd name="connsiteX7" fmla="*/ 4721 w 10000"/>
                <a:gd name="connsiteY7" fmla="*/ 125 h 10768"/>
                <a:gd name="connsiteX8" fmla="*/ 4721 w 10000"/>
                <a:gd name="connsiteY8" fmla="*/ 125 h 10768"/>
                <a:gd name="connsiteX9" fmla="*/ 4721 w 10000"/>
                <a:gd name="connsiteY9" fmla="*/ 134 h 10768"/>
                <a:gd name="connsiteX10" fmla="*/ 4713 w 10000"/>
                <a:gd name="connsiteY10" fmla="*/ 152 h 10768"/>
                <a:gd name="connsiteX11" fmla="*/ 4704 w 10000"/>
                <a:gd name="connsiteY11" fmla="*/ 179 h 10768"/>
                <a:gd name="connsiteX12" fmla="*/ 4692 w 10000"/>
                <a:gd name="connsiteY12" fmla="*/ 221 h 10768"/>
                <a:gd name="connsiteX13" fmla="*/ 4667 w 10000"/>
                <a:gd name="connsiteY13" fmla="*/ 280 h 10768"/>
                <a:gd name="connsiteX14" fmla="*/ 4629 w 10000"/>
                <a:gd name="connsiteY14" fmla="*/ 364 h 10768"/>
                <a:gd name="connsiteX15" fmla="*/ 4592 w 10000"/>
                <a:gd name="connsiteY15" fmla="*/ 465 h 10768"/>
                <a:gd name="connsiteX16" fmla="*/ 4533 w 10000"/>
                <a:gd name="connsiteY16" fmla="*/ 596 h 10768"/>
                <a:gd name="connsiteX17" fmla="*/ 4463 w 10000"/>
                <a:gd name="connsiteY17" fmla="*/ 754 h 10768"/>
                <a:gd name="connsiteX18" fmla="*/ 4379 w 10000"/>
                <a:gd name="connsiteY18" fmla="*/ 1001 h 10768"/>
                <a:gd name="connsiteX19" fmla="*/ 4321 w 10000"/>
                <a:gd name="connsiteY19" fmla="*/ 1266 h 10768"/>
                <a:gd name="connsiteX20" fmla="*/ 4275 w 10000"/>
                <a:gd name="connsiteY20" fmla="*/ 1538 h 10768"/>
                <a:gd name="connsiteX21" fmla="*/ 4213 w 10000"/>
                <a:gd name="connsiteY21" fmla="*/ 1827 h 10768"/>
                <a:gd name="connsiteX22" fmla="*/ 4204 w 10000"/>
                <a:gd name="connsiteY22" fmla="*/ 1889 h 10768"/>
                <a:gd name="connsiteX23" fmla="*/ 4192 w 10000"/>
                <a:gd name="connsiteY23" fmla="*/ 1982 h 10768"/>
                <a:gd name="connsiteX24" fmla="*/ 4183 w 10000"/>
                <a:gd name="connsiteY24" fmla="*/ 2080 h 10768"/>
                <a:gd name="connsiteX25" fmla="*/ 4175 w 10000"/>
                <a:gd name="connsiteY25" fmla="*/ 2187 h 10768"/>
                <a:gd name="connsiteX26" fmla="*/ 4175 w 10000"/>
                <a:gd name="connsiteY26" fmla="*/ 2297 h 10768"/>
                <a:gd name="connsiteX27" fmla="*/ 4192 w 10000"/>
                <a:gd name="connsiteY27" fmla="*/ 2396 h 10768"/>
                <a:gd name="connsiteX28" fmla="*/ 4213 w 10000"/>
                <a:gd name="connsiteY28" fmla="*/ 2482 h 10768"/>
                <a:gd name="connsiteX29" fmla="*/ 4250 w 10000"/>
                <a:gd name="connsiteY29" fmla="*/ 2542 h 10768"/>
                <a:gd name="connsiteX30" fmla="*/ 4450 w 10000"/>
                <a:gd name="connsiteY30" fmla="*/ 2530 h 10768"/>
                <a:gd name="connsiteX31" fmla="*/ 4646 w 10000"/>
                <a:gd name="connsiteY31" fmla="*/ 2482 h 10768"/>
                <a:gd name="connsiteX32" fmla="*/ 4833 w 10000"/>
                <a:gd name="connsiteY32" fmla="*/ 2405 h 10768"/>
                <a:gd name="connsiteX33" fmla="*/ 5025 w 10000"/>
                <a:gd name="connsiteY33" fmla="*/ 2297 h 10768"/>
                <a:gd name="connsiteX34" fmla="*/ 5200 w 10000"/>
                <a:gd name="connsiteY34" fmla="*/ 2172 h 10768"/>
                <a:gd name="connsiteX35" fmla="*/ 5371 w 10000"/>
                <a:gd name="connsiteY35" fmla="*/ 2020 h 10768"/>
                <a:gd name="connsiteX36" fmla="*/ 5533 w 10000"/>
                <a:gd name="connsiteY36" fmla="*/ 1859 h 10768"/>
                <a:gd name="connsiteX37" fmla="*/ 5683 w 10000"/>
                <a:gd name="connsiteY37" fmla="*/ 1690 h 10768"/>
                <a:gd name="connsiteX38" fmla="*/ 5829 w 10000"/>
                <a:gd name="connsiteY38" fmla="*/ 1511 h 10768"/>
                <a:gd name="connsiteX39" fmla="*/ 5954 w 10000"/>
                <a:gd name="connsiteY39" fmla="*/ 1326 h 10768"/>
                <a:gd name="connsiteX40" fmla="*/ 6071 w 10000"/>
                <a:gd name="connsiteY40" fmla="*/ 1147 h 10768"/>
                <a:gd name="connsiteX41" fmla="*/ 6167 w 10000"/>
                <a:gd name="connsiteY41" fmla="*/ 974 h 10768"/>
                <a:gd name="connsiteX42" fmla="*/ 6213 w 10000"/>
                <a:gd name="connsiteY42" fmla="*/ 974 h 10768"/>
                <a:gd name="connsiteX43" fmla="*/ 6213 w 10000"/>
                <a:gd name="connsiteY43" fmla="*/ 992 h 10768"/>
                <a:gd name="connsiteX44" fmla="*/ 6138 w 10000"/>
                <a:gd name="connsiteY44" fmla="*/ 1165 h 10768"/>
                <a:gd name="connsiteX45" fmla="*/ 6054 w 10000"/>
                <a:gd name="connsiteY45" fmla="*/ 1344 h 10768"/>
                <a:gd name="connsiteX46" fmla="*/ 5963 w 10000"/>
                <a:gd name="connsiteY46" fmla="*/ 1517 h 10768"/>
                <a:gd name="connsiteX47" fmla="*/ 5871 w 10000"/>
                <a:gd name="connsiteY47" fmla="*/ 1684 h 10768"/>
                <a:gd name="connsiteX48" fmla="*/ 5775 w 10000"/>
                <a:gd name="connsiteY48" fmla="*/ 1847 h 10768"/>
                <a:gd name="connsiteX49" fmla="*/ 5667 w 10000"/>
                <a:gd name="connsiteY49" fmla="*/ 1999 h 10768"/>
                <a:gd name="connsiteX50" fmla="*/ 5554 w 10000"/>
                <a:gd name="connsiteY50" fmla="*/ 2145 h 10768"/>
                <a:gd name="connsiteX51" fmla="*/ 5417 w 10000"/>
                <a:gd name="connsiteY51" fmla="*/ 2279 h 10768"/>
                <a:gd name="connsiteX52" fmla="*/ 5275 w 10000"/>
                <a:gd name="connsiteY52" fmla="*/ 2411 h 10768"/>
                <a:gd name="connsiteX53" fmla="*/ 5108 w 10000"/>
                <a:gd name="connsiteY53" fmla="*/ 2518 h 10768"/>
                <a:gd name="connsiteX54" fmla="*/ 4917 w 10000"/>
                <a:gd name="connsiteY54" fmla="*/ 2616 h 10768"/>
                <a:gd name="connsiteX55" fmla="*/ 4704 w 10000"/>
                <a:gd name="connsiteY55" fmla="*/ 2703 h 10768"/>
                <a:gd name="connsiteX56" fmla="*/ 4479 w 10000"/>
                <a:gd name="connsiteY56" fmla="*/ 2768 h 10768"/>
                <a:gd name="connsiteX57" fmla="*/ 4213 w 10000"/>
                <a:gd name="connsiteY57" fmla="*/ 2813 h 10768"/>
                <a:gd name="connsiteX58" fmla="*/ 4221 w 10000"/>
                <a:gd name="connsiteY58" fmla="*/ 3126 h 10768"/>
                <a:gd name="connsiteX59" fmla="*/ 4258 w 10000"/>
                <a:gd name="connsiteY59" fmla="*/ 3424 h 10768"/>
                <a:gd name="connsiteX60" fmla="*/ 4321 w 10000"/>
                <a:gd name="connsiteY60" fmla="*/ 3707 h 10768"/>
                <a:gd name="connsiteX61" fmla="*/ 4404 w 10000"/>
                <a:gd name="connsiteY61" fmla="*/ 3975 h 10768"/>
                <a:gd name="connsiteX62" fmla="*/ 4508 w 10000"/>
                <a:gd name="connsiteY62" fmla="*/ 4231 h 10768"/>
                <a:gd name="connsiteX63" fmla="*/ 4621 w 10000"/>
                <a:gd name="connsiteY63" fmla="*/ 4476 h 10768"/>
                <a:gd name="connsiteX64" fmla="*/ 4750 w 10000"/>
                <a:gd name="connsiteY64" fmla="*/ 4708 h 10768"/>
                <a:gd name="connsiteX65" fmla="*/ 4879 w 10000"/>
                <a:gd name="connsiteY65" fmla="*/ 4934 h 10768"/>
                <a:gd name="connsiteX66" fmla="*/ 4917 w 10000"/>
                <a:gd name="connsiteY66" fmla="*/ 4988 h 10768"/>
                <a:gd name="connsiteX67" fmla="*/ 4950 w 10000"/>
                <a:gd name="connsiteY67" fmla="*/ 5054 h 10768"/>
                <a:gd name="connsiteX68" fmla="*/ 4996 w 10000"/>
                <a:gd name="connsiteY68" fmla="*/ 5125 h 10768"/>
                <a:gd name="connsiteX69" fmla="*/ 5038 w 10000"/>
                <a:gd name="connsiteY69" fmla="*/ 5200 h 10768"/>
                <a:gd name="connsiteX70" fmla="*/ 5092 w 10000"/>
                <a:gd name="connsiteY70" fmla="*/ 5271 h 10768"/>
                <a:gd name="connsiteX71" fmla="*/ 5154 w 10000"/>
                <a:gd name="connsiteY71" fmla="*/ 5331 h 10768"/>
                <a:gd name="connsiteX72" fmla="*/ 5229 w 10000"/>
                <a:gd name="connsiteY72" fmla="*/ 5384 h 10768"/>
                <a:gd name="connsiteX73" fmla="*/ 5313 w 10000"/>
                <a:gd name="connsiteY73" fmla="*/ 5423 h 10768"/>
                <a:gd name="connsiteX74" fmla="*/ 5413 w 10000"/>
                <a:gd name="connsiteY74" fmla="*/ 5438 h 10768"/>
                <a:gd name="connsiteX75" fmla="*/ 5517 w 10000"/>
                <a:gd name="connsiteY75" fmla="*/ 5435 h 10768"/>
                <a:gd name="connsiteX76" fmla="*/ 5704 w 10000"/>
                <a:gd name="connsiteY76" fmla="*/ 5390 h 10768"/>
                <a:gd name="connsiteX77" fmla="*/ 5871 w 10000"/>
                <a:gd name="connsiteY77" fmla="*/ 5316 h 10768"/>
                <a:gd name="connsiteX78" fmla="*/ 6033 w 10000"/>
                <a:gd name="connsiteY78" fmla="*/ 5223 h 10768"/>
                <a:gd name="connsiteX79" fmla="*/ 6167 w 10000"/>
                <a:gd name="connsiteY79" fmla="*/ 5113 h 10768"/>
                <a:gd name="connsiteX80" fmla="*/ 6296 w 10000"/>
                <a:gd name="connsiteY80" fmla="*/ 4994 h 10768"/>
                <a:gd name="connsiteX81" fmla="*/ 6417 w 10000"/>
                <a:gd name="connsiteY81" fmla="*/ 4869 h 10768"/>
                <a:gd name="connsiteX82" fmla="*/ 6525 w 10000"/>
                <a:gd name="connsiteY82" fmla="*/ 4750 h 10768"/>
                <a:gd name="connsiteX83" fmla="*/ 6617 w 10000"/>
                <a:gd name="connsiteY83" fmla="*/ 4636 h 10768"/>
                <a:gd name="connsiteX84" fmla="*/ 6821 w 10000"/>
                <a:gd name="connsiteY84" fmla="*/ 4377 h 10768"/>
                <a:gd name="connsiteX85" fmla="*/ 7017 w 10000"/>
                <a:gd name="connsiteY85" fmla="*/ 4085 h 10768"/>
                <a:gd name="connsiteX86" fmla="*/ 7213 w 10000"/>
                <a:gd name="connsiteY86" fmla="*/ 3766 h 10768"/>
                <a:gd name="connsiteX87" fmla="*/ 7396 w 10000"/>
                <a:gd name="connsiteY87" fmla="*/ 3418 h 10768"/>
                <a:gd name="connsiteX88" fmla="*/ 7563 w 10000"/>
                <a:gd name="connsiteY88" fmla="*/ 3051 h 10768"/>
                <a:gd name="connsiteX89" fmla="*/ 7713 w 10000"/>
                <a:gd name="connsiteY89" fmla="*/ 2661 h 10768"/>
                <a:gd name="connsiteX90" fmla="*/ 7850 w 10000"/>
                <a:gd name="connsiteY90" fmla="*/ 2253 h 10768"/>
                <a:gd name="connsiteX91" fmla="*/ 7950 w 10000"/>
                <a:gd name="connsiteY91" fmla="*/ 1830 h 10768"/>
                <a:gd name="connsiteX92" fmla="*/ 8025 w 10000"/>
                <a:gd name="connsiteY92" fmla="*/ 1397 h 10768"/>
                <a:gd name="connsiteX93" fmla="*/ 8071 w 10000"/>
                <a:gd name="connsiteY93" fmla="*/ 954 h 10768"/>
                <a:gd name="connsiteX94" fmla="*/ 8108 w 10000"/>
                <a:gd name="connsiteY94" fmla="*/ 974 h 10768"/>
                <a:gd name="connsiteX95" fmla="*/ 8138 w 10000"/>
                <a:gd name="connsiteY95" fmla="*/ 1025 h 10768"/>
                <a:gd name="connsiteX96" fmla="*/ 8163 w 10000"/>
                <a:gd name="connsiteY96" fmla="*/ 1100 h 10768"/>
                <a:gd name="connsiteX97" fmla="*/ 8175 w 10000"/>
                <a:gd name="connsiteY97" fmla="*/ 1198 h 10768"/>
                <a:gd name="connsiteX98" fmla="*/ 8183 w 10000"/>
                <a:gd name="connsiteY98" fmla="*/ 1311 h 10768"/>
                <a:gd name="connsiteX99" fmla="*/ 8183 w 10000"/>
                <a:gd name="connsiteY99" fmla="*/ 1442 h 10768"/>
                <a:gd name="connsiteX100" fmla="*/ 8183 w 10000"/>
                <a:gd name="connsiteY100" fmla="*/ 1582 h 10768"/>
                <a:gd name="connsiteX101" fmla="*/ 8175 w 10000"/>
                <a:gd name="connsiteY101" fmla="*/ 1734 h 10768"/>
                <a:gd name="connsiteX102" fmla="*/ 8163 w 10000"/>
                <a:gd name="connsiteY102" fmla="*/ 1889 h 10768"/>
                <a:gd name="connsiteX103" fmla="*/ 8146 w 10000"/>
                <a:gd name="connsiteY103" fmla="*/ 2047 h 10768"/>
                <a:gd name="connsiteX104" fmla="*/ 8121 w 10000"/>
                <a:gd name="connsiteY104" fmla="*/ 2205 h 10768"/>
                <a:gd name="connsiteX105" fmla="*/ 8108 w 10000"/>
                <a:gd name="connsiteY105" fmla="*/ 2357 h 10768"/>
                <a:gd name="connsiteX106" fmla="*/ 8083 w 10000"/>
                <a:gd name="connsiteY106" fmla="*/ 2497 h 10768"/>
                <a:gd name="connsiteX107" fmla="*/ 8063 w 10000"/>
                <a:gd name="connsiteY107" fmla="*/ 2628 h 10768"/>
                <a:gd name="connsiteX108" fmla="*/ 8038 w 10000"/>
                <a:gd name="connsiteY108" fmla="*/ 2741 h 10768"/>
                <a:gd name="connsiteX109" fmla="*/ 8017 w 10000"/>
                <a:gd name="connsiteY109" fmla="*/ 2834 h 10768"/>
                <a:gd name="connsiteX110" fmla="*/ 8000 w 10000"/>
                <a:gd name="connsiteY110" fmla="*/ 2908 h 10768"/>
                <a:gd name="connsiteX111" fmla="*/ 7700 w 10000"/>
                <a:gd name="connsiteY111" fmla="*/ 3754 h 10768"/>
                <a:gd name="connsiteX112" fmla="*/ 7942 w 10000"/>
                <a:gd name="connsiteY112" fmla="*/ 3737 h 10768"/>
                <a:gd name="connsiteX113" fmla="*/ 8167 w 10000"/>
                <a:gd name="connsiteY113" fmla="*/ 3695 h 10768"/>
                <a:gd name="connsiteX114" fmla="*/ 8379 w 10000"/>
                <a:gd name="connsiteY114" fmla="*/ 3635 h 10768"/>
                <a:gd name="connsiteX115" fmla="*/ 8583 w 10000"/>
                <a:gd name="connsiteY115" fmla="*/ 3558 h 10768"/>
                <a:gd name="connsiteX116" fmla="*/ 8767 w 10000"/>
                <a:gd name="connsiteY116" fmla="*/ 3471 h 10768"/>
                <a:gd name="connsiteX117" fmla="*/ 8933 w 10000"/>
                <a:gd name="connsiteY117" fmla="*/ 3376 h 10768"/>
                <a:gd name="connsiteX118" fmla="*/ 9092 w 10000"/>
                <a:gd name="connsiteY118" fmla="*/ 3278 h 10768"/>
                <a:gd name="connsiteX119" fmla="*/ 9238 w 10000"/>
                <a:gd name="connsiteY119" fmla="*/ 3185 h 10768"/>
                <a:gd name="connsiteX120" fmla="*/ 9250 w 10000"/>
                <a:gd name="connsiteY120" fmla="*/ 3230 h 10768"/>
                <a:gd name="connsiteX121" fmla="*/ 9117 w 10000"/>
                <a:gd name="connsiteY121" fmla="*/ 3376 h 10768"/>
                <a:gd name="connsiteX122" fmla="*/ 8954 w 10000"/>
                <a:gd name="connsiteY122" fmla="*/ 3516 h 10768"/>
                <a:gd name="connsiteX123" fmla="*/ 8758 w 10000"/>
                <a:gd name="connsiteY123" fmla="*/ 3641 h 10768"/>
                <a:gd name="connsiteX124" fmla="*/ 8538 w 10000"/>
                <a:gd name="connsiteY124" fmla="*/ 3754 h 10768"/>
                <a:gd name="connsiteX125" fmla="*/ 8304 w 10000"/>
                <a:gd name="connsiteY125" fmla="*/ 3856 h 10768"/>
                <a:gd name="connsiteX126" fmla="*/ 8054 w 10000"/>
                <a:gd name="connsiteY126" fmla="*/ 3945 h 10768"/>
                <a:gd name="connsiteX127" fmla="*/ 7796 w 10000"/>
                <a:gd name="connsiteY127" fmla="*/ 4014 h 10768"/>
                <a:gd name="connsiteX128" fmla="*/ 7533 w 10000"/>
                <a:gd name="connsiteY128" fmla="*/ 4064 h 10768"/>
                <a:gd name="connsiteX129" fmla="*/ 7479 w 10000"/>
                <a:gd name="connsiteY129" fmla="*/ 4184 h 10768"/>
                <a:gd name="connsiteX130" fmla="*/ 7404 w 10000"/>
                <a:gd name="connsiteY130" fmla="*/ 4324 h 10768"/>
                <a:gd name="connsiteX131" fmla="*/ 7321 w 10000"/>
                <a:gd name="connsiteY131" fmla="*/ 4470 h 10768"/>
                <a:gd name="connsiteX132" fmla="*/ 7213 w 10000"/>
                <a:gd name="connsiteY132" fmla="*/ 4628 h 10768"/>
                <a:gd name="connsiteX133" fmla="*/ 7100 w 10000"/>
                <a:gd name="connsiteY133" fmla="*/ 4794 h 10768"/>
                <a:gd name="connsiteX134" fmla="*/ 6979 w 10000"/>
                <a:gd name="connsiteY134" fmla="*/ 4958 h 10768"/>
                <a:gd name="connsiteX135" fmla="*/ 6850 w 10000"/>
                <a:gd name="connsiteY135" fmla="*/ 5113 h 10768"/>
                <a:gd name="connsiteX136" fmla="*/ 6721 w 10000"/>
                <a:gd name="connsiteY136" fmla="*/ 5265 h 10768"/>
                <a:gd name="connsiteX137" fmla="*/ 6600 w 10000"/>
                <a:gd name="connsiteY137" fmla="*/ 5405 h 10768"/>
                <a:gd name="connsiteX138" fmla="*/ 6471 w 10000"/>
                <a:gd name="connsiteY138" fmla="*/ 5530 h 10768"/>
                <a:gd name="connsiteX139" fmla="*/ 6358 w 10000"/>
                <a:gd name="connsiteY139" fmla="*/ 5641 h 10768"/>
                <a:gd name="connsiteX140" fmla="*/ 6250 w 10000"/>
                <a:gd name="connsiteY140" fmla="*/ 5721 h 10768"/>
                <a:gd name="connsiteX141" fmla="*/ 6267 w 10000"/>
                <a:gd name="connsiteY141" fmla="*/ 5781 h 10768"/>
                <a:gd name="connsiteX142" fmla="*/ 6296 w 10000"/>
                <a:gd name="connsiteY142" fmla="*/ 5793 h 10768"/>
                <a:gd name="connsiteX143" fmla="*/ 6479 w 10000"/>
                <a:gd name="connsiteY143" fmla="*/ 5754 h 10768"/>
                <a:gd name="connsiteX144" fmla="*/ 6663 w 10000"/>
                <a:gd name="connsiteY144" fmla="*/ 5736 h 10768"/>
                <a:gd name="connsiteX145" fmla="*/ 6858 w 10000"/>
                <a:gd name="connsiteY145" fmla="*/ 5736 h 10768"/>
                <a:gd name="connsiteX146" fmla="*/ 7046 w 10000"/>
                <a:gd name="connsiteY146" fmla="*/ 5742 h 10768"/>
                <a:gd name="connsiteX147" fmla="*/ 7246 w 10000"/>
                <a:gd name="connsiteY147" fmla="*/ 5748 h 10768"/>
                <a:gd name="connsiteX148" fmla="*/ 7425 w 10000"/>
                <a:gd name="connsiteY148" fmla="*/ 5748 h 10768"/>
                <a:gd name="connsiteX149" fmla="*/ 7600 w 10000"/>
                <a:gd name="connsiteY149" fmla="*/ 5733 h 10768"/>
                <a:gd name="connsiteX150" fmla="*/ 7950 w 10000"/>
                <a:gd name="connsiteY150" fmla="*/ 5673 h 10768"/>
                <a:gd name="connsiteX151" fmla="*/ 8275 w 10000"/>
                <a:gd name="connsiteY151" fmla="*/ 5596 h 10768"/>
                <a:gd name="connsiteX152" fmla="*/ 8579 w 10000"/>
                <a:gd name="connsiteY152" fmla="*/ 5504 h 10768"/>
                <a:gd name="connsiteX153" fmla="*/ 8858 w 10000"/>
                <a:gd name="connsiteY153" fmla="*/ 5390 h 10768"/>
                <a:gd name="connsiteX154" fmla="*/ 9117 w 10000"/>
                <a:gd name="connsiteY154" fmla="*/ 5265 h 10768"/>
                <a:gd name="connsiteX155" fmla="*/ 9350 w 10000"/>
                <a:gd name="connsiteY155" fmla="*/ 5119 h 10768"/>
                <a:gd name="connsiteX156" fmla="*/ 9563 w 10000"/>
                <a:gd name="connsiteY156" fmla="*/ 4967 h 10768"/>
                <a:gd name="connsiteX157" fmla="*/ 9758 w 10000"/>
                <a:gd name="connsiteY157" fmla="*/ 4794 h 10768"/>
                <a:gd name="connsiteX158" fmla="*/ 9933 w 10000"/>
                <a:gd name="connsiteY158" fmla="*/ 4610 h 10768"/>
                <a:gd name="connsiteX159" fmla="*/ 10000 w 10000"/>
                <a:gd name="connsiteY159" fmla="*/ 4648 h 10768"/>
                <a:gd name="connsiteX160" fmla="*/ 10000 w 10000"/>
                <a:gd name="connsiteY160" fmla="*/ 4660 h 10768"/>
                <a:gd name="connsiteX161" fmla="*/ 9904 w 10000"/>
                <a:gd name="connsiteY161" fmla="*/ 4827 h 10768"/>
                <a:gd name="connsiteX162" fmla="*/ 9767 w 10000"/>
                <a:gd name="connsiteY162" fmla="*/ 5000 h 10768"/>
                <a:gd name="connsiteX163" fmla="*/ 9600 w 10000"/>
                <a:gd name="connsiteY163" fmla="*/ 5173 h 10768"/>
                <a:gd name="connsiteX164" fmla="*/ 9404 w 10000"/>
                <a:gd name="connsiteY164" fmla="*/ 5343 h 10768"/>
                <a:gd name="connsiteX165" fmla="*/ 9183 w 10000"/>
                <a:gd name="connsiteY165" fmla="*/ 5504 h 10768"/>
                <a:gd name="connsiteX166" fmla="*/ 8950 w 10000"/>
                <a:gd name="connsiteY166" fmla="*/ 5662 h 10768"/>
                <a:gd name="connsiteX167" fmla="*/ 8704 w 10000"/>
                <a:gd name="connsiteY167" fmla="*/ 5802 h 10768"/>
                <a:gd name="connsiteX168" fmla="*/ 8463 w 10000"/>
                <a:gd name="connsiteY168" fmla="*/ 5927 h 10768"/>
                <a:gd name="connsiteX169" fmla="*/ 8229 w 10000"/>
                <a:gd name="connsiteY169" fmla="*/ 6025 h 10768"/>
                <a:gd name="connsiteX170" fmla="*/ 8000 w 10000"/>
                <a:gd name="connsiteY170" fmla="*/ 6105 h 10768"/>
                <a:gd name="connsiteX171" fmla="*/ 7879 w 10000"/>
                <a:gd name="connsiteY171" fmla="*/ 6132 h 10768"/>
                <a:gd name="connsiteX172" fmla="*/ 7729 w 10000"/>
                <a:gd name="connsiteY172" fmla="*/ 6153 h 10768"/>
                <a:gd name="connsiteX173" fmla="*/ 7563 w 10000"/>
                <a:gd name="connsiteY173" fmla="*/ 6177 h 10768"/>
                <a:gd name="connsiteX174" fmla="*/ 7388 w 10000"/>
                <a:gd name="connsiteY174" fmla="*/ 6198 h 10768"/>
                <a:gd name="connsiteX175" fmla="*/ 7204 w 10000"/>
                <a:gd name="connsiteY175" fmla="*/ 6219 h 10768"/>
                <a:gd name="connsiteX176" fmla="*/ 7017 w 10000"/>
                <a:gd name="connsiteY176" fmla="*/ 6240 h 10768"/>
                <a:gd name="connsiteX177" fmla="*/ 6842 w 10000"/>
                <a:gd name="connsiteY177" fmla="*/ 6263 h 10768"/>
                <a:gd name="connsiteX178" fmla="*/ 6675 w 10000"/>
                <a:gd name="connsiteY178" fmla="*/ 6290 h 10768"/>
                <a:gd name="connsiteX179" fmla="*/ 6517 w 10000"/>
                <a:gd name="connsiteY179" fmla="*/ 6329 h 10768"/>
                <a:gd name="connsiteX180" fmla="*/ 6388 w 10000"/>
                <a:gd name="connsiteY180" fmla="*/ 6365 h 10768"/>
                <a:gd name="connsiteX181" fmla="*/ 6288 w 10000"/>
                <a:gd name="connsiteY181" fmla="*/ 6415 h 10768"/>
                <a:gd name="connsiteX182" fmla="*/ 6213 w 10000"/>
                <a:gd name="connsiteY182" fmla="*/ 6475 h 10768"/>
                <a:gd name="connsiteX183" fmla="*/ 6092 w 10000"/>
                <a:gd name="connsiteY183" fmla="*/ 6648 h 10768"/>
                <a:gd name="connsiteX184" fmla="*/ 6008 w 10000"/>
                <a:gd name="connsiteY184" fmla="*/ 6836 h 10768"/>
                <a:gd name="connsiteX185" fmla="*/ 5942 w 10000"/>
                <a:gd name="connsiteY185" fmla="*/ 7032 h 10768"/>
                <a:gd name="connsiteX186" fmla="*/ 5904 w 10000"/>
                <a:gd name="connsiteY186" fmla="*/ 7232 h 10768"/>
                <a:gd name="connsiteX187" fmla="*/ 5888 w 10000"/>
                <a:gd name="connsiteY187" fmla="*/ 7443 h 10768"/>
                <a:gd name="connsiteX188" fmla="*/ 5879 w 10000"/>
                <a:gd name="connsiteY188" fmla="*/ 7655 h 10768"/>
                <a:gd name="connsiteX189" fmla="*/ 5888 w 10000"/>
                <a:gd name="connsiteY189" fmla="*/ 7867 h 10768"/>
                <a:gd name="connsiteX190" fmla="*/ 5904 w 10000"/>
                <a:gd name="connsiteY190" fmla="*/ 8084 h 10768"/>
                <a:gd name="connsiteX191" fmla="*/ 5925 w 10000"/>
                <a:gd name="connsiteY191" fmla="*/ 8299 h 10768"/>
                <a:gd name="connsiteX192" fmla="*/ 5950 w 10000"/>
                <a:gd name="connsiteY192" fmla="*/ 8510 h 10768"/>
                <a:gd name="connsiteX193" fmla="*/ 5954 w 10000"/>
                <a:gd name="connsiteY193" fmla="*/ 8820 h 10768"/>
                <a:gd name="connsiteX194" fmla="*/ 5933 w 10000"/>
                <a:gd name="connsiteY194" fmla="*/ 9130 h 10768"/>
                <a:gd name="connsiteX195" fmla="*/ 5896 w 10000"/>
                <a:gd name="connsiteY195" fmla="*/ 9428 h 10768"/>
                <a:gd name="connsiteX196" fmla="*/ 5850 w 10000"/>
                <a:gd name="connsiteY196" fmla="*/ 9720 h 10768"/>
                <a:gd name="connsiteX197" fmla="*/ 5756 w 10000"/>
                <a:gd name="connsiteY197" fmla="*/ 10714 h 10768"/>
                <a:gd name="connsiteX198" fmla="*/ 3964 w 10000"/>
                <a:gd name="connsiteY198" fmla="*/ 10768 h 10768"/>
                <a:gd name="connsiteX199" fmla="*/ 3043 w 10000"/>
                <a:gd name="connsiteY199" fmla="*/ 9881 h 10768"/>
                <a:gd name="connsiteX200" fmla="*/ 4546 w 10000"/>
                <a:gd name="connsiteY200" fmla="*/ 9848 h 10768"/>
                <a:gd name="connsiteX201" fmla="*/ 4629 w 10000"/>
                <a:gd name="connsiteY201" fmla="*/ 9687 h 10768"/>
                <a:gd name="connsiteX202" fmla="*/ 4700 w 10000"/>
                <a:gd name="connsiteY202" fmla="*/ 9508 h 10768"/>
                <a:gd name="connsiteX203" fmla="*/ 4767 w 10000"/>
                <a:gd name="connsiteY203" fmla="*/ 9309 h 10768"/>
                <a:gd name="connsiteX204" fmla="*/ 4829 w 10000"/>
                <a:gd name="connsiteY204" fmla="*/ 9097 h 10768"/>
                <a:gd name="connsiteX205" fmla="*/ 4879 w 10000"/>
                <a:gd name="connsiteY205" fmla="*/ 8868 h 10768"/>
                <a:gd name="connsiteX206" fmla="*/ 4917 w 10000"/>
                <a:gd name="connsiteY206" fmla="*/ 8635 h 10768"/>
                <a:gd name="connsiteX207" fmla="*/ 4954 w 10000"/>
                <a:gd name="connsiteY207" fmla="*/ 8391 h 10768"/>
                <a:gd name="connsiteX208" fmla="*/ 4979 w 10000"/>
                <a:gd name="connsiteY208" fmla="*/ 8144 h 10768"/>
                <a:gd name="connsiteX209" fmla="*/ 5000 w 10000"/>
                <a:gd name="connsiteY209" fmla="*/ 7887 h 10768"/>
                <a:gd name="connsiteX210" fmla="*/ 5000 w 10000"/>
                <a:gd name="connsiteY210" fmla="*/ 7634 h 10768"/>
                <a:gd name="connsiteX211" fmla="*/ 5000 w 10000"/>
                <a:gd name="connsiteY211" fmla="*/ 7384 h 10768"/>
                <a:gd name="connsiteX212" fmla="*/ 4979 w 10000"/>
                <a:gd name="connsiteY212" fmla="*/ 7133 h 10768"/>
                <a:gd name="connsiteX213" fmla="*/ 4950 w 10000"/>
                <a:gd name="connsiteY213" fmla="*/ 6892 h 10768"/>
                <a:gd name="connsiteX214" fmla="*/ 4913 w 10000"/>
                <a:gd name="connsiteY214" fmla="*/ 6657 h 10768"/>
                <a:gd name="connsiteX215" fmla="*/ 4858 w 10000"/>
                <a:gd name="connsiteY215" fmla="*/ 6430 h 10768"/>
                <a:gd name="connsiteX216" fmla="*/ 4783 w 10000"/>
                <a:gd name="connsiteY216" fmla="*/ 6219 h 10768"/>
                <a:gd name="connsiteX217" fmla="*/ 4700 w 10000"/>
                <a:gd name="connsiteY217" fmla="*/ 6019 h 10768"/>
                <a:gd name="connsiteX218" fmla="*/ 4600 w 10000"/>
                <a:gd name="connsiteY218" fmla="*/ 5840 h 10768"/>
                <a:gd name="connsiteX219" fmla="*/ 4488 w 10000"/>
                <a:gd name="connsiteY219" fmla="*/ 5682 h 10768"/>
                <a:gd name="connsiteX220" fmla="*/ 4358 w 10000"/>
                <a:gd name="connsiteY220" fmla="*/ 5542 h 10768"/>
                <a:gd name="connsiteX221" fmla="*/ 4213 w 10000"/>
                <a:gd name="connsiteY221" fmla="*/ 5429 h 10768"/>
                <a:gd name="connsiteX222" fmla="*/ 4046 w 10000"/>
                <a:gd name="connsiteY222" fmla="*/ 5343 h 10768"/>
                <a:gd name="connsiteX223" fmla="*/ 3904 w 10000"/>
                <a:gd name="connsiteY223" fmla="*/ 5292 h 10768"/>
                <a:gd name="connsiteX224" fmla="*/ 3746 w 10000"/>
                <a:gd name="connsiteY224" fmla="*/ 5271 h 10768"/>
                <a:gd name="connsiteX225" fmla="*/ 3583 w 10000"/>
                <a:gd name="connsiteY225" fmla="*/ 5271 h 10768"/>
                <a:gd name="connsiteX226" fmla="*/ 3413 w 10000"/>
                <a:gd name="connsiteY226" fmla="*/ 5286 h 10768"/>
                <a:gd name="connsiteX227" fmla="*/ 3246 w 10000"/>
                <a:gd name="connsiteY227" fmla="*/ 5310 h 10768"/>
                <a:gd name="connsiteX228" fmla="*/ 3079 w 10000"/>
                <a:gd name="connsiteY228" fmla="*/ 5343 h 10768"/>
                <a:gd name="connsiteX229" fmla="*/ 2913 w 10000"/>
                <a:gd name="connsiteY229" fmla="*/ 5369 h 10768"/>
                <a:gd name="connsiteX230" fmla="*/ 2750 w 10000"/>
                <a:gd name="connsiteY230" fmla="*/ 5396 h 10768"/>
                <a:gd name="connsiteX231" fmla="*/ 2600 w 10000"/>
                <a:gd name="connsiteY231" fmla="*/ 5411 h 10768"/>
                <a:gd name="connsiteX232" fmla="*/ 2258 w 10000"/>
                <a:gd name="connsiteY232" fmla="*/ 5423 h 10768"/>
                <a:gd name="connsiteX233" fmla="*/ 1925 w 10000"/>
                <a:gd name="connsiteY233" fmla="*/ 5411 h 10768"/>
                <a:gd name="connsiteX234" fmla="*/ 1617 w 10000"/>
                <a:gd name="connsiteY234" fmla="*/ 5384 h 10768"/>
                <a:gd name="connsiteX235" fmla="*/ 1321 w 10000"/>
                <a:gd name="connsiteY235" fmla="*/ 5346 h 10768"/>
                <a:gd name="connsiteX236" fmla="*/ 1033 w 10000"/>
                <a:gd name="connsiteY236" fmla="*/ 5298 h 10768"/>
                <a:gd name="connsiteX237" fmla="*/ 758 w 10000"/>
                <a:gd name="connsiteY237" fmla="*/ 5250 h 10768"/>
                <a:gd name="connsiteX238" fmla="*/ 500 w 10000"/>
                <a:gd name="connsiteY238" fmla="*/ 5197 h 10768"/>
                <a:gd name="connsiteX239" fmla="*/ 517 w 10000"/>
                <a:gd name="connsiteY239" fmla="*/ 5137 h 10768"/>
                <a:gd name="connsiteX240" fmla="*/ 871 w 10000"/>
                <a:gd name="connsiteY240" fmla="*/ 5173 h 10768"/>
                <a:gd name="connsiteX241" fmla="*/ 1221 w 10000"/>
                <a:gd name="connsiteY241" fmla="*/ 5197 h 10768"/>
                <a:gd name="connsiteX242" fmla="*/ 1563 w 10000"/>
                <a:gd name="connsiteY242" fmla="*/ 5206 h 10768"/>
                <a:gd name="connsiteX243" fmla="*/ 1896 w 10000"/>
                <a:gd name="connsiteY243" fmla="*/ 5197 h 10768"/>
                <a:gd name="connsiteX244" fmla="*/ 2221 w 10000"/>
                <a:gd name="connsiteY244" fmla="*/ 5164 h 10768"/>
                <a:gd name="connsiteX245" fmla="*/ 2538 w 10000"/>
                <a:gd name="connsiteY245" fmla="*/ 5113 h 10768"/>
                <a:gd name="connsiteX246" fmla="*/ 2842 w 10000"/>
                <a:gd name="connsiteY246" fmla="*/ 5045 h 10768"/>
                <a:gd name="connsiteX247" fmla="*/ 3129 w 10000"/>
                <a:gd name="connsiteY247" fmla="*/ 4946 h 10768"/>
                <a:gd name="connsiteX248" fmla="*/ 3500 w 10000"/>
                <a:gd name="connsiteY248" fmla="*/ 4815 h 10768"/>
                <a:gd name="connsiteX249" fmla="*/ 2821 w 10000"/>
                <a:gd name="connsiteY249" fmla="*/ 4389 h 10768"/>
                <a:gd name="connsiteX250" fmla="*/ 2213 w 10000"/>
                <a:gd name="connsiteY250" fmla="*/ 3912 h 10768"/>
                <a:gd name="connsiteX251" fmla="*/ 1879 w 10000"/>
                <a:gd name="connsiteY251" fmla="*/ 3939 h 10768"/>
                <a:gd name="connsiteX252" fmla="*/ 1554 w 10000"/>
                <a:gd name="connsiteY252" fmla="*/ 3939 h 10768"/>
                <a:gd name="connsiteX253" fmla="*/ 1258 w 10000"/>
                <a:gd name="connsiteY253" fmla="*/ 3912 h 10768"/>
                <a:gd name="connsiteX254" fmla="*/ 979 w 10000"/>
                <a:gd name="connsiteY254" fmla="*/ 3856 h 10768"/>
                <a:gd name="connsiteX255" fmla="*/ 721 w 10000"/>
                <a:gd name="connsiteY255" fmla="*/ 3775 h 10768"/>
                <a:gd name="connsiteX256" fmla="*/ 496 w 10000"/>
                <a:gd name="connsiteY256" fmla="*/ 3674 h 10768"/>
                <a:gd name="connsiteX257" fmla="*/ 296 w 10000"/>
                <a:gd name="connsiteY257" fmla="*/ 3549 h 10768"/>
                <a:gd name="connsiteX258" fmla="*/ 129 w 10000"/>
                <a:gd name="connsiteY258" fmla="*/ 3403 h 10768"/>
                <a:gd name="connsiteX259" fmla="*/ 0 w 10000"/>
                <a:gd name="connsiteY259" fmla="*/ 3245 h 10768"/>
                <a:gd name="connsiteX260" fmla="*/ 17 w 10000"/>
                <a:gd name="connsiteY260" fmla="*/ 3218 h 10768"/>
                <a:gd name="connsiteX261" fmla="*/ 71 w 10000"/>
                <a:gd name="connsiteY261" fmla="*/ 3245 h 10768"/>
                <a:gd name="connsiteX262" fmla="*/ 138 w 10000"/>
                <a:gd name="connsiteY262" fmla="*/ 3349 h 10768"/>
                <a:gd name="connsiteX263" fmla="*/ 246 w 10000"/>
                <a:gd name="connsiteY263" fmla="*/ 3439 h 10768"/>
                <a:gd name="connsiteX264" fmla="*/ 379 w 10000"/>
                <a:gd name="connsiteY264" fmla="*/ 3528 h 10768"/>
                <a:gd name="connsiteX265" fmla="*/ 538 w 10000"/>
                <a:gd name="connsiteY265" fmla="*/ 3597 h 10768"/>
                <a:gd name="connsiteX266" fmla="*/ 721 w 10000"/>
                <a:gd name="connsiteY266" fmla="*/ 3656 h 10768"/>
                <a:gd name="connsiteX267" fmla="*/ 913 w 10000"/>
                <a:gd name="connsiteY267" fmla="*/ 3701 h 10768"/>
                <a:gd name="connsiteX268" fmla="*/ 1117 w 10000"/>
                <a:gd name="connsiteY268" fmla="*/ 3728 h 10768"/>
                <a:gd name="connsiteX269" fmla="*/ 1329 w 10000"/>
                <a:gd name="connsiteY269" fmla="*/ 3737 h 10768"/>
                <a:gd name="connsiteX270" fmla="*/ 1533 w 10000"/>
                <a:gd name="connsiteY270" fmla="*/ 3734 h 10768"/>
                <a:gd name="connsiteX271" fmla="*/ 1646 w 10000"/>
                <a:gd name="connsiteY271" fmla="*/ 3722 h 10768"/>
                <a:gd name="connsiteX272" fmla="*/ 1746 w 10000"/>
                <a:gd name="connsiteY272" fmla="*/ 3722 h 10768"/>
                <a:gd name="connsiteX273" fmla="*/ 1833 w 10000"/>
                <a:gd name="connsiteY273" fmla="*/ 3710 h 10768"/>
                <a:gd name="connsiteX274" fmla="*/ 1917 w 10000"/>
                <a:gd name="connsiteY274" fmla="*/ 3695 h 10768"/>
                <a:gd name="connsiteX275" fmla="*/ 1988 w 10000"/>
                <a:gd name="connsiteY275" fmla="*/ 3662 h 10768"/>
                <a:gd name="connsiteX276" fmla="*/ 1788 w 10000"/>
                <a:gd name="connsiteY276" fmla="*/ 3391 h 10768"/>
                <a:gd name="connsiteX277" fmla="*/ 1617 w 10000"/>
                <a:gd name="connsiteY277" fmla="*/ 3126 h 10768"/>
                <a:gd name="connsiteX278" fmla="*/ 1454 w 10000"/>
                <a:gd name="connsiteY278" fmla="*/ 2849 h 10768"/>
                <a:gd name="connsiteX279" fmla="*/ 1313 w 10000"/>
                <a:gd name="connsiteY279" fmla="*/ 2563 h 10768"/>
                <a:gd name="connsiteX280" fmla="*/ 1175 w 10000"/>
                <a:gd name="connsiteY280" fmla="*/ 2253 h 10768"/>
                <a:gd name="connsiteX281" fmla="*/ 1046 w 10000"/>
                <a:gd name="connsiteY281" fmla="*/ 1919 h 10768"/>
                <a:gd name="connsiteX282" fmla="*/ 1033 w 10000"/>
                <a:gd name="connsiteY282" fmla="*/ 1859 h 10768"/>
                <a:gd name="connsiteX283" fmla="*/ 1000 w 10000"/>
                <a:gd name="connsiteY283" fmla="*/ 1776 h 10768"/>
                <a:gd name="connsiteX284" fmla="*/ 979 w 10000"/>
                <a:gd name="connsiteY284" fmla="*/ 1684 h 10768"/>
                <a:gd name="connsiteX285" fmla="*/ 950 w 10000"/>
                <a:gd name="connsiteY285" fmla="*/ 1591 h 10768"/>
                <a:gd name="connsiteX286" fmla="*/ 925 w 10000"/>
                <a:gd name="connsiteY286" fmla="*/ 1490 h 10768"/>
                <a:gd name="connsiteX287" fmla="*/ 917 w 10000"/>
                <a:gd name="connsiteY287" fmla="*/ 1397 h 10768"/>
                <a:gd name="connsiteX288" fmla="*/ 917 w 10000"/>
                <a:gd name="connsiteY288" fmla="*/ 1311 h 10768"/>
                <a:gd name="connsiteX289" fmla="*/ 933 w 10000"/>
                <a:gd name="connsiteY289" fmla="*/ 1234 h 10768"/>
                <a:gd name="connsiteX290" fmla="*/ 963 w 10000"/>
                <a:gd name="connsiteY290" fmla="*/ 1180 h 10768"/>
                <a:gd name="connsiteX291" fmla="*/ 1000 w 10000"/>
                <a:gd name="connsiteY291" fmla="*/ 1192 h 10768"/>
                <a:gd name="connsiteX292" fmla="*/ 1033 w 10000"/>
                <a:gd name="connsiteY292" fmla="*/ 1496 h 10768"/>
                <a:gd name="connsiteX293" fmla="*/ 1108 w 10000"/>
                <a:gd name="connsiteY293" fmla="*/ 1800 h 10768"/>
                <a:gd name="connsiteX294" fmla="*/ 1221 w 10000"/>
                <a:gd name="connsiteY294" fmla="*/ 2098 h 10768"/>
                <a:gd name="connsiteX295" fmla="*/ 1358 w 10000"/>
                <a:gd name="connsiteY295" fmla="*/ 2372 h 10768"/>
                <a:gd name="connsiteX296" fmla="*/ 1508 w 10000"/>
                <a:gd name="connsiteY296" fmla="*/ 2628 h 10768"/>
                <a:gd name="connsiteX297" fmla="*/ 1646 w 10000"/>
                <a:gd name="connsiteY297" fmla="*/ 2795 h 10768"/>
                <a:gd name="connsiteX298" fmla="*/ 1629 w 10000"/>
                <a:gd name="connsiteY298" fmla="*/ 2801 h 10768"/>
                <a:gd name="connsiteX299" fmla="*/ 1629 w 10000"/>
                <a:gd name="connsiteY299" fmla="*/ 2807 h 10768"/>
                <a:gd name="connsiteX300" fmla="*/ 1638 w 10000"/>
                <a:gd name="connsiteY300" fmla="*/ 2813 h 10768"/>
                <a:gd name="connsiteX301" fmla="*/ 1646 w 10000"/>
                <a:gd name="connsiteY301" fmla="*/ 2816 h 10768"/>
                <a:gd name="connsiteX302" fmla="*/ 1663 w 10000"/>
                <a:gd name="connsiteY302" fmla="*/ 2822 h 10768"/>
                <a:gd name="connsiteX303" fmla="*/ 1667 w 10000"/>
                <a:gd name="connsiteY303" fmla="*/ 2834 h 10768"/>
                <a:gd name="connsiteX304" fmla="*/ 1675 w 10000"/>
                <a:gd name="connsiteY304" fmla="*/ 2840 h 10768"/>
                <a:gd name="connsiteX305" fmla="*/ 1683 w 10000"/>
                <a:gd name="connsiteY305" fmla="*/ 2849 h 10768"/>
                <a:gd name="connsiteX306" fmla="*/ 1683 w 10000"/>
                <a:gd name="connsiteY306" fmla="*/ 2843 h 10768"/>
                <a:gd name="connsiteX307" fmla="*/ 1675 w 10000"/>
                <a:gd name="connsiteY307" fmla="*/ 2840 h 10768"/>
                <a:gd name="connsiteX308" fmla="*/ 1675 w 10000"/>
                <a:gd name="connsiteY308" fmla="*/ 2840 h 10768"/>
                <a:gd name="connsiteX309" fmla="*/ 1646 w 10000"/>
                <a:gd name="connsiteY309" fmla="*/ 2795 h 10768"/>
                <a:gd name="connsiteX310" fmla="*/ 1746 w 10000"/>
                <a:gd name="connsiteY310" fmla="*/ 2741 h 10768"/>
                <a:gd name="connsiteX311" fmla="*/ 1842 w 10000"/>
                <a:gd name="connsiteY311" fmla="*/ 2649 h 10768"/>
                <a:gd name="connsiteX312" fmla="*/ 1933 w 10000"/>
                <a:gd name="connsiteY312" fmla="*/ 2542 h 10768"/>
                <a:gd name="connsiteX313" fmla="*/ 2017 w 10000"/>
                <a:gd name="connsiteY313" fmla="*/ 2411 h 10768"/>
                <a:gd name="connsiteX314" fmla="*/ 2092 w 10000"/>
                <a:gd name="connsiteY314" fmla="*/ 2265 h 10768"/>
                <a:gd name="connsiteX315" fmla="*/ 2163 w 10000"/>
                <a:gd name="connsiteY315" fmla="*/ 2113 h 10768"/>
                <a:gd name="connsiteX316" fmla="*/ 2221 w 10000"/>
                <a:gd name="connsiteY316" fmla="*/ 1955 h 10768"/>
                <a:gd name="connsiteX317" fmla="*/ 2275 w 10000"/>
                <a:gd name="connsiteY317" fmla="*/ 1803 h 10768"/>
                <a:gd name="connsiteX318" fmla="*/ 2321 w 10000"/>
                <a:gd name="connsiteY318" fmla="*/ 1657 h 10768"/>
                <a:gd name="connsiteX319" fmla="*/ 2329 w 10000"/>
                <a:gd name="connsiteY319" fmla="*/ 1853 h 10768"/>
                <a:gd name="connsiteX320" fmla="*/ 2321 w 10000"/>
                <a:gd name="connsiteY320" fmla="*/ 2032 h 10768"/>
                <a:gd name="connsiteX321" fmla="*/ 2283 w 10000"/>
                <a:gd name="connsiteY321" fmla="*/ 2199 h 10768"/>
                <a:gd name="connsiteX322" fmla="*/ 2229 w 10000"/>
                <a:gd name="connsiteY322" fmla="*/ 2366 h 10768"/>
                <a:gd name="connsiteX323" fmla="*/ 2154 w 10000"/>
                <a:gd name="connsiteY323" fmla="*/ 2524 h 10768"/>
                <a:gd name="connsiteX324" fmla="*/ 2046 w 10000"/>
                <a:gd name="connsiteY324" fmla="*/ 2682 h 10768"/>
                <a:gd name="connsiteX325" fmla="*/ 1796 w 10000"/>
                <a:gd name="connsiteY325" fmla="*/ 3027 h 10768"/>
                <a:gd name="connsiteX326" fmla="*/ 2054 w 10000"/>
                <a:gd name="connsiteY326" fmla="*/ 3305 h 10768"/>
                <a:gd name="connsiteX327" fmla="*/ 2333 w 10000"/>
                <a:gd name="connsiteY327" fmla="*/ 3564 h 10768"/>
                <a:gd name="connsiteX328" fmla="*/ 2638 w 10000"/>
                <a:gd name="connsiteY328" fmla="*/ 3808 h 10768"/>
                <a:gd name="connsiteX329" fmla="*/ 2963 w 10000"/>
                <a:gd name="connsiteY329" fmla="*/ 4032 h 10768"/>
                <a:gd name="connsiteX330" fmla="*/ 4129 w 10000"/>
                <a:gd name="connsiteY330" fmla="*/ 4610 h 10768"/>
                <a:gd name="connsiteX331" fmla="*/ 4167 w 10000"/>
                <a:gd name="connsiteY331" fmla="*/ 4589 h 10768"/>
                <a:gd name="connsiteX332" fmla="*/ 4071 w 10000"/>
                <a:gd name="connsiteY332" fmla="*/ 4333 h 10768"/>
                <a:gd name="connsiteX333" fmla="*/ 3996 w 10000"/>
                <a:gd name="connsiteY333" fmla="*/ 4058 h 10768"/>
                <a:gd name="connsiteX334" fmla="*/ 3933 w 10000"/>
                <a:gd name="connsiteY334" fmla="*/ 3760 h 10768"/>
                <a:gd name="connsiteX335" fmla="*/ 3904 w 10000"/>
                <a:gd name="connsiteY335" fmla="*/ 3456 h 10768"/>
                <a:gd name="connsiteX336" fmla="*/ 3879 w 10000"/>
                <a:gd name="connsiteY336" fmla="*/ 3138 h 10768"/>
                <a:gd name="connsiteX337" fmla="*/ 3879 w 10000"/>
                <a:gd name="connsiteY337" fmla="*/ 2813 h 10768"/>
                <a:gd name="connsiteX338" fmla="*/ 3896 w 10000"/>
                <a:gd name="connsiteY338" fmla="*/ 2485 h 10768"/>
                <a:gd name="connsiteX339" fmla="*/ 3933 w 10000"/>
                <a:gd name="connsiteY339" fmla="*/ 2160 h 10768"/>
                <a:gd name="connsiteX340" fmla="*/ 3988 w 10000"/>
                <a:gd name="connsiteY340" fmla="*/ 1836 h 10768"/>
                <a:gd name="connsiteX341" fmla="*/ 4046 w 10000"/>
                <a:gd name="connsiteY341" fmla="*/ 1523 h 10768"/>
                <a:gd name="connsiteX342" fmla="*/ 4129 w 10000"/>
                <a:gd name="connsiteY342" fmla="*/ 1219 h 10768"/>
                <a:gd name="connsiteX343" fmla="*/ 4229 w 10000"/>
                <a:gd name="connsiteY343" fmla="*/ 933 h 10768"/>
                <a:gd name="connsiteX344" fmla="*/ 4333 w 10000"/>
                <a:gd name="connsiteY344" fmla="*/ 662 h 10768"/>
                <a:gd name="connsiteX345" fmla="*/ 4454 w 10000"/>
                <a:gd name="connsiteY345" fmla="*/ 417 h 10768"/>
                <a:gd name="connsiteX346" fmla="*/ 4583 w 10000"/>
                <a:gd name="connsiteY346" fmla="*/ 194 h 10768"/>
                <a:gd name="connsiteX347" fmla="*/ 4738 w 10000"/>
                <a:gd name="connsiteY347" fmla="*/ 0 h 10768"/>
                <a:gd name="connsiteX0" fmla="*/ 4738 w 10000"/>
                <a:gd name="connsiteY0" fmla="*/ 0 h 10714"/>
                <a:gd name="connsiteX1" fmla="*/ 4721 w 10000"/>
                <a:gd name="connsiteY1" fmla="*/ 48 h 10714"/>
                <a:gd name="connsiteX2" fmla="*/ 4713 w 10000"/>
                <a:gd name="connsiteY2" fmla="*/ 80 h 10714"/>
                <a:gd name="connsiteX3" fmla="*/ 4704 w 10000"/>
                <a:gd name="connsiteY3" fmla="*/ 101 h 10714"/>
                <a:gd name="connsiteX4" fmla="*/ 4704 w 10000"/>
                <a:gd name="connsiteY4" fmla="*/ 113 h 10714"/>
                <a:gd name="connsiteX5" fmla="*/ 4713 w 10000"/>
                <a:gd name="connsiteY5" fmla="*/ 119 h 10714"/>
                <a:gd name="connsiteX6" fmla="*/ 4713 w 10000"/>
                <a:gd name="connsiteY6" fmla="*/ 125 h 10714"/>
                <a:gd name="connsiteX7" fmla="*/ 4721 w 10000"/>
                <a:gd name="connsiteY7" fmla="*/ 125 h 10714"/>
                <a:gd name="connsiteX8" fmla="*/ 4721 w 10000"/>
                <a:gd name="connsiteY8" fmla="*/ 125 h 10714"/>
                <a:gd name="connsiteX9" fmla="*/ 4721 w 10000"/>
                <a:gd name="connsiteY9" fmla="*/ 134 h 10714"/>
                <a:gd name="connsiteX10" fmla="*/ 4713 w 10000"/>
                <a:gd name="connsiteY10" fmla="*/ 152 h 10714"/>
                <a:gd name="connsiteX11" fmla="*/ 4704 w 10000"/>
                <a:gd name="connsiteY11" fmla="*/ 179 h 10714"/>
                <a:gd name="connsiteX12" fmla="*/ 4692 w 10000"/>
                <a:gd name="connsiteY12" fmla="*/ 221 h 10714"/>
                <a:gd name="connsiteX13" fmla="*/ 4667 w 10000"/>
                <a:gd name="connsiteY13" fmla="*/ 280 h 10714"/>
                <a:gd name="connsiteX14" fmla="*/ 4629 w 10000"/>
                <a:gd name="connsiteY14" fmla="*/ 364 h 10714"/>
                <a:gd name="connsiteX15" fmla="*/ 4592 w 10000"/>
                <a:gd name="connsiteY15" fmla="*/ 465 h 10714"/>
                <a:gd name="connsiteX16" fmla="*/ 4533 w 10000"/>
                <a:gd name="connsiteY16" fmla="*/ 596 h 10714"/>
                <a:gd name="connsiteX17" fmla="*/ 4463 w 10000"/>
                <a:gd name="connsiteY17" fmla="*/ 754 h 10714"/>
                <a:gd name="connsiteX18" fmla="*/ 4379 w 10000"/>
                <a:gd name="connsiteY18" fmla="*/ 1001 h 10714"/>
                <a:gd name="connsiteX19" fmla="*/ 4321 w 10000"/>
                <a:gd name="connsiteY19" fmla="*/ 1266 h 10714"/>
                <a:gd name="connsiteX20" fmla="*/ 4275 w 10000"/>
                <a:gd name="connsiteY20" fmla="*/ 1538 h 10714"/>
                <a:gd name="connsiteX21" fmla="*/ 4213 w 10000"/>
                <a:gd name="connsiteY21" fmla="*/ 1827 h 10714"/>
                <a:gd name="connsiteX22" fmla="*/ 4204 w 10000"/>
                <a:gd name="connsiteY22" fmla="*/ 1889 h 10714"/>
                <a:gd name="connsiteX23" fmla="*/ 4192 w 10000"/>
                <a:gd name="connsiteY23" fmla="*/ 1982 h 10714"/>
                <a:gd name="connsiteX24" fmla="*/ 4183 w 10000"/>
                <a:gd name="connsiteY24" fmla="*/ 2080 h 10714"/>
                <a:gd name="connsiteX25" fmla="*/ 4175 w 10000"/>
                <a:gd name="connsiteY25" fmla="*/ 2187 h 10714"/>
                <a:gd name="connsiteX26" fmla="*/ 4175 w 10000"/>
                <a:gd name="connsiteY26" fmla="*/ 2297 h 10714"/>
                <a:gd name="connsiteX27" fmla="*/ 4192 w 10000"/>
                <a:gd name="connsiteY27" fmla="*/ 2396 h 10714"/>
                <a:gd name="connsiteX28" fmla="*/ 4213 w 10000"/>
                <a:gd name="connsiteY28" fmla="*/ 2482 h 10714"/>
                <a:gd name="connsiteX29" fmla="*/ 4250 w 10000"/>
                <a:gd name="connsiteY29" fmla="*/ 2542 h 10714"/>
                <a:gd name="connsiteX30" fmla="*/ 4450 w 10000"/>
                <a:gd name="connsiteY30" fmla="*/ 2530 h 10714"/>
                <a:gd name="connsiteX31" fmla="*/ 4646 w 10000"/>
                <a:gd name="connsiteY31" fmla="*/ 2482 h 10714"/>
                <a:gd name="connsiteX32" fmla="*/ 4833 w 10000"/>
                <a:gd name="connsiteY32" fmla="*/ 2405 h 10714"/>
                <a:gd name="connsiteX33" fmla="*/ 5025 w 10000"/>
                <a:gd name="connsiteY33" fmla="*/ 2297 h 10714"/>
                <a:gd name="connsiteX34" fmla="*/ 5200 w 10000"/>
                <a:gd name="connsiteY34" fmla="*/ 2172 h 10714"/>
                <a:gd name="connsiteX35" fmla="*/ 5371 w 10000"/>
                <a:gd name="connsiteY35" fmla="*/ 2020 h 10714"/>
                <a:gd name="connsiteX36" fmla="*/ 5533 w 10000"/>
                <a:gd name="connsiteY36" fmla="*/ 1859 h 10714"/>
                <a:gd name="connsiteX37" fmla="*/ 5683 w 10000"/>
                <a:gd name="connsiteY37" fmla="*/ 1690 h 10714"/>
                <a:gd name="connsiteX38" fmla="*/ 5829 w 10000"/>
                <a:gd name="connsiteY38" fmla="*/ 1511 h 10714"/>
                <a:gd name="connsiteX39" fmla="*/ 5954 w 10000"/>
                <a:gd name="connsiteY39" fmla="*/ 1326 h 10714"/>
                <a:gd name="connsiteX40" fmla="*/ 6071 w 10000"/>
                <a:gd name="connsiteY40" fmla="*/ 1147 h 10714"/>
                <a:gd name="connsiteX41" fmla="*/ 6167 w 10000"/>
                <a:gd name="connsiteY41" fmla="*/ 974 h 10714"/>
                <a:gd name="connsiteX42" fmla="*/ 6213 w 10000"/>
                <a:gd name="connsiteY42" fmla="*/ 974 h 10714"/>
                <a:gd name="connsiteX43" fmla="*/ 6213 w 10000"/>
                <a:gd name="connsiteY43" fmla="*/ 992 h 10714"/>
                <a:gd name="connsiteX44" fmla="*/ 6138 w 10000"/>
                <a:gd name="connsiteY44" fmla="*/ 1165 h 10714"/>
                <a:gd name="connsiteX45" fmla="*/ 6054 w 10000"/>
                <a:gd name="connsiteY45" fmla="*/ 1344 h 10714"/>
                <a:gd name="connsiteX46" fmla="*/ 5963 w 10000"/>
                <a:gd name="connsiteY46" fmla="*/ 1517 h 10714"/>
                <a:gd name="connsiteX47" fmla="*/ 5871 w 10000"/>
                <a:gd name="connsiteY47" fmla="*/ 1684 h 10714"/>
                <a:gd name="connsiteX48" fmla="*/ 5775 w 10000"/>
                <a:gd name="connsiteY48" fmla="*/ 1847 h 10714"/>
                <a:gd name="connsiteX49" fmla="*/ 5667 w 10000"/>
                <a:gd name="connsiteY49" fmla="*/ 1999 h 10714"/>
                <a:gd name="connsiteX50" fmla="*/ 5554 w 10000"/>
                <a:gd name="connsiteY50" fmla="*/ 2145 h 10714"/>
                <a:gd name="connsiteX51" fmla="*/ 5417 w 10000"/>
                <a:gd name="connsiteY51" fmla="*/ 2279 h 10714"/>
                <a:gd name="connsiteX52" fmla="*/ 5275 w 10000"/>
                <a:gd name="connsiteY52" fmla="*/ 2411 h 10714"/>
                <a:gd name="connsiteX53" fmla="*/ 5108 w 10000"/>
                <a:gd name="connsiteY53" fmla="*/ 2518 h 10714"/>
                <a:gd name="connsiteX54" fmla="*/ 4917 w 10000"/>
                <a:gd name="connsiteY54" fmla="*/ 2616 h 10714"/>
                <a:gd name="connsiteX55" fmla="*/ 4704 w 10000"/>
                <a:gd name="connsiteY55" fmla="*/ 2703 h 10714"/>
                <a:gd name="connsiteX56" fmla="*/ 4479 w 10000"/>
                <a:gd name="connsiteY56" fmla="*/ 2768 h 10714"/>
                <a:gd name="connsiteX57" fmla="*/ 4213 w 10000"/>
                <a:gd name="connsiteY57" fmla="*/ 2813 h 10714"/>
                <a:gd name="connsiteX58" fmla="*/ 4221 w 10000"/>
                <a:gd name="connsiteY58" fmla="*/ 3126 h 10714"/>
                <a:gd name="connsiteX59" fmla="*/ 4258 w 10000"/>
                <a:gd name="connsiteY59" fmla="*/ 3424 h 10714"/>
                <a:gd name="connsiteX60" fmla="*/ 4321 w 10000"/>
                <a:gd name="connsiteY60" fmla="*/ 3707 h 10714"/>
                <a:gd name="connsiteX61" fmla="*/ 4404 w 10000"/>
                <a:gd name="connsiteY61" fmla="*/ 3975 h 10714"/>
                <a:gd name="connsiteX62" fmla="*/ 4508 w 10000"/>
                <a:gd name="connsiteY62" fmla="*/ 4231 h 10714"/>
                <a:gd name="connsiteX63" fmla="*/ 4621 w 10000"/>
                <a:gd name="connsiteY63" fmla="*/ 4476 h 10714"/>
                <a:gd name="connsiteX64" fmla="*/ 4750 w 10000"/>
                <a:gd name="connsiteY64" fmla="*/ 4708 h 10714"/>
                <a:gd name="connsiteX65" fmla="*/ 4879 w 10000"/>
                <a:gd name="connsiteY65" fmla="*/ 4934 h 10714"/>
                <a:gd name="connsiteX66" fmla="*/ 4917 w 10000"/>
                <a:gd name="connsiteY66" fmla="*/ 4988 h 10714"/>
                <a:gd name="connsiteX67" fmla="*/ 4950 w 10000"/>
                <a:gd name="connsiteY67" fmla="*/ 5054 h 10714"/>
                <a:gd name="connsiteX68" fmla="*/ 4996 w 10000"/>
                <a:gd name="connsiteY68" fmla="*/ 5125 h 10714"/>
                <a:gd name="connsiteX69" fmla="*/ 5038 w 10000"/>
                <a:gd name="connsiteY69" fmla="*/ 5200 h 10714"/>
                <a:gd name="connsiteX70" fmla="*/ 5092 w 10000"/>
                <a:gd name="connsiteY70" fmla="*/ 5271 h 10714"/>
                <a:gd name="connsiteX71" fmla="*/ 5154 w 10000"/>
                <a:gd name="connsiteY71" fmla="*/ 5331 h 10714"/>
                <a:gd name="connsiteX72" fmla="*/ 5229 w 10000"/>
                <a:gd name="connsiteY72" fmla="*/ 5384 h 10714"/>
                <a:gd name="connsiteX73" fmla="*/ 5313 w 10000"/>
                <a:gd name="connsiteY73" fmla="*/ 5423 h 10714"/>
                <a:gd name="connsiteX74" fmla="*/ 5413 w 10000"/>
                <a:gd name="connsiteY74" fmla="*/ 5438 h 10714"/>
                <a:gd name="connsiteX75" fmla="*/ 5517 w 10000"/>
                <a:gd name="connsiteY75" fmla="*/ 5435 h 10714"/>
                <a:gd name="connsiteX76" fmla="*/ 5704 w 10000"/>
                <a:gd name="connsiteY76" fmla="*/ 5390 h 10714"/>
                <a:gd name="connsiteX77" fmla="*/ 5871 w 10000"/>
                <a:gd name="connsiteY77" fmla="*/ 5316 h 10714"/>
                <a:gd name="connsiteX78" fmla="*/ 6033 w 10000"/>
                <a:gd name="connsiteY78" fmla="*/ 5223 h 10714"/>
                <a:gd name="connsiteX79" fmla="*/ 6167 w 10000"/>
                <a:gd name="connsiteY79" fmla="*/ 5113 h 10714"/>
                <a:gd name="connsiteX80" fmla="*/ 6296 w 10000"/>
                <a:gd name="connsiteY80" fmla="*/ 4994 h 10714"/>
                <a:gd name="connsiteX81" fmla="*/ 6417 w 10000"/>
                <a:gd name="connsiteY81" fmla="*/ 4869 h 10714"/>
                <a:gd name="connsiteX82" fmla="*/ 6525 w 10000"/>
                <a:gd name="connsiteY82" fmla="*/ 4750 h 10714"/>
                <a:gd name="connsiteX83" fmla="*/ 6617 w 10000"/>
                <a:gd name="connsiteY83" fmla="*/ 4636 h 10714"/>
                <a:gd name="connsiteX84" fmla="*/ 6821 w 10000"/>
                <a:gd name="connsiteY84" fmla="*/ 4377 h 10714"/>
                <a:gd name="connsiteX85" fmla="*/ 7017 w 10000"/>
                <a:gd name="connsiteY85" fmla="*/ 4085 h 10714"/>
                <a:gd name="connsiteX86" fmla="*/ 7213 w 10000"/>
                <a:gd name="connsiteY86" fmla="*/ 3766 h 10714"/>
                <a:gd name="connsiteX87" fmla="*/ 7396 w 10000"/>
                <a:gd name="connsiteY87" fmla="*/ 3418 h 10714"/>
                <a:gd name="connsiteX88" fmla="*/ 7563 w 10000"/>
                <a:gd name="connsiteY88" fmla="*/ 3051 h 10714"/>
                <a:gd name="connsiteX89" fmla="*/ 7713 w 10000"/>
                <a:gd name="connsiteY89" fmla="*/ 2661 h 10714"/>
                <a:gd name="connsiteX90" fmla="*/ 7850 w 10000"/>
                <a:gd name="connsiteY90" fmla="*/ 2253 h 10714"/>
                <a:gd name="connsiteX91" fmla="*/ 7950 w 10000"/>
                <a:gd name="connsiteY91" fmla="*/ 1830 h 10714"/>
                <a:gd name="connsiteX92" fmla="*/ 8025 w 10000"/>
                <a:gd name="connsiteY92" fmla="*/ 1397 h 10714"/>
                <a:gd name="connsiteX93" fmla="*/ 8071 w 10000"/>
                <a:gd name="connsiteY93" fmla="*/ 954 h 10714"/>
                <a:gd name="connsiteX94" fmla="*/ 8108 w 10000"/>
                <a:gd name="connsiteY94" fmla="*/ 974 h 10714"/>
                <a:gd name="connsiteX95" fmla="*/ 8138 w 10000"/>
                <a:gd name="connsiteY95" fmla="*/ 1025 h 10714"/>
                <a:gd name="connsiteX96" fmla="*/ 8163 w 10000"/>
                <a:gd name="connsiteY96" fmla="*/ 1100 h 10714"/>
                <a:gd name="connsiteX97" fmla="*/ 8175 w 10000"/>
                <a:gd name="connsiteY97" fmla="*/ 1198 h 10714"/>
                <a:gd name="connsiteX98" fmla="*/ 8183 w 10000"/>
                <a:gd name="connsiteY98" fmla="*/ 1311 h 10714"/>
                <a:gd name="connsiteX99" fmla="*/ 8183 w 10000"/>
                <a:gd name="connsiteY99" fmla="*/ 1442 h 10714"/>
                <a:gd name="connsiteX100" fmla="*/ 8183 w 10000"/>
                <a:gd name="connsiteY100" fmla="*/ 1582 h 10714"/>
                <a:gd name="connsiteX101" fmla="*/ 8175 w 10000"/>
                <a:gd name="connsiteY101" fmla="*/ 1734 h 10714"/>
                <a:gd name="connsiteX102" fmla="*/ 8163 w 10000"/>
                <a:gd name="connsiteY102" fmla="*/ 1889 h 10714"/>
                <a:gd name="connsiteX103" fmla="*/ 8146 w 10000"/>
                <a:gd name="connsiteY103" fmla="*/ 2047 h 10714"/>
                <a:gd name="connsiteX104" fmla="*/ 8121 w 10000"/>
                <a:gd name="connsiteY104" fmla="*/ 2205 h 10714"/>
                <a:gd name="connsiteX105" fmla="*/ 8108 w 10000"/>
                <a:gd name="connsiteY105" fmla="*/ 2357 h 10714"/>
                <a:gd name="connsiteX106" fmla="*/ 8083 w 10000"/>
                <a:gd name="connsiteY106" fmla="*/ 2497 h 10714"/>
                <a:gd name="connsiteX107" fmla="*/ 8063 w 10000"/>
                <a:gd name="connsiteY107" fmla="*/ 2628 h 10714"/>
                <a:gd name="connsiteX108" fmla="*/ 8038 w 10000"/>
                <a:gd name="connsiteY108" fmla="*/ 2741 h 10714"/>
                <a:gd name="connsiteX109" fmla="*/ 8017 w 10000"/>
                <a:gd name="connsiteY109" fmla="*/ 2834 h 10714"/>
                <a:gd name="connsiteX110" fmla="*/ 8000 w 10000"/>
                <a:gd name="connsiteY110" fmla="*/ 2908 h 10714"/>
                <a:gd name="connsiteX111" fmla="*/ 7700 w 10000"/>
                <a:gd name="connsiteY111" fmla="*/ 3754 h 10714"/>
                <a:gd name="connsiteX112" fmla="*/ 7942 w 10000"/>
                <a:gd name="connsiteY112" fmla="*/ 3737 h 10714"/>
                <a:gd name="connsiteX113" fmla="*/ 8167 w 10000"/>
                <a:gd name="connsiteY113" fmla="*/ 3695 h 10714"/>
                <a:gd name="connsiteX114" fmla="*/ 8379 w 10000"/>
                <a:gd name="connsiteY114" fmla="*/ 3635 h 10714"/>
                <a:gd name="connsiteX115" fmla="*/ 8583 w 10000"/>
                <a:gd name="connsiteY115" fmla="*/ 3558 h 10714"/>
                <a:gd name="connsiteX116" fmla="*/ 8767 w 10000"/>
                <a:gd name="connsiteY116" fmla="*/ 3471 h 10714"/>
                <a:gd name="connsiteX117" fmla="*/ 8933 w 10000"/>
                <a:gd name="connsiteY117" fmla="*/ 3376 h 10714"/>
                <a:gd name="connsiteX118" fmla="*/ 9092 w 10000"/>
                <a:gd name="connsiteY118" fmla="*/ 3278 h 10714"/>
                <a:gd name="connsiteX119" fmla="*/ 9238 w 10000"/>
                <a:gd name="connsiteY119" fmla="*/ 3185 h 10714"/>
                <a:gd name="connsiteX120" fmla="*/ 9250 w 10000"/>
                <a:gd name="connsiteY120" fmla="*/ 3230 h 10714"/>
                <a:gd name="connsiteX121" fmla="*/ 9117 w 10000"/>
                <a:gd name="connsiteY121" fmla="*/ 3376 h 10714"/>
                <a:gd name="connsiteX122" fmla="*/ 8954 w 10000"/>
                <a:gd name="connsiteY122" fmla="*/ 3516 h 10714"/>
                <a:gd name="connsiteX123" fmla="*/ 8758 w 10000"/>
                <a:gd name="connsiteY123" fmla="*/ 3641 h 10714"/>
                <a:gd name="connsiteX124" fmla="*/ 8538 w 10000"/>
                <a:gd name="connsiteY124" fmla="*/ 3754 h 10714"/>
                <a:gd name="connsiteX125" fmla="*/ 8304 w 10000"/>
                <a:gd name="connsiteY125" fmla="*/ 3856 h 10714"/>
                <a:gd name="connsiteX126" fmla="*/ 8054 w 10000"/>
                <a:gd name="connsiteY126" fmla="*/ 3945 h 10714"/>
                <a:gd name="connsiteX127" fmla="*/ 7796 w 10000"/>
                <a:gd name="connsiteY127" fmla="*/ 4014 h 10714"/>
                <a:gd name="connsiteX128" fmla="*/ 7533 w 10000"/>
                <a:gd name="connsiteY128" fmla="*/ 4064 h 10714"/>
                <a:gd name="connsiteX129" fmla="*/ 7479 w 10000"/>
                <a:gd name="connsiteY129" fmla="*/ 4184 h 10714"/>
                <a:gd name="connsiteX130" fmla="*/ 7404 w 10000"/>
                <a:gd name="connsiteY130" fmla="*/ 4324 h 10714"/>
                <a:gd name="connsiteX131" fmla="*/ 7321 w 10000"/>
                <a:gd name="connsiteY131" fmla="*/ 4470 h 10714"/>
                <a:gd name="connsiteX132" fmla="*/ 7213 w 10000"/>
                <a:gd name="connsiteY132" fmla="*/ 4628 h 10714"/>
                <a:gd name="connsiteX133" fmla="*/ 7100 w 10000"/>
                <a:gd name="connsiteY133" fmla="*/ 4794 h 10714"/>
                <a:gd name="connsiteX134" fmla="*/ 6979 w 10000"/>
                <a:gd name="connsiteY134" fmla="*/ 4958 h 10714"/>
                <a:gd name="connsiteX135" fmla="*/ 6850 w 10000"/>
                <a:gd name="connsiteY135" fmla="*/ 5113 h 10714"/>
                <a:gd name="connsiteX136" fmla="*/ 6721 w 10000"/>
                <a:gd name="connsiteY136" fmla="*/ 5265 h 10714"/>
                <a:gd name="connsiteX137" fmla="*/ 6600 w 10000"/>
                <a:gd name="connsiteY137" fmla="*/ 5405 h 10714"/>
                <a:gd name="connsiteX138" fmla="*/ 6471 w 10000"/>
                <a:gd name="connsiteY138" fmla="*/ 5530 h 10714"/>
                <a:gd name="connsiteX139" fmla="*/ 6358 w 10000"/>
                <a:gd name="connsiteY139" fmla="*/ 5641 h 10714"/>
                <a:gd name="connsiteX140" fmla="*/ 6250 w 10000"/>
                <a:gd name="connsiteY140" fmla="*/ 5721 h 10714"/>
                <a:gd name="connsiteX141" fmla="*/ 6267 w 10000"/>
                <a:gd name="connsiteY141" fmla="*/ 5781 h 10714"/>
                <a:gd name="connsiteX142" fmla="*/ 6296 w 10000"/>
                <a:gd name="connsiteY142" fmla="*/ 5793 h 10714"/>
                <a:gd name="connsiteX143" fmla="*/ 6479 w 10000"/>
                <a:gd name="connsiteY143" fmla="*/ 5754 h 10714"/>
                <a:gd name="connsiteX144" fmla="*/ 6663 w 10000"/>
                <a:gd name="connsiteY144" fmla="*/ 5736 h 10714"/>
                <a:gd name="connsiteX145" fmla="*/ 6858 w 10000"/>
                <a:gd name="connsiteY145" fmla="*/ 5736 h 10714"/>
                <a:gd name="connsiteX146" fmla="*/ 7046 w 10000"/>
                <a:gd name="connsiteY146" fmla="*/ 5742 h 10714"/>
                <a:gd name="connsiteX147" fmla="*/ 7246 w 10000"/>
                <a:gd name="connsiteY147" fmla="*/ 5748 h 10714"/>
                <a:gd name="connsiteX148" fmla="*/ 7425 w 10000"/>
                <a:gd name="connsiteY148" fmla="*/ 5748 h 10714"/>
                <a:gd name="connsiteX149" fmla="*/ 7600 w 10000"/>
                <a:gd name="connsiteY149" fmla="*/ 5733 h 10714"/>
                <a:gd name="connsiteX150" fmla="*/ 7950 w 10000"/>
                <a:gd name="connsiteY150" fmla="*/ 5673 h 10714"/>
                <a:gd name="connsiteX151" fmla="*/ 8275 w 10000"/>
                <a:gd name="connsiteY151" fmla="*/ 5596 h 10714"/>
                <a:gd name="connsiteX152" fmla="*/ 8579 w 10000"/>
                <a:gd name="connsiteY152" fmla="*/ 5504 h 10714"/>
                <a:gd name="connsiteX153" fmla="*/ 8858 w 10000"/>
                <a:gd name="connsiteY153" fmla="*/ 5390 h 10714"/>
                <a:gd name="connsiteX154" fmla="*/ 9117 w 10000"/>
                <a:gd name="connsiteY154" fmla="*/ 5265 h 10714"/>
                <a:gd name="connsiteX155" fmla="*/ 9350 w 10000"/>
                <a:gd name="connsiteY155" fmla="*/ 5119 h 10714"/>
                <a:gd name="connsiteX156" fmla="*/ 9563 w 10000"/>
                <a:gd name="connsiteY156" fmla="*/ 4967 h 10714"/>
                <a:gd name="connsiteX157" fmla="*/ 9758 w 10000"/>
                <a:gd name="connsiteY157" fmla="*/ 4794 h 10714"/>
                <a:gd name="connsiteX158" fmla="*/ 9933 w 10000"/>
                <a:gd name="connsiteY158" fmla="*/ 4610 h 10714"/>
                <a:gd name="connsiteX159" fmla="*/ 10000 w 10000"/>
                <a:gd name="connsiteY159" fmla="*/ 4648 h 10714"/>
                <a:gd name="connsiteX160" fmla="*/ 10000 w 10000"/>
                <a:gd name="connsiteY160" fmla="*/ 4660 h 10714"/>
                <a:gd name="connsiteX161" fmla="*/ 9904 w 10000"/>
                <a:gd name="connsiteY161" fmla="*/ 4827 h 10714"/>
                <a:gd name="connsiteX162" fmla="*/ 9767 w 10000"/>
                <a:gd name="connsiteY162" fmla="*/ 5000 h 10714"/>
                <a:gd name="connsiteX163" fmla="*/ 9600 w 10000"/>
                <a:gd name="connsiteY163" fmla="*/ 5173 h 10714"/>
                <a:gd name="connsiteX164" fmla="*/ 9404 w 10000"/>
                <a:gd name="connsiteY164" fmla="*/ 5343 h 10714"/>
                <a:gd name="connsiteX165" fmla="*/ 9183 w 10000"/>
                <a:gd name="connsiteY165" fmla="*/ 5504 h 10714"/>
                <a:gd name="connsiteX166" fmla="*/ 8950 w 10000"/>
                <a:gd name="connsiteY166" fmla="*/ 5662 h 10714"/>
                <a:gd name="connsiteX167" fmla="*/ 8704 w 10000"/>
                <a:gd name="connsiteY167" fmla="*/ 5802 h 10714"/>
                <a:gd name="connsiteX168" fmla="*/ 8463 w 10000"/>
                <a:gd name="connsiteY168" fmla="*/ 5927 h 10714"/>
                <a:gd name="connsiteX169" fmla="*/ 8229 w 10000"/>
                <a:gd name="connsiteY169" fmla="*/ 6025 h 10714"/>
                <a:gd name="connsiteX170" fmla="*/ 8000 w 10000"/>
                <a:gd name="connsiteY170" fmla="*/ 6105 h 10714"/>
                <a:gd name="connsiteX171" fmla="*/ 7879 w 10000"/>
                <a:gd name="connsiteY171" fmla="*/ 6132 h 10714"/>
                <a:gd name="connsiteX172" fmla="*/ 7729 w 10000"/>
                <a:gd name="connsiteY172" fmla="*/ 6153 h 10714"/>
                <a:gd name="connsiteX173" fmla="*/ 7563 w 10000"/>
                <a:gd name="connsiteY173" fmla="*/ 6177 h 10714"/>
                <a:gd name="connsiteX174" fmla="*/ 7388 w 10000"/>
                <a:gd name="connsiteY174" fmla="*/ 6198 h 10714"/>
                <a:gd name="connsiteX175" fmla="*/ 7204 w 10000"/>
                <a:gd name="connsiteY175" fmla="*/ 6219 h 10714"/>
                <a:gd name="connsiteX176" fmla="*/ 7017 w 10000"/>
                <a:gd name="connsiteY176" fmla="*/ 6240 h 10714"/>
                <a:gd name="connsiteX177" fmla="*/ 6842 w 10000"/>
                <a:gd name="connsiteY177" fmla="*/ 6263 h 10714"/>
                <a:gd name="connsiteX178" fmla="*/ 6675 w 10000"/>
                <a:gd name="connsiteY178" fmla="*/ 6290 h 10714"/>
                <a:gd name="connsiteX179" fmla="*/ 6517 w 10000"/>
                <a:gd name="connsiteY179" fmla="*/ 6329 h 10714"/>
                <a:gd name="connsiteX180" fmla="*/ 6388 w 10000"/>
                <a:gd name="connsiteY180" fmla="*/ 6365 h 10714"/>
                <a:gd name="connsiteX181" fmla="*/ 6288 w 10000"/>
                <a:gd name="connsiteY181" fmla="*/ 6415 h 10714"/>
                <a:gd name="connsiteX182" fmla="*/ 6213 w 10000"/>
                <a:gd name="connsiteY182" fmla="*/ 6475 h 10714"/>
                <a:gd name="connsiteX183" fmla="*/ 6092 w 10000"/>
                <a:gd name="connsiteY183" fmla="*/ 6648 h 10714"/>
                <a:gd name="connsiteX184" fmla="*/ 6008 w 10000"/>
                <a:gd name="connsiteY184" fmla="*/ 6836 h 10714"/>
                <a:gd name="connsiteX185" fmla="*/ 5942 w 10000"/>
                <a:gd name="connsiteY185" fmla="*/ 7032 h 10714"/>
                <a:gd name="connsiteX186" fmla="*/ 5904 w 10000"/>
                <a:gd name="connsiteY186" fmla="*/ 7232 h 10714"/>
                <a:gd name="connsiteX187" fmla="*/ 5888 w 10000"/>
                <a:gd name="connsiteY187" fmla="*/ 7443 h 10714"/>
                <a:gd name="connsiteX188" fmla="*/ 5879 w 10000"/>
                <a:gd name="connsiteY188" fmla="*/ 7655 h 10714"/>
                <a:gd name="connsiteX189" fmla="*/ 5888 w 10000"/>
                <a:gd name="connsiteY189" fmla="*/ 7867 h 10714"/>
                <a:gd name="connsiteX190" fmla="*/ 5904 w 10000"/>
                <a:gd name="connsiteY190" fmla="*/ 8084 h 10714"/>
                <a:gd name="connsiteX191" fmla="*/ 5925 w 10000"/>
                <a:gd name="connsiteY191" fmla="*/ 8299 h 10714"/>
                <a:gd name="connsiteX192" fmla="*/ 5950 w 10000"/>
                <a:gd name="connsiteY192" fmla="*/ 8510 h 10714"/>
                <a:gd name="connsiteX193" fmla="*/ 5954 w 10000"/>
                <a:gd name="connsiteY193" fmla="*/ 8820 h 10714"/>
                <a:gd name="connsiteX194" fmla="*/ 5933 w 10000"/>
                <a:gd name="connsiteY194" fmla="*/ 9130 h 10714"/>
                <a:gd name="connsiteX195" fmla="*/ 5896 w 10000"/>
                <a:gd name="connsiteY195" fmla="*/ 9428 h 10714"/>
                <a:gd name="connsiteX196" fmla="*/ 5850 w 10000"/>
                <a:gd name="connsiteY196" fmla="*/ 9720 h 10714"/>
                <a:gd name="connsiteX197" fmla="*/ 5756 w 10000"/>
                <a:gd name="connsiteY197" fmla="*/ 10714 h 10714"/>
                <a:gd name="connsiteX198" fmla="*/ 4117 w 10000"/>
                <a:gd name="connsiteY198" fmla="*/ 10686 h 10714"/>
                <a:gd name="connsiteX199" fmla="*/ 3043 w 10000"/>
                <a:gd name="connsiteY199" fmla="*/ 9881 h 10714"/>
                <a:gd name="connsiteX200" fmla="*/ 4546 w 10000"/>
                <a:gd name="connsiteY200" fmla="*/ 9848 h 10714"/>
                <a:gd name="connsiteX201" fmla="*/ 4629 w 10000"/>
                <a:gd name="connsiteY201" fmla="*/ 9687 h 10714"/>
                <a:gd name="connsiteX202" fmla="*/ 4700 w 10000"/>
                <a:gd name="connsiteY202" fmla="*/ 9508 h 10714"/>
                <a:gd name="connsiteX203" fmla="*/ 4767 w 10000"/>
                <a:gd name="connsiteY203" fmla="*/ 9309 h 10714"/>
                <a:gd name="connsiteX204" fmla="*/ 4829 w 10000"/>
                <a:gd name="connsiteY204" fmla="*/ 9097 h 10714"/>
                <a:gd name="connsiteX205" fmla="*/ 4879 w 10000"/>
                <a:gd name="connsiteY205" fmla="*/ 8868 h 10714"/>
                <a:gd name="connsiteX206" fmla="*/ 4917 w 10000"/>
                <a:gd name="connsiteY206" fmla="*/ 8635 h 10714"/>
                <a:gd name="connsiteX207" fmla="*/ 4954 w 10000"/>
                <a:gd name="connsiteY207" fmla="*/ 8391 h 10714"/>
                <a:gd name="connsiteX208" fmla="*/ 4979 w 10000"/>
                <a:gd name="connsiteY208" fmla="*/ 8144 h 10714"/>
                <a:gd name="connsiteX209" fmla="*/ 5000 w 10000"/>
                <a:gd name="connsiteY209" fmla="*/ 7887 h 10714"/>
                <a:gd name="connsiteX210" fmla="*/ 5000 w 10000"/>
                <a:gd name="connsiteY210" fmla="*/ 7634 h 10714"/>
                <a:gd name="connsiteX211" fmla="*/ 5000 w 10000"/>
                <a:gd name="connsiteY211" fmla="*/ 7384 h 10714"/>
                <a:gd name="connsiteX212" fmla="*/ 4979 w 10000"/>
                <a:gd name="connsiteY212" fmla="*/ 7133 h 10714"/>
                <a:gd name="connsiteX213" fmla="*/ 4950 w 10000"/>
                <a:gd name="connsiteY213" fmla="*/ 6892 h 10714"/>
                <a:gd name="connsiteX214" fmla="*/ 4913 w 10000"/>
                <a:gd name="connsiteY214" fmla="*/ 6657 h 10714"/>
                <a:gd name="connsiteX215" fmla="*/ 4858 w 10000"/>
                <a:gd name="connsiteY215" fmla="*/ 6430 h 10714"/>
                <a:gd name="connsiteX216" fmla="*/ 4783 w 10000"/>
                <a:gd name="connsiteY216" fmla="*/ 6219 h 10714"/>
                <a:gd name="connsiteX217" fmla="*/ 4700 w 10000"/>
                <a:gd name="connsiteY217" fmla="*/ 6019 h 10714"/>
                <a:gd name="connsiteX218" fmla="*/ 4600 w 10000"/>
                <a:gd name="connsiteY218" fmla="*/ 5840 h 10714"/>
                <a:gd name="connsiteX219" fmla="*/ 4488 w 10000"/>
                <a:gd name="connsiteY219" fmla="*/ 5682 h 10714"/>
                <a:gd name="connsiteX220" fmla="*/ 4358 w 10000"/>
                <a:gd name="connsiteY220" fmla="*/ 5542 h 10714"/>
                <a:gd name="connsiteX221" fmla="*/ 4213 w 10000"/>
                <a:gd name="connsiteY221" fmla="*/ 5429 h 10714"/>
                <a:gd name="connsiteX222" fmla="*/ 4046 w 10000"/>
                <a:gd name="connsiteY222" fmla="*/ 5343 h 10714"/>
                <a:gd name="connsiteX223" fmla="*/ 3904 w 10000"/>
                <a:gd name="connsiteY223" fmla="*/ 5292 h 10714"/>
                <a:gd name="connsiteX224" fmla="*/ 3746 w 10000"/>
                <a:gd name="connsiteY224" fmla="*/ 5271 h 10714"/>
                <a:gd name="connsiteX225" fmla="*/ 3583 w 10000"/>
                <a:gd name="connsiteY225" fmla="*/ 5271 h 10714"/>
                <a:gd name="connsiteX226" fmla="*/ 3413 w 10000"/>
                <a:gd name="connsiteY226" fmla="*/ 5286 h 10714"/>
                <a:gd name="connsiteX227" fmla="*/ 3246 w 10000"/>
                <a:gd name="connsiteY227" fmla="*/ 5310 h 10714"/>
                <a:gd name="connsiteX228" fmla="*/ 3079 w 10000"/>
                <a:gd name="connsiteY228" fmla="*/ 5343 h 10714"/>
                <a:gd name="connsiteX229" fmla="*/ 2913 w 10000"/>
                <a:gd name="connsiteY229" fmla="*/ 5369 h 10714"/>
                <a:gd name="connsiteX230" fmla="*/ 2750 w 10000"/>
                <a:gd name="connsiteY230" fmla="*/ 5396 h 10714"/>
                <a:gd name="connsiteX231" fmla="*/ 2600 w 10000"/>
                <a:gd name="connsiteY231" fmla="*/ 5411 h 10714"/>
                <a:gd name="connsiteX232" fmla="*/ 2258 w 10000"/>
                <a:gd name="connsiteY232" fmla="*/ 5423 h 10714"/>
                <a:gd name="connsiteX233" fmla="*/ 1925 w 10000"/>
                <a:gd name="connsiteY233" fmla="*/ 5411 h 10714"/>
                <a:gd name="connsiteX234" fmla="*/ 1617 w 10000"/>
                <a:gd name="connsiteY234" fmla="*/ 5384 h 10714"/>
                <a:gd name="connsiteX235" fmla="*/ 1321 w 10000"/>
                <a:gd name="connsiteY235" fmla="*/ 5346 h 10714"/>
                <a:gd name="connsiteX236" fmla="*/ 1033 w 10000"/>
                <a:gd name="connsiteY236" fmla="*/ 5298 h 10714"/>
                <a:gd name="connsiteX237" fmla="*/ 758 w 10000"/>
                <a:gd name="connsiteY237" fmla="*/ 5250 h 10714"/>
                <a:gd name="connsiteX238" fmla="*/ 500 w 10000"/>
                <a:gd name="connsiteY238" fmla="*/ 5197 h 10714"/>
                <a:gd name="connsiteX239" fmla="*/ 517 w 10000"/>
                <a:gd name="connsiteY239" fmla="*/ 5137 h 10714"/>
                <a:gd name="connsiteX240" fmla="*/ 871 w 10000"/>
                <a:gd name="connsiteY240" fmla="*/ 5173 h 10714"/>
                <a:gd name="connsiteX241" fmla="*/ 1221 w 10000"/>
                <a:gd name="connsiteY241" fmla="*/ 5197 h 10714"/>
                <a:gd name="connsiteX242" fmla="*/ 1563 w 10000"/>
                <a:gd name="connsiteY242" fmla="*/ 5206 h 10714"/>
                <a:gd name="connsiteX243" fmla="*/ 1896 w 10000"/>
                <a:gd name="connsiteY243" fmla="*/ 5197 h 10714"/>
                <a:gd name="connsiteX244" fmla="*/ 2221 w 10000"/>
                <a:gd name="connsiteY244" fmla="*/ 5164 h 10714"/>
                <a:gd name="connsiteX245" fmla="*/ 2538 w 10000"/>
                <a:gd name="connsiteY245" fmla="*/ 5113 h 10714"/>
                <a:gd name="connsiteX246" fmla="*/ 2842 w 10000"/>
                <a:gd name="connsiteY246" fmla="*/ 5045 h 10714"/>
                <a:gd name="connsiteX247" fmla="*/ 3129 w 10000"/>
                <a:gd name="connsiteY247" fmla="*/ 4946 h 10714"/>
                <a:gd name="connsiteX248" fmla="*/ 3500 w 10000"/>
                <a:gd name="connsiteY248" fmla="*/ 4815 h 10714"/>
                <a:gd name="connsiteX249" fmla="*/ 2821 w 10000"/>
                <a:gd name="connsiteY249" fmla="*/ 4389 h 10714"/>
                <a:gd name="connsiteX250" fmla="*/ 2213 w 10000"/>
                <a:gd name="connsiteY250" fmla="*/ 3912 h 10714"/>
                <a:gd name="connsiteX251" fmla="*/ 1879 w 10000"/>
                <a:gd name="connsiteY251" fmla="*/ 3939 h 10714"/>
                <a:gd name="connsiteX252" fmla="*/ 1554 w 10000"/>
                <a:gd name="connsiteY252" fmla="*/ 3939 h 10714"/>
                <a:gd name="connsiteX253" fmla="*/ 1258 w 10000"/>
                <a:gd name="connsiteY253" fmla="*/ 3912 h 10714"/>
                <a:gd name="connsiteX254" fmla="*/ 979 w 10000"/>
                <a:gd name="connsiteY254" fmla="*/ 3856 h 10714"/>
                <a:gd name="connsiteX255" fmla="*/ 721 w 10000"/>
                <a:gd name="connsiteY255" fmla="*/ 3775 h 10714"/>
                <a:gd name="connsiteX256" fmla="*/ 496 w 10000"/>
                <a:gd name="connsiteY256" fmla="*/ 3674 h 10714"/>
                <a:gd name="connsiteX257" fmla="*/ 296 w 10000"/>
                <a:gd name="connsiteY257" fmla="*/ 3549 h 10714"/>
                <a:gd name="connsiteX258" fmla="*/ 129 w 10000"/>
                <a:gd name="connsiteY258" fmla="*/ 3403 h 10714"/>
                <a:gd name="connsiteX259" fmla="*/ 0 w 10000"/>
                <a:gd name="connsiteY259" fmla="*/ 3245 h 10714"/>
                <a:gd name="connsiteX260" fmla="*/ 17 w 10000"/>
                <a:gd name="connsiteY260" fmla="*/ 3218 h 10714"/>
                <a:gd name="connsiteX261" fmla="*/ 71 w 10000"/>
                <a:gd name="connsiteY261" fmla="*/ 3245 h 10714"/>
                <a:gd name="connsiteX262" fmla="*/ 138 w 10000"/>
                <a:gd name="connsiteY262" fmla="*/ 3349 h 10714"/>
                <a:gd name="connsiteX263" fmla="*/ 246 w 10000"/>
                <a:gd name="connsiteY263" fmla="*/ 3439 h 10714"/>
                <a:gd name="connsiteX264" fmla="*/ 379 w 10000"/>
                <a:gd name="connsiteY264" fmla="*/ 3528 h 10714"/>
                <a:gd name="connsiteX265" fmla="*/ 538 w 10000"/>
                <a:gd name="connsiteY265" fmla="*/ 3597 h 10714"/>
                <a:gd name="connsiteX266" fmla="*/ 721 w 10000"/>
                <a:gd name="connsiteY266" fmla="*/ 3656 h 10714"/>
                <a:gd name="connsiteX267" fmla="*/ 913 w 10000"/>
                <a:gd name="connsiteY267" fmla="*/ 3701 h 10714"/>
                <a:gd name="connsiteX268" fmla="*/ 1117 w 10000"/>
                <a:gd name="connsiteY268" fmla="*/ 3728 h 10714"/>
                <a:gd name="connsiteX269" fmla="*/ 1329 w 10000"/>
                <a:gd name="connsiteY269" fmla="*/ 3737 h 10714"/>
                <a:gd name="connsiteX270" fmla="*/ 1533 w 10000"/>
                <a:gd name="connsiteY270" fmla="*/ 3734 h 10714"/>
                <a:gd name="connsiteX271" fmla="*/ 1646 w 10000"/>
                <a:gd name="connsiteY271" fmla="*/ 3722 h 10714"/>
                <a:gd name="connsiteX272" fmla="*/ 1746 w 10000"/>
                <a:gd name="connsiteY272" fmla="*/ 3722 h 10714"/>
                <a:gd name="connsiteX273" fmla="*/ 1833 w 10000"/>
                <a:gd name="connsiteY273" fmla="*/ 3710 h 10714"/>
                <a:gd name="connsiteX274" fmla="*/ 1917 w 10000"/>
                <a:gd name="connsiteY274" fmla="*/ 3695 h 10714"/>
                <a:gd name="connsiteX275" fmla="*/ 1988 w 10000"/>
                <a:gd name="connsiteY275" fmla="*/ 3662 h 10714"/>
                <a:gd name="connsiteX276" fmla="*/ 1788 w 10000"/>
                <a:gd name="connsiteY276" fmla="*/ 3391 h 10714"/>
                <a:gd name="connsiteX277" fmla="*/ 1617 w 10000"/>
                <a:gd name="connsiteY277" fmla="*/ 3126 h 10714"/>
                <a:gd name="connsiteX278" fmla="*/ 1454 w 10000"/>
                <a:gd name="connsiteY278" fmla="*/ 2849 h 10714"/>
                <a:gd name="connsiteX279" fmla="*/ 1313 w 10000"/>
                <a:gd name="connsiteY279" fmla="*/ 2563 h 10714"/>
                <a:gd name="connsiteX280" fmla="*/ 1175 w 10000"/>
                <a:gd name="connsiteY280" fmla="*/ 2253 h 10714"/>
                <a:gd name="connsiteX281" fmla="*/ 1046 w 10000"/>
                <a:gd name="connsiteY281" fmla="*/ 1919 h 10714"/>
                <a:gd name="connsiteX282" fmla="*/ 1033 w 10000"/>
                <a:gd name="connsiteY282" fmla="*/ 1859 h 10714"/>
                <a:gd name="connsiteX283" fmla="*/ 1000 w 10000"/>
                <a:gd name="connsiteY283" fmla="*/ 1776 h 10714"/>
                <a:gd name="connsiteX284" fmla="*/ 979 w 10000"/>
                <a:gd name="connsiteY284" fmla="*/ 1684 h 10714"/>
                <a:gd name="connsiteX285" fmla="*/ 950 w 10000"/>
                <a:gd name="connsiteY285" fmla="*/ 1591 h 10714"/>
                <a:gd name="connsiteX286" fmla="*/ 925 w 10000"/>
                <a:gd name="connsiteY286" fmla="*/ 1490 h 10714"/>
                <a:gd name="connsiteX287" fmla="*/ 917 w 10000"/>
                <a:gd name="connsiteY287" fmla="*/ 1397 h 10714"/>
                <a:gd name="connsiteX288" fmla="*/ 917 w 10000"/>
                <a:gd name="connsiteY288" fmla="*/ 1311 h 10714"/>
                <a:gd name="connsiteX289" fmla="*/ 933 w 10000"/>
                <a:gd name="connsiteY289" fmla="*/ 1234 h 10714"/>
                <a:gd name="connsiteX290" fmla="*/ 963 w 10000"/>
                <a:gd name="connsiteY290" fmla="*/ 1180 h 10714"/>
                <a:gd name="connsiteX291" fmla="*/ 1000 w 10000"/>
                <a:gd name="connsiteY291" fmla="*/ 1192 h 10714"/>
                <a:gd name="connsiteX292" fmla="*/ 1033 w 10000"/>
                <a:gd name="connsiteY292" fmla="*/ 1496 h 10714"/>
                <a:gd name="connsiteX293" fmla="*/ 1108 w 10000"/>
                <a:gd name="connsiteY293" fmla="*/ 1800 h 10714"/>
                <a:gd name="connsiteX294" fmla="*/ 1221 w 10000"/>
                <a:gd name="connsiteY294" fmla="*/ 2098 h 10714"/>
                <a:gd name="connsiteX295" fmla="*/ 1358 w 10000"/>
                <a:gd name="connsiteY295" fmla="*/ 2372 h 10714"/>
                <a:gd name="connsiteX296" fmla="*/ 1508 w 10000"/>
                <a:gd name="connsiteY296" fmla="*/ 2628 h 10714"/>
                <a:gd name="connsiteX297" fmla="*/ 1646 w 10000"/>
                <a:gd name="connsiteY297" fmla="*/ 2795 h 10714"/>
                <a:gd name="connsiteX298" fmla="*/ 1629 w 10000"/>
                <a:gd name="connsiteY298" fmla="*/ 2801 h 10714"/>
                <a:gd name="connsiteX299" fmla="*/ 1629 w 10000"/>
                <a:gd name="connsiteY299" fmla="*/ 2807 h 10714"/>
                <a:gd name="connsiteX300" fmla="*/ 1638 w 10000"/>
                <a:gd name="connsiteY300" fmla="*/ 2813 h 10714"/>
                <a:gd name="connsiteX301" fmla="*/ 1646 w 10000"/>
                <a:gd name="connsiteY301" fmla="*/ 2816 h 10714"/>
                <a:gd name="connsiteX302" fmla="*/ 1663 w 10000"/>
                <a:gd name="connsiteY302" fmla="*/ 2822 h 10714"/>
                <a:gd name="connsiteX303" fmla="*/ 1667 w 10000"/>
                <a:gd name="connsiteY303" fmla="*/ 2834 h 10714"/>
                <a:gd name="connsiteX304" fmla="*/ 1675 w 10000"/>
                <a:gd name="connsiteY304" fmla="*/ 2840 h 10714"/>
                <a:gd name="connsiteX305" fmla="*/ 1683 w 10000"/>
                <a:gd name="connsiteY305" fmla="*/ 2849 h 10714"/>
                <a:gd name="connsiteX306" fmla="*/ 1683 w 10000"/>
                <a:gd name="connsiteY306" fmla="*/ 2843 h 10714"/>
                <a:gd name="connsiteX307" fmla="*/ 1675 w 10000"/>
                <a:gd name="connsiteY307" fmla="*/ 2840 h 10714"/>
                <a:gd name="connsiteX308" fmla="*/ 1675 w 10000"/>
                <a:gd name="connsiteY308" fmla="*/ 2840 h 10714"/>
                <a:gd name="connsiteX309" fmla="*/ 1646 w 10000"/>
                <a:gd name="connsiteY309" fmla="*/ 2795 h 10714"/>
                <a:gd name="connsiteX310" fmla="*/ 1746 w 10000"/>
                <a:gd name="connsiteY310" fmla="*/ 2741 h 10714"/>
                <a:gd name="connsiteX311" fmla="*/ 1842 w 10000"/>
                <a:gd name="connsiteY311" fmla="*/ 2649 h 10714"/>
                <a:gd name="connsiteX312" fmla="*/ 1933 w 10000"/>
                <a:gd name="connsiteY312" fmla="*/ 2542 h 10714"/>
                <a:gd name="connsiteX313" fmla="*/ 2017 w 10000"/>
                <a:gd name="connsiteY313" fmla="*/ 2411 h 10714"/>
                <a:gd name="connsiteX314" fmla="*/ 2092 w 10000"/>
                <a:gd name="connsiteY314" fmla="*/ 2265 h 10714"/>
                <a:gd name="connsiteX315" fmla="*/ 2163 w 10000"/>
                <a:gd name="connsiteY315" fmla="*/ 2113 h 10714"/>
                <a:gd name="connsiteX316" fmla="*/ 2221 w 10000"/>
                <a:gd name="connsiteY316" fmla="*/ 1955 h 10714"/>
                <a:gd name="connsiteX317" fmla="*/ 2275 w 10000"/>
                <a:gd name="connsiteY317" fmla="*/ 1803 h 10714"/>
                <a:gd name="connsiteX318" fmla="*/ 2321 w 10000"/>
                <a:gd name="connsiteY318" fmla="*/ 1657 h 10714"/>
                <a:gd name="connsiteX319" fmla="*/ 2329 w 10000"/>
                <a:gd name="connsiteY319" fmla="*/ 1853 h 10714"/>
                <a:gd name="connsiteX320" fmla="*/ 2321 w 10000"/>
                <a:gd name="connsiteY320" fmla="*/ 2032 h 10714"/>
                <a:gd name="connsiteX321" fmla="*/ 2283 w 10000"/>
                <a:gd name="connsiteY321" fmla="*/ 2199 h 10714"/>
                <a:gd name="connsiteX322" fmla="*/ 2229 w 10000"/>
                <a:gd name="connsiteY322" fmla="*/ 2366 h 10714"/>
                <a:gd name="connsiteX323" fmla="*/ 2154 w 10000"/>
                <a:gd name="connsiteY323" fmla="*/ 2524 h 10714"/>
                <a:gd name="connsiteX324" fmla="*/ 2046 w 10000"/>
                <a:gd name="connsiteY324" fmla="*/ 2682 h 10714"/>
                <a:gd name="connsiteX325" fmla="*/ 1796 w 10000"/>
                <a:gd name="connsiteY325" fmla="*/ 3027 h 10714"/>
                <a:gd name="connsiteX326" fmla="*/ 2054 w 10000"/>
                <a:gd name="connsiteY326" fmla="*/ 3305 h 10714"/>
                <a:gd name="connsiteX327" fmla="*/ 2333 w 10000"/>
                <a:gd name="connsiteY327" fmla="*/ 3564 h 10714"/>
                <a:gd name="connsiteX328" fmla="*/ 2638 w 10000"/>
                <a:gd name="connsiteY328" fmla="*/ 3808 h 10714"/>
                <a:gd name="connsiteX329" fmla="*/ 2963 w 10000"/>
                <a:gd name="connsiteY329" fmla="*/ 4032 h 10714"/>
                <a:gd name="connsiteX330" fmla="*/ 4129 w 10000"/>
                <a:gd name="connsiteY330" fmla="*/ 4610 h 10714"/>
                <a:gd name="connsiteX331" fmla="*/ 4167 w 10000"/>
                <a:gd name="connsiteY331" fmla="*/ 4589 h 10714"/>
                <a:gd name="connsiteX332" fmla="*/ 4071 w 10000"/>
                <a:gd name="connsiteY332" fmla="*/ 4333 h 10714"/>
                <a:gd name="connsiteX333" fmla="*/ 3996 w 10000"/>
                <a:gd name="connsiteY333" fmla="*/ 4058 h 10714"/>
                <a:gd name="connsiteX334" fmla="*/ 3933 w 10000"/>
                <a:gd name="connsiteY334" fmla="*/ 3760 h 10714"/>
                <a:gd name="connsiteX335" fmla="*/ 3904 w 10000"/>
                <a:gd name="connsiteY335" fmla="*/ 3456 h 10714"/>
                <a:gd name="connsiteX336" fmla="*/ 3879 w 10000"/>
                <a:gd name="connsiteY336" fmla="*/ 3138 h 10714"/>
                <a:gd name="connsiteX337" fmla="*/ 3879 w 10000"/>
                <a:gd name="connsiteY337" fmla="*/ 2813 h 10714"/>
                <a:gd name="connsiteX338" fmla="*/ 3896 w 10000"/>
                <a:gd name="connsiteY338" fmla="*/ 2485 h 10714"/>
                <a:gd name="connsiteX339" fmla="*/ 3933 w 10000"/>
                <a:gd name="connsiteY339" fmla="*/ 2160 h 10714"/>
                <a:gd name="connsiteX340" fmla="*/ 3988 w 10000"/>
                <a:gd name="connsiteY340" fmla="*/ 1836 h 10714"/>
                <a:gd name="connsiteX341" fmla="*/ 4046 w 10000"/>
                <a:gd name="connsiteY341" fmla="*/ 1523 h 10714"/>
                <a:gd name="connsiteX342" fmla="*/ 4129 w 10000"/>
                <a:gd name="connsiteY342" fmla="*/ 1219 h 10714"/>
                <a:gd name="connsiteX343" fmla="*/ 4229 w 10000"/>
                <a:gd name="connsiteY343" fmla="*/ 933 h 10714"/>
                <a:gd name="connsiteX344" fmla="*/ 4333 w 10000"/>
                <a:gd name="connsiteY344" fmla="*/ 662 h 10714"/>
                <a:gd name="connsiteX345" fmla="*/ 4454 w 10000"/>
                <a:gd name="connsiteY345" fmla="*/ 417 h 10714"/>
                <a:gd name="connsiteX346" fmla="*/ 4583 w 10000"/>
                <a:gd name="connsiteY346" fmla="*/ 194 h 10714"/>
                <a:gd name="connsiteX347" fmla="*/ 4738 w 10000"/>
                <a:gd name="connsiteY347" fmla="*/ 0 h 10714"/>
                <a:gd name="connsiteX0" fmla="*/ 4738 w 10000"/>
                <a:gd name="connsiteY0" fmla="*/ 0 h 10714"/>
                <a:gd name="connsiteX1" fmla="*/ 4721 w 10000"/>
                <a:gd name="connsiteY1" fmla="*/ 48 h 10714"/>
                <a:gd name="connsiteX2" fmla="*/ 4713 w 10000"/>
                <a:gd name="connsiteY2" fmla="*/ 80 h 10714"/>
                <a:gd name="connsiteX3" fmla="*/ 4704 w 10000"/>
                <a:gd name="connsiteY3" fmla="*/ 101 h 10714"/>
                <a:gd name="connsiteX4" fmla="*/ 4704 w 10000"/>
                <a:gd name="connsiteY4" fmla="*/ 113 h 10714"/>
                <a:gd name="connsiteX5" fmla="*/ 4713 w 10000"/>
                <a:gd name="connsiteY5" fmla="*/ 119 h 10714"/>
                <a:gd name="connsiteX6" fmla="*/ 4713 w 10000"/>
                <a:gd name="connsiteY6" fmla="*/ 125 h 10714"/>
                <a:gd name="connsiteX7" fmla="*/ 4721 w 10000"/>
                <a:gd name="connsiteY7" fmla="*/ 125 h 10714"/>
                <a:gd name="connsiteX8" fmla="*/ 4721 w 10000"/>
                <a:gd name="connsiteY8" fmla="*/ 125 h 10714"/>
                <a:gd name="connsiteX9" fmla="*/ 4721 w 10000"/>
                <a:gd name="connsiteY9" fmla="*/ 134 h 10714"/>
                <a:gd name="connsiteX10" fmla="*/ 4713 w 10000"/>
                <a:gd name="connsiteY10" fmla="*/ 152 h 10714"/>
                <a:gd name="connsiteX11" fmla="*/ 4704 w 10000"/>
                <a:gd name="connsiteY11" fmla="*/ 179 h 10714"/>
                <a:gd name="connsiteX12" fmla="*/ 4692 w 10000"/>
                <a:gd name="connsiteY12" fmla="*/ 221 h 10714"/>
                <a:gd name="connsiteX13" fmla="*/ 4667 w 10000"/>
                <a:gd name="connsiteY13" fmla="*/ 280 h 10714"/>
                <a:gd name="connsiteX14" fmla="*/ 4629 w 10000"/>
                <a:gd name="connsiteY14" fmla="*/ 364 h 10714"/>
                <a:gd name="connsiteX15" fmla="*/ 4592 w 10000"/>
                <a:gd name="connsiteY15" fmla="*/ 465 h 10714"/>
                <a:gd name="connsiteX16" fmla="*/ 4533 w 10000"/>
                <a:gd name="connsiteY16" fmla="*/ 596 h 10714"/>
                <a:gd name="connsiteX17" fmla="*/ 4463 w 10000"/>
                <a:gd name="connsiteY17" fmla="*/ 754 h 10714"/>
                <a:gd name="connsiteX18" fmla="*/ 4379 w 10000"/>
                <a:gd name="connsiteY18" fmla="*/ 1001 h 10714"/>
                <a:gd name="connsiteX19" fmla="*/ 4321 w 10000"/>
                <a:gd name="connsiteY19" fmla="*/ 1266 h 10714"/>
                <a:gd name="connsiteX20" fmla="*/ 4275 w 10000"/>
                <a:gd name="connsiteY20" fmla="*/ 1538 h 10714"/>
                <a:gd name="connsiteX21" fmla="*/ 4213 w 10000"/>
                <a:gd name="connsiteY21" fmla="*/ 1827 h 10714"/>
                <a:gd name="connsiteX22" fmla="*/ 4204 w 10000"/>
                <a:gd name="connsiteY22" fmla="*/ 1889 h 10714"/>
                <a:gd name="connsiteX23" fmla="*/ 4192 w 10000"/>
                <a:gd name="connsiteY23" fmla="*/ 1982 h 10714"/>
                <a:gd name="connsiteX24" fmla="*/ 4183 w 10000"/>
                <a:gd name="connsiteY24" fmla="*/ 2080 h 10714"/>
                <a:gd name="connsiteX25" fmla="*/ 4175 w 10000"/>
                <a:gd name="connsiteY25" fmla="*/ 2187 h 10714"/>
                <a:gd name="connsiteX26" fmla="*/ 4175 w 10000"/>
                <a:gd name="connsiteY26" fmla="*/ 2297 h 10714"/>
                <a:gd name="connsiteX27" fmla="*/ 4192 w 10000"/>
                <a:gd name="connsiteY27" fmla="*/ 2396 h 10714"/>
                <a:gd name="connsiteX28" fmla="*/ 4213 w 10000"/>
                <a:gd name="connsiteY28" fmla="*/ 2482 h 10714"/>
                <a:gd name="connsiteX29" fmla="*/ 4250 w 10000"/>
                <a:gd name="connsiteY29" fmla="*/ 2542 h 10714"/>
                <a:gd name="connsiteX30" fmla="*/ 4450 w 10000"/>
                <a:gd name="connsiteY30" fmla="*/ 2530 h 10714"/>
                <a:gd name="connsiteX31" fmla="*/ 4646 w 10000"/>
                <a:gd name="connsiteY31" fmla="*/ 2482 h 10714"/>
                <a:gd name="connsiteX32" fmla="*/ 4833 w 10000"/>
                <a:gd name="connsiteY32" fmla="*/ 2405 h 10714"/>
                <a:gd name="connsiteX33" fmla="*/ 5025 w 10000"/>
                <a:gd name="connsiteY33" fmla="*/ 2297 h 10714"/>
                <a:gd name="connsiteX34" fmla="*/ 5200 w 10000"/>
                <a:gd name="connsiteY34" fmla="*/ 2172 h 10714"/>
                <a:gd name="connsiteX35" fmla="*/ 5371 w 10000"/>
                <a:gd name="connsiteY35" fmla="*/ 2020 h 10714"/>
                <a:gd name="connsiteX36" fmla="*/ 5533 w 10000"/>
                <a:gd name="connsiteY36" fmla="*/ 1859 h 10714"/>
                <a:gd name="connsiteX37" fmla="*/ 5683 w 10000"/>
                <a:gd name="connsiteY37" fmla="*/ 1690 h 10714"/>
                <a:gd name="connsiteX38" fmla="*/ 5829 w 10000"/>
                <a:gd name="connsiteY38" fmla="*/ 1511 h 10714"/>
                <a:gd name="connsiteX39" fmla="*/ 5954 w 10000"/>
                <a:gd name="connsiteY39" fmla="*/ 1326 h 10714"/>
                <a:gd name="connsiteX40" fmla="*/ 6071 w 10000"/>
                <a:gd name="connsiteY40" fmla="*/ 1147 h 10714"/>
                <a:gd name="connsiteX41" fmla="*/ 6167 w 10000"/>
                <a:gd name="connsiteY41" fmla="*/ 974 h 10714"/>
                <a:gd name="connsiteX42" fmla="*/ 6213 w 10000"/>
                <a:gd name="connsiteY42" fmla="*/ 974 h 10714"/>
                <a:gd name="connsiteX43" fmla="*/ 6213 w 10000"/>
                <a:gd name="connsiteY43" fmla="*/ 992 h 10714"/>
                <a:gd name="connsiteX44" fmla="*/ 6138 w 10000"/>
                <a:gd name="connsiteY44" fmla="*/ 1165 h 10714"/>
                <a:gd name="connsiteX45" fmla="*/ 6054 w 10000"/>
                <a:gd name="connsiteY45" fmla="*/ 1344 h 10714"/>
                <a:gd name="connsiteX46" fmla="*/ 5963 w 10000"/>
                <a:gd name="connsiteY46" fmla="*/ 1517 h 10714"/>
                <a:gd name="connsiteX47" fmla="*/ 5871 w 10000"/>
                <a:gd name="connsiteY47" fmla="*/ 1684 h 10714"/>
                <a:gd name="connsiteX48" fmla="*/ 5775 w 10000"/>
                <a:gd name="connsiteY48" fmla="*/ 1847 h 10714"/>
                <a:gd name="connsiteX49" fmla="*/ 5667 w 10000"/>
                <a:gd name="connsiteY49" fmla="*/ 1999 h 10714"/>
                <a:gd name="connsiteX50" fmla="*/ 5554 w 10000"/>
                <a:gd name="connsiteY50" fmla="*/ 2145 h 10714"/>
                <a:gd name="connsiteX51" fmla="*/ 5417 w 10000"/>
                <a:gd name="connsiteY51" fmla="*/ 2279 h 10714"/>
                <a:gd name="connsiteX52" fmla="*/ 5275 w 10000"/>
                <a:gd name="connsiteY52" fmla="*/ 2411 h 10714"/>
                <a:gd name="connsiteX53" fmla="*/ 5108 w 10000"/>
                <a:gd name="connsiteY53" fmla="*/ 2518 h 10714"/>
                <a:gd name="connsiteX54" fmla="*/ 4917 w 10000"/>
                <a:gd name="connsiteY54" fmla="*/ 2616 h 10714"/>
                <a:gd name="connsiteX55" fmla="*/ 4704 w 10000"/>
                <a:gd name="connsiteY55" fmla="*/ 2703 h 10714"/>
                <a:gd name="connsiteX56" fmla="*/ 4479 w 10000"/>
                <a:gd name="connsiteY56" fmla="*/ 2768 h 10714"/>
                <a:gd name="connsiteX57" fmla="*/ 4213 w 10000"/>
                <a:gd name="connsiteY57" fmla="*/ 2813 h 10714"/>
                <a:gd name="connsiteX58" fmla="*/ 4221 w 10000"/>
                <a:gd name="connsiteY58" fmla="*/ 3126 h 10714"/>
                <a:gd name="connsiteX59" fmla="*/ 4258 w 10000"/>
                <a:gd name="connsiteY59" fmla="*/ 3424 h 10714"/>
                <a:gd name="connsiteX60" fmla="*/ 4321 w 10000"/>
                <a:gd name="connsiteY60" fmla="*/ 3707 h 10714"/>
                <a:gd name="connsiteX61" fmla="*/ 4404 w 10000"/>
                <a:gd name="connsiteY61" fmla="*/ 3975 h 10714"/>
                <a:gd name="connsiteX62" fmla="*/ 4508 w 10000"/>
                <a:gd name="connsiteY62" fmla="*/ 4231 h 10714"/>
                <a:gd name="connsiteX63" fmla="*/ 4621 w 10000"/>
                <a:gd name="connsiteY63" fmla="*/ 4476 h 10714"/>
                <a:gd name="connsiteX64" fmla="*/ 4750 w 10000"/>
                <a:gd name="connsiteY64" fmla="*/ 4708 h 10714"/>
                <a:gd name="connsiteX65" fmla="*/ 4879 w 10000"/>
                <a:gd name="connsiteY65" fmla="*/ 4934 h 10714"/>
                <a:gd name="connsiteX66" fmla="*/ 4917 w 10000"/>
                <a:gd name="connsiteY66" fmla="*/ 4988 h 10714"/>
                <a:gd name="connsiteX67" fmla="*/ 4950 w 10000"/>
                <a:gd name="connsiteY67" fmla="*/ 5054 h 10714"/>
                <a:gd name="connsiteX68" fmla="*/ 4996 w 10000"/>
                <a:gd name="connsiteY68" fmla="*/ 5125 h 10714"/>
                <a:gd name="connsiteX69" fmla="*/ 5038 w 10000"/>
                <a:gd name="connsiteY69" fmla="*/ 5200 h 10714"/>
                <a:gd name="connsiteX70" fmla="*/ 5092 w 10000"/>
                <a:gd name="connsiteY70" fmla="*/ 5271 h 10714"/>
                <a:gd name="connsiteX71" fmla="*/ 5154 w 10000"/>
                <a:gd name="connsiteY71" fmla="*/ 5331 h 10714"/>
                <a:gd name="connsiteX72" fmla="*/ 5229 w 10000"/>
                <a:gd name="connsiteY72" fmla="*/ 5384 h 10714"/>
                <a:gd name="connsiteX73" fmla="*/ 5313 w 10000"/>
                <a:gd name="connsiteY73" fmla="*/ 5423 h 10714"/>
                <a:gd name="connsiteX74" fmla="*/ 5413 w 10000"/>
                <a:gd name="connsiteY74" fmla="*/ 5438 h 10714"/>
                <a:gd name="connsiteX75" fmla="*/ 5517 w 10000"/>
                <a:gd name="connsiteY75" fmla="*/ 5435 h 10714"/>
                <a:gd name="connsiteX76" fmla="*/ 5704 w 10000"/>
                <a:gd name="connsiteY76" fmla="*/ 5390 h 10714"/>
                <a:gd name="connsiteX77" fmla="*/ 5871 w 10000"/>
                <a:gd name="connsiteY77" fmla="*/ 5316 h 10714"/>
                <a:gd name="connsiteX78" fmla="*/ 6033 w 10000"/>
                <a:gd name="connsiteY78" fmla="*/ 5223 h 10714"/>
                <a:gd name="connsiteX79" fmla="*/ 6167 w 10000"/>
                <a:gd name="connsiteY79" fmla="*/ 5113 h 10714"/>
                <a:gd name="connsiteX80" fmla="*/ 6296 w 10000"/>
                <a:gd name="connsiteY80" fmla="*/ 4994 h 10714"/>
                <a:gd name="connsiteX81" fmla="*/ 6417 w 10000"/>
                <a:gd name="connsiteY81" fmla="*/ 4869 h 10714"/>
                <a:gd name="connsiteX82" fmla="*/ 6525 w 10000"/>
                <a:gd name="connsiteY82" fmla="*/ 4750 h 10714"/>
                <a:gd name="connsiteX83" fmla="*/ 6617 w 10000"/>
                <a:gd name="connsiteY83" fmla="*/ 4636 h 10714"/>
                <a:gd name="connsiteX84" fmla="*/ 6821 w 10000"/>
                <a:gd name="connsiteY84" fmla="*/ 4377 h 10714"/>
                <a:gd name="connsiteX85" fmla="*/ 7017 w 10000"/>
                <a:gd name="connsiteY85" fmla="*/ 4085 h 10714"/>
                <a:gd name="connsiteX86" fmla="*/ 7213 w 10000"/>
                <a:gd name="connsiteY86" fmla="*/ 3766 h 10714"/>
                <a:gd name="connsiteX87" fmla="*/ 7396 w 10000"/>
                <a:gd name="connsiteY87" fmla="*/ 3418 h 10714"/>
                <a:gd name="connsiteX88" fmla="*/ 7563 w 10000"/>
                <a:gd name="connsiteY88" fmla="*/ 3051 h 10714"/>
                <a:gd name="connsiteX89" fmla="*/ 7713 w 10000"/>
                <a:gd name="connsiteY89" fmla="*/ 2661 h 10714"/>
                <a:gd name="connsiteX90" fmla="*/ 7850 w 10000"/>
                <a:gd name="connsiteY90" fmla="*/ 2253 h 10714"/>
                <a:gd name="connsiteX91" fmla="*/ 7950 w 10000"/>
                <a:gd name="connsiteY91" fmla="*/ 1830 h 10714"/>
                <a:gd name="connsiteX92" fmla="*/ 8025 w 10000"/>
                <a:gd name="connsiteY92" fmla="*/ 1397 h 10714"/>
                <a:gd name="connsiteX93" fmla="*/ 8071 w 10000"/>
                <a:gd name="connsiteY93" fmla="*/ 954 h 10714"/>
                <a:gd name="connsiteX94" fmla="*/ 8108 w 10000"/>
                <a:gd name="connsiteY94" fmla="*/ 974 h 10714"/>
                <a:gd name="connsiteX95" fmla="*/ 8138 w 10000"/>
                <a:gd name="connsiteY95" fmla="*/ 1025 h 10714"/>
                <a:gd name="connsiteX96" fmla="*/ 8163 w 10000"/>
                <a:gd name="connsiteY96" fmla="*/ 1100 h 10714"/>
                <a:gd name="connsiteX97" fmla="*/ 8175 w 10000"/>
                <a:gd name="connsiteY97" fmla="*/ 1198 h 10714"/>
                <a:gd name="connsiteX98" fmla="*/ 8183 w 10000"/>
                <a:gd name="connsiteY98" fmla="*/ 1311 h 10714"/>
                <a:gd name="connsiteX99" fmla="*/ 8183 w 10000"/>
                <a:gd name="connsiteY99" fmla="*/ 1442 h 10714"/>
                <a:gd name="connsiteX100" fmla="*/ 8183 w 10000"/>
                <a:gd name="connsiteY100" fmla="*/ 1582 h 10714"/>
                <a:gd name="connsiteX101" fmla="*/ 8175 w 10000"/>
                <a:gd name="connsiteY101" fmla="*/ 1734 h 10714"/>
                <a:gd name="connsiteX102" fmla="*/ 8163 w 10000"/>
                <a:gd name="connsiteY102" fmla="*/ 1889 h 10714"/>
                <a:gd name="connsiteX103" fmla="*/ 8146 w 10000"/>
                <a:gd name="connsiteY103" fmla="*/ 2047 h 10714"/>
                <a:gd name="connsiteX104" fmla="*/ 8121 w 10000"/>
                <a:gd name="connsiteY104" fmla="*/ 2205 h 10714"/>
                <a:gd name="connsiteX105" fmla="*/ 8108 w 10000"/>
                <a:gd name="connsiteY105" fmla="*/ 2357 h 10714"/>
                <a:gd name="connsiteX106" fmla="*/ 8083 w 10000"/>
                <a:gd name="connsiteY106" fmla="*/ 2497 h 10714"/>
                <a:gd name="connsiteX107" fmla="*/ 8063 w 10000"/>
                <a:gd name="connsiteY107" fmla="*/ 2628 h 10714"/>
                <a:gd name="connsiteX108" fmla="*/ 8038 w 10000"/>
                <a:gd name="connsiteY108" fmla="*/ 2741 h 10714"/>
                <a:gd name="connsiteX109" fmla="*/ 8017 w 10000"/>
                <a:gd name="connsiteY109" fmla="*/ 2834 h 10714"/>
                <a:gd name="connsiteX110" fmla="*/ 8000 w 10000"/>
                <a:gd name="connsiteY110" fmla="*/ 2908 h 10714"/>
                <a:gd name="connsiteX111" fmla="*/ 7700 w 10000"/>
                <a:gd name="connsiteY111" fmla="*/ 3754 h 10714"/>
                <a:gd name="connsiteX112" fmla="*/ 7942 w 10000"/>
                <a:gd name="connsiteY112" fmla="*/ 3737 h 10714"/>
                <a:gd name="connsiteX113" fmla="*/ 8167 w 10000"/>
                <a:gd name="connsiteY113" fmla="*/ 3695 h 10714"/>
                <a:gd name="connsiteX114" fmla="*/ 8379 w 10000"/>
                <a:gd name="connsiteY114" fmla="*/ 3635 h 10714"/>
                <a:gd name="connsiteX115" fmla="*/ 8583 w 10000"/>
                <a:gd name="connsiteY115" fmla="*/ 3558 h 10714"/>
                <a:gd name="connsiteX116" fmla="*/ 8767 w 10000"/>
                <a:gd name="connsiteY116" fmla="*/ 3471 h 10714"/>
                <a:gd name="connsiteX117" fmla="*/ 8933 w 10000"/>
                <a:gd name="connsiteY117" fmla="*/ 3376 h 10714"/>
                <a:gd name="connsiteX118" fmla="*/ 9092 w 10000"/>
                <a:gd name="connsiteY118" fmla="*/ 3278 h 10714"/>
                <a:gd name="connsiteX119" fmla="*/ 9238 w 10000"/>
                <a:gd name="connsiteY119" fmla="*/ 3185 h 10714"/>
                <a:gd name="connsiteX120" fmla="*/ 9250 w 10000"/>
                <a:gd name="connsiteY120" fmla="*/ 3230 h 10714"/>
                <a:gd name="connsiteX121" fmla="*/ 9117 w 10000"/>
                <a:gd name="connsiteY121" fmla="*/ 3376 h 10714"/>
                <a:gd name="connsiteX122" fmla="*/ 8954 w 10000"/>
                <a:gd name="connsiteY122" fmla="*/ 3516 h 10714"/>
                <a:gd name="connsiteX123" fmla="*/ 8758 w 10000"/>
                <a:gd name="connsiteY123" fmla="*/ 3641 h 10714"/>
                <a:gd name="connsiteX124" fmla="*/ 8538 w 10000"/>
                <a:gd name="connsiteY124" fmla="*/ 3754 h 10714"/>
                <a:gd name="connsiteX125" fmla="*/ 8304 w 10000"/>
                <a:gd name="connsiteY125" fmla="*/ 3856 h 10714"/>
                <a:gd name="connsiteX126" fmla="*/ 8054 w 10000"/>
                <a:gd name="connsiteY126" fmla="*/ 3945 h 10714"/>
                <a:gd name="connsiteX127" fmla="*/ 7796 w 10000"/>
                <a:gd name="connsiteY127" fmla="*/ 4014 h 10714"/>
                <a:gd name="connsiteX128" fmla="*/ 7533 w 10000"/>
                <a:gd name="connsiteY128" fmla="*/ 4064 h 10714"/>
                <a:gd name="connsiteX129" fmla="*/ 7479 w 10000"/>
                <a:gd name="connsiteY129" fmla="*/ 4184 h 10714"/>
                <a:gd name="connsiteX130" fmla="*/ 7404 w 10000"/>
                <a:gd name="connsiteY130" fmla="*/ 4324 h 10714"/>
                <a:gd name="connsiteX131" fmla="*/ 7321 w 10000"/>
                <a:gd name="connsiteY131" fmla="*/ 4470 h 10714"/>
                <a:gd name="connsiteX132" fmla="*/ 7213 w 10000"/>
                <a:gd name="connsiteY132" fmla="*/ 4628 h 10714"/>
                <a:gd name="connsiteX133" fmla="*/ 7100 w 10000"/>
                <a:gd name="connsiteY133" fmla="*/ 4794 h 10714"/>
                <a:gd name="connsiteX134" fmla="*/ 6979 w 10000"/>
                <a:gd name="connsiteY134" fmla="*/ 4958 h 10714"/>
                <a:gd name="connsiteX135" fmla="*/ 6850 w 10000"/>
                <a:gd name="connsiteY135" fmla="*/ 5113 h 10714"/>
                <a:gd name="connsiteX136" fmla="*/ 6721 w 10000"/>
                <a:gd name="connsiteY136" fmla="*/ 5265 h 10714"/>
                <a:gd name="connsiteX137" fmla="*/ 6600 w 10000"/>
                <a:gd name="connsiteY137" fmla="*/ 5405 h 10714"/>
                <a:gd name="connsiteX138" fmla="*/ 6471 w 10000"/>
                <a:gd name="connsiteY138" fmla="*/ 5530 h 10714"/>
                <a:gd name="connsiteX139" fmla="*/ 6358 w 10000"/>
                <a:gd name="connsiteY139" fmla="*/ 5641 h 10714"/>
                <a:gd name="connsiteX140" fmla="*/ 6250 w 10000"/>
                <a:gd name="connsiteY140" fmla="*/ 5721 h 10714"/>
                <a:gd name="connsiteX141" fmla="*/ 6267 w 10000"/>
                <a:gd name="connsiteY141" fmla="*/ 5781 h 10714"/>
                <a:gd name="connsiteX142" fmla="*/ 6296 w 10000"/>
                <a:gd name="connsiteY142" fmla="*/ 5793 h 10714"/>
                <a:gd name="connsiteX143" fmla="*/ 6479 w 10000"/>
                <a:gd name="connsiteY143" fmla="*/ 5754 h 10714"/>
                <a:gd name="connsiteX144" fmla="*/ 6663 w 10000"/>
                <a:gd name="connsiteY144" fmla="*/ 5736 h 10714"/>
                <a:gd name="connsiteX145" fmla="*/ 6858 w 10000"/>
                <a:gd name="connsiteY145" fmla="*/ 5736 h 10714"/>
                <a:gd name="connsiteX146" fmla="*/ 7046 w 10000"/>
                <a:gd name="connsiteY146" fmla="*/ 5742 h 10714"/>
                <a:gd name="connsiteX147" fmla="*/ 7246 w 10000"/>
                <a:gd name="connsiteY147" fmla="*/ 5748 h 10714"/>
                <a:gd name="connsiteX148" fmla="*/ 7425 w 10000"/>
                <a:gd name="connsiteY148" fmla="*/ 5748 h 10714"/>
                <a:gd name="connsiteX149" fmla="*/ 7600 w 10000"/>
                <a:gd name="connsiteY149" fmla="*/ 5733 h 10714"/>
                <a:gd name="connsiteX150" fmla="*/ 7950 w 10000"/>
                <a:gd name="connsiteY150" fmla="*/ 5673 h 10714"/>
                <a:gd name="connsiteX151" fmla="*/ 8275 w 10000"/>
                <a:gd name="connsiteY151" fmla="*/ 5596 h 10714"/>
                <a:gd name="connsiteX152" fmla="*/ 8579 w 10000"/>
                <a:gd name="connsiteY152" fmla="*/ 5504 h 10714"/>
                <a:gd name="connsiteX153" fmla="*/ 8858 w 10000"/>
                <a:gd name="connsiteY153" fmla="*/ 5390 h 10714"/>
                <a:gd name="connsiteX154" fmla="*/ 9117 w 10000"/>
                <a:gd name="connsiteY154" fmla="*/ 5265 h 10714"/>
                <a:gd name="connsiteX155" fmla="*/ 9350 w 10000"/>
                <a:gd name="connsiteY155" fmla="*/ 5119 h 10714"/>
                <a:gd name="connsiteX156" fmla="*/ 9563 w 10000"/>
                <a:gd name="connsiteY156" fmla="*/ 4967 h 10714"/>
                <a:gd name="connsiteX157" fmla="*/ 9758 w 10000"/>
                <a:gd name="connsiteY157" fmla="*/ 4794 h 10714"/>
                <a:gd name="connsiteX158" fmla="*/ 9933 w 10000"/>
                <a:gd name="connsiteY158" fmla="*/ 4610 h 10714"/>
                <a:gd name="connsiteX159" fmla="*/ 10000 w 10000"/>
                <a:gd name="connsiteY159" fmla="*/ 4648 h 10714"/>
                <a:gd name="connsiteX160" fmla="*/ 10000 w 10000"/>
                <a:gd name="connsiteY160" fmla="*/ 4660 h 10714"/>
                <a:gd name="connsiteX161" fmla="*/ 9904 w 10000"/>
                <a:gd name="connsiteY161" fmla="*/ 4827 h 10714"/>
                <a:gd name="connsiteX162" fmla="*/ 9767 w 10000"/>
                <a:gd name="connsiteY162" fmla="*/ 5000 h 10714"/>
                <a:gd name="connsiteX163" fmla="*/ 9600 w 10000"/>
                <a:gd name="connsiteY163" fmla="*/ 5173 h 10714"/>
                <a:gd name="connsiteX164" fmla="*/ 9404 w 10000"/>
                <a:gd name="connsiteY164" fmla="*/ 5343 h 10714"/>
                <a:gd name="connsiteX165" fmla="*/ 9183 w 10000"/>
                <a:gd name="connsiteY165" fmla="*/ 5504 h 10714"/>
                <a:gd name="connsiteX166" fmla="*/ 8950 w 10000"/>
                <a:gd name="connsiteY166" fmla="*/ 5662 h 10714"/>
                <a:gd name="connsiteX167" fmla="*/ 8704 w 10000"/>
                <a:gd name="connsiteY167" fmla="*/ 5802 h 10714"/>
                <a:gd name="connsiteX168" fmla="*/ 8463 w 10000"/>
                <a:gd name="connsiteY168" fmla="*/ 5927 h 10714"/>
                <a:gd name="connsiteX169" fmla="*/ 8229 w 10000"/>
                <a:gd name="connsiteY169" fmla="*/ 6025 h 10714"/>
                <a:gd name="connsiteX170" fmla="*/ 8000 w 10000"/>
                <a:gd name="connsiteY170" fmla="*/ 6105 h 10714"/>
                <a:gd name="connsiteX171" fmla="*/ 7879 w 10000"/>
                <a:gd name="connsiteY171" fmla="*/ 6132 h 10714"/>
                <a:gd name="connsiteX172" fmla="*/ 7729 w 10000"/>
                <a:gd name="connsiteY172" fmla="*/ 6153 h 10714"/>
                <a:gd name="connsiteX173" fmla="*/ 7563 w 10000"/>
                <a:gd name="connsiteY173" fmla="*/ 6177 h 10714"/>
                <a:gd name="connsiteX174" fmla="*/ 7388 w 10000"/>
                <a:gd name="connsiteY174" fmla="*/ 6198 h 10714"/>
                <a:gd name="connsiteX175" fmla="*/ 7204 w 10000"/>
                <a:gd name="connsiteY175" fmla="*/ 6219 h 10714"/>
                <a:gd name="connsiteX176" fmla="*/ 7017 w 10000"/>
                <a:gd name="connsiteY176" fmla="*/ 6240 h 10714"/>
                <a:gd name="connsiteX177" fmla="*/ 6842 w 10000"/>
                <a:gd name="connsiteY177" fmla="*/ 6263 h 10714"/>
                <a:gd name="connsiteX178" fmla="*/ 6675 w 10000"/>
                <a:gd name="connsiteY178" fmla="*/ 6290 h 10714"/>
                <a:gd name="connsiteX179" fmla="*/ 6517 w 10000"/>
                <a:gd name="connsiteY179" fmla="*/ 6329 h 10714"/>
                <a:gd name="connsiteX180" fmla="*/ 6388 w 10000"/>
                <a:gd name="connsiteY180" fmla="*/ 6365 h 10714"/>
                <a:gd name="connsiteX181" fmla="*/ 6288 w 10000"/>
                <a:gd name="connsiteY181" fmla="*/ 6415 h 10714"/>
                <a:gd name="connsiteX182" fmla="*/ 6213 w 10000"/>
                <a:gd name="connsiteY182" fmla="*/ 6475 h 10714"/>
                <a:gd name="connsiteX183" fmla="*/ 6092 w 10000"/>
                <a:gd name="connsiteY183" fmla="*/ 6648 h 10714"/>
                <a:gd name="connsiteX184" fmla="*/ 6008 w 10000"/>
                <a:gd name="connsiteY184" fmla="*/ 6836 h 10714"/>
                <a:gd name="connsiteX185" fmla="*/ 5942 w 10000"/>
                <a:gd name="connsiteY185" fmla="*/ 7032 h 10714"/>
                <a:gd name="connsiteX186" fmla="*/ 5904 w 10000"/>
                <a:gd name="connsiteY186" fmla="*/ 7232 h 10714"/>
                <a:gd name="connsiteX187" fmla="*/ 5888 w 10000"/>
                <a:gd name="connsiteY187" fmla="*/ 7443 h 10714"/>
                <a:gd name="connsiteX188" fmla="*/ 5879 w 10000"/>
                <a:gd name="connsiteY188" fmla="*/ 7655 h 10714"/>
                <a:gd name="connsiteX189" fmla="*/ 5888 w 10000"/>
                <a:gd name="connsiteY189" fmla="*/ 7867 h 10714"/>
                <a:gd name="connsiteX190" fmla="*/ 5904 w 10000"/>
                <a:gd name="connsiteY190" fmla="*/ 8084 h 10714"/>
                <a:gd name="connsiteX191" fmla="*/ 5925 w 10000"/>
                <a:gd name="connsiteY191" fmla="*/ 8299 h 10714"/>
                <a:gd name="connsiteX192" fmla="*/ 5950 w 10000"/>
                <a:gd name="connsiteY192" fmla="*/ 8510 h 10714"/>
                <a:gd name="connsiteX193" fmla="*/ 5954 w 10000"/>
                <a:gd name="connsiteY193" fmla="*/ 8820 h 10714"/>
                <a:gd name="connsiteX194" fmla="*/ 5933 w 10000"/>
                <a:gd name="connsiteY194" fmla="*/ 9130 h 10714"/>
                <a:gd name="connsiteX195" fmla="*/ 5896 w 10000"/>
                <a:gd name="connsiteY195" fmla="*/ 9428 h 10714"/>
                <a:gd name="connsiteX196" fmla="*/ 5850 w 10000"/>
                <a:gd name="connsiteY196" fmla="*/ 9720 h 10714"/>
                <a:gd name="connsiteX197" fmla="*/ 5756 w 10000"/>
                <a:gd name="connsiteY197" fmla="*/ 10714 h 10714"/>
                <a:gd name="connsiteX198" fmla="*/ 4117 w 10000"/>
                <a:gd name="connsiteY198" fmla="*/ 10686 h 10714"/>
                <a:gd name="connsiteX199" fmla="*/ 4309 w 10000"/>
                <a:gd name="connsiteY199" fmla="*/ 10293 h 10714"/>
                <a:gd name="connsiteX200" fmla="*/ 4546 w 10000"/>
                <a:gd name="connsiteY200" fmla="*/ 9848 h 10714"/>
                <a:gd name="connsiteX201" fmla="*/ 4629 w 10000"/>
                <a:gd name="connsiteY201" fmla="*/ 9687 h 10714"/>
                <a:gd name="connsiteX202" fmla="*/ 4700 w 10000"/>
                <a:gd name="connsiteY202" fmla="*/ 9508 h 10714"/>
                <a:gd name="connsiteX203" fmla="*/ 4767 w 10000"/>
                <a:gd name="connsiteY203" fmla="*/ 9309 h 10714"/>
                <a:gd name="connsiteX204" fmla="*/ 4829 w 10000"/>
                <a:gd name="connsiteY204" fmla="*/ 9097 h 10714"/>
                <a:gd name="connsiteX205" fmla="*/ 4879 w 10000"/>
                <a:gd name="connsiteY205" fmla="*/ 8868 h 10714"/>
                <a:gd name="connsiteX206" fmla="*/ 4917 w 10000"/>
                <a:gd name="connsiteY206" fmla="*/ 8635 h 10714"/>
                <a:gd name="connsiteX207" fmla="*/ 4954 w 10000"/>
                <a:gd name="connsiteY207" fmla="*/ 8391 h 10714"/>
                <a:gd name="connsiteX208" fmla="*/ 4979 w 10000"/>
                <a:gd name="connsiteY208" fmla="*/ 8144 h 10714"/>
                <a:gd name="connsiteX209" fmla="*/ 5000 w 10000"/>
                <a:gd name="connsiteY209" fmla="*/ 7887 h 10714"/>
                <a:gd name="connsiteX210" fmla="*/ 5000 w 10000"/>
                <a:gd name="connsiteY210" fmla="*/ 7634 h 10714"/>
                <a:gd name="connsiteX211" fmla="*/ 5000 w 10000"/>
                <a:gd name="connsiteY211" fmla="*/ 7384 h 10714"/>
                <a:gd name="connsiteX212" fmla="*/ 4979 w 10000"/>
                <a:gd name="connsiteY212" fmla="*/ 7133 h 10714"/>
                <a:gd name="connsiteX213" fmla="*/ 4950 w 10000"/>
                <a:gd name="connsiteY213" fmla="*/ 6892 h 10714"/>
                <a:gd name="connsiteX214" fmla="*/ 4913 w 10000"/>
                <a:gd name="connsiteY214" fmla="*/ 6657 h 10714"/>
                <a:gd name="connsiteX215" fmla="*/ 4858 w 10000"/>
                <a:gd name="connsiteY215" fmla="*/ 6430 h 10714"/>
                <a:gd name="connsiteX216" fmla="*/ 4783 w 10000"/>
                <a:gd name="connsiteY216" fmla="*/ 6219 h 10714"/>
                <a:gd name="connsiteX217" fmla="*/ 4700 w 10000"/>
                <a:gd name="connsiteY217" fmla="*/ 6019 h 10714"/>
                <a:gd name="connsiteX218" fmla="*/ 4600 w 10000"/>
                <a:gd name="connsiteY218" fmla="*/ 5840 h 10714"/>
                <a:gd name="connsiteX219" fmla="*/ 4488 w 10000"/>
                <a:gd name="connsiteY219" fmla="*/ 5682 h 10714"/>
                <a:gd name="connsiteX220" fmla="*/ 4358 w 10000"/>
                <a:gd name="connsiteY220" fmla="*/ 5542 h 10714"/>
                <a:gd name="connsiteX221" fmla="*/ 4213 w 10000"/>
                <a:gd name="connsiteY221" fmla="*/ 5429 h 10714"/>
                <a:gd name="connsiteX222" fmla="*/ 4046 w 10000"/>
                <a:gd name="connsiteY222" fmla="*/ 5343 h 10714"/>
                <a:gd name="connsiteX223" fmla="*/ 3904 w 10000"/>
                <a:gd name="connsiteY223" fmla="*/ 5292 h 10714"/>
                <a:gd name="connsiteX224" fmla="*/ 3746 w 10000"/>
                <a:gd name="connsiteY224" fmla="*/ 5271 h 10714"/>
                <a:gd name="connsiteX225" fmla="*/ 3583 w 10000"/>
                <a:gd name="connsiteY225" fmla="*/ 5271 h 10714"/>
                <a:gd name="connsiteX226" fmla="*/ 3413 w 10000"/>
                <a:gd name="connsiteY226" fmla="*/ 5286 h 10714"/>
                <a:gd name="connsiteX227" fmla="*/ 3246 w 10000"/>
                <a:gd name="connsiteY227" fmla="*/ 5310 h 10714"/>
                <a:gd name="connsiteX228" fmla="*/ 3079 w 10000"/>
                <a:gd name="connsiteY228" fmla="*/ 5343 h 10714"/>
                <a:gd name="connsiteX229" fmla="*/ 2913 w 10000"/>
                <a:gd name="connsiteY229" fmla="*/ 5369 h 10714"/>
                <a:gd name="connsiteX230" fmla="*/ 2750 w 10000"/>
                <a:gd name="connsiteY230" fmla="*/ 5396 h 10714"/>
                <a:gd name="connsiteX231" fmla="*/ 2600 w 10000"/>
                <a:gd name="connsiteY231" fmla="*/ 5411 h 10714"/>
                <a:gd name="connsiteX232" fmla="*/ 2258 w 10000"/>
                <a:gd name="connsiteY232" fmla="*/ 5423 h 10714"/>
                <a:gd name="connsiteX233" fmla="*/ 1925 w 10000"/>
                <a:gd name="connsiteY233" fmla="*/ 5411 h 10714"/>
                <a:gd name="connsiteX234" fmla="*/ 1617 w 10000"/>
                <a:gd name="connsiteY234" fmla="*/ 5384 h 10714"/>
                <a:gd name="connsiteX235" fmla="*/ 1321 w 10000"/>
                <a:gd name="connsiteY235" fmla="*/ 5346 h 10714"/>
                <a:gd name="connsiteX236" fmla="*/ 1033 w 10000"/>
                <a:gd name="connsiteY236" fmla="*/ 5298 h 10714"/>
                <a:gd name="connsiteX237" fmla="*/ 758 w 10000"/>
                <a:gd name="connsiteY237" fmla="*/ 5250 h 10714"/>
                <a:gd name="connsiteX238" fmla="*/ 500 w 10000"/>
                <a:gd name="connsiteY238" fmla="*/ 5197 h 10714"/>
                <a:gd name="connsiteX239" fmla="*/ 517 w 10000"/>
                <a:gd name="connsiteY239" fmla="*/ 5137 h 10714"/>
                <a:gd name="connsiteX240" fmla="*/ 871 w 10000"/>
                <a:gd name="connsiteY240" fmla="*/ 5173 h 10714"/>
                <a:gd name="connsiteX241" fmla="*/ 1221 w 10000"/>
                <a:gd name="connsiteY241" fmla="*/ 5197 h 10714"/>
                <a:gd name="connsiteX242" fmla="*/ 1563 w 10000"/>
                <a:gd name="connsiteY242" fmla="*/ 5206 h 10714"/>
                <a:gd name="connsiteX243" fmla="*/ 1896 w 10000"/>
                <a:gd name="connsiteY243" fmla="*/ 5197 h 10714"/>
                <a:gd name="connsiteX244" fmla="*/ 2221 w 10000"/>
                <a:gd name="connsiteY244" fmla="*/ 5164 h 10714"/>
                <a:gd name="connsiteX245" fmla="*/ 2538 w 10000"/>
                <a:gd name="connsiteY245" fmla="*/ 5113 h 10714"/>
                <a:gd name="connsiteX246" fmla="*/ 2842 w 10000"/>
                <a:gd name="connsiteY246" fmla="*/ 5045 h 10714"/>
                <a:gd name="connsiteX247" fmla="*/ 3129 w 10000"/>
                <a:gd name="connsiteY247" fmla="*/ 4946 h 10714"/>
                <a:gd name="connsiteX248" fmla="*/ 3500 w 10000"/>
                <a:gd name="connsiteY248" fmla="*/ 4815 h 10714"/>
                <a:gd name="connsiteX249" fmla="*/ 2821 w 10000"/>
                <a:gd name="connsiteY249" fmla="*/ 4389 h 10714"/>
                <a:gd name="connsiteX250" fmla="*/ 2213 w 10000"/>
                <a:gd name="connsiteY250" fmla="*/ 3912 h 10714"/>
                <a:gd name="connsiteX251" fmla="*/ 1879 w 10000"/>
                <a:gd name="connsiteY251" fmla="*/ 3939 h 10714"/>
                <a:gd name="connsiteX252" fmla="*/ 1554 w 10000"/>
                <a:gd name="connsiteY252" fmla="*/ 3939 h 10714"/>
                <a:gd name="connsiteX253" fmla="*/ 1258 w 10000"/>
                <a:gd name="connsiteY253" fmla="*/ 3912 h 10714"/>
                <a:gd name="connsiteX254" fmla="*/ 979 w 10000"/>
                <a:gd name="connsiteY254" fmla="*/ 3856 h 10714"/>
                <a:gd name="connsiteX255" fmla="*/ 721 w 10000"/>
                <a:gd name="connsiteY255" fmla="*/ 3775 h 10714"/>
                <a:gd name="connsiteX256" fmla="*/ 496 w 10000"/>
                <a:gd name="connsiteY256" fmla="*/ 3674 h 10714"/>
                <a:gd name="connsiteX257" fmla="*/ 296 w 10000"/>
                <a:gd name="connsiteY257" fmla="*/ 3549 h 10714"/>
                <a:gd name="connsiteX258" fmla="*/ 129 w 10000"/>
                <a:gd name="connsiteY258" fmla="*/ 3403 h 10714"/>
                <a:gd name="connsiteX259" fmla="*/ 0 w 10000"/>
                <a:gd name="connsiteY259" fmla="*/ 3245 h 10714"/>
                <a:gd name="connsiteX260" fmla="*/ 17 w 10000"/>
                <a:gd name="connsiteY260" fmla="*/ 3218 h 10714"/>
                <a:gd name="connsiteX261" fmla="*/ 71 w 10000"/>
                <a:gd name="connsiteY261" fmla="*/ 3245 h 10714"/>
                <a:gd name="connsiteX262" fmla="*/ 138 w 10000"/>
                <a:gd name="connsiteY262" fmla="*/ 3349 h 10714"/>
                <a:gd name="connsiteX263" fmla="*/ 246 w 10000"/>
                <a:gd name="connsiteY263" fmla="*/ 3439 h 10714"/>
                <a:gd name="connsiteX264" fmla="*/ 379 w 10000"/>
                <a:gd name="connsiteY264" fmla="*/ 3528 h 10714"/>
                <a:gd name="connsiteX265" fmla="*/ 538 w 10000"/>
                <a:gd name="connsiteY265" fmla="*/ 3597 h 10714"/>
                <a:gd name="connsiteX266" fmla="*/ 721 w 10000"/>
                <a:gd name="connsiteY266" fmla="*/ 3656 h 10714"/>
                <a:gd name="connsiteX267" fmla="*/ 913 w 10000"/>
                <a:gd name="connsiteY267" fmla="*/ 3701 h 10714"/>
                <a:gd name="connsiteX268" fmla="*/ 1117 w 10000"/>
                <a:gd name="connsiteY268" fmla="*/ 3728 h 10714"/>
                <a:gd name="connsiteX269" fmla="*/ 1329 w 10000"/>
                <a:gd name="connsiteY269" fmla="*/ 3737 h 10714"/>
                <a:gd name="connsiteX270" fmla="*/ 1533 w 10000"/>
                <a:gd name="connsiteY270" fmla="*/ 3734 h 10714"/>
                <a:gd name="connsiteX271" fmla="*/ 1646 w 10000"/>
                <a:gd name="connsiteY271" fmla="*/ 3722 h 10714"/>
                <a:gd name="connsiteX272" fmla="*/ 1746 w 10000"/>
                <a:gd name="connsiteY272" fmla="*/ 3722 h 10714"/>
                <a:gd name="connsiteX273" fmla="*/ 1833 w 10000"/>
                <a:gd name="connsiteY273" fmla="*/ 3710 h 10714"/>
                <a:gd name="connsiteX274" fmla="*/ 1917 w 10000"/>
                <a:gd name="connsiteY274" fmla="*/ 3695 h 10714"/>
                <a:gd name="connsiteX275" fmla="*/ 1988 w 10000"/>
                <a:gd name="connsiteY275" fmla="*/ 3662 h 10714"/>
                <a:gd name="connsiteX276" fmla="*/ 1788 w 10000"/>
                <a:gd name="connsiteY276" fmla="*/ 3391 h 10714"/>
                <a:gd name="connsiteX277" fmla="*/ 1617 w 10000"/>
                <a:gd name="connsiteY277" fmla="*/ 3126 h 10714"/>
                <a:gd name="connsiteX278" fmla="*/ 1454 w 10000"/>
                <a:gd name="connsiteY278" fmla="*/ 2849 h 10714"/>
                <a:gd name="connsiteX279" fmla="*/ 1313 w 10000"/>
                <a:gd name="connsiteY279" fmla="*/ 2563 h 10714"/>
                <a:gd name="connsiteX280" fmla="*/ 1175 w 10000"/>
                <a:gd name="connsiteY280" fmla="*/ 2253 h 10714"/>
                <a:gd name="connsiteX281" fmla="*/ 1046 w 10000"/>
                <a:gd name="connsiteY281" fmla="*/ 1919 h 10714"/>
                <a:gd name="connsiteX282" fmla="*/ 1033 w 10000"/>
                <a:gd name="connsiteY282" fmla="*/ 1859 h 10714"/>
                <a:gd name="connsiteX283" fmla="*/ 1000 w 10000"/>
                <a:gd name="connsiteY283" fmla="*/ 1776 h 10714"/>
                <a:gd name="connsiteX284" fmla="*/ 979 w 10000"/>
                <a:gd name="connsiteY284" fmla="*/ 1684 h 10714"/>
                <a:gd name="connsiteX285" fmla="*/ 950 w 10000"/>
                <a:gd name="connsiteY285" fmla="*/ 1591 h 10714"/>
                <a:gd name="connsiteX286" fmla="*/ 925 w 10000"/>
                <a:gd name="connsiteY286" fmla="*/ 1490 h 10714"/>
                <a:gd name="connsiteX287" fmla="*/ 917 w 10000"/>
                <a:gd name="connsiteY287" fmla="*/ 1397 h 10714"/>
                <a:gd name="connsiteX288" fmla="*/ 917 w 10000"/>
                <a:gd name="connsiteY288" fmla="*/ 1311 h 10714"/>
                <a:gd name="connsiteX289" fmla="*/ 933 w 10000"/>
                <a:gd name="connsiteY289" fmla="*/ 1234 h 10714"/>
                <a:gd name="connsiteX290" fmla="*/ 963 w 10000"/>
                <a:gd name="connsiteY290" fmla="*/ 1180 h 10714"/>
                <a:gd name="connsiteX291" fmla="*/ 1000 w 10000"/>
                <a:gd name="connsiteY291" fmla="*/ 1192 h 10714"/>
                <a:gd name="connsiteX292" fmla="*/ 1033 w 10000"/>
                <a:gd name="connsiteY292" fmla="*/ 1496 h 10714"/>
                <a:gd name="connsiteX293" fmla="*/ 1108 w 10000"/>
                <a:gd name="connsiteY293" fmla="*/ 1800 h 10714"/>
                <a:gd name="connsiteX294" fmla="*/ 1221 w 10000"/>
                <a:gd name="connsiteY294" fmla="*/ 2098 h 10714"/>
                <a:gd name="connsiteX295" fmla="*/ 1358 w 10000"/>
                <a:gd name="connsiteY295" fmla="*/ 2372 h 10714"/>
                <a:gd name="connsiteX296" fmla="*/ 1508 w 10000"/>
                <a:gd name="connsiteY296" fmla="*/ 2628 h 10714"/>
                <a:gd name="connsiteX297" fmla="*/ 1646 w 10000"/>
                <a:gd name="connsiteY297" fmla="*/ 2795 h 10714"/>
                <a:gd name="connsiteX298" fmla="*/ 1629 w 10000"/>
                <a:gd name="connsiteY298" fmla="*/ 2801 h 10714"/>
                <a:gd name="connsiteX299" fmla="*/ 1629 w 10000"/>
                <a:gd name="connsiteY299" fmla="*/ 2807 h 10714"/>
                <a:gd name="connsiteX300" fmla="*/ 1638 w 10000"/>
                <a:gd name="connsiteY300" fmla="*/ 2813 h 10714"/>
                <a:gd name="connsiteX301" fmla="*/ 1646 w 10000"/>
                <a:gd name="connsiteY301" fmla="*/ 2816 h 10714"/>
                <a:gd name="connsiteX302" fmla="*/ 1663 w 10000"/>
                <a:gd name="connsiteY302" fmla="*/ 2822 h 10714"/>
                <a:gd name="connsiteX303" fmla="*/ 1667 w 10000"/>
                <a:gd name="connsiteY303" fmla="*/ 2834 h 10714"/>
                <a:gd name="connsiteX304" fmla="*/ 1675 w 10000"/>
                <a:gd name="connsiteY304" fmla="*/ 2840 h 10714"/>
                <a:gd name="connsiteX305" fmla="*/ 1683 w 10000"/>
                <a:gd name="connsiteY305" fmla="*/ 2849 h 10714"/>
                <a:gd name="connsiteX306" fmla="*/ 1683 w 10000"/>
                <a:gd name="connsiteY306" fmla="*/ 2843 h 10714"/>
                <a:gd name="connsiteX307" fmla="*/ 1675 w 10000"/>
                <a:gd name="connsiteY307" fmla="*/ 2840 h 10714"/>
                <a:gd name="connsiteX308" fmla="*/ 1675 w 10000"/>
                <a:gd name="connsiteY308" fmla="*/ 2840 h 10714"/>
                <a:gd name="connsiteX309" fmla="*/ 1646 w 10000"/>
                <a:gd name="connsiteY309" fmla="*/ 2795 h 10714"/>
                <a:gd name="connsiteX310" fmla="*/ 1746 w 10000"/>
                <a:gd name="connsiteY310" fmla="*/ 2741 h 10714"/>
                <a:gd name="connsiteX311" fmla="*/ 1842 w 10000"/>
                <a:gd name="connsiteY311" fmla="*/ 2649 h 10714"/>
                <a:gd name="connsiteX312" fmla="*/ 1933 w 10000"/>
                <a:gd name="connsiteY312" fmla="*/ 2542 h 10714"/>
                <a:gd name="connsiteX313" fmla="*/ 2017 w 10000"/>
                <a:gd name="connsiteY313" fmla="*/ 2411 h 10714"/>
                <a:gd name="connsiteX314" fmla="*/ 2092 w 10000"/>
                <a:gd name="connsiteY314" fmla="*/ 2265 h 10714"/>
                <a:gd name="connsiteX315" fmla="*/ 2163 w 10000"/>
                <a:gd name="connsiteY315" fmla="*/ 2113 h 10714"/>
                <a:gd name="connsiteX316" fmla="*/ 2221 w 10000"/>
                <a:gd name="connsiteY316" fmla="*/ 1955 h 10714"/>
                <a:gd name="connsiteX317" fmla="*/ 2275 w 10000"/>
                <a:gd name="connsiteY317" fmla="*/ 1803 h 10714"/>
                <a:gd name="connsiteX318" fmla="*/ 2321 w 10000"/>
                <a:gd name="connsiteY318" fmla="*/ 1657 h 10714"/>
                <a:gd name="connsiteX319" fmla="*/ 2329 w 10000"/>
                <a:gd name="connsiteY319" fmla="*/ 1853 h 10714"/>
                <a:gd name="connsiteX320" fmla="*/ 2321 w 10000"/>
                <a:gd name="connsiteY320" fmla="*/ 2032 h 10714"/>
                <a:gd name="connsiteX321" fmla="*/ 2283 w 10000"/>
                <a:gd name="connsiteY321" fmla="*/ 2199 h 10714"/>
                <a:gd name="connsiteX322" fmla="*/ 2229 w 10000"/>
                <a:gd name="connsiteY322" fmla="*/ 2366 h 10714"/>
                <a:gd name="connsiteX323" fmla="*/ 2154 w 10000"/>
                <a:gd name="connsiteY323" fmla="*/ 2524 h 10714"/>
                <a:gd name="connsiteX324" fmla="*/ 2046 w 10000"/>
                <a:gd name="connsiteY324" fmla="*/ 2682 h 10714"/>
                <a:gd name="connsiteX325" fmla="*/ 1796 w 10000"/>
                <a:gd name="connsiteY325" fmla="*/ 3027 h 10714"/>
                <a:gd name="connsiteX326" fmla="*/ 2054 w 10000"/>
                <a:gd name="connsiteY326" fmla="*/ 3305 h 10714"/>
                <a:gd name="connsiteX327" fmla="*/ 2333 w 10000"/>
                <a:gd name="connsiteY327" fmla="*/ 3564 h 10714"/>
                <a:gd name="connsiteX328" fmla="*/ 2638 w 10000"/>
                <a:gd name="connsiteY328" fmla="*/ 3808 h 10714"/>
                <a:gd name="connsiteX329" fmla="*/ 2963 w 10000"/>
                <a:gd name="connsiteY329" fmla="*/ 4032 h 10714"/>
                <a:gd name="connsiteX330" fmla="*/ 4129 w 10000"/>
                <a:gd name="connsiteY330" fmla="*/ 4610 h 10714"/>
                <a:gd name="connsiteX331" fmla="*/ 4167 w 10000"/>
                <a:gd name="connsiteY331" fmla="*/ 4589 h 10714"/>
                <a:gd name="connsiteX332" fmla="*/ 4071 w 10000"/>
                <a:gd name="connsiteY332" fmla="*/ 4333 h 10714"/>
                <a:gd name="connsiteX333" fmla="*/ 3996 w 10000"/>
                <a:gd name="connsiteY333" fmla="*/ 4058 h 10714"/>
                <a:gd name="connsiteX334" fmla="*/ 3933 w 10000"/>
                <a:gd name="connsiteY334" fmla="*/ 3760 h 10714"/>
                <a:gd name="connsiteX335" fmla="*/ 3904 w 10000"/>
                <a:gd name="connsiteY335" fmla="*/ 3456 h 10714"/>
                <a:gd name="connsiteX336" fmla="*/ 3879 w 10000"/>
                <a:gd name="connsiteY336" fmla="*/ 3138 h 10714"/>
                <a:gd name="connsiteX337" fmla="*/ 3879 w 10000"/>
                <a:gd name="connsiteY337" fmla="*/ 2813 h 10714"/>
                <a:gd name="connsiteX338" fmla="*/ 3896 w 10000"/>
                <a:gd name="connsiteY338" fmla="*/ 2485 h 10714"/>
                <a:gd name="connsiteX339" fmla="*/ 3933 w 10000"/>
                <a:gd name="connsiteY339" fmla="*/ 2160 h 10714"/>
                <a:gd name="connsiteX340" fmla="*/ 3988 w 10000"/>
                <a:gd name="connsiteY340" fmla="*/ 1836 h 10714"/>
                <a:gd name="connsiteX341" fmla="*/ 4046 w 10000"/>
                <a:gd name="connsiteY341" fmla="*/ 1523 h 10714"/>
                <a:gd name="connsiteX342" fmla="*/ 4129 w 10000"/>
                <a:gd name="connsiteY342" fmla="*/ 1219 h 10714"/>
                <a:gd name="connsiteX343" fmla="*/ 4229 w 10000"/>
                <a:gd name="connsiteY343" fmla="*/ 933 h 10714"/>
                <a:gd name="connsiteX344" fmla="*/ 4333 w 10000"/>
                <a:gd name="connsiteY344" fmla="*/ 662 h 10714"/>
                <a:gd name="connsiteX345" fmla="*/ 4454 w 10000"/>
                <a:gd name="connsiteY345" fmla="*/ 417 h 10714"/>
                <a:gd name="connsiteX346" fmla="*/ 4583 w 10000"/>
                <a:gd name="connsiteY346" fmla="*/ 194 h 10714"/>
                <a:gd name="connsiteX347" fmla="*/ 4738 w 10000"/>
                <a:gd name="connsiteY347" fmla="*/ 0 h 10714"/>
                <a:gd name="connsiteX0" fmla="*/ 4738 w 10000"/>
                <a:gd name="connsiteY0" fmla="*/ 0 h 10741"/>
                <a:gd name="connsiteX1" fmla="*/ 4721 w 10000"/>
                <a:gd name="connsiteY1" fmla="*/ 48 h 10741"/>
                <a:gd name="connsiteX2" fmla="*/ 4713 w 10000"/>
                <a:gd name="connsiteY2" fmla="*/ 80 h 10741"/>
                <a:gd name="connsiteX3" fmla="*/ 4704 w 10000"/>
                <a:gd name="connsiteY3" fmla="*/ 101 h 10741"/>
                <a:gd name="connsiteX4" fmla="*/ 4704 w 10000"/>
                <a:gd name="connsiteY4" fmla="*/ 113 h 10741"/>
                <a:gd name="connsiteX5" fmla="*/ 4713 w 10000"/>
                <a:gd name="connsiteY5" fmla="*/ 119 h 10741"/>
                <a:gd name="connsiteX6" fmla="*/ 4713 w 10000"/>
                <a:gd name="connsiteY6" fmla="*/ 125 h 10741"/>
                <a:gd name="connsiteX7" fmla="*/ 4721 w 10000"/>
                <a:gd name="connsiteY7" fmla="*/ 125 h 10741"/>
                <a:gd name="connsiteX8" fmla="*/ 4721 w 10000"/>
                <a:gd name="connsiteY8" fmla="*/ 125 h 10741"/>
                <a:gd name="connsiteX9" fmla="*/ 4721 w 10000"/>
                <a:gd name="connsiteY9" fmla="*/ 134 h 10741"/>
                <a:gd name="connsiteX10" fmla="*/ 4713 w 10000"/>
                <a:gd name="connsiteY10" fmla="*/ 152 h 10741"/>
                <a:gd name="connsiteX11" fmla="*/ 4704 w 10000"/>
                <a:gd name="connsiteY11" fmla="*/ 179 h 10741"/>
                <a:gd name="connsiteX12" fmla="*/ 4692 w 10000"/>
                <a:gd name="connsiteY12" fmla="*/ 221 h 10741"/>
                <a:gd name="connsiteX13" fmla="*/ 4667 w 10000"/>
                <a:gd name="connsiteY13" fmla="*/ 280 h 10741"/>
                <a:gd name="connsiteX14" fmla="*/ 4629 w 10000"/>
                <a:gd name="connsiteY14" fmla="*/ 364 h 10741"/>
                <a:gd name="connsiteX15" fmla="*/ 4592 w 10000"/>
                <a:gd name="connsiteY15" fmla="*/ 465 h 10741"/>
                <a:gd name="connsiteX16" fmla="*/ 4533 w 10000"/>
                <a:gd name="connsiteY16" fmla="*/ 596 h 10741"/>
                <a:gd name="connsiteX17" fmla="*/ 4463 w 10000"/>
                <a:gd name="connsiteY17" fmla="*/ 754 h 10741"/>
                <a:gd name="connsiteX18" fmla="*/ 4379 w 10000"/>
                <a:gd name="connsiteY18" fmla="*/ 1001 h 10741"/>
                <a:gd name="connsiteX19" fmla="*/ 4321 w 10000"/>
                <a:gd name="connsiteY19" fmla="*/ 1266 h 10741"/>
                <a:gd name="connsiteX20" fmla="*/ 4275 w 10000"/>
                <a:gd name="connsiteY20" fmla="*/ 1538 h 10741"/>
                <a:gd name="connsiteX21" fmla="*/ 4213 w 10000"/>
                <a:gd name="connsiteY21" fmla="*/ 1827 h 10741"/>
                <a:gd name="connsiteX22" fmla="*/ 4204 w 10000"/>
                <a:gd name="connsiteY22" fmla="*/ 1889 h 10741"/>
                <a:gd name="connsiteX23" fmla="*/ 4192 w 10000"/>
                <a:gd name="connsiteY23" fmla="*/ 1982 h 10741"/>
                <a:gd name="connsiteX24" fmla="*/ 4183 w 10000"/>
                <a:gd name="connsiteY24" fmla="*/ 2080 h 10741"/>
                <a:gd name="connsiteX25" fmla="*/ 4175 w 10000"/>
                <a:gd name="connsiteY25" fmla="*/ 2187 h 10741"/>
                <a:gd name="connsiteX26" fmla="*/ 4175 w 10000"/>
                <a:gd name="connsiteY26" fmla="*/ 2297 h 10741"/>
                <a:gd name="connsiteX27" fmla="*/ 4192 w 10000"/>
                <a:gd name="connsiteY27" fmla="*/ 2396 h 10741"/>
                <a:gd name="connsiteX28" fmla="*/ 4213 w 10000"/>
                <a:gd name="connsiteY28" fmla="*/ 2482 h 10741"/>
                <a:gd name="connsiteX29" fmla="*/ 4250 w 10000"/>
                <a:gd name="connsiteY29" fmla="*/ 2542 h 10741"/>
                <a:gd name="connsiteX30" fmla="*/ 4450 w 10000"/>
                <a:gd name="connsiteY30" fmla="*/ 2530 h 10741"/>
                <a:gd name="connsiteX31" fmla="*/ 4646 w 10000"/>
                <a:gd name="connsiteY31" fmla="*/ 2482 h 10741"/>
                <a:gd name="connsiteX32" fmla="*/ 4833 w 10000"/>
                <a:gd name="connsiteY32" fmla="*/ 2405 h 10741"/>
                <a:gd name="connsiteX33" fmla="*/ 5025 w 10000"/>
                <a:gd name="connsiteY33" fmla="*/ 2297 h 10741"/>
                <a:gd name="connsiteX34" fmla="*/ 5200 w 10000"/>
                <a:gd name="connsiteY34" fmla="*/ 2172 h 10741"/>
                <a:gd name="connsiteX35" fmla="*/ 5371 w 10000"/>
                <a:gd name="connsiteY35" fmla="*/ 2020 h 10741"/>
                <a:gd name="connsiteX36" fmla="*/ 5533 w 10000"/>
                <a:gd name="connsiteY36" fmla="*/ 1859 h 10741"/>
                <a:gd name="connsiteX37" fmla="*/ 5683 w 10000"/>
                <a:gd name="connsiteY37" fmla="*/ 1690 h 10741"/>
                <a:gd name="connsiteX38" fmla="*/ 5829 w 10000"/>
                <a:gd name="connsiteY38" fmla="*/ 1511 h 10741"/>
                <a:gd name="connsiteX39" fmla="*/ 5954 w 10000"/>
                <a:gd name="connsiteY39" fmla="*/ 1326 h 10741"/>
                <a:gd name="connsiteX40" fmla="*/ 6071 w 10000"/>
                <a:gd name="connsiteY40" fmla="*/ 1147 h 10741"/>
                <a:gd name="connsiteX41" fmla="*/ 6167 w 10000"/>
                <a:gd name="connsiteY41" fmla="*/ 974 h 10741"/>
                <a:gd name="connsiteX42" fmla="*/ 6213 w 10000"/>
                <a:gd name="connsiteY42" fmla="*/ 974 h 10741"/>
                <a:gd name="connsiteX43" fmla="*/ 6213 w 10000"/>
                <a:gd name="connsiteY43" fmla="*/ 992 h 10741"/>
                <a:gd name="connsiteX44" fmla="*/ 6138 w 10000"/>
                <a:gd name="connsiteY44" fmla="*/ 1165 h 10741"/>
                <a:gd name="connsiteX45" fmla="*/ 6054 w 10000"/>
                <a:gd name="connsiteY45" fmla="*/ 1344 h 10741"/>
                <a:gd name="connsiteX46" fmla="*/ 5963 w 10000"/>
                <a:gd name="connsiteY46" fmla="*/ 1517 h 10741"/>
                <a:gd name="connsiteX47" fmla="*/ 5871 w 10000"/>
                <a:gd name="connsiteY47" fmla="*/ 1684 h 10741"/>
                <a:gd name="connsiteX48" fmla="*/ 5775 w 10000"/>
                <a:gd name="connsiteY48" fmla="*/ 1847 h 10741"/>
                <a:gd name="connsiteX49" fmla="*/ 5667 w 10000"/>
                <a:gd name="connsiteY49" fmla="*/ 1999 h 10741"/>
                <a:gd name="connsiteX50" fmla="*/ 5554 w 10000"/>
                <a:gd name="connsiteY50" fmla="*/ 2145 h 10741"/>
                <a:gd name="connsiteX51" fmla="*/ 5417 w 10000"/>
                <a:gd name="connsiteY51" fmla="*/ 2279 h 10741"/>
                <a:gd name="connsiteX52" fmla="*/ 5275 w 10000"/>
                <a:gd name="connsiteY52" fmla="*/ 2411 h 10741"/>
                <a:gd name="connsiteX53" fmla="*/ 5108 w 10000"/>
                <a:gd name="connsiteY53" fmla="*/ 2518 h 10741"/>
                <a:gd name="connsiteX54" fmla="*/ 4917 w 10000"/>
                <a:gd name="connsiteY54" fmla="*/ 2616 h 10741"/>
                <a:gd name="connsiteX55" fmla="*/ 4704 w 10000"/>
                <a:gd name="connsiteY55" fmla="*/ 2703 h 10741"/>
                <a:gd name="connsiteX56" fmla="*/ 4479 w 10000"/>
                <a:gd name="connsiteY56" fmla="*/ 2768 h 10741"/>
                <a:gd name="connsiteX57" fmla="*/ 4213 w 10000"/>
                <a:gd name="connsiteY57" fmla="*/ 2813 h 10741"/>
                <a:gd name="connsiteX58" fmla="*/ 4221 w 10000"/>
                <a:gd name="connsiteY58" fmla="*/ 3126 h 10741"/>
                <a:gd name="connsiteX59" fmla="*/ 4258 w 10000"/>
                <a:gd name="connsiteY59" fmla="*/ 3424 h 10741"/>
                <a:gd name="connsiteX60" fmla="*/ 4321 w 10000"/>
                <a:gd name="connsiteY60" fmla="*/ 3707 h 10741"/>
                <a:gd name="connsiteX61" fmla="*/ 4404 w 10000"/>
                <a:gd name="connsiteY61" fmla="*/ 3975 h 10741"/>
                <a:gd name="connsiteX62" fmla="*/ 4508 w 10000"/>
                <a:gd name="connsiteY62" fmla="*/ 4231 h 10741"/>
                <a:gd name="connsiteX63" fmla="*/ 4621 w 10000"/>
                <a:gd name="connsiteY63" fmla="*/ 4476 h 10741"/>
                <a:gd name="connsiteX64" fmla="*/ 4750 w 10000"/>
                <a:gd name="connsiteY64" fmla="*/ 4708 h 10741"/>
                <a:gd name="connsiteX65" fmla="*/ 4879 w 10000"/>
                <a:gd name="connsiteY65" fmla="*/ 4934 h 10741"/>
                <a:gd name="connsiteX66" fmla="*/ 4917 w 10000"/>
                <a:gd name="connsiteY66" fmla="*/ 4988 h 10741"/>
                <a:gd name="connsiteX67" fmla="*/ 4950 w 10000"/>
                <a:gd name="connsiteY67" fmla="*/ 5054 h 10741"/>
                <a:gd name="connsiteX68" fmla="*/ 4996 w 10000"/>
                <a:gd name="connsiteY68" fmla="*/ 5125 h 10741"/>
                <a:gd name="connsiteX69" fmla="*/ 5038 w 10000"/>
                <a:gd name="connsiteY69" fmla="*/ 5200 h 10741"/>
                <a:gd name="connsiteX70" fmla="*/ 5092 w 10000"/>
                <a:gd name="connsiteY70" fmla="*/ 5271 h 10741"/>
                <a:gd name="connsiteX71" fmla="*/ 5154 w 10000"/>
                <a:gd name="connsiteY71" fmla="*/ 5331 h 10741"/>
                <a:gd name="connsiteX72" fmla="*/ 5229 w 10000"/>
                <a:gd name="connsiteY72" fmla="*/ 5384 h 10741"/>
                <a:gd name="connsiteX73" fmla="*/ 5313 w 10000"/>
                <a:gd name="connsiteY73" fmla="*/ 5423 h 10741"/>
                <a:gd name="connsiteX74" fmla="*/ 5413 w 10000"/>
                <a:gd name="connsiteY74" fmla="*/ 5438 h 10741"/>
                <a:gd name="connsiteX75" fmla="*/ 5517 w 10000"/>
                <a:gd name="connsiteY75" fmla="*/ 5435 h 10741"/>
                <a:gd name="connsiteX76" fmla="*/ 5704 w 10000"/>
                <a:gd name="connsiteY76" fmla="*/ 5390 h 10741"/>
                <a:gd name="connsiteX77" fmla="*/ 5871 w 10000"/>
                <a:gd name="connsiteY77" fmla="*/ 5316 h 10741"/>
                <a:gd name="connsiteX78" fmla="*/ 6033 w 10000"/>
                <a:gd name="connsiteY78" fmla="*/ 5223 h 10741"/>
                <a:gd name="connsiteX79" fmla="*/ 6167 w 10000"/>
                <a:gd name="connsiteY79" fmla="*/ 5113 h 10741"/>
                <a:gd name="connsiteX80" fmla="*/ 6296 w 10000"/>
                <a:gd name="connsiteY80" fmla="*/ 4994 h 10741"/>
                <a:gd name="connsiteX81" fmla="*/ 6417 w 10000"/>
                <a:gd name="connsiteY81" fmla="*/ 4869 h 10741"/>
                <a:gd name="connsiteX82" fmla="*/ 6525 w 10000"/>
                <a:gd name="connsiteY82" fmla="*/ 4750 h 10741"/>
                <a:gd name="connsiteX83" fmla="*/ 6617 w 10000"/>
                <a:gd name="connsiteY83" fmla="*/ 4636 h 10741"/>
                <a:gd name="connsiteX84" fmla="*/ 6821 w 10000"/>
                <a:gd name="connsiteY84" fmla="*/ 4377 h 10741"/>
                <a:gd name="connsiteX85" fmla="*/ 7017 w 10000"/>
                <a:gd name="connsiteY85" fmla="*/ 4085 h 10741"/>
                <a:gd name="connsiteX86" fmla="*/ 7213 w 10000"/>
                <a:gd name="connsiteY86" fmla="*/ 3766 h 10741"/>
                <a:gd name="connsiteX87" fmla="*/ 7396 w 10000"/>
                <a:gd name="connsiteY87" fmla="*/ 3418 h 10741"/>
                <a:gd name="connsiteX88" fmla="*/ 7563 w 10000"/>
                <a:gd name="connsiteY88" fmla="*/ 3051 h 10741"/>
                <a:gd name="connsiteX89" fmla="*/ 7713 w 10000"/>
                <a:gd name="connsiteY89" fmla="*/ 2661 h 10741"/>
                <a:gd name="connsiteX90" fmla="*/ 7850 w 10000"/>
                <a:gd name="connsiteY90" fmla="*/ 2253 h 10741"/>
                <a:gd name="connsiteX91" fmla="*/ 7950 w 10000"/>
                <a:gd name="connsiteY91" fmla="*/ 1830 h 10741"/>
                <a:gd name="connsiteX92" fmla="*/ 8025 w 10000"/>
                <a:gd name="connsiteY92" fmla="*/ 1397 h 10741"/>
                <a:gd name="connsiteX93" fmla="*/ 8071 w 10000"/>
                <a:gd name="connsiteY93" fmla="*/ 954 h 10741"/>
                <a:gd name="connsiteX94" fmla="*/ 8108 w 10000"/>
                <a:gd name="connsiteY94" fmla="*/ 974 h 10741"/>
                <a:gd name="connsiteX95" fmla="*/ 8138 w 10000"/>
                <a:gd name="connsiteY95" fmla="*/ 1025 h 10741"/>
                <a:gd name="connsiteX96" fmla="*/ 8163 w 10000"/>
                <a:gd name="connsiteY96" fmla="*/ 1100 h 10741"/>
                <a:gd name="connsiteX97" fmla="*/ 8175 w 10000"/>
                <a:gd name="connsiteY97" fmla="*/ 1198 h 10741"/>
                <a:gd name="connsiteX98" fmla="*/ 8183 w 10000"/>
                <a:gd name="connsiteY98" fmla="*/ 1311 h 10741"/>
                <a:gd name="connsiteX99" fmla="*/ 8183 w 10000"/>
                <a:gd name="connsiteY99" fmla="*/ 1442 h 10741"/>
                <a:gd name="connsiteX100" fmla="*/ 8183 w 10000"/>
                <a:gd name="connsiteY100" fmla="*/ 1582 h 10741"/>
                <a:gd name="connsiteX101" fmla="*/ 8175 w 10000"/>
                <a:gd name="connsiteY101" fmla="*/ 1734 h 10741"/>
                <a:gd name="connsiteX102" fmla="*/ 8163 w 10000"/>
                <a:gd name="connsiteY102" fmla="*/ 1889 h 10741"/>
                <a:gd name="connsiteX103" fmla="*/ 8146 w 10000"/>
                <a:gd name="connsiteY103" fmla="*/ 2047 h 10741"/>
                <a:gd name="connsiteX104" fmla="*/ 8121 w 10000"/>
                <a:gd name="connsiteY104" fmla="*/ 2205 h 10741"/>
                <a:gd name="connsiteX105" fmla="*/ 8108 w 10000"/>
                <a:gd name="connsiteY105" fmla="*/ 2357 h 10741"/>
                <a:gd name="connsiteX106" fmla="*/ 8083 w 10000"/>
                <a:gd name="connsiteY106" fmla="*/ 2497 h 10741"/>
                <a:gd name="connsiteX107" fmla="*/ 8063 w 10000"/>
                <a:gd name="connsiteY107" fmla="*/ 2628 h 10741"/>
                <a:gd name="connsiteX108" fmla="*/ 8038 w 10000"/>
                <a:gd name="connsiteY108" fmla="*/ 2741 h 10741"/>
                <a:gd name="connsiteX109" fmla="*/ 8017 w 10000"/>
                <a:gd name="connsiteY109" fmla="*/ 2834 h 10741"/>
                <a:gd name="connsiteX110" fmla="*/ 8000 w 10000"/>
                <a:gd name="connsiteY110" fmla="*/ 2908 h 10741"/>
                <a:gd name="connsiteX111" fmla="*/ 7700 w 10000"/>
                <a:gd name="connsiteY111" fmla="*/ 3754 h 10741"/>
                <a:gd name="connsiteX112" fmla="*/ 7942 w 10000"/>
                <a:gd name="connsiteY112" fmla="*/ 3737 h 10741"/>
                <a:gd name="connsiteX113" fmla="*/ 8167 w 10000"/>
                <a:gd name="connsiteY113" fmla="*/ 3695 h 10741"/>
                <a:gd name="connsiteX114" fmla="*/ 8379 w 10000"/>
                <a:gd name="connsiteY114" fmla="*/ 3635 h 10741"/>
                <a:gd name="connsiteX115" fmla="*/ 8583 w 10000"/>
                <a:gd name="connsiteY115" fmla="*/ 3558 h 10741"/>
                <a:gd name="connsiteX116" fmla="*/ 8767 w 10000"/>
                <a:gd name="connsiteY116" fmla="*/ 3471 h 10741"/>
                <a:gd name="connsiteX117" fmla="*/ 8933 w 10000"/>
                <a:gd name="connsiteY117" fmla="*/ 3376 h 10741"/>
                <a:gd name="connsiteX118" fmla="*/ 9092 w 10000"/>
                <a:gd name="connsiteY118" fmla="*/ 3278 h 10741"/>
                <a:gd name="connsiteX119" fmla="*/ 9238 w 10000"/>
                <a:gd name="connsiteY119" fmla="*/ 3185 h 10741"/>
                <a:gd name="connsiteX120" fmla="*/ 9250 w 10000"/>
                <a:gd name="connsiteY120" fmla="*/ 3230 h 10741"/>
                <a:gd name="connsiteX121" fmla="*/ 9117 w 10000"/>
                <a:gd name="connsiteY121" fmla="*/ 3376 h 10741"/>
                <a:gd name="connsiteX122" fmla="*/ 8954 w 10000"/>
                <a:gd name="connsiteY122" fmla="*/ 3516 h 10741"/>
                <a:gd name="connsiteX123" fmla="*/ 8758 w 10000"/>
                <a:gd name="connsiteY123" fmla="*/ 3641 h 10741"/>
                <a:gd name="connsiteX124" fmla="*/ 8538 w 10000"/>
                <a:gd name="connsiteY124" fmla="*/ 3754 h 10741"/>
                <a:gd name="connsiteX125" fmla="*/ 8304 w 10000"/>
                <a:gd name="connsiteY125" fmla="*/ 3856 h 10741"/>
                <a:gd name="connsiteX126" fmla="*/ 8054 w 10000"/>
                <a:gd name="connsiteY126" fmla="*/ 3945 h 10741"/>
                <a:gd name="connsiteX127" fmla="*/ 7796 w 10000"/>
                <a:gd name="connsiteY127" fmla="*/ 4014 h 10741"/>
                <a:gd name="connsiteX128" fmla="*/ 7533 w 10000"/>
                <a:gd name="connsiteY128" fmla="*/ 4064 h 10741"/>
                <a:gd name="connsiteX129" fmla="*/ 7479 w 10000"/>
                <a:gd name="connsiteY129" fmla="*/ 4184 h 10741"/>
                <a:gd name="connsiteX130" fmla="*/ 7404 w 10000"/>
                <a:gd name="connsiteY130" fmla="*/ 4324 h 10741"/>
                <a:gd name="connsiteX131" fmla="*/ 7321 w 10000"/>
                <a:gd name="connsiteY131" fmla="*/ 4470 h 10741"/>
                <a:gd name="connsiteX132" fmla="*/ 7213 w 10000"/>
                <a:gd name="connsiteY132" fmla="*/ 4628 h 10741"/>
                <a:gd name="connsiteX133" fmla="*/ 7100 w 10000"/>
                <a:gd name="connsiteY133" fmla="*/ 4794 h 10741"/>
                <a:gd name="connsiteX134" fmla="*/ 6979 w 10000"/>
                <a:gd name="connsiteY134" fmla="*/ 4958 h 10741"/>
                <a:gd name="connsiteX135" fmla="*/ 6850 w 10000"/>
                <a:gd name="connsiteY135" fmla="*/ 5113 h 10741"/>
                <a:gd name="connsiteX136" fmla="*/ 6721 w 10000"/>
                <a:gd name="connsiteY136" fmla="*/ 5265 h 10741"/>
                <a:gd name="connsiteX137" fmla="*/ 6600 w 10000"/>
                <a:gd name="connsiteY137" fmla="*/ 5405 h 10741"/>
                <a:gd name="connsiteX138" fmla="*/ 6471 w 10000"/>
                <a:gd name="connsiteY138" fmla="*/ 5530 h 10741"/>
                <a:gd name="connsiteX139" fmla="*/ 6358 w 10000"/>
                <a:gd name="connsiteY139" fmla="*/ 5641 h 10741"/>
                <a:gd name="connsiteX140" fmla="*/ 6250 w 10000"/>
                <a:gd name="connsiteY140" fmla="*/ 5721 h 10741"/>
                <a:gd name="connsiteX141" fmla="*/ 6267 w 10000"/>
                <a:gd name="connsiteY141" fmla="*/ 5781 h 10741"/>
                <a:gd name="connsiteX142" fmla="*/ 6296 w 10000"/>
                <a:gd name="connsiteY142" fmla="*/ 5793 h 10741"/>
                <a:gd name="connsiteX143" fmla="*/ 6479 w 10000"/>
                <a:gd name="connsiteY143" fmla="*/ 5754 h 10741"/>
                <a:gd name="connsiteX144" fmla="*/ 6663 w 10000"/>
                <a:gd name="connsiteY144" fmla="*/ 5736 h 10741"/>
                <a:gd name="connsiteX145" fmla="*/ 6858 w 10000"/>
                <a:gd name="connsiteY145" fmla="*/ 5736 h 10741"/>
                <a:gd name="connsiteX146" fmla="*/ 7046 w 10000"/>
                <a:gd name="connsiteY146" fmla="*/ 5742 h 10741"/>
                <a:gd name="connsiteX147" fmla="*/ 7246 w 10000"/>
                <a:gd name="connsiteY147" fmla="*/ 5748 h 10741"/>
                <a:gd name="connsiteX148" fmla="*/ 7425 w 10000"/>
                <a:gd name="connsiteY148" fmla="*/ 5748 h 10741"/>
                <a:gd name="connsiteX149" fmla="*/ 7600 w 10000"/>
                <a:gd name="connsiteY149" fmla="*/ 5733 h 10741"/>
                <a:gd name="connsiteX150" fmla="*/ 7950 w 10000"/>
                <a:gd name="connsiteY150" fmla="*/ 5673 h 10741"/>
                <a:gd name="connsiteX151" fmla="*/ 8275 w 10000"/>
                <a:gd name="connsiteY151" fmla="*/ 5596 h 10741"/>
                <a:gd name="connsiteX152" fmla="*/ 8579 w 10000"/>
                <a:gd name="connsiteY152" fmla="*/ 5504 h 10741"/>
                <a:gd name="connsiteX153" fmla="*/ 8858 w 10000"/>
                <a:gd name="connsiteY153" fmla="*/ 5390 h 10741"/>
                <a:gd name="connsiteX154" fmla="*/ 9117 w 10000"/>
                <a:gd name="connsiteY154" fmla="*/ 5265 h 10741"/>
                <a:gd name="connsiteX155" fmla="*/ 9350 w 10000"/>
                <a:gd name="connsiteY155" fmla="*/ 5119 h 10741"/>
                <a:gd name="connsiteX156" fmla="*/ 9563 w 10000"/>
                <a:gd name="connsiteY156" fmla="*/ 4967 h 10741"/>
                <a:gd name="connsiteX157" fmla="*/ 9758 w 10000"/>
                <a:gd name="connsiteY157" fmla="*/ 4794 h 10741"/>
                <a:gd name="connsiteX158" fmla="*/ 9933 w 10000"/>
                <a:gd name="connsiteY158" fmla="*/ 4610 h 10741"/>
                <a:gd name="connsiteX159" fmla="*/ 10000 w 10000"/>
                <a:gd name="connsiteY159" fmla="*/ 4648 h 10741"/>
                <a:gd name="connsiteX160" fmla="*/ 10000 w 10000"/>
                <a:gd name="connsiteY160" fmla="*/ 4660 h 10741"/>
                <a:gd name="connsiteX161" fmla="*/ 9904 w 10000"/>
                <a:gd name="connsiteY161" fmla="*/ 4827 h 10741"/>
                <a:gd name="connsiteX162" fmla="*/ 9767 w 10000"/>
                <a:gd name="connsiteY162" fmla="*/ 5000 h 10741"/>
                <a:gd name="connsiteX163" fmla="*/ 9600 w 10000"/>
                <a:gd name="connsiteY163" fmla="*/ 5173 h 10741"/>
                <a:gd name="connsiteX164" fmla="*/ 9404 w 10000"/>
                <a:gd name="connsiteY164" fmla="*/ 5343 h 10741"/>
                <a:gd name="connsiteX165" fmla="*/ 9183 w 10000"/>
                <a:gd name="connsiteY165" fmla="*/ 5504 h 10741"/>
                <a:gd name="connsiteX166" fmla="*/ 8950 w 10000"/>
                <a:gd name="connsiteY166" fmla="*/ 5662 h 10741"/>
                <a:gd name="connsiteX167" fmla="*/ 8704 w 10000"/>
                <a:gd name="connsiteY167" fmla="*/ 5802 h 10741"/>
                <a:gd name="connsiteX168" fmla="*/ 8463 w 10000"/>
                <a:gd name="connsiteY168" fmla="*/ 5927 h 10741"/>
                <a:gd name="connsiteX169" fmla="*/ 8229 w 10000"/>
                <a:gd name="connsiteY169" fmla="*/ 6025 h 10741"/>
                <a:gd name="connsiteX170" fmla="*/ 8000 w 10000"/>
                <a:gd name="connsiteY170" fmla="*/ 6105 h 10741"/>
                <a:gd name="connsiteX171" fmla="*/ 7879 w 10000"/>
                <a:gd name="connsiteY171" fmla="*/ 6132 h 10741"/>
                <a:gd name="connsiteX172" fmla="*/ 7729 w 10000"/>
                <a:gd name="connsiteY172" fmla="*/ 6153 h 10741"/>
                <a:gd name="connsiteX173" fmla="*/ 7563 w 10000"/>
                <a:gd name="connsiteY173" fmla="*/ 6177 h 10741"/>
                <a:gd name="connsiteX174" fmla="*/ 7388 w 10000"/>
                <a:gd name="connsiteY174" fmla="*/ 6198 h 10741"/>
                <a:gd name="connsiteX175" fmla="*/ 7204 w 10000"/>
                <a:gd name="connsiteY175" fmla="*/ 6219 h 10741"/>
                <a:gd name="connsiteX176" fmla="*/ 7017 w 10000"/>
                <a:gd name="connsiteY176" fmla="*/ 6240 h 10741"/>
                <a:gd name="connsiteX177" fmla="*/ 6842 w 10000"/>
                <a:gd name="connsiteY177" fmla="*/ 6263 h 10741"/>
                <a:gd name="connsiteX178" fmla="*/ 6675 w 10000"/>
                <a:gd name="connsiteY178" fmla="*/ 6290 h 10741"/>
                <a:gd name="connsiteX179" fmla="*/ 6517 w 10000"/>
                <a:gd name="connsiteY179" fmla="*/ 6329 h 10741"/>
                <a:gd name="connsiteX180" fmla="*/ 6388 w 10000"/>
                <a:gd name="connsiteY180" fmla="*/ 6365 h 10741"/>
                <a:gd name="connsiteX181" fmla="*/ 6288 w 10000"/>
                <a:gd name="connsiteY181" fmla="*/ 6415 h 10741"/>
                <a:gd name="connsiteX182" fmla="*/ 6213 w 10000"/>
                <a:gd name="connsiteY182" fmla="*/ 6475 h 10741"/>
                <a:gd name="connsiteX183" fmla="*/ 6092 w 10000"/>
                <a:gd name="connsiteY183" fmla="*/ 6648 h 10741"/>
                <a:gd name="connsiteX184" fmla="*/ 6008 w 10000"/>
                <a:gd name="connsiteY184" fmla="*/ 6836 h 10741"/>
                <a:gd name="connsiteX185" fmla="*/ 5942 w 10000"/>
                <a:gd name="connsiteY185" fmla="*/ 7032 h 10741"/>
                <a:gd name="connsiteX186" fmla="*/ 5904 w 10000"/>
                <a:gd name="connsiteY186" fmla="*/ 7232 h 10741"/>
                <a:gd name="connsiteX187" fmla="*/ 5888 w 10000"/>
                <a:gd name="connsiteY187" fmla="*/ 7443 h 10741"/>
                <a:gd name="connsiteX188" fmla="*/ 5879 w 10000"/>
                <a:gd name="connsiteY188" fmla="*/ 7655 h 10741"/>
                <a:gd name="connsiteX189" fmla="*/ 5888 w 10000"/>
                <a:gd name="connsiteY189" fmla="*/ 7867 h 10741"/>
                <a:gd name="connsiteX190" fmla="*/ 5904 w 10000"/>
                <a:gd name="connsiteY190" fmla="*/ 8084 h 10741"/>
                <a:gd name="connsiteX191" fmla="*/ 5925 w 10000"/>
                <a:gd name="connsiteY191" fmla="*/ 8299 h 10741"/>
                <a:gd name="connsiteX192" fmla="*/ 5950 w 10000"/>
                <a:gd name="connsiteY192" fmla="*/ 8510 h 10741"/>
                <a:gd name="connsiteX193" fmla="*/ 5954 w 10000"/>
                <a:gd name="connsiteY193" fmla="*/ 8820 h 10741"/>
                <a:gd name="connsiteX194" fmla="*/ 5933 w 10000"/>
                <a:gd name="connsiteY194" fmla="*/ 9130 h 10741"/>
                <a:gd name="connsiteX195" fmla="*/ 5896 w 10000"/>
                <a:gd name="connsiteY195" fmla="*/ 9428 h 10741"/>
                <a:gd name="connsiteX196" fmla="*/ 5850 w 10000"/>
                <a:gd name="connsiteY196" fmla="*/ 9720 h 10741"/>
                <a:gd name="connsiteX197" fmla="*/ 5909 w 10000"/>
                <a:gd name="connsiteY197" fmla="*/ 10741 h 10741"/>
                <a:gd name="connsiteX198" fmla="*/ 4117 w 10000"/>
                <a:gd name="connsiteY198" fmla="*/ 10686 h 10741"/>
                <a:gd name="connsiteX199" fmla="*/ 4309 w 10000"/>
                <a:gd name="connsiteY199" fmla="*/ 10293 h 10741"/>
                <a:gd name="connsiteX200" fmla="*/ 4546 w 10000"/>
                <a:gd name="connsiteY200" fmla="*/ 9848 h 10741"/>
                <a:gd name="connsiteX201" fmla="*/ 4629 w 10000"/>
                <a:gd name="connsiteY201" fmla="*/ 9687 h 10741"/>
                <a:gd name="connsiteX202" fmla="*/ 4700 w 10000"/>
                <a:gd name="connsiteY202" fmla="*/ 9508 h 10741"/>
                <a:gd name="connsiteX203" fmla="*/ 4767 w 10000"/>
                <a:gd name="connsiteY203" fmla="*/ 9309 h 10741"/>
                <a:gd name="connsiteX204" fmla="*/ 4829 w 10000"/>
                <a:gd name="connsiteY204" fmla="*/ 9097 h 10741"/>
                <a:gd name="connsiteX205" fmla="*/ 4879 w 10000"/>
                <a:gd name="connsiteY205" fmla="*/ 8868 h 10741"/>
                <a:gd name="connsiteX206" fmla="*/ 4917 w 10000"/>
                <a:gd name="connsiteY206" fmla="*/ 8635 h 10741"/>
                <a:gd name="connsiteX207" fmla="*/ 4954 w 10000"/>
                <a:gd name="connsiteY207" fmla="*/ 8391 h 10741"/>
                <a:gd name="connsiteX208" fmla="*/ 4979 w 10000"/>
                <a:gd name="connsiteY208" fmla="*/ 8144 h 10741"/>
                <a:gd name="connsiteX209" fmla="*/ 5000 w 10000"/>
                <a:gd name="connsiteY209" fmla="*/ 7887 h 10741"/>
                <a:gd name="connsiteX210" fmla="*/ 5000 w 10000"/>
                <a:gd name="connsiteY210" fmla="*/ 7634 h 10741"/>
                <a:gd name="connsiteX211" fmla="*/ 5000 w 10000"/>
                <a:gd name="connsiteY211" fmla="*/ 7384 h 10741"/>
                <a:gd name="connsiteX212" fmla="*/ 4979 w 10000"/>
                <a:gd name="connsiteY212" fmla="*/ 7133 h 10741"/>
                <a:gd name="connsiteX213" fmla="*/ 4950 w 10000"/>
                <a:gd name="connsiteY213" fmla="*/ 6892 h 10741"/>
                <a:gd name="connsiteX214" fmla="*/ 4913 w 10000"/>
                <a:gd name="connsiteY214" fmla="*/ 6657 h 10741"/>
                <a:gd name="connsiteX215" fmla="*/ 4858 w 10000"/>
                <a:gd name="connsiteY215" fmla="*/ 6430 h 10741"/>
                <a:gd name="connsiteX216" fmla="*/ 4783 w 10000"/>
                <a:gd name="connsiteY216" fmla="*/ 6219 h 10741"/>
                <a:gd name="connsiteX217" fmla="*/ 4700 w 10000"/>
                <a:gd name="connsiteY217" fmla="*/ 6019 h 10741"/>
                <a:gd name="connsiteX218" fmla="*/ 4600 w 10000"/>
                <a:gd name="connsiteY218" fmla="*/ 5840 h 10741"/>
                <a:gd name="connsiteX219" fmla="*/ 4488 w 10000"/>
                <a:gd name="connsiteY219" fmla="*/ 5682 h 10741"/>
                <a:gd name="connsiteX220" fmla="*/ 4358 w 10000"/>
                <a:gd name="connsiteY220" fmla="*/ 5542 h 10741"/>
                <a:gd name="connsiteX221" fmla="*/ 4213 w 10000"/>
                <a:gd name="connsiteY221" fmla="*/ 5429 h 10741"/>
                <a:gd name="connsiteX222" fmla="*/ 4046 w 10000"/>
                <a:gd name="connsiteY222" fmla="*/ 5343 h 10741"/>
                <a:gd name="connsiteX223" fmla="*/ 3904 w 10000"/>
                <a:gd name="connsiteY223" fmla="*/ 5292 h 10741"/>
                <a:gd name="connsiteX224" fmla="*/ 3746 w 10000"/>
                <a:gd name="connsiteY224" fmla="*/ 5271 h 10741"/>
                <a:gd name="connsiteX225" fmla="*/ 3583 w 10000"/>
                <a:gd name="connsiteY225" fmla="*/ 5271 h 10741"/>
                <a:gd name="connsiteX226" fmla="*/ 3413 w 10000"/>
                <a:gd name="connsiteY226" fmla="*/ 5286 h 10741"/>
                <a:gd name="connsiteX227" fmla="*/ 3246 w 10000"/>
                <a:gd name="connsiteY227" fmla="*/ 5310 h 10741"/>
                <a:gd name="connsiteX228" fmla="*/ 3079 w 10000"/>
                <a:gd name="connsiteY228" fmla="*/ 5343 h 10741"/>
                <a:gd name="connsiteX229" fmla="*/ 2913 w 10000"/>
                <a:gd name="connsiteY229" fmla="*/ 5369 h 10741"/>
                <a:gd name="connsiteX230" fmla="*/ 2750 w 10000"/>
                <a:gd name="connsiteY230" fmla="*/ 5396 h 10741"/>
                <a:gd name="connsiteX231" fmla="*/ 2600 w 10000"/>
                <a:gd name="connsiteY231" fmla="*/ 5411 h 10741"/>
                <a:gd name="connsiteX232" fmla="*/ 2258 w 10000"/>
                <a:gd name="connsiteY232" fmla="*/ 5423 h 10741"/>
                <a:gd name="connsiteX233" fmla="*/ 1925 w 10000"/>
                <a:gd name="connsiteY233" fmla="*/ 5411 h 10741"/>
                <a:gd name="connsiteX234" fmla="*/ 1617 w 10000"/>
                <a:gd name="connsiteY234" fmla="*/ 5384 h 10741"/>
                <a:gd name="connsiteX235" fmla="*/ 1321 w 10000"/>
                <a:gd name="connsiteY235" fmla="*/ 5346 h 10741"/>
                <a:gd name="connsiteX236" fmla="*/ 1033 w 10000"/>
                <a:gd name="connsiteY236" fmla="*/ 5298 h 10741"/>
                <a:gd name="connsiteX237" fmla="*/ 758 w 10000"/>
                <a:gd name="connsiteY237" fmla="*/ 5250 h 10741"/>
                <a:gd name="connsiteX238" fmla="*/ 500 w 10000"/>
                <a:gd name="connsiteY238" fmla="*/ 5197 h 10741"/>
                <a:gd name="connsiteX239" fmla="*/ 517 w 10000"/>
                <a:gd name="connsiteY239" fmla="*/ 5137 h 10741"/>
                <a:gd name="connsiteX240" fmla="*/ 871 w 10000"/>
                <a:gd name="connsiteY240" fmla="*/ 5173 h 10741"/>
                <a:gd name="connsiteX241" fmla="*/ 1221 w 10000"/>
                <a:gd name="connsiteY241" fmla="*/ 5197 h 10741"/>
                <a:gd name="connsiteX242" fmla="*/ 1563 w 10000"/>
                <a:gd name="connsiteY242" fmla="*/ 5206 h 10741"/>
                <a:gd name="connsiteX243" fmla="*/ 1896 w 10000"/>
                <a:gd name="connsiteY243" fmla="*/ 5197 h 10741"/>
                <a:gd name="connsiteX244" fmla="*/ 2221 w 10000"/>
                <a:gd name="connsiteY244" fmla="*/ 5164 h 10741"/>
                <a:gd name="connsiteX245" fmla="*/ 2538 w 10000"/>
                <a:gd name="connsiteY245" fmla="*/ 5113 h 10741"/>
                <a:gd name="connsiteX246" fmla="*/ 2842 w 10000"/>
                <a:gd name="connsiteY246" fmla="*/ 5045 h 10741"/>
                <a:gd name="connsiteX247" fmla="*/ 3129 w 10000"/>
                <a:gd name="connsiteY247" fmla="*/ 4946 h 10741"/>
                <a:gd name="connsiteX248" fmla="*/ 3500 w 10000"/>
                <a:gd name="connsiteY248" fmla="*/ 4815 h 10741"/>
                <a:gd name="connsiteX249" fmla="*/ 2821 w 10000"/>
                <a:gd name="connsiteY249" fmla="*/ 4389 h 10741"/>
                <a:gd name="connsiteX250" fmla="*/ 2213 w 10000"/>
                <a:gd name="connsiteY250" fmla="*/ 3912 h 10741"/>
                <a:gd name="connsiteX251" fmla="*/ 1879 w 10000"/>
                <a:gd name="connsiteY251" fmla="*/ 3939 h 10741"/>
                <a:gd name="connsiteX252" fmla="*/ 1554 w 10000"/>
                <a:gd name="connsiteY252" fmla="*/ 3939 h 10741"/>
                <a:gd name="connsiteX253" fmla="*/ 1258 w 10000"/>
                <a:gd name="connsiteY253" fmla="*/ 3912 h 10741"/>
                <a:gd name="connsiteX254" fmla="*/ 979 w 10000"/>
                <a:gd name="connsiteY254" fmla="*/ 3856 h 10741"/>
                <a:gd name="connsiteX255" fmla="*/ 721 w 10000"/>
                <a:gd name="connsiteY255" fmla="*/ 3775 h 10741"/>
                <a:gd name="connsiteX256" fmla="*/ 496 w 10000"/>
                <a:gd name="connsiteY256" fmla="*/ 3674 h 10741"/>
                <a:gd name="connsiteX257" fmla="*/ 296 w 10000"/>
                <a:gd name="connsiteY257" fmla="*/ 3549 h 10741"/>
                <a:gd name="connsiteX258" fmla="*/ 129 w 10000"/>
                <a:gd name="connsiteY258" fmla="*/ 3403 h 10741"/>
                <a:gd name="connsiteX259" fmla="*/ 0 w 10000"/>
                <a:gd name="connsiteY259" fmla="*/ 3245 h 10741"/>
                <a:gd name="connsiteX260" fmla="*/ 17 w 10000"/>
                <a:gd name="connsiteY260" fmla="*/ 3218 h 10741"/>
                <a:gd name="connsiteX261" fmla="*/ 71 w 10000"/>
                <a:gd name="connsiteY261" fmla="*/ 3245 h 10741"/>
                <a:gd name="connsiteX262" fmla="*/ 138 w 10000"/>
                <a:gd name="connsiteY262" fmla="*/ 3349 h 10741"/>
                <a:gd name="connsiteX263" fmla="*/ 246 w 10000"/>
                <a:gd name="connsiteY263" fmla="*/ 3439 h 10741"/>
                <a:gd name="connsiteX264" fmla="*/ 379 w 10000"/>
                <a:gd name="connsiteY264" fmla="*/ 3528 h 10741"/>
                <a:gd name="connsiteX265" fmla="*/ 538 w 10000"/>
                <a:gd name="connsiteY265" fmla="*/ 3597 h 10741"/>
                <a:gd name="connsiteX266" fmla="*/ 721 w 10000"/>
                <a:gd name="connsiteY266" fmla="*/ 3656 h 10741"/>
                <a:gd name="connsiteX267" fmla="*/ 913 w 10000"/>
                <a:gd name="connsiteY267" fmla="*/ 3701 h 10741"/>
                <a:gd name="connsiteX268" fmla="*/ 1117 w 10000"/>
                <a:gd name="connsiteY268" fmla="*/ 3728 h 10741"/>
                <a:gd name="connsiteX269" fmla="*/ 1329 w 10000"/>
                <a:gd name="connsiteY269" fmla="*/ 3737 h 10741"/>
                <a:gd name="connsiteX270" fmla="*/ 1533 w 10000"/>
                <a:gd name="connsiteY270" fmla="*/ 3734 h 10741"/>
                <a:gd name="connsiteX271" fmla="*/ 1646 w 10000"/>
                <a:gd name="connsiteY271" fmla="*/ 3722 h 10741"/>
                <a:gd name="connsiteX272" fmla="*/ 1746 w 10000"/>
                <a:gd name="connsiteY272" fmla="*/ 3722 h 10741"/>
                <a:gd name="connsiteX273" fmla="*/ 1833 w 10000"/>
                <a:gd name="connsiteY273" fmla="*/ 3710 h 10741"/>
                <a:gd name="connsiteX274" fmla="*/ 1917 w 10000"/>
                <a:gd name="connsiteY274" fmla="*/ 3695 h 10741"/>
                <a:gd name="connsiteX275" fmla="*/ 1988 w 10000"/>
                <a:gd name="connsiteY275" fmla="*/ 3662 h 10741"/>
                <a:gd name="connsiteX276" fmla="*/ 1788 w 10000"/>
                <a:gd name="connsiteY276" fmla="*/ 3391 h 10741"/>
                <a:gd name="connsiteX277" fmla="*/ 1617 w 10000"/>
                <a:gd name="connsiteY277" fmla="*/ 3126 h 10741"/>
                <a:gd name="connsiteX278" fmla="*/ 1454 w 10000"/>
                <a:gd name="connsiteY278" fmla="*/ 2849 h 10741"/>
                <a:gd name="connsiteX279" fmla="*/ 1313 w 10000"/>
                <a:gd name="connsiteY279" fmla="*/ 2563 h 10741"/>
                <a:gd name="connsiteX280" fmla="*/ 1175 w 10000"/>
                <a:gd name="connsiteY280" fmla="*/ 2253 h 10741"/>
                <a:gd name="connsiteX281" fmla="*/ 1046 w 10000"/>
                <a:gd name="connsiteY281" fmla="*/ 1919 h 10741"/>
                <a:gd name="connsiteX282" fmla="*/ 1033 w 10000"/>
                <a:gd name="connsiteY282" fmla="*/ 1859 h 10741"/>
                <a:gd name="connsiteX283" fmla="*/ 1000 w 10000"/>
                <a:gd name="connsiteY283" fmla="*/ 1776 h 10741"/>
                <a:gd name="connsiteX284" fmla="*/ 979 w 10000"/>
                <a:gd name="connsiteY284" fmla="*/ 1684 h 10741"/>
                <a:gd name="connsiteX285" fmla="*/ 950 w 10000"/>
                <a:gd name="connsiteY285" fmla="*/ 1591 h 10741"/>
                <a:gd name="connsiteX286" fmla="*/ 925 w 10000"/>
                <a:gd name="connsiteY286" fmla="*/ 1490 h 10741"/>
                <a:gd name="connsiteX287" fmla="*/ 917 w 10000"/>
                <a:gd name="connsiteY287" fmla="*/ 1397 h 10741"/>
                <a:gd name="connsiteX288" fmla="*/ 917 w 10000"/>
                <a:gd name="connsiteY288" fmla="*/ 1311 h 10741"/>
                <a:gd name="connsiteX289" fmla="*/ 933 w 10000"/>
                <a:gd name="connsiteY289" fmla="*/ 1234 h 10741"/>
                <a:gd name="connsiteX290" fmla="*/ 963 w 10000"/>
                <a:gd name="connsiteY290" fmla="*/ 1180 h 10741"/>
                <a:gd name="connsiteX291" fmla="*/ 1000 w 10000"/>
                <a:gd name="connsiteY291" fmla="*/ 1192 h 10741"/>
                <a:gd name="connsiteX292" fmla="*/ 1033 w 10000"/>
                <a:gd name="connsiteY292" fmla="*/ 1496 h 10741"/>
                <a:gd name="connsiteX293" fmla="*/ 1108 w 10000"/>
                <a:gd name="connsiteY293" fmla="*/ 1800 h 10741"/>
                <a:gd name="connsiteX294" fmla="*/ 1221 w 10000"/>
                <a:gd name="connsiteY294" fmla="*/ 2098 h 10741"/>
                <a:gd name="connsiteX295" fmla="*/ 1358 w 10000"/>
                <a:gd name="connsiteY295" fmla="*/ 2372 h 10741"/>
                <a:gd name="connsiteX296" fmla="*/ 1508 w 10000"/>
                <a:gd name="connsiteY296" fmla="*/ 2628 h 10741"/>
                <a:gd name="connsiteX297" fmla="*/ 1646 w 10000"/>
                <a:gd name="connsiteY297" fmla="*/ 2795 h 10741"/>
                <a:gd name="connsiteX298" fmla="*/ 1629 w 10000"/>
                <a:gd name="connsiteY298" fmla="*/ 2801 h 10741"/>
                <a:gd name="connsiteX299" fmla="*/ 1629 w 10000"/>
                <a:gd name="connsiteY299" fmla="*/ 2807 h 10741"/>
                <a:gd name="connsiteX300" fmla="*/ 1638 w 10000"/>
                <a:gd name="connsiteY300" fmla="*/ 2813 h 10741"/>
                <a:gd name="connsiteX301" fmla="*/ 1646 w 10000"/>
                <a:gd name="connsiteY301" fmla="*/ 2816 h 10741"/>
                <a:gd name="connsiteX302" fmla="*/ 1663 w 10000"/>
                <a:gd name="connsiteY302" fmla="*/ 2822 h 10741"/>
                <a:gd name="connsiteX303" fmla="*/ 1667 w 10000"/>
                <a:gd name="connsiteY303" fmla="*/ 2834 h 10741"/>
                <a:gd name="connsiteX304" fmla="*/ 1675 w 10000"/>
                <a:gd name="connsiteY304" fmla="*/ 2840 h 10741"/>
                <a:gd name="connsiteX305" fmla="*/ 1683 w 10000"/>
                <a:gd name="connsiteY305" fmla="*/ 2849 h 10741"/>
                <a:gd name="connsiteX306" fmla="*/ 1683 w 10000"/>
                <a:gd name="connsiteY306" fmla="*/ 2843 h 10741"/>
                <a:gd name="connsiteX307" fmla="*/ 1675 w 10000"/>
                <a:gd name="connsiteY307" fmla="*/ 2840 h 10741"/>
                <a:gd name="connsiteX308" fmla="*/ 1675 w 10000"/>
                <a:gd name="connsiteY308" fmla="*/ 2840 h 10741"/>
                <a:gd name="connsiteX309" fmla="*/ 1646 w 10000"/>
                <a:gd name="connsiteY309" fmla="*/ 2795 h 10741"/>
                <a:gd name="connsiteX310" fmla="*/ 1746 w 10000"/>
                <a:gd name="connsiteY310" fmla="*/ 2741 h 10741"/>
                <a:gd name="connsiteX311" fmla="*/ 1842 w 10000"/>
                <a:gd name="connsiteY311" fmla="*/ 2649 h 10741"/>
                <a:gd name="connsiteX312" fmla="*/ 1933 w 10000"/>
                <a:gd name="connsiteY312" fmla="*/ 2542 h 10741"/>
                <a:gd name="connsiteX313" fmla="*/ 2017 w 10000"/>
                <a:gd name="connsiteY313" fmla="*/ 2411 h 10741"/>
                <a:gd name="connsiteX314" fmla="*/ 2092 w 10000"/>
                <a:gd name="connsiteY314" fmla="*/ 2265 h 10741"/>
                <a:gd name="connsiteX315" fmla="*/ 2163 w 10000"/>
                <a:gd name="connsiteY315" fmla="*/ 2113 h 10741"/>
                <a:gd name="connsiteX316" fmla="*/ 2221 w 10000"/>
                <a:gd name="connsiteY316" fmla="*/ 1955 h 10741"/>
                <a:gd name="connsiteX317" fmla="*/ 2275 w 10000"/>
                <a:gd name="connsiteY317" fmla="*/ 1803 h 10741"/>
                <a:gd name="connsiteX318" fmla="*/ 2321 w 10000"/>
                <a:gd name="connsiteY318" fmla="*/ 1657 h 10741"/>
                <a:gd name="connsiteX319" fmla="*/ 2329 w 10000"/>
                <a:gd name="connsiteY319" fmla="*/ 1853 h 10741"/>
                <a:gd name="connsiteX320" fmla="*/ 2321 w 10000"/>
                <a:gd name="connsiteY320" fmla="*/ 2032 h 10741"/>
                <a:gd name="connsiteX321" fmla="*/ 2283 w 10000"/>
                <a:gd name="connsiteY321" fmla="*/ 2199 h 10741"/>
                <a:gd name="connsiteX322" fmla="*/ 2229 w 10000"/>
                <a:gd name="connsiteY322" fmla="*/ 2366 h 10741"/>
                <a:gd name="connsiteX323" fmla="*/ 2154 w 10000"/>
                <a:gd name="connsiteY323" fmla="*/ 2524 h 10741"/>
                <a:gd name="connsiteX324" fmla="*/ 2046 w 10000"/>
                <a:gd name="connsiteY324" fmla="*/ 2682 h 10741"/>
                <a:gd name="connsiteX325" fmla="*/ 1796 w 10000"/>
                <a:gd name="connsiteY325" fmla="*/ 3027 h 10741"/>
                <a:gd name="connsiteX326" fmla="*/ 2054 w 10000"/>
                <a:gd name="connsiteY326" fmla="*/ 3305 h 10741"/>
                <a:gd name="connsiteX327" fmla="*/ 2333 w 10000"/>
                <a:gd name="connsiteY327" fmla="*/ 3564 h 10741"/>
                <a:gd name="connsiteX328" fmla="*/ 2638 w 10000"/>
                <a:gd name="connsiteY328" fmla="*/ 3808 h 10741"/>
                <a:gd name="connsiteX329" fmla="*/ 2963 w 10000"/>
                <a:gd name="connsiteY329" fmla="*/ 4032 h 10741"/>
                <a:gd name="connsiteX330" fmla="*/ 4129 w 10000"/>
                <a:gd name="connsiteY330" fmla="*/ 4610 h 10741"/>
                <a:gd name="connsiteX331" fmla="*/ 4167 w 10000"/>
                <a:gd name="connsiteY331" fmla="*/ 4589 h 10741"/>
                <a:gd name="connsiteX332" fmla="*/ 4071 w 10000"/>
                <a:gd name="connsiteY332" fmla="*/ 4333 h 10741"/>
                <a:gd name="connsiteX333" fmla="*/ 3996 w 10000"/>
                <a:gd name="connsiteY333" fmla="*/ 4058 h 10741"/>
                <a:gd name="connsiteX334" fmla="*/ 3933 w 10000"/>
                <a:gd name="connsiteY334" fmla="*/ 3760 h 10741"/>
                <a:gd name="connsiteX335" fmla="*/ 3904 w 10000"/>
                <a:gd name="connsiteY335" fmla="*/ 3456 h 10741"/>
                <a:gd name="connsiteX336" fmla="*/ 3879 w 10000"/>
                <a:gd name="connsiteY336" fmla="*/ 3138 h 10741"/>
                <a:gd name="connsiteX337" fmla="*/ 3879 w 10000"/>
                <a:gd name="connsiteY337" fmla="*/ 2813 h 10741"/>
                <a:gd name="connsiteX338" fmla="*/ 3896 w 10000"/>
                <a:gd name="connsiteY338" fmla="*/ 2485 h 10741"/>
                <a:gd name="connsiteX339" fmla="*/ 3933 w 10000"/>
                <a:gd name="connsiteY339" fmla="*/ 2160 h 10741"/>
                <a:gd name="connsiteX340" fmla="*/ 3988 w 10000"/>
                <a:gd name="connsiteY340" fmla="*/ 1836 h 10741"/>
                <a:gd name="connsiteX341" fmla="*/ 4046 w 10000"/>
                <a:gd name="connsiteY341" fmla="*/ 1523 h 10741"/>
                <a:gd name="connsiteX342" fmla="*/ 4129 w 10000"/>
                <a:gd name="connsiteY342" fmla="*/ 1219 h 10741"/>
                <a:gd name="connsiteX343" fmla="*/ 4229 w 10000"/>
                <a:gd name="connsiteY343" fmla="*/ 933 h 10741"/>
                <a:gd name="connsiteX344" fmla="*/ 4333 w 10000"/>
                <a:gd name="connsiteY344" fmla="*/ 662 h 10741"/>
                <a:gd name="connsiteX345" fmla="*/ 4454 w 10000"/>
                <a:gd name="connsiteY345" fmla="*/ 417 h 10741"/>
                <a:gd name="connsiteX346" fmla="*/ 4583 w 10000"/>
                <a:gd name="connsiteY346" fmla="*/ 194 h 10741"/>
                <a:gd name="connsiteX347" fmla="*/ 4738 w 10000"/>
                <a:gd name="connsiteY347" fmla="*/ 0 h 10741"/>
                <a:gd name="connsiteX0" fmla="*/ 4738 w 10000"/>
                <a:gd name="connsiteY0" fmla="*/ 0 h 10686"/>
                <a:gd name="connsiteX1" fmla="*/ 4721 w 10000"/>
                <a:gd name="connsiteY1" fmla="*/ 48 h 10686"/>
                <a:gd name="connsiteX2" fmla="*/ 4713 w 10000"/>
                <a:gd name="connsiteY2" fmla="*/ 80 h 10686"/>
                <a:gd name="connsiteX3" fmla="*/ 4704 w 10000"/>
                <a:gd name="connsiteY3" fmla="*/ 101 h 10686"/>
                <a:gd name="connsiteX4" fmla="*/ 4704 w 10000"/>
                <a:gd name="connsiteY4" fmla="*/ 113 h 10686"/>
                <a:gd name="connsiteX5" fmla="*/ 4713 w 10000"/>
                <a:gd name="connsiteY5" fmla="*/ 119 h 10686"/>
                <a:gd name="connsiteX6" fmla="*/ 4713 w 10000"/>
                <a:gd name="connsiteY6" fmla="*/ 125 h 10686"/>
                <a:gd name="connsiteX7" fmla="*/ 4721 w 10000"/>
                <a:gd name="connsiteY7" fmla="*/ 125 h 10686"/>
                <a:gd name="connsiteX8" fmla="*/ 4721 w 10000"/>
                <a:gd name="connsiteY8" fmla="*/ 125 h 10686"/>
                <a:gd name="connsiteX9" fmla="*/ 4721 w 10000"/>
                <a:gd name="connsiteY9" fmla="*/ 134 h 10686"/>
                <a:gd name="connsiteX10" fmla="*/ 4713 w 10000"/>
                <a:gd name="connsiteY10" fmla="*/ 152 h 10686"/>
                <a:gd name="connsiteX11" fmla="*/ 4704 w 10000"/>
                <a:gd name="connsiteY11" fmla="*/ 179 h 10686"/>
                <a:gd name="connsiteX12" fmla="*/ 4692 w 10000"/>
                <a:gd name="connsiteY12" fmla="*/ 221 h 10686"/>
                <a:gd name="connsiteX13" fmla="*/ 4667 w 10000"/>
                <a:gd name="connsiteY13" fmla="*/ 280 h 10686"/>
                <a:gd name="connsiteX14" fmla="*/ 4629 w 10000"/>
                <a:gd name="connsiteY14" fmla="*/ 364 h 10686"/>
                <a:gd name="connsiteX15" fmla="*/ 4592 w 10000"/>
                <a:gd name="connsiteY15" fmla="*/ 465 h 10686"/>
                <a:gd name="connsiteX16" fmla="*/ 4533 w 10000"/>
                <a:gd name="connsiteY16" fmla="*/ 596 h 10686"/>
                <a:gd name="connsiteX17" fmla="*/ 4463 w 10000"/>
                <a:gd name="connsiteY17" fmla="*/ 754 h 10686"/>
                <a:gd name="connsiteX18" fmla="*/ 4379 w 10000"/>
                <a:gd name="connsiteY18" fmla="*/ 1001 h 10686"/>
                <a:gd name="connsiteX19" fmla="*/ 4321 w 10000"/>
                <a:gd name="connsiteY19" fmla="*/ 1266 h 10686"/>
                <a:gd name="connsiteX20" fmla="*/ 4275 w 10000"/>
                <a:gd name="connsiteY20" fmla="*/ 1538 h 10686"/>
                <a:gd name="connsiteX21" fmla="*/ 4213 w 10000"/>
                <a:gd name="connsiteY21" fmla="*/ 1827 h 10686"/>
                <a:gd name="connsiteX22" fmla="*/ 4204 w 10000"/>
                <a:gd name="connsiteY22" fmla="*/ 1889 h 10686"/>
                <a:gd name="connsiteX23" fmla="*/ 4192 w 10000"/>
                <a:gd name="connsiteY23" fmla="*/ 1982 h 10686"/>
                <a:gd name="connsiteX24" fmla="*/ 4183 w 10000"/>
                <a:gd name="connsiteY24" fmla="*/ 2080 h 10686"/>
                <a:gd name="connsiteX25" fmla="*/ 4175 w 10000"/>
                <a:gd name="connsiteY25" fmla="*/ 2187 h 10686"/>
                <a:gd name="connsiteX26" fmla="*/ 4175 w 10000"/>
                <a:gd name="connsiteY26" fmla="*/ 2297 h 10686"/>
                <a:gd name="connsiteX27" fmla="*/ 4192 w 10000"/>
                <a:gd name="connsiteY27" fmla="*/ 2396 h 10686"/>
                <a:gd name="connsiteX28" fmla="*/ 4213 w 10000"/>
                <a:gd name="connsiteY28" fmla="*/ 2482 h 10686"/>
                <a:gd name="connsiteX29" fmla="*/ 4250 w 10000"/>
                <a:gd name="connsiteY29" fmla="*/ 2542 h 10686"/>
                <a:gd name="connsiteX30" fmla="*/ 4450 w 10000"/>
                <a:gd name="connsiteY30" fmla="*/ 2530 h 10686"/>
                <a:gd name="connsiteX31" fmla="*/ 4646 w 10000"/>
                <a:gd name="connsiteY31" fmla="*/ 2482 h 10686"/>
                <a:gd name="connsiteX32" fmla="*/ 4833 w 10000"/>
                <a:gd name="connsiteY32" fmla="*/ 2405 h 10686"/>
                <a:gd name="connsiteX33" fmla="*/ 5025 w 10000"/>
                <a:gd name="connsiteY33" fmla="*/ 2297 h 10686"/>
                <a:gd name="connsiteX34" fmla="*/ 5200 w 10000"/>
                <a:gd name="connsiteY34" fmla="*/ 2172 h 10686"/>
                <a:gd name="connsiteX35" fmla="*/ 5371 w 10000"/>
                <a:gd name="connsiteY35" fmla="*/ 2020 h 10686"/>
                <a:gd name="connsiteX36" fmla="*/ 5533 w 10000"/>
                <a:gd name="connsiteY36" fmla="*/ 1859 h 10686"/>
                <a:gd name="connsiteX37" fmla="*/ 5683 w 10000"/>
                <a:gd name="connsiteY37" fmla="*/ 1690 h 10686"/>
                <a:gd name="connsiteX38" fmla="*/ 5829 w 10000"/>
                <a:gd name="connsiteY38" fmla="*/ 1511 h 10686"/>
                <a:gd name="connsiteX39" fmla="*/ 5954 w 10000"/>
                <a:gd name="connsiteY39" fmla="*/ 1326 h 10686"/>
                <a:gd name="connsiteX40" fmla="*/ 6071 w 10000"/>
                <a:gd name="connsiteY40" fmla="*/ 1147 h 10686"/>
                <a:gd name="connsiteX41" fmla="*/ 6167 w 10000"/>
                <a:gd name="connsiteY41" fmla="*/ 974 h 10686"/>
                <a:gd name="connsiteX42" fmla="*/ 6213 w 10000"/>
                <a:gd name="connsiteY42" fmla="*/ 974 h 10686"/>
                <a:gd name="connsiteX43" fmla="*/ 6213 w 10000"/>
                <a:gd name="connsiteY43" fmla="*/ 992 h 10686"/>
                <a:gd name="connsiteX44" fmla="*/ 6138 w 10000"/>
                <a:gd name="connsiteY44" fmla="*/ 1165 h 10686"/>
                <a:gd name="connsiteX45" fmla="*/ 6054 w 10000"/>
                <a:gd name="connsiteY45" fmla="*/ 1344 h 10686"/>
                <a:gd name="connsiteX46" fmla="*/ 5963 w 10000"/>
                <a:gd name="connsiteY46" fmla="*/ 1517 h 10686"/>
                <a:gd name="connsiteX47" fmla="*/ 5871 w 10000"/>
                <a:gd name="connsiteY47" fmla="*/ 1684 h 10686"/>
                <a:gd name="connsiteX48" fmla="*/ 5775 w 10000"/>
                <a:gd name="connsiteY48" fmla="*/ 1847 h 10686"/>
                <a:gd name="connsiteX49" fmla="*/ 5667 w 10000"/>
                <a:gd name="connsiteY49" fmla="*/ 1999 h 10686"/>
                <a:gd name="connsiteX50" fmla="*/ 5554 w 10000"/>
                <a:gd name="connsiteY50" fmla="*/ 2145 h 10686"/>
                <a:gd name="connsiteX51" fmla="*/ 5417 w 10000"/>
                <a:gd name="connsiteY51" fmla="*/ 2279 h 10686"/>
                <a:gd name="connsiteX52" fmla="*/ 5275 w 10000"/>
                <a:gd name="connsiteY52" fmla="*/ 2411 h 10686"/>
                <a:gd name="connsiteX53" fmla="*/ 5108 w 10000"/>
                <a:gd name="connsiteY53" fmla="*/ 2518 h 10686"/>
                <a:gd name="connsiteX54" fmla="*/ 4917 w 10000"/>
                <a:gd name="connsiteY54" fmla="*/ 2616 h 10686"/>
                <a:gd name="connsiteX55" fmla="*/ 4704 w 10000"/>
                <a:gd name="connsiteY55" fmla="*/ 2703 h 10686"/>
                <a:gd name="connsiteX56" fmla="*/ 4479 w 10000"/>
                <a:gd name="connsiteY56" fmla="*/ 2768 h 10686"/>
                <a:gd name="connsiteX57" fmla="*/ 4213 w 10000"/>
                <a:gd name="connsiteY57" fmla="*/ 2813 h 10686"/>
                <a:gd name="connsiteX58" fmla="*/ 4221 w 10000"/>
                <a:gd name="connsiteY58" fmla="*/ 3126 h 10686"/>
                <a:gd name="connsiteX59" fmla="*/ 4258 w 10000"/>
                <a:gd name="connsiteY59" fmla="*/ 3424 h 10686"/>
                <a:gd name="connsiteX60" fmla="*/ 4321 w 10000"/>
                <a:gd name="connsiteY60" fmla="*/ 3707 h 10686"/>
                <a:gd name="connsiteX61" fmla="*/ 4404 w 10000"/>
                <a:gd name="connsiteY61" fmla="*/ 3975 h 10686"/>
                <a:gd name="connsiteX62" fmla="*/ 4508 w 10000"/>
                <a:gd name="connsiteY62" fmla="*/ 4231 h 10686"/>
                <a:gd name="connsiteX63" fmla="*/ 4621 w 10000"/>
                <a:gd name="connsiteY63" fmla="*/ 4476 h 10686"/>
                <a:gd name="connsiteX64" fmla="*/ 4750 w 10000"/>
                <a:gd name="connsiteY64" fmla="*/ 4708 h 10686"/>
                <a:gd name="connsiteX65" fmla="*/ 4879 w 10000"/>
                <a:gd name="connsiteY65" fmla="*/ 4934 h 10686"/>
                <a:gd name="connsiteX66" fmla="*/ 4917 w 10000"/>
                <a:gd name="connsiteY66" fmla="*/ 4988 h 10686"/>
                <a:gd name="connsiteX67" fmla="*/ 4950 w 10000"/>
                <a:gd name="connsiteY67" fmla="*/ 5054 h 10686"/>
                <a:gd name="connsiteX68" fmla="*/ 4996 w 10000"/>
                <a:gd name="connsiteY68" fmla="*/ 5125 h 10686"/>
                <a:gd name="connsiteX69" fmla="*/ 5038 w 10000"/>
                <a:gd name="connsiteY69" fmla="*/ 5200 h 10686"/>
                <a:gd name="connsiteX70" fmla="*/ 5092 w 10000"/>
                <a:gd name="connsiteY70" fmla="*/ 5271 h 10686"/>
                <a:gd name="connsiteX71" fmla="*/ 5154 w 10000"/>
                <a:gd name="connsiteY71" fmla="*/ 5331 h 10686"/>
                <a:gd name="connsiteX72" fmla="*/ 5229 w 10000"/>
                <a:gd name="connsiteY72" fmla="*/ 5384 h 10686"/>
                <a:gd name="connsiteX73" fmla="*/ 5313 w 10000"/>
                <a:gd name="connsiteY73" fmla="*/ 5423 h 10686"/>
                <a:gd name="connsiteX74" fmla="*/ 5413 w 10000"/>
                <a:gd name="connsiteY74" fmla="*/ 5438 h 10686"/>
                <a:gd name="connsiteX75" fmla="*/ 5517 w 10000"/>
                <a:gd name="connsiteY75" fmla="*/ 5435 h 10686"/>
                <a:gd name="connsiteX76" fmla="*/ 5704 w 10000"/>
                <a:gd name="connsiteY76" fmla="*/ 5390 h 10686"/>
                <a:gd name="connsiteX77" fmla="*/ 5871 w 10000"/>
                <a:gd name="connsiteY77" fmla="*/ 5316 h 10686"/>
                <a:gd name="connsiteX78" fmla="*/ 6033 w 10000"/>
                <a:gd name="connsiteY78" fmla="*/ 5223 h 10686"/>
                <a:gd name="connsiteX79" fmla="*/ 6167 w 10000"/>
                <a:gd name="connsiteY79" fmla="*/ 5113 h 10686"/>
                <a:gd name="connsiteX80" fmla="*/ 6296 w 10000"/>
                <a:gd name="connsiteY80" fmla="*/ 4994 h 10686"/>
                <a:gd name="connsiteX81" fmla="*/ 6417 w 10000"/>
                <a:gd name="connsiteY81" fmla="*/ 4869 h 10686"/>
                <a:gd name="connsiteX82" fmla="*/ 6525 w 10000"/>
                <a:gd name="connsiteY82" fmla="*/ 4750 h 10686"/>
                <a:gd name="connsiteX83" fmla="*/ 6617 w 10000"/>
                <a:gd name="connsiteY83" fmla="*/ 4636 h 10686"/>
                <a:gd name="connsiteX84" fmla="*/ 6821 w 10000"/>
                <a:gd name="connsiteY84" fmla="*/ 4377 h 10686"/>
                <a:gd name="connsiteX85" fmla="*/ 7017 w 10000"/>
                <a:gd name="connsiteY85" fmla="*/ 4085 h 10686"/>
                <a:gd name="connsiteX86" fmla="*/ 7213 w 10000"/>
                <a:gd name="connsiteY86" fmla="*/ 3766 h 10686"/>
                <a:gd name="connsiteX87" fmla="*/ 7396 w 10000"/>
                <a:gd name="connsiteY87" fmla="*/ 3418 h 10686"/>
                <a:gd name="connsiteX88" fmla="*/ 7563 w 10000"/>
                <a:gd name="connsiteY88" fmla="*/ 3051 h 10686"/>
                <a:gd name="connsiteX89" fmla="*/ 7713 w 10000"/>
                <a:gd name="connsiteY89" fmla="*/ 2661 h 10686"/>
                <a:gd name="connsiteX90" fmla="*/ 7850 w 10000"/>
                <a:gd name="connsiteY90" fmla="*/ 2253 h 10686"/>
                <a:gd name="connsiteX91" fmla="*/ 7950 w 10000"/>
                <a:gd name="connsiteY91" fmla="*/ 1830 h 10686"/>
                <a:gd name="connsiteX92" fmla="*/ 8025 w 10000"/>
                <a:gd name="connsiteY92" fmla="*/ 1397 h 10686"/>
                <a:gd name="connsiteX93" fmla="*/ 8071 w 10000"/>
                <a:gd name="connsiteY93" fmla="*/ 954 h 10686"/>
                <a:gd name="connsiteX94" fmla="*/ 8108 w 10000"/>
                <a:gd name="connsiteY94" fmla="*/ 974 h 10686"/>
                <a:gd name="connsiteX95" fmla="*/ 8138 w 10000"/>
                <a:gd name="connsiteY95" fmla="*/ 1025 h 10686"/>
                <a:gd name="connsiteX96" fmla="*/ 8163 w 10000"/>
                <a:gd name="connsiteY96" fmla="*/ 1100 h 10686"/>
                <a:gd name="connsiteX97" fmla="*/ 8175 w 10000"/>
                <a:gd name="connsiteY97" fmla="*/ 1198 h 10686"/>
                <a:gd name="connsiteX98" fmla="*/ 8183 w 10000"/>
                <a:gd name="connsiteY98" fmla="*/ 1311 h 10686"/>
                <a:gd name="connsiteX99" fmla="*/ 8183 w 10000"/>
                <a:gd name="connsiteY99" fmla="*/ 1442 h 10686"/>
                <a:gd name="connsiteX100" fmla="*/ 8183 w 10000"/>
                <a:gd name="connsiteY100" fmla="*/ 1582 h 10686"/>
                <a:gd name="connsiteX101" fmla="*/ 8175 w 10000"/>
                <a:gd name="connsiteY101" fmla="*/ 1734 h 10686"/>
                <a:gd name="connsiteX102" fmla="*/ 8163 w 10000"/>
                <a:gd name="connsiteY102" fmla="*/ 1889 h 10686"/>
                <a:gd name="connsiteX103" fmla="*/ 8146 w 10000"/>
                <a:gd name="connsiteY103" fmla="*/ 2047 h 10686"/>
                <a:gd name="connsiteX104" fmla="*/ 8121 w 10000"/>
                <a:gd name="connsiteY104" fmla="*/ 2205 h 10686"/>
                <a:gd name="connsiteX105" fmla="*/ 8108 w 10000"/>
                <a:gd name="connsiteY105" fmla="*/ 2357 h 10686"/>
                <a:gd name="connsiteX106" fmla="*/ 8083 w 10000"/>
                <a:gd name="connsiteY106" fmla="*/ 2497 h 10686"/>
                <a:gd name="connsiteX107" fmla="*/ 8063 w 10000"/>
                <a:gd name="connsiteY107" fmla="*/ 2628 h 10686"/>
                <a:gd name="connsiteX108" fmla="*/ 8038 w 10000"/>
                <a:gd name="connsiteY108" fmla="*/ 2741 h 10686"/>
                <a:gd name="connsiteX109" fmla="*/ 8017 w 10000"/>
                <a:gd name="connsiteY109" fmla="*/ 2834 h 10686"/>
                <a:gd name="connsiteX110" fmla="*/ 8000 w 10000"/>
                <a:gd name="connsiteY110" fmla="*/ 2908 h 10686"/>
                <a:gd name="connsiteX111" fmla="*/ 7700 w 10000"/>
                <a:gd name="connsiteY111" fmla="*/ 3754 h 10686"/>
                <a:gd name="connsiteX112" fmla="*/ 7942 w 10000"/>
                <a:gd name="connsiteY112" fmla="*/ 3737 h 10686"/>
                <a:gd name="connsiteX113" fmla="*/ 8167 w 10000"/>
                <a:gd name="connsiteY113" fmla="*/ 3695 h 10686"/>
                <a:gd name="connsiteX114" fmla="*/ 8379 w 10000"/>
                <a:gd name="connsiteY114" fmla="*/ 3635 h 10686"/>
                <a:gd name="connsiteX115" fmla="*/ 8583 w 10000"/>
                <a:gd name="connsiteY115" fmla="*/ 3558 h 10686"/>
                <a:gd name="connsiteX116" fmla="*/ 8767 w 10000"/>
                <a:gd name="connsiteY116" fmla="*/ 3471 h 10686"/>
                <a:gd name="connsiteX117" fmla="*/ 8933 w 10000"/>
                <a:gd name="connsiteY117" fmla="*/ 3376 h 10686"/>
                <a:gd name="connsiteX118" fmla="*/ 9092 w 10000"/>
                <a:gd name="connsiteY118" fmla="*/ 3278 h 10686"/>
                <a:gd name="connsiteX119" fmla="*/ 9238 w 10000"/>
                <a:gd name="connsiteY119" fmla="*/ 3185 h 10686"/>
                <a:gd name="connsiteX120" fmla="*/ 9250 w 10000"/>
                <a:gd name="connsiteY120" fmla="*/ 3230 h 10686"/>
                <a:gd name="connsiteX121" fmla="*/ 9117 w 10000"/>
                <a:gd name="connsiteY121" fmla="*/ 3376 h 10686"/>
                <a:gd name="connsiteX122" fmla="*/ 8954 w 10000"/>
                <a:gd name="connsiteY122" fmla="*/ 3516 h 10686"/>
                <a:gd name="connsiteX123" fmla="*/ 8758 w 10000"/>
                <a:gd name="connsiteY123" fmla="*/ 3641 h 10686"/>
                <a:gd name="connsiteX124" fmla="*/ 8538 w 10000"/>
                <a:gd name="connsiteY124" fmla="*/ 3754 h 10686"/>
                <a:gd name="connsiteX125" fmla="*/ 8304 w 10000"/>
                <a:gd name="connsiteY125" fmla="*/ 3856 h 10686"/>
                <a:gd name="connsiteX126" fmla="*/ 8054 w 10000"/>
                <a:gd name="connsiteY126" fmla="*/ 3945 h 10686"/>
                <a:gd name="connsiteX127" fmla="*/ 7796 w 10000"/>
                <a:gd name="connsiteY127" fmla="*/ 4014 h 10686"/>
                <a:gd name="connsiteX128" fmla="*/ 7533 w 10000"/>
                <a:gd name="connsiteY128" fmla="*/ 4064 h 10686"/>
                <a:gd name="connsiteX129" fmla="*/ 7479 w 10000"/>
                <a:gd name="connsiteY129" fmla="*/ 4184 h 10686"/>
                <a:gd name="connsiteX130" fmla="*/ 7404 w 10000"/>
                <a:gd name="connsiteY130" fmla="*/ 4324 h 10686"/>
                <a:gd name="connsiteX131" fmla="*/ 7321 w 10000"/>
                <a:gd name="connsiteY131" fmla="*/ 4470 h 10686"/>
                <a:gd name="connsiteX132" fmla="*/ 7213 w 10000"/>
                <a:gd name="connsiteY132" fmla="*/ 4628 h 10686"/>
                <a:gd name="connsiteX133" fmla="*/ 7100 w 10000"/>
                <a:gd name="connsiteY133" fmla="*/ 4794 h 10686"/>
                <a:gd name="connsiteX134" fmla="*/ 6979 w 10000"/>
                <a:gd name="connsiteY134" fmla="*/ 4958 h 10686"/>
                <a:gd name="connsiteX135" fmla="*/ 6850 w 10000"/>
                <a:gd name="connsiteY135" fmla="*/ 5113 h 10686"/>
                <a:gd name="connsiteX136" fmla="*/ 6721 w 10000"/>
                <a:gd name="connsiteY136" fmla="*/ 5265 h 10686"/>
                <a:gd name="connsiteX137" fmla="*/ 6600 w 10000"/>
                <a:gd name="connsiteY137" fmla="*/ 5405 h 10686"/>
                <a:gd name="connsiteX138" fmla="*/ 6471 w 10000"/>
                <a:gd name="connsiteY138" fmla="*/ 5530 h 10686"/>
                <a:gd name="connsiteX139" fmla="*/ 6358 w 10000"/>
                <a:gd name="connsiteY139" fmla="*/ 5641 h 10686"/>
                <a:gd name="connsiteX140" fmla="*/ 6250 w 10000"/>
                <a:gd name="connsiteY140" fmla="*/ 5721 h 10686"/>
                <a:gd name="connsiteX141" fmla="*/ 6267 w 10000"/>
                <a:gd name="connsiteY141" fmla="*/ 5781 h 10686"/>
                <a:gd name="connsiteX142" fmla="*/ 6296 w 10000"/>
                <a:gd name="connsiteY142" fmla="*/ 5793 h 10686"/>
                <a:gd name="connsiteX143" fmla="*/ 6479 w 10000"/>
                <a:gd name="connsiteY143" fmla="*/ 5754 h 10686"/>
                <a:gd name="connsiteX144" fmla="*/ 6663 w 10000"/>
                <a:gd name="connsiteY144" fmla="*/ 5736 h 10686"/>
                <a:gd name="connsiteX145" fmla="*/ 6858 w 10000"/>
                <a:gd name="connsiteY145" fmla="*/ 5736 h 10686"/>
                <a:gd name="connsiteX146" fmla="*/ 7046 w 10000"/>
                <a:gd name="connsiteY146" fmla="*/ 5742 h 10686"/>
                <a:gd name="connsiteX147" fmla="*/ 7246 w 10000"/>
                <a:gd name="connsiteY147" fmla="*/ 5748 h 10686"/>
                <a:gd name="connsiteX148" fmla="*/ 7425 w 10000"/>
                <a:gd name="connsiteY148" fmla="*/ 5748 h 10686"/>
                <a:gd name="connsiteX149" fmla="*/ 7600 w 10000"/>
                <a:gd name="connsiteY149" fmla="*/ 5733 h 10686"/>
                <a:gd name="connsiteX150" fmla="*/ 7950 w 10000"/>
                <a:gd name="connsiteY150" fmla="*/ 5673 h 10686"/>
                <a:gd name="connsiteX151" fmla="*/ 8275 w 10000"/>
                <a:gd name="connsiteY151" fmla="*/ 5596 h 10686"/>
                <a:gd name="connsiteX152" fmla="*/ 8579 w 10000"/>
                <a:gd name="connsiteY152" fmla="*/ 5504 h 10686"/>
                <a:gd name="connsiteX153" fmla="*/ 8858 w 10000"/>
                <a:gd name="connsiteY153" fmla="*/ 5390 h 10686"/>
                <a:gd name="connsiteX154" fmla="*/ 9117 w 10000"/>
                <a:gd name="connsiteY154" fmla="*/ 5265 h 10686"/>
                <a:gd name="connsiteX155" fmla="*/ 9350 w 10000"/>
                <a:gd name="connsiteY155" fmla="*/ 5119 h 10686"/>
                <a:gd name="connsiteX156" fmla="*/ 9563 w 10000"/>
                <a:gd name="connsiteY156" fmla="*/ 4967 h 10686"/>
                <a:gd name="connsiteX157" fmla="*/ 9758 w 10000"/>
                <a:gd name="connsiteY157" fmla="*/ 4794 h 10686"/>
                <a:gd name="connsiteX158" fmla="*/ 9933 w 10000"/>
                <a:gd name="connsiteY158" fmla="*/ 4610 h 10686"/>
                <a:gd name="connsiteX159" fmla="*/ 10000 w 10000"/>
                <a:gd name="connsiteY159" fmla="*/ 4648 h 10686"/>
                <a:gd name="connsiteX160" fmla="*/ 10000 w 10000"/>
                <a:gd name="connsiteY160" fmla="*/ 4660 h 10686"/>
                <a:gd name="connsiteX161" fmla="*/ 9904 w 10000"/>
                <a:gd name="connsiteY161" fmla="*/ 4827 h 10686"/>
                <a:gd name="connsiteX162" fmla="*/ 9767 w 10000"/>
                <a:gd name="connsiteY162" fmla="*/ 5000 h 10686"/>
                <a:gd name="connsiteX163" fmla="*/ 9600 w 10000"/>
                <a:gd name="connsiteY163" fmla="*/ 5173 h 10686"/>
                <a:gd name="connsiteX164" fmla="*/ 9404 w 10000"/>
                <a:gd name="connsiteY164" fmla="*/ 5343 h 10686"/>
                <a:gd name="connsiteX165" fmla="*/ 9183 w 10000"/>
                <a:gd name="connsiteY165" fmla="*/ 5504 h 10686"/>
                <a:gd name="connsiteX166" fmla="*/ 8950 w 10000"/>
                <a:gd name="connsiteY166" fmla="*/ 5662 h 10686"/>
                <a:gd name="connsiteX167" fmla="*/ 8704 w 10000"/>
                <a:gd name="connsiteY167" fmla="*/ 5802 h 10686"/>
                <a:gd name="connsiteX168" fmla="*/ 8463 w 10000"/>
                <a:gd name="connsiteY168" fmla="*/ 5927 h 10686"/>
                <a:gd name="connsiteX169" fmla="*/ 8229 w 10000"/>
                <a:gd name="connsiteY169" fmla="*/ 6025 h 10686"/>
                <a:gd name="connsiteX170" fmla="*/ 8000 w 10000"/>
                <a:gd name="connsiteY170" fmla="*/ 6105 h 10686"/>
                <a:gd name="connsiteX171" fmla="*/ 7879 w 10000"/>
                <a:gd name="connsiteY171" fmla="*/ 6132 h 10686"/>
                <a:gd name="connsiteX172" fmla="*/ 7729 w 10000"/>
                <a:gd name="connsiteY172" fmla="*/ 6153 h 10686"/>
                <a:gd name="connsiteX173" fmla="*/ 7563 w 10000"/>
                <a:gd name="connsiteY173" fmla="*/ 6177 h 10686"/>
                <a:gd name="connsiteX174" fmla="*/ 7388 w 10000"/>
                <a:gd name="connsiteY174" fmla="*/ 6198 h 10686"/>
                <a:gd name="connsiteX175" fmla="*/ 7204 w 10000"/>
                <a:gd name="connsiteY175" fmla="*/ 6219 h 10686"/>
                <a:gd name="connsiteX176" fmla="*/ 7017 w 10000"/>
                <a:gd name="connsiteY176" fmla="*/ 6240 h 10686"/>
                <a:gd name="connsiteX177" fmla="*/ 6842 w 10000"/>
                <a:gd name="connsiteY177" fmla="*/ 6263 h 10686"/>
                <a:gd name="connsiteX178" fmla="*/ 6675 w 10000"/>
                <a:gd name="connsiteY178" fmla="*/ 6290 h 10686"/>
                <a:gd name="connsiteX179" fmla="*/ 6517 w 10000"/>
                <a:gd name="connsiteY179" fmla="*/ 6329 h 10686"/>
                <a:gd name="connsiteX180" fmla="*/ 6388 w 10000"/>
                <a:gd name="connsiteY180" fmla="*/ 6365 h 10686"/>
                <a:gd name="connsiteX181" fmla="*/ 6288 w 10000"/>
                <a:gd name="connsiteY181" fmla="*/ 6415 h 10686"/>
                <a:gd name="connsiteX182" fmla="*/ 6213 w 10000"/>
                <a:gd name="connsiteY182" fmla="*/ 6475 h 10686"/>
                <a:gd name="connsiteX183" fmla="*/ 6092 w 10000"/>
                <a:gd name="connsiteY183" fmla="*/ 6648 h 10686"/>
                <a:gd name="connsiteX184" fmla="*/ 6008 w 10000"/>
                <a:gd name="connsiteY184" fmla="*/ 6836 h 10686"/>
                <a:gd name="connsiteX185" fmla="*/ 5942 w 10000"/>
                <a:gd name="connsiteY185" fmla="*/ 7032 h 10686"/>
                <a:gd name="connsiteX186" fmla="*/ 5904 w 10000"/>
                <a:gd name="connsiteY186" fmla="*/ 7232 h 10686"/>
                <a:gd name="connsiteX187" fmla="*/ 5888 w 10000"/>
                <a:gd name="connsiteY187" fmla="*/ 7443 h 10686"/>
                <a:gd name="connsiteX188" fmla="*/ 5879 w 10000"/>
                <a:gd name="connsiteY188" fmla="*/ 7655 h 10686"/>
                <a:gd name="connsiteX189" fmla="*/ 5888 w 10000"/>
                <a:gd name="connsiteY189" fmla="*/ 7867 h 10686"/>
                <a:gd name="connsiteX190" fmla="*/ 5904 w 10000"/>
                <a:gd name="connsiteY190" fmla="*/ 8084 h 10686"/>
                <a:gd name="connsiteX191" fmla="*/ 5925 w 10000"/>
                <a:gd name="connsiteY191" fmla="*/ 8299 h 10686"/>
                <a:gd name="connsiteX192" fmla="*/ 5950 w 10000"/>
                <a:gd name="connsiteY192" fmla="*/ 8510 h 10686"/>
                <a:gd name="connsiteX193" fmla="*/ 5954 w 10000"/>
                <a:gd name="connsiteY193" fmla="*/ 8820 h 10686"/>
                <a:gd name="connsiteX194" fmla="*/ 5933 w 10000"/>
                <a:gd name="connsiteY194" fmla="*/ 9130 h 10686"/>
                <a:gd name="connsiteX195" fmla="*/ 5896 w 10000"/>
                <a:gd name="connsiteY195" fmla="*/ 9428 h 10686"/>
                <a:gd name="connsiteX196" fmla="*/ 5850 w 10000"/>
                <a:gd name="connsiteY196" fmla="*/ 9720 h 10686"/>
                <a:gd name="connsiteX197" fmla="*/ 5794 w 10000"/>
                <a:gd name="connsiteY197" fmla="*/ 10686 h 10686"/>
                <a:gd name="connsiteX198" fmla="*/ 4117 w 10000"/>
                <a:gd name="connsiteY198" fmla="*/ 10686 h 10686"/>
                <a:gd name="connsiteX199" fmla="*/ 4309 w 10000"/>
                <a:gd name="connsiteY199" fmla="*/ 10293 h 10686"/>
                <a:gd name="connsiteX200" fmla="*/ 4546 w 10000"/>
                <a:gd name="connsiteY200" fmla="*/ 9848 h 10686"/>
                <a:gd name="connsiteX201" fmla="*/ 4629 w 10000"/>
                <a:gd name="connsiteY201" fmla="*/ 9687 h 10686"/>
                <a:gd name="connsiteX202" fmla="*/ 4700 w 10000"/>
                <a:gd name="connsiteY202" fmla="*/ 9508 h 10686"/>
                <a:gd name="connsiteX203" fmla="*/ 4767 w 10000"/>
                <a:gd name="connsiteY203" fmla="*/ 9309 h 10686"/>
                <a:gd name="connsiteX204" fmla="*/ 4829 w 10000"/>
                <a:gd name="connsiteY204" fmla="*/ 9097 h 10686"/>
                <a:gd name="connsiteX205" fmla="*/ 4879 w 10000"/>
                <a:gd name="connsiteY205" fmla="*/ 8868 h 10686"/>
                <a:gd name="connsiteX206" fmla="*/ 4917 w 10000"/>
                <a:gd name="connsiteY206" fmla="*/ 8635 h 10686"/>
                <a:gd name="connsiteX207" fmla="*/ 4954 w 10000"/>
                <a:gd name="connsiteY207" fmla="*/ 8391 h 10686"/>
                <a:gd name="connsiteX208" fmla="*/ 4979 w 10000"/>
                <a:gd name="connsiteY208" fmla="*/ 8144 h 10686"/>
                <a:gd name="connsiteX209" fmla="*/ 5000 w 10000"/>
                <a:gd name="connsiteY209" fmla="*/ 7887 h 10686"/>
                <a:gd name="connsiteX210" fmla="*/ 5000 w 10000"/>
                <a:gd name="connsiteY210" fmla="*/ 7634 h 10686"/>
                <a:gd name="connsiteX211" fmla="*/ 5000 w 10000"/>
                <a:gd name="connsiteY211" fmla="*/ 7384 h 10686"/>
                <a:gd name="connsiteX212" fmla="*/ 4979 w 10000"/>
                <a:gd name="connsiteY212" fmla="*/ 7133 h 10686"/>
                <a:gd name="connsiteX213" fmla="*/ 4950 w 10000"/>
                <a:gd name="connsiteY213" fmla="*/ 6892 h 10686"/>
                <a:gd name="connsiteX214" fmla="*/ 4913 w 10000"/>
                <a:gd name="connsiteY214" fmla="*/ 6657 h 10686"/>
                <a:gd name="connsiteX215" fmla="*/ 4858 w 10000"/>
                <a:gd name="connsiteY215" fmla="*/ 6430 h 10686"/>
                <a:gd name="connsiteX216" fmla="*/ 4783 w 10000"/>
                <a:gd name="connsiteY216" fmla="*/ 6219 h 10686"/>
                <a:gd name="connsiteX217" fmla="*/ 4700 w 10000"/>
                <a:gd name="connsiteY217" fmla="*/ 6019 h 10686"/>
                <a:gd name="connsiteX218" fmla="*/ 4600 w 10000"/>
                <a:gd name="connsiteY218" fmla="*/ 5840 h 10686"/>
                <a:gd name="connsiteX219" fmla="*/ 4488 w 10000"/>
                <a:gd name="connsiteY219" fmla="*/ 5682 h 10686"/>
                <a:gd name="connsiteX220" fmla="*/ 4358 w 10000"/>
                <a:gd name="connsiteY220" fmla="*/ 5542 h 10686"/>
                <a:gd name="connsiteX221" fmla="*/ 4213 w 10000"/>
                <a:gd name="connsiteY221" fmla="*/ 5429 h 10686"/>
                <a:gd name="connsiteX222" fmla="*/ 4046 w 10000"/>
                <a:gd name="connsiteY222" fmla="*/ 5343 h 10686"/>
                <a:gd name="connsiteX223" fmla="*/ 3904 w 10000"/>
                <a:gd name="connsiteY223" fmla="*/ 5292 h 10686"/>
                <a:gd name="connsiteX224" fmla="*/ 3746 w 10000"/>
                <a:gd name="connsiteY224" fmla="*/ 5271 h 10686"/>
                <a:gd name="connsiteX225" fmla="*/ 3583 w 10000"/>
                <a:gd name="connsiteY225" fmla="*/ 5271 h 10686"/>
                <a:gd name="connsiteX226" fmla="*/ 3413 w 10000"/>
                <a:gd name="connsiteY226" fmla="*/ 5286 h 10686"/>
                <a:gd name="connsiteX227" fmla="*/ 3246 w 10000"/>
                <a:gd name="connsiteY227" fmla="*/ 5310 h 10686"/>
                <a:gd name="connsiteX228" fmla="*/ 3079 w 10000"/>
                <a:gd name="connsiteY228" fmla="*/ 5343 h 10686"/>
                <a:gd name="connsiteX229" fmla="*/ 2913 w 10000"/>
                <a:gd name="connsiteY229" fmla="*/ 5369 h 10686"/>
                <a:gd name="connsiteX230" fmla="*/ 2750 w 10000"/>
                <a:gd name="connsiteY230" fmla="*/ 5396 h 10686"/>
                <a:gd name="connsiteX231" fmla="*/ 2600 w 10000"/>
                <a:gd name="connsiteY231" fmla="*/ 5411 h 10686"/>
                <a:gd name="connsiteX232" fmla="*/ 2258 w 10000"/>
                <a:gd name="connsiteY232" fmla="*/ 5423 h 10686"/>
                <a:gd name="connsiteX233" fmla="*/ 1925 w 10000"/>
                <a:gd name="connsiteY233" fmla="*/ 5411 h 10686"/>
                <a:gd name="connsiteX234" fmla="*/ 1617 w 10000"/>
                <a:gd name="connsiteY234" fmla="*/ 5384 h 10686"/>
                <a:gd name="connsiteX235" fmla="*/ 1321 w 10000"/>
                <a:gd name="connsiteY235" fmla="*/ 5346 h 10686"/>
                <a:gd name="connsiteX236" fmla="*/ 1033 w 10000"/>
                <a:gd name="connsiteY236" fmla="*/ 5298 h 10686"/>
                <a:gd name="connsiteX237" fmla="*/ 758 w 10000"/>
                <a:gd name="connsiteY237" fmla="*/ 5250 h 10686"/>
                <a:gd name="connsiteX238" fmla="*/ 500 w 10000"/>
                <a:gd name="connsiteY238" fmla="*/ 5197 h 10686"/>
                <a:gd name="connsiteX239" fmla="*/ 517 w 10000"/>
                <a:gd name="connsiteY239" fmla="*/ 5137 h 10686"/>
                <a:gd name="connsiteX240" fmla="*/ 871 w 10000"/>
                <a:gd name="connsiteY240" fmla="*/ 5173 h 10686"/>
                <a:gd name="connsiteX241" fmla="*/ 1221 w 10000"/>
                <a:gd name="connsiteY241" fmla="*/ 5197 h 10686"/>
                <a:gd name="connsiteX242" fmla="*/ 1563 w 10000"/>
                <a:gd name="connsiteY242" fmla="*/ 5206 h 10686"/>
                <a:gd name="connsiteX243" fmla="*/ 1896 w 10000"/>
                <a:gd name="connsiteY243" fmla="*/ 5197 h 10686"/>
                <a:gd name="connsiteX244" fmla="*/ 2221 w 10000"/>
                <a:gd name="connsiteY244" fmla="*/ 5164 h 10686"/>
                <a:gd name="connsiteX245" fmla="*/ 2538 w 10000"/>
                <a:gd name="connsiteY245" fmla="*/ 5113 h 10686"/>
                <a:gd name="connsiteX246" fmla="*/ 2842 w 10000"/>
                <a:gd name="connsiteY246" fmla="*/ 5045 h 10686"/>
                <a:gd name="connsiteX247" fmla="*/ 3129 w 10000"/>
                <a:gd name="connsiteY247" fmla="*/ 4946 h 10686"/>
                <a:gd name="connsiteX248" fmla="*/ 3500 w 10000"/>
                <a:gd name="connsiteY248" fmla="*/ 4815 h 10686"/>
                <a:gd name="connsiteX249" fmla="*/ 2821 w 10000"/>
                <a:gd name="connsiteY249" fmla="*/ 4389 h 10686"/>
                <a:gd name="connsiteX250" fmla="*/ 2213 w 10000"/>
                <a:gd name="connsiteY250" fmla="*/ 3912 h 10686"/>
                <a:gd name="connsiteX251" fmla="*/ 1879 w 10000"/>
                <a:gd name="connsiteY251" fmla="*/ 3939 h 10686"/>
                <a:gd name="connsiteX252" fmla="*/ 1554 w 10000"/>
                <a:gd name="connsiteY252" fmla="*/ 3939 h 10686"/>
                <a:gd name="connsiteX253" fmla="*/ 1258 w 10000"/>
                <a:gd name="connsiteY253" fmla="*/ 3912 h 10686"/>
                <a:gd name="connsiteX254" fmla="*/ 979 w 10000"/>
                <a:gd name="connsiteY254" fmla="*/ 3856 h 10686"/>
                <a:gd name="connsiteX255" fmla="*/ 721 w 10000"/>
                <a:gd name="connsiteY255" fmla="*/ 3775 h 10686"/>
                <a:gd name="connsiteX256" fmla="*/ 496 w 10000"/>
                <a:gd name="connsiteY256" fmla="*/ 3674 h 10686"/>
                <a:gd name="connsiteX257" fmla="*/ 296 w 10000"/>
                <a:gd name="connsiteY257" fmla="*/ 3549 h 10686"/>
                <a:gd name="connsiteX258" fmla="*/ 129 w 10000"/>
                <a:gd name="connsiteY258" fmla="*/ 3403 h 10686"/>
                <a:gd name="connsiteX259" fmla="*/ 0 w 10000"/>
                <a:gd name="connsiteY259" fmla="*/ 3245 h 10686"/>
                <a:gd name="connsiteX260" fmla="*/ 17 w 10000"/>
                <a:gd name="connsiteY260" fmla="*/ 3218 h 10686"/>
                <a:gd name="connsiteX261" fmla="*/ 71 w 10000"/>
                <a:gd name="connsiteY261" fmla="*/ 3245 h 10686"/>
                <a:gd name="connsiteX262" fmla="*/ 138 w 10000"/>
                <a:gd name="connsiteY262" fmla="*/ 3349 h 10686"/>
                <a:gd name="connsiteX263" fmla="*/ 246 w 10000"/>
                <a:gd name="connsiteY263" fmla="*/ 3439 h 10686"/>
                <a:gd name="connsiteX264" fmla="*/ 379 w 10000"/>
                <a:gd name="connsiteY264" fmla="*/ 3528 h 10686"/>
                <a:gd name="connsiteX265" fmla="*/ 538 w 10000"/>
                <a:gd name="connsiteY265" fmla="*/ 3597 h 10686"/>
                <a:gd name="connsiteX266" fmla="*/ 721 w 10000"/>
                <a:gd name="connsiteY266" fmla="*/ 3656 h 10686"/>
                <a:gd name="connsiteX267" fmla="*/ 913 w 10000"/>
                <a:gd name="connsiteY267" fmla="*/ 3701 h 10686"/>
                <a:gd name="connsiteX268" fmla="*/ 1117 w 10000"/>
                <a:gd name="connsiteY268" fmla="*/ 3728 h 10686"/>
                <a:gd name="connsiteX269" fmla="*/ 1329 w 10000"/>
                <a:gd name="connsiteY269" fmla="*/ 3737 h 10686"/>
                <a:gd name="connsiteX270" fmla="*/ 1533 w 10000"/>
                <a:gd name="connsiteY270" fmla="*/ 3734 h 10686"/>
                <a:gd name="connsiteX271" fmla="*/ 1646 w 10000"/>
                <a:gd name="connsiteY271" fmla="*/ 3722 h 10686"/>
                <a:gd name="connsiteX272" fmla="*/ 1746 w 10000"/>
                <a:gd name="connsiteY272" fmla="*/ 3722 h 10686"/>
                <a:gd name="connsiteX273" fmla="*/ 1833 w 10000"/>
                <a:gd name="connsiteY273" fmla="*/ 3710 h 10686"/>
                <a:gd name="connsiteX274" fmla="*/ 1917 w 10000"/>
                <a:gd name="connsiteY274" fmla="*/ 3695 h 10686"/>
                <a:gd name="connsiteX275" fmla="*/ 1988 w 10000"/>
                <a:gd name="connsiteY275" fmla="*/ 3662 h 10686"/>
                <a:gd name="connsiteX276" fmla="*/ 1788 w 10000"/>
                <a:gd name="connsiteY276" fmla="*/ 3391 h 10686"/>
                <a:gd name="connsiteX277" fmla="*/ 1617 w 10000"/>
                <a:gd name="connsiteY277" fmla="*/ 3126 h 10686"/>
                <a:gd name="connsiteX278" fmla="*/ 1454 w 10000"/>
                <a:gd name="connsiteY278" fmla="*/ 2849 h 10686"/>
                <a:gd name="connsiteX279" fmla="*/ 1313 w 10000"/>
                <a:gd name="connsiteY279" fmla="*/ 2563 h 10686"/>
                <a:gd name="connsiteX280" fmla="*/ 1175 w 10000"/>
                <a:gd name="connsiteY280" fmla="*/ 2253 h 10686"/>
                <a:gd name="connsiteX281" fmla="*/ 1046 w 10000"/>
                <a:gd name="connsiteY281" fmla="*/ 1919 h 10686"/>
                <a:gd name="connsiteX282" fmla="*/ 1033 w 10000"/>
                <a:gd name="connsiteY282" fmla="*/ 1859 h 10686"/>
                <a:gd name="connsiteX283" fmla="*/ 1000 w 10000"/>
                <a:gd name="connsiteY283" fmla="*/ 1776 h 10686"/>
                <a:gd name="connsiteX284" fmla="*/ 979 w 10000"/>
                <a:gd name="connsiteY284" fmla="*/ 1684 h 10686"/>
                <a:gd name="connsiteX285" fmla="*/ 950 w 10000"/>
                <a:gd name="connsiteY285" fmla="*/ 1591 h 10686"/>
                <a:gd name="connsiteX286" fmla="*/ 925 w 10000"/>
                <a:gd name="connsiteY286" fmla="*/ 1490 h 10686"/>
                <a:gd name="connsiteX287" fmla="*/ 917 w 10000"/>
                <a:gd name="connsiteY287" fmla="*/ 1397 h 10686"/>
                <a:gd name="connsiteX288" fmla="*/ 917 w 10000"/>
                <a:gd name="connsiteY288" fmla="*/ 1311 h 10686"/>
                <a:gd name="connsiteX289" fmla="*/ 933 w 10000"/>
                <a:gd name="connsiteY289" fmla="*/ 1234 h 10686"/>
                <a:gd name="connsiteX290" fmla="*/ 963 w 10000"/>
                <a:gd name="connsiteY290" fmla="*/ 1180 h 10686"/>
                <a:gd name="connsiteX291" fmla="*/ 1000 w 10000"/>
                <a:gd name="connsiteY291" fmla="*/ 1192 h 10686"/>
                <a:gd name="connsiteX292" fmla="*/ 1033 w 10000"/>
                <a:gd name="connsiteY292" fmla="*/ 1496 h 10686"/>
                <a:gd name="connsiteX293" fmla="*/ 1108 w 10000"/>
                <a:gd name="connsiteY293" fmla="*/ 1800 h 10686"/>
                <a:gd name="connsiteX294" fmla="*/ 1221 w 10000"/>
                <a:gd name="connsiteY294" fmla="*/ 2098 h 10686"/>
                <a:gd name="connsiteX295" fmla="*/ 1358 w 10000"/>
                <a:gd name="connsiteY295" fmla="*/ 2372 h 10686"/>
                <a:gd name="connsiteX296" fmla="*/ 1508 w 10000"/>
                <a:gd name="connsiteY296" fmla="*/ 2628 h 10686"/>
                <a:gd name="connsiteX297" fmla="*/ 1646 w 10000"/>
                <a:gd name="connsiteY297" fmla="*/ 2795 h 10686"/>
                <a:gd name="connsiteX298" fmla="*/ 1629 w 10000"/>
                <a:gd name="connsiteY298" fmla="*/ 2801 h 10686"/>
                <a:gd name="connsiteX299" fmla="*/ 1629 w 10000"/>
                <a:gd name="connsiteY299" fmla="*/ 2807 h 10686"/>
                <a:gd name="connsiteX300" fmla="*/ 1638 w 10000"/>
                <a:gd name="connsiteY300" fmla="*/ 2813 h 10686"/>
                <a:gd name="connsiteX301" fmla="*/ 1646 w 10000"/>
                <a:gd name="connsiteY301" fmla="*/ 2816 h 10686"/>
                <a:gd name="connsiteX302" fmla="*/ 1663 w 10000"/>
                <a:gd name="connsiteY302" fmla="*/ 2822 h 10686"/>
                <a:gd name="connsiteX303" fmla="*/ 1667 w 10000"/>
                <a:gd name="connsiteY303" fmla="*/ 2834 h 10686"/>
                <a:gd name="connsiteX304" fmla="*/ 1675 w 10000"/>
                <a:gd name="connsiteY304" fmla="*/ 2840 h 10686"/>
                <a:gd name="connsiteX305" fmla="*/ 1683 w 10000"/>
                <a:gd name="connsiteY305" fmla="*/ 2849 h 10686"/>
                <a:gd name="connsiteX306" fmla="*/ 1683 w 10000"/>
                <a:gd name="connsiteY306" fmla="*/ 2843 h 10686"/>
                <a:gd name="connsiteX307" fmla="*/ 1675 w 10000"/>
                <a:gd name="connsiteY307" fmla="*/ 2840 h 10686"/>
                <a:gd name="connsiteX308" fmla="*/ 1675 w 10000"/>
                <a:gd name="connsiteY308" fmla="*/ 2840 h 10686"/>
                <a:gd name="connsiteX309" fmla="*/ 1646 w 10000"/>
                <a:gd name="connsiteY309" fmla="*/ 2795 h 10686"/>
                <a:gd name="connsiteX310" fmla="*/ 1746 w 10000"/>
                <a:gd name="connsiteY310" fmla="*/ 2741 h 10686"/>
                <a:gd name="connsiteX311" fmla="*/ 1842 w 10000"/>
                <a:gd name="connsiteY311" fmla="*/ 2649 h 10686"/>
                <a:gd name="connsiteX312" fmla="*/ 1933 w 10000"/>
                <a:gd name="connsiteY312" fmla="*/ 2542 h 10686"/>
                <a:gd name="connsiteX313" fmla="*/ 2017 w 10000"/>
                <a:gd name="connsiteY313" fmla="*/ 2411 h 10686"/>
                <a:gd name="connsiteX314" fmla="*/ 2092 w 10000"/>
                <a:gd name="connsiteY314" fmla="*/ 2265 h 10686"/>
                <a:gd name="connsiteX315" fmla="*/ 2163 w 10000"/>
                <a:gd name="connsiteY315" fmla="*/ 2113 h 10686"/>
                <a:gd name="connsiteX316" fmla="*/ 2221 w 10000"/>
                <a:gd name="connsiteY316" fmla="*/ 1955 h 10686"/>
                <a:gd name="connsiteX317" fmla="*/ 2275 w 10000"/>
                <a:gd name="connsiteY317" fmla="*/ 1803 h 10686"/>
                <a:gd name="connsiteX318" fmla="*/ 2321 w 10000"/>
                <a:gd name="connsiteY318" fmla="*/ 1657 h 10686"/>
                <a:gd name="connsiteX319" fmla="*/ 2329 w 10000"/>
                <a:gd name="connsiteY319" fmla="*/ 1853 h 10686"/>
                <a:gd name="connsiteX320" fmla="*/ 2321 w 10000"/>
                <a:gd name="connsiteY320" fmla="*/ 2032 h 10686"/>
                <a:gd name="connsiteX321" fmla="*/ 2283 w 10000"/>
                <a:gd name="connsiteY321" fmla="*/ 2199 h 10686"/>
                <a:gd name="connsiteX322" fmla="*/ 2229 w 10000"/>
                <a:gd name="connsiteY322" fmla="*/ 2366 h 10686"/>
                <a:gd name="connsiteX323" fmla="*/ 2154 w 10000"/>
                <a:gd name="connsiteY323" fmla="*/ 2524 h 10686"/>
                <a:gd name="connsiteX324" fmla="*/ 2046 w 10000"/>
                <a:gd name="connsiteY324" fmla="*/ 2682 h 10686"/>
                <a:gd name="connsiteX325" fmla="*/ 1796 w 10000"/>
                <a:gd name="connsiteY325" fmla="*/ 3027 h 10686"/>
                <a:gd name="connsiteX326" fmla="*/ 2054 w 10000"/>
                <a:gd name="connsiteY326" fmla="*/ 3305 h 10686"/>
                <a:gd name="connsiteX327" fmla="*/ 2333 w 10000"/>
                <a:gd name="connsiteY327" fmla="*/ 3564 h 10686"/>
                <a:gd name="connsiteX328" fmla="*/ 2638 w 10000"/>
                <a:gd name="connsiteY328" fmla="*/ 3808 h 10686"/>
                <a:gd name="connsiteX329" fmla="*/ 2963 w 10000"/>
                <a:gd name="connsiteY329" fmla="*/ 4032 h 10686"/>
                <a:gd name="connsiteX330" fmla="*/ 4129 w 10000"/>
                <a:gd name="connsiteY330" fmla="*/ 4610 h 10686"/>
                <a:gd name="connsiteX331" fmla="*/ 4167 w 10000"/>
                <a:gd name="connsiteY331" fmla="*/ 4589 h 10686"/>
                <a:gd name="connsiteX332" fmla="*/ 4071 w 10000"/>
                <a:gd name="connsiteY332" fmla="*/ 4333 h 10686"/>
                <a:gd name="connsiteX333" fmla="*/ 3996 w 10000"/>
                <a:gd name="connsiteY333" fmla="*/ 4058 h 10686"/>
                <a:gd name="connsiteX334" fmla="*/ 3933 w 10000"/>
                <a:gd name="connsiteY334" fmla="*/ 3760 h 10686"/>
                <a:gd name="connsiteX335" fmla="*/ 3904 w 10000"/>
                <a:gd name="connsiteY335" fmla="*/ 3456 h 10686"/>
                <a:gd name="connsiteX336" fmla="*/ 3879 w 10000"/>
                <a:gd name="connsiteY336" fmla="*/ 3138 h 10686"/>
                <a:gd name="connsiteX337" fmla="*/ 3879 w 10000"/>
                <a:gd name="connsiteY337" fmla="*/ 2813 h 10686"/>
                <a:gd name="connsiteX338" fmla="*/ 3896 w 10000"/>
                <a:gd name="connsiteY338" fmla="*/ 2485 h 10686"/>
                <a:gd name="connsiteX339" fmla="*/ 3933 w 10000"/>
                <a:gd name="connsiteY339" fmla="*/ 2160 h 10686"/>
                <a:gd name="connsiteX340" fmla="*/ 3988 w 10000"/>
                <a:gd name="connsiteY340" fmla="*/ 1836 h 10686"/>
                <a:gd name="connsiteX341" fmla="*/ 4046 w 10000"/>
                <a:gd name="connsiteY341" fmla="*/ 1523 h 10686"/>
                <a:gd name="connsiteX342" fmla="*/ 4129 w 10000"/>
                <a:gd name="connsiteY342" fmla="*/ 1219 h 10686"/>
                <a:gd name="connsiteX343" fmla="*/ 4229 w 10000"/>
                <a:gd name="connsiteY343" fmla="*/ 933 h 10686"/>
                <a:gd name="connsiteX344" fmla="*/ 4333 w 10000"/>
                <a:gd name="connsiteY344" fmla="*/ 662 h 10686"/>
                <a:gd name="connsiteX345" fmla="*/ 4454 w 10000"/>
                <a:gd name="connsiteY345" fmla="*/ 417 h 10686"/>
                <a:gd name="connsiteX346" fmla="*/ 4583 w 10000"/>
                <a:gd name="connsiteY346" fmla="*/ 194 h 10686"/>
                <a:gd name="connsiteX347" fmla="*/ 4738 w 10000"/>
                <a:gd name="connsiteY347" fmla="*/ 0 h 10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</a:cxnLst>
              <a:rect l="l" t="t" r="r" b="b"/>
              <a:pathLst>
                <a:path w="10000" h="10686">
                  <a:moveTo>
                    <a:pt x="4738" y="0"/>
                  </a:moveTo>
                  <a:cubicBezTo>
                    <a:pt x="4732" y="16"/>
                    <a:pt x="4727" y="32"/>
                    <a:pt x="4721" y="48"/>
                  </a:cubicBezTo>
                  <a:cubicBezTo>
                    <a:pt x="4718" y="59"/>
                    <a:pt x="4716" y="69"/>
                    <a:pt x="4713" y="80"/>
                  </a:cubicBezTo>
                  <a:lnTo>
                    <a:pt x="4704" y="101"/>
                  </a:lnTo>
                  <a:lnTo>
                    <a:pt x="4704" y="113"/>
                  </a:lnTo>
                  <a:lnTo>
                    <a:pt x="4713" y="119"/>
                  </a:lnTo>
                  <a:lnTo>
                    <a:pt x="4713" y="125"/>
                  </a:lnTo>
                  <a:lnTo>
                    <a:pt x="4721" y="125"/>
                  </a:lnTo>
                  <a:lnTo>
                    <a:pt x="4721" y="125"/>
                  </a:lnTo>
                  <a:lnTo>
                    <a:pt x="4721" y="134"/>
                  </a:lnTo>
                  <a:cubicBezTo>
                    <a:pt x="4718" y="140"/>
                    <a:pt x="4716" y="146"/>
                    <a:pt x="4713" y="152"/>
                  </a:cubicBezTo>
                  <a:lnTo>
                    <a:pt x="4704" y="179"/>
                  </a:lnTo>
                  <a:lnTo>
                    <a:pt x="4692" y="221"/>
                  </a:lnTo>
                  <a:cubicBezTo>
                    <a:pt x="4684" y="241"/>
                    <a:pt x="4675" y="260"/>
                    <a:pt x="4667" y="280"/>
                  </a:cubicBezTo>
                  <a:cubicBezTo>
                    <a:pt x="4654" y="308"/>
                    <a:pt x="4642" y="336"/>
                    <a:pt x="4629" y="364"/>
                  </a:cubicBezTo>
                  <a:cubicBezTo>
                    <a:pt x="4617" y="398"/>
                    <a:pt x="4604" y="431"/>
                    <a:pt x="4592" y="465"/>
                  </a:cubicBezTo>
                  <a:cubicBezTo>
                    <a:pt x="4572" y="509"/>
                    <a:pt x="4553" y="552"/>
                    <a:pt x="4533" y="596"/>
                  </a:cubicBezTo>
                  <a:cubicBezTo>
                    <a:pt x="4510" y="649"/>
                    <a:pt x="4486" y="701"/>
                    <a:pt x="4463" y="754"/>
                  </a:cubicBezTo>
                  <a:cubicBezTo>
                    <a:pt x="4435" y="836"/>
                    <a:pt x="4407" y="919"/>
                    <a:pt x="4379" y="1001"/>
                  </a:cubicBezTo>
                  <a:cubicBezTo>
                    <a:pt x="4360" y="1089"/>
                    <a:pt x="4340" y="1178"/>
                    <a:pt x="4321" y="1266"/>
                  </a:cubicBezTo>
                  <a:cubicBezTo>
                    <a:pt x="4306" y="1357"/>
                    <a:pt x="4290" y="1447"/>
                    <a:pt x="4275" y="1538"/>
                  </a:cubicBezTo>
                  <a:cubicBezTo>
                    <a:pt x="4254" y="1634"/>
                    <a:pt x="4234" y="1731"/>
                    <a:pt x="4213" y="1827"/>
                  </a:cubicBezTo>
                  <a:cubicBezTo>
                    <a:pt x="4210" y="1848"/>
                    <a:pt x="4207" y="1868"/>
                    <a:pt x="4204" y="1889"/>
                  </a:cubicBezTo>
                  <a:lnTo>
                    <a:pt x="4192" y="1982"/>
                  </a:lnTo>
                  <a:cubicBezTo>
                    <a:pt x="4189" y="2015"/>
                    <a:pt x="4186" y="2047"/>
                    <a:pt x="4183" y="2080"/>
                  </a:cubicBezTo>
                  <a:cubicBezTo>
                    <a:pt x="4180" y="2116"/>
                    <a:pt x="4178" y="2151"/>
                    <a:pt x="4175" y="2187"/>
                  </a:cubicBezTo>
                  <a:lnTo>
                    <a:pt x="4175" y="2297"/>
                  </a:lnTo>
                  <a:cubicBezTo>
                    <a:pt x="4181" y="2330"/>
                    <a:pt x="4186" y="2363"/>
                    <a:pt x="4192" y="2396"/>
                  </a:cubicBezTo>
                  <a:cubicBezTo>
                    <a:pt x="4199" y="2425"/>
                    <a:pt x="4206" y="2453"/>
                    <a:pt x="4213" y="2482"/>
                  </a:cubicBezTo>
                  <a:cubicBezTo>
                    <a:pt x="4225" y="2502"/>
                    <a:pt x="4238" y="2522"/>
                    <a:pt x="4250" y="2542"/>
                  </a:cubicBezTo>
                  <a:lnTo>
                    <a:pt x="4450" y="2530"/>
                  </a:lnTo>
                  <a:lnTo>
                    <a:pt x="4646" y="2482"/>
                  </a:lnTo>
                  <a:lnTo>
                    <a:pt x="4833" y="2405"/>
                  </a:lnTo>
                  <a:lnTo>
                    <a:pt x="5025" y="2297"/>
                  </a:lnTo>
                  <a:lnTo>
                    <a:pt x="5200" y="2172"/>
                  </a:lnTo>
                  <a:lnTo>
                    <a:pt x="5371" y="2020"/>
                  </a:lnTo>
                  <a:lnTo>
                    <a:pt x="5533" y="1859"/>
                  </a:lnTo>
                  <a:lnTo>
                    <a:pt x="5683" y="1690"/>
                  </a:lnTo>
                  <a:lnTo>
                    <a:pt x="5829" y="1511"/>
                  </a:lnTo>
                  <a:lnTo>
                    <a:pt x="5954" y="1326"/>
                  </a:lnTo>
                  <a:lnTo>
                    <a:pt x="6071" y="1147"/>
                  </a:lnTo>
                  <a:cubicBezTo>
                    <a:pt x="6103" y="1089"/>
                    <a:pt x="6135" y="1032"/>
                    <a:pt x="6167" y="974"/>
                  </a:cubicBezTo>
                  <a:lnTo>
                    <a:pt x="6213" y="974"/>
                  </a:lnTo>
                  <a:lnTo>
                    <a:pt x="6213" y="992"/>
                  </a:lnTo>
                  <a:cubicBezTo>
                    <a:pt x="6188" y="1050"/>
                    <a:pt x="6163" y="1107"/>
                    <a:pt x="6138" y="1165"/>
                  </a:cubicBezTo>
                  <a:cubicBezTo>
                    <a:pt x="6110" y="1225"/>
                    <a:pt x="6082" y="1284"/>
                    <a:pt x="6054" y="1344"/>
                  </a:cubicBezTo>
                  <a:cubicBezTo>
                    <a:pt x="6024" y="1402"/>
                    <a:pt x="5993" y="1459"/>
                    <a:pt x="5963" y="1517"/>
                  </a:cubicBezTo>
                  <a:lnTo>
                    <a:pt x="5871" y="1684"/>
                  </a:lnTo>
                  <a:cubicBezTo>
                    <a:pt x="5839" y="1738"/>
                    <a:pt x="5807" y="1793"/>
                    <a:pt x="5775" y="1847"/>
                  </a:cubicBezTo>
                  <a:lnTo>
                    <a:pt x="5667" y="1999"/>
                  </a:lnTo>
                  <a:lnTo>
                    <a:pt x="5554" y="2145"/>
                  </a:lnTo>
                  <a:lnTo>
                    <a:pt x="5417" y="2279"/>
                  </a:lnTo>
                  <a:lnTo>
                    <a:pt x="5275" y="2411"/>
                  </a:lnTo>
                  <a:lnTo>
                    <a:pt x="5108" y="2518"/>
                  </a:lnTo>
                  <a:lnTo>
                    <a:pt x="4917" y="2616"/>
                  </a:lnTo>
                  <a:lnTo>
                    <a:pt x="4704" y="2703"/>
                  </a:lnTo>
                  <a:lnTo>
                    <a:pt x="4479" y="2768"/>
                  </a:lnTo>
                  <a:lnTo>
                    <a:pt x="4213" y="2813"/>
                  </a:lnTo>
                  <a:cubicBezTo>
                    <a:pt x="4216" y="2917"/>
                    <a:pt x="4218" y="3022"/>
                    <a:pt x="4221" y="3126"/>
                  </a:cubicBezTo>
                  <a:cubicBezTo>
                    <a:pt x="4233" y="3225"/>
                    <a:pt x="4246" y="3325"/>
                    <a:pt x="4258" y="3424"/>
                  </a:cubicBezTo>
                  <a:cubicBezTo>
                    <a:pt x="4279" y="3518"/>
                    <a:pt x="4300" y="3613"/>
                    <a:pt x="4321" y="3707"/>
                  </a:cubicBezTo>
                  <a:cubicBezTo>
                    <a:pt x="4349" y="3796"/>
                    <a:pt x="4376" y="3886"/>
                    <a:pt x="4404" y="3975"/>
                  </a:cubicBezTo>
                  <a:cubicBezTo>
                    <a:pt x="4439" y="4060"/>
                    <a:pt x="4473" y="4146"/>
                    <a:pt x="4508" y="4231"/>
                  </a:cubicBezTo>
                  <a:cubicBezTo>
                    <a:pt x="4546" y="4313"/>
                    <a:pt x="4583" y="4394"/>
                    <a:pt x="4621" y="4476"/>
                  </a:cubicBezTo>
                  <a:lnTo>
                    <a:pt x="4750" y="4708"/>
                  </a:lnTo>
                  <a:lnTo>
                    <a:pt x="4879" y="4934"/>
                  </a:lnTo>
                  <a:cubicBezTo>
                    <a:pt x="4892" y="4952"/>
                    <a:pt x="4904" y="4970"/>
                    <a:pt x="4917" y="4988"/>
                  </a:cubicBezTo>
                  <a:lnTo>
                    <a:pt x="4950" y="5054"/>
                  </a:lnTo>
                  <a:cubicBezTo>
                    <a:pt x="4965" y="5078"/>
                    <a:pt x="4981" y="5101"/>
                    <a:pt x="4996" y="5125"/>
                  </a:cubicBezTo>
                  <a:lnTo>
                    <a:pt x="5038" y="5200"/>
                  </a:lnTo>
                  <a:cubicBezTo>
                    <a:pt x="5056" y="5224"/>
                    <a:pt x="5074" y="5247"/>
                    <a:pt x="5092" y="5271"/>
                  </a:cubicBezTo>
                  <a:cubicBezTo>
                    <a:pt x="5113" y="5291"/>
                    <a:pt x="5133" y="5311"/>
                    <a:pt x="5154" y="5331"/>
                  </a:cubicBezTo>
                  <a:cubicBezTo>
                    <a:pt x="5179" y="5349"/>
                    <a:pt x="5204" y="5366"/>
                    <a:pt x="5229" y="5384"/>
                  </a:cubicBezTo>
                  <a:lnTo>
                    <a:pt x="5313" y="5423"/>
                  </a:lnTo>
                  <a:lnTo>
                    <a:pt x="5413" y="5438"/>
                  </a:lnTo>
                  <a:lnTo>
                    <a:pt x="5517" y="5435"/>
                  </a:lnTo>
                  <a:lnTo>
                    <a:pt x="5704" y="5390"/>
                  </a:lnTo>
                  <a:lnTo>
                    <a:pt x="5871" y="5316"/>
                  </a:lnTo>
                  <a:lnTo>
                    <a:pt x="6033" y="5223"/>
                  </a:lnTo>
                  <a:lnTo>
                    <a:pt x="6167" y="5113"/>
                  </a:lnTo>
                  <a:lnTo>
                    <a:pt x="6296" y="4994"/>
                  </a:lnTo>
                  <a:cubicBezTo>
                    <a:pt x="6336" y="4952"/>
                    <a:pt x="6377" y="4911"/>
                    <a:pt x="6417" y="4869"/>
                  </a:cubicBezTo>
                  <a:lnTo>
                    <a:pt x="6525" y="4750"/>
                  </a:lnTo>
                  <a:cubicBezTo>
                    <a:pt x="6556" y="4712"/>
                    <a:pt x="6586" y="4674"/>
                    <a:pt x="6617" y="4636"/>
                  </a:cubicBezTo>
                  <a:lnTo>
                    <a:pt x="6821" y="4377"/>
                  </a:lnTo>
                  <a:lnTo>
                    <a:pt x="7017" y="4085"/>
                  </a:lnTo>
                  <a:lnTo>
                    <a:pt x="7213" y="3766"/>
                  </a:lnTo>
                  <a:lnTo>
                    <a:pt x="7396" y="3418"/>
                  </a:lnTo>
                  <a:cubicBezTo>
                    <a:pt x="7452" y="3296"/>
                    <a:pt x="7507" y="3173"/>
                    <a:pt x="7563" y="3051"/>
                  </a:cubicBezTo>
                  <a:lnTo>
                    <a:pt x="7713" y="2661"/>
                  </a:lnTo>
                  <a:cubicBezTo>
                    <a:pt x="7759" y="2525"/>
                    <a:pt x="7804" y="2389"/>
                    <a:pt x="7850" y="2253"/>
                  </a:cubicBezTo>
                  <a:cubicBezTo>
                    <a:pt x="7883" y="2112"/>
                    <a:pt x="7917" y="1971"/>
                    <a:pt x="7950" y="1830"/>
                  </a:cubicBezTo>
                  <a:cubicBezTo>
                    <a:pt x="7975" y="1686"/>
                    <a:pt x="8000" y="1541"/>
                    <a:pt x="8025" y="1397"/>
                  </a:cubicBezTo>
                  <a:cubicBezTo>
                    <a:pt x="8040" y="1249"/>
                    <a:pt x="8056" y="1102"/>
                    <a:pt x="8071" y="954"/>
                  </a:cubicBezTo>
                  <a:cubicBezTo>
                    <a:pt x="8083" y="961"/>
                    <a:pt x="8096" y="967"/>
                    <a:pt x="8108" y="974"/>
                  </a:cubicBezTo>
                  <a:lnTo>
                    <a:pt x="8138" y="1025"/>
                  </a:lnTo>
                  <a:cubicBezTo>
                    <a:pt x="8146" y="1050"/>
                    <a:pt x="8155" y="1075"/>
                    <a:pt x="8163" y="1100"/>
                  </a:cubicBezTo>
                  <a:cubicBezTo>
                    <a:pt x="8167" y="1133"/>
                    <a:pt x="8171" y="1165"/>
                    <a:pt x="8175" y="1198"/>
                  </a:cubicBezTo>
                  <a:cubicBezTo>
                    <a:pt x="8178" y="1236"/>
                    <a:pt x="8180" y="1273"/>
                    <a:pt x="8183" y="1311"/>
                  </a:cubicBezTo>
                  <a:lnTo>
                    <a:pt x="8183" y="1442"/>
                  </a:lnTo>
                  <a:lnTo>
                    <a:pt x="8183" y="1582"/>
                  </a:lnTo>
                  <a:cubicBezTo>
                    <a:pt x="8180" y="1633"/>
                    <a:pt x="8178" y="1683"/>
                    <a:pt x="8175" y="1734"/>
                  </a:cubicBezTo>
                  <a:cubicBezTo>
                    <a:pt x="8171" y="1786"/>
                    <a:pt x="8167" y="1837"/>
                    <a:pt x="8163" y="1889"/>
                  </a:cubicBezTo>
                  <a:cubicBezTo>
                    <a:pt x="8157" y="1942"/>
                    <a:pt x="8152" y="1994"/>
                    <a:pt x="8146" y="2047"/>
                  </a:cubicBezTo>
                  <a:cubicBezTo>
                    <a:pt x="8138" y="2100"/>
                    <a:pt x="8129" y="2152"/>
                    <a:pt x="8121" y="2205"/>
                  </a:cubicBezTo>
                  <a:cubicBezTo>
                    <a:pt x="8117" y="2256"/>
                    <a:pt x="8112" y="2306"/>
                    <a:pt x="8108" y="2357"/>
                  </a:cubicBezTo>
                  <a:cubicBezTo>
                    <a:pt x="8100" y="2404"/>
                    <a:pt x="8091" y="2450"/>
                    <a:pt x="8083" y="2497"/>
                  </a:cubicBezTo>
                  <a:cubicBezTo>
                    <a:pt x="8076" y="2541"/>
                    <a:pt x="8070" y="2584"/>
                    <a:pt x="8063" y="2628"/>
                  </a:cubicBezTo>
                  <a:cubicBezTo>
                    <a:pt x="8055" y="2666"/>
                    <a:pt x="8046" y="2703"/>
                    <a:pt x="8038" y="2741"/>
                  </a:cubicBezTo>
                  <a:lnTo>
                    <a:pt x="8017" y="2834"/>
                  </a:lnTo>
                  <a:cubicBezTo>
                    <a:pt x="8011" y="2859"/>
                    <a:pt x="8006" y="2883"/>
                    <a:pt x="8000" y="2908"/>
                  </a:cubicBezTo>
                  <a:lnTo>
                    <a:pt x="7700" y="3754"/>
                  </a:lnTo>
                  <a:lnTo>
                    <a:pt x="7942" y="3737"/>
                  </a:lnTo>
                  <a:lnTo>
                    <a:pt x="8167" y="3695"/>
                  </a:lnTo>
                  <a:lnTo>
                    <a:pt x="8379" y="3635"/>
                  </a:lnTo>
                  <a:lnTo>
                    <a:pt x="8583" y="3558"/>
                  </a:lnTo>
                  <a:lnTo>
                    <a:pt x="8767" y="3471"/>
                  </a:lnTo>
                  <a:lnTo>
                    <a:pt x="8933" y="3376"/>
                  </a:lnTo>
                  <a:lnTo>
                    <a:pt x="9092" y="3278"/>
                  </a:lnTo>
                  <a:lnTo>
                    <a:pt x="9238" y="3185"/>
                  </a:lnTo>
                  <a:lnTo>
                    <a:pt x="9250" y="3230"/>
                  </a:lnTo>
                  <a:cubicBezTo>
                    <a:pt x="9206" y="3279"/>
                    <a:pt x="9161" y="3327"/>
                    <a:pt x="9117" y="3376"/>
                  </a:cubicBezTo>
                  <a:cubicBezTo>
                    <a:pt x="9063" y="3423"/>
                    <a:pt x="9008" y="3469"/>
                    <a:pt x="8954" y="3516"/>
                  </a:cubicBezTo>
                  <a:lnTo>
                    <a:pt x="8758" y="3641"/>
                  </a:lnTo>
                  <a:lnTo>
                    <a:pt x="8538" y="3754"/>
                  </a:lnTo>
                  <a:lnTo>
                    <a:pt x="8304" y="3856"/>
                  </a:lnTo>
                  <a:lnTo>
                    <a:pt x="8054" y="3945"/>
                  </a:lnTo>
                  <a:lnTo>
                    <a:pt x="7796" y="4014"/>
                  </a:lnTo>
                  <a:lnTo>
                    <a:pt x="7533" y="4064"/>
                  </a:lnTo>
                  <a:lnTo>
                    <a:pt x="7479" y="4184"/>
                  </a:lnTo>
                  <a:cubicBezTo>
                    <a:pt x="7454" y="4231"/>
                    <a:pt x="7429" y="4277"/>
                    <a:pt x="7404" y="4324"/>
                  </a:cubicBezTo>
                  <a:lnTo>
                    <a:pt x="7321" y="4470"/>
                  </a:lnTo>
                  <a:lnTo>
                    <a:pt x="7213" y="4628"/>
                  </a:lnTo>
                  <a:cubicBezTo>
                    <a:pt x="7175" y="4683"/>
                    <a:pt x="7138" y="4739"/>
                    <a:pt x="7100" y="4794"/>
                  </a:cubicBezTo>
                  <a:cubicBezTo>
                    <a:pt x="7060" y="4849"/>
                    <a:pt x="7019" y="4903"/>
                    <a:pt x="6979" y="4958"/>
                  </a:cubicBezTo>
                  <a:lnTo>
                    <a:pt x="6850" y="5113"/>
                  </a:lnTo>
                  <a:lnTo>
                    <a:pt x="6721" y="5265"/>
                  </a:lnTo>
                  <a:cubicBezTo>
                    <a:pt x="6681" y="5312"/>
                    <a:pt x="6640" y="5358"/>
                    <a:pt x="6600" y="5405"/>
                  </a:cubicBezTo>
                  <a:lnTo>
                    <a:pt x="6471" y="5530"/>
                  </a:lnTo>
                  <a:lnTo>
                    <a:pt x="6358" y="5641"/>
                  </a:lnTo>
                  <a:lnTo>
                    <a:pt x="6250" y="5721"/>
                  </a:lnTo>
                  <a:cubicBezTo>
                    <a:pt x="6256" y="5741"/>
                    <a:pt x="6261" y="5761"/>
                    <a:pt x="6267" y="5781"/>
                  </a:cubicBezTo>
                  <a:cubicBezTo>
                    <a:pt x="6277" y="5785"/>
                    <a:pt x="6286" y="5789"/>
                    <a:pt x="6296" y="5793"/>
                  </a:cubicBezTo>
                  <a:lnTo>
                    <a:pt x="6479" y="5754"/>
                  </a:lnTo>
                  <a:lnTo>
                    <a:pt x="6663" y="5736"/>
                  </a:lnTo>
                  <a:lnTo>
                    <a:pt x="6858" y="5736"/>
                  </a:lnTo>
                  <a:lnTo>
                    <a:pt x="7046" y="5742"/>
                  </a:lnTo>
                  <a:lnTo>
                    <a:pt x="7246" y="5748"/>
                  </a:lnTo>
                  <a:lnTo>
                    <a:pt x="7425" y="5748"/>
                  </a:lnTo>
                  <a:lnTo>
                    <a:pt x="7600" y="5733"/>
                  </a:lnTo>
                  <a:lnTo>
                    <a:pt x="7950" y="5673"/>
                  </a:lnTo>
                  <a:lnTo>
                    <a:pt x="8275" y="5596"/>
                  </a:lnTo>
                  <a:lnTo>
                    <a:pt x="8579" y="5504"/>
                  </a:lnTo>
                  <a:lnTo>
                    <a:pt x="8858" y="5390"/>
                  </a:lnTo>
                  <a:lnTo>
                    <a:pt x="9117" y="5265"/>
                  </a:lnTo>
                  <a:lnTo>
                    <a:pt x="9350" y="5119"/>
                  </a:lnTo>
                  <a:lnTo>
                    <a:pt x="9563" y="4967"/>
                  </a:lnTo>
                  <a:lnTo>
                    <a:pt x="9758" y="4794"/>
                  </a:lnTo>
                  <a:lnTo>
                    <a:pt x="9933" y="4610"/>
                  </a:lnTo>
                  <a:cubicBezTo>
                    <a:pt x="9955" y="4623"/>
                    <a:pt x="9978" y="4635"/>
                    <a:pt x="10000" y="4648"/>
                  </a:cubicBezTo>
                  <a:lnTo>
                    <a:pt x="10000" y="4660"/>
                  </a:lnTo>
                  <a:cubicBezTo>
                    <a:pt x="9968" y="4716"/>
                    <a:pt x="9936" y="4771"/>
                    <a:pt x="9904" y="4827"/>
                  </a:cubicBezTo>
                  <a:lnTo>
                    <a:pt x="9767" y="5000"/>
                  </a:lnTo>
                  <a:lnTo>
                    <a:pt x="9600" y="5173"/>
                  </a:lnTo>
                  <a:lnTo>
                    <a:pt x="9404" y="5343"/>
                  </a:lnTo>
                  <a:lnTo>
                    <a:pt x="9183" y="5504"/>
                  </a:lnTo>
                  <a:lnTo>
                    <a:pt x="8950" y="5662"/>
                  </a:lnTo>
                  <a:lnTo>
                    <a:pt x="8704" y="5802"/>
                  </a:lnTo>
                  <a:lnTo>
                    <a:pt x="8463" y="5927"/>
                  </a:lnTo>
                  <a:lnTo>
                    <a:pt x="8229" y="6025"/>
                  </a:lnTo>
                  <a:lnTo>
                    <a:pt x="8000" y="6105"/>
                  </a:lnTo>
                  <a:lnTo>
                    <a:pt x="7879" y="6132"/>
                  </a:lnTo>
                  <a:lnTo>
                    <a:pt x="7729" y="6153"/>
                  </a:lnTo>
                  <a:lnTo>
                    <a:pt x="7563" y="6177"/>
                  </a:lnTo>
                  <a:lnTo>
                    <a:pt x="7388" y="6198"/>
                  </a:lnTo>
                  <a:lnTo>
                    <a:pt x="7204" y="6219"/>
                  </a:lnTo>
                  <a:lnTo>
                    <a:pt x="7017" y="6240"/>
                  </a:lnTo>
                  <a:lnTo>
                    <a:pt x="6842" y="6263"/>
                  </a:lnTo>
                  <a:lnTo>
                    <a:pt x="6675" y="6290"/>
                  </a:lnTo>
                  <a:lnTo>
                    <a:pt x="6517" y="6329"/>
                  </a:lnTo>
                  <a:lnTo>
                    <a:pt x="6388" y="6365"/>
                  </a:lnTo>
                  <a:cubicBezTo>
                    <a:pt x="6355" y="6382"/>
                    <a:pt x="6321" y="6398"/>
                    <a:pt x="6288" y="6415"/>
                  </a:cubicBezTo>
                  <a:lnTo>
                    <a:pt x="6213" y="6475"/>
                  </a:lnTo>
                  <a:cubicBezTo>
                    <a:pt x="6173" y="6533"/>
                    <a:pt x="6132" y="6590"/>
                    <a:pt x="6092" y="6648"/>
                  </a:cubicBezTo>
                  <a:cubicBezTo>
                    <a:pt x="6064" y="6711"/>
                    <a:pt x="6036" y="6773"/>
                    <a:pt x="6008" y="6836"/>
                  </a:cubicBezTo>
                  <a:cubicBezTo>
                    <a:pt x="5986" y="6901"/>
                    <a:pt x="5964" y="6967"/>
                    <a:pt x="5942" y="7032"/>
                  </a:cubicBezTo>
                  <a:cubicBezTo>
                    <a:pt x="5929" y="7099"/>
                    <a:pt x="5917" y="7165"/>
                    <a:pt x="5904" y="7232"/>
                  </a:cubicBezTo>
                  <a:cubicBezTo>
                    <a:pt x="5899" y="7302"/>
                    <a:pt x="5893" y="7373"/>
                    <a:pt x="5888" y="7443"/>
                  </a:cubicBezTo>
                  <a:cubicBezTo>
                    <a:pt x="5885" y="7514"/>
                    <a:pt x="5882" y="7584"/>
                    <a:pt x="5879" y="7655"/>
                  </a:cubicBezTo>
                  <a:cubicBezTo>
                    <a:pt x="5882" y="7726"/>
                    <a:pt x="5885" y="7796"/>
                    <a:pt x="5888" y="7867"/>
                  </a:cubicBezTo>
                  <a:cubicBezTo>
                    <a:pt x="5893" y="7939"/>
                    <a:pt x="5899" y="8012"/>
                    <a:pt x="5904" y="8084"/>
                  </a:cubicBezTo>
                  <a:cubicBezTo>
                    <a:pt x="5911" y="8156"/>
                    <a:pt x="5918" y="8227"/>
                    <a:pt x="5925" y="8299"/>
                  </a:cubicBezTo>
                  <a:cubicBezTo>
                    <a:pt x="5933" y="8369"/>
                    <a:pt x="5942" y="8440"/>
                    <a:pt x="5950" y="8510"/>
                  </a:cubicBezTo>
                  <a:cubicBezTo>
                    <a:pt x="5951" y="8613"/>
                    <a:pt x="5953" y="8717"/>
                    <a:pt x="5954" y="8820"/>
                  </a:cubicBezTo>
                  <a:cubicBezTo>
                    <a:pt x="5947" y="8923"/>
                    <a:pt x="5940" y="9027"/>
                    <a:pt x="5933" y="9130"/>
                  </a:cubicBezTo>
                  <a:cubicBezTo>
                    <a:pt x="5921" y="9229"/>
                    <a:pt x="5908" y="9329"/>
                    <a:pt x="5896" y="9428"/>
                  </a:cubicBezTo>
                  <a:cubicBezTo>
                    <a:pt x="5881" y="9525"/>
                    <a:pt x="5865" y="9623"/>
                    <a:pt x="5850" y="9720"/>
                  </a:cubicBezTo>
                  <a:cubicBezTo>
                    <a:pt x="5819" y="10051"/>
                    <a:pt x="5825" y="10355"/>
                    <a:pt x="5794" y="10686"/>
                  </a:cubicBezTo>
                  <a:lnTo>
                    <a:pt x="4117" y="10686"/>
                  </a:lnTo>
                  <a:lnTo>
                    <a:pt x="4309" y="10293"/>
                  </a:lnTo>
                  <a:lnTo>
                    <a:pt x="4546" y="9848"/>
                  </a:lnTo>
                  <a:cubicBezTo>
                    <a:pt x="4574" y="9794"/>
                    <a:pt x="4601" y="9741"/>
                    <a:pt x="4629" y="9687"/>
                  </a:cubicBezTo>
                  <a:cubicBezTo>
                    <a:pt x="4653" y="9627"/>
                    <a:pt x="4676" y="9568"/>
                    <a:pt x="4700" y="9508"/>
                  </a:cubicBezTo>
                  <a:cubicBezTo>
                    <a:pt x="4722" y="9442"/>
                    <a:pt x="4745" y="9375"/>
                    <a:pt x="4767" y="9309"/>
                  </a:cubicBezTo>
                  <a:cubicBezTo>
                    <a:pt x="4788" y="9238"/>
                    <a:pt x="4808" y="9168"/>
                    <a:pt x="4829" y="9097"/>
                  </a:cubicBezTo>
                  <a:cubicBezTo>
                    <a:pt x="4846" y="9021"/>
                    <a:pt x="4862" y="8944"/>
                    <a:pt x="4879" y="8868"/>
                  </a:cubicBezTo>
                  <a:cubicBezTo>
                    <a:pt x="4892" y="8790"/>
                    <a:pt x="4904" y="8713"/>
                    <a:pt x="4917" y="8635"/>
                  </a:cubicBezTo>
                  <a:cubicBezTo>
                    <a:pt x="4929" y="8554"/>
                    <a:pt x="4942" y="8472"/>
                    <a:pt x="4954" y="8391"/>
                  </a:cubicBezTo>
                  <a:cubicBezTo>
                    <a:pt x="4962" y="8309"/>
                    <a:pt x="4971" y="8226"/>
                    <a:pt x="4979" y="8144"/>
                  </a:cubicBezTo>
                  <a:cubicBezTo>
                    <a:pt x="4986" y="8058"/>
                    <a:pt x="4993" y="7973"/>
                    <a:pt x="5000" y="7887"/>
                  </a:cubicBezTo>
                  <a:lnTo>
                    <a:pt x="5000" y="7634"/>
                  </a:lnTo>
                  <a:lnTo>
                    <a:pt x="5000" y="7384"/>
                  </a:lnTo>
                  <a:cubicBezTo>
                    <a:pt x="4993" y="7300"/>
                    <a:pt x="4986" y="7217"/>
                    <a:pt x="4979" y="7133"/>
                  </a:cubicBezTo>
                  <a:cubicBezTo>
                    <a:pt x="4969" y="7053"/>
                    <a:pt x="4960" y="6972"/>
                    <a:pt x="4950" y="6892"/>
                  </a:cubicBezTo>
                  <a:cubicBezTo>
                    <a:pt x="4938" y="6814"/>
                    <a:pt x="4925" y="6735"/>
                    <a:pt x="4913" y="6657"/>
                  </a:cubicBezTo>
                  <a:cubicBezTo>
                    <a:pt x="4895" y="6581"/>
                    <a:pt x="4876" y="6506"/>
                    <a:pt x="4858" y="6430"/>
                  </a:cubicBezTo>
                  <a:cubicBezTo>
                    <a:pt x="4833" y="6360"/>
                    <a:pt x="4808" y="6289"/>
                    <a:pt x="4783" y="6219"/>
                  </a:cubicBezTo>
                  <a:cubicBezTo>
                    <a:pt x="4755" y="6152"/>
                    <a:pt x="4728" y="6086"/>
                    <a:pt x="4700" y="6019"/>
                  </a:cubicBezTo>
                  <a:cubicBezTo>
                    <a:pt x="4667" y="5959"/>
                    <a:pt x="4633" y="5900"/>
                    <a:pt x="4600" y="5840"/>
                  </a:cubicBezTo>
                  <a:cubicBezTo>
                    <a:pt x="4563" y="5787"/>
                    <a:pt x="4525" y="5735"/>
                    <a:pt x="4488" y="5682"/>
                  </a:cubicBezTo>
                  <a:cubicBezTo>
                    <a:pt x="4445" y="5635"/>
                    <a:pt x="4401" y="5589"/>
                    <a:pt x="4358" y="5542"/>
                  </a:cubicBezTo>
                  <a:cubicBezTo>
                    <a:pt x="4310" y="5504"/>
                    <a:pt x="4261" y="5467"/>
                    <a:pt x="4213" y="5429"/>
                  </a:cubicBezTo>
                  <a:lnTo>
                    <a:pt x="4046" y="5343"/>
                  </a:lnTo>
                  <a:lnTo>
                    <a:pt x="3904" y="5292"/>
                  </a:lnTo>
                  <a:lnTo>
                    <a:pt x="3746" y="5271"/>
                  </a:lnTo>
                  <a:lnTo>
                    <a:pt x="3583" y="5271"/>
                  </a:lnTo>
                  <a:lnTo>
                    <a:pt x="3413" y="5286"/>
                  </a:lnTo>
                  <a:lnTo>
                    <a:pt x="3246" y="5310"/>
                  </a:lnTo>
                  <a:lnTo>
                    <a:pt x="3079" y="5343"/>
                  </a:lnTo>
                  <a:lnTo>
                    <a:pt x="2913" y="5369"/>
                  </a:lnTo>
                  <a:lnTo>
                    <a:pt x="2750" y="5396"/>
                  </a:lnTo>
                  <a:lnTo>
                    <a:pt x="2600" y="5411"/>
                  </a:lnTo>
                  <a:lnTo>
                    <a:pt x="2258" y="5423"/>
                  </a:lnTo>
                  <a:lnTo>
                    <a:pt x="1925" y="5411"/>
                  </a:lnTo>
                  <a:lnTo>
                    <a:pt x="1617" y="5384"/>
                  </a:lnTo>
                  <a:lnTo>
                    <a:pt x="1321" y="5346"/>
                  </a:lnTo>
                  <a:lnTo>
                    <a:pt x="1033" y="5298"/>
                  </a:lnTo>
                  <a:lnTo>
                    <a:pt x="758" y="5250"/>
                  </a:lnTo>
                  <a:lnTo>
                    <a:pt x="500" y="5197"/>
                  </a:lnTo>
                  <a:cubicBezTo>
                    <a:pt x="506" y="5177"/>
                    <a:pt x="511" y="5157"/>
                    <a:pt x="517" y="5137"/>
                  </a:cubicBezTo>
                  <a:lnTo>
                    <a:pt x="871" y="5173"/>
                  </a:lnTo>
                  <a:lnTo>
                    <a:pt x="1221" y="5197"/>
                  </a:lnTo>
                  <a:lnTo>
                    <a:pt x="1563" y="5206"/>
                  </a:lnTo>
                  <a:lnTo>
                    <a:pt x="1896" y="5197"/>
                  </a:lnTo>
                  <a:lnTo>
                    <a:pt x="2221" y="5164"/>
                  </a:lnTo>
                  <a:lnTo>
                    <a:pt x="2538" y="5113"/>
                  </a:lnTo>
                  <a:lnTo>
                    <a:pt x="2842" y="5045"/>
                  </a:lnTo>
                  <a:lnTo>
                    <a:pt x="3129" y="4946"/>
                  </a:lnTo>
                  <a:lnTo>
                    <a:pt x="3500" y="4815"/>
                  </a:lnTo>
                  <a:lnTo>
                    <a:pt x="2821" y="4389"/>
                  </a:lnTo>
                  <a:lnTo>
                    <a:pt x="2213" y="3912"/>
                  </a:lnTo>
                  <a:lnTo>
                    <a:pt x="1879" y="3939"/>
                  </a:lnTo>
                  <a:lnTo>
                    <a:pt x="1554" y="3939"/>
                  </a:lnTo>
                  <a:lnTo>
                    <a:pt x="1258" y="3912"/>
                  </a:lnTo>
                  <a:lnTo>
                    <a:pt x="979" y="3856"/>
                  </a:lnTo>
                  <a:lnTo>
                    <a:pt x="721" y="3775"/>
                  </a:lnTo>
                  <a:lnTo>
                    <a:pt x="496" y="3674"/>
                  </a:lnTo>
                  <a:lnTo>
                    <a:pt x="296" y="3549"/>
                  </a:lnTo>
                  <a:lnTo>
                    <a:pt x="129" y="3403"/>
                  </a:lnTo>
                  <a:lnTo>
                    <a:pt x="0" y="3245"/>
                  </a:lnTo>
                  <a:cubicBezTo>
                    <a:pt x="6" y="3236"/>
                    <a:pt x="11" y="3227"/>
                    <a:pt x="17" y="3218"/>
                  </a:cubicBezTo>
                  <a:lnTo>
                    <a:pt x="71" y="3245"/>
                  </a:lnTo>
                  <a:cubicBezTo>
                    <a:pt x="93" y="3280"/>
                    <a:pt x="116" y="3314"/>
                    <a:pt x="138" y="3349"/>
                  </a:cubicBezTo>
                  <a:lnTo>
                    <a:pt x="246" y="3439"/>
                  </a:lnTo>
                  <a:cubicBezTo>
                    <a:pt x="290" y="3469"/>
                    <a:pt x="335" y="3498"/>
                    <a:pt x="379" y="3528"/>
                  </a:cubicBezTo>
                  <a:lnTo>
                    <a:pt x="538" y="3597"/>
                  </a:lnTo>
                  <a:lnTo>
                    <a:pt x="721" y="3656"/>
                  </a:lnTo>
                  <a:lnTo>
                    <a:pt x="913" y="3701"/>
                  </a:lnTo>
                  <a:lnTo>
                    <a:pt x="1117" y="3728"/>
                  </a:lnTo>
                  <a:lnTo>
                    <a:pt x="1329" y="3737"/>
                  </a:lnTo>
                  <a:lnTo>
                    <a:pt x="1533" y="3734"/>
                  </a:lnTo>
                  <a:lnTo>
                    <a:pt x="1646" y="3722"/>
                  </a:lnTo>
                  <a:lnTo>
                    <a:pt x="1746" y="3722"/>
                  </a:lnTo>
                  <a:lnTo>
                    <a:pt x="1833" y="3710"/>
                  </a:lnTo>
                  <a:lnTo>
                    <a:pt x="1917" y="3695"/>
                  </a:lnTo>
                  <a:lnTo>
                    <a:pt x="1988" y="3662"/>
                  </a:lnTo>
                  <a:cubicBezTo>
                    <a:pt x="1921" y="3572"/>
                    <a:pt x="1855" y="3481"/>
                    <a:pt x="1788" y="3391"/>
                  </a:cubicBezTo>
                  <a:lnTo>
                    <a:pt x="1617" y="3126"/>
                  </a:lnTo>
                  <a:lnTo>
                    <a:pt x="1454" y="2849"/>
                  </a:lnTo>
                  <a:lnTo>
                    <a:pt x="1313" y="2563"/>
                  </a:lnTo>
                  <a:lnTo>
                    <a:pt x="1175" y="2253"/>
                  </a:lnTo>
                  <a:lnTo>
                    <a:pt x="1046" y="1919"/>
                  </a:lnTo>
                  <a:cubicBezTo>
                    <a:pt x="1042" y="1899"/>
                    <a:pt x="1037" y="1879"/>
                    <a:pt x="1033" y="1859"/>
                  </a:cubicBezTo>
                  <a:cubicBezTo>
                    <a:pt x="1022" y="1831"/>
                    <a:pt x="1011" y="1804"/>
                    <a:pt x="1000" y="1776"/>
                  </a:cubicBezTo>
                  <a:cubicBezTo>
                    <a:pt x="993" y="1745"/>
                    <a:pt x="986" y="1715"/>
                    <a:pt x="979" y="1684"/>
                  </a:cubicBezTo>
                  <a:cubicBezTo>
                    <a:pt x="969" y="1653"/>
                    <a:pt x="960" y="1622"/>
                    <a:pt x="950" y="1591"/>
                  </a:cubicBezTo>
                  <a:cubicBezTo>
                    <a:pt x="942" y="1557"/>
                    <a:pt x="933" y="1524"/>
                    <a:pt x="925" y="1490"/>
                  </a:cubicBezTo>
                  <a:cubicBezTo>
                    <a:pt x="922" y="1459"/>
                    <a:pt x="920" y="1428"/>
                    <a:pt x="917" y="1397"/>
                  </a:cubicBezTo>
                  <a:lnTo>
                    <a:pt x="917" y="1311"/>
                  </a:lnTo>
                  <a:cubicBezTo>
                    <a:pt x="922" y="1285"/>
                    <a:pt x="928" y="1260"/>
                    <a:pt x="933" y="1234"/>
                  </a:cubicBezTo>
                  <a:lnTo>
                    <a:pt x="963" y="1180"/>
                  </a:lnTo>
                  <a:lnTo>
                    <a:pt x="1000" y="1192"/>
                  </a:lnTo>
                  <a:cubicBezTo>
                    <a:pt x="1011" y="1293"/>
                    <a:pt x="1022" y="1395"/>
                    <a:pt x="1033" y="1496"/>
                  </a:cubicBezTo>
                  <a:cubicBezTo>
                    <a:pt x="1058" y="1597"/>
                    <a:pt x="1083" y="1699"/>
                    <a:pt x="1108" y="1800"/>
                  </a:cubicBezTo>
                  <a:cubicBezTo>
                    <a:pt x="1146" y="1899"/>
                    <a:pt x="1183" y="1999"/>
                    <a:pt x="1221" y="2098"/>
                  </a:cubicBezTo>
                  <a:cubicBezTo>
                    <a:pt x="1267" y="2189"/>
                    <a:pt x="1312" y="2281"/>
                    <a:pt x="1358" y="2372"/>
                  </a:cubicBezTo>
                  <a:lnTo>
                    <a:pt x="1508" y="2628"/>
                  </a:lnTo>
                  <a:lnTo>
                    <a:pt x="1646" y="2795"/>
                  </a:lnTo>
                  <a:cubicBezTo>
                    <a:pt x="1640" y="2797"/>
                    <a:pt x="1635" y="2799"/>
                    <a:pt x="1629" y="2801"/>
                  </a:cubicBezTo>
                  <a:lnTo>
                    <a:pt x="1629" y="2807"/>
                  </a:lnTo>
                  <a:lnTo>
                    <a:pt x="1638" y="2813"/>
                  </a:lnTo>
                  <a:cubicBezTo>
                    <a:pt x="1641" y="2814"/>
                    <a:pt x="1643" y="2815"/>
                    <a:pt x="1646" y="2816"/>
                  </a:cubicBezTo>
                  <a:cubicBezTo>
                    <a:pt x="1652" y="2818"/>
                    <a:pt x="1657" y="2820"/>
                    <a:pt x="1663" y="2822"/>
                  </a:cubicBezTo>
                  <a:cubicBezTo>
                    <a:pt x="1664" y="2826"/>
                    <a:pt x="1666" y="2830"/>
                    <a:pt x="1667" y="2834"/>
                  </a:cubicBezTo>
                  <a:cubicBezTo>
                    <a:pt x="1670" y="2836"/>
                    <a:pt x="1672" y="2838"/>
                    <a:pt x="1675" y="2840"/>
                  </a:cubicBezTo>
                  <a:cubicBezTo>
                    <a:pt x="1678" y="2843"/>
                    <a:pt x="1680" y="2846"/>
                    <a:pt x="1683" y="2849"/>
                  </a:cubicBezTo>
                  <a:lnTo>
                    <a:pt x="1683" y="2843"/>
                  </a:lnTo>
                  <a:cubicBezTo>
                    <a:pt x="1680" y="2842"/>
                    <a:pt x="1678" y="2841"/>
                    <a:pt x="1675" y="2840"/>
                  </a:cubicBezTo>
                  <a:lnTo>
                    <a:pt x="1675" y="2840"/>
                  </a:lnTo>
                  <a:cubicBezTo>
                    <a:pt x="1665" y="2825"/>
                    <a:pt x="1656" y="2810"/>
                    <a:pt x="1646" y="2795"/>
                  </a:cubicBezTo>
                  <a:lnTo>
                    <a:pt x="1746" y="2741"/>
                  </a:lnTo>
                  <a:cubicBezTo>
                    <a:pt x="1778" y="2710"/>
                    <a:pt x="1810" y="2680"/>
                    <a:pt x="1842" y="2649"/>
                  </a:cubicBezTo>
                  <a:cubicBezTo>
                    <a:pt x="1872" y="2613"/>
                    <a:pt x="1903" y="2578"/>
                    <a:pt x="1933" y="2542"/>
                  </a:cubicBezTo>
                  <a:cubicBezTo>
                    <a:pt x="1961" y="2498"/>
                    <a:pt x="1989" y="2455"/>
                    <a:pt x="2017" y="2411"/>
                  </a:cubicBezTo>
                  <a:cubicBezTo>
                    <a:pt x="2042" y="2362"/>
                    <a:pt x="2067" y="2314"/>
                    <a:pt x="2092" y="2265"/>
                  </a:cubicBezTo>
                  <a:cubicBezTo>
                    <a:pt x="2116" y="2214"/>
                    <a:pt x="2139" y="2164"/>
                    <a:pt x="2163" y="2113"/>
                  </a:cubicBezTo>
                  <a:cubicBezTo>
                    <a:pt x="2182" y="2060"/>
                    <a:pt x="2202" y="2008"/>
                    <a:pt x="2221" y="1955"/>
                  </a:cubicBezTo>
                  <a:cubicBezTo>
                    <a:pt x="2239" y="1904"/>
                    <a:pt x="2257" y="1854"/>
                    <a:pt x="2275" y="1803"/>
                  </a:cubicBezTo>
                  <a:cubicBezTo>
                    <a:pt x="2290" y="1754"/>
                    <a:pt x="2306" y="1706"/>
                    <a:pt x="2321" y="1657"/>
                  </a:cubicBezTo>
                  <a:cubicBezTo>
                    <a:pt x="2324" y="1722"/>
                    <a:pt x="2326" y="1788"/>
                    <a:pt x="2329" y="1853"/>
                  </a:cubicBezTo>
                  <a:cubicBezTo>
                    <a:pt x="2326" y="1913"/>
                    <a:pt x="2324" y="1972"/>
                    <a:pt x="2321" y="2032"/>
                  </a:cubicBezTo>
                  <a:cubicBezTo>
                    <a:pt x="2308" y="2088"/>
                    <a:pt x="2296" y="2143"/>
                    <a:pt x="2283" y="2199"/>
                  </a:cubicBezTo>
                  <a:cubicBezTo>
                    <a:pt x="2265" y="2255"/>
                    <a:pt x="2247" y="2310"/>
                    <a:pt x="2229" y="2366"/>
                  </a:cubicBezTo>
                  <a:cubicBezTo>
                    <a:pt x="2204" y="2419"/>
                    <a:pt x="2179" y="2471"/>
                    <a:pt x="2154" y="2524"/>
                  </a:cubicBezTo>
                  <a:lnTo>
                    <a:pt x="2046" y="2682"/>
                  </a:lnTo>
                  <a:lnTo>
                    <a:pt x="1796" y="3027"/>
                  </a:lnTo>
                  <a:lnTo>
                    <a:pt x="2054" y="3305"/>
                  </a:lnTo>
                  <a:lnTo>
                    <a:pt x="2333" y="3564"/>
                  </a:lnTo>
                  <a:lnTo>
                    <a:pt x="2638" y="3808"/>
                  </a:lnTo>
                  <a:lnTo>
                    <a:pt x="2963" y="4032"/>
                  </a:lnTo>
                  <a:lnTo>
                    <a:pt x="4129" y="4610"/>
                  </a:lnTo>
                  <a:cubicBezTo>
                    <a:pt x="4142" y="4603"/>
                    <a:pt x="4154" y="4596"/>
                    <a:pt x="4167" y="4589"/>
                  </a:cubicBezTo>
                  <a:cubicBezTo>
                    <a:pt x="4135" y="4504"/>
                    <a:pt x="4103" y="4418"/>
                    <a:pt x="4071" y="4333"/>
                  </a:cubicBezTo>
                  <a:cubicBezTo>
                    <a:pt x="4046" y="4241"/>
                    <a:pt x="4021" y="4150"/>
                    <a:pt x="3996" y="4058"/>
                  </a:cubicBezTo>
                  <a:cubicBezTo>
                    <a:pt x="3975" y="3959"/>
                    <a:pt x="3954" y="3859"/>
                    <a:pt x="3933" y="3760"/>
                  </a:cubicBezTo>
                  <a:cubicBezTo>
                    <a:pt x="3923" y="3659"/>
                    <a:pt x="3914" y="3557"/>
                    <a:pt x="3904" y="3456"/>
                  </a:cubicBezTo>
                  <a:cubicBezTo>
                    <a:pt x="3896" y="3350"/>
                    <a:pt x="3887" y="3244"/>
                    <a:pt x="3879" y="3138"/>
                  </a:cubicBezTo>
                  <a:lnTo>
                    <a:pt x="3879" y="2813"/>
                  </a:lnTo>
                  <a:cubicBezTo>
                    <a:pt x="3885" y="2704"/>
                    <a:pt x="3890" y="2594"/>
                    <a:pt x="3896" y="2485"/>
                  </a:cubicBezTo>
                  <a:cubicBezTo>
                    <a:pt x="3908" y="2377"/>
                    <a:pt x="3921" y="2268"/>
                    <a:pt x="3933" y="2160"/>
                  </a:cubicBezTo>
                  <a:cubicBezTo>
                    <a:pt x="3951" y="2052"/>
                    <a:pt x="3970" y="1944"/>
                    <a:pt x="3988" y="1836"/>
                  </a:cubicBezTo>
                  <a:cubicBezTo>
                    <a:pt x="4007" y="1732"/>
                    <a:pt x="4027" y="1627"/>
                    <a:pt x="4046" y="1523"/>
                  </a:cubicBezTo>
                  <a:cubicBezTo>
                    <a:pt x="4074" y="1422"/>
                    <a:pt x="4101" y="1320"/>
                    <a:pt x="4129" y="1219"/>
                  </a:cubicBezTo>
                  <a:cubicBezTo>
                    <a:pt x="4162" y="1124"/>
                    <a:pt x="4196" y="1028"/>
                    <a:pt x="4229" y="933"/>
                  </a:cubicBezTo>
                  <a:cubicBezTo>
                    <a:pt x="4264" y="843"/>
                    <a:pt x="4298" y="752"/>
                    <a:pt x="4333" y="662"/>
                  </a:cubicBezTo>
                  <a:cubicBezTo>
                    <a:pt x="4373" y="580"/>
                    <a:pt x="4414" y="499"/>
                    <a:pt x="4454" y="417"/>
                  </a:cubicBezTo>
                  <a:lnTo>
                    <a:pt x="4583" y="194"/>
                  </a:lnTo>
                  <a:lnTo>
                    <a:pt x="4738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1800"/>
            </a:p>
          </p:txBody>
        </p:sp>
        <p:sp>
          <p:nvSpPr>
            <p:cNvPr id="66" name="자유형: 도형 65">
              <a:extLst>
                <a:ext uri="{FF2B5EF4-FFF2-40B4-BE49-F238E27FC236}">
                  <a16:creationId xmlns="" xmlns:a16="http://schemas.microsoft.com/office/drawing/2014/main" id="{16C838A2-AEDB-4119-A8CA-E5F41EF25F38}"/>
                </a:ext>
              </a:extLst>
            </p:cNvPr>
            <p:cNvSpPr/>
            <p:nvPr/>
          </p:nvSpPr>
          <p:spPr>
            <a:xfrm>
              <a:off x="4938560" y="1892856"/>
              <a:ext cx="495528" cy="331718"/>
            </a:xfrm>
            <a:custGeom>
              <a:avLst/>
              <a:gdLst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47531 w 915597"/>
                <a:gd name="connsiteY17" fmla="*/ 603222 h 617714"/>
                <a:gd name="connsiteX18" fmla="*/ 314688 w 915597"/>
                <a:gd name="connsiteY18" fmla="*/ 589618 h 617714"/>
                <a:gd name="connsiteX19" fmla="*/ 260180 w 915597"/>
                <a:gd name="connsiteY19" fmla="*/ 589618 h 617714"/>
                <a:gd name="connsiteX20" fmla="*/ 267044 w 915597"/>
                <a:gd name="connsiteY20" fmla="*/ 579439 h 617714"/>
                <a:gd name="connsiteX21" fmla="*/ 274832 w 915597"/>
                <a:gd name="connsiteY21" fmla="*/ 574188 h 617714"/>
                <a:gd name="connsiteX22" fmla="*/ 224262 w 915597"/>
                <a:gd name="connsiteY22" fmla="*/ 571410 h 617714"/>
                <a:gd name="connsiteX23" fmla="*/ 123625 w 915597"/>
                <a:gd name="connsiteY23" fmla="*/ 501053 h 617714"/>
                <a:gd name="connsiteX24" fmla="*/ 24269 w 915597"/>
                <a:gd name="connsiteY24" fmla="*/ 441178 h 617714"/>
                <a:gd name="connsiteX25" fmla="*/ 45499 w 915597"/>
                <a:gd name="connsiteY25" fmla="*/ 360357 h 617714"/>
                <a:gd name="connsiteX26" fmla="*/ 668 w 915597"/>
                <a:gd name="connsiteY26" fmla="*/ 277437 h 617714"/>
                <a:gd name="connsiteX27" fmla="*/ 82541 w 915597"/>
                <a:gd name="connsiteY27" fmla="*/ 203735 h 617714"/>
                <a:gd name="connsiteX28" fmla="*/ 83324 w 915597"/>
                <a:gd name="connsiteY28" fmla="*/ 201792 h 617714"/>
                <a:gd name="connsiteX29" fmla="*/ 83324 w 915597"/>
                <a:gd name="connsiteY29" fmla="*/ 201792 h 617714"/>
                <a:gd name="connsiteX30" fmla="*/ 119794 w 915597"/>
                <a:gd name="connsiteY30" fmla="*/ 95954 h 617714"/>
                <a:gd name="connsiteX31" fmla="*/ 297213 w 915597"/>
                <a:gd name="connsiteY31" fmla="*/ 71774 h 617714"/>
                <a:gd name="connsiteX32" fmla="*/ 297253 w 915597"/>
                <a:gd name="connsiteY32" fmla="*/ 71733 h 617714"/>
                <a:gd name="connsiteX33" fmla="*/ 332536 w 915597"/>
                <a:gd name="connsiteY33" fmla="*/ 35367 h 617714"/>
                <a:gd name="connsiteX34" fmla="*/ 476093 w 915597"/>
                <a:gd name="connsiteY34" fmla="*/ 46673 h 617714"/>
                <a:gd name="connsiteX35" fmla="*/ 476730 w 915597"/>
                <a:gd name="connsiteY35" fmla="*/ 45988 h 617714"/>
                <a:gd name="connsiteX36" fmla="*/ 504752 w 915597"/>
                <a:gd name="connsiteY36" fmla="*/ 15911 h 617714"/>
                <a:gd name="connsiteX37" fmla="*/ 545795 w 915597"/>
                <a:gd name="connsiteY37" fmla="*/ 838 h 617714"/>
                <a:gd name="connsiteX38" fmla="*/ 593827 w 915597"/>
                <a:gd name="connsiteY38" fmla="*/ 6306 h 617714"/>
                <a:gd name="connsiteX39" fmla="*/ 631126 w 915597"/>
                <a:gd name="connsiteY39" fmla="*/ 32407 h 617714"/>
                <a:gd name="connsiteX40" fmla="*/ 632239 w 915597"/>
                <a:gd name="connsiteY40" fmla="*/ 33186 h 617714"/>
                <a:gd name="connsiteX41" fmla="*/ 719381 w 915597"/>
                <a:gd name="connsiteY41" fmla="*/ 459 h 617714"/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14688 w 915597"/>
                <a:gd name="connsiteY17" fmla="*/ 589618 h 617714"/>
                <a:gd name="connsiteX18" fmla="*/ 260180 w 915597"/>
                <a:gd name="connsiteY18" fmla="*/ 589618 h 617714"/>
                <a:gd name="connsiteX19" fmla="*/ 267044 w 915597"/>
                <a:gd name="connsiteY19" fmla="*/ 579439 h 617714"/>
                <a:gd name="connsiteX20" fmla="*/ 274832 w 915597"/>
                <a:gd name="connsiteY20" fmla="*/ 574188 h 617714"/>
                <a:gd name="connsiteX21" fmla="*/ 224262 w 915597"/>
                <a:gd name="connsiteY21" fmla="*/ 571410 h 617714"/>
                <a:gd name="connsiteX22" fmla="*/ 123625 w 915597"/>
                <a:gd name="connsiteY22" fmla="*/ 501053 h 617714"/>
                <a:gd name="connsiteX23" fmla="*/ 24269 w 915597"/>
                <a:gd name="connsiteY23" fmla="*/ 441178 h 617714"/>
                <a:gd name="connsiteX24" fmla="*/ 45499 w 915597"/>
                <a:gd name="connsiteY24" fmla="*/ 360357 h 617714"/>
                <a:gd name="connsiteX25" fmla="*/ 668 w 915597"/>
                <a:gd name="connsiteY25" fmla="*/ 277437 h 617714"/>
                <a:gd name="connsiteX26" fmla="*/ 82541 w 915597"/>
                <a:gd name="connsiteY26" fmla="*/ 203735 h 617714"/>
                <a:gd name="connsiteX27" fmla="*/ 83324 w 915597"/>
                <a:gd name="connsiteY27" fmla="*/ 201792 h 617714"/>
                <a:gd name="connsiteX28" fmla="*/ 83324 w 915597"/>
                <a:gd name="connsiteY28" fmla="*/ 201792 h 617714"/>
                <a:gd name="connsiteX29" fmla="*/ 119794 w 915597"/>
                <a:gd name="connsiteY29" fmla="*/ 95954 h 617714"/>
                <a:gd name="connsiteX30" fmla="*/ 297213 w 915597"/>
                <a:gd name="connsiteY30" fmla="*/ 71774 h 617714"/>
                <a:gd name="connsiteX31" fmla="*/ 297253 w 915597"/>
                <a:gd name="connsiteY31" fmla="*/ 71733 h 617714"/>
                <a:gd name="connsiteX32" fmla="*/ 332536 w 915597"/>
                <a:gd name="connsiteY32" fmla="*/ 35367 h 617714"/>
                <a:gd name="connsiteX33" fmla="*/ 476093 w 915597"/>
                <a:gd name="connsiteY33" fmla="*/ 46673 h 617714"/>
                <a:gd name="connsiteX34" fmla="*/ 476730 w 915597"/>
                <a:gd name="connsiteY34" fmla="*/ 45988 h 617714"/>
                <a:gd name="connsiteX35" fmla="*/ 504752 w 915597"/>
                <a:gd name="connsiteY35" fmla="*/ 15911 h 617714"/>
                <a:gd name="connsiteX36" fmla="*/ 545795 w 915597"/>
                <a:gd name="connsiteY36" fmla="*/ 838 h 617714"/>
                <a:gd name="connsiteX37" fmla="*/ 593827 w 915597"/>
                <a:gd name="connsiteY37" fmla="*/ 6306 h 617714"/>
                <a:gd name="connsiteX38" fmla="*/ 631126 w 915597"/>
                <a:gd name="connsiteY38" fmla="*/ 32407 h 617714"/>
                <a:gd name="connsiteX39" fmla="*/ 632239 w 915597"/>
                <a:gd name="connsiteY39" fmla="*/ 33186 h 617714"/>
                <a:gd name="connsiteX40" fmla="*/ 719381 w 915597"/>
                <a:gd name="connsiteY40" fmla="*/ 459 h 617714"/>
                <a:gd name="connsiteX0" fmla="*/ 719381 w 915597"/>
                <a:gd name="connsiteY0" fmla="*/ 459 h 615539"/>
                <a:gd name="connsiteX1" fmla="*/ 751408 w 915597"/>
                <a:gd name="connsiteY1" fmla="*/ 7787 h 615539"/>
                <a:gd name="connsiteX2" fmla="*/ 811838 w 915597"/>
                <a:gd name="connsiteY2" fmla="*/ 77078 h 615539"/>
                <a:gd name="connsiteX3" fmla="*/ 812172 w 915597"/>
                <a:gd name="connsiteY3" fmla="*/ 77249 h 615539"/>
                <a:gd name="connsiteX4" fmla="*/ 859887 w 915597"/>
                <a:gd name="connsiteY4" fmla="*/ 101779 h 615539"/>
                <a:gd name="connsiteX5" fmla="*/ 889393 w 915597"/>
                <a:gd name="connsiteY5" fmla="*/ 144328 h 615539"/>
                <a:gd name="connsiteX6" fmla="*/ 885922 w 915597"/>
                <a:gd name="connsiteY6" fmla="*/ 217250 h 615539"/>
                <a:gd name="connsiteX7" fmla="*/ 911279 w 915597"/>
                <a:gd name="connsiteY7" fmla="*/ 328746 h 615539"/>
                <a:gd name="connsiteX8" fmla="*/ 792492 w 915597"/>
                <a:gd name="connsiteY8" fmla="*/ 426344 h 615539"/>
                <a:gd name="connsiteX9" fmla="*/ 749968 w 915597"/>
                <a:gd name="connsiteY9" fmla="*/ 509973 h 615539"/>
                <a:gd name="connsiteX10" fmla="*/ 605188 w 915597"/>
                <a:gd name="connsiteY10" fmla="*/ 520099 h 615539"/>
                <a:gd name="connsiteX11" fmla="*/ 501726 w 915597"/>
                <a:gd name="connsiteY11" fmla="*/ 609316 h 615539"/>
                <a:gd name="connsiteX12" fmla="*/ 349601 w 915597"/>
                <a:gd name="connsiteY12" fmla="*/ 554858 h 615539"/>
                <a:gd name="connsiteX13" fmla="*/ 313390 w 915597"/>
                <a:gd name="connsiteY13" fmla="*/ 566554 h 615539"/>
                <a:gd name="connsiteX14" fmla="*/ 323017 w 915597"/>
                <a:gd name="connsiteY14" fmla="*/ 568497 h 615539"/>
                <a:gd name="connsiteX15" fmla="*/ 354198 w 915597"/>
                <a:gd name="connsiteY15" fmla="*/ 615539 h 615539"/>
                <a:gd name="connsiteX16" fmla="*/ 314688 w 915597"/>
                <a:gd name="connsiteY16" fmla="*/ 589618 h 615539"/>
                <a:gd name="connsiteX17" fmla="*/ 260180 w 915597"/>
                <a:gd name="connsiteY17" fmla="*/ 589618 h 615539"/>
                <a:gd name="connsiteX18" fmla="*/ 267044 w 915597"/>
                <a:gd name="connsiteY18" fmla="*/ 579439 h 615539"/>
                <a:gd name="connsiteX19" fmla="*/ 274832 w 915597"/>
                <a:gd name="connsiteY19" fmla="*/ 574188 h 615539"/>
                <a:gd name="connsiteX20" fmla="*/ 224262 w 915597"/>
                <a:gd name="connsiteY20" fmla="*/ 571410 h 615539"/>
                <a:gd name="connsiteX21" fmla="*/ 123625 w 915597"/>
                <a:gd name="connsiteY21" fmla="*/ 501053 h 615539"/>
                <a:gd name="connsiteX22" fmla="*/ 24269 w 915597"/>
                <a:gd name="connsiteY22" fmla="*/ 441178 h 615539"/>
                <a:gd name="connsiteX23" fmla="*/ 45499 w 915597"/>
                <a:gd name="connsiteY23" fmla="*/ 360357 h 615539"/>
                <a:gd name="connsiteX24" fmla="*/ 668 w 915597"/>
                <a:gd name="connsiteY24" fmla="*/ 277437 h 615539"/>
                <a:gd name="connsiteX25" fmla="*/ 82541 w 915597"/>
                <a:gd name="connsiteY25" fmla="*/ 203735 h 615539"/>
                <a:gd name="connsiteX26" fmla="*/ 83324 w 915597"/>
                <a:gd name="connsiteY26" fmla="*/ 201792 h 615539"/>
                <a:gd name="connsiteX27" fmla="*/ 83324 w 915597"/>
                <a:gd name="connsiteY27" fmla="*/ 201792 h 615539"/>
                <a:gd name="connsiteX28" fmla="*/ 119794 w 915597"/>
                <a:gd name="connsiteY28" fmla="*/ 95954 h 615539"/>
                <a:gd name="connsiteX29" fmla="*/ 297213 w 915597"/>
                <a:gd name="connsiteY29" fmla="*/ 71774 h 615539"/>
                <a:gd name="connsiteX30" fmla="*/ 297253 w 915597"/>
                <a:gd name="connsiteY30" fmla="*/ 71733 h 615539"/>
                <a:gd name="connsiteX31" fmla="*/ 332536 w 915597"/>
                <a:gd name="connsiteY31" fmla="*/ 35367 h 615539"/>
                <a:gd name="connsiteX32" fmla="*/ 476093 w 915597"/>
                <a:gd name="connsiteY32" fmla="*/ 46673 h 615539"/>
                <a:gd name="connsiteX33" fmla="*/ 476730 w 915597"/>
                <a:gd name="connsiteY33" fmla="*/ 45988 h 615539"/>
                <a:gd name="connsiteX34" fmla="*/ 504752 w 915597"/>
                <a:gd name="connsiteY34" fmla="*/ 15911 h 615539"/>
                <a:gd name="connsiteX35" fmla="*/ 545795 w 915597"/>
                <a:gd name="connsiteY35" fmla="*/ 838 h 615539"/>
                <a:gd name="connsiteX36" fmla="*/ 593827 w 915597"/>
                <a:gd name="connsiteY36" fmla="*/ 6306 h 615539"/>
                <a:gd name="connsiteX37" fmla="*/ 631126 w 915597"/>
                <a:gd name="connsiteY37" fmla="*/ 32407 h 615539"/>
                <a:gd name="connsiteX38" fmla="*/ 632239 w 915597"/>
                <a:gd name="connsiteY38" fmla="*/ 33186 h 615539"/>
                <a:gd name="connsiteX39" fmla="*/ 719381 w 915597"/>
                <a:gd name="connsiteY39" fmla="*/ 459 h 615539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0180 w 915597"/>
                <a:gd name="connsiteY16" fmla="*/ 589618 h 612922"/>
                <a:gd name="connsiteX17" fmla="*/ 267044 w 915597"/>
                <a:gd name="connsiteY17" fmla="*/ 579439 h 612922"/>
                <a:gd name="connsiteX18" fmla="*/ 274832 w 915597"/>
                <a:gd name="connsiteY18" fmla="*/ 574188 h 612922"/>
                <a:gd name="connsiteX19" fmla="*/ 224262 w 915597"/>
                <a:gd name="connsiteY19" fmla="*/ 571410 h 612922"/>
                <a:gd name="connsiteX20" fmla="*/ 123625 w 915597"/>
                <a:gd name="connsiteY20" fmla="*/ 501053 h 612922"/>
                <a:gd name="connsiteX21" fmla="*/ 24269 w 915597"/>
                <a:gd name="connsiteY21" fmla="*/ 441178 h 612922"/>
                <a:gd name="connsiteX22" fmla="*/ 45499 w 915597"/>
                <a:gd name="connsiteY22" fmla="*/ 360357 h 612922"/>
                <a:gd name="connsiteX23" fmla="*/ 668 w 915597"/>
                <a:gd name="connsiteY23" fmla="*/ 277437 h 612922"/>
                <a:gd name="connsiteX24" fmla="*/ 82541 w 915597"/>
                <a:gd name="connsiteY24" fmla="*/ 203735 h 612922"/>
                <a:gd name="connsiteX25" fmla="*/ 83324 w 915597"/>
                <a:gd name="connsiteY25" fmla="*/ 201792 h 612922"/>
                <a:gd name="connsiteX26" fmla="*/ 83324 w 915597"/>
                <a:gd name="connsiteY26" fmla="*/ 201792 h 612922"/>
                <a:gd name="connsiteX27" fmla="*/ 119794 w 915597"/>
                <a:gd name="connsiteY27" fmla="*/ 95954 h 612922"/>
                <a:gd name="connsiteX28" fmla="*/ 297213 w 915597"/>
                <a:gd name="connsiteY28" fmla="*/ 71774 h 612922"/>
                <a:gd name="connsiteX29" fmla="*/ 297253 w 915597"/>
                <a:gd name="connsiteY29" fmla="*/ 71733 h 612922"/>
                <a:gd name="connsiteX30" fmla="*/ 332536 w 915597"/>
                <a:gd name="connsiteY30" fmla="*/ 35367 h 612922"/>
                <a:gd name="connsiteX31" fmla="*/ 476093 w 915597"/>
                <a:gd name="connsiteY31" fmla="*/ 46673 h 612922"/>
                <a:gd name="connsiteX32" fmla="*/ 476730 w 915597"/>
                <a:gd name="connsiteY32" fmla="*/ 45988 h 612922"/>
                <a:gd name="connsiteX33" fmla="*/ 504752 w 915597"/>
                <a:gd name="connsiteY33" fmla="*/ 15911 h 612922"/>
                <a:gd name="connsiteX34" fmla="*/ 545795 w 915597"/>
                <a:gd name="connsiteY34" fmla="*/ 838 h 612922"/>
                <a:gd name="connsiteX35" fmla="*/ 593827 w 915597"/>
                <a:gd name="connsiteY35" fmla="*/ 6306 h 612922"/>
                <a:gd name="connsiteX36" fmla="*/ 631126 w 915597"/>
                <a:gd name="connsiteY36" fmla="*/ 32407 h 612922"/>
                <a:gd name="connsiteX37" fmla="*/ 632239 w 915597"/>
                <a:gd name="connsiteY37" fmla="*/ 33186 h 612922"/>
                <a:gd name="connsiteX38" fmla="*/ 719381 w 915597"/>
                <a:gd name="connsiteY38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7044 w 915597"/>
                <a:gd name="connsiteY16" fmla="*/ 579439 h 612922"/>
                <a:gd name="connsiteX17" fmla="*/ 274832 w 915597"/>
                <a:gd name="connsiteY17" fmla="*/ 574188 h 612922"/>
                <a:gd name="connsiteX18" fmla="*/ 224262 w 915597"/>
                <a:gd name="connsiteY18" fmla="*/ 571410 h 612922"/>
                <a:gd name="connsiteX19" fmla="*/ 123625 w 915597"/>
                <a:gd name="connsiteY19" fmla="*/ 501053 h 612922"/>
                <a:gd name="connsiteX20" fmla="*/ 24269 w 915597"/>
                <a:gd name="connsiteY20" fmla="*/ 441178 h 612922"/>
                <a:gd name="connsiteX21" fmla="*/ 45499 w 915597"/>
                <a:gd name="connsiteY21" fmla="*/ 360357 h 612922"/>
                <a:gd name="connsiteX22" fmla="*/ 668 w 915597"/>
                <a:gd name="connsiteY22" fmla="*/ 277437 h 612922"/>
                <a:gd name="connsiteX23" fmla="*/ 82541 w 915597"/>
                <a:gd name="connsiteY23" fmla="*/ 203735 h 612922"/>
                <a:gd name="connsiteX24" fmla="*/ 83324 w 915597"/>
                <a:gd name="connsiteY24" fmla="*/ 201792 h 612922"/>
                <a:gd name="connsiteX25" fmla="*/ 83324 w 915597"/>
                <a:gd name="connsiteY25" fmla="*/ 201792 h 612922"/>
                <a:gd name="connsiteX26" fmla="*/ 119794 w 915597"/>
                <a:gd name="connsiteY26" fmla="*/ 95954 h 612922"/>
                <a:gd name="connsiteX27" fmla="*/ 297213 w 915597"/>
                <a:gd name="connsiteY27" fmla="*/ 71774 h 612922"/>
                <a:gd name="connsiteX28" fmla="*/ 297253 w 915597"/>
                <a:gd name="connsiteY28" fmla="*/ 71733 h 612922"/>
                <a:gd name="connsiteX29" fmla="*/ 332536 w 915597"/>
                <a:gd name="connsiteY29" fmla="*/ 35367 h 612922"/>
                <a:gd name="connsiteX30" fmla="*/ 476093 w 915597"/>
                <a:gd name="connsiteY30" fmla="*/ 46673 h 612922"/>
                <a:gd name="connsiteX31" fmla="*/ 476730 w 915597"/>
                <a:gd name="connsiteY31" fmla="*/ 45988 h 612922"/>
                <a:gd name="connsiteX32" fmla="*/ 504752 w 915597"/>
                <a:gd name="connsiteY32" fmla="*/ 15911 h 612922"/>
                <a:gd name="connsiteX33" fmla="*/ 545795 w 915597"/>
                <a:gd name="connsiteY33" fmla="*/ 838 h 612922"/>
                <a:gd name="connsiteX34" fmla="*/ 593827 w 915597"/>
                <a:gd name="connsiteY34" fmla="*/ 6306 h 612922"/>
                <a:gd name="connsiteX35" fmla="*/ 631126 w 915597"/>
                <a:gd name="connsiteY35" fmla="*/ 32407 h 612922"/>
                <a:gd name="connsiteX36" fmla="*/ 632239 w 915597"/>
                <a:gd name="connsiteY36" fmla="*/ 33186 h 612922"/>
                <a:gd name="connsiteX37" fmla="*/ 719381 w 915597"/>
                <a:gd name="connsiteY37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267044 w 915597"/>
                <a:gd name="connsiteY15" fmla="*/ 579439 h 612922"/>
                <a:gd name="connsiteX16" fmla="*/ 274832 w 915597"/>
                <a:gd name="connsiteY16" fmla="*/ 574188 h 612922"/>
                <a:gd name="connsiteX17" fmla="*/ 224262 w 915597"/>
                <a:gd name="connsiteY17" fmla="*/ 571410 h 612922"/>
                <a:gd name="connsiteX18" fmla="*/ 123625 w 915597"/>
                <a:gd name="connsiteY18" fmla="*/ 501053 h 612922"/>
                <a:gd name="connsiteX19" fmla="*/ 24269 w 915597"/>
                <a:gd name="connsiteY19" fmla="*/ 441178 h 612922"/>
                <a:gd name="connsiteX20" fmla="*/ 45499 w 915597"/>
                <a:gd name="connsiteY20" fmla="*/ 360357 h 612922"/>
                <a:gd name="connsiteX21" fmla="*/ 668 w 915597"/>
                <a:gd name="connsiteY21" fmla="*/ 277437 h 612922"/>
                <a:gd name="connsiteX22" fmla="*/ 82541 w 915597"/>
                <a:gd name="connsiteY22" fmla="*/ 203735 h 612922"/>
                <a:gd name="connsiteX23" fmla="*/ 83324 w 915597"/>
                <a:gd name="connsiteY23" fmla="*/ 201792 h 612922"/>
                <a:gd name="connsiteX24" fmla="*/ 83324 w 915597"/>
                <a:gd name="connsiteY24" fmla="*/ 201792 h 612922"/>
                <a:gd name="connsiteX25" fmla="*/ 119794 w 915597"/>
                <a:gd name="connsiteY25" fmla="*/ 95954 h 612922"/>
                <a:gd name="connsiteX26" fmla="*/ 297213 w 915597"/>
                <a:gd name="connsiteY26" fmla="*/ 71774 h 612922"/>
                <a:gd name="connsiteX27" fmla="*/ 297253 w 915597"/>
                <a:gd name="connsiteY27" fmla="*/ 71733 h 612922"/>
                <a:gd name="connsiteX28" fmla="*/ 332536 w 915597"/>
                <a:gd name="connsiteY28" fmla="*/ 35367 h 612922"/>
                <a:gd name="connsiteX29" fmla="*/ 476093 w 915597"/>
                <a:gd name="connsiteY29" fmla="*/ 46673 h 612922"/>
                <a:gd name="connsiteX30" fmla="*/ 476730 w 915597"/>
                <a:gd name="connsiteY30" fmla="*/ 45988 h 612922"/>
                <a:gd name="connsiteX31" fmla="*/ 504752 w 915597"/>
                <a:gd name="connsiteY31" fmla="*/ 15911 h 612922"/>
                <a:gd name="connsiteX32" fmla="*/ 545795 w 915597"/>
                <a:gd name="connsiteY32" fmla="*/ 838 h 612922"/>
                <a:gd name="connsiteX33" fmla="*/ 593827 w 915597"/>
                <a:gd name="connsiteY33" fmla="*/ 6306 h 612922"/>
                <a:gd name="connsiteX34" fmla="*/ 631126 w 915597"/>
                <a:gd name="connsiteY34" fmla="*/ 32407 h 612922"/>
                <a:gd name="connsiteX35" fmla="*/ 632239 w 915597"/>
                <a:gd name="connsiteY35" fmla="*/ 33186 h 612922"/>
                <a:gd name="connsiteX36" fmla="*/ 719381 w 915597"/>
                <a:gd name="connsiteY36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67044 w 915597"/>
                <a:gd name="connsiteY14" fmla="*/ 579439 h 612922"/>
                <a:gd name="connsiteX15" fmla="*/ 274832 w 915597"/>
                <a:gd name="connsiteY15" fmla="*/ 574188 h 612922"/>
                <a:gd name="connsiteX16" fmla="*/ 224262 w 915597"/>
                <a:gd name="connsiteY16" fmla="*/ 571410 h 612922"/>
                <a:gd name="connsiteX17" fmla="*/ 123625 w 915597"/>
                <a:gd name="connsiteY17" fmla="*/ 501053 h 612922"/>
                <a:gd name="connsiteX18" fmla="*/ 24269 w 915597"/>
                <a:gd name="connsiteY18" fmla="*/ 441178 h 612922"/>
                <a:gd name="connsiteX19" fmla="*/ 45499 w 915597"/>
                <a:gd name="connsiteY19" fmla="*/ 360357 h 612922"/>
                <a:gd name="connsiteX20" fmla="*/ 668 w 915597"/>
                <a:gd name="connsiteY20" fmla="*/ 277437 h 612922"/>
                <a:gd name="connsiteX21" fmla="*/ 82541 w 915597"/>
                <a:gd name="connsiteY21" fmla="*/ 203735 h 612922"/>
                <a:gd name="connsiteX22" fmla="*/ 83324 w 915597"/>
                <a:gd name="connsiteY22" fmla="*/ 201792 h 612922"/>
                <a:gd name="connsiteX23" fmla="*/ 83324 w 915597"/>
                <a:gd name="connsiteY23" fmla="*/ 201792 h 612922"/>
                <a:gd name="connsiteX24" fmla="*/ 119794 w 915597"/>
                <a:gd name="connsiteY24" fmla="*/ 95954 h 612922"/>
                <a:gd name="connsiteX25" fmla="*/ 297213 w 915597"/>
                <a:gd name="connsiteY25" fmla="*/ 71774 h 612922"/>
                <a:gd name="connsiteX26" fmla="*/ 297253 w 915597"/>
                <a:gd name="connsiteY26" fmla="*/ 71733 h 612922"/>
                <a:gd name="connsiteX27" fmla="*/ 332536 w 915597"/>
                <a:gd name="connsiteY27" fmla="*/ 35367 h 612922"/>
                <a:gd name="connsiteX28" fmla="*/ 476093 w 915597"/>
                <a:gd name="connsiteY28" fmla="*/ 46673 h 612922"/>
                <a:gd name="connsiteX29" fmla="*/ 476730 w 915597"/>
                <a:gd name="connsiteY29" fmla="*/ 45988 h 612922"/>
                <a:gd name="connsiteX30" fmla="*/ 504752 w 915597"/>
                <a:gd name="connsiteY30" fmla="*/ 15911 h 612922"/>
                <a:gd name="connsiteX31" fmla="*/ 545795 w 915597"/>
                <a:gd name="connsiteY31" fmla="*/ 838 h 612922"/>
                <a:gd name="connsiteX32" fmla="*/ 593827 w 915597"/>
                <a:gd name="connsiteY32" fmla="*/ 6306 h 612922"/>
                <a:gd name="connsiteX33" fmla="*/ 631126 w 915597"/>
                <a:gd name="connsiteY33" fmla="*/ 32407 h 612922"/>
                <a:gd name="connsiteX34" fmla="*/ 632239 w 915597"/>
                <a:gd name="connsiteY34" fmla="*/ 33186 h 612922"/>
                <a:gd name="connsiteX35" fmla="*/ 719381 w 915597"/>
                <a:gd name="connsiteY35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74832 w 915597"/>
                <a:gd name="connsiteY14" fmla="*/ 574188 h 612922"/>
                <a:gd name="connsiteX15" fmla="*/ 224262 w 915597"/>
                <a:gd name="connsiteY15" fmla="*/ 571410 h 612922"/>
                <a:gd name="connsiteX16" fmla="*/ 123625 w 915597"/>
                <a:gd name="connsiteY16" fmla="*/ 501053 h 612922"/>
                <a:gd name="connsiteX17" fmla="*/ 24269 w 915597"/>
                <a:gd name="connsiteY17" fmla="*/ 441178 h 612922"/>
                <a:gd name="connsiteX18" fmla="*/ 45499 w 915597"/>
                <a:gd name="connsiteY18" fmla="*/ 360357 h 612922"/>
                <a:gd name="connsiteX19" fmla="*/ 668 w 915597"/>
                <a:gd name="connsiteY19" fmla="*/ 277437 h 612922"/>
                <a:gd name="connsiteX20" fmla="*/ 82541 w 915597"/>
                <a:gd name="connsiteY20" fmla="*/ 203735 h 612922"/>
                <a:gd name="connsiteX21" fmla="*/ 83324 w 915597"/>
                <a:gd name="connsiteY21" fmla="*/ 201792 h 612922"/>
                <a:gd name="connsiteX22" fmla="*/ 83324 w 915597"/>
                <a:gd name="connsiteY22" fmla="*/ 201792 h 612922"/>
                <a:gd name="connsiteX23" fmla="*/ 119794 w 915597"/>
                <a:gd name="connsiteY23" fmla="*/ 95954 h 612922"/>
                <a:gd name="connsiteX24" fmla="*/ 297213 w 915597"/>
                <a:gd name="connsiteY24" fmla="*/ 71774 h 612922"/>
                <a:gd name="connsiteX25" fmla="*/ 297253 w 915597"/>
                <a:gd name="connsiteY25" fmla="*/ 71733 h 612922"/>
                <a:gd name="connsiteX26" fmla="*/ 332536 w 915597"/>
                <a:gd name="connsiteY26" fmla="*/ 35367 h 612922"/>
                <a:gd name="connsiteX27" fmla="*/ 476093 w 915597"/>
                <a:gd name="connsiteY27" fmla="*/ 46673 h 612922"/>
                <a:gd name="connsiteX28" fmla="*/ 476730 w 915597"/>
                <a:gd name="connsiteY28" fmla="*/ 45988 h 612922"/>
                <a:gd name="connsiteX29" fmla="*/ 504752 w 915597"/>
                <a:gd name="connsiteY29" fmla="*/ 15911 h 612922"/>
                <a:gd name="connsiteX30" fmla="*/ 545795 w 915597"/>
                <a:gd name="connsiteY30" fmla="*/ 838 h 612922"/>
                <a:gd name="connsiteX31" fmla="*/ 593827 w 915597"/>
                <a:gd name="connsiteY31" fmla="*/ 6306 h 612922"/>
                <a:gd name="connsiteX32" fmla="*/ 631126 w 915597"/>
                <a:gd name="connsiteY32" fmla="*/ 32407 h 612922"/>
                <a:gd name="connsiteX33" fmla="*/ 632239 w 915597"/>
                <a:gd name="connsiteY33" fmla="*/ 33186 h 612922"/>
                <a:gd name="connsiteX34" fmla="*/ 719381 w 915597"/>
                <a:gd name="connsiteY34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24262 w 915597"/>
                <a:gd name="connsiteY14" fmla="*/ 571410 h 612922"/>
                <a:gd name="connsiteX15" fmla="*/ 123625 w 915597"/>
                <a:gd name="connsiteY15" fmla="*/ 501053 h 612922"/>
                <a:gd name="connsiteX16" fmla="*/ 24269 w 915597"/>
                <a:gd name="connsiteY16" fmla="*/ 441178 h 612922"/>
                <a:gd name="connsiteX17" fmla="*/ 45499 w 915597"/>
                <a:gd name="connsiteY17" fmla="*/ 360357 h 612922"/>
                <a:gd name="connsiteX18" fmla="*/ 668 w 915597"/>
                <a:gd name="connsiteY18" fmla="*/ 277437 h 612922"/>
                <a:gd name="connsiteX19" fmla="*/ 82541 w 915597"/>
                <a:gd name="connsiteY19" fmla="*/ 203735 h 612922"/>
                <a:gd name="connsiteX20" fmla="*/ 83324 w 915597"/>
                <a:gd name="connsiteY20" fmla="*/ 201792 h 612922"/>
                <a:gd name="connsiteX21" fmla="*/ 83324 w 915597"/>
                <a:gd name="connsiteY21" fmla="*/ 201792 h 612922"/>
                <a:gd name="connsiteX22" fmla="*/ 119794 w 915597"/>
                <a:gd name="connsiteY22" fmla="*/ 95954 h 612922"/>
                <a:gd name="connsiteX23" fmla="*/ 297213 w 915597"/>
                <a:gd name="connsiteY23" fmla="*/ 71774 h 612922"/>
                <a:gd name="connsiteX24" fmla="*/ 297253 w 915597"/>
                <a:gd name="connsiteY24" fmla="*/ 71733 h 612922"/>
                <a:gd name="connsiteX25" fmla="*/ 332536 w 915597"/>
                <a:gd name="connsiteY25" fmla="*/ 35367 h 612922"/>
                <a:gd name="connsiteX26" fmla="*/ 476093 w 915597"/>
                <a:gd name="connsiteY26" fmla="*/ 46673 h 612922"/>
                <a:gd name="connsiteX27" fmla="*/ 476730 w 915597"/>
                <a:gd name="connsiteY27" fmla="*/ 45988 h 612922"/>
                <a:gd name="connsiteX28" fmla="*/ 504752 w 915597"/>
                <a:gd name="connsiteY28" fmla="*/ 15911 h 612922"/>
                <a:gd name="connsiteX29" fmla="*/ 545795 w 915597"/>
                <a:gd name="connsiteY29" fmla="*/ 838 h 612922"/>
                <a:gd name="connsiteX30" fmla="*/ 593827 w 915597"/>
                <a:gd name="connsiteY30" fmla="*/ 6306 h 612922"/>
                <a:gd name="connsiteX31" fmla="*/ 631126 w 915597"/>
                <a:gd name="connsiteY31" fmla="*/ 32407 h 612922"/>
                <a:gd name="connsiteX32" fmla="*/ 632239 w 915597"/>
                <a:gd name="connsiteY32" fmla="*/ 33186 h 612922"/>
                <a:gd name="connsiteX33" fmla="*/ 719381 w 915597"/>
                <a:gd name="connsiteY33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15597" h="612922">
                  <a:moveTo>
                    <a:pt x="719381" y="459"/>
                  </a:moveTo>
                  <a:cubicBezTo>
                    <a:pt x="730215" y="1296"/>
                    <a:pt x="741025" y="3709"/>
                    <a:pt x="751408" y="7787"/>
                  </a:cubicBezTo>
                  <a:cubicBezTo>
                    <a:pt x="783052" y="20210"/>
                    <a:pt x="805742" y="46219"/>
                    <a:pt x="811838" y="77078"/>
                  </a:cubicBezTo>
                  <a:lnTo>
                    <a:pt x="812172" y="77249"/>
                  </a:lnTo>
                  <a:lnTo>
                    <a:pt x="859887" y="101779"/>
                  </a:lnTo>
                  <a:cubicBezTo>
                    <a:pt x="873222" y="113341"/>
                    <a:pt x="883467" y="127877"/>
                    <a:pt x="889393" y="144328"/>
                  </a:cubicBezTo>
                  <a:cubicBezTo>
                    <a:pt x="898008" y="168210"/>
                    <a:pt x="896780" y="194148"/>
                    <a:pt x="885922" y="217250"/>
                  </a:cubicBezTo>
                  <a:cubicBezTo>
                    <a:pt x="912613" y="248932"/>
                    <a:pt x="921947" y="290002"/>
                    <a:pt x="911279" y="328746"/>
                  </a:cubicBezTo>
                  <a:cubicBezTo>
                    <a:pt x="897098" y="380254"/>
                    <a:pt x="850150" y="418828"/>
                    <a:pt x="792492" y="426344"/>
                  </a:cubicBezTo>
                  <a:cubicBezTo>
                    <a:pt x="792217" y="458494"/>
                    <a:pt x="776702" y="488985"/>
                    <a:pt x="749968" y="509973"/>
                  </a:cubicBezTo>
                  <a:cubicBezTo>
                    <a:pt x="709349" y="541868"/>
                    <a:pt x="650675" y="545967"/>
                    <a:pt x="605188" y="520099"/>
                  </a:cubicBezTo>
                  <a:cubicBezTo>
                    <a:pt x="590477" y="564530"/>
                    <a:pt x="551086" y="598495"/>
                    <a:pt x="501726" y="609316"/>
                  </a:cubicBezTo>
                  <a:cubicBezTo>
                    <a:pt x="443560" y="622065"/>
                    <a:pt x="382854" y="600339"/>
                    <a:pt x="349601" y="554858"/>
                  </a:cubicBezTo>
                  <a:cubicBezTo>
                    <a:pt x="297341" y="573475"/>
                    <a:pt x="266042" y="565893"/>
                    <a:pt x="224262" y="571410"/>
                  </a:cubicBezTo>
                  <a:cubicBezTo>
                    <a:pt x="183273" y="561652"/>
                    <a:pt x="146401" y="537408"/>
                    <a:pt x="123625" y="501053"/>
                  </a:cubicBezTo>
                  <a:cubicBezTo>
                    <a:pt x="78879" y="505832"/>
                    <a:pt x="36863" y="480518"/>
                    <a:pt x="24269" y="441178"/>
                  </a:cubicBezTo>
                  <a:cubicBezTo>
                    <a:pt x="15146" y="412716"/>
                    <a:pt x="23211" y="381998"/>
                    <a:pt x="45499" y="360357"/>
                  </a:cubicBezTo>
                  <a:cubicBezTo>
                    <a:pt x="13876" y="343381"/>
                    <a:pt x="-3735" y="310806"/>
                    <a:pt x="668" y="277437"/>
                  </a:cubicBezTo>
                  <a:cubicBezTo>
                    <a:pt x="5833" y="238366"/>
                    <a:pt x="39827" y="207762"/>
                    <a:pt x="82541" y="203735"/>
                  </a:cubicBezTo>
                  <a:lnTo>
                    <a:pt x="83324" y="201792"/>
                  </a:lnTo>
                  <a:lnTo>
                    <a:pt x="83324" y="201792"/>
                  </a:lnTo>
                  <a:cubicBezTo>
                    <a:pt x="77588" y="163317"/>
                    <a:pt x="90965" y="124516"/>
                    <a:pt x="119794" y="95954"/>
                  </a:cubicBezTo>
                  <a:cubicBezTo>
                    <a:pt x="165345" y="50842"/>
                    <a:pt x="239196" y="40787"/>
                    <a:pt x="297213" y="71774"/>
                  </a:cubicBezTo>
                  <a:cubicBezTo>
                    <a:pt x="297226" y="71760"/>
                    <a:pt x="297240" y="71747"/>
                    <a:pt x="297253" y="71733"/>
                  </a:cubicBezTo>
                  <a:lnTo>
                    <a:pt x="332536" y="35367"/>
                  </a:lnTo>
                  <a:cubicBezTo>
                    <a:pt x="375215" y="8411"/>
                    <a:pt x="435739" y="10403"/>
                    <a:pt x="476093" y="46673"/>
                  </a:cubicBezTo>
                  <a:lnTo>
                    <a:pt x="476730" y="45988"/>
                  </a:lnTo>
                  <a:lnTo>
                    <a:pt x="504752" y="15911"/>
                  </a:lnTo>
                  <a:cubicBezTo>
                    <a:pt x="516722" y="8038"/>
                    <a:pt x="530756" y="2780"/>
                    <a:pt x="545795" y="838"/>
                  </a:cubicBezTo>
                  <a:cubicBezTo>
                    <a:pt x="562347" y="-1304"/>
                    <a:pt x="578889" y="717"/>
                    <a:pt x="593827" y="6306"/>
                  </a:cubicBezTo>
                  <a:lnTo>
                    <a:pt x="631126" y="32407"/>
                  </a:lnTo>
                  <a:lnTo>
                    <a:pt x="632239" y="33186"/>
                  </a:lnTo>
                  <a:cubicBezTo>
                    <a:pt x="654179" y="9637"/>
                    <a:pt x="686881" y="-2050"/>
                    <a:pt x="719381" y="45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7" name="자유형: 도형 66">
              <a:extLst>
                <a:ext uri="{FF2B5EF4-FFF2-40B4-BE49-F238E27FC236}">
                  <a16:creationId xmlns="" xmlns:a16="http://schemas.microsoft.com/office/drawing/2014/main" id="{E02DEDBE-11F1-49D2-8A65-99493EBFFD84}"/>
                </a:ext>
              </a:extLst>
            </p:cNvPr>
            <p:cNvSpPr/>
            <p:nvPr/>
          </p:nvSpPr>
          <p:spPr>
            <a:xfrm>
              <a:off x="5111659" y="1454324"/>
              <a:ext cx="644858" cy="431683"/>
            </a:xfrm>
            <a:custGeom>
              <a:avLst/>
              <a:gdLst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47531 w 915597"/>
                <a:gd name="connsiteY17" fmla="*/ 603222 h 617714"/>
                <a:gd name="connsiteX18" fmla="*/ 314688 w 915597"/>
                <a:gd name="connsiteY18" fmla="*/ 589618 h 617714"/>
                <a:gd name="connsiteX19" fmla="*/ 260180 w 915597"/>
                <a:gd name="connsiteY19" fmla="*/ 589618 h 617714"/>
                <a:gd name="connsiteX20" fmla="*/ 267044 w 915597"/>
                <a:gd name="connsiteY20" fmla="*/ 579439 h 617714"/>
                <a:gd name="connsiteX21" fmla="*/ 274832 w 915597"/>
                <a:gd name="connsiteY21" fmla="*/ 574188 h 617714"/>
                <a:gd name="connsiteX22" fmla="*/ 224262 w 915597"/>
                <a:gd name="connsiteY22" fmla="*/ 571410 h 617714"/>
                <a:gd name="connsiteX23" fmla="*/ 123625 w 915597"/>
                <a:gd name="connsiteY23" fmla="*/ 501053 h 617714"/>
                <a:gd name="connsiteX24" fmla="*/ 24269 w 915597"/>
                <a:gd name="connsiteY24" fmla="*/ 441178 h 617714"/>
                <a:gd name="connsiteX25" fmla="*/ 45499 w 915597"/>
                <a:gd name="connsiteY25" fmla="*/ 360357 h 617714"/>
                <a:gd name="connsiteX26" fmla="*/ 668 w 915597"/>
                <a:gd name="connsiteY26" fmla="*/ 277437 h 617714"/>
                <a:gd name="connsiteX27" fmla="*/ 82541 w 915597"/>
                <a:gd name="connsiteY27" fmla="*/ 203735 h 617714"/>
                <a:gd name="connsiteX28" fmla="*/ 83324 w 915597"/>
                <a:gd name="connsiteY28" fmla="*/ 201792 h 617714"/>
                <a:gd name="connsiteX29" fmla="*/ 83324 w 915597"/>
                <a:gd name="connsiteY29" fmla="*/ 201792 h 617714"/>
                <a:gd name="connsiteX30" fmla="*/ 119794 w 915597"/>
                <a:gd name="connsiteY30" fmla="*/ 95954 h 617714"/>
                <a:gd name="connsiteX31" fmla="*/ 297213 w 915597"/>
                <a:gd name="connsiteY31" fmla="*/ 71774 h 617714"/>
                <a:gd name="connsiteX32" fmla="*/ 297253 w 915597"/>
                <a:gd name="connsiteY32" fmla="*/ 71733 h 617714"/>
                <a:gd name="connsiteX33" fmla="*/ 332536 w 915597"/>
                <a:gd name="connsiteY33" fmla="*/ 35367 h 617714"/>
                <a:gd name="connsiteX34" fmla="*/ 476093 w 915597"/>
                <a:gd name="connsiteY34" fmla="*/ 46673 h 617714"/>
                <a:gd name="connsiteX35" fmla="*/ 476730 w 915597"/>
                <a:gd name="connsiteY35" fmla="*/ 45988 h 617714"/>
                <a:gd name="connsiteX36" fmla="*/ 504752 w 915597"/>
                <a:gd name="connsiteY36" fmla="*/ 15911 h 617714"/>
                <a:gd name="connsiteX37" fmla="*/ 545795 w 915597"/>
                <a:gd name="connsiteY37" fmla="*/ 838 h 617714"/>
                <a:gd name="connsiteX38" fmla="*/ 593827 w 915597"/>
                <a:gd name="connsiteY38" fmla="*/ 6306 h 617714"/>
                <a:gd name="connsiteX39" fmla="*/ 631126 w 915597"/>
                <a:gd name="connsiteY39" fmla="*/ 32407 h 617714"/>
                <a:gd name="connsiteX40" fmla="*/ 632239 w 915597"/>
                <a:gd name="connsiteY40" fmla="*/ 33186 h 617714"/>
                <a:gd name="connsiteX41" fmla="*/ 719381 w 915597"/>
                <a:gd name="connsiteY41" fmla="*/ 459 h 617714"/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14688 w 915597"/>
                <a:gd name="connsiteY17" fmla="*/ 589618 h 617714"/>
                <a:gd name="connsiteX18" fmla="*/ 260180 w 915597"/>
                <a:gd name="connsiteY18" fmla="*/ 589618 h 617714"/>
                <a:gd name="connsiteX19" fmla="*/ 267044 w 915597"/>
                <a:gd name="connsiteY19" fmla="*/ 579439 h 617714"/>
                <a:gd name="connsiteX20" fmla="*/ 274832 w 915597"/>
                <a:gd name="connsiteY20" fmla="*/ 574188 h 617714"/>
                <a:gd name="connsiteX21" fmla="*/ 224262 w 915597"/>
                <a:gd name="connsiteY21" fmla="*/ 571410 h 617714"/>
                <a:gd name="connsiteX22" fmla="*/ 123625 w 915597"/>
                <a:gd name="connsiteY22" fmla="*/ 501053 h 617714"/>
                <a:gd name="connsiteX23" fmla="*/ 24269 w 915597"/>
                <a:gd name="connsiteY23" fmla="*/ 441178 h 617714"/>
                <a:gd name="connsiteX24" fmla="*/ 45499 w 915597"/>
                <a:gd name="connsiteY24" fmla="*/ 360357 h 617714"/>
                <a:gd name="connsiteX25" fmla="*/ 668 w 915597"/>
                <a:gd name="connsiteY25" fmla="*/ 277437 h 617714"/>
                <a:gd name="connsiteX26" fmla="*/ 82541 w 915597"/>
                <a:gd name="connsiteY26" fmla="*/ 203735 h 617714"/>
                <a:gd name="connsiteX27" fmla="*/ 83324 w 915597"/>
                <a:gd name="connsiteY27" fmla="*/ 201792 h 617714"/>
                <a:gd name="connsiteX28" fmla="*/ 83324 w 915597"/>
                <a:gd name="connsiteY28" fmla="*/ 201792 h 617714"/>
                <a:gd name="connsiteX29" fmla="*/ 119794 w 915597"/>
                <a:gd name="connsiteY29" fmla="*/ 95954 h 617714"/>
                <a:gd name="connsiteX30" fmla="*/ 297213 w 915597"/>
                <a:gd name="connsiteY30" fmla="*/ 71774 h 617714"/>
                <a:gd name="connsiteX31" fmla="*/ 297253 w 915597"/>
                <a:gd name="connsiteY31" fmla="*/ 71733 h 617714"/>
                <a:gd name="connsiteX32" fmla="*/ 332536 w 915597"/>
                <a:gd name="connsiteY32" fmla="*/ 35367 h 617714"/>
                <a:gd name="connsiteX33" fmla="*/ 476093 w 915597"/>
                <a:gd name="connsiteY33" fmla="*/ 46673 h 617714"/>
                <a:gd name="connsiteX34" fmla="*/ 476730 w 915597"/>
                <a:gd name="connsiteY34" fmla="*/ 45988 h 617714"/>
                <a:gd name="connsiteX35" fmla="*/ 504752 w 915597"/>
                <a:gd name="connsiteY35" fmla="*/ 15911 h 617714"/>
                <a:gd name="connsiteX36" fmla="*/ 545795 w 915597"/>
                <a:gd name="connsiteY36" fmla="*/ 838 h 617714"/>
                <a:gd name="connsiteX37" fmla="*/ 593827 w 915597"/>
                <a:gd name="connsiteY37" fmla="*/ 6306 h 617714"/>
                <a:gd name="connsiteX38" fmla="*/ 631126 w 915597"/>
                <a:gd name="connsiteY38" fmla="*/ 32407 h 617714"/>
                <a:gd name="connsiteX39" fmla="*/ 632239 w 915597"/>
                <a:gd name="connsiteY39" fmla="*/ 33186 h 617714"/>
                <a:gd name="connsiteX40" fmla="*/ 719381 w 915597"/>
                <a:gd name="connsiteY40" fmla="*/ 459 h 617714"/>
                <a:gd name="connsiteX0" fmla="*/ 719381 w 915597"/>
                <a:gd name="connsiteY0" fmla="*/ 459 h 615539"/>
                <a:gd name="connsiteX1" fmla="*/ 751408 w 915597"/>
                <a:gd name="connsiteY1" fmla="*/ 7787 h 615539"/>
                <a:gd name="connsiteX2" fmla="*/ 811838 w 915597"/>
                <a:gd name="connsiteY2" fmla="*/ 77078 h 615539"/>
                <a:gd name="connsiteX3" fmla="*/ 812172 w 915597"/>
                <a:gd name="connsiteY3" fmla="*/ 77249 h 615539"/>
                <a:gd name="connsiteX4" fmla="*/ 859887 w 915597"/>
                <a:gd name="connsiteY4" fmla="*/ 101779 h 615539"/>
                <a:gd name="connsiteX5" fmla="*/ 889393 w 915597"/>
                <a:gd name="connsiteY5" fmla="*/ 144328 h 615539"/>
                <a:gd name="connsiteX6" fmla="*/ 885922 w 915597"/>
                <a:gd name="connsiteY6" fmla="*/ 217250 h 615539"/>
                <a:gd name="connsiteX7" fmla="*/ 911279 w 915597"/>
                <a:gd name="connsiteY7" fmla="*/ 328746 h 615539"/>
                <a:gd name="connsiteX8" fmla="*/ 792492 w 915597"/>
                <a:gd name="connsiteY8" fmla="*/ 426344 h 615539"/>
                <a:gd name="connsiteX9" fmla="*/ 749968 w 915597"/>
                <a:gd name="connsiteY9" fmla="*/ 509973 h 615539"/>
                <a:gd name="connsiteX10" fmla="*/ 605188 w 915597"/>
                <a:gd name="connsiteY10" fmla="*/ 520099 h 615539"/>
                <a:gd name="connsiteX11" fmla="*/ 501726 w 915597"/>
                <a:gd name="connsiteY11" fmla="*/ 609316 h 615539"/>
                <a:gd name="connsiteX12" fmla="*/ 349601 w 915597"/>
                <a:gd name="connsiteY12" fmla="*/ 554858 h 615539"/>
                <a:gd name="connsiteX13" fmla="*/ 313390 w 915597"/>
                <a:gd name="connsiteY13" fmla="*/ 566554 h 615539"/>
                <a:gd name="connsiteX14" fmla="*/ 323017 w 915597"/>
                <a:gd name="connsiteY14" fmla="*/ 568497 h 615539"/>
                <a:gd name="connsiteX15" fmla="*/ 354198 w 915597"/>
                <a:gd name="connsiteY15" fmla="*/ 615539 h 615539"/>
                <a:gd name="connsiteX16" fmla="*/ 314688 w 915597"/>
                <a:gd name="connsiteY16" fmla="*/ 589618 h 615539"/>
                <a:gd name="connsiteX17" fmla="*/ 260180 w 915597"/>
                <a:gd name="connsiteY17" fmla="*/ 589618 h 615539"/>
                <a:gd name="connsiteX18" fmla="*/ 267044 w 915597"/>
                <a:gd name="connsiteY18" fmla="*/ 579439 h 615539"/>
                <a:gd name="connsiteX19" fmla="*/ 274832 w 915597"/>
                <a:gd name="connsiteY19" fmla="*/ 574188 h 615539"/>
                <a:gd name="connsiteX20" fmla="*/ 224262 w 915597"/>
                <a:gd name="connsiteY20" fmla="*/ 571410 h 615539"/>
                <a:gd name="connsiteX21" fmla="*/ 123625 w 915597"/>
                <a:gd name="connsiteY21" fmla="*/ 501053 h 615539"/>
                <a:gd name="connsiteX22" fmla="*/ 24269 w 915597"/>
                <a:gd name="connsiteY22" fmla="*/ 441178 h 615539"/>
                <a:gd name="connsiteX23" fmla="*/ 45499 w 915597"/>
                <a:gd name="connsiteY23" fmla="*/ 360357 h 615539"/>
                <a:gd name="connsiteX24" fmla="*/ 668 w 915597"/>
                <a:gd name="connsiteY24" fmla="*/ 277437 h 615539"/>
                <a:gd name="connsiteX25" fmla="*/ 82541 w 915597"/>
                <a:gd name="connsiteY25" fmla="*/ 203735 h 615539"/>
                <a:gd name="connsiteX26" fmla="*/ 83324 w 915597"/>
                <a:gd name="connsiteY26" fmla="*/ 201792 h 615539"/>
                <a:gd name="connsiteX27" fmla="*/ 83324 w 915597"/>
                <a:gd name="connsiteY27" fmla="*/ 201792 h 615539"/>
                <a:gd name="connsiteX28" fmla="*/ 119794 w 915597"/>
                <a:gd name="connsiteY28" fmla="*/ 95954 h 615539"/>
                <a:gd name="connsiteX29" fmla="*/ 297213 w 915597"/>
                <a:gd name="connsiteY29" fmla="*/ 71774 h 615539"/>
                <a:gd name="connsiteX30" fmla="*/ 297253 w 915597"/>
                <a:gd name="connsiteY30" fmla="*/ 71733 h 615539"/>
                <a:gd name="connsiteX31" fmla="*/ 332536 w 915597"/>
                <a:gd name="connsiteY31" fmla="*/ 35367 h 615539"/>
                <a:gd name="connsiteX32" fmla="*/ 476093 w 915597"/>
                <a:gd name="connsiteY32" fmla="*/ 46673 h 615539"/>
                <a:gd name="connsiteX33" fmla="*/ 476730 w 915597"/>
                <a:gd name="connsiteY33" fmla="*/ 45988 h 615539"/>
                <a:gd name="connsiteX34" fmla="*/ 504752 w 915597"/>
                <a:gd name="connsiteY34" fmla="*/ 15911 h 615539"/>
                <a:gd name="connsiteX35" fmla="*/ 545795 w 915597"/>
                <a:gd name="connsiteY35" fmla="*/ 838 h 615539"/>
                <a:gd name="connsiteX36" fmla="*/ 593827 w 915597"/>
                <a:gd name="connsiteY36" fmla="*/ 6306 h 615539"/>
                <a:gd name="connsiteX37" fmla="*/ 631126 w 915597"/>
                <a:gd name="connsiteY37" fmla="*/ 32407 h 615539"/>
                <a:gd name="connsiteX38" fmla="*/ 632239 w 915597"/>
                <a:gd name="connsiteY38" fmla="*/ 33186 h 615539"/>
                <a:gd name="connsiteX39" fmla="*/ 719381 w 915597"/>
                <a:gd name="connsiteY39" fmla="*/ 459 h 615539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0180 w 915597"/>
                <a:gd name="connsiteY16" fmla="*/ 589618 h 612922"/>
                <a:gd name="connsiteX17" fmla="*/ 267044 w 915597"/>
                <a:gd name="connsiteY17" fmla="*/ 579439 h 612922"/>
                <a:gd name="connsiteX18" fmla="*/ 274832 w 915597"/>
                <a:gd name="connsiteY18" fmla="*/ 574188 h 612922"/>
                <a:gd name="connsiteX19" fmla="*/ 224262 w 915597"/>
                <a:gd name="connsiteY19" fmla="*/ 571410 h 612922"/>
                <a:gd name="connsiteX20" fmla="*/ 123625 w 915597"/>
                <a:gd name="connsiteY20" fmla="*/ 501053 h 612922"/>
                <a:gd name="connsiteX21" fmla="*/ 24269 w 915597"/>
                <a:gd name="connsiteY21" fmla="*/ 441178 h 612922"/>
                <a:gd name="connsiteX22" fmla="*/ 45499 w 915597"/>
                <a:gd name="connsiteY22" fmla="*/ 360357 h 612922"/>
                <a:gd name="connsiteX23" fmla="*/ 668 w 915597"/>
                <a:gd name="connsiteY23" fmla="*/ 277437 h 612922"/>
                <a:gd name="connsiteX24" fmla="*/ 82541 w 915597"/>
                <a:gd name="connsiteY24" fmla="*/ 203735 h 612922"/>
                <a:gd name="connsiteX25" fmla="*/ 83324 w 915597"/>
                <a:gd name="connsiteY25" fmla="*/ 201792 h 612922"/>
                <a:gd name="connsiteX26" fmla="*/ 83324 w 915597"/>
                <a:gd name="connsiteY26" fmla="*/ 201792 h 612922"/>
                <a:gd name="connsiteX27" fmla="*/ 119794 w 915597"/>
                <a:gd name="connsiteY27" fmla="*/ 95954 h 612922"/>
                <a:gd name="connsiteX28" fmla="*/ 297213 w 915597"/>
                <a:gd name="connsiteY28" fmla="*/ 71774 h 612922"/>
                <a:gd name="connsiteX29" fmla="*/ 297253 w 915597"/>
                <a:gd name="connsiteY29" fmla="*/ 71733 h 612922"/>
                <a:gd name="connsiteX30" fmla="*/ 332536 w 915597"/>
                <a:gd name="connsiteY30" fmla="*/ 35367 h 612922"/>
                <a:gd name="connsiteX31" fmla="*/ 476093 w 915597"/>
                <a:gd name="connsiteY31" fmla="*/ 46673 h 612922"/>
                <a:gd name="connsiteX32" fmla="*/ 476730 w 915597"/>
                <a:gd name="connsiteY32" fmla="*/ 45988 h 612922"/>
                <a:gd name="connsiteX33" fmla="*/ 504752 w 915597"/>
                <a:gd name="connsiteY33" fmla="*/ 15911 h 612922"/>
                <a:gd name="connsiteX34" fmla="*/ 545795 w 915597"/>
                <a:gd name="connsiteY34" fmla="*/ 838 h 612922"/>
                <a:gd name="connsiteX35" fmla="*/ 593827 w 915597"/>
                <a:gd name="connsiteY35" fmla="*/ 6306 h 612922"/>
                <a:gd name="connsiteX36" fmla="*/ 631126 w 915597"/>
                <a:gd name="connsiteY36" fmla="*/ 32407 h 612922"/>
                <a:gd name="connsiteX37" fmla="*/ 632239 w 915597"/>
                <a:gd name="connsiteY37" fmla="*/ 33186 h 612922"/>
                <a:gd name="connsiteX38" fmla="*/ 719381 w 915597"/>
                <a:gd name="connsiteY38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7044 w 915597"/>
                <a:gd name="connsiteY16" fmla="*/ 579439 h 612922"/>
                <a:gd name="connsiteX17" fmla="*/ 274832 w 915597"/>
                <a:gd name="connsiteY17" fmla="*/ 574188 h 612922"/>
                <a:gd name="connsiteX18" fmla="*/ 224262 w 915597"/>
                <a:gd name="connsiteY18" fmla="*/ 571410 h 612922"/>
                <a:gd name="connsiteX19" fmla="*/ 123625 w 915597"/>
                <a:gd name="connsiteY19" fmla="*/ 501053 h 612922"/>
                <a:gd name="connsiteX20" fmla="*/ 24269 w 915597"/>
                <a:gd name="connsiteY20" fmla="*/ 441178 h 612922"/>
                <a:gd name="connsiteX21" fmla="*/ 45499 w 915597"/>
                <a:gd name="connsiteY21" fmla="*/ 360357 h 612922"/>
                <a:gd name="connsiteX22" fmla="*/ 668 w 915597"/>
                <a:gd name="connsiteY22" fmla="*/ 277437 h 612922"/>
                <a:gd name="connsiteX23" fmla="*/ 82541 w 915597"/>
                <a:gd name="connsiteY23" fmla="*/ 203735 h 612922"/>
                <a:gd name="connsiteX24" fmla="*/ 83324 w 915597"/>
                <a:gd name="connsiteY24" fmla="*/ 201792 h 612922"/>
                <a:gd name="connsiteX25" fmla="*/ 83324 w 915597"/>
                <a:gd name="connsiteY25" fmla="*/ 201792 h 612922"/>
                <a:gd name="connsiteX26" fmla="*/ 119794 w 915597"/>
                <a:gd name="connsiteY26" fmla="*/ 95954 h 612922"/>
                <a:gd name="connsiteX27" fmla="*/ 297213 w 915597"/>
                <a:gd name="connsiteY27" fmla="*/ 71774 h 612922"/>
                <a:gd name="connsiteX28" fmla="*/ 297253 w 915597"/>
                <a:gd name="connsiteY28" fmla="*/ 71733 h 612922"/>
                <a:gd name="connsiteX29" fmla="*/ 332536 w 915597"/>
                <a:gd name="connsiteY29" fmla="*/ 35367 h 612922"/>
                <a:gd name="connsiteX30" fmla="*/ 476093 w 915597"/>
                <a:gd name="connsiteY30" fmla="*/ 46673 h 612922"/>
                <a:gd name="connsiteX31" fmla="*/ 476730 w 915597"/>
                <a:gd name="connsiteY31" fmla="*/ 45988 h 612922"/>
                <a:gd name="connsiteX32" fmla="*/ 504752 w 915597"/>
                <a:gd name="connsiteY32" fmla="*/ 15911 h 612922"/>
                <a:gd name="connsiteX33" fmla="*/ 545795 w 915597"/>
                <a:gd name="connsiteY33" fmla="*/ 838 h 612922"/>
                <a:gd name="connsiteX34" fmla="*/ 593827 w 915597"/>
                <a:gd name="connsiteY34" fmla="*/ 6306 h 612922"/>
                <a:gd name="connsiteX35" fmla="*/ 631126 w 915597"/>
                <a:gd name="connsiteY35" fmla="*/ 32407 h 612922"/>
                <a:gd name="connsiteX36" fmla="*/ 632239 w 915597"/>
                <a:gd name="connsiteY36" fmla="*/ 33186 h 612922"/>
                <a:gd name="connsiteX37" fmla="*/ 719381 w 915597"/>
                <a:gd name="connsiteY37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267044 w 915597"/>
                <a:gd name="connsiteY15" fmla="*/ 579439 h 612922"/>
                <a:gd name="connsiteX16" fmla="*/ 274832 w 915597"/>
                <a:gd name="connsiteY16" fmla="*/ 574188 h 612922"/>
                <a:gd name="connsiteX17" fmla="*/ 224262 w 915597"/>
                <a:gd name="connsiteY17" fmla="*/ 571410 h 612922"/>
                <a:gd name="connsiteX18" fmla="*/ 123625 w 915597"/>
                <a:gd name="connsiteY18" fmla="*/ 501053 h 612922"/>
                <a:gd name="connsiteX19" fmla="*/ 24269 w 915597"/>
                <a:gd name="connsiteY19" fmla="*/ 441178 h 612922"/>
                <a:gd name="connsiteX20" fmla="*/ 45499 w 915597"/>
                <a:gd name="connsiteY20" fmla="*/ 360357 h 612922"/>
                <a:gd name="connsiteX21" fmla="*/ 668 w 915597"/>
                <a:gd name="connsiteY21" fmla="*/ 277437 h 612922"/>
                <a:gd name="connsiteX22" fmla="*/ 82541 w 915597"/>
                <a:gd name="connsiteY22" fmla="*/ 203735 h 612922"/>
                <a:gd name="connsiteX23" fmla="*/ 83324 w 915597"/>
                <a:gd name="connsiteY23" fmla="*/ 201792 h 612922"/>
                <a:gd name="connsiteX24" fmla="*/ 83324 w 915597"/>
                <a:gd name="connsiteY24" fmla="*/ 201792 h 612922"/>
                <a:gd name="connsiteX25" fmla="*/ 119794 w 915597"/>
                <a:gd name="connsiteY25" fmla="*/ 95954 h 612922"/>
                <a:gd name="connsiteX26" fmla="*/ 297213 w 915597"/>
                <a:gd name="connsiteY26" fmla="*/ 71774 h 612922"/>
                <a:gd name="connsiteX27" fmla="*/ 297253 w 915597"/>
                <a:gd name="connsiteY27" fmla="*/ 71733 h 612922"/>
                <a:gd name="connsiteX28" fmla="*/ 332536 w 915597"/>
                <a:gd name="connsiteY28" fmla="*/ 35367 h 612922"/>
                <a:gd name="connsiteX29" fmla="*/ 476093 w 915597"/>
                <a:gd name="connsiteY29" fmla="*/ 46673 h 612922"/>
                <a:gd name="connsiteX30" fmla="*/ 476730 w 915597"/>
                <a:gd name="connsiteY30" fmla="*/ 45988 h 612922"/>
                <a:gd name="connsiteX31" fmla="*/ 504752 w 915597"/>
                <a:gd name="connsiteY31" fmla="*/ 15911 h 612922"/>
                <a:gd name="connsiteX32" fmla="*/ 545795 w 915597"/>
                <a:gd name="connsiteY32" fmla="*/ 838 h 612922"/>
                <a:gd name="connsiteX33" fmla="*/ 593827 w 915597"/>
                <a:gd name="connsiteY33" fmla="*/ 6306 h 612922"/>
                <a:gd name="connsiteX34" fmla="*/ 631126 w 915597"/>
                <a:gd name="connsiteY34" fmla="*/ 32407 h 612922"/>
                <a:gd name="connsiteX35" fmla="*/ 632239 w 915597"/>
                <a:gd name="connsiteY35" fmla="*/ 33186 h 612922"/>
                <a:gd name="connsiteX36" fmla="*/ 719381 w 915597"/>
                <a:gd name="connsiteY36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67044 w 915597"/>
                <a:gd name="connsiteY14" fmla="*/ 579439 h 612922"/>
                <a:gd name="connsiteX15" fmla="*/ 274832 w 915597"/>
                <a:gd name="connsiteY15" fmla="*/ 574188 h 612922"/>
                <a:gd name="connsiteX16" fmla="*/ 224262 w 915597"/>
                <a:gd name="connsiteY16" fmla="*/ 571410 h 612922"/>
                <a:gd name="connsiteX17" fmla="*/ 123625 w 915597"/>
                <a:gd name="connsiteY17" fmla="*/ 501053 h 612922"/>
                <a:gd name="connsiteX18" fmla="*/ 24269 w 915597"/>
                <a:gd name="connsiteY18" fmla="*/ 441178 h 612922"/>
                <a:gd name="connsiteX19" fmla="*/ 45499 w 915597"/>
                <a:gd name="connsiteY19" fmla="*/ 360357 h 612922"/>
                <a:gd name="connsiteX20" fmla="*/ 668 w 915597"/>
                <a:gd name="connsiteY20" fmla="*/ 277437 h 612922"/>
                <a:gd name="connsiteX21" fmla="*/ 82541 w 915597"/>
                <a:gd name="connsiteY21" fmla="*/ 203735 h 612922"/>
                <a:gd name="connsiteX22" fmla="*/ 83324 w 915597"/>
                <a:gd name="connsiteY22" fmla="*/ 201792 h 612922"/>
                <a:gd name="connsiteX23" fmla="*/ 83324 w 915597"/>
                <a:gd name="connsiteY23" fmla="*/ 201792 h 612922"/>
                <a:gd name="connsiteX24" fmla="*/ 119794 w 915597"/>
                <a:gd name="connsiteY24" fmla="*/ 95954 h 612922"/>
                <a:gd name="connsiteX25" fmla="*/ 297213 w 915597"/>
                <a:gd name="connsiteY25" fmla="*/ 71774 h 612922"/>
                <a:gd name="connsiteX26" fmla="*/ 297253 w 915597"/>
                <a:gd name="connsiteY26" fmla="*/ 71733 h 612922"/>
                <a:gd name="connsiteX27" fmla="*/ 332536 w 915597"/>
                <a:gd name="connsiteY27" fmla="*/ 35367 h 612922"/>
                <a:gd name="connsiteX28" fmla="*/ 476093 w 915597"/>
                <a:gd name="connsiteY28" fmla="*/ 46673 h 612922"/>
                <a:gd name="connsiteX29" fmla="*/ 476730 w 915597"/>
                <a:gd name="connsiteY29" fmla="*/ 45988 h 612922"/>
                <a:gd name="connsiteX30" fmla="*/ 504752 w 915597"/>
                <a:gd name="connsiteY30" fmla="*/ 15911 h 612922"/>
                <a:gd name="connsiteX31" fmla="*/ 545795 w 915597"/>
                <a:gd name="connsiteY31" fmla="*/ 838 h 612922"/>
                <a:gd name="connsiteX32" fmla="*/ 593827 w 915597"/>
                <a:gd name="connsiteY32" fmla="*/ 6306 h 612922"/>
                <a:gd name="connsiteX33" fmla="*/ 631126 w 915597"/>
                <a:gd name="connsiteY33" fmla="*/ 32407 h 612922"/>
                <a:gd name="connsiteX34" fmla="*/ 632239 w 915597"/>
                <a:gd name="connsiteY34" fmla="*/ 33186 h 612922"/>
                <a:gd name="connsiteX35" fmla="*/ 719381 w 915597"/>
                <a:gd name="connsiteY35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74832 w 915597"/>
                <a:gd name="connsiteY14" fmla="*/ 574188 h 612922"/>
                <a:gd name="connsiteX15" fmla="*/ 224262 w 915597"/>
                <a:gd name="connsiteY15" fmla="*/ 571410 h 612922"/>
                <a:gd name="connsiteX16" fmla="*/ 123625 w 915597"/>
                <a:gd name="connsiteY16" fmla="*/ 501053 h 612922"/>
                <a:gd name="connsiteX17" fmla="*/ 24269 w 915597"/>
                <a:gd name="connsiteY17" fmla="*/ 441178 h 612922"/>
                <a:gd name="connsiteX18" fmla="*/ 45499 w 915597"/>
                <a:gd name="connsiteY18" fmla="*/ 360357 h 612922"/>
                <a:gd name="connsiteX19" fmla="*/ 668 w 915597"/>
                <a:gd name="connsiteY19" fmla="*/ 277437 h 612922"/>
                <a:gd name="connsiteX20" fmla="*/ 82541 w 915597"/>
                <a:gd name="connsiteY20" fmla="*/ 203735 h 612922"/>
                <a:gd name="connsiteX21" fmla="*/ 83324 w 915597"/>
                <a:gd name="connsiteY21" fmla="*/ 201792 h 612922"/>
                <a:gd name="connsiteX22" fmla="*/ 83324 w 915597"/>
                <a:gd name="connsiteY22" fmla="*/ 201792 h 612922"/>
                <a:gd name="connsiteX23" fmla="*/ 119794 w 915597"/>
                <a:gd name="connsiteY23" fmla="*/ 95954 h 612922"/>
                <a:gd name="connsiteX24" fmla="*/ 297213 w 915597"/>
                <a:gd name="connsiteY24" fmla="*/ 71774 h 612922"/>
                <a:gd name="connsiteX25" fmla="*/ 297253 w 915597"/>
                <a:gd name="connsiteY25" fmla="*/ 71733 h 612922"/>
                <a:gd name="connsiteX26" fmla="*/ 332536 w 915597"/>
                <a:gd name="connsiteY26" fmla="*/ 35367 h 612922"/>
                <a:gd name="connsiteX27" fmla="*/ 476093 w 915597"/>
                <a:gd name="connsiteY27" fmla="*/ 46673 h 612922"/>
                <a:gd name="connsiteX28" fmla="*/ 476730 w 915597"/>
                <a:gd name="connsiteY28" fmla="*/ 45988 h 612922"/>
                <a:gd name="connsiteX29" fmla="*/ 504752 w 915597"/>
                <a:gd name="connsiteY29" fmla="*/ 15911 h 612922"/>
                <a:gd name="connsiteX30" fmla="*/ 545795 w 915597"/>
                <a:gd name="connsiteY30" fmla="*/ 838 h 612922"/>
                <a:gd name="connsiteX31" fmla="*/ 593827 w 915597"/>
                <a:gd name="connsiteY31" fmla="*/ 6306 h 612922"/>
                <a:gd name="connsiteX32" fmla="*/ 631126 w 915597"/>
                <a:gd name="connsiteY32" fmla="*/ 32407 h 612922"/>
                <a:gd name="connsiteX33" fmla="*/ 632239 w 915597"/>
                <a:gd name="connsiteY33" fmla="*/ 33186 h 612922"/>
                <a:gd name="connsiteX34" fmla="*/ 719381 w 915597"/>
                <a:gd name="connsiteY34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24262 w 915597"/>
                <a:gd name="connsiteY14" fmla="*/ 571410 h 612922"/>
                <a:gd name="connsiteX15" fmla="*/ 123625 w 915597"/>
                <a:gd name="connsiteY15" fmla="*/ 501053 h 612922"/>
                <a:gd name="connsiteX16" fmla="*/ 24269 w 915597"/>
                <a:gd name="connsiteY16" fmla="*/ 441178 h 612922"/>
                <a:gd name="connsiteX17" fmla="*/ 45499 w 915597"/>
                <a:gd name="connsiteY17" fmla="*/ 360357 h 612922"/>
                <a:gd name="connsiteX18" fmla="*/ 668 w 915597"/>
                <a:gd name="connsiteY18" fmla="*/ 277437 h 612922"/>
                <a:gd name="connsiteX19" fmla="*/ 82541 w 915597"/>
                <a:gd name="connsiteY19" fmla="*/ 203735 h 612922"/>
                <a:gd name="connsiteX20" fmla="*/ 83324 w 915597"/>
                <a:gd name="connsiteY20" fmla="*/ 201792 h 612922"/>
                <a:gd name="connsiteX21" fmla="*/ 83324 w 915597"/>
                <a:gd name="connsiteY21" fmla="*/ 201792 h 612922"/>
                <a:gd name="connsiteX22" fmla="*/ 119794 w 915597"/>
                <a:gd name="connsiteY22" fmla="*/ 95954 h 612922"/>
                <a:gd name="connsiteX23" fmla="*/ 297213 w 915597"/>
                <a:gd name="connsiteY23" fmla="*/ 71774 h 612922"/>
                <a:gd name="connsiteX24" fmla="*/ 297253 w 915597"/>
                <a:gd name="connsiteY24" fmla="*/ 71733 h 612922"/>
                <a:gd name="connsiteX25" fmla="*/ 332536 w 915597"/>
                <a:gd name="connsiteY25" fmla="*/ 35367 h 612922"/>
                <a:gd name="connsiteX26" fmla="*/ 476093 w 915597"/>
                <a:gd name="connsiteY26" fmla="*/ 46673 h 612922"/>
                <a:gd name="connsiteX27" fmla="*/ 476730 w 915597"/>
                <a:gd name="connsiteY27" fmla="*/ 45988 h 612922"/>
                <a:gd name="connsiteX28" fmla="*/ 504752 w 915597"/>
                <a:gd name="connsiteY28" fmla="*/ 15911 h 612922"/>
                <a:gd name="connsiteX29" fmla="*/ 545795 w 915597"/>
                <a:gd name="connsiteY29" fmla="*/ 838 h 612922"/>
                <a:gd name="connsiteX30" fmla="*/ 593827 w 915597"/>
                <a:gd name="connsiteY30" fmla="*/ 6306 h 612922"/>
                <a:gd name="connsiteX31" fmla="*/ 631126 w 915597"/>
                <a:gd name="connsiteY31" fmla="*/ 32407 h 612922"/>
                <a:gd name="connsiteX32" fmla="*/ 632239 w 915597"/>
                <a:gd name="connsiteY32" fmla="*/ 33186 h 612922"/>
                <a:gd name="connsiteX33" fmla="*/ 719381 w 915597"/>
                <a:gd name="connsiteY33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15597" h="612922">
                  <a:moveTo>
                    <a:pt x="719381" y="459"/>
                  </a:moveTo>
                  <a:cubicBezTo>
                    <a:pt x="730215" y="1296"/>
                    <a:pt x="741025" y="3709"/>
                    <a:pt x="751408" y="7787"/>
                  </a:cubicBezTo>
                  <a:cubicBezTo>
                    <a:pt x="783052" y="20210"/>
                    <a:pt x="805742" y="46219"/>
                    <a:pt x="811838" y="77078"/>
                  </a:cubicBezTo>
                  <a:lnTo>
                    <a:pt x="812172" y="77249"/>
                  </a:lnTo>
                  <a:lnTo>
                    <a:pt x="859887" y="101779"/>
                  </a:lnTo>
                  <a:cubicBezTo>
                    <a:pt x="873222" y="113341"/>
                    <a:pt x="883467" y="127877"/>
                    <a:pt x="889393" y="144328"/>
                  </a:cubicBezTo>
                  <a:cubicBezTo>
                    <a:pt x="898008" y="168210"/>
                    <a:pt x="896780" y="194148"/>
                    <a:pt x="885922" y="217250"/>
                  </a:cubicBezTo>
                  <a:cubicBezTo>
                    <a:pt x="912613" y="248932"/>
                    <a:pt x="921947" y="290002"/>
                    <a:pt x="911279" y="328746"/>
                  </a:cubicBezTo>
                  <a:cubicBezTo>
                    <a:pt x="897098" y="380254"/>
                    <a:pt x="850150" y="418828"/>
                    <a:pt x="792492" y="426344"/>
                  </a:cubicBezTo>
                  <a:cubicBezTo>
                    <a:pt x="792217" y="458494"/>
                    <a:pt x="776702" y="488985"/>
                    <a:pt x="749968" y="509973"/>
                  </a:cubicBezTo>
                  <a:cubicBezTo>
                    <a:pt x="709349" y="541868"/>
                    <a:pt x="650675" y="545967"/>
                    <a:pt x="605188" y="520099"/>
                  </a:cubicBezTo>
                  <a:cubicBezTo>
                    <a:pt x="590477" y="564530"/>
                    <a:pt x="551086" y="598495"/>
                    <a:pt x="501726" y="609316"/>
                  </a:cubicBezTo>
                  <a:cubicBezTo>
                    <a:pt x="443560" y="622065"/>
                    <a:pt x="382854" y="600339"/>
                    <a:pt x="349601" y="554858"/>
                  </a:cubicBezTo>
                  <a:cubicBezTo>
                    <a:pt x="297341" y="573475"/>
                    <a:pt x="266042" y="565893"/>
                    <a:pt x="224262" y="571410"/>
                  </a:cubicBezTo>
                  <a:cubicBezTo>
                    <a:pt x="183273" y="561652"/>
                    <a:pt x="146401" y="537408"/>
                    <a:pt x="123625" y="501053"/>
                  </a:cubicBezTo>
                  <a:cubicBezTo>
                    <a:pt x="78879" y="505832"/>
                    <a:pt x="36863" y="480518"/>
                    <a:pt x="24269" y="441178"/>
                  </a:cubicBezTo>
                  <a:cubicBezTo>
                    <a:pt x="15146" y="412716"/>
                    <a:pt x="23211" y="381998"/>
                    <a:pt x="45499" y="360357"/>
                  </a:cubicBezTo>
                  <a:cubicBezTo>
                    <a:pt x="13876" y="343381"/>
                    <a:pt x="-3735" y="310806"/>
                    <a:pt x="668" y="277437"/>
                  </a:cubicBezTo>
                  <a:cubicBezTo>
                    <a:pt x="5833" y="238366"/>
                    <a:pt x="39827" y="207762"/>
                    <a:pt x="82541" y="203735"/>
                  </a:cubicBezTo>
                  <a:lnTo>
                    <a:pt x="83324" y="201792"/>
                  </a:lnTo>
                  <a:lnTo>
                    <a:pt x="83324" y="201792"/>
                  </a:lnTo>
                  <a:cubicBezTo>
                    <a:pt x="77588" y="163317"/>
                    <a:pt x="90965" y="124516"/>
                    <a:pt x="119794" y="95954"/>
                  </a:cubicBezTo>
                  <a:cubicBezTo>
                    <a:pt x="165345" y="50842"/>
                    <a:pt x="239196" y="40787"/>
                    <a:pt x="297213" y="71774"/>
                  </a:cubicBezTo>
                  <a:cubicBezTo>
                    <a:pt x="297226" y="71760"/>
                    <a:pt x="297240" y="71747"/>
                    <a:pt x="297253" y="71733"/>
                  </a:cubicBezTo>
                  <a:lnTo>
                    <a:pt x="332536" y="35367"/>
                  </a:lnTo>
                  <a:cubicBezTo>
                    <a:pt x="375215" y="8411"/>
                    <a:pt x="435739" y="10403"/>
                    <a:pt x="476093" y="46673"/>
                  </a:cubicBezTo>
                  <a:lnTo>
                    <a:pt x="476730" y="45988"/>
                  </a:lnTo>
                  <a:lnTo>
                    <a:pt x="504752" y="15911"/>
                  </a:lnTo>
                  <a:cubicBezTo>
                    <a:pt x="516722" y="8038"/>
                    <a:pt x="530756" y="2780"/>
                    <a:pt x="545795" y="838"/>
                  </a:cubicBezTo>
                  <a:cubicBezTo>
                    <a:pt x="562347" y="-1304"/>
                    <a:pt x="578889" y="717"/>
                    <a:pt x="593827" y="6306"/>
                  </a:cubicBezTo>
                  <a:lnTo>
                    <a:pt x="631126" y="32407"/>
                  </a:lnTo>
                  <a:lnTo>
                    <a:pt x="632239" y="33186"/>
                  </a:lnTo>
                  <a:cubicBezTo>
                    <a:pt x="654179" y="9637"/>
                    <a:pt x="686881" y="-2050"/>
                    <a:pt x="719381" y="45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8" name="자유형: 도형 67">
              <a:extLst>
                <a:ext uri="{FF2B5EF4-FFF2-40B4-BE49-F238E27FC236}">
                  <a16:creationId xmlns="" xmlns:a16="http://schemas.microsoft.com/office/drawing/2014/main" id="{CF75378D-FF09-454F-B8E2-591F6FD74166}"/>
                </a:ext>
              </a:extLst>
            </p:cNvPr>
            <p:cNvSpPr/>
            <p:nvPr/>
          </p:nvSpPr>
          <p:spPr>
            <a:xfrm>
              <a:off x="5950763" y="1443624"/>
              <a:ext cx="644858" cy="431683"/>
            </a:xfrm>
            <a:custGeom>
              <a:avLst/>
              <a:gdLst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47531 w 915597"/>
                <a:gd name="connsiteY17" fmla="*/ 603222 h 617714"/>
                <a:gd name="connsiteX18" fmla="*/ 314688 w 915597"/>
                <a:gd name="connsiteY18" fmla="*/ 589618 h 617714"/>
                <a:gd name="connsiteX19" fmla="*/ 260180 w 915597"/>
                <a:gd name="connsiteY19" fmla="*/ 589618 h 617714"/>
                <a:gd name="connsiteX20" fmla="*/ 267044 w 915597"/>
                <a:gd name="connsiteY20" fmla="*/ 579439 h 617714"/>
                <a:gd name="connsiteX21" fmla="*/ 274832 w 915597"/>
                <a:gd name="connsiteY21" fmla="*/ 574188 h 617714"/>
                <a:gd name="connsiteX22" fmla="*/ 224262 w 915597"/>
                <a:gd name="connsiteY22" fmla="*/ 571410 h 617714"/>
                <a:gd name="connsiteX23" fmla="*/ 123625 w 915597"/>
                <a:gd name="connsiteY23" fmla="*/ 501053 h 617714"/>
                <a:gd name="connsiteX24" fmla="*/ 24269 w 915597"/>
                <a:gd name="connsiteY24" fmla="*/ 441178 h 617714"/>
                <a:gd name="connsiteX25" fmla="*/ 45499 w 915597"/>
                <a:gd name="connsiteY25" fmla="*/ 360357 h 617714"/>
                <a:gd name="connsiteX26" fmla="*/ 668 w 915597"/>
                <a:gd name="connsiteY26" fmla="*/ 277437 h 617714"/>
                <a:gd name="connsiteX27" fmla="*/ 82541 w 915597"/>
                <a:gd name="connsiteY27" fmla="*/ 203735 h 617714"/>
                <a:gd name="connsiteX28" fmla="*/ 83324 w 915597"/>
                <a:gd name="connsiteY28" fmla="*/ 201792 h 617714"/>
                <a:gd name="connsiteX29" fmla="*/ 83324 w 915597"/>
                <a:gd name="connsiteY29" fmla="*/ 201792 h 617714"/>
                <a:gd name="connsiteX30" fmla="*/ 119794 w 915597"/>
                <a:gd name="connsiteY30" fmla="*/ 95954 h 617714"/>
                <a:gd name="connsiteX31" fmla="*/ 297213 w 915597"/>
                <a:gd name="connsiteY31" fmla="*/ 71774 h 617714"/>
                <a:gd name="connsiteX32" fmla="*/ 297253 w 915597"/>
                <a:gd name="connsiteY32" fmla="*/ 71733 h 617714"/>
                <a:gd name="connsiteX33" fmla="*/ 332536 w 915597"/>
                <a:gd name="connsiteY33" fmla="*/ 35367 h 617714"/>
                <a:gd name="connsiteX34" fmla="*/ 476093 w 915597"/>
                <a:gd name="connsiteY34" fmla="*/ 46673 h 617714"/>
                <a:gd name="connsiteX35" fmla="*/ 476730 w 915597"/>
                <a:gd name="connsiteY35" fmla="*/ 45988 h 617714"/>
                <a:gd name="connsiteX36" fmla="*/ 504752 w 915597"/>
                <a:gd name="connsiteY36" fmla="*/ 15911 h 617714"/>
                <a:gd name="connsiteX37" fmla="*/ 545795 w 915597"/>
                <a:gd name="connsiteY37" fmla="*/ 838 h 617714"/>
                <a:gd name="connsiteX38" fmla="*/ 593827 w 915597"/>
                <a:gd name="connsiteY38" fmla="*/ 6306 h 617714"/>
                <a:gd name="connsiteX39" fmla="*/ 631126 w 915597"/>
                <a:gd name="connsiteY39" fmla="*/ 32407 h 617714"/>
                <a:gd name="connsiteX40" fmla="*/ 632239 w 915597"/>
                <a:gd name="connsiteY40" fmla="*/ 33186 h 617714"/>
                <a:gd name="connsiteX41" fmla="*/ 719381 w 915597"/>
                <a:gd name="connsiteY41" fmla="*/ 459 h 617714"/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14688 w 915597"/>
                <a:gd name="connsiteY17" fmla="*/ 589618 h 617714"/>
                <a:gd name="connsiteX18" fmla="*/ 260180 w 915597"/>
                <a:gd name="connsiteY18" fmla="*/ 589618 h 617714"/>
                <a:gd name="connsiteX19" fmla="*/ 267044 w 915597"/>
                <a:gd name="connsiteY19" fmla="*/ 579439 h 617714"/>
                <a:gd name="connsiteX20" fmla="*/ 274832 w 915597"/>
                <a:gd name="connsiteY20" fmla="*/ 574188 h 617714"/>
                <a:gd name="connsiteX21" fmla="*/ 224262 w 915597"/>
                <a:gd name="connsiteY21" fmla="*/ 571410 h 617714"/>
                <a:gd name="connsiteX22" fmla="*/ 123625 w 915597"/>
                <a:gd name="connsiteY22" fmla="*/ 501053 h 617714"/>
                <a:gd name="connsiteX23" fmla="*/ 24269 w 915597"/>
                <a:gd name="connsiteY23" fmla="*/ 441178 h 617714"/>
                <a:gd name="connsiteX24" fmla="*/ 45499 w 915597"/>
                <a:gd name="connsiteY24" fmla="*/ 360357 h 617714"/>
                <a:gd name="connsiteX25" fmla="*/ 668 w 915597"/>
                <a:gd name="connsiteY25" fmla="*/ 277437 h 617714"/>
                <a:gd name="connsiteX26" fmla="*/ 82541 w 915597"/>
                <a:gd name="connsiteY26" fmla="*/ 203735 h 617714"/>
                <a:gd name="connsiteX27" fmla="*/ 83324 w 915597"/>
                <a:gd name="connsiteY27" fmla="*/ 201792 h 617714"/>
                <a:gd name="connsiteX28" fmla="*/ 83324 w 915597"/>
                <a:gd name="connsiteY28" fmla="*/ 201792 h 617714"/>
                <a:gd name="connsiteX29" fmla="*/ 119794 w 915597"/>
                <a:gd name="connsiteY29" fmla="*/ 95954 h 617714"/>
                <a:gd name="connsiteX30" fmla="*/ 297213 w 915597"/>
                <a:gd name="connsiteY30" fmla="*/ 71774 h 617714"/>
                <a:gd name="connsiteX31" fmla="*/ 297253 w 915597"/>
                <a:gd name="connsiteY31" fmla="*/ 71733 h 617714"/>
                <a:gd name="connsiteX32" fmla="*/ 332536 w 915597"/>
                <a:gd name="connsiteY32" fmla="*/ 35367 h 617714"/>
                <a:gd name="connsiteX33" fmla="*/ 476093 w 915597"/>
                <a:gd name="connsiteY33" fmla="*/ 46673 h 617714"/>
                <a:gd name="connsiteX34" fmla="*/ 476730 w 915597"/>
                <a:gd name="connsiteY34" fmla="*/ 45988 h 617714"/>
                <a:gd name="connsiteX35" fmla="*/ 504752 w 915597"/>
                <a:gd name="connsiteY35" fmla="*/ 15911 h 617714"/>
                <a:gd name="connsiteX36" fmla="*/ 545795 w 915597"/>
                <a:gd name="connsiteY36" fmla="*/ 838 h 617714"/>
                <a:gd name="connsiteX37" fmla="*/ 593827 w 915597"/>
                <a:gd name="connsiteY37" fmla="*/ 6306 h 617714"/>
                <a:gd name="connsiteX38" fmla="*/ 631126 w 915597"/>
                <a:gd name="connsiteY38" fmla="*/ 32407 h 617714"/>
                <a:gd name="connsiteX39" fmla="*/ 632239 w 915597"/>
                <a:gd name="connsiteY39" fmla="*/ 33186 h 617714"/>
                <a:gd name="connsiteX40" fmla="*/ 719381 w 915597"/>
                <a:gd name="connsiteY40" fmla="*/ 459 h 617714"/>
                <a:gd name="connsiteX0" fmla="*/ 719381 w 915597"/>
                <a:gd name="connsiteY0" fmla="*/ 459 h 615539"/>
                <a:gd name="connsiteX1" fmla="*/ 751408 w 915597"/>
                <a:gd name="connsiteY1" fmla="*/ 7787 h 615539"/>
                <a:gd name="connsiteX2" fmla="*/ 811838 w 915597"/>
                <a:gd name="connsiteY2" fmla="*/ 77078 h 615539"/>
                <a:gd name="connsiteX3" fmla="*/ 812172 w 915597"/>
                <a:gd name="connsiteY3" fmla="*/ 77249 h 615539"/>
                <a:gd name="connsiteX4" fmla="*/ 859887 w 915597"/>
                <a:gd name="connsiteY4" fmla="*/ 101779 h 615539"/>
                <a:gd name="connsiteX5" fmla="*/ 889393 w 915597"/>
                <a:gd name="connsiteY5" fmla="*/ 144328 h 615539"/>
                <a:gd name="connsiteX6" fmla="*/ 885922 w 915597"/>
                <a:gd name="connsiteY6" fmla="*/ 217250 h 615539"/>
                <a:gd name="connsiteX7" fmla="*/ 911279 w 915597"/>
                <a:gd name="connsiteY7" fmla="*/ 328746 h 615539"/>
                <a:gd name="connsiteX8" fmla="*/ 792492 w 915597"/>
                <a:gd name="connsiteY8" fmla="*/ 426344 h 615539"/>
                <a:gd name="connsiteX9" fmla="*/ 749968 w 915597"/>
                <a:gd name="connsiteY9" fmla="*/ 509973 h 615539"/>
                <a:gd name="connsiteX10" fmla="*/ 605188 w 915597"/>
                <a:gd name="connsiteY10" fmla="*/ 520099 h 615539"/>
                <a:gd name="connsiteX11" fmla="*/ 501726 w 915597"/>
                <a:gd name="connsiteY11" fmla="*/ 609316 h 615539"/>
                <a:gd name="connsiteX12" fmla="*/ 349601 w 915597"/>
                <a:gd name="connsiteY12" fmla="*/ 554858 h 615539"/>
                <a:gd name="connsiteX13" fmla="*/ 313390 w 915597"/>
                <a:gd name="connsiteY13" fmla="*/ 566554 h 615539"/>
                <a:gd name="connsiteX14" fmla="*/ 323017 w 915597"/>
                <a:gd name="connsiteY14" fmla="*/ 568497 h 615539"/>
                <a:gd name="connsiteX15" fmla="*/ 354198 w 915597"/>
                <a:gd name="connsiteY15" fmla="*/ 615539 h 615539"/>
                <a:gd name="connsiteX16" fmla="*/ 314688 w 915597"/>
                <a:gd name="connsiteY16" fmla="*/ 589618 h 615539"/>
                <a:gd name="connsiteX17" fmla="*/ 260180 w 915597"/>
                <a:gd name="connsiteY17" fmla="*/ 589618 h 615539"/>
                <a:gd name="connsiteX18" fmla="*/ 267044 w 915597"/>
                <a:gd name="connsiteY18" fmla="*/ 579439 h 615539"/>
                <a:gd name="connsiteX19" fmla="*/ 274832 w 915597"/>
                <a:gd name="connsiteY19" fmla="*/ 574188 h 615539"/>
                <a:gd name="connsiteX20" fmla="*/ 224262 w 915597"/>
                <a:gd name="connsiteY20" fmla="*/ 571410 h 615539"/>
                <a:gd name="connsiteX21" fmla="*/ 123625 w 915597"/>
                <a:gd name="connsiteY21" fmla="*/ 501053 h 615539"/>
                <a:gd name="connsiteX22" fmla="*/ 24269 w 915597"/>
                <a:gd name="connsiteY22" fmla="*/ 441178 h 615539"/>
                <a:gd name="connsiteX23" fmla="*/ 45499 w 915597"/>
                <a:gd name="connsiteY23" fmla="*/ 360357 h 615539"/>
                <a:gd name="connsiteX24" fmla="*/ 668 w 915597"/>
                <a:gd name="connsiteY24" fmla="*/ 277437 h 615539"/>
                <a:gd name="connsiteX25" fmla="*/ 82541 w 915597"/>
                <a:gd name="connsiteY25" fmla="*/ 203735 h 615539"/>
                <a:gd name="connsiteX26" fmla="*/ 83324 w 915597"/>
                <a:gd name="connsiteY26" fmla="*/ 201792 h 615539"/>
                <a:gd name="connsiteX27" fmla="*/ 83324 w 915597"/>
                <a:gd name="connsiteY27" fmla="*/ 201792 h 615539"/>
                <a:gd name="connsiteX28" fmla="*/ 119794 w 915597"/>
                <a:gd name="connsiteY28" fmla="*/ 95954 h 615539"/>
                <a:gd name="connsiteX29" fmla="*/ 297213 w 915597"/>
                <a:gd name="connsiteY29" fmla="*/ 71774 h 615539"/>
                <a:gd name="connsiteX30" fmla="*/ 297253 w 915597"/>
                <a:gd name="connsiteY30" fmla="*/ 71733 h 615539"/>
                <a:gd name="connsiteX31" fmla="*/ 332536 w 915597"/>
                <a:gd name="connsiteY31" fmla="*/ 35367 h 615539"/>
                <a:gd name="connsiteX32" fmla="*/ 476093 w 915597"/>
                <a:gd name="connsiteY32" fmla="*/ 46673 h 615539"/>
                <a:gd name="connsiteX33" fmla="*/ 476730 w 915597"/>
                <a:gd name="connsiteY33" fmla="*/ 45988 h 615539"/>
                <a:gd name="connsiteX34" fmla="*/ 504752 w 915597"/>
                <a:gd name="connsiteY34" fmla="*/ 15911 h 615539"/>
                <a:gd name="connsiteX35" fmla="*/ 545795 w 915597"/>
                <a:gd name="connsiteY35" fmla="*/ 838 h 615539"/>
                <a:gd name="connsiteX36" fmla="*/ 593827 w 915597"/>
                <a:gd name="connsiteY36" fmla="*/ 6306 h 615539"/>
                <a:gd name="connsiteX37" fmla="*/ 631126 w 915597"/>
                <a:gd name="connsiteY37" fmla="*/ 32407 h 615539"/>
                <a:gd name="connsiteX38" fmla="*/ 632239 w 915597"/>
                <a:gd name="connsiteY38" fmla="*/ 33186 h 615539"/>
                <a:gd name="connsiteX39" fmla="*/ 719381 w 915597"/>
                <a:gd name="connsiteY39" fmla="*/ 459 h 615539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0180 w 915597"/>
                <a:gd name="connsiteY16" fmla="*/ 589618 h 612922"/>
                <a:gd name="connsiteX17" fmla="*/ 267044 w 915597"/>
                <a:gd name="connsiteY17" fmla="*/ 579439 h 612922"/>
                <a:gd name="connsiteX18" fmla="*/ 274832 w 915597"/>
                <a:gd name="connsiteY18" fmla="*/ 574188 h 612922"/>
                <a:gd name="connsiteX19" fmla="*/ 224262 w 915597"/>
                <a:gd name="connsiteY19" fmla="*/ 571410 h 612922"/>
                <a:gd name="connsiteX20" fmla="*/ 123625 w 915597"/>
                <a:gd name="connsiteY20" fmla="*/ 501053 h 612922"/>
                <a:gd name="connsiteX21" fmla="*/ 24269 w 915597"/>
                <a:gd name="connsiteY21" fmla="*/ 441178 h 612922"/>
                <a:gd name="connsiteX22" fmla="*/ 45499 w 915597"/>
                <a:gd name="connsiteY22" fmla="*/ 360357 h 612922"/>
                <a:gd name="connsiteX23" fmla="*/ 668 w 915597"/>
                <a:gd name="connsiteY23" fmla="*/ 277437 h 612922"/>
                <a:gd name="connsiteX24" fmla="*/ 82541 w 915597"/>
                <a:gd name="connsiteY24" fmla="*/ 203735 h 612922"/>
                <a:gd name="connsiteX25" fmla="*/ 83324 w 915597"/>
                <a:gd name="connsiteY25" fmla="*/ 201792 h 612922"/>
                <a:gd name="connsiteX26" fmla="*/ 83324 w 915597"/>
                <a:gd name="connsiteY26" fmla="*/ 201792 h 612922"/>
                <a:gd name="connsiteX27" fmla="*/ 119794 w 915597"/>
                <a:gd name="connsiteY27" fmla="*/ 95954 h 612922"/>
                <a:gd name="connsiteX28" fmla="*/ 297213 w 915597"/>
                <a:gd name="connsiteY28" fmla="*/ 71774 h 612922"/>
                <a:gd name="connsiteX29" fmla="*/ 297253 w 915597"/>
                <a:gd name="connsiteY29" fmla="*/ 71733 h 612922"/>
                <a:gd name="connsiteX30" fmla="*/ 332536 w 915597"/>
                <a:gd name="connsiteY30" fmla="*/ 35367 h 612922"/>
                <a:gd name="connsiteX31" fmla="*/ 476093 w 915597"/>
                <a:gd name="connsiteY31" fmla="*/ 46673 h 612922"/>
                <a:gd name="connsiteX32" fmla="*/ 476730 w 915597"/>
                <a:gd name="connsiteY32" fmla="*/ 45988 h 612922"/>
                <a:gd name="connsiteX33" fmla="*/ 504752 w 915597"/>
                <a:gd name="connsiteY33" fmla="*/ 15911 h 612922"/>
                <a:gd name="connsiteX34" fmla="*/ 545795 w 915597"/>
                <a:gd name="connsiteY34" fmla="*/ 838 h 612922"/>
                <a:gd name="connsiteX35" fmla="*/ 593827 w 915597"/>
                <a:gd name="connsiteY35" fmla="*/ 6306 h 612922"/>
                <a:gd name="connsiteX36" fmla="*/ 631126 w 915597"/>
                <a:gd name="connsiteY36" fmla="*/ 32407 h 612922"/>
                <a:gd name="connsiteX37" fmla="*/ 632239 w 915597"/>
                <a:gd name="connsiteY37" fmla="*/ 33186 h 612922"/>
                <a:gd name="connsiteX38" fmla="*/ 719381 w 915597"/>
                <a:gd name="connsiteY38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7044 w 915597"/>
                <a:gd name="connsiteY16" fmla="*/ 579439 h 612922"/>
                <a:gd name="connsiteX17" fmla="*/ 274832 w 915597"/>
                <a:gd name="connsiteY17" fmla="*/ 574188 h 612922"/>
                <a:gd name="connsiteX18" fmla="*/ 224262 w 915597"/>
                <a:gd name="connsiteY18" fmla="*/ 571410 h 612922"/>
                <a:gd name="connsiteX19" fmla="*/ 123625 w 915597"/>
                <a:gd name="connsiteY19" fmla="*/ 501053 h 612922"/>
                <a:gd name="connsiteX20" fmla="*/ 24269 w 915597"/>
                <a:gd name="connsiteY20" fmla="*/ 441178 h 612922"/>
                <a:gd name="connsiteX21" fmla="*/ 45499 w 915597"/>
                <a:gd name="connsiteY21" fmla="*/ 360357 h 612922"/>
                <a:gd name="connsiteX22" fmla="*/ 668 w 915597"/>
                <a:gd name="connsiteY22" fmla="*/ 277437 h 612922"/>
                <a:gd name="connsiteX23" fmla="*/ 82541 w 915597"/>
                <a:gd name="connsiteY23" fmla="*/ 203735 h 612922"/>
                <a:gd name="connsiteX24" fmla="*/ 83324 w 915597"/>
                <a:gd name="connsiteY24" fmla="*/ 201792 h 612922"/>
                <a:gd name="connsiteX25" fmla="*/ 83324 w 915597"/>
                <a:gd name="connsiteY25" fmla="*/ 201792 h 612922"/>
                <a:gd name="connsiteX26" fmla="*/ 119794 w 915597"/>
                <a:gd name="connsiteY26" fmla="*/ 95954 h 612922"/>
                <a:gd name="connsiteX27" fmla="*/ 297213 w 915597"/>
                <a:gd name="connsiteY27" fmla="*/ 71774 h 612922"/>
                <a:gd name="connsiteX28" fmla="*/ 297253 w 915597"/>
                <a:gd name="connsiteY28" fmla="*/ 71733 h 612922"/>
                <a:gd name="connsiteX29" fmla="*/ 332536 w 915597"/>
                <a:gd name="connsiteY29" fmla="*/ 35367 h 612922"/>
                <a:gd name="connsiteX30" fmla="*/ 476093 w 915597"/>
                <a:gd name="connsiteY30" fmla="*/ 46673 h 612922"/>
                <a:gd name="connsiteX31" fmla="*/ 476730 w 915597"/>
                <a:gd name="connsiteY31" fmla="*/ 45988 h 612922"/>
                <a:gd name="connsiteX32" fmla="*/ 504752 w 915597"/>
                <a:gd name="connsiteY32" fmla="*/ 15911 h 612922"/>
                <a:gd name="connsiteX33" fmla="*/ 545795 w 915597"/>
                <a:gd name="connsiteY33" fmla="*/ 838 h 612922"/>
                <a:gd name="connsiteX34" fmla="*/ 593827 w 915597"/>
                <a:gd name="connsiteY34" fmla="*/ 6306 h 612922"/>
                <a:gd name="connsiteX35" fmla="*/ 631126 w 915597"/>
                <a:gd name="connsiteY35" fmla="*/ 32407 h 612922"/>
                <a:gd name="connsiteX36" fmla="*/ 632239 w 915597"/>
                <a:gd name="connsiteY36" fmla="*/ 33186 h 612922"/>
                <a:gd name="connsiteX37" fmla="*/ 719381 w 915597"/>
                <a:gd name="connsiteY37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267044 w 915597"/>
                <a:gd name="connsiteY15" fmla="*/ 579439 h 612922"/>
                <a:gd name="connsiteX16" fmla="*/ 274832 w 915597"/>
                <a:gd name="connsiteY16" fmla="*/ 574188 h 612922"/>
                <a:gd name="connsiteX17" fmla="*/ 224262 w 915597"/>
                <a:gd name="connsiteY17" fmla="*/ 571410 h 612922"/>
                <a:gd name="connsiteX18" fmla="*/ 123625 w 915597"/>
                <a:gd name="connsiteY18" fmla="*/ 501053 h 612922"/>
                <a:gd name="connsiteX19" fmla="*/ 24269 w 915597"/>
                <a:gd name="connsiteY19" fmla="*/ 441178 h 612922"/>
                <a:gd name="connsiteX20" fmla="*/ 45499 w 915597"/>
                <a:gd name="connsiteY20" fmla="*/ 360357 h 612922"/>
                <a:gd name="connsiteX21" fmla="*/ 668 w 915597"/>
                <a:gd name="connsiteY21" fmla="*/ 277437 h 612922"/>
                <a:gd name="connsiteX22" fmla="*/ 82541 w 915597"/>
                <a:gd name="connsiteY22" fmla="*/ 203735 h 612922"/>
                <a:gd name="connsiteX23" fmla="*/ 83324 w 915597"/>
                <a:gd name="connsiteY23" fmla="*/ 201792 h 612922"/>
                <a:gd name="connsiteX24" fmla="*/ 83324 w 915597"/>
                <a:gd name="connsiteY24" fmla="*/ 201792 h 612922"/>
                <a:gd name="connsiteX25" fmla="*/ 119794 w 915597"/>
                <a:gd name="connsiteY25" fmla="*/ 95954 h 612922"/>
                <a:gd name="connsiteX26" fmla="*/ 297213 w 915597"/>
                <a:gd name="connsiteY26" fmla="*/ 71774 h 612922"/>
                <a:gd name="connsiteX27" fmla="*/ 297253 w 915597"/>
                <a:gd name="connsiteY27" fmla="*/ 71733 h 612922"/>
                <a:gd name="connsiteX28" fmla="*/ 332536 w 915597"/>
                <a:gd name="connsiteY28" fmla="*/ 35367 h 612922"/>
                <a:gd name="connsiteX29" fmla="*/ 476093 w 915597"/>
                <a:gd name="connsiteY29" fmla="*/ 46673 h 612922"/>
                <a:gd name="connsiteX30" fmla="*/ 476730 w 915597"/>
                <a:gd name="connsiteY30" fmla="*/ 45988 h 612922"/>
                <a:gd name="connsiteX31" fmla="*/ 504752 w 915597"/>
                <a:gd name="connsiteY31" fmla="*/ 15911 h 612922"/>
                <a:gd name="connsiteX32" fmla="*/ 545795 w 915597"/>
                <a:gd name="connsiteY32" fmla="*/ 838 h 612922"/>
                <a:gd name="connsiteX33" fmla="*/ 593827 w 915597"/>
                <a:gd name="connsiteY33" fmla="*/ 6306 h 612922"/>
                <a:gd name="connsiteX34" fmla="*/ 631126 w 915597"/>
                <a:gd name="connsiteY34" fmla="*/ 32407 h 612922"/>
                <a:gd name="connsiteX35" fmla="*/ 632239 w 915597"/>
                <a:gd name="connsiteY35" fmla="*/ 33186 h 612922"/>
                <a:gd name="connsiteX36" fmla="*/ 719381 w 915597"/>
                <a:gd name="connsiteY36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67044 w 915597"/>
                <a:gd name="connsiteY14" fmla="*/ 579439 h 612922"/>
                <a:gd name="connsiteX15" fmla="*/ 274832 w 915597"/>
                <a:gd name="connsiteY15" fmla="*/ 574188 h 612922"/>
                <a:gd name="connsiteX16" fmla="*/ 224262 w 915597"/>
                <a:gd name="connsiteY16" fmla="*/ 571410 h 612922"/>
                <a:gd name="connsiteX17" fmla="*/ 123625 w 915597"/>
                <a:gd name="connsiteY17" fmla="*/ 501053 h 612922"/>
                <a:gd name="connsiteX18" fmla="*/ 24269 w 915597"/>
                <a:gd name="connsiteY18" fmla="*/ 441178 h 612922"/>
                <a:gd name="connsiteX19" fmla="*/ 45499 w 915597"/>
                <a:gd name="connsiteY19" fmla="*/ 360357 h 612922"/>
                <a:gd name="connsiteX20" fmla="*/ 668 w 915597"/>
                <a:gd name="connsiteY20" fmla="*/ 277437 h 612922"/>
                <a:gd name="connsiteX21" fmla="*/ 82541 w 915597"/>
                <a:gd name="connsiteY21" fmla="*/ 203735 h 612922"/>
                <a:gd name="connsiteX22" fmla="*/ 83324 w 915597"/>
                <a:gd name="connsiteY22" fmla="*/ 201792 h 612922"/>
                <a:gd name="connsiteX23" fmla="*/ 83324 w 915597"/>
                <a:gd name="connsiteY23" fmla="*/ 201792 h 612922"/>
                <a:gd name="connsiteX24" fmla="*/ 119794 w 915597"/>
                <a:gd name="connsiteY24" fmla="*/ 95954 h 612922"/>
                <a:gd name="connsiteX25" fmla="*/ 297213 w 915597"/>
                <a:gd name="connsiteY25" fmla="*/ 71774 h 612922"/>
                <a:gd name="connsiteX26" fmla="*/ 297253 w 915597"/>
                <a:gd name="connsiteY26" fmla="*/ 71733 h 612922"/>
                <a:gd name="connsiteX27" fmla="*/ 332536 w 915597"/>
                <a:gd name="connsiteY27" fmla="*/ 35367 h 612922"/>
                <a:gd name="connsiteX28" fmla="*/ 476093 w 915597"/>
                <a:gd name="connsiteY28" fmla="*/ 46673 h 612922"/>
                <a:gd name="connsiteX29" fmla="*/ 476730 w 915597"/>
                <a:gd name="connsiteY29" fmla="*/ 45988 h 612922"/>
                <a:gd name="connsiteX30" fmla="*/ 504752 w 915597"/>
                <a:gd name="connsiteY30" fmla="*/ 15911 h 612922"/>
                <a:gd name="connsiteX31" fmla="*/ 545795 w 915597"/>
                <a:gd name="connsiteY31" fmla="*/ 838 h 612922"/>
                <a:gd name="connsiteX32" fmla="*/ 593827 w 915597"/>
                <a:gd name="connsiteY32" fmla="*/ 6306 h 612922"/>
                <a:gd name="connsiteX33" fmla="*/ 631126 w 915597"/>
                <a:gd name="connsiteY33" fmla="*/ 32407 h 612922"/>
                <a:gd name="connsiteX34" fmla="*/ 632239 w 915597"/>
                <a:gd name="connsiteY34" fmla="*/ 33186 h 612922"/>
                <a:gd name="connsiteX35" fmla="*/ 719381 w 915597"/>
                <a:gd name="connsiteY35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74832 w 915597"/>
                <a:gd name="connsiteY14" fmla="*/ 574188 h 612922"/>
                <a:gd name="connsiteX15" fmla="*/ 224262 w 915597"/>
                <a:gd name="connsiteY15" fmla="*/ 571410 h 612922"/>
                <a:gd name="connsiteX16" fmla="*/ 123625 w 915597"/>
                <a:gd name="connsiteY16" fmla="*/ 501053 h 612922"/>
                <a:gd name="connsiteX17" fmla="*/ 24269 w 915597"/>
                <a:gd name="connsiteY17" fmla="*/ 441178 h 612922"/>
                <a:gd name="connsiteX18" fmla="*/ 45499 w 915597"/>
                <a:gd name="connsiteY18" fmla="*/ 360357 h 612922"/>
                <a:gd name="connsiteX19" fmla="*/ 668 w 915597"/>
                <a:gd name="connsiteY19" fmla="*/ 277437 h 612922"/>
                <a:gd name="connsiteX20" fmla="*/ 82541 w 915597"/>
                <a:gd name="connsiteY20" fmla="*/ 203735 h 612922"/>
                <a:gd name="connsiteX21" fmla="*/ 83324 w 915597"/>
                <a:gd name="connsiteY21" fmla="*/ 201792 h 612922"/>
                <a:gd name="connsiteX22" fmla="*/ 83324 w 915597"/>
                <a:gd name="connsiteY22" fmla="*/ 201792 h 612922"/>
                <a:gd name="connsiteX23" fmla="*/ 119794 w 915597"/>
                <a:gd name="connsiteY23" fmla="*/ 95954 h 612922"/>
                <a:gd name="connsiteX24" fmla="*/ 297213 w 915597"/>
                <a:gd name="connsiteY24" fmla="*/ 71774 h 612922"/>
                <a:gd name="connsiteX25" fmla="*/ 297253 w 915597"/>
                <a:gd name="connsiteY25" fmla="*/ 71733 h 612922"/>
                <a:gd name="connsiteX26" fmla="*/ 332536 w 915597"/>
                <a:gd name="connsiteY26" fmla="*/ 35367 h 612922"/>
                <a:gd name="connsiteX27" fmla="*/ 476093 w 915597"/>
                <a:gd name="connsiteY27" fmla="*/ 46673 h 612922"/>
                <a:gd name="connsiteX28" fmla="*/ 476730 w 915597"/>
                <a:gd name="connsiteY28" fmla="*/ 45988 h 612922"/>
                <a:gd name="connsiteX29" fmla="*/ 504752 w 915597"/>
                <a:gd name="connsiteY29" fmla="*/ 15911 h 612922"/>
                <a:gd name="connsiteX30" fmla="*/ 545795 w 915597"/>
                <a:gd name="connsiteY30" fmla="*/ 838 h 612922"/>
                <a:gd name="connsiteX31" fmla="*/ 593827 w 915597"/>
                <a:gd name="connsiteY31" fmla="*/ 6306 h 612922"/>
                <a:gd name="connsiteX32" fmla="*/ 631126 w 915597"/>
                <a:gd name="connsiteY32" fmla="*/ 32407 h 612922"/>
                <a:gd name="connsiteX33" fmla="*/ 632239 w 915597"/>
                <a:gd name="connsiteY33" fmla="*/ 33186 h 612922"/>
                <a:gd name="connsiteX34" fmla="*/ 719381 w 915597"/>
                <a:gd name="connsiteY34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24262 w 915597"/>
                <a:gd name="connsiteY14" fmla="*/ 571410 h 612922"/>
                <a:gd name="connsiteX15" fmla="*/ 123625 w 915597"/>
                <a:gd name="connsiteY15" fmla="*/ 501053 h 612922"/>
                <a:gd name="connsiteX16" fmla="*/ 24269 w 915597"/>
                <a:gd name="connsiteY16" fmla="*/ 441178 h 612922"/>
                <a:gd name="connsiteX17" fmla="*/ 45499 w 915597"/>
                <a:gd name="connsiteY17" fmla="*/ 360357 h 612922"/>
                <a:gd name="connsiteX18" fmla="*/ 668 w 915597"/>
                <a:gd name="connsiteY18" fmla="*/ 277437 h 612922"/>
                <a:gd name="connsiteX19" fmla="*/ 82541 w 915597"/>
                <a:gd name="connsiteY19" fmla="*/ 203735 h 612922"/>
                <a:gd name="connsiteX20" fmla="*/ 83324 w 915597"/>
                <a:gd name="connsiteY20" fmla="*/ 201792 h 612922"/>
                <a:gd name="connsiteX21" fmla="*/ 83324 w 915597"/>
                <a:gd name="connsiteY21" fmla="*/ 201792 h 612922"/>
                <a:gd name="connsiteX22" fmla="*/ 119794 w 915597"/>
                <a:gd name="connsiteY22" fmla="*/ 95954 h 612922"/>
                <a:gd name="connsiteX23" fmla="*/ 297213 w 915597"/>
                <a:gd name="connsiteY23" fmla="*/ 71774 h 612922"/>
                <a:gd name="connsiteX24" fmla="*/ 297253 w 915597"/>
                <a:gd name="connsiteY24" fmla="*/ 71733 h 612922"/>
                <a:gd name="connsiteX25" fmla="*/ 332536 w 915597"/>
                <a:gd name="connsiteY25" fmla="*/ 35367 h 612922"/>
                <a:gd name="connsiteX26" fmla="*/ 476093 w 915597"/>
                <a:gd name="connsiteY26" fmla="*/ 46673 h 612922"/>
                <a:gd name="connsiteX27" fmla="*/ 476730 w 915597"/>
                <a:gd name="connsiteY27" fmla="*/ 45988 h 612922"/>
                <a:gd name="connsiteX28" fmla="*/ 504752 w 915597"/>
                <a:gd name="connsiteY28" fmla="*/ 15911 h 612922"/>
                <a:gd name="connsiteX29" fmla="*/ 545795 w 915597"/>
                <a:gd name="connsiteY29" fmla="*/ 838 h 612922"/>
                <a:gd name="connsiteX30" fmla="*/ 593827 w 915597"/>
                <a:gd name="connsiteY30" fmla="*/ 6306 h 612922"/>
                <a:gd name="connsiteX31" fmla="*/ 631126 w 915597"/>
                <a:gd name="connsiteY31" fmla="*/ 32407 h 612922"/>
                <a:gd name="connsiteX32" fmla="*/ 632239 w 915597"/>
                <a:gd name="connsiteY32" fmla="*/ 33186 h 612922"/>
                <a:gd name="connsiteX33" fmla="*/ 719381 w 915597"/>
                <a:gd name="connsiteY33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15597" h="612922">
                  <a:moveTo>
                    <a:pt x="719381" y="459"/>
                  </a:moveTo>
                  <a:cubicBezTo>
                    <a:pt x="730215" y="1296"/>
                    <a:pt x="741025" y="3709"/>
                    <a:pt x="751408" y="7787"/>
                  </a:cubicBezTo>
                  <a:cubicBezTo>
                    <a:pt x="783052" y="20210"/>
                    <a:pt x="805742" y="46219"/>
                    <a:pt x="811838" y="77078"/>
                  </a:cubicBezTo>
                  <a:lnTo>
                    <a:pt x="812172" y="77249"/>
                  </a:lnTo>
                  <a:lnTo>
                    <a:pt x="859887" y="101779"/>
                  </a:lnTo>
                  <a:cubicBezTo>
                    <a:pt x="873222" y="113341"/>
                    <a:pt x="883467" y="127877"/>
                    <a:pt x="889393" y="144328"/>
                  </a:cubicBezTo>
                  <a:cubicBezTo>
                    <a:pt x="898008" y="168210"/>
                    <a:pt x="896780" y="194148"/>
                    <a:pt x="885922" y="217250"/>
                  </a:cubicBezTo>
                  <a:cubicBezTo>
                    <a:pt x="912613" y="248932"/>
                    <a:pt x="921947" y="290002"/>
                    <a:pt x="911279" y="328746"/>
                  </a:cubicBezTo>
                  <a:cubicBezTo>
                    <a:pt x="897098" y="380254"/>
                    <a:pt x="850150" y="418828"/>
                    <a:pt x="792492" y="426344"/>
                  </a:cubicBezTo>
                  <a:cubicBezTo>
                    <a:pt x="792217" y="458494"/>
                    <a:pt x="776702" y="488985"/>
                    <a:pt x="749968" y="509973"/>
                  </a:cubicBezTo>
                  <a:cubicBezTo>
                    <a:pt x="709349" y="541868"/>
                    <a:pt x="650675" y="545967"/>
                    <a:pt x="605188" y="520099"/>
                  </a:cubicBezTo>
                  <a:cubicBezTo>
                    <a:pt x="590477" y="564530"/>
                    <a:pt x="551086" y="598495"/>
                    <a:pt x="501726" y="609316"/>
                  </a:cubicBezTo>
                  <a:cubicBezTo>
                    <a:pt x="443560" y="622065"/>
                    <a:pt x="382854" y="600339"/>
                    <a:pt x="349601" y="554858"/>
                  </a:cubicBezTo>
                  <a:cubicBezTo>
                    <a:pt x="297341" y="573475"/>
                    <a:pt x="266042" y="565893"/>
                    <a:pt x="224262" y="571410"/>
                  </a:cubicBezTo>
                  <a:cubicBezTo>
                    <a:pt x="183273" y="561652"/>
                    <a:pt x="146401" y="537408"/>
                    <a:pt x="123625" y="501053"/>
                  </a:cubicBezTo>
                  <a:cubicBezTo>
                    <a:pt x="78879" y="505832"/>
                    <a:pt x="36863" y="480518"/>
                    <a:pt x="24269" y="441178"/>
                  </a:cubicBezTo>
                  <a:cubicBezTo>
                    <a:pt x="15146" y="412716"/>
                    <a:pt x="23211" y="381998"/>
                    <a:pt x="45499" y="360357"/>
                  </a:cubicBezTo>
                  <a:cubicBezTo>
                    <a:pt x="13876" y="343381"/>
                    <a:pt x="-3735" y="310806"/>
                    <a:pt x="668" y="277437"/>
                  </a:cubicBezTo>
                  <a:cubicBezTo>
                    <a:pt x="5833" y="238366"/>
                    <a:pt x="39827" y="207762"/>
                    <a:pt x="82541" y="203735"/>
                  </a:cubicBezTo>
                  <a:lnTo>
                    <a:pt x="83324" y="201792"/>
                  </a:lnTo>
                  <a:lnTo>
                    <a:pt x="83324" y="201792"/>
                  </a:lnTo>
                  <a:cubicBezTo>
                    <a:pt x="77588" y="163317"/>
                    <a:pt x="90965" y="124516"/>
                    <a:pt x="119794" y="95954"/>
                  </a:cubicBezTo>
                  <a:cubicBezTo>
                    <a:pt x="165345" y="50842"/>
                    <a:pt x="239196" y="40787"/>
                    <a:pt x="297213" y="71774"/>
                  </a:cubicBezTo>
                  <a:cubicBezTo>
                    <a:pt x="297226" y="71760"/>
                    <a:pt x="297240" y="71747"/>
                    <a:pt x="297253" y="71733"/>
                  </a:cubicBezTo>
                  <a:lnTo>
                    <a:pt x="332536" y="35367"/>
                  </a:lnTo>
                  <a:cubicBezTo>
                    <a:pt x="375215" y="8411"/>
                    <a:pt x="435739" y="10403"/>
                    <a:pt x="476093" y="46673"/>
                  </a:cubicBezTo>
                  <a:lnTo>
                    <a:pt x="476730" y="45988"/>
                  </a:lnTo>
                  <a:lnTo>
                    <a:pt x="504752" y="15911"/>
                  </a:lnTo>
                  <a:cubicBezTo>
                    <a:pt x="516722" y="8038"/>
                    <a:pt x="530756" y="2780"/>
                    <a:pt x="545795" y="838"/>
                  </a:cubicBezTo>
                  <a:cubicBezTo>
                    <a:pt x="562347" y="-1304"/>
                    <a:pt x="578889" y="717"/>
                    <a:pt x="593827" y="6306"/>
                  </a:cubicBezTo>
                  <a:lnTo>
                    <a:pt x="631126" y="32407"/>
                  </a:lnTo>
                  <a:lnTo>
                    <a:pt x="632239" y="33186"/>
                  </a:lnTo>
                  <a:cubicBezTo>
                    <a:pt x="654179" y="9637"/>
                    <a:pt x="686881" y="-2050"/>
                    <a:pt x="719381" y="45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9" name="자유형: 도형 68">
              <a:extLst>
                <a:ext uri="{FF2B5EF4-FFF2-40B4-BE49-F238E27FC236}">
                  <a16:creationId xmlns="" xmlns:a16="http://schemas.microsoft.com/office/drawing/2014/main" id="{FA793596-AFBB-4756-975E-4BBDECBD8E9A}"/>
                </a:ext>
              </a:extLst>
            </p:cNvPr>
            <p:cNvSpPr/>
            <p:nvPr/>
          </p:nvSpPr>
          <p:spPr>
            <a:xfrm>
              <a:off x="6359036" y="1371593"/>
              <a:ext cx="644858" cy="431683"/>
            </a:xfrm>
            <a:custGeom>
              <a:avLst/>
              <a:gdLst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47531 w 915597"/>
                <a:gd name="connsiteY17" fmla="*/ 603222 h 617714"/>
                <a:gd name="connsiteX18" fmla="*/ 314688 w 915597"/>
                <a:gd name="connsiteY18" fmla="*/ 589618 h 617714"/>
                <a:gd name="connsiteX19" fmla="*/ 260180 w 915597"/>
                <a:gd name="connsiteY19" fmla="*/ 589618 h 617714"/>
                <a:gd name="connsiteX20" fmla="*/ 267044 w 915597"/>
                <a:gd name="connsiteY20" fmla="*/ 579439 h 617714"/>
                <a:gd name="connsiteX21" fmla="*/ 274832 w 915597"/>
                <a:gd name="connsiteY21" fmla="*/ 574188 h 617714"/>
                <a:gd name="connsiteX22" fmla="*/ 224262 w 915597"/>
                <a:gd name="connsiteY22" fmla="*/ 571410 h 617714"/>
                <a:gd name="connsiteX23" fmla="*/ 123625 w 915597"/>
                <a:gd name="connsiteY23" fmla="*/ 501053 h 617714"/>
                <a:gd name="connsiteX24" fmla="*/ 24269 w 915597"/>
                <a:gd name="connsiteY24" fmla="*/ 441178 h 617714"/>
                <a:gd name="connsiteX25" fmla="*/ 45499 w 915597"/>
                <a:gd name="connsiteY25" fmla="*/ 360357 h 617714"/>
                <a:gd name="connsiteX26" fmla="*/ 668 w 915597"/>
                <a:gd name="connsiteY26" fmla="*/ 277437 h 617714"/>
                <a:gd name="connsiteX27" fmla="*/ 82541 w 915597"/>
                <a:gd name="connsiteY27" fmla="*/ 203735 h 617714"/>
                <a:gd name="connsiteX28" fmla="*/ 83324 w 915597"/>
                <a:gd name="connsiteY28" fmla="*/ 201792 h 617714"/>
                <a:gd name="connsiteX29" fmla="*/ 83324 w 915597"/>
                <a:gd name="connsiteY29" fmla="*/ 201792 h 617714"/>
                <a:gd name="connsiteX30" fmla="*/ 119794 w 915597"/>
                <a:gd name="connsiteY30" fmla="*/ 95954 h 617714"/>
                <a:gd name="connsiteX31" fmla="*/ 297213 w 915597"/>
                <a:gd name="connsiteY31" fmla="*/ 71774 h 617714"/>
                <a:gd name="connsiteX32" fmla="*/ 297253 w 915597"/>
                <a:gd name="connsiteY32" fmla="*/ 71733 h 617714"/>
                <a:gd name="connsiteX33" fmla="*/ 332536 w 915597"/>
                <a:gd name="connsiteY33" fmla="*/ 35367 h 617714"/>
                <a:gd name="connsiteX34" fmla="*/ 476093 w 915597"/>
                <a:gd name="connsiteY34" fmla="*/ 46673 h 617714"/>
                <a:gd name="connsiteX35" fmla="*/ 476730 w 915597"/>
                <a:gd name="connsiteY35" fmla="*/ 45988 h 617714"/>
                <a:gd name="connsiteX36" fmla="*/ 504752 w 915597"/>
                <a:gd name="connsiteY36" fmla="*/ 15911 h 617714"/>
                <a:gd name="connsiteX37" fmla="*/ 545795 w 915597"/>
                <a:gd name="connsiteY37" fmla="*/ 838 h 617714"/>
                <a:gd name="connsiteX38" fmla="*/ 593827 w 915597"/>
                <a:gd name="connsiteY38" fmla="*/ 6306 h 617714"/>
                <a:gd name="connsiteX39" fmla="*/ 631126 w 915597"/>
                <a:gd name="connsiteY39" fmla="*/ 32407 h 617714"/>
                <a:gd name="connsiteX40" fmla="*/ 632239 w 915597"/>
                <a:gd name="connsiteY40" fmla="*/ 33186 h 617714"/>
                <a:gd name="connsiteX41" fmla="*/ 719381 w 915597"/>
                <a:gd name="connsiteY41" fmla="*/ 459 h 617714"/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14688 w 915597"/>
                <a:gd name="connsiteY17" fmla="*/ 589618 h 617714"/>
                <a:gd name="connsiteX18" fmla="*/ 260180 w 915597"/>
                <a:gd name="connsiteY18" fmla="*/ 589618 h 617714"/>
                <a:gd name="connsiteX19" fmla="*/ 267044 w 915597"/>
                <a:gd name="connsiteY19" fmla="*/ 579439 h 617714"/>
                <a:gd name="connsiteX20" fmla="*/ 274832 w 915597"/>
                <a:gd name="connsiteY20" fmla="*/ 574188 h 617714"/>
                <a:gd name="connsiteX21" fmla="*/ 224262 w 915597"/>
                <a:gd name="connsiteY21" fmla="*/ 571410 h 617714"/>
                <a:gd name="connsiteX22" fmla="*/ 123625 w 915597"/>
                <a:gd name="connsiteY22" fmla="*/ 501053 h 617714"/>
                <a:gd name="connsiteX23" fmla="*/ 24269 w 915597"/>
                <a:gd name="connsiteY23" fmla="*/ 441178 h 617714"/>
                <a:gd name="connsiteX24" fmla="*/ 45499 w 915597"/>
                <a:gd name="connsiteY24" fmla="*/ 360357 h 617714"/>
                <a:gd name="connsiteX25" fmla="*/ 668 w 915597"/>
                <a:gd name="connsiteY25" fmla="*/ 277437 h 617714"/>
                <a:gd name="connsiteX26" fmla="*/ 82541 w 915597"/>
                <a:gd name="connsiteY26" fmla="*/ 203735 h 617714"/>
                <a:gd name="connsiteX27" fmla="*/ 83324 w 915597"/>
                <a:gd name="connsiteY27" fmla="*/ 201792 h 617714"/>
                <a:gd name="connsiteX28" fmla="*/ 83324 w 915597"/>
                <a:gd name="connsiteY28" fmla="*/ 201792 h 617714"/>
                <a:gd name="connsiteX29" fmla="*/ 119794 w 915597"/>
                <a:gd name="connsiteY29" fmla="*/ 95954 h 617714"/>
                <a:gd name="connsiteX30" fmla="*/ 297213 w 915597"/>
                <a:gd name="connsiteY30" fmla="*/ 71774 h 617714"/>
                <a:gd name="connsiteX31" fmla="*/ 297253 w 915597"/>
                <a:gd name="connsiteY31" fmla="*/ 71733 h 617714"/>
                <a:gd name="connsiteX32" fmla="*/ 332536 w 915597"/>
                <a:gd name="connsiteY32" fmla="*/ 35367 h 617714"/>
                <a:gd name="connsiteX33" fmla="*/ 476093 w 915597"/>
                <a:gd name="connsiteY33" fmla="*/ 46673 h 617714"/>
                <a:gd name="connsiteX34" fmla="*/ 476730 w 915597"/>
                <a:gd name="connsiteY34" fmla="*/ 45988 h 617714"/>
                <a:gd name="connsiteX35" fmla="*/ 504752 w 915597"/>
                <a:gd name="connsiteY35" fmla="*/ 15911 h 617714"/>
                <a:gd name="connsiteX36" fmla="*/ 545795 w 915597"/>
                <a:gd name="connsiteY36" fmla="*/ 838 h 617714"/>
                <a:gd name="connsiteX37" fmla="*/ 593827 w 915597"/>
                <a:gd name="connsiteY37" fmla="*/ 6306 h 617714"/>
                <a:gd name="connsiteX38" fmla="*/ 631126 w 915597"/>
                <a:gd name="connsiteY38" fmla="*/ 32407 h 617714"/>
                <a:gd name="connsiteX39" fmla="*/ 632239 w 915597"/>
                <a:gd name="connsiteY39" fmla="*/ 33186 h 617714"/>
                <a:gd name="connsiteX40" fmla="*/ 719381 w 915597"/>
                <a:gd name="connsiteY40" fmla="*/ 459 h 617714"/>
                <a:gd name="connsiteX0" fmla="*/ 719381 w 915597"/>
                <a:gd name="connsiteY0" fmla="*/ 459 h 615539"/>
                <a:gd name="connsiteX1" fmla="*/ 751408 w 915597"/>
                <a:gd name="connsiteY1" fmla="*/ 7787 h 615539"/>
                <a:gd name="connsiteX2" fmla="*/ 811838 w 915597"/>
                <a:gd name="connsiteY2" fmla="*/ 77078 h 615539"/>
                <a:gd name="connsiteX3" fmla="*/ 812172 w 915597"/>
                <a:gd name="connsiteY3" fmla="*/ 77249 h 615539"/>
                <a:gd name="connsiteX4" fmla="*/ 859887 w 915597"/>
                <a:gd name="connsiteY4" fmla="*/ 101779 h 615539"/>
                <a:gd name="connsiteX5" fmla="*/ 889393 w 915597"/>
                <a:gd name="connsiteY5" fmla="*/ 144328 h 615539"/>
                <a:gd name="connsiteX6" fmla="*/ 885922 w 915597"/>
                <a:gd name="connsiteY6" fmla="*/ 217250 h 615539"/>
                <a:gd name="connsiteX7" fmla="*/ 911279 w 915597"/>
                <a:gd name="connsiteY7" fmla="*/ 328746 h 615539"/>
                <a:gd name="connsiteX8" fmla="*/ 792492 w 915597"/>
                <a:gd name="connsiteY8" fmla="*/ 426344 h 615539"/>
                <a:gd name="connsiteX9" fmla="*/ 749968 w 915597"/>
                <a:gd name="connsiteY9" fmla="*/ 509973 h 615539"/>
                <a:gd name="connsiteX10" fmla="*/ 605188 w 915597"/>
                <a:gd name="connsiteY10" fmla="*/ 520099 h 615539"/>
                <a:gd name="connsiteX11" fmla="*/ 501726 w 915597"/>
                <a:gd name="connsiteY11" fmla="*/ 609316 h 615539"/>
                <a:gd name="connsiteX12" fmla="*/ 349601 w 915597"/>
                <a:gd name="connsiteY12" fmla="*/ 554858 h 615539"/>
                <a:gd name="connsiteX13" fmla="*/ 313390 w 915597"/>
                <a:gd name="connsiteY13" fmla="*/ 566554 h 615539"/>
                <a:gd name="connsiteX14" fmla="*/ 323017 w 915597"/>
                <a:gd name="connsiteY14" fmla="*/ 568497 h 615539"/>
                <a:gd name="connsiteX15" fmla="*/ 354198 w 915597"/>
                <a:gd name="connsiteY15" fmla="*/ 615539 h 615539"/>
                <a:gd name="connsiteX16" fmla="*/ 314688 w 915597"/>
                <a:gd name="connsiteY16" fmla="*/ 589618 h 615539"/>
                <a:gd name="connsiteX17" fmla="*/ 260180 w 915597"/>
                <a:gd name="connsiteY17" fmla="*/ 589618 h 615539"/>
                <a:gd name="connsiteX18" fmla="*/ 267044 w 915597"/>
                <a:gd name="connsiteY18" fmla="*/ 579439 h 615539"/>
                <a:gd name="connsiteX19" fmla="*/ 274832 w 915597"/>
                <a:gd name="connsiteY19" fmla="*/ 574188 h 615539"/>
                <a:gd name="connsiteX20" fmla="*/ 224262 w 915597"/>
                <a:gd name="connsiteY20" fmla="*/ 571410 h 615539"/>
                <a:gd name="connsiteX21" fmla="*/ 123625 w 915597"/>
                <a:gd name="connsiteY21" fmla="*/ 501053 h 615539"/>
                <a:gd name="connsiteX22" fmla="*/ 24269 w 915597"/>
                <a:gd name="connsiteY22" fmla="*/ 441178 h 615539"/>
                <a:gd name="connsiteX23" fmla="*/ 45499 w 915597"/>
                <a:gd name="connsiteY23" fmla="*/ 360357 h 615539"/>
                <a:gd name="connsiteX24" fmla="*/ 668 w 915597"/>
                <a:gd name="connsiteY24" fmla="*/ 277437 h 615539"/>
                <a:gd name="connsiteX25" fmla="*/ 82541 w 915597"/>
                <a:gd name="connsiteY25" fmla="*/ 203735 h 615539"/>
                <a:gd name="connsiteX26" fmla="*/ 83324 w 915597"/>
                <a:gd name="connsiteY26" fmla="*/ 201792 h 615539"/>
                <a:gd name="connsiteX27" fmla="*/ 83324 w 915597"/>
                <a:gd name="connsiteY27" fmla="*/ 201792 h 615539"/>
                <a:gd name="connsiteX28" fmla="*/ 119794 w 915597"/>
                <a:gd name="connsiteY28" fmla="*/ 95954 h 615539"/>
                <a:gd name="connsiteX29" fmla="*/ 297213 w 915597"/>
                <a:gd name="connsiteY29" fmla="*/ 71774 h 615539"/>
                <a:gd name="connsiteX30" fmla="*/ 297253 w 915597"/>
                <a:gd name="connsiteY30" fmla="*/ 71733 h 615539"/>
                <a:gd name="connsiteX31" fmla="*/ 332536 w 915597"/>
                <a:gd name="connsiteY31" fmla="*/ 35367 h 615539"/>
                <a:gd name="connsiteX32" fmla="*/ 476093 w 915597"/>
                <a:gd name="connsiteY32" fmla="*/ 46673 h 615539"/>
                <a:gd name="connsiteX33" fmla="*/ 476730 w 915597"/>
                <a:gd name="connsiteY33" fmla="*/ 45988 h 615539"/>
                <a:gd name="connsiteX34" fmla="*/ 504752 w 915597"/>
                <a:gd name="connsiteY34" fmla="*/ 15911 h 615539"/>
                <a:gd name="connsiteX35" fmla="*/ 545795 w 915597"/>
                <a:gd name="connsiteY35" fmla="*/ 838 h 615539"/>
                <a:gd name="connsiteX36" fmla="*/ 593827 w 915597"/>
                <a:gd name="connsiteY36" fmla="*/ 6306 h 615539"/>
                <a:gd name="connsiteX37" fmla="*/ 631126 w 915597"/>
                <a:gd name="connsiteY37" fmla="*/ 32407 h 615539"/>
                <a:gd name="connsiteX38" fmla="*/ 632239 w 915597"/>
                <a:gd name="connsiteY38" fmla="*/ 33186 h 615539"/>
                <a:gd name="connsiteX39" fmla="*/ 719381 w 915597"/>
                <a:gd name="connsiteY39" fmla="*/ 459 h 615539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0180 w 915597"/>
                <a:gd name="connsiteY16" fmla="*/ 589618 h 612922"/>
                <a:gd name="connsiteX17" fmla="*/ 267044 w 915597"/>
                <a:gd name="connsiteY17" fmla="*/ 579439 h 612922"/>
                <a:gd name="connsiteX18" fmla="*/ 274832 w 915597"/>
                <a:gd name="connsiteY18" fmla="*/ 574188 h 612922"/>
                <a:gd name="connsiteX19" fmla="*/ 224262 w 915597"/>
                <a:gd name="connsiteY19" fmla="*/ 571410 h 612922"/>
                <a:gd name="connsiteX20" fmla="*/ 123625 w 915597"/>
                <a:gd name="connsiteY20" fmla="*/ 501053 h 612922"/>
                <a:gd name="connsiteX21" fmla="*/ 24269 w 915597"/>
                <a:gd name="connsiteY21" fmla="*/ 441178 h 612922"/>
                <a:gd name="connsiteX22" fmla="*/ 45499 w 915597"/>
                <a:gd name="connsiteY22" fmla="*/ 360357 h 612922"/>
                <a:gd name="connsiteX23" fmla="*/ 668 w 915597"/>
                <a:gd name="connsiteY23" fmla="*/ 277437 h 612922"/>
                <a:gd name="connsiteX24" fmla="*/ 82541 w 915597"/>
                <a:gd name="connsiteY24" fmla="*/ 203735 h 612922"/>
                <a:gd name="connsiteX25" fmla="*/ 83324 w 915597"/>
                <a:gd name="connsiteY25" fmla="*/ 201792 h 612922"/>
                <a:gd name="connsiteX26" fmla="*/ 83324 w 915597"/>
                <a:gd name="connsiteY26" fmla="*/ 201792 h 612922"/>
                <a:gd name="connsiteX27" fmla="*/ 119794 w 915597"/>
                <a:gd name="connsiteY27" fmla="*/ 95954 h 612922"/>
                <a:gd name="connsiteX28" fmla="*/ 297213 w 915597"/>
                <a:gd name="connsiteY28" fmla="*/ 71774 h 612922"/>
                <a:gd name="connsiteX29" fmla="*/ 297253 w 915597"/>
                <a:gd name="connsiteY29" fmla="*/ 71733 h 612922"/>
                <a:gd name="connsiteX30" fmla="*/ 332536 w 915597"/>
                <a:gd name="connsiteY30" fmla="*/ 35367 h 612922"/>
                <a:gd name="connsiteX31" fmla="*/ 476093 w 915597"/>
                <a:gd name="connsiteY31" fmla="*/ 46673 h 612922"/>
                <a:gd name="connsiteX32" fmla="*/ 476730 w 915597"/>
                <a:gd name="connsiteY32" fmla="*/ 45988 h 612922"/>
                <a:gd name="connsiteX33" fmla="*/ 504752 w 915597"/>
                <a:gd name="connsiteY33" fmla="*/ 15911 h 612922"/>
                <a:gd name="connsiteX34" fmla="*/ 545795 w 915597"/>
                <a:gd name="connsiteY34" fmla="*/ 838 h 612922"/>
                <a:gd name="connsiteX35" fmla="*/ 593827 w 915597"/>
                <a:gd name="connsiteY35" fmla="*/ 6306 h 612922"/>
                <a:gd name="connsiteX36" fmla="*/ 631126 w 915597"/>
                <a:gd name="connsiteY36" fmla="*/ 32407 h 612922"/>
                <a:gd name="connsiteX37" fmla="*/ 632239 w 915597"/>
                <a:gd name="connsiteY37" fmla="*/ 33186 h 612922"/>
                <a:gd name="connsiteX38" fmla="*/ 719381 w 915597"/>
                <a:gd name="connsiteY38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7044 w 915597"/>
                <a:gd name="connsiteY16" fmla="*/ 579439 h 612922"/>
                <a:gd name="connsiteX17" fmla="*/ 274832 w 915597"/>
                <a:gd name="connsiteY17" fmla="*/ 574188 h 612922"/>
                <a:gd name="connsiteX18" fmla="*/ 224262 w 915597"/>
                <a:gd name="connsiteY18" fmla="*/ 571410 h 612922"/>
                <a:gd name="connsiteX19" fmla="*/ 123625 w 915597"/>
                <a:gd name="connsiteY19" fmla="*/ 501053 h 612922"/>
                <a:gd name="connsiteX20" fmla="*/ 24269 w 915597"/>
                <a:gd name="connsiteY20" fmla="*/ 441178 h 612922"/>
                <a:gd name="connsiteX21" fmla="*/ 45499 w 915597"/>
                <a:gd name="connsiteY21" fmla="*/ 360357 h 612922"/>
                <a:gd name="connsiteX22" fmla="*/ 668 w 915597"/>
                <a:gd name="connsiteY22" fmla="*/ 277437 h 612922"/>
                <a:gd name="connsiteX23" fmla="*/ 82541 w 915597"/>
                <a:gd name="connsiteY23" fmla="*/ 203735 h 612922"/>
                <a:gd name="connsiteX24" fmla="*/ 83324 w 915597"/>
                <a:gd name="connsiteY24" fmla="*/ 201792 h 612922"/>
                <a:gd name="connsiteX25" fmla="*/ 83324 w 915597"/>
                <a:gd name="connsiteY25" fmla="*/ 201792 h 612922"/>
                <a:gd name="connsiteX26" fmla="*/ 119794 w 915597"/>
                <a:gd name="connsiteY26" fmla="*/ 95954 h 612922"/>
                <a:gd name="connsiteX27" fmla="*/ 297213 w 915597"/>
                <a:gd name="connsiteY27" fmla="*/ 71774 h 612922"/>
                <a:gd name="connsiteX28" fmla="*/ 297253 w 915597"/>
                <a:gd name="connsiteY28" fmla="*/ 71733 h 612922"/>
                <a:gd name="connsiteX29" fmla="*/ 332536 w 915597"/>
                <a:gd name="connsiteY29" fmla="*/ 35367 h 612922"/>
                <a:gd name="connsiteX30" fmla="*/ 476093 w 915597"/>
                <a:gd name="connsiteY30" fmla="*/ 46673 h 612922"/>
                <a:gd name="connsiteX31" fmla="*/ 476730 w 915597"/>
                <a:gd name="connsiteY31" fmla="*/ 45988 h 612922"/>
                <a:gd name="connsiteX32" fmla="*/ 504752 w 915597"/>
                <a:gd name="connsiteY32" fmla="*/ 15911 h 612922"/>
                <a:gd name="connsiteX33" fmla="*/ 545795 w 915597"/>
                <a:gd name="connsiteY33" fmla="*/ 838 h 612922"/>
                <a:gd name="connsiteX34" fmla="*/ 593827 w 915597"/>
                <a:gd name="connsiteY34" fmla="*/ 6306 h 612922"/>
                <a:gd name="connsiteX35" fmla="*/ 631126 w 915597"/>
                <a:gd name="connsiteY35" fmla="*/ 32407 h 612922"/>
                <a:gd name="connsiteX36" fmla="*/ 632239 w 915597"/>
                <a:gd name="connsiteY36" fmla="*/ 33186 h 612922"/>
                <a:gd name="connsiteX37" fmla="*/ 719381 w 915597"/>
                <a:gd name="connsiteY37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267044 w 915597"/>
                <a:gd name="connsiteY15" fmla="*/ 579439 h 612922"/>
                <a:gd name="connsiteX16" fmla="*/ 274832 w 915597"/>
                <a:gd name="connsiteY16" fmla="*/ 574188 h 612922"/>
                <a:gd name="connsiteX17" fmla="*/ 224262 w 915597"/>
                <a:gd name="connsiteY17" fmla="*/ 571410 h 612922"/>
                <a:gd name="connsiteX18" fmla="*/ 123625 w 915597"/>
                <a:gd name="connsiteY18" fmla="*/ 501053 h 612922"/>
                <a:gd name="connsiteX19" fmla="*/ 24269 w 915597"/>
                <a:gd name="connsiteY19" fmla="*/ 441178 h 612922"/>
                <a:gd name="connsiteX20" fmla="*/ 45499 w 915597"/>
                <a:gd name="connsiteY20" fmla="*/ 360357 h 612922"/>
                <a:gd name="connsiteX21" fmla="*/ 668 w 915597"/>
                <a:gd name="connsiteY21" fmla="*/ 277437 h 612922"/>
                <a:gd name="connsiteX22" fmla="*/ 82541 w 915597"/>
                <a:gd name="connsiteY22" fmla="*/ 203735 h 612922"/>
                <a:gd name="connsiteX23" fmla="*/ 83324 w 915597"/>
                <a:gd name="connsiteY23" fmla="*/ 201792 h 612922"/>
                <a:gd name="connsiteX24" fmla="*/ 83324 w 915597"/>
                <a:gd name="connsiteY24" fmla="*/ 201792 h 612922"/>
                <a:gd name="connsiteX25" fmla="*/ 119794 w 915597"/>
                <a:gd name="connsiteY25" fmla="*/ 95954 h 612922"/>
                <a:gd name="connsiteX26" fmla="*/ 297213 w 915597"/>
                <a:gd name="connsiteY26" fmla="*/ 71774 h 612922"/>
                <a:gd name="connsiteX27" fmla="*/ 297253 w 915597"/>
                <a:gd name="connsiteY27" fmla="*/ 71733 h 612922"/>
                <a:gd name="connsiteX28" fmla="*/ 332536 w 915597"/>
                <a:gd name="connsiteY28" fmla="*/ 35367 h 612922"/>
                <a:gd name="connsiteX29" fmla="*/ 476093 w 915597"/>
                <a:gd name="connsiteY29" fmla="*/ 46673 h 612922"/>
                <a:gd name="connsiteX30" fmla="*/ 476730 w 915597"/>
                <a:gd name="connsiteY30" fmla="*/ 45988 h 612922"/>
                <a:gd name="connsiteX31" fmla="*/ 504752 w 915597"/>
                <a:gd name="connsiteY31" fmla="*/ 15911 h 612922"/>
                <a:gd name="connsiteX32" fmla="*/ 545795 w 915597"/>
                <a:gd name="connsiteY32" fmla="*/ 838 h 612922"/>
                <a:gd name="connsiteX33" fmla="*/ 593827 w 915597"/>
                <a:gd name="connsiteY33" fmla="*/ 6306 h 612922"/>
                <a:gd name="connsiteX34" fmla="*/ 631126 w 915597"/>
                <a:gd name="connsiteY34" fmla="*/ 32407 h 612922"/>
                <a:gd name="connsiteX35" fmla="*/ 632239 w 915597"/>
                <a:gd name="connsiteY35" fmla="*/ 33186 h 612922"/>
                <a:gd name="connsiteX36" fmla="*/ 719381 w 915597"/>
                <a:gd name="connsiteY36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67044 w 915597"/>
                <a:gd name="connsiteY14" fmla="*/ 579439 h 612922"/>
                <a:gd name="connsiteX15" fmla="*/ 274832 w 915597"/>
                <a:gd name="connsiteY15" fmla="*/ 574188 h 612922"/>
                <a:gd name="connsiteX16" fmla="*/ 224262 w 915597"/>
                <a:gd name="connsiteY16" fmla="*/ 571410 h 612922"/>
                <a:gd name="connsiteX17" fmla="*/ 123625 w 915597"/>
                <a:gd name="connsiteY17" fmla="*/ 501053 h 612922"/>
                <a:gd name="connsiteX18" fmla="*/ 24269 w 915597"/>
                <a:gd name="connsiteY18" fmla="*/ 441178 h 612922"/>
                <a:gd name="connsiteX19" fmla="*/ 45499 w 915597"/>
                <a:gd name="connsiteY19" fmla="*/ 360357 h 612922"/>
                <a:gd name="connsiteX20" fmla="*/ 668 w 915597"/>
                <a:gd name="connsiteY20" fmla="*/ 277437 h 612922"/>
                <a:gd name="connsiteX21" fmla="*/ 82541 w 915597"/>
                <a:gd name="connsiteY21" fmla="*/ 203735 h 612922"/>
                <a:gd name="connsiteX22" fmla="*/ 83324 w 915597"/>
                <a:gd name="connsiteY22" fmla="*/ 201792 h 612922"/>
                <a:gd name="connsiteX23" fmla="*/ 83324 w 915597"/>
                <a:gd name="connsiteY23" fmla="*/ 201792 h 612922"/>
                <a:gd name="connsiteX24" fmla="*/ 119794 w 915597"/>
                <a:gd name="connsiteY24" fmla="*/ 95954 h 612922"/>
                <a:gd name="connsiteX25" fmla="*/ 297213 w 915597"/>
                <a:gd name="connsiteY25" fmla="*/ 71774 h 612922"/>
                <a:gd name="connsiteX26" fmla="*/ 297253 w 915597"/>
                <a:gd name="connsiteY26" fmla="*/ 71733 h 612922"/>
                <a:gd name="connsiteX27" fmla="*/ 332536 w 915597"/>
                <a:gd name="connsiteY27" fmla="*/ 35367 h 612922"/>
                <a:gd name="connsiteX28" fmla="*/ 476093 w 915597"/>
                <a:gd name="connsiteY28" fmla="*/ 46673 h 612922"/>
                <a:gd name="connsiteX29" fmla="*/ 476730 w 915597"/>
                <a:gd name="connsiteY29" fmla="*/ 45988 h 612922"/>
                <a:gd name="connsiteX30" fmla="*/ 504752 w 915597"/>
                <a:gd name="connsiteY30" fmla="*/ 15911 h 612922"/>
                <a:gd name="connsiteX31" fmla="*/ 545795 w 915597"/>
                <a:gd name="connsiteY31" fmla="*/ 838 h 612922"/>
                <a:gd name="connsiteX32" fmla="*/ 593827 w 915597"/>
                <a:gd name="connsiteY32" fmla="*/ 6306 h 612922"/>
                <a:gd name="connsiteX33" fmla="*/ 631126 w 915597"/>
                <a:gd name="connsiteY33" fmla="*/ 32407 h 612922"/>
                <a:gd name="connsiteX34" fmla="*/ 632239 w 915597"/>
                <a:gd name="connsiteY34" fmla="*/ 33186 h 612922"/>
                <a:gd name="connsiteX35" fmla="*/ 719381 w 915597"/>
                <a:gd name="connsiteY35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74832 w 915597"/>
                <a:gd name="connsiteY14" fmla="*/ 574188 h 612922"/>
                <a:gd name="connsiteX15" fmla="*/ 224262 w 915597"/>
                <a:gd name="connsiteY15" fmla="*/ 571410 h 612922"/>
                <a:gd name="connsiteX16" fmla="*/ 123625 w 915597"/>
                <a:gd name="connsiteY16" fmla="*/ 501053 h 612922"/>
                <a:gd name="connsiteX17" fmla="*/ 24269 w 915597"/>
                <a:gd name="connsiteY17" fmla="*/ 441178 h 612922"/>
                <a:gd name="connsiteX18" fmla="*/ 45499 w 915597"/>
                <a:gd name="connsiteY18" fmla="*/ 360357 h 612922"/>
                <a:gd name="connsiteX19" fmla="*/ 668 w 915597"/>
                <a:gd name="connsiteY19" fmla="*/ 277437 h 612922"/>
                <a:gd name="connsiteX20" fmla="*/ 82541 w 915597"/>
                <a:gd name="connsiteY20" fmla="*/ 203735 h 612922"/>
                <a:gd name="connsiteX21" fmla="*/ 83324 w 915597"/>
                <a:gd name="connsiteY21" fmla="*/ 201792 h 612922"/>
                <a:gd name="connsiteX22" fmla="*/ 83324 w 915597"/>
                <a:gd name="connsiteY22" fmla="*/ 201792 h 612922"/>
                <a:gd name="connsiteX23" fmla="*/ 119794 w 915597"/>
                <a:gd name="connsiteY23" fmla="*/ 95954 h 612922"/>
                <a:gd name="connsiteX24" fmla="*/ 297213 w 915597"/>
                <a:gd name="connsiteY24" fmla="*/ 71774 h 612922"/>
                <a:gd name="connsiteX25" fmla="*/ 297253 w 915597"/>
                <a:gd name="connsiteY25" fmla="*/ 71733 h 612922"/>
                <a:gd name="connsiteX26" fmla="*/ 332536 w 915597"/>
                <a:gd name="connsiteY26" fmla="*/ 35367 h 612922"/>
                <a:gd name="connsiteX27" fmla="*/ 476093 w 915597"/>
                <a:gd name="connsiteY27" fmla="*/ 46673 h 612922"/>
                <a:gd name="connsiteX28" fmla="*/ 476730 w 915597"/>
                <a:gd name="connsiteY28" fmla="*/ 45988 h 612922"/>
                <a:gd name="connsiteX29" fmla="*/ 504752 w 915597"/>
                <a:gd name="connsiteY29" fmla="*/ 15911 h 612922"/>
                <a:gd name="connsiteX30" fmla="*/ 545795 w 915597"/>
                <a:gd name="connsiteY30" fmla="*/ 838 h 612922"/>
                <a:gd name="connsiteX31" fmla="*/ 593827 w 915597"/>
                <a:gd name="connsiteY31" fmla="*/ 6306 h 612922"/>
                <a:gd name="connsiteX32" fmla="*/ 631126 w 915597"/>
                <a:gd name="connsiteY32" fmla="*/ 32407 h 612922"/>
                <a:gd name="connsiteX33" fmla="*/ 632239 w 915597"/>
                <a:gd name="connsiteY33" fmla="*/ 33186 h 612922"/>
                <a:gd name="connsiteX34" fmla="*/ 719381 w 915597"/>
                <a:gd name="connsiteY34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24262 w 915597"/>
                <a:gd name="connsiteY14" fmla="*/ 571410 h 612922"/>
                <a:gd name="connsiteX15" fmla="*/ 123625 w 915597"/>
                <a:gd name="connsiteY15" fmla="*/ 501053 h 612922"/>
                <a:gd name="connsiteX16" fmla="*/ 24269 w 915597"/>
                <a:gd name="connsiteY16" fmla="*/ 441178 h 612922"/>
                <a:gd name="connsiteX17" fmla="*/ 45499 w 915597"/>
                <a:gd name="connsiteY17" fmla="*/ 360357 h 612922"/>
                <a:gd name="connsiteX18" fmla="*/ 668 w 915597"/>
                <a:gd name="connsiteY18" fmla="*/ 277437 h 612922"/>
                <a:gd name="connsiteX19" fmla="*/ 82541 w 915597"/>
                <a:gd name="connsiteY19" fmla="*/ 203735 h 612922"/>
                <a:gd name="connsiteX20" fmla="*/ 83324 w 915597"/>
                <a:gd name="connsiteY20" fmla="*/ 201792 h 612922"/>
                <a:gd name="connsiteX21" fmla="*/ 83324 w 915597"/>
                <a:gd name="connsiteY21" fmla="*/ 201792 h 612922"/>
                <a:gd name="connsiteX22" fmla="*/ 119794 w 915597"/>
                <a:gd name="connsiteY22" fmla="*/ 95954 h 612922"/>
                <a:gd name="connsiteX23" fmla="*/ 297213 w 915597"/>
                <a:gd name="connsiteY23" fmla="*/ 71774 h 612922"/>
                <a:gd name="connsiteX24" fmla="*/ 297253 w 915597"/>
                <a:gd name="connsiteY24" fmla="*/ 71733 h 612922"/>
                <a:gd name="connsiteX25" fmla="*/ 332536 w 915597"/>
                <a:gd name="connsiteY25" fmla="*/ 35367 h 612922"/>
                <a:gd name="connsiteX26" fmla="*/ 476093 w 915597"/>
                <a:gd name="connsiteY26" fmla="*/ 46673 h 612922"/>
                <a:gd name="connsiteX27" fmla="*/ 476730 w 915597"/>
                <a:gd name="connsiteY27" fmla="*/ 45988 h 612922"/>
                <a:gd name="connsiteX28" fmla="*/ 504752 w 915597"/>
                <a:gd name="connsiteY28" fmla="*/ 15911 h 612922"/>
                <a:gd name="connsiteX29" fmla="*/ 545795 w 915597"/>
                <a:gd name="connsiteY29" fmla="*/ 838 h 612922"/>
                <a:gd name="connsiteX30" fmla="*/ 593827 w 915597"/>
                <a:gd name="connsiteY30" fmla="*/ 6306 h 612922"/>
                <a:gd name="connsiteX31" fmla="*/ 631126 w 915597"/>
                <a:gd name="connsiteY31" fmla="*/ 32407 h 612922"/>
                <a:gd name="connsiteX32" fmla="*/ 632239 w 915597"/>
                <a:gd name="connsiteY32" fmla="*/ 33186 h 612922"/>
                <a:gd name="connsiteX33" fmla="*/ 719381 w 915597"/>
                <a:gd name="connsiteY33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15597" h="612922">
                  <a:moveTo>
                    <a:pt x="719381" y="459"/>
                  </a:moveTo>
                  <a:cubicBezTo>
                    <a:pt x="730215" y="1296"/>
                    <a:pt x="741025" y="3709"/>
                    <a:pt x="751408" y="7787"/>
                  </a:cubicBezTo>
                  <a:cubicBezTo>
                    <a:pt x="783052" y="20210"/>
                    <a:pt x="805742" y="46219"/>
                    <a:pt x="811838" y="77078"/>
                  </a:cubicBezTo>
                  <a:lnTo>
                    <a:pt x="812172" y="77249"/>
                  </a:lnTo>
                  <a:lnTo>
                    <a:pt x="859887" y="101779"/>
                  </a:lnTo>
                  <a:cubicBezTo>
                    <a:pt x="873222" y="113341"/>
                    <a:pt x="883467" y="127877"/>
                    <a:pt x="889393" y="144328"/>
                  </a:cubicBezTo>
                  <a:cubicBezTo>
                    <a:pt x="898008" y="168210"/>
                    <a:pt x="896780" y="194148"/>
                    <a:pt x="885922" y="217250"/>
                  </a:cubicBezTo>
                  <a:cubicBezTo>
                    <a:pt x="912613" y="248932"/>
                    <a:pt x="921947" y="290002"/>
                    <a:pt x="911279" y="328746"/>
                  </a:cubicBezTo>
                  <a:cubicBezTo>
                    <a:pt x="897098" y="380254"/>
                    <a:pt x="850150" y="418828"/>
                    <a:pt x="792492" y="426344"/>
                  </a:cubicBezTo>
                  <a:cubicBezTo>
                    <a:pt x="792217" y="458494"/>
                    <a:pt x="776702" y="488985"/>
                    <a:pt x="749968" y="509973"/>
                  </a:cubicBezTo>
                  <a:cubicBezTo>
                    <a:pt x="709349" y="541868"/>
                    <a:pt x="650675" y="545967"/>
                    <a:pt x="605188" y="520099"/>
                  </a:cubicBezTo>
                  <a:cubicBezTo>
                    <a:pt x="590477" y="564530"/>
                    <a:pt x="551086" y="598495"/>
                    <a:pt x="501726" y="609316"/>
                  </a:cubicBezTo>
                  <a:cubicBezTo>
                    <a:pt x="443560" y="622065"/>
                    <a:pt x="382854" y="600339"/>
                    <a:pt x="349601" y="554858"/>
                  </a:cubicBezTo>
                  <a:cubicBezTo>
                    <a:pt x="297341" y="573475"/>
                    <a:pt x="266042" y="565893"/>
                    <a:pt x="224262" y="571410"/>
                  </a:cubicBezTo>
                  <a:cubicBezTo>
                    <a:pt x="183273" y="561652"/>
                    <a:pt x="146401" y="537408"/>
                    <a:pt x="123625" y="501053"/>
                  </a:cubicBezTo>
                  <a:cubicBezTo>
                    <a:pt x="78879" y="505832"/>
                    <a:pt x="36863" y="480518"/>
                    <a:pt x="24269" y="441178"/>
                  </a:cubicBezTo>
                  <a:cubicBezTo>
                    <a:pt x="15146" y="412716"/>
                    <a:pt x="23211" y="381998"/>
                    <a:pt x="45499" y="360357"/>
                  </a:cubicBezTo>
                  <a:cubicBezTo>
                    <a:pt x="13876" y="343381"/>
                    <a:pt x="-3735" y="310806"/>
                    <a:pt x="668" y="277437"/>
                  </a:cubicBezTo>
                  <a:cubicBezTo>
                    <a:pt x="5833" y="238366"/>
                    <a:pt x="39827" y="207762"/>
                    <a:pt x="82541" y="203735"/>
                  </a:cubicBezTo>
                  <a:lnTo>
                    <a:pt x="83324" y="201792"/>
                  </a:lnTo>
                  <a:lnTo>
                    <a:pt x="83324" y="201792"/>
                  </a:lnTo>
                  <a:cubicBezTo>
                    <a:pt x="77588" y="163317"/>
                    <a:pt x="90965" y="124516"/>
                    <a:pt x="119794" y="95954"/>
                  </a:cubicBezTo>
                  <a:cubicBezTo>
                    <a:pt x="165345" y="50842"/>
                    <a:pt x="239196" y="40787"/>
                    <a:pt x="297213" y="71774"/>
                  </a:cubicBezTo>
                  <a:cubicBezTo>
                    <a:pt x="297226" y="71760"/>
                    <a:pt x="297240" y="71747"/>
                    <a:pt x="297253" y="71733"/>
                  </a:cubicBezTo>
                  <a:lnTo>
                    <a:pt x="332536" y="35367"/>
                  </a:lnTo>
                  <a:cubicBezTo>
                    <a:pt x="375215" y="8411"/>
                    <a:pt x="435739" y="10403"/>
                    <a:pt x="476093" y="46673"/>
                  </a:cubicBezTo>
                  <a:lnTo>
                    <a:pt x="476730" y="45988"/>
                  </a:lnTo>
                  <a:lnTo>
                    <a:pt x="504752" y="15911"/>
                  </a:lnTo>
                  <a:cubicBezTo>
                    <a:pt x="516722" y="8038"/>
                    <a:pt x="530756" y="2780"/>
                    <a:pt x="545795" y="838"/>
                  </a:cubicBezTo>
                  <a:cubicBezTo>
                    <a:pt x="562347" y="-1304"/>
                    <a:pt x="578889" y="717"/>
                    <a:pt x="593827" y="6306"/>
                  </a:cubicBezTo>
                  <a:lnTo>
                    <a:pt x="631126" y="32407"/>
                  </a:lnTo>
                  <a:lnTo>
                    <a:pt x="632239" y="33186"/>
                  </a:lnTo>
                  <a:cubicBezTo>
                    <a:pt x="654179" y="9637"/>
                    <a:pt x="686881" y="-2050"/>
                    <a:pt x="719381" y="45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자유형: 도형 69">
              <a:extLst>
                <a:ext uri="{FF2B5EF4-FFF2-40B4-BE49-F238E27FC236}">
                  <a16:creationId xmlns="" xmlns:a16="http://schemas.microsoft.com/office/drawing/2014/main" id="{7F9B5212-7104-4450-8045-988EB5AC0CB1}"/>
                </a:ext>
              </a:extLst>
            </p:cNvPr>
            <p:cNvSpPr/>
            <p:nvPr/>
          </p:nvSpPr>
          <p:spPr>
            <a:xfrm>
              <a:off x="5395038" y="1180556"/>
              <a:ext cx="866102" cy="579789"/>
            </a:xfrm>
            <a:custGeom>
              <a:avLst/>
              <a:gdLst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47531 w 915597"/>
                <a:gd name="connsiteY17" fmla="*/ 603222 h 617714"/>
                <a:gd name="connsiteX18" fmla="*/ 314688 w 915597"/>
                <a:gd name="connsiteY18" fmla="*/ 589618 h 617714"/>
                <a:gd name="connsiteX19" fmla="*/ 260180 w 915597"/>
                <a:gd name="connsiteY19" fmla="*/ 589618 h 617714"/>
                <a:gd name="connsiteX20" fmla="*/ 267044 w 915597"/>
                <a:gd name="connsiteY20" fmla="*/ 579439 h 617714"/>
                <a:gd name="connsiteX21" fmla="*/ 274832 w 915597"/>
                <a:gd name="connsiteY21" fmla="*/ 574188 h 617714"/>
                <a:gd name="connsiteX22" fmla="*/ 224262 w 915597"/>
                <a:gd name="connsiteY22" fmla="*/ 571410 h 617714"/>
                <a:gd name="connsiteX23" fmla="*/ 123625 w 915597"/>
                <a:gd name="connsiteY23" fmla="*/ 501053 h 617714"/>
                <a:gd name="connsiteX24" fmla="*/ 24269 w 915597"/>
                <a:gd name="connsiteY24" fmla="*/ 441178 h 617714"/>
                <a:gd name="connsiteX25" fmla="*/ 45499 w 915597"/>
                <a:gd name="connsiteY25" fmla="*/ 360357 h 617714"/>
                <a:gd name="connsiteX26" fmla="*/ 668 w 915597"/>
                <a:gd name="connsiteY26" fmla="*/ 277437 h 617714"/>
                <a:gd name="connsiteX27" fmla="*/ 82541 w 915597"/>
                <a:gd name="connsiteY27" fmla="*/ 203735 h 617714"/>
                <a:gd name="connsiteX28" fmla="*/ 83324 w 915597"/>
                <a:gd name="connsiteY28" fmla="*/ 201792 h 617714"/>
                <a:gd name="connsiteX29" fmla="*/ 83324 w 915597"/>
                <a:gd name="connsiteY29" fmla="*/ 201792 h 617714"/>
                <a:gd name="connsiteX30" fmla="*/ 119794 w 915597"/>
                <a:gd name="connsiteY30" fmla="*/ 95954 h 617714"/>
                <a:gd name="connsiteX31" fmla="*/ 297213 w 915597"/>
                <a:gd name="connsiteY31" fmla="*/ 71774 h 617714"/>
                <a:gd name="connsiteX32" fmla="*/ 297253 w 915597"/>
                <a:gd name="connsiteY32" fmla="*/ 71733 h 617714"/>
                <a:gd name="connsiteX33" fmla="*/ 332536 w 915597"/>
                <a:gd name="connsiteY33" fmla="*/ 35367 h 617714"/>
                <a:gd name="connsiteX34" fmla="*/ 476093 w 915597"/>
                <a:gd name="connsiteY34" fmla="*/ 46673 h 617714"/>
                <a:gd name="connsiteX35" fmla="*/ 476730 w 915597"/>
                <a:gd name="connsiteY35" fmla="*/ 45988 h 617714"/>
                <a:gd name="connsiteX36" fmla="*/ 504752 w 915597"/>
                <a:gd name="connsiteY36" fmla="*/ 15911 h 617714"/>
                <a:gd name="connsiteX37" fmla="*/ 545795 w 915597"/>
                <a:gd name="connsiteY37" fmla="*/ 838 h 617714"/>
                <a:gd name="connsiteX38" fmla="*/ 593827 w 915597"/>
                <a:gd name="connsiteY38" fmla="*/ 6306 h 617714"/>
                <a:gd name="connsiteX39" fmla="*/ 631126 w 915597"/>
                <a:gd name="connsiteY39" fmla="*/ 32407 h 617714"/>
                <a:gd name="connsiteX40" fmla="*/ 632239 w 915597"/>
                <a:gd name="connsiteY40" fmla="*/ 33186 h 617714"/>
                <a:gd name="connsiteX41" fmla="*/ 719381 w 915597"/>
                <a:gd name="connsiteY41" fmla="*/ 459 h 617714"/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14688 w 915597"/>
                <a:gd name="connsiteY17" fmla="*/ 589618 h 617714"/>
                <a:gd name="connsiteX18" fmla="*/ 260180 w 915597"/>
                <a:gd name="connsiteY18" fmla="*/ 589618 h 617714"/>
                <a:gd name="connsiteX19" fmla="*/ 267044 w 915597"/>
                <a:gd name="connsiteY19" fmla="*/ 579439 h 617714"/>
                <a:gd name="connsiteX20" fmla="*/ 274832 w 915597"/>
                <a:gd name="connsiteY20" fmla="*/ 574188 h 617714"/>
                <a:gd name="connsiteX21" fmla="*/ 224262 w 915597"/>
                <a:gd name="connsiteY21" fmla="*/ 571410 h 617714"/>
                <a:gd name="connsiteX22" fmla="*/ 123625 w 915597"/>
                <a:gd name="connsiteY22" fmla="*/ 501053 h 617714"/>
                <a:gd name="connsiteX23" fmla="*/ 24269 w 915597"/>
                <a:gd name="connsiteY23" fmla="*/ 441178 h 617714"/>
                <a:gd name="connsiteX24" fmla="*/ 45499 w 915597"/>
                <a:gd name="connsiteY24" fmla="*/ 360357 h 617714"/>
                <a:gd name="connsiteX25" fmla="*/ 668 w 915597"/>
                <a:gd name="connsiteY25" fmla="*/ 277437 h 617714"/>
                <a:gd name="connsiteX26" fmla="*/ 82541 w 915597"/>
                <a:gd name="connsiteY26" fmla="*/ 203735 h 617714"/>
                <a:gd name="connsiteX27" fmla="*/ 83324 w 915597"/>
                <a:gd name="connsiteY27" fmla="*/ 201792 h 617714"/>
                <a:gd name="connsiteX28" fmla="*/ 83324 w 915597"/>
                <a:gd name="connsiteY28" fmla="*/ 201792 h 617714"/>
                <a:gd name="connsiteX29" fmla="*/ 119794 w 915597"/>
                <a:gd name="connsiteY29" fmla="*/ 95954 h 617714"/>
                <a:gd name="connsiteX30" fmla="*/ 297213 w 915597"/>
                <a:gd name="connsiteY30" fmla="*/ 71774 h 617714"/>
                <a:gd name="connsiteX31" fmla="*/ 297253 w 915597"/>
                <a:gd name="connsiteY31" fmla="*/ 71733 h 617714"/>
                <a:gd name="connsiteX32" fmla="*/ 332536 w 915597"/>
                <a:gd name="connsiteY32" fmla="*/ 35367 h 617714"/>
                <a:gd name="connsiteX33" fmla="*/ 476093 w 915597"/>
                <a:gd name="connsiteY33" fmla="*/ 46673 h 617714"/>
                <a:gd name="connsiteX34" fmla="*/ 476730 w 915597"/>
                <a:gd name="connsiteY34" fmla="*/ 45988 h 617714"/>
                <a:gd name="connsiteX35" fmla="*/ 504752 w 915597"/>
                <a:gd name="connsiteY35" fmla="*/ 15911 h 617714"/>
                <a:gd name="connsiteX36" fmla="*/ 545795 w 915597"/>
                <a:gd name="connsiteY36" fmla="*/ 838 h 617714"/>
                <a:gd name="connsiteX37" fmla="*/ 593827 w 915597"/>
                <a:gd name="connsiteY37" fmla="*/ 6306 h 617714"/>
                <a:gd name="connsiteX38" fmla="*/ 631126 w 915597"/>
                <a:gd name="connsiteY38" fmla="*/ 32407 h 617714"/>
                <a:gd name="connsiteX39" fmla="*/ 632239 w 915597"/>
                <a:gd name="connsiteY39" fmla="*/ 33186 h 617714"/>
                <a:gd name="connsiteX40" fmla="*/ 719381 w 915597"/>
                <a:gd name="connsiteY40" fmla="*/ 459 h 617714"/>
                <a:gd name="connsiteX0" fmla="*/ 719381 w 915597"/>
                <a:gd name="connsiteY0" fmla="*/ 459 h 615539"/>
                <a:gd name="connsiteX1" fmla="*/ 751408 w 915597"/>
                <a:gd name="connsiteY1" fmla="*/ 7787 h 615539"/>
                <a:gd name="connsiteX2" fmla="*/ 811838 w 915597"/>
                <a:gd name="connsiteY2" fmla="*/ 77078 h 615539"/>
                <a:gd name="connsiteX3" fmla="*/ 812172 w 915597"/>
                <a:gd name="connsiteY3" fmla="*/ 77249 h 615539"/>
                <a:gd name="connsiteX4" fmla="*/ 859887 w 915597"/>
                <a:gd name="connsiteY4" fmla="*/ 101779 h 615539"/>
                <a:gd name="connsiteX5" fmla="*/ 889393 w 915597"/>
                <a:gd name="connsiteY5" fmla="*/ 144328 h 615539"/>
                <a:gd name="connsiteX6" fmla="*/ 885922 w 915597"/>
                <a:gd name="connsiteY6" fmla="*/ 217250 h 615539"/>
                <a:gd name="connsiteX7" fmla="*/ 911279 w 915597"/>
                <a:gd name="connsiteY7" fmla="*/ 328746 h 615539"/>
                <a:gd name="connsiteX8" fmla="*/ 792492 w 915597"/>
                <a:gd name="connsiteY8" fmla="*/ 426344 h 615539"/>
                <a:gd name="connsiteX9" fmla="*/ 749968 w 915597"/>
                <a:gd name="connsiteY9" fmla="*/ 509973 h 615539"/>
                <a:gd name="connsiteX10" fmla="*/ 605188 w 915597"/>
                <a:gd name="connsiteY10" fmla="*/ 520099 h 615539"/>
                <a:gd name="connsiteX11" fmla="*/ 501726 w 915597"/>
                <a:gd name="connsiteY11" fmla="*/ 609316 h 615539"/>
                <a:gd name="connsiteX12" fmla="*/ 349601 w 915597"/>
                <a:gd name="connsiteY12" fmla="*/ 554858 h 615539"/>
                <a:gd name="connsiteX13" fmla="*/ 313390 w 915597"/>
                <a:gd name="connsiteY13" fmla="*/ 566554 h 615539"/>
                <a:gd name="connsiteX14" fmla="*/ 323017 w 915597"/>
                <a:gd name="connsiteY14" fmla="*/ 568497 h 615539"/>
                <a:gd name="connsiteX15" fmla="*/ 354198 w 915597"/>
                <a:gd name="connsiteY15" fmla="*/ 615539 h 615539"/>
                <a:gd name="connsiteX16" fmla="*/ 314688 w 915597"/>
                <a:gd name="connsiteY16" fmla="*/ 589618 h 615539"/>
                <a:gd name="connsiteX17" fmla="*/ 260180 w 915597"/>
                <a:gd name="connsiteY17" fmla="*/ 589618 h 615539"/>
                <a:gd name="connsiteX18" fmla="*/ 267044 w 915597"/>
                <a:gd name="connsiteY18" fmla="*/ 579439 h 615539"/>
                <a:gd name="connsiteX19" fmla="*/ 274832 w 915597"/>
                <a:gd name="connsiteY19" fmla="*/ 574188 h 615539"/>
                <a:gd name="connsiteX20" fmla="*/ 224262 w 915597"/>
                <a:gd name="connsiteY20" fmla="*/ 571410 h 615539"/>
                <a:gd name="connsiteX21" fmla="*/ 123625 w 915597"/>
                <a:gd name="connsiteY21" fmla="*/ 501053 h 615539"/>
                <a:gd name="connsiteX22" fmla="*/ 24269 w 915597"/>
                <a:gd name="connsiteY22" fmla="*/ 441178 h 615539"/>
                <a:gd name="connsiteX23" fmla="*/ 45499 w 915597"/>
                <a:gd name="connsiteY23" fmla="*/ 360357 h 615539"/>
                <a:gd name="connsiteX24" fmla="*/ 668 w 915597"/>
                <a:gd name="connsiteY24" fmla="*/ 277437 h 615539"/>
                <a:gd name="connsiteX25" fmla="*/ 82541 w 915597"/>
                <a:gd name="connsiteY25" fmla="*/ 203735 h 615539"/>
                <a:gd name="connsiteX26" fmla="*/ 83324 w 915597"/>
                <a:gd name="connsiteY26" fmla="*/ 201792 h 615539"/>
                <a:gd name="connsiteX27" fmla="*/ 83324 w 915597"/>
                <a:gd name="connsiteY27" fmla="*/ 201792 h 615539"/>
                <a:gd name="connsiteX28" fmla="*/ 119794 w 915597"/>
                <a:gd name="connsiteY28" fmla="*/ 95954 h 615539"/>
                <a:gd name="connsiteX29" fmla="*/ 297213 w 915597"/>
                <a:gd name="connsiteY29" fmla="*/ 71774 h 615539"/>
                <a:gd name="connsiteX30" fmla="*/ 297253 w 915597"/>
                <a:gd name="connsiteY30" fmla="*/ 71733 h 615539"/>
                <a:gd name="connsiteX31" fmla="*/ 332536 w 915597"/>
                <a:gd name="connsiteY31" fmla="*/ 35367 h 615539"/>
                <a:gd name="connsiteX32" fmla="*/ 476093 w 915597"/>
                <a:gd name="connsiteY32" fmla="*/ 46673 h 615539"/>
                <a:gd name="connsiteX33" fmla="*/ 476730 w 915597"/>
                <a:gd name="connsiteY33" fmla="*/ 45988 h 615539"/>
                <a:gd name="connsiteX34" fmla="*/ 504752 w 915597"/>
                <a:gd name="connsiteY34" fmla="*/ 15911 h 615539"/>
                <a:gd name="connsiteX35" fmla="*/ 545795 w 915597"/>
                <a:gd name="connsiteY35" fmla="*/ 838 h 615539"/>
                <a:gd name="connsiteX36" fmla="*/ 593827 w 915597"/>
                <a:gd name="connsiteY36" fmla="*/ 6306 h 615539"/>
                <a:gd name="connsiteX37" fmla="*/ 631126 w 915597"/>
                <a:gd name="connsiteY37" fmla="*/ 32407 h 615539"/>
                <a:gd name="connsiteX38" fmla="*/ 632239 w 915597"/>
                <a:gd name="connsiteY38" fmla="*/ 33186 h 615539"/>
                <a:gd name="connsiteX39" fmla="*/ 719381 w 915597"/>
                <a:gd name="connsiteY39" fmla="*/ 459 h 615539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0180 w 915597"/>
                <a:gd name="connsiteY16" fmla="*/ 589618 h 612922"/>
                <a:gd name="connsiteX17" fmla="*/ 267044 w 915597"/>
                <a:gd name="connsiteY17" fmla="*/ 579439 h 612922"/>
                <a:gd name="connsiteX18" fmla="*/ 274832 w 915597"/>
                <a:gd name="connsiteY18" fmla="*/ 574188 h 612922"/>
                <a:gd name="connsiteX19" fmla="*/ 224262 w 915597"/>
                <a:gd name="connsiteY19" fmla="*/ 571410 h 612922"/>
                <a:gd name="connsiteX20" fmla="*/ 123625 w 915597"/>
                <a:gd name="connsiteY20" fmla="*/ 501053 h 612922"/>
                <a:gd name="connsiteX21" fmla="*/ 24269 w 915597"/>
                <a:gd name="connsiteY21" fmla="*/ 441178 h 612922"/>
                <a:gd name="connsiteX22" fmla="*/ 45499 w 915597"/>
                <a:gd name="connsiteY22" fmla="*/ 360357 h 612922"/>
                <a:gd name="connsiteX23" fmla="*/ 668 w 915597"/>
                <a:gd name="connsiteY23" fmla="*/ 277437 h 612922"/>
                <a:gd name="connsiteX24" fmla="*/ 82541 w 915597"/>
                <a:gd name="connsiteY24" fmla="*/ 203735 h 612922"/>
                <a:gd name="connsiteX25" fmla="*/ 83324 w 915597"/>
                <a:gd name="connsiteY25" fmla="*/ 201792 h 612922"/>
                <a:gd name="connsiteX26" fmla="*/ 83324 w 915597"/>
                <a:gd name="connsiteY26" fmla="*/ 201792 h 612922"/>
                <a:gd name="connsiteX27" fmla="*/ 119794 w 915597"/>
                <a:gd name="connsiteY27" fmla="*/ 95954 h 612922"/>
                <a:gd name="connsiteX28" fmla="*/ 297213 w 915597"/>
                <a:gd name="connsiteY28" fmla="*/ 71774 h 612922"/>
                <a:gd name="connsiteX29" fmla="*/ 297253 w 915597"/>
                <a:gd name="connsiteY29" fmla="*/ 71733 h 612922"/>
                <a:gd name="connsiteX30" fmla="*/ 332536 w 915597"/>
                <a:gd name="connsiteY30" fmla="*/ 35367 h 612922"/>
                <a:gd name="connsiteX31" fmla="*/ 476093 w 915597"/>
                <a:gd name="connsiteY31" fmla="*/ 46673 h 612922"/>
                <a:gd name="connsiteX32" fmla="*/ 476730 w 915597"/>
                <a:gd name="connsiteY32" fmla="*/ 45988 h 612922"/>
                <a:gd name="connsiteX33" fmla="*/ 504752 w 915597"/>
                <a:gd name="connsiteY33" fmla="*/ 15911 h 612922"/>
                <a:gd name="connsiteX34" fmla="*/ 545795 w 915597"/>
                <a:gd name="connsiteY34" fmla="*/ 838 h 612922"/>
                <a:gd name="connsiteX35" fmla="*/ 593827 w 915597"/>
                <a:gd name="connsiteY35" fmla="*/ 6306 h 612922"/>
                <a:gd name="connsiteX36" fmla="*/ 631126 w 915597"/>
                <a:gd name="connsiteY36" fmla="*/ 32407 h 612922"/>
                <a:gd name="connsiteX37" fmla="*/ 632239 w 915597"/>
                <a:gd name="connsiteY37" fmla="*/ 33186 h 612922"/>
                <a:gd name="connsiteX38" fmla="*/ 719381 w 915597"/>
                <a:gd name="connsiteY38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7044 w 915597"/>
                <a:gd name="connsiteY16" fmla="*/ 579439 h 612922"/>
                <a:gd name="connsiteX17" fmla="*/ 274832 w 915597"/>
                <a:gd name="connsiteY17" fmla="*/ 574188 h 612922"/>
                <a:gd name="connsiteX18" fmla="*/ 224262 w 915597"/>
                <a:gd name="connsiteY18" fmla="*/ 571410 h 612922"/>
                <a:gd name="connsiteX19" fmla="*/ 123625 w 915597"/>
                <a:gd name="connsiteY19" fmla="*/ 501053 h 612922"/>
                <a:gd name="connsiteX20" fmla="*/ 24269 w 915597"/>
                <a:gd name="connsiteY20" fmla="*/ 441178 h 612922"/>
                <a:gd name="connsiteX21" fmla="*/ 45499 w 915597"/>
                <a:gd name="connsiteY21" fmla="*/ 360357 h 612922"/>
                <a:gd name="connsiteX22" fmla="*/ 668 w 915597"/>
                <a:gd name="connsiteY22" fmla="*/ 277437 h 612922"/>
                <a:gd name="connsiteX23" fmla="*/ 82541 w 915597"/>
                <a:gd name="connsiteY23" fmla="*/ 203735 h 612922"/>
                <a:gd name="connsiteX24" fmla="*/ 83324 w 915597"/>
                <a:gd name="connsiteY24" fmla="*/ 201792 h 612922"/>
                <a:gd name="connsiteX25" fmla="*/ 83324 w 915597"/>
                <a:gd name="connsiteY25" fmla="*/ 201792 h 612922"/>
                <a:gd name="connsiteX26" fmla="*/ 119794 w 915597"/>
                <a:gd name="connsiteY26" fmla="*/ 95954 h 612922"/>
                <a:gd name="connsiteX27" fmla="*/ 297213 w 915597"/>
                <a:gd name="connsiteY27" fmla="*/ 71774 h 612922"/>
                <a:gd name="connsiteX28" fmla="*/ 297253 w 915597"/>
                <a:gd name="connsiteY28" fmla="*/ 71733 h 612922"/>
                <a:gd name="connsiteX29" fmla="*/ 332536 w 915597"/>
                <a:gd name="connsiteY29" fmla="*/ 35367 h 612922"/>
                <a:gd name="connsiteX30" fmla="*/ 476093 w 915597"/>
                <a:gd name="connsiteY30" fmla="*/ 46673 h 612922"/>
                <a:gd name="connsiteX31" fmla="*/ 476730 w 915597"/>
                <a:gd name="connsiteY31" fmla="*/ 45988 h 612922"/>
                <a:gd name="connsiteX32" fmla="*/ 504752 w 915597"/>
                <a:gd name="connsiteY32" fmla="*/ 15911 h 612922"/>
                <a:gd name="connsiteX33" fmla="*/ 545795 w 915597"/>
                <a:gd name="connsiteY33" fmla="*/ 838 h 612922"/>
                <a:gd name="connsiteX34" fmla="*/ 593827 w 915597"/>
                <a:gd name="connsiteY34" fmla="*/ 6306 h 612922"/>
                <a:gd name="connsiteX35" fmla="*/ 631126 w 915597"/>
                <a:gd name="connsiteY35" fmla="*/ 32407 h 612922"/>
                <a:gd name="connsiteX36" fmla="*/ 632239 w 915597"/>
                <a:gd name="connsiteY36" fmla="*/ 33186 h 612922"/>
                <a:gd name="connsiteX37" fmla="*/ 719381 w 915597"/>
                <a:gd name="connsiteY37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267044 w 915597"/>
                <a:gd name="connsiteY15" fmla="*/ 579439 h 612922"/>
                <a:gd name="connsiteX16" fmla="*/ 274832 w 915597"/>
                <a:gd name="connsiteY16" fmla="*/ 574188 h 612922"/>
                <a:gd name="connsiteX17" fmla="*/ 224262 w 915597"/>
                <a:gd name="connsiteY17" fmla="*/ 571410 h 612922"/>
                <a:gd name="connsiteX18" fmla="*/ 123625 w 915597"/>
                <a:gd name="connsiteY18" fmla="*/ 501053 h 612922"/>
                <a:gd name="connsiteX19" fmla="*/ 24269 w 915597"/>
                <a:gd name="connsiteY19" fmla="*/ 441178 h 612922"/>
                <a:gd name="connsiteX20" fmla="*/ 45499 w 915597"/>
                <a:gd name="connsiteY20" fmla="*/ 360357 h 612922"/>
                <a:gd name="connsiteX21" fmla="*/ 668 w 915597"/>
                <a:gd name="connsiteY21" fmla="*/ 277437 h 612922"/>
                <a:gd name="connsiteX22" fmla="*/ 82541 w 915597"/>
                <a:gd name="connsiteY22" fmla="*/ 203735 h 612922"/>
                <a:gd name="connsiteX23" fmla="*/ 83324 w 915597"/>
                <a:gd name="connsiteY23" fmla="*/ 201792 h 612922"/>
                <a:gd name="connsiteX24" fmla="*/ 83324 w 915597"/>
                <a:gd name="connsiteY24" fmla="*/ 201792 h 612922"/>
                <a:gd name="connsiteX25" fmla="*/ 119794 w 915597"/>
                <a:gd name="connsiteY25" fmla="*/ 95954 h 612922"/>
                <a:gd name="connsiteX26" fmla="*/ 297213 w 915597"/>
                <a:gd name="connsiteY26" fmla="*/ 71774 h 612922"/>
                <a:gd name="connsiteX27" fmla="*/ 297253 w 915597"/>
                <a:gd name="connsiteY27" fmla="*/ 71733 h 612922"/>
                <a:gd name="connsiteX28" fmla="*/ 332536 w 915597"/>
                <a:gd name="connsiteY28" fmla="*/ 35367 h 612922"/>
                <a:gd name="connsiteX29" fmla="*/ 476093 w 915597"/>
                <a:gd name="connsiteY29" fmla="*/ 46673 h 612922"/>
                <a:gd name="connsiteX30" fmla="*/ 476730 w 915597"/>
                <a:gd name="connsiteY30" fmla="*/ 45988 h 612922"/>
                <a:gd name="connsiteX31" fmla="*/ 504752 w 915597"/>
                <a:gd name="connsiteY31" fmla="*/ 15911 h 612922"/>
                <a:gd name="connsiteX32" fmla="*/ 545795 w 915597"/>
                <a:gd name="connsiteY32" fmla="*/ 838 h 612922"/>
                <a:gd name="connsiteX33" fmla="*/ 593827 w 915597"/>
                <a:gd name="connsiteY33" fmla="*/ 6306 h 612922"/>
                <a:gd name="connsiteX34" fmla="*/ 631126 w 915597"/>
                <a:gd name="connsiteY34" fmla="*/ 32407 h 612922"/>
                <a:gd name="connsiteX35" fmla="*/ 632239 w 915597"/>
                <a:gd name="connsiteY35" fmla="*/ 33186 h 612922"/>
                <a:gd name="connsiteX36" fmla="*/ 719381 w 915597"/>
                <a:gd name="connsiteY36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67044 w 915597"/>
                <a:gd name="connsiteY14" fmla="*/ 579439 h 612922"/>
                <a:gd name="connsiteX15" fmla="*/ 274832 w 915597"/>
                <a:gd name="connsiteY15" fmla="*/ 574188 h 612922"/>
                <a:gd name="connsiteX16" fmla="*/ 224262 w 915597"/>
                <a:gd name="connsiteY16" fmla="*/ 571410 h 612922"/>
                <a:gd name="connsiteX17" fmla="*/ 123625 w 915597"/>
                <a:gd name="connsiteY17" fmla="*/ 501053 h 612922"/>
                <a:gd name="connsiteX18" fmla="*/ 24269 w 915597"/>
                <a:gd name="connsiteY18" fmla="*/ 441178 h 612922"/>
                <a:gd name="connsiteX19" fmla="*/ 45499 w 915597"/>
                <a:gd name="connsiteY19" fmla="*/ 360357 h 612922"/>
                <a:gd name="connsiteX20" fmla="*/ 668 w 915597"/>
                <a:gd name="connsiteY20" fmla="*/ 277437 h 612922"/>
                <a:gd name="connsiteX21" fmla="*/ 82541 w 915597"/>
                <a:gd name="connsiteY21" fmla="*/ 203735 h 612922"/>
                <a:gd name="connsiteX22" fmla="*/ 83324 w 915597"/>
                <a:gd name="connsiteY22" fmla="*/ 201792 h 612922"/>
                <a:gd name="connsiteX23" fmla="*/ 83324 w 915597"/>
                <a:gd name="connsiteY23" fmla="*/ 201792 h 612922"/>
                <a:gd name="connsiteX24" fmla="*/ 119794 w 915597"/>
                <a:gd name="connsiteY24" fmla="*/ 95954 h 612922"/>
                <a:gd name="connsiteX25" fmla="*/ 297213 w 915597"/>
                <a:gd name="connsiteY25" fmla="*/ 71774 h 612922"/>
                <a:gd name="connsiteX26" fmla="*/ 297253 w 915597"/>
                <a:gd name="connsiteY26" fmla="*/ 71733 h 612922"/>
                <a:gd name="connsiteX27" fmla="*/ 332536 w 915597"/>
                <a:gd name="connsiteY27" fmla="*/ 35367 h 612922"/>
                <a:gd name="connsiteX28" fmla="*/ 476093 w 915597"/>
                <a:gd name="connsiteY28" fmla="*/ 46673 h 612922"/>
                <a:gd name="connsiteX29" fmla="*/ 476730 w 915597"/>
                <a:gd name="connsiteY29" fmla="*/ 45988 h 612922"/>
                <a:gd name="connsiteX30" fmla="*/ 504752 w 915597"/>
                <a:gd name="connsiteY30" fmla="*/ 15911 h 612922"/>
                <a:gd name="connsiteX31" fmla="*/ 545795 w 915597"/>
                <a:gd name="connsiteY31" fmla="*/ 838 h 612922"/>
                <a:gd name="connsiteX32" fmla="*/ 593827 w 915597"/>
                <a:gd name="connsiteY32" fmla="*/ 6306 h 612922"/>
                <a:gd name="connsiteX33" fmla="*/ 631126 w 915597"/>
                <a:gd name="connsiteY33" fmla="*/ 32407 h 612922"/>
                <a:gd name="connsiteX34" fmla="*/ 632239 w 915597"/>
                <a:gd name="connsiteY34" fmla="*/ 33186 h 612922"/>
                <a:gd name="connsiteX35" fmla="*/ 719381 w 915597"/>
                <a:gd name="connsiteY35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74832 w 915597"/>
                <a:gd name="connsiteY14" fmla="*/ 574188 h 612922"/>
                <a:gd name="connsiteX15" fmla="*/ 224262 w 915597"/>
                <a:gd name="connsiteY15" fmla="*/ 571410 h 612922"/>
                <a:gd name="connsiteX16" fmla="*/ 123625 w 915597"/>
                <a:gd name="connsiteY16" fmla="*/ 501053 h 612922"/>
                <a:gd name="connsiteX17" fmla="*/ 24269 w 915597"/>
                <a:gd name="connsiteY17" fmla="*/ 441178 h 612922"/>
                <a:gd name="connsiteX18" fmla="*/ 45499 w 915597"/>
                <a:gd name="connsiteY18" fmla="*/ 360357 h 612922"/>
                <a:gd name="connsiteX19" fmla="*/ 668 w 915597"/>
                <a:gd name="connsiteY19" fmla="*/ 277437 h 612922"/>
                <a:gd name="connsiteX20" fmla="*/ 82541 w 915597"/>
                <a:gd name="connsiteY20" fmla="*/ 203735 h 612922"/>
                <a:gd name="connsiteX21" fmla="*/ 83324 w 915597"/>
                <a:gd name="connsiteY21" fmla="*/ 201792 h 612922"/>
                <a:gd name="connsiteX22" fmla="*/ 83324 w 915597"/>
                <a:gd name="connsiteY22" fmla="*/ 201792 h 612922"/>
                <a:gd name="connsiteX23" fmla="*/ 119794 w 915597"/>
                <a:gd name="connsiteY23" fmla="*/ 95954 h 612922"/>
                <a:gd name="connsiteX24" fmla="*/ 297213 w 915597"/>
                <a:gd name="connsiteY24" fmla="*/ 71774 h 612922"/>
                <a:gd name="connsiteX25" fmla="*/ 297253 w 915597"/>
                <a:gd name="connsiteY25" fmla="*/ 71733 h 612922"/>
                <a:gd name="connsiteX26" fmla="*/ 332536 w 915597"/>
                <a:gd name="connsiteY26" fmla="*/ 35367 h 612922"/>
                <a:gd name="connsiteX27" fmla="*/ 476093 w 915597"/>
                <a:gd name="connsiteY27" fmla="*/ 46673 h 612922"/>
                <a:gd name="connsiteX28" fmla="*/ 476730 w 915597"/>
                <a:gd name="connsiteY28" fmla="*/ 45988 h 612922"/>
                <a:gd name="connsiteX29" fmla="*/ 504752 w 915597"/>
                <a:gd name="connsiteY29" fmla="*/ 15911 h 612922"/>
                <a:gd name="connsiteX30" fmla="*/ 545795 w 915597"/>
                <a:gd name="connsiteY30" fmla="*/ 838 h 612922"/>
                <a:gd name="connsiteX31" fmla="*/ 593827 w 915597"/>
                <a:gd name="connsiteY31" fmla="*/ 6306 h 612922"/>
                <a:gd name="connsiteX32" fmla="*/ 631126 w 915597"/>
                <a:gd name="connsiteY32" fmla="*/ 32407 h 612922"/>
                <a:gd name="connsiteX33" fmla="*/ 632239 w 915597"/>
                <a:gd name="connsiteY33" fmla="*/ 33186 h 612922"/>
                <a:gd name="connsiteX34" fmla="*/ 719381 w 915597"/>
                <a:gd name="connsiteY34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24262 w 915597"/>
                <a:gd name="connsiteY14" fmla="*/ 571410 h 612922"/>
                <a:gd name="connsiteX15" fmla="*/ 123625 w 915597"/>
                <a:gd name="connsiteY15" fmla="*/ 501053 h 612922"/>
                <a:gd name="connsiteX16" fmla="*/ 24269 w 915597"/>
                <a:gd name="connsiteY16" fmla="*/ 441178 h 612922"/>
                <a:gd name="connsiteX17" fmla="*/ 45499 w 915597"/>
                <a:gd name="connsiteY17" fmla="*/ 360357 h 612922"/>
                <a:gd name="connsiteX18" fmla="*/ 668 w 915597"/>
                <a:gd name="connsiteY18" fmla="*/ 277437 h 612922"/>
                <a:gd name="connsiteX19" fmla="*/ 82541 w 915597"/>
                <a:gd name="connsiteY19" fmla="*/ 203735 h 612922"/>
                <a:gd name="connsiteX20" fmla="*/ 83324 w 915597"/>
                <a:gd name="connsiteY20" fmla="*/ 201792 h 612922"/>
                <a:gd name="connsiteX21" fmla="*/ 83324 w 915597"/>
                <a:gd name="connsiteY21" fmla="*/ 201792 h 612922"/>
                <a:gd name="connsiteX22" fmla="*/ 119794 w 915597"/>
                <a:gd name="connsiteY22" fmla="*/ 95954 h 612922"/>
                <a:gd name="connsiteX23" fmla="*/ 297213 w 915597"/>
                <a:gd name="connsiteY23" fmla="*/ 71774 h 612922"/>
                <a:gd name="connsiteX24" fmla="*/ 297253 w 915597"/>
                <a:gd name="connsiteY24" fmla="*/ 71733 h 612922"/>
                <a:gd name="connsiteX25" fmla="*/ 332536 w 915597"/>
                <a:gd name="connsiteY25" fmla="*/ 35367 h 612922"/>
                <a:gd name="connsiteX26" fmla="*/ 476093 w 915597"/>
                <a:gd name="connsiteY26" fmla="*/ 46673 h 612922"/>
                <a:gd name="connsiteX27" fmla="*/ 476730 w 915597"/>
                <a:gd name="connsiteY27" fmla="*/ 45988 h 612922"/>
                <a:gd name="connsiteX28" fmla="*/ 504752 w 915597"/>
                <a:gd name="connsiteY28" fmla="*/ 15911 h 612922"/>
                <a:gd name="connsiteX29" fmla="*/ 545795 w 915597"/>
                <a:gd name="connsiteY29" fmla="*/ 838 h 612922"/>
                <a:gd name="connsiteX30" fmla="*/ 593827 w 915597"/>
                <a:gd name="connsiteY30" fmla="*/ 6306 h 612922"/>
                <a:gd name="connsiteX31" fmla="*/ 631126 w 915597"/>
                <a:gd name="connsiteY31" fmla="*/ 32407 h 612922"/>
                <a:gd name="connsiteX32" fmla="*/ 632239 w 915597"/>
                <a:gd name="connsiteY32" fmla="*/ 33186 h 612922"/>
                <a:gd name="connsiteX33" fmla="*/ 719381 w 915597"/>
                <a:gd name="connsiteY33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15597" h="612922">
                  <a:moveTo>
                    <a:pt x="719381" y="459"/>
                  </a:moveTo>
                  <a:cubicBezTo>
                    <a:pt x="730215" y="1296"/>
                    <a:pt x="741025" y="3709"/>
                    <a:pt x="751408" y="7787"/>
                  </a:cubicBezTo>
                  <a:cubicBezTo>
                    <a:pt x="783052" y="20210"/>
                    <a:pt x="805742" y="46219"/>
                    <a:pt x="811838" y="77078"/>
                  </a:cubicBezTo>
                  <a:lnTo>
                    <a:pt x="812172" y="77249"/>
                  </a:lnTo>
                  <a:lnTo>
                    <a:pt x="859887" y="101779"/>
                  </a:lnTo>
                  <a:cubicBezTo>
                    <a:pt x="873222" y="113341"/>
                    <a:pt x="883467" y="127877"/>
                    <a:pt x="889393" y="144328"/>
                  </a:cubicBezTo>
                  <a:cubicBezTo>
                    <a:pt x="898008" y="168210"/>
                    <a:pt x="896780" y="194148"/>
                    <a:pt x="885922" y="217250"/>
                  </a:cubicBezTo>
                  <a:cubicBezTo>
                    <a:pt x="912613" y="248932"/>
                    <a:pt x="921947" y="290002"/>
                    <a:pt x="911279" y="328746"/>
                  </a:cubicBezTo>
                  <a:cubicBezTo>
                    <a:pt x="897098" y="380254"/>
                    <a:pt x="850150" y="418828"/>
                    <a:pt x="792492" y="426344"/>
                  </a:cubicBezTo>
                  <a:cubicBezTo>
                    <a:pt x="792217" y="458494"/>
                    <a:pt x="776702" y="488985"/>
                    <a:pt x="749968" y="509973"/>
                  </a:cubicBezTo>
                  <a:cubicBezTo>
                    <a:pt x="709349" y="541868"/>
                    <a:pt x="650675" y="545967"/>
                    <a:pt x="605188" y="520099"/>
                  </a:cubicBezTo>
                  <a:cubicBezTo>
                    <a:pt x="590477" y="564530"/>
                    <a:pt x="551086" y="598495"/>
                    <a:pt x="501726" y="609316"/>
                  </a:cubicBezTo>
                  <a:cubicBezTo>
                    <a:pt x="443560" y="622065"/>
                    <a:pt x="382854" y="600339"/>
                    <a:pt x="349601" y="554858"/>
                  </a:cubicBezTo>
                  <a:cubicBezTo>
                    <a:pt x="297341" y="573475"/>
                    <a:pt x="266042" y="565893"/>
                    <a:pt x="224262" y="571410"/>
                  </a:cubicBezTo>
                  <a:cubicBezTo>
                    <a:pt x="183273" y="561652"/>
                    <a:pt x="146401" y="537408"/>
                    <a:pt x="123625" y="501053"/>
                  </a:cubicBezTo>
                  <a:cubicBezTo>
                    <a:pt x="78879" y="505832"/>
                    <a:pt x="36863" y="480518"/>
                    <a:pt x="24269" y="441178"/>
                  </a:cubicBezTo>
                  <a:cubicBezTo>
                    <a:pt x="15146" y="412716"/>
                    <a:pt x="23211" y="381998"/>
                    <a:pt x="45499" y="360357"/>
                  </a:cubicBezTo>
                  <a:cubicBezTo>
                    <a:pt x="13876" y="343381"/>
                    <a:pt x="-3735" y="310806"/>
                    <a:pt x="668" y="277437"/>
                  </a:cubicBezTo>
                  <a:cubicBezTo>
                    <a:pt x="5833" y="238366"/>
                    <a:pt x="39827" y="207762"/>
                    <a:pt x="82541" y="203735"/>
                  </a:cubicBezTo>
                  <a:lnTo>
                    <a:pt x="83324" y="201792"/>
                  </a:lnTo>
                  <a:lnTo>
                    <a:pt x="83324" y="201792"/>
                  </a:lnTo>
                  <a:cubicBezTo>
                    <a:pt x="77588" y="163317"/>
                    <a:pt x="90965" y="124516"/>
                    <a:pt x="119794" y="95954"/>
                  </a:cubicBezTo>
                  <a:cubicBezTo>
                    <a:pt x="165345" y="50842"/>
                    <a:pt x="239196" y="40787"/>
                    <a:pt x="297213" y="71774"/>
                  </a:cubicBezTo>
                  <a:cubicBezTo>
                    <a:pt x="297226" y="71760"/>
                    <a:pt x="297240" y="71747"/>
                    <a:pt x="297253" y="71733"/>
                  </a:cubicBezTo>
                  <a:lnTo>
                    <a:pt x="332536" y="35367"/>
                  </a:lnTo>
                  <a:cubicBezTo>
                    <a:pt x="375215" y="8411"/>
                    <a:pt x="435739" y="10403"/>
                    <a:pt x="476093" y="46673"/>
                  </a:cubicBezTo>
                  <a:lnTo>
                    <a:pt x="476730" y="45988"/>
                  </a:lnTo>
                  <a:lnTo>
                    <a:pt x="504752" y="15911"/>
                  </a:lnTo>
                  <a:cubicBezTo>
                    <a:pt x="516722" y="8038"/>
                    <a:pt x="530756" y="2780"/>
                    <a:pt x="545795" y="838"/>
                  </a:cubicBezTo>
                  <a:cubicBezTo>
                    <a:pt x="562347" y="-1304"/>
                    <a:pt x="578889" y="717"/>
                    <a:pt x="593827" y="6306"/>
                  </a:cubicBezTo>
                  <a:lnTo>
                    <a:pt x="631126" y="32407"/>
                  </a:lnTo>
                  <a:lnTo>
                    <a:pt x="632239" y="33186"/>
                  </a:lnTo>
                  <a:cubicBezTo>
                    <a:pt x="654179" y="9637"/>
                    <a:pt x="686881" y="-2050"/>
                    <a:pt x="719381" y="45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1" name="자유형: 도형 70">
              <a:extLst>
                <a:ext uri="{FF2B5EF4-FFF2-40B4-BE49-F238E27FC236}">
                  <a16:creationId xmlns="" xmlns:a16="http://schemas.microsoft.com/office/drawing/2014/main" id="{1012176D-1F79-44EC-8552-94AC390CDBD3}"/>
                </a:ext>
              </a:extLst>
            </p:cNvPr>
            <p:cNvSpPr/>
            <p:nvPr/>
          </p:nvSpPr>
          <p:spPr>
            <a:xfrm>
              <a:off x="5012386" y="2244032"/>
              <a:ext cx="644858" cy="431683"/>
            </a:xfrm>
            <a:custGeom>
              <a:avLst/>
              <a:gdLst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47531 w 915597"/>
                <a:gd name="connsiteY17" fmla="*/ 603222 h 617714"/>
                <a:gd name="connsiteX18" fmla="*/ 314688 w 915597"/>
                <a:gd name="connsiteY18" fmla="*/ 589618 h 617714"/>
                <a:gd name="connsiteX19" fmla="*/ 260180 w 915597"/>
                <a:gd name="connsiteY19" fmla="*/ 589618 h 617714"/>
                <a:gd name="connsiteX20" fmla="*/ 267044 w 915597"/>
                <a:gd name="connsiteY20" fmla="*/ 579439 h 617714"/>
                <a:gd name="connsiteX21" fmla="*/ 274832 w 915597"/>
                <a:gd name="connsiteY21" fmla="*/ 574188 h 617714"/>
                <a:gd name="connsiteX22" fmla="*/ 224262 w 915597"/>
                <a:gd name="connsiteY22" fmla="*/ 571410 h 617714"/>
                <a:gd name="connsiteX23" fmla="*/ 123625 w 915597"/>
                <a:gd name="connsiteY23" fmla="*/ 501053 h 617714"/>
                <a:gd name="connsiteX24" fmla="*/ 24269 w 915597"/>
                <a:gd name="connsiteY24" fmla="*/ 441178 h 617714"/>
                <a:gd name="connsiteX25" fmla="*/ 45499 w 915597"/>
                <a:gd name="connsiteY25" fmla="*/ 360357 h 617714"/>
                <a:gd name="connsiteX26" fmla="*/ 668 w 915597"/>
                <a:gd name="connsiteY26" fmla="*/ 277437 h 617714"/>
                <a:gd name="connsiteX27" fmla="*/ 82541 w 915597"/>
                <a:gd name="connsiteY27" fmla="*/ 203735 h 617714"/>
                <a:gd name="connsiteX28" fmla="*/ 83324 w 915597"/>
                <a:gd name="connsiteY28" fmla="*/ 201792 h 617714"/>
                <a:gd name="connsiteX29" fmla="*/ 83324 w 915597"/>
                <a:gd name="connsiteY29" fmla="*/ 201792 h 617714"/>
                <a:gd name="connsiteX30" fmla="*/ 119794 w 915597"/>
                <a:gd name="connsiteY30" fmla="*/ 95954 h 617714"/>
                <a:gd name="connsiteX31" fmla="*/ 297213 w 915597"/>
                <a:gd name="connsiteY31" fmla="*/ 71774 h 617714"/>
                <a:gd name="connsiteX32" fmla="*/ 297253 w 915597"/>
                <a:gd name="connsiteY32" fmla="*/ 71733 h 617714"/>
                <a:gd name="connsiteX33" fmla="*/ 332536 w 915597"/>
                <a:gd name="connsiteY33" fmla="*/ 35367 h 617714"/>
                <a:gd name="connsiteX34" fmla="*/ 476093 w 915597"/>
                <a:gd name="connsiteY34" fmla="*/ 46673 h 617714"/>
                <a:gd name="connsiteX35" fmla="*/ 476730 w 915597"/>
                <a:gd name="connsiteY35" fmla="*/ 45988 h 617714"/>
                <a:gd name="connsiteX36" fmla="*/ 504752 w 915597"/>
                <a:gd name="connsiteY36" fmla="*/ 15911 h 617714"/>
                <a:gd name="connsiteX37" fmla="*/ 545795 w 915597"/>
                <a:gd name="connsiteY37" fmla="*/ 838 h 617714"/>
                <a:gd name="connsiteX38" fmla="*/ 593827 w 915597"/>
                <a:gd name="connsiteY38" fmla="*/ 6306 h 617714"/>
                <a:gd name="connsiteX39" fmla="*/ 631126 w 915597"/>
                <a:gd name="connsiteY39" fmla="*/ 32407 h 617714"/>
                <a:gd name="connsiteX40" fmla="*/ 632239 w 915597"/>
                <a:gd name="connsiteY40" fmla="*/ 33186 h 617714"/>
                <a:gd name="connsiteX41" fmla="*/ 719381 w 915597"/>
                <a:gd name="connsiteY41" fmla="*/ 459 h 617714"/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14688 w 915597"/>
                <a:gd name="connsiteY17" fmla="*/ 589618 h 617714"/>
                <a:gd name="connsiteX18" fmla="*/ 260180 w 915597"/>
                <a:gd name="connsiteY18" fmla="*/ 589618 h 617714"/>
                <a:gd name="connsiteX19" fmla="*/ 267044 w 915597"/>
                <a:gd name="connsiteY19" fmla="*/ 579439 h 617714"/>
                <a:gd name="connsiteX20" fmla="*/ 274832 w 915597"/>
                <a:gd name="connsiteY20" fmla="*/ 574188 h 617714"/>
                <a:gd name="connsiteX21" fmla="*/ 224262 w 915597"/>
                <a:gd name="connsiteY21" fmla="*/ 571410 h 617714"/>
                <a:gd name="connsiteX22" fmla="*/ 123625 w 915597"/>
                <a:gd name="connsiteY22" fmla="*/ 501053 h 617714"/>
                <a:gd name="connsiteX23" fmla="*/ 24269 w 915597"/>
                <a:gd name="connsiteY23" fmla="*/ 441178 h 617714"/>
                <a:gd name="connsiteX24" fmla="*/ 45499 w 915597"/>
                <a:gd name="connsiteY24" fmla="*/ 360357 h 617714"/>
                <a:gd name="connsiteX25" fmla="*/ 668 w 915597"/>
                <a:gd name="connsiteY25" fmla="*/ 277437 h 617714"/>
                <a:gd name="connsiteX26" fmla="*/ 82541 w 915597"/>
                <a:gd name="connsiteY26" fmla="*/ 203735 h 617714"/>
                <a:gd name="connsiteX27" fmla="*/ 83324 w 915597"/>
                <a:gd name="connsiteY27" fmla="*/ 201792 h 617714"/>
                <a:gd name="connsiteX28" fmla="*/ 83324 w 915597"/>
                <a:gd name="connsiteY28" fmla="*/ 201792 h 617714"/>
                <a:gd name="connsiteX29" fmla="*/ 119794 w 915597"/>
                <a:gd name="connsiteY29" fmla="*/ 95954 h 617714"/>
                <a:gd name="connsiteX30" fmla="*/ 297213 w 915597"/>
                <a:gd name="connsiteY30" fmla="*/ 71774 h 617714"/>
                <a:gd name="connsiteX31" fmla="*/ 297253 w 915597"/>
                <a:gd name="connsiteY31" fmla="*/ 71733 h 617714"/>
                <a:gd name="connsiteX32" fmla="*/ 332536 w 915597"/>
                <a:gd name="connsiteY32" fmla="*/ 35367 h 617714"/>
                <a:gd name="connsiteX33" fmla="*/ 476093 w 915597"/>
                <a:gd name="connsiteY33" fmla="*/ 46673 h 617714"/>
                <a:gd name="connsiteX34" fmla="*/ 476730 w 915597"/>
                <a:gd name="connsiteY34" fmla="*/ 45988 h 617714"/>
                <a:gd name="connsiteX35" fmla="*/ 504752 w 915597"/>
                <a:gd name="connsiteY35" fmla="*/ 15911 h 617714"/>
                <a:gd name="connsiteX36" fmla="*/ 545795 w 915597"/>
                <a:gd name="connsiteY36" fmla="*/ 838 h 617714"/>
                <a:gd name="connsiteX37" fmla="*/ 593827 w 915597"/>
                <a:gd name="connsiteY37" fmla="*/ 6306 h 617714"/>
                <a:gd name="connsiteX38" fmla="*/ 631126 w 915597"/>
                <a:gd name="connsiteY38" fmla="*/ 32407 h 617714"/>
                <a:gd name="connsiteX39" fmla="*/ 632239 w 915597"/>
                <a:gd name="connsiteY39" fmla="*/ 33186 h 617714"/>
                <a:gd name="connsiteX40" fmla="*/ 719381 w 915597"/>
                <a:gd name="connsiteY40" fmla="*/ 459 h 617714"/>
                <a:gd name="connsiteX0" fmla="*/ 719381 w 915597"/>
                <a:gd name="connsiteY0" fmla="*/ 459 h 615539"/>
                <a:gd name="connsiteX1" fmla="*/ 751408 w 915597"/>
                <a:gd name="connsiteY1" fmla="*/ 7787 h 615539"/>
                <a:gd name="connsiteX2" fmla="*/ 811838 w 915597"/>
                <a:gd name="connsiteY2" fmla="*/ 77078 h 615539"/>
                <a:gd name="connsiteX3" fmla="*/ 812172 w 915597"/>
                <a:gd name="connsiteY3" fmla="*/ 77249 h 615539"/>
                <a:gd name="connsiteX4" fmla="*/ 859887 w 915597"/>
                <a:gd name="connsiteY4" fmla="*/ 101779 h 615539"/>
                <a:gd name="connsiteX5" fmla="*/ 889393 w 915597"/>
                <a:gd name="connsiteY5" fmla="*/ 144328 h 615539"/>
                <a:gd name="connsiteX6" fmla="*/ 885922 w 915597"/>
                <a:gd name="connsiteY6" fmla="*/ 217250 h 615539"/>
                <a:gd name="connsiteX7" fmla="*/ 911279 w 915597"/>
                <a:gd name="connsiteY7" fmla="*/ 328746 h 615539"/>
                <a:gd name="connsiteX8" fmla="*/ 792492 w 915597"/>
                <a:gd name="connsiteY8" fmla="*/ 426344 h 615539"/>
                <a:gd name="connsiteX9" fmla="*/ 749968 w 915597"/>
                <a:gd name="connsiteY9" fmla="*/ 509973 h 615539"/>
                <a:gd name="connsiteX10" fmla="*/ 605188 w 915597"/>
                <a:gd name="connsiteY10" fmla="*/ 520099 h 615539"/>
                <a:gd name="connsiteX11" fmla="*/ 501726 w 915597"/>
                <a:gd name="connsiteY11" fmla="*/ 609316 h 615539"/>
                <a:gd name="connsiteX12" fmla="*/ 349601 w 915597"/>
                <a:gd name="connsiteY12" fmla="*/ 554858 h 615539"/>
                <a:gd name="connsiteX13" fmla="*/ 313390 w 915597"/>
                <a:gd name="connsiteY13" fmla="*/ 566554 h 615539"/>
                <a:gd name="connsiteX14" fmla="*/ 323017 w 915597"/>
                <a:gd name="connsiteY14" fmla="*/ 568497 h 615539"/>
                <a:gd name="connsiteX15" fmla="*/ 354198 w 915597"/>
                <a:gd name="connsiteY15" fmla="*/ 615539 h 615539"/>
                <a:gd name="connsiteX16" fmla="*/ 314688 w 915597"/>
                <a:gd name="connsiteY16" fmla="*/ 589618 h 615539"/>
                <a:gd name="connsiteX17" fmla="*/ 260180 w 915597"/>
                <a:gd name="connsiteY17" fmla="*/ 589618 h 615539"/>
                <a:gd name="connsiteX18" fmla="*/ 267044 w 915597"/>
                <a:gd name="connsiteY18" fmla="*/ 579439 h 615539"/>
                <a:gd name="connsiteX19" fmla="*/ 274832 w 915597"/>
                <a:gd name="connsiteY19" fmla="*/ 574188 h 615539"/>
                <a:gd name="connsiteX20" fmla="*/ 224262 w 915597"/>
                <a:gd name="connsiteY20" fmla="*/ 571410 h 615539"/>
                <a:gd name="connsiteX21" fmla="*/ 123625 w 915597"/>
                <a:gd name="connsiteY21" fmla="*/ 501053 h 615539"/>
                <a:gd name="connsiteX22" fmla="*/ 24269 w 915597"/>
                <a:gd name="connsiteY22" fmla="*/ 441178 h 615539"/>
                <a:gd name="connsiteX23" fmla="*/ 45499 w 915597"/>
                <a:gd name="connsiteY23" fmla="*/ 360357 h 615539"/>
                <a:gd name="connsiteX24" fmla="*/ 668 w 915597"/>
                <a:gd name="connsiteY24" fmla="*/ 277437 h 615539"/>
                <a:gd name="connsiteX25" fmla="*/ 82541 w 915597"/>
                <a:gd name="connsiteY25" fmla="*/ 203735 h 615539"/>
                <a:gd name="connsiteX26" fmla="*/ 83324 w 915597"/>
                <a:gd name="connsiteY26" fmla="*/ 201792 h 615539"/>
                <a:gd name="connsiteX27" fmla="*/ 83324 w 915597"/>
                <a:gd name="connsiteY27" fmla="*/ 201792 h 615539"/>
                <a:gd name="connsiteX28" fmla="*/ 119794 w 915597"/>
                <a:gd name="connsiteY28" fmla="*/ 95954 h 615539"/>
                <a:gd name="connsiteX29" fmla="*/ 297213 w 915597"/>
                <a:gd name="connsiteY29" fmla="*/ 71774 h 615539"/>
                <a:gd name="connsiteX30" fmla="*/ 297253 w 915597"/>
                <a:gd name="connsiteY30" fmla="*/ 71733 h 615539"/>
                <a:gd name="connsiteX31" fmla="*/ 332536 w 915597"/>
                <a:gd name="connsiteY31" fmla="*/ 35367 h 615539"/>
                <a:gd name="connsiteX32" fmla="*/ 476093 w 915597"/>
                <a:gd name="connsiteY32" fmla="*/ 46673 h 615539"/>
                <a:gd name="connsiteX33" fmla="*/ 476730 w 915597"/>
                <a:gd name="connsiteY33" fmla="*/ 45988 h 615539"/>
                <a:gd name="connsiteX34" fmla="*/ 504752 w 915597"/>
                <a:gd name="connsiteY34" fmla="*/ 15911 h 615539"/>
                <a:gd name="connsiteX35" fmla="*/ 545795 w 915597"/>
                <a:gd name="connsiteY35" fmla="*/ 838 h 615539"/>
                <a:gd name="connsiteX36" fmla="*/ 593827 w 915597"/>
                <a:gd name="connsiteY36" fmla="*/ 6306 h 615539"/>
                <a:gd name="connsiteX37" fmla="*/ 631126 w 915597"/>
                <a:gd name="connsiteY37" fmla="*/ 32407 h 615539"/>
                <a:gd name="connsiteX38" fmla="*/ 632239 w 915597"/>
                <a:gd name="connsiteY38" fmla="*/ 33186 h 615539"/>
                <a:gd name="connsiteX39" fmla="*/ 719381 w 915597"/>
                <a:gd name="connsiteY39" fmla="*/ 459 h 615539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0180 w 915597"/>
                <a:gd name="connsiteY16" fmla="*/ 589618 h 612922"/>
                <a:gd name="connsiteX17" fmla="*/ 267044 w 915597"/>
                <a:gd name="connsiteY17" fmla="*/ 579439 h 612922"/>
                <a:gd name="connsiteX18" fmla="*/ 274832 w 915597"/>
                <a:gd name="connsiteY18" fmla="*/ 574188 h 612922"/>
                <a:gd name="connsiteX19" fmla="*/ 224262 w 915597"/>
                <a:gd name="connsiteY19" fmla="*/ 571410 h 612922"/>
                <a:gd name="connsiteX20" fmla="*/ 123625 w 915597"/>
                <a:gd name="connsiteY20" fmla="*/ 501053 h 612922"/>
                <a:gd name="connsiteX21" fmla="*/ 24269 w 915597"/>
                <a:gd name="connsiteY21" fmla="*/ 441178 h 612922"/>
                <a:gd name="connsiteX22" fmla="*/ 45499 w 915597"/>
                <a:gd name="connsiteY22" fmla="*/ 360357 h 612922"/>
                <a:gd name="connsiteX23" fmla="*/ 668 w 915597"/>
                <a:gd name="connsiteY23" fmla="*/ 277437 h 612922"/>
                <a:gd name="connsiteX24" fmla="*/ 82541 w 915597"/>
                <a:gd name="connsiteY24" fmla="*/ 203735 h 612922"/>
                <a:gd name="connsiteX25" fmla="*/ 83324 w 915597"/>
                <a:gd name="connsiteY25" fmla="*/ 201792 h 612922"/>
                <a:gd name="connsiteX26" fmla="*/ 83324 w 915597"/>
                <a:gd name="connsiteY26" fmla="*/ 201792 h 612922"/>
                <a:gd name="connsiteX27" fmla="*/ 119794 w 915597"/>
                <a:gd name="connsiteY27" fmla="*/ 95954 h 612922"/>
                <a:gd name="connsiteX28" fmla="*/ 297213 w 915597"/>
                <a:gd name="connsiteY28" fmla="*/ 71774 h 612922"/>
                <a:gd name="connsiteX29" fmla="*/ 297253 w 915597"/>
                <a:gd name="connsiteY29" fmla="*/ 71733 h 612922"/>
                <a:gd name="connsiteX30" fmla="*/ 332536 w 915597"/>
                <a:gd name="connsiteY30" fmla="*/ 35367 h 612922"/>
                <a:gd name="connsiteX31" fmla="*/ 476093 w 915597"/>
                <a:gd name="connsiteY31" fmla="*/ 46673 h 612922"/>
                <a:gd name="connsiteX32" fmla="*/ 476730 w 915597"/>
                <a:gd name="connsiteY32" fmla="*/ 45988 h 612922"/>
                <a:gd name="connsiteX33" fmla="*/ 504752 w 915597"/>
                <a:gd name="connsiteY33" fmla="*/ 15911 h 612922"/>
                <a:gd name="connsiteX34" fmla="*/ 545795 w 915597"/>
                <a:gd name="connsiteY34" fmla="*/ 838 h 612922"/>
                <a:gd name="connsiteX35" fmla="*/ 593827 w 915597"/>
                <a:gd name="connsiteY35" fmla="*/ 6306 h 612922"/>
                <a:gd name="connsiteX36" fmla="*/ 631126 w 915597"/>
                <a:gd name="connsiteY36" fmla="*/ 32407 h 612922"/>
                <a:gd name="connsiteX37" fmla="*/ 632239 w 915597"/>
                <a:gd name="connsiteY37" fmla="*/ 33186 h 612922"/>
                <a:gd name="connsiteX38" fmla="*/ 719381 w 915597"/>
                <a:gd name="connsiteY38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7044 w 915597"/>
                <a:gd name="connsiteY16" fmla="*/ 579439 h 612922"/>
                <a:gd name="connsiteX17" fmla="*/ 274832 w 915597"/>
                <a:gd name="connsiteY17" fmla="*/ 574188 h 612922"/>
                <a:gd name="connsiteX18" fmla="*/ 224262 w 915597"/>
                <a:gd name="connsiteY18" fmla="*/ 571410 h 612922"/>
                <a:gd name="connsiteX19" fmla="*/ 123625 w 915597"/>
                <a:gd name="connsiteY19" fmla="*/ 501053 h 612922"/>
                <a:gd name="connsiteX20" fmla="*/ 24269 w 915597"/>
                <a:gd name="connsiteY20" fmla="*/ 441178 h 612922"/>
                <a:gd name="connsiteX21" fmla="*/ 45499 w 915597"/>
                <a:gd name="connsiteY21" fmla="*/ 360357 h 612922"/>
                <a:gd name="connsiteX22" fmla="*/ 668 w 915597"/>
                <a:gd name="connsiteY22" fmla="*/ 277437 h 612922"/>
                <a:gd name="connsiteX23" fmla="*/ 82541 w 915597"/>
                <a:gd name="connsiteY23" fmla="*/ 203735 h 612922"/>
                <a:gd name="connsiteX24" fmla="*/ 83324 w 915597"/>
                <a:gd name="connsiteY24" fmla="*/ 201792 h 612922"/>
                <a:gd name="connsiteX25" fmla="*/ 83324 w 915597"/>
                <a:gd name="connsiteY25" fmla="*/ 201792 h 612922"/>
                <a:gd name="connsiteX26" fmla="*/ 119794 w 915597"/>
                <a:gd name="connsiteY26" fmla="*/ 95954 h 612922"/>
                <a:gd name="connsiteX27" fmla="*/ 297213 w 915597"/>
                <a:gd name="connsiteY27" fmla="*/ 71774 h 612922"/>
                <a:gd name="connsiteX28" fmla="*/ 297253 w 915597"/>
                <a:gd name="connsiteY28" fmla="*/ 71733 h 612922"/>
                <a:gd name="connsiteX29" fmla="*/ 332536 w 915597"/>
                <a:gd name="connsiteY29" fmla="*/ 35367 h 612922"/>
                <a:gd name="connsiteX30" fmla="*/ 476093 w 915597"/>
                <a:gd name="connsiteY30" fmla="*/ 46673 h 612922"/>
                <a:gd name="connsiteX31" fmla="*/ 476730 w 915597"/>
                <a:gd name="connsiteY31" fmla="*/ 45988 h 612922"/>
                <a:gd name="connsiteX32" fmla="*/ 504752 w 915597"/>
                <a:gd name="connsiteY32" fmla="*/ 15911 h 612922"/>
                <a:gd name="connsiteX33" fmla="*/ 545795 w 915597"/>
                <a:gd name="connsiteY33" fmla="*/ 838 h 612922"/>
                <a:gd name="connsiteX34" fmla="*/ 593827 w 915597"/>
                <a:gd name="connsiteY34" fmla="*/ 6306 h 612922"/>
                <a:gd name="connsiteX35" fmla="*/ 631126 w 915597"/>
                <a:gd name="connsiteY35" fmla="*/ 32407 h 612922"/>
                <a:gd name="connsiteX36" fmla="*/ 632239 w 915597"/>
                <a:gd name="connsiteY36" fmla="*/ 33186 h 612922"/>
                <a:gd name="connsiteX37" fmla="*/ 719381 w 915597"/>
                <a:gd name="connsiteY37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267044 w 915597"/>
                <a:gd name="connsiteY15" fmla="*/ 579439 h 612922"/>
                <a:gd name="connsiteX16" fmla="*/ 274832 w 915597"/>
                <a:gd name="connsiteY16" fmla="*/ 574188 h 612922"/>
                <a:gd name="connsiteX17" fmla="*/ 224262 w 915597"/>
                <a:gd name="connsiteY17" fmla="*/ 571410 h 612922"/>
                <a:gd name="connsiteX18" fmla="*/ 123625 w 915597"/>
                <a:gd name="connsiteY18" fmla="*/ 501053 h 612922"/>
                <a:gd name="connsiteX19" fmla="*/ 24269 w 915597"/>
                <a:gd name="connsiteY19" fmla="*/ 441178 h 612922"/>
                <a:gd name="connsiteX20" fmla="*/ 45499 w 915597"/>
                <a:gd name="connsiteY20" fmla="*/ 360357 h 612922"/>
                <a:gd name="connsiteX21" fmla="*/ 668 w 915597"/>
                <a:gd name="connsiteY21" fmla="*/ 277437 h 612922"/>
                <a:gd name="connsiteX22" fmla="*/ 82541 w 915597"/>
                <a:gd name="connsiteY22" fmla="*/ 203735 h 612922"/>
                <a:gd name="connsiteX23" fmla="*/ 83324 w 915597"/>
                <a:gd name="connsiteY23" fmla="*/ 201792 h 612922"/>
                <a:gd name="connsiteX24" fmla="*/ 83324 w 915597"/>
                <a:gd name="connsiteY24" fmla="*/ 201792 h 612922"/>
                <a:gd name="connsiteX25" fmla="*/ 119794 w 915597"/>
                <a:gd name="connsiteY25" fmla="*/ 95954 h 612922"/>
                <a:gd name="connsiteX26" fmla="*/ 297213 w 915597"/>
                <a:gd name="connsiteY26" fmla="*/ 71774 h 612922"/>
                <a:gd name="connsiteX27" fmla="*/ 297253 w 915597"/>
                <a:gd name="connsiteY27" fmla="*/ 71733 h 612922"/>
                <a:gd name="connsiteX28" fmla="*/ 332536 w 915597"/>
                <a:gd name="connsiteY28" fmla="*/ 35367 h 612922"/>
                <a:gd name="connsiteX29" fmla="*/ 476093 w 915597"/>
                <a:gd name="connsiteY29" fmla="*/ 46673 h 612922"/>
                <a:gd name="connsiteX30" fmla="*/ 476730 w 915597"/>
                <a:gd name="connsiteY30" fmla="*/ 45988 h 612922"/>
                <a:gd name="connsiteX31" fmla="*/ 504752 w 915597"/>
                <a:gd name="connsiteY31" fmla="*/ 15911 h 612922"/>
                <a:gd name="connsiteX32" fmla="*/ 545795 w 915597"/>
                <a:gd name="connsiteY32" fmla="*/ 838 h 612922"/>
                <a:gd name="connsiteX33" fmla="*/ 593827 w 915597"/>
                <a:gd name="connsiteY33" fmla="*/ 6306 h 612922"/>
                <a:gd name="connsiteX34" fmla="*/ 631126 w 915597"/>
                <a:gd name="connsiteY34" fmla="*/ 32407 h 612922"/>
                <a:gd name="connsiteX35" fmla="*/ 632239 w 915597"/>
                <a:gd name="connsiteY35" fmla="*/ 33186 h 612922"/>
                <a:gd name="connsiteX36" fmla="*/ 719381 w 915597"/>
                <a:gd name="connsiteY36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67044 w 915597"/>
                <a:gd name="connsiteY14" fmla="*/ 579439 h 612922"/>
                <a:gd name="connsiteX15" fmla="*/ 274832 w 915597"/>
                <a:gd name="connsiteY15" fmla="*/ 574188 h 612922"/>
                <a:gd name="connsiteX16" fmla="*/ 224262 w 915597"/>
                <a:gd name="connsiteY16" fmla="*/ 571410 h 612922"/>
                <a:gd name="connsiteX17" fmla="*/ 123625 w 915597"/>
                <a:gd name="connsiteY17" fmla="*/ 501053 h 612922"/>
                <a:gd name="connsiteX18" fmla="*/ 24269 w 915597"/>
                <a:gd name="connsiteY18" fmla="*/ 441178 h 612922"/>
                <a:gd name="connsiteX19" fmla="*/ 45499 w 915597"/>
                <a:gd name="connsiteY19" fmla="*/ 360357 h 612922"/>
                <a:gd name="connsiteX20" fmla="*/ 668 w 915597"/>
                <a:gd name="connsiteY20" fmla="*/ 277437 h 612922"/>
                <a:gd name="connsiteX21" fmla="*/ 82541 w 915597"/>
                <a:gd name="connsiteY21" fmla="*/ 203735 h 612922"/>
                <a:gd name="connsiteX22" fmla="*/ 83324 w 915597"/>
                <a:gd name="connsiteY22" fmla="*/ 201792 h 612922"/>
                <a:gd name="connsiteX23" fmla="*/ 83324 w 915597"/>
                <a:gd name="connsiteY23" fmla="*/ 201792 h 612922"/>
                <a:gd name="connsiteX24" fmla="*/ 119794 w 915597"/>
                <a:gd name="connsiteY24" fmla="*/ 95954 h 612922"/>
                <a:gd name="connsiteX25" fmla="*/ 297213 w 915597"/>
                <a:gd name="connsiteY25" fmla="*/ 71774 h 612922"/>
                <a:gd name="connsiteX26" fmla="*/ 297253 w 915597"/>
                <a:gd name="connsiteY26" fmla="*/ 71733 h 612922"/>
                <a:gd name="connsiteX27" fmla="*/ 332536 w 915597"/>
                <a:gd name="connsiteY27" fmla="*/ 35367 h 612922"/>
                <a:gd name="connsiteX28" fmla="*/ 476093 w 915597"/>
                <a:gd name="connsiteY28" fmla="*/ 46673 h 612922"/>
                <a:gd name="connsiteX29" fmla="*/ 476730 w 915597"/>
                <a:gd name="connsiteY29" fmla="*/ 45988 h 612922"/>
                <a:gd name="connsiteX30" fmla="*/ 504752 w 915597"/>
                <a:gd name="connsiteY30" fmla="*/ 15911 h 612922"/>
                <a:gd name="connsiteX31" fmla="*/ 545795 w 915597"/>
                <a:gd name="connsiteY31" fmla="*/ 838 h 612922"/>
                <a:gd name="connsiteX32" fmla="*/ 593827 w 915597"/>
                <a:gd name="connsiteY32" fmla="*/ 6306 h 612922"/>
                <a:gd name="connsiteX33" fmla="*/ 631126 w 915597"/>
                <a:gd name="connsiteY33" fmla="*/ 32407 h 612922"/>
                <a:gd name="connsiteX34" fmla="*/ 632239 w 915597"/>
                <a:gd name="connsiteY34" fmla="*/ 33186 h 612922"/>
                <a:gd name="connsiteX35" fmla="*/ 719381 w 915597"/>
                <a:gd name="connsiteY35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74832 w 915597"/>
                <a:gd name="connsiteY14" fmla="*/ 574188 h 612922"/>
                <a:gd name="connsiteX15" fmla="*/ 224262 w 915597"/>
                <a:gd name="connsiteY15" fmla="*/ 571410 h 612922"/>
                <a:gd name="connsiteX16" fmla="*/ 123625 w 915597"/>
                <a:gd name="connsiteY16" fmla="*/ 501053 h 612922"/>
                <a:gd name="connsiteX17" fmla="*/ 24269 w 915597"/>
                <a:gd name="connsiteY17" fmla="*/ 441178 h 612922"/>
                <a:gd name="connsiteX18" fmla="*/ 45499 w 915597"/>
                <a:gd name="connsiteY18" fmla="*/ 360357 h 612922"/>
                <a:gd name="connsiteX19" fmla="*/ 668 w 915597"/>
                <a:gd name="connsiteY19" fmla="*/ 277437 h 612922"/>
                <a:gd name="connsiteX20" fmla="*/ 82541 w 915597"/>
                <a:gd name="connsiteY20" fmla="*/ 203735 h 612922"/>
                <a:gd name="connsiteX21" fmla="*/ 83324 w 915597"/>
                <a:gd name="connsiteY21" fmla="*/ 201792 h 612922"/>
                <a:gd name="connsiteX22" fmla="*/ 83324 w 915597"/>
                <a:gd name="connsiteY22" fmla="*/ 201792 h 612922"/>
                <a:gd name="connsiteX23" fmla="*/ 119794 w 915597"/>
                <a:gd name="connsiteY23" fmla="*/ 95954 h 612922"/>
                <a:gd name="connsiteX24" fmla="*/ 297213 w 915597"/>
                <a:gd name="connsiteY24" fmla="*/ 71774 h 612922"/>
                <a:gd name="connsiteX25" fmla="*/ 297253 w 915597"/>
                <a:gd name="connsiteY25" fmla="*/ 71733 h 612922"/>
                <a:gd name="connsiteX26" fmla="*/ 332536 w 915597"/>
                <a:gd name="connsiteY26" fmla="*/ 35367 h 612922"/>
                <a:gd name="connsiteX27" fmla="*/ 476093 w 915597"/>
                <a:gd name="connsiteY27" fmla="*/ 46673 h 612922"/>
                <a:gd name="connsiteX28" fmla="*/ 476730 w 915597"/>
                <a:gd name="connsiteY28" fmla="*/ 45988 h 612922"/>
                <a:gd name="connsiteX29" fmla="*/ 504752 w 915597"/>
                <a:gd name="connsiteY29" fmla="*/ 15911 h 612922"/>
                <a:gd name="connsiteX30" fmla="*/ 545795 w 915597"/>
                <a:gd name="connsiteY30" fmla="*/ 838 h 612922"/>
                <a:gd name="connsiteX31" fmla="*/ 593827 w 915597"/>
                <a:gd name="connsiteY31" fmla="*/ 6306 h 612922"/>
                <a:gd name="connsiteX32" fmla="*/ 631126 w 915597"/>
                <a:gd name="connsiteY32" fmla="*/ 32407 h 612922"/>
                <a:gd name="connsiteX33" fmla="*/ 632239 w 915597"/>
                <a:gd name="connsiteY33" fmla="*/ 33186 h 612922"/>
                <a:gd name="connsiteX34" fmla="*/ 719381 w 915597"/>
                <a:gd name="connsiteY34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24262 w 915597"/>
                <a:gd name="connsiteY14" fmla="*/ 571410 h 612922"/>
                <a:gd name="connsiteX15" fmla="*/ 123625 w 915597"/>
                <a:gd name="connsiteY15" fmla="*/ 501053 h 612922"/>
                <a:gd name="connsiteX16" fmla="*/ 24269 w 915597"/>
                <a:gd name="connsiteY16" fmla="*/ 441178 h 612922"/>
                <a:gd name="connsiteX17" fmla="*/ 45499 w 915597"/>
                <a:gd name="connsiteY17" fmla="*/ 360357 h 612922"/>
                <a:gd name="connsiteX18" fmla="*/ 668 w 915597"/>
                <a:gd name="connsiteY18" fmla="*/ 277437 h 612922"/>
                <a:gd name="connsiteX19" fmla="*/ 82541 w 915597"/>
                <a:gd name="connsiteY19" fmla="*/ 203735 h 612922"/>
                <a:gd name="connsiteX20" fmla="*/ 83324 w 915597"/>
                <a:gd name="connsiteY20" fmla="*/ 201792 h 612922"/>
                <a:gd name="connsiteX21" fmla="*/ 83324 w 915597"/>
                <a:gd name="connsiteY21" fmla="*/ 201792 h 612922"/>
                <a:gd name="connsiteX22" fmla="*/ 119794 w 915597"/>
                <a:gd name="connsiteY22" fmla="*/ 95954 h 612922"/>
                <a:gd name="connsiteX23" fmla="*/ 297213 w 915597"/>
                <a:gd name="connsiteY23" fmla="*/ 71774 h 612922"/>
                <a:gd name="connsiteX24" fmla="*/ 297253 w 915597"/>
                <a:gd name="connsiteY24" fmla="*/ 71733 h 612922"/>
                <a:gd name="connsiteX25" fmla="*/ 332536 w 915597"/>
                <a:gd name="connsiteY25" fmla="*/ 35367 h 612922"/>
                <a:gd name="connsiteX26" fmla="*/ 476093 w 915597"/>
                <a:gd name="connsiteY26" fmla="*/ 46673 h 612922"/>
                <a:gd name="connsiteX27" fmla="*/ 476730 w 915597"/>
                <a:gd name="connsiteY27" fmla="*/ 45988 h 612922"/>
                <a:gd name="connsiteX28" fmla="*/ 504752 w 915597"/>
                <a:gd name="connsiteY28" fmla="*/ 15911 h 612922"/>
                <a:gd name="connsiteX29" fmla="*/ 545795 w 915597"/>
                <a:gd name="connsiteY29" fmla="*/ 838 h 612922"/>
                <a:gd name="connsiteX30" fmla="*/ 593827 w 915597"/>
                <a:gd name="connsiteY30" fmla="*/ 6306 h 612922"/>
                <a:gd name="connsiteX31" fmla="*/ 631126 w 915597"/>
                <a:gd name="connsiteY31" fmla="*/ 32407 h 612922"/>
                <a:gd name="connsiteX32" fmla="*/ 632239 w 915597"/>
                <a:gd name="connsiteY32" fmla="*/ 33186 h 612922"/>
                <a:gd name="connsiteX33" fmla="*/ 719381 w 915597"/>
                <a:gd name="connsiteY33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15597" h="612922">
                  <a:moveTo>
                    <a:pt x="719381" y="459"/>
                  </a:moveTo>
                  <a:cubicBezTo>
                    <a:pt x="730215" y="1296"/>
                    <a:pt x="741025" y="3709"/>
                    <a:pt x="751408" y="7787"/>
                  </a:cubicBezTo>
                  <a:cubicBezTo>
                    <a:pt x="783052" y="20210"/>
                    <a:pt x="805742" y="46219"/>
                    <a:pt x="811838" y="77078"/>
                  </a:cubicBezTo>
                  <a:lnTo>
                    <a:pt x="812172" y="77249"/>
                  </a:lnTo>
                  <a:lnTo>
                    <a:pt x="859887" y="101779"/>
                  </a:lnTo>
                  <a:cubicBezTo>
                    <a:pt x="873222" y="113341"/>
                    <a:pt x="883467" y="127877"/>
                    <a:pt x="889393" y="144328"/>
                  </a:cubicBezTo>
                  <a:cubicBezTo>
                    <a:pt x="898008" y="168210"/>
                    <a:pt x="896780" y="194148"/>
                    <a:pt x="885922" y="217250"/>
                  </a:cubicBezTo>
                  <a:cubicBezTo>
                    <a:pt x="912613" y="248932"/>
                    <a:pt x="921947" y="290002"/>
                    <a:pt x="911279" y="328746"/>
                  </a:cubicBezTo>
                  <a:cubicBezTo>
                    <a:pt x="897098" y="380254"/>
                    <a:pt x="850150" y="418828"/>
                    <a:pt x="792492" y="426344"/>
                  </a:cubicBezTo>
                  <a:cubicBezTo>
                    <a:pt x="792217" y="458494"/>
                    <a:pt x="776702" y="488985"/>
                    <a:pt x="749968" y="509973"/>
                  </a:cubicBezTo>
                  <a:cubicBezTo>
                    <a:pt x="709349" y="541868"/>
                    <a:pt x="650675" y="545967"/>
                    <a:pt x="605188" y="520099"/>
                  </a:cubicBezTo>
                  <a:cubicBezTo>
                    <a:pt x="590477" y="564530"/>
                    <a:pt x="551086" y="598495"/>
                    <a:pt x="501726" y="609316"/>
                  </a:cubicBezTo>
                  <a:cubicBezTo>
                    <a:pt x="443560" y="622065"/>
                    <a:pt x="382854" y="600339"/>
                    <a:pt x="349601" y="554858"/>
                  </a:cubicBezTo>
                  <a:cubicBezTo>
                    <a:pt x="297341" y="573475"/>
                    <a:pt x="266042" y="565893"/>
                    <a:pt x="224262" y="571410"/>
                  </a:cubicBezTo>
                  <a:cubicBezTo>
                    <a:pt x="183273" y="561652"/>
                    <a:pt x="146401" y="537408"/>
                    <a:pt x="123625" y="501053"/>
                  </a:cubicBezTo>
                  <a:cubicBezTo>
                    <a:pt x="78879" y="505832"/>
                    <a:pt x="36863" y="480518"/>
                    <a:pt x="24269" y="441178"/>
                  </a:cubicBezTo>
                  <a:cubicBezTo>
                    <a:pt x="15146" y="412716"/>
                    <a:pt x="23211" y="381998"/>
                    <a:pt x="45499" y="360357"/>
                  </a:cubicBezTo>
                  <a:cubicBezTo>
                    <a:pt x="13876" y="343381"/>
                    <a:pt x="-3735" y="310806"/>
                    <a:pt x="668" y="277437"/>
                  </a:cubicBezTo>
                  <a:cubicBezTo>
                    <a:pt x="5833" y="238366"/>
                    <a:pt x="39827" y="207762"/>
                    <a:pt x="82541" y="203735"/>
                  </a:cubicBezTo>
                  <a:lnTo>
                    <a:pt x="83324" y="201792"/>
                  </a:lnTo>
                  <a:lnTo>
                    <a:pt x="83324" y="201792"/>
                  </a:lnTo>
                  <a:cubicBezTo>
                    <a:pt x="77588" y="163317"/>
                    <a:pt x="90965" y="124516"/>
                    <a:pt x="119794" y="95954"/>
                  </a:cubicBezTo>
                  <a:cubicBezTo>
                    <a:pt x="165345" y="50842"/>
                    <a:pt x="239196" y="40787"/>
                    <a:pt x="297213" y="71774"/>
                  </a:cubicBezTo>
                  <a:cubicBezTo>
                    <a:pt x="297226" y="71760"/>
                    <a:pt x="297240" y="71747"/>
                    <a:pt x="297253" y="71733"/>
                  </a:cubicBezTo>
                  <a:lnTo>
                    <a:pt x="332536" y="35367"/>
                  </a:lnTo>
                  <a:cubicBezTo>
                    <a:pt x="375215" y="8411"/>
                    <a:pt x="435739" y="10403"/>
                    <a:pt x="476093" y="46673"/>
                  </a:cubicBezTo>
                  <a:lnTo>
                    <a:pt x="476730" y="45988"/>
                  </a:lnTo>
                  <a:lnTo>
                    <a:pt x="504752" y="15911"/>
                  </a:lnTo>
                  <a:cubicBezTo>
                    <a:pt x="516722" y="8038"/>
                    <a:pt x="530756" y="2780"/>
                    <a:pt x="545795" y="838"/>
                  </a:cubicBezTo>
                  <a:cubicBezTo>
                    <a:pt x="562347" y="-1304"/>
                    <a:pt x="578889" y="717"/>
                    <a:pt x="593827" y="6306"/>
                  </a:cubicBezTo>
                  <a:lnTo>
                    <a:pt x="631126" y="32407"/>
                  </a:lnTo>
                  <a:lnTo>
                    <a:pt x="632239" y="33186"/>
                  </a:lnTo>
                  <a:cubicBezTo>
                    <a:pt x="654179" y="9637"/>
                    <a:pt x="686881" y="-2050"/>
                    <a:pt x="719381" y="45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2" name="자유형: 도형 71">
              <a:extLst>
                <a:ext uri="{FF2B5EF4-FFF2-40B4-BE49-F238E27FC236}">
                  <a16:creationId xmlns="" xmlns:a16="http://schemas.microsoft.com/office/drawing/2014/main" id="{927FFA08-681E-4BD2-AE98-CEFB117981D3}"/>
                </a:ext>
              </a:extLst>
            </p:cNvPr>
            <p:cNvSpPr/>
            <p:nvPr/>
          </p:nvSpPr>
          <p:spPr>
            <a:xfrm>
              <a:off x="6111214" y="1886157"/>
              <a:ext cx="644858" cy="431683"/>
            </a:xfrm>
            <a:custGeom>
              <a:avLst/>
              <a:gdLst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47531 w 915597"/>
                <a:gd name="connsiteY17" fmla="*/ 603222 h 617714"/>
                <a:gd name="connsiteX18" fmla="*/ 314688 w 915597"/>
                <a:gd name="connsiteY18" fmla="*/ 589618 h 617714"/>
                <a:gd name="connsiteX19" fmla="*/ 260180 w 915597"/>
                <a:gd name="connsiteY19" fmla="*/ 589618 h 617714"/>
                <a:gd name="connsiteX20" fmla="*/ 267044 w 915597"/>
                <a:gd name="connsiteY20" fmla="*/ 579439 h 617714"/>
                <a:gd name="connsiteX21" fmla="*/ 274832 w 915597"/>
                <a:gd name="connsiteY21" fmla="*/ 574188 h 617714"/>
                <a:gd name="connsiteX22" fmla="*/ 224262 w 915597"/>
                <a:gd name="connsiteY22" fmla="*/ 571410 h 617714"/>
                <a:gd name="connsiteX23" fmla="*/ 123625 w 915597"/>
                <a:gd name="connsiteY23" fmla="*/ 501053 h 617714"/>
                <a:gd name="connsiteX24" fmla="*/ 24269 w 915597"/>
                <a:gd name="connsiteY24" fmla="*/ 441178 h 617714"/>
                <a:gd name="connsiteX25" fmla="*/ 45499 w 915597"/>
                <a:gd name="connsiteY25" fmla="*/ 360357 h 617714"/>
                <a:gd name="connsiteX26" fmla="*/ 668 w 915597"/>
                <a:gd name="connsiteY26" fmla="*/ 277437 h 617714"/>
                <a:gd name="connsiteX27" fmla="*/ 82541 w 915597"/>
                <a:gd name="connsiteY27" fmla="*/ 203735 h 617714"/>
                <a:gd name="connsiteX28" fmla="*/ 83324 w 915597"/>
                <a:gd name="connsiteY28" fmla="*/ 201792 h 617714"/>
                <a:gd name="connsiteX29" fmla="*/ 83324 w 915597"/>
                <a:gd name="connsiteY29" fmla="*/ 201792 h 617714"/>
                <a:gd name="connsiteX30" fmla="*/ 119794 w 915597"/>
                <a:gd name="connsiteY30" fmla="*/ 95954 h 617714"/>
                <a:gd name="connsiteX31" fmla="*/ 297213 w 915597"/>
                <a:gd name="connsiteY31" fmla="*/ 71774 h 617714"/>
                <a:gd name="connsiteX32" fmla="*/ 297253 w 915597"/>
                <a:gd name="connsiteY32" fmla="*/ 71733 h 617714"/>
                <a:gd name="connsiteX33" fmla="*/ 332536 w 915597"/>
                <a:gd name="connsiteY33" fmla="*/ 35367 h 617714"/>
                <a:gd name="connsiteX34" fmla="*/ 476093 w 915597"/>
                <a:gd name="connsiteY34" fmla="*/ 46673 h 617714"/>
                <a:gd name="connsiteX35" fmla="*/ 476730 w 915597"/>
                <a:gd name="connsiteY35" fmla="*/ 45988 h 617714"/>
                <a:gd name="connsiteX36" fmla="*/ 504752 w 915597"/>
                <a:gd name="connsiteY36" fmla="*/ 15911 h 617714"/>
                <a:gd name="connsiteX37" fmla="*/ 545795 w 915597"/>
                <a:gd name="connsiteY37" fmla="*/ 838 h 617714"/>
                <a:gd name="connsiteX38" fmla="*/ 593827 w 915597"/>
                <a:gd name="connsiteY38" fmla="*/ 6306 h 617714"/>
                <a:gd name="connsiteX39" fmla="*/ 631126 w 915597"/>
                <a:gd name="connsiteY39" fmla="*/ 32407 h 617714"/>
                <a:gd name="connsiteX40" fmla="*/ 632239 w 915597"/>
                <a:gd name="connsiteY40" fmla="*/ 33186 h 617714"/>
                <a:gd name="connsiteX41" fmla="*/ 719381 w 915597"/>
                <a:gd name="connsiteY41" fmla="*/ 459 h 617714"/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14688 w 915597"/>
                <a:gd name="connsiteY17" fmla="*/ 589618 h 617714"/>
                <a:gd name="connsiteX18" fmla="*/ 260180 w 915597"/>
                <a:gd name="connsiteY18" fmla="*/ 589618 h 617714"/>
                <a:gd name="connsiteX19" fmla="*/ 267044 w 915597"/>
                <a:gd name="connsiteY19" fmla="*/ 579439 h 617714"/>
                <a:gd name="connsiteX20" fmla="*/ 274832 w 915597"/>
                <a:gd name="connsiteY20" fmla="*/ 574188 h 617714"/>
                <a:gd name="connsiteX21" fmla="*/ 224262 w 915597"/>
                <a:gd name="connsiteY21" fmla="*/ 571410 h 617714"/>
                <a:gd name="connsiteX22" fmla="*/ 123625 w 915597"/>
                <a:gd name="connsiteY22" fmla="*/ 501053 h 617714"/>
                <a:gd name="connsiteX23" fmla="*/ 24269 w 915597"/>
                <a:gd name="connsiteY23" fmla="*/ 441178 h 617714"/>
                <a:gd name="connsiteX24" fmla="*/ 45499 w 915597"/>
                <a:gd name="connsiteY24" fmla="*/ 360357 h 617714"/>
                <a:gd name="connsiteX25" fmla="*/ 668 w 915597"/>
                <a:gd name="connsiteY25" fmla="*/ 277437 h 617714"/>
                <a:gd name="connsiteX26" fmla="*/ 82541 w 915597"/>
                <a:gd name="connsiteY26" fmla="*/ 203735 h 617714"/>
                <a:gd name="connsiteX27" fmla="*/ 83324 w 915597"/>
                <a:gd name="connsiteY27" fmla="*/ 201792 h 617714"/>
                <a:gd name="connsiteX28" fmla="*/ 83324 w 915597"/>
                <a:gd name="connsiteY28" fmla="*/ 201792 h 617714"/>
                <a:gd name="connsiteX29" fmla="*/ 119794 w 915597"/>
                <a:gd name="connsiteY29" fmla="*/ 95954 h 617714"/>
                <a:gd name="connsiteX30" fmla="*/ 297213 w 915597"/>
                <a:gd name="connsiteY30" fmla="*/ 71774 h 617714"/>
                <a:gd name="connsiteX31" fmla="*/ 297253 w 915597"/>
                <a:gd name="connsiteY31" fmla="*/ 71733 h 617714"/>
                <a:gd name="connsiteX32" fmla="*/ 332536 w 915597"/>
                <a:gd name="connsiteY32" fmla="*/ 35367 h 617714"/>
                <a:gd name="connsiteX33" fmla="*/ 476093 w 915597"/>
                <a:gd name="connsiteY33" fmla="*/ 46673 h 617714"/>
                <a:gd name="connsiteX34" fmla="*/ 476730 w 915597"/>
                <a:gd name="connsiteY34" fmla="*/ 45988 h 617714"/>
                <a:gd name="connsiteX35" fmla="*/ 504752 w 915597"/>
                <a:gd name="connsiteY35" fmla="*/ 15911 h 617714"/>
                <a:gd name="connsiteX36" fmla="*/ 545795 w 915597"/>
                <a:gd name="connsiteY36" fmla="*/ 838 h 617714"/>
                <a:gd name="connsiteX37" fmla="*/ 593827 w 915597"/>
                <a:gd name="connsiteY37" fmla="*/ 6306 h 617714"/>
                <a:gd name="connsiteX38" fmla="*/ 631126 w 915597"/>
                <a:gd name="connsiteY38" fmla="*/ 32407 h 617714"/>
                <a:gd name="connsiteX39" fmla="*/ 632239 w 915597"/>
                <a:gd name="connsiteY39" fmla="*/ 33186 h 617714"/>
                <a:gd name="connsiteX40" fmla="*/ 719381 w 915597"/>
                <a:gd name="connsiteY40" fmla="*/ 459 h 617714"/>
                <a:gd name="connsiteX0" fmla="*/ 719381 w 915597"/>
                <a:gd name="connsiteY0" fmla="*/ 459 h 615539"/>
                <a:gd name="connsiteX1" fmla="*/ 751408 w 915597"/>
                <a:gd name="connsiteY1" fmla="*/ 7787 h 615539"/>
                <a:gd name="connsiteX2" fmla="*/ 811838 w 915597"/>
                <a:gd name="connsiteY2" fmla="*/ 77078 h 615539"/>
                <a:gd name="connsiteX3" fmla="*/ 812172 w 915597"/>
                <a:gd name="connsiteY3" fmla="*/ 77249 h 615539"/>
                <a:gd name="connsiteX4" fmla="*/ 859887 w 915597"/>
                <a:gd name="connsiteY4" fmla="*/ 101779 h 615539"/>
                <a:gd name="connsiteX5" fmla="*/ 889393 w 915597"/>
                <a:gd name="connsiteY5" fmla="*/ 144328 h 615539"/>
                <a:gd name="connsiteX6" fmla="*/ 885922 w 915597"/>
                <a:gd name="connsiteY6" fmla="*/ 217250 h 615539"/>
                <a:gd name="connsiteX7" fmla="*/ 911279 w 915597"/>
                <a:gd name="connsiteY7" fmla="*/ 328746 h 615539"/>
                <a:gd name="connsiteX8" fmla="*/ 792492 w 915597"/>
                <a:gd name="connsiteY8" fmla="*/ 426344 h 615539"/>
                <a:gd name="connsiteX9" fmla="*/ 749968 w 915597"/>
                <a:gd name="connsiteY9" fmla="*/ 509973 h 615539"/>
                <a:gd name="connsiteX10" fmla="*/ 605188 w 915597"/>
                <a:gd name="connsiteY10" fmla="*/ 520099 h 615539"/>
                <a:gd name="connsiteX11" fmla="*/ 501726 w 915597"/>
                <a:gd name="connsiteY11" fmla="*/ 609316 h 615539"/>
                <a:gd name="connsiteX12" fmla="*/ 349601 w 915597"/>
                <a:gd name="connsiteY12" fmla="*/ 554858 h 615539"/>
                <a:gd name="connsiteX13" fmla="*/ 313390 w 915597"/>
                <a:gd name="connsiteY13" fmla="*/ 566554 h 615539"/>
                <a:gd name="connsiteX14" fmla="*/ 323017 w 915597"/>
                <a:gd name="connsiteY14" fmla="*/ 568497 h 615539"/>
                <a:gd name="connsiteX15" fmla="*/ 354198 w 915597"/>
                <a:gd name="connsiteY15" fmla="*/ 615539 h 615539"/>
                <a:gd name="connsiteX16" fmla="*/ 314688 w 915597"/>
                <a:gd name="connsiteY16" fmla="*/ 589618 h 615539"/>
                <a:gd name="connsiteX17" fmla="*/ 260180 w 915597"/>
                <a:gd name="connsiteY17" fmla="*/ 589618 h 615539"/>
                <a:gd name="connsiteX18" fmla="*/ 267044 w 915597"/>
                <a:gd name="connsiteY18" fmla="*/ 579439 h 615539"/>
                <a:gd name="connsiteX19" fmla="*/ 274832 w 915597"/>
                <a:gd name="connsiteY19" fmla="*/ 574188 h 615539"/>
                <a:gd name="connsiteX20" fmla="*/ 224262 w 915597"/>
                <a:gd name="connsiteY20" fmla="*/ 571410 h 615539"/>
                <a:gd name="connsiteX21" fmla="*/ 123625 w 915597"/>
                <a:gd name="connsiteY21" fmla="*/ 501053 h 615539"/>
                <a:gd name="connsiteX22" fmla="*/ 24269 w 915597"/>
                <a:gd name="connsiteY22" fmla="*/ 441178 h 615539"/>
                <a:gd name="connsiteX23" fmla="*/ 45499 w 915597"/>
                <a:gd name="connsiteY23" fmla="*/ 360357 h 615539"/>
                <a:gd name="connsiteX24" fmla="*/ 668 w 915597"/>
                <a:gd name="connsiteY24" fmla="*/ 277437 h 615539"/>
                <a:gd name="connsiteX25" fmla="*/ 82541 w 915597"/>
                <a:gd name="connsiteY25" fmla="*/ 203735 h 615539"/>
                <a:gd name="connsiteX26" fmla="*/ 83324 w 915597"/>
                <a:gd name="connsiteY26" fmla="*/ 201792 h 615539"/>
                <a:gd name="connsiteX27" fmla="*/ 83324 w 915597"/>
                <a:gd name="connsiteY27" fmla="*/ 201792 h 615539"/>
                <a:gd name="connsiteX28" fmla="*/ 119794 w 915597"/>
                <a:gd name="connsiteY28" fmla="*/ 95954 h 615539"/>
                <a:gd name="connsiteX29" fmla="*/ 297213 w 915597"/>
                <a:gd name="connsiteY29" fmla="*/ 71774 h 615539"/>
                <a:gd name="connsiteX30" fmla="*/ 297253 w 915597"/>
                <a:gd name="connsiteY30" fmla="*/ 71733 h 615539"/>
                <a:gd name="connsiteX31" fmla="*/ 332536 w 915597"/>
                <a:gd name="connsiteY31" fmla="*/ 35367 h 615539"/>
                <a:gd name="connsiteX32" fmla="*/ 476093 w 915597"/>
                <a:gd name="connsiteY32" fmla="*/ 46673 h 615539"/>
                <a:gd name="connsiteX33" fmla="*/ 476730 w 915597"/>
                <a:gd name="connsiteY33" fmla="*/ 45988 h 615539"/>
                <a:gd name="connsiteX34" fmla="*/ 504752 w 915597"/>
                <a:gd name="connsiteY34" fmla="*/ 15911 h 615539"/>
                <a:gd name="connsiteX35" fmla="*/ 545795 w 915597"/>
                <a:gd name="connsiteY35" fmla="*/ 838 h 615539"/>
                <a:gd name="connsiteX36" fmla="*/ 593827 w 915597"/>
                <a:gd name="connsiteY36" fmla="*/ 6306 h 615539"/>
                <a:gd name="connsiteX37" fmla="*/ 631126 w 915597"/>
                <a:gd name="connsiteY37" fmla="*/ 32407 h 615539"/>
                <a:gd name="connsiteX38" fmla="*/ 632239 w 915597"/>
                <a:gd name="connsiteY38" fmla="*/ 33186 h 615539"/>
                <a:gd name="connsiteX39" fmla="*/ 719381 w 915597"/>
                <a:gd name="connsiteY39" fmla="*/ 459 h 615539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0180 w 915597"/>
                <a:gd name="connsiteY16" fmla="*/ 589618 h 612922"/>
                <a:gd name="connsiteX17" fmla="*/ 267044 w 915597"/>
                <a:gd name="connsiteY17" fmla="*/ 579439 h 612922"/>
                <a:gd name="connsiteX18" fmla="*/ 274832 w 915597"/>
                <a:gd name="connsiteY18" fmla="*/ 574188 h 612922"/>
                <a:gd name="connsiteX19" fmla="*/ 224262 w 915597"/>
                <a:gd name="connsiteY19" fmla="*/ 571410 h 612922"/>
                <a:gd name="connsiteX20" fmla="*/ 123625 w 915597"/>
                <a:gd name="connsiteY20" fmla="*/ 501053 h 612922"/>
                <a:gd name="connsiteX21" fmla="*/ 24269 w 915597"/>
                <a:gd name="connsiteY21" fmla="*/ 441178 h 612922"/>
                <a:gd name="connsiteX22" fmla="*/ 45499 w 915597"/>
                <a:gd name="connsiteY22" fmla="*/ 360357 h 612922"/>
                <a:gd name="connsiteX23" fmla="*/ 668 w 915597"/>
                <a:gd name="connsiteY23" fmla="*/ 277437 h 612922"/>
                <a:gd name="connsiteX24" fmla="*/ 82541 w 915597"/>
                <a:gd name="connsiteY24" fmla="*/ 203735 h 612922"/>
                <a:gd name="connsiteX25" fmla="*/ 83324 w 915597"/>
                <a:gd name="connsiteY25" fmla="*/ 201792 h 612922"/>
                <a:gd name="connsiteX26" fmla="*/ 83324 w 915597"/>
                <a:gd name="connsiteY26" fmla="*/ 201792 h 612922"/>
                <a:gd name="connsiteX27" fmla="*/ 119794 w 915597"/>
                <a:gd name="connsiteY27" fmla="*/ 95954 h 612922"/>
                <a:gd name="connsiteX28" fmla="*/ 297213 w 915597"/>
                <a:gd name="connsiteY28" fmla="*/ 71774 h 612922"/>
                <a:gd name="connsiteX29" fmla="*/ 297253 w 915597"/>
                <a:gd name="connsiteY29" fmla="*/ 71733 h 612922"/>
                <a:gd name="connsiteX30" fmla="*/ 332536 w 915597"/>
                <a:gd name="connsiteY30" fmla="*/ 35367 h 612922"/>
                <a:gd name="connsiteX31" fmla="*/ 476093 w 915597"/>
                <a:gd name="connsiteY31" fmla="*/ 46673 h 612922"/>
                <a:gd name="connsiteX32" fmla="*/ 476730 w 915597"/>
                <a:gd name="connsiteY32" fmla="*/ 45988 h 612922"/>
                <a:gd name="connsiteX33" fmla="*/ 504752 w 915597"/>
                <a:gd name="connsiteY33" fmla="*/ 15911 h 612922"/>
                <a:gd name="connsiteX34" fmla="*/ 545795 w 915597"/>
                <a:gd name="connsiteY34" fmla="*/ 838 h 612922"/>
                <a:gd name="connsiteX35" fmla="*/ 593827 w 915597"/>
                <a:gd name="connsiteY35" fmla="*/ 6306 h 612922"/>
                <a:gd name="connsiteX36" fmla="*/ 631126 w 915597"/>
                <a:gd name="connsiteY36" fmla="*/ 32407 h 612922"/>
                <a:gd name="connsiteX37" fmla="*/ 632239 w 915597"/>
                <a:gd name="connsiteY37" fmla="*/ 33186 h 612922"/>
                <a:gd name="connsiteX38" fmla="*/ 719381 w 915597"/>
                <a:gd name="connsiteY38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7044 w 915597"/>
                <a:gd name="connsiteY16" fmla="*/ 579439 h 612922"/>
                <a:gd name="connsiteX17" fmla="*/ 274832 w 915597"/>
                <a:gd name="connsiteY17" fmla="*/ 574188 h 612922"/>
                <a:gd name="connsiteX18" fmla="*/ 224262 w 915597"/>
                <a:gd name="connsiteY18" fmla="*/ 571410 h 612922"/>
                <a:gd name="connsiteX19" fmla="*/ 123625 w 915597"/>
                <a:gd name="connsiteY19" fmla="*/ 501053 h 612922"/>
                <a:gd name="connsiteX20" fmla="*/ 24269 w 915597"/>
                <a:gd name="connsiteY20" fmla="*/ 441178 h 612922"/>
                <a:gd name="connsiteX21" fmla="*/ 45499 w 915597"/>
                <a:gd name="connsiteY21" fmla="*/ 360357 h 612922"/>
                <a:gd name="connsiteX22" fmla="*/ 668 w 915597"/>
                <a:gd name="connsiteY22" fmla="*/ 277437 h 612922"/>
                <a:gd name="connsiteX23" fmla="*/ 82541 w 915597"/>
                <a:gd name="connsiteY23" fmla="*/ 203735 h 612922"/>
                <a:gd name="connsiteX24" fmla="*/ 83324 w 915597"/>
                <a:gd name="connsiteY24" fmla="*/ 201792 h 612922"/>
                <a:gd name="connsiteX25" fmla="*/ 83324 w 915597"/>
                <a:gd name="connsiteY25" fmla="*/ 201792 h 612922"/>
                <a:gd name="connsiteX26" fmla="*/ 119794 w 915597"/>
                <a:gd name="connsiteY26" fmla="*/ 95954 h 612922"/>
                <a:gd name="connsiteX27" fmla="*/ 297213 w 915597"/>
                <a:gd name="connsiteY27" fmla="*/ 71774 h 612922"/>
                <a:gd name="connsiteX28" fmla="*/ 297253 w 915597"/>
                <a:gd name="connsiteY28" fmla="*/ 71733 h 612922"/>
                <a:gd name="connsiteX29" fmla="*/ 332536 w 915597"/>
                <a:gd name="connsiteY29" fmla="*/ 35367 h 612922"/>
                <a:gd name="connsiteX30" fmla="*/ 476093 w 915597"/>
                <a:gd name="connsiteY30" fmla="*/ 46673 h 612922"/>
                <a:gd name="connsiteX31" fmla="*/ 476730 w 915597"/>
                <a:gd name="connsiteY31" fmla="*/ 45988 h 612922"/>
                <a:gd name="connsiteX32" fmla="*/ 504752 w 915597"/>
                <a:gd name="connsiteY32" fmla="*/ 15911 h 612922"/>
                <a:gd name="connsiteX33" fmla="*/ 545795 w 915597"/>
                <a:gd name="connsiteY33" fmla="*/ 838 h 612922"/>
                <a:gd name="connsiteX34" fmla="*/ 593827 w 915597"/>
                <a:gd name="connsiteY34" fmla="*/ 6306 h 612922"/>
                <a:gd name="connsiteX35" fmla="*/ 631126 w 915597"/>
                <a:gd name="connsiteY35" fmla="*/ 32407 h 612922"/>
                <a:gd name="connsiteX36" fmla="*/ 632239 w 915597"/>
                <a:gd name="connsiteY36" fmla="*/ 33186 h 612922"/>
                <a:gd name="connsiteX37" fmla="*/ 719381 w 915597"/>
                <a:gd name="connsiteY37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267044 w 915597"/>
                <a:gd name="connsiteY15" fmla="*/ 579439 h 612922"/>
                <a:gd name="connsiteX16" fmla="*/ 274832 w 915597"/>
                <a:gd name="connsiteY16" fmla="*/ 574188 h 612922"/>
                <a:gd name="connsiteX17" fmla="*/ 224262 w 915597"/>
                <a:gd name="connsiteY17" fmla="*/ 571410 h 612922"/>
                <a:gd name="connsiteX18" fmla="*/ 123625 w 915597"/>
                <a:gd name="connsiteY18" fmla="*/ 501053 h 612922"/>
                <a:gd name="connsiteX19" fmla="*/ 24269 w 915597"/>
                <a:gd name="connsiteY19" fmla="*/ 441178 h 612922"/>
                <a:gd name="connsiteX20" fmla="*/ 45499 w 915597"/>
                <a:gd name="connsiteY20" fmla="*/ 360357 h 612922"/>
                <a:gd name="connsiteX21" fmla="*/ 668 w 915597"/>
                <a:gd name="connsiteY21" fmla="*/ 277437 h 612922"/>
                <a:gd name="connsiteX22" fmla="*/ 82541 w 915597"/>
                <a:gd name="connsiteY22" fmla="*/ 203735 h 612922"/>
                <a:gd name="connsiteX23" fmla="*/ 83324 w 915597"/>
                <a:gd name="connsiteY23" fmla="*/ 201792 h 612922"/>
                <a:gd name="connsiteX24" fmla="*/ 83324 w 915597"/>
                <a:gd name="connsiteY24" fmla="*/ 201792 h 612922"/>
                <a:gd name="connsiteX25" fmla="*/ 119794 w 915597"/>
                <a:gd name="connsiteY25" fmla="*/ 95954 h 612922"/>
                <a:gd name="connsiteX26" fmla="*/ 297213 w 915597"/>
                <a:gd name="connsiteY26" fmla="*/ 71774 h 612922"/>
                <a:gd name="connsiteX27" fmla="*/ 297253 w 915597"/>
                <a:gd name="connsiteY27" fmla="*/ 71733 h 612922"/>
                <a:gd name="connsiteX28" fmla="*/ 332536 w 915597"/>
                <a:gd name="connsiteY28" fmla="*/ 35367 h 612922"/>
                <a:gd name="connsiteX29" fmla="*/ 476093 w 915597"/>
                <a:gd name="connsiteY29" fmla="*/ 46673 h 612922"/>
                <a:gd name="connsiteX30" fmla="*/ 476730 w 915597"/>
                <a:gd name="connsiteY30" fmla="*/ 45988 h 612922"/>
                <a:gd name="connsiteX31" fmla="*/ 504752 w 915597"/>
                <a:gd name="connsiteY31" fmla="*/ 15911 h 612922"/>
                <a:gd name="connsiteX32" fmla="*/ 545795 w 915597"/>
                <a:gd name="connsiteY32" fmla="*/ 838 h 612922"/>
                <a:gd name="connsiteX33" fmla="*/ 593827 w 915597"/>
                <a:gd name="connsiteY33" fmla="*/ 6306 h 612922"/>
                <a:gd name="connsiteX34" fmla="*/ 631126 w 915597"/>
                <a:gd name="connsiteY34" fmla="*/ 32407 h 612922"/>
                <a:gd name="connsiteX35" fmla="*/ 632239 w 915597"/>
                <a:gd name="connsiteY35" fmla="*/ 33186 h 612922"/>
                <a:gd name="connsiteX36" fmla="*/ 719381 w 915597"/>
                <a:gd name="connsiteY36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67044 w 915597"/>
                <a:gd name="connsiteY14" fmla="*/ 579439 h 612922"/>
                <a:gd name="connsiteX15" fmla="*/ 274832 w 915597"/>
                <a:gd name="connsiteY15" fmla="*/ 574188 h 612922"/>
                <a:gd name="connsiteX16" fmla="*/ 224262 w 915597"/>
                <a:gd name="connsiteY16" fmla="*/ 571410 h 612922"/>
                <a:gd name="connsiteX17" fmla="*/ 123625 w 915597"/>
                <a:gd name="connsiteY17" fmla="*/ 501053 h 612922"/>
                <a:gd name="connsiteX18" fmla="*/ 24269 w 915597"/>
                <a:gd name="connsiteY18" fmla="*/ 441178 h 612922"/>
                <a:gd name="connsiteX19" fmla="*/ 45499 w 915597"/>
                <a:gd name="connsiteY19" fmla="*/ 360357 h 612922"/>
                <a:gd name="connsiteX20" fmla="*/ 668 w 915597"/>
                <a:gd name="connsiteY20" fmla="*/ 277437 h 612922"/>
                <a:gd name="connsiteX21" fmla="*/ 82541 w 915597"/>
                <a:gd name="connsiteY21" fmla="*/ 203735 h 612922"/>
                <a:gd name="connsiteX22" fmla="*/ 83324 w 915597"/>
                <a:gd name="connsiteY22" fmla="*/ 201792 h 612922"/>
                <a:gd name="connsiteX23" fmla="*/ 83324 w 915597"/>
                <a:gd name="connsiteY23" fmla="*/ 201792 h 612922"/>
                <a:gd name="connsiteX24" fmla="*/ 119794 w 915597"/>
                <a:gd name="connsiteY24" fmla="*/ 95954 h 612922"/>
                <a:gd name="connsiteX25" fmla="*/ 297213 w 915597"/>
                <a:gd name="connsiteY25" fmla="*/ 71774 h 612922"/>
                <a:gd name="connsiteX26" fmla="*/ 297253 w 915597"/>
                <a:gd name="connsiteY26" fmla="*/ 71733 h 612922"/>
                <a:gd name="connsiteX27" fmla="*/ 332536 w 915597"/>
                <a:gd name="connsiteY27" fmla="*/ 35367 h 612922"/>
                <a:gd name="connsiteX28" fmla="*/ 476093 w 915597"/>
                <a:gd name="connsiteY28" fmla="*/ 46673 h 612922"/>
                <a:gd name="connsiteX29" fmla="*/ 476730 w 915597"/>
                <a:gd name="connsiteY29" fmla="*/ 45988 h 612922"/>
                <a:gd name="connsiteX30" fmla="*/ 504752 w 915597"/>
                <a:gd name="connsiteY30" fmla="*/ 15911 h 612922"/>
                <a:gd name="connsiteX31" fmla="*/ 545795 w 915597"/>
                <a:gd name="connsiteY31" fmla="*/ 838 h 612922"/>
                <a:gd name="connsiteX32" fmla="*/ 593827 w 915597"/>
                <a:gd name="connsiteY32" fmla="*/ 6306 h 612922"/>
                <a:gd name="connsiteX33" fmla="*/ 631126 w 915597"/>
                <a:gd name="connsiteY33" fmla="*/ 32407 h 612922"/>
                <a:gd name="connsiteX34" fmla="*/ 632239 w 915597"/>
                <a:gd name="connsiteY34" fmla="*/ 33186 h 612922"/>
                <a:gd name="connsiteX35" fmla="*/ 719381 w 915597"/>
                <a:gd name="connsiteY35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74832 w 915597"/>
                <a:gd name="connsiteY14" fmla="*/ 574188 h 612922"/>
                <a:gd name="connsiteX15" fmla="*/ 224262 w 915597"/>
                <a:gd name="connsiteY15" fmla="*/ 571410 h 612922"/>
                <a:gd name="connsiteX16" fmla="*/ 123625 w 915597"/>
                <a:gd name="connsiteY16" fmla="*/ 501053 h 612922"/>
                <a:gd name="connsiteX17" fmla="*/ 24269 w 915597"/>
                <a:gd name="connsiteY17" fmla="*/ 441178 h 612922"/>
                <a:gd name="connsiteX18" fmla="*/ 45499 w 915597"/>
                <a:gd name="connsiteY18" fmla="*/ 360357 h 612922"/>
                <a:gd name="connsiteX19" fmla="*/ 668 w 915597"/>
                <a:gd name="connsiteY19" fmla="*/ 277437 h 612922"/>
                <a:gd name="connsiteX20" fmla="*/ 82541 w 915597"/>
                <a:gd name="connsiteY20" fmla="*/ 203735 h 612922"/>
                <a:gd name="connsiteX21" fmla="*/ 83324 w 915597"/>
                <a:gd name="connsiteY21" fmla="*/ 201792 h 612922"/>
                <a:gd name="connsiteX22" fmla="*/ 83324 w 915597"/>
                <a:gd name="connsiteY22" fmla="*/ 201792 h 612922"/>
                <a:gd name="connsiteX23" fmla="*/ 119794 w 915597"/>
                <a:gd name="connsiteY23" fmla="*/ 95954 h 612922"/>
                <a:gd name="connsiteX24" fmla="*/ 297213 w 915597"/>
                <a:gd name="connsiteY24" fmla="*/ 71774 h 612922"/>
                <a:gd name="connsiteX25" fmla="*/ 297253 w 915597"/>
                <a:gd name="connsiteY25" fmla="*/ 71733 h 612922"/>
                <a:gd name="connsiteX26" fmla="*/ 332536 w 915597"/>
                <a:gd name="connsiteY26" fmla="*/ 35367 h 612922"/>
                <a:gd name="connsiteX27" fmla="*/ 476093 w 915597"/>
                <a:gd name="connsiteY27" fmla="*/ 46673 h 612922"/>
                <a:gd name="connsiteX28" fmla="*/ 476730 w 915597"/>
                <a:gd name="connsiteY28" fmla="*/ 45988 h 612922"/>
                <a:gd name="connsiteX29" fmla="*/ 504752 w 915597"/>
                <a:gd name="connsiteY29" fmla="*/ 15911 h 612922"/>
                <a:gd name="connsiteX30" fmla="*/ 545795 w 915597"/>
                <a:gd name="connsiteY30" fmla="*/ 838 h 612922"/>
                <a:gd name="connsiteX31" fmla="*/ 593827 w 915597"/>
                <a:gd name="connsiteY31" fmla="*/ 6306 h 612922"/>
                <a:gd name="connsiteX32" fmla="*/ 631126 w 915597"/>
                <a:gd name="connsiteY32" fmla="*/ 32407 h 612922"/>
                <a:gd name="connsiteX33" fmla="*/ 632239 w 915597"/>
                <a:gd name="connsiteY33" fmla="*/ 33186 h 612922"/>
                <a:gd name="connsiteX34" fmla="*/ 719381 w 915597"/>
                <a:gd name="connsiteY34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24262 w 915597"/>
                <a:gd name="connsiteY14" fmla="*/ 571410 h 612922"/>
                <a:gd name="connsiteX15" fmla="*/ 123625 w 915597"/>
                <a:gd name="connsiteY15" fmla="*/ 501053 h 612922"/>
                <a:gd name="connsiteX16" fmla="*/ 24269 w 915597"/>
                <a:gd name="connsiteY16" fmla="*/ 441178 h 612922"/>
                <a:gd name="connsiteX17" fmla="*/ 45499 w 915597"/>
                <a:gd name="connsiteY17" fmla="*/ 360357 h 612922"/>
                <a:gd name="connsiteX18" fmla="*/ 668 w 915597"/>
                <a:gd name="connsiteY18" fmla="*/ 277437 h 612922"/>
                <a:gd name="connsiteX19" fmla="*/ 82541 w 915597"/>
                <a:gd name="connsiteY19" fmla="*/ 203735 h 612922"/>
                <a:gd name="connsiteX20" fmla="*/ 83324 w 915597"/>
                <a:gd name="connsiteY20" fmla="*/ 201792 h 612922"/>
                <a:gd name="connsiteX21" fmla="*/ 83324 w 915597"/>
                <a:gd name="connsiteY21" fmla="*/ 201792 h 612922"/>
                <a:gd name="connsiteX22" fmla="*/ 119794 w 915597"/>
                <a:gd name="connsiteY22" fmla="*/ 95954 h 612922"/>
                <a:gd name="connsiteX23" fmla="*/ 297213 w 915597"/>
                <a:gd name="connsiteY23" fmla="*/ 71774 h 612922"/>
                <a:gd name="connsiteX24" fmla="*/ 297253 w 915597"/>
                <a:gd name="connsiteY24" fmla="*/ 71733 h 612922"/>
                <a:gd name="connsiteX25" fmla="*/ 332536 w 915597"/>
                <a:gd name="connsiteY25" fmla="*/ 35367 h 612922"/>
                <a:gd name="connsiteX26" fmla="*/ 476093 w 915597"/>
                <a:gd name="connsiteY26" fmla="*/ 46673 h 612922"/>
                <a:gd name="connsiteX27" fmla="*/ 476730 w 915597"/>
                <a:gd name="connsiteY27" fmla="*/ 45988 h 612922"/>
                <a:gd name="connsiteX28" fmla="*/ 504752 w 915597"/>
                <a:gd name="connsiteY28" fmla="*/ 15911 h 612922"/>
                <a:gd name="connsiteX29" fmla="*/ 545795 w 915597"/>
                <a:gd name="connsiteY29" fmla="*/ 838 h 612922"/>
                <a:gd name="connsiteX30" fmla="*/ 593827 w 915597"/>
                <a:gd name="connsiteY30" fmla="*/ 6306 h 612922"/>
                <a:gd name="connsiteX31" fmla="*/ 631126 w 915597"/>
                <a:gd name="connsiteY31" fmla="*/ 32407 h 612922"/>
                <a:gd name="connsiteX32" fmla="*/ 632239 w 915597"/>
                <a:gd name="connsiteY32" fmla="*/ 33186 h 612922"/>
                <a:gd name="connsiteX33" fmla="*/ 719381 w 915597"/>
                <a:gd name="connsiteY33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15597" h="612922">
                  <a:moveTo>
                    <a:pt x="719381" y="459"/>
                  </a:moveTo>
                  <a:cubicBezTo>
                    <a:pt x="730215" y="1296"/>
                    <a:pt x="741025" y="3709"/>
                    <a:pt x="751408" y="7787"/>
                  </a:cubicBezTo>
                  <a:cubicBezTo>
                    <a:pt x="783052" y="20210"/>
                    <a:pt x="805742" y="46219"/>
                    <a:pt x="811838" y="77078"/>
                  </a:cubicBezTo>
                  <a:lnTo>
                    <a:pt x="812172" y="77249"/>
                  </a:lnTo>
                  <a:lnTo>
                    <a:pt x="859887" y="101779"/>
                  </a:lnTo>
                  <a:cubicBezTo>
                    <a:pt x="873222" y="113341"/>
                    <a:pt x="883467" y="127877"/>
                    <a:pt x="889393" y="144328"/>
                  </a:cubicBezTo>
                  <a:cubicBezTo>
                    <a:pt x="898008" y="168210"/>
                    <a:pt x="896780" y="194148"/>
                    <a:pt x="885922" y="217250"/>
                  </a:cubicBezTo>
                  <a:cubicBezTo>
                    <a:pt x="912613" y="248932"/>
                    <a:pt x="921947" y="290002"/>
                    <a:pt x="911279" y="328746"/>
                  </a:cubicBezTo>
                  <a:cubicBezTo>
                    <a:pt x="897098" y="380254"/>
                    <a:pt x="850150" y="418828"/>
                    <a:pt x="792492" y="426344"/>
                  </a:cubicBezTo>
                  <a:cubicBezTo>
                    <a:pt x="792217" y="458494"/>
                    <a:pt x="776702" y="488985"/>
                    <a:pt x="749968" y="509973"/>
                  </a:cubicBezTo>
                  <a:cubicBezTo>
                    <a:pt x="709349" y="541868"/>
                    <a:pt x="650675" y="545967"/>
                    <a:pt x="605188" y="520099"/>
                  </a:cubicBezTo>
                  <a:cubicBezTo>
                    <a:pt x="590477" y="564530"/>
                    <a:pt x="551086" y="598495"/>
                    <a:pt x="501726" y="609316"/>
                  </a:cubicBezTo>
                  <a:cubicBezTo>
                    <a:pt x="443560" y="622065"/>
                    <a:pt x="382854" y="600339"/>
                    <a:pt x="349601" y="554858"/>
                  </a:cubicBezTo>
                  <a:cubicBezTo>
                    <a:pt x="297341" y="573475"/>
                    <a:pt x="266042" y="565893"/>
                    <a:pt x="224262" y="571410"/>
                  </a:cubicBezTo>
                  <a:cubicBezTo>
                    <a:pt x="183273" y="561652"/>
                    <a:pt x="146401" y="537408"/>
                    <a:pt x="123625" y="501053"/>
                  </a:cubicBezTo>
                  <a:cubicBezTo>
                    <a:pt x="78879" y="505832"/>
                    <a:pt x="36863" y="480518"/>
                    <a:pt x="24269" y="441178"/>
                  </a:cubicBezTo>
                  <a:cubicBezTo>
                    <a:pt x="15146" y="412716"/>
                    <a:pt x="23211" y="381998"/>
                    <a:pt x="45499" y="360357"/>
                  </a:cubicBezTo>
                  <a:cubicBezTo>
                    <a:pt x="13876" y="343381"/>
                    <a:pt x="-3735" y="310806"/>
                    <a:pt x="668" y="277437"/>
                  </a:cubicBezTo>
                  <a:cubicBezTo>
                    <a:pt x="5833" y="238366"/>
                    <a:pt x="39827" y="207762"/>
                    <a:pt x="82541" y="203735"/>
                  </a:cubicBezTo>
                  <a:lnTo>
                    <a:pt x="83324" y="201792"/>
                  </a:lnTo>
                  <a:lnTo>
                    <a:pt x="83324" y="201792"/>
                  </a:lnTo>
                  <a:cubicBezTo>
                    <a:pt x="77588" y="163317"/>
                    <a:pt x="90965" y="124516"/>
                    <a:pt x="119794" y="95954"/>
                  </a:cubicBezTo>
                  <a:cubicBezTo>
                    <a:pt x="165345" y="50842"/>
                    <a:pt x="239196" y="40787"/>
                    <a:pt x="297213" y="71774"/>
                  </a:cubicBezTo>
                  <a:cubicBezTo>
                    <a:pt x="297226" y="71760"/>
                    <a:pt x="297240" y="71747"/>
                    <a:pt x="297253" y="71733"/>
                  </a:cubicBezTo>
                  <a:lnTo>
                    <a:pt x="332536" y="35367"/>
                  </a:lnTo>
                  <a:cubicBezTo>
                    <a:pt x="375215" y="8411"/>
                    <a:pt x="435739" y="10403"/>
                    <a:pt x="476093" y="46673"/>
                  </a:cubicBezTo>
                  <a:lnTo>
                    <a:pt x="476730" y="45988"/>
                  </a:lnTo>
                  <a:lnTo>
                    <a:pt x="504752" y="15911"/>
                  </a:lnTo>
                  <a:cubicBezTo>
                    <a:pt x="516722" y="8038"/>
                    <a:pt x="530756" y="2780"/>
                    <a:pt x="545795" y="838"/>
                  </a:cubicBezTo>
                  <a:cubicBezTo>
                    <a:pt x="562347" y="-1304"/>
                    <a:pt x="578889" y="717"/>
                    <a:pt x="593827" y="6306"/>
                  </a:cubicBezTo>
                  <a:lnTo>
                    <a:pt x="631126" y="32407"/>
                  </a:lnTo>
                  <a:lnTo>
                    <a:pt x="632239" y="33186"/>
                  </a:lnTo>
                  <a:cubicBezTo>
                    <a:pt x="654179" y="9637"/>
                    <a:pt x="686881" y="-2050"/>
                    <a:pt x="719381" y="45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3" name="자유형: 도형 72">
              <a:extLst>
                <a:ext uri="{FF2B5EF4-FFF2-40B4-BE49-F238E27FC236}">
                  <a16:creationId xmlns="" xmlns:a16="http://schemas.microsoft.com/office/drawing/2014/main" id="{BA98B89C-8377-4797-840D-8FBC49964DDB}"/>
                </a:ext>
              </a:extLst>
            </p:cNvPr>
            <p:cNvSpPr/>
            <p:nvPr/>
          </p:nvSpPr>
          <p:spPr>
            <a:xfrm>
              <a:off x="6547795" y="2038997"/>
              <a:ext cx="371396" cy="248621"/>
            </a:xfrm>
            <a:custGeom>
              <a:avLst/>
              <a:gdLst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47531 w 915597"/>
                <a:gd name="connsiteY17" fmla="*/ 603222 h 617714"/>
                <a:gd name="connsiteX18" fmla="*/ 314688 w 915597"/>
                <a:gd name="connsiteY18" fmla="*/ 589618 h 617714"/>
                <a:gd name="connsiteX19" fmla="*/ 260180 w 915597"/>
                <a:gd name="connsiteY19" fmla="*/ 589618 h 617714"/>
                <a:gd name="connsiteX20" fmla="*/ 267044 w 915597"/>
                <a:gd name="connsiteY20" fmla="*/ 579439 h 617714"/>
                <a:gd name="connsiteX21" fmla="*/ 274832 w 915597"/>
                <a:gd name="connsiteY21" fmla="*/ 574188 h 617714"/>
                <a:gd name="connsiteX22" fmla="*/ 224262 w 915597"/>
                <a:gd name="connsiteY22" fmla="*/ 571410 h 617714"/>
                <a:gd name="connsiteX23" fmla="*/ 123625 w 915597"/>
                <a:gd name="connsiteY23" fmla="*/ 501053 h 617714"/>
                <a:gd name="connsiteX24" fmla="*/ 24269 w 915597"/>
                <a:gd name="connsiteY24" fmla="*/ 441178 h 617714"/>
                <a:gd name="connsiteX25" fmla="*/ 45499 w 915597"/>
                <a:gd name="connsiteY25" fmla="*/ 360357 h 617714"/>
                <a:gd name="connsiteX26" fmla="*/ 668 w 915597"/>
                <a:gd name="connsiteY26" fmla="*/ 277437 h 617714"/>
                <a:gd name="connsiteX27" fmla="*/ 82541 w 915597"/>
                <a:gd name="connsiteY27" fmla="*/ 203735 h 617714"/>
                <a:gd name="connsiteX28" fmla="*/ 83324 w 915597"/>
                <a:gd name="connsiteY28" fmla="*/ 201792 h 617714"/>
                <a:gd name="connsiteX29" fmla="*/ 83324 w 915597"/>
                <a:gd name="connsiteY29" fmla="*/ 201792 h 617714"/>
                <a:gd name="connsiteX30" fmla="*/ 119794 w 915597"/>
                <a:gd name="connsiteY30" fmla="*/ 95954 h 617714"/>
                <a:gd name="connsiteX31" fmla="*/ 297213 w 915597"/>
                <a:gd name="connsiteY31" fmla="*/ 71774 h 617714"/>
                <a:gd name="connsiteX32" fmla="*/ 297253 w 915597"/>
                <a:gd name="connsiteY32" fmla="*/ 71733 h 617714"/>
                <a:gd name="connsiteX33" fmla="*/ 332536 w 915597"/>
                <a:gd name="connsiteY33" fmla="*/ 35367 h 617714"/>
                <a:gd name="connsiteX34" fmla="*/ 476093 w 915597"/>
                <a:gd name="connsiteY34" fmla="*/ 46673 h 617714"/>
                <a:gd name="connsiteX35" fmla="*/ 476730 w 915597"/>
                <a:gd name="connsiteY35" fmla="*/ 45988 h 617714"/>
                <a:gd name="connsiteX36" fmla="*/ 504752 w 915597"/>
                <a:gd name="connsiteY36" fmla="*/ 15911 h 617714"/>
                <a:gd name="connsiteX37" fmla="*/ 545795 w 915597"/>
                <a:gd name="connsiteY37" fmla="*/ 838 h 617714"/>
                <a:gd name="connsiteX38" fmla="*/ 593827 w 915597"/>
                <a:gd name="connsiteY38" fmla="*/ 6306 h 617714"/>
                <a:gd name="connsiteX39" fmla="*/ 631126 w 915597"/>
                <a:gd name="connsiteY39" fmla="*/ 32407 h 617714"/>
                <a:gd name="connsiteX40" fmla="*/ 632239 w 915597"/>
                <a:gd name="connsiteY40" fmla="*/ 33186 h 617714"/>
                <a:gd name="connsiteX41" fmla="*/ 719381 w 915597"/>
                <a:gd name="connsiteY41" fmla="*/ 459 h 617714"/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14688 w 915597"/>
                <a:gd name="connsiteY17" fmla="*/ 589618 h 617714"/>
                <a:gd name="connsiteX18" fmla="*/ 260180 w 915597"/>
                <a:gd name="connsiteY18" fmla="*/ 589618 h 617714"/>
                <a:gd name="connsiteX19" fmla="*/ 267044 w 915597"/>
                <a:gd name="connsiteY19" fmla="*/ 579439 h 617714"/>
                <a:gd name="connsiteX20" fmla="*/ 274832 w 915597"/>
                <a:gd name="connsiteY20" fmla="*/ 574188 h 617714"/>
                <a:gd name="connsiteX21" fmla="*/ 224262 w 915597"/>
                <a:gd name="connsiteY21" fmla="*/ 571410 h 617714"/>
                <a:gd name="connsiteX22" fmla="*/ 123625 w 915597"/>
                <a:gd name="connsiteY22" fmla="*/ 501053 h 617714"/>
                <a:gd name="connsiteX23" fmla="*/ 24269 w 915597"/>
                <a:gd name="connsiteY23" fmla="*/ 441178 h 617714"/>
                <a:gd name="connsiteX24" fmla="*/ 45499 w 915597"/>
                <a:gd name="connsiteY24" fmla="*/ 360357 h 617714"/>
                <a:gd name="connsiteX25" fmla="*/ 668 w 915597"/>
                <a:gd name="connsiteY25" fmla="*/ 277437 h 617714"/>
                <a:gd name="connsiteX26" fmla="*/ 82541 w 915597"/>
                <a:gd name="connsiteY26" fmla="*/ 203735 h 617714"/>
                <a:gd name="connsiteX27" fmla="*/ 83324 w 915597"/>
                <a:gd name="connsiteY27" fmla="*/ 201792 h 617714"/>
                <a:gd name="connsiteX28" fmla="*/ 83324 w 915597"/>
                <a:gd name="connsiteY28" fmla="*/ 201792 h 617714"/>
                <a:gd name="connsiteX29" fmla="*/ 119794 w 915597"/>
                <a:gd name="connsiteY29" fmla="*/ 95954 h 617714"/>
                <a:gd name="connsiteX30" fmla="*/ 297213 w 915597"/>
                <a:gd name="connsiteY30" fmla="*/ 71774 h 617714"/>
                <a:gd name="connsiteX31" fmla="*/ 297253 w 915597"/>
                <a:gd name="connsiteY31" fmla="*/ 71733 h 617714"/>
                <a:gd name="connsiteX32" fmla="*/ 332536 w 915597"/>
                <a:gd name="connsiteY32" fmla="*/ 35367 h 617714"/>
                <a:gd name="connsiteX33" fmla="*/ 476093 w 915597"/>
                <a:gd name="connsiteY33" fmla="*/ 46673 h 617714"/>
                <a:gd name="connsiteX34" fmla="*/ 476730 w 915597"/>
                <a:gd name="connsiteY34" fmla="*/ 45988 h 617714"/>
                <a:gd name="connsiteX35" fmla="*/ 504752 w 915597"/>
                <a:gd name="connsiteY35" fmla="*/ 15911 h 617714"/>
                <a:gd name="connsiteX36" fmla="*/ 545795 w 915597"/>
                <a:gd name="connsiteY36" fmla="*/ 838 h 617714"/>
                <a:gd name="connsiteX37" fmla="*/ 593827 w 915597"/>
                <a:gd name="connsiteY37" fmla="*/ 6306 h 617714"/>
                <a:gd name="connsiteX38" fmla="*/ 631126 w 915597"/>
                <a:gd name="connsiteY38" fmla="*/ 32407 h 617714"/>
                <a:gd name="connsiteX39" fmla="*/ 632239 w 915597"/>
                <a:gd name="connsiteY39" fmla="*/ 33186 h 617714"/>
                <a:gd name="connsiteX40" fmla="*/ 719381 w 915597"/>
                <a:gd name="connsiteY40" fmla="*/ 459 h 617714"/>
                <a:gd name="connsiteX0" fmla="*/ 719381 w 915597"/>
                <a:gd name="connsiteY0" fmla="*/ 459 h 615539"/>
                <a:gd name="connsiteX1" fmla="*/ 751408 w 915597"/>
                <a:gd name="connsiteY1" fmla="*/ 7787 h 615539"/>
                <a:gd name="connsiteX2" fmla="*/ 811838 w 915597"/>
                <a:gd name="connsiteY2" fmla="*/ 77078 h 615539"/>
                <a:gd name="connsiteX3" fmla="*/ 812172 w 915597"/>
                <a:gd name="connsiteY3" fmla="*/ 77249 h 615539"/>
                <a:gd name="connsiteX4" fmla="*/ 859887 w 915597"/>
                <a:gd name="connsiteY4" fmla="*/ 101779 h 615539"/>
                <a:gd name="connsiteX5" fmla="*/ 889393 w 915597"/>
                <a:gd name="connsiteY5" fmla="*/ 144328 h 615539"/>
                <a:gd name="connsiteX6" fmla="*/ 885922 w 915597"/>
                <a:gd name="connsiteY6" fmla="*/ 217250 h 615539"/>
                <a:gd name="connsiteX7" fmla="*/ 911279 w 915597"/>
                <a:gd name="connsiteY7" fmla="*/ 328746 h 615539"/>
                <a:gd name="connsiteX8" fmla="*/ 792492 w 915597"/>
                <a:gd name="connsiteY8" fmla="*/ 426344 h 615539"/>
                <a:gd name="connsiteX9" fmla="*/ 749968 w 915597"/>
                <a:gd name="connsiteY9" fmla="*/ 509973 h 615539"/>
                <a:gd name="connsiteX10" fmla="*/ 605188 w 915597"/>
                <a:gd name="connsiteY10" fmla="*/ 520099 h 615539"/>
                <a:gd name="connsiteX11" fmla="*/ 501726 w 915597"/>
                <a:gd name="connsiteY11" fmla="*/ 609316 h 615539"/>
                <a:gd name="connsiteX12" fmla="*/ 349601 w 915597"/>
                <a:gd name="connsiteY12" fmla="*/ 554858 h 615539"/>
                <a:gd name="connsiteX13" fmla="*/ 313390 w 915597"/>
                <a:gd name="connsiteY13" fmla="*/ 566554 h 615539"/>
                <a:gd name="connsiteX14" fmla="*/ 323017 w 915597"/>
                <a:gd name="connsiteY14" fmla="*/ 568497 h 615539"/>
                <a:gd name="connsiteX15" fmla="*/ 354198 w 915597"/>
                <a:gd name="connsiteY15" fmla="*/ 615539 h 615539"/>
                <a:gd name="connsiteX16" fmla="*/ 314688 w 915597"/>
                <a:gd name="connsiteY16" fmla="*/ 589618 h 615539"/>
                <a:gd name="connsiteX17" fmla="*/ 260180 w 915597"/>
                <a:gd name="connsiteY17" fmla="*/ 589618 h 615539"/>
                <a:gd name="connsiteX18" fmla="*/ 267044 w 915597"/>
                <a:gd name="connsiteY18" fmla="*/ 579439 h 615539"/>
                <a:gd name="connsiteX19" fmla="*/ 274832 w 915597"/>
                <a:gd name="connsiteY19" fmla="*/ 574188 h 615539"/>
                <a:gd name="connsiteX20" fmla="*/ 224262 w 915597"/>
                <a:gd name="connsiteY20" fmla="*/ 571410 h 615539"/>
                <a:gd name="connsiteX21" fmla="*/ 123625 w 915597"/>
                <a:gd name="connsiteY21" fmla="*/ 501053 h 615539"/>
                <a:gd name="connsiteX22" fmla="*/ 24269 w 915597"/>
                <a:gd name="connsiteY22" fmla="*/ 441178 h 615539"/>
                <a:gd name="connsiteX23" fmla="*/ 45499 w 915597"/>
                <a:gd name="connsiteY23" fmla="*/ 360357 h 615539"/>
                <a:gd name="connsiteX24" fmla="*/ 668 w 915597"/>
                <a:gd name="connsiteY24" fmla="*/ 277437 h 615539"/>
                <a:gd name="connsiteX25" fmla="*/ 82541 w 915597"/>
                <a:gd name="connsiteY25" fmla="*/ 203735 h 615539"/>
                <a:gd name="connsiteX26" fmla="*/ 83324 w 915597"/>
                <a:gd name="connsiteY26" fmla="*/ 201792 h 615539"/>
                <a:gd name="connsiteX27" fmla="*/ 83324 w 915597"/>
                <a:gd name="connsiteY27" fmla="*/ 201792 h 615539"/>
                <a:gd name="connsiteX28" fmla="*/ 119794 w 915597"/>
                <a:gd name="connsiteY28" fmla="*/ 95954 h 615539"/>
                <a:gd name="connsiteX29" fmla="*/ 297213 w 915597"/>
                <a:gd name="connsiteY29" fmla="*/ 71774 h 615539"/>
                <a:gd name="connsiteX30" fmla="*/ 297253 w 915597"/>
                <a:gd name="connsiteY30" fmla="*/ 71733 h 615539"/>
                <a:gd name="connsiteX31" fmla="*/ 332536 w 915597"/>
                <a:gd name="connsiteY31" fmla="*/ 35367 h 615539"/>
                <a:gd name="connsiteX32" fmla="*/ 476093 w 915597"/>
                <a:gd name="connsiteY32" fmla="*/ 46673 h 615539"/>
                <a:gd name="connsiteX33" fmla="*/ 476730 w 915597"/>
                <a:gd name="connsiteY33" fmla="*/ 45988 h 615539"/>
                <a:gd name="connsiteX34" fmla="*/ 504752 w 915597"/>
                <a:gd name="connsiteY34" fmla="*/ 15911 h 615539"/>
                <a:gd name="connsiteX35" fmla="*/ 545795 w 915597"/>
                <a:gd name="connsiteY35" fmla="*/ 838 h 615539"/>
                <a:gd name="connsiteX36" fmla="*/ 593827 w 915597"/>
                <a:gd name="connsiteY36" fmla="*/ 6306 h 615539"/>
                <a:gd name="connsiteX37" fmla="*/ 631126 w 915597"/>
                <a:gd name="connsiteY37" fmla="*/ 32407 h 615539"/>
                <a:gd name="connsiteX38" fmla="*/ 632239 w 915597"/>
                <a:gd name="connsiteY38" fmla="*/ 33186 h 615539"/>
                <a:gd name="connsiteX39" fmla="*/ 719381 w 915597"/>
                <a:gd name="connsiteY39" fmla="*/ 459 h 615539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0180 w 915597"/>
                <a:gd name="connsiteY16" fmla="*/ 589618 h 612922"/>
                <a:gd name="connsiteX17" fmla="*/ 267044 w 915597"/>
                <a:gd name="connsiteY17" fmla="*/ 579439 h 612922"/>
                <a:gd name="connsiteX18" fmla="*/ 274832 w 915597"/>
                <a:gd name="connsiteY18" fmla="*/ 574188 h 612922"/>
                <a:gd name="connsiteX19" fmla="*/ 224262 w 915597"/>
                <a:gd name="connsiteY19" fmla="*/ 571410 h 612922"/>
                <a:gd name="connsiteX20" fmla="*/ 123625 w 915597"/>
                <a:gd name="connsiteY20" fmla="*/ 501053 h 612922"/>
                <a:gd name="connsiteX21" fmla="*/ 24269 w 915597"/>
                <a:gd name="connsiteY21" fmla="*/ 441178 h 612922"/>
                <a:gd name="connsiteX22" fmla="*/ 45499 w 915597"/>
                <a:gd name="connsiteY22" fmla="*/ 360357 h 612922"/>
                <a:gd name="connsiteX23" fmla="*/ 668 w 915597"/>
                <a:gd name="connsiteY23" fmla="*/ 277437 h 612922"/>
                <a:gd name="connsiteX24" fmla="*/ 82541 w 915597"/>
                <a:gd name="connsiteY24" fmla="*/ 203735 h 612922"/>
                <a:gd name="connsiteX25" fmla="*/ 83324 w 915597"/>
                <a:gd name="connsiteY25" fmla="*/ 201792 h 612922"/>
                <a:gd name="connsiteX26" fmla="*/ 83324 w 915597"/>
                <a:gd name="connsiteY26" fmla="*/ 201792 h 612922"/>
                <a:gd name="connsiteX27" fmla="*/ 119794 w 915597"/>
                <a:gd name="connsiteY27" fmla="*/ 95954 h 612922"/>
                <a:gd name="connsiteX28" fmla="*/ 297213 w 915597"/>
                <a:gd name="connsiteY28" fmla="*/ 71774 h 612922"/>
                <a:gd name="connsiteX29" fmla="*/ 297253 w 915597"/>
                <a:gd name="connsiteY29" fmla="*/ 71733 h 612922"/>
                <a:gd name="connsiteX30" fmla="*/ 332536 w 915597"/>
                <a:gd name="connsiteY30" fmla="*/ 35367 h 612922"/>
                <a:gd name="connsiteX31" fmla="*/ 476093 w 915597"/>
                <a:gd name="connsiteY31" fmla="*/ 46673 h 612922"/>
                <a:gd name="connsiteX32" fmla="*/ 476730 w 915597"/>
                <a:gd name="connsiteY32" fmla="*/ 45988 h 612922"/>
                <a:gd name="connsiteX33" fmla="*/ 504752 w 915597"/>
                <a:gd name="connsiteY33" fmla="*/ 15911 h 612922"/>
                <a:gd name="connsiteX34" fmla="*/ 545795 w 915597"/>
                <a:gd name="connsiteY34" fmla="*/ 838 h 612922"/>
                <a:gd name="connsiteX35" fmla="*/ 593827 w 915597"/>
                <a:gd name="connsiteY35" fmla="*/ 6306 h 612922"/>
                <a:gd name="connsiteX36" fmla="*/ 631126 w 915597"/>
                <a:gd name="connsiteY36" fmla="*/ 32407 h 612922"/>
                <a:gd name="connsiteX37" fmla="*/ 632239 w 915597"/>
                <a:gd name="connsiteY37" fmla="*/ 33186 h 612922"/>
                <a:gd name="connsiteX38" fmla="*/ 719381 w 915597"/>
                <a:gd name="connsiteY38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7044 w 915597"/>
                <a:gd name="connsiteY16" fmla="*/ 579439 h 612922"/>
                <a:gd name="connsiteX17" fmla="*/ 274832 w 915597"/>
                <a:gd name="connsiteY17" fmla="*/ 574188 h 612922"/>
                <a:gd name="connsiteX18" fmla="*/ 224262 w 915597"/>
                <a:gd name="connsiteY18" fmla="*/ 571410 h 612922"/>
                <a:gd name="connsiteX19" fmla="*/ 123625 w 915597"/>
                <a:gd name="connsiteY19" fmla="*/ 501053 h 612922"/>
                <a:gd name="connsiteX20" fmla="*/ 24269 w 915597"/>
                <a:gd name="connsiteY20" fmla="*/ 441178 h 612922"/>
                <a:gd name="connsiteX21" fmla="*/ 45499 w 915597"/>
                <a:gd name="connsiteY21" fmla="*/ 360357 h 612922"/>
                <a:gd name="connsiteX22" fmla="*/ 668 w 915597"/>
                <a:gd name="connsiteY22" fmla="*/ 277437 h 612922"/>
                <a:gd name="connsiteX23" fmla="*/ 82541 w 915597"/>
                <a:gd name="connsiteY23" fmla="*/ 203735 h 612922"/>
                <a:gd name="connsiteX24" fmla="*/ 83324 w 915597"/>
                <a:gd name="connsiteY24" fmla="*/ 201792 h 612922"/>
                <a:gd name="connsiteX25" fmla="*/ 83324 w 915597"/>
                <a:gd name="connsiteY25" fmla="*/ 201792 h 612922"/>
                <a:gd name="connsiteX26" fmla="*/ 119794 w 915597"/>
                <a:gd name="connsiteY26" fmla="*/ 95954 h 612922"/>
                <a:gd name="connsiteX27" fmla="*/ 297213 w 915597"/>
                <a:gd name="connsiteY27" fmla="*/ 71774 h 612922"/>
                <a:gd name="connsiteX28" fmla="*/ 297253 w 915597"/>
                <a:gd name="connsiteY28" fmla="*/ 71733 h 612922"/>
                <a:gd name="connsiteX29" fmla="*/ 332536 w 915597"/>
                <a:gd name="connsiteY29" fmla="*/ 35367 h 612922"/>
                <a:gd name="connsiteX30" fmla="*/ 476093 w 915597"/>
                <a:gd name="connsiteY30" fmla="*/ 46673 h 612922"/>
                <a:gd name="connsiteX31" fmla="*/ 476730 w 915597"/>
                <a:gd name="connsiteY31" fmla="*/ 45988 h 612922"/>
                <a:gd name="connsiteX32" fmla="*/ 504752 w 915597"/>
                <a:gd name="connsiteY32" fmla="*/ 15911 h 612922"/>
                <a:gd name="connsiteX33" fmla="*/ 545795 w 915597"/>
                <a:gd name="connsiteY33" fmla="*/ 838 h 612922"/>
                <a:gd name="connsiteX34" fmla="*/ 593827 w 915597"/>
                <a:gd name="connsiteY34" fmla="*/ 6306 h 612922"/>
                <a:gd name="connsiteX35" fmla="*/ 631126 w 915597"/>
                <a:gd name="connsiteY35" fmla="*/ 32407 h 612922"/>
                <a:gd name="connsiteX36" fmla="*/ 632239 w 915597"/>
                <a:gd name="connsiteY36" fmla="*/ 33186 h 612922"/>
                <a:gd name="connsiteX37" fmla="*/ 719381 w 915597"/>
                <a:gd name="connsiteY37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267044 w 915597"/>
                <a:gd name="connsiteY15" fmla="*/ 579439 h 612922"/>
                <a:gd name="connsiteX16" fmla="*/ 274832 w 915597"/>
                <a:gd name="connsiteY16" fmla="*/ 574188 h 612922"/>
                <a:gd name="connsiteX17" fmla="*/ 224262 w 915597"/>
                <a:gd name="connsiteY17" fmla="*/ 571410 h 612922"/>
                <a:gd name="connsiteX18" fmla="*/ 123625 w 915597"/>
                <a:gd name="connsiteY18" fmla="*/ 501053 h 612922"/>
                <a:gd name="connsiteX19" fmla="*/ 24269 w 915597"/>
                <a:gd name="connsiteY19" fmla="*/ 441178 h 612922"/>
                <a:gd name="connsiteX20" fmla="*/ 45499 w 915597"/>
                <a:gd name="connsiteY20" fmla="*/ 360357 h 612922"/>
                <a:gd name="connsiteX21" fmla="*/ 668 w 915597"/>
                <a:gd name="connsiteY21" fmla="*/ 277437 h 612922"/>
                <a:gd name="connsiteX22" fmla="*/ 82541 w 915597"/>
                <a:gd name="connsiteY22" fmla="*/ 203735 h 612922"/>
                <a:gd name="connsiteX23" fmla="*/ 83324 w 915597"/>
                <a:gd name="connsiteY23" fmla="*/ 201792 h 612922"/>
                <a:gd name="connsiteX24" fmla="*/ 83324 w 915597"/>
                <a:gd name="connsiteY24" fmla="*/ 201792 h 612922"/>
                <a:gd name="connsiteX25" fmla="*/ 119794 w 915597"/>
                <a:gd name="connsiteY25" fmla="*/ 95954 h 612922"/>
                <a:gd name="connsiteX26" fmla="*/ 297213 w 915597"/>
                <a:gd name="connsiteY26" fmla="*/ 71774 h 612922"/>
                <a:gd name="connsiteX27" fmla="*/ 297253 w 915597"/>
                <a:gd name="connsiteY27" fmla="*/ 71733 h 612922"/>
                <a:gd name="connsiteX28" fmla="*/ 332536 w 915597"/>
                <a:gd name="connsiteY28" fmla="*/ 35367 h 612922"/>
                <a:gd name="connsiteX29" fmla="*/ 476093 w 915597"/>
                <a:gd name="connsiteY29" fmla="*/ 46673 h 612922"/>
                <a:gd name="connsiteX30" fmla="*/ 476730 w 915597"/>
                <a:gd name="connsiteY30" fmla="*/ 45988 h 612922"/>
                <a:gd name="connsiteX31" fmla="*/ 504752 w 915597"/>
                <a:gd name="connsiteY31" fmla="*/ 15911 h 612922"/>
                <a:gd name="connsiteX32" fmla="*/ 545795 w 915597"/>
                <a:gd name="connsiteY32" fmla="*/ 838 h 612922"/>
                <a:gd name="connsiteX33" fmla="*/ 593827 w 915597"/>
                <a:gd name="connsiteY33" fmla="*/ 6306 h 612922"/>
                <a:gd name="connsiteX34" fmla="*/ 631126 w 915597"/>
                <a:gd name="connsiteY34" fmla="*/ 32407 h 612922"/>
                <a:gd name="connsiteX35" fmla="*/ 632239 w 915597"/>
                <a:gd name="connsiteY35" fmla="*/ 33186 h 612922"/>
                <a:gd name="connsiteX36" fmla="*/ 719381 w 915597"/>
                <a:gd name="connsiteY36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67044 w 915597"/>
                <a:gd name="connsiteY14" fmla="*/ 579439 h 612922"/>
                <a:gd name="connsiteX15" fmla="*/ 274832 w 915597"/>
                <a:gd name="connsiteY15" fmla="*/ 574188 h 612922"/>
                <a:gd name="connsiteX16" fmla="*/ 224262 w 915597"/>
                <a:gd name="connsiteY16" fmla="*/ 571410 h 612922"/>
                <a:gd name="connsiteX17" fmla="*/ 123625 w 915597"/>
                <a:gd name="connsiteY17" fmla="*/ 501053 h 612922"/>
                <a:gd name="connsiteX18" fmla="*/ 24269 w 915597"/>
                <a:gd name="connsiteY18" fmla="*/ 441178 h 612922"/>
                <a:gd name="connsiteX19" fmla="*/ 45499 w 915597"/>
                <a:gd name="connsiteY19" fmla="*/ 360357 h 612922"/>
                <a:gd name="connsiteX20" fmla="*/ 668 w 915597"/>
                <a:gd name="connsiteY20" fmla="*/ 277437 h 612922"/>
                <a:gd name="connsiteX21" fmla="*/ 82541 w 915597"/>
                <a:gd name="connsiteY21" fmla="*/ 203735 h 612922"/>
                <a:gd name="connsiteX22" fmla="*/ 83324 w 915597"/>
                <a:gd name="connsiteY22" fmla="*/ 201792 h 612922"/>
                <a:gd name="connsiteX23" fmla="*/ 83324 w 915597"/>
                <a:gd name="connsiteY23" fmla="*/ 201792 h 612922"/>
                <a:gd name="connsiteX24" fmla="*/ 119794 w 915597"/>
                <a:gd name="connsiteY24" fmla="*/ 95954 h 612922"/>
                <a:gd name="connsiteX25" fmla="*/ 297213 w 915597"/>
                <a:gd name="connsiteY25" fmla="*/ 71774 h 612922"/>
                <a:gd name="connsiteX26" fmla="*/ 297253 w 915597"/>
                <a:gd name="connsiteY26" fmla="*/ 71733 h 612922"/>
                <a:gd name="connsiteX27" fmla="*/ 332536 w 915597"/>
                <a:gd name="connsiteY27" fmla="*/ 35367 h 612922"/>
                <a:gd name="connsiteX28" fmla="*/ 476093 w 915597"/>
                <a:gd name="connsiteY28" fmla="*/ 46673 h 612922"/>
                <a:gd name="connsiteX29" fmla="*/ 476730 w 915597"/>
                <a:gd name="connsiteY29" fmla="*/ 45988 h 612922"/>
                <a:gd name="connsiteX30" fmla="*/ 504752 w 915597"/>
                <a:gd name="connsiteY30" fmla="*/ 15911 h 612922"/>
                <a:gd name="connsiteX31" fmla="*/ 545795 w 915597"/>
                <a:gd name="connsiteY31" fmla="*/ 838 h 612922"/>
                <a:gd name="connsiteX32" fmla="*/ 593827 w 915597"/>
                <a:gd name="connsiteY32" fmla="*/ 6306 h 612922"/>
                <a:gd name="connsiteX33" fmla="*/ 631126 w 915597"/>
                <a:gd name="connsiteY33" fmla="*/ 32407 h 612922"/>
                <a:gd name="connsiteX34" fmla="*/ 632239 w 915597"/>
                <a:gd name="connsiteY34" fmla="*/ 33186 h 612922"/>
                <a:gd name="connsiteX35" fmla="*/ 719381 w 915597"/>
                <a:gd name="connsiteY35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74832 w 915597"/>
                <a:gd name="connsiteY14" fmla="*/ 574188 h 612922"/>
                <a:gd name="connsiteX15" fmla="*/ 224262 w 915597"/>
                <a:gd name="connsiteY15" fmla="*/ 571410 h 612922"/>
                <a:gd name="connsiteX16" fmla="*/ 123625 w 915597"/>
                <a:gd name="connsiteY16" fmla="*/ 501053 h 612922"/>
                <a:gd name="connsiteX17" fmla="*/ 24269 w 915597"/>
                <a:gd name="connsiteY17" fmla="*/ 441178 h 612922"/>
                <a:gd name="connsiteX18" fmla="*/ 45499 w 915597"/>
                <a:gd name="connsiteY18" fmla="*/ 360357 h 612922"/>
                <a:gd name="connsiteX19" fmla="*/ 668 w 915597"/>
                <a:gd name="connsiteY19" fmla="*/ 277437 h 612922"/>
                <a:gd name="connsiteX20" fmla="*/ 82541 w 915597"/>
                <a:gd name="connsiteY20" fmla="*/ 203735 h 612922"/>
                <a:gd name="connsiteX21" fmla="*/ 83324 w 915597"/>
                <a:gd name="connsiteY21" fmla="*/ 201792 h 612922"/>
                <a:gd name="connsiteX22" fmla="*/ 83324 w 915597"/>
                <a:gd name="connsiteY22" fmla="*/ 201792 h 612922"/>
                <a:gd name="connsiteX23" fmla="*/ 119794 w 915597"/>
                <a:gd name="connsiteY23" fmla="*/ 95954 h 612922"/>
                <a:gd name="connsiteX24" fmla="*/ 297213 w 915597"/>
                <a:gd name="connsiteY24" fmla="*/ 71774 h 612922"/>
                <a:gd name="connsiteX25" fmla="*/ 297253 w 915597"/>
                <a:gd name="connsiteY25" fmla="*/ 71733 h 612922"/>
                <a:gd name="connsiteX26" fmla="*/ 332536 w 915597"/>
                <a:gd name="connsiteY26" fmla="*/ 35367 h 612922"/>
                <a:gd name="connsiteX27" fmla="*/ 476093 w 915597"/>
                <a:gd name="connsiteY27" fmla="*/ 46673 h 612922"/>
                <a:gd name="connsiteX28" fmla="*/ 476730 w 915597"/>
                <a:gd name="connsiteY28" fmla="*/ 45988 h 612922"/>
                <a:gd name="connsiteX29" fmla="*/ 504752 w 915597"/>
                <a:gd name="connsiteY29" fmla="*/ 15911 h 612922"/>
                <a:gd name="connsiteX30" fmla="*/ 545795 w 915597"/>
                <a:gd name="connsiteY30" fmla="*/ 838 h 612922"/>
                <a:gd name="connsiteX31" fmla="*/ 593827 w 915597"/>
                <a:gd name="connsiteY31" fmla="*/ 6306 h 612922"/>
                <a:gd name="connsiteX32" fmla="*/ 631126 w 915597"/>
                <a:gd name="connsiteY32" fmla="*/ 32407 h 612922"/>
                <a:gd name="connsiteX33" fmla="*/ 632239 w 915597"/>
                <a:gd name="connsiteY33" fmla="*/ 33186 h 612922"/>
                <a:gd name="connsiteX34" fmla="*/ 719381 w 915597"/>
                <a:gd name="connsiteY34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24262 w 915597"/>
                <a:gd name="connsiteY14" fmla="*/ 571410 h 612922"/>
                <a:gd name="connsiteX15" fmla="*/ 123625 w 915597"/>
                <a:gd name="connsiteY15" fmla="*/ 501053 h 612922"/>
                <a:gd name="connsiteX16" fmla="*/ 24269 w 915597"/>
                <a:gd name="connsiteY16" fmla="*/ 441178 h 612922"/>
                <a:gd name="connsiteX17" fmla="*/ 45499 w 915597"/>
                <a:gd name="connsiteY17" fmla="*/ 360357 h 612922"/>
                <a:gd name="connsiteX18" fmla="*/ 668 w 915597"/>
                <a:gd name="connsiteY18" fmla="*/ 277437 h 612922"/>
                <a:gd name="connsiteX19" fmla="*/ 82541 w 915597"/>
                <a:gd name="connsiteY19" fmla="*/ 203735 h 612922"/>
                <a:gd name="connsiteX20" fmla="*/ 83324 w 915597"/>
                <a:gd name="connsiteY20" fmla="*/ 201792 h 612922"/>
                <a:gd name="connsiteX21" fmla="*/ 83324 w 915597"/>
                <a:gd name="connsiteY21" fmla="*/ 201792 h 612922"/>
                <a:gd name="connsiteX22" fmla="*/ 119794 w 915597"/>
                <a:gd name="connsiteY22" fmla="*/ 95954 h 612922"/>
                <a:gd name="connsiteX23" fmla="*/ 297213 w 915597"/>
                <a:gd name="connsiteY23" fmla="*/ 71774 h 612922"/>
                <a:gd name="connsiteX24" fmla="*/ 297253 w 915597"/>
                <a:gd name="connsiteY24" fmla="*/ 71733 h 612922"/>
                <a:gd name="connsiteX25" fmla="*/ 332536 w 915597"/>
                <a:gd name="connsiteY25" fmla="*/ 35367 h 612922"/>
                <a:gd name="connsiteX26" fmla="*/ 476093 w 915597"/>
                <a:gd name="connsiteY26" fmla="*/ 46673 h 612922"/>
                <a:gd name="connsiteX27" fmla="*/ 476730 w 915597"/>
                <a:gd name="connsiteY27" fmla="*/ 45988 h 612922"/>
                <a:gd name="connsiteX28" fmla="*/ 504752 w 915597"/>
                <a:gd name="connsiteY28" fmla="*/ 15911 h 612922"/>
                <a:gd name="connsiteX29" fmla="*/ 545795 w 915597"/>
                <a:gd name="connsiteY29" fmla="*/ 838 h 612922"/>
                <a:gd name="connsiteX30" fmla="*/ 593827 w 915597"/>
                <a:gd name="connsiteY30" fmla="*/ 6306 h 612922"/>
                <a:gd name="connsiteX31" fmla="*/ 631126 w 915597"/>
                <a:gd name="connsiteY31" fmla="*/ 32407 h 612922"/>
                <a:gd name="connsiteX32" fmla="*/ 632239 w 915597"/>
                <a:gd name="connsiteY32" fmla="*/ 33186 h 612922"/>
                <a:gd name="connsiteX33" fmla="*/ 719381 w 915597"/>
                <a:gd name="connsiteY33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15597" h="612922">
                  <a:moveTo>
                    <a:pt x="719381" y="459"/>
                  </a:moveTo>
                  <a:cubicBezTo>
                    <a:pt x="730215" y="1296"/>
                    <a:pt x="741025" y="3709"/>
                    <a:pt x="751408" y="7787"/>
                  </a:cubicBezTo>
                  <a:cubicBezTo>
                    <a:pt x="783052" y="20210"/>
                    <a:pt x="805742" y="46219"/>
                    <a:pt x="811838" y="77078"/>
                  </a:cubicBezTo>
                  <a:lnTo>
                    <a:pt x="812172" y="77249"/>
                  </a:lnTo>
                  <a:lnTo>
                    <a:pt x="859887" y="101779"/>
                  </a:lnTo>
                  <a:cubicBezTo>
                    <a:pt x="873222" y="113341"/>
                    <a:pt x="883467" y="127877"/>
                    <a:pt x="889393" y="144328"/>
                  </a:cubicBezTo>
                  <a:cubicBezTo>
                    <a:pt x="898008" y="168210"/>
                    <a:pt x="896780" y="194148"/>
                    <a:pt x="885922" y="217250"/>
                  </a:cubicBezTo>
                  <a:cubicBezTo>
                    <a:pt x="912613" y="248932"/>
                    <a:pt x="921947" y="290002"/>
                    <a:pt x="911279" y="328746"/>
                  </a:cubicBezTo>
                  <a:cubicBezTo>
                    <a:pt x="897098" y="380254"/>
                    <a:pt x="850150" y="418828"/>
                    <a:pt x="792492" y="426344"/>
                  </a:cubicBezTo>
                  <a:cubicBezTo>
                    <a:pt x="792217" y="458494"/>
                    <a:pt x="776702" y="488985"/>
                    <a:pt x="749968" y="509973"/>
                  </a:cubicBezTo>
                  <a:cubicBezTo>
                    <a:pt x="709349" y="541868"/>
                    <a:pt x="650675" y="545967"/>
                    <a:pt x="605188" y="520099"/>
                  </a:cubicBezTo>
                  <a:cubicBezTo>
                    <a:pt x="590477" y="564530"/>
                    <a:pt x="551086" y="598495"/>
                    <a:pt x="501726" y="609316"/>
                  </a:cubicBezTo>
                  <a:cubicBezTo>
                    <a:pt x="443560" y="622065"/>
                    <a:pt x="382854" y="600339"/>
                    <a:pt x="349601" y="554858"/>
                  </a:cubicBezTo>
                  <a:cubicBezTo>
                    <a:pt x="297341" y="573475"/>
                    <a:pt x="266042" y="565893"/>
                    <a:pt x="224262" y="571410"/>
                  </a:cubicBezTo>
                  <a:cubicBezTo>
                    <a:pt x="183273" y="561652"/>
                    <a:pt x="146401" y="537408"/>
                    <a:pt x="123625" y="501053"/>
                  </a:cubicBezTo>
                  <a:cubicBezTo>
                    <a:pt x="78879" y="505832"/>
                    <a:pt x="36863" y="480518"/>
                    <a:pt x="24269" y="441178"/>
                  </a:cubicBezTo>
                  <a:cubicBezTo>
                    <a:pt x="15146" y="412716"/>
                    <a:pt x="23211" y="381998"/>
                    <a:pt x="45499" y="360357"/>
                  </a:cubicBezTo>
                  <a:cubicBezTo>
                    <a:pt x="13876" y="343381"/>
                    <a:pt x="-3735" y="310806"/>
                    <a:pt x="668" y="277437"/>
                  </a:cubicBezTo>
                  <a:cubicBezTo>
                    <a:pt x="5833" y="238366"/>
                    <a:pt x="39827" y="207762"/>
                    <a:pt x="82541" y="203735"/>
                  </a:cubicBezTo>
                  <a:lnTo>
                    <a:pt x="83324" y="201792"/>
                  </a:lnTo>
                  <a:lnTo>
                    <a:pt x="83324" y="201792"/>
                  </a:lnTo>
                  <a:cubicBezTo>
                    <a:pt x="77588" y="163317"/>
                    <a:pt x="90965" y="124516"/>
                    <a:pt x="119794" y="95954"/>
                  </a:cubicBezTo>
                  <a:cubicBezTo>
                    <a:pt x="165345" y="50842"/>
                    <a:pt x="239196" y="40787"/>
                    <a:pt x="297213" y="71774"/>
                  </a:cubicBezTo>
                  <a:cubicBezTo>
                    <a:pt x="297226" y="71760"/>
                    <a:pt x="297240" y="71747"/>
                    <a:pt x="297253" y="71733"/>
                  </a:cubicBezTo>
                  <a:lnTo>
                    <a:pt x="332536" y="35367"/>
                  </a:lnTo>
                  <a:cubicBezTo>
                    <a:pt x="375215" y="8411"/>
                    <a:pt x="435739" y="10403"/>
                    <a:pt x="476093" y="46673"/>
                  </a:cubicBezTo>
                  <a:lnTo>
                    <a:pt x="476730" y="45988"/>
                  </a:lnTo>
                  <a:lnTo>
                    <a:pt x="504752" y="15911"/>
                  </a:lnTo>
                  <a:cubicBezTo>
                    <a:pt x="516722" y="8038"/>
                    <a:pt x="530756" y="2780"/>
                    <a:pt x="545795" y="838"/>
                  </a:cubicBezTo>
                  <a:cubicBezTo>
                    <a:pt x="562347" y="-1304"/>
                    <a:pt x="578889" y="717"/>
                    <a:pt x="593827" y="6306"/>
                  </a:cubicBezTo>
                  <a:lnTo>
                    <a:pt x="631126" y="32407"/>
                  </a:lnTo>
                  <a:lnTo>
                    <a:pt x="632239" y="33186"/>
                  </a:lnTo>
                  <a:cubicBezTo>
                    <a:pt x="654179" y="9637"/>
                    <a:pt x="686881" y="-2050"/>
                    <a:pt x="719381" y="45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4" name="자유형: 도형 73">
              <a:extLst>
                <a:ext uri="{FF2B5EF4-FFF2-40B4-BE49-F238E27FC236}">
                  <a16:creationId xmlns="" xmlns:a16="http://schemas.microsoft.com/office/drawing/2014/main" id="{26F0B1C2-03DD-42AE-8467-59E5454AA3BE}"/>
                </a:ext>
              </a:extLst>
            </p:cNvPr>
            <p:cNvSpPr/>
            <p:nvPr/>
          </p:nvSpPr>
          <p:spPr>
            <a:xfrm>
              <a:off x="4800500" y="1661173"/>
              <a:ext cx="508822" cy="340617"/>
            </a:xfrm>
            <a:custGeom>
              <a:avLst/>
              <a:gdLst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47531 w 915597"/>
                <a:gd name="connsiteY17" fmla="*/ 603222 h 617714"/>
                <a:gd name="connsiteX18" fmla="*/ 314688 w 915597"/>
                <a:gd name="connsiteY18" fmla="*/ 589618 h 617714"/>
                <a:gd name="connsiteX19" fmla="*/ 260180 w 915597"/>
                <a:gd name="connsiteY19" fmla="*/ 589618 h 617714"/>
                <a:gd name="connsiteX20" fmla="*/ 267044 w 915597"/>
                <a:gd name="connsiteY20" fmla="*/ 579439 h 617714"/>
                <a:gd name="connsiteX21" fmla="*/ 274832 w 915597"/>
                <a:gd name="connsiteY21" fmla="*/ 574188 h 617714"/>
                <a:gd name="connsiteX22" fmla="*/ 224262 w 915597"/>
                <a:gd name="connsiteY22" fmla="*/ 571410 h 617714"/>
                <a:gd name="connsiteX23" fmla="*/ 123625 w 915597"/>
                <a:gd name="connsiteY23" fmla="*/ 501053 h 617714"/>
                <a:gd name="connsiteX24" fmla="*/ 24269 w 915597"/>
                <a:gd name="connsiteY24" fmla="*/ 441178 h 617714"/>
                <a:gd name="connsiteX25" fmla="*/ 45499 w 915597"/>
                <a:gd name="connsiteY25" fmla="*/ 360357 h 617714"/>
                <a:gd name="connsiteX26" fmla="*/ 668 w 915597"/>
                <a:gd name="connsiteY26" fmla="*/ 277437 h 617714"/>
                <a:gd name="connsiteX27" fmla="*/ 82541 w 915597"/>
                <a:gd name="connsiteY27" fmla="*/ 203735 h 617714"/>
                <a:gd name="connsiteX28" fmla="*/ 83324 w 915597"/>
                <a:gd name="connsiteY28" fmla="*/ 201792 h 617714"/>
                <a:gd name="connsiteX29" fmla="*/ 83324 w 915597"/>
                <a:gd name="connsiteY29" fmla="*/ 201792 h 617714"/>
                <a:gd name="connsiteX30" fmla="*/ 119794 w 915597"/>
                <a:gd name="connsiteY30" fmla="*/ 95954 h 617714"/>
                <a:gd name="connsiteX31" fmla="*/ 297213 w 915597"/>
                <a:gd name="connsiteY31" fmla="*/ 71774 h 617714"/>
                <a:gd name="connsiteX32" fmla="*/ 297253 w 915597"/>
                <a:gd name="connsiteY32" fmla="*/ 71733 h 617714"/>
                <a:gd name="connsiteX33" fmla="*/ 332536 w 915597"/>
                <a:gd name="connsiteY33" fmla="*/ 35367 h 617714"/>
                <a:gd name="connsiteX34" fmla="*/ 476093 w 915597"/>
                <a:gd name="connsiteY34" fmla="*/ 46673 h 617714"/>
                <a:gd name="connsiteX35" fmla="*/ 476730 w 915597"/>
                <a:gd name="connsiteY35" fmla="*/ 45988 h 617714"/>
                <a:gd name="connsiteX36" fmla="*/ 504752 w 915597"/>
                <a:gd name="connsiteY36" fmla="*/ 15911 h 617714"/>
                <a:gd name="connsiteX37" fmla="*/ 545795 w 915597"/>
                <a:gd name="connsiteY37" fmla="*/ 838 h 617714"/>
                <a:gd name="connsiteX38" fmla="*/ 593827 w 915597"/>
                <a:gd name="connsiteY38" fmla="*/ 6306 h 617714"/>
                <a:gd name="connsiteX39" fmla="*/ 631126 w 915597"/>
                <a:gd name="connsiteY39" fmla="*/ 32407 h 617714"/>
                <a:gd name="connsiteX40" fmla="*/ 632239 w 915597"/>
                <a:gd name="connsiteY40" fmla="*/ 33186 h 617714"/>
                <a:gd name="connsiteX41" fmla="*/ 719381 w 915597"/>
                <a:gd name="connsiteY41" fmla="*/ 459 h 617714"/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14688 w 915597"/>
                <a:gd name="connsiteY17" fmla="*/ 589618 h 617714"/>
                <a:gd name="connsiteX18" fmla="*/ 260180 w 915597"/>
                <a:gd name="connsiteY18" fmla="*/ 589618 h 617714"/>
                <a:gd name="connsiteX19" fmla="*/ 267044 w 915597"/>
                <a:gd name="connsiteY19" fmla="*/ 579439 h 617714"/>
                <a:gd name="connsiteX20" fmla="*/ 274832 w 915597"/>
                <a:gd name="connsiteY20" fmla="*/ 574188 h 617714"/>
                <a:gd name="connsiteX21" fmla="*/ 224262 w 915597"/>
                <a:gd name="connsiteY21" fmla="*/ 571410 h 617714"/>
                <a:gd name="connsiteX22" fmla="*/ 123625 w 915597"/>
                <a:gd name="connsiteY22" fmla="*/ 501053 h 617714"/>
                <a:gd name="connsiteX23" fmla="*/ 24269 w 915597"/>
                <a:gd name="connsiteY23" fmla="*/ 441178 h 617714"/>
                <a:gd name="connsiteX24" fmla="*/ 45499 w 915597"/>
                <a:gd name="connsiteY24" fmla="*/ 360357 h 617714"/>
                <a:gd name="connsiteX25" fmla="*/ 668 w 915597"/>
                <a:gd name="connsiteY25" fmla="*/ 277437 h 617714"/>
                <a:gd name="connsiteX26" fmla="*/ 82541 w 915597"/>
                <a:gd name="connsiteY26" fmla="*/ 203735 h 617714"/>
                <a:gd name="connsiteX27" fmla="*/ 83324 w 915597"/>
                <a:gd name="connsiteY27" fmla="*/ 201792 h 617714"/>
                <a:gd name="connsiteX28" fmla="*/ 83324 w 915597"/>
                <a:gd name="connsiteY28" fmla="*/ 201792 h 617714"/>
                <a:gd name="connsiteX29" fmla="*/ 119794 w 915597"/>
                <a:gd name="connsiteY29" fmla="*/ 95954 h 617714"/>
                <a:gd name="connsiteX30" fmla="*/ 297213 w 915597"/>
                <a:gd name="connsiteY30" fmla="*/ 71774 h 617714"/>
                <a:gd name="connsiteX31" fmla="*/ 297253 w 915597"/>
                <a:gd name="connsiteY31" fmla="*/ 71733 h 617714"/>
                <a:gd name="connsiteX32" fmla="*/ 332536 w 915597"/>
                <a:gd name="connsiteY32" fmla="*/ 35367 h 617714"/>
                <a:gd name="connsiteX33" fmla="*/ 476093 w 915597"/>
                <a:gd name="connsiteY33" fmla="*/ 46673 h 617714"/>
                <a:gd name="connsiteX34" fmla="*/ 476730 w 915597"/>
                <a:gd name="connsiteY34" fmla="*/ 45988 h 617714"/>
                <a:gd name="connsiteX35" fmla="*/ 504752 w 915597"/>
                <a:gd name="connsiteY35" fmla="*/ 15911 h 617714"/>
                <a:gd name="connsiteX36" fmla="*/ 545795 w 915597"/>
                <a:gd name="connsiteY36" fmla="*/ 838 h 617714"/>
                <a:gd name="connsiteX37" fmla="*/ 593827 w 915597"/>
                <a:gd name="connsiteY37" fmla="*/ 6306 h 617714"/>
                <a:gd name="connsiteX38" fmla="*/ 631126 w 915597"/>
                <a:gd name="connsiteY38" fmla="*/ 32407 h 617714"/>
                <a:gd name="connsiteX39" fmla="*/ 632239 w 915597"/>
                <a:gd name="connsiteY39" fmla="*/ 33186 h 617714"/>
                <a:gd name="connsiteX40" fmla="*/ 719381 w 915597"/>
                <a:gd name="connsiteY40" fmla="*/ 459 h 617714"/>
                <a:gd name="connsiteX0" fmla="*/ 719381 w 915597"/>
                <a:gd name="connsiteY0" fmla="*/ 459 h 615539"/>
                <a:gd name="connsiteX1" fmla="*/ 751408 w 915597"/>
                <a:gd name="connsiteY1" fmla="*/ 7787 h 615539"/>
                <a:gd name="connsiteX2" fmla="*/ 811838 w 915597"/>
                <a:gd name="connsiteY2" fmla="*/ 77078 h 615539"/>
                <a:gd name="connsiteX3" fmla="*/ 812172 w 915597"/>
                <a:gd name="connsiteY3" fmla="*/ 77249 h 615539"/>
                <a:gd name="connsiteX4" fmla="*/ 859887 w 915597"/>
                <a:gd name="connsiteY4" fmla="*/ 101779 h 615539"/>
                <a:gd name="connsiteX5" fmla="*/ 889393 w 915597"/>
                <a:gd name="connsiteY5" fmla="*/ 144328 h 615539"/>
                <a:gd name="connsiteX6" fmla="*/ 885922 w 915597"/>
                <a:gd name="connsiteY6" fmla="*/ 217250 h 615539"/>
                <a:gd name="connsiteX7" fmla="*/ 911279 w 915597"/>
                <a:gd name="connsiteY7" fmla="*/ 328746 h 615539"/>
                <a:gd name="connsiteX8" fmla="*/ 792492 w 915597"/>
                <a:gd name="connsiteY8" fmla="*/ 426344 h 615539"/>
                <a:gd name="connsiteX9" fmla="*/ 749968 w 915597"/>
                <a:gd name="connsiteY9" fmla="*/ 509973 h 615539"/>
                <a:gd name="connsiteX10" fmla="*/ 605188 w 915597"/>
                <a:gd name="connsiteY10" fmla="*/ 520099 h 615539"/>
                <a:gd name="connsiteX11" fmla="*/ 501726 w 915597"/>
                <a:gd name="connsiteY11" fmla="*/ 609316 h 615539"/>
                <a:gd name="connsiteX12" fmla="*/ 349601 w 915597"/>
                <a:gd name="connsiteY12" fmla="*/ 554858 h 615539"/>
                <a:gd name="connsiteX13" fmla="*/ 313390 w 915597"/>
                <a:gd name="connsiteY13" fmla="*/ 566554 h 615539"/>
                <a:gd name="connsiteX14" fmla="*/ 323017 w 915597"/>
                <a:gd name="connsiteY14" fmla="*/ 568497 h 615539"/>
                <a:gd name="connsiteX15" fmla="*/ 354198 w 915597"/>
                <a:gd name="connsiteY15" fmla="*/ 615539 h 615539"/>
                <a:gd name="connsiteX16" fmla="*/ 314688 w 915597"/>
                <a:gd name="connsiteY16" fmla="*/ 589618 h 615539"/>
                <a:gd name="connsiteX17" fmla="*/ 260180 w 915597"/>
                <a:gd name="connsiteY17" fmla="*/ 589618 h 615539"/>
                <a:gd name="connsiteX18" fmla="*/ 267044 w 915597"/>
                <a:gd name="connsiteY18" fmla="*/ 579439 h 615539"/>
                <a:gd name="connsiteX19" fmla="*/ 274832 w 915597"/>
                <a:gd name="connsiteY19" fmla="*/ 574188 h 615539"/>
                <a:gd name="connsiteX20" fmla="*/ 224262 w 915597"/>
                <a:gd name="connsiteY20" fmla="*/ 571410 h 615539"/>
                <a:gd name="connsiteX21" fmla="*/ 123625 w 915597"/>
                <a:gd name="connsiteY21" fmla="*/ 501053 h 615539"/>
                <a:gd name="connsiteX22" fmla="*/ 24269 w 915597"/>
                <a:gd name="connsiteY22" fmla="*/ 441178 h 615539"/>
                <a:gd name="connsiteX23" fmla="*/ 45499 w 915597"/>
                <a:gd name="connsiteY23" fmla="*/ 360357 h 615539"/>
                <a:gd name="connsiteX24" fmla="*/ 668 w 915597"/>
                <a:gd name="connsiteY24" fmla="*/ 277437 h 615539"/>
                <a:gd name="connsiteX25" fmla="*/ 82541 w 915597"/>
                <a:gd name="connsiteY25" fmla="*/ 203735 h 615539"/>
                <a:gd name="connsiteX26" fmla="*/ 83324 w 915597"/>
                <a:gd name="connsiteY26" fmla="*/ 201792 h 615539"/>
                <a:gd name="connsiteX27" fmla="*/ 83324 w 915597"/>
                <a:gd name="connsiteY27" fmla="*/ 201792 h 615539"/>
                <a:gd name="connsiteX28" fmla="*/ 119794 w 915597"/>
                <a:gd name="connsiteY28" fmla="*/ 95954 h 615539"/>
                <a:gd name="connsiteX29" fmla="*/ 297213 w 915597"/>
                <a:gd name="connsiteY29" fmla="*/ 71774 h 615539"/>
                <a:gd name="connsiteX30" fmla="*/ 297253 w 915597"/>
                <a:gd name="connsiteY30" fmla="*/ 71733 h 615539"/>
                <a:gd name="connsiteX31" fmla="*/ 332536 w 915597"/>
                <a:gd name="connsiteY31" fmla="*/ 35367 h 615539"/>
                <a:gd name="connsiteX32" fmla="*/ 476093 w 915597"/>
                <a:gd name="connsiteY32" fmla="*/ 46673 h 615539"/>
                <a:gd name="connsiteX33" fmla="*/ 476730 w 915597"/>
                <a:gd name="connsiteY33" fmla="*/ 45988 h 615539"/>
                <a:gd name="connsiteX34" fmla="*/ 504752 w 915597"/>
                <a:gd name="connsiteY34" fmla="*/ 15911 h 615539"/>
                <a:gd name="connsiteX35" fmla="*/ 545795 w 915597"/>
                <a:gd name="connsiteY35" fmla="*/ 838 h 615539"/>
                <a:gd name="connsiteX36" fmla="*/ 593827 w 915597"/>
                <a:gd name="connsiteY36" fmla="*/ 6306 h 615539"/>
                <a:gd name="connsiteX37" fmla="*/ 631126 w 915597"/>
                <a:gd name="connsiteY37" fmla="*/ 32407 h 615539"/>
                <a:gd name="connsiteX38" fmla="*/ 632239 w 915597"/>
                <a:gd name="connsiteY38" fmla="*/ 33186 h 615539"/>
                <a:gd name="connsiteX39" fmla="*/ 719381 w 915597"/>
                <a:gd name="connsiteY39" fmla="*/ 459 h 615539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0180 w 915597"/>
                <a:gd name="connsiteY16" fmla="*/ 589618 h 612922"/>
                <a:gd name="connsiteX17" fmla="*/ 267044 w 915597"/>
                <a:gd name="connsiteY17" fmla="*/ 579439 h 612922"/>
                <a:gd name="connsiteX18" fmla="*/ 274832 w 915597"/>
                <a:gd name="connsiteY18" fmla="*/ 574188 h 612922"/>
                <a:gd name="connsiteX19" fmla="*/ 224262 w 915597"/>
                <a:gd name="connsiteY19" fmla="*/ 571410 h 612922"/>
                <a:gd name="connsiteX20" fmla="*/ 123625 w 915597"/>
                <a:gd name="connsiteY20" fmla="*/ 501053 h 612922"/>
                <a:gd name="connsiteX21" fmla="*/ 24269 w 915597"/>
                <a:gd name="connsiteY21" fmla="*/ 441178 h 612922"/>
                <a:gd name="connsiteX22" fmla="*/ 45499 w 915597"/>
                <a:gd name="connsiteY22" fmla="*/ 360357 h 612922"/>
                <a:gd name="connsiteX23" fmla="*/ 668 w 915597"/>
                <a:gd name="connsiteY23" fmla="*/ 277437 h 612922"/>
                <a:gd name="connsiteX24" fmla="*/ 82541 w 915597"/>
                <a:gd name="connsiteY24" fmla="*/ 203735 h 612922"/>
                <a:gd name="connsiteX25" fmla="*/ 83324 w 915597"/>
                <a:gd name="connsiteY25" fmla="*/ 201792 h 612922"/>
                <a:gd name="connsiteX26" fmla="*/ 83324 w 915597"/>
                <a:gd name="connsiteY26" fmla="*/ 201792 h 612922"/>
                <a:gd name="connsiteX27" fmla="*/ 119794 w 915597"/>
                <a:gd name="connsiteY27" fmla="*/ 95954 h 612922"/>
                <a:gd name="connsiteX28" fmla="*/ 297213 w 915597"/>
                <a:gd name="connsiteY28" fmla="*/ 71774 h 612922"/>
                <a:gd name="connsiteX29" fmla="*/ 297253 w 915597"/>
                <a:gd name="connsiteY29" fmla="*/ 71733 h 612922"/>
                <a:gd name="connsiteX30" fmla="*/ 332536 w 915597"/>
                <a:gd name="connsiteY30" fmla="*/ 35367 h 612922"/>
                <a:gd name="connsiteX31" fmla="*/ 476093 w 915597"/>
                <a:gd name="connsiteY31" fmla="*/ 46673 h 612922"/>
                <a:gd name="connsiteX32" fmla="*/ 476730 w 915597"/>
                <a:gd name="connsiteY32" fmla="*/ 45988 h 612922"/>
                <a:gd name="connsiteX33" fmla="*/ 504752 w 915597"/>
                <a:gd name="connsiteY33" fmla="*/ 15911 h 612922"/>
                <a:gd name="connsiteX34" fmla="*/ 545795 w 915597"/>
                <a:gd name="connsiteY34" fmla="*/ 838 h 612922"/>
                <a:gd name="connsiteX35" fmla="*/ 593827 w 915597"/>
                <a:gd name="connsiteY35" fmla="*/ 6306 h 612922"/>
                <a:gd name="connsiteX36" fmla="*/ 631126 w 915597"/>
                <a:gd name="connsiteY36" fmla="*/ 32407 h 612922"/>
                <a:gd name="connsiteX37" fmla="*/ 632239 w 915597"/>
                <a:gd name="connsiteY37" fmla="*/ 33186 h 612922"/>
                <a:gd name="connsiteX38" fmla="*/ 719381 w 915597"/>
                <a:gd name="connsiteY38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7044 w 915597"/>
                <a:gd name="connsiteY16" fmla="*/ 579439 h 612922"/>
                <a:gd name="connsiteX17" fmla="*/ 274832 w 915597"/>
                <a:gd name="connsiteY17" fmla="*/ 574188 h 612922"/>
                <a:gd name="connsiteX18" fmla="*/ 224262 w 915597"/>
                <a:gd name="connsiteY18" fmla="*/ 571410 h 612922"/>
                <a:gd name="connsiteX19" fmla="*/ 123625 w 915597"/>
                <a:gd name="connsiteY19" fmla="*/ 501053 h 612922"/>
                <a:gd name="connsiteX20" fmla="*/ 24269 w 915597"/>
                <a:gd name="connsiteY20" fmla="*/ 441178 h 612922"/>
                <a:gd name="connsiteX21" fmla="*/ 45499 w 915597"/>
                <a:gd name="connsiteY21" fmla="*/ 360357 h 612922"/>
                <a:gd name="connsiteX22" fmla="*/ 668 w 915597"/>
                <a:gd name="connsiteY22" fmla="*/ 277437 h 612922"/>
                <a:gd name="connsiteX23" fmla="*/ 82541 w 915597"/>
                <a:gd name="connsiteY23" fmla="*/ 203735 h 612922"/>
                <a:gd name="connsiteX24" fmla="*/ 83324 w 915597"/>
                <a:gd name="connsiteY24" fmla="*/ 201792 h 612922"/>
                <a:gd name="connsiteX25" fmla="*/ 83324 w 915597"/>
                <a:gd name="connsiteY25" fmla="*/ 201792 h 612922"/>
                <a:gd name="connsiteX26" fmla="*/ 119794 w 915597"/>
                <a:gd name="connsiteY26" fmla="*/ 95954 h 612922"/>
                <a:gd name="connsiteX27" fmla="*/ 297213 w 915597"/>
                <a:gd name="connsiteY27" fmla="*/ 71774 h 612922"/>
                <a:gd name="connsiteX28" fmla="*/ 297253 w 915597"/>
                <a:gd name="connsiteY28" fmla="*/ 71733 h 612922"/>
                <a:gd name="connsiteX29" fmla="*/ 332536 w 915597"/>
                <a:gd name="connsiteY29" fmla="*/ 35367 h 612922"/>
                <a:gd name="connsiteX30" fmla="*/ 476093 w 915597"/>
                <a:gd name="connsiteY30" fmla="*/ 46673 h 612922"/>
                <a:gd name="connsiteX31" fmla="*/ 476730 w 915597"/>
                <a:gd name="connsiteY31" fmla="*/ 45988 h 612922"/>
                <a:gd name="connsiteX32" fmla="*/ 504752 w 915597"/>
                <a:gd name="connsiteY32" fmla="*/ 15911 h 612922"/>
                <a:gd name="connsiteX33" fmla="*/ 545795 w 915597"/>
                <a:gd name="connsiteY33" fmla="*/ 838 h 612922"/>
                <a:gd name="connsiteX34" fmla="*/ 593827 w 915597"/>
                <a:gd name="connsiteY34" fmla="*/ 6306 h 612922"/>
                <a:gd name="connsiteX35" fmla="*/ 631126 w 915597"/>
                <a:gd name="connsiteY35" fmla="*/ 32407 h 612922"/>
                <a:gd name="connsiteX36" fmla="*/ 632239 w 915597"/>
                <a:gd name="connsiteY36" fmla="*/ 33186 h 612922"/>
                <a:gd name="connsiteX37" fmla="*/ 719381 w 915597"/>
                <a:gd name="connsiteY37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267044 w 915597"/>
                <a:gd name="connsiteY15" fmla="*/ 579439 h 612922"/>
                <a:gd name="connsiteX16" fmla="*/ 274832 w 915597"/>
                <a:gd name="connsiteY16" fmla="*/ 574188 h 612922"/>
                <a:gd name="connsiteX17" fmla="*/ 224262 w 915597"/>
                <a:gd name="connsiteY17" fmla="*/ 571410 h 612922"/>
                <a:gd name="connsiteX18" fmla="*/ 123625 w 915597"/>
                <a:gd name="connsiteY18" fmla="*/ 501053 h 612922"/>
                <a:gd name="connsiteX19" fmla="*/ 24269 w 915597"/>
                <a:gd name="connsiteY19" fmla="*/ 441178 h 612922"/>
                <a:gd name="connsiteX20" fmla="*/ 45499 w 915597"/>
                <a:gd name="connsiteY20" fmla="*/ 360357 h 612922"/>
                <a:gd name="connsiteX21" fmla="*/ 668 w 915597"/>
                <a:gd name="connsiteY21" fmla="*/ 277437 h 612922"/>
                <a:gd name="connsiteX22" fmla="*/ 82541 w 915597"/>
                <a:gd name="connsiteY22" fmla="*/ 203735 h 612922"/>
                <a:gd name="connsiteX23" fmla="*/ 83324 w 915597"/>
                <a:gd name="connsiteY23" fmla="*/ 201792 h 612922"/>
                <a:gd name="connsiteX24" fmla="*/ 83324 w 915597"/>
                <a:gd name="connsiteY24" fmla="*/ 201792 h 612922"/>
                <a:gd name="connsiteX25" fmla="*/ 119794 w 915597"/>
                <a:gd name="connsiteY25" fmla="*/ 95954 h 612922"/>
                <a:gd name="connsiteX26" fmla="*/ 297213 w 915597"/>
                <a:gd name="connsiteY26" fmla="*/ 71774 h 612922"/>
                <a:gd name="connsiteX27" fmla="*/ 297253 w 915597"/>
                <a:gd name="connsiteY27" fmla="*/ 71733 h 612922"/>
                <a:gd name="connsiteX28" fmla="*/ 332536 w 915597"/>
                <a:gd name="connsiteY28" fmla="*/ 35367 h 612922"/>
                <a:gd name="connsiteX29" fmla="*/ 476093 w 915597"/>
                <a:gd name="connsiteY29" fmla="*/ 46673 h 612922"/>
                <a:gd name="connsiteX30" fmla="*/ 476730 w 915597"/>
                <a:gd name="connsiteY30" fmla="*/ 45988 h 612922"/>
                <a:gd name="connsiteX31" fmla="*/ 504752 w 915597"/>
                <a:gd name="connsiteY31" fmla="*/ 15911 h 612922"/>
                <a:gd name="connsiteX32" fmla="*/ 545795 w 915597"/>
                <a:gd name="connsiteY32" fmla="*/ 838 h 612922"/>
                <a:gd name="connsiteX33" fmla="*/ 593827 w 915597"/>
                <a:gd name="connsiteY33" fmla="*/ 6306 h 612922"/>
                <a:gd name="connsiteX34" fmla="*/ 631126 w 915597"/>
                <a:gd name="connsiteY34" fmla="*/ 32407 h 612922"/>
                <a:gd name="connsiteX35" fmla="*/ 632239 w 915597"/>
                <a:gd name="connsiteY35" fmla="*/ 33186 h 612922"/>
                <a:gd name="connsiteX36" fmla="*/ 719381 w 915597"/>
                <a:gd name="connsiteY36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67044 w 915597"/>
                <a:gd name="connsiteY14" fmla="*/ 579439 h 612922"/>
                <a:gd name="connsiteX15" fmla="*/ 274832 w 915597"/>
                <a:gd name="connsiteY15" fmla="*/ 574188 h 612922"/>
                <a:gd name="connsiteX16" fmla="*/ 224262 w 915597"/>
                <a:gd name="connsiteY16" fmla="*/ 571410 h 612922"/>
                <a:gd name="connsiteX17" fmla="*/ 123625 w 915597"/>
                <a:gd name="connsiteY17" fmla="*/ 501053 h 612922"/>
                <a:gd name="connsiteX18" fmla="*/ 24269 w 915597"/>
                <a:gd name="connsiteY18" fmla="*/ 441178 h 612922"/>
                <a:gd name="connsiteX19" fmla="*/ 45499 w 915597"/>
                <a:gd name="connsiteY19" fmla="*/ 360357 h 612922"/>
                <a:gd name="connsiteX20" fmla="*/ 668 w 915597"/>
                <a:gd name="connsiteY20" fmla="*/ 277437 h 612922"/>
                <a:gd name="connsiteX21" fmla="*/ 82541 w 915597"/>
                <a:gd name="connsiteY21" fmla="*/ 203735 h 612922"/>
                <a:gd name="connsiteX22" fmla="*/ 83324 w 915597"/>
                <a:gd name="connsiteY22" fmla="*/ 201792 h 612922"/>
                <a:gd name="connsiteX23" fmla="*/ 83324 w 915597"/>
                <a:gd name="connsiteY23" fmla="*/ 201792 h 612922"/>
                <a:gd name="connsiteX24" fmla="*/ 119794 w 915597"/>
                <a:gd name="connsiteY24" fmla="*/ 95954 h 612922"/>
                <a:gd name="connsiteX25" fmla="*/ 297213 w 915597"/>
                <a:gd name="connsiteY25" fmla="*/ 71774 h 612922"/>
                <a:gd name="connsiteX26" fmla="*/ 297253 w 915597"/>
                <a:gd name="connsiteY26" fmla="*/ 71733 h 612922"/>
                <a:gd name="connsiteX27" fmla="*/ 332536 w 915597"/>
                <a:gd name="connsiteY27" fmla="*/ 35367 h 612922"/>
                <a:gd name="connsiteX28" fmla="*/ 476093 w 915597"/>
                <a:gd name="connsiteY28" fmla="*/ 46673 h 612922"/>
                <a:gd name="connsiteX29" fmla="*/ 476730 w 915597"/>
                <a:gd name="connsiteY29" fmla="*/ 45988 h 612922"/>
                <a:gd name="connsiteX30" fmla="*/ 504752 w 915597"/>
                <a:gd name="connsiteY30" fmla="*/ 15911 h 612922"/>
                <a:gd name="connsiteX31" fmla="*/ 545795 w 915597"/>
                <a:gd name="connsiteY31" fmla="*/ 838 h 612922"/>
                <a:gd name="connsiteX32" fmla="*/ 593827 w 915597"/>
                <a:gd name="connsiteY32" fmla="*/ 6306 h 612922"/>
                <a:gd name="connsiteX33" fmla="*/ 631126 w 915597"/>
                <a:gd name="connsiteY33" fmla="*/ 32407 h 612922"/>
                <a:gd name="connsiteX34" fmla="*/ 632239 w 915597"/>
                <a:gd name="connsiteY34" fmla="*/ 33186 h 612922"/>
                <a:gd name="connsiteX35" fmla="*/ 719381 w 915597"/>
                <a:gd name="connsiteY35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74832 w 915597"/>
                <a:gd name="connsiteY14" fmla="*/ 574188 h 612922"/>
                <a:gd name="connsiteX15" fmla="*/ 224262 w 915597"/>
                <a:gd name="connsiteY15" fmla="*/ 571410 h 612922"/>
                <a:gd name="connsiteX16" fmla="*/ 123625 w 915597"/>
                <a:gd name="connsiteY16" fmla="*/ 501053 h 612922"/>
                <a:gd name="connsiteX17" fmla="*/ 24269 w 915597"/>
                <a:gd name="connsiteY17" fmla="*/ 441178 h 612922"/>
                <a:gd name="connsiteX18" fmla="*/ 45499 w 915597"/>
                <a:gd name="connsiteY18" fmla="*/ 360357 h 612922"/>
                <a:gd name="connsiteX19" fmla="*/ 668 w 915597"/>
                <a:gd name="connsiteY19" fmla="*/ 277437 h 612922"/>
                <a:gd name="connsiteX20" fmla="*/ 82541 w 915597"/>
                <a:gd name="connsiteY20" fmla="*/ 203735 h 612922"/>
                <a:gd name="connsiteX21" fmla="*/ 83324 w 915597"/>
                <a:gd name="connsiteY21" fmla="*/ 201792 h 612922"/>
                <a:gd name="connsiteX22" fmla="*/ 83324 w 915597"/>
                <a:gd name="connsiteY22" fmla="*/ 201792 h 612922"/>
                <a:gd name="connsiteX23" fmla="*/ 119794 w 915597"/>
                <a:gd name="connsiteY23" fmla="*/ 95954 h 612922"/>
                <a:gd name="connsiteX24" fmla="*/ 297213 w 915597"/>
                <a:gd name="connsiteY24" fmla="*/ 71774 h 612922"/>
                <a:gd name="connsiteX25" fmla="*/ 297253 w 915597"/>
                <a:gd name="connsiteY25" fmla="*/ 71733 h 612922"/>
                <a:gd name="connsiteX26" fmla="*/ 332536 w 915597"/>
                <a:gd name="connsiteY26" fmla="*/ 35367 h 612922"/>
                <a:gd name="connsiteX27" fmla="*/ 476093 w 915597"/>
                <a:gd name="connsiteY27" fmla="*/ 46673 h 612922"/>
                <a:gd name="connsiteX28" fmla="*/ 476730 w 915597"/>
                <a:gd name="connsiteY28" fmla="*/ 45988 h 612922"/>
                <a:gd name="connsiteX29" fmla="*/ 504752 w 915597"/>
                <a:gd name="connsiteY29" fmla="*/ 15911 h 612922"/>
                <a:gd name="connsiteX30" fmla="*/ 545795 w 915597"/>
                <a:gd name="connsiteY30" fmla="*/ 838 h 612922"/>
                <a:gd name="connsiteX31" fmla="*/ 593827 w 915597"/>
                <a:gd name="connsiteY31" fmla="*/ 6306 h 612922"/>
                <a:gd name="connsiteX32" fmla="*/ 631126 w 915597"/>
                <a:gd name="connsiteY32" fmla="*/ 32407 h 612922"/>
                <a:gd name="connsiteX33" fmla="*/ 632239 w 915597"/>
                <a:gd name="connsiteY33" fmla="*/ 33186 h 612922"/>
                <a:gd name="connsiteX34" fmla="*/ 719381 w 915597"/>
                <a:gd name="connsiteY34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24262 w 915597"/>
                <a:gd name="connsiteY14" fmla="*/ 571410 h 612922"/>
                <a:gd name="connsiteX15" fmla="*/ 123625 w 915597"/>
                <a:gd name="connsiteY15" fmla="*/ 501053 h 612922"/>
                <a:gd name="connsiteX16" fmla="*/ 24269 w 915597"/>
                <a:gd name="connsiteY16" fmla="*/ 441178 h 612922"/>
                <a:gd name="connsiteX17" fmla="*/ 45499 w 915597"/>
                <a:gd name="connsiteY17" fmla="*/ 360357 h 612922"/>
                <a:gd name="connsiteX18" fmla="*/ 668 w 915597"/>
                <a:gd name="connsiteY18" fmla="*/ 277437 h 612922"/>
                <a:gd name="connsiteX19" fmla="*/ 82541 w 915597"/>
                <a:gd name="connsiteY19" fmla="*/ 203735 h 612922"/>
                <a:gd name="connsiteX20" fmla="*/ 83324 w 915597"/>
                <a:gd name="connsiteY20" fmla="*/ 201792 h 612922"/>
                <a:gd name="connsiteX21" fmla="*/ 83324 w 915597"/>
                <a:gd name="connsiteY21" fmla="*/ 201792 h 612922"/>
                <a:gd name="connsiteX22" fmla="*/ 119794 w 915597"/>
                <a:gd name="connsiteY22" fmla="*/ 95954 h 612922"/>
                <a:gd name="connsiteX23" fmla="*/ 297213 w 915597"/>
                <a:gd name="connsiteY23" fmla="*/ 71774 h 612922"/>
                <a:gd name="connsiteX24" fmla="*/ 297253 w 915597"/>
                <a:gd name="connsiteY24" fmla="*/ 71733 h 612922"/>
                <a:gd name="connsiteX25" fmla="*/ 332536 w 915597"/>
                <a:gd name="connsiteY25" fmla="*/ 35367 h 612922"/>
                <a:gd name="connsiteX26" fmla="*/ 476093 w 915597"/>
                <a:gd name="connsiteY26" fmla="*/ 46673 h 612922"/>
                <a:gd name="connsiteX27" fmla="*/ 476730 w 915597"/>
                <a:gd name="connsiteY27" fmla="*/ 45988 h 612922"/>
                <a:gd name="connsiteX28" fmla="*/ 504752 w 915597"/>
                <a:gd name="connsiteY28" fmla="*/ 15911 h 612922"/>
                <a:gd name="connsiteX29" fmla="*/ 545795 w 915597"/>
                <a:gd name="connsiteY29" fmla="*/ 838 h 612922"/>
                <a:gd name="connsiteX30" fmla="*/ 593827 w 915597"/>
                <a:gd name="connsiteY30" fmla="*/ 6306 h 612922"/>
                <a:gd name="connsiteX31" fmla="*/ 631126 w 915597"/>
                <a:gd name="connsiteY31" fmla="*/ 32407 h 612922"/>
                <a:gd name="connsiteX32" fmla="*/ 632239 w 915597"/>
                <a:gd name="connsiteY32" fmla="*/ 33186 h 612922"/>
                <a:gd name="connsiteX33" fmla="*/ 719381 w 915597"/>
                <a:gd name="connsiteY33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15597" h="612922">
                  <a:moveTo>
                    <a:pt x="719381" y="459"/>
                  </a:moveTo>
                  <a:cubicBezTo>
                    <a:pt x="730215" y="1296"/>
                    <a:pt x="741025" y="3709"/>
                    <a:pt x="751408" y="7787"/>
                  </a:cubicBezTo>
                  <a:cubicBezTo>
                    <a:pt x="783052" y="20210"/>
                    <a:pt x="805742" y="46219"/>
                    <a:pt x="811838" y="77078"/>
                  </a:cubicBezTo>
                  <a:lnTo>
                    <a:pt x="812172" y="77249"/>
                  </a:lnTo>
                  <a:lnTo>
                    <a:pt x="859887" y="101779"/>
                  </a:lnTo>
                  <a:cubicBezTo>
                    <a:pt x="873222" y="113341"/>
                    <a:pt x="883467" y="127877"/>
                    <a:pt x="889393" y="144328"/>
                  </a:cubicBezTo>
                  <a:cubicBezTo>
                    <a:pt x="898008" y="168210"/>
                    <a:pt x="896780" y="194148"/>
                    <a:pt x="885922" y="217250"/>
                  </a:cubicBezTo>
                  <a:cubicBezTo>
                    <a:pt x="912613" y="248932"/>
                    <a:pt x="921947" y="290002"/>
                    <a:pt x="911279" y="328746"/>
                  </a:cubicBezTo>
                  <a:cubicBezTo>
                    <a:pt x="897098" y="380254"/>
                    <a:pt x="850150" y="418828"/>
                    <a:pt x="792492" y="426344"/>
                  </a:cubicBezTo>
                  <a:cubicBezTo>
                    <a:pt x="792217" y="458494"/>
                    <a:pt x="776702" y="488985"/>
                    <a:pt x="749968" y="509973"/>
                  </a:cubicBezTo>
                  <a:cubicBezTo>
                    <a:pt x="709349" y="541868"/>
                    <a:pt x="650675" y="545967"/>
                    <a:pt x="605188" y="520099"/>
                  </a:cubicBezTo>
                  <a:cubicBezTo>
                    <a:pt x="590477" y="564530"/>
                    <a:pt x="551086" y="598495"/>
                    <a:pt x="501726" y="609316"/>
                  </a:cubicBezTo>
                  <a:cubicBezTo>
                    <a:pt x="443560" y="622065"/>
                    <a:pt x="382854" y="600339"/>
                    <a:pt x="349601" y="554858"/>
                  </a:cubicBezTo>
                  <a:cubicBezTo>
                    <a:pt x="297341" y="573475"/>
                    <a:pt x="266042" y="565893"/>
                    <a:pt x="224262" y="571410"/>
                  </a:cubicBezTo>
                  <a:cubicBezTo>
                    <a:pt x="183273" y="561652"/>
                    <a:pt x="146401" y="537408"/>
                    <a:pt x="123625" y="501053"/>
                  </a:cubicBezTo>
                  <a:cubicBezTo>
                    <a:pt x="78879" y="505832"/>
                    <a:pt x="36863" y="480518"/>
                    <a:pt x="24269" y="441178"/>
                  </a:cubicBezTo>
                  <a:cubicBezTo>
                    <a:pt x="15146" y="412716"/>
                    <a:pt x="23211" y="381998"/>
                    <a:pt x="45499" y="360357"/>
                  </a:cubicBezTo>
                  <a:cubicBezTo>
                    <a:pt x="13876" y="343381"/>
                    <a:pt x="-3735" y="310806"/>
                    <a:pt x="668" y="277437"/>
                  </a:cubicBezTo>
                  <a:cubicBezTo>
                    <a:pt x="5833" y="238366"/>
                    <a:pt x="39827" y="207762"/>
                    <a:pt x="82541" y="203735"/>
                  </a:cubicBezTo>
                  <a:lnTo>
                    <a:pt x="83324" y="201792"/>
                  </a:lnTo>
                  <a:lnTo>
                    <a:pt x="83324" y="201792"/>
                  </a:lnTo>
                  <a:cubicBezTo>
                    <a:pt x="77588" y="163317"/>
                    <a:pt x="90965" y="124516"/>
                    <a:pt x="119794" y="95954"/>
                  </a:cubicBezTo>
                  <a:cubicBezTo>
                    <a:pt x="165345" y="50842"/>
                    <a:pt x="239196" y="40787"/>
                    <a:pt x="297213" y="71774"/>
                  </a:cubicBezTo>
                  <a:cubicBezTo>
                    <a:pt x="297226" y="71760"/>
                    <a:pt x="297240" y="71747"/>
                    <a:pt x="297253" y="71733"/>
                  </a:cubicBezTo>
                  <a:lnTo>
                    <a:pt x="332536" y="35367"/>
                  </a:lnTo>
                  <a:cubicBezTo>
                    <a:pt x="375215" y="8411"/>
                    <a:pt x="435739" y="10403"/>
                    <a:pt x="476093" y="46673"/>
                  </a:cubicBezTo>
                  <a:lnTo>
                    <a:pt x="476730" y="45988"/>
                  </a:lnTo>
                  <a:lnTo>
                    <a:pt x="504752" y="15911"/>
                  </a:lnTo>
                  <a:cubicBezTo>
                    <a:pt x="516722" y="8038"/>
                    <a:pt x="530756" y="2780"/>
                    <a:pt x="545795" y="838"/>
                  </a:cubicBezTo>
                  <a:cubicBezTo>
                    <a:pt x="562347" y="-1304"/>
                    <a:pt x="578889" y="717"/>
                    <a:pt x="593827" y="6306"/>
                  </a:cubicBezTo>
                  <a:lnTo>
                    <a:pt x="631126" y="32407"/>
                  </a:lnTo>
                  <a:lnTo>
                    <a:pt x="632239" y="33186"/>
                  </a:lnTo>
                  <a:cubicBezTo>
                    <a:pt x="654179" y="9637"/>
                    <a:pt x="686881" y="-2050"/>
                    <a:pt x="719381" y="45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75" name="Group 4">
            <a:extLst>
              <a:ext uri="{FF2B5EF4-FFF2-40B4-BE49-F238E27FC236}">
                <a16:creationId xmlns="" xmlns:a16="http://schemas.microsoft.com/office/drawing/2014/main" id="{577C7C80-7753-4B64-88D7-C15AFDDA8806}"/>
              </a:ext>
            </a:extLst>
          </p:cNvPr>
          <p:cNvGrpSpPr/>
          <p:nvPr/>
        </p:nvGrpSpPr>
        <p:grpSpPr>
          <a:xfrm rot="2700000">
            <a:off x="2822484" y="3187599"/>
            <a:ext cx="486909" cy="940840"/>
            <a:chOff x="903020" y="3403687"/>
            <a:chExt cx="1584176" cy="3061053"/>
          </a:xfrm>
          <a:solidFill>
            <a:schemeClr val="accent1"/>
          </a:solidFill>
        </p:grpSpPr>
        <p:sp>
          <p:nvSpPr>
            <p:cNvPr id="76" name="Trapezoid 19">
              <a:extLst>
                <a:ext uri="{FF2B5EF4-FFF2-40B4-BE49-F238E27FC236}">
                  <a16:creationId xmlns="" xmlns:a16="http://schemas.microsoft.com/office/drawing/2014/main" id="{438960CE-11D1-4CEA-8C07-F06041DB3B90}"/>
                </a:ext>
              </a:extLst>
            </p:cNvPr>
            <p:cNvSpPr/>
            <p:nvPr/>
          </p:nvSpPr>
          <p:spPr>
            <a:xfrm>
              <a:off x="1605955" y="5636740"/>
              <a:ext cx="178306" cy="828000"/>
            </a:xfrm>
            <a:prstGeom prst="trapezoid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77" name="Group 16">
              <a:extLst>
                <a:ext uri="{FF2B5EF4-FFF2-40B4-BE49-F238E27FC236}">
                  <a16:creationId xmlns="" xmlns:a16="http://schemas.microsoft.com/office/drawing/2014/main" id="{28A2EF7E-53EE-4D03-81C6-B4BF8C25475E}"/>
                </a:ext>
              </a:extLst>
            </p:cNvPr>
            <p:cNvGrpSpPr/>
            <p:nvPr/>
          </p:nvGrpSpPr>
          <p:grpSpPr>
            <a:xfrm>
              <a:off x="903020" y="3403687"/>
              <a:ext cx="1584176" cy="2282988"/>
              <a:chOff x="967240" y="3289369"/>
              <a:chExt cx="1100200" cy="1585520"/>
            </a:xfrm>
            <a:grpFill/>
          </p:grpSpPr>
          <p:sp>
            <p:nvSpPr>
              <p:cNvPr id="78" name="Freeform 3">
                <a:extLst>
                  <a:ext uri="{FF2B5EF4-FFF2-40B4-BE49-F238E27FC236}">
                    <a16:creationId xmlns="" xmlns:a16="http://schemas.microsoft.com/office/drawing/2014/main" id="{83E673A6-2A90-4A26-9D3C-18DC53FA215B}"/>
                  </a:ext>
                </a:extLst>
              </p:cNvPr>
              <p:cNvSpPr/>
              <p:nvPr/>
            </p:nvSpPr>
            <p:spPr>
              <a:xfrm>
                <a:off x="967240" y="3289369"/>
                <a:ext cx="552481" cy="1585520"/>
              </a:xfrm>
              <a:custGeom>
                <a:avLst/>
                <a:gdLst/>
                <a:ahLst/>
                <a:cxnLst/>
                <a:rect l="l" t="t" r="r" b="b"/>
                <a:pathLst>
                  <a:path w="552481" h="1585520">
                    <a:moveTo>
                      <a:pt x="550099" y="0"/>
                    </a:moveTo>
                    <a:lnTo>
                      <a:pt x="550454" y="236086"/>
                    </a:lnTo>
                    <a:lnTo>
                      <a:pt x="488816" y="193543"/>
                    </a:lnTo>
                    <a:lnTo>
                      <a:pt x="550466" y="244157"/>
                    </a:lnTo>
                    <a:lnTo>
                      <a:pt x="550735" y="423083"/>
                    </a:lnTo>
                    <a:lnTo>
                      <a:pt x="440807" y="347209"/>
                    </a:lnTo>
                    <a:lnTo>
                      <a:pt x="550756" y="437477"/>
                    </a:lnTo>
                    <a:lnTo>
                      <a:pt x="551026" y="616991"/>
                    </a:lnTo>
                    <a:lnTo>
                      <a:pt x="372197" y="491984"/>
                    </a:lnTo>
                    <a:lnTo>
                      <a:pt x="551056" y="637056"/>
                    </a:lnTo>
                    <a:lnTo>
                      <a:pt x="551331" y="819782"/>
                    </a:lnTo>
                    <a:lnTo>
                      <a:pt x="270832" y="619203"/>
                    </a:lnTo>
                    <a:lnTo>
                      <a:pt x="551364" y="841805"/>
                    </a:lnTo>
                    <a:lnTo>
                      <a:pt x="551613" y="1007603"/>
                    </a:lnTo>
                    <a:lnTo>
                      <a:pt x="184579" y="741931"/>
                    </a:lnTo>
                    <a:lnTo>
                      <a:pt x="551646" y="1029766"/>
                    </a:lnTo>
                    <a:lnTo>
                      <a:pt x="551910" y="1205103"/>
                    </a:lnTo>
                    <a:lnTo>
                      <a:pt x="119129" y="889458"/>
                    </a:lnTo>
                    <a:lnTo>
                      <a:pt x="551942" y="1226335"/>
                    </a:lnTo>
                    <a:lnTo>
                      <a:pt x="552201" y="1398749"/>
                    </a:lnTo>
                    <a:lnTo>
                      <a:pt x="184579" y="1132651"/>
                    </a:lnTo>
                    <a:lnTo>
                      <a:pt x="552234" y="1420947"/>
                    </a:lnTo>
                    <a:lnTo>
                      <a:pt x="552481" y="1585328"/>
                    </a:lnTo>
                    <a:cubicBezTo>
                      <a:pt x="331520" y="1590267"/>
                      <a:pt x="189138" y="1499959"/>
                      <a:pt x="103908" y="1357263"/>
                    </a:cubicBezTo>
                    <a:cubicBezTo>
                      <a:pt x="-144138" y="933499"/>
                      <a:pt x="70524" y="593019"/>
                      <a:pt x="550099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9" name="Freeform 18">
                <a:extLst>
                  <a:ext uri="{FF2B5EF4-FFF2-40B4-BE49-F238E27FC236}">
                    <a16:creationId xmlns="" xmlns:a16="http://schemas.microsoft.com/office/drawing/2014/main" id="{43A2E4F5-777C-48F7-909E-9A1F431A95A5}"/>
                  </a:ext>
                </a:extLst>
              </p:cNvPr>
              <p:cNvSpPr/>
              <p:nvPr/>
            </p:nvSpPr>
            <p:spPr>
              <a:xfrm flipH="1">
                <a:off x="1514959" y="3289369"/>
                <a:ext cx="552481" cy="1585520"/>
              </a:xfrm>
              <a:custGeom>
                <a:avLst/>
                <a:gdLst/>
                <a:ahLst/>
                <a:cxnLst/>
                <a:rect l="l" t="t" r="r" b="b"/>
                <a:pathLst>
                  <a:path w="552481" h="1585520">
                    <a:moveTo>
                      <a:pt x="550099" y="0"/>
                    </a:moveTo>
                    <a:lnTo>
                      <a:pt x="550454" y="236086"/>
                    </a:lnTo>
                    <a:lnTo>
                      <a:pt x="488816" y="193543"/>
                    </a:lnTo>
                    <a:lnTo>
                      <a:pt x="550466" y="244157"/>
                    </a:lnTo>
                    <a:lnTo>
                      <a:pt x="550735" y="423083"/>
                    </a:lnTo>
                    <a:lnTo>
                      <a:pt x="440807" y="347209"/>
                    </a:lnTo>
                    <a:lnTo>
                      <a:pt x="550756" y="437477"/>
                    </a:lnTo>
                    <a:lnTo>
                      <a:pt x="551026" y="616991"/>
                    </a:lnTo>
                    <a:lnTo>
                      <a:pt x="372197" y="491984"/>
                    </a:lnTo>
                    <a:lnTo>
                      <a:pt x="551056" y="637056"/>
                    </a:lnTo>
                    <a:lnTo>
                      <a:pt x="551331" y="819782"/>
                    </a:lnTo>
                    <a:lnTo>
                      <a:pt x="270832" y="619203"/>
                    </a:lnTo>
                    <a:lnTo>
                      <a:pt x="551364" y="841805"/>
                    </a:lnTo>
                    <a:lnTo>
                      <a:pt x="551613" y="1007603"/>
                    </a:lnTo>
                    <a:lnTo>
                      <a:pt x="184579" y="741931"/>
                    </a:lnTo>
                    <a:lnTo>
                      <a:pt x="551646" y="1029766"/>
                    </a:lnTo>
                    <a:lnTo>
                      <a:pt x="551910" y="1205103"/>
                    </a:lnTo>
                    <a:lnTo>
                      <a:pt x="119129" y="889458"/>
                    </a:lnTo>
                    <a:lnTo>
                      <a:pt x="551942" y="1226335"/>
                    </a:lnTo>
                    <a:lnTo>
                      <a:pt x="552201" y="1398749"/>
                    </a:lnTo>
                    <a:lnTo>
                      <a:pt x="184579" y="1132651"/>
                    </a:lnTo>
                    <a:lnTo>
                      <a:pt x="552234" y="1420947"/>
                    </a:lnTo>
                    <a:lnTo>
                      <a:pt x="552481" y="1585328"/>
                    </a:lnTo>
                    <a:cubicBezTo>
                      <a:pt x="331520" y="1590267"/>
                      <a:pt x="189138" y="1499959"/>
                      <a:pt x="103908" y="1357263"/>
                    </a:cubicBezTo>
                    <a:cubicBezTo>
                      <a:pt x="-144138" y="933499"/>
                      <a:pt x="70524" y="593019"/>
                      <a:pt x="550099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grpSp>
        <p:nvGrpSpPr>
          <p:cNvPr id="80" name="Group 4">
            <a:extLst>
              <a:ext uri="{FF2B5EF4-FFF2-40B4-BE49-F238E27FC236}">
                <a16:creationId xmlns="" xmlns:a16="http://schemas.microsoft.com/office/drawing/2014/main" id="{076509AF-1F6F-4C56-BDC8-7F1A5093ADD1}"/>
              </a:ext>
            </a:extLst>
          </p:cNvPr>
          <p:cNvGrpSpPr/>
          <p:nvPr/>
        </p:nvGrpSpPr>
        <p:grpSpPr>
          <a:xfrm rot="4205583">
            <a:off x="3932888" y="4987098"/>
            <a:ext cx="466791" cy="901967"/>
            <a:chOff x="903020" y="3403687"/>
            <a:chExt cx="1584176" cy="3061053"/>
          </a:xfrm>
        </p:grpSpPr>
        <p:sp>
          <p:nvSpPr>
            <p:cNvPr id="81" name="Trapezoid 19">
              <a:extLst>
                <a:ext uri="{FF2B5EF4-FFF2-40B4-BE49-F238E27FC236}">
                  <a16:creationId xmlns="" xmlns:a16="http://schemas.microsoft.com/office/drawing/2014/main" id="{32A03E23-6634-46A5-AF79-706C1EB84F53}"/>
                </a:ext>
              </a:extLst>
            </p:cNvPr>
            <p:cNvSpPr/>
            <p:nvPr/>
          </p:nvSpPr>
          <p:spPr>
            <a:xfrm>
              <a:off x="1605955" y="5636740"/>
              <a:ext cx="178306" cy="828000"/>
            </a:xfrm>
            <a:prstGeom prst="trapezoid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82" name="Group 16">
              <a:extLst>
                <a:ext uri="{FF2B5EF4-FFF2-40B4-BE49-F238E27FC236}">
                  <a16:creationId xmlns="" xmlns:a16="http://schemas.microsoft.com/office/drawing/2014/main" id="{74F7D9A1-1FB1-4A99-A336-836AF92F4E09}"/>
                </a:ext>
              </a:extLst>
            </p:cNvPr>
            <p:cNvGrpSpPr/>
            <p:nvPr/>
          </p:nvGrpSpPr>
          <p:grpSpPr>
            <a:xfrm>
              <a:off x="903020" y="3403687"/>
              <a:ext cx="1584176" cy="2282988"/>
              <a:chOff x="967240" y="3289369"/>
              <a:chExt cx="1100200" cy="1585520"/>
            </a:xfrm>
          </p:grpSpPr>
          <p:sp>
            <p:nvSpPr>
              <p:cNvPr id="83" name="Freeform 3">
                <a:extLst>
                  <a:ext uri="{FF2B5EF4-FFF2-40B4-BE49-F238E27FC236}">
                    <a16:creationId xmlns="" xmlns:a16="http://schemas.microsoft.com/office/drawing/2014/main" id="{B315C603-985E-42EC-B2E9-1573BB0EEA5A}"/>
                  </a:ext>
                </a:extLst>
              </p:cNvPr>
              <p:cNvSpPr/>
              <p:nvPr/>
            </p:nvSpPr>
            <p:spPr>
              <a:xfrm>
                <a:off x="967240" y="3289369"/>
                <a:ext cx="552481" cy="1585520"/>
              </a:xfrm>
              <a:custGeom>
                <a:avLst/>
                <a:gdLst/>
                <a:ahLst/>
                <a:cxnLst/>
                <a:rect l="l" t="t" r="r" b="b"/>
                <a:pathLst>
                  <a:path w="552481" h="1585520">
                    <a:moveTo>
                      <a:pt x="550099" y="0"/>
                    </a:moveTo>
                    <a:lnTo>
                      <a:pt x="550454" y="236086"/>
                    </a:lnTo>
                    <a:lnTo>
                      <a:pt x="488816" y="193543"/>
                    </a:lnTo>
                    <a:lnTo>
                      <a:pt x="550466" y="244157"/>
                    </a:lnTo>
                    <a:lnTo>
                      <a:pt x="550735" y="423083"/>
                    </a:lnTo>
                    <a:lnTo>
                      <a:pt x="440807" y="347209"/>
                    </a:lnTo>
                    <a:lnTo>
                      <a:pt x="550756" y="437477"/>
                    </a:lnTo>
                    <a:lnTo>
                      <a:pt x="551026" y="616991"/>
                    </a:lnTo>
                    <a:lnTo>
                      <a:pt x="372197" y="491984"/>
                    </a:lnTo>
                    <a:lnTo>
                      <a:pt x="551056" y="637056"/>
                    </a:lnTo>
                    <a:lnTo>
                      <a:pt x="551331" y="819782"/>
                    </a:lnTo>
                    <a:lnTo>
                      <a:pt x="270832" y="619203"/>
                    </a:lnTo>
                    <a:lnTo>
                      <a:pt x="551364" y="841805"/>
                    </a:lnTo>
                    <a:lnTo>
                      <a:pt x="551613" y="1007603"/>
                    </a:lnTo>
                    <a:lnTo>
                      <a:pt x="184579" y="741931"/>
                    </a:lnTo>
                    <a:lnTo>
                      <a:pt x="551646" y="1029766"/>
                    </a:lnTo>
                    <a:lnTo>
                      <a:pt x="551910" y="1205103"/>
                    </a:lnTo>
                    <a:lnTo>
                      <a:pt x="119129" y="889458"/>
                    </a:lnTo>
                    <a:lnTo>
                      <a:pt x="551942" y="1226335"/>
                    </a:lnTo>
                    <a:lnTo>
                      <a:pt x="552201" y="1398749"/>
                    </a:lnTo>
                    <a:lnTo>
                      <a:pt x="184579" y="1132651"/>
                    </a:lnTo>
                    <a:lnTo>
                      <a:pt x="552234" y="1420947"/>
                    </a:lnTo>
                    <a:lnTo>
                      <a:pt x="552481" y="1585328"/>
                    </a:lnTo>
                    <a:cubicBezTo>
                      <a:pt x="331520" y="1590267"/>
                      <a:pt x="189138" y="1499959"/>
                      <a:pt x="103908" y="1357263"/>
                    </a:cubicBezTo>
                    <a:cubicBezTo>
                      <a:pt x="-144138" y="933499"/>
                      <a:pt x="70524" y="593019"/>
                      <a:pt x="55009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4" name="Freeform 18">
                <a:extLst>
                  <a:ext uri="{FF2B5EF4-FFF2-40B4-BE49-F238E27FC236}">
                    <a16:creationId xmlns="" xmlns:a16="http://schemas.microsoft.com/office/drawing/2014/main" id="{47BC2B7F-727B-4342-9C7D-6DA70151B993}"/>
                  </a:ext>
                </a:extLst>
              </p:cNvPr>
              <p:cNvSpPr/>
              <p:nvPr/>
            </p:nvSpPr>
            <p:spPr>
              <a:xfrm flipH="1">
                <a:off x="1514959" y="3289369"/>
                <a:ext cx="552481" cy="1585520"/>
              </a:xfrm>
              <a:custGeom>
                <a:avLst/>
                <a:gdLst/>
                <a:ahLst/>
                <a:cxnLst/>
                <a:rect l="l" t="t" r="r" b="b"/>
                <a:pathLst>
                  <a:path w="552481" h="1585520">
                    <a:moveTo>
                      <a:pt x="550099" y="0"/>
                    </a:moveTo>
                    <a:lnTo>
                      <a:pt x="550454" y="236086"/>
                    </a:lnTo>
                    <a:lnTo>
                      <a:pt x="488816" y="193543"/>
                    </a:lnTo>
                    <a:lnTo>
                      <a:pt x="550466" y="244157"/>
                    </a:lnTo>
                    <a:lnTo>
                      <a:pt x="550735" y="423083"/>
                    </a:lnTo>
                    <a:lnTo>
                      <a:pt x="440807" y="347209"/>
                    </a:lnTo>
                    <a:lnTo>
                      <a:pt x="550756" y="437477"/>
                    </a:lnTo>
                    <a:lnTo>
                      <a:pt x="551026" y="616991"/>
                    </a:lnTo>
                    <a:lnTo>
                      <a:pt x="372197" y="491984"/>
                    </a:lnTo>
                    <a:lnTo>
                      <a:pt x="551056" y="637056"/>
                    </a:lnTo>
                    <a:lnTo>
                      <a:pt x="551331" y="819782"/>
                    </a:lnTo>
                    <a:lnTo>
                      <a:pt x="270832" y="619203"/>
                    </a:lnTo>
                    <a:lnTo>
                      <a:pt x="551364" y="841805"/>
                    </a:lnTo>
                    <a:lnTo>
                      <a:pt x="551613" y="1007603"/>
                    </a:lnTo>
                    <a:lnTo>
                      <a:pt x="184579" y="741931"/>
                    </a:lnTo>
                    <a:lnTo>
                      <a:pt x="551646" y="1029766"/>
                    </a:lnTo>
                    <a:lnTo>
                      <a:pt x="551910" y="1205103"/>
                    </a:lnTo>
                    <a:lnTo>
                      <a:pt x="119129" y="889458"/>
                    </a:lnTo>
                    <a:lnTo>
                      <a:pt x="551942" y="1226335"/>
                    </a:lnTo>
                    <a:lnTo>
                      <a:pt x="552201" y="1398749"/>
                    </a:lnTo>
                    <a:lnTo>
                      <a:pt x="184579" y="1132651"/>
                    </a:lnTo>
                    <a:lnTo>
                      <a:pt x="552234" y="1420947"/>
                    </a:lnTo>
                    <a:lnTo>
                      <a:pt x="552481" y="1585328"/>
                    </a:lnTo>
                    <a:cubicBezTo>
                      <a:pt x="331520" y="1590267"/>
                      <a:pt x="189138" y="1499959"/>
                      <a:pt x="103908" y="1357263"/>
                    </a:cubicBezTo>
                    <a:cubicBezTo>
                      <a:pt x="-144138" y="933499"/>
                      <a:pt x="70524" y="593019"/>
                      <a:pt x="550099" y="0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grpSp>
        <p:nvGrpSpPr>
          <p:cNvPr id="85" name="그룹 84">
            <a:extLst>
              <a:ext uri="{FF2B5EF4-FFF2-40B4-BE49-F238E27FC236}">
                <a16:creationId xmlns="" xmlns:a16="http://schemas.microsoft.com/office/drawing/2014/main" id="{C6D30470-F90F-41BC-98D2-085784E3CA28}"/>
              </a:ext>
            </a:extLst>
          </p:cNvPr>
          <p:cNvGrpSpPr/>
          <p:nvPr/>
        </p:nvGrpSpPr>
        <p:grpSpPr>
          <a:xfrm rot="4957589" flipH="1">
            <a:off x="4151087" y="5623440"/>
            <a:ext cx="1046265" cy="1484655"/>
            <a:chOff x="4800500" y="1180556"/>
            <a:chExt cx="2203394" cy="2061065"/>
          </a:xfrm>
        </p:grpSpPr>
        <p:sp>
          <p:nvSpPr>
            <p:cNvPr id="86" name="Freeform 18">
              <a:extLst>
                <a:ext uri="{FF2B5EF4-FFF2-40B4-BE49-F238E27FC236}">
                  <a16:creationId xmlns="" xmlns:a16="http://schemas.microsoft.com/office/drawing/2014/main" id="{77A4857B-9FDD-496D-82E9-7A171FDCE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9545" y="1477329"/>
              <a:ext cx="1574285" cy="1764292"/>
            </a:xfrm>
            <a:custGeom>
              <a:avLst/>
              <a:gdLst>
                <a:gd name="T0" fmla="*/ 1131 w 2400"/>
                <a:gd name="T1" fmla="*/ 40 h 3356"/>
                <a:gd name="T2" fmla="*/ 1129 w 2400"/>
                <a:gd name="T3" fmla="*/ 60 h 3356"/>
                <a:gd name="T4" fmla="*/ 1071 w 2400"/>
                <a:gd name="T5" fmla="*/ 253 h 3356"/>
                <a:gd name="T6" fmla="*/ 1006 w 2400"/>
                <a:gd name="T7" fmla="*/ 665 h 3356"/>
                <a:gd name="T8" fmla="*/ 1020 w 2400"/>
                <a:gd name="T9" fmla="*/ 853 h 3356"/>
                <a:gd name="T10" fmla="*/ 1289 w 2400"/>
                <a:gd name="T11" fmla="*/ 678 h 3356"/>
                <a:gd name="T12" fmla="*/ 1480 w 2400"/>
                <a:gd name="T13" fmla="*/ 327 h 3356"/>
                <a:gd name="T14" fmla="*/ 1409 w 2400"/>
                <a:gd name="T15" fmla="*/ 565 h 3356"/>
                <a:gd name="T16" fmla="*/ 1226 w 2400"/>
                <a:gd name="T17" fmla="*/ 845 h 3356"/>
                <a:gd name="T18" fmla="*/ 1022 w 2400"/>
                <a:gd name="T19" fmla="*/ 1149 h 3356"/>
                <a:gd name="T20" fmla="*/ 1171 w 2400"/>
                <a:gd name="T21" fmla="*/ 1656 h 3356"/>
                <a:gd name="T22" fmla="*/ 1237 w 2400"/>
                <a:gd name="T23" fmla="*/ 1789 h 3356"/>
                <a:gd name="T24" fmla="*/ 1409 w 2400"/>
                <a:gd name="T25" fmla="*/ 1784 h 3356"/>
                <a:gd name="T26" fmla="*/ 1588 w 2400"/>
                <a:gd name="T27" fmla="*/ 1556 h 3356"/>
                <a:gd name="T28" fmla="*/ 1851 w 2400"/>
                <a:gd name="T29" fmla="*/ 893 h 3356"/>
                <a:gd name="T30" fmla="*/ 1953 w 2400"/>
                <a:gd name="T31" fmla="*/ 344 h 3356"/>
                <a:gd name="T32" fmla="*/ 1962 w 2400"/>
                <a:gd name="T33" fmla="*/ 582 h 3356"/>
                <a:gd name="T34" fmla="*/ 1935 w 2400"/>
                <a:gd name="T35" fmla="*/ 882 h 3356"/>
                <a:gd name="T36" fmla="*/ 1960 w 2400"/>
                <a:gd name="T37" fmla="*/ 1240 h 3356"/>
                <a:gd name="T38" fmla="*/ 2217 w 2400"/>
                <a:gd name="T39" fmla="*/ 1069 h 3356"/>
                <a:gd name="T40" fmla="*/ 1993 w 2400"/>
                <a:gd name="T41" fmla="*/ 1294 h 3356"/>
                <a:gd name="T42" fmla="*/ 1757 w 2400"/>
                <a:gd name="T43" fmla="*/ 1500 h 3356"/>
                <a:gd name="T44" fmla="*/ 1584 w 2400"/>
                <a:gd name="T45" fmla="*/ 1814 h 3356"/>
                <a:gd name="T46" fmla="*/ 1555 w 2400"/>
                <a:gd name="T47" fmla="*/ 1931 h 3356"/>
                <a:gd name="T48" fmla="*/ 1824 w 2400"/>
                <a:gd name="T49" fmla="*/ 1924 h 3356"/>
                <a:gd name="T50" fmla="*/ 2244 w 2400"/>
                <a:gd name="T51" fmla="*/ 1718 h 3356"/>
                <a:gd name="T52" fmla="*/ 2377 w 2400"/>
                <a:gd name="T53" fmla="*/ 1620 h 3356"/>
                <a:gd name="T54" fmla="*/ 2089 w 2400"/>
                <a:gd name="T55" fmla="*/ 1947 h 3356"/>
                <a:gd name="T56" fmla="*/ 1815 w 2400"/>
                <a:gd name="T57" fmla="*/ 2073 h 3356"/>
                <a:gd name="T58" fmla="*/ 1564 w 2400"/>
                <a:gd name="T59" fmla="*/ 2124 h 3356"/>
                <a:gd name="T60" fmla="*/ 1426 w 2400"/>
                <a:gd name="T61" fmla="*/ 2360 h 3356"/>
                <a:gd name="T62" fmla="*/ 1422 w 2400"/>
                <a:gd name="T63" fmla="*/ 2785 h 3356"/>
                <a:gd name="T64" fmla="*/ 1400 w 2400"/>
                <a:gd name="T65" fmla="*/ 3356 h 3356"/>
                <a:gd name="T66" fmla="*/ 1144 w 2400"/>
                <a:gd name="T67" fmla="*/ 3124 h 3356"/>
                <a:gd name="T68" fmla="*/ 1200 w 2400"/>
                <a:gd name="T69" fmla="*/ 2647 h 3356"/>
                <a:gd name="T70" fmla="*/ 1166 w 2400"/>
                <a:gd name="T71" fmla="*/ 2158 h 3356"/>
                <a:gd name="T72" fmla="*/ 1011 w 2400"/>
                <a:gd name="T73" fmla="*/ 1822 h 3356"/>
                <a:gd name="T74" fmla="*/ 779 w 2400"/>
                <a:gd name="T75" fmla="*/ 1782 h 3356"/>
                <a:gd name="T76" fmla="*/ 462 w 2400"/>
                <a:gd name="T77" fmla="*/ 1816 h 3356"/>
                <a:gd name="T78" fmla="*/ 124 w 2400"/>
                <a:gd name="T79" fmla="*/ 1724 h 3356"/>
                <a:gd name="T80" fmla="*/ 609 w 2400"/>
                <a:gd name="T81" fmla="*/ 1716 h 3356"/>
                <a:gd name="T82" fmla="*/ 451 w 2400"/>
                <a:gd name="T83" fmla="*/ 1322 h 3356"/>
                <a:gd name="T84" fmla="*/ 71 w 2400"/>
                <a:gd name="T85" fmla="*/ 1191 h 3356"/>
                <a:gd name="T86" fmla="*/ 59 w 2400"/>
                <a:gd name="T87" fmla="*/ 1154 h 3356"/>
                <a:gd name="T88" fmla="*/ 319 w 2400"/>
                <a:gd name="T89" fmla="*/ 1254 h 3356"/>
                <a:gd name="T90" fmla="*/ 477 w 2400"/>
                <a:gd name="T91" fmla="*/ 1229 h 3356"/>
                <a:gd name="T92" fmla="*/ 251 w 2400"/>
                <a:gd name="T93" fmla="*/ 644 h 3356"/>
                <a:gd name="T94" fmla="*/ 220 w 2400"/>
                <a:gd name="T95" fmla="*/ 469 h 3356"/>
                <a:gd name="T96" fmla="*/ 266 w 2400"/>
                <a:gd name="T97" fmla="*/ 604 h 3356"/>
                <a:gd name="T98" fmla="*/ 391 w 2400"/>
                <a:gd name="T99" fmla="*/ 942 h 3356"/>
                <a:gd name="T100" fmla="*/ 404 w 2400"/>
                <a:gd name="T101" fmla="*/ 956 h 3356"/>
                <a:gd name="T102" fmla="*/ 442 w 2400"/>
                <a:gd name="T103" fmla="*/ 889 h 3356"/>
                <a:gd name="T104" fmla="*/ 546 w 2400"/>
                <a:gd name="T105" fmla="*/ 605 h 3356"/>
                <a:gd name="T106" fmla="*/ 517 w 2400"/>
                <a:gd name="T107" fmla="*/ 847 h 3356"/>
                <a:gd name="T108" fmla="*/ 711 w 2400"/>
                <a:gd name="T109" fmla="*/ 1353 h 3356"/>
                <a:gd name="T110" fmla="*/ 937 w 2400"/>
                <a:gd name="T111" fmla="*/ 1160 h 3356"/>
                <a:gd name="T112" fmla="*/ 971 w 2400"/>
                <a:gd name="T113" fmla="*/ 511 h 3356"/>
                <a:gd name="T114" fmla="*/ 1137 w 2400"/>
                <a:gd name="T115" fmla="*/ 0 h 3356"/>
                <a:gd name="connsiteX0" fmla="*/ 4738 w 10000"/>
                <a:gd name="connsiteY0" fmla="*/ 0 h 10714"/>
                <a:gd name="connsiteX1" fmla="*/ 4721 w 10000"/>
                <a:gd name="connsiteY1" fmla="*/ 48 h 10714"/>
                <a:gd name="connsiteX2" fmla="*/ 4713 w 10000"/>
                <a:gd name="connsiteY2" fmla="*/ 80 h 10714"/>
                <a:gd name="connsiteX3" fmla="*/ 4704 w 10000"/>
                <a:gd name="connsiteY3" fmla="*/ 101 h 10714"/>
                <a:gd name="connsiteX4" fmla="*/ 4704 w 10000"/>
                <a:gd name="connsiteY4" fmla="*/ 113 h 10714"/>
                <a:gd name="connsiteX5" fmla="*/ 4713 w 10000"/>
                <a:gd name="connsiteY5" fmla="*/ 119 h 10714"/>
                <a:gd name="connsiteX6" fmla="*/ 4713 w 10000"/>
                <a:gd name="connsiteY6" fmla="*/ 125 h 10714"/>
                <a:gd name="connsiteX7" fmla="*/ 4721 w 10000"/>
                <a:gd name="connsiteY7" fmla="*/ 125 h 10714"/>
                <a:gd name="connsiteX8" fmla="*/ 4721 w 10000"/>
                <a:gd name="connsiteY8" fmla="*/ 125 h 10714"/>
                <a:gd name="connsiteX9" fmla="*/ 4721 w 10000"/>
                <a:gd name="connsiteY9" fmla="*/ 134 h 10714"/>
                <a:gd name="connsiteX10" fmla="*/ 4713 w 10000"/>
                <a:gd name="connsiteY10" fmla="*/ 152 h 10714"/>
                <a:gd name="connsiteX11" fmla="*/ 4704 w 10000"/>
                <a:gd name="connsiteY11" fmla="*/ 179 h 10714"/>
                <a:gd name="connsiteX12" fmla="*/ 4692 w 10000"/>
                <a:gd name="connsiteY12" fmla="*/ 221 h 10714"/>
                <a:gd name="connsiteX13" fmla="*/ 4667 w 10000"/>
                <a:gd name="connsiteY13" fmla="*/ 280 h 10714"/>
                <a:gd name="connsiteX14" fmla="*/ 4629 w 10000"/>
                <a:gd name="connsiteY14" fmla="*/ 364 h 10714"/>
                <a:gd name="connsiteX15" fmla="*/ 4592 w 10000"/>
                <a:gd name="connsiteY15" fmla="*/ 465 h 10714"/>
                <a:gd name="connsiteX16" fmla="*/ 4533 w 10000"/>
                <a:gd name="connsiteY16" fmla="*/ 596 h 10714"/>
                <a:gd name="connsiteX17" fmla="*/ 4463 w 10000"/>
                <a:gd name="connsiteY17" fmla="*/ 754 h 10714"/>
                <a:gd name="connsiteX18" fmla="*/ 4379 w 10000"/>
                <a:gd name="connsiteY18" fmla="*/ 1001 h 10714"/>
                <a:gd name="connsiteX19" fmla="*/ 4321 w 10000"/>
                <a:gd name="connsiteY19" fmla="*/ 1266 h 10714"/>
                <a:gd name="connsiteX20" fmla="*/ 4275 w 10000"/>
                <a:gd name="connsiteY20" fmla="*/ 1538 h 10714"/>
                <a:gd name="connsiteX21" fmla="*/ 4213 w 10000"/>
                <a:gd name="connsiteY21" fmla="*/ 1827 h 10714"/>
                <a:gd name="connsiteX22" fmla="*/ 4204 w 10000"/>
                <a:gd name="connsiteY22" fmla="*/ 1889 h 10714"/>
                <a:gd name="connsiteX23" fmla="*/ 4192 w 10000"/>
                <a:gd name="connsiteY23" fmla="*/ 1982 h 10714"/>
                <a:gd name="connsiteX24" fmla="*/ 4183 w 10000"/>
                <a:gd name="connsiteY24" fmla="*/ 2080 h 10714"/>
                <a:gd name="connsiteX25" fmla="*/ 4175 w 10000"/>
                <a:gd name="connsiteY25" fmla="*/ 2187 h 10714"/>
                <a:gd name="connsiteX26" fmla="*/ 4175 w 10000"/>
                <a:gd name="connsiteY26" fmla="*/ 2297 h 10714"/>
                <a:gd name="connsiteX27" fmla="*/ 4192 w 10000"/>
                <a:gd name="connsiteY27" fmla="*/ 2396 h 10714"/>
                <a:gd name="connsiteX28" fmla="*/ 4213 w 10000"/>
                <a:gd name="connsiteY28" fmla="*/ 2482 h 10714"/>
                <a:gd name="connsiteX29" fmla="*/ 4250 w 10000"/>
                <a:gd name="connsiteY29" fmla="*/ 2542 h 10714"/>
                <a:gd name="connsiteX30" fmla="*/ 4450 w 10000"/>
                <a:gd name="connsiteY30" fmla="*/ 2530 h 10714"/>
                <a:gd name="connsiteX31" fmla="*/ 4646 w 10000"/>
                <a:gd name="connsiteY31" fmla="*/ 2482 h 10714"/>
                <a:gd name="connsiteX32" fmla="*/ 4833 w 10000"/>
                <a:gd name="connsiteY32" fmla="*/ 2405 h 10714"/>
                <a:gd name="connsiteX33" fmla="*/ 5025 w 10000"/>
                <a:gd name="connsiteY33" fmla="*/ 2297 h 10714"/>
                <a:gd name="connsiteX34" fmla="*/ 5200 w 10000"/>
                <a:gd name="connsiteY34" fmla="*/ 2172 h 10714"/>
                <a:gd name="connsiteX35" fmla="*/ 5371 w 10000"/>
                <a:gd name="connsiteY35" fmla="*/ 2020 h 10714"/>
                <a:gd name="connsiteX36" fmla="*/ 5533 w 10000"/>
                <a:gd name="connsiteY36" fmla="*/ 1859 h 10714"/>
                <a:gd name="connsiteX37" fmla="*/ 5683 w 10000"/>
                <a:gd name="connsiteY37" fmla="*/ 1690 h 10714"/>
                <a:gd name="connsiteX38" fmla="*/ 5829 w 10000"/>
                <a:gd name="connsiteY38" fmla="*/ 1511 h 10714"/>
                <a:gd name="connsiteX39" fmla="*/ 5954 w 10000"/>
                <a:gd name="connsiteY39" fmla="*/ 1326 h 10714"/>
                <a:gd name="connsiteX40" fmla="*/ 6071 w 10000"/>
                <a:gd name="connsiteY40" fmla="*/ 1147 h 10714"/>
                <a:gd name="connsiteX41" fmla="*/ 6167 w 10000"/>
                <a:gd name="connsiteY41" fmla="*/ 974 h 10714"/>
                <a:gd name="connsiteX42" fmla="*/ 6213 w 10000"/>
                <a:gd name="connsiteY42" fmla="*/ 974 h 10714"/>
                <a:gd name="connsiteX43" fmla="*/ 6213 w 10000"/>
                <a:gd name="connsiteY43" fmla="*/ 992 h 10714"/>
                <a:gd name="connsiteX44" fmla="*/ 6138 w 10000"/>
                <a:gd name="connsiteY44" fmla="*/ 1165 h 10714"/>
                <a:gd name="connsiteX45" fmla="*/ 6054 w 10000"/>
                <a:gd name="connsiteY45" fmla="*/ 1344 h 10714"/>
                <a:gd name="connsiteX46" fmla="*/ 5963 w 10000"/>
                <a:gd name="connsiteY46" fmla="*/ 1517 h 10714"/>
                <a:gd name="connsiteX47" fmla="*/ 5871 w 10000"/>
                <a:gd name="connsiteY47" fmla="*/ 1684 h 10714"/>
                <a:gd name="connsiteX48" fmla="*/ 5775 w 10000"/>
                <a:gd name="connsiteY48" fmla="*/ 1847 h 10714"/>
                <a:gd name="connsiteX49" fmla="*/ 5667 w 10000"/>
                <a:gd name="connsiteY49" fmla="*/ 1999 h 10714"/>
                <a:gd name="connsiteX50" fmla="*/ 5554 w 10000"/>
                <a:gd name="connsiteY50" fmla="*/ 2145 h 10714"/>
                <a:gd name="connsiteX51" fmla="*/ 5417 w 10000"/>
                <a:gd name="connsiteY51" fmla="*/ 2279 h 10714"/>
                <a:gd name="connsiteX52" fmla="*/ 5275 w 10000"/>
                <a:gd name="connsiteY52" fmla="*/ 2411 h 10714"/>
                <a:gd name="connsiteX53" fmla="*/ 5108 w 10000"/>
                <a:gd name="connsiteY53" fmla="*/ 2518 h 10714"/>
                <a:gd name="connsiteX54" fmla="*/ 4917 w 10000"/>
                <a:gd name="connsiteY54" fmla="*/ 2616 h 10714"/>
                <a:gd name="connsiteX55" fmla="*/ 4704 w 10000"/>
                <a:gd name="connsiteY55" fmla="*/ 2703 h 10714"/>
                <a:gd name="connsiteX56" fmla="*/ 4479 w 10000"/>
                <a:gd name="connsiteY56" fmla="*/ 2768 h 10714"/>
                <a:gd name="connsiteX57" fmla="*/ 4213 w 10000"/>
                <a:gd name="connsiteY57" fmla="*/ 2813 h 10714"/>
                <a:gd name="connsiteX58" fmla="*/ 4221 w 10000"/>
                <a:gd name="connsiteY58" fmla="*/ 3126 h 10714"/>
                <a:gd name="connsiteX59" fmla="*/ 4258 w 10000"/>
                <a:gd name="connsiteY59" fmla="*/ 3424 h 10714"/>
                <a:gd name="connsiteX60" fmla="*/ 4321 w 10000"/>
                <a:gd name="connsiteY60" fmla="*/ 3707 h 10714"/>
                <a:gd name="connsiteX61" fmla="*/ 4404 w 10000"/>
                <a:gd name="connsiteY61" fmla="*/ 3975 h 10714"/>
                <a:gd name="connsiteX62" fmla="*/ 4508 w 10000"/>
                <a:gd name="connsiteY62" fmla="*/ 4231 h 10714"/>
                <a:gd name="connsiteX63" fmla="*/ 4621 w 10000"/>
                <a:gd name="connsiteY63" fmla="*/ 4476 h 10714"/>
                <a:gd name="connsiteX64" fmla="*/ 4750 w 10000"/>
                <a:gd name="connsiteY64" fmla="*/ 4708 h 10714"/>
                <a:gd name="connsiteX65" fmla="*/ 4879 w 10000"/>
                <a:gd name="connsiteY65" fmla="*/ 4934 h 10714"/>
                <a:gd name="connsiteX66" fmla="*/ 4917 w 10000"/>
                <a:gd name="connsiteY66" fmla="*/ 4988 h 10714"/>
                <a:gd name="connsiteX67" fmla="*/ 4950 w 10000"/>
                <a:gd name="connsiteY67" fmla="*/ 5054 h 10714"/>
                <a:gd name="connsiteX68" fmla="*/ 4996 w 10000"/>
                <a:gd name="connsiteY68" fmla="*/ 5125 h 10714"/>
                <a:gd name="connsiteX69" fmla="*/ 5038 w 10000"/>
                <a:gd name="connsiteY69" fmla="*/ 5200 h 10714"/>
                <a:gd name="connsiteX70" fmla="*/ 5092 w 10000"/>
                <a:gd name="connsiteY70" fmla="*/ 5271 h 10714"/>
                <a:gd name="connsiteX71" fmla="*/ 5154 w 10000"/>
                <a:gd name="connsiteY71" fmla="*/ 5331 h 10714"/>
                <a:gd name="connsiteX72" fmla="*/ 5229 w 10000"/>
                <a:gd name="connsiteY72" fmla="*/ 5384 h 10714"/>
                <a:gd name="connsiteX73" fmla="*/ 5313 w 10000"/>
                <a:gd name="connsiteY73" fmla="*/ 5423 h 10714"/>
                <a:gd name="connsiteX74" fmla="*/ 5413 w 10000"/>
                <a:gd name="connsiteY74" fmla="*/ 5438 h 10714"/>
                <a:gd name="connsiteX75" fmla="*/ 5517 w 10000"/>
                <a:gd name="connsiteY75" fmla="*/ 5435 h 10714"/>
                <a:gd name="connsiteX76" fmla="*/ 5704 w 10000"/>
                <a:gd name="connsiteY76" fmla="*/ 5390 h 10714"/>
                <a:gd name="connsiteX77" fmla="*/ 5871 w 10000"/>
                <a:gd name="connsiteY77" fmla="*/ 5316 h 10714"/>
                <a:gd name="connsiteX78" fmla="*/ 6033 w 10000"/>
                <a:gd name="connsiteY78" fmla="*/ 5223 h 10714"/>
                <a:gd name="connsiteX79" fmla="*/ 6167 w 10000"/>
                <a:gd name="connsiteY79" fmla="*/ 5113 h 10714"/>
                <a:gd name="connsiteX80" fmla="*/ 6296 w 10000"/>
                <a:gd name="connsiteY80" fmla="*/ 4994 h 10714"/>
                <a:gd name="connsiteX81" fmla="*/ 6417 w 10000"/>
                <a:gd name="connsiteY81" fmla="*/ 4869 h 10714"/>
                <a:gd name="connsiteX82" fmla="*/ 6525 w 10000"/>
                <a:gd name="connsiteY82" fmla="*/ 4750 h 10714"/>
                <a:gd name="connsiteX83" fmla="*/ 6617 w 10000"/>
                <a:gd name="connsiteY83" fmla="*/ 4636 h 10714"/>
                <a:gd name="connsiteX84" fmla="*/ 6821 w 10000"/>
                <a:gd name="connsiteY84" fmla="*/ 4377 h 10714"/>
                <a:gd name="connsiteX85" fmla="*/ 7017 w 10000"/>
                <a:gd name="connsiteY85" fmla="*/ 4085 h 10714"/>
                <a:gd name="connsiteX86" fmla="*/ 7213 w 10000"/>
                <a:gd name="connsiteY86" fmla="*/ 3766 h 10714"/>
                <a:gd name="connsiteX87" fmla="*/ 7396 w 10000"/>
                <a:gd name="connsiteY87" fmla="*/ 3418 h 10714"/>
                <a:gd name="connsiteX88" fmla="*/ 7563 w 10000"/>
                <a:gd name="connsiteY88" fmla="*/ 3051 h 10714"/>
                <a:gd name="connsiteX89" fmla="*/ 7713 w 10000"/>
                <a:gd name="connsiteY89" fmla="*/ 2661 h 10714"/>
                <a:gd name="connsiteX90" fmla="*/ 7850 w 10000"/>
                <a:gd name="connsiteY90" fmla="*/ 2253 h 10714"/>
                <a:gd name="connsiteX91" fmla="*/ 7950 w 10000"/>
                <a:gd name="connsiteY91" fmla="*/ 1830 h 10714"/>
                <a:gd name="connsiteX92" fmla="*/ 8025 w 10000"/>
                <a:gd name="connsiteY92" fmla="*/ 1397 h 10714"/>
                <a:gd name="connsiteX93" fmla="*/ 8071 w 10000"/>
                <a:gd name="connsiteY93" fmla="*/ 954 h 10714"/>
                <a:gd name="connsiteX94" fmla="*/ 8108 w 10000"/>
                <a:gd name="connsiteY94" fmla="*/ 974 h 10714"/>
                <a:gd name="connsiteX95" fmla="*/ 8138 w 10000"/>
                <a:gd name="connsiteY95" fmla="*/ 1025 h 10714"/>
                <a:gd name="connsiteX96" fmla="*/ 8163 w 10000"/>
                <a:gd name="connsiteY96" fmla="*/ 1100 h 10714"/>
                <a:gd name="connsiteX97" fmla="*/ 8175 w 10000"/>
                <a:gd name="connsiteY97" fmla="*/ 1198 h 10714"/>
                <a:gd name="connsiteX98" fmla="*/ 8183 w 10000"/>
                <a:gd name="connsiteY98" fmla="*/ 1311 h 10714"/>
                <a:gd name="connsiteX99" fmla="*/ 8183 w 10000"/>
                <a:gd name="connsiteY99" fmla="*/ 1442 h 10714"/>
                <a:gd name="connsiteX100" fmla="*/ 8183 w 10000"/>
                <a:gd name="connsiteY100" fmla="*/ 1582 h 10714"/>
                <a:gd name="connsiteX101" fmla="*/ 8175 w 10000"/>
                <a:gd name="connsiteY101" fmla="*/ 1734 h 10714"/>
                <a:gd name="connsiteX102" fmla="*/ 8163 w 10000"/>
                <a:gd name="connsiteY102" fmla="*/ 1889 h 10714"/>
                <a:gd name="connsiteX103" fmla="*/ 8146 w 10000"/>
                <a:gd name="connsiteY103" fmla="*/ 2047 h 10714"/>
                <a:gd name="connsiteX104" fmla="*/ 8121 w 10000"/>
                <a:gd name="connsiteY104" fmla="*/ 2205 h 10714"/>
                <a:gd name="connsiteX105" fmla="*/ 8108 w 10000"/>
                <a:gd name="connsiteY105" fmla="*/ 2357 h 10714"/>
                <a:gd name="connsiteX106" fmla="*/ 8083 w 10000"/>
                <a:gd name="connsiteY106" fmla="*/ 2497 h 10714"/>
                <a:gd name="connsiteX107" fmla="*/ 8063 w 10000"/>
                <a:gd name="connsiteY107" fmla="*/ 2628 h 10714"/>
                <a:gd name="connsiteX108" fmla="*/ 8038 w 10000"/>
                <a:gd name="connsiteY108" fmla="*/ 2741 h 10714"/>
                <a:gd name="connsiteX109" fmla="*/ 8017 w 10000"/>
                <a:gd name="connsiteY109" fmla="*/ 2834 h 10714"/>
                <a:gd name="connsiteX110" fmla="*/ 8000 w 10000"/>
                <a:gd name="connsiteY110" fmla="*/ 2908 h 10714"/>
                <a:gd name="connsiteX111" fmla="*/ 7700 w 10000"/>
                <a:gd name="connsiteY111" fmla="*/ 3754 h 10714"/>
                <a:gd name="connsiteX112" fmla="*/ 7942 w 10000"/>
                <a:gd name="connsiteY112" fmla="*/ 3737 h 10714"/>
                <a:gd name="connsiteX113" fmla="*/ 8167 w 10000"/>
                <a:gd name="connsiteY113" fmla="*/ 3695 h 10714"/>
                <a:gd name="connsiteX114" fmla="*/ 8379 w 10000"/>
                <a:gd name="connsiteY114" fmla="*/ 3635 h 10714"/>
                <a:gd name="connsiteX115" fmla="*/ 8583 w 10000"/>
                <a:gd name="connsiteY115" fmla="*/ 3558 h 10714"/>
                <a:gd name="connsiteX116" fmla="*/ 8767 w 10000"/>
                <a:gd name="connsiteY116" fmla="*/ 3471 h 10714"/>
                <a:gd name="connsiteX117" fmla="*/ 8933 w 10000"/>
                <a:gd name="connsiteY117" fmla="*/ 3376 h 10714"/>
                <a:gd name="connsiteX118" fmla="*/ 9092 w 10000"/>
                <a:gd name="connsiteY118" fmla="*/ 3278 h 10714"/>
                <a:gd name="connsiteX119" fmla="*/ 9238 w 10000"/>
                <a:gd name="connsiteY119" fmla="*/ 3185 h 10714"/>
                <a:gd name="connsiteX120" fmla="*/ 9250 w 10000"/>
                <a:gd name="connsiteY120" fmla="*/ 3230 h 10714"/>
                <a:gd name="connsiteX121" fmla="*/ 9117 w 10000"/>
                <a:gd name="connsiteY121" fmla="*/ 3376 h 10714"/>
                <a:gd name="connsiteX122" fmla="*/ 8954 w 10000"/>
                <a:gd name="connsiteY122" fmla="*/ 3516 h 10714"/>
                <a:gd name="connsiteX123" fmla="*/ 8758 w 10000"/>
                <a:gd name="connsiteY123" fmla="*/ 3641 h 10714"/>
                <a:gd name="connsiteX124" fmla="*/ 8538 w 10000"/>
                <a:gd name="connsiteY124" fmla="*/ 3754 h 10714"/>
                <a:gd name="connsiteX125" fmla="*/ 8304 w 10000"/>
                <a:gd name="connsiteY125" fmla="*/ 3856 h 10714"/>
                <a:gd name="connsiteX126" fmla="*/ 8054 w 10000"/>
                <a:gd name="connsiteY126" fmla="*/ 3945 h 10714"/>
                <a:gd name="connsiteX127" fmla="*/ 7796 w 10000"/>
                <a:gd name="connsiteY127" fmla="*/ 4014 h 10714"/>
                <a:gd name="connsiteX128" fmla="*/ 7533 w 10000"/>
                <a:gd name="connsiteY128" fmla="*/ 4064 h 10714"/>
                <a:gd name="connsiteX129" fmla="*/ 7479 w 10000"/>
                <a:gd name="connsiteY129" fmla="*/ 4184 h 10714"/>
                <a:gd name="connsiteX130" fmla="*/ 7404 w 10000"/>
                <a:gd name="connsiteY130" fmla="*/ 4324 h 10714"/>
                <a:gd name="connsiteX131" fmla="*/ 7321 w 10000"/>
                <a:gd name="connsiteY131" fmla="*/ 4470 h 10714"/>
                <a:gd name="connsiteX132" fmla="*/ 7213 w 10000"/>
                <a:gd name="connsiteY132" fmla="*/ 4628 h 10714"/>
                <a:gd name="connsiteX133" fmla="*/ 7100 w 10000"/>
                <a:gd name="connsiteY133" fmla="*/ 4794 h 10714"/>
                <a:gd name="connsiteX134" fmla="*/ 6979 w 10000"/>
                <a:gd name="connsiteY134" fmla="*/ 4958 h 10714"/>
                <a:gd name="connsiteX135" fmla="*/ 6850 w 10000"/>
                <a:gd name="connsiteY135" fmla="*/ 5113 h 10714"/>
                <a:gd name="connsiteX136" fmla="*/ 6721 w 10000"/>
                <a:gd name="connsiteY136" fmla="*/ 5265 h 10714"/>
                <a:gd name="connsiteX137" fmla="*/ 6600 w 10000"/>
                <a:gd name="connsiteY137" fmla="*/ 5405 h 10714"/>
                <a:gd name="connsiteX138" fmla="*/ 6471 w 10000"/>
                <a:gd name="connsiteY138" fmla="*/ 5530 h 10714"/>
                <a:gd name="connsiteX139" fmla="*/ 6358 w 10000"/>
                <a:gd name="connsiteY139" fmla="*/ 5641 h 10714"/>
                <a:gd name="connsiteX140" fmla="*/ 6250 w 10000"/>
                <a:gd name="connsiteY140" fmla="*/ 5721 h 10714"/>
                <a:gd name="connsiteX141" fmla="*/ 6267 w 10000"/>
                <a:gd name="connsiteY141" fmla="*/ 5781 h 10714"/>
                <a:gd name="connsiteX142" fmla="*/ 6296 w 10000"/>
                <a:gd name="connsiteY142" fmla="*/ 5793 h 10714"/>
                <a:gd name="connsiteX143" fmla="*/ 6479 w 10000"/>
                <a:gd name="connsiteY143" fmla="*/ 5754 h 10714"/>
                <a:gd name="connsiteX144" fmla="*/ 6663 w 10000"/>
                <a:gd name="connsiteY144" fmla="*/ 5736 h 10714"/>
                <a:gd name="connsiteX145" fmla="*/ 6858 w 10000"/>
                <a:gd name="connsiteY145" fmla="*/ 5736 h 10714"/>
                <a:gd name="connsiteX146" fmla="*/ 7046 w 10000"/>
                <a:gd name="connsiteY146" fmla="*/ 5742 h 10714"/>
                <a:gd name="connsiteX147" fmla="*/ 7246 w 10000"/>
                <a:gd name="connsiteY147" fmla="*/ 5748 h 10714"/>
                <a:gd name="connsiteX148" fmla="*/ 7425 w 10000"/>
                <a:gd name="connsiteY148" fmla="*/ 5748 h 10714"/>
                <a:gd name="connsiteX149" fmla="*/ 7600 w 10000"/>
                <a:gd name="connsiteY149" fmla="*/ 5733 h 10714"/>
                <a:gd name="connsiteX150" fmla="*/ 7950 w 10000"/>
                <a:gd name="connsiteY150" fmla="*/ 5673 h 10714"/>
                <a:gd name="connsiteX151" fmla="*/ 8275 w 10000"/>
                <a:gd name="connsiteY151" fmla="*/ 5596 h 10714"/>
                <a:gd name="connsiteX152" fmla="*/ 8579 w 10000"/>
                <a:gd name="connsiteY152" fmla="*/ 5504 h 10714"/>
                <a:gd name="connsiteX153" fmla="*/ 8858 w 10000"/>
                <a:gd name="connsiteY153" fmla="*/ 5390 h 10714"/>
                <a:gd name="connsiteX154" fmla="*/ 9117 w 10000"/>
                <a:gd name="connsiteY154" fmla="*/ 5265 h 10714"/>
                <a:gd name="connsiteX155" fmla="*/ 9350 w 10000"/>
                <a:gd name="connsiteY155" fmla="*/ 5119 h 10714"/>
                <a:gd name="connsiteX156" fmla="*/ 9563 w 10000"/>
                <a:gd name="connsiteY156" fmla="*/ 4967 h 10714"/>
                <a:gd name="connsiteX157" fmla="*/ 9758 w 10000"/>
                <a:gd name="connsiteY157" fmla="*/ 4794 h 10714"/>
                <a:gd name="connsiteX158" fmla="*/ 9933 w 10000"/>
                <a:gd name="connsiteY158" fmla="*/ 4610 h 10714"/>
                <a:gd name="connsiteX159" fmla="*/ 10000 w 10000"/>
                <a:gd name="connsiteY159" fmla="*/ 4648 h 10714"/>
                <a:gd name="connsiteX160" fmla="*/ 10000 w 10000"/>
                <a:gd name="connsiteY160" fmla="*/ 4660 h 10714"/>
                <a:gd name="connsiteX161" fmla="*/ 9904 w 10000"/>
                <a:gd name="connsiteY161" fmla="*/ 4827 h 10714"/>
                <a:gd name="connsiteX162" fmla="*/ 9767 w 10000"/>
                <a:gd name="connsiteY162" fmla="*/ 5000 h 10714"/>
                <a:gd name="connsiteX163" fmla="*/ 9600 w 10000"/>
                <a:gd name="connsiteY163" fmla="*/ 5173 h 10714"/>
                <a:gd name="connsiteX164" fmla="*/ 9404 w 10000"/>
                <a:gd name="connsiteY164" fmla="*/ 5343 h 10714"/>
                <a:gd name="connsiteX165" fmla="*/ 9183 w 10000"/>
                <a:gd name="connsiteY165" fmla="*/ 5504 h 10714"/>
                <a:gd name="connsiteX166" fmla="*/ 8950 w 10000"/>
                <a:gd name="connsiteY166" fmla="*/ 5662 h 10714"/>
                <a:gd name="connsiteX167" fmla="*/ 8704 w 10000"/>
                <a:gd name="connsiteY167" fmla="*/ 5802 h 10714"/>
                <a:gd name="connsiteX168" fmla="*/ 8463 w 10000"/>
                <a:gd name="connsiteY168" fmla="*/ 5927 h 10714"/>
                <a:gd name="connsiteX169" fmla="*/ 8229 w 10000"/>
                <a:gd name="connsiteY169" fmla="*/ 6025 h 10714"/>
                <a:gd name="connsiteX170" fmla="*/ 8000 w 10000"/>
                <a:gd name="connsiteY170" fmla="*/ 6105 h 10714"/>
                <a:gd name="connsiteX171" fmla="*/ 7879 w 10000"/>
                <a:gd name="connsiteY171" fmla="*/ 6132 h 10714"/>
                <a:gd name="connsiteX172" fmla="*/ 7729 w 10000"/>
                <a:gd name="connsiteY172" fmla="*/ 6153 h 10714"/>
                <a:gd name="connsiteX173" fmla="*/ 7563 w 10000"/>
                <a:gd name="connsiteY173" fmla="*/ 6177 h 10714"/>
                <a:gd name="connsiteX174" fmla="*/ 7388 w 10000"/>
                <a:gd name="connsiteY174" fmla="*/ 6198 h 10714"/>
                <a:gd name="connsiteX175" fmla="*/ 7204 w 10000"/>
                <a:gd name="connsiteY175" fmla="*/ 6219 h 10714"/>
                <a:gd name="connsiteX176" fmla="*/ 7017 w 10000"/>
                <a:gd name="connsiteY176" fmla="*/ 6240 h 10714"/>
                <a:gd name="connsiteX177" fmla="*/ 6842 w 10000"/>
                <a:gd name="connsiteY177" fmla="*/ 6263 h 10714"/>
                <a:gd name="connsiteX178" fmla="*/ 6675 w 10000"/>
                <a:gd name="connsiteY178" fmla="*/ 6290 h 10714"/>
                <a:gd name="connsiteX179" fmla="*/ 6517 w 10000"/>
                <a:gd name="connsiteY179" fmla="*/ 6329 h 10714"/>
                <a:gd name="connsiteX180" fmla="*/ 6388 w 10000"/>
                <a:gd name="connsiteY180" fmla="*/ 6365 h 10714"/>
                <a:gd name="connsiteX181" fmla="*/ 6288 w 10000"/>
                <a:gd name="connsiteY181" fmla="*/ 6415 h 10714"/>
                <a:gd name="connsiteX182" fmla="*/ 6213 w 10000"/>
                <a:gd name="connsiteY182" fmla="*/ 6475 h 10714"/>
                <a:gd name="connsiteX183" fmla="*/ 6092 w 10000"/>
                <a:gd name="connsiteY183" fmla="*/ 6648 h 10714"/>
                <a:gd name="connsiteX184" fmla="*/ 6008 w 10000"/>
                <a:gd name="connsiteY184" fmla="*/ 6836 h 10714"/>
                <a:gd name="connsiteX185" fmla="*/ 5942 w 10000"/>
                <a:gd name="connsiteY185" fmla="*/ 7032 h 10714"/>
                <a:gd name="connsiteX186" fmla="*/ 5904 w 10000"/>
                <a:gd name="connsiteY186" fmla="*/ 7232 h 10714"/>
                <a:gd name="connsiteX187" fmla="*/ 5888 w 10000"/>
                <a:gd name="connsiteY187" fmla="*/ 7443 h 10714"/>
                <a:gd name="connsiteX188" fmla="*/ 5879 w 10000"/>
                <a:gd name="connsiteY188" fmla="*/ 7655 h 10714"/>
                <a:gd name="connsiteX189" fmla="*/ 5888 w 10000"/>
                <a:gd name="connsiteY189" fmla="*/ 7867 h 10714"/>
                <a:gd name="connsiteX190" fmla="*/ 5904 w 10000"/>
                <a:gd name="connsiteY190" fmla="*/ 8084 h 10714"/>
                <a:gd name="connsiteX191" fmla="*/ 5925 w 10000"/>
                <a:gd name="connsiteY191" fmla="*/ 8299 h 10714"/>
                <a:gd name="connsiteX192" fmla="*/ 5950 w 10000"/>
                <a:gd name="connsiteY192" fmla="*/ 8510 h 10714"/>
                <a:gd name="connsiteX193" fmla="*/ 5954 w 10000"/>
                <a:gd name="connsiteY193" fmla="*/ 8820 h 10714"/>
                <a:gd name="connsiteX194" fmla="*/ 5933 w 10000"/>
                <a:gd name="connsiteY194" fmla="*/ 9130 h 10714"/>
                <a:gd name="connsiteX195" fmla="*/ 5896 w 10000"/>
                <a:gd name="connsiteY195" fmla="*/ 9428 h 10714"/>
                <a:gd name="connsiteX196" fmla="*/ 5850 w 10000"/>
                <a:gd name="connsiteY196" fmla="*/ 9720 h 10714"/>
                <a:gd name="connsiteX197" fmla="*/ 5756 w 10000"/>
                <a:gd name="connsiteY197" fmla="*/ 10714 h 10714"/>
                <a:gd name="connsiteX198" fmla="*/ 4463 w 10000"/>
                <a:gd name="connsiteY198" fmla="*/ 10000 h 10714"/>
                <a:gd name="connsiteX199" fmla="*/ 4463 w 10000"/>
                <a:gd name="connsiteY199" fmla="*/ 9991 h 10714"/>
                <a:gd name="connsiteX200" fmla="*/ 4546 w 10000"/>
                <a:gd name="connsiteY200" fmla="*/ 9848 h 10714"/>
                <a:gd name="connsiteX201" fmla="*/ 4629 w 10000"/>
                <a:gd name="connsiteY201" fmla="*/ 9687 h 10714"/>
                <a:gd name="connsiteX202" fmla="*/ 4700 w 10000"/>
                <a:gd name="connsiteY202" fmla="*/ 9508 h 10714"/>
                <a:gd name="connsiteX203" fmla="*/ 4767 w 10000"/>
                <a:gd name="connsiteY203" fmla="*/ 9309 h 10714"/>
                <a:gd name="connsiteX204" fmla="*/ 4829 w 10000"/>
                <a:gd name="connsiteY204" fmla="*/ 9097 h 10714"/>
                <a:gd name="connsiteX205" fmla="*/ 4879 w 10000"/>
                <a:gd name="connsiteY205" fmla="*/ 8868 h 10714"/>
                <a:gd name="connsiteX206" fmla="*/ 4917 w 10000"/>
                <a:gd name="connsiteY206" fmla="*/ 8635 h 10714"/>
                <a:gd name="connsiteX207" fmla="*/ 4954 w 10000"/>
                <a:gd name="connsiteY207" fmla="*/ 8391 h 10714"/>
                <a:gd name="connsiteX208" fmla="*/ 4979 w 10000"/>
                <a:gd name="connsiteY208" fmla="*/ 8144 h 10714"/>
                <a:gd name="connsiteX209" fmla="*/ 5000 w 10000"/>
                <a:gd name="connsiteY209" fmla="*/ 7887 h 10714"/>
                <a:gd name="connsiteX210" fmla="*/ 5000 w 10000"/>
                <a:gd name="connsiteY210" fmla="*/ 7634 h 10714"/>
                <a:gd name="connsiteX211" fmla="*/ 5000 w 10000"/>
                <a:gd name="connsiteY211" fmla="*/ 7384 h 10714"/>
                <a:gd name="connsiteX212" fmla="*/ 4979 w 10000"/>
                <a:gd name="connsiteY212" fmla="*/ 7133 h 10714"/>
                <a:gd name="connsiteX213" fmla="*/ 4950 w 10000"/>
                <a:gd name="connsiteY213" fmla="*/ 6892 h 10714"/>
                <a:gd name="connsiteX214" fmla="*/ 4913 w 10000"/>
                <a:gd name="connsiteY214" fmla="*/ 6657 h 10714"/>
                <a:gd name="connsiteX215" fmla="*/ 4858 w 10000"/>
                <a:gd name="connsiteY215" fmla="*/ 6430 h 10714"/>
                <a:gd name="connsiteX216" fmla="*/ 4783 w 10000"/>
                <a:gd name="connsiteY216" fmla="*/ 6219 h 10714"/>
                <a:gd name="connsiteX217" fmla="*/ 4700 w 10000"/>
                <a:gd name="connsiteY217" fmla="*/ 6019 h 10714"/>
                <a:gd name="connsiteX218" fmla="*/ 4600 w 10000"/>
                <a:gd name="connsiteY218" fmla="*/ 5840 h 10714"/>
                <a:gd name="connsiteX219" fmla="*/ 4488 w 10000"/>
                <a:gd name="connsiteY219" fmla="*/ 5682 h 10714"/>
                <a:gd name="connsiteX220" fmla="*/ 4358 w 10000"/>
                <a:gd name="connsiteY220" fmla="*/ 5542 h 10714"/>
                <a:gd name="connsiteX221" fmla="*/ 4213 w 10000"/>
                <a:gd name="connsiteY221" fmla="*/ 5429 h 10714"/>
                <a:gd name="connsiteX222" fmla="*/ 4046 w 10000"/>
                <a:gd name="connsiteY222" fmla="*/ 5343 h 10714"/>
                <a:gd name="connsiteX223" fmla="*/ 3904 w 10000"/>
                <a:gd name="connsiteY223" fmla="*/ 5292 h 10714"/>
                <a:gd name="connsiteX224" fmla="*/ 3746 w 10000"/>
                <a:gd name="connsiteY224" fmla="*/ 5271 h 10714"/>
                <a:gd name="connsiteX225" fmla="*/ 3583 w 10000"/>
                <a:gd name="connsiteY225" fmla="*/ 5271 h 10714"/>
                <a:gd name="connsiteX226" fmla="*/ 3413 w 10000"/>
                <a:gd name="connsiteY226" fmla="*/ 5286 h 10714"/>
                <a:gd name="connsiteX227" fmla="*/ 3246 w 10000"/>
                <a:gd name="connsiteY227" fmla="*/ 5310 h 10714"/>
                <a:gd name="connsiteX228" fmla="*/ 3079 w 10000"/>
                <a:gd name="connsiteY228" fmla="*/ 5343 h 10714"/>
                <a:gd name="connsiteX229" fmla="*/ 2913 w 10000"/>
                <a:gd name="connsiteY229" fmla="*/ 5369 h 10714"/>
                <a:gd name="connsiteX230" fmla="*/ 2750 w 10000"/>
                <a:gd name="connsiteY230" fmla="*/ 5396 h 10714"/>
                <a:gd name="connsiteX231" fmla="*/ 2600 w 10000"/>
                <a:gd name="connsiteY231" fmla="*/ 5411 h 10714"/>
                <a:gd name="connsiteX232" fmla="*/ 2258 w 10000"/>
                <a:gd name="connsiteY232" fmla="*/ 5423 h 10714"/>
                <a:gd name="connsiteX233" fmla="*/ 1925 w 10000"/>
                <a:gd name="connsiteY233" fmla="*/ 5411 h 10714"/>
                <a:gd name="connsiteX234" fmla="*/ 1617 w 10000"/>
                <a:gd name="connsiteY234" fmla="*/ 5384 h 10714"/>
                <a:gd name="connsiteX235" fmla="*/ 1321 w 10000"/>
                <a:gd name="connsiteY235" fmla="*/ 5346 h 10714"/>
                <a:gd name="connsiteX236" fmla="*/ 1033 w 10000"/>
                <a:gd name="connsiteY236" fmla="*/ 5298 h 10714"/>
                <a:gd name="connsiteX237" fmla="*/ 758 w 10000"/>
                <a:gd name="connsiteY237" fmla="*/ 5250 h 10714"/>
                <a:gd name="connsiteX238" fmla="*/ 500 w 10000"/>
                <a:gd name="connsiteY238" fmla="*/ 5197 h 10714"/>
                <a:gd name="connsiteX239" fmla="*/ 517 w 10000"/>
                <a:gd name="connsiteY239" fmla="*/ 5137 h 10714"/>
                <a:gd name="connsiteX240" fmla="*/ 871 w 10000"/>
                <a:gd name="connsiteY240" fmla="*/ 5173 h 10714"/>
                <a:gd name="connsiteX241" fmla="*/ 1221 w 10000"/>
                <a:gd name="connsiteY241" fmla="*/ 5197 h 10714"/>
                <a:gd name="connsiteX242" fmla="*/ 1563 w 10000"/>
                <a:gd name="connsiteY242" fmla="*/ 5206 h 10714"/>
                <a:gd name="connsiteX243" fmla="*/ 1896 w 10000"/>
                <a:gd name="connsiteY243" fmla="*/ 5197 h 10714"/>
                <a:gd name="connsiteX244" fmla="*/ 2221 w 10000"/>
                <a:gd name="connsiteY244" fmla="*/ 5164 h 10714"/>
                <a:gd name="connsiteX245" fmla="*/ 2538 w 10000"/>
                <a:gd name="connsiteY245" fmla="*/ 5113 h 10714"/>
                <a:gd name="connsiteX246" fmla="*/ 2842 w 10000"/>
                <a:gd name="connsiteY246" fmla="*/ 5045 h 10714"/>
                <a:gd name="connsiteX247" fmla="*/ 3129 w 10000"/>
                <a:gd name="connsiteY247" fmla="*/ 4946 h 10714"/>
                <a:gd name="connsiteX248" fmla="*/ 3500 w 10000"/>
                <a:gd name="connsiteY248" fmla="*/ 4815 h 10714"/>
                <a:gd name="connsiteX249" fmla="*/ 2821 w 10000"/>
                <a:gd name="connsiteY249" fmla="*/ 4389 h 10714"/>
                <a:gd name="connsiteX250" fmla="*/ 2213 w 10000"/>
                <a:gd name="connsiteY250" fmla="*/ 3912 h 10714"/>
                <a:gd name="connsiteX251" fmla="*/ 1879 w 10000"/>
                <a:gd name="connsiteY251" fmla="*/ 3939 h 10714"/>
                <a:gd name="connsiteX252" fmla="*/ 1554 w 10000"/>
                <a:gd name="connsiteY252" fmla="*/ 3939 h 10714"/>
                <a:gd name="connsiteX253" fmla="*/ 1258 w 10000"/>
                <a:gd name="connsiteY253" fmla="*/ 3912 h 10714"/>
                <a:gd name="connsiteX254" fmla="*/ 979 w 10000"/>
                <a:gd name="connsiteY254" fmla="*/ 3856 h 10714"/>
                <a:gd name="connsiteX255" fmla="*/ 721 w 10000"/>
                <a:gd name="connsiteY255" fmla="*/ 3775 h 10714"/>
                <a:gd name="connsiteX256" fmla="*/ 496 w 10000"/>
                <a:gd name="connsiteY256" fmla="*/ 3674 h 10714"/>
                <a:gd name="connsiteX257" fmla="*/ 296 w 10000"/>
                <a:gd name="connsiteY257" fmla="*/ 3549 h 10714"/>
                <a:gd name="connsiteX258" fmla="*/ 129 w 10000"/>
                <a:gd name="connsiteY258" fmla="*/ 3403 h 10714"/>
                <a:gd name="connsiteX259" fmla="*/ 0 w 10000"/>
                <a:gd name="connsiteY259" fmla="*/ 3245 h 10714"/>
                <a:gd name="connsiteX260" fmla="*/ 17 w 10000"/>
                <a:gd name="connsiteY260" fmla="*/ 3218 h 10714"/>
                <a:gd name="connsiteX261" fmla="*/ 71 w 10000"/>
                <a:gd name="connsiteY261" fmla="*/ 3245 h 10714"/>
                <a:gd name="connsiteX262" fmla="*/ 138 w 10000"/>
                <a:gd name="connsiteY262" fmla="*/ 3349 h 10714"/>
                <a:gd name="connsiteX263" fmla="*/ 246 w 10000"/>
                <a:gd name="connsiteY263" fmla="*/ 3439 h 10714"/>
                <a:gd name="connsiteX264" fmla="*/ 379 w 10000"/>
                <a:gd name="connsiteY264" fmla="*/ 3528 h 10714"/>
                <a:gd name="connsiteX265" fmla="*/ 538 w 10000"/>
                <a:gd name="connsiteY265" fmla="*/ 3597 h 10714"/>
                <a:gd name="connsiteX266" fmla="*/ 721 w 10000"/>
                <a:gd name="connsiteY266" fmla="*/ 3656 h 10714"/>
                <a:gd name="connsiteX267" fmla="*/ 913 w 10000"/>
                <a:gd name="connsiteY267" fmla="*/ 3701 h 10714"/>
                <a:gd name="connsiteX268" fmla="*/ 1117 w 10000"/>
                <a:gd name="connsiteY268" fmla="*/ 3728 h 10714"/>
                <a:gd name="connsiteX269" fmla="*/ 1329 w 10000"/>
                <a:gd name="connsiteY269" fmla="*/ 3737 h 10714"/>
                <a:gd name="connsiteX270" fmla="*/ 1533 w 10000"/>
                <a:gd name="connsiteY270" fmla="*/ 3734 h 10714"/>
                <a:gd name="connsiteX271" fmla="*/ 1646 w 10000"/>
                <a:gd name="connsiteY271" fmla="*/ 3722 h 10714"/>
                <a:gd name="connsiteX272" fmla="*/ 1746 w 10000"/>
                <a:gd name="connsiteY272" fmla="*/ 3722 h 10714"/>
                <a:gd name="connsiteX273" fmla="*/ 1833 w 10000"/>
                <a:gd name="connsiteY273" fmla="*/ 3710 h 10714"/>
                <a:gd name="connsiteX274" fmla="*/ 1917 w 10000"/>
                <a:gd name="connsiteY274" fmla="*/ 3695 h 10714"/>
                <a:gd name="connsiteX275" fmla="*/ 1988 w 10000"/>
                <a:gd name="connsiteY275" fmla="*/ 3662 h 10714"/>
                <a:gd name="connsiteX276" fmla="*/ 1788 w 10000"/>
                <a:gd name="connsiteY276" fmla="*/ 3391 h 10714"/>
                <a:gd name="connsiteX277" fmla="*/ 1617 w 10000"/>
                <a:gd name="connsiteY277" fmla="*/ 3126 h 10714"/>
                <a:gd name="connsiteX278" fmla="*/ 1454 w 10000"/>
                <a:gd name="connsiteY278" fmla="*/ 2849 h 10714"/>
                <a:gd name="connsiteX279" fmla="*/ 1313 w 10000"/>
                <a:gd name="connsiteY279" fmla="*/ 2563 h 10714"/>
                <a:gd name="connsiteX280" fmla="*/ 1175 w 10000"/>
                <a:gd name="connsiteY280" fmla="*/ 2253 h 10714"/>
                <a:gd name="connsiteX281" fmla="*/ 1046 w 10000"/>
                <a:gd name="connsiteY281" fmla="*/ 1919 h 10714"/>
                <a:gd name="connsiteX282" fmla="*/ 1033 w 10000"/>
                <a:gd name="connsiteY282" fmla="*/ 1859 h 10714"/>
                <a:gd name="connsiteX283" fmla="*/ 1000 w 10000"/>
                <a:gd name="connsiteY283" fmla="*/ 1776 h 10714"/>
                <a:gd name="connsiteX284" fmla="*/ 979 w 10000"/>
                <a:gd name="connsiteY284" fmla="*/ 1684 h 10714"/>
                <a:gd name="connsiteX285" fmla="*/ 950 w 10000"/>
                <a:gd name="connsiteY285" fmla="*/ 1591 h 10714"/>
                <a:gd name="connsiteX286" fmla="*/ 925 w 10000"/>
                <a:gd name="connsiteY286" fmla="*/ 1490 h 10714"/>
                <a:gd name="connsiteX287" fmla="*/ 917 w 10000"/>
                <a:gd name="connsiteY287" fmla="*/ 1397 h 10714"/>
                <a:gd name="connsiteX288" fmla="*/ 917 w 10000"/>
                <a:gd name="connsiteY288" fmla="*/ 1311 h 10714"/>
                <a:gd name="connsiteX289" fmla="*/ 933 w 10000"/>
                <a:gd name="connsiteY289" fmla="*/ 1234 h 10714"/>
                <a:gd name="connsiteX290" fmla="*/ 963 w 10000"/>
                <a:gd name="connsiteY290" fmla="*/ 1180 h 10714"/>
                <a:gd name="connsiteX291" fmla="*/ 1000 w 10000"/>
                <a:gd name="connsiteY291" fmla="*/ 1192 h 10714"/>
                <a:gd name="connsiteX292" fmla="*/ 1033 w 10000"/>
                <a:gd name="connsiteY292" fmla="*/ 1496 h 10714"/>
                <a:gd name="connsiteX293" fmla="*/ 1108 w 10000"/>
                <a:gd name="connsiteY293" fmla="*/ 1800 h 10714"/>
                <a:gd name="connsiteX294" fmla="*/ 1221 w 10000"/>
                <a:gd name="connsiteY294" fmla="*/ 2098 h 10714"/>
                <a:gd name="connsiteX295" fmla="*/ 1358 w 10000"/>
                <a:gd name="connsiteY295" fmla="*/ 2372 h 10714"/>
                <a:gd name="connsiteX296" fmla="*/ 1508 w 10000"/>
                <a:gd name="connsiteY296" fmla="*/ 2628 h 10714"/>
                <a:gd name="connsiteX297" fmla="*/ 1646 w 10000"/>
                <a:gd name="connsiteY297" fmla="*/ 2795 h 10714"/>
                <a:gd name="connsiteX298" fmla="*/ 1629 w 10000"/>
                <a:gd name="connsiteY298" fmla="*/ 2801 h 10714"/>
                <a:gd name="connsiteX299" fmla="*/ 1629 w 10000"/>
                <a:gd name="connsiteY299" fmla="*/ 2807 h 10714"/>
                <a:gd name="connsiteX300" fmla="*/ 1638 w 10000"/>
                <a:gd name="connsiteY300" fmla="*/ 2813 h 10714"/>
                <a:gd name="connsiteX301" fmla="*/ 1646 w 10000"/>
                <a:gd name="connsiteY301" fmla="*/ 2816 h 10714"/>
                <a:gd name="connsiteX302" fmla="*/ 1663 w 10000"/>
                <a:gd name="connsiteY302" fmla="*/ 2822 h 10714"/>
                <a:gd name="connsiteX303" fmla="*/ 1667 w 10000"/>
                <a:gd name="connsiteY303" fmla="*/ 2834 h 10714"/>
                <a:gd name="connsiteX304" fmla="*/ 1675 w 10000"/>
                <a:gd name="connsiteY304" fmla="*/ 2840 h 10714"/>
                <a:gd name="connsiteX305" fmla="*/ 1683 w 10000"/>
                <a:gd name="connsiteY305" fmla="*/ 2849 h 10714"/>
                <a:gd name="connsiteX306" fmla="*/ 1683 w 10000"/>
                <a:gd name="connsiteY306" fmla="*/ 2843 h 10714"/>
                <a:gd name="connsiteX307" fmla="*/ 1675 w 10000"/>
                <a:gd name="connsiteY307" fmla="*/ 2840 h 10714"/>
                <a:gd name="connsiteX308" fmla="*/ 1675 w 10000"/>
                <a:gd name="connsiteY308" fmla="*/ 2840 h 10714"/>
                <a:gd name="connsiteX309" fmla="*/ 1646 w 10000"/>
                <a:gd name="connsiteY309" fmla="*/ 2795 h 10714"/>
                <a:gd name="connsiteX310" fmla="*/ 1746 w 10000"/>
                <a:gd name="connsiteY310" fmla="*/ 2741 h 10714"/>
                <a:gd name="connsiteX311" fmla="*/ 1842 w 10000"/>
                <a:gd name="connsiteY311" fmla="*/ 2649 h 10714"/>
                <a:gd name="connsiteX312" fmla="*/ 1933 w 10000"/>
                <a:gd name="connsiteY312" fmla="*/ 2542 h 10714"/>
                <a:gd name="connsiteX313" fmla="*/ 2017 w 10000"/>
                <a:gd name="connsiteY313" fmla="*/ 2411 h 10714"/>
                <a:gd name="connsiteX314" fmla="*/ 2092 w 10000"/>
                <a:gd name="connsiteY314" fmla="*/ 2265 h 10714"/>
                <a:gd name="connsiteX315" fmla="*/ 2163 w 10000"/>
                <a:gd name="connsiteY315" fmla="*/ 2113 h 10714"/>
                <a:gd name="connsiteX316" fmla="*/ 2221 w 10000"/>
                <a:gd name="connsiteY316" fmla="*/ 1955 h 10714"/>
                <a:gd name="connsiteX317" fmla="*/ 2275 w 10000"/>
                <a:gd name="connsiteY317" fmla="*/ 1803 h 10714"/>
                <a:gd name="connsiteX318" fmla="*/ 2321 w 10000"/>
                <a:gd name="connsiteY318" fmla="*/ 1657 h 10714"/>
                <a:gd name="connsiteX319" fmla="*/ 2329 w 10000"/>
                <a:gd name="connsiteY319" fmla="*/ 1853 h 10714"/>
                <a:gd name="connsiteX320" fmla="*/ 2321 w 10000"/>
                <a:gd name="connsiteY320" fmla="*/ 2032 h 10714"/>
                <a:gd name="connsiteX321" fmla="*/ 2283 w 10000"/>
                <a:gd name="connsiteY321" fmla="*/ 2199 h 10714"/>
                <a:gd name="connsiteX322" fmla="*/ 2229 w 10000"/>
                <a:gd name="connsiteY322" fmla="*/ 2366 h 10714"/>
                <a:gd name="connsiteX323" fmla="*/ 2154 w 10000"/>
                <a:gd name="connsiteY323" fmla="*/ 2524 h 10714"/>
                <a:gd name="connsiteX324" fmla="*/ 2046 w 10000"/>
                <a:gd name="connsiteY324" fmla="*/ 2682 h 10714"/>
                <a:gd name="connsiteX325" fmla="*/ 1796 w 10000"/>
                <a:gd name="connsiteY325" fmla="*/ 3027 h 10714"/>
                <a:gd name="connsiteX326" fmla="*/ 2054 w 10000"/>
                <a:gd name="connsiteY326" fmla="*/ 3305 h 10714"/>
                <a:gd name="connsiteX327" fmla="*/ 2333 w 10000"/>
                <a:gd name="connsiteY327" fmla="*/ 3564 h 10714"/>
                <a:gd name="connsiteX328" fmla="*/ 2638 w 10000"/>
                <a:gd name="connsiteY328" fmla="*/ 3808 h 10714"/>
                <a:gd name="connsiteX329" fmla="*/ 2963 w 10000"/>
                <a:gd name="connsiteY329" fmla="*/ 4032 h 10714"/>
                <a:gd name="connsiteX330" fmla="*/ 4129 w 10000"/>
                <a:gd name="connsiteY330" fmla="*/ 4610 h 10714"/>
                <a:gd name="connsiteX331" fmla="*/ 4167 w 10000"/>
                <a:gd name="connsiteY331" fmla="*/ 4589 h 10714"/>
                <a:gd name="connsiteX332" fmla="*/ 4071 w 10000"/>
                <a:gd name="connsiteY332" fmla="*/ 4333 h 10714"/>
                <a:gd name="connsiteX333" fmla="*/ 3996 w 10000"/>
                <a:gd name="connsiteY333" fmla="*/ 4058 h 10714"/>
                <a:gd name="connsiteX334" fmla="*/ 3933 w 10000"/>
                <a:gd name="connsiteY334" fmla="*/ 3760 h 10714"/>
                <a:gd name="connsiteX335" fmla="*/ 3904 w 10000"/>
                <a:gd name="connsiteY335" fmla="*/ 3456 h 10714"/>
                <a:gd name="connsiteX336" fmla="*/ 3879 w 10000"/>
                <a:gd name="connsiteY336" fmla="*/ 3138 h 10714"/>
                <a:gd name="connsiteX337" fmla="*/ 3879 w 10000"/>
                <a:gd name="connsiteY337" fmla="*/ 2813 h 10714"/>
                <a:gd name="connsiteX338" fmla="*/ 3896 w 10000"/>
                <a:gd name="connsiteY338" fmla="*/ 2485 h 10714"/>
                <a:gd name="connsiteX339" fmla="*/ 3933 w 10000"/>
                <a:gd name="connsiteY339" fmla="*/ 2160 h 10714"/>
                <a:gd name="connsiteX340" fmla="*/ 3988 w 10000"/>
                <a:gd name="connsiteY340" fmla="*/ 1836 h 10714"/>
                <a:gd name="connsiteX341" fmla="*/ 4046 w 10000"/>
                <a:gd name="connsiteY341" fmla="*/ 1523 h 10714"/>
                <a:gd name="connsiteX342" fmla="*/ 4129 w 10000"/>
                <a:gd name="connsiteY342" fmla="*/ 1219 h 10714"/>
                <a:gd name="connsiteX343" fmla="*/ 4229 w 10000"/>
                <a:gd name="connsiteY343" fmla="*/ 933 h 10714"/>
                <a:gd name="connsiteX344" fmla="*/ 4333 w 10000"/>
                <a:gd name="connsiteY344" fmla="*/ 662 h 10714"/>
                <a:gd name="connsiteX345" fmla="*/ 4454 w 10000"/>
                <a:gd name="connsiteY345" fmla="*/ 417 h 10714"/>
                <a:gd name="connsiteX346" fmla="*/ 4583 w 10000"/>
                <a:gd name="connsiteY346" fmla="*/ 194 h 10714"/>
                <a:gd name="connsiteX347" fmla="*/ 4738 w 10000"/>
                <a:gd name="connsiteY347" fmla="*/ 0 h 10714"/>
                <a:gd name="connsiteX0" fmla="*/ 4738 w 10000"/>
                <a:gd name="connsiteY0" fmla="*/ 0 h 10714"/>
                <a:gd name="connsiteX1" fmla="*/ 4721 w 10000"/>
                <a:gd name="connsiteY1" fmla="*/ 48 h 10714"/>
                <a:gd name="connsiteX2" fmla="*/ 4713 w 10000"/>
                <a:gd name="connsiteY2" fmla="*/ 80 h 10714"/>
                <a:gd name="connsiteX3" fmla="*/ 4704 w 10000"/>
                <a:gd name="connsiteY3" fmla="*/ 101 h 10714"/>
                <a:gd name="connsiteX4" fmla="*/ 4704 w 10000"/>
                <a:gd name="connsiteY4" fmla="*/ 113 h 10714"/>
                <a:gd name="connsiteX5" fmla="*/ 4713 w 10000"/>
                <a:gd name="connsiteY5" fmla="*/ 119 h 10714"/>
                <a:gd name="connsiteX6" fmla="*/ 4713 w 10000"/>
                <a:gd name="connsiteY6" fmla="*/ 125 h 10714"/>
                <a:gd name="connsiteX7" fmla="*/ 4721 w 10000"/>
                <a:gd name="connsiteY7" fmla="*/ 125 h 10714"/>
                <a:gd name="connsiteX8" fmla="*/ 4721 w 10000"/>
                <a:gd name="connsiteY8" fmla="*/ 125 h 10714"/>
                <a:gd name="connsiteX9" fmla="*/ 4721 w 10000"/>
                <a:gd name="connsiteY9" fmla="*/ 134 h 10714"/>
                <a:gd name="connsiteX10" fmla="*/ 4713 w 10000"/>
                <a:gd name="connsiteY10" fmla="*/ 152 h 10714"/>
                <a:gd name="connsiteX11" fmla="*/ 4704 w 10000"/>
                <a:gd name="connsiteY11" fmla="*/ 179 h 10714"/>
                <a:gd name="connsiteX12" fmla="*/ 4692 w 10000"/>
                <a:gd name="connsiteY12" fmla="*/ 221 h 10714"/>
                <a:gd name="connsiteX13" fmla="*/ 4667 w 10000"/>
                <a:gd name="connsiteY13" fmla="*/ 280 h 10714"/>
                <a:gd name="connsiteX14" fmla="*/ 4629 w 10000"/>
                <a:gd name="connsiteY14" fmla="*/ 364 h 10714"/>
                <a:gd name="connsiteX15" fmla="*/ 4592 w 10000"/>
                <a:gd name="connsiteY15" fmla="*/ 465 h 10714"/>
                <a:gd name="connsiteX16" fmla="*/ 4533 w 10000"/>
                <a:gd name="connsiteY16" fmla="*/ 596 h 10714"/>
                <a:gd name="connsiteX17" fmla="*/ 4463 w 10000"/>
                <a:gd name="connsiteY17" fmla="*/ 754 h 10714"/>
                <a:gd name="connsiteX18" fmla="*/ 4379 w 10000"/>
                <a:gd name="connsiteY18" fmla="*/ 1001 h 10714"/>
                <a:gd name="connsiteX19" fmla="*/ 4321 w 10000"/>
                <a:gd name="connsiteY19" fmla="*/ 1266 h 10714"/>
                <a:gd name="connsiteX20" fmla="*/ 4275 w 10000"/>
                <a:gd name="connsiteY20" fmla="*/ 1538 h 10714"/>
                <a:gd name="connsiteX21" fmla="*/ 4213 w 10000"/>
                <a:gd name="connsiteY21" fmla="*/ 1827 h 10714"/>
                <a:gd name="connsiteX22" fmla="*/ 4204 w 10000"/>
                <a:gd name="connsiteY22" fmla="*/ 1889 h 10714"/>
                <a:gd name="connsiteX23" fmla="*/ 4192 w 10000"/>
                <a:gd name="connsiteY23" fmla="*/ 1982 h 10714"/>
                <a:gd name="connsiteX24" fmla="*/ 4183 w 10000"/>
                <a:gd name="connsiteY24" fmla="*/ 2080 h 10714"/>
                <a:gd name="connsiteX25" fmla="*/ 4175 w 10000"/>
                <a:gd name="connsiteY25" fmla="*/ 2187 h 10714"/>
                <a:gd name="connsiteX26" fmla="*/ 4175 w 10000"/>
                <a:gd name="connsiteY26" fmla="*/ 2297 h 10714"/>
                <a:gd name="connsiteX27" fmla="*/ 4192 w 10000"/>
                <a:gd name="connsiteY27" fmla="*/ 2396 h 10714"/>
                <a:gd name="connsiteX28" fmla="*/ 4213 w 10000"/>
                <a:gd name="connsiteY28" fmla="*/ 2482 h 10714"/>
                <a:gd name="connsiteX29" fmla="*/ 4250 w 10000"/>
                <a:gd name="connsiteY29" fmla="*/ 2542 h 10714"/>
                <a:gd name="connsiteX30" fmla="*/ 4450 w 10000"/>
                <a:gd name="connsiteY30" fmla="*/ 2530 h 10714"/>
                <a:gd name="connsiteX31" fmla="*/ 4646 w 10000"/>
                <a:gd name="connsiteY31" fmla="*/ 2482 h 10714"/>
                <a:gd name="connsiteX32" fmla="*/ 4833 w 10000"/>
                <a:gd name="connsiteY32" fmla="*/ 2405 h 10714"/>
                <a:gd name="connsiteX33" fmla="*/ 5025 w 10000"/>
                <a:gd name="connsiteY33" fmla="*/ 2297 h 10714"/>
                <a:gd name="connsiteX34" fmla="*/ 5200 w 10000"/>
                <a:gd name="connsiteY34" fmla="*/ 2172 h 10714"/>
                <a:gd name="connsiteX35" fmla="*/ 5371 w 10000"/>
                <a:gd name="connsiteY35" fmla="*/ 2020 h 10714"/>
                <a:gd name="connsiteX36" fmla="*/ 5533 w 10000"/>
                <a:gd name="connsiteY36" fmla="*/ 1859 h 10714"/>
                <a:gd name="connsiteX37" fmla="*/ 5683 w 10000"/>
                <a:gd name="connsiteY37" fmla="*/ 1690 h 10714"/>
                <a:gd name="connsiteX38" fmla="*/ 5829 w 10000"/>
                <a:gd name="connsiteY38" fmla="*/ 1511 h 10714"/>
                <a:gd name="connsiteX39" fmla="*/ 5954 w 10000"/>
                <a:gd name="connsiteY39" fmla="*/ 1326 h 10714"/>
                <a:gd name="connsiteX40" fmla="*/ 6071 w 10000"/>
                <a:gd name="connsiteY40" fmla="*/ 1147 h 10714"/>
                <a:gd name="connsiteX41" fmla="*/ 6167 w 10000"/>
                <a:gd name="connsiteY41" fmla="*/ 974 h 10714"/>
                <a:gd name="connsiteX42" fmla="*/ 6213 w 10000"/>
                <a:gd name="connsiteY42" fmla="*/ 974 h 10714"/>
                <a:gd name="connsiteX43" fmla="*/ 6213 w 10000"/>
                <a:gd name="connsiteY43" fmla="*/ 992 h 10714"/>
                <a:gd name="connsiteX44" fmla="*/ 6138 w 10000"/>
                <a:gd name="connsiteY44" fmla="*/ 1165 h 10714"/>
                <a:gd name="connsiteX45" fmla="*/ 6054 w 10000"/>
                <a:gd name="connsiteY45" fmla="*/ 1344 h 10714"/>
                <a:gd name="connsiteX46" fmla="*/ 5963 w 10000"/>
                <a:gd name="connsiteY46" fmla="*/ 1517 h 10714"/>
                <a:gd name="connsiteX47" fmla="*/ 5871 w 10000"/>
                <a:gd name="connsiteY47" fmla="*/ 1684 h 10714"/>
                <a:gd name="connsiteX48" fmla="*/ 5775 w 10000"/>
                <a:gd name="connsiteY48" fmla="*/ 1847 h 10714"/>
                <a:gd name="connsiteX49" fmla="*/ 5667 w 10000"/>
                <a:gd name="connsiteY49" fmla="*/ 1999 h 10714"/>
                <a:gd name="connsiteX50" fmla="*/ 5554 w 10000"/>
                <a:gd name="connsiteY50" fmla="*/ 2145 h 10714"/>
                <a:gd name="connsiteX51" fmla="*/ 5417 w 10000"/>
                <a:gd name="connsiteY51" fmla="*/ 2279 h 10714"/>
                <a:gd name="connsiteX52" fmla="*/ 5275 w 10000"/>
                <a:gd name="connsiteY52" fmla="*/ 2411 h 10714"/>
                <a:gd name="connsiteX53" fmla="*/ 5108 w 10000"/>
                <a:gd name="connsiteY53" fmla="*/ 2518 h 10714"/>
                <a:gd name="connsiteX54" fmla="*/ 4917 w 10000"/>
                <a:gd name="connsiteY54" fmla="*/ 2616 h 10714"/>
                <a:gd name="connsiteX55" fmla="*/ 4704 w 10000"/>
                <a:gd name="connsiteY55" fmla="*/ 2703 h 10714"/>
                <a:gd name="connsiteX56" fmla="*/ 4479 w 10000"/>
                <a:gd name="connsiteY56" fmla="*/ 2768 h 10714"/>
                <a:gd name="connsiteX57" fmla="*/ 4213 w 10000"/>
                <a:gd name="connsiteY57" fmla="*/ 2813 h 10714"/>
                <a:gd name="connsiteX58" fmla="*/ 4221 w 10000"/>
                <a:gd name="connsiteY58" fmla="*/ 3126 h 10714"/>
                <a:gd name="connsiteX59" fmla="*/ 4258 w 10000"/>
                <a:gd name="connsiteY59" fmla="*/ 3424 h 10714"/>
                <a:gd name="connsiteX60" fmla="*/ 4321 w 10000"/>
                <a:gd name="connsiteY60" fmla="*/ 3707 h 10714"/>
                <a:gd name="connsiteX61" fmla="*/ 4404 w 10000"/>
                <a:gd name="connsiteY61" fmla="*/ 3975 h 10714"/>
                <a:gd name="connsiteX62" fmla="*/ 4508 w 10000"/>
                <a:gd name="connsiteY62" fmla="*/ 4231 h 10714"/>
                <a:gd name="connsiteX63" fmla="*/ 4621 w 10000"/>
                <a:gd name="connsiteY63" fmla="*/ 4476 h 10714"/>
                <a:gd name="connsiteX64" fmla="*/ 4750 w 10000"/>
                <a:gd name="connsiteY64" fmla="*/ 4708 h 10714"/>
                <a:gd name="connsiteX65" fmla="*/ 4879 w 10000"/>
                <a:gd name="connsiteY65" fmla="*/ 4934 h 10714"/>
                <a:gd name="connsiteX66" fmla="*/ 4917 w 10000"/>
                <a:gd name="connsiteY66" fmla="*/ 4988 h 10714"/>
                <a:gd name="connsiteX67" fmla="*/ 4950 w 10000"/>
                <a:gd name="connsiteY67" fmla="*/ 5054 h 10714"/>
                <a:gd name="connsiteX68" fmla="*/ 4996 w 10000"/>
                <a:gd name="connsiteY68" fmla="*/ 5125 h 10714"/>
                <a:gd name="connsiteX69" fmla="*/ 5038 w 10000"/>
                <a:gd name="connsiteY69" fmla="*/ 5200 h 10714"/>
                <a:gd name="connsiteX70" fmla="*/ 5092 w 10000"/>
                <a:gd name="connsiteY70" fmla="*/ 5271 h 10714"/>
                <a:gd name="connsiteX71" fmla="*/ 5154 w 10000"/>
                <a:gd name="connsiteY71" fmla="*/ 5331 h 10714"/>
                <a:gd name="connsiteX72" fmla="*/ 5229 w 10000"/>
                <a:gd name="connsiteY72" fmla="*/ 5384 h 10714"/>
                <a:gd name="connsiteX73" fmla="*/ 5313 w 10000"/>
                <a:gd name="connsiteY73" fmla="*/ 5423 h 10714"/>
                <a:gd name="connsiteX74" fmla="*/ 5413 w 10000"/>
                <a:gd name="connsiteY74" fmla="*/ 5438 h 10714"/>
                <a:gd name="connsiteX75" fmla="*/ 5517 w 10000"/>
                <a:gd name="connsiteY75" fmla="*/ 5435 h 10714"/>
                <a:gd name="connsiteX76" fmla="*/ 5704 w 10000"/>
                <a:gd name="connsiteY76" fmla="*/ 5390 h 10714"/>
                <a:gd name="connsiteX77" fmla="*/ 5871 w 10000"/>
                <a:gd name="connsiteY77" fmla="*/ 5316 h 10714"/>
                <a:gd name="connsiteX78" fmla="*/ 6033 w 10000"/>
                <a:gd name="connsiteY78" fmla="*/ 5223 h 10714"/>
                <a:gd name="connsiteX79" fmla="*/ 6167 w 10000"/>
                <a:gd name="connsiteY79" fmla="*/ 5113 h 10714"/>
                <a:gd name="connsiteX80" fmla="*/ 6296 w 10000"/>
                <a:gd name="connsiteY80" fmla="*/ 4994 h 10714"/>
                <a:gd name="connsiteX81" fmla="*/ 6417 w 10000"/>
                <a:gd name="connsiteY81" fmla="*/ 4869 h 10714"/>
                <a:gd name="connsiteX82" fmla="*/ 6525 w 10000"/>
                <a:gd name="connsiteY82" fmla="*/ 4750 h 10714"/>
                <a:gd name="connsiteX83" fmla="*/ 6617 w 10000"/>
                <a:gd name="connsiteY83" fmla="*/ 4636 h 10714"/>
                <a:gd name="connsiteX84" fmla="*/ 6821 w 10000"/>
                <a:gd name="connsiteY84" fmla="*/ 4377 h 10714"/>
                <a:gd name="connsiteX85" fmla="*/ 7017 w 10000"/>
                <a:gd name="connsiteY85" fmla="*/ 4085 h 10714"/>
                <a:gd name="connsiteX86" fmla="*/ 7213 w 10000"/>
                <a:gd name="connsiteY86" fmla="*/ 3766 h 10714"/>
                <a:gd name="connsiteX87" fmla="*/ 7396 w 10000"/>
                <a:gd name="connsiteY87" fmla="*/ 3418 h 10714"/>
                <a:gd name="connsiteX88" fmla="*/ 7563 w 10000"/>
                <a:gd name="connsiteY88" fmla="*/ 3051 h 10714"/>
                <a:gd name="connsiteX89" fmla="*/ 7713 w 10000"/>
                <a:gd name="connsiteY89" fmla="*/ 2661 h 10714"/>
                <a:gd name="connsiteX90" fmla="*/ 7850 w 10000"/>
                <a:gd name="connsiteY90" fmla="*/ 2253 h 10714"/>
                <a:gd name="connsiteX91" fmla="*/ 7950 w 10000"/>
                <a:gd name="connsiteY91" fmla="*/ 1830 h 10714"/>
                <a:gd name="connsiteX92" fmla="*/ 8025 w 10000"/>
                <a:gd name="connsiteY92" fmla="*/ 1397 h 10714"/>
                <a:gd name="connsiteX93" fmla="*/ 8071 w 10000"/>
                <a:gd name="connsiteY93" fmla="*/ 954 h 10714"/>
                <a:gd name="connsiteX94" fmla="*/ 8108 w 10000"/>
                <a:gd name="connsiteY94" fmla="*/ 974 h 10714"/>
                <a:gd name="connsiteX95" fmla="*/ 8138 w 10000"/>
                <a:gd name="connsiteY95" fmla="*/ 1025 h 10714"/>
                <a:gd name="connsiteX96" fmla="*/ 8163 w 10000"/>
                <a:gd name="connsiteY96" fmla="*/ 1100 h 10714"/>
                <a:gd name="connsiteX97" fmla="*/ 8175 w 10000"/>
                <a:gd name="connsiteY97" fmla="*/ 1198 h 10714"/>
                <a:gd name="connsiteX98" fmla="*/ 8183 w 10000"/>
                <a:gd name="connsiteY98" fmla="*/ 1311 h 10714"/>
                <a:gd name="connsiteX99" fmla="*/ 8183 w 10000"/>
                <a:gd name="connsiteY99" fmla="*/ 1442 h 10714"/>
                <a:gd name="connsiteX100" fmla="*/ 8183 w 10000"/>
                <a:gd name="connsiteY100" fmla="*/ 1582 h 10714"/>
                <a:gd name="connsiteX101" fmla="*/ 8175 w 10000"/>
                <a:gd name="connsiteY101" fmla="*/ 1734 h 10714"/>
                <a:gd name="connsiteX102" fmla="*/ 8163 w 10000"/>
                <a:gd name="connsiteY102" fmla="*/ 1889 h 10714"/>
                <a:gd name="connsiteX103" fmla="*/ 8146 w 10000"/>
                <a:gd name="connsiteY103" fmla="*/ 2047 h 10714"/>
                <a:gd name="connsiteX104" fmla="*/ 8121 w 10000"/>
                <a:gd name="connsiteY104" fmla="*/ 2205 h 10714"/>
                <a:gd name="connsiteX105" fmla="*/ 8108 w 10000"/>
                <a:gd name="connsiteY105" fmla="*/ 2357 h 10714"/>
                <a:gd name="connsiteX106" fmla="*/ 8083 w 10000"/>
                <a:gd name="connsiteY106" fmla="*/ 2497 h 10714"/>
                <a:gd name="connsiteX107" fmla="*/ 8063 w 10000"/>
                <a:gd name="connsiteY107" fmla="*/ 2628 h 10714"/>
                <a:gd name="connsiteX108" fmla="*/ 8038 w 10000"/>
                <a:gd name="connsiteY108" fmla="*/ 2741 h 10714"/>
                <a:gd name="connsiteX109" fmla="*/ 8017 w 10000"/>
                <a:gd name="connsiteY109" fmla="*/ 2834 h 10714"/>
                <a:gd name="connsiteX110" fmla="*/ 8000 w 10000"/>
                <a:gd name="connsiteY110" fmla="*/ 2908 h 10714"/>
                <a:gd name="connsiteX111" fmla="*/ 7700 w 10000"/>
                <a:gd name="connsiteY111" fmla="*/ 3754 h 10714"/>
                <a:gd name="connsiteX112" fmla="*/ 7942 w 10000"/>
                <a:gd name="connsiteY112" fmla="*/ 3737 h 10714"/>
                <a:gd name="connsiteX113" fmla="*/ 8167 w 10000"/>
                <a:gd name="connsiteY113" fmla="*/ 3695 h 10714"/>
                <a:gd name="connsiteX114" fmla="*/ 8379 w 10000"/>
                <a:gd name="connsiteY114" fmla="*/ 3635 h 10714"/>
                <a:gd name="connsiteX115" fmla="*/ 8583 w 10000"/>
                <a:gd name="connsiteY115" fmla="*/ 3558 h 10714"/>
                <a:gd name="connsiteX116" fmla="*/ 8767 w 10000"/>
                <a:gd name="connsiteY116" fmla="*/ 3471 h 10714"/>
                <a:gd name="connsiteX117" fmla="*/ 8933 w 10000"/>
                <a:gd name="connsiteY117" fmla="*/ 3376 h 10714"/>
                <a:gd name="connsiteX118" fmla="*/ 9092 w 10000"/>
                <a:gd name="connsiteY118" fmla="*/ 3278 h 10714"/>
                <a:gd name="connsiteX119" fmla="*/ 9238 w 10000"/>
                <a:gd name="connsiteY119" fmla="*/ 3185 h 10714"/>
                <a:gd name="connsiteX120" fmla="*/ 9250 w 10000"/>
                <a:gd name="connsiteY120" fmla="*/ 3230 h 10714"/>
                <a:gd name="connsiteX121" fmla="*/ 9117 w 10000"/>
                <a:gd name="connsiteY121" fmla="*/ 3376 h 10714"/>
                <a:gd name="connsiteX122" fmla="*/ 8954 w 10000"/>
                <a:gd name="connsiteY122" fmla="*/ 3516 h 10714"/>
                <a:gd name="connsiteX123" fmla="*/ 8758 w 10000"/>
                <a:gd name="connsiteY123" fmla="*/ 3641 h 10714"/>
                <a:gd name="connsiteX124" fmla="*/ 8538 w 10000"/>
                <a:gd name="connsiteY124" fmla="*/ 3754 h 10714"/>
                <a:gd name="connsiteX125" fmla="*/ 8304 w 10000"/>
                <a:gd name="connsiteY125" fmla="*/ 3856 h 10714"/>
                <a:gd name="connsiteX126" fmla="*/ 8054 w 10000"/>
                <a:gd name="connsiteY126" fmla="*/ 3945 h 10714"/>
                <a:gd name="connsiteX127" fmla="*/ 7796 w 10000"/>
                <a:gd name="connsiteY127" fmla="*/ 4014 h 10714"/>
                <a:gd name="connsiteX128" fmla="*/ 7533 w 10000"/>
                <a:gd name="connsiteY128" fmla="*/ 4064 h 10714"/>
                <a:gd name="connsiteX129" fmla="*/ 7479 w 10000"/>
                <a:gd name="connsiteY129" fmla="*/ 4184 h 10714"/>
                <a:gd name="connsiteX130" fmla="*/ 7404 w 10000"/>
                <a:gd name="connsiteY130" fmla="*/ 4324 h 10714"/>
                <a:gd name="connsiteX131" fmla="*/ 7321 w 10000"/>
                <a:gd name="connsiteY131" fmla="*/ 4470 h 10714"/>
                <a:gd name="connsiteX132" fmla="*/ 7213 w 10000"/>
                <a:gd name="connsiteY132" fmla="*/ 4628 h 10714"/>
                <a:gd name="connsiteX133" fmla="*/ 7100 w 10000"/>
                <a:gd name="connsiteY133" fmla="*/ 4794 h 10714"/>
                <a:gd name="connsiteX134" fmla="*/ 6979 w 10000"/>
                <a:gd name="connsiteY134" fmla="*/ 4958 h 10714"/>
                <a:gd name="connsiteX135" fmla="*/ 6850 w 10000"/>
                <a:gd name="connsiteY135" fmla="*/ 5113 h 10714"/>
                <a:gd name="connsiteX136" fmla="*/ 6721 w 10000"/>
                <a:gd name="connsiteY136" fmla="*/ 5265 h 10714"/>
                <a:gd name="connsiteX137" fmla="*/ 6600 w 10000"/>
                <a:gd name="connsiteY137" fmla="*/ 5405 h 10714"/>
                <a:gd name="connsiteX138" fmla="*/ 6471 w 10000"/>
                <a:gd name="connsiteY138" fmla="*/ 5530 h 10714"/>
                <a:gd name="connsiteX139" fmla="*/ 6358 w 10000"/>
                <a:gd name="connsiteY139" fmla="*/ 5641 h 10714"/>
                <a:gd name="connsiteX140" fmla="*/ 6250 w 10000"/>
                <a:gd name="connsiteY140" fmla="*/ 5721 h 10714"/>
                <a:gd name="connsiteX141" fmla="*/ 6267 w 10000"/>
                <a:gd name="connsiteY141" fmla="*/ 5781 h 10714"/>
                <a:gd name="connsiteX142" fmla="*/ 6296 w 10000"/>
                <a:gd name="connsiteY142" fmla="*/ 5793 h 10714"/>
                <a:gd name="connsiteX143" fmla="*/ 6479 w 10000"/>
                <a:gd name="connsiteY143" fmla="*/ 5754 h 10714"/>
                <a:gd name="connsiteX144" fmla="*/ 6663 w 10000"/>
                <a:gd name="connsiteY144" fmla="*/ 5736 h 10714"/>
                <a:gd name="connsiteX145" fmla="*/ 6858 w 10000"/>
                <a:gd name="connsiteY145" fmla="*/ 5736 h 10714"/>
                <a:gd name="connsiteX146" fmla="*/ 7046 w 10000"/>
                <a:gd name="connsiteY146" fmla="*/ 5742 h 10714"/>
                <a:gd name="connsiteX147" fmla="*/ 7246 w 10000"/>
                <a:gd name="connsiteY147" fmla="*/ 5748 h 10714"/>
                <a:gd name="connsiteX148" fmla="*/ 7425 w 10000"/>
                <a:gd name="connsiteY148" fmla="*/ 5748 h 10714"/>
                <a:gd name="connsiteX149" fmla="*/ 7600 w 10000"/>
                <a:gd name="connsiteY149" fmla="*/ 5733 h 10714"/>
                <a:gd name="connsiteX150" fmla="*/ 7950 w 10000"/>
                <a:gd name="connsiteY150" fmla="*/ 5673 h 10714"/>
                <a:gd name="connsiteX151" fmla="*/ 8275 w 10000"/>
                <a:gd name="connsiteY151" fmla="*/ 5596 h 10714"/>
                <a:gd name="connsiteX152" fmla="*/ 8579 w 10000"/>
                <a:gd name="connsiteY152" fmla="*/ 5504 h 10714"/>
                <a:gd name="connsiteX153" fmla="*/ 8858 w 10000"/>
                <a:gd name="connsiteY153" fmla="*/ 5390 h 10714"/>
                <a:gd name="connsiteX154" fmla="*/ 9117 w 10000"/>
                <a:gd name="connsiteY154" fmla="*/ 5265 h 10714"/>
                <a:gd name="connsiteX155" fmla="*/ 9350 w 10000"/>
                <a:gd name="connsiteY155" fmla="*/ 5119 h 10714"/>
                <a:gd name="connsiteX156" fmla="*/ 9563 w 10000"/>
                <a:gd name="connsiteY156" fmla="*/ 4967 h 10714"/>
                <a:gd name="connsiteX157" fmla="*/ 9758 w 10000"/>
                <a:gd name="connsiteY157" fmla="*/ 4794 h 10714"/>
                <a:gd name="connsiteX158" fmla="*/ 9933 w 10000"/>
                <a:gd name="connsiteY158" fmla="*/ 4610 h 10714"/>
                <a:gd name="connsiteX159" fmla="*/ 10000 w 10000"/>
                <a:gd name="connsiteY159" fmla="*/ 4648 h 10714"/>
                <a:gd name="connsiteX160" fmla="*/ 10000 w 10000"/>
                <a:gd name="connsiteY160" fmla="*/ 4660 h 10714"/>
                <a:gd name="connsiteX161" fmla="*/ 9904 w 10000"/>
                <a:gd name="connsiteY161" fmla="*/ 4827 h 10714"/>
                <a:gd name="connsiteX162" fmla="*/ 9767 w 10000"/>
                <a:gd name="connsiteY162" fmla="*/ 5000 h 10714"/>
                <a:gd name="connsiteX163" fmla="*/ 9600 w 10000"/>
                <a:gd name="connsiteY163" fmla="*/ 5173 h 10714"/>
                <a:gd name="connsiteX164" fmla="*/ 9404 w 10000"/>
                <a:gd name="connsiteY164" fmla="*/ 5343 h 10714"/>
                <a:gd name="connsiteX165" fmla="*/ 9183 w 10000"/>
                <a:gd name="connsiteY165" fmla="*/ 5504 h 10714"/>
                <a:gd name="connsiteX166" fmla="*/ 8950 w 10000"/>
                <a:gd name="connsiteY166" fmla="*/ 5662 h 10714"/>
                <a:gd name="connsiteX167" fmla="*/ 8704 w 10000"/>
                <a:gd name="connsiteY167" fmla="*/ 5802 h 10714"/>
                <a:gd name="connsiteX168" fmla="*/ 8463 w 10000"/>
                <a:gd name="connsiteY168" fmla="*/ 5927 h 10714"/>
                <a:gd name="connsiteX169" fmla="*/ 8229 w 10000"/>
                <a:gd name="connsiteY169" fmla="*/ 6025 h 10714"/>
                <a:gd name="connsiteX170" fmla="*/ 8000 w 10000"/>
                <a:gd name="connsiteY170" fmla="*/ 6105 h 10714"/>
                <a:gd name="connsiteX171" fmla="*/ 7879 w 10000"/>
                <a:gd name="connsiteY171" fmla="*/ 6132 h 10714"/>
                <a:gd name="connsiteX172" fmla="*/ 7729 w 10000"/>
                <a:gd name="connsiteY172" fmla="*/ 6153 h 10714"/>
                <a:gd name="connsiteX173" fmla="*/ 7563 w 10000"/>
                <a:gd name="connsiteY173" fmla="*/ 6177 h 10714"/>
                <a:gd name="connsiteX174" fmla="*/ 7388 w 10000"/>
                <a:gd name="connsiteY174" fmla="*/ 6198 h 10714"/>
                <a:gd name="connsiteX175" fmla="*/ 7204 w 10000"/>
                <a:gd name="connsiteY175" fmla="*/ 6219 h 10714"/>
                <a:gd name="connsiteX176" fmla="*/ 7017 w 10000"/>
                <a:gd name="connsiteY176" fmla="*/ 6240 h 10714"/>
                <a:gd name="connsiteX177" fmla="*/ 6842 w 10000"/>
                <a:gd name="connsiteY177" fmla="*/ 6263 h 10714"/>
                <a:gd name="connsiteX178" fmla="*/ 6675 w 10000"/>
                <a:gd name="connsiteY178" fmla="*/ 6290 h 10714"/>
                <a:gd name="connsiteX179" fmla="*/ 6517 w 10000"/>
                <a:gd name="connsiteY179" fmla="*/ 6329 h 10714"/>
                <a:gd name="connsiteX180" fmla="*/ 6388 w 10000"/>
                <a:gd name="connsiteY180" fmla="*/ 6365 h 10714"/>
                <a:gd name="connsiteX181" fmla="*/ 6288 w 10000"/>
                <a:gd name="connsiteY181" fmla="*/ 6415 h 10714"/>
                <a:gd name="connsiteX182" fmla="*/ 6213 w 10000"/>
                <a:gd name="connsiteY182" fmla="*/ 6475 h 10714"/>
                <a:gd name="connsiteX183" fmla="*/ 6092 w 10000"/>
                <a:gd name="connsiteY183" fmla="*/ 6648 h 10714"/>
                <a:gd name="connsiteX184" fmla="*/ 6008 w 10000"/>
                <a:gd name="connsiteY184" fmla="*/ 6836 h 10714"/>
                <a:gd name="connsiteX185" fmla="*/ 5942 w 10000"/>
                <a:gd name="connsiteY185" fmla="*/ 7032 h 10714"/>
                <a:gd name="connsiteX186" fmla="*/ 5904 w 10000"/>
                <a:gd name="connsiteY186" fmla="*/ 7232 h 10714"/>
                <a:gd name="connsiteX187" fmla="*/ 5888 w 10000"/>
                <a:gd name="connsiteY187" fmla="*/ 7443 h 10714"/>
                <a:gd name="connsiteX188" fmla="*/ 5879 w 10000"/>
                <a:gd name="connsiteY188" fmla="*/ 7655 h 10714"/>
                <a:gd name="connsiteX189" fmla="*/ 5888 w 10000"/>
                <a:gd name="connsiteY189" fmla="*/ 7867 h 10714"/>
                <a:gd name="connsiteX190" fmla="*/ 5904 w 10000"/>
                <a:gd name="connsiteY190" fmla="*/ 8084 h 10714"/>
                <a:gd name="connsiteX191" fmla="*/ 5925 w 10000"/>
                <a:gd name="connsiteY191" fmla="*/ 8299 h 10714"/>
                <a:gd name="connsiteX192" fmla="*/ 5950 w 10000"/>
                <a:gd name="connsiteY192" fmla="*/ 8510 h 10714"/>
                <a:gd name="connsiteX193" fmla="*/ 5954 w 10000"/>
                <a:gd name="connsiteY193" fmla="*/ 8820 h 10714"/>
                <a:gd name="connsiteX194" fmla="*/ 5933 w 10000"/>
                <a:gd name="connsiteY194" fmla="*/ 9130 h 10714"/>
                <a:gd name="connsiteX195" fmla="*/ 5896 w 10000"/>
                <a:gd name="connsiteY195" fmla="*/ 9428 h 10714"/>
                <a:gd name="connsiteX196" fmla="*/ 5850 w 10000"/>
                <a:gd name="connsiteY196" fmla="*/ 9720 h 10714"/>
                <a:gd name="connsiteX197" fmla="*/ 5756 w 10000"/>
                <a:gd name="connsiteY197" fmla="*/ 10714 h 10714"/>
                <a:gd name="connsiteX198" fmla="*/ 4463 w 10000"/>
                <a:gd name="connsiteY198" fmla="*/ 10000 h 10714"/>
                <a:gd name="connsiteX199" fmla="*/ 3043 w 10000"/>
                <a:gd name="connsiteY199" fmla="*/ 9881 h 10714"/>
                <a:gd name="connsiteX200" fmla="*/ 4546 w 10000"/>
                <a:gd name="connsiteY200" fmla="*/ 9848 h 10714"/>
                <a:gd name="connsiteX201" fmla="*/ 4629 w 10000"/>
                <a:gd name="connsiteY201" fmla="*/ 9687 h 10714"/>
                <a:gd name="connsiteX202" fmla="*/ 4700 w 10000"/>
                <a:gd name="connsiteY202" fmla="*/ 9508 h 10714"/>
                <a:gd name="connsiteX203" fmla="*/ 4767 w 10000"/>
                <a:gd name="connsiteY203" fmla="*/ 9309 h 10714"/>
                <a:gd name="connsiteX204" fmla="*/ 4829 w 10000"/>
                <a:gd name="connsiteY204" fmla="*/ 9097 h 10714"/>
                <a:gd name="connsiteX205" fmla="*/ 4879 w 10000"/>
                <a:gd name="connsiteY205" fmla="*/ 8868 h 10714"/>
                <a:gd name="connsiteX206" fmla="*/ 4917 w 10000"/>
                <a:gd name="connsiteY206" fmla="*/ 8635 h 10714"/>
                <a:gd name="connsiteX207" fmla="*/ 4954 w 10000"/>
                <a:gd name="connsiteY207" fmla="*/ 8391 h 10714"/>
                <a:gd name="connsiteX208" fmla="*/ 4979 w 10000"/>
                <a:gd name="connsiteY208" fmla="*/ 8144 h 10714"/>
                <a:gd name="connsiteX209" fmla="*/ 5000 w 10000"/>
                <a:gd name="connsiteY209" fmla="*/ 7887 h 10714"/>
                <a:gd name="connsiteX210" fmla="*/ 5000 w 10000"/>
                <a:gd name="connsiteY210" fmla="*/ 7634 h 10714"/>
                <a:gd name="connsiteX211" fmla="*/ 5000 w 10000"/>
                <a:gd name="connsiteY211" fmla="*/ 7384 h 10714"/>
                <a:gd name="connsiteX212" fmla="*/ 4979 w 10000"/>
                <a:gd name="connsiteY212" fmla="*/ 7133 h 10714"/>
                <a:gd name="connsiteX213" fmla="*/ 4950 w 10000"/>
                <a:gd name="connsiteY213" fmla="*/ 6892 h 10714"/>
                <a:gd name="connsiteX214" fmla="*/ 4913 w 10000"/>
                <a:gd name="connsiteY214" fmla="*/ 6657 h 10714"/>
                <a:gd name="connsiteX215" fmla="*/ 4858 w 10000"/>
                <a:gd name="connsiteY215" fmla="*/ 6430 h 10714"/>
                <a:gd name="connsiteX216" fmla="*/ 4783 w 10000"/>
                <a:gd name="connsiteY216" fmla="*/ 6219 h 10714"/>
                <a:gd name="connsiteX217" fmla="*/ 4700 w 10000"/>
                <a:gd name="connsiteY217" fmla="*/ 6019 h 10714"/>
                <a:gd name="connsiteX218" fmla="*/ 4600 w 10000"/>
                <a:gd name="connsiteY218" fmla="*/ 5840 h 10714"/>
                <a:gd name="connsiteX219" fmla="*/ 4488 w 10000"/>
                <a:gd name="connsiteY219" fmla="*/ 5682 h 10714"/>
                <a:gd name="connsiteX220" fmla="*/ 4358 w 10000"/>
                <a:gd name="connsiteY220" fmla="*/ 5542 h 10714"/>
                <a:gd name="connsiteX221" fmla="*/ 4213 w 10000"/>
                <a:gd name="connsiteY221" fmla="*/ 5429 h 10714"/>
                <a:gd name="connsiteX222" fmla="*/ 4046 w 10000"/>
                <a:gd name="connsiteY222" fmla="*/ 5343 h 10714"/>
                <a:gd name="connsiteX223" fmla="*/ 3904 w 10000"/>
                <a:gd name="connsiteY223" fmla="*/ 5292 h 10714"/>
                <a:gd name="connsiteX224" fmla="*/ 3746 w 10000"/>
                <a:gd name="connsiteY224" fmla="*/ 5271 h 10714"/>
                <a:gd name="connsiteX225" fmla="*/ 3583 w 10000"/>
                <a:gd name="connsiteY225" fmla="*/ 5271 h 10714"/>
                <a:gd name="connsiteX226" fmla="*/ 3413 w 10000"/>
                <a:gd name="connsiteY226" fmla="*/ 5286 h 10714"/>
                <a:gd name="connsiteX227" fmla="*/ 3246 w 10000"/>
                <a:gd name="connsiteY227" fmla="*/ 5310 h 10714"/>
                <a:gd name="connsiteX228" fmla="*/ 3079 w 10000"/>
                <a:gd name="connsiteY228" fmla="*/ 5343 h 10714"/>
                <a:gd name="connsiteX229" fmla="*/ 2913 w 10000"/>
                <a:gd name="connsiteY229" fmla="*/ 5369 h 10714"/>
                <a:gd name="connsiteX230" fmla="*/ 2750 w 10000"/>
                <a:gd name="connsiteY230" fmla="*/ 5396 h 10714"/>
                <a:gd name="connsiteX231" fmla="*/ 2600 w 10000"/>
                <a:gd name="connsiteY231" fmla="*/ 5411 h 10714"/>
                <a:gd name="connsiteX232" fmla="*/ 2258 w 10000"/>
                <a:gd name="connsiteY232" fmla="*/ 5423 h 10714"/>
                <a:gd name="connsiteX233" fmla="*/ 1925 w 10000"/>
                <a:gd name="connsiteY233" fmla="*/ 5411 h 10714"/>
                <a:gd name="connsiteX234" fmla="*/ 1617 w 10000"/>
                <a:gd name="connsiteY234" fmla="*/ 5384 h 10714"/>
                <a:gd name="connsiteX235" fmla="*/ 1321 w 10000"/>
                <a:gd name="connsiteY235" fmla="*/ 5346 h 10714"/>
                <a:gd name="connsiteX236" fmla="*/ 1033 w 10000"/>
                <a:gd name="connsiteY236" fmla="*/ 5298 h 10714"/>
                <a:gd name="connsiteX237" fmla="*/ 758 w 10000"/>
                <a:gd name="connsiteY237" fmla="*/ 5250 h 10714"/>
                <a:gd name="connsiteX238" fmla="*/ 500 w 10000"/>
                <a:gd name="connsiteY238" fmla="*/ 5197 h 10714"/>
                <a:gd name="connsiteX239" fmla="*/ 517 w 10000"/>
                <a:gd name="connsiteY239" fmla="*/ 5137 h 10714"/>
                <a:gd name="connsiteX240" fmla="*/ 871 w 10000"/>
                <a:gd name="connsiteY240" fmla="*/ 5173 h 10714"/>
                <a:gd name="connsiteX241" fmla="*/ 1221 w 10000"/>
                <a:gd name="connsiteY241" fmla="*/ 5197 h 10714"/>
                <a:gd name="connsiteX242" fmla="*/ 1563 w 10000"/>
                <a:gd name="connsiteY242" fmla="*/ 5206 h 10714"/>
                <a:gd name="connsiteX243" fmla="*/ 1896 w 10000"/>
                <a:gd name="connsiteY243" fmla="*/ 5197 h 10714"/>
                <a:gd name="connsiteX244" fmla="*/ 2221 w 10000"/>
                <a:gd name="connsiteY244" fmla="*/ 5164 h 10714"/>
                <a:gd name="connsiteX245" fmla="*/ 2538 w 10000"/>
                <a:gd name="connsiteY245" fmla="*/ 5113 h 10714"/>
                <a:gd name="connsiteX246" fmla="*/ 2842 w 10000"/>
                <a:gd name="connsiteY246" fmla="*/ 5045 h 10714"/>
                <a:gd name="connsiteX247" fmla="*/ 3129 w 10000"/>
                <a:gd name="connsiteY247" fmla="*/ 4946 h 10714"/>
                <a:gd name="connsiteX248" fmla="*/ 3500 w 10000"/>
                <a:gd name="connsiteY248" fmla="*/ 4815 h 10714"/>
                <a:gd name="connsiteX249" fmla="*/ 2821 w 10000"/>
                <a:gd name="connsiteY249" fmla="*/ 4389 h 10714"/>
                <a:gd name="connsiteX250" fmla="*/ 2213 w 10000"/>
                <a:gd name="connsiteY250" fmla="*/ 3912 h 10714"/>
                <a:gd name="connsiteX251" fmla="*/ 1879 w 10000"/>
                <a:gd name="connsiteY251" fmla="*/ 3939 h 10714"/>
                <a:gd name="connsiteX252" fmla="*/ 1554 w 10000"/>
                <a:gd name="connsiteY252" fmla="*/ 3939 h 10714"/>
                <a:gd name="connsiteX253" fmla="*/ 1258 w 10000"/>
                <a:gd name="connsiteY253" fmla="*/ 3912 h 10714"/>
                <a:gd name="connsiteX254" fmla="*/ 979 w 10000"/>
                <a:gd name="connsiteY254" fmla="*/ 3856 h 10714"/>
                <a:gd name="connsiteX255" fmla="*/ 721 w 10000"/>
                <a:gd name="connsiteY255" fmla="*/ 3775 h 10714"/>
                <a:gd name="connsiteX256" fmla="*/ 496 w 10000"/>
                <a:gd name="connsiteY256" fmla="*/ 3674 h 10714"/>
                <a:gd name="connsiteX257" fmla="*/ 296 w 10000"/>
                <a:gd name="connsiteY257" fmla="*/ 3549 h 10714"/>
                <a:gd name="connsiteX258" fmla="*/ 129 w 10000"/>
                <a:gd name="connsiteY258" fmla="*/ 3403 h 10714"/>
                <a:gd name="connsiteX259" fmla="*/ 0 w 10000"/>
                <a:gd name="connsiteY259" fmla="*/ 3245 h 10714"/>
                <a:gd name="connsiteX260" fmla="*/ 17 w 10000"/>
                <a:gd name="connsiteY260" fmla="*/ 3218 h 10714"/>
                <a:gd name="connsiteX261" fmla="*/ 71 w 10000"/>
                <a:gd name="connsiteY261" fmla="*/ 3245 h 10714"/>
                <a:gd name="connsiteX262" fmla="*/ 138 w 10000"/>
                <a:gd name="connsiteY262" fmla="*/ 3349 h 10714"/>
                <a:gd name="connsiteX263" fmla="*/ 246 w 10000"/>
                <a:gd name="connsiteY263" fmla="*/ 3439 h 10714"/>
                <a:gd name="connsiteX264" fmla="*/ 379 w 10000"/>
                <a:gd name="connsiteY264" fmla="*/ 3528 h 10714"/>
                <a:gd name="connsiteX265" fmla="*/ 538 w 10000"/>
                <a:gd name="connsiteY265" fmla="*/ 3597 h 10714"/>
                <a:gd name="connsiteX266" fmla="*/ 721 w 10000"/>
                <a:gd name="connsiteY266" fmla="*/ 3656 h 10714"/>
                <a:gd name="connsiteX267" fmla="*/ 913 w 10000"/>
                <a:gd name="connsiteY267" fmla="*/ 3701 h 10714"/>
                <a:gd name="connsiteX268" fmla="*/ 1117 w 10000"/>
                <a:gd name="connsiteY268" fmla="*/ 3728 h 10714"/>
                <a:gd name="connsiteX269" fmla="*/ 1329 w 10000"/>
                <a:gd name="connsiteY269" fmla="*/ 3737 h 10714"/>
                <a:gd name="connsiteX270" fmla="*/ 1533 w 10000"/>
                <a:gd name="connsiteY270" fmla="*/ 3734 h 10714"/>
                <a:gd name="connsiteX271" fmla="*/ 1646 w 10000"/>
                <a:gd name="connsiteY271" fmla="*/ 3722 h 10714"/>
                <a:gd name="connsiteX272" fmla="*/ 1746 w 10000"/>
                <a:gd name="connsiteY272" fmla="*/ 3722 h 10714"/>
                <a:gd name="connsiteX273" fmla="*/ 1833 w 10000"/>
                <a:gd name="connsiteY273" fmla="*/ 3710 h 10714"/>
                <a:gd name="connsiteX274" fmla="*/ 1917 w 10000"/>
                <a:gd name="connsiteY274" fmla="*/ 3695 h 10714"/>
                <a:gd name="connsiteX275" fmla="*/ 1988 w 10000"/>
                <a:gd name="connsiteY275" fmla="*/ 3662 h 10714"/>
                <a:gd name="connsiteX276" fmla="*/ 1788 w 10000"/>
                <a:gd name="connsiteY276" fmla="*/ 3391 h 10714"/>
                <a:gd name="connsiteX277" fmla="*/ 1617 w 10000"/>
                <a:gd name="connsiteY277" fmla="*/ 3126 h 10714"/>
                <a:gd name="connsiteX278" fmla="*/ 1454 w 10000"/>
                <a:gd name="connsiteY278" fmla="*/ 2849 h 10714"/>
                <a:gd name="connsiteX279" fmla="*/ 1313 w 10000"/>
                <a:gd name="connsiteY279" fmla="*/ 2563 h 10714"/>
                <a:gd name="connsiteX280" fmla="*/ 1175 w 10000"/>
                <a:gd name="connsiteY280" fmla="*/ 2253 h 10714"/>
                <a:gd name="connsiteX281" fmla="*/ 1046 w 10000"/>
                <a:gd name="connsiteY281" fmla="*/ 1919 h 10714"/>
                <a:gd name="connsiteX282" fmla="*/ 1033 w 10000"/>
                <a:gd name="connsiteY282" fmla="*/ 1859 h 10714"/>
                <a:gd name="connsiteX283" fmla="*/ 1000 w 10000"/>
                <a:gd name="connsiteY283" fmla="*/ 1776 h 10714"/>
                <a:gd name="connsiteX284" fmla="*/ 979 w 10000"/>
                <a:gd name="connsiteY284" fmla="*/ 1684 h 10714"/>
                <a:gd name="connsiteX285" fmla="*/ 950 w 10000"/>
                <a:gd name="connsiteY285" fmla="*/ 1591 h 10714"/>
                <a:gd name="connsiteX286" fmla="*/ 925 w 10000"/>
                <a:gd name="connsiteY286" fmla="*/ 1490 h 10714"/>
                <a:gd name="connsiteX287" fmla="*/ 917 w 10000"/>
                <a:gd name="connsiteY287" fmla="*/ 1397 h 10714"/>
                <a:gd name="connsiteX288" fmla="*/ 917 w 10000"/>
                <a:gd name="connsiteY288" fmla="*/ 1311 h 10714"/>
                <a:gd name="connsiteX289" fmla="*/ 933 w 10000"/>
                <a:gd name="connsiteY289" fmla="*/ 1234 h 10714"/>
                <a:gd name="connsiteX290" fmla="*/ 963 w 10000"/>
                <a:gd name="connsiteY290" fmla="*/ 1180 h 10714"/>
                <a:gd name="connsiteX291" fmla="*/ 1000 w 10000"/>
                <a:gd name="connsiteY291" fmla="*/ 1192 h 10714"/>
                <a:gd name="connsiteX292" fmla="*/ 1033 w 10000"/>
                <a:gd name="connsiteY292" fmla="*/ 1496 h 10714"/>
                <a:gd name="connsiteX293" fmla="*/ 1108 w 10000"/>
                <a:gd name="connsiteY293" fmla="*/ 1800 h 10714"/>
                <a:gd name="connsiteX294" fmla="*/ 1221 w 10000"/>
                <a:gd name="connsiteY294" fmla="*/ 2098 h 10714"/>
                <a:gd name="connsiteX295" fmla="*/ 1358 w 10000"/>
                <a:gd name="connsiteY295" fmla="*/ 2372 h 10714"/>
                <a:gd name="connsiteX296" fmla="*/ 1508 w 10000"/>
                <a:gd name="connsiteY296" fmla="*/ 2628 h 10714"/>
                <a:gd name="connsiteX297" fmla="*/ 1646 w 10000"/>
                <a:gd name="connsiteY297" fmla="*/ 2795 h 10714"/>
                <a:gd name="connsiteX298" fmla="*/ 1629 w 10000"/>
                <a:gd name="connsiteY298" fmla="*/ 2801 h 10714"/>
                <a:gd name="connsiteX299" fmla="*/ 1629 w 10000"/>
                <a:gd name="connsiteY299" fmla="*/ 2807 h 10714"/>
                <a:gd name="connsiteX300" fmla="*/ 1638 w 10000"/>
                <a:gd name="connsiteY300" fmla="*/ 2813 h 10714"/>
                <a:gd name="connsiteX301" fmla="*/ 1646 w 10000"/>
                <a:gd name="connsiteY301" fmla="*/ 2816 h 10714"/>
                <a:gd name="connsiteX302" fmla="*/ 1663 w 10000"/>
                <a:gd name="connsiteY302" fmla="*/ 2822 h 10714"/>
                <a:gd name="connsiteX303" fmla="*/ 1667 w 10000"/>
                <a:gd name="connsiteY303" fmla="*/ 2834 h 10714"/>
                <a:gd name="connsiteX304" fmla="*/ 1675 w 10000"/>
                <a:gd name="connsiteY304" fmla="*/ 2840 h 10714"/>
                <a:gd name="connsiteX305" fmla="*/ 1683 w 10000"/>
                <a:gd name="connsiteY305" fmla="*/ 2849 h 10714"/>
                <a:gd name="connsiteX306" fmla="*/ 1683 w 10000"/>
                <a:gd name="connsiteY306" fmla="*/ 2843 h 10714"/>
                <a:gd name="connsiteX307" fmla="*/ 1675 w 10000"/>
                <a:gd name="connsiteY307" fmla="*/ 2840 h 10714"/>
                <a:gd name="connsiteX308" fmla="*/ 1675 w 10000"/>
                <a:gd name="connsiteY308" fmla="*/ 2840 h 10714"/>
                <a:gd name="connsiteX309" fmla="*/ 1646 w 10000"/>
                <a:gd name="connsiteY309" fmla="*/ 2795 h 10714"/>
                <a:gd name="connsiteX310" fmla="*/ 1746 w 10000"/>
                <a:gd name="connsiteY310" fmla="*/ 2741 h 10714"/>
                <a:gd name="connsiteX311" fmla="*/ 1842 w 10000"/>
                <a:gd name="connsiteY311" fmla="*/ 2649 h 10714"/>
                <a:gd name="connsiteX312" fmla="*/ 1933 w 10000"/>
                <a:gd name="connsiteY312" fmla="*/ 2542 h 10714"/>
                <a:gd name="connsiteX313" fmla="*/ 2017 w 10000"/>
                <a:gd name="connsiteY313" fmla="*/ 2411 h 10714"/>
                <a:gd name="connsiteX314" fmla="*/ 2092 w 10000"/>
                <a:gd name="connsiteY314" fmla="*/ 2265 h 10714"/>
                <a:gd name="connsiteX315" fmla="*/ 2163 w 10000"/>
                <a:gd name="connsiteY315" fmla="*/ 2113 h 10714"/>
                <a:gd name="connsiteX316" fmla="*/ 2221 w 10000"/>
                <a:gd name="connsiteY316" fmla="*/ 1955 h 10714"/>
                <a:gd name="connsiteX317" fmla="*/ 2275 w 10000"/>
                <a:gd name="connsiteY317" fmla="*/ 1803 h 10714"/>
                <a:gd name="connsiteX318" fmla="*/ 2321 w 10000"/>
                <a:gd name="connsiteY318" fmla="*/ 1657 h 10714"/>
                <a:gd name="connsiteX319" fmla="*/ 2329 w 10000"/>
                <a:gd name="connsiteY319" fmla="*/ 1853 h 10714"/>
                <a:gd name="connsiteX320" fmla="*/ 2321 w 10000"/>
                <a:gd name="connsiteY320" fmla="*/ 2032 h 10714"/>
                <a:gd name="connsiteX321" fmla="*/ 2283 w 10000"/>
                <a:gd name="connsiteY321" fmla="*/ 2199 h 10714"/>
                <a:gd name="connsiteX322" fmla="*/ 2229 w 10000"/>
                <a:gd name="connsiteY322" fmla="*/ 2366 h 10714"/>
                <a:gd name="connsiteX323" fmla="*/ 2154 w 10000"/>
                <a:gd name="connsiteY323" fmla="*/ 2524 h 10714"/>
                <a:gd name="connsiteX324" fmla="*/ 2046 w 10000"/>
                <a:gd name="connsiteY324" fmla="*/ 2682 h 10714"/>
                <a:gd name="connsiteX325" fmla="*/ 1796 w 10000"/>
                <a:gd name="connsiteY325" fmla="*/ 3027 h 10714"/>
                <a:gd name="connsiteX326" fmla="*/ 2054 w 10000"/>
                <a:gd name="connsiteY326" fmla="*/ 3305 h 10714"/>
                <a:gd name="connsiteX327" fmla="*/ 2333 w 10000"/>
                <a:gd name="connsiteY327" fmla="*/ 3564 h 10714"/>
                <a:gd name="connsiteX328" fmla="*/ 2638 w 10000"/>
                <a:gd name="connsiteY328" fmla="*/ 3808 h 10714"/>
                <a:gd name="connsiteX329" fmla="*/ 2963 w 10000"/>
                <a:gd name="connsiteY329" fmla="*/ 4032 h 10714"/>
                <a:gd name="connsiteX330" fmla="*/ 4129 w 10000"/>
                <a:gd name="connsiteY330" fmla="*/ 4610 h 10714"/>
                <a:gd name="connsiteX331" fmla="*/ 4167 w 10000"/>
                <a:gd name="connsiteY331" fmla="*/ 4589 h 10714"/>
                <a:gd name="connsiteX332" fmla="*/ 4071 w 10000"/>
                <a:gd name="connsiteY332" fmla="*/ 4333 h 10714"/>
                <a:gd name="connsiteX333" fmla="*/ 3996 w 10000"/>
                <a:gd name="connsiteY333" fmla="*/ 4058 h 10714"/>
                <a:gd name="connsiteX334" fmla="*/ 3933 w 10000"/>
                <a:gd name="connsiteY334" fmla="*/ 3760 h 10714"/>
                <a:gd name="connsiteX335" fmla="*/ 3904 w 10000"/>
                <a:gd name="connsiteY335" fmla="*/ 3456 h 10714"/>
                <a:gd name="connsiteX336" fmla="*/ 3879 w 10000"/>
                <a:gd name="connsiteY336" fmla="*/ 3138 h 10714"/>
                <a:gd name="connsiteX337" fmla="*/ 3879 w 10000"/>
                <a:gd name="connsiteY337" fmla="*/ 2813 h 10714"/>
                <a:gd name="connsiteX338" fmla="*/ 3896 w 10000"/>
                <a:gd name="connsiteY338" fmla="*/ 2485 h 10714"/>
                <a:gd name="connsiteX339" fmla="*/ 3933 w 10000"/>
                <a:gd name="connsiteY339" fmla="*/ 2160 h 10714"/>
                <a:gd name="connsiteX340" fmla="*/ 3988 w 10000"/>
                <a:gd name="connsiteY340" fmla="*/ 1836 h 10714"/>
                <a:gd name="connsiteX341" fmla="*/ 4046 w 10000"/>
                <a:gd name="connsiteY341" fmla="*/ 1523 h 10714"/>
                <a:gd name="connsiteX342" fmla="*/ 4129 w 10000"/>
                <a:gd name="connsiteY342" fmla="*/ 1219 h 10714"/>
                <a:gd name="connsiteX343" fmla="*/ 4229 w 10000"/>
                <a:gd name="connsiteY343" fmla="*/ 933 h 10714"/>
                <a:gd name="connsiteX344" fmla="*/ 4333 w 10000"/>
                <a:gd name="connsiteY344" fmla="*/ 662 h 10714"/>
                <a:gd name="connsiteX345" fmla="*/ 4454 w 10000"/>
                <a:gd name="connsiteY345" fmla="*/ 417 h 10714"/>
                <a:gd name="connsiteX346" fmla="*/ 4583 w 10000"/>
                <a:gd name="connsiteY346" fmla="*/ 194 h 10714"/>
                <a:gd name="connsiteX347" fmla="*/ 4738 w 10000"/>
                <a:gd name="connsiteY347" fmla="*/ 0 h 10714"/>
                <a:gd name="connsiteX0" fmla="*/ 4738 w 10000"/>
                <a:gd name="connsiteY0" fmla="*/ 0 h 10768"/>
                <a:gd name="connsiteX1" fmla="*/ 4721 w 10000"/>
                <a:gd name="connsiteY1" fmla="*/ 48 h 10768"/>
                <a:gd name="connsiteX2" fmla="*/ 4713 w 10000"/>
                <a:gd name="connsiteY2" fmla="*/ 80 h 10768"/>
                <a:gd name="connsiteX3" fmla="*/ 4704 w 10000"/>
                <a:gd name="connsiteY3" fmla="*/ 101 h 10768"/>
                <a:gd name="connsiteX4" fmla="*/ 4704 w 10000"/>
                <a:gd name="connsiteY4" fmla="*/ 113 h 10768"/>
                <a:gd name="connsiteX5" fmla="*/ 4713 w 10000"/>
                <a:gd name="connsiteY5" fmla="*/ 119 h 10768"/>
                <a:gd name="connsiteX6" fmla="*/ 4713 w 10000"/>
                <a:gd name="connsiteY6" fmla="*/ 125 h 10768"/>
                <a:gd name="connsiteX7" fmla="*/ 4721 w 10000"/>
                <a:gd name="connsiteY7" fmla="*/ 125 h 10768"/>
                <a:gd name="connsiteX8" fmla="*/ 4721 w 10000"/>
                <a:gd name="connsiteY8" fmla="*/ 125 h 10768"/>
                <a:gd name="connsiteX9" fmla="*/ 4721 w 10000"/>
                <a:gd name="connsiteY9" fmla="*/ 134 h 10768"/>
                <a:gd name="connsiteX10" fmla="*/ 4713 w 10000"/>
                <a:gd name="connsiteY10" fmla="*/ 152 h 10768"/>
                <a:gd name="connsiteX11" fmla="*/ 4704 w 10000"/>
                <a:gd name="connsiteY11" fmla="*/ 179 h 10768"/>
                <a:gd name="connsiteX12" fmla="*/ 4692 w 10000"/>
                <a:gd name="connsiteY12" fmla="*/ 221 h 10768"/>
                <a:gd name="connsiteX13" fmla="*/ 4667 w 10000"/>
                <a:gd name="connsiteY13" fmla="*/ 280 h 10768"/>
                <a:gd name="connsiteX14" fmla="*/ 4629 w 10000"/>
                <a:gd name="connsiteY14" fmla="*/ 364 h 10768"/>
                <a:gd name="connsiteX15" fmla="*/ 4592 w 10000"/>
                <a:gd name="connsiteY15" fmla="*/ 465 h 10768"/>
                <a:gd name="connsiteX16" fmla="*/ 4533 w 10000"/>
                <a:gd name="connsiteY16" fmla="*/ 596 h 10768"/>
                <a:gd name="connsiteX17" fmla="*/ 4463 w 10000"/>
                <a:gd name="connsiteY17" fmla="*/ 754 h 10768"/>
                <a:gd name="connsiteX18" fmla="*/ 4379 w 10000"/>
                <a:gd name="connsiteY18" fmla="*/ 1001 h 10768"/>
                <a:gd name="connsiteX19" fmla="*/ 4321 w 10000"/>
                <a:gd name="connsiteY19" fmla="*/ 1266 h 10768"/>
                <a:gd name="connsiteX20" fmla="*/ 4275 w 10000"/>
                <a:gd name="connsiteY20" fmla="*/ 1538 h 10768"/>
                <a:gd name="connsiteX21" fmla="*/ 4213 w 10000"/>
                <a:gd name="connsiteY21" fmla="*/ 1827 h 10768"/>
                <a:gd name="connsiteX22" fmla="*/ 4204 w 10000"/>
                <a:gd name="connsiteY22" fmla="*/ 1889 h 10768"/>
                <a:gd name="connsiteX23" fmla="*/ 4192 w 10000"/>
                <a:gd name="connsiteY23" fmla="*/ 1982 h 10768"/>
                <a:gd name="connsiteX24" fmla="*/ 4183 w 10000"/>
                <a:gd name="connsiteY24" fmla="*/ 2080 h 10768"/>
                <a:gd name="connsiteX25" fmla="*/ 4175 w 10000"/>
                <a:gd name="connsiteY25" fmla="*/ 2187 h 10768"/>
                <a:gd name="connsiteX26" fmla="*/ 4175 w 10000"/>
                <a:gd name="connsiteY26" fmla="*/ 2297 h 10768"/>
                <a:gd name="connsiteX27" fmla="*/ 4192 w 10000"/>
                <a:gd name="connsiteY27" fmla="*/ 2396 h 10768"/>
                <a:gd name="connsiteX28" fmla="*/ 4213 w 10000"/>
                <a:gd name="connsiteY28" fmla="*/ 2482 h 10768"/>
                <a:gd name="connsiteX29" fmla="*/ 4250 w 10000"/>
                <a:gd name="connsiteY29" fmla="*/ 2542 h 10768"/>
                <a:gd name="connsiteX30" fmla="*/ 4450 w 10000"/>
                <a:gd name="connsiteY30" fmla="*/ 2530 h 10768"/>
                <a:gd name="connsiteX31" fmla="*/ 4646 w 10000"/>
                <a:gd name="connsiteY31" fmla="*/ 2482 h 10768"/>
                <a:gd name="connsiteX32" fmla="*/ 4833 w 10000"/>
                <a:gd name="connsiteY32" fmla="*/ 2405 h 10768"/>
                <a:gd name="connsiteX33" fmla="*/ 5025 w 10000"/>
                <a:gd name="connsiteY33" fmla="*/ 2297 h 10768"/>
                <a:gd name="connsiteX34" fmla="*/ 5200 w 10000"/>
                <a:gd name="connsiteY34" fmla="*/ 2172 h 10768"/>
                <a:gd name="connsiteX35" fmla="*/ 5371 w 10000"/>
                <a:gd name="connsiteY35" fmla="*/ 2020 h 10768"/>
                <a:gd name="connsiteX36" fmla="*/ 5533 w 10000"/>
                <a:gd name="connsiteY36" fmla="*/ 1859 h 10768"/>
                <a:gd name="connsiteX37" fmla="*/ 5683 w 10000"/>
                <a:gd name="connsiteY37" fmla="*/ 1690 h 10768"/>
                <a:gd name="connsiteX38" fmla="*/ 5829 w 10000"/>
                <a:gd name="connsiteY38" fmla="*/ 1511 h 10768"/>
                <a:gd name="connsiteX39" fmla="*/ 5954 w 10000"/>
                <a:gd name="connsiteY39" fmla="*/ 1326 h 10768"/>
                <a:gd name="connsiteX40" fmla="*/ 6071 w 10000"/>
                <a:gd name="connsiteY40" fmla="*/ 1147 h 10768"/>
                <a:gd name="connsiteX41" fmla="*/ 6167 w 10000"/>
                <a:gd name="connsiteY41" fmla="*/ 974 h 10768"/>
                <a:gd name="connsiteX42" fmla="*/ 6213 w 10000"/>
                <a:gd name="connsiteY42" fmla="*/ 974 h 10768"/>
                <a:gd name="connsiteX43" fmla="*/ 6213 w 10000"/>
                <a:gd name="connsiteY43" fmla="*/ 992 h 10768"/>
                <a:gd name="connsiteX44" fmla="*/ 6138 w 10000"/>
                <a:gd name="connsiteY44" fmla="*/ 1165 h 10768"/>
                <a:gd name="connsiteX45" fmla="*/ 6054 w 10000"/>
                <a:gd name="connsiteY45" fmla="*/ 1344 h 10768"/>
                <a:gd name="connsiteX46" fmla="*/ 5963 w 10000"/>
                <a:gd name="connsiteY46" fmla="*/ 1517 h 10768"/>
                <a:gd name="connsiteX47" fmla="*/ 5871 w 10000"/>
                <a:gd name="connsiteY47" fmla="*/ 1684 h 10768"/>
                <a:gd name="connsiteX48" fmla="*/ 5775 w 10000"/>
                <a:gd name="connsiteY48" fmla="*/ 1847 h 10768"/>
                <a:gd name="connsiteX49" fmla="*/ 5667 w 10000"/>
                <a:gd name="connsiteY49" fmla="*/ 1999 h 10768"/>
                <a:gd name="connsiteX50" fmla="*/ 5554 w 10000"/>
                <a:gd name="connsiteY50" fmla="*/ 2145 h 10768"/>
                <a:gd name="connsiteX51" fmla="*/ 5417 w 10000"/>
                <a:gd name="connsiteY51" fmla="*/ 2279 h 10768"/>
                <a:gd name="connsiteX52" fmla="*/ 5275 w 10000"/>
                <a:gd name="connsiteY52" fmla="*/ 2411 h 10768"/>
                <a:gd name="connsiteX53" fmla="*/ 5108 w 10000"/>
                <a:gd name="connsiteY53" fmla="*/ 2518 h 10768"/>
                <a:gd name="connsiteX54" fmla="*/ 4917 w 10000"/>
                <a:gd name="connsiteY54" fmla="*/ 2616 h 10768"/>
                <a:gd name="connsiteX55" fmla="*/ 4704 w 10000"/>
                <a:gd name="connsiteY55" fmla="*/ 2703 h 10768"/>
                <a:gd name="connsiteX56" fmla="*/ 4479 w 10000"/>
                <a:gd name="connsiteY56" fmla="*/ 2768 h 10768"/>
                <a:gd name="connsiteX57" fmla="*/ 4213 w 10000"/>
                <a:gd name="connsiteY57" fmla="*/ 2813 h 10768"/>
                <a:gd name="connsiteX58" fmla="*/ 4221 w 10000"/>
                <a:gd name="connsiteY58" fmla="*/ 3126 h 10768"/>
                <a:gd name="connsiteX59" fmla="*/ 4258 w 10000"/>
                <a:gd name="connsiteY59" fmla="*/ 3424 h 10768"/>
                <a:gd name="connsiteX60" fmla="*/ 4321 w 10000"/>
                <a:gd name="connsiteY60" fmla="*/ 3707 h 10768"/>
                <a:gd name="connsiteX61" fmla="*/ 4404 w 10000"/>
                <a:gd name="connsiteY61" fmla="*/ 3975 h 10768"/>
                <a:gd name="connsiteX62" fmla="*/ 4508 w 10000"/>
                <a:gd name="connsiteY62" fmla="*/ 4231 h 10768"/>
                <a:gd name="connsiteX63" fmla="*/ 4621 w 10000"/>
                <a:gd name="connsiteY63" fmla="*/ 4476 h 10768"/>
                <a:gd name="connsiteX64" fmla="*/ 4750 w 10000"/>
                <a:gd name="connsiteY64" fmla="*/ 4708 h 10768"/>
                <a:gd name="connsiteX65" fmla="*/ 4879 w 10000"/>
                <a:gd name="connsiteY65" fmla="*/ 4934 h 10768"/>
                <a:gd name="connsiteX66" fmla="*/ 4917 w 10000"/>
                <a:gd name="connsiteY66" fmla="*/ 4988 h 10768"/>
                <a:gd name="connsiteX67" fmla="*/ 4950 w 10000"/>
                <a:gd name="connsiteY67" fmla="*/ 5054 h 10768"/>
                <a:gd name="connsiteX68" fmla="*/ 4996 w 10000"/>
                <a:gd name="connsiteY68" fmla="*/ 5125 h 10768"/>
                <a:gd name="connsiteX69" fmla="*/ 5038 w 10000"/>
                <a:gd name="connsiteY69" fmla="*/ 5200 h 10768"/>
                <a:gd name="connsiteX70" fmla="*/ 5092 w 10000"/>
                <a:gd name="connsiteY70" fmla="*/ 5271 h 10768"/>
                <a:gd name="connsiteX71" fmla="*/ 5154 w 10000"/>
                <a:gd name="connsiteY71" fmla="*/ 5331 h 10768"/>
                <a:gd name="connsiteX72" fmla="*/ 5229 w 10000"/>
                <a:gd name="connsiteY72" fmla="*/ 5384 h 10768"/>
                <a:gd name="connsiteX73" fmla="*/ 5313 w 10000"/>
                <a:gd name="connsiteY73" fmla="*/ 5423 h 10768"/>
                <a:gd name="connsiteX74" fmla="*/ 5413 w 10000"/>
                <a:gd name="connsiteY74" fmla="*/ 5438 h 10768"/>
                <a:gd name="connsiteX75" fmla="*/ 5517 w 10000"/>
                <a:gd name="connsiteY75" fmla="*/ 5435 h 10768"/>
                <a:gd name="connsiteX76" fmla="*/ 5704 w 10000"/>
                <a:gd name="connsiteY76" fmla="*/ 5390 h 10768"/>
                <a:gd name="connsiteX77" fmla="*/ 5871 w 10000"/>
                <a:gd name="connsiteY77" fmla="*/ 5316 h 10768"/>
                <a:gd name="connsiteX78" fmla="*/ 6033 w 10000"/>
                <a:gd name="connsiteY78" fmla="*/ 5223 h 10768"/>
                <a:gd name="connsiteX79" fmla="*/ 6167 w 10000"/>
                <a:gd name="connsiteY79" fmla="*/ 5113 h 10768"/>
                <a:gd name="connsiteX80" fmla="*/ 6296 w 10000"/>
                <a:gd name="connsiteY80" fmla="*/ 4994 h 10768"/>
                <a:gd name="connsiteX81" fmla="*/ 6417 w 10000"/>
                <a:gd name="connsiteY81" fmla="*/ 4869 h 10768"/>
                <a:gd name="connsiteX82" fmla="*/ 6525 w 10000"/>
                <a:gd name="connsiteY82" fmla="*/ 4750 h 10768"/>
                <a:gd name="connsiteX83" fmla="*/ 6617 w 10000"/>
                <a:gd name="connsiteY83" fmla="*/ 4636 h 10768"/>
                <a:gd name="connsiteX84" fmla="*/ 6821 w 10000"/>
                <a:gd name="connsiteY84" fmla="*/ 4377 h 10768"/>
                <a:gd name="connsiteX85" fmla="*/ 7017 w 10000"/>
                <a:gd name="connsiteY85" fmla="*/ 4085 h 10768"/>
                <a:gd name="connsiteX86" fmla="*/ 7213 w 10000"/>
                <a:gd name="connsiteY86" fmla="*/ 3766 h 10768"/>
                <a:gd name="connsiteX87" fmla="*/ 7396 w 10000"/>
                <a:gd name="connsiteY87" fmla="*/ 3418 h 10768"/>
                <a:gd name="connsiteX88" fmla="*/ 7563 w 10000"/>
                <a:gd name="connsiteY88" fmla="*/ 3051 h 10768"/>
                <a:gd name="connsiteX89" fmla="*/ 7713 w 10000"/>
                <a:gd name="connsiteY89" fmla="*/ 2661 h 10768"/>
                <a:gd name="connsiteX90" fmla="*/ 7850 w 10000"/>
                <a:gd name="connsiteY90" fmla="*/ 2253 h 10768"/>
                <a:gd name="connsiteX91" fmla="*/ 7950 w 10000"/>
                <a:gd name="connsiteY91" fmla="*/ 1830 h 10768"/>
                <a:gd name="connsiteX92" fmla="*/ 8025 w 10000"/>
                <a:gd name="connsiteY92" fmla="*/ 1397 h 10768"/>
                <a:gd name="connsiteX93" fmla="*/ 8071 w 10000"/>
                <a:gd name="connsiteY93" fmla="*/ 954 h 10768"/>
                <a:gd name="connsiteX94" fmla="*/ 8108 w 10000"/>
                <a:gd name="connsiteY94" fmla="*/ 974 h 10768"/>
                <a:gd name="connsiteX95" fmla="*/ 8138 w 10000"/>
                <a:gd name="connsiteY95" fmla="*/ 1025 h 10768"/>
                <a:gd name="connsiteX96" fmla="*/ 8163 w 10000"/>
                <a:gd name="connsiteY96" fmla="*/ 1100 h 10768"/>
                <a:gd name="connsiteX97" fmla="*/ 8175 w 10000"/>
                <a:gd name="connsiteY97" fmla="*/ 1198 h 10768"/>
                <a:gd name="connsiteX98" fmla="*/ 8183 w 10000"/>
                <a:gd name="connsiteY98" fmla="*/ 1311 h 10768"/>
                <a:gd name="connsiteX99" fmla="*/ 8183 w 10000"/>
                <a:gd name="connsiteY99" fmla="*/ 1442 h 10768"/>
                <a:gd name="connsiteX100" fmla="*/ 8183 w 10000"/>
                <a:gd name="connsiteY100" fmla="*/ 1582 h 10768"/>
                <a:gd name="connsiteX101" fmla="*/ 8175 w 10000"/>
                <a:gd name="connsiteY101" fmla="*/ 1734 h 10768"/>
                <a:gd name="connsiteX102" fmla="*/ 8163 w 10000"/>
                <a:gd name="connsiteY102" fmla="*/ 1889 h 10768"/>
                <a:gd name="connsiteX103" fmla="*/ 8146 w 10000"/>
                <a:gd name="connsiteY103" fmla="*/ 2047 h 10768"/>
                <a:gd name="connsiteX104" fmla="*/ 8121 w 10000"/>
                <a:gd name="connsiteY104" fmla="*/ 2205 h 10768"/>
                <a:gd name="connsiteX105" fmla="*/ 8108 w 10000"/>
                <a:gd name="connsiteY105" fmla="*/ 2357 h 10768"/>
                <a:gd name="connsiteX106" fmla="*/ 8083 w 10000"/>
                <a:gd name="connsiteY106" fmla="*/ 2497 h 10768"/>
                <a:gd name="connsiteX107" fmla="*/ 8063 w 10000"/>
                <a:gd name="connsiteY107" fmla="*/ 2628 h 10768"/>
                <a:gd name="connsiteX108" fmla="*/ 8038 w 10000"/>
                <a:gd name="connsiteY108" fmla="*/ 2741 h 10768"/>
                <a:gd name="connsiteX109" fmla="*/ 8017 w 10000"/>
                <a:gd name="connsiteY109" fmla="*/ 2834 h 10768"/>
                <a:gd name="connsiteX110" fmla="*/ 8000 w 10000"/>
                <a:gd name="connsiteY110" fmla="*/ 2908 h 10768"/>
                <a:gd name="connsiteX111" fmla="*/ 7700 w 10000"/>
                <a:gd name="connsiteY111" fmla="*/ 3754 h 10768"/>
                <a:gd name="connsiteX112" fmla="*/ 7942 w 10000"/>
                <a:gd name="connsiteY112" fmla="*/ 3737 h 10768"/>
                <a:gd name="connsiteX113" fmla="*/ 8167 w 10000"/>
                <a:gd name="connsiteY113" fmla="*/ 3695 h 10768"/>
                <a:gd name="connsiteX114" fmla="*/ 8379 w 10000"/>
                <a:gd name="connsiteY114" fmla="*/ 3635 h 10768"/>
                <a:gd name="connsiteX115" fmla="*/ 8583 w 10000"/>
                <a:gd name="connsiteY115" fmla="*/ 3558 h 10768"/>
                <a:gd name="connsiteX116" fmla="*/ 8767 w 10000"/>
                <a:gd name="connsiteY116" fmla="*/ 3471 h 10768"/>
                <a:gd name="connsiteX117" fmla="*/ 8933 w 10000"/>
                <a:gd name="connsiteY117" fmla="*/ 3376 h 10768"/>
                <a:gd name="connsiteX118" fmla="*/ 9092 w 10000"/>
                <a:gd name="connsiteY118" fmla="*/ 3278 h 10768"/>
                <a:gd name="connsiteX119" fmla="*/ 9238 w 10000"/>
                <a:gd name="connsiteY119" fmla="*/ 3185 h 10768"/>
                <a:gd name="connsiteX120" fmla="*/ 9250 w 10000"/>
                <a:gd name="connsiteY120" fmla="*/ 3230 h 10768"/>
                <a:gd name="connsiteX121" fmla="*/ 9117 w 10000"/>
                <a:gd name="connsiteY121" fmla="*/ 3376 h 10768"/>
                <a:gd name="connsiteX122" fmla="*/ 8954 w 10000"/>
                <a:gd name="connsiteY122" fmla="*/ 3516 h 10768"/>
                <a:gd name="connsiteX123" fmla="*/ 8758 w 10000"/>
                <a:gd name="connsiteY123" fmla="*/ 3641 h 10768"/>
                <a:gd name="connsiteX124" fmla="*/ 8538 w 10000"/>
                <a:gd name="connsiteY124" fmla="*/ 3754 h 10768"/>
                <a:gd name="connsiteX125" fmla="*/ 8304 w 10000"/>
                <a:gd name="connsiteY125" fmla="*/ 3856 h 10768"/>
                <a:gd name="connsiteX126" fmla="*/ 8054 w 10000"/>
                <a:gd name="connsiteY126" fmla="*/ 3945 h 10768"/>
                <a:gd name="connsiteX127" fmla="*/ 7796 w 10000"/>
                <a:gd name="connsiteY127" fmla="*/ 4014 h 10768"/>
                <a:gd name="connsiteX128" fmla="*/ 7533 w 10000"/>
                <a:gd name="connsiteY128" fmla="*/ 4064 h 10768"/>
                <a:gd name="connsiteX129" fmla="*/ 7479 w 10000"/>
                <a:gd name="connsiteY129" fmla="*/ 4184 h 10768"/>
                <a:gd name="connsiteX130" fmla="*/ 7404 w 10000"/>
                <a:gd name="connsiteY130" fmla="*/ 4324 h 10768"/>
                <a:gd name="connsiteX131" fmla="*/ 7321 w 10000"/>
                <a:gd name="connsiteY131" fmla="*/ 4470 h 10768"/>
                <a:gd name="connsiteX132" fmla="*/ 7213 w 10000"/>
                <a:gd name="connsiteY132" fmla="*/ 4628 h 10768"/>
                <a:gd name="connsiteX133" fmla="*/ 7100 w 10000"/>
                <a:gd name="connsiteY133" fmla="*/ 4794 h 10768"/>
                <a:gd name="connsiteX134" fmla="*/ 6979 w 10000"/>
                <a:gd name="connsiteY134" fmla="*/ 4958 h 10768"/>
                <a:gd name="connsiteX135" fmla="*/ 6850 w 10000"/>
                <a:gd name="connsiteY135" fmla="*/ 5113 h 10768"/>
                <a:gd name="connsiteX136" fmla="*/ 6721 w 10000"/>
                <a:gd name="connsiteY136" fmla="*/ 5265 h 10768"/>
                <a:gd name="connsiteX137" fmla="*/ 6600 w 10000"/>
                <a:gd name="connsiteY137" fmla="*/ 5405 h 10768"/>
                <a:gd name="connsiteX138" fmla="*/ 6471 w 10000"/>
                <a:gd name="connsiteY138" fmla="*/ 5530 h 10768"/>
                <a:gd name="connsiteX139" fmla="*/ 6358 w 10000"/>
                <a:gd name="connsiteY139" fmla="*/ 5641 h 10768"/>
                <a:gd name="connsiteX140" fmla="*/ 6250 w 10000"/>
                <a:gd name="connsiteY140" fmla="*/ 5721 h 10768"/>
                <a:gd name="connsiteX141" fmla="*/ 6267 w 10000"/>
                <a:gd name="connsiteY141" fmla="*/ 5781 h 10768"/>
                <a:gd name="connsiteX142" fmla="*/ 6296 w 10000"/>
                <a:gd name="connsiteY142" fmla="*/ 5793 h 10768"/>
                <a:gd name="connsiteX143" fmla="*/ 6479 w 10000"/>
                <a:gd name="connsiteY143" fmla="*/ 5754 h 10768"/>
                <a:gd name="connsiteX144" fmla="*/ 6663 w 10000"/>
                <a:gd name="connsiteY144" fmla="*/ 5736 h 10768"/>
                <a:gd name="connsiteX145" fmla="*/ 6858 w 10000"/>
                <a:gd name="connsiteY145" fmla="*/ 5736 h 10768"/>
                <a:gd name="connsiteX146" fmla="*/ 7046 w 10000"/>
                <a:gd name="connsiteY146" fmla="*/ 5742 h 10768"/>
                <a:gd name="connsiteX147" fmla="*/ 7246 w 10000"/>
                <a:gd name="connsiteY147" fmla="*/ 5748 h 10768"/>
                <a:gd name="connsiteX148" fmla="*/ 7425 w 10000"/>
                <a:gd name="connsiteY148" fmla="*/ 5748 h 10768"/>
                <a:gd name="connsiteX149" fmla="*/ 7600 w 10000"/>
                <a:gd name="connsiteY149" fmla="*/ 5733 h 10768"/>
                <a:gd name="connsiteX150" fmla="*/ 7950 w 10000"/>
                <a:gd name="connsiteY150" fmla="*/ 5673 h 10768"/>
                <a:gd name="connsiteX151" fmla="*/ 8275 w 10000"/>
                <a:gd name="connsiteY151" fmla="*/ 5596 h 10768"/>
                <a:gd name="connsiteX152" fmla="*/ 8579 w 10000"/>
                <a:gd name="connsiteY152" fmla="*/ 5504 h 10768"/>
                <a:gd name="connsiteX153" fmla="*/ 8858 w 10000"/>
                <a:gd name="connsiteY153" fmla="*/ 5390 h 10768"/>
                <a:gd name="connsiteX154" fmla="*/ 9117 w 10000"/>
                <a:gd name="connsiteY154" fmla="*/ 5265 h 10768"/>
                <a:gd name="connsiteX155" fmla="*/ 9350 w 10000"/>
                <a:gd name="connsiteY155" fmla="*/ 5119 h 10768"/>
                <a:gd name="connsiteX156" fmla="*/ 9563 w 10000"/>
                <a:gd name="connsiteY156" fmla="*/ 4967 h 10768"/>
                <a:gd name="connsiteX157" fmla="*/ 9758 w 10000"/>
                <a:gd name="connsiteY157" fmla="*/ 4794 h 10768"/>
                <a:gd name="connsiteX158" fmla="*/ 9933 w 10000"/>
                <a:gd name="connsiteY158" fmla="*/ 4610 h 10768"/>
                <a:gd name="connsiteX159" fmla="*/ 10000 w 10000"/>
                <a:gd name="connsiteY159" fmla="*/ 4648 h 10768"/>
                <a:gd name="connsiteX160" fmla="*/ 10000 w 10000"/>
                <a:gd name="connsiteY160" fmla="*/ 4660 h 10768"/>
                <a:gd name="connsiteX161" fmla="*/ 9904 w 10000"/>
                <a:gd name="connsiteY161" fmla="*/ 4827 h 10768"/>
                <a:gd name="connsiteX162" fmla="*/ 9767 w 10000"/>
                <a:gd name="connsiteY162" fmla="*/ 5000 h 10768"/>
                <a:gd name="connsiteX163" fmla="*/ 9600 w 10000"/>
                <a:gd name="connsiteY163" fmla="*/ 5173 h 10768"/>
                <a:gd name="connsiteX164" fmla="*/ 9404 w 10000"/>
                <a:gd name="connsiteY164" fmla="*/ 5343 h 10768"/>
                <a:gd name="connsiteX165" fmla="*/ 9183 w 10000"/>
                <a:gd name="connsiteY165" fmla="*/ 5504 h 10768"/>
                <a:gd name="connsiteX166" fmla="*/ 8950 w 10000"/>
                <a:gd name="connsiteY166" fmla="*/ 5662 h 10768"/>
                <a:gd name="connsiteX167" fmla="*/ 8704 w 10000"/>
                <a:gd name="connsiteY167" fmla="*/ 5802 h 10768"/>
                <a:gd name="connsiteX168" fmla="*/ 8463 w 10000"/>
                <a:gd name="connsiteY168" fmla="*/ 5927 h 10768"/>
                <a:gd name="connsiteX169" fmla="*/ 8229 w 10000"/>
                <a:gd name="connsiteY169" fmla="*/ 6025 h 10768"/>
                <a:gd name="connsiteX170" fmla="*/ 8000 w 10000"/>
                <a:gd name="connsiteY170" fmla="*/ 6105 h 10768"/>
                <a:gd name="connsiteX171" fmla="*/ 7879 w 10000"/>
                <a:gd name="connsiteY171" fmla="*/ 6132 h 10768"/>
                <a:gd name="connsiteX172" fmla="*/ 7729 w 10000"/>
                <a:gd name="connsiteY172" fmla="*/ 6153 h 10768"/>
                <a:gd name="connsiteX173" fmla="*/ 7563 w 10000"/>
                <a:gd name="connsiteY173" fmla="*/ 6177 h 10768"/>
                <a:gd name="connsiteX174" fmla="*/ 7388 w 10000"/>
                <a:gd name="connsiteY174" fmla="*/ 6198 h 10768"/>
                <a:gd name="connsiteX175" fmla="*/ 7204 w 10000"/>
                <a:gd name="connsiteY175" fmla="*/ 6219 h 10768"/>
                <a:gd name="connsiteX176" fmla="*/ 7017 w 10000"/>
                <a:gd name="connsiteY176" fmla="*/ 6240 h 10768"/>
                <a:gd name="connsiteX177" fmla="*/ 6842 w 10000"/>
                <a:gd name="connsiteY177" fmla="*/ 6263 h 10768"/>
                <a:gd name="connsiteX178" fmla="*/ 6675 w 10000"/>
                <a:gd name="connsiteY178" fmla="*/ 6290 h 10768"/>
                <a:gd name="connsiteX179" fmla="*/ 6517 w 10000"/>
                <a:gd name="connsiteY179" fmla="*/ 6329 h 10768"/>
                <a:gd name="connsiteX180" fmla="*/ 6388 w 10000"/>
                <a:gd name="connsiteY180" fmla="*/ 6365 h 10768"/>
                <a:gd name="connsiteX181" fmla="*/ 6288 w 10000"/>
                <a:gd name="connsiteY181" fmla="*/ 6415 h 10768"/>
                <a:gd name="connsiteX182" fmla="*/ 6213 w 10000"/>
                <a:gd name="connsiteY182" fmla="*/ 6475 h 10768"/>
                <a:gd name="connsiteX183" fmla="*/ 6092 w 10000"/>
                <a:gd name="connsiteY183" fmla="*/ 6648 h 10768"/>
                <a:gd name="connsiteX184" fmla="*/ 6008 w 10000"/>
                <a:gd name="connsiteY184" fmla="*/ 6836 h 10768"/>
                <a:gd name="connsiteX185" fmla="*/ 5942 w 10000"/>
                <a:gd name="connsiteY185" fmla="*/ 7032 h 10768"/>
                <a:gd name="connsiteX186" fmla="*/ 5904 w 10000"/>
                <a:gd name="connsiteY186" fmla="*/ 7232 h 10768"/>
                <a:gd name="connsiteX187" fmla="*/ 5888 w 10000"/>
                <a:gd name="connsiteY187" fmla="*/ 7443 h 10768"/>
                <a:gd name="connsiteX188" fmla="*/ 5879 w 10000"/>
                <a:gd name="connsiteY188" fmla="*/ 7655 h 10768"/>
                <a:gd name="connsiteX189" fmla="*/ 5888 w 10000"/>
                <a:gd name="connsiteY189" fmla="*/ 7867 h 10768"/>
                <a:gd name="connsiteX190" fmla="*/ 5904 w 10000"/>
                <a:gd name="connsiteY190" fmla="*/ 8084 h 10768"/>
                <a:gd name="connsiteX191" fmla="*/ 5925 w 10000"/>
                <a:gd name="connsiteY191" fmla="*/ 8299 h 10768"/>
                <a:gd name="connsiteX192" fmla="*/ 5950 w 10000"/>
                <a:gd name="connsiteY192" fmla="*/ 8510 h 10768"/>
                <a:gd name="connsiteX193" fmla="*/ 5954 w 10000"/>
                <a:gd name="connsiteY193" fmla="*/ 8820 h 10768"/>
                <a:gd name="connsiteX194" fmla="*/ 5933 w 10000"/>
                <a:gd name="connsiteY194" fmla="*/ 9130 h 10768"/>
                <a:gd name="connsiteX195" fmla="*/ 5896 w 10000"/>
                <a:gd name="connsiteY195" fmla="*/ 9428 h 10768"/>
                <a:gd name="connsiteX196" fmla="*/ 5850 w 10000"/>
                <a:gd name="connsiteY196" fmla="*/ 9720 h 10768"/>
                <a:gd name="connsiteX197" fmla="*/ 5756 w 10000"/>
                <a:gd name="connsiteY197" fmla="*/ 10714 h 10768"/>
                <a:gd name="connsiteX198" fmla="*/ 3964 w 10000"/>
                <a:gd name="connsiteY198" fmla="*/ 10768 h 10768"/>
                <a:gd name="connsiteX199" fmla="*/ 3043 w 10000"/>
                <a:gd name="connsiteY199" fmla="*/ 9881 h 10768"/>
                <a:gd name="connsiteX200" fmla="*/ 4546 w 10000"/>
                <a:gd name="connsiteY200" fmla="*/ 9848 h 10768"/>
                <a:gd name="connsiteX201" fmla="*/ 4629 w 10000"/>
                <a:gd name="connsiteY201" fmla="*/ 9687 h 10768"/>
                <a:gd name="connsiteX202" fmla="*/ 4700 w 10000"/>
                <a:gd name="connsiteY202" fmla="*/ 9508 h 10768"/>
                <a:gd name="connsiteX203" fmla="*/ 4767 w 10000"/>
                <a:gd name="connsiteY203" fmla="*/ 9309 h 10768"/>
                <a:gd name="connsiteX204" fmla="*/ 4829 w 10000"/>
                <a:gd name="connsiteY204" fmla="*/ 9097 h 10768"/>
                <a:gd name="connsiteX205" fmla="*/ 4879 w 10000"/>
                <a:gd name="connsiteY205" fmla="*/ 8868 h 10768"/>
                <a:gd name="connsiteX206" fmla="*/ 4917 w 10000"/>
                <a:gd name="connsiteY206" fmla="*/ 8635 h 10768"/>
                <a:gd name="connsiteX207" fmla="*/ 4954 w 10000"/>
                <a:gd name="connsiteY207" fmla="*/ 8391 h 10768"/>
                <a:gd name="connsiteX208" fmla="*/ 4979 w 10000"/>
                <a:gd name="connsiteY208" fmla="*/ 8144 h 10768"/>
                <a:gd name="connsiteX209" fmla="*/ 5000 w 10000"/>
                <a:gd name="connsiteY209" fmla="*/ 7887 h 10768"/>
                <a:gd name="connsiteX210" fmla="*/ 5000 w 10000"/>
                <a:gd name="connsiteY210" fmla="*/ 7634 h 10768"/>
                <a:gd name="connsiteX211" fmla="*/ 5000 w 10000"/>
                <a:gd name="connsiteY211" fmla="*/ 7384 h 10768"/>
                <a:gd name="connsiteX212" fmla="*/ 4979 w 10000"/>
                <a:gd name="connsiteY212" fmla="*/ 7133 h 10768"/>
                <a:gd name="connsiteX213" fmla="*/ 4950 w 10000"/>
                <a:gd name="connsiteY213" fmla="*/ 6892 h 10768"/>
                <a:gd name="connsiteX214" fmla="*/ 4913 w 10000"/>
                <a:gd name="connsiteY214" fmla="*/ 6657 h 10768"/>
                <a:gd name="connsiteX215" fmla="*/ 4858 w 10000"/>
                <a:gd name="connsiteY215" fmla="*/ 6430 h 10768"/>
                <a:gd name="connsiteX216" fmla="*/ 4783 w 10000"/>
                <a:gd name="connsiteY216" fmla="*/ 6219 h 10768"/>
                <a:gd name="connsiteX217" fmla="*/ 4700 w 10000"/>
                <a:gd name="connsiteY217" fmla="*/ 6019 h 10768"/>
                <a:gd name="connsiteX218" fmla="*/ 4600 w 10000"/>
                <a:gd name="connsiteY218" fmla="*/ 5840 h 10768"/>
                <a:gd name="connsiteX219" fmla="*/ 4488 w 10000"/>
                <a:gd name="connsiteY219" fmla="*/ 5682 h 10768"/>
                <a:gd name="connsiteX220" fmla="*/ 4358 w 10000"/>
                <a:gd name="connsiteY220" fmla="*/ 5542 h 10768"/>
                <a:gd name="connsiteX221" fmla="*/ 4213 w 10000"/>
                <a:gd name="connsiteY221" fmla="*/ 5429 h 10768"/>
                <a:gd name="connsiteX222" fmla="*/ 4046 w 10000"/>
                <a:gd name="connsiteY222" fmla="*/ 5343 h 10768"/>
                <a:gd name="connsiteX223" fmla="*/ 3904 w 10000"/>
                <a:gd name="connsiteY223" fmla="*/ 5292 h 10768"/>
                <a:gd name="connsiteX224" fmla="*/ 3746 w 10000"/>
                <a:gd name="connsiteY224" fmla="*/ 5271 h 10768"/>
                <a:gd name="connsiteX225" fmla="*/ 3583 w 10000"/>
                <a:gd name="connsiteY225" fmla="*/ 5271 h 10768"/>
                <a:gd name="connsiteX226" fmla="*/ 3413 w 10000"/>
                <a:gd name="connsiteY226" fmla="*/ 5286 h 10768"/>
                <a:gd name="connsiteX227" fmla="*/ 3246 w 10000"/>
                <a:gd name="connsiteY227" fmla="*/ 5310 h 10768"/>
                <a:gd name="connsiteX228" fmla="*/ 3079 w 10000"/>
                <a:gd name="connsiteY228" fmla="*/ 5343 h 10768"/>
                <a:gd name="connsiteX229" fmla="*/ 2913 w 10000"/>
                <a:gd name="connsiteY229" fmla="*/ 5369 h 10768"/>
                <a:gd name="connsiteX230" fmla="*/ 2750 w 10000"/>
                <a:gd name="connsiteY230" fmla="*/ 5396 h 10768"/>
                <a:gd name="connsiteX231" fmla="*/ 2600 w 10000"/>
                <a:gd name="connsiteY231" fmla="*/ 5411 h 10768"/>
                <a:gd name="connsiteX232" fmla="*/ 2258 w 10000"/>
                <a:gd name="connsiteY232" fmla="*/ 5423 h 10768"/>
                <a:gd name="connsiteX233" fmla="*/ 1925 w 10000"/>
                <a:gd name="connsiteY233" fmla="*/ 5411 h 10768"/>
                <a:gd name="connsiteX234" fmla="*/ 1617 w 10000"/>
                <a:gd name="connsiteY234" fmla="*/ 5384 h 10768"/>
                <a:gd name="connsiteX235" fmla="*/ 1321 w 10000"/>
                <a:gd name="connsiteY235" fmla="*/ 5346 h 10768"/>
                <a:gd name="connsiteX236" fmla="*/ 1033 w 10000"/>
                <a:gd name="connsiteY236" fmla="*/ 5298 h 10768"/>
                <a:gd name="connsiteX237" fmla="*/ 758 w 10000"/>
                <a:gd name="connsiteY237" fmla="*/ 5250 h 10768"/>
                <a:gd name="connsiteX238" fmla="*/ 500 w 10000"/>
                <a:gd name="connsiteY238" fmla="*/ 5197 h 10768"/>
                <a:gd name="connsiteX239" fmla="*/ 517 w 10000"/>
                <a:gd name="connsiteY239" fmla="*/ 5137 h 10768"/>
                <a:gd name="connsiteX240" fmla="*/ 871 w 10000"/>
                <a:gd name="connsiteY240" fmla="*/ 5173 h 10768"/>
                <a:gd name="connsiteX241" fmla="*/ 1221 w 10000"/>
                <a:gd name="connsiteY241" fmla="*/ 5197 h 10768"/>
                <a:gd name="connsiteX242" fmla="*/ 1563 w 10000"/>
                <a:gd name="connsiteY242" fmla="*/ 5206 h 10768"/>
                <a:gd name="connsiteX243" fmla="*/ 1896 w 10000"/>
                <a:gd name="connsiteY243" fmla="*/ 5197 h 10768"/>
                <a:gd name="connsiteX244" fmla="*/ 2221 w 10000"/>
                <a:gd name="connsiteY244" fmla="*/ 5164 h 10768"/>
                <a:gd name="connsiteX245" fmla="*/ 2538 w 10000"/>
                <a:gd name="connsiteY245" fmla="*/ 5113 h 10768"/>
                <a:gd name="connsiteX246" fmla="*/ 2842 w 10000"/>
                <a:gd name="connsiteY246" fmla="*/ 5045 h 10768"/>
                <a:gd name="connsiteX247" fmla="*/ 3129 w 10000"/>
                <a:gd name="connsiteY247" fmla="*/ 4946 h 10768"/>
                <a:gd name="connsiteX248" fmla="*/ 3500 w 10000"/>
                <a:gd name="connsiteY248" fmla="*/ 4815 h 10768"/>
                <a:gd name="connsiteX249" fmla="*/ 2821 w 10000"/>
                <a:gd name="connsiteY249" fmla="*/ 4389 h 10768"/>
                <a:gd name="connsiteX250" fmla="*/ 2213 w 10000"/>
                <a:gd name="connsiteY250" fmla="*/ 3912 h 10768"/>
                <a:gd name="connsiteX251" fmla="*/ 1879 w 10000"/>
                <a:gd name="connsiteY251" fmla="*/ 3939 h 10768"/>
                <a:gd name="connsiteX252" fmla="*/ 1554 w 10000"/>
                <a:gd name="connsiteY252" fmla="*/ 3939 h 10768"/>
                <a:gd name="connsiteX253" fmla="*/ 1258 w 10000"/>
                <a:gd name="connsiteY253" fmla="*/ 3912 h 10768"/>
                <a:gd name="connsiteX254" fmla="*/ 979 w 10000"/>
                <a:gd name="connsiteY254" fmla="*/ 3856 h 10768"/>
                <a:gd name="connsiteX255" fmla="*/ 721 w 10000"/>
                <a:gd name="connsiteY255" fmla="*/ 3775 h 10768"/>
                <a:gd name="connsiteX256" fmla="*/ 496 w 10000"/>
                <a:gd name="connsiteY256" fmla="*/ 3674 h 10768"/>
                <a:gd name="connsiteX257" fmla="*/ 296 w 10000"/>
                <a:gd name="connsiteY257" fmla="*/ 3549 h 10768"/>
                <a:gd name="connsiteX258" fmla="*/ 129 w 10000"/>
                <a:gd name="connsiteY258" fmla="*/ 3403 h 10768"/>
                <a:gd name="connsiteX259" fmla="*/ 0 w 10000"/>
                <a:gd name="connsiteY259" fmla="*/ 3245 h 10768"/>
                <a:gd name="connsiteX260" fmla="*/ 17 w 10000"/>
                <a:gd name="connsiteY260" fmla="*/ 3218 h 10768"/>
                <a:gd name="connsiteX261" fmla="*/ 71 w 10000"/>
                <a:gd name="connsiteY261" fmla="*/ 3245 h 10768"/>
                <a:gd name="connsiteX262" fmla="*/ 138 w 10000"/>
                <a:gd name="connsiteY262" fmla="*/ 3349 h 10768"/>
                <a:gd name="connsiteX263" fmla="*/ 246 w 10000"/>
                <a:gd name="connsiteY263" fmla="*/ 3439 h 10768"/>
                <a:gd name="connsiteX264" fmla="*/ 379 w 10000"/>
                <a:gd name="connsiteY264" fmla="*/ 3528 h 10768"/>
                <a:gd name="connsiteX265" fmla="*/ 538 w 10000"/>
                <a:gd name="connsiteY265" fmla="*/ 3597 h 10768"/>
                <a:gd name="connsiteX266" fmla="*/ 721 w 10000"/>
                <a:gd name="connsiteY266" fmla="*/ 3656 h 10768"/>
                <a:gd name="connsiteX267" fmla="*/ 913 w 10000"/>
                <a:gd name="connsiteY267" fmla="*/ 3701 h 10768"/>
                <a:gd name="connsiteX268" fmla="*/ 1117 w 10000"/>
                <a:gd name="connsiteY268" fmla="*/ 3728 h 10768"/>
                <a:gd name="connsiteX269" fmla="*/ 1329 w 10000"/>
                <a:gd name="connsiteY269" fmla="*/ 3737 h 10768"/>
                <a:gd name="connsiteX270" fmla="*/ 1533 w 10000"/>
                <a:gd name="connsiteY270" fmla="*/ 3734 h 10768"/>
                <a:gd name="connsiteX271" fmla="*/ 1646 w 10000"/>
                <a:gd name="connsiteY271" fmla="*/ 3722 h 10768"/>
                <a:gd name="connsiteX272" fmla="*/ 1746 w 10000"/>
                <a:gd name="connsiteY272" fmla="*/ 3722 h 10768"/>
                <a:gd name="connsiteX273" fmla="*/ 1833 w 10000"/>
                <a:gd name="connsiteY273" fmla="*/ 3710 h 10768"/>
                <a:gd name="connsiteX274" fmla="*/ 1917 w 10000"/>
                <a:gd name="connsiteY274" fmla="*/ 3695 h 10768"/>
                <a:gd name="connsiteX275" fmla="*/ 1988 w 10000"/>
                <a:gd name="connsiteY275" fmla="*/ 3662 h 10768"/>
                <a:gd name="connsiteX276" fmla="*/ 1788 w 10000"/>
                <a:gd name="connsiteY276" fmla="*/ 3391 h 10768"/>
                <a:gd name="connsiteX277" fmla="*/ 1617 w 10000"/>
                <a:gd name="connsiteY277" fmla="*/ 3126 h 10768"/>
                <a:gd name="connsiteX278" fmla="*/ 1454 w 10000"/>
                <a:gd name="connsiteY278" fmla="*/ 2849 h 10768"/>
                <a:gd name="connsiteX279" fmla="*/ 1313 w 10000"/>
                <a:gd name="connsiteY279" fmla="*/ 2563 h 10768"/>
                <a:gd name="connsiteX280" fmla="*/ 1175 w 10000"/>
                <a:gd name="connsiteY280" fmla="*/ 2253 h 10768"/>
                <a:gd name="connsiteX281" fmla="*/ 1046 w 10000"/>
                <a:gd name="connsiteY281" fmla="*/ 1919 h 10768"/>
                <a:gd name="connsiteX282" fmla="*/ 1033 w 10000"/>
                <a:gd name="connsiteY282" fmla="*/ 1859 h 10768"/>
                <a:gd name="connsiteX283" fmla="*/ 1000 w 10000"/>
                <a:gd name="connsiteY283" fmla="*/ 1776 h 10768"/>
                <a:gd name="connsiteX284" fmla="*/ 979 w 10000"/>
                <a:gd name="connsiteY284" fmla="*/ 1684 h 10768"/>
                <a:gd name="connsiteX285" fmla="*/ 950 w 10000"/>
                <a:gd name="connsiteY285" fmla="*/ 1591 h 10768"/>
                <a:gd name="connsiteX286" fmla="*/ 925 w 10000"/>
                <a:gd name="connsiteY286" fmla="*/ 1490 h 10768"/>
                <a:gd name="connsiteX287" fmla="*/ 917 w 10000"/>
                <a:gd name="connsiteY287" fmla="*/ 1397 h 10768"/>
                <a:gd name="connsiteX288" fmla="*/ 917 w 10000"/>
                <a:gd name="connsiteY288" fmla="*/ 1311 h 10768"/>
                <a:gd name="connsiteX289" fmla="*/ 933 w 10000"/>
                <a:gd name="connsiteY289" fmla="*/ 1234 h 10768"/>
                <a:gd name="connsiteX290" fmla="*/ 963 w 10000"/>
                <a:gd name="connsiteY290" fmla="*/ 1180 h 10768"/>
                <a:gd name="connsiteX291" fmla="*/ 1000 w 10000"/>
                <a:gd name="connsiteY291" fmla="*/ 1192 h 10768"/>
                <a:gd name="connsiteX292" fmla="*/ 1033 w 10000"/>
                <a:gd name="connsiteY292" fmla="*/ 1496 h 10768"/>
                <a:gd name="connsiteX293" fmla="*/ 1108 w 10000"/>
                <a:gd name="connsiteY293" fmla="*/ 1800 h 10768"/>
                <a:gd name="connsiteX294" fmla="*/ 1221 w 10000"/>
                <a:gd name="connsiteY294" fmla="*/ 2098 h 10768"/>
                <a:gd name="connsiteX295" fmla="*/ 1358 w 10000"/>
                <a:gd name="connsiteY295" fmla="*/ 2372 h 10768"/>
                <a:gd name="connsiteX296" fmla="*/ 1508 w 10000"/>
                <a:gd name="connsiteY296" fmla="*/ 2628 h 10768"/>
                <a:gd name="connsiteX297" fmla="*/ 1646 w 10000"/>
                <a:gd name="connsiteY297" fmla="*/ 2795 h 10768"/>
                <a:gd name="connsiteX298" fmla="*/ 1629 w 10000"/>
                <a:gd name="connsiteY298" fmla="*/ 2801 h 10768"/>
                <a:gd name="connsiteX299" fmla="*/ 1629 w 10000"/>
                <a:gd name="connsiteY299" fmla="*/ 2807 h 10768"/>
                <a:gd name="connsiteX300" fmla="*/ 1638 w 10000"/>
                <a:gd name="connsiteY300" fmla="*/ 2813 h 10768"/>
                <a:gd name="connsiteX301" fmla="*/ 1646 w 10000"/>
                <a:gd name="connsiteY301" fmla="*/ 2816 h 10768"/>
                <a:gd name="connsiteX302" fmla="*/ 1663 w 10000"/>
                <a:gd name="connsiteY302" fmla="*/ 2822 h 10768"/>
                <a:gd name="connsiteX303" fmla="*/ 1667 w 10000"/>
                <a:gd name="connsiteY303" fmla="*/ 2834 h 10768"/>
                <a:gd name="connsiteX304" fmla="*/ 1675 w 10000"/>
                <a:gd name="connsiteY304" fmla="*/ 2840 h 10768"/>
                <a:gd name="connsiteX305" fmla="*/ 1683 w 10000"/>
                <a:gd name="connsiteY305" fmla="*/ 2849 h 10768"/>
                <a:gd name="connsiteX306" fmla="*/ 1683 w 10000"/>
                <a:gd name="connsiteY306" fmla="*/ 2843 h 10768"/>
                <a:gd name="connsiteX307" fmla="*/ 1675 w 10000"/>
                <a:gd name="connsiteY307" fmla="*/ 2840 h 10768"/>
                <a:gd name="connsiteX308" fmla="*/ 1675 w 10000"/>
                <a:gd name="connsiteY308" fmla="*/ 2840 h 10768"/>
                <a:gd name="connsiteX309" fmla="*/ 1646 w 10000"/>
                <a:gd name="connsiteY309" fmla="*/ 2795 h 10768"/>
                <a:gd name="connsiteX310" fmla="*/ 1746 w 10000"/>
                <a:gd name="connsiteY310" fmla="*/ 2741 h 10768"/>
                <a:gd name="connsiteX311" fmla="*/ 1842 w 10000"/>
                <a:gd name="connsiteY311" fmla="*/ 2649 h 10768"/>
                <a:gd name="connsiteX312" fmla="*/ 1933 w 10000"/>
                <a:gd name="connsiteY312" fmla="*/ 2542 h 10768"/>
                <a:gd name="connsiteX313" fmla="*/ 2017 w 10000"/>
                <a:gd name="connsiteY313" fmla="*/ 2411 h 10768"/>
                <a:gd name="connsiteX314" fmla="*/ 2092 w 10000"/>
                <a:gd name="connsiteY314" fmla="*/ 2265 h 10768"/>
                <a:gd name="connsiteX315" fmla="*/ 2163 w 10000"/>
                <a:gd name="connsiteY315" fmla="*/ 2113 h 10768"/>
                <a:gd name="connsiteX316" fmla="*/ 2221 w 10000"/>
                <a:gd name="connsiteY316" fmla="*/ 1955 h 10768"/>
                <a:gd name="connsiteX317" fmla="*/ 2275 w 10000"/>
                <a:gd name="connsiteY317" fmla="*/ 1803 h 10768"/>
                <a:gd name="connsiteX318" fmla="*/ 2321 w 10000"/>
                <a:gd name="connsiteY318" fmla="*/ 1657 h 10768"/>
                <a:gd name="connsiteX319" fmla="*/ 2329 w 10000"/>
                <a:gd name="connsiteY319" fmla="*/ 1853 h 10768"/>
                <a:gd name="connsiteX320" fmla="*/ 2321 w 10000"/>
                <a:gd name="connsiteY320" fmla="*/ 2032 h 10768"/>
                <a:gd name="connsiteX321" fmla="*/ 2283 w 10000"/>
                <a:gd name="connsiteY321" fmla="*/ 2199 h 10768"/>
                <a:gd name="connsiteX322" fmla="*/ 2229 w 10000"/>
                <a:gd name="connsiteY322" fmla="*/ 2366 h 10768"/>
                <a:gd name="connsiteX323" fmla="*/ 2154 w 10000"/>
                <a:gd name="connsiteY323" fmla="*/ 2524 h 10768"/>
                <a:gd name="connsiteX324" fmla="*/ 2046 w 10000"/>
                <a:gd name="connsiteY324" fmla="*/ 2682 h 10768"/>
                <a:gd name="connsiteX325" fmla="*/ 1796 w 10000"/>
                <a:gd name="connsiteY325" fmla="*/ 3027 h 10768"/>
                <a:gd name="connsiteX326" fmla="*/ 2054 w 10000"/>
                <a:gd name="connsiteY326" fmla="*/ 3305 h 10768"/>
                <a:gd name="connsiteX327" fmla="*/ 2333 w 10000"/>
                <a:gd name="connsiteY327" fmla="*/ 3564 h 10768"/>
                <a:gd name="connsiteX328" fmla="*/ 2638 w 10000"/>
                <a:gd name="connsiteY328" fmla="*/ 3808 h 10768"/>
                <a:gd name="connsiteX329" fmla="*/ 2963 w 10000"/>
                <a:gd name="connsiteY329" fmla="*/ 4032 h 10768"/>
                <a:gd name="connsiteX330" fmla="*/ 4129 w 10000"/>
                <a:gd name="connsiteY330" fmla="*/ 4610 h 10768"/>
                <a:gd name="connsiteX331" fmla="*/ 4167 w 10000"/>
                <a:gd name="connsiteY331" fmla="*/ 4589 h 10768"/>
                <a:gd name="connsiteX332" fmla="*/ 4071 w 10000"/>
                <a:gd name="connsiteY332" fmla="*/ 4333 h 10768"/>
                <a:gd name="connsiteX333" fmla="*/ 3996 w 10000"/>
                <a:gd name="connsiteY333" fmla="*/ 4058 h 10768"/>
                <a:gd name="connsiteX334" fmla="*/ 3933 w 10000"/>
                <a:gd name="connsiteY334" fmla="*/ 3760 h 10768"/>
                <a:gd name="connsiteX335" fmla="*/ 3904 w 10000"/>
                <a:gd name="connsiteY335" fmla="*/ 3456 h 10768"/>
                <a:gd name="connsiteX336" fmla="*/ 3879 w 10000"/>
                <a:gd name="connsiteY336" fmla="*/ 3138 h 10768"/>
                <a:gd name="connsiteX337" fmla="*/ 3879 w 10000"/>
                <a:gd name="connsiteY337" fmla="*/ 2813 h 10768"/>
                <a:gd name="connsiteX338" fmla="*/ 3896 w 10000"/>
                <a:gd name="connsiteY338" fmla="*/ 2485 h 10768"/>
                <a:gd name="connsiteX339" fmla="*/ 3933 w 10000"/>
                <a:gd name="connsiteY339" fmla="*/ 2160 h 10768"/>
                <a:gd name="connsiteX340" fmla="*/ 3988 w 10000"/>
                <a:gd name="connsiteY340" fmla="*/ 1836 h 10768"/>
                <a:gd name="connsiteX341" fmla="*/ 4046 w 10000"/>
                <a:gd name="connsiteY341" fmla="*/ 1523 h 10768"/>
                <a:gd name="connsiteX342" fmla="*/ 4129 w 10000"/>
                <a:gd name="connsiteY342" fmla="*/ 1219 h 10768"/>
                <a:gd name="connsiteX343" fmla="*/ 4229 w 10000"/>
                <a:gd name="connsiteY343" fmla="*/ 933 h 10768"/>
                <a:gd name="connsiteX344" fmla="*/ 4333 w 10000"/>
                <a:gd name="connsiteY344" fmla="*/ 662 h 10768"/>
                <a:gd name="connsiteX345" fmla="*/ 4454 w 10000"/>
                <a:gd name="connsiteY345" fmla="*/ 417 h 10768"/>
                <a:gd name="connsiteX346" fmla="*/ 4583 w 10000"/>
                <a:gd name="connsiteY346" fmla="*/ 194 h 10768"/>
                <a:gd name="connsiteX347" fmla="*/ 4738 w 10000"/>
                <a:gd name="connsiteY347" fmla="*/ 0 h 10768"/>
                <a:gd name="connsiteX0" fmla="*/ 4738 w 10000"/>
                <a:gd name="connsiteY0" fmla="*/ 0 h 10714"/>
                <a:gd name="connsiteX1" fmla="*/ 4721 w 10000"/>
                <a:gd name="connsiteY1" fmla="*/ 48 h 10714"/>
                <a:gd name="connsiteX2" fmla="*/ 4713 w 10000"/>
                <a:gd name="connsiteY2" fmla="*/ 80 h 10714"/>
                <a:gd name="connsiteX3" fmla="*/ 4704 w 10000"/>
                <a:gd name="connsiteY3" fmla="*/ 101 h 10714"/>
                <a:gd name="connsiteX4" fmla="*/ 4704 w 10000"/>
                <a:gd name="connsiteY4" fmla="*/ 113 h 10714"/>
                <a:gd name="connsiteX5" fmla="*/ 4713 w 10000"/>
                <a:gd name="connsiteY5" fmla="*/ 119 h 10714"/>
                <a:gd name="connsiteX6" fmla="*/ 4713 w 10000"/>
                <a:gd name="connsiteY6" fmla="*/ 125 h 10714"/>
                <a:gd name="connsiteX7" fmla="*/ 4721 w 10000"/>
                <a:gd name="connsiteY7" fmla="*/ 125 h 10714"/>
                <a:gd name="connsiteX8" fmla="*/ 4721 w 10000"/>
                <a:gd name="connsiteY8" fmla="*/ 125 h 10714"/>
                <a:gd name="connsiteX9" fmla="*/ 4721 w 10000"/>
                <a:gd name="connsiteY9" fmla="*/ 134 h 10714"/>
                <a:gd name="connsiteX10" fmla="*/ 4713 w 10000"/>
                <a:gd name="connsiteY10" fmla="*/ 152 h 10714"/>
                <a:gd name="connsiteX11" fmla="*/ 4704 w 10000"/>
                <a:gd name="connsiteY11" fmla="*/ 179 h 10714"/>
                <a:gd name="connsiteX12" fmla="*/ 4692 w 10000"/>
                <a:gd name="connsiteY12" fmla="*/ 221 h 10714"/>
                <a:gd name="connsiteX13" fmla="*/ 4667 w 10000"/>
                <a:gd name="connsiteY13" fmla="*/ 280 h 10714"/>
                <a:gd name="connsiteX14" fmla="*/ 4629 w 10000"/>
                <a:gd name="connsiteY14" fmla="*/ 364 h 10714"/>
                <a:gd name="connsiteX15" fmla="*/ 4592 w 10000"/>
                <a:gd name="connsiteY15" fmla="*/ 465 h 10714"/>
                <a:gd name="connsiteX16" fmla="*/ 4533 w 10000"/>
                <a:gd name="connsiteY16" fmla="*/ 596 h 10714"/>
                <a:gd name="connsiteX17" fmla="*/ 4463 w 10000"/>
                <a:gd name="connsiteY17" fmla="*/ 754 h 10714"/>
                <a:gd name="connsiteX18" fmla="*/ 4379 w 10000"/>
                <a:gd name="connsiteY18" fmla="*/ 1001 h 10714"/>
                <a:gd name="connsiteX19" fmla="*/ 4321 w 10000"/>
                <a:gd name="connsiteY19" fmla="*/ 1266 h 10714"/>
                <a:gd name="connsiteX20" fmla="*/ 4275 w 10000"/>
                <a:gd name="connsiteY20" fmla="*/ 1538 h 10714"/>
                <a:gd name="connsiteX21" fmla="*/ 4213 w 10000"/>
                <a:gd name="connsiteY21" fmla="*/ 1827 h 10714"/>
                <a:gd name="connsiteX22" fmla="*/ 4204 w 10000"/>
                <a:gd name="connsiteY22" fmla="*/ 1889 h 10714"/>
                <a:gd name="connsiteX23" fmla="*/ 4192 w 10000"/>
                <a:gd name="connsiteY23" fmla="*/ 1982 h 10714"/>
                <a:gd name="connsiteX24" fmla="*/ 4183 w 10000"/>
                <a:gd name="connsiteY24" fmla="*/ 2080 h 10714"/>
                <a:gd name="connsiteX25" fmla="*/ 4175 w 10000"/>
                <a:gd name="connsiteY25" fmla="*/ 2187 h 10714"/>
                <a:gd name="connsiteX26" fmla="*/ 4175 w 10000"/>
                <a:gd name="connsiteY26" fmla="*/ 2297 h 10714"/>
                <a:gd name="connsiteX27" fmla="*/ 4192 w 10000"/>
                <a:gd name="connsiteY27" fmla="*/ 2396 h 10714"/>
                <a:gd name="connsiteX28" fmla="*/ 4213 w 10000"/>
                <a:gd name="connsiteY28" fmla="*/ 2482 h 10714"/>
                <a:gd name="connsiteX29" fmla="*/ 4250 w 10000"/>
                <a:gd name="connsiteY29" fmla="*/ 2542 h 10714"/>
                <a:gd name="connsiteX30" fmla="*/ 4450 w 10000"/>
                <a:gd name="connsiteY30" fmla="*/ 2530 h 10714"/>
                <a:gd name="connsiteX31" fmla="*/ 4646 w 10000"/>
                <a:gd name="connsiteY31" fmla="*/ 2482 h 10714"/>
                <a:gd name="connsiteX32" fmla="*/ 4833 w 10000"/>
                <a:gd name="connsiteY32" fmla="*/ 2405 h 10714"/>
                <a:gd name="connsiteX33" fmla="*/ 5025 w 10000"/>
                <a:gd name="connsiteY33" fmla="*/ 2297 h 10714"/>
                <a:gd name="connsiteX34" fmla="*/ 5200 w 10000"/>
                <a:gd name="connsiteY34" fmla="*/ 2172 h 10714"/>
                <a:gd name="connsiteX35" fmla="*/ 5371 w 10000"/>
                <a:gd name="connsiteY35" fmla="*/ 2020 h 10714"/>
                <a:gd name="connsiteX36" fmla="*/ 5533 w 10000"/>
                <a:gd name="connsiteY36" fmla="*/ 1859 h 10714"/>
                <a:gd name="connsiteX37" fmla="*/ 5683 w 10000"/>
                <a:gd name="connsiteY37" fmla="*/ 1690 h 10714"/>
                <a:gd name="connsiteX38" fmla="*/ 5829 w 10000"/>
                <a:gd name="connsiteY38" fmla="*/ 1511 h 10714"/>
                <a:gd name="connsiteX39" fmla="*/ 5954 w 10000"/>
                <a:gd name="connsiteY39" fmla="*/ 1326 h 10714"/>
                <a:gd name="connsiteX40" fmla="*/ 6071 w 10000"/>
                <a:gd name="connsiteY40" fmla="*/ 1147 h 10714"/>
                <a:gd name="connsiteX41" fmla="*/ 6167 w 10000"/>
                <a:gd name="connsiteY41" fmla="*/ 974 h 10714"/>
                <a:gd name="connsiteX42" fmla="*/ 6213 w 10000"/>
                <a:gd name="connsiteY42" fmla="*/ 974 h 10714"/>
                <a:gd name="connsiteX43" fmla="*/ 6213 w 10000"/>
                <a:gd name="connsiteY43" fmla="*/ 992 h 10714"/>
                <a:gd name="connsiteX44" fmla="*/ 6138 w 10000"/>
                <a:gd name="connsiteY44" fmla="*/ 1165 h 10714"/>
                <a:gd name="connsiteX45" fmla="*/ 6054 w 10000"/>
                <a:gd name="connsiteY45" fmla="*/ 1344 h 10714"/>
                <a:gd name="connsiteX46" fmla="*/ 5963 w 10000"/>
                <a:gd name="connsiteY46" fmla="*/ 1517 h 10714"/>
                <a:gd name="connsiteX47" fmla="*/ 5871 w 10000"/>
                <a:gd name="connsiteY47" fmla="*/ 1684 h 10714"/>
                <a:gd name="connsiteX48" fmla="*/ 5775 w 10000"/>
                <a:gd name="connsiteY48" fmla="*/ 1847 h 10714"/>
                <a:gd name="connsiteX49" fmla="*/ 5667 w 10000"/>
                <a:gd name="connsiteY49" fmla="*/ 1999 h 10714"/>
                <a:gd name="connsiteX50" fmla="*/ 5554 w 10000"/>
                <a:gd name="connsiteY50" fmla="*/ 2145 h 10714"/>
                <a:gd name="connsiteX51" fmla="*/ 5417 w 10000"/>
                <a:gd name="connsiteY51" fmla="*/ 2279 h 10714"/>
                <a:gd name="connsiteX52" fmla="*/ 5275 w 10000"/>
                <a:gd name="connsiteY52" fmla="*/ 2411 h 10714"/>
                <a:gd name="connsiteX53" fmla="*/ 5108 w 10000"/>
                <a:gd name="connsiteY53" fmla="*/ 2518 h 10714"/>
                <a:gd name="connsiteX54" fmla="*/ 4917 w 10000"/>
                <a:gd name="connsiteY54" fmla="*/ 2616 h 10714"/>
                <a:gd name="connsiteX55" fmla="*/ 4704 w 10000"/>
                <a:gd name="connsiteY55" fmla="*/ 2703 h 10714"/>
                <a:gd name="connsiteX56" fmla="*/ 4479 w 10000"/>
                <a:gd name="connsiteY56" fmla="*/ 2768 h 10714"/>
                <a:gd name="connsiteX57" fmla="*/ 4213 w 10000"/>
                <a:gd name="connsiteY57" fmla="*/ 2813 h 10714"/>
                <a:gd name="connsiteX58" fmla="*/ 4221 w 10000"/>
                <a:gd name="connsiteY58" fmla="*/ 3126 h 10714"/>
                <a:gd name="connsiteX59" fmla="*/ 4258 w 10000"/>
                <a:gd name="connsiteY59" fmla="*/ 3424 h 10714"/>
                <a:gd name="connsiteX60" fmla="*/ 4321 w 10000"/>
                <a:gd name="connsiteY60" fmla="*/ 3707 h 10714"/>
                <a:gd name="connsiteX61" fmla="*/ 4404 w 10000"/>
                <a:gd name="connsiteY61" fmla="*/ 3975 h 10714"/>
                <a:gd name="connsiteX62" fmla="*/ 4508 w 10000"/>
                <a:gd name="connsiteY62" fmla="*/ 4231 h 10714"/>
                <a:gd name="connsiteX63" fmla="*/ 4621 w 10000"/>
                <a:gd name="connsiteY63" fmla="*/ 4476 h 10714"/>
                <a:gd name="connsiteX64" fmla="*/ 4750 w 10000"/>
                <a:gd name="connsiteY64" fmla="*/ 4708 h 10714"/>
                <a:gd name="connsiteX65" fmla="*/ 4879 w 10000"/>
                <a:gd name="connsiteY65" fmla="*/ 4934 h 10714"/>
                <a:gd name="connsiteX66" fmla="*/ 4917 w 10000"/>
                <a:gd name="connsiteY66" fmla="*/ 4988 h 10714"/>
                <a:gd name="connsiteX67" fmla="*/ 4950 w 10000"/>
                <a:gd name="connsiteY67" fmla="*/ 5054 h 10714"/>
                <a:gd name="connsiteX68" fmla="*/ 4996 w 10000"/>
                <a:gd name="connsiteY68" fmla="*/ 5125 h 10714"/>
                <a:gd name="connsiteX69" fmla="*/ 5038 w 10000"/>
                <a:gd name="connsiteY69" fmla="*/ 5200 h 10714"/>
                <a:gd name="connsiteX70" fmla="*/ 5092 w 10000"/>
                <a:gd name="connsiteY70" fmla="*/ 5271 h 10714"/>
                <a:gd name="connsiteX71" fmla="*/ 5154 w 10000"/>
                <a:gd name="connsiteY71" fmla="*/ 5331 h 10714"/>
                <a:gd name="connsiteX72" fmla="*/ 5229 w 10000"/>
                <a:gd name="connsiteY72" fmla="*/ 5384 h 10714"/>
                <a:gd name="connsiteX73" fmla="*/ 5313 w 10000"/>
                <a:gd name="connsiteY73" fmla="*/ 5423 h 10714"/>
                <a:gd name="connsiteX74" fmla="*/ 5413 w 10000"/>
                <a:gd name="connsiteY74" fmla="*/ 5438 h 10714"/>
                <a:gd name="connsiteX75" fmla="*/ 5517 w 10000"/>
                <a:gd name="connsiteY75" fmla="*/ 5435 h 10714"/>
                <a:gd name="connsiteX76" fmla="*/ 5704 w 10000"/>
                <a:gd name="connsiteY76" fmla="*/ 5390 h 10714"/>
                <a:gd name="connsiteX77" fmla="*/ 5871 w 10000"/>
                <a:gd name="connsiteY77" fmla="*/ 5316 h 10714"/>
                <a:gd name="connsiteX78" fmla="*/ 6033 w 10000"/>
                <a:gd name="connsiteY78" fmla="*/ 5223 h 10714"/>
                <a:gd name="connsiteX79" fmla="*/ 6167 w 10000"/>
                <a:gd name="connsiteY79" fmla="*/ 5113 h 10714"/>
                <a:gd name="connsiteX80" fmla="*/ 6296 w 10000"/>
                <a:gd name="connsiteY80" fmla="*/ 4994 h 10714"/>
                <a:gd name="connsiteX81" fmla="*/ 6417 w 10000"/>
                <a:gd name="connsiteY81" fmla="*/ 4869 h 10714"/>
                <a:gd name="connsiteX82" fmla="*/ 6525 w 10000"/>
                <a:gd name="connsiteY82" fmla="*/ 4750 h 10714"/>
                <a:gd name="connsiteX83" fmla="*/ 6617 w 10000"/>
                <a:gd name="connsiteY83" fmla="*/ 4636 h 10714"/>
                <a:gd name="connsiteX84" fmla="*/ 6821 w 10000"/>
                <a:gd name="connsiteY84" fmla="*/ 4377 h 10714"/>
                <a:gd name="connsiteX85" fmla="*/ 7017 w 10000"/>
                <a:gd name="connsiteY85" fmla="*/ 4085 h 10714"/>
                <a:gd name="connsiteX86" fmla="*/ 7213 w 10000"/>
                <a:gd name="connsiteY86" fmla="*/ 3766 h 10714"/>
                <a:gd name="connsiteX87" fmla="*/ 7396 w 10000"/>
                <a:gd name="connsiteY87" fmla="*/ 3418 h 10714"/>
                <a:gd name="connsiteX88" fmla="*/ 7563 w 10000"/>
                <a:gd name="connsiteY88" fmla="*/ 3051 h 10714"/>
                <a:gd name="connsiteX89" fmla="*/ 7713 w 10000"/>
                <a:gd name="connsiteY89" fmla="*/ 2661 h 10714"/>
                <a:gd name="connsiteX90" fmla="*/ 7850 w 10000"/>
                <a:gd name="connsiteY90" fmla="*/ 2253 h 10714"/>
                <a:gd name="connsiteX91" fmla="*/ 7950 w 10000"/>
                <a:gd name="connsiteY91" fmla="*/ 1830 h 10714"/>
                <a:gd name="connsiteX92" fmla="*/ 8025 w 10000"/>
                <a:gd name="connsiteY92" fmla="*/ 1397 h 10714"/>
                <a:gd name="connsiteX93" fmla="*/ 8071 w 10000"/>
                <a:gd name="connsiteY93" fmla="*/ 954 h 10714"/>
                <a:gd name="connsiteX94" fmla="*/ 8108 w 10000"/>
                <a:gd name="connsiteY94" fmla="*/ 974 h 10714"/>
                <a:gd name="connsiteX95" fmla="*/ 8138 w 10000"/>
                <a:gd name="connsiteY95" fmla="*/ 1025 h 10714"/>
                <a:gd name="connsiteX96" fmla="*/ 8163 w 10000"/>
                <a:gd name="connsiteY96" fmla="*/ 1100 h 10714"/>
                <a:gd name="connsiteX97" fmla="*/ 8175 w 10000"/>
                <a:gd name="connsiteY97" fmla="*/ 1198 h 10714"/>
                <a:gd name="connsiteX98" fmla="*/ 8183 w 10000"/>
                <a:gd name="connsiteY98" fmla="*/ 1311 h 10714"/>
                <a:gd name="connsiteX99" fmla="*/ 8183 w 10000"/>
                <a:gd name="connsiteY99" fmla="*/ 1442 h 10714"/>
                <a:gd name="connsiteX100" fmla="*/ 8183 w 10000"/>
                <a:gd name="connsiteY100" fmla="*/ 1582 h 10714"/>
                <a:gd name="connsiteX101" fmla="*/ 8175 w 10000"/>
                <a:gd name="connsiteY101" fmla="*/ 1734 h 10714"/>
                <a:gd name="connsiteX102" fmla="*/ 8163 w 10000"/>
                <a:gd name="connsiteY102" fmla="*/ 1889 h 10714"/>
                <a:gd name="connsiteX103" fmla="*/ 8146 w 10000"/>
                <a:gd name="connsiteY103" fmla="*/ 2047 h 10714"/>
                <a:gd name="connsiteX104" fmla="*/ 8121 w 10000"/>
                <a:gd name="connsiteY104" fmla="*/ 2205 h 10714"/>
                <a:gd name="connsiteX105" fmla="*/ 8108 w 10000"/>
                <a:gd name="connsiteY105" fmla="*/ 2357 h 10714"/>
                <a:gd name="connsiteX106" fmla="*/ 8083 w 10000"/>
                <a:gd name="connsiteY106" fmla="*/ 2497 h 10714"/>
                <a:gd name="connsiteX107" fmla="*/ 8063 w 10000"/>
                <a:gd name="connsiteY107" fmla="*/ 2628 h 10714"/>
                <a:gd name="connsiteX108" fmla="*/ 8038 w 10000"/>
                <a:gd name="connsiteY108" fmla="*/ 2741 h 10714"/>
                <a:gd name="connsiteX109" fmla="*/ 8017 w 10000"/>
                <a:gd name="connsiteY109" fmla="*/ 2834 h 10714"/>
                <a:gd name="connsiteX110" fmla="*/ 8000 w 10000"/>
                <a:gd name="connsiteY110" fmla="*/ 2908 h 10714"/>
                <a:gd name="connsiteX111" fmla="*/ 7700 w 10000"/>
                <a:gd name="connsiteY111" fmla="*/ 3754 h 10714"/>
                <a:gd name="connsiteX112" fmla="*/ 7942 w 10000"/>
                <a:gd name="connsiteY112" fmla="*/ 3737 h 10714"/>
                <a:gd name="connsiteX113" fmla="*/ 8167 w 10000"/>
                <a:gd name="connsiteY113" fmla="*/ 3695 h 10714"/>
                <a:gd name="connsiteX114" fmla="*/ 8379 w 10000"/>
                <a:gd name="connsiteY114" fmla="*/ 3635 h 10714"/>
                <a:gd name="connsiteX115" fmla="*/ 8583 w 10000"/>
                <a:gd name="connsiteY115" fmla="*/ 3558 h 10714"/>
                <a:gd name="connsiteX116" fmla="*/ 8767 w 10000"/>
                <a:gd name="connsiteY116" fmla="*/ 3471 h 10714"/>
                <a:gd name="connsiteX117" fmla="*/ 8933 w 10000"/>
                <a:gd name="connsiteY117" fmla="*/ 3376 h 10714"/>
                <a:gd name="connsiteX118" fmla="*/ 9092 w 10000"/>
                <a:gd name="connsiteY118" fmla="*/ 3278 h 10714"/>
                <a:gd name="connsiteX119" fmla="*/ 9238 w 10000"/>
                <a:gd name="connsiteY119" fmla="*/ 3185 h 10714"/>
                <a:gd name="connsiteX120" fmla="*/ 9250 w 10000"/>
                <a:gd name="connsiteY120" fmla="*/ 3230 h 10714"/>
                <a:gd name="connsiteX121" fmla="*/ 9117 w 10000"/>
                <a:gd name="connsiteY121" fmla="*/ 3376 h 10714"/>
                <a:gd name="connsiteX122" fmla="*/ 8954 w 10000"/>
                <a:gd name="connsiteY122" fmla="*/ 3516 h 10714"/>
                <a:gd name="connsiteX123" fmla="*/ 8758 w 10000"/>
                <a:gd name="connsiteY123" fmla="*/ 3641 h 10714"/>
                <a:gd name="connsiteX124" fmla="*/ 8538 w 10000"/>
                <a:gd name="connsiteY124" fmla="*/ 3754 h 10714"/>
                <a:gd name="connsiteX125" fmla="*/ 8304 w 10000"/>
                <a:gd name="connsiteY125" fmla="*/ 3856 h 10714"/>
                <a:gd name="connsiteX126" fmla="*/ 8054 w 10000"/>
                <a:gd name="connsiteY126" fmla="*/ 3945 h 10714"/>
                <a:gd name="connsiteX127" fmla="*/ 7796 w 10000"/>
                <a:gd name="connsiteY127" fmla="*/ 4014 h 10714"/>
                <a:gd name="connsiteX128" fmla="*/ 7533 w 10000"/>
                <a:gd name="connsiteY128" fmla="*/ 4064 h 10714"/>
                <a:gd name="connsiteX129" fmla="*/ 7479 w 10000"/>
                <a:gd name="connsiteY129" fmla="*/ 4184 h 10714"/>
                <a:gd name="connsiteX130" fmla="*/ 7404 w 10000"/>
                <a:gd name="connsiteY130" fmla="*/ 4324 h 10714"/>
                <a:gd name="connsiteX131" fmla="*/ 7321 w 10000"/>
                <a:gd name="connsiteY131" fmla="*/ 4470 h 10714"/>
                <a:gd name="connsiteX132" fmla="*/ 7213 w 10000"/>
                <a:gd name="connsiteY132" fmla="*/ 4628 h 10714"/>
                <a:gd name="connsiteX133" fmla="*/ 7100 w 10000"/>
                <a:gd name="connsiteY133" fmla="*/ 4794 h 10714"/>
                <a:gd name="connsiteX134" fmla="*/ 6979 w 10000"/>
                <a:gd name="connsiteY134" fmla="*/ 4958 h 10714"/>
                <a:gd name="connsiteX135" fmla="*/ 6850 w 10000"/>
                <a:gd name="connsiteY135" fmla="*/ 5113 h 10714"/>
                <a:gd name="connsiteX136" fmla="*/ 6721 w 10000"/>
                <a:gd name="connsiteY136" fmla="*/ 5265 h 10714"/>
                <a:gd name="connsiteX137" fmla="*/ 6600 w 10000"/>
                <a:gd name="connsiteY137" fmla="*/ 5405 h 10714"/>
                <a:gd name="connsiteX138" fmla="*/ 6471 w 10000"/>
                <a:gd name="connsiteY138" fmla="*/ 5530 h 10714"/>
                <a:gd name="connsiteX139" fmla="*/ 6358 w 10000"/>
                <a:gd name="connsiteY139" fmla="*/ 5641 h 10714"/>
                <a:gd name="connsiteX140" fmla="*/ 6250 w 10000"/>
                <a:gd name="connsiteY140" fmla="*/ 5721 h 10714"/>
                <a:gd name="connsiteX141" fmla="*/ 6267 w 10000"/>
                <a:gd name="connsiteY141" fmla="*/ 5781 h 10714"/>
                <a:gd name="connsiteX142" fmla="*/ 6296 w 10000"/>
                <a:gd name="connsiteY142" fmla="*/ 5793 h 10714"/>
                <a:gd name="connsiteX143" fmla="*/ 6479 w 10000"/>
                <a:gd name="connsiteY143" fmla="*/ 5754 h 10714"/>
                <a:gd name="connsiteX144" fmla="*/ 6663 w 10000"/>
                <a:gd name="connsiteY144" fmla="*/ 5736 h 10714"/>
                <a:gd name="connsiteX145" fmla="*/ 6858 w 10000"/>
                <a:gd name="connsiteY145" fmla="*/ 5736 h 10714"/>
                <a:gd name="connsiteX146" fmla="*/ 7046 w 10000"/>
                <a:gd name="connsiteY146" fmla="*/ 5742 h 10714"/>
                <a:gd name="connsiteX147" fmla="*/ 7246 w 10000"/>
                <a:gd name="connsiteY147" fmla="*/ 5748 h 10714"/>
                <a:gd name="connsiteX148" fmla="*/ 7425 w 10000"/>
                <a:gd name="connsiteY148" fmla="*/ 5748 h 10714"/>
                <a:gd name="connsiteX149" fmla="*/ 7600 w 10000"/>
                <a:gd name="connsiteY149" fmla="*/ 5733 h 10714"/>
                <a:gd name="connsiteX150" fmla="*/ 7950 w 10000"/>
                <a:gd name="connsiteY150" fmla="*/ 5673 h 10714"/>
                <a:gd name="connsiteX151" fmla="*/ 8275 w 10000"/>
                <a:gd name="connsiteY151" fmla="*/ 5596 h 10714"/>
                <a:gd name="connsiteX152" fmla="*/ 8579 w 10000"/>
                <a:gd name="connsiteY152" fmla="*/ 5504 h 10714"/>
                <a:gd name="connsiteX153" fmla="*/ 8858 w 10000"/>
                <a:gd name="connsiteY153" fmla="*/ 5390 h 10714"/>
                <a:gd name="connsiteX154" fmla="*/ 9117 w 10000"/>
                <a:gd name="connsiteY154" fmla="*/ 5265 h 10714"/>
                <a:gd name="connsiteX155" fmla="*/ 9350 w 10000"/>
                <a:gd name="connsiteY155" fmla="*/ 5119 h 10714"/>
                <a:gd name="connsiteX156" fmla="*/ 9563 w 10000"/>
                <a:gd name="connsiteY156" fmla="*/ 4967 h 10714"/>
                <a:gd name="connsiteX157" fmla="*/ 9758 w 10000"/>
                <a:gd name="connsiteY157" fmla="*/ 4794 h 10714"/>
                <a:gd name="connsiteX158" fmla="*/ 9933 w 10000"/>
                <a:gd name="connsiteY158" fmla="*/ 4610 h 10714"/>
                <a:gd name="connsiteX159" fmla="*/ 10000 w 10000"/>
                <a:gd name="connsiteY159" fmla="*/ 4648 h 10714"/>
                <a:gd name="connsiteX160" fmla="*/ 10000 w 10000"/>
                <a:gd name="connsiteY160" fmla="*/ 4660 h 10714"/>
                <a:gd name="connsiteX161" fmla="*/ 9904 w 10000"/>
                <a:gd name="connsiteY161" fmla="*/ 4827 h 10714"/>
                <a:gd name="connsiteX162" fmla="*/ 9767 w 10000"/>
                <a:gd name="connsiteY162" fmla="*/ 5000 h 10714"/>
                <a:gd name="connsiteX163" fmla="*/ 9600 w 10000"/>
                <a:gd name="connsiteY163" fmla="*/ 5173 h 10714"/>
                <a:gd name="connsiteX164" fmla="*/ 9404 w 10000"/>
                <a:gd name="connsiteY164" fmla="*/ 5343 h 10714"/>
                <a:gd name="connsiteX165" fmla="*/ 9183 w 10000"/>
                <a:gd name="connsiteY165" fmla="*/ 5504 h 10714"/>
                <a:gd name="connsiteX166" fmla="*/ 8950 w 10000"/>
                <a:gd name="connsiteY166" fmla="*/ 5662 h 10714"/>
                <a:gd name="connsiteX167" fmla="*/ 8704 w 10000"/>
                <a:gd name="connsiteY167" fmla="*/ 5802 h 10714"/>
                <a:gd name="connsiteX168" fmla="*/ 8463 w 10000"/>
                <a:gd name="connsiteY168" fmla="*/ 5927 h 10714"/>
                <a:gd name="connsiteX169" fmla="*/ 8229 w 10000"/>
                <a:gd name="connsiteY169" fmla="*/ 6025 h 10714"/>
                <a:gd name="connsiteX170" fmla="*/ 8000 w 10000"/>
                <a:gd name="connsiteY170" fmla="*/ 6105 h 10714"/>
                <a:gd name="connsiteX171" fmla="*/ 7879 w 10000"/>
                <a:gd name="connsiteY171" fmla="*/ 6132 h 10714"/>
                <a:gd name="connsiteX172" fmla="*/ 7729 w 10000"/>
                <a:gd name="connsiteY172" fmla="*/ 6153 h 10714"/>
                <a:gd name="connsiteX173" fmla="*/ 7563 w 10000"/>
                <a:gd name="connsiteY173" fmla="*/ 6177 h 10714"/>
                <a:gd name="connsiteX174" fmla="*/ 7388 w 10000"/>
                <a:gd name="connsiteY174" fmla="*/ 6198 h 10714"/>
                <a:gd name="connsiteX175" fmla="*/ 7204 w 10000"/>
                <a:gd name="connsiteY175" fmla="*/ 6219 h 10714"/>
                <a:gd name="connsiteX176" fmla="*/ 7017 w 10000"/>
                <a:gd name="connsiteY176" fmla="*/ 6240 h 10714"/>
                <a:gd name="connsiteX177" fmla="*/ 6842 w 10000"/>
                <a:gd name="connsiteY177" fmla="*/ 6263 h 10714"/>
                <a:gd name="connsiteX178" fmla="*/ 6675 w 10000"/>
                <a:gd name="connsiteY178" fmla="*/ 6290 h 10714"/>
                <a:gd name="connsiteX179" fmla="*/ 6517 w 10000"/>
                <a:gd name="connsiteY179" fmla="*/ 6329 h 10714"/>
                <a:gd name="connsiteX180" fmla="*/ 6388 w 10000"/>
                <a:gd name="connsiteY180" fmla="*/ 6365 h 10714"/>
                <a:gd name="connsiteX181" fmla="*/ 6288 w 10000"/>
                <a:gd name="connsiteY181" fmla="*/ 6415 h 10714"/>
                <a:gd name="connsiteX182" fmla="*/ 6213 w 10000"/>
                <a:gd name="connsiteY182" fmla="*/ 6475 h 10714"/>
                <a:gd name="connsiteX183" fmla="*/ 6092 w 10000"/>
                <a:gd name="connsiteY183" fmla="*/ 6648 h 10714"/>
                <a:gd name="connsiteX184" fmla="*/ 6008 w 10000"/>
                <a:gd name="connsiteY184" fmla="*/ 6836 h 10714"/>
                <a:gd name="connsiteX185" fmla="*/ 5942 w 10000"/>
                <a:gd name="connsiteY185" fmla="*/ 7032 h 10714"/>
                <a:gd name="connsiteX186" fmla="*/ 5904 w 10000"/>
                <a:gd name="connsiteY186" fmla="*/ 7232 h 10714"/>
                <a:gd name="connsiteX187" fmla="*/ 5888 w 10000"/>
                <a:gd name="connsiteY187" fmla="*/ 7443 h 10714"/>
                <a:gd name="connsiteX188" fmla="*/ 5879 w 10000"/>
                <a:gd name="connsiteY188" fmla="*/ 7655 h 10714"/>
                <a:gd name="connsiteX189" fmla="*/ 5888 w 10000"/>
                <a:gd name="connsiteY189" fmla="*/ 7867 h 10714"/>
                <a:gd name="connsiteX190" fmla="*/ 5904 w 10000"/>
                <a:gd name="connsiteY190" fmla="*/ 8084 h 10714"/>
                <a:gd name="connsiteX191" fmla="*/ 5925 w 10000"/>
                <a:gd name="connsiteY191" fmla="*/ 8299 h 10714"/>
                <a:gd name="connsiteX192" fmla="*/ 5950 w 10000"/>
                <a:gd name="connsiteY192" fmla="*/ 8510 h 10714"/>
                <a:gd name="connsiteX193" fmla="*/ 5954 w 10000"/>
                <a:gd name="connsiteY193" fmla="*/ 8820 h 10714"/>
                <a:gd name="connsiteX194" fmla="*/ 5933 w 10000"/>
                <a:gd name="connsiteY194" fmla="*/ 9130 h 10714"/>
                <a:gd name="connsiteX195" fmla="*/ 5896 w 10000"/>
                <a:gd name="connsiteY195" fmla="*/ 9428 h 10714"/>
                <a:gd name="connsiteX196" fmla="*/ 5850 w 10000"/>
                <a:gd name="connsiteY196" fmla="*/ 9720 h 10714"/>
                <a:gd name="connsiteX197" fmla="*/ 5756 w 10000"/>
                <a:gd name="connsiteY197" fmla="*/ 10714 h 10714"/>
                <a:gd name="connsiteX198" fmla="*/ 4117 w 10000"/>
                <a:gd name="connsiteY198" fmla="*/ 10686 h 10714"/>
                <a:gd name="connsiteX199" fmla="*/ 3043 w 10000"/>
                <a:gd name="connsiteY199" fmla="*/ 9881 h 10714"/>
                <a:gd name="connsiteX200" fmla="*/ 4546 w 10000"/>
                <a:gd name="connsiteY200" fmla="*/ 9848 h 10714"/>
                <a:gd name="connsiteX201" fmla="*/ 4629 w 10000"/>
                <a:gd name="connsiteY201" fmla="*/ 9687 h 10714"/>
                <a:gd name="connsiteX202" fmla="*/ 4700 w 10000"/>
                <a:gd name="connsiteY202" fmla="*/ 9508 h 10714"/>
                <a:gd name="connsiteX203" fmla="*/ 4767 w 10000"/>
                <a:gd name="connsiteY203" fmla="*/ 9309 h 10714"/>
                <a:gd name="connsiteX204" fmla="*/ 4829 w 10000"/>
                <a:gd name="connsiteY204" fmla="*/ 9097 h 10714"/>
                <a:gd name="connsiteX205" fmla="*/ 4879 w 10000"/>
                <a:gd name="connsiteY205" fmla="*/ 8868 h 10714"/>
                <a:gd name="connsiteX206" fmla="*/ 4917 w 10000"/>
                <a:gd name="connsiteY206" fmla="*/ 8635 h 10714"/>
                <a:gd name="connsiteX207" fmla="*/ 4954 w 10000"/>
                <a:gd name="connsiteY207" fmla="*/ 8391 h 10714"/>
                <a:gd name="connsiteX208" fmla="*/ 4979 w 10000"/>
                <a:gd name="connsiteY208" fmla="*/ 8144 h 10714"/>
                <a:gd name="connsiteX209" fmla="*/ 5000 w 10000"/>
                <a:gd name="connsiteY209" fmla="*/ 7887 h 10714"/>
                <a:gd name="connsiteX210" fmla="*/ 5000 w 10000"/>
                <a:gd name="connsiteY210" fmla="*/ 7634 h 10714"/>
                <a:gd name="connsiteX211" fmla="*/ 5000 w 10000"/>
                <a:gd name="connsiteY211" fmla="*/ 7384 h 10714"/>
                <a:gd name="connsiteX212" fmla="*/ 4979 w 10000"/>
                <a:gd name="connsiteY212" fmla="*/ 7133 h 10714"/>
                <a:gd name="connsiteX213" fmla="*/ 4950 w 10000"/>
                <a:gd name="connsiteY213" fmla="*/ 6892 h 10714"/>
                <a:gd name="connsiteX214" fmla="*/ 4913 w 10000"/>
                <a:gd name="connsiteY214" fmla="*/ 6657 h 10714"/>
                <a:gd name="connsiteX215" fmla="*/ 4858 w 10000"/>
                <a:gd name="connsiteY215" fmla="*/ 6430 h 10714"/>
                <a:gd name="connsiteX216" fmla="*/ 4783 w 10000"/>
                <a:gd name="connsiteY216" fmla="*/ 6219 h 10714"/>
                <a:gd name="connsiteX217" fmla="*/ 4700 w 10000"/>
                <a:gd name="connsiteY217" fmla="*/ 6019 h 10714"/>
                <a:gd name="connsiteX218" fmla="*/ 4600 w 10000"/>
                <a:gd name="connsiteY218" fmla="*/ 5840 h 10714"/>
                <a:gd name="connsiteX219" fmla="*/ 4488 w 10000"/>
                <a:gd name="connsiteY219" fmla="*/ 5682 h 10714"/>
                <a:gd name="connsiteX220" fmla="*/ 4358 w 10000"/>
                <a:gd name="connsiteY220" fmla="*/ 5542 h 10714"/>
                <a:gd name="connsiteX221" fmla="*/ 4213 w 10000"/>
                <a:gd name="connsiteY221" fmla="*/ 5429 h 10714"/>
                <a:gd name="connsiteX222" fmla="*/ 4046 w 10000"/>
                <a:gd name="connsiteY222" fmla="*/ 5343 h 10714"/>
                <a:gd name="connsiteX223" fmla="*/ 3904 w 10000"/>
                <a:gd name="connsiteY223" fmla="*/ 5292 h 10714"/>
                <a:gd name="connsiteX224" fmla="*/ 3746 w 10000"/>
                <a:gd name="connsiteY224" fmla="*/ 5271 h 10714"/>
                <a:gd name="connsiteX225" fmla="*/ 3583 w 10000"/>
                <a:gd name="connsiteY225" fmla="*/ 5271 h 10714"/>
                <a:gd name="connsiteX226" fmla="*/ 3413 w 10000"/>
                <a:gd name="connsiteY226" fmla="*/ 5286 h 10714"/>
                <a:gd name="connsiteX227" fmla="*/ 3246 w 10000"/>
                <a:gd name="connsiteY227" fmla="*/ 5310 h 10714"/>
                <a:gd name="connsiteX228" fmla="*/ 3079 w 10000"/>
                <a:gd name="connsiteY228" fmla="*/ 5343 h 10714"/>
                <a:gd name="connsiteX229" fmla="*/ 2913 w 10000"/>
                <a:gd name="connsiteY229" fmla="*/ 5369 h 10714"/>
                <a:gd name="connsiteX230" fmla="*/ 2750 w 10000"/>
                <a:gd name="connsiteY230" fmla="*/ 5396 h 10714"/>
                <a:gd name="connsiteX231" fmla="*/ 2600 w 10000"/>
                <a:gd name="connsiteY231" fmla="*/ 5411 h 10714"/>
                <a:gd name="connsiteX232" fmla="*/ 2258 w 10000"/>
                <a:gd name="connsiteY232" fmla="*/ 5423 h 10714"/>
                <a:gd name="connsiteX233" fmla="*/ 1925 w 10000"/>
                <a:gd name="connsiteY233" fmla="*/ 5411 h 10714"/>
                <a:gd name="connsiteX234" fmla="*/ 1617 w 10000"/>
                <a:gd name="connsiteY234" fmla="*/ 5384 h 10714"/>
                <a:gd name="connsiteX235" fmla="*/ 1321 w 10000"/>
                <a:gd name="connsiteY235" fmla="*/ 5346 h 10714"/>
                <a:gd name="connsiteX236" fmla="*/ 1033 w 10000"/>
                <a:gd name="connsiteY236" fmla="*/ 5298 h 10714"/>
                <a:gd name="connsiteX237" fmla="*/ 758 w 10000"/>
                <a:gd name="connsiteY237" fmla="*/ 5250 h 10714"/>
                <a:gd name="connsiteX238" fmla="*/ 500 w 10000"/>
                <a:gd name="connsiteY238" fmla="*/ 5197 h 10714"/>
                <a:gd name="connsiteX239" fmla="*/ 517 w 10000"/>
                <a:gd name="connsiteY239" fmla="*/ 5137 h 10714"/>
                <a:gd name="connsiteX240" fmla="*/ 871 w 10000"/>
                <a:gd name="connsiteY240" fmla="*/ 5173 h 10714"/>
                <a:gd name="connsiteX241" fmla="*/ 1221 w 10000"/>
                <a:gd name="connsiteY241" fmla="*/ 5197 h 10714"/>
                <a:gd name="connsiteX242" fmla="*/ 1563 w 10000"/>
                <a:gd name="connsiteY242" fmla="*/ 5206 h 10714"/>
                <a:gd name="connsiteX243" fmla="*/ 1896 w 10000"/>
                <a:gd name="connsiteY243" fmla="*/ 5197 h 10714"/>
                <a:gd name="connsiteX244" fmla="*/ 2221 w 10000"/>
                <a:gd name="connsiteY244" fmla="*/ 5164 h 10714"/>
                <a:gd name="connsiteX245" fmla="*/ 2538 w 10000"/>
                <a:gd name="connsiteY245" fmla="*/ 5113 h 10714"/>
                <a:gd name="connsiteX246" fmla="*/ 2842 w 10000"/>
                <a:gd name="connsiteY246" fmla="*/ 5045 h 10714"/>
                <a:gd name="connsiteX247" fmla="*/ 3129 w 10000"/>
                <a:gd name="connsiteY247" fmla="*/ 4946 h 10714"/>
                <a:gd name="connsiteX248" fmla="*/ 3500 w 10000"/>
                <a:gd name="connsiteY248" fmla="*/ 4815 h 10714"/>
                <a:gd name="connsiteX249" fmla="*/ 2821 w 10000"/>
                <a:gd name="connsiteY249" fmla="*/ 4389 h 10714"/>
                <a:gd name="connsiteX250" fmla="*/ 2213 w 10000"/>
                <a:gd name="connsiteY250" fmla="*/ 3912 h 10714"/>
                <a:gd name="connsiteX251" fmla="*/ 1879 w 10000"/>
                <a:gd name="connsiteY251" fmla="*/ 3939 h 10714"/>
                <a:gd name="connsiteX252" fmla="*/ 1554 w 10000"/>
                <a:gd name="connsiteY252" fmla="*/ 3939 h 10714"/>
                <a:gd name="connsiteX253" fmla="*/ 1258 w 10000"/>
                <a:gd name="connsiteY253" fmla="*/ 3912 h 10714"/>
                <a:gd name="connsiteX254" fmla="*/ 979 w 10000"/>
                <a:gd name="connsiteY254" fmla="*/ 3856 h 10714"/>
                <a:gd name="connsiteX255" fmla="*/ 721 w 10000"/>
                <a:gd name="connsiteY255" fmla="*/ 3775 h 10714"/>
                <a:gd name="connsiteX256" fmla="*/ 496 w 10000"/>
                <a:gd name="connsiteY256" fmla="*/ 3674 h 10714"/>
                <a:gd name="connsiteX257" fmla="*/ 296 w 10000"/>
                <a:gd name="connsiteY257" fmla="*/ 3549 h 10714"/>
                <a:gd name="connsiteX258" fmla="*/ 129 w 10000"/>
                <a:gd name="connsiteY258" fmla="*/ 3403 h 10714"/>
                <a:gd name="connsiteX259" fmla="*/ 0 w 10000"/>
                <a:gd name="connsiteY259" fmla="*/ 3245 h 10714"/>
                <a:gd name="connsiteX260" fmla="*/ 17 w 10000"/>
                <a:gd name="connsiteY260" fmla="*/ 3218 h 10714"/>
                <a:gd name="connsiteX261" fmla="*/ 71 w 10000"/>
                <a:gd name="connsiteY261" fmla="*/ 3245 h 10714"/>
                <a:gd name="connsiteX262" fmla="*/ 138 w 10000"/>
                <a:gd name="connsiteY262" fmla="*/ 3349 h 10714"/>
                <a:gd name="connsiteX263" fmla="*/ 246 w 10000"/>
                <a:gd name="connsiteY263" fmla="*/ 3439 h 10714"/>
                <a:gd name="connsiteX264" fmla="*/ 379 w 10000"/>
                <a:gd name="connsiteY264" fmla="*/ 3528 h 10714"/>
                <a:gd name="connsiteX265" fmla="*/ 538 w 10000"/>
                <a:gd name="connsiteY265" fmla="*/ 3597 h 10714"/>
                <a:gd name="connsiteX266" fmla="*/ 721 w 10000"/>
                <a:gd name="connsiteY266" fmla="*/ 3656 h 10714"/>
                <a:gd name="connsiteX267" fmla="*/ 913 w 10000"/>
                <a:gd name="connsiteY267" fmla="*/ 3701 h 10714"/>
                <a:gd name="connsiteX268" fmla="*/ 1117 w 10000"/>
                <a:gd name="connsiteY268" fmla="*/ 3728 h 10714"/>
                <a:gd name="connsiteX269" fmla="*/ 1329 w 10000"/>
                <a:gd name="connsiteY269" fmla="*/ 3737 h 10714"/>
                <a:gd name="connsiteX270" fmla="*/ 1533 w 10000"/>
                <a:gd name="connsiteY270" fmla="*/ 3734 h 10714"/>
                <a:gd name="connsiteX271" fmla="*/ 1646 w 10000"/>
                <a:gd name="connsiteY271" fmla="*/ 3722 h 10714"/>
                <a:gd name="connsiteX272" fmla="*/ 1746 w 10000"/>
                <a:gd name="connsiteY272" fmla="*/ 3722 h 10714"/>
                <a:gd name="connsiteX273" fmla="*/ 1833 w 10000"/>
                <a:gd name="connsiteY273" fmla="*/ 3710 h 10714"/>
                <a:gd name="connsiteX274" fmla="*/ 1917 w 10000"/>
                <a:gd name="connsiteY274" fmla="*/ 3695 h 10714"/>
                <a:gd name="connsiteX275" fmla="*/ 1988 w 10000"/>
                <a:gd name="connsiteY275" fmla="*/ 3662 h 10714"/>
                <a:gd name="connsiteX276" fmla="*/ 1788 w 10000"/>
                <a:gd name="connsiteY276" fmla="*/ 3391 h 10714"/>
                <a:gd name="connsiteX277" fmla="*/ 1617 w 10000"/>
                <a:gd name="connsiteY277" fmla="*/ 3126 h 10714"/>
                <a:gd name="connsiteX278" fmla="*/ 1454 w 10000"/>
                <a:gd name="connsiteY278" fmla="*/ 2849 h 10714"/>
                <a:gd name="connsiteX279" fmla="*/ 1313 w 10000"/>
                <a:gd name="connsiteY279" fmla="*/ 2563 h 10714"/>
                <a:gd name="connsiteX280" fmla="*/ 1175 w 10000"/>
                <a:gd name="connsiteY280" fmla="*/ 2253 h 10714"/>
                <a:gd name="connsiteX281" fmla="*/ 1046 w 10000"/>
                <a:gd name="connsiteY281" fmla="*/ 1919 h 10714"/>
                <a:gd name="connsiteX282" fmla="*/ 1033 w 10000"/>
                <a:gd name="connsiteY282" fmla="*/ 1859 h 10714"/>
                <a:gd name="connsiteX283" fmla="*/ 1000 w 10000"/>
                <a:gd name="connsiteY283" fmla="*/ 1776 h 10714"/>
                <a:gd name="connsiteX284" fmla="*/ 979 w 10000"/>
                <a:gd name="connsiteY284" fmla="*/ 1684 h 10714"/>
                <a:gd name="connsiteX285" fmla="*/ 950 w 10000"/>
                <a:gd name="connsiteY285" fmla="*/ 1591 h 10714"/>
                <a:gd name="connsiteX286" fmla="*/ 925 w 10000"/>
                <a:gd name="connsiteY286" fmla="*/ 1490 h 10714"/>
                <a:gd name="connsiteX287" fmla="*/ 917 w 10000"/>
                <a:gd name="connsiteY287" fmla="*/ 1397 h 10714"/>
                <a:gd name="connsiteX288" fmla="*/ 917 w 10000"/>
                <a:gd name="connsiteY288" fmla="*/ 1311 h 10714"/>
                <a:gd name="connsiteX289" fmla="*/ 933 w 10000"/>
                <a:gd name="connsiteY289" fmla="*/ 1234 h 10714"/>
                <a:gd name="connsiteX290" fmla="*/ 963 w 10000"/>
                <a:gd name="connsiteY290" fmla="*/ 1180 h 10714"/>
                <a:gd name="connsiteX291" fmla="*/ 1000 w 10000"/>
                <a:gd name="connsiteY291" fmla="*/ 1192 h 10714"/>
                <a:gd name="connsiteX292" fmla="*/ 1033 w 10000"/>
                <a:gd name="connsiteY292" fmla="*/ 1496 h 10714"/>
                <a:gd name="connsiteX293" fmla="*/ 1108 w 10000"/>
                <a:gd name="connsiteY293" fmla="*/ 1800 h 10714"/>
                <a:gd name="connsiteX294" fmla="*/ 1221 w 10000"/>
                <a:gd name="connsiteY294" fmla="*/ 2098 h 10714"/>
                <a:gd name="connsiteX295" fmla="*/ 1358 w 10000"/>
                <a:gd name="connsiteY295" fmla="*/ 2372 h 10714"/>
                <a:gd name="connsiteX296" fmla="*/ 1508 w 10000"/>
                <a:gd name="connsiteY296" fmla="*/ 2628 h 10714"/>
                <a:gd name="connsiteX297" fmla="*/ 1646 w 10000"/>
                <a:gd name="connsiteY297" fmla="*/ 2795 h 10714"/>
                <a:gd name="connsiteX298" fmla="*/ 1629 w 10000"/>
                <a:gd name="connsiteY298" fmla="*/ 2801 h 10714"/>
                <a:gd name="connsiteX299" fmla="*/ 1629 w 10000"/>
                <a:gd name="connsiteY299" fmla="*/ 2807 h 10714"/>
                <a:gd name="connsiteX300" fmla="*/ 1638 w 10000"/>
                <a:gd name="connsiteY300" fmla="*/ 2813 h 10714"/>
                <a:gd name="connsiteX301" fmla="*/ 1646 w 10000"/>
                <a:gd name="connsiteY301" fmla="*/ 2816 h 10714"/>
                <a:gd name="connsiteX302" fmla="*/ 1663 w 10000"/>
                <a:gd name="connsiteY302" fmla="*/ 2822 h 10714"/>
                <a:gd name="connsiteX303" fmla="*/ 1667 w 10000"/>
                <a:gd name="connsiteY303" fmla="*/ 2834 h 10714"/>
                <a:gd name="connsiteX304" fmla="*/ 1675 w 10000"/>
                <a:gd name="connsiteY304" fmla="*/ 2840 h 10714"/>
                <a:gd name="connsiteX305" fmla="*/ 1683 w 10000"/>
                <a:gd name="connsiteY305" fmla="*/ 2849 h 10714"/>
                <a:gd name="connsiteX306" fmla="*/ 1683 w 10000"/>
                <a:gd name="connsiteY306" fmla="*/ 2843 h 10714"/>
                <a:gd name="connsiteX307" fmla="*/ 1675 w 10000"/>
                <a:gd name="connsiteY307" fmla="*/ 2840 h 10714"/>
                <a:gd name="connsiteX308" fmla="*/ 1675 w 10000"/>
                <a:gd name="connsiteY308" fmla="*/ 2840 h 10714"/>
                <a:gd name="connsiteX309" fmla="*/ 1646 w 10000"/>
                <a:gd name="connsiteY309" fmla="*/ 2795 h 10714"/>
                <a:gd name="connsiteX310" fmla="*/ 1746 w 10000"/>
                <a:gd name="connsiteY310" fmla="*/ 2741 h 10714"/>
                <a:gd name="connsiteX311" fmla="*/ 1842 w 10000"/>
                <a:gd name="connsiteY311" fmla="*/ 2649 h 10714"/>
                <a:gd name="connsiteX312" fmla="*/ 1933 w 10000"/>
                <a:gd name="connsiteY312" fmla="*/ 2542 h 10714"/>
                <a:gd name="connsiteX313" fmla="*/ 2017 w 10000"/>
                <a:gd name="connsiteY313" fmla="*/ 2411 h 10714"/>
                <a:gd name="connsiteX314" fmla="*/ 2092 w 10000"/>
                <a:gd name="connsiteY314" fmla="*/ 2265 h 10714"/>
                <a:gd name="connsiteX315" fmla="*/ 2163 w 10000"/>
                <a:gd name="connsiteY315" fmla="*/ 2113 h 10714"/>
                <a:gd name="connsiteX316" fmla="*/ 2221 w 10000"/>
                <a:gd name="connsiteY316" fmla="*/ 1955 h 10714"/>
                <a:gd name="connsiteX317" fmla="*/ 2275 w 10000"/>
                <a:gd name="connsiteY317" fmla="*/ 1803 h 10714"/>
                <a:gd name="connsiteX318" fmla="*/ 2321 w 10000"/>
                <a:gd name="connsiteY318" fmla="*/ 1657 h 10714"/>
                <a:gd name="connsiteX319" fmla="*/ 2329 w 10000"/>
                <a:gd name="connsiteY319" fmla="*/ 1853 h 10714"/>
                <a:gd name="connsiteX320" fmla="*/ 2321 w 10000"/>
                <a:gd name="connsiteY320" fmla="*/ 2032 h 10714"/>
                <a:gd name="connsiteX321" fmla="*/ 2283 w 10000"/>
                <a:gd name="connsiteY321" fmla="*/ 2199 h 10714"/>
                <a:gd name="connsiteX322" fmla="*/ 2229 w 10000"/>
                <a:gd name="connsiteY322" fmla="*/ 2366 h 10714"/>
                <a:gd name="connsiteX323" fmla="*/ 2154 w 10000"/>
                <a:gd name="connsiteY323" fmla="*/ 2524 h 10714"/>
                <a:gd name="connsiteX324" fmla="*/ 2046 w 10000"/>
                <a:gd name="connsiteY324" fmla="*/ 2682 h 10714"/>
                <a:gd name="connsiteX325" fmla="*/ 1796 w 10000"/>
                <a:gd name="connsiteY325" fmla="*/ 3027 h 10714"/>
                <a:gd name="connsiteX326" fmla="*/ 2054 w 10000"/>
                <a:gd name="connsiteY326" fmla="*/ 3305 h 10714"/>
                <a:gd name="connsiteX327" fmla="*/ 2333 w 10000"/>
                <a:gd name="connsiteY327" fmla="*/ 3564 h 10714"/>
                <a:gd name="connsiteX328" fmla="*/ 2638 w 10000"/>
                <a:gd name="connsiteY328" fmla="*/ 3808 h 10714"/>
                <a:gd name="connsiteX329" fmla="*/ 2963 w 10000"/>
                <a:gd name="connsiteY329" fmla="*/ 4032 h 10714"/>
                <a:gd name="connsiteX330" fmla="*/ 4129 w 10000"/>
                <a:gd name="connsiteY330" fmla="*/ 4610 h 10714"/>
                <a:gd name="connsiteX331" fmla="*/ 4167 w 10000"/>
                <a:gd name="connsiteY331" fmla="*/ 4589 h 10714"/>
                <a:gd name="connsiteX332" fmla="*/ 4071 w 10000"/>
                <a:gd name="connsiteY332" fmla="*/ 4333 h 10714"/>
                <a:gd name="connsiteX333" fmla="*/ 3996 w 10000"/>
                <a:gd name="connsiteY333" fmla="*/ 4058 h 10714"/>
                <a:gd name="connsiteX334" fmla="*/ 3933 w 10000"/>
                <a:gd name="connsiteY334" fmla="*/ 3760 h 10714"/>
                <a:gd name="connsiteX335" fmla="*/ 3904 w 10000"/>
                <a:gd name="connsiteY335" fmla="*/ 3456 h 10714"/>
                <a:gd name="connsiteX336" fmla="*/ 3879 w 10000"/>
                <a:gd name="connsiteY336" fmla="*/ 3138 h 10714"/>
                <a:gd name="connsiteX337" fmla="*/ 3879 w 10000"/>
                <a:gd name="connsiteY337" fmla="*/ 2813 h 10714"/>
                <a:gd name="connsiteX338" fmla="*/ 3896 w 10000"/>
                <a:gd name="connsiteY338" fmla="*/ 2485 h 10714"/>
                <a:gd name="connsiteX339" fmla="*/ 3933 w 10000"/>
                <a:gd name="connsiteY339" fmla="*/ 2160 h 10714"/>
                <a:gd name="connsiteX340" fmla="*/ 3988 w 10000"/>
                <a:gd name="connsiteY340" fmla="*/ 1836 h 10714"/>
                <a:gd name="connsiteX341" fmla="*/ 4046 w 10000"/>
                <a:gd name="connsiteY341" fmla="*/ 1523 h 10714"/>
                <a:gd name="connsiteX342" fmla="*/ 4129 w 10000"/>
                <a:gd name="connsiteY342" fmla="*/ 1219 h 10714"/>
                <a:gd name="connsiteX343" fmla="*/ 4229 w 10000"/>
                <a:gd name="connsiteY343" fmla="*/ 933 h 10714"/>
                <a:gd name="connsiteX344" fmla="*/ 4333 w 10000"/>
                <a:gd name="connsiteY344" fmla="*/ 662 h 10714"/>
                <a:gd name="connsiteX345" fmla="*/ 4454 w 10000"/>
                <a:gd name="connsiteY345" fmla="*/ 417 h 10714"/>
                <a:gd name="connsiteX346" fmla="*/ 4583 w 10000"/>
                <a:gd name="connsiteY346" fmla="*/ 194 h 10714"/>
                <a:gd name="connsiteX347" fmla="*/ 4738 w 10000"/>
                <a:gd name="connsiteY347" fmla="*/ 0 h 10714"/>
                <a:gd name="connsiteX0" fmla="*/ 4738 w 10000"/>
                <a:gd name="connsiteY0" fmla="*/ 0 h 10714"/>
                <a:gd name="connsiteX1" fmla="*/ 4721 w 10000"/>
                <a:gd name="connsiteY1" fmla="*/ 48 h 10714"/>
                <a:gd name="connsiteX2" fmla="*/ 4713 w 10000"/>
                <a:gd name="connsiteY2" fmla="*/ 80 h 10714"/>
                <a:gd name="connsiteX3" fmla="*/ 4704 w 10000"/>
                <a:gd name="connsiteY3" fmla="*/ 101 h 10714"/>
                <a:gd name="connsiteX4" fmla="*/ 4704 w 10000"/>
                <a:gd name="connsiteY4" fmla="*/ 113 h 10714"/>
                <a:gd name="connsiteX5" fmla="*/ 4713 w 10000"/>
                <a:gd name="connsiteY5" fmla="*/ 119 h 10714"/>
                <a:gd name="connsiteX6" fmla="*/ 4713 w 10000"/>
                <a:gd name="connsiteY6" fmla="*/ 125 h 10714"/>
                <a:gd name="connsiteX7" fmla="*/ 4721 w 10000"/>
                <a:gd name="connsiteY7" fmla="*/ 125 h 10714"/>
                <a:gd name="connsiteX8" fmla="*/ 4721 w 10000"/>
                <a:gd name="connsiteY8" fmla="*/ 125 h 10714"/>
                <a:gd name="connsiteX9" fmla="*/ 4721 w 10000"/>
                <a:gd name="connsiteY9" fmla="*/ 134 h 10714"/>
                <a:gd name="connsiteX10" fmla="*/ 4713 w 10000"/>
                <a:gd name="connsiteY10" fmla="*/ 152 h 10714"/>
                <a:gd name="connsiteX11" fmla="*/ 4704 w 10000"/>
                <a:gd name="connsiteY11" fmla="*/ 179 h 10714"/>
                <a:gd name="connsiteX12" fmla="*/ 4692 w 10000"/>
                <a:gd name="connsiteY12" fmla="*/ 221 h 10714"/>
                <a:gd name="connsiteX13" fmla="*/ 4667 w 10000"/>
                <a:gd name="connsiteY13" fmla="*/ 280 h 10714"/>
                <a:gd name="connsiteX14" fmla="*/ 4629 w 10000"/>
                <a:gd name="connsiteY14" fmla="*/ 364 h 10714"/>
                <a:gd name="connsiteX15" fmla="*/ 4592 w 10000"/>
                <a:gd name="connsiteY15" fmla="*/ 465 h 10714"/>
                <a:gd name="connsiteX16" fmla="*/ 4533 w 10000"/>
                <a:gd name="connsiteY16" fmla="*/ 596 h 10714"/>
                <a:gd name="connsiteX17" fmla="*/ 4463 w 10000"/>
                <a:gd name="connsiteY17" fmla="*/ 754 h 10714"/>
                <a:gd name="connsiteX18" fmla="*/ 4379 w 10000"/>
                <a:gd name="connsiteY18" fmla="*/ 1001 h 10714"/>
                <a:gd name="connsiteX19" fmla="*/ 4321 w 10000"/>
                <a:gd name="connsiteY19" fmla="*/ 1266 h 10714"/>
                <a:gd name="connsiteX20" fmla="*/ 4275 w 10000"/>
                <a:gd name="connsiteY20" fmla="*/ 1538 h 10714"/>
                <a:gd name="connsiteX21" fmla="*/ 4213 w 10000"/>
                <a:gd name="connsiteY21" fmla="*/ 1827 h 10714"/>
                <a:gd name="connsiteX22" fmla="*/ 4204 w 10000"/>
                <a:gd name="connsiteY22" fmla="*/ 1889 h 10714"/>
                <a:gd name="connsiteX23" fmla="*/ 4192 w 10000"/>
                <a:gd name="connsiteY23" fmla="*/ 1982 h 10714"/>
                <a:gd name="connsiteX24" fmla="*/ 4183 w 10000"/>
                <a:gd name="connsiteY24" fmla="*/ 2080 h 10714"/>
                <a:gd name="connsiteX25" fmla="*/ 4175 w 10000"/>
                <a:gd name="connsiteY25" fmla="*/ 2187 h 10714"/>
                <a:gd name="connsiteX26" fmla="*/ 4175 w 10000"/>
                <a:gd name="connsiteY26" fmla="*/ 2297 h 10714"/>
                <a:gd name="connsiteX27" fmla="*/ 4192 w 10000"/>
                <a:gd name="connsiteY27" fmla="*/ 2396 h 10714"/>
                <a:gd name="connsiteX28" fmla="*/ 4213 w 10000"/>
                <a:gd name="connsiteY28" fmla="*/ 2482 h 10714"/>
                <a:gd name="connsiteX29" fmla="*/ 4250 w 10000"/>
                <a:gd name="connsiteY29" fmla="*/ 2542 h 10714"/>
                <a:gd name="connsiteX30" fmla="*/ 4450 w 10000"/>
                <a:gd name="connsiteY30" fmla="*/ 2530 h 10714"/>
                <a:gd name="connsiteX31" fmla="*/ 4646 w 10000"/>
                <a:gd name="connsiteY31" fmla="*/ 2482 h 10714"/>
                <a:gd name="connsiteX32" fmla="*/ 4833 w 10000"/>
                <a:gd name="connsiteY32" fmla="*/ 2405 h 10714"/>
                <a:gd name="connsiteX33" fmla="*/ 5025 w 10000"/>
                <a:gd name="connsiteY33" fmla="*/ 2297 h 10714"/>
                <a:gd name="connsiteX34" fmla="*/ 5200 w 10000"/>
                <a:gd name="connsiteY34" fmla="*/ 2172 h 10714"/>
                <a:gd name="connsiteX35" fmla="*/ 5371 w 10000"/>
                <a:gd name="connsiteY35" fmla="*/ 2020 h 10714"/>
                <a:gd name="connsiteX36" fmla="*/ 5533 w 10000"/>
                <a:gd name="connsiteY36" fmla="*/ 1859 h 10714"/>
                <a:gd name="connsiteX37" fmla="*/ 5683 w 10000"/>
                <a:gd name="connsiteY37" fmla="*/ 1690 h 10714"/>
                <a:gd name="connsiteX38" fmla="*/ 5829 w 10000"/>
                <a:gd name="connsiteY38" fmla="*/ 1511 h 10714"/>
                <a:gd name="connsiteX39" fmla="*/ 5954 w 10000"/>
                <a:gd name="connsiteY39" fmla="*/ 1326 h 10714"/>
                <a:gd name="connsiteX40" fmla="*/ 6071 w 10000"/>
                <a:gd name="connsiteY40" fmla="*/ 1147 h 10714"/>
                <a:gd name="connsiteX41" fmla="*/ 6167 w 10000"/>
                <a:gd name="connsiteY41" fmla="*/ 974 h 10714"/>
                <a:gd name="connsiteX42" fmla="*/ 6213 w 10000"/>
                <a:gd name="connsiteY42" fmla="*/ 974 h 10714"/>
                <a:gd name="connsiteX43" fmla="*/ 6213 w 10000"/>
                <a:gd name="connsiteY43" fmla="*/ 992 h 10714"/>
                <a:gd name="connsiteX44" fmla="*/ 6138 w 10000"/>
                <a:gd name="connsiteY44" fmla="*/ 1165 h 10714"/>
                <a:gd name="connsiteX45" fmla="*/ 6054 w 10000"/>
                <a:gd name="connsiteY45" fmla="*/ 1344 h 10714"/>
                <a:gd name="connsiteX46" fmla="*/ 5963 w 10000"/>
                <a:gd name="connsiteY46" fmla="*/ 1517 h 10714"/>
                <a:gd name="connsiteX47" fmla="*/ 5871 w 10000"/>
                <a:gd name="connsiteY47" fmla="*/ 1684 h 10714"/>
                <a:gd name="connsiteX48" fmla="*/ 5775 w 10000"/>
                <a:gd name="connsiteY48" fmla="*/ 1847 h 10714"/>
                <a:gd name="connsiteX49" fmla="*/ 5667 w 10000"/>
                <a:gd name="connsiteY49" fmla="*/ 1999 h 10714"/>
                <a:gd name="connsiteX50" fmla="*/ 5554 w 10000"/>
                <a:gd name="connsiteY50" fmla="*/ 2145 h 10714"/>
                <a:gd name="connsiteX51" fmla="*/ 5417 w 10000"/>
                <a:gd name="connsiteY51" fmla="*/ 2279 h 10714"/>
                <a:gd name="connsiteX52" fmla="*/ 5275 w 10000"/>
                <a:gd name="connsiteY52" fmla="*/ 2411 h 10714"/>
                <a:gd name="connsiteX53" fmla="*/ 5108 w 10000"/>
                <a:gd name="connsiteY53" fmla="*/ 2518 h 10714"/>
                <a:gd name="connsiteX54" fmla="*/ 4917 w 10000"/>
                <a:gd name="connsiteY54" fmla="*/ 2616 h 10714"/>
                <a:gd name="connsiteX55" fmla="*/ 4704 w 10000"/>
                <a:gd name="connsiteY55" fmla="*/ 2703 h 10714"/>
                <a:gd name="connsiteX56" fmla="*/ 4479 w 10000"/>
                <a:gd name="connsiteY56" fmla="*/ 2768 h 10714"/>
                <a:gd name="connsiteX57" fmla="*/ 4213 w 10000"/>
                <a:gd name="connsiteY57" fmla="*/ 2813 h 10714"/>
                <a:gd name="connsiteX58" fmla="*/ 4221 w 10000"/>
                <a:gd name="connsiteY58" fmla="*/ 3126 h 10714"/>
                <a:gd name="connsiteX59" fmla="*/ 4258 w 10000"/>
                <a:gd name="connsiteY59" fmla="*/ 3424 h 10714"/>
                <a:gd name="connsiteX60" fmla="*/ 4321 w 10000"/>
                <a:gd name="connsiteY60" fmla="*/ 3707 h 10714"/>
                <a:gd name="connsiteX61" fmla="*/ 4404 w 10000"/>
                <a:gd name="connsiteY61" fmla="*/ 3975 h 10714"/>
                <a:gd name="connsiteX62" fmla="*/ 4508 w 10000"/>
                <a:gd name="connsiteY62" fmla="*/ 4231 h 10714"/>
                <a:gd name="connsiteX63" fmla="*/ 4621 w 10000"/>
                <a:gd name="connsiteY63" fmla="*/ 4476 h 10714"/>
                <a:gd name="connsiteX64" fmla="*/ 4750 w 10000"/>
                <a:gd name="connsiteY64" fmla="*/ 4708 h 10714"/>
                <a:gd name="connsiteX65" fmla="*/ 4879 w 10000"/>
                <a:gd name="connsiteY65" fmla="*/ 4934 h 10714"/>
                <a:gd name="connsiteX66" fmla="*/ 4917 w 10000"/>
                <a:gd name="connsiteY66" fmla="*/ 4988 h 10714"/>
                <a:gd name="connsiteX67" fmla="*/ 4950 w 10000"/>
                <a:gd name="connsiteY67" fmla="*/ 5054 h 10714"/>
                <a:gd name="connsiteX68" fmla="*/ 4996 w 10000"/>
                <a:gd name="connsiteY68" fmla="*/ 5125 h 10714"/>
                <a:gd name="connsiteX69" fmla="*/ 5038 w 10000"/>
                <a:gd name="connsiteY69" fmla="*/ 5200 h 10714"/>
                <a:gd name="connsiteX70" fmla="*/ 5092 w 10000"/>
                <a:gd name="connsiteY70" fmla="*/ 5271 h 10714"/>
                <a:gd name="connsiteX71" fmla="*/ 5154 w 10000"/>
                <a:gd name="connsiteY71" fmla="*/ 5331 h 10714"/>
                <a:gd name="connsiteX72" fmla="*/ 5229 w 10000"/>
                <a:gd name="connsiteY72" fmla="*/ 5384 h 10714"/>
                <a:gd name="connsiteX73" fmla="*/ 5313 w 10000"/>
                <a:gd name="connsiteY73" fmla="*/ 5423 h 10714"/>
                <a:gd name="connsiteX74" fmla="*/ 5413 w 10000"/>
                <a:gd name="connsiteY74" fmla="*/ 5438 h 10714"/>
                <a:gd name="connsiteX75" fmla="*/ 5517 w 10000"/>
                <a:gd name="connsiteY75" fmla="*/ 5435 h 10714"/>
                <a:gd name="connsiteX76" fmla="*/ 5704 w 10000"/>
                <a:gd name="connsiteY76" fmla="*/ 5390 h 10714"/>
                <a:gd name="connsiteX77" fmla="*/ 5871 w 10000"/>
                <a:gd name="connsiteY77" fmla="*/ 5316 h 10714"/>
                <a:gd name="connsiteX78" fmla="*/ 6033 w 10000"/>
                <a:gd name="connsiteY78" fmla="*/ 5223 h 10714"/>
                <a:gd name="connsiteX79" fmla="*/ 6167 w 10000"/>
                <a:gd name="connsiteY79" fmla="*/ 5113 h 10714"/>
                <a:gd name="connsiteX80" fmla="*/ 6296 w 10000"/>
                <a:gd name="connsiteY80" fmla="*/ 4994 h 10714"/>
                <a:gd name="connsiteX81" fmla="*/ 6417 w 10000"/>
                <a:gd name="connsiteY81" fmla="*/ 4869 h 10714"/>
                <a:gd name="connsiteX82" fmla="*/ 6525 w 10000"/>
                <a:gd name="connsiteY82" fmla="*/ 4750 h 10714"/>
                <a:gd name="connsiteX83" fmla="*/ 6617 w 10000"/>
                <a:gd name="connsiteY83" fmla="*/ 4636 h 10714"/>
                <a:gd name="connsiteX84" fmla="*/ 6821 w 10000"/>
                <a:gd name="connsiteY84" fmla="*/ 4377 h 10714"/>
                <a:gd name="connsiteX85" fmla="*/ 7017 w 10000"/>
                <a:gd name="connsiteY85" fmla="*/ 4085 h 10714"/>
                <a:gd name="connsiteX86" fmla="*/ 7213 w 10000"/>
                <a:gd name="connsiteY86" fmla="*/ 3766 h 10714"/>
                <a:gd name="connsiteX87" fmla="*/ 7396 w 10000"/>
                <a:gd name="connsiteY87" fmla="*/ 3418 h 10714"/>
                <a:gd name="connsiteX88" fmla="*/ 7563 w 10000"/>
                <a:gd name="connsiteY88" fmla="*/ 3051 h 10714"/>
                <a:gd name="connsiteX89" fmla="*/ 7713 w 10000"/>
                <a:gd name="connsiteY89" fmla="*/ 2661 h 10714"/>
                <a:gd name="connsiteX90" fmla="*/ 7850 w 10000"/>
                <a:gd name="connsiteY90" fmla="*/ 2253 h 10714"/>
                <a:gd name="connsiteX91" fmla="*/ 7950 w 10000"/>
                <a:gd name="connsiteY91" fmla="*/ 1830 h 10714"/>
                <a:gd name="connsiteX92" fmla="*/ 8025 w 10000"/>
                <a:gd name="connsiteY92" fmla="*/ 1397 h 10714"/>
                <a:gd name="connsiteX93" fmla="*/ 8071 w 10000"/>
                <a:gd name="connsiteY93" fmla="*/ 954 h 10714"/>
                <a:gd name="connsiteX94" fmla="*/ 8108 w 10000"/>
                <a:gd name="connsiteY94" fmla="*/ 974 h 10714"/>
                <a:gd name="connsiteX95" fmla="*/ 8138 w 10000"/>
                <a:gd name="connsiteY95" fmla="*/ 1025 h 10714"/>
                <a:gd name="connsiteX96" fmla="*/ 8163 w 10000"/>
                <a:gd name="connsiteY96" fmla="*/ 1100 h 10714"/>
                <a:gd name="connsiteX97" fmla="*/ 8175 w 10000"/>
                <a:gd name="connsiteY97" fmla="*/ 1198 h 10714"/>
                <a:gd name="connsiteX98" fmla="*/ 8183 w 10000"/>
                <a:gd name="connsiteY98" fmla="*/ 1311 h 10714"/>
                <a:gd name="connsiteX99" fmla="*/ 8183 w 10000"/>
                <a:gd name="connsiteY99" fmla="*/ 1442 h 10714"/>
                <a:gd name="connsiteX100" fmla="*/ 8183 w 10000"/>
                <a:gd name="connsiteY100" fmla="*/ 1582 h 10714"/>
                <a:gd name="connsiteX101" fmla="*/ 8175 w 10000"/>
                <a:gd name="connsiteY101" fmla="*/ 1734 h 10714"/>
                <a:gd name="connsiteX102" fmla="*/ 8163 w 10000"/>
                <a:gd name="connsiteY102" fmla="*/ 1889 h 10714"/>
                <a:gd name="connsiteX103" fmla="*/ 8146 w 10000"/>
                <a:gd name="connsiteY103" fmla="*/ 2047 h 10714"/>
                <a:gd name="connsiteX104" fmla="*/ 8121 w 10000"/>
                <a:gd name="connsiteY104" fmla="*/ 2205 h 10714"/>
                <a:gd name="connsiteX105" fmla="*/ 8108 w 10000"/>
                <a:gd name="connsiteY105" fmla="*/ 2357 h 10714"/>
                <a:gd name="connsiteX106" fmla="*/ 8083 w 10000"/>
                <a:gd name="connsiteY106" fmla="*/ 2497 h 10714"/>
                <a:gd name="connsiteX107" fmla="*/ 8063 w 10000"/>
                <a:gd name="connsiteY107" fmla="*/ 2628 h 10714"/>
                <a:gd name="connsiteX108" fmla="*/ 8038 w 10000"/>
                <a:gd name="connsiteY108" fmla="*/ 2741 h 10714"/>
                <a:gd name="connsiteX109" fmla="*/ 8017 w 10000"/>
                <a:gd name="connsiteY109" fmla="*/ 2834 h 10714"/>
                <a:gd name="connsiteX110" fmla="*/ 8000 w 10000"/>
                <a:gd name="connsiteY110" fmla="*/ 2908 h 10714"/>
                <a:gd name="connsiteX111" fmla="*/ 7700 w 10000"/>
                <a:gd name="connsiteY111" fmla="*/ 3754 h 10714"/>
                <a:gd name="connsiteX112" fmla="*/ 7942 w 10000"/>
                <a:gd name="connsiteY112" fmla="*/ 3737 h 10714"/>
                <a:gd name="connsiteX113" fmla="*/ 8167 w 10000"/>
                <a:gd name="connsiteY113" fmla="*/ 3695 h 10714"/>
                <a:gd name="connsiteX114" fmla="*/ 8379 w 10000"/>
                <a:gd name="connsiteY114" fmla="*/ 3635 h 10714"/>
                <a:gd name="connsiteX115" fmla="*/ 8583 w 10000"/>
                <a:gd name="connsiteY115" fmla="*/ 3558 h 10714"/>
                <a:gd name="connsiteX116" fmla="*/ 8767 w 10000"/>
                <a:gd name="connsiteY116" fmla="*/ 3471 h 10714"/>
                <a:gd name="connsiteX117" fmla="*/ 8933 w 10000"/>
                <a:gd name="connsiteY117" fmla="*/ 3376 h 10714"/>
                <a:gd name="connsiteX118" fmla="*/ 9092 w 10000"/>
                <a:gd name="connsiteY118" fmla="*/ 3278 h 10714"/>
                <a:gd name="connsiteX119" fmla="*/ 9238 w 10000"/>
                <a:gd name="connsiteY119" fmla="*/ 3185 h 10714"/>
                <a:gd name="connsiteX120" fmla="*/ 9250 w 10000"/>
                <a:gd name="connsiteY120" fmla="*/ 3230 h 10714"/>
                <a:gd name="connsiteX121" fmla="*/ 9117 w 10000"/>
                <a:gd name="connsiteY121" fmla="*/ 3376 h 10714"/>
                <a:gd name="connsiteX122" fmla="*/ 8954 w 10000"/>
                <a:gd name="connsiteY122" fmla="*/ 3516 h 10714"/>
                <a:gd name="connsiteX123" fmla="*/ 8758 w 10000"/>
                <a:gd name="connsiteY123" fmla="*/ 3641 h 10714"/>
                <a:gd name="connsiteX124" fmla="*/ 8538 w 10000"/>
                <a:gd name="connsiteY124" fmla="*/ 3754 h 10714"/>
                <a:gd name="connsiteX125" fmla="*/ 8304 w 10000"/>
                <a:gd name="connsiteY125" fmla="*/ 3856 h 10714"/>
                <a:gd name="connsiteX126" fmla="*/ 8054 w 10000"/>
                <a:gd name="connsiteY126" fmla="*/ 3945 h 10714"/>
                <a:gd name="connsiteX127" fmla="*/ 7796 w 10000"/>
                <a:gd name="connsiteY127" fmla="*/ 4014 h 10714"/>
                <a:gd name="connsiteX128" fmla="*/ 7533 w 10000"/>
                <a:gd name="connsiteY128" fmla="*/ 4064 h 10714"/>
                <a:gd name="connsiteX129" fmla="*/ 7479 w 10000"/>
                <a:gd name="connsiteY129" fmla="*/ 4184 h 10714"/>
                <a:gd name="connsiteX130" fmla="*/ 7404 w 10000"/>
                <a:gd name="connsiteY130" fmla="*/ 4324 h 10714"/>
                <a:gd name="connsiteX131" fmla="*/ 7321 w 10000"/>
                <a:gd name="connsiteY131" fmla="*/ 4470 h 10714"/>
                <a:gd name="connsiteX132" fmla="*/ 7213 w 10000"/>
                <a:gd name="connsiteY132" fmla="*/ 4628 h 10714"/>
                <a:gd name="connsiteX133" fmla="*/ 7100 w 10000"/>
                <a:gd name="connsiteY133" fmla="*/ 4794 h 10714"/>
                <a:gd name="connsiteX134" fmla="*/ 6979 w 10000"/>
                <a:gd name="connsiteY134" fmla="*/ 4958 h 10714"/>
                <a:gd name="connsiteX135" fmla="*/ 6850 w 10000"/>
                <a:gd name="connsiteY135" fmla="*/ 5113 h 10714"/>
                <a:gd name="connsiteX136" fmla="*/ 6721 w 10000"/>
                <a:gd name="connsiteY136" fmla="*/ 5265 h 10714"/>
                <a:gd name="connsiteX137" fmla="*/ 6600 w 10000"/>
                <a:gd name="connsiteY137" fmla="*/ 5405 h 10714"/>
                <a:gd name="connsiteX138" fmla="*/ 6471 w 10000"/>
                <a:gd name="connsiteY138" fmla="*/ 5530 h 10714"/>
                <a:gd name="connsiteX139" fmla="*/ 6358 w 10000"/>
                <a:gd name="connsiteY139" fmla="*/ 5641 h 10714"/>
                <a:gd name="connsiteX140" fmla="*/ 6250 w 10000"/>
                <a:gd name="connsiteY140" fmla="*/ 5721 h 10714"/>
                <a:gd name="connsiteX141" fmla="*/ 6267 w 10000"/>
                <a:gd name="connsiteY141" fmla="*/ 5781 h 10714"/>
                <a:gd name="connsiteX142" fmla="*/ 6296 w 10000"/>
                <a:gd name="connsiteY142" fmla="*/ 5793 h 10714"/>
                <a:gd name="connsiteX143" fmla="*/ 6479 w 10000"/>
                <a:gd name="connsiteY143" fmla="*/ 5754 h 10714"/>
                <a:gd name="connsiteX144" fmla="*/ 6663 w 10000"/>
                <a:gd name="connsiteY144" fmla="*/ 5736 h 10714"/>
                <a:gd name="connsiteX145" fmla="*/ 6858 w 10000"/>
                <a:gd name="connsiteY145" fmla="*/ 5736 h 10714"/>
                <a:gd name="connsiteX146" fmla="*/ 7046 w 10000"/>
                <a:gd name="connsiteY146" fmla="*/ 5742 h 10714"/>
                <a:gd name="connsiteX147" fmla="*/ 7246 w 10000"/>
                <a:gd name="connsiteY147" fmla="*/ 5748 h 10714"/>
                <a:gd name="connsiteX148" fmla="*/ 7425 w 10000"/>
                <a:gd name="connsiteY148" fmla="*/ 5748 h 10714"/>
                <a:gd name="connsiteX149" fmla="*/ 7600 w 10000"/>
                <a:gd name="connsiteY149" fmla="*/ 5733 h 10714"/>
                <a:gd name="connsiteX150" fmla="*/ 7950 w 10000"/>
                <a:gd name="connsiteY150" fmla="*/ 5673 h 10714"/>
                <a:gd name="connsiteX151" fmla="*/ 8275 w 10000"/>
                <a:gd name="connsiteY151" fmla="*/ 5596 h 10714"/>
                <a:gd name="connsiteX152" fmla="*/ 8579 w 10000"/>
                <a:gd name="connsiteY152" fmla="*/ 5504 h 10714"/>
                <a:gd name="connsiteX153" fmla="*/ 8858 w 10000"/>
                <a:gd name="connsiteY153" fmla="*/ 5390 h 10714"/>
                <a:gd name="connsiteX154" fmla="*/ 9117 w 10000"/>
                <a:gd name="connsiteY154" fmla="*/ 5265 h 10714"/>
                <a:gd name="connsiteX155" fmla="*/ 9350 w 10000"/>
                <a:gd name="connsiteY155" fmla="*/ 5119 h 10714"/>
                <a:gd name="connsiteX156" fmla="*/ 9563 w 10000"/>
                <a:gd name="connsiteY156" fmla="*/ 4967 h 10714"/>
                <a:gd name="connsiteX157" fmla="*/ 9758 w 10000"/>
                <a:gd name="connsiteY157" fmla="*/ 4794 h 10714"/>
                <a:gd name="connsiteX158" fmla="*/ 9933 w 10000"/>
                <a:gd name="connsiteY158" fmla="*/ 4610 h 10714"/>
                <a:gd name="connsiteX159" fmla="*/ 10000 w 10000"/>
                <a:gd name="connsiteY159" fmla="*/ 4648 h 10714"/>
                <a:gd name="connsiteX160" fmla="*/ 10000 w 10000"/>
                <a:gd name="connsiteY160" fmla="*/ 4660 h 10714"/>
                <a:gd name="connsiteX161" fmla="*/ 9904 w 10000"/>
                <a:gd name="connsiteY161" fmla="*/ 4827 h 10714"/>
                <a:gd name="connsiteX162" fmla="*/ 9767 w 10000"/>
                <a:gd name="connsiteY162" fmla="*/ 5000 h 10714"/>
                <a:gd name="connsiteX163" fmla="*/ 9600 w 10000"/>
                <a:gd name="connsiteY163" fmla="*/ 5173 h 10714"/>
                <a:gd name="connsiteX164" fmla="*/ 9404 w 10000"/>
                <a:gd name="connsiteY164" fmla="*/ 5343 h 10714"/>
                <a:gd name="connsiteX165" fmla="*/ 9183 w 10000"/>
                <a:gd name="connsiteY165" fmla="*/ 5504 h 10714"/>
                <a:gd name="connsiteX166" fmla="*/ 8950 w 10000"/>
                <a:gd name="connsiteY166" fmla="*/ 5662 h 10714"/>
                <a:gd name="connsiteX167" fmla="*/ 8704 w 10000"/>
                <a:gd name="connsiteY167" fmla="*/ 5802 h 10714"/>
                <a:gd name="connsiteX168" fmla="*/ 8463 w 10000"/>
                <a:gd name="connsiteY168" fmla="*/ 5927 h 10714"/>
                <a:gd name="connsiteX169" fmla="*/ 8229 w 10000"/>
                <a:gd name="connsiteY169" fmla="*/ 6025 h 10714"/>
                <a:gd name="connsiteX170" fmla="*/ 8000 w 10000"/>
                <a:gd name="connsiteY170" fmla="*/ 6105 h 10714"/>
                <a:gd name="connsiteX171" fmla="*/ 7879 w 10000"/>
                <a:gd name="connsiteY171" fmla="*/ 6132 h 10714"/>
                <a:gd name="connsiteX172" fmla="*/ 7729 w 10000"/>
                <a:gd name="connsiteY172" fmla="*/ 6153 h 10714"/>
                <a:gd name="connsiteX173" fmla="*/ 7563 w 10000"/>
                <a:gd name="connsiteY173" fmla="*/ 6177 h 10714"/>
                <a:gd name="connsiteX174" fmla="*/ 7388 w 10000"/>
                <a:gd name="connsiteY174" fmla="*/ 6198 h 10714"/>
                <a:gd name="connsiteX175" fmla="*/ 7204 w 10000"/>
                <a:gd name="connsiteY175" fmla="*/ 6219 h 10714"/>
                <a:gd name="connsiteX176" fmla="*/ 7017 w 10000"/>
                <a:gd name="connsiteY176" fmla="*/ 6240 h 10714"/>
                <a:gd name="connsiteX177" fmla="*/ 6842 w 10000"/>
                <a:gd name="connsiteY177" fmla="*/ 6263 h 10714"/>
                <a:gd name="connsiteX178" fmla="*/ 6675 w 10000"/>
                <a:gd name="connsiteY178" fmla="*/ 6290 h 10714"/>
                <a:gd name="connsiteX179" fmla="*/ 6517 w 10000"/>
                <a:gd name="connsiteY179" fmla="*/ 6329 h 10714"/>
                <a:gd name="connsiteX180" fmla="*/ 6388 w 10000"/>
                <a:gd name="connsiteY180" fmla="*/ 6365 h 10714"/>
                <a:gd name="connsiteX181" fmla="*/ 6288 w 10000"/>
                <a:gd name="connsiteY181" fmla="*/ 6415 h 10714"/>
                <a:gd name="connsiteX182" fmla="*/ 6213 w 10000"/>
                <a:gd name="connsiteY182" fmla="*/ 6475 h 10714"/>
                <a:gd name="connsiteX183" fmla="*/ 6092 w 10000"/>
                <a:gd name="connsiteY183" fmla="*/ 6648 h 10714"/>
                <a:gd name="connsiteX184" fmla="*/ 6008 w 10000"/>
                <a:gd name="connsiteY184" fmla="*/ 6836 h 10714"/>
                <a:gd name="connsiteX185" fmla="*/ 5942 w 10000"/>
                <a:gd name="connsiteY185" fmla="*/ 7032 h 10714"/>
                <a:gd name="connsiteX186" fmla="*/ 5904 w 10000"/>
                <a:gd name="connsiteY186" fmla="*/ 7232 h 10714"/>
                <a:gd name="connsiteX187" fmla="*/ 5888 w 10000"/>
                <a:gd name="connsiteY187" fmla="*/ 7443 h 10714"/>
                <a:gd name="connsiteX188" fmla="*/ 5879 w 10000"/>
                <a:gd name="connsiteY188" fmla="*/ 7655 h 10714"/>
                <a:gd name="connsiteX189" fmla="*/ 5888 w 10000"/>
                <a:gd name="connsiteY189" fmla="*/ 7867 h 10714"/>
                <a:gd name="connsiteX190" fmla="*/ 5904 w 10000"/>
                <a:gd name="connsiteY190" fmla="*/ 8084 h 10714"/>
                <a:gd name="connsiteX191" fmla="*/ 5925 w 10000"/>
                <a:gd name="connsiteY191" fmla="*/ 8299 h 10714"/>
                <a:gd name="connsiteX192" fmla="*/ 5950 w 10000"/>
                <a:gd name="connsiteY192" fmla="*/ 8510 h 10714"/>
                <a:gd name="connsiteX193" fmla="*/ 5954 w 10000"/>
                <a:gd name="connsiteY193" fmla="*/ 8820 h 10714"/>
                <a:gd name="connsiteX194" fmla="*/ 5933 w 10000"/>
                <a:gd name="connsiteY194" fmla="*/ 9130 h 10714"/>
                <a:gd name="connsiteX195" fmla="*/ 5896 w 10000"/>
                <a:gd name="connsiteY195" fmla="*/ 9428 h 10714"/>
                <a:gd name="connsiteX196" fmla="*/ 5850 w 10000"/>
                <a:gd name="connsiteY196" fmla="*/ 9720 h 10714"/>
                <a:gd name="connsiteX197" fmla="*/ 5756 w 10000"/>
                <a:gd name="connsiteY197" fmla="*/ 10714 h 10714"/>
                <a:gd name="connsiteX198" fmla="*/ 4117 w 10000"/>
                <a:gd name="connsiteY198" fmla="*/ 10686 h 10714"/>
                <a:gd name="connsiteX199" fmla="*/ 4309 w 10000"/>
                <a:gd name="connsiteY199" fmla="*/ 10293 h 10714"/>
                <a:gd name="connsiteX200" fmla="*/ 4546 w 10000"/>
                <a:gd name="connsiteY200" fmla="*/ 9848 h 10714"/>
                <a:gd name="connsiteX201" fmla="*/ 4629 w 10000"/>
                <a:gd name="connsiteY201" fmla="*/ 9687 h 10714"/>
                <a:gd name="connsiteX202" fmla="*/ 4700 w 10000"/>
                <a:gd name="connsiteY202" fmla="*/ 9508 h 10714"/>
                <a:gd name="connsiteX203" fmla="*/ 4767 w 10000"/>
                <a:gd name="connsiteY203" fmla="*/ 9309 h 10714"/>
                <a:gd name="connsiteX204" fmla="*/ 4829 w 10000"/>
                <a:gd name="connsiteY204" fmla="*/ 9097 h 10714"/>
                <a:gd name="connsiteX205" fmla="*/ 4879 w 10000"/>
                <a:gd name="connsiteY205" fmla="*/ 8868 h 10714"/>
                <a:gd name="connsiteX206" fmla="*/ 4917 w 10000"/>
                <a:gd name="connsiteY206" fmla="*/ 8635 h 10714"/>
                <a:gd name="connsiteX207" fmla="*/ 4954 w 10000"/>
                <a:gd name="connsiteY207" fmla="*/ 8391 h 10714"/>
                <a:gd name="connsiteX208" fmla="*/ 4979 w 10000"/>
                <a:gd name="connsiteY208" fmla="*/ 8144 h 10714"/>
                <a:gd name="connsiteX209" fmla="*/ 5000 w 10000"/>
                <a:gd name="connsiteY209" fmla="*/ 7887 h 10714"/>
                <a:gd name="connsiteX210" fmla="*/ 5000 w 10000"/>
                <a:gd name="connsiteY210" fmla="*/ 7634 h 10714"/>
                <a:gd name="connsiteX211" fmla="*/ 5000 w 10000"/>
                <a:gd name="connsiteY211" fmla="*/ 7384 h 10714"/>
                <a:gd name="connsiteX212" fmla="*/ 4979 w 10000"/>
                <a:gd name="connsiteY212" fmla="*/ 7133 h 10714"/>
                <a:gd name="connsiteX213" fmla="*/ 4950 w 10000"/>
                <a:gd name="connsiteY213" fmla="*/ 6892 h 10714"/>
                <a:gd name="connsiteX214" fmla="*/ 4913 w 10000"/>
                <a:gd name="connsiteY214" fmla="*/ 6657 h 10714"/>
                <a:gd name="connsiteX215" fmla="*/ 4858 w 10000"/>
                <a:gd name="connsiteY215" fmla="*/ 6430 h 10714"/>
                <a:gd name="connsiteX216" fmla="*/ 4783 w 10000"/>
                <a:gd name="connsiteY216" fmla="*/ 6219 h 10714"/>
                <a:gd name="connsiteX217" fmla="*/ 4700 w 10000"/>
                <a:gd name="connsiteY217" fmla="*/ 6019 h 10714"/>
                <a:gd name="connsiteX218" fmla="*/ 4600 w 10000"/>
                <a:gd name="connsiteY218" fmla="*/ 5840 h 10714"/>
                <a:gd name="connsiteX219" fmla="*/ 4488 w 10000"/>
                <a:gd name="connsiteY219" fmla="*/ 5682 h 10714"/>
                <a:gd name="connsiteX220" fmla="*/ 4358 w 10000"/>
                <a:gd name="connsiteY220" fmla="*/ 5542 h 10714"/>
                <a:gd name="connsiteX221" fmla="*/ 4213 w 10000"/>
                <a:gd name="connsiteY221" fmla="*/ 5429 h 10714"/>
                <a:gd name="connsiteX222" fmla="*/ 4046 w 10000"/>
                <a:gd name="connsiteY222" fmla="*/ 5343 h 10714"/>
                <a:gd name="connsiteX223" fmla="*/ 3904 w 10000"/>
                <a:gd name="connsiteY223" fmla="*/ 5292 h 10714"/>
                <a:gd name="connsiteX224" fmla="*/ 3746 w 10000"/>
                <a:gd name="connsiteY224" fmla="*/ 5271 h 10714"/>
                <a:gd name="connsiteX225" fmla="*/ 3583 w 10000"/>
                <a:gd name="connsiteY225" fmla="*/ 5271 h 10714"/>
                <a:gd name="connsiteX226" fmla="*/ 3413 w 10000"/>
                <a:gd name="connsiteY226" fmla="*/ 5286 h 10714"/>
                <a:gd name="connsiteX227" fmla="*/ 3246 w 10000"/>
                <a:gd name="connsiteY227" fmla="*/ 5310 h 10714"/>
                <a:gd name="connsiteX228" fmla="*/ 3079 w 10000"/>
                <a:gd name="connsiteY228" fmla="*/ 5343 h 10714"/>
                <a:gd name="connsiteX229" fmla="*/ 2913 w 10000"/>
                <a:gd name="connsiteY229" fmla="*/ 5369 h 10714"/>
                <a:gd name="connsiteX230" fmla="*/ 2750 w 10000"/>
                <a:gd name="connsiteY230" fmla="*/ 5396 h 10714"/>
                <a:gd name="connsiteX231" fmla="*/ 2600 w 10000"/>
                <a:gd name="connsiteY231" fmla="*/ 5411 h 10714"/>
                <a:gd name="connsiteX232" fmla="*/ 2258 w 10000"/>
                <a:gd name="connsiteY232" fmla="*/ 5423 h 10714"/>
                <a:gd name="connsiteX233" fmla="*/ 1925 w 10000"/>
                <a:gd name="connsiteY233" fmla="*/ 5411 h 10714"/>
                <a:gd name="connsiteX234" fmla="*/ 1617 w 10000"/>
                <a:gd name="connsiteY234" fmla="*/ 5384 h 10714"/>
                <a:gd name="connsiteX235" fmla="*/ 1321 w 10000"/>
                <a:gd name="connsiteY235" fmla="*/ 5346 h 10714"/>
                <a:gd name="connsiteX236" fmla="*/ 1033 w 10000"/>
                <a:gd name="connsiteY236" fmla="*/ 5298 h 10714"/>
                <a:gd name="connsiteX237" fmla="*/ 758 w 10000"/>
                <a:gd name="connsiteY237" fmla="*/ 5250 h 10714"/>
                <a:gd name="connsiteX238" fmla="*/ 500 w 10000"/>
                <a:gd name="connsiteY238" fmla="*/ 5197 h 10714"/>
                <a:gd name="connsiteX239" fmla="*/ 517 w 10000"/>
                <a:gd name="connsiteY239" fmla="*/ 5137 h 10714"/>
                <a:gd name="connsiteX240" fmla="*/ 871 w 10000"/>
                <a:gd name="connsiteY240" fmla="*/ 5173 h 10714"/>
                <a:gd name="connsiteX241" fmla="*/ 1221 w 10000"/>
                <a:gd name="connsiteY241" fmla="*/ 5197 h 10714"/>
                <a:gd name="connsiteX242" fmla="*/ 1563 w 10000"/>
                <a:gd name="connsiteY242" fmla="*/ 5206 h 10714"/>
                <a:gd name="connsiteX243" fmla="*/ 1896 w 10000"/>
                <a:gd name="connsiteY243" fmla="*/ 5197 h 10714"/>
                <a:gd name="connsiteX244" fmla="*/ 2221 w 10000"/>
                <a:gd name="connsiteY244" fmla="*/ 5164 h 10714"/>
                <a:gd name="connsiteX245" fmla="*/ 2538 w 10000"/>
                <a:gd name="connsiteY245" fmla="*/ 5113 h 10714"/>
                <a:gd name="connsiteX246" fmla="*/ 2842 w 10000"/>
                <a:gd name="connsiteY246" fmla="*/ 5045 h 10714"/>
                <a:gd name="connsiteX247" fmla="*/ 3129 w 10000"/>
                <a:gd name="connsiteY247" fmla="*/ 4946 h 10714"/>
                <a:gd name="connsiteX248" fmla="*/ 3500 w 10000"/>
                <a:gd name="connsiteY248" fmla="*/ 4815 h 10714"/>
                <a:gd name="connsiteX249" fmla="*/ 2821 w 10000"/>
                <a:gd name="connsiteY249" fmla="*/ 4389 h 10714"/>
                <a:gd name="connsiteX250" fmla="*/ 2213 w 10000"/>
                <a:gd name="connsiteY250" fmla="*/ 3912 h 10714"/>
                <a:gd name="connsiteX251" fmla="*/ 1879 w 10000"/>
                <a:gd name="connsiteY251" fmla="*/ 3939 h 10714"/>
                <a:gd name="connsiteX252" fmla="*/ 1554 w 10000"/>
                <a:gd name="connsiteY252" fmla="*/ 3939 h 10714"/>
                <a:gd name="connsiteX253" fmla="*/ 1258 w 10000"/>
                <a:gd name="connsiteY253" fmla="*/ 3912 h 10714"/>
                <a:gd name="connsiteX254" fmla="*/ 979 w 10000"/>
                <a:gd name="connsiteY254" fmla="*/ 3856 h 10714"/>
                <a:gd name="connsiteX255" fmla="*/ 721 w 10000"/>
                <a:gd name="connsiteY255" fmla="*/ 3775 h 10714"/>
                <a:gd name="connsiteX256" fmla="*/ 496 w 10000"/>
                <a:gd name="connsiteY256" fmla="*/ 3674 h 10714"/>
                <a:gd name="connsiteX257" fmla="*/ 296 w 10000"/>
                <a:gd name="connsiteY257" fmla="*/ 3549 h 10714"/>
                <a:gd name="connsiteX258" fmla="*/ 129 w 10000"/>
                <a:gd name="connsiteY258" fmla="*/ 3403 h 10714"/>
                <a:gd name="connsiteX259" fmla="*/ 0 w 10000"/>
                <a:gd name="connsiteY259" fmla="*/ 3245 h 10714"/>
                <a:gd name="connsiteX260" fmla="*/ 17 w 10000"/>
                <a:gd name="connsiteY260" fmla="*/ 3218 h 10714"/>
                <a:gd name="connsiteX261" fmla="*/ 71 w 10000"/>
                <a:gd name="connsiteY261" fmla="*/ 3245 h 10714"/>
                <a:gd name="connsiteX262" fmla="*/ 138 w 10000"/>
                <a:gd name="connsiteY262" fmla="*/ 3349 h 10714"/>
                <a:gd name="connsiteX263" fmla="*/ 246 w 10000"/>
                <a:gd name="connsiteY263" fmla="*/ 3439 h 10714"/>
                <a:gd name="connsiteX264" fmla="*/ 379 w 10000"/>
                <a:gd name="connsiteY264" fmla="*/ 3528 h 10714"/>
                <a:gd name="connsiteX265" fmla="*/ 538 w 10000"/>
                <a:gd name="connsiteY265" fmla="*/ 3597 h 10714"/>
                <a:gd name="connsiteX266" fmla="*/ 721 w 10000"/>
                <a:gd name="connsiteY266" fmla="*/ 3656 h 10714"/>
                <a:gd name="connsiteX267" fmla="*/ 913 w 10000"/>
                <a:gd name="connsiteY267" fmla="*/ 3701 h 10714"/>
                <a:gd name="connsiteX268" fmla="*/ 1117 w 10000"/>
                <a:gd name="connsiteY268" fmla="*/ 3728 h 10714"/>
                <a:gd name="connsiteX269" fmla="*/ 1329 w 10000"/>
                <a:gd name="connsiteY269" fmla="*/ 3737 h 10714"/>
                <a:gd name="connsiteX270" fmla="*/ 1533 w 10000"/>
                <a:gd name="connsiteY270" fmla="*/ 3734 h 10714"/>
                <a:gd name="connsiteX271" fmla="*/ 1646 w 10000"/>
                <a:gd name="connsiteY271" fmla="*/ 3722 h 10714"/>
                <a:gd name="connsiteX272" fmla="*/ 1746 w 10000"/>
                <a:gd name="connsiteY272" fmla="*/ 3722 h 10714"/>
                <a:gd name="connsiteX273" fmla="*/ 1833 w 10000"/>
                <a:gd name="connsiteY273" fmla="*/ 3710 h 10714"/>
                <a:gd name="connsiteX274" fmla="*/ 1917 w 10000"/>
                <a:gd name="connsiteY274" fmla="*/ 3695 h 10714"/>
                <a:gd name="connsiteX275" fmla="*/ 1988 w 10000"/>
                <a:gd name="connsiteY275" fmla="*/ 3662 h 10714"/>
                <a:gd name="connsiteX276" fmla="*/ 1788 w 10000"/>
                <a:gd name="connsiteY276" fmla="*/ 3391 h 10714"/>
                <a:gd name="connsiteX277" fmla="*/ 1617 w 10000"/>
                <a:gd name="connsiteY277" fmla="*/ 3126 h 10714"/>
                <a:gd name="connsiteX278" fmla="*/ 1454 w 10000"/>
                <a:gd name="connsiteY278" fmla="*/ 2849 h 10714"/>
                <a:gd name="connsiteX279" fmla="*/ 1313 w 10000"/>
                <a:gd name="connsiteY279" fmla="*/ 2563 h 10714"/>
                <a:gd name="connsiteX280" fmla="*/ 1175 w 10000"/>
                <a:gd name="connsiteY280" fmla="*/ 2253 h 10714"/>
                <a:gd name="connsiteX281" fmla="*/ 1046 w 10000"/>
                <a:gd name="connsiteY281" fmla="*/ 1919 h 10714"/>
                <a:gd name="connsiteX282" fmla="*/ 1033 w 10000"/>
                <a:gd name="connsiteY282" fmla="*/ 1859 h 10714"/>
                <a:gd name="connsiteX283" fmla="*/ 1000 w 10000"/>
                <a:gd name="connsiteY283" fmla="*/ 1776 h 10714"/>
                <a:gd name="connsiteX284" fmla="*/ 979 w 10000"/>
                <a:gd name="connsiteY284" fmla="*/ 1684 h 10714"/>
                <a:gd name="connsiteX285" fmla="*/ 950 w 10000"/>
                <a:gd name="connsiteY285" fmla="*/ 1591 h 10714"/>
                <a:gd name="connsiteX286" fmla="*/ 925 w 10000"/>
                <a:gd name="connsiteY286" fmla="*/ 1490 h 10714"/>
                <a:gd name="connsiteX287" fmla="*/ 917 w 10000"/>
                <a:gd name="connsiteY287" fmla="*/ 1397 h 10714"/>
                <a:gd name="connsiteX288" fmla="*/ 917 w 10000"/>
                <a:gd name="connsiteY288" fmla="*/ 1311 h 10714"/>
                <a:gd name="connsiteX289" fmla="*/ 933 w 10000"/>
                <a:gd name="connsiteY289" fmla="*/ 1234 h 10714"/>
                <a:gd name="connsiteX290" fmla="*/ 963 w 10000"/>
                <a:gd name="connsiteY290" fmla="*/ 1180 h 10714"/>
                <a:gd name="connsiteX291" fmla="*/ 1000 w 10000"/>
                <a:gd name="connsiteY291" fmla="*/ 1192 h 10714"/>
                <a:gd name="connsiteX292" fmla="*/ 1033 w 10000"/>
                <a:gd name="connsiteY292" fmla="*/ 1496 h 10714"/>
                <a:gd name="connsiteX293" fmla="*/ 1108 w 10000"/>
                <a:gd name="connsiteY293" fmla="*/ 1800 h 10714"/>
                <a:gd name="connsiteX294" fmla="*/ 1221 w 10000"/>
                <a:gd name="connsiteY294" fmla="*/ 2098 h 10714"/>
                <a:gd name="connsiteX295" fmla="*/ 1358 w 10000"/>
                <a:gd name="connsiteY295" fmla="*/ 2372 h 10714"/>
                <a:gd name="connsiteX296" fmla="*/ 1508 w 10000"/>
                <a:gd name="connsiteY296" fmla="*/ 2628 h 10714"/>
                <a:gd name="connsiteX297" fmla="*/ 1646 w 10000"/>
                <a:gd name="connsiteY297" fmla="*/ 2795 h 10714"/>
                <a:gd name="connsiteX298" fmla="*/ 1629 w 10000"/>
                <a:gd name="connsiteY298" fmla="*/ 2801 h 10714"/>
                <a:gd name="connsiteX299" fmla="*/ 1629 w 10000"/>
                <a:gd name="connsiteY299" fmla="*/ 2807 h 10714"/>
                <a:gd name="connsiteX300" fmla="*/ 1638 w 10000"/>
                <a:gd name="connsiteY300" fmla="*/ 2813 h 10714"/>
                <a:gd name="connsiteX301" fmla="*/ 1646 w 10000"/>
                <a:gd name="connsiteY301" fmla="*/ 2816 h 10714"/>
                <a:gd name="connsiteX302" fmla="*/ 1663 w 10000"/>
                <a:gd name="connsiteY302" fmla="*/ 2822 h 10714"/>
                <a:gd name="connsiteX303" fmla="*/ 1667 w 10000"/>
                <a:gd name="connsiteY303" fmla="*/ 2834 h 10714"/>
                <a:gd name="connsiteX304" fmla="*/ 1675 w 10000"/>
                <a:gd name="connsiteY304" fmla="*/ 2840 h 10714"/>
                <a:gd name="connsiteX305" fmla="*/ 1683 w 10000"/>
                <a:gd name="connsiteY305" fmla="*/ 2849 h 10714"/>
                <a:gd name="connsiteX306" fmla="*/ 1683 w 10000"/>
                <a:gd name="connsiteY306" fmla="*/ 2843 h 10714"/>
                <a:gd name="connsiteX307" fmla="*/ 1675 w 10000"/>
                <a:gd name="connsiteY307" fmla="*/ 2840 h 10714"/>
                <a:gd name="connsiteX308" fmla="*/ 1675 w 10000"/>
                <a:gd name="connsiteY308" fmla="*/ 2840 h 10714"/>
                <a:gd name="connsiteX309" fmla="*/ 1646 w 10000"/>
                <a:gd name="connsiteY309" fmla="*/ 2795 h 10714"/>
                <a:gd name="connsiteX310" fmla="*/ 1746 w 10000"/>
                <a:gd name="connsiteY310" fmla="*/ 2741 h 10714"/>
                <a:gd name="connsiteX311" fmla="*/ 1842 w 10000"/>
                <a:gd name="connsiteY311" fmla="*/ 2649 h 10714"/>
                <a:gd name="connsiteX312" fmla="*/ 1933 w 10000"/>
                <a:gd name="connsiteY312" fmla="*/ 2542 h 10714"/>
                <a:gd name="connsiteX313" fmla="*/ 2017 w 10000"/>
                <a:gd name="connsiteY313" fmla="*/ 2411 h 10714"/>
                <a:gd name="connsiteX314" fmla="*/ 2092 w 10000"/>
                <a:gd name="connsiteY314" fmla="*/ 2265 h 10714"/>
                <a:gd name="connsiteX315" fmla="*/ 2163 w 10000"/>
                <a:gd name="connsiteY315" fmla="*/ 2113 h 10714"/>
                <a:gd name="connsiteX316" fmla="*/ 2221 w 10000"/>
                <a:gd name="connsiteY316" fmla="*/ 1955 h 10714"/>
                <a:gd name="connsiteX317" fmla="*/ 2275 w 10000"/>
                <a:gd name="connsiteY317" fmla="*/ 1803 h 10714"/>
                <a:gd name="connsiteX318" fmla="*/ 2321 w 10000"/>
                <a:gd name="connsiteY318" fmla="*/ 1657 h 10714"/>
                <a:gd name="connsiteX319" fmla="*/ 2329 w 10000"/>
                <a:gd name="connsiteY319" fmla="*/ 1853 h 10714"/>
                <a:gd name="connsiteX320" fmla="*/ 2321 w 10000"/>
                <a:gd name="connsiteY320" fmla="*/ 2032 h 10714"/>
                <a:gd name="connsiteX321" fmla="*/ 2283 w 10000"/>
                <a:gd name="connsiteY321" fmla="*/ 2199 h 10714"/>
                <a:gd name="connsiteX322" fmla="*/ 2229 w 10000"/>
                <a:gd name="connsiteY322" fmla="*/ 2366 h 10714"/>
                <a:gd name="connsiteX323" fmla="*/ 2154 w 10000"/>
                <a:gd name="connsiteY323" fmla="*/ 2524 h 10714"/>
                <a:gd name="connsiteX324" fmla="*/ 2046 w 10000"/>
                <a:gd name="connsiteY324" fmla="*/ 2682 h 10714"/>
                <a:gd name="connsiteX325" fmla="*/ 1796 w 10000"/>
                <a:gd name="connsiteY325" fmla="*/ 3027 h 10714"/>
                <a:gd name="connsiteX326" fmla="*/ 2054 w 10000"/>
                <a:gd name="connsiteY326" fmla="*/ 3305 h 10714"/>
                <a:gd name="connsiteX327" fmla="*/ 2333 w 10000"/>
                <a:gd name="connsiteY327" fmla="*/ 3564 h 10714"/>
                <a:gd name="connsiteX328" fmla="*/ 2638 w 10000"/>
                <a:gd name="connsiteY328" fmla="*/ 3808 h 10714"/>
                <a:gd name="connsiteX329" fmla="*/ 2963 w 10000"/>
                <a:gd name="connsiteY329" fmla="*/ 4032 h 10714"/>
                <a:gd name="connsiteX330" fmla="*/ 4129 w 10000"/>
                <a:gd name="connsiteY330" fmla="*/ 4610 h 10714"/>
                <a:gd name="connsiteX331" fmla="*/ 4167 w 10000"/>
                <a:gd name="connsiteY331" fmla="*/ 4589 h 10714"/>
                <a:gd name="connsiteX332" fmla="*/ 4071 w 10000"/>
                <a:gd name="connsiteY332" fmla="*/ 4333 h 10714"/>
                <a:gd name="connsiteX333" fmla="*/ 3996 w 10000"/>
                <a:gd name="connsiteY333" fmla="*/ 4058 h 10714"/>
                <a:gd name="connsiteX334" fmla="*/ 3933 w 10000"/>
                <a:gd name="connsiteY334" fmla="*/ 3760 h 10714"/>
                <a:gd name="connsiteX335" fmla="*/ 3904 w 10000"/>
                <a:gd name="connsiteY335" fmla="*/ 3456 h 10714"/>
                <a:gd name="connsiteX336" fmla="*/ 3879 w 10000"/>
                <a:gd name="connsiteY336" fmla="*/ 3138 h 10714"/>
                <a:gd name="connsiteX337" fmla="*/ 3879 w 10000"/>
                <a:gd name="connsiteY337" fmla="*/ 2813 h 10714"/>
                <a:gd name="connsiteX338" fmla="*/ 3896 w 10000"/>
                <a:gd name="connsiteY338" fmla="*/ 2485 h 10714"/>
                <a:gd name="connsiteX339" fmla="*/ 3933 w 10000"/>
                <a:gd name="connsiteY339" fmla="*/ 2160 h 10714"/>
                <a:gd name="connsiteX340" fmla="*/ 3988 w 10000"/>
                <a:gd name="connsiteY340" fmla="*/ 1836 h 10714"/>
                <a:gd name="connsiteX341" fmla="*/ 4046 w 10000"/>
                <a:gd name="connsiteY341" fmla="*/ 1523 h 10714"/>
                <a:gd name="connsiteX342" fmla="*/ 4129 w 10000"/>
                <a:gd name="connsiteY342" fmla="*/ 1219 h 10714"/>
                <a:gd name="connsiteX343" fmla="*/ 4229 w 10000"/>
                <a:gd name="connsiteY343" fmla="*/ 933 h 10714"/>
                <a:gd name="connsiteX344" fmla="*/ 4333 w 10000"/>
                <a:gd name="connsiteY344" fmla="*/ 662 h 10714"/>
                <a:gd name="connsiteX345" fmla="*/ 4454 w 10000"/>
                <a:gd name="connsiteY345" fmla="*/ 417 h 10714"/>
                <a:gd name="connsiteX346" fmla="*/ 4583 w 10000"/>
                <a:gd name="connsiteY346" fmla="*/ 194 h 10714"/>
                <a:gd name="connsiteX347" fmla="*/ 4738 w 10000"/>
                <a:gd name="connsiteY347" fmla="*/ 0 h 10714"/>
                <a:gd name="connsiteX0" fmla="*/ 4738 w 10000"/>
                <a:gd name="connsiteY0" fmla="*/ 0 h 10741"/>
                <a:gd name="connsiteX1" fmla="*/ 4721 w 10000"/>
                <a:gd name="connsiteY1" fmla="*/ 48 h 10741"/>
                <a:gd name="connsiteX2" fmla="*/ 4713 w 10000"/>
                <a:gd name="connsiteY2" fmla="*/ 80 h 10741"/>
                <a:gd name="connsiteX3" fmla="*/ 4704 w 10000"/>
                <a:gd name="connsiteY3" fmla="*/ 101 h 10741"/>
                <a:gd name="connsiteX4" fmla="*/ 4704 w 10000"/>
                <a:gd name="connsiteY4" fmla="*/ 113 h 10741"/>
                <a:gd name="connsiteX5" fmla="*/ 4713 w 10000"/>
                <a:gd name="connsiteY5" fmla="*/ 119 h 10741"/>
                <a:gd name="connsiteX6" fmla="*/ 4713 w 10000"/>
                <a:gd name="connsiteY6" fmla="*/ 125 h 10741"/>
                <a:gd name="connsiteX7" fmla="*/ 4721 w 10000"/>
                <a:gd name="connsiteY7" fmla="*/ 125 h 10741"/>
                <a:gd name="connsiteX8" fmla="*/ 4721 w 10000"/>
                <a:gd name="connsiteY8" fmla="*/ 125 h 10741"/>
                <a:gd name="connsiteX9" fmla="*/ 4721 w 10000"/>
                <a:gd name="connsiteY9" fmla="*/ 134 h 10741"/>
                <a:gd name="connsiteX10" fmla="*/ 4713 w 10000"/>
                <a:gd name="connsiteY10" fmla="*/ 152 h 10741"/>
                <a:gd name="connsiteX11" fmla="*/ 4704 w 10000"/>
                <a:gd name="connsiteY11" fmla="*/ 179 h 10741"/>
                <a:gd name="connsiteX12" fmla="*/ 4692 w 10000"/>
                <a:gd name="connsiteY12" fmla="*/ 221 h 10741"/>
                <a:gd name="connsiteX13" fmla="*/ 4667 w 10000"/>
                <a:gd name="connsiteY13" fmla="*/ 280 h 10741"/>
                <a:gd name="connsiteX14" fmla="*/ 4629 w 10000"/>
                <a:gd name="connsiteY14" fmla="*/ 364 h 10741"/>
                <a:gd name="connsiteX15" fmla="*/ 4592 w 10000"/>
                <a:gd name="connsiteY15" fmla="*/ 465 h 10741"/>
                <a:gd name="connsiteX16" fmla="*/ 4533 w 10000"/>
                <a:gd name="connsiteY16" fmla="*/ 596 h 10741"/>
                <a:gd name="connsiteX17" fmla="*/ 4463 w 10000"/>
                <a:gd name="connsiteY17" fmla="*/ 754 h 10741"/>
                <a:gd name="connsiteX18" fmla="*/ 4379 w 10000"/>
                <a:gd name="connsiteY18" fmla="*/ 1001 h 10741"/>
                <a:gd name="connsiteX19" fmla="*/ 4321 w 10000"/>
                <a:gd name="connsiteY19" fmla="*/ 1266 h 10741"/>
                <a:gd name="connsiteX20" fmla="*/ 4275 w 10000"/>
                <a:gd name="connsiteY20" fmla="*/ 1538 h 10741"/>
                <a:gd name="connsiteX21" fmla="*/ 4213 w 10000"/>
                <a:gd name="connsiteY21" fmla="*/ 1827 h 10741"/>
                <a:gd name="connsiteX22" fmla="*/ 4204 w 10000"/>
                <a:gd name="connsiteY22" fmla="*/ 1889 h 10741"/>
                <a:gd name="connsiteX23" fmla="*/ 4192 w 10000"/>
                <a:gd name="connsiteY23" fmla="*/ 1982 h 10741"/>
                <a:gd name="connsiteX24" fmla="*/ 4183 w 10000"/>
                <a:gd name="connsiteY24" fmla="*/ 2080 h 10741"/>
                <a:gd name="connsiteX25" fmla="*/ 4175 w 10000"/>
                <a:gd name="connsiteY25" fmla="*/ 2187 h 10741"/>
                <a:gd name="connsiteX26" fmla="*/ 4175 w 10000"/>
                <a:gd name="connsiteY26" fmla="*/ 2297 h 10741"/>
                <a:gd name="connsiteX27" fmla="*/ 4192 w 10000"/>
                <a:gd name="connsiteY27" fmla="*/ 2396 h 10741"/>
                <a:gd name="connsiteX28" fmla="*/ 4213 w 10000"/>
                <a:gd name="connsiteY28" fmla="*/ 2482 h 10741"/>
                <a:gd name="connsiteX29" fmla="*/ 4250 w 10000"/>
                <a:gd name="connsiteY29" fmla="*/ 2542 h 10741"/>
                <a:gd name="connsiteX30" fmla="*/ 4450 w 10000"/>
                <a:gd name="connsiteY30" fmla="*/ 2530 h 10741"/>
                <a:gd name="connsiteX31" fmla="*/ 4646 w 10000"/>
                <a:gd name="connsiteY31" fmla="*/ 2482 h 10741"/>
                <a:gd name="connsiteX32" fmla="*/ 4833 w 10000"/>
                <a:gd name="connsiteY32" fmla="*/ 2405 h 10741"/>
                <a:gd name="connsiteX33" fmla="*/ 5025 w 10000"/>
                <a:gd name="connsiteY33" fmla="*/ 2297 h 10741"/>
                <a:gd name="connsiteX34" fmla="*/ 5200 w 10000"/>
                <a:gd name="connsiteY34" fmla="*/ 2172 h 10741"/>
                <a:gd name="connsiteX35" fmla="*/ 5371 w 10000"/>
                <a:gd name="connsiteY35" fmla="*/ 2020 h 10741"/>
                <a:gd name="connsiteX36" fmla="*/ 5533 w 10000"/>
                <a:gd name="connsiteY36" fmla="*/ 1859 h 10741"/>
                <a:gd name="connsiteX37" fmla="*/ 5683 w 10000"/>
                <a:gd name="connsiteY37" fmla="*/ 1690 h 10741"/>
                <a:gd name="connsiteX38" fmla="*/ 5829 w 10000"/>
                <a:gd name="connsiteY38" fmla="*/ 1511 h 10741"/>
                <a:gd name="connsiteX39" fmla="*/ 5954 w 10000"/>
                <a:gd name="connsiteY39" fmla="*/ 1326 h 10741"/>
                <a:gd name="connsiteX40" fmla="*/ 6071 w 10000"/>
                <a:gd name="connsiteY40" fmla="*/ 1147 h 10741"/>
                <a:gd name="connsiteX41" fmla="*/ 6167 w 10000"/>
                <a:gd name="connsiteY41" fmla="*/ 974 h 10741"/>
                <a:gd name="connsiteX42" fmla="*/ 6213 w 10000"/>
                <a:gd name="connsiteY42" fmla="*/ 974 h 10741"/>
                <a:gd name="connsiteX43" fmla="*/ 6213 w 10000"/>
                <a:gd name="connsiteY43" fmla="*/ 992 h 10741"/>
                <a:gd name="connsiteX44" fmla="*/ 6138 w 10000"/>
                <a:gd name="connsiteY44" fmla="*/ 1165 h 10741"/>
                <a:gd name="connsiteX45" fmla="*/ 6054 w 10000"/>
                <a:gd name="connsiteY45" fmla="*/ 1344 h 10741"/>
                <a:gd name="connsiteX46" fmla="*/ 5963 w 10000"/>
                <a:gd name="connsiteY46" fmla="*/ 1517 h 10741"/>
                <a:gd name="connsiteX47" fmla="*/ 5871 w 10000"/>
                <a:gd name="connsiteY47" fmla="*/ 1684 h 10741"/>
                <a:gd name="connsiteX48" fmla="*/ 5775 w 10000"/>
                <a:gd name="connsiteY48" fmla="*/ 1847 h 10741"/>
                <a:gd name="connsiteX49" fmla="*/ 5667 w 10000"/>
                <a:gd name="connsiteY49" fmla="*/ 1999 h 10741"/>
                <a:gd name="connsiteX50" fmla="*/ 5554 w 10000"/>
                <a:gd name="connsiteY50" fmla="*/ 2145 h 10741"/>
                <a:gd name="connsiteX51" fmla="*/ 5417 w 10000"/>
                <a:gd name="connsiteY51" fmla="*/ 2279 h 10741"/>
                <a:gd name="connsiteX52" fmla="*/ 5275 w 10000"/>
                <a:gd name="connsiteY52" fmla="*/ 2411 h 10741"/>
                <a:gd name="connsiteX53" fmla="*/ 5108 w 10000"/>
                <a:gd name="connsiteY53" fmla="*/ 2518 h 10741"/>
                <a:gd name="connsiteX54" fmla="*/ 4917 w 10000"/>
                <a:gd name="connsiteY54" fmla="*/ 2616 h 10741"/>
                <a:gd name="connsiteX55" fmla="*/ 4704 w 10000"/>
                <a:gd name="connsiteY55" fmla="*/ 2703 h 10741"/>
                <a:gd name="connsiteX56" fmla="*/ 4479 w 10000"/>
                <a:gd name="connsiteY56" fmla="*/ 2768 h 10741"/>
                <a:gd name="connsiteX57" fmla="*/ 4213 w 10000"/>
                <a:gd name="connsiteY57" fmla="*/ 2813 h 10741"/>
                <a:gd name="connsiteX58" fmla="*/ 4221 w 10000"/>
                <a:gd name="connsiteY58" fmla="*/ 3126 h 10741"/>
                <a:gd name="connsiteX59" fmla="*/ 4258 w 10000"/>
                <a:gd name="connsiteY59" fmla="*/ 3424 h 10741"/>
                <a:gd name="connsiteX60" fmla="*/ 4321 w 10000"/>
                <a:gd name="connsiteY60" fmla="*/ 3707 h 10741"/>
                <a:gd name="connsiteX61" fmla="*/ 4404 w 10000"/>
                <a:gd name="connsiteY61" fmla="*/ 3975 h 10741"/>
                <a:gd name="connsiteX62" fmla="*/ 4508 w 10000"/>
                <a:gd name="connsiteY62" fmla="*/ 4231 h 10741"/>
                <a:gd name="connsiteX63" fmla="*/ 4621 w 10000"/>
                <a:gd name="connsiteY63" fmla="*/ 4476 h 10741"/>
                <a:gd name="connsiteX64" fmla="*/ 4750 w 10000"/>
                <a:gd name="connsiteY64" fmla="*/ 4708 h 10741"/>
                <a:gd name="connsiteX65" fmla="*/ 4879 w 10000"/>
                <a:gd name="connsiteY65" fmla="*/ 4934 h 10741"/>
                <a:gd name="connsiteX66" fmla="*/ 4917 w 10000"/>
                <a:gd name="connsiteY66" fmla="*/ 4988 h 10741"/>
                <a:gd name="connsiteX67" fmla="*/ 4950 w 10000"/>
                <a:gd name="connsiteY67" fmla="*/ 5054 h 10741"/>
                <a:gd name="connsiteX68" fmla="*/ 4996 w 10000"/>
                <a:gd name="connsiteY68" fmla="*/ 5125 h 10741"/>
                <a:gd name="connsiteX69" fmla="*/ 5038 w 10000"/>
                <a:gd name="connsiteY69" fmla="*/ 5200 h 10741"/>
                <a:gd name="connsiteX70" fmla="*/ 5092 w 10000"/>
                <a:gd name="connsiteY70" fmla="*/ 5271 h 10741"/>
                <a:gd name="connsiteX71" fmla="*/ 5154 w 10000"/>
                <a:gd name="connsiteY71" fmla="*/ 5331 h 10741"/>
                <a:gd name="connsiteX72" fmla="*/ 5229 w 10000"/>
                <a:gd name="connsiteY72" fmla="*/ 5384 h 10741"/>
                <a:gd name="connsiteX73" fmla="*/ 5313 w 10000"/>
                <a:gd name="connsiteY73" fmla="*/ 5423 h 10741"/>
                <a:gd name="connsiteX74" fmla="*/ 5413 w 10000"/>
                <a:gd name="connsiteY74" fmla="*/ 5438 h 10741"/>
                <a:gd name="connsiteX75" fmla="*/ 5517 w 10000"/>
                <a:gd name="connsiteY75" fmla="*/ 5435 h 10741"/>
                <a:gd name="connsiteX76" fmla="*/ 5704 w 10000"/>
                <a:gd name="connsiteY76" fmla="*/ 5390 h 10741"/>
                <a:gd name="connsiteX77" fmla="*/ 5871 w 10000"/>
                <a:gd name="connsiteY77" fmla="*/ 5316 h 10741"/>
                <a:gd name="connsiteX78" fmla="*/ 6033 w 10000"/>
                <a:gd name="connsiteY78" fmla="*/ 5223 h 10741"/>
                <a:gd name="connsiteX79" fmla="*/ 6167 w 10000"/>
                <a:gd name="connsiteY79" fmla="*/ 5113 h 10741"/>
                <a:gd name="connsiteX80" fmla="*/ 6296 w 10000"/>
                <a:gd name="connsiteY80" fmla="*/ 4994 h 10741"/>
                <a:gd name="connsiteX81" fmla="*/ 6417 w 10000"/>
                <a:gd name="connsiteY81" fmla="*/ 4869 h 10741"/>
                <a:gd name="connsiteX82" fmla="*/ 6525 w 10000"/>
                <a:gd name="connsiteY82" fmla="*/ 4750 h 10741"/>
                <a:gd name="connsiteX83" fmla="*/ 6617 w 10000"/>
                <a:gd name="connsiteY83" fmla="*/ 4636 h 10741"/>
                <a:gd name="connsiteX84" fmla="*/ 6821 w 10000"/>
                <a:gd name="connsiteY84" fmla="*/ 4377 h 10741"/>
                <a:gd name="connsiteX85" fmla="*/ 7017 w 10000"/>
                <a:gd name="connsiteY85" fmla="*/ 4085 h 10741"/>
                <a:gd name="connsiteX86" fmla="*/ 7213 w 10000"/>
                <a:gd name="connsiteY86" fmla="*/ 3766 h 10741"/>
                <a:gd name="connsiteX87" fmla="*/ 7396 w 10000"/>
                <a:gd name="connsiteY87" fmla="*/ 3418 h 10741"/>
                <a:gd name="connsiteX88" fmla="*/ 7563 w 10000"/>
                <a:gd name="connsiteY88" fmla="*/ 3051 h 10741"/>
                <a:gd name="connsiteX89" fmla="*/ 7713 w 10000"/>
                <a:gd name="connsiteY89" fmla="*/ 2661 h 10741"/>
                <a:gd name="connsiteX90" fmla="*/ 7850 w 10000"/>
                <a:gd name="connsiteY90" fmla="*/ 2253 h 10741"/>
                <a:gd name="connsiteX91" fmla="*/ 7950 w 10000"/>
                <a:gd name="connsiteY91" fmla="*/ 1830 h 10741"/>
                <a:gd name="connsiteX92" fmla="*/ 8025 w 10000"/>
                <a:gd name="connsiteY92" fmla="*/ 1397 h 10741"/>
                <a:gd name="connsiteX93" fmla="*/ 8071 w 10000"/>
                <a:gd name="connsiteY93" fmla="*/ 954 h 10741"/>
                <a:gd name="connsiteX94" fmla="*/ 8108 w 10000"/>
                <a:gd name="connsiteY94" fmla="*/ 974 h 10741"/>
                <a:gd name="connsiteX95" fmla="*/ 8138 w 10000"/>
                <a:gd name="connsiteY95" fmla="*/ 1025 h 10741"/>
                <a:gd name="connsiteX96" fmla="*/ 8163 w 10000"/>
                <a:gd name="connsiteY96" fmla="*/ 1100 h 10741"/>
                <a:gd name="connsiteX97" fmla="*/ 8175 w 10000"/>
                <a:gd name="connsiteY97" fmla="*/ 1198 h 10741"/>
                <a:gd name="connsiteX98" fmla="*/ 8183 w 10000"/>
                <a:gd name="connsiteY98" fmla="*/ 1311 h 10741"/>
                <a:gd name="connsiteX99" fmla="*/ 8183 w 10000"/>
                <a:gd name="connsiteY99" fmla="*/ 1442 h 10741"/>
                <a:gd name="connsiteX100" fmla="*/ 8183 w 10000"/>
                <a:gd name="connsiteY100" fmla="*/ 1582 h 10741"/>
                <a:gd name="connsiteX101" fmla="*/ 8175 w 10000"/>
                <a:gd name="connsiteY101" fmla="*/ 1734 h 10741"/>
                <a:gd name="connsiteX102" fmla="*/ 8163 w 10000"/>
                <a:gd name="connsiteY102" fmla="*/ 1889 h 10741"/>
                <a:gd name="connsiteX103" fmla="*/ 8146 w 10000"/>
                <a:gd name="connsiteY103" fmla="*/ 2047 h 10741"/>
                <a:gd name="connsiteX104" fmla="*/ 8121 w 10000"/>
                <a:gd name="connsiteY104" fmla="*/ 2205 h 10741"/>
                <a:gd name="connsiteX105" fmla="*/ 8108 w 10000"/>
                <a:gd name="connsiteY105" fmla="*/ 2357 h 10741"/>
                <a:gd name="connsiteX106" fmla="*/ 8083 w 10000"/>
                <a:gd name="connsiteY106" fmla="*/ 2497 h 10741"/>
                <a:gd name="connsiteX107" fmla="*/ 8063 w 10000"/>
                <a:gd name="connsiteY107" fmla="*/ 2628 h 10741"/>
                <a:gd name="connsiteX108" fmla="*/ 8038 w 10000"/>
                <a:gd name="connsiteY108" fmla="*/ 2741 h 10741"/>
                <a:gd name="connsiteX109" fmla="*/ 8017 w 10000"/>
                <a:gd name="connsiteY109" fmla="*/ 2834 h 10741"/>
                <a:gd name="connsiteX110" fmla="*/ 8000 w 10000"/>
                <a:gd name="connsiteY110" fmla="*/ 2908 h 10741"/>
                <a:gd name="connsiteX111" fmla="*/ 7700 w 10000"/>
                <a:gd name="connsiteY111" fmla="*/ 3754 h 10741"/>
                <a:gd name="connsiteX112" fmla="*/ 7942 w 10000"/>
                <a:gd name="connsiteY112" fmla="*/ 3737 h 10741"/>
                <a:gd name="connsiteX113" fmla="*/ 8167 w 10000"/>
                <a:gd name="connsiteY113" fmla="*/ 3695 h 10741"/>
                <a:gd name="connsiteX114" fmla="*/ 8379 w 10000"/>
                <a:gd name="connsiteY114" fmla="*/ 3635 h 10741"/>
                <a:gd name="connsiteX115" fmla="*/ 8583 w 10000"/>
                <a:gd name="connsiteY115" fmla="*/ 3558 h 10741"/>
                <a:gd name="connsiteX116" fmla="*/ 8767 w 10000"/>
                <a:gd name="connsiteY116" fmla="*/ 3471 h 10741"/>
                <a:gd name="connsiteX117" fmla="*/ 8933 w 10000"/>
                <a:gd name="connsiteY117" fmla="*/ 3376 h 10741"/>
                <a:gd name="connsiteX118" fmla="*/ 9092 w 10000"/>
                <a:gd name="connsiteY118" fmla="*/ 3278 h 10741"/>
                <a:gd name="connsiteX119" fmla="*/ 9238 w 10000"/>
                <a:gd name="connsiteY119" fmla="*/ 3185 h 10741"/>
                <a:gd name="connsiteX120" fmla="*/ 9250 w 10000"/>
                <a:gd name="connsiteY120" fmla="*/ 3230 h 10741"/>
                <a:gd name="connsiteX121" fmla="*/ 9117 w 10000"/>
                <a:gd name="connsiteY121" fmla="*/ 3376 h 10741"/>
                <a:gd name="connsiteX122" fmla="*/ 8954 w 10000"/>
                <a:gd name="connsiteY122" fmla="*/ 3516 h 10741"/>
                <a:gd name="connsiteX123" fmla="*/ 8758 w 10000"/>
                <a:gd name="connsiteY123" fmla="*/ 3641 h 10741"/>
                <a:gd name="connsiteX124" fmla="*/ 8538 w 10000"/>
                <a:gd name="connsiteY124" fmla="*/ 3754 h 10741"/>
                <a:gd name="connsiteX125" fmla="*/ 8304 w 10000"/>
                <a:gd name="connsiteY125" fmla="*/ 3856 h 10741"/>
                <a:gd name="connsiteX126" fmla="*/ 8054 w 10000"/>
                <a:gd name="connsiteY126" fmla="*/ 3945 h 10741"/>
                <a:gd name="connsiteX127" fmla="*/ 7796 w 10000"/>
                <a:gd name="connsiteY127" fmla="*/ 4014 h 10741"/>
                <a:gd name="connsiteX128" fmla="*/ 7533 w 10000"/>
                <a:gd name="connsiteY128" fmla="*/ 4064 h 10741"/>
                <a:gd name="connsiteX129" fmla="*/ 7479 w 10000"/>
                <a:gd name="connsiteY129" fmla="*/ 4184 h 10741"/>
                <a:gd name="connsiteX130" fmla="*/ 7404 w 10000"/>
                <a:gd name="connsiteY130" fmla="*/ 4324 h 10741"/>
                <a:gd name="connsiteX131" fmla="*/ 7321 w 10000"/>
                <a:gd name="connsiteY131" fmla="*/ 4470 h 10741"/>
                <a:gd name="connsiteX132" fmla="*/ 7213 w 10000"/>
                <a:gd name="connsiteY132" fmla="*/ 4628 h 10741"/>
                <a:gd name="connsiteX133" fmla="*/ 7100 w 10000"/>
                <a:gd name="connsiteY133" fmla="*/ 4794 h 10741"/>
                <a:gd name="connsiteX134" fmla="*/ 6979 w 10000"/>
                <a:gd name="connsiteY134" fmla="*/ 4958 h 10741"/>
                <a:gd name="connsiteX135" fmla="*/ 6850 w 10000"/>
                <a:gd name="connsiteY135" fmla="*/ 5113 h 10741"/>
                <a:gd name="connsiteX136" fmla="*/ 6721 w 10000"/>
                <a:gd name="connsiteY136" fmla="*/ 5265 h 10741"/>
                <a:gd name="connsiteX137" fmla="*/ 6600 w 10000"/>
                <a:gd name="connsiteY137" fmla="*/ 5405 h 10741"/>
                <a:gd name="connsiteX138" fmla="*/ 6471 w 10000"/>
                <a:gd name="connsiteY138" fmla="*/ 5530 h 10741"/>
                <a:gd name="connsiteX139" fmla="*/ 6358 w 10000"/>
                <a:gd name="connsiteY139" fmla="*/ 5641 h 10741"/>
                <a:gd name="connsiteX140" fmla="*/ 6250 w 10000"/>
                <a:gd name="connsiteY140" fmla="*/ 5721 h 10741"/>
                <a:gd name="connsiteX141" fmla="*/ 6267 w 10000"/>
                <a:gd name="connsiteY141" fmla="*/ 5781 h 10741"/>
                <a:gd name="connsiteX142" fmla="*/ 6296 w 10000"/>
                <a:gd name="connsiteY142" fmla="*/ 5793 h 10741"/>
                <a:gd name="connsiteX143" fmla="*/ 6479 w 10000"/>
                <a:gd name="connsiteY143" fmla="*/ 5754 h 10741"/>
                <a:gd name="connsiteX144" fmla="*/ 6663 w 10000"/>
                <a:gd name="connsiteY144" fmla="*/ 5736 h 10741"/>
                <a:gd name="connsiteX145" fmla="*/ 6858 w 10000"/>
                <a:gd name="connsiteY145" fmla="*/ 5736 h 10741"/>
                <a:gd name="connsiteX146" fmla="*/ 7046 w 10000"/>
                <a:gd name="connsiteY146" fmla="*/ 5742 h 10741"/>
                <a:gd name="connsiteX147" fmla="*/ 7246 w 10000"/>
                <a:gd name="connsiteY147" fmla="*/ 5748 h 10741"/>
                <a:gd name="connsiteX148" fmla="*/ 7425 w 10000"/>
                <a:gd name="connsiteY148" fmla="*/ 5748 h 10741"/>
                <a:gd name="connsiteX149" fmla="*/ 7600 w 10000"/>
                <a:gd name="connsiteY149" fmla="*/ 5733 h 10741"/>
                <a:gd name="connsiteX150" fmla="*/ 7950 w 10000"/>
                <a:gd name="connsiteY150" fmla="*/ 5673 h 10741"/>
                <a:gd name="connsiteX151" fmla="*/ 8275 w 10000"/>
                <a:gd name="connsiteY151" fmla="*/ 5596 h 10741"/>
                <a:gd name="connsiteX152" fmla="*/ 8579 w 10000"/>
                <a:gd name="connsiteY152" fmla="*/ 5504 h 10741"/>
                <a:gd name="connsiteX153" fmla="*/ 8858 w 10000"/>
                <a:gd name="connsiteY153" fmla="*/ 5390 h 10741"/>
                <a:gd name="connsiteX154" fmla="*/ 9117 w 10000"/>
                <a:gd name="connsiteY154" fmla="*/ 5265 h 10741"/>
                <a:gd name="connsiteX155" fmla="*/ 9350 w 10000"/>
                <a:gd name="connsiteY155" fmla="*/ 5119 h 10741"/>
                <a:gd name="connsiteX156" fmla="*/ 9563 w 10000"/>
                <a:gd name="connsiteY156" fmla="*/ 4967 h 10741"/>
                <a:gd name="connsiteX157" fmla="*/ 9758 w 10000"/>
                <a:gd name="connsiteY157" fmla="*/ 4794 h 10741"/>
                <a:gd name="connsiteX158" fmla="*/ 9933 w 10000"/>
                <a:gd name="connsiteY158" fmla="*/ 4610 h 10741"/>
                <a:gd name="connsiteX159" fmla="*/ 10000 w 10000"/>
                <a:gd name="connsiteY159" fmla="*/ 4648 h 10741"/>
                <a:gd name="connsiteX160" fmla="*/ 10000 w 10000"/>
                <a:gd name="connsiteY160" fmla="*/ 4660 h 10741"/>
                <a:gd name="connsiteX161" fmla="*/ 9904 w 10000"/>
                <a:gd name="connsiteY161" fmla="*/ 4827 h 10741"/>
                <a:gd name="connsiteX162" fmla="*/ 9767 w 10000"/>
                <a:gd name="connsiteY162" fmla="*/ 5000 h 10741"/>
                <a:gd name="connsiteX163" fmla="*/ 9600 w 10000"/>
                <a:gd name="connsiteY163" fmla="*/ 5173 h 10741"/>
                <a:gd name="connsiteX164" fmla="*/ 9404 w 10000"/>
                <a:gd name="connsiteY164" fmla="*/ 5343 h 10741"/>
                <a:gd name="connsiteX165" fmla="*/ 9183 w 10000"/>
                <a:gd name="connsiteY165" fmla="*/ 5504 h 10741"/>
                <a:gd name="connsiteX166" fmla="*/ 8950 w 10000"/>
                <a:gd name="connsiteY166" fmla="*/ 5662 h 10741"/>
                <a:gd name="connsiteX167" fmla="*/ 8704 w 10000"/>
                <a:gd name="connsiteY167" fmla="*/ 5802 h 10741"/>
                <a:gd name="connsiteX168" fmla="*/ 8463 w 10000"/>
                <a:gd name="connsiteY168" fmla="*/ 5927 h 10741"/>
                <a:gd name="connsiteX169" fmla="*/ 8229 w 10000"/>
                <a:gd name="connsiteY169" fmla="*/ 6025 h 10741"/>
                <a:gd name="connsiteX170" fmla="*/ 8000 w 10000"/>
                <a:gd name="connsiteY170" fmla="*/ 6105 h 10741"/>
                <a:gd name="connsiteX171" fmla="*/ 7879 w 10000"/>
                <a:gd name="connsiteY171" fmla="*/ 6132 h 10741"/>
                <a:gd name="connsiteX172" fmla="*/ 7729 w 10000"/>
                <a:gd name="connsiteY172" fmla="*/ 6153 h 10741"/>
                <a:gd name="connsiteX173" fmla="*/ 7563 w 10000"/>
                <a:gd name="connsiteY173" fmla="*/ 6177 h 10741"/>
                <a:gd name="connsiteX174" fmla="*/ 7388 w 10000"/>
                <a:gd name="connsiteY174" fmla="*/ 6198 h 10741"/>
                <a:gd name="connsiteX175" fmla="*/ 7204 w 10000"/>
                <a:gd name="connsiteY175" fmla="*/ 6219 h 10741"/>
                <a:gd name="connsiteX176" fmla="*/ 7017 w 10000"/>
                <a:gd name="connsiteY176" fmla="*/ 6240 h 10741"/>
                <a:gd name="connsiteX177" fmla="*/ 6842 w 10000"/>
                <a:gd name="connsiteY177" fmla="*/ 6263 h 10741"/>
                <a:gd name="connsiteX178" fmla="*/ 6675 w 10000"/>
                <a:gd name="connsiteY178" fmla="*/ 6290 h 10741"/>
                <a:gd name="connsiteX179" fmla="*/ 6517 w 10000"/>
                <a:gd name="connsiteY179" fmla="*/ 6329 h 10741"/>
                <a:gd name="connsiteX180" fmla="*/ 6388 w 10000"/>
                <a:gd name="connsiteY180" fmla="*/ 6365 h 10741"/>
                <a:gd name="connsiteX181" fmla="*/ 6288 w 10000"/>
                <a:gd name="connsiteY181" fmla="*/ 6415 h 10741"/>
                <a:gd name="connsiteX182" fmla="*/ 6213 w 10000"/>
                <a:gd name="connsiteY182" fmla="*/ 6475 h 10741"/>
                <a:gd name="connsiteX183" fmla="*/ 6092 w 10000"/>
                <a:gd name="connsiteY183" fmla="*/ 6648 h 10741"/>
                <a:gd name="connsiteX184" fmla="*/ 6008 w 10000"/>
                <a:gd name="connsiteY184" fmla="*/ 6836 h 10741"/>
                <a:gd name="connsiteX185" fmla="*/ 5942 w 10000"/>
                <a:gd name="connsiteY185" fmla="*/ 7032 h 10741"/>
                <a:gd name="connsiteX186" fmla="*/ 5904 w 10000"/>
                <a:gd name="connsiteY186" fmla="*/ 7232 h 10741"/>
                <a:gd name="connsiteX187" fmla="*/ 5888 w 10000"/>
                <a:gd name="connsiteY187" fmla="*/ 7443 h 10741"/>
                <a:gd name="connsiteX188" fmla="*/ 5879 w 10000"/>
                <a:gd name="connsiteY188" fmla="*/ 7655 h 10741"/>
                <a:gd name="connsiteX189" fmla="*/ 5888 w 10000"/>
                <a:gd name="connsiteY189" fmla="*/ 7867 h 10741"/>
                <a:gd name="connsiteX190" fmla="*/ 5904 w 10000"/>
                <a:gd name="connsiteY190" fmla="*/ 8084 h 10741"/>
                <a:gd name="connsiteX191" fmla="*/ 5925 w 10000"/>
                <a:gd name="connsiteY191" fmla="*/ 8299 h 10741"/>
                <a:gd name="connsiteX192" fmla="*/ 5950 w 10000"/>
                <a:gd name="connsiteY192" fmla="*/ 8510 h 10741"/>
                <a:gd name="connsiteX193" fmla="*/ 5954 w 10000"/>
                <a:gd name="connsiteY193" fmla="*/ 8820 h 10741"/>
                <a:gd name="connsiteX194" fmla="*/ 5933 w 10000"/>
                <a:gd name="connsiteY194" fmla="*/ 9130 h 10741"/>
                <a:gd name="connsiteX195" fmla="*/ 5896 w 10000"/>
                <a:gd name="connsiteY195" fmla="*/ 9428 h 10741"/>
                <a:gd name="connsiteX196" fmla="*/ 5850 w 10000"/>
                <a:gd name="connsiteY196" fmla="*/ 9720 h 10741"/>
                <a:gd name="connsiteX197" fmla="*/ 5909 w 10000"/>
                <a:gd name="connsiteY197" fmla="*/ 10741 h 10741"/>
                <a:gd name="connsiteX198" fmla="*/ 4117 w 10000"/>
                <a:gd name="connsiteY198" fmla="*/ 10686 h 10741"/>
                <a:gd name="connsiteX199" fmla="*/ 4309 w 10000"/>
                <a:gd name="connsiteY199" fmla="*/ 10293 h 10741"/>
                <a:gd name="connsiteX200" fmla="*/ 4546 w 10000"/>
                <a:gd name="connsiteY200" fmla="*/ 9848 h 10741"/>
                <a:gd name="connsiteX201" fmla="*/ 4629 w 10000"/>
                <a:gd name="connsiteY201" fmla="*/ 9687 h 10741"/>
                <a:gd name="connsiteX202" fmla="*/ 4700 w 10000"/>
                <a:gd name="connsiteY202" fmla="*/ 9508 h 10741"/>
                <a:gd name="connsiteX203" fmla="*/ 4767 w 10000"/>
                <a:gd name="connsiteY203" fmla="*/ 9309 h 10741"/>
                <a:gd name="connsiteX204" fmla="*/ 4829 w 10000"/>
                <a:gd name="connsiteY204" fmla="*/ 9097 h 10741"/>
                <a:gd name="connsiteX205" fmla="*/ 4879 w 10000"/>
                <a:gd name="connsiteY205" fmla="*/ 8868 h 10741"/>
                <a:gd name="connsiteX206" fmla="*/ 4917 w 10000"/>
                <a:gd name="connsiteY206" fmla="*/ 8635 h 10741"/>
                <a:gd name="connsiteX207" fmla="*/ 4954 w 10000"/>
                <a:gd name="connsiteY207" fmla="*/ 8391 h 10741"/>
                <a:gd name="connsiteX208" fmla="*/ 4979 w 10000"/>
                <a:gd name="connsiteY208" fmla="*/ 8144 h 10741"/>
                <a:gd name="connsiteX209" fmla="*/ 5000 w 10000"/>
                <a:gd name="connsiteY209" fmla="*/ 7887 h 10741"/>
                <a:gd name="connsiteX210" fmla="*/ 5000 w 10000"/>
                <a:gd name="connsiteY210" fmla="*/ 7634 h 10741"/>
                <a:gd name="connsiteX211" fmla="*/ 5000 w 10000"/>
                <a:gd name="connsiteY211" fmla="*/ 7384 h 10741"/>
                <a:gd name="connsiteX212" fmla="*/ 4979 w 10000"/>
                <a:gd name="connsiteY212" fmla="*/ 7133 h 10741"/>
                <a:gd name="connsiteX213" fmla="*/ 4950 w 10000"/>
                <a:gd name="connsiteY213" fmla="*/ 6892 h 10741"/>
                <a:gd name="connsiteX214" fmla="*/ 4913 w 10000"/>
                <a:gd name="connsiteY214" fmla="*/ 6657 h 10741"/>
                <a:gd name="connsiteX215" fmla="*/ 4858 w 10000"/>
                <a:gd name="connsiteY215" fmla="*/ 6430 h 10741"/>
                <a:gd name="connsiteX216" fmla="*/ 4783 w 10000"/>
                <a:gd name="connsiteY216" fmla="*/ 6219 h 10741"/>
                <a:gd name="connsiteX217" fmla="*/ 4700 w 10000"/>
                <a:gd name="connsiteY217" fmla="*/ 6019 h 10741"/>
                <a:gd name="connsiteX218" fmla="*/ 4600 w 10000"/>
                <a:gd name="connsiteY218" fmla="*/ 5840 h 10741"/>
                <a:gd name="connsiteX219" fmla="*/ 4488 w 10000"/>
                <a:gd name="connsiteY219" fmla="*/ 5682 h 10741"/>
                <a:gd name="connsiteX220" fmla="*/ 4358 w 10000"/>
                <a:gd name="connsiteY220" fmla="*/ 5542 h 10741"/>
                <a:gd name="connsiteX221" fmla="*/ 4213 w 10000"/>
                <a:gd name="connsiteY221" fmla="*/ 5429 h 10741"/>
                <a:gd name="connsiteX222" fmla="*/ 4046 w 10000"/>
                <a:gd name="connsiteY222" fmla="*/ 5343 h 10741"/>
                <a:gd name="connsiteX223" fmla="*/ 3904 w 10000"/>
                <a:gd name="connsiteY223" fmla="*/ 5292 h 10741"/>
                <a:gd name="connsiteX224" fmla="*/ 3746 w 10000"/>
                <a:gd name="connsiteY224" fmla="*/ 5271 h 10741"/>
                <a:gd name="connsiteX225" fmla="*/ 3583 w 10000"/>
                <a:gd name="connsiteY225" fmla="*/ 5271 h 10741"/>
                <a:gd name="connsiteX226" fmla="*/ 3413 w 10000"/>
                <a:gd name="connsiteY226" fmla="*/ 5286 h 10741"/>
                <a:gd name="connsiteX227" fmla="*/ 3246 w 10000"/>
                <a:gd name="connsiteY227" fmla="*/ 5310 h 10741"/>
                <a:gd name="connsiteX228" fmla="*/ 3079 w 10000"/>
                <a:gd name="connsiteY228" fmla="*/ 5343 h 10741"/>
                <a:gd name="connsiteX229" fmla="*/ 2913 w 10000"/>
                <a:gd name="connsiteY229" fmla="*/ 5369 h 10741"/>
                <a:gd name="connsiteX230" fmla="*/ 2750 w 10000"/>
                <a:gd name="connsiteY230" fmla="*/ 5396 h 10741"/>
                <a:gd name="connsiteX231" fmla="*/ 2600 w 10000"/>
                <a:gd name="connsiteY231" fmla="*/ 5411 h 10741"/>
                <a:gd name="connsiteX232" fmla="*/ 2258 w 10000"/>
                <a:gd name="connsiteY232" fmla="*/ 5423 h 10741"/>
                <a:gd name="connsiteX233" fmla="*/ 1925 w 10000"/>
                <a:gd name="connsiteY233" fmla="*/ 5411 h 10741"/>
                <a:gd name="connsiteX234" fmla="*/ 1617 w 10000"/>
                <a:gd name="connsiteY234" fmla="*/ 5384 h 10741"/>
                <a:gd name="connsiteX235" fmla="*/ 1321 w 10000"/>
                <a:gd name="connsiteY235" fmla="*/ 5346 h 10741"/>
                <a:gd name="connsiteX236" fmla="*/ 1033 w 10000"/>
                <a:gd name="connsiteY236" fmla="*/ 5298 h 10741"/>
                <a:gd name="connsiteX237" fmla="*/ 758 w 10000"/>
                <a:gd name="connsiteY237" fmla="*/ 5250 h 10741"/>
                <a:gd name="connsiteX238" fmla="*/ 500 w 10000"/>
                <a:gd name="connsiteY238" fmla="*/ 5197 h 10741"/>
                <a:gd name="connsiteX239" fmla="*/ 517 w 10000"/>
                <a:gd name="connsiteY239" fmla="*/ 5137 h 10741"/>
                <a:gd name="connsiteX240" fmla="*/ 871 w 10000"/>
                <a:gd name="connsiteY240" fmla="*/ 5173 h 10741"/>
                <a:gd name="connsiteX241" fmla="*/ 1221 w 10000"/>
                <a:gd name="connsiteY241" fmla="*/ 5197 h 10741"/>
                <a:gd name="connsiteX242" fmla="*/ 1563 w 10000"/>
                <a:gd name="connsiteY242" fmla="*/ 5206 h 10741"/>
                <a:gd name="connsiteX243" fmla="*/ 1896 w 10000"/>
                <a:gd name="connsiteY243" fmla="*/ 5197 h 10741"/>
                <a:gd name="connsiteX244" fmla="*/ 2221 w 10000"/>
                <a:gd name="connsiteY244" fmla="*/ 5164 h 10741"/>
                <a:gd name="connsiteX245" fmla="*/ 2538 w 10000"/>
                <a:gd name="connsiteY245" fmla="*/ 5113 h 10741"/>
                <a:gd name="connsiteX246" fmla="*/ 2842 w 10000"/>
                <a:gd name="connsiteY246" fmla="*/ 5045 h 10741"/>
                <a:gd name="connsiteX247" fmla="*/ 3129 w 10000"/>
                <a:gd name="connsiteY247" fmla="*/ 4946 h 10741"/>
                <a:gd name="connsiteX248" fmla="*/ 3500 w 10000"/>
                <a:gd name="connsiteY248" fmla="*/ 4815 h 10741"/>
                <a:gd name="connsiteX249" fmla="*/ 2821 w 10000"/>
                <a:gd name="connsiteY249" fmla="*/ 4389 h 10741"/>
                <a:gd name="connsiteX250" fmla="*/ 2213 w 10000"/>
                <a:gd name="connsiteY250" fmla="*/ 3912 h 10741"/>
                <a:gd name="connsiteX251" fmla="*/ 1879 w 10000"/>
                <a:gd name="connsiteY251" fmla="*/ 3939 h 10741"/>
                <a:gd name="connsiteX252" fmla="*/ 1554 w 10000"/>
                <a:gd name="connsiteY252" fmla="*/ 3939 h 10741"/>
                <a:gd name="connsiteX253" fmla="*/ 1258 w 10000"/>
                <a:gd name="connsiteY253" fmla="*/ 3912 h 10741"/>
                <a:gd name="connsiteX254" fmla="*/ 979 w 10000"/>
                <a:gd name="connsiteY254" fmla="*/ 3856 h 10741"/>
                <a:gd name="connsiteX255" fmla="*/ 721 w 10000"/>
                <a:gd name="connsiteY255" fmla="*/ 3775 h 10741"/>
                <a:gd name="connsiteX256" fmla="*/ 496 w 10000"/>
                <a:gd name="connsiteY256" fmla="*/ 3674 h 10741"/>
                <a:gd name="connsiteX257" fmla="*/ 296 w 10000"/>
                <a:gd name="connsiteY257" fmla="*/ 3549 h 10741"/>
                <a:gd name="connsiteX258" fmla="*/ 129 w 10000"/>
                <a:gd name="connsiteY258" fmla="*/ 3403 h 10741"/>
                <a:gd name="connsiteX259" fmla="*/ 0 w 10000"/>
                <a:gd name="connsiteY259" fmla="*/ 3245 h 10741"/>
                <a:gd name="connsiteX260" fmla="*/ 17 w 10000"/>
                <a:gd name="connsiteY260" fmla="*/ 3218 h 10741"/>
                <a:gd name="connsiteX261" fmla="*/ 71 w 10000"/>
                <a:gd name="connsiteY261" fmla="*/ 3245 h 10741"/>
                <a:gd name="connsiteX262" fmla="*/ 138 w 10000"/>
                <a:gd name="connsiteY262" fmla="*/ 3349 h 10741"/>
                <a:gd name="connsiteX263" fmla="*/ 246 w 10000"/>
                <a:gd name="connsiteY263" fmla="*/ 3439 h 10741"/>
                <a:gd name="connsiteX264" fmla="*/ 379 w 10000"/>
                <a:gd name="connsiteY264" fmla="*/ 3528 h 10741"/>
                <a:gd name="connsiteX265" fmla="*/ 538 w 10000"/>
                <a:gd name="connsiteY265" fmla="*/ 3597 h 10741"/>
                <a:gd name="connsiteX266" fmla="*/ 721 w 10000"/>
                <a:gd name="connsiteY266" fmla="*/ 3656 h 10741"/>
                <a:gd name="connsiteX267" fmla="*/ 913 w 10000"/>
                <a:gd name="connsiteY267" fmla="*/ 3701 h 10741"/>
                <a:gd name="connsiteX268" fmla="*/ 1117 w 10000"/>
                <a:gd name="connsiteY268" fmla="*/ 3728 h 10741"/>
                <a:gd name="connsiteX269" fmla="*/ 1329 w 10000"/>
                <a:gd name="connsiteY269" fmla="*/ 3737 h 10741"/>
                <a:gd name="connsiteX270" fmla="*/ 1533 w 10000"/>
                <a:gd name="connsiteY270" fmla="*/ 3734 h 10741"/>
                <a:gd name="connsiteX271" fmla="*/ 1646 w 10000"/>
                <a:gd name="connsiteY271" fmla="*/ 3722 h 10741"/>
                <a:gd name="connsiteX272" fmla="*/ 1746 w 10000"/>
                <a:gd name="connsiteY272" fmla="*/ 3722 h 10741"/>
                <a:gd name="connsiteX273" fmla="*/ 1833 w 10000"/>
                <a:gd name="connsiteY273" fmla="*/ 3710 h 10741"/>
                <a:gd name="connsiteX274" fmla="*/ 1917 w 10000"/>
                <a:gd name="connsiteY274" fmla="*/ 3695 h 10741"/>
                <a:gd name="connsiteX275" fmla="*/ 1988 w 10000"/>
                <a:gd name="connsiteY275" fmla="*/ 3662 h 10741"/>
                <a:gd name="connsiteX276" fmla="*/ 1788 w 10000"/>
                <a:gd name="connsiteY276" fmla="*/ 3391 h 10741"/>
                <a:gd name="connsiteX277" fmla="*/ 1617 w 10000"/>
                <a:gd name="connsiteY277" fmla="*/ 3126 h 10741"/>
                <a:gd name="connsiteX278" fmla="*/ 1454 w 10000"/>
                <a:gd name="connsiteY278" fmla="*/ 2849 h 10741"/>
                <a:gd name="connsiteX279" fmla="*/ 1313 w 10000"/>
                <a:gd name="connsiteY279" fmla="*/ 2563 h 10741"/>
                <a:gd name="connsiteX280" fmla="*/ 1175 w 10000"/>
                <a:gd name="connsiteY280" fmla="*/ 2253 h 10741"/>
                <a:gd name="connsiteX281" fmla="*/ 1046 w 10000"/>
                <a:gd name="connsiteY281" fmla="*/ 1919 h 10741"/>
                <a:gd name="connsiteX282" fmla="*/ 1033 w 10000"/>
                <a:gd name="connsiteY282" fmla="*/ 1859 h 10741"/>
                <a:gd name="connsiteX283" fmla="*/ 1000 w 10000"/>
                <a:gd name="connsiteY283" fmla="*/ 1776 h 10741"/>
                <a:gd name="connsiteX284" fmla="*/ 979 w 10000"/>
                <a:gd name="connsiteY284" fmla="*/ 1684 h 10741"/>
                <a:gd name="connsiteX285" fmla="*/ 950 w 10000"/>
                <a:gd name="connsiteY285" fmla="*/ 1591 h 10741"/>
                <a:gd name="connsiteX286" fmla="*/ 925 w 10000"/>
                <a:gd name="connsiteY286" fmla="*/ 1490 h 10741"/>
                <a:gd name="connsiteX287" fmla="*/ 917 w 10000"/>
                <a:gd name="connsiteY287" fmla="*/ 1397 h 10741"/>
                <a:gd name="connsiteX288" fmla="*/ 917 w 10000"/>
                <a:gd name="connsiteY288" fmla="*/ 1311 h 10741"/>
                <a:gd name="connsiteX289" fmla="*/ 933 w 10000"/>
                <a:gd name="connsiteY289" fmla="*/ 1234 h 10741"/>
                <a:gd name="connsiteX290" fmla="*/ 963 w 10000"/>
                <a:gd name="connsiteY290" fmla="*/ 1180 h 10741"/>
                <a:gd name="connsiteX291" fmla="*/ 1000 w 10000"/>
                <a:gd name="connsiteY291" fmla="*/ 1192 h 10741"/>
                <a:gd name="connsiteX292" fmla="*/ 1033 w 10000"/>
                <a:gd name="connsiteY292" fmla="*/ 1496 h 10741"/>
                <a:gd name="connsiteX293" fmla="*/ 1108 w 10000"/>
                <a:gd name="connsiteY293" fmla="*/ 1800 h 10741"/>
                <a:gd name="connsiteX294" fmla="*/ 1221 w 10000"/>
                <a:gd name="connsiteY294" fmla="*/ 2098 h 10741"/>
                <a:gd name="connsiteX295" fmla="*/ 1358 w 10000"/>
                <a:gd name="connsiteY295" fmla="*/ 2372 h 10741"/>
                <a:gd name="connsiteX296" fmla="*/ 1508 w 10000"/>
                <a:gd name="connsiteY296" fmla="*/ 2628 h 10741"/>
                <a:gd name="connsiteX297" fmla="*/ 1646 w 10000"/>
                <a:gd name="connsiteY297" fmla="*/ 2795 h 10741"/>
                <a:gd name="connsiteX298" fmla="*/ 1629 w 10000"/>
                <a:gd name="connsiteY298" fmla="*/ 2801 h 10741"/>
                <a:gd name="connsiteX299" fmla="*/ 1629 w 10000"/>
                <a:gd name="connsiteY299" fmla="*/ 2807 h 10741"/>
                <a:gd name="connsiteX300" fmla="*/ 1638 w 10000"/>
                <a:gd name="connsiteY300" fmla="*/ 2813 h 10741"/>
                <a:gd name="connsiteX301" fmla="*/ 1646 w 10000"/>
                <a:gd name="connsiteY301" fmla="*/ 2816 h 10741"/>
                <a:gd name="connsiteX302" fmla="*/ 1663 w 10000"/>
                <a:gd name="connsiteY302" fmla="*/ 2822 h 10741"/>
                <a:gd name="connsiteX303" fmla="*/ 1667 w 10000"/>
                <a:gd name="connsiteY303" fmla="*/ 2834 h 10741"/>
                <a:gd name="connsiteX304" fmla="*/ 1675 w 10000"/>
                <a:gd name="connsiteY304" fmla="*/ 2840 h 10741"/>
                <a:gd name="connsiteX305" fmla="*/ 1683 w 10000"/>
                <a:gd name="connsiteY305" fmla="*/ 2849 h 10741"/>
                <a:gd name="connsiteX306" fmla="*/ 1683 w 10000"/>
                <a:gd name="connsiteY306" fmla="*/ 2843 h 10741"/>
                <a:gd name="connsiteX307" fmla="*/ 1675 w 10000"/>
                <a:gd name="connsiteY307" fmla="*/ 2840 h 10741"/>
                <a:gd name="connsiteX308" fmla="*/ 1675 w 10000"/>
                <a:gd name="connsiteY308" fmla="*/ 2840 h 10741"/>
                <a:gd name="connsiteX309" fmla="*/ 1646 w 10000"/>
                <a:gd name="connsiteY309" fmla="*/ 2795 h 10741"/>
                <a:gd name="connsiteX310" fmla="*/ 1746 w 10000"/>
                <a:gd name="connsiteY310" fmla="*/ 2741 h 10741"/>
                <a:gd name="connsiteX311" fmla="*/ 1842 w 10000"/>
                <a:gd name="connsiteY311" fmla="*/ 2649 h 10741"/>
                <a:gd name="connsiteX312" fmla="*/ 1933 w 10000"/>
                <a:gd name="connsiteY312" fmla="*/ 2542 h 10741"/>
                <a:gd name="connsiteX313" fmla="*/ 2017 w 10000"/>
                <a:gd name="connsiteY313" fmla="*/ 2411 h 10741"/>
                <a:gd name="connsiteX314" fmla="*/ 2092 w 10000"/>
                <a:gd name="connsiteY314" fmla="*/ 2265 h 10741"/>
                <a:gd name="connsiteX315" fmla="*/ 2163 w 10000"/>
                <a:gd name="connsiteY315" fmla="*/ 2113 h 10741"/>
                <a:gd name="connsiteX316" fmla="*/ 2221 w 10000"/>
                <a:gd name="connsiteY316" fmla="*/ 1955 h 10741"/>
                <a:gd name="connsiteX317" fmla="*/ 2275 w 10000"/>
                <a:gd name="connsiteY317" fmla="*/ 1803 h 10741"/>
                <a:gd name="connsiteX318" fmla="*/ 2321 w 10000"/>
                <a:gd name="connsiteY318" fmla="*/ 1657 h 10741"/>
                <a:gd name="connsiteX319" fmla="*/ 2329 w 10000"/>
                <a:gd name="connsiteY319" fmla="*/ 1853 h 10741"/>
                <a:gd name="connsiteX320" fmla="*/ 2321 w 10000"/>
                <a:gd name="connsiteY320" fmla="*/ 2032 h 10741"/>
                <a:gd name="connsiteX321" fmla="*/ 2283 w 10000"/>
                <a:gd name="connsiteY321" fmla="*/ 2199 h 10741"/>
                <a:gd name="connsiteX322" fmla="*/ 2229 w 10000"/>
                <a:gd name="connsiteY322" fmla="*/ 2366 h 10741"/>
                <a:gd name="connsiteX323" fmla="*/ 2154 w 10000"/>
                <a:gd name="connsiteY323" fmla="*/ 2524 h 10741"/>
                <a:gd name="connsiteX324" fmla="*/ 2046 w 10000"/>
                <a:gd name="connsiteY324" fmla="*/ 2682 h 10741"/>
                <a:gd name="connsiteX325" fmla="*/ 1796 w 10000"/>
                <a:gd name="connsiteY325" fmla="*/ 3027 h 10741"/>
                <a:gd name="connsiteX326" fmla="*/ 2054 w 10000"/>
                <a:gd name="connsiteY326" fmla="*/ 3305 h 10741"/>
                <a:gd name="connsiteX327" fmla="*/ 2333 w 10000"/>
                <a:gd name="connsiteY327" fmla="*/ 3564 h 10741"/>
                <a:gd name="connsiteX328" fmla="*/ 2638 w 10000"/>
                <a:gd name="connsiteY328" fmla="*/ 3808 h 10741"/>
                <a:gd name="connsiteX329" fmla="*/ 2963 w 10000"/>
                <a:gd name="connsiteY329" fmla="*/ 4032 h 10741"/>
                <a:gd name="connsiteX330" fmla="*/ 4129 w 10000"/>
                <a:gd name="connsiteY330" fmla="*/ 4610 h 10741"/>
                <a:gd name="connsiteX331" fmla="*/ 4167 w 10000"/>
                <a:gd name="connsiteY331" fmla="*/ 4589 h 10741"/>
                <a:gd name="connsiteX332" fmla="*/ 4071 w 10000"/>
                <a:gd name="connsiteY332" fmla="*/ 4333 h 10741"/>
                <a:gd name="connsiteX333" fmla="*/ 3996 w 10000"/>
                <a:gd name="connsiteY333" fmla="*/ 4058 h 10741"/>
                <a:gd name="connsiteX334" fmla="*/ 3933 w 10000"/>
                <a:gd name="connsiteY334" fmla="*/ 3760 h 10741"/>
                <a:gd name="connsiteX335" fmla="*/ 3904 w 10000"/>
                <a:gd name="connsiteY335" fmla="*/ 3456 h 10741"/>
                <a:gd name="connsiteX336" fmla="*/ 3879 w 10000"/>
                <a:gd name="connsiteY336" fmla="*/ 3138 h 10741"/>
                <a:gd name="connsiteX337" fmla="*/ 3879 w 10000"/>
                <a:gd name="connsiteY337" fmla="*/ 2813 h 10741"/>
                <a:gd name="connsiteX338" fmla="*/ 3896 w 10000"/>
                <a:gd name="connsiteY338" fmla="*/ 2485 h 10741"/>
                <a:gd name="connsiteX339" fmla="*/ 3933 w 10000"/>
                <a:gd name="connsiteY339" fmla="*/ 2160 h 10741"/>
                <a:gd name="connsiteX340" fmla="*/ 3988 w 10000"/>
                <a:gd name="connsiteY340" fmla="*/ 1836 h 10741"/>
                <a:gd name="connsiteX341" fmla="*/ 4046 w 10000"/>
                <a:gd name="connsiteY341" fmla="*/ 1523 h 10741"/>
                <a:gd name="connsiteX342" fmla="*/ 4129 w 10000"/>
                <a:gd name="connsiteY342" fmla="*/ 1219 h 10741"/>
                <a:gd name="connsiteX343" fmla="*/ 4229 w 10000"/>
                <a:gd name="connsiteY343" fmla="*/ 933 h 10741"/>
                <a:gd name="connsiteX344" fmla="*/ 4333 w 10000"/>
                <a:gd name="connsiteY344" fmla="*/ 662 h 10741"/>
                <a:gd name="connsiteX345" fmla="*/ 4454 w 10000"/>
                <a:gd name="connsiteY345" fmla="*/ 417 h 10741"/>
                <a:gd name="connsiteX346" fmla="*/ 4583 w 10000"/>
                <a:gd name="connsiteY346" fmla="*/ 194 h 10741"/>
                <a:gd name="connsiteX347" fmla="*/ 4738 w 10000"/>
                <a:gd name="connsiteY347" fmla="*/ 0 h 10741"/>
                <a:gd name="connsiteX0" fmla="*/ 4738 w 10000"/>
                <a:gd name="connsiteY0" fmla="*/ 0 h 10686"/>
                <a:gd name="connsiteX1" fmla="*/ 4721 w 10000"/>
                <a:gd name="connsiteY1" fmla="*/ 48 h 10686"/>
                <a:gd name="connsiteX2" fmla="*/ 4713 w 10000"/>
                <a:gd name="connsiteY2" fmla="*/ 80 h 10686"/>
                <a:gd name="connsiteX3" fmla="*/ 4704 w 10000"/>
                <a:gd name="connsiteY3" fmla="*/ 101 h 10686"/>
                <a:gd name="connsiteX4" fmla="*/ 4704 w 10000"/>
                <a:gd name="connsiteY4" fmla="*/ 113 h 10686"/>
                <a:gd name="connsiteX5" fmla="*/ 4713 w 10000"/>
                <a:gd name="connsiteY5" fmla="*/ 119 h 10686"/>
                <a:gd name="connsiteX6" fmla="*/ 4713 w 10000"/>
                <a:gd name="connsiteY6" fmla="*/ 125 h 10686"/>
                <a:gd name="connsiteX7" fmla="*/ 4721 w 10000"/>
                <a:gd name="connsiteY7" fmla="*/ 125 h 10686"/>
                <a:gd name="connsiteX8" fmla="*/ 4721 w 10000"/>
                <a:gd name="connsiteY8" fmla="*/ 125 h 10686"/>
                <a:gd name="connsiteX9" fmla="*/ 4721 w 10000"/>
                <a:gd name="connsiteY9" fmla="*/ 134 h 10686"/>
                <a:gd name="connsiteX10" fmla="*/ 4713 w 10000"/>
                <a:gd name="connsiteY10" fmla="*/ 152 h 10686"/>
                <a:gd name="connsiteX11" fmla="*/ 4704 w 10000"/>
                <a:gd name="connsiteY11" fmla="*/ 179 h 10686"/>
                <a:gd name="connsiteX12" fmla="*/ 4692 w 10000"/>
                <a:gd name="connsiteY12" fmla="*/ 221 h 10686"/>
                <a:gd name="connsiteX13" fmla="*/ 4667 w 10000"/>
                <a:gd name="connsiteY13" fmla="*/ 280 h 10686"/>
                <a:gd name="connsiteX14" fmla="*/ 4629 w 10000"/>
                <a:gd name="connsiteY14" fmla="*/ 364 h 10686"/>
                <a:gd name="connsiteX15" fmla="*/ 4592 w 10000"/>
                <a:gd name="connsiteY15" fmla="*/ 465 h 10686"/>
                <a:gd name="connsiteX16" fmla="*/ 4533 w 10000"/>
                <a:gd name="connsiteY16" fmla="*/ 596 h 10686"/>
                <a:gd name="connsiteX17" fmla="*/ 4463 w 10000"/>
                <a:gd name="connsiteY17" fmla="*/ 754 h 10686"/>
                <a:gd name="connsiteX18" fmla="*/ 4379 w 10000"/>
                <a:gd name="connsiteY18" fmla="*/ 1001 h 10686"/>
                <a:gd name="connsiteX19" fmla="*/ 4321 w 10000"/>
                <a:gd name="connsiteY19" fmla="*/ 1266 h 10686"/>
                <a:gd name="connsiteX20" fmla="*/ 4275 w 10000"/>
                <a:gd name="connsiteY20" fmla="*/ 1538 h 10686"/>
                <a:gd name="connsiteX21" fmla="*/ 4213 w 10000"/>
                <a:gd name="connsiteY21" fmla="*/ 1827 h 10686"/>
                <a:gd name="connsiteX22" fmla="*/ 4204 w 10000"/>
                <a:gd name="connsiteY22" fmla="*/ 1889 h 10686"/>
                <a:gd name="connsiteX23" fmla="*/ 4192 w 10000"/>
                <a:gd name="connsiteY23" fmla="*/ 1982 h 10686"/>
                <a:gd name="connsiteX24" fmla="*/ 4183 w 10000"/>
                <a:gd name="connsiteY24" fmla="*/ 2080 h 10686"/>
                <a:gd name="connsiteX25" fmla="*/ 4175 w 10000"/>
                <a:gd name="connsiteY25" fmla="*/ 2187 h 10686"/>
                <a:gd name="connsiteX26" fmla="*/ 4175 w 10000"/>
                <a:gd name="connsiteY26" fmla="*/ 2297 h 10686"/>
                <a:gd name="connsiteX27" fmla="*/ 4192 w 10000"/>
                <a:gd name="connsiteY27" fmla="*/ 2396 h 10686"/>
                <a:gd name="connsiteX28" fmla="*/ 4213 w 10000"/>
                <a:gd name="connsiteY28" fmla="*/ 2482 h 10686"/>
                <a:gd name="connsiteX29" fmla="*/ 4250 w 10000"/>
                <a:gd name="connsiteY29" fmla="*/ 2542 h 10686"/>
                <a:gd name="connsiteX30" fmla="*/ 4450 w 10000"/>
                <a:gd name="connsiteY30" fmla="*/ 2530 h 10686"/>
                <a:gd name="connsiteX31" fmla="*/ 4646 w 10000"/>
                <a:gd name="connsiteY31" fmla="*/ 2482 h 10686"/>
                <a:gd name="connsiteX32" fmla="*/ 4833 w 10000"/>
                <a:gd name="connsiteY32" fmla="*/ 2405 h 10686"/>
                <a:gd name="connsiteX33" fmla="*/ 5025 w 10000"/>
                <a:gd name="connsiteY33" fmla="*/ 2297 h 10686"/>
                <a:gd name="connsiteX34" fmla="*/ 5200 w 10000"/>
                <a:gd name="connsiteY34" fmla="*/ 2172 h 10686"/>
                <a:gd name="connsiteX35" fmla="*/ 5371 w 10000"/>
                <a:gd name="connsiteY35" fmla="*/ 2020 h 10686"/>
                <a:gd name="connsiteX36" fmla="*/ 5533 w 10000"/>
                <a:gd name="connsiteY36" fmla="*/ 1859 h 10686"/>
                <a:gd name="connsiteX37" fmla="*/ 5683 w 10000"/>
                <a:gd name="connsiteY37" fmla="*/ 1690 h 10686"/>
                <a:gd name="connsiteX38" fmla="*/ 5829 w 10000"/>
                <a:gd name="connsiteY38" fmla="*/ 1511 h 10686"/>
                <a:gd name="connsiteX39" fmla="*/ 5954 w 10000"/>
                <a:gd name="connsiteY39" fmla="*/ 1326 h 10686"/>
                <a:gd name="connsiteX40" fmla="*/ 6071 w 10000"/>
                <a:gd name="connsiteY40" fmla="*/ 1147 h 10686"/>
                <a:gd name="connsiteX41" fmla="*/ 6167 w 10000"/>
                <a:gd name="connsiteY41" fmla="*/ 974 h 10686"/>
                <a:gd name="connsiteX42" fmla="*/ 6213 w 10000"/>
                <a:gd name="connsiteY42" fmla="*/ 974 h 10686"/>
                <a:gd name="connsiteX43" fmla="*/ 6213 w 10000"/>
                <a:gd name="connsiteY43" fmla="*/ 992 h 10686"/>
                <a:gd name="connsiteX44" fmla="*/ 6138 w 10000"/>
                <a:gd name="connsiteY44" fmla="*/ 1165 h 10686"/>
                <a:gd name="connsiteX45" fmla="*/ 6054 w 10000"/>
                <a:gd name="connsiteY45" fmla="*/ 1344 h 10686"/>
                <a:gd name="connsiteX46" fmla="*/ 5963 w 10000"/>
                <a:gd name="connsiteY46" fmla="*/ 1517 h 10686"/>
                <a:gd name="connsiteX47" fmla="*/ 5871 w 10000"/>
                <a:gd name="connsiteY47" fmla="*/ 1684 h 10686"/>
                <a:gd name="connsiteX48" fmla="*/ 5775 w 10000"/>
                <a:gd name="connsiteY48" fmla="*/ 1847 h 10686"/>
                <a:gd name="connsiteX49" fmla="*/ 5667 w 10000"/>
                <a:gd name="connsiteY49" fmla="*/ 1999 h 10686"/>
                <a:gd name="connsiteX50" fmla="*/ 5554 w 10000"/>
                <a:gd name="connsiteY50" fmla="*/ 2145 h 10686"/>
                <a:gd name="connsiteX51" fmla="*/ 5417 w 10000"/>
                <a:gd name="connsiteY51" fmla="*/ 2279 h 10686"/>
                <a:gd name="connsiteX52" fmla="*/ 5275 w 10000"/>
                <a:gd name="connsiteY52" fmla="*/ 2411 h 10686"/>
                <a:gd name="connsiteX53" fmla="*/ 5108 w 10000"/>
                <a:gd name="connsiteY53" fmla="*/ 2518 h 10686"/>
                <a:gd name="connsiteX54" fmla="*/ 4917 w 10000"/>
                <a:gd name="connsiteY54" fmla="*/ 2616 h 10686"/>
                <a:gd name="connsiteX55" fmla="*/ 4704 w 10000"/>
                <a:gd name="connsiteY55" fmla="*/ 2703 h 10686"/>
                <a:gd name="connsiteX56" fmla="*/ 4479 w 10000"/>
                <a:gd name="connsiteY56" fmla="*/ 2768 h 10686"/>
                <a:gd name="connsiteX57" fmla="*/ 4213 w 10000"/>
                <a:gd name="connsiteY57" fmla="*/ 2813 h 10686"/>
                <a:gd name="connsiteX58" fmla="*/ 4221 w 10000"/>
                <a:gd name="connsiteY58" fmla="*/ 3126 h 10686"/>
                <a:gd name="connsiteX59" fmla="*/ 4258 w 10000"/>
                <a:gd name="connsiteY59" fmla="*/ 3424 h 10686"/>
                <a:gd name="connsiteX60" fmla="*/ 4321 w 10000"/>
                <a:gd name="connsiteY60" fmla="*/ 3707 h 10686"/>
                <a:gd name="connsiteX61" fmla="*/ 4404 w 10000"/>
                <a:gd name="connsiteY61" fmla="*/ 3975 h 10686"/>
                <a:gd name="connsiteX62" fmla="*/ 4508 w 10000"/>
                <a:gd name="connsiteY62" fmla="*/ 4231 h 10686"/>
                <a:gd name="connsiteX63" fmla="*/ 4621 w 10000"/>
                <a:gd name="connsiteY63" fmla="*/ 4476 h 10686"/>
                <a:gd name="connsiteX64" fmla="*/ 4750 w 10000"/>
                <a:gd name="connsiteY64" fmla="*/ 4708 h 10686"/>
                <a:gd name="connsiteX65" fmla="*/ 4879 w 10000"/>
                <a:gd name="connsiteY65" fmla="*/ 4934 h 10686"/>
                <a:gd name="connsiteX66" fmla="*/ 4917 w 10000"/>
                <a:gd name="connsiteY66" fmla="*/ 4988 h 10686"/>
                <a:gd name="connsiteX67" fmla="*/ 4950 w 10000"/>
                <a:gd name="connsiteY67" fmla="*/ 5054 h 10686"/>
                <a:gd name="connsiteX68" fmla="*/ 4996 w 10000"/>
                <a:gd name="connsiteY68" fmla="*/ 5125 h 10686"/>
                <a:gd name="connsiteX69" fmla="*/ 5038 w 10000"/>
                <a:gd name="connsiteY69" fmla="*/ 5200 h 10686"/>
                <a:gd name="connsiteX70" fmla="*/ 5092 w 10000"/>
                <a:gd name="connsiteY70" fmla="*/ 5271 h 10686"/>
                <a:gd name="connsiteX71" fmla="*/ 5154 w 10000"/>
                <a:gd name="connsiteY71" fmla="*/ 5331 h 10686"/>
                <a:gd name="connsiteX72" fmla="*/ 5229 w 10000"/>
                <a:gd name="connsiteY72" fmla="*/ 5384 h 10686"/>
                <a:gd name="connsiteX73" fmla="*/ 5313 w 10000"/>
                <a:gd name="connsiteY73" fmla="*/ 5423 h 10686"/>
                <a:gd name="connsiteX74" fmla="*/ 5413 w 10000"/>
                <a:gd name="connsiteY74" fmla="*/ 5438 h 10686"/>
                <a:gd name="connsiteX75" fmla="*/ 5517 w 10000"/>
                <a:gd name="connsiteY75" fmla="*/ 5435 h 10686"/>
                <a:gd name="connsiteX76" fmla="*/ 5704 w 10000"/>
                <a:gd name="connsiteY76" fmla="*/ 5390 h 10686"/>
                <a:gd name="connsiteX77" fmla="*/ 5871 w 10000"/>
                <a:gd name="connsiteY77" fmla="*/ 5316 h 10686"/>
                <a:gd name="connsiteX78" fmla="*/ 6033 w 10000"/>
                <a:gd name="connsiteY78" fmla="*/ 5223 h 10686"/>
                <a:gd name="connsiteX79" fmla="*/ 6167 w 10000"/>
                <a:gd name="connsiteY79" fmla="*/ 5113 h 10686"/>
                <a:gd name="connsiteX80" fmla="*/ 6296 w 10000"/>
                <a:gd name="connsiteY80" fmla="*/ 4994 h 10686"/>
                <a:gd name="connsiteX81" fmla="*/ 6417 w 10000"/>
                <a:gd name="connsiteY81" fmla="*/ 4869 h 10686"/>
                <a:gd name="connsiteX82" fmla="*/ 6525 w 10000"/>
                <a:gd name="connsiteY82" fmla="*/ 4750 h 10686"/>
                <a:gd name="connsiteX83" fmla="*/ 6617 w 10000"/>
                <a:gd name="connsiteY83" fmla="*/ 4636 h 10686"/>
                <a:gd name="connsiteX84" fmla="*/ 6821 w 10000"/>
                <a:gd name="connsiteY84" fmla="*/ 4377 h 10686"/>
                <a:gd name="connsiteX85" fmla="*/ 7017 w 10000"/>
                <a:gd name="connsiteY85" fmla="*/ 4085 h 10686"/>
                <a:gd name="connsiteX86" fmla="*/ 7213 w 10000"/>
                <a:gd name="connsiteY86" fmla="*/ 3766 h 10686"/>
                <a:gd name="connsiteX87" fmla="*/ 7396 w 10000"/>
                <a:gd name="connsiteY87" fmla="*/ 3418 h 10686"/>
                <a:gd name="connsiteX88" fmla="*/ 7563 w 10000"/>
                <a:gd name="connsiteY88" fmla="*/ 3051 h 10686"/>
                <a:gd name="connsiteX89" fmla="*/ 7713 w 10000"/>
                <a:gd name="connsiteY89" fmla="*/ 2661 h 10686"/>
                <a:gd name="connsiteX90" fmla="*/ 7850 w 10000"/>
                <a:gd name="connsiteY90" fmla="*/ 2253 h 10686"/>
                <a:gd name="connsiteX91" fmla="*/ 7950 w 10000"/>
                <a:gd name="connsiteY91" fmla="*/ 1830 h 10686"/>
                <a:gd name="connsiteX92" fmla="*/ 8025 w 10000"/>
                <a:gd name="connsiteY92" fmla="*/ 1397 h 10686"/>
                <a:gd name="connsiteX93" fmla="*/ 8071 w 10000"/>
                <a:gd name="connsiteY93" fmla="*/ 954 h 10686"/>
                <a:gd name="connsiteX94" fmla="*/ 8108 w 10000"/>
                <a:gd name="connsiteY94" fmla="*/ 974 h 10686"/>
                <a:gd name="connsiteX95" fmla="*/ 8138 w 10000"/>
                <a:gd name="connsiteY95" fmla="*/ 1025 h 10686"/>
                <a:gd name="connsiteX96" fmla="*/ 8163 w 10000"/>
                <a:gd name="connsiteY96" fmla="*/ 1100 h 10686"/>
                <a:gd name="connsiteX97" fmla="*/ 8175 w 10000"/>
                <a:gd name="connsiteY97" fmla="*/ 1198 h 10686"/>
                <a:gd name="connsiteX98" fmla="*/ 8183 w 10000"/>
                <a:gd name="connsiteY98" fmla="*/ 1311 h 10686"/>
                <a:gd name="connsiteX99" fmla="*/ 8183 w 10000"/>
                <a:gd name="connsiteY99" fmla="*/ 1442 h 10686"/>
                <a:gd name="connsiteX100" fmla="*/ 8183 w 10000"/>
                <a:gd name="connsiteY100" fmla="*/ 1582 h 10686"/>
                <a:gd name="connsiteX101" fmla="*/ 8175 w 10000"/>
                <a:gd name="connsiteY101" fmla="*/ 1734 h 10686"/>
                <a:gd name="connsiteX102" fmla="*/ 8163 w 10000"/>
                <a:gd name="connsiteY102" fmla="*/ 1889 h 10686"/>
                <a:gd name="connsiteX103" fmla="*/ 8146 w 10000"/>
                <a:gd name="connsiteY103" fmla="*/ 2047 h 10686"/>
                <a:gd name="connsiteX104" fmla="*/ 8121 w 10000"/>
                <a:gd name="connsiteY104" fmla="*/ 2205 h 10686"/>
                <a:gd name="connsiteX105" fmla="*/ 8108 w 10000"/>
                <a:gd name="connsiteY105" fmla="*/ 2357 h 10686"/>
                <a:gd name="connsiteX106" fmla="*/ 8083 w 10000"/>
                <a:gd name="connsiteY106" fmla="*/ 2497 h 10686"/>
                <a:gd name="connsiteX107" fmla="*/ 8063 w 10000"/>
                <a:gd name="connsiteY107" fmla="*/ 2628 h 10686"/>
                <a:gd name="connsiteX108" fmla="*/ 8038 w 10000"/>
                <a:gd name="connsiteY108" fmla="*/ 2741 h 10686"/>
                <a:gd name="connsiteX109" fmla="*/ 8017 w 10000"/>
                <a:gd name="connsiteY109" fmla="*/ 2834 h 10686"/>
                <a:gd name="connsiteX110" fmla="*/ 8000 w 10000"/>
                <a:gd name="connsiteY110" fmla="*/ 2908 h 10686"/>
                <a:gd name="connsiteX111" fmla="*/ 7700 w 10000"/>
                <a:gd name="connsiteY111" fmla="*/ 3754 h 10686"/>
                <a:gd name="connsiteX112" fmla="*/ 7942 w 10000"/>
                <a:gd name="connsiteY112" fmla="*/ 3737 h 10686"/>
                <a:gd name="connsiteX113" fmla="*/ 8167 w 10000"/>
                <a:gd name="connsiteY113" fmla="*/ 3695 h 10686"/>
                <a:gd name="connsiteX114" fmla="*/ 8379 w 10000"/>
                <a:gd name="connsiteY114" fmla="*/ 3635 h 10686"/>
                <a:gd name="connsiteX115" fmla="*/ 8583 w 10000"/>
                <a:gd name="connsiteY115" fmla="*/ 3558 h 10686"/>
                <a:gd name="connsiteX116" fmla="*/ 8767 w 10000"/>
                <a:gd name="connsiteY116" fmla="*/ 3471 h 10686"/>
                <a:gd name="connsiteX117" fmla="*/ 8933 w 10000"/>
                <a:gd name="connsiteY117" fmla="*/ 3376 h 10686"/>
                <a:gd name="connsiteX118" fmla="*/ 9092 w 10000"/>
                <a:gd name="connsiteY118" fmla="*/ 3278 h 10686"/>
                <a:gd name="connsiteX119" fmla="*/ 9238 w 10000"/>
                <a:gd name="connsiteY119" fmla="*/ 3185 h 10686"/>
                <a:gd name="connsiteX120" fmla="*/ 9250 w 10000"/>
                <a:gd name="connsiteY120" fmla="*/ 3230 h 10686"/>
                <a:gd name="connsiteX121" fmla="*/ 9117 w 10000"/>
                <a:gd name="connsiteY121" fmla="*/ 3376 h 10686"/>
                <a:gd name="connsiteX122" fmla="*/ 8954 w 10000"/>
                <a:gd name="connsiteY122" fmla="*/ 3516 h 10686"/>
                <a:gd name="connsiteX123" fmla="*/ 8758 w 10000"/>
                <a:gd name="connsiteY123" fmla="*/ 3641 h 10686"/>
                <a:gd name="connsiteX124" fmla="*/ 8538 w 10000"/>
                <a:gd name="connsiteY124" fmla="*/ 3754 h 10686"/>
                <a:gd name="connsiteX125" fmla="*/ 8304 w 10000"/>
                <a:gd name="connsiteY125" fmla="*/ 3856 h 10686"/>
                <a:gd name="connsiteX126" fmla="*/ 8054 w 10000"/>
                <a:gd name="connsiteY126" fmla="*/ 3945 h 10686"/>
                <a:gd name="connsiteX127" fmla="*/ 7796 w 10000"/>
                <a:gd name="connsiteY127" fmla="*/ 4014 h 10686"/>
                <a:gd name="connsiteX128" fmla="*/ 7533 w 10000"/>
                <a:gd name="connsiteY128" fmla="*/ 4064 h 10686"/>
                <a:gd name="connsiteX129" fmla="*/ 7479 w 10000"/>
                <a:gd name="connsiteY129" fmla="*/ 4184 h 10686"/>
                <a:gd name="connsiteX130" fmla="*/ 7404 w 10000"/>
                <a:gd name="connsiteY130" fmla="*/ 4324 h 10686"/>
                <a:gd name="connsiteX131" fmla="*/ 7321 w 10000"/>
                <a:gd name="connsiteY131" fmla="*/ 4470 h 10686"/>
                <a:gd name="connsiteX132" fmla="*/ 7213 w 10000"/>
                <a:gd name="connsiteY132" fmla="*/ 4628 h 10686"/>
                <a:gd name="connsiteX133" fmla="*/ 7100 w 10000"/>
                <a:gd name="connsiteY133" fmla="*/ 4794 h 10686"/>
                <a:gd name="connsiteX134" fmla="*/ 6979 w 10000"/>
                <a:gd name="connsiteY134" fmla="*/ 4958 h 10686"/>
                <a:gd name="connsiteX135" fmla="*/ 6850 w 10000"/>
                <a:gd name="connsiteY135" fmla="*/ 5113 h 10686"/>
                <a:gd name="connsiteX136" fmla="*/ 6721 w 10000"/>
                <a:gd name="connsiteY136" fmla="*/ 5265 h 10686"/>
                <a:gd name="connsiteX137" fmla="*/ 6600 w 10000"/>
                <a:gd name="connsiteY137" fmla="*/ 5405 h 10686"/>
                <a:gd name="connsiteX138" fmla="*/ 6471 w 10000"/>
                <a:gd name="connsiteY138" fmla="*/ 5530 h 10686"/>
                <a:gd name="connsiteX139" fmla="*/ 6358 w 10000"/>
                <a:gd name="connsiteY139" fmla="*/ 5641 h 10686"/>
                <a:gd name="connsiteX140" fmla="*/ 6250 w 10000"/>
                <a:gd name="connsiteY140" fmla="*/ 5721 h 10686"/>
                <a:gd name="connsiteX141" fmla="*/ 6267 w 10000"/>
                <a:gd name="connsiteY141" fmla="*/ 5781 h 10686"/>
                <a:gd name="connsiteX142" fmla="*/ 6296 w 10000"/>
                <a:gd name="connsiteY142" fmla="*/ 5793 h 10686"/>
                <a:gd name="connsiteX143" fmla="*/ 6479 w 10000"/>
                <a:gd name="connsiteY143" fmla="*/ 5754 h 10686"/>
                <a:gd name="connsiteX144" fmla="*/ 6663 w 10000"/>
                <a:gd name="connsiteY144" fmla="*/ 5736 h 10686"/>
                <a:gd name="connsiteX145" fmla="*/ 6858 w 10000"/>
                <a:gd name="connsiteY145" fmla="*/ 5736 h 10686"/>
                <a:gd name="connsiteX146" fmla="*/ 7046 w 10000"/>
                <a:gd name="connsiteY146" fmla="*/ 5742 h 10686"/>
                <a:gd name="connsiteX147" fmla="*/ 7246 w 10000"/>
                <a:gd name="connsiteY147" fmla="*/ 5748 h 10686"/>
                <a:gd name="connsiteX148" fmla="*/ 7425 w 10000"/>
                <a:gd name="connsiteY148" fmla="*/ 5748 h 10686"/>
                <a:gd name="connsiteX149" fmla="*/ 7600 w 10000"/>
                <a:gd name="connsiteY149" fmla="*/ 5733 h 10686"/>
                <a:gd name="connsiteX150" fmla="*/ 7950 w 10000"/>
                <a:gd name="connsiteY150" fmla="*/ 5673 h 10686"/>
                <a:gd name="connsiteX151" fmla="*/ 8275 w 10000"/>
                <a:gd name="connsiteY151" fmla="*/ 5596 h 10686"/>
                <a:gd name="connsiteX152" fmla="*/ 8579 w 10000"/>
                <a:gd name="connsiteY152" fmla="*/ 5504 h 10686"/>
                <a:gd name="connsiteX153" fmla="*/ 8858 w 10000"/>
                <a:gd name="connsiteY153" fmla="*/ 5390 h 10686"/>
                <a:gd name="connsiteX154" fmla="*/ 9117 w 10000"/>
                <a:gd name="connsiteY154" fmla="*/ 5265 h 10686"/>
                <a:gd name="connsiteX155" fmla="*/ 9350 w 10000"/>
                <a:gd name="connsiteY155" fmla="*/ 5119 h 10686"/>
                <a:gd name="connsiteX156" fmla="*/ 9563 w 10000"/>
                <a:gd name="connsiteY156" fmla="*/ 4967 h 10686"/>
                <a:gd name="connsiteX157" fmla="*/ 9758 w 10000"/>
                <a:gd name="connsiteY157" fmla="*/ 4794 h 10686"/>
                <a:gd name="connsiteX158" fmla="*/ 9933 w 10000"/>
                <a:gd name="connsiteY158" fmla="*/ 4610 h 10686"/>
                <a:gd name="connsiteX159" fmla="*/ 10000 w 10000"/>
                <a:gd name="connsiteY159" fmla="*/ 4648 h 10686"/>
                <a:gd name="connsiteX160" fmla="*/ 10000 w 10000"/>
                <a:gd name="connsiteY160" fmla="*/ 4660 h 10686"/>
                <a:gd name="connsiteX161" fmla="*/ 9904 w 10000"/>
                <a:gd name="connsiteY161" fmla="*/ 4827 h 10686"/>
                <a:gd name="connsiteX162" fmla="*/ 9767 w 10000"/>
                <a:gd name="connsiteY162" fmla="*/ 5000 h 10686"/>
                <a:gd name="connsiteX163" fmla="*/ 9600 w 10000"/>
                <a:gd name="connsiteY163" fmla="*/ 5173 h 10686"/>
                <a:gd name="connsiteX164" fmla="*/ 9404 w 10000"/>
                <a:gd name="connsiteY164" fmla="*/ 5343 h 10686"/>
                <a:gd name="connsiteX165" fmla="*/ 9183 w 10000"/>
                <a:gd name="connsiteY165" fmla="*/ 5504 h 10686"/>
                <a:gd name="connsiteX166" fmla="*/ 8950 w 10000"/>
                <a:gd name="connsiteY166" fmla="*/ 5662 h 10686"/>
                <a:gd name="connsiteX167" fmla="*/ 8704 w 10000"/>
                <a:gd name="connsiteY167" fmla="*/ 5802 h 10686"/>
                <a:gd name="connsiteX168" fmla="*/ 8463 w 10000"/>
                <a:gd name="connsiteY168" fmla="*/ 5927 h 10686"/>
                <a:gd name="connsiteX169" fmla="*/ 8229 w 10000"/>
                <a:gd name="connsiteY169" fmla="*/ 6025 h 10686"/>
                <a:gd name="connsiteX170" fmla="*/ 8000 w 10000"/>
                <a:gd name="connsiteY170" fmla="*/ 6105 h 10686"/>
                <a:gd name="connsiteX171" fmla="*/ 7879 w 10000"/>
                <a:gd name="connsiteY171" fmla="*/ 6132 h 10686"/>
                <a:gd name="connsiteX172" fmla="*/ 7729 w 10000"/>
                <a:gd name="connsiteY172" fmla="*/ 6153 h 10686"/>
                <a:gd name="connsiteX173" fmla="*/ 7563 w 10000"/>
                <a:gd name="connsiteY173" fmla="*/ 6177 h 10686"/>
                <a:gd name="connsiteX174" fmla="*/ 7388 w 10000"/>
                <a:gd name="connsiteY174" fmla="*/ 6198 h 10686"/>
                <a:gd name="connsiteX175" fmla="*/ 7204 w 10000"/>
                <a:gd name="connsiteY175" fmla="*/ 6219 h 10686"/>
                <a:gd name="connsiteX176" fmla="*/ 7017 w 10000"/>
                <a:gd name="connsiteY176" fmla="*/ 6240 h 10686"/>
                <a:gd name="connsiteX177" fmla="*/ 6842 w 10000"/>
                <a:gd name="connsiteY177" fmla="*/ 6263 h 10686"/>
                <a:gd name="connsiteX178" fmla="*/ 6675 w 10000"/>
                <a:gd name="connsiteY178" fmla="*/ 6290 h 10686"/>
                <a:gd name="connsiteX179" fmla="*/ 6517 w 10000"/>
                <a:gd name="connsiteY179" fmla="*/ 6329 h 10686"/>
                <a:gd name="connsiteX180" fmla="*/ 6388 w 10000"/>
                <a:gd name="connsiteY180" fmla="*/ 6365 h 10686"/>
                <a:gd name="connsiteX181" fmla="*/ 6288 w 10000"/>
                <a:gd name="connsiteY181" fmla="*/ 6415 h 10686"/>
                <a:gd name="connsiteX182" fmla="*/ 6213 w 10000"/>
                <a:gd name="connsiteY182" fmla="*/ 6475 h 10686"/>
                <a:gd name="connsiteX183" fmla="*/ 6092 w 10000"/>
                <a:gd name="connsiteY183" fmla="*/ 6648 h 10686"/>
                <a:gd name="connsiteX184" fmla="*/ 6008 w 10000"/>
                <a:gd name="connsiteY184" fmla="*/ 6836 h 10686"/>
                <a:gd name="connsiteX185" fmla="*/ 5942 w 10000"/>
                <a:gd name="connsiteY185" fmla="*/ 7032 h 10686"/>
                <a:gd name="connsiteX186" fmla="*/ 5904 w 10000"/>
                <a:gd name="connsiteY186" fmla="*/ 7232 h 10686"/>
                <a:gd name="connsiteX187" fmla="*/ 5888 w 10000"/>
                <a:gd name="connsiteY187" fmla="*/ 7443 h 10686"/>
                <a:gd name="connsiteX188" fmla="*/ 5879 w 10000"/>
                <a:gd name="connsiteY188" fmla="*/ 7655 h 10686"/>
                <a:gd name="connsiteX189" fmla="*/ 5888 w 10000"/>
                <a:gd name="connsiteY189" fmla="*/ 7867 h 10686"/>
                <a:gd name="connsiteX190" fmla="*/ 5904 w 10000"/>
                <a:gd name="connsiteY190" fmla="*/ 8084 h 10686"/>
                <a:gd name="connsiteX191" fmla="*/ 5925 w 10000"/>
                <a:gd name="connsiteY191" fmla="*/ 8299 h 10686"/>
                <a:gd name="connsiteX192" fmla="*/ 5950 w 10000"/>
                <a:gd name="connsiteY192" fmla="*/ 8510 h 10686"/>
                <a:gd name="connsiteX193" fmla="*/ 5954 w 10000"/>
                <a:gd name="connsiteY193" fmla="*/ 8820 h 10686"/>
                <a:gd name="connsiteX194" fmla="*/ 5933 w 10000"/>
                <a:gd name="connsiteY194" fmla="*/ 9130 h 10686"/>
                <a:gd name="connsiteX195" fmla="*/ 5896 w 10000"/>
                <a:gd name="connsiteY195" fmla="*/ 9428 h 10686"/>
                <a:gd name="connsiteX196" fmla="*/ 5850 w 10000"/>
                <a:gd name="connsiteY196" fmla="*/ 9720 h 10686"/>
                <a:gd name="connsiteX197" fmla="*/ 5794 w 10000"/>
                <a:gd name="connsiteY197" fmla="*/ 10686 h 10686"/>
                <a:gd name="connsiteX198" fmla="*/ 4117 w 10000"/>
                <a:gd name="connsiteY198" fmla="*/ 10686 h 10686"/>
                <a:gd name="connsiteX199" fmla="*/ 4309 w 10000"/>
                <a:gd name="connsiteY199" fmla="*/ 10293 h 10686"/>
                <a:gd name="connsiteX200" fmla="*/ 4546 w 10000"/>
                <a:gd name="connsiteY200" fmla="*/ 9848 h 10686"/>
                <a:gd name="connsiteX201" fmla="*/ 4629 w 10000"/>
                <a:gd name="connsiteY201" fmla="*/ 9687 h 10686"/>
                <a:gd name="connsiteX202" fmla="*/ 4700 w 10000"/>
                <a:gd name="connsiteY202" fmla="*/ 9508 h 10686"/>
                <a:gd name="connsiteX203" fmla="*/ 4767 w 10000"/>
                <a:gd name="connsiteY203" fmla="*/ 9309 h 10686"/>
                <a:gd name="connsiteX204" fmla="*/ 4829 w 10000"/>
                <a:gd name="connsiteY204" fmla="*/ 9097 h 10686"/>
                <a:gd name="connsiteX205" fmla="*/ 4879 w 10000"/>
                <a:gd name="connsiteY205" fmla="*/ 8868 h 10686"/>
                <a:gd name="connsiteX206" fmla="*/ 4917 w 10000"/>
                <a:gd name="connsiteY206" fmla="*/ 8635 h 10686"/>
                <a:gd name="connsiteX207" fmla="*/ 4954 w 10000"/>
                <a:gd name="connsiteY207" fmla="*/ 8391 h 10686"/>
                <a:gd name="connsiteX208" fmla="*/ 4979 w 10000"/>
                <a:gd name="connsiteY208" fmla="*/ 8144 h 10686"/>
                <a:gd name="connsiteX209" fmla="*/ 5000 w 10000"/>
                <a:gd name="connsiteY209" fmla="*/ 7887 h 10686"/>
                <a:gd name="connsiteX210" fmla="*/ 5000 w 10000"/>
                <a:gd name="connsiteY210" fmla="*/ 7634 h 10686"/>
                <a:gd name="connsiteX211" fmla="*/ 5000 w 10000"/>
                <a:gd name="connsiteY211" fmla="*/ 7384 h 10686"/>
                <a:gd name="connsiteX212" fmla="*/ 4979 w 10000"/>
                <a:gd name="connsiteY212" fmla="*/ 7133 h 10686"/>
                <a:gd name="connsiteX213" fmla="*/ 4950 w 10000"/>
                <a:gd name="connsiteY213" fmla="*/ 6892 h 10686"/>
                <a:gd name="connsiteX214" fmla="*/ 4913 w 10000"/>
                <a:gd name="connsiteY214" fmla="*/ 6657 h 10686"/>
                <a:gd name="connsiteX215" fmla="*/ 4858 w 10000"/>
                <a:gd name="connsiteY215" fmla="*/ 6430 h 10686"/>
                <a:gd name="connsiteX216" fmla="*/ 4783 w 10000"/>
                <a:gd name="connsiteY216" fmla="*/ 6219 h 10686"/>
                <a:gd name="connsiteX217" fmla="*/ 4700 w 10000"/>
                <a:gd name="connsiteY217" fmla="*/ 6019 h 10686"/>
                <a:gd name="connsiteX218" fmla="*/ 4600 w 10000"/>
                <a:gd name="connsiteY218" fmla="*/ 5840 h 10686"/>
                <a:gd name="connsiteX219" fmla="*/ 4488 w 10000"/>
                <a:gd name="connsiteY219" fmla="*/ 5682 h 10686"/>
                <a:gd name="connsiteX220" fmla="*/ 4358 w 10000"/>
                <a:gd name="connsiteY220" fmla="*/ 5542 h 10686"/>
                <a:gd name="connsiteX221" fmla="*/ 4213 w 10000"/>
                <a:gd name="connsiteY221" fmla="*/ 5429 h 10686"/>
                <a:gd name="connsiteX222" fmla="*/ 4046 w 10000"/>
                <a:gd name="connsiteY222" fmla="*/ 5343 h 10686"/>
                <a:gd name="connsiteX223" fmla="*/ 3904 w 10000"/>
                <a:gd name="connsiteY223" fmla="*/ 5292 h 10686"/>
                <a:gd name="connsiteX224" fmla="*/ 3746 w 10000"/>
                <a:gd name="connsiteY224" fmla="*/ 5271 h 10686"/>
                <a:gd name="connsiteX225" fmla="*/ 3583 w 10000"/>
                <a:gd name="connsiteY225" fmla="*/ 5271 h 10686"/>
                <a:gd name="connsiteX226" fmla="*/ 3413 w 10000"/>
                <a:gd name="connsiteY226" fmla="*/ 5286 h 10686"/>
                <a:gd name="connsiteX227" fmla="*/ 3246 w 10000"/>
                <a:gd name="connsiteY227" fmla="*/ 5310 h 10686"/>
                <a:gd name="connsiteX228" fmla="*/ 3079 w 10000"/>
                <a:gd name="connsiteY228" fmla="*/ 5343 h 10686"/>
                <a:gd name="connsiteX229" fmla="*/ 2913 w 10000"/>
                <a:gd name="connsiteY229" fmla="*/ 5369 h 10686"/>
                <a:gd name="connsiteX230" fmla="*/ 2750 w 10000"/>
                <a:gd name="connsiteY230" fmla="*/ 5396 h 10686"/>
                <a:gd name="connsiteX231" fmla="*/ 2600 w 10000"/>
                <a:gd name="connsiteY231" fmla="*/ 5411 h 10686"/>
                <a:gd name="connsiteX232" fmla="*/ 2258 w 10000"/>
                <a:gd name="connsiteY232" fmla="*/ 5423 h 10686"/>
                <a:gd name="connsiteX233" fmla="*/ 1925 w 10000"/>
                <a:gd name="connsiteY233" fmla="*/ 5411 h 10686"/>
                <a:gd name="connsiteX234" fmla="*/ 1617 w 10000"/>
                <a:gd name="connsiteY234" fmla="*/ 5384 h 10686"/>
                <a:gd name="connsiteX235" fmla="*/ 1321 w 10000"/>
                <a:gd name="connsiteY235" fmla="*/ 5346 h 10686"/>
                <a:gd name="connsiteX236" fmla="*/ 1033 w 10000"/>
                <a:gd name="connsiteY236" fmla="*/ 5298 h 10686"/>
                <a:gd name="connsiteX237" fmla="*/ 758 w 10000"/>
                <a:gd name="connsiteY237" fmla="*/ 5250 h 10686"/>
                <a:gd name="connsiteX238" fmla="*/ 500 w 10000"/>
                <a:gd name="connsiteY238" fmla="*/ 5197 h 10686"/>
                <a:gd name="connsiteX239" fmla="*/ 517 w 10000"/>
                <a:gd name="connsiteY239" fmla="*/ 5137 h 10686"/>
                <a:gd name="connsiteX240" fmla="*/ 871 w 10000"/>
                <a:gd name="connsiteY240" fmla="*/ 5173 h 10686"/>
                <a:gd name="connsiteX241" fmla="*/ 1221 w 10000"/>
                <a:gd name="connsiteY241" fmla="*/ 5197 h 10686"/>
                <a:gd name="connsiteX242" fmla="*/ 1563 w 10000"/>
                <a:gd name="connsiteY242" fmla="*/ 5206 h 10686"/>
                <a:gd name="connsiteX243" fmla="*/ 1896 w 10000"/>
                <a:gd name="connsiteY243" fmla="*/ 5197 h 10686"/>
                <a:gd name="connsiteX244" fmla="*/ 2221 w 10000"/>
                <a:gd name="connsiteY244" fmla="*/ 5164 h 10686"/>
                <a:gd name="connsiteX245" fmla="*/ 2538 w 10000"/>
                <a:gd name="connsiteY245" fmla="*/ 5113 h 10686"/>
                <a:gd name="connsiteX246" fmla="*/ 2842 w 10000"/>
                <a:gd name="connsiteY246" fmla="*/ 5045 h 10686"/>
                <a:gd name="connsiteX247" fmla="*/ 3129 w 10000"/>
                <a:gd name="connsiteY247" fmla="*/ 4946 h 10686"/>
                <a:gd name="connsiteX248" fmla="*/ 3500 w 10000"/>
                <a:gd name="connsiteY248" fmla="*/ 4815 h 10686"/>
                <a:gd name="connsiteX249" fmla="*/ 2821 w 10000"/>
                <a:gd name="connsiteY249" fmla="*/ 4389 h 10686"/>
                <a:gd name="connsiteX250" fmla="*/ 2213 w 10000"/>
                <a:gd name="connsiteY250" fmla="*/ 3912 h 10686"/>
                <a:gd name="connsiteX251" fmla="*/ 1879 w 10000"/>
                <a:gd name="connsiteY251" fmla="*/ 3939 h 10686"/>
                <a:gd name="connsiteX252" fmla="*/ 1554 w 10000"/>
                <a:gd name="connsiteY252" fmla="*/ 3939 h 10686"/>
                <a:gd name="connsiteX253" fmla="*/ 1258 w 10000"/>
                <a:gd name="connsiteY253" fmla="*/ 3912 h 10686"/>
                <a:gd name="connsiteX254" fmla="*/ 979 w 10000"/>
                <a:gd name="connsiteY254" fmla="*/ 3856 h 10686"/>
                <a:gd name="connsiteX255" fmla="*/ 721 w 10000"/>
                <a:gd name="connsiteY255" fmla="*/ 3775 h 10686"/>
                <a:gd name="connsiteX256" fmla="*/ 496 w 10000"/>
                <a:gd name="connsiteY256" fmla="*/ 3674 h 10686"/>
                <a:gd name="connsiteX257" fmla="*/ 296 w 10000"/>
                <a:gd name="connsiteY257" fmla="*/ 3549 h 10686"/>
                <a:gd name="connsiteX258" fmla="*/ 129 w 10000"/>
                <a:gd name="connsiteY258" fmla="*/ 3403 h 10686"/>
                <a:gd name="connsiteX259" fmla="*/ 0 w 10000"/>
                <a:gd name="connsiteY259" fmla="*/ 3245 h 10686"/>
                <a:gd name="connsiteX260" fmla="*/ 17 w 10000"/>
                <a:gd name="connsiteY260" fmla="*/ 3218 h 10686"/>
                <a:gd name="connsiteX261" fmla="*/ 71 w 10000"/>
                <a:gd name="connsiteY261" fmla="*/ 3245 h 10686"/>
                <a:gd name="connsiteX262" fmla="*/ 138 w 10000"/>
                <a:gd name="connsiteY262" fmla="*/ 3349 h 10686"/>
                <a:gd name="connsiteX263" fmla="*/ 246 w 10000"/>
                <a:gd name="connsiteY263" fmla="*/ 3439 h 10686"/>
                <a:gd name="connsiteX264" fmla="*/ 379 w 10000"/>
                <a:gd name="connsiteY264" fmla="*/ 3528 h 10686"/>
                <a:gd name="connsiteX265" fmla="*/ 538 w 10000"/>
                <a:gd name="connsiteY265" fmla="*/ 3597 h 10686"/>
                <a:gd name="connsiteX266" fmla="*/ 721 w 10000"/>
                <a:gd name="connsiteY266" fmla="*/ 3656 h 10686"/>
                <a:gd name="connsiteX267" fmla="*/ 913 w 10000"/>
                <a:gd name="connsiteY267" fmla="*/ 3701 h 10686"/>
                <a:gd name="connsiteX268" fmla="*/ 1117 w 10000"/>
                <a:gd name="connsiteY268" fmla="*/ 3728 h 10686"/>
                <a:gd name="connsiteX269" fmla="*/ 1329 w 10000"/>
                <a:gd name="connsiteY269" fmla="*/ 3737 h 10686"/>
                <a:gd name="connsiteX270" fmla="*/ 1533 w 10000"/>
                <a:gd name="connsiteY270" fmla="*/ 3734 h 10686"/>
                <a:gd name="connsiteX271" fmla="*/ 1646 w 10000"/>
                <a:gd name="connsiteY271" fmla="*/ 3722 h 10686"/>
                <a:gd name="connsiteX272" fmla="*/ 1746 w 10000"/>
                <a:gd name="connsiteY272" fmla="*/ 3722 h 10686"/>
                <a:gd name="connsiteX273" fmla="*/ 1833 w 10000"/>
                <a:gd name="connsiteY273" fmla="*/ 3710 h 10686"/>
                <a:gd name="connsiteX274" fmla="*/ 1917 w 10000"/>
                <a:gd name="connsiteY274" fmla="*/ 3695 h 10686"/>
                <a:gd name="connsiteX275" fmla="*/ 1988 w 10000"/>
                <a:gd name="connsiteY275" fmla="*/ 3662 h 10686"/>
                <a:gd name="connsiteX276" fmla="*/ 1788 w 10000"/>
                <a:gd name="connsiteY276" fmla="*/ 3391 h 10686"/>
                <a:gd name="connsiteX277" fmla="*/ 1617 w 10000"/>
                <a:gd name="connsiteY277" fmla="*/ 3126 h 10686"/>
                <a:gd name="connsiteX278" fmla="*/ 1454 w 10000"/>
                <a:gd name="connsiteY278" fmla="*/ 2849 h 10686"/>
                <a:gd name="connsiteX279" fmla="*/ 1313 w 10000"/>
                <a:gd name="connsiteY279" fmla="*/ 2563 h 10686"/>
                <a:gd name="connsiteX280" fmla="*/ 1175 w 10000"/>
                <a:gd name="connsiteY280" fmla="*/ 2253 h 10686"/>
                <a:gd name="connsiteX281" fmla="*/ 1046 w 10000"/>
                <a:gd name="connsiteY281" fmla="*/ 1919 h 10686"/>
                <a:gd name="connsiteX282" fmla="*/ 1033 w 10000"/>
                <a:gd name="connsiteY282" fmla="*/ 1859 h 10686"/>
                <a:gd name="connsiteX283" fmla="*/ 1000 w 10000"/>
                <a:gd name="connsiteY283" fmla="*/ 1776 h 10686"/>
                <a:gd name="connsiteX284" fmla="*/ 979 w 10000"/>
                <a:gd name="connsiteY284" fmla="*/ 1684 h 10686"/>
                <a:gd name="connsiteX285" fmla="*/ 950 w 10000"/>
                <a:gd name="connsiteY285" fmla="*/ 1591 h 10686"/>
                <a:gd name="connsiteX286" fmla="*/ 925 w 10000"/>
                <a:gd name="connsiteY286" fmla="*/ 1490 h 10686"/>
                <a:gd name="connsiteX287" fmla="*/ 917 w 10000"/>
                <a:gd name="connsiteY287" fmla="*/ 1397 h 10686"/>
                <a:gd name="connsiteX288" fmla="*/ 917 w 10000"/>
                <a:gd name="connsiteY288" fmla="*/ 1311 h 10686"/>
                <a:gd name="connsiteX289" fmla="*/ 933 w 10000"/>
                <a:gd name="connsiteY289" fmla="*/ 1234 h 10686"/>
                <a:gd name="connsiteX290" fmla="*/ 963 w 10000"/>
                <a:gd name="connsiteY290" fmla="*/ 1180 h 10686"/>
                <a:gd name="connsiteX291" fmla="*/ 1000 w 10000"/>
                <a:gd name="connsiteY291" fmla="*/ 1192 h 10686"/>
                <a:gd name="connsiteX292" fmla="*/ 1033 w 10000"/>
                <a:gd name="connsiteY292" fmla="*/ 1496 h 10686"/>
                <a:gd name="connsiteX293" fmla="*/ 1108 w 10000"/>
                <a:gd name="connsiteY293" fmla="*/ 1800 h 10686"/>
                <a:gd name="connsiteX294" fmla="*/ 1221 w 10000"/>
                <a:gd name="connsiteY294" fmla="*/ 2098 h 10686"/>
                <a:gd name="connsiteX295" fmla="*/ 1358 w 10000"/>
                <a:gd name="connsiteY295" fmla="*/ 2372 h 10686"/>
                <a:gd name="connsiteX296" fmla="*/ 1508 w 10000"/>
                <a:gd name="connsiteY296" fmla="*/ 2628 h 10686"/>
                <a:gd name="connsiteX297" fmla="*/ 1646 w 10000"/>
                <a:gd name="connsiteY297" fmla="*/ 2795 h 10686"/>
                <a:gd name="connsiteX298" fmla="*/ 1629 w 10000"/>
                <a:gd name="connsiteY298" fmla="*/ 2801 h 10686"/>
                <a:gd name="connsiteX299" fmla="*/ 1629 w 10000"/>
                <a:gd name="connsiteY299" fmla="*/ 2807 h 10686"/>
                <a:gd name="connsiteX300" fmla="*/ 1638 w 10000"/>
                <a:gd name="connsiteY300" fmla="*/ 2813 h 10686"/>
                <a:gd name="connsiteX301" fmla="*/ 1646 w 10000"/>
                <a:gd name="connsiteY301" fmla="*/ 2816 h 10686"/>
                <a:gd name="connsiteX302" fmla="*/ 1663 w 10000"/>
                <a:gd name="connsiteY302" fmla="*/ 2822 h 10686"/>
                <a:gd name="connsiteX303" fmla="*/ 1667 w 10000"/>
                <a:gd name="connsiteY303" fmla="*/ 2834 h 10686"/>
                <a:gd name="connsiteX304" fmla="*/ 1675 w 10000"/>
                <a:gd name="connsiteY304" fmla="*/ 2840 h 10686"/>
                <a:gd name="connsiteX305" fmla="*/ 1683 w 10000"/>
                <a:gd name="connsiteY305" fmla="*/ 2849 h 10686"/>
                <a:gd name="connsiteX306" fmla="*/ 1683 w 10000"/>
                <a:gd name="connsiteY306" fmla="*/ 2843 h 10686"/>
                <a:gd name="connsiteX307" fmla="*/ 1675 w 10000"/>
                <a:gd name="connsiteY307" fmla="*/ 2840 h 10686"/>
                <a:gd name="connsiteX308" fmla="*/ 1675 w 10000"/>
                <a:gd name="connsiteY308" fmla="*/ 2840 h 10686"/>
                <a:gd name="connsiteX309" fmla="*/ 1646 w 10000"/>
                <a:gd name="connsiteY309" fmla="*/ 2795 h 10686"/>
                <a:gd name="connsiteX310" fmla="*/ 1746 w 10000"/>
                <a:gd name="connsiteY310" fmla="*/ 2741 h 10686"/>
                <a:gd name="connsiteX311" fmla="*/ 1842 w 10000"/>
                <a:gd name="connsiteY311" fmla="*/ 2649 h 10686"/>
                <a:gd name="connsiteX312" fmla="*/ 1933 w 10000"/>
                <a:gd name="connsiteY312" fmla="*/ 2542 h 10686"/>
                <a:gd name="connsiteX313" fmla="*/ 2017 w 10000"/>
                <a:gd name="connsiteY313" fmla="*/ 2411 h 10686"/>
                <a:gd name="connsiteX314" fmla="*/ 2092 w 10000"/>
                <a:gd name="connsiteY314" fmla="*/ 2265 h 10686"/>
                <a:gd name="connsiteX315" fmla="*/ 2163 w 10000"/>
                <a:gd name="connsiteY315" fmla="*/ 2113 h 10686"/>
                <a:gd name="connsiteX316" fmla="*/ 2221 w 10000"/>
                <a:gd name="connsiteY316" fmla="*/ 1955 h 10686"/>
                <a:gd name="connsiteX317" fmla="*/ 2275 w 10000"/>
                <a:gd name="connsiteY317" fmla="*/ 1803 h 10686"/>
                <a:gd name="connsiteX318" fmla="*/ 2321 w 10000"/>
                <a:gd name="connsiteY318" fmla="*/ 1657 h 10686"/>
                <a:gd name="connsiteX319" fmla="*/ 2329 w 10000"/>
                <a:gd name="connsiteY319" fmla="*/ 1853 h 10686"/>
                <a:gd name="connsiteX320" fmla="*/ 2321 w 10000"/>
                <a:gd name="connsiteY320" fmla="*/ 2032 h 10686"/>
                <a:gd name="connsiteX321" fmla="*/ 2283 w 10000"/>
                <a:gd name="connsiteY321" fmla="*/ 2199 h 10686"/>
                <a:gd name="connsiteX322" fmla="*/ 2229 w 10000"/>
                <a:gd name="connsiteY322" fmla="*/ 2366 h 10686"/>
                <a:gd name="connsiteX323" fmla="*/ 2154 w 10000"/>
                <a:gd name="connsiteY323" fmla="*/ 2524 h 10686"/>
                <a:gd name="connsiteX324" fmla="*/ 2046 w 10000"/>
                <a:gd name="connsiteY324" fmla="*/ 2682 h 10686"/>
                <a:gd name="connsiteX325" fmla="*/ 1796 w 10000"/>
                <a:gd name="connsiteY325" fmla="*/ 3027 h 10686"/>
                <a:gd name="connsiteX326" fmla="*/ 2054 w 10000"/>
                <a:gd name="connsiteY326" fmla="*/ 3305 h 10686"/>
                <a:gd name="connsiteX327" fmla="*/ 2333 w 10000"/>
                <a:gd name="connsiteY327" fmla="*/ 3564 h 10686"/>
                <a:gd name="connsiteX328" fmla="*/ 2638 w 10000"/>
                <a:gd name="connsiteY328" fmla="*/ 3808 h 10686"/>
                <a:gd name="connsiteX329" fmla="*/ 2963 w 10000"/>
                <a:gd name="connsiteY329" fmla="*/ 4032 h 10686"/>
                <a:gd name="connsiteX330" fmla="*/ 4129 w 10000"/>
                <a:gd name="connsiteY330" fmla="*/ 4610 h 10686"/>
                <a:gd name="connsiteX331" fmla="*/ 4167 w 10000"/>
                <a:gd name="connsiteY331" fmla="*/ 4589 h 10686"/>
                <a:gd name="connsiteX332" fmla="*/ 4071 w 10000"/>
                <a:gd name="connsiteY332" fmla="*/ 4333 h 10686"/>
                <a:gd name="connsiteX333" fmla="*/ 3996 w 10000"/>
                <a:gd name="connsiteY333" fmla="*/ 4058 h 10686"/>
                <a:gd name="connsiteX334" fmla="*/ 3933 w 10000"/>
                <a:gd name="connsiteY334" fmla="*/ 3760 h 10686"/>
                <a:gd name="connsiteX335" fmla="*/ 3904 w 10000"/>
                <a:gd name="connsiteY335" fmla="*/ 3456 h 10686"/>
                <a:gd name="connsiteX336" fmla="*/ 3879 w 10000"/>
                <a:gd name="connsiteY336" fmla="*/ 3138 h 10686"/>
                <a:gd name="connsiteX337" fmla="*/ 3879 w 10000"/>
                <a:gd name="connsiteY337" fmla="*/ 2813 h 10686"/>
                <a:gd name="connsiteX338" fmla="*/ 3896 w 10000"/>
                <a:gd name="connsiteY338" fmla="*/ 2485 h 10686"/>
                <a:gd name="connsiteX339" fmla="*/ 3933 w 10000"/>
                <a:gd name="connsiteY339" fmla="*/ 2160 h 10686"/>
                <a:gd name="connsiteX340" fmla="*/ 3988 w 10000"/>
                <a:gd name="connsiteY340" fmla="*/ 1836 h 10686"/>
                <a:gd name="connsiteX341" fmla="*/ 4046 w 10000"/>
                <a:gd name="connsiteY341" fmla="*/ 1523 h 10686"/>
                <a:gd name="connsiteX342" fmla="*/ 4129 w 10000"/>
                <a:gd name="connsiteY342" fmla="*/ 1219 h 10686"/>
                <a:gd name="connsiteX343" fmla="*/ 4229 w 10000"/>
                <a:gd name="connsiteY343" fmla="*/ 933 h 10686"/>
                <a:gd name="connsiteX344" fmla="*/ 4333 w 10000"/>
                <a:gd name="connsiteY344" fmla="*/ 662 h 10686"/>
                <a:gd name="connsiteX345" fmla="*/ 4454 w 10000"/>
                <a:gd name="connsiteY345" fmla="*/ 417 h 10686"/>
                <a:gd name="connsiteX346" fmla="*/ 4583 w 10000"/>
                <a:gd name="connsiteY346" fmla="*/ 194 h 10686"/>
                <a:gd name="connsiteX347" fmla="*/ 4738 w 10000"/>
                <a:gd name="connsiteY347" fmla="*/ 0 h 10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</a:cxnLst>
              <a:rect l="l" t="t" r="r" b="b"/>
              <a:pathLst>
                <a:path w="10000" h="10686">
                  <a:moveTo>
                    <a:pt x="4738" y="0"/>
                  </a:moveTo>
                  <a:cubicBezTo>
                    <a:pt x="4732" y="16"/>
                    <a:pt x="4727" y="32"/>
                    <a:pt x="4721" y="48"/>
                  </a:cubicBezTo>
                  <a:cubicBezTo>
                    <a:pt x="4718" y="59"/>
                    <a:pt x="4716" y="69"/>
                    <a:pt x="4713" y="80"/>
                  </a:cubicBezTo>
                  <a:lnTo>
                    <a:pt x="4704" y="101"/>
                  </a:lnTo>
                  <a:lnTo>
                    <a:pt x="4704" y="113"/>
                  </a:lnTo>
                  <a:lnTo>
                    <a:pt x="4713" y="119"/>
                  </a:lnTo>
                  <a:lnTo>
                    <a:pt x="4713" y="125"/>
                  </a:lnTo>
                  <a:lnTo>
                    <a:pt x="4721" y="125"/>
                  </a:lnTo>
                  <a:lnTo>
                    <a:pt x="4721" y="125"/>
                  </a:lnTo>
                  <a:lnTo>
                    <a:pt x="4721" y="134"/>
                  </a:lnTo>
                  <a:cubicBezTo>
                    <a:pt x="4718" y="140"/>
                    <a:pt x="4716" y="146"/>
                    <a:pt x="4713" y="152"/>
                  </a:cubicBezTo>
                  <a:lnTo>
                    <a:pt x="4704" y="179"/>
                  </a:lnTo>
                  <a:lnTo>
                    <a:pt x="4692" y="221"/>
                  </a:lnTo>
                  <a:cubicBezTo>
                    <a:pt x="4684" y="241"/>
                    <a:pt x="4675" y="260"/>
                    <a:pt x="4667" y="280"/>
                  </a:cubicBezTo>
                  <a:cubicBezTo>
                    <a:pt x="4654" y="308"/>
                    <a:pt x="4642" y="336"/>
                    <a:pt x="4629" y="364"/>
                  </a:cubicBezTo>
                  <a:cubicBezTo>
                    <a:pt x="4617" y="398"/>
                    <a:pt x="4604" y="431"/>
                    <a:pt x="4592" y="465"/>
                  </a:cubicBezTo>
                  <a:cubicBezTo>
                    <a:pt x="4572" y="509"/>
                    <a:pt x="4553" y="552"/>
                    <a:pt x="4533" y="596"/>
                  </a:cubicBezTo>
                  <a:cubicBezTo>
                    <a:pt x="4510" y="649"/>
                    <a:pt x="4486" y="701"/>
                    <a:pt x="4463" y="754"/>
                  </a:cubicBezTo>
                  <a:cubicBezTo>
                    <a:pt x="4435" y="836"/>
                    <a:pt x="4407" y="919"/>
                    <a:pt x="4379" y="1001"/>
                  </a:cubicBezTo>
                  <a:cubicBezTo>
                    <a:pt x="4360" y="1089"/>
                    <a:pt x="4340" y="1178"/>
                    <a:pt x="4321" y="1266"/>
                  </a:cubicBezTo>
                  <a:cubicBezTo>
                    <a:pt x="4306" y="1357"/>
                    <a:pt x="4290" y="1447"/>
                    <a:pt x="4275" y="1538"/>
                  </a:cubicBezTo>
                  <a:cubicBezTo>
                    <a:pt x="4254" y="1634"/>
                    <a:pt x="4234" y="1731"/>
                    <a:pt x="4213" y="1827"/>
                  </a:cubicBezTo>
                  <a:cubicBezTo>
                    <a:pt x="4210" y="1848"/>
                    <a:pt x="4207" y="1868"/>
                    <a:pt x="4204" y="1889"/>
                  </a:cubicBezTo>
                  <a:lnTo>
                    <a:pt x="4192" y="1982"/>
                  </a:lnTo>
                  <a:cubicBezTo>
                    <a:pt x="4189" y="2015"/>
                    <a:pt x="4186" y="2047"/>
                    <a:pt x="4183" y="2080"/>
                  </a:cubicBezTo>
                  <a:cubicBezTo>
                    <a:pt x="4180" y="2116"/>
                    <a:pt x="4178" y="2151"/>
                    <a:pt x="4175" y="2187"/>
                  </a:cubicBezTo>
                  <a:lnTo>
                    <a:pt x="4175" y="2297"/>
                  </a:lnTo>
                  <a:cubicBezTo>
                    <a:pt x="4181" y="2330"/>
                    <a:pt x="4186" y="2363"/>
                    <a:pt x="4192" y="2396"/>
                  </a:cubicBezTo>
                  <a:cubicBezTo>
                    <a:pt x="4199" y="2425"/>
                    <a:pt x="4206" y="2453"/>
                    <a:pt x="4213" y="2482"/>
                  </a:cubicBezTo>
                  <a:cubicBezTo>
                    <a:pt x="4225" y="2502"/>
                    <a:pt x="4238" y="2522"/>
                    <a:pt x="4250" y="2542"/>
                  </a:cubicBezTo>
                  <a:lnTo>
                    <a:pt x="4450" y="2530"/>
                  </a:lnTo>
                  <a:lnTo>
                    <a:pt x="4646" y="2482"/>
                  </a:lnTo>
                  <a:lnTo>
                    <a:pt x="4833" y="2405"/>
                  </a:lnTo>
                  <a:lnTo>
                    <a:pt x="5025" y="2297"/>
                  </a:lnTo>
                  <a:lnTo>
                    <a:pt x="5200" y="2172"/>
                  </a:lnTo>
                  <a:lnTo>
                    <a:pt x="5371" y="2020"/>
                  </a:lnTo>
                  <a:lnTo>
                    <a:pt x="5533" y="1859"/>
                  </a:lnTo>
                  <a:lnTo>
                    <a:pt x="5683" y="1690"/>
                  </a:lnTo>
                  <a:lnTo>
                    <a:pt x="5829" y="1511"/>
                  </a:lnTo>
                  <a:lnTo>
                    <a:pt x="5954" y="1326"/>
                  </a:lnTo>
                  <a:lnTo>
                    <a:pt x="6071" y="1147"/>
                  </a:lnTo>
                  <a:cubicBezTo>
                    <a:pt x="6103" y="1089"/>
                    <a:pt x="6135" y="1032"/>
                    <a:pt x="6167" y="974"/>
                  </a:cubicBezTo>
                  <a:lnTo>
                    <a:pt x="6213" y="974"/>
                  </a:lnTo>
                  <a:lnTo>
                    <a:pt x="6213" y="992"/>
                  </a:lnTo>
                  <a:cubicBezTo>
                    <a:pt x="6188" y="1050"/>
                    <a:pt x="6163" y="1107"/>
                    <a:pt x="6138" y="1165"/>
                  </a:cubicBezTo>
                  <a:cubicBezTo>
                    <a:pt x="6110" y="1225"/>
                    <a:pt x="6082" y="1284"/>
                    <a:pt x="6054" y="1344"/>
                  </a:cubicBezTo>
                  <a:cubicBezTo>
                    <a:pt x="6024" y="1402"/>
                    <a:pt x="5993" y="1459"/>
                    <a:pt x="5963" y="1517"/>
                  </a:cubicBezTo>
                  <a:lnTo>
                    <a:pt x="5871" y="1684"/>
                  </a:lnTo>
                  <a:cubicBezTo>
                    <a:pt x="5839" y="1738"/>
                    <a:pt x="5807" y="1793"/>
                    <a:pt x="5775" y="1847"/>
                  </a:cubicBezTo>
                  <a:lnTo>
                    <a:pt x="5667" y="1999"/>
                  </a:lnTo>
                  <a:lnTo>
                    <a:pt x="5554" y="2145"/>
                  </a:lnTo>
                  <a:lnTo>
                    <a:pt x="5417" y="2279"/>
                  </a:lnTo>
                  <a:lnTo>
                    <a:pt x="5275" y="2411"/>
                  </a:lnTo>
                  <a:lnTo>
                    <a:pt x="5108" y="2518"/>
                  </a:lnTo>
                  <a:lnTo>
                    <a:pt x="4917" y="2616"/>
                  </a:lnTo>
                  <a:lnTo>
                    <a:pt x="4704" y="2703"/>
                  </a:lnTo>
                  <a:lnTo>
                    <a:pt x="4479" y="2768"/>
                  </a:lnTo>
                  <a:lnTo>
                    <a:pt x="4213" y="2813"/>
                  </a:lnTo>
                  <a:cubicBezTo>
                    <a:pt x="4216" y="2917"/>
                    <a:pt x="4218" y="3022"/>
                    <a:pt x="4221" y="3126"/>
                  </a:cubicBezTo>
                  <a:cubicBezTo>
                    <a:pt x="4233" y="3225"/>
                    <a:pt x="4246" y="3325"/>
                    <a:pt x="4258" y="3424"/>
                  </a:cubicBezTo>
                  <a:cubicBezTo>
                    <a:pt x="4279" y="3518"/>
                    <a:pt x="4300" y="3613"/>
                    <a:pt x="4321" y="3707"/>
                  </a:cubicBezTo>
                  <a:cubicBezTo>
                    <a:pt x="4349" y="3796"/>
                    <a:pt x="4376" y="3886"/>
                    <a:pt x="4404" y="3975"/>
                  </a:cubicBezTo>
                  <a:cubicBezTo>
                    <a:pt x="4439" y="4060"/>
                    <a:pt x="4473" y="4146"/>
                    <a:pt x="4508" y="4231"/>
                  </a:cubicBezTo>
                  <a:cubicBezTo>
                    <a:pt x="4546" y="4313"/>
                    <a:pt x="4583" y="4394"/>
                    <a:pt x="4621" y="4476"/>
                  </a:cubicBezTo>
                  <a:lnTo>
                    <a:pt x="4750" y="4708"/>
                  </a:lnTo>
                  <a:lnTo>
                    <a:pt x="4879" y="4934"/>
                  </a:lnTo>
                  <a:cubicBezTo>
                    <a:pt x="4892" y="4952"/>
                    <a:pt x="4904" y="4970"/>
                    <a:pt x="4917" y="4988"/>
                  </a:cubicBezTo>
                  <a:lnTo>
                    <a:pt x="4950" y="5054"/>
                  </a:lnTo>
                  <a:cubicBezTo>
                    <a:pt x="4965" y="5078"/>
                    <a:pt x="4981" y="5101"/>
                    <a:pt x="4996" y="5125"/>
                  </a:cubicBezTo>
                  <a:lnTo>
                    <a:pt x="5038" y="5200"/>
                  </a:lnTo>
                  <a:cubicBezTo>
                    <a:pt x="5056" y="5224"/>
                    <a:pt x="5074" y="5247"/>
                    <a:pt x="5092" y="5271"/>
                  </a:cubicBezTo>
                  <a:cubicBezTo>
                    <a:pt x="5113" y="5291"/>
                    <a:pt x="5133" y="5311"/>
                    <a:pt x="5154" y="5331"/>
                  </a:cubicBezTo>
                  <a:cubicBezTo>
                    <a:pt x="5179" y="5349"/>
                    <a:pt x="5204" y="5366"/>
                    <a:pt x="5229" y="5384"/>
                  </a:cubicBezTo>
                  <a:lnTo>
                    <a:pt x="5313" y="5423"/>
                  </a:lnTo>
                  <a:lnTo>
                    <a:pt x="5413" y="5438"/>
                  </a:lnTo>
                  <a:lnTo>
                    <a:pt x="5517" y="5435"/>
                  </a:lnTo>
                  <a:lnTo>
                    <a:pt x="5704" y="5390"/>
                  </a:lnTo>
                  <a:lnTo>
                    <a:pt x="5871" y="5316"/>
                  </a:lnTo>
                  <a:lnTo>
                    <a:pt x="6033" y="5223"/>
                  </a:lnTo>
                  <a:lnTo>
                    <a:pt x="6167" y="5113"/>
                  </a:lnTo>
                  <a:lnTo>
                    <a:pt x="6296" y="4994"/>
                  </a:lnTo>
                  <a:cubicBezTo>
                    <a:pt x="6336" y="4952"/>
                    <a:pt x="6377" y="4911"/>
                    <a:pt x="6417" y="4869"/>
                  </a:cubicBezTo>
                  <a:lnTo>
                    <a:pt x="6525" y="4750"/>
                  </a:lnTo>
                  <a:cubicBezTo>
                    <a:pt x="6556" y="4712"/>
                    <a:pt x="6586" y="4674"/>
                    <a:pt x="6617" y="4636"/>
                  </a:cubicBezTo>
                  <a:lnTo>
                    <a:pt x="6821" y="4377"/>
                  </a:lnTo>
                  <a:lnTo>
                    <a:pt x="7017" y="4085"/>
                  </a:lnTo>
                  <a:lnTo>
                    <a:pt x="7213" y="3766"/>
                  </a:lnTo>
                  <a:lnTo>
                    <a:pt x="7396" y="3418"/>
                  </a:lnTo>
                  <a:cubicBezTo>
                    <a:pt x="7452" y="3296"/>
                    <a:pt x="7507" y="3173"/>
                    <a:pt x="7563" y="3051"/>
                  </a:cubicBezTo>
                  <a:lnTo>
                    <a:pt x="7713" y="2661"/>
                  </a:lnTo>
                  <a:cubicBezTo>
                    <a:pt x="7759" y="2525"/>
                    <a:pt x="7804" y="2389"/>
                    <a:pt x="7850" y="2253"/>
                  </a:cubicBezTo>
                  <a:cubicBezTo>
                    <a:pt x="7883" y="2112"/>
                    <a:pt x="7917" y="1971"/>
                    <a:pt x="7950" y="1830"/>
                  </a:cubicBezTo>
                  <a:cubicBezTo>
                    <a:pt x="7975" y="1686"/>
                    <a:pt x="8000" y="1541"/>
                    <a:pt x="8025" y="1397"/>
                  </a:cubicBezTo>
                  <a:cubicBezTo>
                    <a:pt x="8040" y="1249"/>
                    <a:pt x="8056" y="1102"/>
                    <a:pt x="8071" y="954"/>
                  </a:cubicBezTo>
                  <a:cubicBezTo>
                    <a:pt x="8083" y="961"/>
                    <a:pt x="8096" y="967"/>
                    <a:pt x="8108" y="974"/>
                  </a:cubicBezTo>
                  <a:lnTo>
                    <a:pt x="8138" y="1025"/>
                  </a:lnTo>
                  <a:cubicBezTo>
                    <a:pt x="8146" y="1050"/>
                    <a:pt x="8155" y="1075"/>
                    <a:pt x="8163" y="1100"/>
                  </a:cubicBezTo>
                  <a:cubicBezTo>
                    <a:pt x="8167" y="1133"/>
                    <a:pt x="8171" y="1165"/>
                    <a:pt x="8175" y="1198"/>
                  </a:cubicBezTo>
                  <a:cubicBezTo>
                    <a:pt x="8178" y="1236"/>
                    <a:pt x="8180" y="1273"/>
                    <a:pt x="8183" y="1311"/>
                  </a:cubicBezTo>
                  <a:lnTo>
                    <a:pt x="8183" y="1442"/>
                  </a:lnTo>
                  <a:lnTo>
                    <a:pt x="8183" y="1582"/>
                  </a:lnTo>
                  <a:cubicBezTo>
                    <a:pt x="8180" y="1633"/>
                    <a:pt x="8178" y="1683"/>
                    <a:pt x="8175" y="1734"/>
                  </a:cubicBezTo>
                  <a:cubicBezTo>
                    <a:pt x="8171" y="1786"/>
                    <a:pt x="8167" y="1837"/>
                    <a:pt x="8163" y="1889"/>
                  </a:cubicBezTo>
                  <a:cubicBezTo>
                    <a:pt x="8157" y="1942"/>
                    <a:pt x="8152" y="1994"/>
                    <a:pt x="8146" y="2047"/>
                  </a:cubicBezTo>
                  <a:cubicBezTo>
                    <a:pt x="8138" y="2100"/>
                    <a:pt x="8129" y="2152"/>
                    <a:pt x="8121" y="2205"/>
                  </a:cubicBezTo>
                  <a:cubicBezTo>
                    <a:pt x="8117" y="2256"/>
                    <a:pt x="8112" y="2306"/>
                    <a:pt x="8108" y="2357"/>
                  </a:cubicBezTo>
                  <a:cubicBezTo>
                    <a:pt x="8100" y="2404"/>
                    <a:pt x="8091" y="2450"/>
                    <a:pt x="8083" y="2497"/>
                  </a:cubicBezTo>
                  <a:cubicBezTo>
                    <a:pt x="8076" y="2541"/>
                    <a:pt x="8070" y="2584"/>
                    <a:pt x="8063" y="2628"/>
                  </a:cubicBezTo>
                  <a:cubicBezTo>
                    <a:pt x="8055" y="2666"/>
                    <a:pt x="8046" y="2703"/>
                    <a:pt x="8038" y="2741"/>
                  </a:cubicBezTo>
                  <a:lnTo>
                    <a:pt x="8017" y="2834"/>
                  </a:lnTo>
                  <a:cubicBezTo>
                    <a:pt x="8011" y="2859"/>
                    <a:pt x="8006" y="2883"/>
                    <a:pt x="8000" y="2908"/>
                  </a:cubicBezTo>
                  <a:lnTo>
                    <a:pt x="7700" y="3754"/>
                  </a:lnTo>
                  <a:lnTo>
                    <a:pt x="7942" y="3737"/>
                  </a:lnTo>
                  <a:lnTo>
                    <a:pt x="8167" y="3695"/>
                  </a:lnTo>
                  <a:lnTo>
                    <a:pt x="8379" y="3635"/>
                  </a:lnTo>
                  <a:lnTo>
                    <a:pt x="8583" y="3558"/>
                  </a:lnTo>
                  <a:lnTo>
                    <a:pt x="8767" y="3471"/>
                  </a:lnTo>
                  <a:lnTo>
                    <a:pt x="8933" y="3376"/>
                  </a:lnTo>
                  <a:lnTo>
                    <a:pt x="9092" y="3278"/>
                  </a:lnTo>
                  <a:lnTo>
                    <a:pt x="9238" y="3185"/>
                  </a:lnTo>
                  <a:lnTo>
                    <a:pt x="9250" y="3230"/>
                  </a:lnTo>
                  <a:cubicBezTo>
                    <a:pt x="9206" y="3279"/>
                    <a:pt x="9161" y="3327"/>
                    <a:pt x="9117" y="3376"/>
                  </a:cubicBezTo>
                  <a:cubicBezTo>
                    <a:pt x="9063" y="3423"/>
                    <a:pt x="9008" y="3469"/>
                    <a:pt x="8954" y="3516"/>
                  </a:cubicBezTo>
                  <a:lnTo>
                    <a:pt x="8758" y="3641"/>
                  </a:lnTo>
                  <a:lnTo>
                    <a:pt x="8538" y="3754"/>
                  </a:lnTo>
                  <a:lnTo>
                    <a:pt x="8304" y="3856"/>
                  </a:lnTo>
                  <a:lnTo>
                    <a:pt x="8054" y="3945"/>
                  </a:lnTo>
                  <a:lnTo>
                    <a:pt x="7796" y="4014"/>
                  </a:lnTo>
                  <a:lnTo>
                    <a:pt x="7533" y="4064"/>
                  </a:lnTo>
                  <a:lnTo>
                    <a:pt x="7479" y="4184"/>
                  </a:lnTo>
                  <a:cubicBezTo>
                    <a:pt x="7454" y="4231"/>
                    <a:pt x="7429" y="4277"/>
                    <a:pt x="7404" y="4324"/>
                  </a:cubicBezTo>
                  <a:lnTo>
                    <a:pt x="7321" y="4470"/>
                  </a:lnTo>
                  <a:lnTo>
                    <a:pt x="7213" y="4628"/>
                  </a:lnTo>
                  <a:cubicBezTo>
                    <a:pt x="7175" y="4683"/>
                    <a:pt x="7138" y="4739"/>
                    <a:pt x="7100" y="4794"/>
                  </a:cubicBezTo>
                  <a:cubicBezTo>
                    <a:pt x="7060" y="4849"/>
                    <a:pt x="7019" y="4903"/>
                    <a:pt x="6979" y="4958"/>
                  </a:cubicBezTo>
                  <a:lnTo>
                    <a:pt x="6850" y="5113"/>
                  </a:lnTo>
                  <a:lnTo>
                    <a:pt x="6721" y="5265"/>
                  </a:lnTo>
                  <a:cubicBezTo>
                    <a:pt x="6681" y="5312"/>
                    <a:pt x="6640" y="5358"/>
                    <a:pt x="6600" y="5405"/>
                  </a:cubicBezTo>
                  <a:lnTo>
                    <a:pt x="6471" y="5530"/>
                  </a:lnTo>
                  <a:lnTo>
                    <a:pt x="6358" y="5641"/>
                  </a:lnTo>
                  <a:lnTo>
                    <a:pt x="6250" y="5721"/>
                  </a:lnTo>
                  <a:cubicBezTo>
                    <a:pt x="6256" y="5741"/>
                    <a:pt x="6261" y="5761"/>
                    <a:pt x="6267" y="5781"/>
                  </a:cubicBezTo>
                  <a:cubicBezTo>
                    <a:pt x="6277" y="5785"/>
                    <a:pt x="6286" y="5789"/>
                    <a:pt x="6296" y="5793"/>
                  </a:cubicBezTo>
                  <a:lnTo>
                    <a:pt x="6479" y="5754"/>
                  </a:lnTo>
                  <a:lnTo>
                    <a:pt x="6663" y="5736"/>
                  </a:lnTo>
                  <a:lnTo>
                    <a:pt x="6858" y="5736"/>
                  </a:lnTo>
                  <a:lnTo>
                    <a:pt x="7046" y="5742"/>
                  </a:lnTo>
                  <a:lnTo>
                    <a:pt x="7246" y="5748"/>
                  </a:lnTo>
                  <a:lnTo>
                    <a:pt x="7425" y="5748"/>
                  </a:lnTo>
                  <a:lnTo>
                    <a:pt x="7600" y="5733"/>
                  </a:lnTo>
                  <a:lnTo>
                    <a:pt x="7950" y="5673"/>
                  </a:lnTo>
                  <a:lnTo>
                    <a:pt x="8275" y="5596"/>
                  </a:lnTo>
                  <a:lnTo>
                    <a:pt x="8579" y="5504"/>
                  </a:lnTo>
                  <a:lnTo>
                    <a:pt x="8858" y="5390"/>
                  </a:lnTo>
                  <a:lnTo>
                    <a:pt x="9117" y="5265"/>
                  </a:lnTo>
                  <a:lnTo>
                    <a:pt x="9350" y="5119"/>
                  </a:lnTo>
                  <a:lnTo>
                    <a:pt x="9563" y="4967"/>
                  </a:lnTo>
                  <a:lnTo>
                    <a:pt x="9758" y="4794"/>
                  </a:lnTo>
                  <a:lnTo>
                    <a:pt x="9933" y="4610"/>
                  </a:lnTo>
                  <a:cubicBezTo>
                    <a:pt x="9955" y="4623"/>
                    <a:pt x="9978" y="4635"/>
                    <a:pt x="10000" y="4648"/>
                  </a:cubicBezTo>
                  <a:lnTo>
                    <a:pt x="10000" y="4660"/>
                  </a:lnTo>
                  <a:cubicBezTo>
                    <a:pt x="9968" y="4716"/>
                    <a:pt x="9936" y="4771"/>
                    <a:pt x="9904" y="4827"/>
                  </a:cubicBezTo>
                  <a:lnTo>
                    <a:pt x="9767" y="5000"/>
                  </a:lnTo>
                  <a:lnTo>
                    <a:pt x="9600" y="5173"/>
                  </a:lnTo>
                  <a:lnTo>
                    <a:pt x="9404" y="5343"/>
                  </a:lnTo>
                  <a:lnTo>
                    <a:pt x="9183" y="5504"/>
                  </a:lnTo>
                  <a:lnTo>
                    <a:pt x="8950" y="5662"/>
                  </a:lnTo>
                  <a:lnTo>
                    <a:pt x="8704" y="5802"/>
                  </a:lnTo>
                  <a:lnTo>
                    <a:pt x="8463" y="5927"/>
                  </a:lnTo>
                  <a:lnTo>
                    <a:pt x="8229" y="6025"/>
                  </a:lnTo>
                  <a:lnTo>
                    <a:pt x="8000" y="6105"/>
                  </a:lnTo>
                  <a:lnTo>
                    <a:pt x="7879" y="6132"/>
                  </a:lnTo>
                  <a:lnTo>
                    <a:pt x="7729" y="6153"/>
                  </a:lnTo>
                  <a:lnTo>
                    <a:pt x="7563" y="6177"/>
                  </a:lnTo>
                  <a:lnTo>
                    <a:pt x="7388" y="6198"/>
                  </a:lnTo>
                  <a:lnTo>
                    <a:pt x="7204" y="6219"/>
                  </a:lnTo>
                  <a:lnTo>
                    <a:pt x="7017" y="6240"/>
                  </a:lnTo>
                  <a:lnTo>
                    <a:pt x="6842" y="6263"/>
                  </a:lnTo>
                  <a:lnTo>
                    <a:pt x="6675" y="6290"/>
                  </a:lnTo>
                  <a:lnTo>
                    <a:pt x="6517" y="6329"/>
                  </a:lnTo>
                  <a:lnTo>
                    <a:pt x="6388" y="6365"/>
                  </a:lnTo>
                  <a:cubicBezTo>
                    <a:pt x="6355" y="6382"/>
                    <a:pt x="6321" y="6398"/>
                    <a:pt x="6288" y="6415"/>
                  </a:cubicBezTo>
                  <a:lnTo>
                    <a:pt x="6213" y="6475"/>
                  </a:lnTo>
                  <a:cubicBezTo>
                    <a:pt x="6173" y="6533"/>
                    <a:pt x="6132" y="6590"/>
                    <a:pt x="6092" y="6648"/>
                  </a:cubicBezTo>
                  <a:cubicBezTo>
                    <a:pt x="6064" y="6711"/>
                    <a:pt x="6036" y="6773"/>
                    <a:pt x="6008" y="6836"/>
                  </a:cubicBezTo>
                  <a:cubicBezTo>
                    <a:pt x="5986" y="6901"/>
                    <a:pt x="5964" y="6967"/>
                    <a:pt x="5942" y="7032"/>
                  </a:cubicBezTo>
                  <a:cubicBezTo>
                    <a:pt x="5929" y="7099"/>
                    <a:pt x="5917" y="7165"/>
                    <a:pt x="5904" y="7232"/>
                  </a:cubicBezTo>
                  <a:cubicBezTo>
                    <a:pt x="5899" y="7302"/>
                    <a:pt x="5893" y="7373"/>
                    <a:pt x="5888" y="7443"/>
                  </a:cubicBezTo>
                  <a:cubicBezTo>
                    <a:pt x="5885" y="7514"/>
                    <a:pt x="5882" y="7584"/>
                    <a:pt x="5879" y="7655"/>
                  </a:cubicBezTo>
                  <a:cubicBezTo>
                    <a:pt x="5882" y="7726"/>
                    <a:pt x="5885" y="7796"/>
                    <a:pt x="5888" y="7867"/>
                  </a:cubicBezTo>
                  <a:cubicBezTo>
                    <a:pt x="5893" y="7939"/>
                    <a:pt x="5899" y="8012"/>
                    <a:pt x="5904" y="8084"/>
                  </a:cubicBezTo>
                  <a:cubicBezTo>
                    <a:pt x="5911" y="8156"/>
                    <a:pt x="5918" y="8227"/>
                    <a:pt x="5925" y="8299"/>
                  </a:cubicBezTo>
                  <a:cubicBezTo>
                    <a:pt x="5933" y="8369"/>
                    <a:pt x="5942" y="8440"/>
                    <a:pt x="5950" y="8510"/>
                  </a:cubicBezTo>
                  <a:cubicBezTo>
                    <a:pt x="5951" y="8613"/>
                    <a:pt x="5953" y="8717"/>
                    <a:pt x="5954" y="8820"/>
                  </a:cubicBezTo>
                  <a:cubicBezTo>
                    <a:pt x="5947" y="8923"/>
                    <a:pt x="5940" y="9027"/>
                    <a:pt x="5933" y="9130"/>
                  </a:cubicBezTo>
                  <a:cubicBezTo>
                    <a:pt x="5921" y="9229"/>
                    <a:pt x="5908" y="9329"/>
                    <a:pt x="5896" y="9428"/>
                  </a:cubicBezTo>
                  <a:cubicBezTo>
                    <a:pt x="5881" y="9525"/>
                    <a:pt x="5865" y="9623"/>
                    <a:pt x="5850" y="9720"/>
                  </a:cubicBezTo>
                  <a:cubicBezTo>
                    <a:pt x="5819" y="10051"/>
                    <a:pt x="5825" y="10355"/>
                    <a:pt x="5794" y="10686"/>
                  </a:cubicBezTo>
                  <a:lnTo>
                    <a:pt x="4117" y="10686"/>
                  </a:lnTo>
                  <a:lnTo>
                    <a:pt x="4309" y="10293"/>
                  </a:lnTo>
                  <a:lnTo>
                    <a:pt x="4546" y="9848"/>
                  </a:lnTo>
                  <a:cubicBezTo>
                    <a:pt x="4574" y="9794"/>
                    <a:pt x="4601" y="9741"/>
                    <a:pt x="4629" y="9687"/>
                  </a:cubicBezTo>
                  <a:cubicBezTo>
                    <a:pt x="4653" y="9627"/>
                    <a:pt x="4676" y="9568"/>
                    <a:pt x="4700" y="9508"/>
                  </a:cubicBezTo>
                  <a:cubicBezTo>
                    <a:pt x="4722" y="9442"/>
                    <a:pt x="4745" y="9375"/>
                    <a:pt x="4767" y="9309"/>
                  </a:cubicBezTo>
                  <a:cubicBezTo>
                    <a:pt x="4788" y="9238"/>
                    <a:pt x="4808" y="9168"/>
                    <a:pt x="4829" y="9097"/>
                  </a:cubicBezTo>
                  <a:cubicBezTo>
                    <a:pt x="4846" y="9021"/>
                    <a:pt x="4862" y="8944"/>
                    <a:pt x="4879" y="8868"/>
                  </a:cubicBezTo>
                  <a:cubicBezTo>
                    <a:pt x="4892" y="8790"/>
                    <a:pt x="4904" y="8713"/>
                    <a:pt x="4917" y="8635"/>
                  </a:cubicBezTo>
                  <a:cubicBezTo>
                    <a:pt x="4929" y="8554"/>
                    <a:pt x="4942" y="8472"/>
                    <a:pt x="4954" y="8391"/>
                  </a:cubicBezTo>
                  <a:cubicBezTo>
                    <a:pt x="4962" y="8309"/>
                    <a:pt x="4971" y="8226"/>
                    <a:pt x="4979" y="8144"/>
                  </a:cubicBezTo>
                  <a:cubicBezTo>
                    <a:pt x="4986" y="8058"/>
                    <a:pt x="4993" y="7973"/>
                    <a:pt x="5000" y="7887"/>
                  </a:cubicBezTo>
                  <a:lnTo>
                    <a:pt x="5000" y="7634"/>
                  </a:lnTo>
                  <a:lnTo>
                    <a:pt x="5000" y="7384"/>
                  </a:lnTo>
                  <a:cubicBezTo>
                    <a:pt x="4993" y="7300"/>
                    <a:pt x="4986" y="7217"/>
                    <a:pt x="4979" y="7133"/>
                  </a:cubicBezTo>
                  <a:cubicBezTo>
                    <a:pt x="4969" y="7053"/>
                    <a:pt x="4960" y="6972"/>
                    <a:pt x="4950" y="6892"/>
                  </a:cubicBezTo>
                  <a:cubicBezTo>
                    <a:pt x="4938" y="6814"/>
                    <a:pt x="4925" y="6735"/>
                    <a:pt x="4913" y="6657"/>
                  </a:cubicBezTo>
                  <a:cubicBezTo>
                    <a:pt x="4895" y="6581"/>
                    <a:pt x="4876" y="6506"/>
                    <a:pt x="4858" y="6430"/>
                  </a:cubicBezTo>
                  <a:cubicBezTo>
                    <a:pt x="4833" y="6360"/>
                    <a:pt x="4808" y="6289"/>
                    <a:pt x="4783" y="6219"/>
                  </a:cubicBezTo>
                  <a:cubicBezTo>
                    <a:pt x="4755" y="6152"/>
                    <a:pt x="4728" y="6086"/>
                    <a:pt x="4700" y="6019"/>
                  </a:cubicBezTo>
                  <a:cubicBezTo>
                    <a:pt x="4667" y="5959"/>
                    <a:pt x="4633" y="5900"/>
                    <a:pt x="4600" y="5840"/>
                  </a:cubicBezTo>
                  <a:cubicBezTo>
                    <a:pt x="4563" y="5787"/>
                    <a:pt x="4525" y="5735"/>
                    <a:pt x="4488" y="5682"/>
                  </a:cubicBezTo>
                  <a:cubicBezTo>
                    <a:pt x="4445" y="5635"/>
                    <a:pt x="4401" y="5589"/>
                    <a:pt x="4358" y="5542"/>
                  </a:cubicBezTo>
                  <a:cubicBezTo>
                    <a:pt x="4310" y="5504"/>
                    <a:pt x="4261" y="5467"/>
                    <a:pt x="4213" y="5429"/>
                  </a:cubicBezTo>
                  <a:lnTo>
                    <a:pt x="4046" y="5343"/>
                  </a:lnTo>
                  <a:lnTo>
                    <a:pt x="3904" y="5292"/>
                  </a:lnTo>
                  <a:lnTo>
                    <a:pt x="3746" y="5271"/>
                  </a:lnTo>
                  <a:lnTo>
                    <a:pt x="3583" y="5271"/>
                  </a:lnTo>
                  <a:lnTo>
                    <a:pt x="3413" y="5286"/>
                  </a:lnTo>
                  <a:lnTo>
                    <a:pt x="3246" y="5310"/>
                  </a:lnTo>
                  <a:lnTo>
                    <a:pt x="3079" y="5343"/>
                  </a:lnTo>
                  <a:lnTo>
                    <a:pt x="2913" y="5369"/>
                  </a:lnTo>
                  <a:lnTo>
                    <a:pt x="2750" y="5396"/>
                  </a:lnTo>
                  <a:lnTo>
                    <a:pt x="2600" y="5411"/>
                  </a:lnTo>
                  <a:lnTo>
                    <a:pt x="2258" y="5423"/>
                  </a:lnTo>
                  <a:lnTo>
                    <a:pt x="1925" y="5411"/>
                  </a:lnTo>
                  <a:lnTo>
                    <a:pt x="1617" y="5384"/>
                  </a:lnTo>
                  <a:lnTo>
                    <a:pt x="1321" y="5346"/>
                  </a:lnTo>
                  <a:lnTo>
                    <a:pt x="1033" y="5298"/>
                  </a:lnTo>
                  <a:lnTo>
                    <a:pt x="758" y="5250"/>
                  </a:lnTo>
                  <a:lnTo>
                    <a:pt x="500" y="5197"/>
                  </a:lnTo>
                  <a:cubicBezTo>
                    <a:pt x="506" y="5177"/>
                    <a:pt x="511" y="5157"/>
                    <a:pt x="517" y="5137"/>
                  </a:cubicBezTo>
                  <a:lnTo>
                    <a:pt x="871" y="5173"/>
                  </a:lnTo>
                  <a:lnTo>
                    <a:pt x="1221" y="5197"/>
                  </a:lnTo>
                  <a:lnTo>
                    <a:pt x="1563" y="5206"/>
                  </a:lnTo>
                  <a:lnTo>
                    <a:pt x="1896" y="5197"/>
                  </a:lnTo>
                  <a:lnTo>
                    <a:pt x="2221" y="5164"/>
                  </a:lnTo>
                  <a:lnTo>
                    <a:pt x="2538" y="5113"/>
                  </a:lnTo>
                  <a:lnTo>
                    <a:pt x="2842" y="5045"/>
                  </a:lnTo>
                  <a:lnTo>
                    <a:pt x="3129" y="4946"/>
                  </a:lnTo>
                  <a:lnTo>
                    <a:pt x="3500" y="4815"/>
                  </a:lnTo>
                  <a:lnTo>
                    <a:pt x="2821" y="4389"/>
                  </a:lnTo>
                  <a:lnTo>
                    <a:pt x="2213" y="3912"/>
                  </a:lnTo>
                  <a:lnTo>
                    <a:pt x="1879" y="3939"/>
                  </a:lnTo>
                  <a:lnTo>
                    <a:pt x="1554" y="3939"/>
                  </a:lnTo>
                  <a:lnTo>
                    <a:pt x="1258" y="3912"/>
                  </a:lnTo>
                  <a:lnTo>
                    <a:pt x="979" y="3856"/>
                  </a:lnTo>
                  <a:lnTo>
                    <a:pt x="721" y="3775"/>
                  </a:lnTo>
                  <a:lnTo>
                    <a:pt x="496" y="3674"/>
                  </a:lnTo>
                  <a:lnTo>
                    <a:pt x="296" y="3549"/>
                  </a:lnTo>
                  <a:lnTo>
                    <a:pt x="129" y="3403"/>
                  </a:lnTo>
                  <a:lnTo>
                    <a:pt x="0" y="3245"/>
                  </a:lnTo>
                  <a:cubicBezTo>
                    <a:pt x="6" y="3236"/>
                    <a:pt x="11" y="3227"/>
                    <a:pt x="17" y="3218"/>
                  </a:cubicBezTo>
                  <a:lnTo>
                    <a:pt x="71" y="3245"/>
                  </a:lnTo>
                  <a:cubicBezTo>
                    <a:pt x="93" y="3280"/>
                    <a:pt x="116" y="3314"/>
                    <a:pt x="138" y="3349"/>
                  </a:cubicBezTo>
                  <a:lnTo>
                    <a:pt x="246" y="3439"/>
                  </a:lnTo>
                  <a:cubicBezTo>
                    <a:pt x="290" y="3469"/>
                    <a:pt x="335" y="3498"/>
                    <a:pt x="379" y="3528"/>
                  </a:cubicBezTo>
                  <a:lnTo>
                    <a:pt x="538" y="3597"/>
                  </a:lnTo>
                  <a:lnTo>
                    <a:pt x="721" y="3656"/>
                  </a:lnTo>
                  <a:lnTo>
                    <a:pt x="913" y="3701"/>
                  </a:lnTo>
                  <a:lnTo>
                    <a:pt x="1117" y="3728"/>
                  </a:lnTo>
                  <a:lnTo>
                    <a:pt x="1329" y="3737"/>
                  </a:lnTo>
                  <a:lnTo>
                    <a:pt x="1533" y="3734"/>
                  </a:lnTo>
                  <a:lnTo>
                    <a:pt x="1646" y="3722"/>
                  </a:lnTo>
                  <a:lnTo>
                    <a:pt x="1746" y="3722"/>
                  </a:lnTo>
                  <a:lnTo>
                    <a:pt x="1833" y="3710"/>
                  </a:lnTo>
                  <a:lnTo>
                    <a:pt x="1917" y="3695"/>
                  </a:lnTo>
                  <a:lnTo>
                    <a:pt x="1988" y="3662"/>
                  </a:lnTo>
                  <a:cubicBezTo>
                    <a:pt x="1921" y="3572"/>
                    <a:pt x="1855" y="3481"/>
                    <a:pt x="1788" y="3391"/>
                  </a:cubicBezTo>
                  <a:lnTo>
                    <a:pt x="1617" y="3126"/>
                  </a:lnTo>
                  <a:lnTo>
                    <a:pt x="1454" y="2849"/>
                  </a:lnTo>
                  <a:lnTo>
                    <a:pt x="1313" y="2563"/>
                  </a:lnTo>
                  <a:lnTo>
                    <a:pt x="1175" y="2253"/>
                  </a:lnTo>
                  <a:lnTo>
                    <a:pt x="1046" y="1919"/>
                  </a:lnTo>
                  <a:cubicBezTo>
                    <a:pt x="1042" y="1899"/>
                    <a:pt x="1037" y="1879"/>
                    <a:pt x="1033" y="1859"/>
                  </a:cubicBezTo>
                  <a:cubicBezTo>
                    <a:pt x="1022" y="1831"/>
                    <a:pt x="1011" y="1804"/>
                    <a:pt x="1000" y="1776"/>
                  </a:cubicBezTo>
                  <a:cubicBezTo>
                    <a:pt x="993" y="1745"/>
                    <a:pt x="986" y="1715"/>
                    <a:pt x="979" y="1684"/>
                  </a:cubicBezTo>
                  <a:cubicBezTo>
                    <a:pt x="969" y="1653"/>
                    <a:pt x="960" y="1622"/>
                    <a:pt x="950" y="1591"/>
                  </a:cubicBezTo>
                  <a:cubicBezTo>
                    <a:pt x="942" y="1557"/>
                    <a:pt x="933" y="1524"/>
                    <a:pt x="925" y="1490"/>
                  </a:cubicBezTo>
                  <a:cubicBezTo>
                    <a:pt x="922" y="1459"/>
                    <a:pt x="920" y="1428"/>
                    <a:pt x="917" y="1397"/>
                  </a:cubicBezTo>
                  <a:lnTo>
                    <a:pt x="917" y="1311"/>
                  </a:lnTo>
                  <a:cubicBezTo>
                    <a:pt x="922" y="1285"/>
                    <a:pt x="928" y="1260"/>
                    <a:pt x="933" y="1234"/>
                  </a:cubicBezTo>
                  <a:lnTo>
                    <a:pt x="963" y="1180"/>
                  </a:lnTo>
                  <a:lnTo>
                    <a:pt x="1000" y="1192"/>
                  </a:lnTo>
                  <a:cubicBezTo>
                    <a:pt x="1011" y="1293"/>
                    <a:pt x="1022" y="1395"/>
                    <a:pt x="1033" y="1496"/>
                  </a:cubicBezTo>
                  <a:cubicBezTo>
                    <a:pt x="1058" y="1597"/>
                    <a:pt x="1083" y="1699"/>
                    <a:pt x="1108" y="1800"/>
                  </a:cubicBezTo>
                  <a:cubicBezTo>
                    <a:pt x="1146" y="1899"/>
                    <a:pt x="1183" y="1999"/>
                    <a:pt x="1221" y="2098"/>
                  </a:cubicBezTo>
                  <a:cubicBezTo>
                    <a:pt x="1267" y="2189"/>
                    <a:pt x="1312" y="2281"/>
                    <a:pt x="1358" y="2372"/>
                  </a:cubicBezTo>
                  <a:lnTo>
                    <a:pt x="1508" y="2628"/>
                  </a:lnTo>
                  <a:lnTo>
                    <a:pt x="1646" y="2795"/>
                  </a:lnTo>
                  <a:cubicBezTo>
                    <a:pt x="1640" y="2797"/>
                    <a:pt x="1635" y="2799"/>
                    <a:pt x="1629" y="2801"/>
                  </a:cubicBezTo>
                  <a:lnTo>
                    <a:pt x="1629" y="2807"/>
                  </a:lnTo>
                  <a:lnTo>
                    <a:pt x="1638" y="2813"/>
                  </a:lnTo>
                  <a:cubicBezTo>
                    <a:pt x="1641" y="2814"/>
                    <a:pt x="1643" y="2815"/>
                    <a:pt x="1646" y="2816"/>
                  </a:cubicBezTo>
                  <a:cubicBezTo>
                    <a:pt x="1652" y="2818"/>
                    <a:pt x="1657" y="2820"/>
                    <a:pt x="1663" y="2822"/>
                  </a:cubicBezTo>
                  <a:cubicBezTo>
                    <a:pt x="1664" y="2826"/>
                    <a:pt x="1666" y="2830"/>
                    <a:pt x="1667" y="2834"/>
                  </a:cubicBezTo>
                  <a:cubicBezTo>
                    <a:pt x="1670" y="2836"/>
                    <a:pt x="1672" y="2838"/>
                    <a:pt x="1675" y="2840"/>
                  </a:cubicBezTo>
                  <a:cubicBezTo>
                    <a:pt x="1678" y="2843"/>
                    <a:pt x="1680" y="2846"/>
                    <a:pt x="1683" y="2849"/>
                  </a:cubicBezTo>
                  <a:lnTo>
                    <a:pt x="1683" y="2843"/>
                  </a:lnTo>
                  <a:cubicBezTo>
                    <a:pt x="1680" y="2842"/>
                    <a:pt x="1678" y="2841"/>
                    <a:pt x="1675" y="2840"/>
                  </a:cubicBezTo>
                  <a:lnTo>
                    <a:pt x="1675" y="2840"/>
                  </a:lnTo>
                  <a:cubicBezTo>
                    <a:pt x="1665" y="2825"/>
                    <a:pt x="1656" y="2810"/>
                    <a:pt x="1646" y="2795"/>
                  </a:cubicBezTo>
                  <a:lnTo>
                    <a:pt x="1746" y="2741"/>
                  </a:lnTo>
                  <a:cubicBezTo>
                    <a:pt x="1778" y="2710"/>
                    <a:pt x="1810" y="2680"/>
                    <a:pt x="1842" y="2649"/>
                  </a:cubicBezTo>
                  <a:cubicBezTo>
                    <a:pt x="1872" y="2613"/>
                    <a:pt x="1903" y="2578"/>
                    <a:pt x="1933" y="2542"/>
                  </a:cubicBezTo>
                  <a:cubicBezTo>
                    <a:pt x="1961" y="2498"/>
                    <a:pt x="1989" y="2455"/>
                    <a:pt x="2017" y="2411"/>
                  </a:cubicBezTo>
                  <a:cubicBezTo>
                    <a:pt x="2042" y="2362"/>
                    <a:pt x="2067" y="2314"/>
                    <a:pt x="2092" y="2265"/>
                  </a:cubicBezTo>
                  <a:cubicBezTo>
                    <a:pt x="2116" y="2214"/>
                    <a:pt x="2139" y="2164"/>
                    <a:pt x="2163" y="2113"/>
                  </a:cubicBezTo>
                  <a:cubicBezTo>
                    <a:pt x="2182" y="2060"/>
                    <a:pt x="2202" y="2008"/>
                    <a:pt x="2221" y="1955"/>
                  </a:cubicBezTo>
                  <a:cubicBezTo>
                    <a:pt x="2239" y="1904"/>
                    <a:pt x="2257" y="1854"/>
                    <a:pt x="2275" y="1803"/>
                  </a:cubicBezTo>
                  <a:cubicBezTo>
                    <a:pt x="2290" y="1754"/>
                    <a:pt x="2306" y="1706"/>
                    <a:pt x="2321" y="1657"/>
                  </a:cubicBezTo>
                  <a:cubicBezTo>
                    <a:pt x="2324" y="1722"/>
                    <a:pt x="2326" y="1788"/>
                    <a:pt x="2329" y="1853"/>
                  </a:cubicBezTo>
                  <a:cubicBezTo>
                    <a:pt x="2326" y="1913"/>
                    <a:pt x="2324" y="1972"/>
                    <a:pt x="2321" y="2032"/>
                  </a:cubicBezTo>
                  <a:cubicBezTo>
                    <a:pt x="2308" y="2088"/>
                    <a:pt x="2296" y="2143"/>
                    <a:pt x="2283" y="2199"/>
                  </a:cubicBezTo>
                  <a:cubicBezTo>
                    <a:pt x="2265" y="2255"/>
                    <a:pt x="2247" y="2310"/>
                    <a:pt x="2229" y="2366"/>
                  </a:cubicBezTo>
                  <a:cubicBezTo>
                    <a:pt x="2204" y="2419"/>
                    <a:pt x="2179" y="2471"/>
                    <a:pt x="2154" y="2524"/>
                  </a:cubicBezTo>
                  <a:lnTo>
                    <a:pt x="2046" y="2682"/>
                  </a:lnTo>
                  <a:lnTo>
                    <a:pt x="1796" y="3027"/>
                  </a:lnTo>
                  <a:lnTo>
                    <a:pt x="2054" y="3305"/>
                  </a:lnTo>
                  <a:lnTo>
                    <a:pt x="2333" y="3564"/>
                  </a:lnTo>
                  <a:lnTo>
                    <a:pt x="2638" y="3808"/>
                  </a:lnTo>
                  <a:lnTo>
                    <a:pt x="2963" y="4032"/>
                  </a:lnTo>
                  <a:lnTo>
                    <a:pt x="4129" y="4610"/>
                  </a:lnTo>
                  <a:cubicBezTo>
                    <a:pt x="4142" y="4603"/>
                    <a:pt x="4154" y="4596"/>
                    <a:pt x="4167" y="4589"/>
                  </a:cubicBezTo>
                  <a:cubicBezTo>
                    <a:pt x="4135" y="4504"/>
                    <a:pt x="4103" y="4418"/>
                    <a:pt x="4071" y="4333"/>
                  </a:cubicBezTo>
                  <a:cubicBezTo>
                    <a:pt x="4046" y="4241"/>
                    <a:pt x="4021" y="4150"/>
                    <a:pt x="3996" y="4058"/>
                  </a:cubicBezTo>
                  <a:cubicBezTo>
                    <a:pt x="3975" y="3959"/>
                    <a:pt x="3954" y="3859"/>
                    <a:pt x="3933" y="3760"/>
                  </a:cubicBezTo>
                  <a:cubicBezTo>
                    <a:pt x="3923" y="3659"/>
                    <a:pt x="3914" y="3557"/>
                    <a:pt x="3904" y="3456"/>
                  </a:cubicBezTo>
                  <a:cubicBezTo>
                    <a:pt x="3896" y="3350"/>
                    <a:pt x="3887" y="3244"/>
                    <a:pt x="3879" y="3138"/>
                  </a:cubicBezTo>
                  <a:lnTo>
                    <a:pt x="3879" y="2813"/>
                  </a:lnTo>
                  <a:cubicBezTo>
                    <a:pt x="3885" y="2704"/>
                    <a:pt x="3890" y="2594"/>
                    <a:pt x="3896" y="2485"/>
                  </a:cubicBezTo>
                  <a:cubicBezTo>
                    <a:pt x="3908" y="2377"/>
                    <a:pt x="3921" y="2268"/>
                    <a:pt x="3933" y="2160"/>
                  </a:cubicBezTo>
                  <a:cubicBezTo>
                    <a:pt x="3951" y="2052"/>
                    <a:pt x="3970" y="1944"/>
                    <a:pt x="3988" y="1836"/>
                  </a:cubicBezTo>
                  <a:cubicBezTo>
                    <a:pt x="4007" y="1732"/>
                    <a:pt x="4027" y="1627"/>
                    <a:pt x="4046" y="1523"/>
                  </a:cubicBezTo>
                  <a:cubicBezTo>
                    <a:pt x="4074" y="1422"/>
                    <a:pt x="4101" y="1320"/>
                    <a:pt x="4129" y="1219"/>
                  </a:cubicBezTo>
                  <a:cubicBezTo>
                    <a:pt x="4162" y="1124"/>
                    <a:pt x="4196" y="1028"/>
                    <a:pt x="4229" y="933"/>
                  </a:cubicBezTo>
                  <a:cubicBezTo>
                    <a:pt x="4264" y="843"/>
                    <a:pt x="4298" y="752"/>
                    <a:pt x="4333" y="662"/>
                  </a:cubicBezTo>
                  <a:cubicBezTo>
                    <a:pt x="4373" y="580"/>
                    <a:pt x="4414" y="499"/>
                    <a:pt x="4454" y="417"/>
                  </a:cubicBezTo>
                  <a:lnTo>
                    <a:pt x="4583" y="194"/>
                  </a:lnTo>
                  <a:lnTo>
                    <a:pt x="47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1800"/>
            </a:p>
          </p:txBody>
        </p:sp>
        <p:sp>
          <p:nvSpPr>
            <p:cNvPr id="87" name="자유형: 도형 86">
              <a:extLst>
                <a:ext uri="{FF2B5EF4-FFF2-40B4-BE49-F238E27FC236}">
                  <a16:creationId xmlns="" xmlns:a16="http://schemas.microsoft.com/office/drawing/2014/main" id="{B4DE7614-0499-4FB3-9CE2-BAEB40DBE186}"/>
                </a:ext>
              </a:extLst>
            </p:cNvPr>
            <p:cNvSpPr/>
            <p:nvPr/>
          </p:nvSpPr>
          <p:spPr>
            <a:xfrm>
              <a:off x="4938560" y="1892856"/>
              <a:ext cx="495528" cy="331718"/>
            </a:xfrm>
            <a:custGeom>
              <a:avLst/>
              <a:gdLst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47531 w 915597"/>
                <a:gd name="connsiteY17" fmla="*/ 603222 h 617714"/>
                <a:gd name="connsiteX18" fmla="*/ 314688 w 915597"/>
                <a:gd name="connsiteY18" fmla="*/ 589618 h 617714"/>
                <a:gd name="connsiteX19" fmla="*/ 260180 w 915597"/>
                <a:gd name="connsiteY19" fmla="*/ 589618 h 617714"/>
                <a:gd name="connsiteX20" fmla="*/ 267044 w 915597"/>
                <a:gd name="connsiteY20" fmla="*/ 579439 h 617714"/>
                <a:gd name="connsiteX21" fmla="*/ 274832 w 915597"/>
                <a:gd name="connsiteY21" fmla="*/ 574188 h 617714"/>
                <a:gd name="connsiteX22" fmla="*/ 224262 w 915597"/>
                <a:gd name="connsiteY22" fmla="*/ 571410 h 617714"/>
                <a:gd name="connsiteX23" fmla="*/ 123625 w 915597"/>
                <a:gd name="connsiteY23" fmla="*/ 501053 h 617714"/>
                <a:gd name="connsiteX24" fmla="*/ 24269 w 915597"/>
                <a:gd name="connsiteY24" fmla="*/ 441178 h 617714"/>
                <a:gd name="connsiteX25" fmla="*/ 45499 w 915597"/>
                <a:gd name="connsiteY25" fmla="*/ 360357 h 617714"/>
                <a:gd name="connsiteX26" fmla="*/ 668 w 915597"/>
                <a:gd name="connsiteY26" fmla="*/ 277437 h 617714"/>
                <a:gd name="connsiteX27" fmla="*/ 82541 w 915597"/>
                <a:gd name="connsiteY27" fmla="*/ 203735 h 617714"/>
                <a:gd name="connsiteX28" fmla="*/ 83324 w 915597"/>
                <a:gd name="connsiteY28" fmla="*/ 201792 h 617714"/>
                <a:gd name="connsiteX29" fmla="*/ 83324 w 915597"/>
                <a:gd name="connsiteY29" fmla="*/ 201792 h 617714"/>
                <a:gd name="connsiteX30" fmla="*/ 119794 w 915597"/>
                <a:gd name="connsiteY30" fmla="*/ 95954 h 617714"/>
                <a:gd name="connsiteX31" fmla="*/ 297213 w 915597"/>
                <a:gd name="connsiteY31" fmla="*/ 71774 h 617714"/>
                <a:gd name="connsiteX32" fmla="*/ 297253 w 915597"/>
                <a:gd name="connsiteY32" fmla="*/ 71733 h 617714"/>
                <a:gd name="connsiteX33" fmla="*/ 332536 w 915597"/>
                <a:gd name="connsiteY33" fmla="*/ 35367 h 617714"/>
                <a:gd name="connsiteX34" fmla="*/ 476093 w 915597"/>
                <a:gd name="connsiteY34" fmla="*/ 46673 h 617714"/>
                <a:gd name="connsiteX35" fmla="*/ 476730 w 915597"/>
                <a:gd name="connsiteY35" fmla="*/ 45988 h 617714"/>
                <a:gd name="connsiteX36" fmla="*/ 504752 w 915597"/>
                <a:gd name="connsiteY36" fmla="*/ 15911 h 617714"/>
                <a:gd name="connsiteX37" fmla="*/ 545795 w 915597"/>
                <a:gd name="connsiteY37" fmla="*/ 838 h 617714"/>
                <a:gd name="connsiteX38" fmla="*/ 593827 w 915597"/>
                <a:gd name="connsiteY38" fmla="*/ 6306 h 617714"/>
                <a:gd name="connsiteX39" fmla="*/ 631126 w 915597"/>
                <a:gd name="connsiteY39" fmla="*/ 32407 h 617714"/>
                <a:gd name="connsiteX40" fmla="*/ 632239 w 915597"/>
                <a:gd name="connsiteY40" fmla="*/ 33186 h 617714"/>
                <a:gd name="connsiteX41" fmla="*/ 719381 w 915597"/>
                <a:gd name="connsiteY41" fmla="*/ 459 h 617714"/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14688 w 915597"/>
                <a:gd name="connsiteY17" fmla="*/ 589618 h 617714"/>
                <a:gd name="connsiteX18" fmla="*/ 260180 w 915597"/>
                <a:gd name="connsiteY18" fmla="*/ 589618 h 617714"/>
                <a:gd name="connsiteX19" fmla="*/ 267044 w 915597"/>
                <a:gd name="connsiteY19" fmla="*/ 579439 h 617714"/>
                <a:gd name="connsiteX20" fmla="*/ 274832 w 915597"/>
                <a:gd name="connsiteY20" fmla="*/ 574188 h 617714"/>
                <a:gd name="connsiteX21" fmla="*/ 224262 w 915597"/>
                <a:gd name="connsiteY21" fmla="*/ 571410 h 617714"/>
                <a:gd name="connsiteX22" fmla="*/ 123625 w 915597"/>
                <a:gd name="connsiteY22" fmla="*/ 501053 h 617714"/>
                <a:gd name="connsiteX23" fmla="*/ 24269 w 915597"/>
                <a:gd name="connsiteY23" fmla="*/ 441178 h 617714"/>
                <a:gd name="connsiteX24" fmla="*/ 45499 w 915597"/>
                <a:gd name="connsiteY24" fmla="*/ 360357 h 617714"/>
                <a:gd name="connsiteX25" fmla="*/ 668 w 915597"/>
                <a:gd name="connsiteY25" fmla="*/ 277437 h 617714"/>
                <a:gd name="connsiteX26" fmla="*/ 82541 w 915597"/>
                <a:gd name="connsiteY26" fmla="*/ 203735 h 617714"/>
                <a:gd name="connsiteX27" fmla="*/ 83324 w 915597"/>
                <a:gd name="connsiteY27" fmla="*/ 201792 h 617714"/>
                <a:gd name="connsiteX28" fmla="*/ 83324 w 915597"/>
                <a:gd name="connsiteY28" fmla="*/ 201792 h 617714"/>
                <a:gd name="connsiteX29" fmla="*/ 119794 w 915597"/>
                <a:gd name="connsiteY29" fmla="*/ 95954 h 617714"/>
                <a:gd name="connsiteX30" fmla="*/ 297213 w 915597"/>
                <a:gd name="connsiteY30" fmla="*/ 71774 h 617714"/>
                <a:gd name="connsiteX31" fmla="*/ 297253 w 915597"/>
                <a:gd name="connsiteY31" fmla="*/ 71733 h 617714"/>
                <a:gd name="connsiteX32" fmla="*/ 332536 w 915597"/>
                <a:gd name="connsiteY32" fmla="*/ 35367 h 617714"/>
                <a:gd name="connsiteX33" fmla="*/ 476093 w 915597"/>
                <a:gd name="connsiteY33" fmla="*/ 46673 h 617714"/>
                <a:gd name="connsiteX34" fmla="*/ 476730 w 915597"/>
                <a:gd name="connsiteY34" fmla="*/ 45988 h 617714"/>
                <a:gd name="connsiteX35" fmla="*/ 504752 w 915597"/>
                <a:gd name="connsiteY35" fmla="*/ 15911 h 617714"/>
                <a:gd name="connsiteX36" fmla="*/ 545795 w 915597"/>
                <a:gd name="connsiteY36" fmla="*/ 838 h 617714"/>
                <a:gd name="connsiteX37" fmla="*/ 593827 w 915597"/>
                <a:gd name="connsiteY37" fmla="*/ 6306 h 617714"/>
                <a:gd name="connsiteX38" fmla="*/ 631126 w 915597"/>
                <a:gd name="connsiteY38" fmla="*/ 32407 h 617714"/>
                <a:gd name="connsiteX39" fmla="*/ 632239 w 915597"/>
                <a:gd name="connsiteY39" fmla="*/ 33186 h 617714"/>
                <a:gd name="connsiteX40" fmla="*/ 719381 w 915597"/>
                <a:gd name="connsiteY40" fmla="*/ 459 h 617714"/>
                <a:gd name="connsiteX0" fmla="*/ 719381 w 915597"/>
                <a:gd name="connsiteY0" fmla="*/ 459 h 615539"/>
                <a:gd name="connsiteX1" fmla="*/ 751408 w 915597"/>
                <a:gd name="connsiteY1" fmla="*/ 7787 h 615539"/>
                <a:gd name="connsiteX2" fmla="*/ 811838 w 915597"/>
                <a:gd name="connsiteY2" fmla="*/ 77078 h 615539"/>
                <a:gd name="connsiteX3" fmla="*/ 812172 w 915597"/>
                <a:gd name="connsiteY3" fmla="*/ 77249 h 615539"/>
                <a:gd name="connsiteX4" fmla="*/ 859887 w 915597"/>
                <a:gd name="connsiteY4" fmla="*/ 101779 h 615539"/>
                <a:gd name="connsiteX5" fmla="*/ 889393 w 915597"/>
                <a:gd name="connsiteY5" fmla="*/ 144328 h 615539"/>
                <a:gd name="connsiteX6" fmla="*/ 885922 w 915597"/>
                <a:gd name="connsiteY6" fmla="*/ 217250 h 615539"/>
                <a:gd name="connsiteX7" fmla="*/ 911279 w 915597"/>
                <a:gd name="connsiteY7" fmla="*/ 328746 h 615539"/>
                <a:gd name="connsiteX8" fmla="*/ 792492 w 915597"/>
                <a:gd name="connsiteY8" fmla="*/ 426344 h 615539"/>
                <a:gd name="connsiteX9" fmla="*/ 749968 w 915597"/>
                <a:gd name="connsiteY9" fmla="*/ 509973 h 615539"/>
                <a:gd name="connsiteX10" fmla="*/ 605188 w 915597"/>
                <a:gd name="connsiteY10" fmla="*/ 520099 h 615539"/>
                <a:gd name="connsiteX11" fmla="*/ 501726 w 915597"/>
                <a:gd name="connsiteY11" fmla="*/ 609316 h 615539"/>
                <a:gd name="connsiteX12" fmla="*/ 349601 w 915597"/>
                <a:gd name="connsiteY12" fmla="*/ 554858 h 615539"/>
                <a:gd name="connsiteX13" fmla="*/ 313390 w 915597"/>
                <a:gd name="connsiteY13" fmla="*/ 566554 h 615539"/>
                <a:gd name="connsiteX14" fmla="*/ 323017 w 915597"/>
                <a:gd name="connsiteY14" fmla="*/ 568497 h 615539"/>
                <a:gd name="connsiteX15" fmla="*/ 354198 w 915597"/>
                <a:gd name="connsiteY15" fmla="*/ 615539 h 615539"/>
                <a:gd name="connsiteX16" fmla="*/ 314688 w 915597"/>
                <a:gd name="connsiteY16" fmla="*/ 589618 h 615539"/>
                <a:gd name="connsiteX17" fmla="*/ 260180 w 915597"/>
                <a:gd name="connsiteY17" fmla="*/ 589618 h 615539"/>
                <a:gd name="connsiteX18" fmla="*/ 267044 w 915597"/>
                <a:gd name="connsiteY18" fmla="*/ 579439 h 615539"/>
                <a:gd name="connsiteX19" fmla="*/ 274832 w 915597"/>
                <a:gd name="connsiteY19" fmla="*/ 574188 h 615539"/>
                <a:gd name="connsiteX20" fmla="*/ 224262 w 915597"/>
                <a:gd name="connsiteY20" fmla="*/ 571410 h 615539"/>
                <a:gd name="connsiteX21" fmla="*/ 123625 w 915597"/>
                <a:gd name="connsiteY21" fmla="*/ 501053 h 615539"/>
                <a:gd name="connsiteX22" fmla="*/ 24269 w 915597"/>
                <a:gd name="connsiteY22" fmla="*/ 441178 h 615539"/>
                <a:gd name="connsiteX23" fmla="*/ 45499 w 915597"/>
                <a:gd name="connsiteY23" fmla="*/ 360357 h 615539"/>
                <a:gd name="connsiteX24" fmla="*/ 668 w 915597"/>
                <a:gd name="connsiteY24" fmla="*/ 277437 h 615539"/>
                <a:gd name="connsiteX25" fmla="*/ 82541 w 915597"/>
                <a:gd name="connsiteY25" fmla="*/ 203735 h 615539"/>
                <a:gd name="connsiteX26" fmla="*/ 83324 w 915597"/>
                <a:gd name="connsiteY26" fmla="*/ 201792 h 615539"/>
                <a:gd name="connsiteX27" fmla="*/ 83324 w 915597"/>
                <a:gd name="connsiteY27" fmla="*/ 201792 h 615539"/>
                <a:gd name="connsiteX28" fmla="*/ 119794 w 915597"/>
                <a:gd name="connsiteY28" fmla="*/ 95954 h 615539"/>
                <a:gd name="connsiteX29" fmla="*/ 297213 w 915597"/>
                <a:gd name="connsiteY29" fmla="*/ 71774 h 615539"/>
                <a:gd name="connsiteX30" fmla="*/ 297253 w 915597"/>
                <a:gd name="connsiteY30" fmla="*/ 71733 h 615539"/>
                <a:gd name="connsiteX31" fmla="*/ 332536 w 915597"/>
                <a:gd name="connsiteY31" fmla="*/ 35367 h 615539"/>
                <a:gd name="connsiteX32" fmla="*/ 476093 w 915597"/>
                <a:gd name="connsiteY32" fmla="*/ 46673 h 615539"/>
                <a:gd name="connsiteX33" fmla="*/ 476730 w 915597"/>
                <a:gd name="connsiteY33" fmla="*/ 45988 h 615539"/>
                <a:gd name="connsiteX34" fmla="*/ 504752 w 915597"/>
                <a:gd name="connsiteY34" fmla="*/ 15911 h 615539"/>
                <a:gd name="connsiteX35" fmla="*/ 545795 w 915597"/>
                <a:gd name="connsiteY35" fmla="*/ 838 h 615539"/>
                <a:gd name="connsiteX36" fmla="*/ 593827 w 915597"/>
                <a:gd name="connsiteY36" fmla="*/ 6306 h 615539"/>
                <a:gd name="connsiteX37" fmla="*/ 631126 w 915597"/>
                <a:gd name="connsiteY37" fmla="*/ 32407 h 615539"/>
                <a:gd name="connsiteX38" fmla="*/ 632239 w 915597"/>
                <a:gd name="connsiteY38" fmla="*/ 33186 h 615539"/>
                <a:gd name="connsiteX39" fmla="*/ 719381 w 915597"/>
                <a:gd name="connsiteY39" fmla="*/ 459 h 615539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0180 w 915597"/>
                <a:gd name="connsiteY16" fmla="*/ 589618 h 612922"/>
                <a:gd name="connsiteX17" fmla="*/ 267044 w 915597"/>
                <a:gd name="connsiteY17" fmla="*/ 579439 h 612922"/>
                <a:gd name="connsiteX18" fmla="*/ 274832 w 915597"/>
                <a:gd name="connsiteY18" fmla="*/ 574188 h 612922"/>
                <a:gd name="connsiteX19" fmla="*/ 224262 w 915597"/>
                <a:gd name="connsiteY19" fmla="*/ 571410 h 612922"/>
                <a:gd name="connsiteX20" fmla="*/ 123625 w 915597"/>
                <a:gd name="connsiteY20" fmla="*/ 501053 h 612922"/>
                <a:gd name="connsiteX21" fmla="*/ 24269 w 915597"/>
                <a:gd name="connsiteY21" fmla="*/ 441178 h 612922"/>
                <a:gd name="connsiteX22" fmla="*/ 45499 w 915597"/>
                <a:gd name="connsiteY22" fmla="*/ 360357 h 612922"/>
                <a:gd name="connsiteX23" fmla="*/ 668 w 915597"/>
                <a:gd name="connsiteY23" fmla="*/ 277437 h 612922"/>
                <a:gd name="connsiteX24" fmla="*/ 82541 w 915597"/>
                <a:gd name="connsiteY24" fmla="*/ 203735 h 612922"/>
                <a:gd name="connsiteX25" fmla="*/ 83324 w 915597"/>
                <a:gd name="connsiteY25" fmla="*/ 201792 h 612922"/>
                <a:gd name="connsiteX26" fmla="*/ 83324 w 915597"/>
                <a:gd name="connsiteY26" fmla="*/ 201792 h 612922"/>
                <a:gd name="connsiteX27" fmla="*/ 119794 w 915597"/>
                <a:gd name="connsiteY27" fmla="*/ 95954 h 612922"/>
                <a:gd name="connsiteX28" fmla="*/ 297213 w 915597"/>
                <a:gd name="connsiteY28" fmla="*/ 71774 h 612922"/>
                <a:gd name="connsiteX29" fmla="*/ 297253 w 915597"/>
                <a:gd name="connsiteY29" fmla="*/ 71733 h 612922"/>
                <a:gd name="connsiteX30" fmla="*/ 332536 w 915597"/>
                <a:gd name="connsiteY30" fmla="*/ 35367 h 612922"/>
                <a:gd name="connsiteX31" fmla="*/ 476093 w 915597"/>
                <a:gd name="connsiteY31" fmla="*/ 46673 h 612922"/>
                <a:gd name="connsiteX32" fmla="*/ 476730 w 915597"/>
                <a:gd name="connsiteY32" fmla="*/ 45988 h 612922"/>
                <a:gd name="connsiteX33" fmla="*/ 504752 w 915597"/>
                <a:gd name="connsiteY33" fmla="*/ 15911 h 612922"/>
                <a:gd name="connsiteX34" fmla="*/ 545795 w 915597"/>
                <a:gd name="connsiteY34" fmla="*/ 838 h 612922"/>
                <a:gd name="connsiteX35" fmla="*/ 593827 w 915597"/>
                <a:gd name="connsiteY35" fmla="*/ 6306 h 612922"/>
                <a:gd name="connsiteX36" fmla="*/ 631126 w 915597"/>
                <a:gd name="connsiteY36" fmla="*/ 32407 h 612922"/>
                <a:gd name="connsiteX37" fmla="*/ 632239 w 915597"/>
                <a:gd name="connsiteY37" fmla="*/ 33186 h 612922"/>
                <a:gd name="connsiteX38" fmla="*/ 719381 w 915597"/>
                <a:gd name="connsiteY38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7044 w 915597"/>
                <a:gd name="connsiteY16" fmla="*/ 579439 h 612922"/>
                <a:gd name="connsiteX17" fmla="*/ 274832 w 915597"/>
                <a:gd name="connsiteY17" fmla="*/ 574188 h 612922"/>
                <a:gd name="connsiteX18" fmla="*/ 224262 w 915597"/>
                <a:gd name="connsiteY18" fmla="*/ 571410 h 612922"/>
                <a:gd name="connsiteX19" fmla="*/ 123625 w 915597"/>
                <a:gd name="connsiteY19" fmla="*/ 501053 h 612922"/>
                <a:gd name="connsiteX20" fmla="*/ 24269 w 915597"/>
                <a:gd name="connsiteY20" fmla="*/ 441178 h 612922"/>
                <a:gd name="connsiteX21" fmla="*/ 45499 w 915597"/>
                <a:gd name="connsiteY21" fmla="*/ 360357 h 612922"/>
                <a:gd name="connsiteX22" fmla="*/ 668 w 915597"/>
                <a:gd name="connsiteY22" fmla="*/ 277437 h 612922"/>
                <a:gd name="connsiteX23" fmla="*/ 82541 w 915597"/>
                <a:gd name="connsiteY23" fmla="*/ 203735 h 612922"/>
                <a:gd name="connsiteX24" fmla="*/ 83324 w 915597"/>
                <a:gd name="connsiteY24" fmla="*/ 201792 h 612922"/>
                <a:gd name="connsiteX25" fmla="*/ 83324 w 915597"/>
                <a:gd name="connsiteY25" fmla="*/ 201792 h 612922"/>
                <a:gd name="connsiteX26" fmla="*/ 119794 w 915597"/>
                <a:gd name="connsiteY26" fmla="*/ 95954 h 612922"/>
                <a:gd name="connsiteX27" fmla="*/ 297213 w 915597"/>
                <a:gd name="connsiteY27" fmla="*/ 71774 h 612922"/>
                <a:gd name="connsiteX28" fmla="*/ 297253 w 915597"/>
                <a:gd name="connsiteY28" fmla="*/ 71733 h 612922"/>
                <a:gd name="connsiteX29" fmla="*/ 332536 w 915597"/>
                <a:gd name="connsiteY29" fmla="*/ 35367 h 612922"/>
                <a:gd name="connsiteX30" fmla="*/ 476093 w 915597"/>
                <a:gd name="connsiteY30" fmla="*/ 46673 h 612922"/>
                <a:gd name="connsiteX31" fmla="*/ 476730 w 915597"/>
                <a:gd name="connsiteY31" fmla="*/ 45988 h 612922"/>
                <a:gd name="connsiteX32" fmla="*/ 504752 w 915597"/>
                <a:gd name="connsiteY32" fmla="*/ 15911 h 612922"/>
                <a:gd name="connsiteX33" fmla="*/ 545795 w 915597"/>
                <a:gd name="connsiteY33" fmla="*/ 838 h 612922"/>
                <a:gd name="connsiteX34" fmla="*/ 593827 w 915597"/>
                <a:gd name="connsiteY34" fmla="*/ 6306 h 612922"/>
                <a:gd name="connsiteX35" fmla="*/ 631126 w 915597"/>
                <a:gd name="connsiteY35" fmla="*/ 32407 h 612922"/>
                <a:gd name="connsiteX36" fmla="*/ 632239 w 915597"/>
                <a:gd name="connsiteY36" fmla="*/ 33186 h 612922"/>
                <a:gd name="connsiteX37" fmla="*/ 719381 w 915597"/>
                <a:gd name="connsiteY37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267044 w 915597"/>
                <a:gd name="connsiteY15" fmla="*/ 579439 h 612922"/>
                <a:gd name="connsiteX16" fmla="*/ 274832 w 915597"/>
                <a:gd name="connsiteY16" fmla="*/ 574188 h 612922"/>
                <a:gd name="connsiteX17" fmla="*/ 224262 w 915597"/>
                <a:gd name="connsiteY17" fmla="*/ 571410 h 612922"/>
                <a:gd name="connsiteX18" fmla="*/ 123625 w 915597"/>
                <a:gd name="connsiteY18" fmla="*/ 501053 h 612922"/>
                <a:gd name="connsiteX19" fmla="*/ 24269 w 915597"/>
                <a:gd name="connsiteY19" fmla="*/ 441178 h 612922"/>
                <a:gd name="connsiteX20" fmla="*/ 45499 w 915597"/>
                <a:gd name="connsiteY20" fmla="*/ 360357 h 612922"/>
                <a:gd name="connsiteX21" fmla="*/ 668 w 915597"/>
                <a:gd name="connsiteY21" fmla="*/ 277437 h 612922"/>
                <a:gd name="connsiteX22" fmla="*/ 82541 w 915597"/>
                <a:gd name="connsiteY22" fmla="*/ 203735 h 612922"/>
                <a:gd name="connsiteX23" fmla="*/ 83324 w 915597"/>
                <a:gd name="connsiteY23" fmla="*/ 201792 h 612922"/>
                <a:gd name="connsiteX24" fmla="*/ 83324 w 915597"/>
                <a:gd name="connsiteY24" fmla="*/ 201792 h 612922"/>
                <a:gd name="connsiteX25" fmla="*/ 119794 w 915597"/>
                <a:gd name="connsiteY25" fmla="*/ 95954 h 612922"/>
                <a:gd name="connsiteX26" fmla="*/ 297213 w 915597"/>
                <a:gd name="connsiteY26" fmla="*/ 71774 h 612922"/>
                <a:gd name="connsiteX27" fmla="*/ 297253 w 915597"/>
                <a:gd name="connsiteY27" fmla="*/ 71733 h 612922"/>
                <a:gd name="connsiteX28" fmla="*/ 332536 w 915597"/>
                <a:gd name="connsiteY28" fmla="*/ 35367 h 612922"/>
                <a:gd name="connsiteX29" fmla="*/ 476093 w 915597"/>
                <a:gd name="connsiteY29" fmla="*/ 46673 h 612922"/>
                <a:gd name="connsiteX30" fmla="*/ 476730 w 915597"/>
                <a:gd name="connsiteY30" fmla="*/ 45988 h 612922"/>
                <a:gd name="connsiteX31" fmla="*/ 504752 w 915597"/>
                <a:gd name="connsiteY31" fmla="*/ 15911 h 612922"/>
                <a:gd name="connsiteX32" fmla="*/ 545795 w 915597"/>
                <a:gd name="connsiteY32" fmla="*/ 838 h 612922"/>
                <a:gd name="connsiteX33" fmla="*/ 593827 w 915597"/>
                <a:gd name="connsiteY33" fmla="*/ 6306 h 612922"/>
                <a:gd name="connsiteX34" fmla="*/ 631126 w 915597"/>
                <a:gd name="connsiteY34" fmla="*/ 32407 h 612922"/>
                <a:gd name="connsiteX35" fmla="*/ 632239 w 915597"/>
                <a:gd name="connsiteY35" fmla="*/ 33186 h 612922"/>
                <a:gd name="connsiteX36" fmla="*/ 719381 w 915597"/>
                <a:gd name="connsiteY36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67044 w 915597"/>
                <a:gd name="connsiteY14" fmla="*/ 579439 h 612922"/>
                <a:gd name="connsiteX15" fmla="*/ 274832 w 915597"/>
                <a:gd name="connsiteY15" fmla="*/ 574188 h 612922"/>
                <a:gd name="connsiteX16" fmla="*/ 224262 w 915597"/>
                <a:gd name="connsiteY16" fmla="*/ 571410 h 612922"/>
                <a:gd name="connsiteX17" fmla="*/ 123625 w 915597"/>
                <a:gd name="connsiteY17" fmla="*/ 501053 h 612922"/>
                <a:gd name="connsiteX18" fmla="*/ 24269 w 915597"/>
                <a:gd name="connsiteY18" fmla="*/ 441178 h 612922"/>
                <a:gd name="connsiteX19" fmla="*/ 45499 w 915597"/>
                <a:gd name="connsiteY19" fmla="*/ 360357 h 612922"/>
                <a:gd name="connsiteX20" fmla="*/ 668 w 915597"/>
                <a:gd name="connsiteY20" fmla="*/ 277437 h 612922"/>
                <a:gd name="connsiteX21" fmla="*/ 82541 w 915597"/>
                <a:gd name="connsiteY21" fmla="*/ 203735 h 612922"/>
                <a:gd name="connsiteX22" fmla="*/ 83324 w 915597"/>
                <a:gd name="connsiteY22" fmla="*/ 201792 h 612922"/>
                <a:gd name="connsiteX23" fmla="*/ 83324 w 915597"/>
                <a:gd name="connsiteY23" fmla="*/ 201792 h 612922"/>
                <a:gd name="connsiteX24" fmla="*/ 119794 w 915597"/>
                <a:gd name="connsiteY24" fmla="*/ 95954 h 612922"/>
                <a:gd name="connsiteX25" fmla="*/ 297213 w 915597"/>
                <a:gd name="connsiteY25" fmla="*/ 71774 h 612922"/>
                <a:gd name="connsiteX26" fmla="*/ 297253 w 915597"/>
                <a:gd name="connsiteY26" fmla="*/ 71733 h 612922"/>
                <a:gd name="connsiteX27" fmla="*/ 332536 w 915597"/>
                <a:gd name="connsiteY27" fmla="*/ 35367 h 612922"/>
                <a:gd name="connsiteX28" fmla="*/ 476093 w 915597"/>
                <a:gd name="connsiteY28" fmla="*/ 46673 h 612922"/>
                <a:gd name="connsiteX29" fmla="*/ 476730 w 915597"/>
                <a:gd name="connsiteY29" fmla="*/ 45988 h 612922"/>
                <a:gd name="connsiteX30" fmla="*/ 504752 w 915597"/>
                <a:gd name="connsiteY30" fmla="*/ 15911 h 612922"/>
                <a:gd name="connsiteX31" fmla="*/ 545795 w 915597"/>
                <a:gd name="connsiteY31" fmla="*/ 838 h 612922"/>
                <a:gd name="connsiteX32" fmla="*/ 593827 w 915597"/>
                <a:gd name="connsiteY32" fmla="*/ 6306 h 612922"/>
                <a:gd name="connsiteX33" fmla="*/ 631126 w 915597"/>
                <a:gd name="connsiteY33" fmla="*/ 32407 h 612922"/>
                <a:gd name="connsiteX34" fmla="*/ 632239 w 915597"/>
                <a:gd name="connsiteY34" fmla="*/ 33186 h 612922"/>
                <a:gd name="connsiteX35" fmla="*/ 719381 w 915597"/>
                <a:gd name="connsiteY35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74832 w 915597"/>
                <a:gd name="connsiteY14" fmla="*/ 574188 h 612922"/>
                <a:gd name="connsiteX15" fmla="*/ 224262 w 915597"/>
                <a:gd name="connsiteY15" fmla="*/ 571410 h 612922"/>
                <a:gd name="connsiteX16" fmla="*/ 123625 w 915597"/>
                <a:gd name="connsiteY16" fmla="*/ 501053 h 612922"/>
                <a:gd name="connsiteX17" fmla="*/ 24269 w 915597"/>
                <a:gd name="connsiteY17" fmla="*/ 441178 h 612922"/>
                <a:gd name="connsiteX18" fmla="*/ 45499 w 915597"/>
                <a:gd name="connsiteY18" fmla="*/ 360357 h 612922"/>
                <a:gd name="connsiteX19" fmla="*/ 668 w 915597"/>
                <a:gd name="connsiteY19" fmla="*/ 277437 h 612922"/>
                <a:gd name="connsiteX20" fmla="*/ 82541 w 915597"/>
                <a:gd name="connsiteY20" fmla="*/ 203735 h 612922"/>
                <a:gd name="connsiteX21" fmla="*/ 83324 w 915597"/>
                <a:gd name="connsiteY21" fmla="*/ 201792 h 612922"/>
                <a:gd name="connsiteX22" fmla="*/ 83324 w 915597"/>
                <a:gd name="connsiteY22" fmla="*/ 201792 h 612922"/>
                <a:gd name="connsiteX23" fmla="*/ 119794 w 915597"/>
                <a:gd name="connsiteY23" fmla="*/ 95954 h 612922"/>
                <a:gd name="connsiteX24" fmla="*/ 297213 w 915597"/>
                <a:gd name="connsiteY24" fmla="*/ 71774 h 612922"/>
                <a:gd name="connsiteX25" fmla="*/ 297253 w 915597"/>
                <a:gd name="connsiteY25" fmla="*/ 71733 h 612922"/>
                <a:gd name="connsiteX26" fmla="*/ 332536 w 915597"/>
                <a:gd name="connsiteY26" fmla="*/ 35367 h 612922"/>
                <a:gd name="connsiteX27" fmla="*/ 476093 w 915597"/>
                <a:gd name="connsiteY27" fmla="*/ 46673 h 612922"/>
                <a:gd name="connsiteX28" fmla="*/ 476730 w 915597"/>
                <a:gd name="connsiteY28" fmla="*/ 45988 h 612922"/>
                <a:gd name="connsiteX29" fmla="*/ 504752 w 915597"/>
                <a:gd name="connsiteY29" fmla="*/ 15911 h 612922"/>
                <a:gd name="connsiteX30" fmla="*/ 545795 w 915597"/>
                <a:gd name="connsiteY30" fmla="*/ 838 h 612922"/>
                <a:gd name="connsiteX31" fmla="*/ 593827 w 915597"/>
                <a:gd name="connsiteY31" fmla="*/ 6306 h 612922"/>
                <a:gd name="connsiteX32" fmla="*/ 631126 w 915597"/>
                <a:gd name="connsiteY32" fmla="*/ 32407 h 612922"/>
                <a:gd name="connsiteX33" fmla="*/ 632239 w 915597"/>
                <a:gd name="connsiteY33" fmla="*/ 33186 h 612922"/>
                <a:gd name="connsiteX34" fmla="*/ 719381 w 915597"/>
                <a:gd name="connsiteY34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24262 w 915597"/>
                <a:gd name="connsiteY14" fmla="*/ 571410 h 612922"/>
                <a:gd name="connsiteX15" fmla="*/ 123625 w 915597"/>
                <a:gd name="connsiteY15" fmla="*/ 501053 h 612922"/>
                <a:gd name="connsiteX16" fmla="*/ 24269 w 915597"/>
                <a:gd name="connsiteY16" fmla="*/ 441178 h 612922"/>
                <a:gd name="connsiteX17" fmla="*/ 45499 w 915597"/>
                <a:gd name="connsiteY17" fmla="*/ 360357 h 612922"/>
                <a:gd name="connsiteX18" fmla="*/ 668 w 915597"/>
                <a:gd name="connsiteY18" fmla="*/ 277437 h 612922"/>
                <a:gd name="connsiteX19" fmla="*/ 82541 w 915597"/>
                <a:gd name="connsiteY19" fmla="*/ 203735 h 612922"/>
                <a:gd name="connsiteX20" fmla="*/ 83324 w 915597"/>
                <a:gd name="connsiteY20" fmla="*/ 201792 h 612922"/>
                <a:gd name="connsiteX21" fmla="*/ 83324 w 915597"/>
                <a:gd name="connsiteY21" fmla="*/ 201792 h 612922"/>
                <a:gd name="connsiteX22" fmla="*/ 119794 w 915597"/>
                <a:gd name="connsiteY22" fmla="*/ 95954 h 612922"/>
                <a:gd name="connsiteX23" fmla="*/ 297213 w 915597"/>
                <a:gd name="connsiteY23" fmla="*/ 71774 h 612922"/>
                <a:gd name="connsiteX24" fmla="*/ 297253 w 915597"/>
                <a:gd name="connsiteY24" fmla="*/ 71733 h 612922"/>
                <a:gd name="connsiteX25" fmla="*/ 332536 w 915597"/>
                <a:gd name="connsiteY25" fmla="*/ 35367 h 612922"/>
                <a:gd name="connsiteX26" fmla="*/ 476093 w 915597"/>
                <a:gd name="connsiteY26" fmla="*/ 46673 h 612922"/>
                <a:gd name="connsiteX27" fmla="*/ 476730 w 915597"/>
                <a:gd name="connsiteY27" fmla="*/ 45988 h 612922"/>
                <a:gd name="connsiteX28" fmla="*/ 504752 w 915597"/>
                <a:gd name="connsiteY28" fmla="*/ 15911 h 612922"/>
                <a:gd name="connsiteX29" fmla="*/ 545795 w 915597"/>
                <a:gd name="connsiteY29" fmla="*/ 838 h 612922"/>
                <a:gd name="connsiteX30" fmla="*/ 593827 w 915597"/>
                <a:gd name="connsiteY30" fmla="*/ 6306 h 612922"/>
                <a:gd name="connsiteX31" fmla="*/ 631126 w 915597"/>
                <a:gd name="connsiteY31" fmla="*/ 32407 h 612922"/>
                <a:gd name="connsiteX32" fmla="*/ 632239 w 915597"/>
                <a:gd name="connsiteY32" fmla="*/ 33186 h 612922"/>
                <a:gd name="connsiteX33" fmla="*/ 719381 w 915597"/>
                <a:gd name="connsiteY33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15597" h="612922">
                  <a:moveTo>
                    <a:pt x="719381" y="459"/>
                  </a:moveTo>
                  <a:cubicBezTo>
                    <a:pt x="730215" y="1296"/>
                    <a:pt x="741025" y="3709"/>
                    <a:pt x="751408" y="7787"/>
                  </a:cubicBezTo>
                  <a:cubicBezTo>
                    <a:pt x="783052" y="20210"/>
                    <a:pt x="805742" y="46219"/>
                    <a:pt x="811838" y="77078"/>
                  </a:cubicBezTo>
                  <a:lnTo>
                    <a:pt x="812172" y="77249"/>
                  </a:lnTo>
                  <a:lnTo>
                    <a:pt x="859887" y="101779"/>
                  </a:lnTo>
                  <a:cubicBezTo>
                    <a:pt x="873222" y="113341"/>
                    <a:pt x="883467" y="127877"/>
                    <a:pt x="889393" y="144328"/>
                  </a:cubicBezTo>
                  <a:cubicBezTo>
                    <a:pt x="898008" y="168210"/>
                    <a:pt x="896780" y="194148"/>
                    <a:pt x="885922" y="217250"/>
                  </a:cubicBezTo>
                  <a:cubicBezTo>
                    <a:pt x="912613" y="248932"/>
                    <a:pt x="921947" y="290002"/>
                    <a:pt x="911279" y="328746"/>
                  </a:cubicBezTo>
                  <a:cubicBezTo>
                    <a:pt x="897098" y="380254"/>
                    <a:pt x="850150" y="418828"/>
                    <a:pt x="792492" y="426344"/>
                  </a:cubicBezTo>
                  <a:cubicBezTo>
                    <a:pt x="792217" y="458494"/>
                    <a:pt x="776702" y="488985"/>
                    <a:pt x="749968" y="509973"/>
                  </a:cubicBezTo>
                  <a:cubicBezTo>
                    <a:pt x="709349" y="541868"/>
                    <a:pt x="650675" y="545967"/>
                    <a:pt x="605188" y="520099"/>
                  </a:cubicBezTo>
                  <a:cubicBezTo>
                    <a:pt x="590477" y="564530"/>
                    <a:pt x="551086" y="598495"/>
                    <a:pt x="501726" y="609316"/>
                  </a:cubicBezTo>
                  <a:cubicBezTo>
                    <a:pt x="443560" y="622065"/>
                    <a:pt x="382854" y="600339"/>
                    <a:pt x="349601" y="554858"/>
                  </a:cubicBezTo>
                  <a:cubicBezTo>
                    <a:pt x="297341" y="573475"/>
                    <a:pt x="266042" y="565893"/>
                    <a:pt x="224262" y="571410"/>
                  </a:cubicBezTo>
                  <a:cubicBezTo>
                    <a:pt x="183273" y="561652"/>
                    <a:pt x="146401" y="537408"/>
                    <a:pt x="123625" y="501053"/>
                  </a:cubicBezTo>
                  <a:cubicBezTo>
                    <a:pt x="78879" y="505832"/>
                    <a:pt x="36863" y="480518"/>
                    <a:pt x="24269" y="441178"/>
                  </a:cubicBezTo>
                  <a:cubicBezTo>
                    <a:pt x="15146" y="412716"/>
                    <a:pt x="23211" y="381998"/>
                    <a:pt x="45499" y="360357"/>
                  </a:cubicBezTo>
                  <a:cubicBezTo>
                    <a:pt x="13876" y="343381"/>
                    <a:pt x="-3735" y="310806"/>
                    <a:pt x="668" y="277437"/>
                  </a:cubicBezTo>
                  <a:cubicBezTo>
                    <a:pt x="5833" y="238366"/>
                    <a:pt x="39827" y="207762"/>
                    <a:pt x="82541" y="203735"/>
                  </a:cubicBezTo>
                  <a:lnTo>
                    <a:pt x="83324" y="201792"/>
                  </a:lnTo>
                  <a:lnTo>
                    <a:pt x="83324" y="201792"/>
                  </a:lnTo>
                  <a:cubicBezTo>
                    <a:pt x="77588" y="163317"/>
                    <a:pt x="90965" y="124516"/>
                    <a:pt x="119794" y="95954"/>
                  </a:cubicBezTo>
                  <a:cubicBezTo>
                    <a:pt x="165345" y="50842"/>
                    <a:pt x="239196" y="40787"/>
                    <a:pt x="297213" y="71774"/>
                  </a:cubicBezTo>
                  <a:cubicBezTo>
                    <a:pt x="297226" y="71760"/>
                    <a:pt x="297240" y="71747"/>
                    <a:pt x="297253" y="71733"/>
                  </a:cubicBezTo>
                  <a:lnTo>
                    <a:pt x="332536" y="35367"/>
                  </a:lnTo>
                  <a:cubicBezTo>
                    <a:pt x="375215" y="8411"/>
                    <a:pt x="435739" y="10403"/>
                    <a:pt x="476093" y="46673"/>
                  </a:cubicBezTo>
                  <a:lnTo>
                    <a:pt x="476730" y="45988"/>
                  </a:lnTo>
                  <a:lnTo>
                    <a:pt x="504752" y="15911"/>
                  </a:lnTo>
                  <a:cubicBezTo>
                    <a:pt x="516722" y="8038"/>
                    <a:pt x="530756" y="2780"/>
                    <a:pt x="545795" y="838"/>
                  </a:cubicBezTo>
                  <a:cubicBezTo>
                    <a:pt x="562347" y="-1304"/>
                    <a:pt x="578889" y="717"/>
                    <a:pt x="593827" y="6306"/>
                  </a:cubicBezTo>
                  <a:lnTo>
                    <a:pt x="631126" y="32407"/>
                  </a:lnTo>
                  <a:lnTo>
                    <a:pt x="632239" y="33186"/>
                  </a:lnTo>
                  <a:cubicBezTo>
                    <a:pt x="654179" y="9637"/>
                    <a:pt x="686881" y="-2050"/>
                    <a:pt x="719381" y="4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8" name="자유형: 도형 87">
              <a:extLst>
                <a:ext uri="{FF2B5EF4-FFF2-40B4-BE49-F238E27FC236}">
                  <a16:creationId xmlns="" xmlns:a16="http://schemas.microsoft.com/office/drawing/2014/main" id="{A16E6FA1-EE7E-4DEA-83D5-167360AD202E}"/>
                </a:ext>
              </a:extLst>
            </p:cNvPr>
            <p:cNvSpPr/>
            <p:nvPr/>
          </p:nvSpPr>
          <p:spPr>
            <a:xfrm>
              <a:off x="5111659" y="1454324"/>
              <a:ext cx="644858" cy="431683"/>
            </a:xfrm>
            <a:custGeom>
              <a:avLst/>
              <a:gdLst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47531 w 915597"/>
                <a:gd name="connsiteY17" fmla="*/ 603222 h 617714"/>
                <a:gd name="connsiteX18" fmla="*/ 314688 w 915597"/>
                <a:gd name="connsiteY18" fmla="*/ 589618 h 617714"/>
                <a:gd name="connsiteX19" fmla="*/ 260180 w 915597"/>
                <a:gd name="connsiteY19" fmla="*/ 589618 h 617714"/>
                <a:gd name="connsiteX20" fmla="*/ 267044 w 915597"/>
                <a:gd name="connsiteY20" fmla="*/ 579439 h 617714"/>
                <a:gd name="connsiteX21" fmla="*/ 274832 w 915597"/>
                <a:gd name="connsiteY21" fmla="*/ 574188 h 617714"/>
                <a:gd name="connsiteX22" fmla="*/ 224262 w 915597"/>
                <a:gd name="connsiteY22" fmla="*/ 571410 h 617714"/>
                <a:gd name="connsiteX23" fmla="*/ 123625 w 915597"/>
                <a:gd name="connsiteY23" fmla="*/ 501053 h 617714"/>
                <a:gd name="connsiteX24" fmla="*/ 24269 w 915597"/>
                <a:gd name="connsiteY24" fmla="*/ 441178 h 617714"/>
                <a:gd name="connsiteX25" fmla="*/ 45499 w 915597"/>
                <a:gd name="connsiteY25" fmla="*/ 360357 h 617714"/>
                <a:gd name="connsiteX26" fmla="*/ 668 w 915597"/>
                <a:gd name="connsiteY26" fmla="*/ 277437 h 617714"/>
                <a:gd name="connsiteX27" fmla="*/ 82541 w 915597"/>
                <a:gd name="connsiteY27" fmla="*/ 203735 h 617714"/>
                <a:gd name="connsiteX28" fmla="*/ 83324 w 915597"/>
                <a:gd name="connsiteY28" fmla="*/ 201792 h 617714"/>
                <a:gd name="connsiteX29" fmla="*/ 83324 w 915597"/>
                <a:gd name="connsiteY29" fmla="*/ 201792 h 617714"/>
                <a:gd name="connsiteX30" fmla="*/ 119794 w 915597"/>
                <a:gd name="connsiteY30" fmla="*/ 95954 h 617714"/>
                <a:gd name="connsiteX31" fmla="*/ 297213 w 915597"/>
                <a:gd name="connsiteY31" fmla="*/ 71774 h 617714"/>
                <a:gd name="connsiteX32" fmla="*/ 297253 w 915597"/>
                <a:gd name="connsiteY32" fmla="*/ 71733 h 617714"/>
                <a:gd name="connsiteX33" fmla="*/ 332536 w 915597"/>
                <a:gd name="connsiteY33" fmla="*/ 35367 h 617714"/>
                <a:gd name="connsiteX34" fmla="*/ 476093 w 915597"/>
                <a:gd name="connsiteY34" fmla="*/ 46673 h 617714"/>
                <a:gd name="connsiteX35" fmla="*/ 476730 w 915597"/>
                <a:gd name="connsiteY35" fmla="*/ 45988 h 617714"/>
                <a:gd name="connsiteX36" fmla="*/ 504752 w 915597"/>
                <a:gd name="connsiteY36" fmla="*/ 15911 h 617714"/>
                <a:gd name="connsiteX37" fmla="*/ 545795 w 915597"/>
                <a:gd name="connsiteY37" fmla="*/ 838 h 617714"/>
                <a:gd name="connsiteX38" fmla="*/ 593827 w 915597"/>
                <a:gd name="connsiteY38" fmla="*/ 6306 h 617714"/>
                <a:gd name="connsiteX39" fmla="*/ 631126 w 915597"/>
                <a:gd name="connsiteY39" fmla="*/ 32407 h 617714"/>
                <a:gd name="connsiteX40" fmla="*/ 632239 w 915597"/>
                <a:gd name="connsiteY40" fmla="*/ 33186 h 617714"/>
                <a:gd name="connsiteX41" fmla="*/ 719381 w 915597"/>
                <a:gd name="connsiteY41" fmla="*/ 459 h 617714"/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14688 w 915597"/>
                <a:gd name="connsiteY17" fmla="*/ 589618 h 617714"/>
                <a:gd name="connsiteX18" fmla="*/ 260180 w 915597"/>
                <a:gd name="connsiteY18" fmla="*/ 589618 h 617714"/>
                <a:gd name="connsiteX19" fmla="*/ 267044 w 915597"/>
                <a:gd name="connsiteY19" fmla="*/ 579439 h 617714"/>
                <a:gd name="connsiteX20" fmla="*/ 274832 w 915597"/>
                <a:gd name="connsiteY20" fmla="*/ 574188 h 617714"/>
                <a:gd name="connsiteX21" fmla="*/ 224262 w 915597"/>
                <a:gd name="connsiteY21" fmla="*/ 571410 h 617714"/>
                <a:gd name="connsiteX22" fmla="*/ 123625 w 915597"/>
                <a:gd name="connsiteY22" fmla="*/ 501053 h 617714"/>
                <a:gd name="connsiteX23" fmla="*/ 24269 w 915597"/>
                <a:gd name="connsiteY23" fmla="*/ 441178 h 617714"/>
                <a:gd name="connsiteX24" fmla="*/ 45499 w 915597"/>
                <a:gd name="connsiteY24" fmla="*/ 360357 h 617714"/>
                <a:gd name="connsiteX25" fmla="*/ 668 w 915597"/>
                <a:gd name="connsiteY25" fmla="*/ 277437 h 617714"/>
                <a:gd name="connsiteX26" fmla="*/ 82541 w 915597"/>
                <a:gd name="connsiteY26" fmla="*/ 203735 h 617714"/>
                <a:gd name="connsiteX27" fmla="*/ 83324 w 915597"/>
                <a:gd name="connsiteY27" fmla="*/ 201792 h 617714"/>
                <a:gd name="connsiteX28" fmla="*/ 83324 w 915597"/>
                <a:gd name="connsiteY28" fmla="*/ 201792 h 617714"/>
                <a:gd name="connsiteX29" fmla="*/ 119794 w 915597"/>
                <a:gd name="connsiteY29" fmla="*/ 95954 h 617714"/>
                <a:gd name="connsiteX30" fmla="*/ 297213 w 915597"/>
                <a:gd name="connsiteY30" fmla="*/ 71774 h 617714"/>
                <a:gd name="connsiteX31" fmla="*/ 297253 w 915597"/>
                <a:gd name="connsiteY31" fmla="*/ 71733 h 617714"/>
                <a:gd name="connsiteX32" fmla="*/ 332536 w 915597"/>
                <a:gd name="connsiteY32" fmla="*/ 35367 h 617714"/>
                <a:gd name="connsiteX33" fmla="*/ 476093 w 915597"/>
                <a:gd name="connsiteY33" fmla="*/ 46673 h 617714"/>
                <a:gd name="connsiteX34" fmla="*/ 476730 w 915597"/>
                <a:gd name="connsiteY34" fmla="*/ 45988 h 617714"/>
                <a:gd name="connsiteX35" fmla="*/ 504752 w 915597"/>
                <a:gd name="connsiteY35" fmla="*/ 15911 h 617714"/>
                <a:gd name="connsiteX36" fmla="*/ 545795 w 915597"/>
                <a:gd name="connsiteY36" fmla="*/ 838 h 617714"/>
                <a:gd name="connsiteX37" fmla="*/ 593827 w 915597"/>
                <a:gd name="connsiteY37" fmla="*/ 6306 h 617714"/>
                <a:gd name="connsiteX38" fmla="*/ 631126 w 915597"/>
                <a:gd name="connsiteY38" fmla="*/ 32407 h 617714"/>
                <a:gd name="connsiteX39" fmla="*/ 632239 w 915597"/>
                <a:gd name="connsiteY39" fmla="*/ 33186 h 617714"/>
                <a:gd name="connsiteX40" fmla="*/ 719381 w 915597"/>
                <a:gd name="connsiteY40" fmla="*/ 459 h 617714"/>
                <a:gd name="connsiteX0" fmla="*/ 719381 w 915597"/>
                <a:gd name="connsiteY0" fmla="*/ 459 h 615539"/>
                <a:gd name="connsiteX1" fmla="*/ 751408 w 915597"/>
                <a:gd name="connsiteY1" fmla="*/ 7787 h 615539"/>
                <a:gd name="connsiteX2" fmla="*/ 811838 w 915597"/>
                <a:gd name="connsiteY2" fmla="*/ 77078 h 615539"/>
                <a:gd name="connsiteX3" fmla="*/ 812172 w 915597"/>
                <a:gd name="connsiteY3" fmla="*/ 77249 h 615539"/>
                <a:gd name="connsiteX4" fmla="*/ 859887 w 915597"/>
                <a:gd name="connsiteY4" fmla="*/ 101779 h 615539"/>
                <a:gd name="connsiteX5" fmla="*/ 889393 w 915597"/>
                <a:gd name="connsiteY5" fmla="*/ 144328 h 615539"/>
                <a:gd name="connsiteX6" fmla="*/ 885922 w 915597"/>
                <a:gd name="connsiteY6" fmla="*/ 217250 h 615539"/>
                <a:gd name="connsiteX7" fmla="*/ 911279 w 915597"/>
                <a:gd name="connsiteY7" fmla="*/ 328746 h 615539"/>
                <a:gd name="connsiteX8" fmla="*/ 792492 w 915597"/>
                <a:gd name="connsiteY8" fmla="*/ 426344 h 615539"/>
                <a:gd name="connsiteX9" fmla="*/ 749968 w 915597"/>
                <a:gd name="connsiteY9" fmla="*/ 509973 h 615539"/>
                <a:gd name="connsiteX10" fmla="*/ 605188 w 915597"/>
                <a:gd name="connsiteY10" fmla="*/ 520099 h 615539"/>
                <a:gd name="connsiteX11" fmla="*/ 501726 w 915597"/>
                <a:gd name="connsiteY11" fmla="*/ 609316 h 615539"/>
                <a:gd name="connsiteX12" fmla="*/ 349601 w 915597"/>
                <a:gd name="connsiteY12" fmla="*/ 554858 h 615539"/>
                <a:gd name="connsiteX13" fmla="*/ 313390 w 915597"/>
                <a:gd name="connsiteY13" fmla="*/ 566554 h 615539"/>
                <a:gd name="connsiteX14" fmla="*/ 323017 w 915597"/>
                <a:gd name="connsiteY14" fmla="*/ 568497 h 615539"/>
                <a:gd name="connsiteX15" fmla="*/ 354198 w 915597"/>
                <a:gd name="connsiteY15" fmla="*/ 615539 h 615539"/>
                <a:gd name="connsiteX16" fmla="*/ 314688 w 915597"/>
                <a:gd name="connsiteY16" fmla="*/ 589618 h 615539"/>
                <a:gd name="connsiteX17" fmla="*/ 260180 w 915597"/>
                <a:gd name="connsiteY17" fmla="*/ 589618 h 615539"/>
                <a:gd name="connsiteX18" fmla="*/ 267044 w 915597"/>
                <a:gd name="connsiteY18" fmla="*/ 579439 h 615539"/>
                <a:gd name="connsiteX19" fmla="*/ 274832 w 915597"/>
                <a:gd name="connsiteY19" fmla="*/ 574188 h 615539"/>
                <a:gd name="connsiteX20" fmla="*/ 224262 w 915597"/>
                <a:gd name="connsiteY20" fmla="*/ 571410 h 615539"/>
                <a:gd name="connsiteX21" fmla="*/ 123625 w 915597"/>
                <a:gd name="connsiteY21" fmla="*/ 501053 h 615539"/>
                <a:gd name="connsiteX22" fmla="*/ 24269 w 915597"/>
                <a:gd name="connsiteY22" fmla="*/ 441178 h 615539"/>
                <a:gd name="connsiteX23" fmla="*/ 45499 w 915597"/>
                <a:gd name="connsiteY23" fmla="*/ 360357 h 615539"/>
                <a:gd name="connsiteX24" fmla="*/ 668 w 915597"/>
                <a:gd name="connsiteY24" fmla="*/ 277437 h 615539"/>
                <a:gd name="connsiteX25" fmla="*/ 82541 w 915597"/>
                <a:gd name="connsiteY25" fmla="*/ 203735 h 615539"/>
                <a:gd name="connsiteX26" fmla="*/ 83324 w 915597"/>
                <a:gd name="connsiteY26" fmla="*/ 201792 h 615539"/>
                <a:gd name="connsiteX27" fmla="*/ 83324 w 915597"/>
                <a:gd name="connsiteY27" fmla="*/ 201792 h 615539"/>
                <a:gd name="connsiteX28" fmla="*/ 119794 w 915597"/>
                <a:gd name="connsiteY28" fmla="*/ 95954 h 615539"/>
                <a:gd name="connsiteX29" fmla="*/ 297213 w 915597"/>
                <a:gd name="connsiteY29" fmla="*/ 71774 h 615539"/>
                <a:gd name="connsiteX30" fmla="*/ 297253 w 915597"/>
                <a:gd name="connsiteY30" fmla="*/ 71733 h 615539"/>
                <a:gd name="connsiteX31" fmla="*/ 332536 w 915597"/>
                <a:gd name="connsiteY31" fmla="*/ 35367 h 615539"/>
                <a:gd name="connsiteX32" fmla="*/ 476093 w 915597"/>
                <a:gd name="connsiteY32" fmla="*/ 46673 h 615539"/>
                <a:gd name="connsiteX33" fmla="*/ 476730 w 915597"/>
                <a:gd name="connsiteY33" fmla="*/ 45988 h 615539"/>
                <a:gd name="connsiteX34" fmla="*/ 504752 w 915597"/>
                <a:gd name="connsiteY34" fmla="*/ 15911 h 615539"/>
                <a:gd name="connsiteX35" fmla="*/ 545795 w 915597"/>
                <a:gd name="connsiteY35" fmla="*/ 838 h 615539"/>
                <a:gd name="connsiteX36" fmla="*/ 593827 w 915597"/>
                <a:gd name="connsiteY36" fmla="*/ 6306 h 615539"/>
                <a:gd name="connsiteX37" fmla="*/ 631126 w 915597"/>
                <a:gd name="connsiteY37" fmla="*/ 32407 h 615539"/>
                <a:gd name="connsiteX38" fmla="*/ 632239 w 915597"/>
                <a:gd name="connsiteY38" fmla="*/ 33186 h 615539"/>
                <a:gd name="connsiteX39" fmla="*/ 719381 w 915597"/>
                <a:gd name="connsiteY39" fmla="*/ 459 h 615539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0180 w 915597"/>
                <a:gd name="connsiteY16" fmla="*/ 589618 h 612922"/>
                <a:gd name="connsiteX17" fmla="*/ 267044 w 915597"/>
                <a:gd name="connsiteY17" fmla="*/ 579439 h 612922"/>
                <a:gd name="connsiteX18" fmla="*/ 274832 w 915597"/>
                <a:gd name="connsiteY18" fmla="*/ 574188 h 612922"/>
                <a:gd name="connsiteX19" fmla="*/ 224262 w 915597"/>
                <a:gd name="connsiteY19" fmla="*/ 571410 h 612922"/>
                <a:gd name="connsiteX20" fmla="*/ 123625 w 915597"/>
                <a:gd name="connsiteY20" fmla="*/ 501053 h 612922"/>
                <a:gd name="connsiteX21" fmla="*/ 24269 w 915597"/>
                <a:gd name="connsiteY21" fmla="*/ 441178 h 612922"/>
                <a:gd name="connsiteX22" fmla="*/ 45499 w 915597"/>
                <a:gd name="connsiteY22" fmla="*/ 360357 h 612922"/>
                <a:gd name="connsiteX23" fmla="*/ 668 w 915597"/>
                <a:gd name="connsiteY23" fmla="*/ 277437 h 612922"/>
                <a:gd name="connsiteX24" fmla="*/ 82541 w 915597"/>
                <a:gd name="connsiteY24" fmla="*/ 203735 h 612922"/>
                <a:gd name="connsiteX25" fmla="*/ 83324 w 915597"/>
                <a:gd name="connsiteY25" fmla="*/ 201792 h 612922"/>
                <a:gd name="connsiteX26" fmla="*/ 83324 w 915597"/>
                <a:gd name="connsiteY26" fmla="*/ 201792 h 612922"/>
                <a:gd name="connsiteX27" fmla="*/ 119794 w 915597"/>
                <a:gd name="connsiteY27" fmla="*/ 95954 h 612922"/>
                <a:gd name="connsiteX28" fmla="*/ 297213 w 915597"/>
                <a:gd name="connsiteY28" fmla="*/ 71774 h 612922"/>
                <a:gd name="connsiteX29" fmla="*/ 297253 w 915597"/>
                <a:gd name="connsiteY29" fmla="*/ 71733 h 612922"/>
                <a:gd name="connsiteX30" fmla="*/ 332536 w 915597"/>
                <a:gd name="connsiteY30" fmla="*/ 35367 h 612922"/>
                <a:gd name="connsiteX31" fmla="*/ 476093 w 915597"/>
                <a:gd name="connsiteY31" fmla="*/ 46673 h 612922"/>
                <a:gd name="connsiteX32" fmla="*/ 476730 w 915597"/>
                <a:gd name="connsiteY32" fmla="*/ 45988 h 612922"/>
                <a:gd name="connsiteX33" fmla="*/ 504752 w 915597"/>
                <a:gd name="connsiteY33" fmla="*/ 15911 h 612922"/>
                <a:gd name="connsiteX34" fmla="*/ 545795 w 915597"/>
                <a:gd name="connsiteY34" fmla="*/ 838 h 612922"/>
                <a:gd name="connsiteX35" fmla="*/ 593827 w 915597"/>
                <a:gd name="connsiteY35" fmla="*/ 6306 h 612922"/>
                <a:gd name="connsiteX36" fmla="*/ 631126 w 915597"/>
                <a:gd name="connsiteY36" fmla="*/ 32407 h 612922"/>
                <a:gd name="connsiteX37" fmla="*/ 632239 w 915597"/>
                <a:gd name="connsiteY37" fmla="*/ 33186 h 612922"/>
                <a:gd name="connsiteX38" fmla="*/ 719381 w 915597"/>
                <a:gd name="connsiteY38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7044 w 915597"/>
                <a:gd name="connsiteY16" fmla="*/ 579439 h 612922"/>
                <a:gd name="connsiteX17" fmla="*/ 274832 w 915597"/>
                <a:gd name="connsiteY17" fmla="*/ 574188 h 612922"/>
                <a:gd name="connsiteX18" fmla="*/ 224262 w 915597"/>
                <a:gd name="connsiteY18" fmla="*/ 571410 h 612922"/>
                <a:gd name="connsiteX19" fmla="*/ 123625 w 915597"/>
                <a:gd name="connsiteY19" fmla="*/ 501053 h 612922"/>
                <a:gd name="connsiteX20" fmla="*/ 24269 w 915597"/>
                <a:gd name="connsiteY20" fmla="*/ 441178 h 612922"/>
                <a:gd name="connsiteX21" fmla="*/ 45499 w 915597"/>
                <a:gd name="connsiteY21" fmla="*/ 360357 h 612922"/>
                <a:gd name="connsiteX22" fmla="*/ 668 w 915597"/>
                <a:gd name="connsiteY22" fmla="*/ 277437 h 612922"/>
                <a:gd name="connsiteX23" fmla="*/ 82541 w 915597"/>
                <a:gd name="connsiteY23" fmla="*/ 203735 h 612922"/>
                <a:gd name="connsiteX24" fmla="*/ 83324 w 915597"/>
                <a:gd name="connsiteY24" fmla="*/ 201792 h 612922"/>
                <a:gd name="connsiteX25" fmla="*/ 83324 w 915597"/>
                <a:gd name="connsiteY25" fmla="*/ 201792 h 612922"/>
                <a:gd name="connsiteX26" fmla="*/ 119794 w 915597"/>
                <a:gd name="connsiteY26" fmla="*/ 95954 h 612922"/>
                <a:gd name="connsiteX27" fmla="*/ 297213 w 915597"/>
                <a:gd name="connsiteY27" fmla="*/ 71774 h 612922"/>
                <a:gd name="connsiteX28" fmla="*/ 297253 w 915597"/>
                <a:gd name="connsiteY28" fmla="*/ 71733 h 612922"/>
                <a:gd name="connsiteX29" fmla="*/ 332536 w 915597"/>
                <a:gd name="connsiteY29" fmla="*/ 35367 h 612922"/>
                <a:gd name="connsiteX30" fmla="*/ 476093 w 915597"/>
                <a:gd name="connsiteY30" fmla="*/ 46673 h 612922"/>
                <a:gd name="connsiteX31" fmla="*/ 476730 w 915597"/>
                <a:gd name="connsiteY31" fmla="*/ 45988 h 612922"/>
                <a:gd name="connsiteX32" fmla="*/ 504752 w 915597"/>
                <a:gd name="connsiteY32" fmla="*/ 15911 h 612922"/>
                <a:gd name="connsiteX33" fmla="*/ 545795 w 915597"/>
                <a:gd name="connsiteY33" fmla="*/ 838 h 612922"/>
                <a:gd name="connsiteX34" fmla="*/ 593827 w 915597"/>
                <a:gd name="connsiteY34" fmla="*/ 6306 h 612922"/>
                <a:gd name="connsiteX35" fmla="*/ 631126 w 915597"/>
                <a:gd name="connsiteY35" fmla="*/ 32407 h 612922"/>
                <a:gd name="connsiteX36" fmla="*/ 632239 w 915597"/>
                <a:gd name="connsiteY36" fmla="*/ 33186 h 612922"/>
                <a:gd name="connsiteX37" fmla="*/ 719381 w 915597"/>
                <a:gd name="connsiteY37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267044 w 915597"/>
                <a:gd name="connsiteY15" fmla="*/ 579439 h 612922"/>
                <a:gd name="connsiteX16" fmla="*/ 274832 w 915597"/>
                <a:gd name="connsiteY16" fmla="*/ 574188 h 612922"/>
                <a:gd name="connsiteX17" fmla="*/ 224262 w 915597"/>
                <a:gd name="connsiteY17" fmla="*/ 571410 h 612922"/>
                <a:gd name="connsiteX18" fmla="*/ 123625 w 915597"/>
                <a:gd name="connsiteY18" fmla="*/ 501053 h 612922"/>
                <a:gd name="connsiteX19" fmla="*/ 24269 w 915597"/>
                <a:gd name="connsiteY19" fmla="*/ 441178 h 612922"/>
                <a:gd name="connsiteX20" fmla="*/ 45499 w 915597"/>
                <a:gd name="connsiteY20" fmla="*/ 360357 h 612922"/>
                <a:gd name="connsiteX21" fmla="*/ 668 w 915597"/>
                <a:gd name="connsiteY21" fmla="*/ 277437 h 612922"/>
                <a:gd name="connsiteX22" fmla="*/ 82541 w 915597"/>
                <a:gd name="connsiteY22" fmla="*/ 203735 h 612922"/>
                <a:gd name="connsiteX23" fmla="*/ 83324 w 915597"/>
                <a:gd name="connsiteY23" fmla="*/ 201792 h 612922"/>
                <a:gd name="connsiteX24" fmla="*/ 83324 w 915597"/>
                <a:gd name="connsiteY24" fmla="*/ 201792 h 612922"/>
                <a:gd name="connsiteX25" fmla="*/ 119794 w 915597"/>
                <a:gd name="connsiteY25" fmla="*/ 95954 h 612922"/>
                <a:gd name="connsiteX26" fmla="*/ 297213 w 915597"/>
                <a:gd name="connsiteY26" fmla="*/ 71774 h 612922"/>
                <a:gd name="connsiteX27" fmla="*/ 297253 w 915597"/>
                <a:gd name="connsiteY27" fmla="*/ 71733 h 612922"/>
                <a:gd name="connsiteX28" fmla="*/ 332536 w 915597"/>
                <a:gd name="connsiteY28" fmla="*/ 35367 h 612922"/>
                <a:gd name="connsiteX29" fmla="*/ 476093 w 915597"/>
                <a:gd name="connsiteY29" fmla="*/ 46673 h 612922"/>
                <a:gd name="connsiteX30" fmla="*/ 476730 w 915597"/>
                <a:gd name="connsiteY30" fmla="*/ 45988 h 612922"/>
                <a:gd name="connsiteX31" fmla="*/ 504752 w 915597"/>
                <a:gd name="connsiteY31" fmla="*/ 15911 h 612922"/>
                <a:gd name="connsiteX32" fmla="*/ 545795 w 915597"/>
                <a:gd name="connsiteY32" fmla="*/ 838 h 612922"/>
                <a:gd name="connsiteX33" fmla="*/ 593827 w 915597"/>
                <a:gd name="connsiteY33" fmla="*/ 6306 h 612922"/>
                <a:gd name="connsiteX34" fmla="*/ 631126 w 915597"/>
                <a:gd name="connsiteY34" fmla="*/ 32407 h 612922"/>
                <a:gd name="connsiteX35" fmla="*/ 632239 w 915597"/>
                <a:gd name="connsiteY35" fmla="*/ 33186 h 612922"/>
                <a:gd name="connsiteX36" fmla="*/ 719381 w 915597"/>
                <a:gd name="connsiteY36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67044 w 915597"/>
                <a:gd name="connsiteY14" fmla="*/ 579439 h 612922"/>
                <a:gd name="connsiteX15" fmla="*/ 274832 w 915597"/>
                <a:gd name="connsiteY15" fmla="*/ 574188 h 612922"/>
                <a:gd name="connsiteX16" fmla="*/ 224262 w 915597"/>
                <a:gd name="connsiteY16" fmla="*/ 571410 h 612922"/>
                <a:gd name="connsiteX17" fmla="*/ 123625 w 915597"/>
                <a:gd name="connsiteY17" fmla="*/ 501053 h 612922"/>
                <a:gd name="connsiteX18" fmla="*/ 24269 w 915597"/>
                <a:gd name="connsiteY18" fmla="*/ 441178 h 612922"/>
                <a:gd name="connsiteX19" fmla="*/ 45499 w 915597"/>
                <a:gd name="connsiteY19" fmla="*/ 360357 h 612922"/>
                <a:gd name="connsiteX20" fmla="*/ 668 w 915597"/>
                <a:gd name="connsiteY20" fmla="*/ 277437 h 612922"/>
                <a:gd name="connsiteX21" fmla="*/ 82541 w 915597"/>
                <a:gd name="connsiteY21" fmla="*/ 203735 h 612922"/>
                <a:gd name="connsiteX22" fmla="*/ 83324 w 915597"/>
                <a:gd name="connsiteY22" fmla="*/ 201792 h 612922"/>
                <a:gd name="connsiteX23" fmla="*/ 83324 w 915597"/>
                <a:gd name="connsiteY23" fmla="*/ 201792 h 612922"/>
                <a:gd name="connsiteX24" fmla="*/ 119794 w 915597"/>
                <a:gd name="connsiteY24" fmla="*/ 95954 h 612922"/>
                <a:gd name="connsiteX25" fmla="*/ 297213 w 915597"/>
                <a:gd name="connsiteY25" fmla="*/ 71774 h 612922"/>
                <a:gd name="connsiteX26" fmla="*/ 297253 w 915597"/>
                <a:gd name="connsiteY26" fmla="*/ 71733 h 612922"/>
                <a:gd name="connsiteX27" fmla="*/ 332536 w 915597"/>
                <a:gd name="connsiteY27" fmla="*/ 35367 h 612922"/>
                <a:gd name="connsiteX28" fmla="*/ 476093 w 915597"/>
                <a:gd name="connsiteY28" fmla="*/ 46673 h 612922"/>
                <a:gd name="connsiteX29" fmla="*/ 476730 w 915597"/>
                <a:gd name="connsiteY29" fmla="*/ 45988 h 612922"/>
                <a:gd name="connsiteX30" fmla="*/ 504752 w 915597"/>
                <a:gd name="connsiteY30" fmla="*/ 15911 h 612922"/>
                <a:gd name="connsiteX31" fmla="*/ 545795 w 915597"/>
                <a:gd name="connsiteY31" fmla="*/ 838 h 612922"/>
                <a:gd name="connsiteX32" fmla="*/ 593827 w 915597"/>
                <a:gd name="connsiteY32" fmla="*/ 6306 h 612922"/>
                <a:gd name="connsiteX33" fmla="*/ 631126 w 915597"/>
                <a:gd name="connsiteY33" fmla="*/ 32407 h 612922"/>
                <a:gd name="connsiteX34" fmla="*/ 632239 w 915597"/>
                <a:gd name="connsiteY34" fmla="*/ 33186 h 612922"/>
                <a:gd name="connsiteX35" fmla="*/ 719381 w 915597"/>
                <a:gd name="connsiteY35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74832 w 915597"/>
                <a:gd name="connsiteY14" fmla="*/ 574188 h 612922"/>
                <a:gd name="connsiteX15" fmla="*/ 224262 w 915597"/>
                <a:gd name="connsiteY15" fmla="*/ 571410 h 612922"/>
                <a:gd name="connsiteX16" fmla="*/ 123625 w 915597"/>
                <a:gd name="connsiteY16" fmla="*/ 501053 h 612922"/>
                <a:gd name="connsiteX17" fmla="*/ 24269 w 915597"/>
                <a:gd name="connsiteY17" fmla="*/ 441178 h 612922"/>
                <a:gd name="connsiteX18" fmla="*/ 45499 w 915597"/>
                <a:gd name="connsiteY18" fmla="*/ 360357 h 612922"/>
                <a:gd name="connsiteX19" fmla="*/ 668 w 915597"/>
                <a:gd name="connsiteY19" fmla="*/ 277437 h 612922"/>
                <a:gd name="connsiteX20" fmla="*/ 82541 w 915597"/>
                <a:gd name="connsiteY20" fmla="*/ 203735 h 612922"/>
                <a:gd name="connsiteX21" fmla="*/ 83324 w 915597"/>
                <a:gd name="connsiteY21" fmla="*/ 201792 h 612922"/>
                <a:gd name="connsiteX22" fmla="*/ 83324 w 915597"/>
                <a:gd name="connsiteY22" fmla="*/ 201792 h 612922"/>
                <a:gd name="connsiteX23" fmla="*/ 119794 w 915597"/>
                <a:gd name="connsiteY23" fmla="*/ 95954 h 612922"/>
                <a:gd name="connsiteX24" fmla="*/ 297213 w 915597"/>
                <a:gd name="connsiteY24" fmla="*/ 71774 h 612922"/>
                <a:gd name="connsiteX25" fmla="*/ 297253 w 915597"/>
                <a:gd name="connsiteY25" fmla="*/ 71733 h 612922"/>
                <a:gd name="connsiteX26" fmla="*/ 332536 w 915597"/>
                <a:gd name="connsiteY26" fmla="*/ 35367 h 612922"/>
                <a:gd name="connsiteX27" fmla="*/ 476093 w 915597"/>
                <a:gd name="connsiteY27" fmla="*/ 46673 h 612922"/>
                <a:gd name="connsiteX28" fmla="*/ 476730 w 915597"/>
                <a:gd name="connsiteY28" fmla="*/ 45988 h 612922"/>
                <a:gd name="connsiteX29" fmla="*/ 504752 w 915597"/>
                <a:gd name="connsiteY29" fmla="*/ 15911 h 612922"/>
                <a:gd name="connsiteX30" fmla="*/ 545795 w 915597"/>
                <a:gd name="connsiteY30" fmla="*/ 838 h 612922"/>
                <a:gd name="connsiteX31" fmla="*/ 593827 w 915597"/>
                <a:gd name="connsiteY31" fmla="*/ 6306 h 612922"/>
                <a:gd name="connsiteX32" fmla="*/ 631126 w 915597"/>
                <a:gd name="connsiteY32" fmla="*/ 32407 h 612922"/>
                <a:gd name="connsiteX33" fmla="*/ 632239 w 915597"/>
                <a:gd name="connsiteY33" fmla="*/ 33186 h 612922"/>
                <a:gd name="connsiteX34" fmla="*/ 719381 w 915597"/>
                <a:gd name="connsiteY34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24262 w 915597"/>
                <a:gd name="connsiteY14" fmla="*/ 571410 h 612922"/>
                <a:gd name="connsiteX15" fmla="*/ 123625 w 915597"/>
                <a:gd name="connsiteY15" fmla="*/ 501053 h 612922"/>
                <a:gd name="connsiteX16" fmla="*/ 24269 w 915597"/>
                <a:gd name="connsiteY16" fmla="*/ 441178 h 612922"/>
                <a:gd name="connsiteX17" fmla="*/ 45499 w 915597"/>
                <a:gd name="connsiteY17" fmla="*/ 360357 h 612922"/>
                <a:gd name="connsiteX18" fmla="*/ 668 w 915597"/>
                <a:gd name="connsiteY18" fmla="*/ 277437 h 612922"/>
                <a:gd name="connsiteX19" fmla="*/ 82541 w 915597"/>
                <a:gd name="connsiteY19" fmla="*/ 203735 h 612922"/>
                <a:gd name="connsiteX20" fmla="*/ 83324 w 915597"/>
                <a:gd name="connsiteY20" fmla="*/ 201792 h 612922"/>
                <a:gd name="connsiteX21" fmla="*/ 83324 w 915597"/>
                <a:gd name="connsiteY21" fmla="*/ 201792 h 612922"/>
                <a:gd name="connsiteX22" fmla="*/ 119794 w 915597"/>
                <a:gd name="connsiteY22" fmla="*/ 95954 h 612922"/>
                <a:gd name="connsiteX23" fmla="*/ 297213 w 915597"/>
                <a:gd name="connsiteY23" fmla="*/ 71774 h 612922"/>
                <a:gd name="connsiteX24" fmla="*/ 297253 w 915597"/>
                <a:gd name="connsiteY24" fmla="*/ 71733 h 612922"/>
                <a:gd name="connsiteX25" fmla="*/ 332536 w 915597"/>
                <a:gd name="connsiteY25" fmla="*/ 35367 h 612922"/>
                <a:gd name="connsiteX26" fmla="*/ 476093 w 915597"/>
                <a:gd name="connsiteY26" fmla="*/ 46673 h 612922"/>
                <a:gd name="connsiteX27" fmla="*/ 476730 w 915597"/>
                <a:gd name="connsiteY27" fmla="*/ 45988 h 612922"/>
                <a:gd name="connsiteX28" fmla="*/ 504752 w 915597"/>
                <a:gd name="connsiteY28" fmla="*/ 15911 h 612922"/>
                <a:gd name="connsiteX29" fmla="*/ 545795 w 915597"/>
                <a:gd name="connsiteY29" fmla="*/ 838 h 612922"/>
                <a:gd name="connsiteX30" fmla="*/ 593827 w 915597"/>
                <a:gd name="connsiteY30" fmla="*/ 6306 h 612922"/>
                <a:gd name="connsiteX31" fmla="*/ 631126 w 915597"/>
                <a:gd name="connsiteY31" fmla="*/ 32407 h 612922"/>
                <a:gd name="connsiteX32" fmla="*/ 632239 w 915597"/>
                <a:gd name="connsiteY32" fmla="*/ 33186 h 612922"/>
                <a:gd name="connsiteX33" fmla="*/ 719381 w 915597"/>
                <a:gd name="connsiteY33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15597" h="612922">
                  <a:moveTo>
                    <a:pt x="719381" y="459"/>
                  </a:moveTo>
                  <a:cubicBezTo>
                    <a:pt x="730215" y="1296"/>
                    <a:pt x="741025" y="3709"/>
                    <a:pt x="751408" y="7787"/>
                  </a:cubicBezTo>
                  <a:cubicBezTo>
                    <a:pt x="783052" y="20210"/>
                    <a:pt x="805742" y="46219"/>
                    <a:pt x="811838" y="77078"/>
                  </a:cubicBezTo>
                  <a:lnTo>
                    <a:pt x="812172" y="77249"/>
                  </a:lnTo>
                  <a:lnTo>
                    <a:pt x="859887" y="101779"/>
                  </a:lnTo>
                  <a:cubicBezTo>
                    <a:pt x="873222" y="113341"/>
                    <a:pt x="883467" y="127877"/>
                    <a:pt x="889393" y="144328"/>
                  </a:cubicBezTo>
                  <a:cubicBezTo>
                    <a:pt x="898008" y="168210"/>
                    <a:pt x="896780" y="194148"/>
                    <a:pt x="885922" y="217250"/>
                  </a:cubicBezTo>
                  <a:cubicBezTo>
                    <a:pt x="912613" y="248932"/>
                    <a:pt x="921947" y="290002"/>
                    <a:pt x="911279" y="328746"/>
                  </a:cubicBezTo>
                  <a:cubicBezTo>
                    <a:pt x="897098" y="380254"/>
                    <a:pt x="850150" y="418828"/>
                    <a:pt x="792492" y="426344"/>
                  </a:cubicBezTo>
                  <a:cubicBezTo>
                    <a:pt x="792217" y="458494"/>
                    <a:pt x="776702" y="488985"/>
                    <a:pt x="749968" y="509973"/>
                  </a:cubicBezTo>
                  <a:cubicBezTo>
                    <a:pt x="709349" y="541868"/>
                    <a:pt x="650675" y="545967"/>
                    <a:pt x="605188" y="520099"/>
                  </a:cubicBezTo>
                  <a:cubicBezTo>
                    <a:pt x="590477" y="564530"/>
                    <a:pt x="551086" y="598495"/>
                    <a:pt x="501726" y="609316"/>
                  </a:cubicBezTo>
                  <a:cubicBezTo>
                    <a:pt x="443560" y="622065"/>
                    <a:pt x="382854" y="600339"/>
                    <a:pt x="349601" y="554858"/>
                  </a:cubicBezTo>
                  <a:cubicBezTo>
                    <a:pt x="297341" y="573475"/>
                    <a:pt x="266042" y="565893"/>
                    <a:pt x="224262" y="571410"/>
                  </a:cubicBezTo>
                  <a:cubicBezTo>
                    <a:pt x="183273" y="561652"/>
                    <a:pt x="146401" y="537408"/>
                    <a:pt x="123625" y="501053"/>
                  </a:cubicBezTo>
                  <a:cubicBezTo>
                    <a:pt x="78879" y="505832"/>
                    <a:pt x="36863" y="480518"/>
                    <a:pt x="24269" y="441178"/>
                  </a:cubicBezTo>
                  <a:cubicBezTo>
                    <a:pt x="15146" y="412716"/>
                    <a:pt x="23211" y="381998"/>
                    <a:pt x="45499" y="360357"/>
                  </a:cubicBezTo>
                  <a:cubicBezTo>
                    <a:pt x="13876" y="343381"/>
                    <a:pt x="-3735" y="310806"/>
                    <a:pt x="668" y="277437"/>
                  </a:cubicBezTo>
                  <a:cubicBezTo>
                    <a:pt x="5833" y="238366"/>
                    <a:pt x="39827" y="207762"/>
                    <a:pt x="82541" y="203735"/>
                  </a:cubicBezTo>
                  <a:lnTo>
                    <a:pt x="83324" y="201792"/>
                  </a:lnTo>
                  <a:lnTo>
                    <a:pt x="83324" y="201792"/>
                  </a:lnTo>
                  <a:cubicBezTo>
                    <a:pt x="77588" y="163317"/>
                    <a:pt x="90965" y="124516"/>
                    <a:pt x="119794" y="95954"/>
                  </a:cubicBezTo>
                  <a:cubicBezTo>
                    <a:pt x="165345" y="50842"/>
                    <a:pt x="239196" y="40787"/>
                    <a:pt x="297213" y="71774"/>
                  </a:cubicBezTo>
                  <a:cubicBezTo>
                    <a:pt x="297226" y="71760"/>
                    <a:pt x="297240" y="71747"/>
                    <a:pt x="297253" y="71733"/>
                  </a:cubicBezTo>
                  <a:lnTo>
                    <a:pt x="332536" y="35367"/>
                  </a:lnTo>
                  <a:cubicBezTo>
                    <a:pt x="375215" y="8411"/>
                    <a:pt x="435739" y="10403"/>
                    <a:pt x="476093" y="46673"/>
                  </a:cubicBezTo>
                  <a:lnTo>
                    <a:pt x="476730" y="45988"/>
                  </a:lnTo>
                  <a:lnTo>
                    <a:pt x="504752" y="15911"/>
                  </a:lnTo>
                  <a:cubicBezTo>
                    <a:pt x="516722" y="8038"/>
                    <a:pt x="530756" y="2780"/>
                    <a:pt x="545795" y="838"/>
                  </a:cubicBezTo>
                  <a:cubicBezTo>
                    <a:pt x="562347" y="-1304"/>
                    <a:pt x="578889" y="717"/>
                    <a:pt x="593827" y="6306"/>
                  </a:cubicBezTo>
                  <a:lnTo>
                    <a:pt x="631126" y="32407"/>
                  </a:lnTo>
                  <a:lnTo>
                    <a:pt x="632239" y="33186"/>
                  </a:lnTo>
                  <a:cubicBezTo>
                    <a:pt x="654179" y="9637"/>
                    <a:pt x="686881" y="-2050"/>
                    <a:pt x="719381" y="4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자유형: 도형 88">
              <a:extLst>
                <a:ext uri="{FF2B5EF4-FFF2-40B4-BE49-F238E27FC236}">
                  <a16:creationId xmlns="" xmlns:a16="http://schemas.microsoft.com/office/drawing/2014/main" id="{36652401-159B-4861-B0D5-9F4A2C210BC7}"/>
                </a:ext>
              </a:extLst>
            </p:cNvPr>
            <p:cNvSpPr/>
            <p:nvPr/>
          </p:nvSpPr>
          <p:spPr>
            <a:xfrm>
              <a:off x="5950763" y="1443624"/>
              <a:ext cx="644858" cy="431683"/>
            </a:xfrm>
            <a:custGeom>
              <a:avLst/>
              <a:gdLst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47531 w 915597"/>
                <a:gd name="connsiteY17" fmla="*/ 603222 h 617714"/>
                <a:gd name="connsiteX18" fmla="*/ 314688 w 915597"/>
                <a:gd name="connsiteY18" fmla="*/ 589618 h 617714"/>
                <a:gd name="connsiteX19" fmla="*/ 260180 w 915597"/>
                <a:gd name="connsiteY19" fmla="*/ 589618 h 617714"/>
                <a:gd name="connsiteX20" fmla="*/ 267044 w 915597"/>
                <a:gd name="connsiteY20" fmla="*/ 579439 h 617714"/>
                <a:gd name="connsiteX21" fmla="*/ 274832 w 915597"/>
                <a:gd name="connsiteY21" fmla="*/ 574188 h 617714"/>
                <a:gd name="connsiteX22" fmla="*/ 224262 w 915597"/>
                <a:gd name="connsiteY22" fmla="*/ 571410 h 617714"/>
                <a:gd name="connsiteX23" fmla="*/ 123625 w 915597"/>
                <a:gd name="connsiteY23" fmla="*/ 501053 h 617714"/>
                <a:gd name="connsiteX24" fmla="*/ 24269 w 915597"/>
                <a:gd name="connsiteY24" fmla="*/ 441178 h 617714"/>
                <a:gd name="connsiteX25" fmla="*/ 45499 w 915597"/>
                <a:gd name="connsiteY25" fmla="*/ 360357 h 617714"/>
                <a:gd name="connsiteX26" fmla="*/ 668 w 915597"/>
                <a:gd name="connsiteY26" fmla="*/ 277437 h 617714"/>
                <a:gd name="connsiteX27" fmla="*/ 82541 w 915597"/>
                <a:gd name="connsiteY27" fmla="*/ 203735 h 617714"/>
                <a:gd name="connsiteX28" fmla="*/ 83324 w 915597"/>
                <a:gd name="connsiteY28" fmla="*/ 201792 h 617714"/>
                <a:gd name="connsiteX29" fmla="*/ 83324 w 915597"/>
                <a:gd name="connsiteY29" fmla="*/ 201792 h 617714"/>
                <a:gd name="connsiteX30" fmla="*/ 119794 w 915597"/>
                <a:gd name="connsiteY30" fmla="*/ 95954 h 617714"/>
                <a:gd name="connsiteX31" fmla="*/ 297213 w 915597"/>
                <a:gd name="connsiteY31" fmla="*/ 71774 h 617714"/>
                <a:gd name="connsiteX32" fmla="*/ 297253 w 915597"/>
                <a:gd name="connsiteY32" fmla="*/ 71733 h 617714"/>
                <a:gd name="connsiteX33" fmla="*/ 332536 w 915597"/>
                <a:gd name="connsiteY33" fmla="*/ 35367 h 617714"/>
                <a:gd name="connsiteX34" fmla="*/ 476093 w 915597"/>
                <a:gd name="connsiteY34" fmla="*/ 46673 h 617714"/>
                <a:gd name="connsiteX35" fmla="*/ 476730 w 915597"/>
                <a:gd name="connsiteY35" fmla="*/ 45988 h 617714"/>
                <a:gd name="connsiteX36" fmla="*/ 504752 w 915597"/>
                <a:gd name="connsiteY36" fmla="*/ 15911 h 617714"/>
                <a:gd name="connsiteX37" fmla="*/ 545795 w 915597"/>
                <a:gd name="connsiteY37" fmla="*/ 838 h 617714"/>
                <a:gd name="connsiteX38" fmla="*/ 593827 w 915597"/>
                <a:gd name="connsiteY38" fmla="*/ 6306 h 617714"/>
                <a:gd name="connsiteX39" fmla="*/ 631126 w 915597"/>
                <a:gd name="connsiteY39" fmla="*/ 32407 h 617714"/>
                <a:gd name="connsiteX40" fmla="*/ 632239 w 915597"/>
                <a:gd name="connsiteY40" fmla="*/ 33186 h 617714"/>
                <a:gd name="connsiteX41" fmla="*/ 719381 w 915597"/>
                <a:gd name="connsiteY41" fmla="*/ 459 h 617714"/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14688 w 915597"/>
                <a:gd name="connsiteY17" fmla="*/ 589618 h 617714"/>
                <a:gd name="connsiteX18" fmla="*/ 260180 w 915597"/>
                <a:gd name="connsiteY18" fmla="*/ 589618 h 617714"/>
                <a:gd name="connsiteX19" fmla="*/ 267044 w 915597"/>
                <a:gd name="connsiteY19" fmla="*/ 579439 h 617714"/>
                <a:gd name="connsiteX20" fmla="*/ 274832 w 915597"/>
                <a:gd name="connsiteY20" fmla="*/ 574188 h 617714"/>
                <a:gd name="connsiteX21" fmla="*/ 224262 w 915597"/>
                <a:gd name="connsiteY21" fmla="*/ 571410 h 617714"/>
                <a:gd name="connsiteX22" fmla="*/ 123625 w 915597"/>
                <a:gd name="connsiteY22" fmla="*/ 501053 h 617714"/>
                <a:gd name="connsiteX23" fmla="*/ 24269 w 915597"/>
                <a:gd name="connsiteY23" fmla="*/ 441178 h 617714"/>
                <a:gd name="connsiteX24" fmla="*/ 45499 w 915597"/>
                <a:gd name="connsiteY24" fmla="*/ 360357 h 617714"/>
                <a:gd name="connsiteX25" fmla="*/ 668 w 915597"/>
                <a:gd name="connsiteY25" fmla="*/ 277437 h 617714"/>
                <a:gd name="connsiteX26" fmla="*/ 82541 w 915597"/>
                <a:gd name="connsiteY26" fmla="*/ 203735 h 617714"/>
                <a:gd name="connsiteX27" fmla="*/ 83324 w 915597"/>
                <a:gd name="connsiteY27" fmla="*/ 201792 h 617714"/>
                <a:gd name="connsiteX28" fmla="*/ 83324 w 915597"/>
                <a:gd name="connsiteY28" fmla="*/ 201792 h 617714"/>
                <a:gd name="connsiteX29" fmla="*/ 119794 w 915597"/>
                <a:gd name="connsiteY29" fmla="*/ 95954 h 617714"/>
                <a:gd name="connsiteX30" fmla="*/ 297213 w 915597"/>
                <a:gd name="connsiteY30" fmla="*/ 71774 h 617714"/>
                <a:gd name="connsiteX31" fmla="*/ 297253 w 915597"/>
                <a:gd name="connsiteY31" fmla="*/ 71733 h 617714"/>
                <a:gd name="connsiteX32" fmla="*/ 332536 w 915597"/>
                <a:gd name="connsiteY32" fmla="*/ 35367 h 617714"/>
                <a:gd name="connsiteX33" fmla="*/ 476093 w 915597"/>
                <a:gd name="connsiteY33" fmla="*/ 46673 h 617714"/>
                <a:gd name="connsiteX34" fmla="*/ 476730 w 915597"/>
                <a:gd name="connsiteY34" fmla="*/ 45988 h 617714"/>
                <a:gd name="connsiteX35" fmla="*/ 504752 w 915597"/>
                <a:gd name="connsiteY35" fmla="*/ 15911 h 617714"/>
                <a:gd name="connsiteX36" fmla="*/ 545795 w 915597"/>
                <a:gd name="connsiteY36" fmla="*/ 838 h 617714"/>
                <a:gd name="connsiteX37" fmla="*/ 593827 w 915597"/>
                <a:gd name="connsiteY37" fmla="*/ 6306 h 617714"/>
                <a:gd name="connsiteX38" fmla="*/ 631126 w 915597"/>
                <a:gd name="connsiteY38" fmla="*/ 32407 h 617714"/>
                <a:gd name="connsiteX39" fmla="*/ 632239 w 915597"/>
                <a:gd name="connsiteY39" fmla="*/ 33186 h 617714"/>
                <a:gd name="connsiteX40" fmla="*/ 719381 w 915597"/>
                <a:gd name="connsiteY40" fmla="*/ 459 h 617714"/>
                <a:gd name="connsiteX0" fmla="*/ 719381 w 915597"/>
                <a:gd name="connsiteY0" fmla="*/ 459 h 615539"/>
                <a:gd name="connsiteX1" fmla="*/ 751408 w 915597"/>
                <a:gd name="connsiteY1" fmla="*/ 7787 h 615539"/>
                <a:gd name="connsiteX2" fmla="*/ 811838 w 915597"/>
                <a:gd name="connsiteY2" fmla="*/ 77078 h 615539"/>
                <a:gd name="connsiteX3" fmla="*/ 812172 w 915597"/>
                <a:gd name="connsiteY3" fmla="*/ 77249 h 615539"/>
                <a:gd name="connsiteX4" fmla="*/ 859887 w 915597"/>
                <a:gd name="connsiteY4" fmla="*/ 101779 h 615539"/>
                <a:gd name="connsiteX5" fmla="*/ 889393 w 915597"/>
                <a:gd name="connsiteY5" fmla="*/ 144328 h 615539"/>
                <a:gd name="connsiteX6" fmla="*/ 885922 w 915597"/>
                <a:gd name="connsiteY6" fmla="*/ 217250 h 615539"/>
                <a:gd name="connsiteX7" fmla="*/ 911279 w 915597"/>
                <a:gd name="connsiteY7" fmla="*/ 328746 h 615539"/>
                <a:gd name="connsiteX8" fmla="*/ 792492 w 915597"/>
                <a:gd name="connsiteY8" fmla="*/ 426344 h 615539"/>
                <a:gd name="connsiteX9" fmla="*/ 749968 w 915597"/>
                <a:gd name="connsiteY9" fmla="*/ 509973 h 615539"/>
                <a:gd name="connsiteX10" fmla="*/ 605188 w 915597"/>
                <a:gd name="connsiteY10" fmla="*/ 520099 h 615539"/>
                <a:gd name="connsiteX11" fmla="*/ 501726 w 915597"/>
                <a:gd name="connsiteY11" fmla="*/ 609316 h 615539"/>
                <a:gd name="connsiteX12" fmla="*/ 349601 w 915597"/>
                <a:gd name="connsiteY12" fmla="*/ 554858 h 615539"/>
                <a:gd name="connsiteX13" fmla="*/ 313390 w 915597"/>
                <a:gd name="connsiteY13" fmla="*/ 566554 h 615539"/>
                <a:gd name="connsiteX14" fmla="*/ 323017 w 915597"/>
                <a:gd name="connsiteY14" fmla="*/ 568497 h 615539"/>
                <a:gd name="connsiteX15" fmla="*/ 354198 w 915597"/>
                <a:gd name="connsiteY15" fmla="*/ 615539 h 615539"/>
                <a:gd name="connsiteX16" fmla="*/ 314688 w 915597"/>
                <a:gd name="connsiteY16" fmla="*/ 589618 h 615539"/>
                <a:gd name="connsiteX17" fmla="*/ 260180 w 915597"/>
                <a:gd name="connsiteY17" fmla="*/ 589618 h 615539"/>
                <a:gd name="connsiteX18" fmla="*/ 267044 w 915597"/>
                <a:gd name="connsiteY18" fmla="*/ 579439 h 615539"/>
                <a:gd name="connsiteX19" fmla="*/ 274832 w 915597"/>
                <a:gd name="connsiteY19" fmla="*/ 574188 h 615539"/>
                <a:gd name="connsiteX20" fmla="*/ 224262 w 915597"/>
                <a:gd name="connsiteY20" fmla="*/ 571410 h 615539"/>
                <a:gd name="connsiteX21" fmla="*/ 123625 w 915597"/>
                <a:gd name="connsiteY21" fmla="*/ 501053 h 615539"/>
                <a:gd name="connsiteX22" fmla="*/ 24269 w 915597"/>
                <a:gd name="connsiteY22" fmla="*/ 441178 h 615539"/>
                <a:gd name="connsiteX23" fmla="*/ 45499 w 915597"/>
                <a:gd name="connsiteY23" fmla="*/ 360357 h 615539"/>
                <a:gd name="connsiteX24" fmla="*/ 668 w 915597"/>
                <a:gd name="connsiteY24" fmla="*/ 277437 h 615539"/>
                <a:gd name="connsiteX25" fmla="*/ 82541 w 915597"/>
                <a:gd name="connsiteY25" fmla="*/ 203735 h 615539"/>
                <a:gd name="connsiteX26" fmla="*/ 83324 w 915597"/>
                <a:gd name="connsiteY26" fmla="*/ 201792 h 615539"/>
                <a:gd name="connsiteX27" fmla="*/ 83324 w 915597"/>
                <a:gd name="connsiteY27" fmla="*/ 201792 h 615539"/>
                <a:gd name="connsiteX28" fmla="*/ 119794 w 915597"/>
                <a:gd name="connsiteY28" fmla="*/ 95954 h 615539"/>
                <a:gd name="connsiteX29" fmla="*/ 297213 w 915597"/>
                <a:gd name="connsiteY29" fmla="*/ 71774 h 615539"/>
                <a:gd name="connsiteX30" fmla="*/ 297253 w 915597"/>
                <a:gd name="connsiteY30" fmla="*/ 71733 h 615539"/>
                <a:gd name="connsiteX31" fmla="*/ 332536 w 915597"/>
                <a:gd name="connsiteY31" fmla="*/ 35367 h 615539"/>
                <a:gd name="connsiteX32" fmla="*/ 476093 w 915597"/>
                <a:gd name="connsiteY32" fmla="*/ 46673 h 615539"/>
                <a:gd name="connsiteX33" fmla="*/ 476730 w 915597"/>
                <a:gd name="connsiteY33" fmla="*/ 45988 h 615539"/>
                <a:gd name="connsiteX34" fmla="*/ 504752 w 915597"/>
                <a:gd name="connsiteY34" fmla="*/ 15911 h 615539"/>
                <a:gd name="connsiteX35" fmla="*/ 545795 w 915597"/>
                <a:gd name="connsiteY35" fmla="*/ 838 h 615539"/>
                <a:gd name="connsiteX36" fmla="*/ 593827 w 915597"/>
                <a:gd name="connsiteY36" fmla="*/ 6306 h 615539"/>
                <a:gd name="connsiteX37" fmla="*/ 631126 w 915597"/>
                <a:gd name="connsiteY37" fmla="*/ 32407 h 615539"/>
                <a:gd name="connsiteX38" fmla="*/ 632239 w 915597"/>
                <a:gd name="connsiteY38" fmla="*/ 33186 h 615539"/>
                <a:gd name="connsiteX39" fmla="*/ 719381 w 915597"/>
                <a:gd name="connsiteY39" fmla="*/ 459 h 615539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0180 w 915597"/>
                <a:gd name="connsiteY16" fmla="*/ 589618 h 612922"/>
                <a:gd name="connsiteX17" fmla="*/ 267044 w 915597"/>
                <a:gd name="connsiteY17" fmla="*/ 579439 h 612922"/>
                <a:gd name="connsiteX18" fmla="*/ 274832 w 915597"/>
                <a:gd name="connsiteY18" fmla="*/ 574188 h 612922"/>
                <a:gd name="connsiteX19" fmla="*/ 224262 w 915597"/>
                <a:gd name="connsiteY19" fmla="*/ 571410 h 612922"/>
                <a:gd name="connsiteX20" fmla="*/ 123625 w 915597"/>
                <a:gd name="connsiteY20" fmla="*/ 501053 h 612922"/>
                <a:gd name="connsiteX21" fmla="*/ 24269 w 915597"/>
                <a:gd name="connsiteY21" fmla="*/ 441178 h 612922"/>
                <a:gd name="connsiteX22" fmla="*/ 45499 w 915597"/>
                <a:gd name="connsiteY22" fmla="*/ 360357 h 612922"/>
                <a:gd name="connsiteX23" fmla="*/ 668 w 915597"/>
                <a:gd name="connsiteY23" fmla="*/ 277437 h 612922"/>
                <a:gd name="connsiteX24" fmla="*/ 82541 w 915597"/>
                <a:gd name="connsiteY24" fmla="*/ 203735 h 612922"/>
                <a:gd name="connsiteX25" fmla="*/ 83324 w 915597"/>
                <a:gd name="connsiteY25" fmla="*/ 201792 h 612922"/>
                <a:gd name="connsiteX26" fmla="*/ 83324 w 915597"/>
                <a:gd name="connsiteY26" fmla="*/ 201792 h 612922"/>
                <a:gd name="connsiteX27" fmla="*/ 119794 w 915597"/>
                <a:gd name="connsiteY27" fmla="*/ 95954 h 612922"/>
                <a:gd name="connsiteX28" fmla="*/ 297213 w 915597"/>
                <a:gd name="connsiteY28" fmla="*/ 71774 h 612922"/>
                <a:gd name="connsiteX29" fmla="*/ 297253 w 915597"/>
                <a:gd name="connsiteY29" fmla="*/ 71733 h 612922"/>
                <a:gd name="connsiteX30" fmla="*/ 332536 w 915597"/>
                <a:gd name="connsiteY30" fmla="*/ 35367 h 612922"/>
                <a:gd name="connsiteX31" fmla="*/ 476093 w 915597"/>
                <a:gd name="connsiteY31" fmla="*/ 46673 h 612922"/>
                <a:gd name="connsiteX32" fmla="*/ 476730 w 915597"/>
                <a:gd name="connsiteY32" fmla="*/ 45988 h 612922"/>
                <a:gd name="connsiteX33" fmla="*/ 504752 w 915597"/>
                <a:gd name="connsiteY33" fmla="*/ 15911 h 612922"/>
                <a:gd name="connsiteX34" fmla="*/ 545795 w 915597"/>
                <a:gd name="connsiteY34" fmla="*/ 838 h 612922"/>
                <a:gd name="connsiteX35" fmla="*/ 593827 w 915597"/>
                <a:gd name="connsiteY35" fmla="*/ 6306 h 612922"/>
                <a:gd name="connsiteX36" fmla="*/ 631126 w 915597"/>
                <a:gd name="connsiteY36" fmla="*/ 32407 h 612922"/>
                <a:gd name="connsiteX37" fmla="*/ 632239 w 915597"/>
                <a:gd name="connsiteY37" fmla="*/ 33186 h 612922"/>
                <a:gd name="connsiteX38" fmla="*/ 719381 w 915597"/>
                <a:gd name="connsiteY38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7044 w 915597"/>
                <a:gd name="connsiteY16" fmla="*/ 579439 h 612922"/>
                <a:gd name="connsiteX17" fmla="*/ 274832 w 915597"/>
                <a:gd name="connsiteY17" fmla="*/ 574188 h 612922"/>
                <a:gd name="connsiteX18" fmla="*/ 224262 w 915597"/>
                <a:gd name="connsiteY18" fmla="*/ 571410 h 612922"/>
                <a:gd name="connsiteX19" fmla="*/ 123625 w 915597"/>
                <a:gd name="connsiteY19" fmla="*/ 501053 h 612922"/>
                <a:gd name="connsiteX20" fmla="*/ 24269 w 915597"/>
                <a:gd name="connsiteY20" fmla="*/ 441178 h 612922"/>
                <a:gd name="connsiteX21" fmla="*/ 45499 w 915597"/>
                <a:gd name="connsiteY21" fmla="*/ 360357 h 612922"/>
                <a:gd name="connsiteX22" fmla="*/ 668 w 915597"/>
                <a:gd name="connsiteY22" fmla="*/ 277437 h 612922"/>
                <a:gd name="connsiteX23" fmla="*/ 82541 w 915597"/>
                <a:gd name="connsiteY23" fmla="*/ 203735 h 612922"/>
                <a:gd name="connsiteX24" fmla="*/ 83324 w 915597"/>
                <a:gd name="connsiteY24" fmla="*/ 201792 h 612922"/>
                <a:gd name="connsiteX25" fmla="*/ 83324 w 915597"/>
                <a:gd name="connsiteY25" fmla="*/ 201792 h 612922"/>
                <a:gd name="connsiteX26" fmla="*/ 119794 w 915597"/>
                <a:gd name="connsiteY26" fmla="*/ 95954 h 612922"/>
                <a:gd name="connsiteX27" fmla="*/ 297213 w 915597"/>
                <a:gd name="connsiteY27" fmla="*/ 71774 h 612922"/>
                <a:gd name="connsiteX28" fmla="*/ 297253 w 915597"/>
                <a:gd name="connsiteY28" fmla="*/ 71733 h 612922"/>
                <a:gd name="connsiteX29" fmla="*/ 332536 w 915597"/>
                <a:gd name="connsiteY29" fmla="*/ 35367 h 612922"/>
                <a:gd name="connsiteX30" fmla="*/ 476093 w 915597"/>
                <a:gd name="connsiteY30" fmla="*/ 46673 h 612922"/>
                <a:gd name="connsiteX31" fmla="*/ 476730 w 915597"/>
                <a:gd name="connsiteY31" fmla="*/ 45988 h 612922"/>
                <a:gd name="connsiteX32" fmla="*/ 504752 w 915597"/>
                <a:gd name="connsiteY32" fmla="*/ 15911 h 612922"/>
                <a:gd name="connsiteX33" fmla="*/ 545795 w 915597"/>
                <a:gd name="connsiteY33" fmla="*/ 838 h 612922"/>
                <a:gd name="connsiteX34" fmla="*/ 593827 w 915597"/>
                <a:gd name="connsiteY34" fmla="*/ 6306 h 612922"/>
                <a:gd name="connsiteX35" fmla="*/ 631126 w 915597"/>
                <a:gd name="connsiteY35" fmla="*/ 32407 h 612922"/>
                <a:gd name="connsiteX36" fmla="*/ 632239 w 915597"/>
                <a:gd name="connsiteY36" fmla="*/ 33186 h 612922"/>
                <a:gd name="connsiteX37" fmla="*/ 719381 w 915597"/>
                <a:gd name="connsiteY37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267044 w 915597"/>
                <a:gd name="connsiteY15" fmla="*/ 579439 h 612922"/>
                <a:gd name="connsiteX16" fmla="*/ 274832 w 915597"/>
                <a:gd name="connsiteY16" fmla="*/ 574188 h 612922"/>
                <a:gd name="connsiteX17" fmla="*/ 224262 w 915597"/>
                <a:gd name="connsiteY17" fmla="*/ 571410 h 612922"/>
                <a:gd name="connsiteX18" fmla="*/ 123625 w 915597"/>
                <a:gd name="connsiteY18" fmla="*/ 501053 h 612922"/>
                <a:gd name="connsiteX19" fmla="*/ 24269 w 915597"/>
                <a:gd name="connsiteY19" fmla="*/ 441178 h 612922"/>
                <a:gd name="connsiteX20" fmla="*/ 45499 w 915597"/>
                <a:gd name="connsiteY20" fmla="*/ 360357 h 612922"/>
                <a:gd name="connsiteX21" fmla="*/ 668 w 915597"/>
                <a:gd name="connsiteY21" fmla="*/ 277437 h 612922"/>
                <a:gd name="connsiteX22" fmla="*/ 82541 w 915597"/>
                <a:gd name="connsiteY22" fmla="*/ 203735 h 612922"/>
                <a:gd name="connsiteX23" fmla="*/ 83324 w 915597"/>
                <a:gd name="connsiteY23" fmla="*/ 201792 h 612922"/>
                <a:gd name="connsiteX24" fmla="*/ 83324 w 915597"/>
                <a:gd name="connsiteY24" fmla="*/ 201792 h 612922"/>
                <a:gd name="connsiteX25" fmla="*/ 119794 w 915597"/>
                <a:gd name="connsiteY25" fmla="*/ 95954 h 612922"/>
                <a:gd name="connsiteX26" fmla="*/ 297213 w 915597"/>
                <a:gd name="connsiteY26" fmla="*/ 71774 h 612922"/>
                <a:gd name="connsiteX27" fmla="*/ 297253 w 915597"/>
                <a:gd name="connsiteY27" fmla="*/ 71733 h 612922"/>
                <a:gd name="connsiteX28" fmla="*/ 332536 w 915597"/>
                <a:gd name="connsiteY28" fmla="*/ 35367 h 612922"/>
                <a:gd name="connsiteX29" fmla="*/ 476093 w 915597"/>
                <a:gd name="connsiteY29" fmla="*/ 46673 h 612922"/>
                <a:gd name="connsiteX30" fmla="*/ 476730 w 915597"/>
                <a:gd name="connsiteY30" fmla="*/ 45988 h 612922"/>
                <a:gd name="connsiteX31" fmla="*/ 504752 w 915597"/>
                <a:gd name="connsiteY31" fmla="*/ 15911 h 612922"/>
                <a:gd name="connsiteX32" fmla="*/ 545795 w 915597"/>
                <a:gd name="connsiteY32" fmla="*/ 838 h 612922"/>
                <a:gd name="connsiteX33" fmla="*/ 593827 w 915597"/>
                <a:gd name="connsiteY33" fmla="*/ 6306 h 612922"/>
                <a:gd name="connsiteX34" fmla="*/ 631126 w 915597"/>
                <a:gd name="connsiteY34" fmla="*/ 32407 h 612922"/>
                <a:gd name="connsiteX35" fmla="*/ 632239 w 915597"/>
                <a:gd name="connsiteY35" fmla="*/ 33186 h 612922"/>
                <a:gd name="connsiteX36" fmla="*/ 719381 w 915597"/>
                <a:gd name="connsiteY36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67044 w 915597"/>
                <a:gd name="connsiteY14" fmla="*/ 579439 h 612922"/>
                <a:gd name="connsiteX15" fmla="*/ 274832 w 915597"/>
                <a:gd name="connsiteY15" fmla="*/ 574188 h 612922"/>
                <a:gd name="connsiteX16" fmla="*/ 224262 w 915597"/>
                <a:gd name="connsiteY16" fmla="*/ 571410 h 612922"/>
                <a:gd name="connsiteX17" fmla="*/ 123625 w 915597"/>
                <a:gd name="connsiteY17" fmla="*/ 501053 h 612922"/>
                <a:gd name="connsiteX18" fmla="*/ 24269 w 915597"/>
                <a:gd name="connsiteY18" fmla="*/ 441178 h 612922"/>
                <a:gd name="connsiteX19" fmla="*/ 45499 w 915597"/>
                <a:gd name="connsiteY19" fmla="*/ 360357 h 612922"/>
                <a:gd name="connsiteX20" fmla="*/ 668 w 915597"/>
                <a:gd name="connsiteY20" fmla="*/ 277437 h 612922"/>
                <a:gd name="connsiteX21" fmla="*/ 82541 w 915597"/>
                <a:gd name="connsiteY21" fmla="*/ 203735 h 612922"/>
                <a:gd name="connsiteX22" fmla="*/ 83324 w 915597"/>
                <a:gd name="connsiteY22" fmla="*/ 201792 h 612922"/>
                <a:gd name="connsiteX23" fmla="*/ 83324 w 915597"/>
                <a:gd name="connsiteY23" fmla="*/ 201792 h 612922"/>
                <a:gd name="connsiteX24" fmla="*/ 119794 w 915597"/>
                <a:gd name="connsiteY24" fmla="*/ 95954 h 612922"/>
                <a:gd name="connsiteX25" fmla="*/ 297213 w 915597"/>
                <a:gd name="connsiteY25" fmla="*/ 71774 h 612922"/>
                <a:gd name="connsiteX26" fmla="*/ 297253 w 915597"/>
                <a:gd name="connsiteY26" fmla="*/ 71733 h 612922"/>
                <a:gd name="connsiteX27" fmla="*/ 332536 w 915597"/>
                <a:gd name="connsiteY27" fmla="*/ 35367 h 612922"/>
                <a:gd name="connsiteX28" fmla="*/ 476093 w 915597"/>
                <a:gd name="connsiteY28" fmla="*/ 46673 h 612922"/>
                <a:gd name="connsiteX29" fmla="*/ 476730 w 915597"/>
                <a:gd name="connsiteY29" fmla="*/ 45988 h 612922"/>
                <a:gd name="connsiteX30" fmla="*/ 504752 w 915597"/>
                <a:gd name="connsiteY30" fmla="*/ 15911 h 612922"/>
                <a:gd name="connsiteX31" fmla="*/ 545795 w 915597"/>
                <a:gd name="connsiteY31" fmla="*/ 838 h 612922"/>
                <a:gd name="connsiteX32" fmla="*/ 593827 w 915597"/>
                <a:gd name="connsiteY32" fmla="*/ 6306 h 612922"/>
                <a:gd name="connsiteX33" fmla="*/ 631126 w 915597"/>
                <a:gd name="connsiteY33" fmla="*/ 32407 h 612922"/>
                <a:gd name="connsiteX34" fmla="*/ 632239 w 915597"/>
                <a:gd name="connsiteY34" fmla="*/ 33186 h 612922"/>
                <a:gd name="connsiteX35" fmla="*/ 719381 w 915597"/>
                <a:gd name="connsiteY35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74832 w 915597"/>
                <a:gd name="connsiteY14" fmla="*/ 574188 h 612922"/>
                <a:gd name="connsiteX15" fmla="*/ 224262 w 915597"/>
                <a:gd name="connsiteY15" fmla="*/ 571410 h 612922"/>
                <a:gd name="connsiteX16" fmla="*/ 123625 w 915597"/>
                <a:gd name="connsiteY16" fmla="*/ 501053 h 612922"/>
                <a:gd name="connsiteX17" fmla="*/ 24269 w 915597"/>
                <a:gd name="connsiteY17" fmla="*/ 441178 h 612922"/>
                <a:gd name="connsiteX18" fmla="*/ 45499 w 915597"/>
                <a:gd name="connsiteY18" fmla="*/ 360357 h 612922"/>
                <a:gd name="connsiteX19" fmla="*/ 668 w 915597"/>
                <a:gd name="connsiteY19" fmla="*/ 277437 h 612922"/>
                <a:gd name="connsiteX20" fmla="*/ 82541 w 915597"/>
                <a:gd name="connsiteY20" fmla="*/ 203735 h 612922"/>
                <a:gd name="connsiteX21" fmla="*/ 83324 w 915597"/>
                <a:gd name="connsiteY21" fmla="*/ 201792 h 612922"/>
                <a:gd name="connsiteX22" fmla="*/ 83324 w 915597"/>
                <a:gd name="connsiteY22" fmla="*/ 201792 h 612922"/>
                <a:gd name="connsiteX23" fmla="*/ 119794 w 915597"/>
                <a:gd name="connsiteY23" fmla="*/ 95954 h 612922"/>
                <a:gd name="connsiteX24" fmla="*/ 297213 w 915597"/>
                <a:gd name="connsiteY24" fmla="*/ 71774 h 612922"/>
                <a:gd name="connsiteX25" fmla="*/ 297253 w 915597"/>
                <a:gd name="connsiteY25" fmla="*/ 71733 h 612922"/>
                <a:gd name="connsiteX26" fmla="*/ 332536 w 915597"/>
                <a:gd name="connsiteY26" fmla="*/ 35367 h 612922"/>
                <a:gd name="connsiteX27" fmla="*/ 476093 w 915597"/>
                <a:gd name="connsiteY27" fmla="*/ 46673 h 612922"/>
                <a:gd name="connsiteX28" fmla="*/ 476730 w 915597"/>
                <a:gd name="connsiteY28" fmla="*/ 45988 h 612922"/>
                <a:gd name="connsiteX29" fmla="*/ 504752 w 915597"/>
                <a:gd name="connsiteY29" fmla="*/ 15911 h 612922"/>
                <a:gd name="connsiteX30" fmla="*/ 545795 w 915597"/>
                <a:gd name="connsiteY30" fmla="*/ 838 h 612922"/>
                <a:gd name="connsiteX31" fmla="*/ 593827 w 915597"/>
                <a:gd name="connsiteY31" fmla="*/ 6306 h 612922"/>
                <a:gd name="connsiteX32" fmla="*/ 631126 w 915597"/>
                <a:gd name="connsiteY32" fmla="*/ 32407 h 612922"/>
                <a:gd name="connsiteX33" fmla="*/ 632239 w 915597"/>
                <a:gd name="connsiteY33" fmla="*/ 33186 h 612922"/>
                <a:gd name="connsiteX34" fmla="*/ 719381 w 915597"/>
                <a:gd name="connsiteY34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24262 w 915597"/>
                <a:gd name="connsiteY14" fmla="*/ 571410 h 612922"/>
                <a:gd name="connsiteX15" fmla="*/ 123625 w 915597"/>
                <a:gd name="connsiteY15" fmla="*/ 501053 h 612922"/>
                <a:gd name="connsiteX16" fmla="*/ 24269 w 915597"/>
                <a:gd name="connsiteY16" fmla="*/ 441178 h 612922"/>
                <a:gd name="connsiteX17" fmla="*/ 45499 w 915597"/>
                <a:gd name="connsiteY17" fmla="*/ 360357 h 612922"/>
                <a:gd name="connsiteX18" fmla="*/ 668 w 915597"/>
                <a:gd name="connsiteY18" fmla="*/ 277437 h 612922"/>
                <a:gd name="connsiteX19" fmla="*/ 82541 w 915597"/>
                <a:gd name="connsiteY19" fmla="*/ 203735 h 612922"/>
                <a:gd name="connsiteX20" fmla="*/ 83324 w 915597"/>
                <a:gd name="connsiteY20" fmla="*/ 201792 h 612922"/>
                <a:gd name="connsiteX21" fmla="*/ 83324 w 915597"/>
                <a:gd name="connsiteY21" fmla="*/ 201792 h 612922"/>
                <a:gd name="connsiteX22" fmla="*/ 119794 w 915597"/>
                <a:gd name="connsiteY22" fmla="*/ 95954 h 612922"/>
                <a:gd name="connsiteX23" fmla="*/ 297213 w 915597"/>
                <a:gd name="connsiteY23" fmla="*/ 71774 h 612922"/>
                <a:gd name="connsiteX24" fmla="*/ 297253 w 915597"/>
                <a:gd name="connsiteY24" fmla="*/ 71733 h 612922"/>
                <a:gd name="connsiteX25" fmla="*/ 332536 w 915597"/>
                <a:gd name="connsiteY25" fmla="*/ 35367 h 612922"/>
                <a:gd name="connsiteX26" fmla="*/ 476093 w 915597"/>
                <a:gd name="connsiteY26" fmla="*/ 46673 h 612922"/>
                <a:gd name="connsiteX27" fmla="*/ 476730 w 915597"/>
                <a:gd name="connsiteY27" fmla="*/ 45988 h 612922"/>
                <a:gd name="connsiteX28" fmla="*/ 504752 w 915597"/>
                <a:gd name="connsiteY28" fmla="*/ 15911 h 612922"/>
                <a:gd name="connsiteX29" fmla="*/ 545795 w 915597"/>
                <a:gd name="connsiteY29" fmla="*/ 838 h 612922"/>
                <a:gd name="connsiteX30" fmla="*/ 593827 w 915597"/>
                <a:gd name="connsiteY30" fmla="*/ 6306 h 612922"/>
                <a:gd name="connsiteX31" fmla="*/ 631126 w 915597"/>
                <a:gd name="connsiteY31" fmla="*/ 32407 h 612922"/>
                <a:gd name="connsiteX32" fmla="*/ 632239 w 915597"/>
                <a:gd name="connsiteY32" fmla="*/ 33186 h 612922"/>
                <a:gd name="connsiteX33" fmla="*/ 719381 w 915597"/>
                <a:gd name="connsiteY33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15597" h="612922">
                  <a:moveTo>
                    <a:pt x="719381" y="459"/>
                  </a:moveTo>
                  <a:cubicBezTo>
                    <a:pt x="730215" y="1296"/>
                    <a:pt x="741025" y="3709"/>
                    <a:pt x="751408" y="7787"/>
                  </a:cubicBezTo>
                  <a:cubicBezTo>
                    <a:pt x="783052" y="20210"/>
                    <a:pt x="805742" y="46219"/>
                    <a:pt x="811838" y="77078"/>
                  </a:cubicBezTo>
                  <a:lnTo>
                    <a:pt x="812172" y="77249"/>
                  </a:lnTo>
                  <a:lnTo>
                    <a:pt x="859887" y="101779"/>
                  </a:lnTo>
                  <a:cubicBezTo>
                    <a:pt x="873222" y="113341"/>
                    <a:pt x="883467" y="127877"/>
                    <a:pt x="889393" y="144328"/>
                  </a:cubicBezTo>
                  <a:cubicBezTo>
                    <a:pt x="898008" y="168210"/>
                    <a:pt x="896780" y="194148"/>
                    <a:pt x="885922" y="217250"/>
                  </a:cubicBezTo>
                  <a:cubicBezTo>
                    <a:pt x="912613" y="248932"/>
                    <a:pt x="921947" y="290002"/>
                    <a:pt x="911279" y="328746"/>
                  </a:cubicBezTo>
                  <a:cubicBezTo>
                    <a:pt x="897098" y="380254"/>
                    <a:pt x="850150" y="418828"/>
                    <a:pt x="792492" y="426344"/>
                  </a:cubicBezTo>
                  <a:cubicBezTo>
                    <a:pt x="792217" y="458494"/>
                    <a:pt x="776702" y="488985"/>
                    <a:pt x="749968" y="509973"/>
                  </a:cubicBezTo>
                  <a:cubicBezTo>
                    <a:pt x="709349" y="541868"/>
                    <a:pt x="650675" y="545967"/>
                    <a:pt x="605188" y="520099"/>
                  </a:cubicBezTo>
                  <a:cubicBezTo>
                    <a:pt x="590477" y="564530"/>
                    <a:pt x="551086" y="598495"/>
                    <a:pt x="501726" y="609316"/>
                  </a:cubicBezTo>
                  <a:cubicBezTo>
                    <a:pt x="443560" y="622065"/>
                    <a:pt x="382854" y="600339"/>
                    <a:pt x="349601" y="554858"/>
                  </a:cubicBezTo>
                  <a:cubicBezTo>
                    <a:pt x="297341" y="573475"/>
                    <a:pt x="266042" y="565893"/>
                    <a:pt x="224262" y="571410"/>
                  </a:cubicBezTo>
                  <a:cubicBezTo>
                    <a:pt x="183273" y="561652"/>
                    <a:pt x="146401" y="537408"/>
                    <a:pt x="123625" y="501053"/>
                  </a:cubicBezTo>
                  <a:cubicBezTo>
                    <a:pt x="78879" y="505832"/>
                    <a:pt x="36863" y="480518"/>
                    <a:pt x="24269" y="441178"/>
                  </a:cubicBezTo>
                  <a:cubicBezTo>
                    <a:pt x="15146" y="412716"/>
                    <a:pt x="23211" y="381998"/>
                    <a:pt x="45499" y="360357"/>
                  </a:cubicBezTo>
                  <a:cubicBezTo>
                    <a:pt x="13876" y="343381"/>
                    <a:pt x="-3735" y="310806"/>
                    <a:pt x="668" y="277437"/>
                  </a:cubicBezTo>
                  <a:cubicBezTo>
                    <a:pt x="5833" y="238366"/>
                    <a:pt x="39827" y="207762"/>
                    <a:pt x="82541" y="203735"/>
                  </a:cubicBezTo>
                  <a:lnTo>
                    <a:pt x="83324" y="201792"/>
                  </a:lnTo>
                  <a:lnTo>
                    <a:pt x="83324" y="201792"/>
                  </a:lnTo>
                  <a:cubicBezTo>
                    <a:pt x="77588" y="163317"/>
                    <a:pt x="90965" y="124516"/>
                    <a:pt x="119794" y="95954"/>
                  </a:cubicBezTo>
                  <a:cubicBezTo>
                    <a:pt x="165345" y="50842"/>
                    <a:pt x="239196" y="40787"/>
                    <a:pt x="297213" y="71774"/>
                  </a:cubicBezTo>
                  <a:cubicBezTo>
                    <a:pt x="297226" y="71760"/>
                    <a:pt x="297240" y="71747"/>
                    <a:pt x="297253" y="71733"/>
                  </a:cubicBezTo>
                  <a:lnTo>
                    <a:pt x="332536" y="35367"/>
                  </a:lnTo>
                  <a:cubicBezTo>
                    <a:pt x="375215" y="8411"/>
                    <a:pt x="435739" y="10403"/>
                    <a:pt x="476093" y="46673"/>
                  </a:cubicBezTo>
                  <a:lnTo>
                    <a:pt x="476730" y="45988"/>
                  </a:lnTo>
                  <a:lnTo>
                    <a:pt x="504752" y="15911"/>
                  </a:lnTo>
                  <a:cubicBezTo>
                    <a:pt x="516722" y="8038"/>
                    <a:pt x="530756" y="2780"/>
                    <a:pt x="545795" y="838"/>
                  </a:cubicBezTo>
                  <a:cubicBezTo>
                    <a:pt x="562347" y="-1304"/>
                    <a:pt x="578889" y="717"/>
                    <a:pt x="593827" y="6306"/>
                  </a:cubicBezTo>
                  <a:lnTo>
                    <a:pt x="631126" y="32407"/>
                  </a:lnTo>
                  <a:lnTo>
                    <a:pt x="632239" y="33186"/>
                  </a:lnTo>
                  <a:cubicBezTo>
                    <a:pt x="654179" y="9637"/>
                    <a:pt x="686881" y="-2050"/>
                    <a:pt x="719381" y="4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0" name="자유형: 도형 89">
              <a:extLst>
                <a:ext uri="{FF2B5EF4-FFF2-40B4-BE49-F238E27FC236}">
                  <a16:creationId xmlns="" xmlns:a16="http://schemas.microsoft.com/office/drawing/2014/main" id="{A20EB11D-7420-4CA1-A001-111B46D76F0F}"/>
                </a:ext>
              </a:extLst>
            </p:cNvPr>
            <p:cNvSpPr/>
            <p:nvPr/>
          </p:nvSpPr>
          <p:spPr>
            <a:xfrm>
              <a:off x="6359036" y="1371593"/>
              <a:ext cx="644858" cy="431683"/>
            </a:xfrm>
            <a:custGeom>
              <a:avLst/>
              <a:gdLst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47531 w 915597"/>
                <a:gd name="connsiteY17" fmla="*/ 603222 h 617714"/>
                <a:gd name="connsiteX18" fmla="*/ 314688 w 915597"/>
                <a:gd name="connsiteY18" fmla="*/ 589618 h 617714"/>
                <a:gd name="connsiteX19" fmla="*/ 260180 w 915597"/>
                <a:gd name="connsiteY19" fmla="*/ 589618 h 617714"/>
                <a:gd name="connsiteX20" fmla="*/ 267044 w 915597"/>
                <a:gd name="connsiteY20" fmla="*/ 579439 h 617714"/>
                <a:gd name="connsiteX21" fmla="*/ 274832 w 915597"/>
                <a:gd name="connsiteY21" fmla="*/ 574188 h 617714"/>
                <a:gd name="connsiteX22" fmla="*/ 224262 w 915597"/>
                <a:gd name="connsiteY22" fmla="*/ 571410 h 617714"/>
                <a:gd name="connsiteX23" fmla="*/ 123625 w 915597"/>
                <a:gd name="connsiteY23" fmla="*/ 501053 h 617714"/>
                <a:gd name="connsiteX24" fmla="*/ 24269 w 915597"/>
                <a:gd name="connsiteY24" fmla="*/ 441178 h 617714"/>
                <a:gd name="connsiteX25" fmla="*/ 45499 w 915597"/>
                <a:gd name="connsiteY25" fmla="*/ 360357 h 617714"/>
                <a:gd name="connsiteX26" fmla="*/ 668 w 915597"/>
                <a:gd name="connsiteY26" fmla="*/ 277437 h 617714"/>
                <a:gd name="connsiteX27" fmla="*/ 82541 w 915597"/>
                <a:gd name="connsiteY27" fmla="*/ 203735 h 617714"/>
                <a:gd name="connsiteX28" fmla="*/ 83324 w 915597"/>
                <a:gd name="connsiteY28" fmla="*/ 201792 h 617714"/>
                <a:gd name="connsiteX29" fmla="*/ 83324 w 915597"/>
                <a:gd name="connsiteY29" fmla="*/ 201792 h 617714"/>
                <a:gd name="connsiteX30" fmla="*/ 119794 w 915597"/>
                <a:gd name="connsiteY30" fmla="*/ 95954 h 617714"/>
                <a:gd name="connsiteX31" fmla="*/ 297213 w 915597"/>
                <a:gd name="connsiteY31" fmla="*/ 71774 h 617714"/>
                <a:gd name="connsiteX32" fmla="*/ 297253 w 915597"/>
                <a:gd name="connsiteY32" fmla="*/ 71733 h 617714"/>
                <a:gd name="connsiteX33" fmla="*/ 332536 w 915597"/>
                <a:gd name="connsiteY33" fmla="*/ 35367 h 617714"/>
                <a:gd name="connsiteX34" fmla="*/ 476093 w 915597"/>
                <a:gd name="connsiteY34" fmla="*/ 46673 h 617714"/>
                <a:gd name="connsiteX35" fmla="*/ 476730 w 915597"/>
                <a:gd name="connsiteY35" fmla="*/ 45988 h 617714"/>
                <a:gd name="connsiteX36" fmla="*/ 504752 w 915597"/>
                <a:gd name="connsiteY36" fmla="*/ 15911 h 617714"/>
                <a:gd name="connsiteX37" fmla="*/ 545795 w 915597"/>
                <a:gd name="connsiteY37" fmla="*/ 838 h 617714"/>
                <a:gd name="connsiteX38" fmla="*/ 593827 w 915597"/>
                <a:gd name="connsiteY38" fmla="*/ 6306 h 617714"/>
                <a:gd name="connsiteX39" fmla="*/ 631126 w 915597"/>
                <a:gd name="connsiteY39" fmla="*/ 32407 h 617714"/>
                <a:gd name="connsiteX40" fmla="*/ 632239 w 915597"/>
                <a:gd name="connsiteY40" fmla="*/ 33186 h 617714"/>
                <a:gd name="connsiteX41" fmla="*/ 719381 w 915597"/>
                <a:gd name="connsiteY41" fmla="*/ 459 h 617714"/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14688 w 915597"/>
                <a:gd name="connsiteY17" fmla="*/ 589618 h 617714"/>
                <a:gd name="connsiteX18" fmla="*/ 260180 w 915597"/>
                <a:gd name="connsiteY18" fmla="*/ 589618 h 617714"/>
                <a:gd name="connsiteX19" fmla="*/ 267044 w 915597"/>
                <a:gd name="connsiteY19" fmla="*/ 579439 h 617714"/>
                <a:gd name="connsiteX20" fmla="*/ 274832 w 915597"/>
                <a:gd name="connsiteY20" fmla="*/ 574188 h 617714"/>
                <a:gd name="connsiteX21" fmla="*/ 224262 w 915597"/>
                <a:gd name="connsiteY21" fmla="*/ 571410 h 617714"/>
                <a:gd name="connsiteX22" fmla="*/ 123625 w 915597"/>
                <a:gd name="connsiteY22" fmla="*/ 501053 h 617714"/>
                <a:gd name="connsiteX23" fmla="*/ 24269 w 915597"/>
                <a:gd name="connsiteY23" fmla="*/ 441178 h 617714"/>
                <a:gd name="connsiteX24" fmla="*/ 45499 w 915597"/>
                <a:gd name="connsiteY24" fmla="*/ 360357 h 617714"/>
                <a:gd name="connsiteX25" fmla="*/ 668 w 915597"/>
                <a:gd name="connsiteY25" fmla="*/ 277437 h 617714"/>
                <a:gd name="connsiteX26" fmla="*/ 82541 w 915597"/>
                <a:gd name="connsiteY26" fmla="*/ 203735 h 617714"/>
                <a:gd name="connsiteX27" fmla="*/ 83324 w 915597"/>
                <a:gd name="connsiteY27" fmla="*/ 201792 h 617714"/>
                <a:gd name="connsiteX28" fmla="*/ 83324 w 915597"/>
                <a:gd name="connsiteY28" fmla="*/ 201792 h 617714"/>
                <a:gd name="connsiteX29" fmla="*/ 119794 w 915597"/>
                <a:gd name="connsiteY29" fmla="*/ 95954 h 617714"/>
                <a:gd name="connsiteX30" fmla="*/ 297213 w 915597"/>
                <a:gd name="connsiteY30" fmla="*/ 71774 h 617714"/>
                <a:gd name="connsiteX31" fmla="*/ 297253 w 915597"/>
                <a:gd name="connsiteY31" fmla="*/ 71733 h 617714"/>
                <a:gd name="connsiteX32" fmla="*/ 332536 w 915597"/>
                <a:gd name="connsiteY32" fmla="*/ 35367 h 617714"/>
                <a:gd name="connsiteX33" fmla="*/ 476093 w 915597"/>
                <a:gd name="connsiteY33" fmla="*/ 46673 h 617714"/>
                <a:gd name="connsiteX34" fmla="*/ 476730 w 915597"/>
                <a:gd name="connsiteY34" fmla="*/ 45988 h 617714"/>
                <a:gd name="connsiteX35" fmla="*/ 504752 w 915597"/>
                <a:gd name="connsiteY35" fmla="*/ 15911 h 617714"/>
                <a:gd name="connsiteX36" fmla="*/ 545795 w 915597"/>
                <a:gd name="connsiteY36" fmla="*/ 838 h 617714"/>
                <a:gd name="connsiteX37" fmla="*/ 593827 w 915597"/>
                <a:gd name="connsiteY37" fmla="*/ 6306 h 617714"/>
                <a:gd name="connsiteX38" fmla="*/ 631126 w 915597"/>
                <a:gd name="connsiteY38" fmla="*/ 32407 h 617714"/>
                <a:gd name="connsiteX39" fmla="*/ 632239 w 915597"/>
                <a:gd name="connsiteY39" fmla="*/ 33186 h 617714"/>
                <a:gd name="connsiteX40" fmla="*/ 719381 w 915597"/>
                <a:gd name="connsiteY40" fmla="*/ 459 h 617714"/>
                <a:gd name="connsiteX0" fmla="*/ 719381 w 915597"/>
                <a:gd name="connsiteY0" fmla="*/ 459 h 615539"/>
                <a:gd name="connsiteX1" fmla="*/ 751408 w 915597"/>
                <a:gd name="connsiteY1" fmla="*/ 7787 h 615539"/>
                <a:gd name="connsiteX2" fmla="*/ 811838 w 915597"/>
                <a:gd name="connsiteY2" fmla="*/ 77078 h 615539"/>
                <a:gd name="connsiteX3" fmla="*/ 812172 w 915597"/>
                <a:gd name="connsiteY3" fmla="*/ 77249 h 615539"/>
                <a:gd name="connsiteX4" fmla="*/ 859887 w 915597"/>
                <a:gd name="connsiteY4" fmla="*/ 101779 h 615539"/>
                <a:gd name="connsiteX5" fmla="*/ 889393 w 915597"/>
                <a:gd name="connsiteY5" fmla="*/ 144328 h 615539"/>
                <a:gd name="connsiteX6" fmla="*/ 885922 w 915597"/>
                <a:gd name="connsiteY6" fmla="*/ 217250 h 615539"/>
                <a:gd name="connsiteX7" fmla="*/ 911279 w 915597"/>
                <a:gd name="connsiteY7" fmla="*/ 328746 h 615539"/>
                <a:gd name="connsiteX8" fmla="*/ 792492 w 915597"/>
                <a:gd name="connsiteY8" fmla="*/ 426344 h 615539"/>
                <a:gd name="connsiteX9" fmla="*/ 749968 w 915597"/>
                <a:gd name="connsiteY9" fmla="*/ 509973 h 615539"/>
                <a:gd name="connsiteX10" fmla="*/ 605188 w 915597"/>
                <a:gd name="connsiteY10" fmla="*/ 520099 h 615539"/>
                <a:gd name="connsiteX11" fmla="*/ 501726 w 915597"/>
                <a:gd name="connsiteY11" fmla="*/ 609316 h 615539"/>
                <a:gd name="connsiteX12" fmla="*/ 349601 w 915597"/>
                <a:gd name="connsiteY12" fmla="*/ 554858 h 615539"/>
                <a:gd name="connsiteX13" fmla="*/ 313390 w 915597"/>
                <a:gd name="connsiteY13" fmla="*/ 566554 h 615539"/>
                <a:gd name="connsiteX14" fmla="*/ 323017 w 915597"/>
                <a:gd name="connsiteY14" fmla="*/ 568497 h 615539"/>
                <a:gd name="connsiteX15" fmla="*/ 354198 w 915597"/>
                <a:gd name="connsiteY15" fmla="*/ 615539 h 615539"/>
                <a:gd name="connsiteX16" fmla="*/ 314688 w 915597"/>
                <a:gd name="connsiteY16" fmla="*/ 589618 h 615539"/>
                <a:gd name="connsiteX17" fmla="*/ 260180 w 915597"/>
                <a:gd name="connsiteY17" fmla="*/ 589618 h 615539"/>
                <a:gd name="connsiteX18" fmla="*/ 267044 w 915597"/>
                <a:gd name="connsiteY18" fmla="*/ 579439 h 615539"/>
                <a:gd name="connsiteX19" fmla="*/ 274832 w 915597"/>
                <a:gd name="connsiteY19" fmla="*/ 574188 h 615539"/>
                <a:gd name="connsiteX20" fmla="*/ 224262 w 915597"/>
                <a:gd name="connsiteY20" fmla="*/ 571410 h 615539"/>
                <a:gd name="connsiteX21" fmla="*/ 123625 w 915597"/>
                <a:gd name="connsiteY21" fmla="*/ 501053 h 615539"/>
                <a:gd name="connsiteX22" fmla="*/ 24269 w 915597"/>
                <a:gd name="connsiteY22" fmla="*/ 441178 h 615539"/>
                <a:gd name="connsiteX23" fmla="*/ 45499 w 915597"/>
                <a:gd name="connsiteY23" fmla="*/ 360357 h 615539"/>
                <a:gd name="connsiteX24" fmla="*/ 668 w 915597"/>
                <a:gd name="connsiteY24" fmla="*/ 277437 h 615539"/>
                <a:gd name="connsiteX25" fmla="*/ 82541 w 915597"/>
                <a:gd name="connsiteY25" fmla="*/ 203735 h 615539"/>
                <a:gd name="connsiteX26" fmla="*/ 83324 w 915597"/>
                <a:gd name="connsiteY26" fmla="*/ 201792 h 615539"/>
                <a:gd name="connsiteX27" fmla="*/ 83324 w 915597"/>
                <a:gd name="connsiteY27" fmla="*/ 201792 h 615539"/>
                <a:gd name="connsiteX28" fmla="*/ 119794 w 915597"/>
                <a:gd name="connsiteY28" fmla="*/ 95954 h 615539"/>
                <a:gd name="connsiteX29" fmla="*/ 297213 w 915597"/>
                <a:gd name="connsiteY29" fmla="*/ 71774 h 615539"/>
                <a:gd name="connsiteX30" fmla="*/ 297253 w 915597"/>
                <a:gd name="connsiteY30" fmla="*/ 71733 h 615539"/>
                <a:gd name="connsiteX31" fmla="*/ 332536 w 915597"/>
                <a:gd name="connsiteY31" fmla="*/ 35367 h 615539"/>
                <a:gd name="connsiteX32" fmla="*/ 476093 w 915597"/>
                <a:gd name="connsiteY32" fmla="*/ 46673 h 615539"/>
                <a:gd name="connsiteX33" fmla="*/ 476730 w 915597"/>
                <a:gd name="connsiteY33" fmla="*/ 45988 h 615539"/>
                <a:gd name="connsiteX34" fmla="*/ 504752 w 915597"/>
                <a:gd name="connsiteY34" fmla="*/ 15911 h 615539"/>
                <a:gd name="connsiteX35" fmla="*/ 545795 w 915597"/>
                <a:gd name="connsiteY35" fmla="*/ 838 h 615539"/>
                <a:gd name="connsiteX36" fmla="*/ 593827 w 915597"/>
                <a:gd name="connsiteY36" fmla="*/ 6306 h 615539"/>
                <a:gd name="connsiteX37" fmla="*/ 631126 w 915597"/>
                <a:gd name="connsiteY37" fmla="*/ 32407 h 615539"/>
                <a:gd name="connsiteX38" fmla="*/ 632239 w 915597"/>
                <a:gd name="connsiteY38" fmla="*/ 33186 h 615539"/>
                <a:gd name="connsiteX39" fmla="*/ 719381 w 915597"/>
                <a:gd name="connsiteY39" fmla="*/ 459 h 615539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0180 w 915597"/>
                <a:gd name="connsiteY16" fmla="*/ 589618 h 612922"/>
                <a:gd name="connsiteX17" fmla="*/ 267044 w 915597"/>
                <a:gd name="connsiteY17" fmla="*/ 579439 h 612922"/>
                <a:gd name="connsiteX18" fmla="*/ 274832 w 915597"/>
                <a:gd name="connsiteY18" fmla="*/ 574188 h 612922"/>
                <a:gd name="connsiteX19" fmla="*/ 224262 w 915597"/>
                <a:gd name="connsiteY19" fmla="*/ 571410 h 612922"/>
                <a:gd name="connsiteX20" fmla="*/ 123625 w 915597"/>
                <a:gd name="connsiteY20" fmla="*/ 501053 h 612922"/>
                <a:gd name="connsiteX21" fmla="*/ 24269 w 915597"/>
                <a:gd name="connsiteY21" fmla="*/ 441178 h 612922"/>
                <a:gd name="connsiteX22" fmla="*/ 45499 w 915597"/>
                <a:gd name="connsiteY22" fmla="*/ 360357 h 612922"/>
                <a:gd name="connsiteX23" fmla="*/ 668 w 915597"/>
                <a:gd name="connsiteY23" fmla="*/ 277437 h 612922"/>
                <a:gd name="connsiteX24" fmla="*/ 82541 w 915597"/>
                <a:gd name="connsiteY24" fmla="*/ 203735 h 612922"/>
                <a:gd name="connsiteX25" fmla="*/ 83324 w 915597"/>
                <a:gd name="connsiteY25" fmla="*/ 201792 h 612922"/>
                <a:gd name="connsiteX26" fmla="*/ 83324 w 915597"/>
                <a:gd name="connsiteY26" fmla="*/ 201792 h 612922"/>
                <a:gd name="connsiteX27" fmla="*/ 119794 w 915597"/>
                <a:gd name="connsiteY27" fmla="*/ 95954 h 612922"/>
                <a:gd name="connsiteX28" fmla="*/ 297213 w 915597"/>
                <a:gd name="connsiteY28" fmla="*/ 71774 h 612922"/>
                <a:gd name="connsiteX29" fmla="*/ 297253 w 915597"/>
                <a:gd name="connsiteY29" fmla="*/ 71733 h 612922"/>
                <a:gd name="connsiteX30" fmla="*/ 332536 w 915597"/>
                <a:gd name="connsiteY30" fmla="*/ 35367 h 612922"/>
                <a:gd name="connsiteX31" fmla="*/ 476093 w 915597"/>
                <a:gd name="connsiteY31" fmla="*/ 46673 h 612922"/>
                <a:gd name="connsiteX32" fmla="*/ 476730 w 915597"/>
                <a:gd name="connsiteY32" fmla="*/ 45988 h 612922"/>
                <a:gd name="connsiteX33" fmla="*/ 504752 w 915597"/>
                <a:gd name="connsiteY33" fmla="*/ 15911 h 612922"/>
                <a:gd name="connsiteX34" fmla="*/ 545795 w 915597"/>
                <a:gd name="connsiteY34" fmla="*/ 838 h 612922"/>
                <a:gd name="connsiteX35" fmla="*/ 593827 w 915597"/>
                <a:gd name="connsiteY35" fmla="*/ 6306 h 612922"/>
                <a:gd name="connsiteX36" fmla="*/ 631126 w 915597"/>
                <a:gd name="connsiteY36" fmla="*/ 32407 h 612922"/>
                <a:gd name="connsiteX37" fmla="*/ 632239 w 915597"/>
                <a:gd name="connsiteY37" fmla="*/ 33186 h 612922"/>
                <a:gd name="connsiteX38" fmla="*/ 719381 w 915597"/>
                <a:gd name="connsiteY38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7044 w 915597"/>
                <a:gd name="connsiteY16" fmla="*/ 579439 h 612922"/>
                <a:gd name="connsiteX17" fmla="*/ 274832 w 915597"/>
                <a:gd name="connsiteY17" fmla="*/ 574188 h 612922"/>
                <a:gd name="connsiteX18" fmla="*/ 224262 w 915597"/>
                <a:gd name="connsiteY18" fmla="*/ 571410 h 612922"/>
                <a:gd name="connsiteX19" fmla="*/ 123625 w 915597"/>
                <a:gd name="connsiteY19" fmla="*/ 501053 h 612922"/>
                <a:gd name="connsiteX20" fmla="*/ 24269 w 915597"/>
                <a:gd name="connsiteY20" fmla="*/ 441178 h 612922"/>
                <a:gd name="connsiteX21" fmla="*/ 45499 w 915597"/>
                <a:gd name="connsiteY21" fmla="*/ 360357 h 612922"/>
                <a:gd name="connsiteX22" fmla="*/ 668 w 915597"/>
                <a:gd name="connsiteY22" fmla="*/ 277437 h 612922"/>
                <a:gd name="connsiteX23" fmla="*/ 82541 w 915597"/>
                <a:gd name="connsiteY23" fmla="*/ 203735 h 612922"/>
                <a:gd name="connsiteX24" fmla="*/ 83324 w 915597"/>
                <a:gd name="connsiteY24" fmla="*/ 201792 h 612922"/>
                <a:gd name="connsiteX25" fmla="*/ 83324 w 915597"/>
                <a:gd name="connsiteY25" fmla="*/ 201792 h 612922"/>
                <a:gd name="connsiteX26" fmla="*/ 119794 w 915597"/>
                <a:gd name="connsiteY26" fmla="*/ 95954 h 612922"/>
                <a:gd name="connsiteX27" fmla="*/ 297213 w 915597"/>
                <a:gd name="connsiteY27" fmla="*/ 71774 h 612922"/>
                <a:gd name="connsiteX28" fmla="*/ 297253 w 915597"/>
                <a:gd name="connsiteY28" fmla="*/ 71733 h 612922"/>
                <a:gd name="connsiteX29" fmla="*/ 332536 w 915597"/>
                <a:gd name="connsiteY29" fmla="*/ 35367 h 612922"/>
                <a:gd name="connsiteX30" fmla="*/ 476093 w 915597"/>
                <a:gd name="connsiteY30" fmla="*/ 46673 h 612922"/>
                <a:gd name="connsiteX31" fmla="*/ 476730 w 915597"/>
                <a:gd name="connsiteY31" fmla="*/ 45988 h 612922"/>
                <a:gd name="connsiteX32" fmla="*/ 504752 w 915597"/>
                <a:gd name="connsiteY32" fmla="*/ 15911 h 612922"/>
                <a:gd name="connsiteX33" fmla="*/ 545795 w 915597"/>
                <a:gd name="connsiteY33" fmla="*/ 838 h 612922"/>
                <a:gd name="connsiteX34" fmla="*/ 593827 w 915597"/>
                <a:gd name="connsiteY34" fmla="*/ 6306 h 612922"/>
                <a:gd name="connsiteX35" fmla="*/ 631126 w 915597"/>
                <a:gd name="connsiteY35" fmla="*/ 32407 h 612922"/>
                <a:gd name="connsiteX36" fmla="*/ 632239 w 915597"/>
                <a:gd name="connsiteY36" fmla="*/ 33186 h 612922"/>
                <a:gd name="connsiteX37" fmla="*/ 719381 w 915597"/>
                <a:gd name="connsiteY37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267044 w 915597"/>
                <a:gd name="connsiteY15" fmla="*/ 579439 h 612922"/>
                <a:gd name="connsiteX16" fmla="*/ 274832 w 915597"/>
                <a:gd name="connsiteY16" fmla="*/ 574188 h 612922"/>
                <a:gd name="connsiteX17" fmla="*/ 224262 w 915597"/>
                <a:gd name="connsiteY17" fmla="*/ 571410 h 612922"/>
                <a:gd name="connsiteX18" fmla="*/ 123625 w 915597"/>
                <a:gd name="connsiteY18" fmla="*/ 501053 h 612922"/>
                <a:gd name="connsiteX19" fmla="*/ 24269 w 915597"/>
                <a:gd name="connsiteY19" fmla="*/ 441178 h 612922"/>
                <a:gd name="connsiteX20" fmla="*/ 45499 w 915597"/>
                <a:gd name="connsiteY20" fmla="*/ 360357 h 612922"/>
                <a:gd name="connsiteX21" fmla="*/ 668 w 915597"/>
                <a:gd name="connsiteY21" fmla="*/ 277437 h 612922"/>
                <a:gd name="connsiteX22" fmla="*/ 82541 w 915597"/>
                <a:gd name="connsiteY22" fmla="*/ 203735 h 612922"/>
                <a:gd name="connsiteX23" fmla="*/ 83324 w 915597"/>
                <a:gd name="connsiteY23" fmla="*/ 201792 h 612922"/>
                <a:gd name="connsiteX24" fmla="*/ 83324 w 915597"/>
                <a:gd name="connsiteY24" fmla="*/ 201792 h 612922"/>
                <a:gd name="connsiteX25" fmla="*/ 119794 w 915597"/>
                <a:gd name="connsiteY25" fmla="*/ 95954 h 612922"/>
                <a:gd name="connsiteX26" fmla="*/ 297213 w 915597"/>
                <a:gd name="connsiteY26" fmla="*/ 71774 h 612922"/>
                <a:gd name="connsiteX27" fmla="*/ 297253 w 915597"/>
                <a:gd name="connsiteY27" fmla="*/ 71733 h 612922"/>
                <a:gd name="connsiteX28" fmla="*/ 332536 w 915597"/>
                <a:gd name="connsiteY28" fmla="*/ 35367 h 612922"/>
                <a:gd name="connsiteX29" fmla="*/ 476093 w 915597"/>
                <a:gd name="connsiteY29" fmla="*/ 46673 h 612922"/>
                <a:gd name="connsiteX30" fmla="*/ 476730 w 915597"/>
                <a:gd name="connsiteY30" fmla="*/ 45988 h 612922"/>
                <a:gd name="connsiteX31" fmla="*/ 504752 w 915597"/>
                <a:gd name="connsiteY31" fmla="*/ 15911 h 612922"/>
                <a:gd name="connsiteX32" fmla="*/ 545795 w 915597"/>
                <a:gd name="connsiteY32" fmla="*/ 838 h 612922"/>
                <a:gd name="connsiteX33" fmla="*/ 593827 w 915597"/>
                <a:gd name="connsiteY33" fmla="*/ 6306 h 612922"/>
                <a:gd name="connsiteX34" fmla="*/ 631126 w 915597"/>
                <a:gd name="connsiteY34" fmla="*/ 32407 h 612922"/>
                <a:gd name="connsiteX35" fmla="*/ 632239 w 915597"/>
                <a:gd name="connsiteY35" fmla="*/ 33186 h 612922"/>
                <a:gd name="connsiteX36" fmla="*/ 719381 w 915597"/>
                <a:gd name="connsiteY36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67044 w 915597"/>
                <a:gd name="connsiteY14" fmla="*/ 579439 h 612922"/>
                <a:gd name="connsiteX15" fmla="*/ 274832 w 915597"/>
                <a:gd name="connsiteY15" fmla="*/ 574188 h 612922"/>
                <a:gd name="connsiteX16" fmla="*/ 224262 w 915597"/>
                <a:gd name="connsiteY16" fmla="*/ 571410 h 612922"/>
                <a:gd name="connsiteX17" fmla="*/ 123625 w 915597"/>
                <a:gd name="connsiteY17" fmla="*/ 501053 h 612922"/>
                <a:gd name="connsiteX18" fmla="*/ 24269 w 915597"/>
                <a:gd name="connsiteY18" fmla="*/ 441178 h 612922"/>
                <a:gd name="connsiteX19" fmla="*/ 45499 w 915597"/>
                <a:gd name="connsiteY19" fmla="*/ 360357 h 612922"/>
                <a:gd name="connsiteX20" fmla="*/ 668 w 915597"/>
                <a:gd name="connsiteY20" fmla="*/ 277437 h 612922"/>
                <a:gd name="connsiteX21" fmla="*/ 82541 w 915597"/>
                <a:gd name="connsiteY21" fmla="*/ 203735 h 612922"/>
                <a:gd name="connsiteX22" fmla="*/ 83324 w 915597"/>
                <a:gd name="connsiteY22" fmla="*/ 201792 h 612922"/>
                <a:gd name="connsiteX23" fmla="*/ 83324 w 915597"/>
                <a:gd name="connsiteY23" fmla="*/ 201792 h 612922"/>
                <a:gd name="connsiteX24" fmla="*/ 119794 w 915597"/>
                <a:gd name="connsiteY24" fmla="*/ 95954 h 612922"/>
                <a:gd name="connsiteX25" fmla="*/ 297213 w 915597"/>
                <a:gd name="connsiteY25" fmla="*/ 71774 h 612922"/>
                <a:gd name="connsiteX26" fmla="*/ 297253 w 915597"/>
                <a:gd name="connsiteY26" fmla="*/ 71733 h 612922"/>
                <a:gd name="connsiteX27" fmla="*/ 332536 w 915597"/>
                <a:gd name="connsiteY27" fmla="*/ 35367 h 612922"/>
                <a:gd name="connsiteX28" fmla="*/ 476093 w 915597"/>
                <a:gd name="connsiteY28" fmla="*/ 46673 h 612922"/>
                <a:gd name="connsiteX29" fmla="*/ 476730 w 915597"/>
                <a:gd name="connsiteY29" fmla="*/ 45988 h 612922"/>
                <a:gd name="connsiteX30" fmla="*/ 504752 w 915597"/>
                <a:gd name="connsiteY30" fmla="*/ 15911 h 612922"/>
                <a:gd name="connsiteX31" fmla="*/ 545795 w 915597"/>
                <a:gd name="connsiteY31" fmla="*/ 838 h 612922"/>
                <a:gd name="connsiteX32" fmla="*/ 593827 w 915597"/>
                <a:gd name="connsiteY32" fmla="*/ 6306 h 612922"/>
                <a:gd name="connsiteX33" fmla="*/ 631126 w 915597"/>
                <a:gd name="connsiteY33" fmla="*/ 32407 h 612922"/>
                <a:gd name="connsiteX34" fmla="*/ 632239 w 915597"/>
                <a:gd name="connsiteY34" fmla="*/ 33186 h 612922"/>
                <a:gd name="connsiteX35" fmla="*/ 719381 w 915597"/>
                <a:gd name="connsiteY35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74832 w 915597"/>
                <a:gd name="connsiteY14" fmla="*/ 574188 h 612922"/>
                <a:gd name="connsiteX15" fmla="*/ 224262 w 915597"/>
                <a:gd name="connsiteY15" fmla="*/ 571410 h 612922"/>
                <a:gd name="connsiteX16" fmla="*/ 123625 w 915597"/>
                <a:gd name="connsiteY16" fmla="*/ 501053 h 612922"/>
                <a:gd name="connsiteX17" fmla="*/ 24269 w 915597"/>
                <a:gd name="connsiteY17" fmla="*/ 441178 h 612922"/>
                <a:gd name="connsiteX18" fmla="*/ 45499 w 915597"/>
                <a:gd name="connsiteY18" fmla="*/ 360357 h 612922"/>
                <a:gd name="connsiteX19" fmla="*/ 668 w 915597"/>
                <a:gd name="connsiteY19" fmla="*/ 277437 h 612922"/>
                <a:gd name="connsiteX20" fmla="*/ 82541 w 915597"/>
                <a:gd name="connsiteY20" fmla="*/ 203735 h 612922"/>
                <a:gd name="connsiteX21" fmla="*/ 83324 w 915597"/>
                <a:gd name="connsiteY21" fmla="*/ 201792 h 612922"/>
                <a:gd name="connsiteX22" fmla="*/ 83324 w 915597"/>
                <a:gd name="connsiteY22" fmla="*/ 201792 h 612922"/>
                <a:gd name="connsiteX23" fmla="*/ 119794 w 915597"/>
                <a:gd name="connsiteY23" fmla="*/ 95954 h 612922"/>
                <a:gd name="connsiteX24" fmla="*/ 297213 w 915597"/>
                <a:gd name="connsiteY24" fmla="*/ 71774 h 612922"/>
                <a:gd name="connsiteX25" fmla="*/ 297253 w 915597"/>
                <a:gd name="connsiteY25" fmla="*/ 71733 h 612922"/>
                <a:gd name="connsiteX26" fmla="*/ 332536 w 915597"/>
                <a:gd name="connsiteY26" fmla="*/ 35367 h 612922"/>
                <a:gd name="connsiteX27" fmla="*/ 476093 w 915597"/>
                <a:gd name="connsiteY27" fmla="*/ 46673 h 612922"/>
                <a:gd name="connsiteX28" fmla="*/ 476730 w 915597"/>
                <a:gd name="connsiteY28" fmla="*/ 45988 h 612922"/>
                <a:gd name="connsiteX29" fmla="*/ 504752 w 915597"/>
                <a:gd name="connsiteY29" fmla="*/ 15911 h 612922"/>
                <a:gd name="connsiteX30" fmla="*/ 545795 w 915597"/>
                <a:gd name="connsiteY30" fmla="*/ 838 h 612922"/>
                <a:gd name="connsiteX31" fmla="*/ 593827 w 915597"/>
                <a:gd name="connsiteY31" fmla="*/ 6306 h 612922"/>
                <a:gd name="connsiteX32" fmla="*/ 631126 w 915597"/>
                <a:gd name="connsiteY32" fmla="*/ 32407 h 612922"/>
                <a:gd name="connsiteX33" fmla="*/ 632239 w 915597"/>
                <a:gd name="connsiteY33" fmla="*/ 33186 h 612922"/>
                <a:gd name="connsiteX34" fmla="*/ 719381 w 915597"/>
                <a:gd name="connsiteY34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24262 w 915597"/>
                <a:gd name="connsiteY14" fmla="*/ 571410 h 612922"/>
                <a:gd name="connsiteX15" fmla="*/ 123625 w 915597"/>
                <a:gd name="connsiteY15" fmla="*/ 501053 h 612922"/>
                <a:gd name="connsiteX16" fmla="*/ 24269 w 915597"/>
                <a:gd name="connsiteY16" fmla="*/ 441178 h 612922"/>
                <a:gd name="connsiteX17" fmla="*/ 45499 w 915597"/>
                <a:gd name="connsiteY17" fmla="*/ 360357 h 612922"/>
                <a:gd name="connsiteX18" fmla="*/ 668 w 915597"/>
                <a:gd name="connsiteY18" fmla="*/ 277437 h 612922"/>
                <a:gd name="connsiteX19" fmla="*/ 82541 w 915597"/>
                <a:gd name="connsiteY19" fmla="*/ 203735 h 612922"/>
                <a:gd name="connsiteX20" fmla="*/ 83324 w 915597"/>
                <a:gd name="connsiteY20" fmla="*/ 201792 h 612922"/>
                <a:gd name="connsiteX21" fmla="*/ 83324 w 915597"/>
                <a:gd name="connsiteY21" fmla="*/ 201792 h 612922"/>
                <a:gd name="connsiteX22" fmla="*/ 119794 w 915597"/>
                <a:gd name="connsiteY22" fmla="*/ 95954 h 612922"/>
                <a:gd name="connsiteX23" fmla="*/ 297213 w 915597"/>
                <a:gd name="connsiteY23" fmla="*/ 71774 h 612922"/>
                <a:gd name="connsiteX24" fmla="*/ 297253 w 915597"/>
                <a:gd name="connsiteY24" fmla="*/ 71733 h 612922"/>
                <a:gd name="connsiteX25" fmla="*/ 332536 w 915597"/>
                <a:gd name="connsiteY25" fmla="*/ 35367 h 612922"/>
                <a:gd name="connsiteX26" fmla="*/ 476093 w 915597"/>
                <a:gd name="connsiteY26" fmla="*/ 46673 h 612922"/>
                <a:gd name="connsiteX27" fmla="*/ 476730 w 915597"/>
                <a:gd name="connsiteY27" fmla="*/ 45988 h 612922"/>
                <a:gd name="connsiteX28" fmla="*/ 504752 w 915597"/>
                <a:gd name="connsiteY28" fmla="*/ 15911 h 612922"/>
                <a:gd name="connsiteX29" fmla="*/ 545795 w 915597"/>
                <a:gd name="connsiteY29" fmla="*/ 838 h 612922"/>
                <a:gd name="connsiteX30" fmla="*/ 593827 w 915597"/>
                <a:gd name="connsiteY30" fmla="*/ 6306 h 612922"/>
                <a:gd name="connsiteX31" fmla="*/ 631126 w 915597"/>
                <a:gd name="connsiteY31" fmla="*/ 32407 h 612922"/>
                <a:gd name="connsiteX32" fmla="*/ 632239 w 915597"/>
                <a:gd name="connsiteY32" fmla="*/ 33186 h 612922"/>
                <a:gd name="connsiteX33" fmla="*/ 719381 w 915597"/>
                <a:gd name="connsiteY33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15597" h="612922">
                  <a:moveTo>
                    <a:pt x="719381" y="459"/>
                  </a:moveTo>
                  <a:cubicBezTo>
                    <a:pt x="730215" y="1296"/>
                    <a:pt x="741025" y="3709"/>
                    <a:pt x="751408" y="7787"/>
                  </a:cubicBezTo>
                  <a:cubicBezTo>
                    <a:pt x="783052" y="20210"/>
                    <a:pt x="805742" y="46219"/>
                    <a:pt x="811838" y="77078"/>
                  </a:cubicBezTo>
                  <a:lnTo>
                    <a:pt x="812172" y="77249"/>
                  </a:lnTo>
                  <a:lnTo>
                    <a:pt x="859887" y="101779"/>
                  </a:lnTo>
                  <a:cubicBezTo>
                    <a:pt x="873222" y="113341"/>
                    <a:pt x="883467" y="127877"/>
                    <a:pt x="889393" y="144328"/>
                  </a:cubicBezTo>
                  <a:cubicBezTo>
                    <a:pt x="898008" y="168210"/>
                    <a:pt x="896780" y="194148"/>
                    <a:pt x="885922" y="217250"/>
                  </a:cubicBezTo>
                  <a:cubicBezTo>
                    <a:pt x="912613" y="248932"/>
                    <a:pt x="921947" y="290002"/>
                    <a:pt x="911279" y="328746"/>
                  </a:cubicBezTo>
                  <a:cubicBezTo>
                    <a:pt x="897098" y="380254"/>
                    <a:pt x="850150" y="418828"/>
                    <a:pt x="792492" y="426344"/>
                  </a:cubicBezTo>
                  <a:cubicBezTo>
                    <a:pt x="792217" y="458494"/>
                    <a:pt x="776702" y="488985"/>
                    <a:pt x="749968" y="509973"/>
                  </a:cubicBezTo>
                  <a:cubicBezTo>
                    <a:pt x="709349" y="541868"/>
                    <a:pt x="650675" y="545967"/>
                    <a:pt x="605188" y="520099"/>
                  </a:cubicBezTo>
                  <a:cubicBezTo>
                    <a:pt x="590477" y="564530"/>
                    <a:pt x="551086" y="598495"/>
                    <a:pt x="501726" y="609316"/>
                  </a:cubicBezTo>
                  <a:cubicBezTo>
                    <a:pt x="443560" y="622065"/>
                    <a:pt x="382854" y="600339"/>
                    <a:pt x="349601" y="554858"/>
                  </a:cubicBezTo>
                  <a:cubicBezTo>
                    <a:pt x="297341" y="573475"/>
                    <a:pt x="266042" y="565893"/>
                    <a:pt x="224262" y="571410"/>
                  </a:cubicBezTo>
                  <a:cubicBezTo>
                    <a:pt x="183273" y="561652"/>
                    <a:pt x="146401" y="537408"/>
                    <a:pt x="123625" y="501053"/>
                  </a:cubicBezTo>
                  <a:cubicBezTo>
                    <a:pt x="78879" y="505832"/>
                    <a:pt x="36863" y="480518"/>
                    <a:pt x="24269" y="441178"/>
                  </a:cubicBezTo>
                  <a:cubicBezTo>
                    <a:pt x="15146" y="412716"/>
                    <a:pt x="23211" y="381998"/>
                    <a:pt x="45499" y="360357"/>
                  </a:cubicBezTo>
                  <a:cubicBezTo>
                    <a:pt x="13876" y="343381"/>
                    <a:pt x="-3735" y="310806"/>
                    <a:pt x="668" y="277437"/>
                  </a:cubicBezTo>
                  <a:cubicBezTo>
                    <a:pt x="5833" y="238366"/>
                    <a:pt x="39827" y="207762"/>
                    <a:pt x="82541" y="203735"/>
                  </a:cubicBezTo>
                  <a:lnTo>
                    <a:pt x="83324" y="201792"/>
                  </a:lnTo>
                  <a:lnTo>
                    <a:pt x="83324" y="201792"/>
                  </a:lnTo>
                  <a:cubicBezTo>
                    <a:pt x="77588" y="163317"/>
                    <a:pt x="90965" y="124516"/>
                    <a:pt x="119794" y="95954"/>
                  </a:cubicBezTo>
                  <a:cubicBezTo>
                    <a:pt x="165345" y="50842"/>
                    <a:pt x="239196" y="40787"/>
                    <a:pt x="297213" y="71774"/>
                  </a:cubicBezTo>
                  <a:cubicBezTo>
                    <a:pt x="297226" y="71760"/>
                    <a:pt x="297240" y="71747"/>
                    <a:pt x="297253" y="71733"/>
                  </a:cubicBezTo>
                  <a:lnTo>
                    <a:pt x="332536" y="35367"/>
                  </a:lnTo>
                  <a:cubicBezTo>
                    <a:pt x="375215" y="8411"/>
                    <a:pt x="435739" y="10403"/>
                    <a:pt x="476093" y="46673"/>
                  </a:cubicBezTo>
                  <a:lnTo>
                    <a:pt x="476730" y="45988"/>
                  </a:lnTo>
                  <a:lnTo>
                    <a:pt x="504752" y="15911"/>
                  </a:lnTo>
                  <a:cubicBezTo>
                    <a:pt x="516722" y="8038"/>
                    <a:pt x="530756" y="2780"/>
                    <a:pt x="545795" y="838"/>
                  </a:cubicBezTo>
                  <a:cubicBezTo>
                    <a:pt x="562347" y="-1304"/>
                    <a:pt x="578889" y="717"/>
                    <a:pt x="593827" y="6306"/>
                  </a:cubicBezTo>
                  <a:lnTo>
                    <a:pt x="631126" y="32407"/>
                  </a:lnTo>
                  <a:lnTo>
                    <a:pt x="632239" y="33186"/>
                  </a:lnTo>
                  <a:cubicBezTo>
                    <a:pt x="654179" y="9637"/>
                    <a:pt x="686881" y="-2050"/>
                    <a:pt x="719381" y="4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1" name="자유형: 도형 90">
              <a:extLst>
                <a:ext uri="{FF2B5EF4-FFF2-40B4-BE49-F238E27FC236}">
                  <a16:creationId xmlns="" xmlns:a16="http://schemas.microsoft.com/office/drawing/2014/main" id="{14D25338-99A8-465B-A5C2-FE02300A66D7}"/>
                </a:ext>
              </a:extLst>
            </p:cNvPr>
            <p:cNvSpPr/>
            <p:nvPr/>
          </p:nvSpPr>
          <p:spPr>
            <a:xfrm>
              <a:off x="5395038" y="1180556"/>
              <a:ext cx="866102" cy="579789"/>
            </a:xfrm>
            <a:custGeom>
              <a:avLst/>
              <a:gdLst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47531 w 915597"/>
                <a:gd name="connsiteY17" fmla="*/ 603222 h 617714"/>
                <a:gd name="connsiteX18" fmla="*/ 314688 w 915597"/>
                <a:gd name="connsiteY18" fmla="*/ 589618 h 617714"/>
                <a:gd name="connsiteX19" fmla="*/ 260180 w 915597"/>
                <a:gd name="connsiteY19" fmla="*/ 589618 h 617714"/>
                <a:gd name="connsiteX20" fmla="*/ 267044 w 915597"/>
                <a:gd name="connsiteY20" fmla="*/ 579439 h 617714"/>
                <a:gd name="connsiteX21" fmla="*/ 274832 w 915597"/>
                <a:gd name="connsiteY21" fmla="*/ 574188 h 617714"/>
                <a:gd name="connsiteX22" fmla="*/ 224262 w 915597"/>
                <a:gd name="connsiteY22" fmla="*/ 571410 h 617714"/>
                <a:gd name="connsiteX23" fmla="*/ 123625 w 915597"/>
                <a:gd name="connsiteY23" fmla="*/ 501053 h 617714"/>
                <a:gd name="connsiteX24" fmla="*/ 24269 w 915597"/>
                <a:gd name="connsiteY24" fmla="*/ 441178 h 617714"/>
                <a:gd name="connsiteX25" fmla="*/ 45499 w 915597"/>
                <a:gd name="connsiteY25" fmla="*/ 360357 h 617714"/>
                <a:gd name="connsiteX26" fmla="*/ 668 w 915597"/>
                <a:gd name="connsiteY26" fmla="*/ 277437 h 617714"/>
                <a:gd name="connsiteX27" fmla="*/ 82541 w 915597"/>
                <a:gd name="connsiteY27" fmla="*/ 203735 h 617714"/>
                <a:gd name="connsiteX28" fmla="*/ 83324 w 915597"/>
                <a:gd name="connsiteY28" fmla="*/ 201792 h 617714"/>
                <a:gd name="connsiteX29" fmla="*/ 83324 w 915597"/>
                <a:gd name="connsiteY29" fmla="*/ 201792 h 617714"/>
                <a:gd name="connsiteX30" fmla="*/ 119794 w 915597"/>
                <a:gd name="connsiteY30" fmla="*/ 95954 h 617714"/>
                <a:gd name="connsiteX31" fmla="*/ 297213 w 915597"/>
                <a:gd name="connsiteY31" fmla="*/ 71774 h 617714"/>
                <a:gd name="connsiteX32" fmla="*/ 297253 w 915597"/>
                <a:gd name="connsiteY32" fmla="*/ 71733 h 617714"/>
                <a:gd name="connsiteX33" fmla="*/ 332536 w 915597"/>
                <a:gd name="connsiteY33" fmla="*/ 35367 h 617714"/>
                <a:gd name="connsiteX34" fmla="*/ 476093 w 915597"/>
                <a:gd name="connsiteY34" fmla="*/ 46673 h 617714"/>
                <a:gd name="connsiteX35" fmla="*/ 476730 w 915597"/>
                <a:gd name="connsiteY35" fmla="*/ 45988 h 617714"/>
                <a:gd name="connsiteX36" fmla="*/ 504752 w 915597"/>
                <a:gd name="connsiteY36" fmla="*/ 15911 h 617714"/>
                <a:gd name="connsiteX37" fmla="*/ 545795 w 915597"/>
                <a:gd name="connsiteY37" fmla="*/ 838 h 617714"/>
                <a:gd name="connsiteX38" fmla="*/ 593827 w 915597"/>
                <a:gd name="connsiteY38" fmla="*/ 6306 h 617714"/>
                <a:gd name="connsiteX39" fmla="*/ 631126 w 915597"/>
                <a:gd name="connsiteY39" fmla="*/ 32407 h 617714"/>
                <a:gd name="connsiteX40" fmla="*/ 632239 w 915597"/>
                <a:gd name="connsiteY40" fmla="*/ 33186 h 617714"/>
                <a:gd name="connsiteX41" fmla="*/ 719381 w 915597"/>
                <a:gd name="connsiteY41" fmla="*/ 459 h 617714"/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14688 w 915597"/>
                <a:gd name="connsiteY17" fmla="*/ 589618 h 617714"/>
                <a:gd name="connsiteX18" fmla="*/ 260180 w 915597"/>
                <a:gd name="connsiteY18" fmla="*/ 589618 h 617714"/>
                <a:gd name="connsiteX19" fmla="*/ 267044 w 915597"/>
                <a:gd name="connsiteY19" fmla="*/ 579439 h 617714"/>
                <a:gd name="connsiteX20" fmla="*/ 274832 w 915597"/>
                <a:gd name="connsiteY20" fmla="*/ 574188 h 617714"/>
                <a:gd name="connsiteX21" fmla="*/ 224262 w 915597"/>
                <a:gd name="connsiteY21" fmla="*/ 571410 h 617714"/>
                <a:gd name="connsiteX22" fmla="*/ 123625 w 915597"/>
                <a:gd name="connsiteY22" fmla="*/ 501053 h 617714"/>
                <a:gd name="connsiteX23" fmla="*/ 24269 w 915597"/>
                <a:gd name="connsiteY23" fmla="*/ 441178 h 617714"/>
                <a:gd name="connsiteX24" fmla="*/ 45499 w 915597"/>
                <a:gd name="connsiteY24" fmla="*/ 360357 h 617714"/>
                <a:gd name="connsiteX25" fmla="*/ 668 w 915597"/>
                <a:gd name="connsiteY25" fmla="*/ 277437 h 617714"/>
                <a:gd name="connsiteX26" fmla="*/ 82541 w 915597"/>
                <a:gd name="connsiteY26" fmla="*/ 203735 h 617714"/>
                <a:gd name="connsiteX27" fmla="*/ 83324 w 915597"/>
                <a:gd name="connsiteY27" fmla="*/ 201792 h 617714"/>
                <a:gd name="connsiteX28" fmla="*/ 83324 w 915597"/>
                <a:gd name="connsiteY28" fmla="*/ 201792 h 617714"/>
                <a:gd name="connsiteX29" fmla="*/ 119794 w 915597"/>
                <a:gd name="connsiteY29" fmla="*/ 95954 h 617714"/>
                <a:gd name="connsiteX30" fmla="*/ 297213 w 915597"/>
                <a:gd name="connsiteY30" fmla="*/ 71774 h 617714"/>
                <a:gd name="connsiteX31" fmla="*/ 297253 w 915597"/>
                <a:gd name="connsiteY31" fmla="*/ 71733 h 617714"/>
                <a:gd name="connsiteX32" fmla="*/ 332536 w 915597"/>
                <a:gd name="connsiteY32" fmla="*/ 35367 h 617714"/>
                <a:gd name="connsiteX33" fmla="*/ 476093 w 915597"/>
                <a:gd name="connsiteY33" fmla="*/ 46673 h 617714"/>
                <a:gd name="connsiteX34" fmla="*/ 476730 w 915597"/>
                <a:gd name="connsiteY34" fmla="*/ 45988 h 617714"/>
                <a:gd name="connsiteX35" fmla="*/ 504752 w 915597"/>
                <a:gd name="connsiteY35" fmla="*/ 15911 h 617714"/>
                <a:gd name="connsiteX36" fmla="*/ 545795 w 915597"/>
                <a:gd name="connsiteY36" fmla="*/ 838 h 617714"/>
                <a:gd name="connsiteX37" fmla="*/ 593827 w 915597"/>
                <a:gd name="connsiteY37" fmla="*/ 6306 h 617714"/>
                <a:gd name="connsiteX38" fmla="*/ 631126 w 915597"/>
                <a:gd name="connsiteY38" fmla="*/ 32407 h 617714"/>
                <a:gd name="connsiteX39" fmla="*/ 632239 w 915597"/>
                <a:gd name="connsiteY39" fmla="*/ 33186 h 617714"/>
                <a:gd name="connsiteX40" fmla="*/ 719381 w 915597"/>
                <a:gd name="connsiteY40" fmla="*/ 459 h 617714"/>
                <a:gd name="connsiteX0" fmla="*/ 719381 w 915597"/>
                <a:gd name="connsiteY0" fmla="*/ 459 h 615539"/>
                <a:gd name="connsiteX1" fmla="*/ 751408 w 915597"/>
                <a:gd name="connsiteY1" fmla="*/ 7787 h 615539"/>
                <a:gd name="connsiteX2" fmla="*/ 811838 w 915597"/>
                <a:gd name="connsiteY2" fmla="*/ 77078 h 615539"/>
                <a:gd name="connsiteX3" fmla="*/ 812172 w 915597"/>
                <a:gd name="connsiteY3" fmla="*/ 77249 h 615539"/>
                <a:gd name="connsiteX4" fmla="*/ 859887 w 915597"/>
                <a:gd name="connsiteY4" fmla="*/ 101779 h 615539"/>
                <a:gd name="connsiteX5" fmla="*/ 889393 w 915597"/>
                <a:gd name="connsiteY5" fmla="*/ 144328 h 615539"/>
                <a:gd name="connsiteX6" fmla="*/ 885922 w 915597"/>
                <a:gd name="connsiteY6" fmla="*/ 217250 h 615539"/>
                <a:gd name="connsiteX7" fmla="*/ 911279 w 915597"/>
                <a:gd name="connsiteY7" fmla="*/ 328746 h 615539"/>
                <a:gd name="connsiteX8" fmla="*/ 792492 w 915597"/>
                <a:gd name="connsiteY8" fmla="*/ 426344 h 615539"/>
                <a:gd name="connsiteX9" fmla="*/ 749968 w 915597"/>
                <a:gd name="connsiteY9" fmla="*/ 509973 h 615539"/>
                <a:gd name="connsiteX10" fmla="*/ 605188 w 915597"/>
                <a:gd name="connsiteY10" fmla="*/ 520099 h 615539"/>
                <a:gd name="connsiteX11" fmla="*/ 501726 w 915597"/>
                <a:gd name="connsiteY11" fmla="*/ 609316 h 615539"/>
                <a:gd name="connsiteX12" fmla="*/ 349601 w 915597"/>
                <a:gd name="connsiteY12" fmla="*/ 554858 h 615539"/>
                <a:gd name="connsiteX13" fmla="*/ 313390 w 915597"/>
                <a:gd name="connsiteY13" fmla="*/ 566554 h 615539"/>
                <a:gd name="connsiteX14" fmla="*/ 323017 w 915597"/>
                <a:gd name="connsiteY14" fmla="*/ 568497 h 615539"/>
                <a:gd name="connsiteX15" fmla="*/ 354198 w 915597"/>
                <a:gd name="connsiteY15" fmla="*/ 615539 h 615539"/>
                <a:gd name="connsiteX16" fmla="*/ 314688 w 915597"/>
                <a:gd name="connsiteY16" fmla="*/ 589618 h 615539"/>
                <a:gd name="connsiteX17" fmla="*/ 260180 w 915597"/>
                <a:gd name="connsiteY17" fmla="*/ 589618 h 615539"/>
                <a:gd name="connsiteX18" fmla="*/ 267044 w 915597"/>
                <a:gd name="connsiteY18" fmla="*/ 579439 h 615539"/>
                <a:gd name="connsiteX19" fmla="*/ 274832 w 915597"/>
                <a:gd name="connsiteY19" fmla="*/ 574188 h 615539"/>
                <a:gd name="connsiteX20" fmla="*/ 224262 w 915597"/>
                <a:gd name="connsiteY20" fmla="*/ 571410 h 615539"/>
                <a:gd name="connsiteX21" fmla="*/ 123625 w 915597"/>
                <a:gd name="connsiteY21" fmla="*/ 501053 h 615539"/>
                <a:gd name="connsiteX22" fmla="*/ 24269 w 915597"/>
                <a:gd name="connsiteY22" fmla="*/ 441178 h 615539"/>
                <a:gd name="connsiteX23" fmla="*/ 45499 w 915597"/>
                <a:gd name="connsiteY23" fmla="*/ 360357 h 615539"/>
                <a:gd name="connsiteX24" fmla="*/ 668 w 915597"/>
                <a:gd name="connsiteY24" fmla="*/ 277437 h 615539"/>
                <a:gd name="connsiteX25" fmla="*/ 82541 w 915597"/>
                <a:gd name="connsiteY25" fmla="*/ 203735 h 615539"/>
                <a:gd name="connsiteX26" fmla="*/ 83324 w 915597"/>
                <a:gd name="connsiteY26" fmla="*/ 201792 h 615539"/>
                <a:gd name="connsiteX27" fmla="*/ 83324 w 915597"/>
                <a:gd name="connsiteY27" fmla="*/ 201792 h 615539"/>
                <a:gd name="connsiteX28" fmla="*/ 119794 w 915597"/>
                <a:gd name="connsiteY28" fmla="*/ 95954 h 615539"/>
                <a:gd name="connsiteX29" fmla="*/ 297213 w 915597"/>
                <a:gd name="connsiteY29" fmla="*/ 71774 h 615539"/>
                <a:gd name="connsiteX30" fmla="*/ 297253 w 915597"/>
                <a:gd name="connsiteY30" fmla="*/ 71733 h 615539"/>
                <a:gd name="connsiteX31" fmla="*/ 332536 w 915597"/>
                <a:gd name="connsiteY31" fmla="*/ 35367 h 615539"/>
                <a:gd name="connsiteX32" fmla="*/ 476093 w 915597"/>
                <a:gd name="connsiteY32" fmla="*/ 46673 h 615539"/>
                <a:gd name="connsiteX33" fmla="*/ 476730 w 915597"/>
                <a:gd name="connsiteY33" fmla="*/ 45988 h 615539"/>
                <a:gd name="connsiteX34" fmla="*/ 504752 w 915597"/>
                <a:gd name="connsiteY34" fmla="*/ 15911 h 615539"/>
                <a:gd name="connsiteX35" fmla="*/ 545795 w 915597"/>
                <a:gd name="connsiteY35" fmla="*/ 838 h 615539"/>
                <a:gd name="connsiteX36" fmla="*/ 593827 w 915597"/>
                <a:gd name="connsiteY36" fmla="*/ 6306 h 615539"/>
                <a:gd name="connsiteX37" fmla="*/ 631126 w 915597"/>
                <a:gd name="connsiteY37" fmla="*/ 32407 h 615539"/>
                <a:gd name="connsiteX38" fmla="*/ 632239 w 915597"/>
                <a:gd name="connsiteY38" fmla="*/ 33186 h 615539"/>
                <a:gd name="connsiteX39" fmla="*/ 719381 w 915597"/>
                <a:gd name="connsiteY39" fmla="*/ 459 h 615539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0180 w 915597"/>
                <a:gd name="connsiteY16" fmla="*/ 589618 h 612922"/>
                <a:gd name="connsiteX17" fmla="*/ 267044 w 915597"/>
                <a:gd name="connsiteY17" fmla="*/ 579439 h 612922"/>
                <a:gd name="connsiteX18" fmla="*/ 274832 w 915597"/>
                <a:gd name="connsiteY18" fmla="*/ 574188 h 612922"/>
                <a:gd name="connsiteX19" fmla="*/ 224262 w 915597"/>
                <a:gd name="connsiteY19" fmla="*/ 571410 h 612922"/>
                <a:gd name="connsiteX20" fmla="*/ 123625 w 915597"/>
                <a:gd name="connsiteY20" fmla="*/ 501053 h 612922"/>
                <a:gd name="connsiteX21" fmla="*/ 24269 w 915597"/>
                <a:gd name="connsiteY21" fmla="*/ 441178 h 612922"/>
                <a:gd name="connsiteX22" fmla="*/ 45499 w 915597"/>
                <a:gd name="connsiteY22" fmla="*/ 360357 h 612922"/>
                <a:gd name="connsiteX23" fmla="*/ 668 w 915597"/>
                <a:gd name="connsiteY23" fmla="*/ 277437 h 612922"/>
                <a:gd name="connsiteX24" fmla="*/ 82541 w 915597"/>
                <a:gd name="connsiteY24" fmla="*/ 203735 h 612922"/>
                <a:gd name="connsiteX25" fmla="*/ 83324 w 915597"/>
                <a:gd name="connsiteY25" fmla="*/ 201792 h 612922"/>
                <a:gd name="connsiteX26" fmla="*/ 83324 w 915597"/>
                <a:gd name="connsiteY26" fmla="*/ 201792 h 612922"/>
                <a:gd name="connsiteX27" fmla="*/ 119794 w 915597"/>
                <a:gd name="connsiteY27" fmla="*/ 95954 h 612922"/>
                <a:gd name="connsiteX28" fmla="*/ 297213 w 915597"/>
                <a:gd name="connsiteY28" fmla="*/ 71774 h 612922"/>
                <a:gd name="connsiteX29" fmla="*/ 297253 w 915597"/>
                <a:gd name="connsiteY29" fmla="*/ 71733 h 612922"/>
                <a:gd name="connsiteX30" fmla="*/ 332536 w 915597"/>
                <a:gd name="connsiteY30" fmla="*/ 35367 h 612922"/>
                <a:gd name="connsiteX31" fmla="*/ 476093 w 915597"/>
                <a:gd name="connsiteY31" fmla="*/ 46673 h 612922"/>
                <a:gd name="connsiteX32" fmla="*/ 476730 w 915597"/>
                <a:gd name="connsiteY32" fmla="*/ 45988 h 612922"/>
                <a:gd name="connsiteX33" fmla="*/ 504752 w 915597"/>
                <a:gd name="connsiteY33" fmla="*/ 15911 h 612922"/>
                <a:gd name="connsiteX34" fmla="*/ 545795 w 915597"/>
                <a:gd name="connsiteY34" fmla="*/ 838 h 612922"/>
                <a:gd name="connsiteX35" fmla="*/ 593827 w 915597"/>
                <a:gd name="connsiteY35" fmla="*/ 6306 h 612922"/>
                <a:gd name="connsiteX36" fmla="*/ 631126 w 915597"/>
                <a:gd name="connsiteY36" fmla="*/ 32407 h 612922"/>
                <a:gd name="connsiteX37" fmla="*/ 632239 w 915597"/>
                <a:gd name="connsiteY37" fmla="*/ 33186 h 612922"/>
                <a:gd name="connsiteX38" fmla="*/ 719381 w 915597"/>
                <a:gd name="connsiteY38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7044 w 915597"/>
                <a:gd name="connsiteY16" fmla="*/ 579439 h 612922"/>
                <a:gd name="connsiteX17" fmla="*/ 274832 w 915597"/>
                <a:gd name="connsiteY17" fmla="*/ 574188 h 612922"/>
                <a:gd name="connsiteX18" fmla="*/ 224262 w 915597"/>
                <a:gd name="connsiteY18" fmla="*/ 571410 h 612922"/>
                <a:gd name="connsiteX19" fmla="*/ 123625 w 915597"/>
                <a:gd name="connsiteY19" fmla="*/ 501053 h 612922"/>
                <a:gd name="connsiteX20" fmla="*/ 24269 w 915597"/>
                <a:gd name="connsiteY20" fmla="*/ 441178 h 612922"/>
                <a:gd name="connsiteX21" fmla="*/ 45499 w 915597"/>
                <a:gd name="connsiteY21" fmla="*/ 360357 h 612922"/>
                <a:gd name="connsiteX22" fmla="*/ 668 w 915597"/>
                <a:gd name="connsiteY22" fmla="*/ 277437 h 612922"/>
                <a:gd name="connsiteX23" fmla="*/ 82541 w 915597"/>
                <a:gd name="connsiteY23" fmla="*/ 203735 h 612922"/>
                <a:gd name="connsiteX24" fmla="*/ 83324 w 915597"/>
                <a:gd name="connsiteY24" fmla="*/ 201792 h 612922"/>
                <a:gd name="connsiteX25" fmla="*/ 83324 w 915597"/>
                <a:gd name="connsiteY25" fmla="*/ 201792 h 612922"/>
                <a:gd name="connsiteX26" fmla="*/ 119794 w 915597"/>
                <a:gd name="connsiteY26" fmla="*/ 95954 h 612922"/>
                <a:gd name="connsiteX27" fmla="*/ 297213 w 915597"/>
                <a:gd name="connsiteY27" fmla="*/ 71774 h 612922"/>
                <a:gd name="connsiteX28" fmla="*/ 297253 w 915597"/>
                <a:gd name="connsiteY28" fmla="*/ 71733 h 612922"/>
                <a:gd name="connsiteX29" fmla="*/ 332536 w 915597"/>
                <a:gd name="connsiteY29" fmla="*/ 35367 h 612922"/>
                <a:gd name="connsiteX30" fmla="*/ 476093 w 915597"/>
                <a:gd name="connsiteY30" fmla="*/ 46673 h 612922"/>
                <a:gd name="connsiteX31" fmla="*/ 476730 w 915597"/>
                <a:gd name="connsiteY31" fmla="*/ 45988 h 612922"/>
                <a:gd name="connsiteX32" fmla="*/ 504752 w 915597"/>
                <a:gd name="connsiteY32" fmla="*/ 15911 h 612922"/>
                <a:gd name="connsiteX33" fmla="*/ 545795 w 915597"/>
                <a:gd name="connsiteY33" fmla="*/ 838 h 612922"/>
                <a:gd name="connsiteX34" fmla="*/ 593827 w 915597"/>
                <a:gd name="connsiteY34" fmla="*/ 6306 h 612922"/>
                <a:gd name="connsiteX35" fmla="*/ 631126 w 915597"/>
                <a:gd name="connsiteY35" fmla="*/ 32407 h 612922"/>
                <a:gd name="connsiteX36" fmla="*/ 632239 w 915597"/>
                <a:gd name="connsiteY36" fmla="*/ 33186 h 612922"/>
                <a:gd name="connsiteX37" fmla="*/ 719381 w 915597"/>
                <a:gd name="connsiteY37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267044 w 915597"/>
                <a:gd name="connsiteY15" fmla="*/ 579439 h 612922"/>
                <a:gd name="connsiteX16" fmla="*/ 274832 w 915597"/>
                <a:gd name="connsiteY16" fmla="*/ 574188 h 612922"/>
                <a:gd name="connsiteX17" fmla="*/ 224262 w 915597"/>
                <a:gd name="connsiteY17" fmla="*/ 571410 h 612922"/>
                <a:gd name="connsiteX18" fmla="*/ 123625 w 915597"/>
                <a:gd name="connsiteY18" fmla="*/ 501053 h 612922"/>
                <a:gd name="connsiteX19" fmla="*/ 24269 w 915597"/>
                <a:gd name="connsiteY19" fmla="*/ 441178 h 612922"/>
                <a:gd name="connsiteX20" fmla="*/ 45499 w 915597"/>
                <a:gd name="connsiteY20" fmla="*/ 360357 h 612922"/>
                <a:gd name="connsiteX21" fmla="*/ 668 w 915597"/>
                <a:gd name="connsiteY21" fmla="*/ 277437 h 612922"/>
                <a:gd name="connsiteX22" fmla="*/ 82541 w 915597"/>
                <a:gd name="connsiteY22" fmla="*/ 203735 h 612922"/>
                <a:gd name="connsiteX23" fmla="*/ 83324 w 915597"/>
                <a:gd name="connsiteY23" fmla="*/ 201792 h 612922"/>
                <a:gd name="connsiteX24" fmla="*/ 83324 w 915597"/>
                <a:gd name="connsiteY24" fmla="*/ 201792 h 612922"/>
                <a:gd name="connsiteX25" fmla="*/ 119794 w 915597"/>
                <a:gd name="connsiteY25" fmla="*/ 95954 h 612922"/>
                <a:gd name="connsiteX26" fmla="*/ 297213 w 915597"/>
                <a:gd name="connsiteY26" fmla="*/ 71774 h 612922"/>
                <a:gd name="connsiteX27" fmla="*/ 297253 w 915597"/>
                <a:gd name="connsiteY27" fmla="*/ 71733 h 612922"/>
                <a:gd name="connsiteX28" fmla="*/ 332536 w 915597"/>
                <a:gd name="connsiteY28" fmla="*/ 35367 h 612922"/>
                <a:gd name="connsiteX29" fmla="*/ 476093 w 915597"/>
                <a:gd name="connsiteY29" fmla="*/ 46673 h 612922"/>
                <a:gd name="connsiteX30" fmla="*/ 476730 w 915597"/>
                <a:gd name="connsiteY30" fmla="*/ 45988 h 612922"/>
                <a:gd name="connsiteX31" fmla="*/ 504752 w 915597"/>
                <a:gd name="connsiteY31" fmla="*/ 15911 h 612922"/>
                <a:gd name="connsiteX32" fmla="*/ 545795 w 915597"/>
                <a:gd name="connsiteY32" fmla="*/ 838 h 612922"/>
                <a:gd name="connsiteX33" fmla="*/ 593827 w 915597"/>
                <a:gd name="connsiteY33" fmla="*/ 6306 h 612922"/>
                <a:gd name="connsiteX34" fmla="*/ 631126 w 915597"/>
                <a:gd name="connsiteY34" fmla="*/ 32407 h 612922"/>
                <a:gd name="connsiteX35" fmla="*/ 632239 w 915597"/>
                <a:gd name="connsiteY35" fmla="*/ 33186 h 612922"/>
                <a:gd name="connsiteX36" fmla="*/ 719381 w 915597"/>
                <a:gd name="connsiteY36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67044 w 915597"/>
                <a:gd name="connsiteY14" fmla="*/ 579439 h 612922"/>
                <a:gd name="connsiteX15" fmla="*/ 274832 w 915597"/>
                <a:gd name="connsiteY15" fmla="*/ 574188 h 612922"/>
                <a:gd name="connsiteX16" fmla="*/ 224262 w 915597"/>
                <a:gd name="connsiteY16" fmla="*/ 571410 h 612922"/>
                <a:gd name="connsiteX17" fmla="*/ 123625 w 915597"/>
                <a:gd name="connsiteY17" fmla="*/ 501053 h 612922"/>
                <a:gd name="connsiteX18" fmla="*/ 24269 w 915597"/>
                <a:gd name="connsiteY18" fmla="*/ 441178 h 612922"/>
                <a:gd name="connsiteX19" fmla="*/ 45499 w 915597"/>
                <a:gd name="connsiteY19" fmla="*/ 360357 h 612922"/>
                <a:gd name="connsiteX20" fmla="*/ 668 w 915597"/>
                <a:gd name="connsiteY20" fmla="*/ 277437 h 612922"/>
                <a:gd name="connsiteX21" fmla="*/ 82541 w 915597"/>
                <a:gd name="connsiteY21" fmla="*/ 203735 h 612922"/>
                <a:gd name="connsiteX22" fmla="*/ 83324 w 915597"/>
                <a:gd name="connsiteY22" fmla="*/ 201792 h 612922"/>
                <a:gd name="connsiteX23" fmla="*/ 83324 w 915597"/>
                <a:gd name="connsiteY23" fmla="*/ 201792 h 612922"/>
                <a:gd name="connsiteX24" fmla="*/ 119794 w 915597"/>
                <a:gd name="connsiteY24" fmla="*/ 95954 h 612922"/>
                <a:gd name="connsiteX25" fmla="*/ 297213 w 915597"/>
                <a:gd name="connsiteY25" fmla="*/ 71774 h 612922"/>
                <a:gd name="connsiteX26" fmla="*/ 297253 w 915597"/>
                <a:gd name="connsiteY26" fmla="*/ 71733 h 612922"/>
                <a:gd name="connsiteX27" fmla="*/ 332536 w 915597"/>
                <a:gd name="connsiteY27" fmla="*/ 35367 h 612922"/>
                <a:gd name="connsiteX28" fmla="*/ 476093 w 915597"/>
                <a:gd name="connsiteY28" fmla="*/ 46673 h 612922"/>
                <a:gd name="connsiteX29" fmla="*/ 476730 w 915597"/>
                <a:gd name="connsiteY29" fmla="*/ 45988 h 612922"/>
                <a:gd name="connsiteX30" fmla="*/ 504752 w 915597"/>
                <a:gd name="connsiteY30" fmla="*/ 15911 h 612922"/>
                <a:gd name="connsiteX31" fmla="*/ 545795 w 915597"/>
                <a:gd name="connsiteY31" fmla="*/ 838 h 612922"/>
                <a:gd name="connsiteX32" fmla="*/ 593827 w 915597"/>
                <a:gd name="connsiteY32" fmla="*/ 6306 h 612922"/>
                <a:gd name="connsiteX33" fmla="*/ 631126 w 915597"/>
                <a:gd name="connsiteY33" fmla="*/ 32407 h 612922"/>
                <a:gd name="connsiteX34" fmla="*/ 632239 w 915597"/>
                <a:gd name="connsiteY34" fmla="*/ 33186 h 612922"/>
                <a:gd name="connsiteX35" fmla="*/ 719381 w 915597"/>
                <a:gd name="connsiteY35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74832 w 915597"/>
                <a:gd name="connsiteY14" fmla="*/ 574188 h 612922"/>
                <a:gd name="connsiteX15" fmla="*/ 224262 w 915597"/>
                <a:gd name="connsiteY15" fmla="*/ 571410 h 612922"/>
                <a:gd name="connsiteX16" fmla="*/ 123625 w 915597"/>
                <a:gd name="connsiteY16" fmla="*/ 501053 h 612922"/>
                <a:gd name="connsiteX17" fmla="*/ 24269 w 915597"/>
                <a:gd name="connsiteY17" fmla="*/ 441178 h 612922"/>
                <a:gd name="connsiteX18" fmla="*/ 45499 w 915597"/>
                <a:gd name="connsiteY18" fmla="*/ 360357 h 612922"/>
                <a:gd name="connsiteX19" fmla="*/ 668 w 915597"/>
                <a:gd name="connsiteY19" fmla="*/ 277437 h 612922"/>
                <a:gd name="connsiteX20" fmla="*/ 82541 w 915597"/>
                <a:gd name="connsiteY20" fmla="*/ 203735 h 612922"/>
                <a:gd name="connsiteX21" fmla="*/ 83324 w 915597"/>
                <a:gd name="connsiteY21" fmla="*/ 201792 h 612922"/>
                <a:gd name="connsiteX22" fmla="*/ 83324 w 915597"/>
                <a:gd name="connsiteY22" fmla="*/ 201792 h 612922"/>
                <a:gd name="connsiteX23" fmla="*/ 119794 w 915597"/>
                <a:gd name="connsiteY23" fmla="*/ 95954 h 612922"/>
                <a:gd name="connsiteX24" fmla="*/ 297213 w 915597"/>
                <a:gd name="connsiteY24" fmla="*/ 71774 h 612922"/>
                <a:gd name="connsiteX25" fmla="*/ 297253 w 915597"/>
                <a:gd name="connsiteY25" fmla="*/ 71733 h 612922"/>
                <a:gd name="connsiteX26" fmla="*/ 332536 w 915597"/>
                <a:gd name="connsiteY26" fmla="*/ 35367 h 612922"/>
                <a:gd name="connsiteX27" fmla="*/ 476093 w 915597"/>
                <a:gd name="connsiteY27" fmla="*/ 46673 h 612922"/>
                <a:gd name="connsiteX28" fmla="*/ 476730 w 915597"/>
                <a:gd name="connsiteY28" fmla="*/ 45988 h 612922"/>
                <a:gd name="connsiteX29" fmla="*/ 504752 w 915597"/>
                <a:gd name="connsiteY29" fmla="*/ 15911 h 612922"/>
                <a:gd name="connsiteX30" fmla="*/ 545795 w 915597"/>
                <a:gd name="connsiteY30" fmla="*/ 838 h 612922"/>
                <a:gd name="connsiteX31" fmla="*/ 593827 w 915597"/>
                <a:gd name="connsiteY31" fmla="*/ 6306 h 612922"/>
                <a:gd name="connsiteX32" fmla="*/ 631126 w 915597"/>
                <a:gd name="connsiteY32" fmla="*/ 32407 h 612922"/>
                <a:gd name="connsiteX33" fmla="*/ 632239 w 915597"/>
                <a:gd name="connsiteY33" fmla="*/ 33186 h 612922"/>
                <a:gd name="connsiteX34" fmla="*/ 719381 w 915597"/>
                <a:gd name="connsiteY34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24262 w 915597"/>
                <a:gd name="connsiteY14" fmla="*/ 571410 h 612922"/>
                <a:gd name="connsiteX15" fmla="*/ 123625 w 915597"/>
                <a:gd name="connsiteY15" fmla="*/ 501053 h 612922"/>
                <a:gd name="connsiteX16" fmla="*/ 24269 w 915597"/>
                <a:gd name="connsiteY16" fmla="*/ 441178 h 612922"/>
                <a:gd name="connsiteX17" fmla="*/ 45499 w 915597"/>
                <a:gd name="connsiteY17" fmla="*/ 360357 h 612922"/>
                <a:gd name="connsiteX18" fmla="*/ 668 w 915597"/>
                <a:gd name="connsiteY18" fmla="*/ 277437 h 612922"/>
                <a:gd name="connsiteX19" fmla="*/ 82541 w 915597"/>
                <a:gd name="connsiteY19" fmla="*/ 203735 h 612922"/>
                <a:gd name="connsiteX20" fmla="*/ 83324 w 915597"/>
                <a:gd name="connsiteY20" fmla="*/ 201792 h 612922"/>
                <a:gd name="connsiteX21" fmla="*/ 83324 w 915597"/>
                <a:gd name="connsiteY21" fmla="*/ 201792 h 612922"/>
                <a:gd name="connsiteX22" fmla="*/ 119794 w 915597"/>
                <a:gd name="connsiteY22" fmla="*/ 95954 h 612922"/>
                <a:gd name="connsiteX23" fmla="*/ 297213 w 915597"/>
                <a:gd name="connsiteY23" fmla="*/ 71774 h 612922"/>
                <a:gd name="connsiteX24" fmla="*/ 297253 w 915597"/>
                <a:gd name="connsiteY24" fmla="*/ 71733 h 612922"/>
                <a:gd name="connsiteX25" fmla="*/ 332536 w 915597"/>
                <a:gd name="connsiteY25" fmla="*/ 35367 h 612922"/>
                <a:gd name="connsiteX26" fmla="*/ 476093 w 915597"/>
                <a:gd name="connsiteY26" fmla="*/ 46673 h 612922"/>
                <a:gd name="connsiteX27" fmla="*/ 476730 w 915597"/>
                <a:gd name="connsiteY27" fmla="*/ 45988 h 612922"/>
                <a:gd name="connsiteX28" fmla="*/ 504752 w 915597"/>
                <a:gd name="connsiteY28" fmla="*/ 15911 h 612922"/>
                <a:gd name="connsiteX29" fmla="*/ 545795 w 915597"/>
                <a:gd name="connsiteY29" fmla="*/ 838 h 612922"/>
                <a:gd name="connsiteX30" fmla="*/ 593827 w 915597"/>
                <a:gd name="connsiteY30" fmla="*/ 6306 h 612922"/>
                <a:gd name="connsiteX31" fmla="*/ 631126 w 915597"/>
                <a:gd name="connsiteY31" fmla="*/ 32407 h 612922"/>
                <a:gd name="connsiteX32" fmla="*/ 632239 w 915597"/>
                <a:gd name="connsiteY32" fmla="*/ 33186 h 612922"/>
                <a:gd name="connsiteX33" fmla="*/ 719381 w 915597"/>
                <a:gd name="connsiteY33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15597" h="612922">
                  <a:moveTo>
                    <a:pt x="719381" y="459"/>
                  </a:moveTo>
                  <a:cubicBezTo>
                    <a:pt x="730215" y="1296"/>
                    <a:pt x="741025" y="3709"/>
                    <a:pt x="751408" y="7787"/>
                  </a:cubicBezTo>
                  <a:cubicBezTo>
                    <a:pt x="783052" y="20210"/>
                    <a:pt x="805742" y="46219"/>
                    <a:pt x="811838" y="77078"/>
                  </a:cubicBezTo>
                  <a:lnTo>
                    <a:pt x="812172" y="77249"/>
                  </a:lnTo>
                  <a:lnTo>
                    <a:pt x="859887" y="101779"/>
                  </a:lnTo>
                  <a:cubicBezTo>
                    <a:pt x="873222" y="113341"/>
                    <a:pt x="883467" y="127877"/>
                    <a:pt x="889393" y="144328"/>
                  </a:cubicBezTo>
                  <a:cubicBezTo>
                    <a:pt x="898008" y="168210"/>
                    <a:pt x="896780" y="194148"/>
                    <a:pt x="885922" y="217250"/>
                  </a:cubicBezTo>
                  <a:cubicBezTo>
                    <a:pt x="912613" y="248932"/>
                    <a:pt x="921947" y="290002"/>
                    <a:pt x="911279" y="328746"/>
                  </a:cubicBezTo>
                  <a:cubicBezTo>
                    <a:pt x="897098" y="380254"/>
                    <a:pt x="850150" y="418828"/>
                    <a:pt x="792492" y="426344"/>
                  </a:cubicBezTo>
                  <a:cubicBezTo>
                    <a:pt x="792217" y="458494"/>
                    <a:pt x="776702" y="488985"/>
                    <a:pt x="749968" y="509973"/>
                  </a:cubicBezTo>
                  <a:cubicBezTo>
                    <a:pt x="709349" y="541868"/>
                    <a:pt x="650675" y="545967"/>
                    <a:pt x="605188" y="520099"/>
                  </a:cubicBezTo>
                  <a:cubicBezTo>
                    <a:pt x="590477" y="564530"/>
                    <a:pt x="551086" y="598495"/>
                    <a:pt x="501726" y="609316"/>
                  </a:cubicBezTo>
                  <a:cubicBezTo>
                    <a:pt x="443560" y="622065"/>
                    <a:pt x="382854" y="600339"/>
                    <a:pt x="349601" y="554858"/>
                  </a:cubicBezTo>
                  <a:cubicBezTo>
                    <a:pt x="297341" y="573475"/>
                    <a:pt x="266042" y="565893"/>
                    <a:pt x="224262" y="571410"/>
                  </a:cubicBezTo>
                  <a:cubicBezTo>
                    <a:pt x="183273" y="561652"/>
                    <a:pt x="146401" y="537408"/>
                    <a:pt x="123625" y="501053"/>
                  </a:cubicBezTo>
                  <a:cubicBezTo>
                    <a:pt x="78879" y="505832"/>
                    <a:pt x="36863" y="480518"/>
                    <a:pt x="24269" y="441178"/>
                  </a:cubicBezTo>
                  <a:cubicBezTo>
                    <a:pt x="15146" y="412716"/>
                    <a:pt x="23211" y="381998"/>
                    <a:pt x="45499" y="360357"/>
                  </a:cubicBezTo>
                  <a:cubicBezTo>
                    <a:pt x="13876" y="343381"/>
                    <a:pt x="-3735" y="310806"/>
                    <a:pt x="668" y="277437"/>
                  </a:cubicBezTo>
                  <a:cubicBezTo>
                    <a:pt x="5833" y="238366"/>
                    <a:pt x="39827" y="207762"/>
                    <a:pt x="82541" y="203735"/>
                  </a:cubicBezTo>
                  <a:lnTo>
                    <a:pt x="83324" y="201792"/>
                  </a:lnTo>
                  <a:lnTo>
                    <a:pt x="83324" y="201792"/>
                  </a:lnTo>
                  <a:cubicBezTo>
                    <a:pt x="77588" y="163317"/>
                    <a:pt x="90965" y="124516"/>
                    <a:pt x="119794" y="95954"/>
                  </a:cubicBezTo>
                  <a:cubicBezTo>
                    <a:pt x="165345" y="50842"/>
                    <a:pt x="239196" y="40787"/>
                    <a:pt x="297213" y="71774"/>
                  </a:cubicBezTo>
                  <a:cubicBezTo>
                    <a:pt x="297226" y="71760"/>
                    <a:pt x="297240" y="71747"/>
                    <a:pt x="297253" y="71733"/>
                  </a:cubicBezTo>
                  <a:lnTo>
                    <a:pt x="332536" y="35367"/>
                  </a:lnTo>
                  <a:cubicBezTo>
                    <a:pt x="375215" y="8411"/>
                    <a:pt x="435739" y="10403"/>
                    <a:pt x="476093" y="46673"/>
                  </a:cubicBezTo>
                  <a:lnTo>
                    <a:pt x="476730" y="45988"/>
                  </a:lnTo>
                  <a:lnTo>
                    <a:pt x="504752" y="15911"/>
                  </a:lnTo>
                  <a:cubicBezTo>
                    <a:pt x="516722" y="8038"/>
                    <a:pt x="530756" y="2780"/>
                    <a:pt x="545795" y="838"/>
                  </a:cubicBezTo>
                  <a:cubicBezTo>
                    <a:pt x="562347" y="-1304"/>
                    <a:pt x="578889" y="717"/>
                    <a:pt x="593827" y="6306"/>
                  </a:cubicBezTo>
                  <a:lnTo>
                    <a:pt x="631126" y="32407"/>
                  </a:lnTo>
                  <a:lnTo>
                    <a:pt x="632239" y="33186"/>
                  </a:lnTo>
                  <a:cubicBezTo>
                    <a:pt x="654179" y="9637"/>
                    <a:pt x="686881" y="-2050"/>
                    <a:pt x="719381" y="4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2" name="자유형: 도형 91">
              <a:extLst>
                <a:ext uri="{FF2B5EF4-FFF2-40B4-BE49-F238E27FC236}">
                  <a16:creationId xmlns="" xmlns:a16="http://schemas.microsoft.com/office/drawing/2014/main" id="{E596A230-D843-4C95-A964-9F29FDD8FB50}"/>
                </a:ext>
              </a:extLst>
            </p:cNvPr>
            <p:cNvSpPr/>
            <p:nvPr/>
          </p:nvSpPr>
          <p:spPr>
            <a:xfrm>
              <a:off x="5012386" y="2244032"/>
              <a:ext cx="644858" cy="431683"/>
            </a:xfrm>
            <a:custGeom>
              <a:avLst/>
              <a:gdLst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47531 w 915597"/>
                <a:gd name="connsiteY17" fmla="*/ 603222 h 617714"/>
                <a:gd name="connsiteX18" fmla="*/ 314688 w 915597"/>
                <a:gd name="connsiteY18" fmla="*/ 589618 h 617714"/>
                <a:gd name="connsiteX19" fmla="*/ 260180 w 915597"/>
                <a:gd name="connsiteY19" fmla="*/ 589618 h 617714"/>
                <a:gd name="connsiteX20" fmla="*/ 267044 w 915597"/>
                <a:gd name="connsiteY20" fmla="*/ 579439 h 617714"/>
                <a:gd name="connsiteX21" fmla="*/ 274832 w 915597"/>
                <a:gd name="connsiteY21" fmla="*/ 574188 h 617714"/>
                <a:gd name="connsiteX22" fmla="*/ 224262 w 915597"/>
                <a:gd name="connsiteY22" fmla="*/ 571410 h 617714"/>
                <a:gd name="connsiteX23" fmla="*/ 123625 w 915597"/>
                <a:gd name="connsiteY23" fmla="*/ 501053 h 617714"/>
                <a:gd name="connsiteX24" fmla="*/ 24269 w 915597"/>
                <a:gd name="connsiteY24" fmla="*/ 441178 h 617714"/>
                <a:gd name="connsiteX25" fmla="*/ 45499 w 915597"/>
                <a:gd name="connsiteY25" fmla="*/ 360357 h 617714"/>
                <a:gd name="connsiteX26" fmla="*/ 668 w 915597"/>
                <a:gd name="connsiteY26" fmla="*/ 277437 h 617714"/>
                <a:gd name="connsiteX27" fmla="*/ 82541 w 915597"/>
                <a:gd name="connsiteY27" fmla="*/ 203735 h 617714"/>
                <a:gd name="connsiteX28" fmla="*/ 83324 w 915597"/>
                <a:gd name="connsiteY28" fmla="*/ 201792 h 617714"/>
                <a:gd name="connsiteX29" fmla="*/ 83324 w 915597"/>
                <a:gd name="connsiteY29" fmla="*/ 201792 h 617714"/>
                <a:gd name="connsiteX30" fmla="*/ 119794 w 915597"/>
                <a:gd name="connsiteY30" fmla="*/ 95954 h 617714"/>
                <a:gd name="connsiteX31" fmla="*/ 297213 w 915597"/>
                <a:gd name="connsiteY31" fmla="*/ 71774 h 617714"/>
                <a:gd name="connsiteX32" fmla="*/ 297253 w 915597"/>
                <a:gd name="connsiteY32" fmla="*/ 71733 h 617714"/>
                <a:gd name="connsiteX33" fmla="*/ 332536 w 915597"/>
                <a:gd name="connsiteY33" fmla="*/ 35367 h 617714"/>
                <a:gd name="connsiteX34" fmla="*/ 476093 w 915597"/>
                <a:gd name="connsiteY34" fmla="*/ 46673 h 617714"/>
                <a:gd name="connsiteX35" fmla="*/ 476730 w 915597"/>
                <a:gd name="connsiteY35" fmla="*/ 45988 h 617714"/>
                <a:gd name="connsiteX36" fmla="*/ 504752 w 915597"/>
                <a:gd name="connsiteY36" fmla="*/ 15911 h 617714"/>
                <a:gd name="connsiteX37" fmla="*/ 545795 w 915597"/>
                <a:gd name="connsiteY37" fmla="*/ 838 h 617714"/>
                <a:gd name="connsiteX38" fmla="*/ 593827 w 915597"/>
                <a:gd name="connsiteY38" fmla="*/ 6306 h 617714"/>
                <a:gd name="connsiteX39" fmla="*/ 631126 w 915597"/>
                <a:gd name="connsiteY39" fmla="*/ 32407 h 617714"/>
                <a:gd name="connsiteX40" fmla="*/ 632239 w 915597"/>
                <a:gd name="connsiteY40" fmla="*/ 33186 h 617714"/>
                <a:gd name="connsiteX41" fmla="*/ 719381 w 915597"/>
                <a:gd name="connsiteY41" fmla="*/ 459 h 617714"/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14688 w 915597"/>
                <a:gd name="connsiteY17" fmla="*/ 589618 h 617714"/>
                <a:gd name="connsiteX18" fmla="*/ 260180 w 915597"/>
                <a:gd name="connsiteY18" fmla="*/ 589618 h 617714"/>
                <a:gd name="connsiteX19" fmla="*/ 267044 w 915597"/>
                <a:gd name="connsiteY19" fmla="*/ 579439 h 617714"/>
                <a:gd name="connsiteX20" fmla="*/ 274832 w 915597"/>
                <a:gd name="connsiteY20" fmla="*/ 574188 h 617714"/>
                <a:gd name="connsiteX21" fmla="*/ 224262 w 915597"/>
                <a:gd name="connsiteY21" fmla="*/ 571410 h 617714"/>
                <a:gd name="connsiteX22" fmla="*/ 123625 w 915597"/>
                <a:gd name="connsiteY22" fmla="*/ 501053 h 617714"/>
                <a:gd name="connsiteX23" fmla="*/ 24269 w 915597"/>
                <a:gd name="connsiteY23" fmla="*/ 441178 h 617714"/>
                <a:gd name="connsiteX24" fmla="*/ 45499 w 915597"/>
                <a:gd name="connsiteY24" fmla="*/ 360357 h 617714"/>
                <a:gd name="connsiteX25" fmla="*/ 668 w 915597"/>
                <a:gd name="connsiteY25" fmla="*/ 277437 h 617714"/>
                <a:gd name="connsiteX26" fmla="*/ 82541 w 915597"/>
                <a:gd name="connsiteY26" fmla="*/ 203735 h 617714"/>
                <a:gd name="connsiteX27" fmla="*/ 83324 w 915597"/>
                <a:gd name="connsiteY27" fmla="*/ 201792 h 617714"/>
                <a:gd name="connsiteX28" fmla="*/ 83324 w 915597"/>
                <a:gd name="connsiteY28" fmla="*/ 201792 h 617714"/>
                <a:gd name="connsiteX29" fmla="*/ 119794 w 915597"/>
                <a:gd name="connsiteY29" fmla="*/ 95954 h 617714"/>
                <a:gd name="connsiteX30" fmla="*/ 297213 w 915597"/>
                <a:gd name="connsiteY30" fmla="*/ 71774 h 617714"/>
                <a:gd name="connsiteX31" fmla="*/ 297253 w 915597"/>
                <a:gd name="connsiteY31" fmla="*/ 71733 h 617714"/>
                <a:gd name="connsiteX32" fmla="*/ 332536 w 915597"/>
                <a:gd name="connsiteY32" fmla="*/ 35367 h 617714"/>
                <a:gd name="connsiteX33" fmla="*/ 476093 w 915597"/>
                <a:gd name="connsiteY33" fmla="*/ 46673 h 617714"/>
                <a:gd name="connsiteX34" fmla="*/ 476730 w 915597"/>
                <a:gd name="connsiteY34" fmla="*/ 45988 h 617714"/>
                <a:gd name="connsiteX35" fmla="*/ 504752 w 915597"/>
                <a:gd name="connsiteY35" fmla="*/ 15911 h 617714"/>
                <a:gd name="connsiteX36" fmla="*/ 545795 w 915597"/>
                <a:gd name="connsiteY36" fmla="*/ 838 h 617714"/>
                <a:gd name="connsiteX37" fmla="*/ 593827 w 915597"/>
                <a:gd name="connsiteY37" fmla="*/ 6306 h 617714"/>
                <a:gd name="connsiteX38" fmla="*/ 631126 w 915597"/>
                <a:gd name="connsiteY38" fmla="*/ 32407 h 617714"/>
                <a:gd name="connsiteX39" fmla="*/ 632239 w 915597"/>
                <a:gd name="connsiteY39" fmla="*/ 33186 h 617714"/>
                <a:gd name="connsiteX40" fmla="*/ 719381 w 915597"/>
                <a:gd name="connsiteY40" fmla="*/ 459 h 617714"/>
                <a:gd name="connsiteX0" fmla="*/ 719381 w 915597"/>
                <a:gd name="connsiteY0" fmla="*/ 459 h 615539"/>
                <a:gd name="connsiteX1" fmla="*/ 751408 w 915597"/>
                <a:gd name="connsiteY1" fmla="*/ 7787 h 615539"/>
                <a:gd name="connsiteX2" fmla="*/ 811838 w 915597"/>
                <a:gd name="connsiteY2" fmla="*/ 77078 h 615539"/>
                <a:gd name="connsiteX3" fmla="*/ 812172 w 915597"/>
                <a:gd name="connsiteY3" fmla="*/ 77249 h 615539"/>
                <a:gd name="connsiteX4" fmla="*/ 859887 w 915597"/>
                <a:gd name="connsiteY4" fmla="*/ 101779 h 615539"/>
                <a:gd name="connsiteX5" fmla="*/ 889393 w 915597"/>
                <a:gd name="connsiteY5" fmla="*/ 144328 h 615539"/>
                <a:gd name="connsiteX6" fmla="*/ 885922 w 915597"/>
                <a:gd name="connsiteY6" fmla="*/ 217250 h 615539"/>
                <a:gd name="connsiteX7" fmla="*/ 911279 w 915597"/>
                <a:gd name="connsiteY7" fmla="*/ 328746 h 615539"/>
                <a:gd name="connsiteX8" fmla="*/ 792492 w 915597"/>
                <a:gd name="connsiteY8" fmla="*/ 426344 h 615539"/>
                <a:gd name="connsiteX9" fmla="*/ 749968 w 915597"/>
                <a:gd name="connsiteY9" fmla="*/ 509973 h 615539"/>
                <a:gd name="connsiteX10" fmla="*/ 605188 w 915597"/>
                <a:gd name="connsiteY10" fmla="*/ 520099 h 615539"/>
                <a:gd name="connsiteX11" fmla="*/ 501726 w 915597"/>
                <a:gd name="connsiteY11" fmla="*/ 609316 h 615539"/>
                <a:gd name="connsiteX12" fmla="*/ 349601 w 915597"/>
                <a:gd name="connsiteY12" fmla="*/ 554858 h 615539"/>
                <a:gd name="connsiteX13" fmla="*/ 313390 w 915597"/>
                <a:gd name="connsiteY13" fmla="*/ 566554 h 615539"/>
                <a:gd name="connsiteX14" fmla="*/ 323017 w 915597"/>
                <a:gd name="connsiteY14" fmla="*/ 568497 h 615539"/>
                <a:gd name="connsiteX15" fmla="*/ 354198 w 915597"/>
                <a:gd name="connsiteY15" fmla="*/ 615539 h 615539"/>
                <a:gd name="connsiteX16" fmla="*/ 314688 w 915597"/>
                <a:gd name="connsiteY16" fmla="*/ 589618 h 615539"/>
                <a:gd name="connsiteX17" fmla="*/ 260180 w 915597"/>
                <a:gd name="connsiteY17" fmla="*/ 589618 h 615539"/>
                <a:gd name="connsiteX18" fmla="*/ 267044 w 915597"/>
                <a:gd name="connsiteY18" fmla="*/ 579439 h 615539"/>
                <a:gd name="connsiteX19" fmla="*/ 274832 w 915597"/>
                <a:gd name="connsiteY19" fmla="*/ 574188 h 615539"/>
                <a:gd name="connsiteX20" fmla="*/ 224262 w 915597"/>
                <a:gd name="connsiteY20" fmla="*/ 571410 h 615539"/>
                <a:gd name="connsiteX21" fmla="*/ 123625 w 915597"/>
                <a:gd name="connsiteY21" fmla="*/ 501053 h 615539"/>
                <a:gd name="connsiteX22" fmla="*/ 24269 w 915597"/>
                <a:gd name="connsiteY22" fmla="*/ 441178 h 615539"/>
                <a:gd name="connsiteX23" fmla="*/ 45499 w 915597"/>
                <a:gd name="connsiteY23" fmla="*/ 360357 h 615539"/>
                <a:gd name="connsiteX24" fmla="*/ 668 w 915597"/>
                <a:gd name="connsiteY24" fmla="*/ 277437 h 615539"/>
                <a:gd name="connsiteX25" fmla="*/ 82541 w 915597"/>
                <a:gd name="connsiteY25" fmla="*/ 203735 h 615539"/>
                <a:gd name="connsiteX26" fmla="*/ 83324 w 915597"/>
                <a:gd name="connsiteY26" fmla="*/ 201792 h 615539"/>
                <a:gd name="connsiteX27" fmla="*/ 83324 w 915597"/>
                <a:gd name="connsiteY27" fmla="*/ 201792 h 615539"/>
                <a:gd name="connsiteX28" fmla="*/ 119794 w 915597"/>
                <a:gd name="connsiteY28" fmla="*/ 95954 h 615539"/>
                <a:gd name="connsiteX29" fmla="*/ 297213 w 915597"/>
                <a:gd name="connsiteY29" fmla="*/ 71774 h 615539"/>
                <a:gd name="connsiteX30" fmla="*/ 297253 w 915597"/>
                <a:gd name="connsiteY30" fmla="*/ 71733 h 615539"/>
                <a:gd name="connsiteX31" fmla="*/ 332536 w 915597"/>
                <a:gd name="connsiteY31" fmla="*/ 35367 h 615539"/>
                <a:gd name="connsiteX32" fmla="*/ 476093 w 915597"/>
                <a:gd name="connsiteY32" fmla="*/ 46673 h 615539"/>
                <a:gd name="connsiteX33" fmla="*/ 476730 w 915597"/>
                <a:gd name="connsiteY33" fmla="*/ 45988 h 615539"/>
                <a:gd name="connsiteX34" fmla="*/ 504752 w 915597"/>
                <a:gd name="connsiteY34" fmla="*/ 15911 h 615539"/>
                <a:gd name="connsiteX35" fmla="*/ 545795 w 915597"/>
                <a:gd name="connsiteY35" fmla="*/ 838 h 615539"/>
                <a:gd name="connsiteX36" fmla="*/ 593827 w 915597"/>
                <a:gd name="connsiteY36" fmla="*/ 6306 h 615539"/>
                <a:gd name="connsiteX37" fmla="*/ 631126 w 915597"/>
                <a:gd name="connsiteY37" fmla="*/ 32407 h 615539"/>
                <a:gd name="connsiteX38" fmla="*/ 632239 w 915597"/>
                <a:gd name="connsiteY38" fmla="*/ 33186 h 615539"/>
                <a:gd name="connsiteX39" fmla="*/ 719381 w 915597"/>
                <a:gd name="connsiteY39" fmla="*/ 459 h 615539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0180 w 915597"/>
                <a:gd name="connsiteY16" fmla="*/ 589618 h 612922"/>
                <a:gd name="connsiteX17" fmla="*/ 267044 w 915597"/>
                <a:gd name="connsiteY17" fmla="*/ 579439 h 612922"/>
                <a:gd name="connsiteX18" fmla="*/ 274832 w 915597"/>
                <a:gd name="connsiteY18" fmla="*/ 574188 h 612922"/>
                <a:gd name="connsiteX19" fmla="*/ 224262 w 915597"/>
                <a:gd name="connsiteY19" fmla="*/ 571410 h 612922"/>
                <a:gd name="connsiteX20" fmla="*/ 123625 w 915597"/>
                <a:gd name="connsiteY20" fmla="*/ 501053 h 612922"/>
                <a:gd name="connsiteX21" fmla="*/ 24269 w 915597"/>
                <a:gd name="connsiteY21" fmla="*/ 441178 h 612922"/>
                <a:gd name="connsiteX22" fmla="*/ 45499 w 915597"/>
                <a:gd name="connsiteY22" fmla="*/ 360357 h 612922"/>
                <a:gd name="connsiteX23" fmla="*/ 668 w 915597"/>
                <a:gd name="connsiteY23" fmla="*/ 277437 h 612922"/>
                <a:gd name="connsiteX24" fmla="*/ 82541 w 915597"/>
                <a:gd name="connsiteY24" fmla="*/ 203735 h 612922"/>
                <a:gd name="connsiteX25" fmla="*/ 83324 w 915597"/>
                <a:gd name="connsiteY25" fmla="*/ 201792 h 612922"/>
                <a:gd name="connsiteX26" fmla="*/ 83324 w 915597"/>
                <a:gd name="connsiteY26" fmla="*/ 201792 h 612922"/>
                <a:gd name="connsiteX27" fmla="*/ 119794 w 915597"/>
                <a:gd name="connsiteY27" fmla="*/ 95954 h 612922"/>
                <a:gd name="connsiteX28" fmla="*/ 297213 w 915597"/>
                <a:gd name="connsiteY28" fmla="*/ 71774 h 612922"/>
                <a:gd name="connsiteX29" fmla="*/ 297253 w 915597"/>
                <a:gd name="connsiteY29" fmla="*/ 71733 h 612922"/>
                <a:gd name="connsiteX30" fmla="*/ 332536 w 915597"/>
                <a:gd name="connsiteY30" fmla="*/ 35367 h 612922"/>
                <a:gd name="connsiteX31" fmla="*/ 476093 w 915597"/>
                <a:gd name="connsiteY31" fmla="*/ 46673 h 612922"/>
                <a:gd name="connsiteX32" fmla="*/ 476730 w 915597"/>
                <a:gd name="connsiteY32" fmla="*/ 45988 h 612922"/>
                <a:gd name="connsiteX33" fmla="*/ 504752 w 915597"/>
                <a:gd name="connsiteY33" fmla="*/ 15911 h 612922"/>
                <a:gd name="connsiteX34" fmla="*/ 545795 w 915597"/>
                <a:gd name="connsiteY34" fmla="*/ 838 h 612922"/>
                <a:gd name="connsiteX35" fmla="*/ 593827 w 915597"/>
                <a:gd name="connsiteY35" fmla="*/ 6306 h 612922"/>
                <a:gd name="connsiteX36" fmla="*/ 631126 w 915597"/>
                <a:gd name="connsiteY36" fmla="*/ 32407 h 612922"/>
                <a:gd name="connsiteX37" fmla="*/ 632239 w 915597"/>
                <a:gd name="connsiteY37" fmla="*/ 33186 h 612922"/>
                <a:gd name="connsiteX38" fmla="*/ 719381 w 915597"/>
                <a:gd name="connsiteY38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7044 w 915597"/>
                <a:gd name="connsiteY16" fmla="*/ 579439 h 612922"/>
                <a:gd name="connsiteX17" fmla="*/ 274832 w 915597"/>
                <a:gd name="connsiteY17" fmla="*/ 574188 h 612922"/>
                <a:gd name="connsiteX18" fmla="*/ 224262 w 915597"/>
                <a:gd name="connsiteY18" fmla="*/ 571410 h 612922"/>
                <a:gd name="connsiteX19" fmla="*/ 123625 w 915597"/>
                <a:gd name="connsiteY19" fmla="*/ 501053 h 612922"/>
                <a:gd name="connsiteX20" fmla="*/ 24269 w 915597"/>
                <a:gd name="connsiteY20" fmla="*/ 441178 h 612922"/>
                <a:gd name="connsiteX21" fmla="*/ 45499 w 915597"/>
                <a:gd name="connsiteY21" fmla="*/ 360357 h 612922"/>
                <a:gd name="connsiteX22" fmla="*/ 668 w 915597"/>
                <a:gd name="connsiteY22" fmla="*/ 277437 h 612922"/>
                <a:gd name="connsiteX23" fmla="*/ 82541 w 915597"/>
                <a:gd name="connsiteY23" fmla="*/ 203735 h 612922"/>
                <a:gd name="connsiteX24" fmla="*/ 83324 w 915597"/>
                <a:gd name="connsiteY24" fmla="*/ 201792 h 612922"/>
                <a:gd name="connsiteX25" fmla="*/ 83324 w 915597"/>
                <a:gd name="connsiteY25" fmla="*/ 201792 h 612922"/>
                <a:gd name="connsiteX26" fmla="*/ 119794 w 915597"/>
                <a:gd name="connsiteY26" fmla="*/ 95954 h 612922"/>
                <a:gd name="connsiteX27" fmla="*/ 297213 w 915597"/>
                <a:gd name="connsiteY27" fmla="*/ 71774 h 612922"/>
                <a:gd name="connsiteX28" fmla="*/ 297253 w 915597"/>
                <a:gd name="connsiteY28" fmla="*/ 71733 h 612922"/>
                <a:gd name="connsiteX29" fmla="*/ 332536 w 915597"/>
                <a:gd name="connsiteY29" fmla="*/ 35367 h 612922"/>
                <a:gd name="connsiteX30" fmla="*/ 476093 w 915597"/>
                <a:gd name="connsiteY30" fmla="*/ 46673 h 612922"/>
                <a:gd name="connsiteX31" fmla="*/ 476730 w 915597"/>
                <a:gd name="connsiteY31" fmla="*/ 45988 h 612922"/>
                <a:gd name="connsiteX32" fmla="*/ 504752 w 915597"/>
                <a:gd name="connsiteY32" fmla="*/ 15911 h 612922"/>
                <a:gd name="connsiteX33" fmla="*/ 545795 w 915597"/>
                <a:gd name="connsiteY33" fmla="*/ 838 h 612922"/>
                <a:gd name="connsiteX34" fmla="*/ 593827 w 915597"/>
                <a:gd name="connsiteY34" fmla="*/ 6306 h 612922"/>
                <a:gd name="connsiteX35" fmla="*/ 631126 w 915597"/>
                <a:gd name="connsiteY35" fmla="*/ 32407 h 612922"/>
                <a:gd name="connsiteX36" fmla="*/ 632239 w 915597"/>
                <a:gd name="connsiteY36" fmla="*/ 33186 h 612922"/>
                <a:gd name="connsiteX37" fmla="*/ 719381 w 915597"/>
                <a:gd name="connsiteY37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267044 w 915597"/>
                <a:gd name="connsiteY15" fmla="*/ 579439 h 612922"/>
                <a:gd name="connsiteX16" fmla="*/ 274832 w 915597"/>
                <a:gd name="connsiteY16" fmla="*/ 574188 h 612922"/>
                <a:gd name="connsiteX17" fmla="*/ 224262 w 915597"/>
                <a:gd name="connsiteY17" fmla="*/ 571410 h 612922"/>
                <a:gd name="connsiteX18" fmla="*/ 123625 w 915597"/>
                <a:gd name="connsiteY18" fmla="*/ 501053 h 612922"/>
                <a:gd name="connsiteX19" fmla="*/ 24269 w 915597"/>
                <a:gd name="connsiteY19" fmla="*/ 441178 h 612922"/>
                <a:gd name="connsiteX20" fmla="*/ 45499 w 915597"/>
                <a:gd name="connsiteY20" fmla="*/ 360357 h 612922"/>
                <a:gd name="connsiteX21" fmla="*/ 668 w 915597"/>
                <a:gd name="connsiteY21" fmla="*/ 277437 h 612922"/>
                <a:gd name="connsiteX22" fmla="*/ 82541 w 915597"/>
                <a:gd name="connsiteY22" fmla="*/ 203735 h 612922"/>
                <a:gd name="connsiteX23" fmla="*/ 83324 w 915597"/>
                <a:gd name="connsiteY23" fmla="*/ 201792 h 612922"/>
                <a:gd name="connsiteX24" fmla="*/ 83324 w 915597"/>
                <a:gd name="connsiteY24" fmla="*/ 201792 h 612922"/>
                <a:gd name="connsiteX25" fmla="*/ 119794 w 915597"/>
                <a:gd name="connsiteY25" fmla="*/ 95954 h 612922"/>
                <a:gd name="connsiteX26" fmla="*/ 297213 w 915597"/>
                <a:gd name="connsiteY26" fmla="*/ 71774 h 612922"/>
                <a:gd name="connsiteX27" fmla="*/ 297253 w 915597"/>
                <a:gd name="connsiteY27" fmla="*/ 71733 h 612922"/>
                <a:gd name="connsiteX28" fmla="*/ 332536 w 915597"/>
                <a:gd name="connsiteY28" fmla="*/ 35367 h 612922"/>
                <a:gd name="connsiteX29" fmla="*/ 476093 w 915597"/>
                <a:gd name="connsiteY29" fmla="*/ 46673 h 612922"/>
                <a:gd name="connsiteX30" fmla="*/ 476730 w 915597"/>
                <a:gd name="connsiteY30" fmla="*/ 45988 h 612922"/>
                <a:gd name="connsiteX31" fmla="*/ 504752 w 915597"/>
                <a:gd name="connsiteY31" fmla="*/ 15911 h 612922"/>
                <a:gd name="connsiteX32" fmla="*/ 545795 w 915597"/>
                <a:gd name="connsiteY32" fmla="*/ 838 h 612922"/>
                <a:gd name="connsiteX33" fmla="*/ 593827 w 915597"/>
                <a:gd name="connsiteY33" fmla="*/ 6306 h 612922"/>
                <a:gd name="connsiteX34" fmla="*/ 631126 w 915597"/>
                <a:gd name="connsiteY34" fmla="*/ 32407 h 612922"/>
                <a:gd name="connsiteX35" fmla="*/ 632239 w 915597"/>
                <a:gd name="connsiteY35" fmla="*/ 33186 h 612922"/>
                <a:gd name="connsiteX36" fmla="*/ 719381 w 915597"/>
                <a:gd name="connsiteY36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67044 w 915597"/>
                <a:gd name="connsiteY14" fmla="*/ 579439 h 612922"/>
                <a:gd name="connsiteX15" fmla="*/ 274832 w 915597"/>
                <a:gd name="connsiteY15" fmla="*/ 574188 h 612922"/>
                <a:gd name="connsiteX16" fmla="*/ 224262 w 915597"/>
                <a:gd name="connsiteY16" fmla="*/ 571410 h 612922"/>
                <a:gd name="connsiteX17" fmla="*/ 123625 w 915597"/>
                <a:gd name="connsiteY17" fmla="*/ 501053 h 612922"/>
                <a:gd name="connsiteX18" fmla="*/ 24269 w 915597"/>
                <a:gd name="connsiteY18" fmla="*/ 441178 h 612922"/>
                <a:gd name="connsiteX19" fmla="*/ 45499 w 915597"/>
                <a:gd name="connsiteY19" fmla="*/ 360357 h 612922"/>
                <a:gd name="connsiteX20" fmla="*/ 668 w 915597"/>
                <a:gd name="connsiteY20" fmla="*/ 277437 h 612922"/>
                <a:gd name="connsiteX21" fmla="*/ 82541 w 915597"/>
                <a:gd name="connsiteY21" fmla="*/ 203735 h 612922"/>
                <a:gd name="connsiteX22" fmla="*/ 83324 w 915597"/>
                <a:gd name="connsiteY22" fmla="*/ 201792 h 612922"/>
                <a:gd name="connsiteX23" fmla="*/ 83324 w 915597"/>
                <a:gd name="connsiteY23" fmla="*/ 201792 h 612922"/>
                <a:gd name="connsiteX24" fmla="*/ 119794 w 915597"/>
                <a:gd name="connsiteY24" fmla="*/ 95954 h 612922"/>
                <a:gd name="connsiteX25" fmla="*/ 297213 w 915597"/>
                <a:gd name="connsiteY25" fmla="*/ 71774 h 612922"/>
                <a:gd name="connsiteX26" fmla="*/ 297253 w 915597"/>
                <a:gd name="connsiteY26" fmla="*/ 71733 h 612922"/>
                <a:gd name="connsiteX27" fmla="*/ 332536 w 915597"/>
                <a:gd name="connsiteY27" fmla="*/ 35367 h 612922"/>
                <a:gd name="connsiteX28" fmla="*/ 476093 w 915597"/>
                <a:gd name="connsiteY28" fmla="*/ 46673 h 612922"/>
                <a:gd name="connsiteX29" fmla="*/ 476730 w 915597"/>
                <a:gd name="connsiteY29" fmla="*/ 45988 h 612922"/>
                <a:gd name="connsiteX30" fmla="*/ 504752 w 915597"/>
                <a:gd name="connsiteY30" fmla="*/ 15911 h 612922"/>
                <a:gd name="connsiteX31" fmla="*/ 545795 w 915597"/>
                <a:gd name="connsiteY31" fmla="*/ 838 h 612922"/>
                <a:gd name="connsiteX32" fmla="*/ 593827 w 915597"/>
                <a:gd name="connsiteY32" fmla="*/ 6306 h 612922"/>
                <a:gd name="connsiteX33" fmla="*/ 631126 w 915597"/>
                <a:gd name="connsiteY33" fmla="*/ 32407 h 612922"/>
                <a:gd name="connsiteX34" fmla="*/ 632239 w 915597"/>
                <a:gd name="connsiteY34" fmla="*/ 33186 h 612922"/>
                <a:gd name="connsiteX35" fmla="*/ 719381 w 915597"/>
                <a:gd name="connsiteY35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74832 w 915597"/>
                <a:gd name="connsiteY14" fmla="*/ 574188 h 612922"/>
                <a:gd name="connsiteX15" fmla="*/ 224262 w 915597"/>
                <a:gd name="connsiteY15" fmla="*/ 571410 h 612922"/>
                <a:gd name="connsiteX16" fmla="*/ 123625 w 915597"/>
                <a:gd name="connsiteY16" fmla="*/ 501053 h 612922"/>
                <a:gd name="connsiteX17" fmla="*/ 24269 w 915597"/>
                <a:gd name="connsiteY17" fmla="*/ 441178 h 612922"/>
                <a:gd name="connsiteX18" fmla="*/ 45499 w 915597"/>
                <a:gd name="connsiteY18" fmla="*/ 360357 h 612922"/>
                <a:gd name="connsiteX19" fmla="*/ 668 w 915597"/>
                <a:gd name="connsiteY19" fmla="*/ 277437 h 612922"/>
                <a:gd name="connsiteX20" fmla="*/ 82541 w 915597"/>
                <a:gd name="connsiteY20" fmla="*/ 203735 h 612922"/>
                <a:gd name="connsiteX21" fmla="*/ 83324 w 915597"/>
                <a:gd name="connsiteY21" fmla="*/ 201792 h 612922"/>
                <a:gd name="connsiteX22" fmla="*/ 83324 w 915597"/>
                <a:gd name="connsiteY22" fmla="*/ 201792 h 612922"/>
                <a:gd name="connsiteX23" fmla="*/ 119794 w 915597"/>
                <a:gd name="connsiteY23" fmla="*/ 95954 h 612922"/>
                <a:gd name="connsiteX24" fmla="*/ 297213 w 915597"/>
                <a:gd name="connsiteY24" fmla="*/ 71774 h 612922"/>
                <a:gd name="connsiteX25" fmla="*/ 297253 w 915597"/>
                <a:gd name="connsiteY25" fmla="*/ 71733 h 612922"/>
                <a:gd name="connsiteX26" fmla="*/ 332536 w 915597"/>
                <a:gd name="connsiteY26" fmla="*/ 35367 h 612922"/>
                <a:gd name="connsiteX27" fmla="*/ 476093 w 915597"/>
                <a:gd name="connsiteY27" fmla="*/ 46673 h 612922"/>
                <a:gd name="connsiteX28" fmla="*/ 476730 w 915597"/>
                <a:gd name="connsiteY28" fmla="*/ 45988 h 612922"/>
                <a:gd name="connsiteX29" fmla="*/ 504752 w 915597"/>
                <a:gd name="connsiteY29" fmla="*/ 15911 h 612922"/>
                <a:gd name="connsiteX30" fmla="*/ 545795 w 915597"/>
                <a:gd name="connsiteY30" fmla="*/ 838 h 612922"/>
                <a:gd name="connsiteX31" fmla="*/ 593827 w 915597"/>
                <a:gd name="connsiteY31" fmla="*/ 6306 h 612922"/>
                <a:gd name="connsiteX32" fmla="*/ 631126 w 915597"/>
                <a:gd name="connsiteY32" fmla="*/ 32407 h 612922"/>
                <a:gd name="connsiteX33" fmla="*/ 632239 w 915597"/>
                <a:gd name="connsiteY33" fmla="*/ 33186 h 612922"/>
                <a:gd name="connsiteX34" fmla="*/ 719381 w 915597"/>
                <a:gd name="connsiteY34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24262 w 915597"/>
                <a:gd name="connsiteY14" fmla="*/ 571410 h 612922"/>
                <a:gd name="connsiteX15" fmla="*/ 123625 w 915597"/>
                <a:gd name="connsiteY15" fmla="*/ 501053 h 612922"/>
                <a:gd name="connsiteX16" fmla="*/ 24269 w 915597"/>
                <a:gd name="connsiteY16" fmla="*/ 441178 h 612922"/>
                <a:gd name="connsiteX17" fmla="*/ 45499 w 915597"/>
                <a:gd name="connsiteY17" fmla="*/ 360357 h 612922"/>
                <a:gd name="connsiteX18" fmla="*/ 668 w 915597"/>
                <a:gd name="connsiteY18" fmla="*/ 277437 h 612922"/>
                <a:gd name="connsiteX19" fmla="*/ 82541 w 915597"/>
                <a:gd name="connsiteY19" fmla="*/ 203735 h 612922"/>
                <a:gd name="connsiteX20" fmla="*/ 83324 w 915597"/>
                <a:gd name="connsiteY20" fmla="*/ 201792 h 612922"/>
                <a:gd name="connsiteX21" fmla="*/ 83324 w 915597"/>
                <a:gd name="connsiteY21" fmla="*/ 201792 h 612922"/>
                <a:gd name="connsiteX22" fmla="*/ 119794 w 915597"/>
                <a:gd name="connsiteY22" fmla="*/ 95954 h 612922"/>
                <a:gd name="connsiteX23" fmla="*/ 297213 w 915597"/>
                <a:gd name="connsiteY23" fmla="*/ 71774 h 612922"/>
                <a:gd name="connsiteX24" fmla="*/ 297253 w 915597"/>
                <a:gd name="connsiteY24" fmla="*/ 71733 h 612922"/>
                <a:gd name="connsiteX25" fmla="*/ 332536 w 915597"/>
                <a:gd name="connsiteY25" fmla="*/ 35367 h 612922"/>
                <a:gd name="connsiteX26" fmla="*/ 476093 w 915597"/>
                <a:gd name="connsiteY26" fmla="*/ 46673 h 612922"/>
                <a:gd name="connsiteX27" fmla="*/ 476730 w 915597"/>
                <a:gd name="connsiteY27" fmla="*/ 45988 h 612922"/>
                <a:gd name="connsiteX28" fmla="*/ 504752 w 915597"/>
                <a:gd name="connsiteY28" fmla="*/ 15911 h 612922"/>
                <a:gd name="connsiteX29" fmla="*/ 545795 w 915597"/>
                <a:gd name="connsiteY29" fmla="*/ 838 h 612922"/>
                <a:gd name="connsiteX30" fmla="*/ 593827 w 915597"/>
                <a:gd name="connsiteY30" fmla="*/ 6306 h 612922"/>
                <a:gd name="connsiteX31" fmla="*/ 631126 w 915597"/>
                <a:gd name="connsiteY31" fmla="*/ 32407 h 612922"/>
                <a:gd name="connsiteX32" fmla="*/ 632239 w 915597"/>
                <a:gd name="connsiteY32" fmla="*/ 33186 h 612922"/>
                <a:gd name="connsiteX33" fmla="*/ 719381 w 915597"/>
                <a:gd name="connsiteY33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15597" h="612922">
                  <a:moveTo>
                    <a:pt x="719381" y="459"/>
                  </a:moveTo>
                  <a:cubicBezTo>
                    <a:pt x="730215" y="1296"/>
                    <a:pt x="741025" y="3709"/>
                    <a:pt x="751408" y="7787"/>
                  </a:cubicBezTo>
                  <a:cubicBezTo>
                    <a:pt x="783052" y="20210"/>
                    <a:pt x="805742" y="46219"/>
                    <a:pt x="811838" y="77078"/>
                  </a:cubicBezTo>
                  <a:lnTo>
                    <a:pt x="812172" y="77249"/>
                  </a:lnTo>
                  <a:lnTo>
                    <a:pt x="859887" y="101779"/>
                  </a:lnTo>
                  <a:cubicBezTo>
                    <a:pt x="873222" y="113341"/>
                    <a:pt x="883467" y="127877"/>
                    <a:pt x="889393" y="144328"/>
                  </a:cubicBezTo>
                  <a:cubicBezTo>
                    <a:pt x="898008" y="168210"/>
                    <a:pt x="896780" y="194148"/>
                    <a:pt x="885922" y="217250"/>
                  </a:cubicBezTo>
                  <a:cubicBezTo>
                    <a:pt x="912613" y="248932"/>
                    <a:pt x="921947" y="290002"/>
                    <a:pt x="911279" y="328746"/>
                  </a:cubicBezTo>
                  <a:cubicBezTo>
                    <a:pt x="897098" y="380254"/>
                    <a:pt x="850150" y="418828"/>
                    <a:pt x="792492" y="426344"/>
                  </a:cubicBezTo>
                  <a:cubicBezTo>
                    <a:pt x="792217" y="458494"/>
                    <a:pt x="776702" y="488985"/>
                    <a:pt x="749968" y="509973"/>
                  </a:cubicBezTo>
                  <a:cubicBezTo>
                    <a:pt x="709349" y="541868"/>
                    <a:pt x="650675" y="545967"/>
                    <a:pt x="605188" y="520099"/>
                  </a:cubicBezTo>
                  <a:cubicBezTo>
                    <a:pt x="590477" y="564530"/>
                    <a:pt x="551086" y="598495"/>
                    <a:pt x="501726" y="609316"/>
                  </a:cubicBezTo>
                  <a:cubicBezTo>
                    <a:pt x="443560" y="622065"/>
                    <a:pt x="382854" y="600339"/>
                    <a:pt x="349601" y="554858"/>
                  </a:cubicBezTo>
                  <a:cubicBezTo>
                    <a:pt x="297341" y="573475"/>
                    <a:pt x="266042" y="565893"/>
                    <a:pt x="224262" y="571410"/>
                  </a:cubicBezTo>
                  <a:cubicBezTo>
                    <a:pt x="183273" y="561652"/>
                    <a:pt x="146401" y="537408"/>
                    <a:pt x="123625" y="501053"/>
                  </a:cubicBezTo>
                  <a:cubicBezTo>
                    <a:pt x="78879" y="505832"/>
                    <a:pt x="36863" y="480518"/>
                    <a:pt x="24269" y="441178"/>
                  </a:cubicBezTo>
                  <a:cubicBezTo>
                    <a:pt x="15146" y="412716"/>
                    <a:pt x="23211" y="381998"/>
                    <a:pt x="45499" y="360357"/>
                  </a:cubicBezTo>
                  <a:cubicBezTo>
                    <a:pt x="13876" y="343381"/>
                    <a:pt x="-3735" y="310806"/>
                    <a:pt x="668" y="277437"/>
                  </a:cubicBezTo>
                  <a:cubicBezTo>
                    <a:pt x="5833" y="238366"/>
                    <a:pt x="39827" y="207762"/>
                    <a:pt x="82541" y="203735"/>
                  </a:cubicBezTo>
                  <a:lnTo>
                    <a:pt x="83324" y="201792"/>
                  </a:lnTo>
                  <a:lnTo>
                    <a:pt x="83324" y="201792"/>
                  </a:lnTo>
                  <a:cubicBezTo>
                    <a:pt x="77588" y="163317"/>
                    <a:pt x="90965" y="124516"/>
                    <a:pt x="119794" y="95954"/>
                  </a:cubicBezTo>
                  <a:cubicBezTo>
                    <a:pt x="165345" y="50842"/>
                    <a:pt x="239196" y="40787"/>
                    <a:pt x="297213" y="71774"/>
                  </a:cubicBezTo>
                  <a:cubicBezTo>
                    <a:pt x="297226" y="71760"/>
                    <a:pt x="297240" y="71747"/>
                    <a:pt x="297253" y="71733"/>
                  </a:cubicBezTo>
                  <a:lnTo>
                    <a:pt x="332536" y="35367"/>
                  </a:lnTo>
                  <a:cubicBezTo>
                    <a:pt x="375215" y="8411"/>
                    <a:pt x="435739" y="10403"/>
                    <a:pt x="476093" y="46673"/>
                  </a:cubicBezTo>
                  <a:lnTo>
                    <a:pt x="476730" y="45988"/>
                  </a:lnTo>
                  <a:lnTo>
                    <a:pt x="504752" y="15911"/>
                  </a:lnTo>
                  <a:cubicBezTo>
                    <a:pt x="516722" y="8038"/>
                    <a:pt x="530756" y="2780"/>
                    <a:pt x="545795" y="838"/>
                  </a:cubicBezTo>
                  <a:cubicBezTo>
                    <a:pt x="562347" y="-1304"/>
                    <a:pt x="578889" y="717"/>
                    <a:pt x="593827" y="6306"/>
                  </a:cubicBezTo>
                  <a:lnTo>
                    <a:pt x="631126" y="32407"/>
                  </a:lnTo>
                  <a:lnTo>
                    <a:pt x="632239" y="33186"/>
                  </a:lnTo>
                  <a:cubicBezTo>
                    <a:pt x="654179" y="9637"/>
                    <a:pt x="686881" y="-2050"/>
                    <a:pt x="719381" y="4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3" name="자유형: 도형 92">
              <a:extLst>
                <a:ext uri="{FF2B5EF4-FFF2-40B4-BE49-F238E27FC236}">
                  <a16:creationId xmlns="" xmlns:a16="http://schemas.microsoft.com/office/drawing/2014/main" id="{5B865147-3CEA-44ED-8C29-BF0F41663135}"/>
                </a:ext>
              </a:extLst>
            </p:cNvPr>
            <p:cNvSpPr/>
            <p:nvPr/>
          </p:nvSpPr>
          <p:spPr>
            <a:xfrm>
              <a:off x="6111214" y="1886157"/>
              <a:ext cx="644858" cy="431683"/>
            </a:xfrm>
            <a:custGeom>
              <a:avLst/>
              <a:gdLst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47531 w 915597"/>
                <a:gd name="connsiteY17" fmla="*/ 603222 h 617714"/>
                <a:gd name="connsiteX18" fmla="*/ 314688 w 915597"/>
                <a:gd name="connsiteY18" fmla="*/ 589618 h 617714"/>
                <a:gd name="connsiteX19" fmla="*/ 260180 w 915597"/>
                <a:gd name="connsiteY19" fmla="*/ 589618 h 617714"/>
                <a:gd name="connsiteX20" fmla="*/ 267044 w 915597"/>
                <a:gd name="connsiteY20" fmla="*/ 579439 h 617714"/>
                <a:gd name="connsiteX21" fmla="*/ 274832 w 915597"/>
                <a:gd name="connsiteY21" fmla="*/ 574188 h 617714"/>
                <a:gd name="connsiteX22" fmla="*/ 224262 w 915597"/>
                <a:gd name="connsiteY22" fmla="*/ 571410 h 617714"/>
                <a:gd name="connsiteX23" fmla="*/ 123625 w 915597"/>
                <a:gd name="connsiteY23" fmla="*/ 501053 h 617714"/>
                <a:gd name="connsiteX24" fmla="*/ 24269 w 915597"/>
                <a:gd name="connsiteY24" fmla="*/ 441178 h 617714"/>
                <a:gd name="connsiteX25" fmla="*/ 45499 w 915597"/>
                <a:gd name="connsiteY25" fmla="*/ 360357 h 617714"/>
                <a:gd name="connsiteX26" fmla="*/ 668 w 915597"/>
                <a:gd name="connsiteY26" fmla="*/ 277437 h 617714"/>
                <a:gd name="connsiteX27" fmla="*/ 82541 w 915597"/>
                <a:gd name="connsiteY27" fmla="*/ 203735 h 617714"/>
                <a:gd name="connsiteX28" fmla="*/ 83324 w 915597"/>
                <a:gd name="connsiteY28" fmla="*/ 201792 h 617714"/>
                <a:gd name="connsiteX29" fmla="*/ 83324 w 915597"/>
                <a:gd name="connsiteY29" fmla="*/ 201792 h 617714"/>
                <a:gd name="connsiteX30" fmla="*/ 119794 w 915597"/>
                <a:gd name="connsiteY30" fmla="*/ 95954 h 617714"/>
                <a:gd name="connsiteX31" fmla="*/ 297213 w 915597"/>
                <a:gd name="connsiteY31" fmla="*/ 71774 h 617714"/>
                <a:gd name="connsiteX32" fmla="*/ 297253 w 915597"/>
                <a:gd name="connsiteY32" fmla="*/ 71733 h 617714"/>
                <a:gd name="connsiteX33" fmla="*/ 332536 w 915597"/>
                <a:gd name="connsiteY33" fmla="*/ 35367 h 617714"/>
                <a:gd name="connsiteX34" fmla="*/ 476093 w 915597"/>
                <a:gd name="connsiteY34" fmla="*/ 46673 h 617714"/>
                <a:gd name="connsiteX35" fmla="*/ 476730 w 915597"/>
                <a:gd name="connsiteY35" fmla="*/ 45988 h 617714"/>
                <a:gd name="connsiteX36" fmla="*/ 504752 w 915597"/>
                <a:gd name="connsiteY36" fmla="*/ 15911 h 617714"/>
                <a:gd name="connsiteX37" fmla="*/ 545795 w 915597"/>
                <a:gd name="connsiteY37" fmla="*/ 838 h 617714"/>
                <a:gd name="connsiteX38" fmla="*/ 593827 w 915597"/>
                <a:gd name="connsiteY38" fmla="*/ 6306 h 617714"/>
                <a:gd name="connsiteX39" fmla="*/ 631126 w 915597"/>
                <a:gd name="connsiteY39" fmla="*/ 32407 h 617714"/>
                <a:gd name="connsiteX40" fmla="*/ 632239 w 915597"/>
                <a:gd name="connsiteY40" fmla="*/ 33186 h 617714"/>
                <a:gd name="connsiteX41" fmla="*/ 719381 w 915597"/>
                <a:gd name="connsiteY41" fmla="*/ 459 h 617714"/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14688 w 915597"/>
                <a:gd name="connsiteY17" fmla="*/ 589618 h 617714"/>
                <a:gd name="connsiteX18" fmla="*/ 260180 w 915597"/>
                <a:gd name="connsiteY18" fmla="*/ 589618 h 617714"/>
                <a:gd name="connsiteX19" fmla="*/ 267044 w 915597"/>
                <a:gd name="connsiteY19" fmla="*/ 579439 h 617714"/>
                <a:gd name="connsiteX20" fmla="*/ 274832 w 915597"/>
                <a:gd name="connsiteY20" fmla="*/ 574188 h 617714"/>
                <a:gd name="connsiteX21" fmla="*/ 224262 w 915597"/>
                <a:gd name="connsiteY21" fmla="*/ 571410 h 617714"/>
                <a:gd name="connsiteX22" fmla="*/ 123625 w 915597"/>
                <a:gd name="connsiteY22" fmla="*/ 501053 h 617714"/>
                <a:gd name="connsiteX23" fmla="*/ 24269 w 915597"/>
                <a:gd name="connsiteY23" fmla="*/ 441178 h 617714"/>
                <a:gd name="connsiteX24" fmla="*/ 45499 w 915597"/>
                <a:gd name="connsiteY24" fmla="*/ 360357 h 617714"/>
                <a:gd name="connsiteX25" fmla="*/ 668 w 915597"/>
                <a:gd name="connsiteY25" fmla="*/ 277437 h 617714"/>
                <a:gd name="connsiteX26" fmla="*/ 82541 w 915597"/>
                <a:gd name="connsiteY26" fmla="*/ 203735 h 617714"/>
                <a:gd name="connsiteX27" fmla="*/ 83324 w 915597"/>
                <a:gd name="connsiteY27" fmla="*/ 201792 h 617714"/>
                <a:gd name="connsiteX28" fmla="*/ 83324 w 915597"/>
                <a:gd name="connsiteY28" fmla="*/ 201792 h 617714"/>
                <a:gd name="connsiteX29" fmla="*/ 119794 w 915597"/>
                <a:gd name="connsiteY29" fmla="*/ 95954 h 617714"/>
                <a:gd name="connsiteX30" fmla="*/ 297213 w 915597"/>
                <a:gd name="connsiteY30" fmla="*/ 71774 h 617714"/>
                <a:gd name="connsiteX31" fmla="*/ 297253 w 915597"/>
                <a:gd name="connsiteY31" fmla="*/ 71733 h 617714"/>
                <a:gd name="connsiteX32" fmla="*/ 332536 w 915597"/>
                <a:gd name="connsiteY32" fmla="*/ 35367 h 617714"/>
                <a:gd name="connsiteX33" fmla="*/ 476093 w 915597"/>
                <a:gd name="connsiteY33" fmla="*/ 46673 h 617714"/>
                <a:gd name="connsiteX34" fmla="*/ 476730 w 915597"/>
                <a:gd name="connsiteY34" fmla="*/ 45988 h 617714"/>
                <a:gd name="connsiteX35" fmla="*/ 504752 w 915597"/>
                <a:gd name="connsiteY35" fmla="*/ 15911 h 617714"/>
                <a:gd name="connsiteX36" fmla="*/ 545795 w 915597"/>
                <a:gd name="connsiteY36" fmla="*/ 838 h 617714"/>
                <a:gd name="connsiteX37" fmla="*/ 593827 w 915597"/>
                <a:gd name="connsiteY37" fmla="*/ 6306 h 617714"/>
                <a:gd name="connsiteX38" fmla="*/ 631126 w 915597"/>
                <a:gd name="connsiteY38" fmla="*/ 32407 h 617714"/>
                <a:gd name="connsiteX39" fmla="*/ 632239 w 915597"/>
                <a:gd name="connsiteY39" fmla="*/ 33186 h 617714"/>
                <a:gd name="connsiteX40" fmla="*/ 719381 w 915597"/>
                <a:gd name="connsiteY40" fmla="*/ 459 h 617714"/>
                <a:gd name="connsiteX0" fmla="*/ 719381 w 915597"/>
                <a:gd name="connsiteY0" fmla="*/ 459 h 615539"/>
                <a:gd name="connsiteX1" fmla="*/ 751408 w 915597"/>
                <a:gd name="connsiteY1" fmla="*/ 7787 h 615539"/>
                <a:gd name="connsiteX2" fmla="*/ 811838 w 915597"/>
                <a:gd name="connsiteY2" fmla="*/ 77078 h 615539"/>
                <a:gd name="connsiteX3" fmla="*/ 812172 w 915597"/>
                <a:gd name="connsiteY3" fmla="*/ 77249 h 615539"/>
                <a:gd name="connsiteX4" fmla="*/ 859887 w 915597"/>
                <a:gd name="connsiteY4" fmla="*/ 101779 h 615539"/>
                <a:gd name="connsiteX5" fmla="*/ 889393 w 915597"/>
                <a:gd name="connsiteY5" fmla="*/ 144328 h 615539"/>
                <a:gd name="connsiteX6" fmla="*/ 885922 w 915597"/>
                <a:gd name="connsiteY6" fmla="*/ 217250 h 615539"/>
                <a:gd name="connsiteX7" fmla="*/ 911279 w 915597"/>
                <a:gd name="connsiteY7" fmla="*/ 328746 h 615539"/>
                <a:gd name="connsiteX8" fmla="*/ 792492 w 915597"/>
                <a:gd name="connsiteY8" fmla="*/ 426344 h 615539"/>
                <a:gd name="connsiteX9" fmla="*/ 749968 w 915597"/>
                <a:gd name="connsiteY9" fmla="*/ 509973 h 615539"/>
                <a:gd name="connsiteX10" fmla="*/ 605188 w 915597"/>
                <a:gd name="connsiteY10" fmla="*/ 520099 h 615539"/>
                <a:gd name="connsiteX11" fmla="*/ 501726 w 915597"/>
                <a:gd name="connsiteY11" fmla="*/ 609316 h 615539"/>
                <a:gd name="connsiteX12" fmla="*/ 349601 w 915597"/>
                <a:gd name="connsiteY12" fmla="*/ 554858 h 615539"/>
                <a:gd name="connsiteX13" fmla="*/ 313390 w 915597"/>
                <a:gd name="connsiteY13" fmla="*/ 566554 h 615539"/>
                <a:gd name="connsiteX14" fmla="*/ 323017 w 915597"/>
                <a:gd name="connsiteY14" fmla="*/ 568497 h 615539"/>
                <a:gd name="connsiteX15" fmla="*/ 354198 w 915597"/>
                <a:gd name="connsiteY15" fmla="*/ 615539 h 615539"/>
                <a:gd name="connsiteX16" fmla="*/ 314688 w 915597"/>
                <a:gd name="connsiteY16" fmla="*/ 589618 h 615539"/>
                <a:gd name="connsiteX17" fmla="*/ 260180 w 915597"/>
                <a:gd name="connsiteY17" fmla="*/ 589618 h 615539"/>
                <a:gd name="connsiteX18" fmla="*/ 267044 w 915597"/>
                <a:gd name="connsiteY18" fmla="*/ 579439 h 615539"/>
                <a:gd name="connsiteX19" fmla="*/ 274832 w 915597"/>
                <a:gd name="connsiteY19" fmla="*/ 574188 h 615539"/>
                <a:gd name="connsiteX20" fmla="*/ 224262 w 915597"/>
                <a:gd name="connsiteY20" fmla="*/ 571410 h 615539"/>
                <a:gd name="connsiteX21" fmla="*/ 123625 w 915597"/>
                <a:gd name="connsiteY21" fmla="*/ 501053 h 615539"/>
                <a:gd name="connsiteX22" fmla="*/ 24269 w 915597"/>
                <a:gd name="connsiteY22" fmla="*/ 441178 h 615539"/>
                <a:gd name="connsiteX23" fmla="*/ 45499 w 915597"/>
                <a:gd name="connsiteY23" fmla="*/ 360357 h 615539"/>
                <a:gd name="connsiteX24" fmla="*/ 668 w 915597"/>
                <a:gd name="connsiteY24" fmla="*/ 277437 h 615539"/>
                <a:gd name="connsiteX25" fmla="*/ 82541 w 915597"/>
                <a:gd name="connsiteY25" fmla="*/ 203735 h 615539"/>
                <a:gd name="connsiteX26" fmla="*/ 83324 w 915597"/>
                <a:gd name="connsiteY26" fmla="*/ 201792 h 615539"/>
                <a:gd name="connsiteX27" fmla="*/ 83324 w 915597"/>
                <a:gd name="connsiteY27" fmla="*/ 201792 h 615539"/>
                <a:gd name="connsiteX28" fmla="*/ 119794 w 915597"/>
                <a:gd name="connsiteY28" fmla="*/ 95954 h 615539"/>
                <a:gd name="connsiteX29" fmla="*/ 297213 w 915597"/>
                <a:gd name="connsiteY29" fmla="*/ 71774 h 615539"/>
                <a:gd name="connsiteX30" fmla="*/ 297253 w 915597"/>
                <a:gd name="connsiteY30" fmla="*/ 71733 h 615539"/>
                <a:gd name="connsiteX31" fmla="*/ 332536 w 915597"/>
                <a:gd name="connsiteY31" fmla="*/ 35367 h 615539"/>
                <a:gd name="connsiteX32" fmla="*/ 476093 w 915597"/>
                <a:gd name="connsiteY32" fmla="*/ 46673 h 615539"/>
                <a:gd name="connsiteX33" fmla="*/ 476730 w 915597"/>
                <a:gd name="connsiteY33" fmla="*/ 45988 h 615539"/>
                <a:gd name="connsiteX34" fmla="*/ 504752 w 915597"/>
                <a:gd name="connsiteY34" fmla="*/ 15911 h 615539"/>
                <a:gd name="connsiteX35" fmla="*/ 545795 w 915597"/>
                <a:gd name="connsiteY35" fmla="*/ 838 h 615539"/>
                <a:gd name="connsiteX36" fmla="*/ 593827 w 915597"/>
                <a:gd name="connsiteY36" fmla="*/ 6306 h 615539"/>
                <a:gd name="connsiteX37" fmla="*/ 631126 w 915597"/>
                <a:gd name="connsiteY37" fmla="*/ 32407 h 615539"/>
                <a:gd name="connsiteX38" fmla="*/ 632239 w 915597"/>
                <a:gd name="connsiteY38" fmla="*/ 33186 h 615539"/>
                <a:gd name="connsiteX39" fmla="*/ 719381 w 915597"/>
                <a:gd name="connsiteY39" fmla="*/ 459 h 615539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0180 w 915597"/>
                <a:gd name="connsiteY16" fmla="*/ 589618 h 612922"/>
                <a:gd name="connsiteX17" fmla="*/ 267044 w 915597"/>
                <a:gd name="connsiteY17" fmla="*/ 579439 h 612922"/>
                <a:gd name="connsiteX18" fmla="*/ 274832 w 915597"/>
                <a:gd name="connsiteY18" fmla="*/ 574188 h 612922"/>
                <a:gd name="connsiteX19" fmla="*/ 224262 w 915597"/>
                <a:gd name="connsiteY19" fmla="*/ 571410 h 612922"/>
                <a:gd name="connsiteX20" fmla="*/ 123625 w 915597"/>
                <a:gd name="connsiteY20" fmla="*/ 501053 h 612922"/>
                <a:gd name="connsiteX21" fmla="*/ 24269 w 915597"/>
                <a:gd name="connsiteY21" fmla="*/ 441178 h 612922"/>
                <a:gd name="connsiteX22" fmla="*/ 45499 w 915597"/>
                <a:gd name="connsiteY22" fmla="*/ 360357 h 612922"/>
                <a:gd name="connsiteX23" fmla="*/ 668 w 915597"/>
                <a:gd name="connsiteY23" fmla="*/ 277437 h 612922"/>
                <a:gd name="connsiteX24" fmla="*/ 82541 w 915597"/>
                <a:gd name="connsiteY24" fmla="*/ 203735 h 612922"/>
                <a:gd name="connsiteX25" fmla="*/ 83324 w 915597"/>
                <a:gd name="connsiteY25" fmla="*/ 201792 h 612922"/>
                <a:gd name="connsiteX26" fmla="*/ 83324 w 915597"/>
                <a:gd name="connsiteY26" fmla="*/ 201792 h 612922"/>
                <a:gd name="connsiteX27" fmla="*/ 119794 w 915597"/>
                <a:gd name="connsiteY27" fmla="*/ 95954 h 612922"/>
                <a:gd name="connsiteX28" fmla="*/ 297213 w 915597"/>
                <a:gd name="connsiteY28" fmla="*/ 71774 h 612922"/>
                <a:gd name="connsiteX29" fmla="*/ 297253 w 915597"/>
                <a:gd name="connsiteY29" fmla="*/ 71733 h 612922"/>
                <a:gd name="connsiteX30" fmla="*/ 332536 w 915597"/>
                <a:gd name="connsiteY30" fmla="*/ 35367 h 612922"/>
                <a:gd name="connsiteX31" fmla="*/ 476093 w 915597"/>
                <a:gd name="connsiteY31" fmla="*/ 46673 h 612922"/>
                <a:gd name="connsiteX32" fmla="*/ 476730 w 915597"/>
                <a:gd name="connsiteY32" fmla="*/ 45988 h 612922"/>
                <a:gd name="connsiteX33" fmla="*/ 504752 w 915597"/>
                <a:gd name="connsiteY33" fmla="*/ 15911 h 612922"/>
                <a:gd name="connsiteX34" fmla="*/ 545795 w 915597"/>
                <a:gd name="connsiteY34" fmla="*/ 838 h 612922"/>
                <a:gd name="connsiteX35" fmla="*/ 593827 w 915597"/>
                <a:gd name="connsiteY35" fmla="*/ 6306 h 612922"/>
                <a:gd name="connsiteX36" fmla="*/ 631126 w 915597"/>
                <a:gd name="connsiteY36" fmla="*/ 32407 h 612922"/>
                <a:gd name="connsiteX37" fmla="*/ 632239 w 915597"/>
                <a:gd name="connsiteY37" fmla="*/ 33186 h 612922"/>
                <a:gd name="connsiteX38" fmla="*/ 719381 w 915597"/>
                <a:gd name="connsiteY38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7044 w 915597"/>
                <a:gd name="connsiteY16" fmla="*/ 579439 h 612922"/>
                <a:gd name="connsiteX17" fmla="*/ 274832 w 915597"/>
                <a:gd name="connsiteY17" fmla="*/ 574188 h 612922"/>
                <a:gd name="connsiteX18" fmla="*/ 224262 w 915597"/>
                <a:gd name="connsiteY18" fmla="*/ 571410 h 612922"/>
                <a:gd name="connsiteX19" fmla="*/ 123625 w 915597"/>
                <a:gd name="connsiteY19" fmla="*/ 501053 h 612922"/>
                <a:gd name="connsiteX20" fmla="*/ 24269 w 915597"/>
                <a:gd name="connsiteY20" fmla="*/ 441178 h 612922"/>
                <a:gd name="connsiteX21" fmla="*/ 45499 w 915597"/>
                <a:gd name="connsiteY21" fmla="*/ 360357 h 612922"/>
                <a:gd name="connsiteX22" fmla="*/ 668 w 915597"/>
                <a:gd name="connsiteY22" fmla="*/ 277437 h 612922"/>
                <a:gd name="connsiteX23" fmla="*/ 82541 w 915597"/>
                <a:gd name="connsiteY23" fmla="*/ 203735 h 612922"/>
                <a:gd name="connsiteX24" fmla="*/ 83324 w 915597"/>
                <a:gd name="connsiteY24" fmla="*/ 201792 h 612922"/>
                <a:gd name="connsiteX25" fmla="*/ 83324 w 915597"/>
                <a:gd name="connsiteY25" fmla="*/ 201792 h 612922"/>
                <a:gd name="connsiteX26" fmla="*/ 119794 w 915597"/>
                <a:gd name="connsiteY26" fmla="*/ 95954 h 612922"/>
                <a:gd name="connsiteX27" fmla="*/ 297213 w 915597"/>
                <a:gd name="connsiteY27" fmla="*/ 71774 h 612922"/>
                <a:gd name="connsiteX28" fmla="*/ 297253 w 915597"/>
                <a:gd name="connsiteY28" fmla="*/ 71733 h 612922"/>
                <a:gd name="connsiteX29" fmla="*/ 332536 w 915597"/>
                <a:gd name="connsiteY29" fmla="*/ 35367 h 612922"/>
                <a:gd name="connsiteX30" fmla="*/ 476093 w 915597"/>
                <a:gd name="connsiteY30" fmla="*/ 46673 h 612922"/>
                <a:gd name="connsiteX31" fmla="*/ 476730 w 915597"/>
                <a:gd name="connsiteY31" fmla="*/ 45988 h 612922"/>
                <a:gd name="connsiteX32" fmla="*/ 504752 w 915597"/>
                <a:gd name="connsiteY32" fmla="*/ 15911 h 612922"/>
                <a:gd name="connsiteX33" fmla="*/ 545795 w 915597"/>
                <a:gd name="connsiteY33" fmla="*/ 838 h 612922"/>
                <a:gd name="connsiteX34" fmla="*/ 593827 w 915597"/>
                <a:gd name="connsiteY34" fmla="*/ 6306 h 612922"/>
                <a:gd name="connsiteX35" fmla="*/ 631126 w 915597"/>
                <a:gd name="connsiteY35" fmla="*/ 32407 h 612922"/>
                <a:gd name="connsiteX36" fmla="*/ 632239 w 915597"/>
                <a:gd name="connsiteY36" fmla="*/ 33186 h 612922"/>
                <a:gd name="connsiteX37" fmla="*/ 719381 w 915597"/>
                <a:gd name="connsiteY37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267044 w 915597"/>
                <a:gd name="connsiteY15" fmla="*/ 579439 h 612922"/>
                <a:gd name="connsiteX16" fmla="*/ 274832 w 915597"/>
                <a:gd name="connsiteY16" fmla="*/ 574188 h 612922"/>
                <a:gd name="connsiteX17" fmla="*/ 224262 w 915597"/>
                <a:gd name="connsiteY17" fmla="*/ 571410 h 612922"/>
                <a:gd name="connsiteX18" fmla="*/ 123625 w 915597"/>
                <a:gd name="connsiteY18" fmla="*/ 501053 h 612922"/>
                <a:gd name="connsiteX19" fmla="*/ 24269 w 915597"/>
                <a:gd name="connsiteY19" fmla="*/ 441178 h 612922"/>
                <a:gd name="connsiteX20" fmla="*/ 45499 w 915597"/>
                <a:gd name="connsiteY20" fmla="*/ 360357 h 612922"/>
                <a:gd name="connsiteX21" fmla="*/ 668 w 915597"/>
                <a:gd name="connsiteY21" fmla="*/ 277437 h 612922"/>
                <a:gd name="connsiteX22" fmla="*/ 82541 w 915597"/>
                <a:gd name="connsiteY22" fmla="*/ 203735 h 612922"/>
                <a:gd name="connsiteX23" fmla="*/ 83324 w 915597"/>
                <a:gd name="connsiteY23" fmla="*/ 201792 h 612922"/>
                <a:gd name="connsiteX24" fmla="*/ 83324 w 915597"/>
                <a:gd name="connsiteY24" fmla="*/ 201792 h 612922"/>
                <a:gd name="connsiteX25" fmla="*/ 119794 w 915597"/>
                <a:gd name="connsiteY25" fmla="*/ 95954 h 612922"/>
                <a:gd name="connsiteX26" fmla="*/ 297213 w 915597"/>
                <a:gd name="connsiteY26" fmla="*/ 71774 h 612922"/>
                <a:gd name="connsiteX27" fmla="*/ 297253 w 915597"/>
                <a:gd name="connsiteY27" fmla="*/ 71733 h 612922"/>
                <a:gd name="connsiteX28" fmla="*/ 332536 w 915597"/>
                <a:gd name="connsiteY28" fmla="*/ 35367 h 612922"/>
                <a:gd name="connsiteX29" fmla="*/ 476093 w 915597"/>
                <a:gd name="connsiteY29" fmla="*/ 46673 h 612922"/>
                <a:gd name="connsiteX30" fmla="*/ 476730 w 915597"/>
                <a:gd name="connsiteY30" fmla="*/ 45988 h 612922"/>
                <a:gd name="connsiteX31" fmla="*/ 504752 w 915597"/>
                <a:gd name="connsiteY31" fmla="*/ 15911 h 612922"/>
                <a:gd name="connsiteX32" fmla="*/ 545795 w 915597"/>
                <a:gd name="connsiteY32" fmla="*/ 838 h 612922"/>
                <a:gd name="connsiteX33" fmla="*/ 593827 w 915597"/>
                <a:gd name="connsiteY33" fmla="*/ 6306 h 612922"/>
                <a:gd name="connsiteX34" fmla="*/ 631126 w 915597"/>
                <a:gd name="connsiteY34" fmla="*/ 32407 h 612922"/>
                <a:gd name="connsiteX35" fmla="*/ 632239 w 915597"/>
                <a:gd name="connsiteY35" fmla="*/ 33186 h 612922"/>
                <a:gd name="connsiteX36" fmla="*/ 719381 w 915597"/>
                <a:gd name="connsiteY36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67044 w 915597"/>
                <a:gd name="connsiteY14" fmla="*/ 579439 h 612922"/>
                <a:gd name="connsiteX15" fmla="*/ 274832 w 915597"/>
                <a:gd name="connsiteY15" fmla="*/ 574188 h 612922"/>
                <a:gd name="connsiteX16" fmla="*/ 224262 w 915597"/>
                <a:gd name="connsiteY16" fmla="*/ 571410 h 612922"/>
                <a:gd name="connsiteX17" fmla="*/ 123625 w 915597"/>
                <a:gd name="connsiteY17" fmla="*/ 501053 h 612922"/>
                <a:gd name="connsiteX18" fmla="*/ 24269 w 915597"/>
                <a:gd name="connsiteY18" fmla="*/ 441178 h 612922"/>
                <a:gd name="connsiteX19" fmla="*/ 45499 w 915597"/>
                <a:gd name="connsiteY19" fmla="*/ 360357 h 612922"/>
                <a:gd name="connsiteX20" fmla="*/ 668 w 915597"/>
                <a:gd name="connsiteY20" fmla="*/ 277437 h 612922"/>
                <a:gd name="connsiteX21" fmla="*/ 82541 w 915597"/>
                <a:gd name="connsiteY21" fmla="*/ 203735 h 612922"/>
                <a:gd name="connsiteX22" fmla="*/ 83324 w 915597"/>
                <a:gd name="connsiteY22" fmla="*/ 201792 h 612922"/>
                <a:gd name="connsiteX23" fmla="*/ 83324 w 915597"/>
                <a:gd name="connsiteY23" fmla="*/ 201792 h 612922"/>
                <a:gd name="connsiteX24" fmla="*/ 119794 w 915597"/>
                <a:gd name="connsiteY24" fmla="*/ 95954 h 612922"/>
                <a:gd name="connsiteX25" fmla="*/ 297213 w 915597"/>
                <a:gd name="connsiteY25" fmla="*/ 71774 h 612922"/>
                <a:gd name="connsiteX26" fmla="*/ 297253 w 915597"/>
                <a:gd name="connsiteY26" fmla="*/ 71733 h 612922"/>
                <a:gd name="connsiteX27" fmla="*/ 332536 w 915597"/>
                <a:gd name="connsiteY27" fmla="*/ 35367 h 612922"/>
                <a:gd name="connsiteX28" fmla="*/ 476093 w 915597"/>
                <a:gd name="connsiteY28" fmla="*/ 46673 h 612922"/>
                <a:gd name="connsiteX29" fmla="*/ 476730 w 915597"/>
                <a:gd name="connsiteY29" fmla="*/ 45988 h 612922"/>
                <a:gd name="connsiteX30" fmla="*/ 504752 w 915597"/>
                <a:gd name="connsiteY30" fmla="*/ 15911 h 612922"/>
                <a:gd name="connsiteX31" fmla="*/ 545795 w 915597"/>
                <a:gd name="connsiteY31" fmla="*/ 838 h 612922"/>
                <a:gd name="connsiteX32" fmla="*/ 593827 w 915597"/>
                <a:gd name="connsiteY32" fmla="*/ 6306 h 612922"/>
                <a:gd name="connsiteX33" fmla="*/ 631126 w 915597"/>
                <a:gd name="connsiteY33" fmla="*/ 32407 h 612922"/>
                <a:gd name="connsiteX34" fmla="*/ 632239 w 915597"/>
                <a:gd name="connsiteY34" fmla="*/ 33186 h 612922"/>
                <a:gd name="connsiteX35" fmla="*/ 719381 w 915597"/>
                <a:gd name="connsiteY35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74832 w 915597"/>
                <a:gd name="connsiteY14" fmla="*/ 574188 h 612922"/>
                <a:gd name="connsiteX15" fmla="*/ 224262 w 915597"/>
                <a:gd name="connsiteY15" fmla="*/ 571410 h 612922"/>
                <a:gd name="connsiteX16" fmla="*/ 123625 w 915597"/>
                <a:gd name="connsiteY16" fmla="*/ 501053 h 612922"/>
                <a:gd name="connsiteX17" fmla="*/ 24269 w 915597"/>
                <a:gd name="connsiteY17" fmla="*/ 441178 h 612922"/>
                <a:gd name="connsiteX18" fmla="*/ 45499 w 915597"/>
                <a:gd name="connsiteY18" fmla="*/ 360357 h 612922"/>
                <a:gd name="connsiteX19" fmla="*/ 668 w 915597"/>
                <a:gd name="connsiteY19" fmla="*/ 277437 h 612922"/>
                <a:gd name="connsiteX20" fmla="*/ 82541 w 915597"/>
                <a:gd name="connsiteY20" fmla="*/ 203735 h 612922"/>
                <a:gd name="connsiteX21" fmla="*/ 83324 w 915597"/>
                <a:gd name="connsiteY21" fmla="*/ 201792 h 612922"/>
                <a:gd name="connsiteX22" fmla="*/ 83324 w 915597"/>
                <a:gd name="connsiteY22" fmla="*/ 201792 h 612922"/>
                <a:gd name="connsiteX23" fmla="*/ 119794 w 915597"/>
                <a:gd name="connsiteY23" fmla="*/ 95954 h 612922"/>
                <a:gd name="connsiteX24" fmla="*/ 297213 w 915597"/>
                <a:gd name="connsiteY24" fmla="*/ 71774 h 612922"/>
                <a:gd name="connsiteX25" fmla="*/ 297253 w 915597"/>
                <a:gd name="connsiteY25" fmla="*/ 71733 h 612922"/>
                <a:gd name="connsiteX26" fmla="*/ 332536 w 915597"/>
                <a:gd name="connsiteY26" fmla="*/ 35367 h 612922"/>
                <a:gd name="connsiteX27" fmla="*/ 476093 w 915597"/>
                <a:gd name="connsiteY27" fmla="*/ 46673 h 612922"/>
                <a:gd name="connsiteX28" fmla="*/ 476730 w 915597"/>
                <a:gd name="connsiteY28" fmla="*/ 45988 h 612922"/>
                <a:gd name="connsiteX29" fmla="*/ 504752 w 915597"/>
                <a:gd name="connsiteY29" fmla="*/ 15911 h 612922"/>
                <a:gd name="connsiteX30" fmla="*/ 545795 w 915597"/>
                <a:gd name="connsiteY30" fmla="*/ 838 h 612922"/>
                <a:gd name="connsiteX31" fmla="*/ 593827 w 915597"/>
                <a:gd name="connsiteY31" fmla="*/ 6306 h 612922"/>
                <a:gd name="connsiteX32" fmla="*/ 631126 w 915597"/>
                <a:gd name="connsiteY32" fmla="*/ 32407 h 612922"/>
                <a:gd name="connsiteX33" fmla="*/ 632239 w 915597"/>
                <a:gd name="connsiteY33" fmla="*/ 33186 h 612922"/>
                <a:gd name="connsiteX34" fmla="*/ 719381 w 915597"/>
                <a:gd name="connsiteY34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24262 w 915597"/>
                <a:gd name="connsiteY14" fmla="*/ 571410 h 612922"/>
                <a:gd name="connsiteX15" fmla="*/ 123625 w 915597"/>
                <a:gd name="connsiteY15" fmla="*/ 501053 h 612922"/>
                <a:gd name="connsiteX16" fmla="*/ 24269 w 915597"/>
                <a:gd name="connsiteY16" fmla="*/ 441178 h 612922"/>
                <a:gd name="connsiteX17" fmla="*/ 45499 w 915597"/>
                <a:gd name="connsiteY17" fmla="*/ 360357 h 612922"/>
                <a:gd name="connsiteX18" fmla="*/ 668 w 915597"/>
                <a:gd name="connsiteY18" fmla="*/ 277437 h 612922"/>
                <a:gd name="connsiteX19" fmla="*/ 82541 w 915597"/>
                <a:gd name="connsiteY19" fmla="*/ 203735 h 612922"/>
                <a:gd name="connsiteX20" fmla="*/ 83324 w 915597"/>
                <a:gd name="connsiteY20" fmla="*/ 201792 h 612922"/>
                <a:gd name="connsiteX21" fmla="*/ 83324 w 915597"/>
                <a:gd name="connsiteY21" fmla="*/ 201792 h 612922"/>
                <a:gd name="connsiteX22" fmla="*/ 119794 w 915597"/>
                <a:gd name="connsiteY22" fmla="*/ 95954 h 612922"/>
                <a:gd name="connsiteX23" fmla="*/ 297213 w 915597"/>
                <a:gd name="connsiteY23" fmla="*/ 71774 h 612922"/>
                <a:gd name="connsiteX24" fmla="*/ 297253 w 915597"/>
                <a:gd name="connsiteY24" fmla="*/ 71733 h 612922"/>
                <a:gd name="connsiteX25" fmla="*/ 332536 w 915597"/>
                <a:gd name="connsiteY25" fmla="*/ 35367 h 612922"/>
                <a:gd name="connsiteX26" fmla="*/ 476093 w 915597"/>
                <a:gd name="connsiteY26" fmla="*/ 46673 h 612922"/>
                <a:gd name="connsiteX27" fmla="*/ 476730 w 915597"/>
                <a:gd name="connsiteY27" fmla="*/ 45988 h 612922"/>
                <a:gd name="connsiteX28" fmla="*/ 504752 w 915597"/>
                <a:gd name="connsiteY28" fmla="*/ 15911 h 612922"/>
                <a:gd name="connsiteX29" fmla="*/ 545795 w 915597"/>
                <a:gd name="connsiteY29" fmla="*/ 838 h 612922"/>
                <a:gd name="connsiteX30" fmla="*/ 593827 w 915597"/>
                <a:gd name="connsiteY30" fmla="*/ 6306 h 612922"/>
                <a:gd name="connsiteX31" fmla="*/ 631126 w 915597"/>
                <a:gd name="connsiteY31" fmla="*/ 32407 h 612922"/>
                <a:gd name="connsiteX32" fmla="*/ 632239 w 915597"/>
                <a:gd name="connsiteY32" fmla="*/ 33186 h 612922"/>
                <a:gd name="connsiteX33" fmla="*/ 719381 w 915597"/>
                <a:gd name="connsiteY33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15597" h="612922">
                  <a:moveTo>
                    <a:pt x="719381" y="459"/>
                  </a:moveTo>
                  <a:cubicBezTo>
                    <a:pt x="730215" y="1296"/>
                    <a:pt x="741025" y="3709"/>
                    <a:pt x="751408" y="7787"/>
                  </a:cubicBezTo>
                  <a:cubicBezTo>
                    <a:pt x="783052" y="20210"/>
                    <a:pt x="805742" y="46219"/>
                    <a:pt x="811838" y="77078"/>
                  </a:cubicBezTo>
                  <a:lnTo>
                    <a:pt x="812172" y="77249"/>
                  </a:lnTo>
                  <a:lnTo>
                    <a:pt x="859887" y="101779"/>
                  </a:lnTo>
                  <a:cubicBezTo>
                    <a:pt x="873222" y="113341"/>
                    <a:pt x="883467" y="127877"/>
                    <a:pt x="889393" y="144328"/>
                  </a:cubicBezTo>
                  <a:cubicBezTo>
                    <a:pt x="898008" y="168210"/>
                    <a:pt x="896780" y="194148"/>
                    <a:pt x="885922" y="217250"/>
                  </a:cubicBezTo>
                  <a:cubicBezTo>
                    <a:pt x="912613" y="248932"/>
                    <a:pt x="921947" y="290002"/>
                    <a:pt x="911279" y="328746"/>
                  </a:cubicBezTo>
                  <a:cubicBezTo>
                    <a:pt x="897098" y="380254"/>
                    <a:pt x="850150" y="418828"/>
                    <a:pt x="792492" y="426344"/>
                  </a:cubicBezTo>
                  <a:cubicBezTo>
                    <a:pt x="792217" y="458494"/>
                    <a:pt x="776702" y="488985"/>
                    <a:pt x="749968" y="509973"/>
                  </a:cubicBezTo>
                  <a:cubicBezTo>
                    <a:pt x="709349" y="541868"/>
                    <a:pt x="650675" y="545967"/>
                    <a:pt x="605188" y="520099"/>
                  </a:cubicBezTo>
                  <a:cubicBezTo>
                    <a:pt x="590477" y="564530"/>
                    <a:pt x="551086" y="598495"/>
                    <a:pt x="501726" y="609316"/>
                  </a:cubicBezTo>
                  <a:cubicBezTo>
                    <a:pt x="443560" y="622065"/>
                    <a:pt x="382854" y="600339"/>
                    <a:pt x="349601" y="554858"/>
                  </a:cubicBezTo>
                  <a:cubicBezTo>
                    <a:pt x="297341" y="573475"/>
                    <a:pt x="266042" y="565893"/>
                    <a:pt x="224262" y="571410"/>
                  </a:cubicBezTo>
                  <a:cubicBezTo>
                    <a:pt x="183273" y="561652"/>
                    <a:pt x="146401" y="537408"/>
                    <a:pt x="123625" y="501053"/>
                  </a:cubicBezTo>
                  <a:cubicBezTo>
                    <a:pt x="78879" y="505832"/>
                    <a:pt x="36863" y="480518"/>
                    <a:pt x="24269" y="441178"/>
                  </a:cubicBezTo>
                  <a:cubicBezTo>
                    <a:pt x="15146" y="412716"/>
                    <a:pt x="23211" y="381998"/>
                    <a:pt x="45499" y="360357"/>
                  </a:cubicBezTo>
                  <a:cubicBezTo>
                    <a:pt x="13876" y="343381"/>
                    <a:pt x="-3735" y="310806"/>
                    <a:pt x="668" y="277437"/>
                  </a:cubicBezTo>
                  <a:cubicBezTo>
                    <a:pt x="5833" y="238366"/>
                    <a:pt x="39827" y="207762"/>
                    <a:pt x="82541" y="203735"/>
                  </a:cubicBezTo>
                  <a:lnTo>
                    <a:pt x="83324" y="201792"/>
                  </a:lnTo>
                  <a:lnTo>
                    <a:pt x="83324" y="201792"/>
                  </a:lnTo>
                  <a:cubicBezTo>
                    <a:pt x="77588" y="163317"/>
                    <a:pt x="90965" y="124516"/>
                    <a:pt x="119794" y="95954"/>
                  </a:cubicBezTo>
                  <a:cubicBezTo>
                    <a:pt x="165345" y="50842"/>
                    <a:pt x="239196" y="40787"/>
                    <a:pt x="297213" y="71774"/>
                  </a:cubicBezTo>
                  <a:cubicBezTo>
                    <a:pt x="297226" y="71760"/>
                    <a:pt x="297240" y="71747"/>
                    <a:pt x="297253" y="71733"/>
                  </a:cubicBezTo>
                  <a:lnTo>
                    <a:pt x="332536" y="35367"/>
                  </a:lnTo>
                  <a:cubicBezTo>
                    <a:pt x="375215" y="8411"/>
                    <a:pt x="435739" y="10403"/>
                    <a:pt x="476093" y="46673"/>
                  </a:cubicBezTo>
                  <a:lnTo>
                    <a:pt x="476730" y="45988"/>
                  </a:lnTo>
                  <a:lnTo>
                    <a:pt x="504752" y="15911"/>
                  </a:lnTo>
                  <a:cubicBezTo>
                    <a:pt x="516722" y="8038"/>
                    <a:pt x="530756" y="2780"/>
                    <a:pt x="545795" y="838"/>
                  </a:cubicBezTo>
                  <a:cubicBezTo>
                    <a:pt x="562347" y="-1304"/>
                    <a:pt x="578889" y="717"/>
                    <a:pt x="593827" y="6306"/>
                  </a:cubicBezTo>
                  <a:lnTo>
                    <a:pt x="631126" y="32407"/>
                  </a:lnTo>
                  <a:lnTo>
                    <a:pt x="632239" y="33186"/>
                  </a:lnTo>
                  <a:cubicBezTo>
                    <a:pt x="654179" y="9637"/>
                    <a:pt x="686881" y="-2050"/>
                    <a:pt x="719381" y="4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4" name="자유형: 도형 93">
              <a:extLst>
                <a:ext uri="{FF2B5EF4-FFF2-40B4-BE49-F238E27FC236}">
                  <a16:creationId xmlns="" xmlns:a16="http://schemas.microsoft.com/office/drawing/2014/main" id="{0642FE00-E886-4484-B748-9AB4240E0558}"/>
                </a:ext>
              </a:extLst>
            </p:cNvPr>
            <p:cNvSpPr/>
            <p:nvPr/>
          </p:nvSpPr>
          <p:spPr>
            <a:xfrm>
              <a:off x="6547795" y="2038997"/>
              <a:ext cx="371396" cy="248621"/>
            </a:xfrm>
            <a:custGeom>
              <a:avLst/>
              <a:gdLst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47531 w 915597"/>
                <a:gd name="connsiteY17" fmla="*/ 603222 h 617714"/>
                <a:gd name="connsiteX18" fmla="*/ 314688 w 915597"/>
                <a:gd name="connsiteY18" fmla="*/ 589618 h 617714"/>
                <a:gd name="connsiteX19" fmla="*/ 260180 w 915597"/>
                <a:gd name="connsiteY19" fmla="*/ 589618 h 617714"/>
                <a:gd name="connsiteX20" fmla="*/ 267044 w 915597"/>
                <a:gd name="connsiteY20" fmla="*/ 579439 h 617714"/>
                <a:gd name="connsiteX21" fmla="*/ 274832 w 915597"/>
                <a:gd name="connsiteY21" fmla="*/ 574188 h 617714"/>
                <a:gd name="connsiteX22" fmla="*/ 224262 w 915597"/>
                <a:gd name="connsiteY22" fmla="*/ 571410 h 617714"/>
                <a:gd name="connsiteX23" fmla="*/ 123625 w 915597"/>
                <a:gd name="connsiteY23" fmla="*/ 501053 h 617714"/>
                <a:gd name="connsiteX24" fmla="*/ 24269 w 915597"/>
                <a:gd name="connsiteY24" fmla="*/ 441178 h 617714"/>
                <a:gd name="connsiteX25" fmla="*/ 45499 w 915597"/>
                <a:gd name="connsiteY25" fmla="*/ 360357 h 617714"/>
                <a:gd name="connsiteX26" fmla="*/ 668 w 915597"/>
                <a:gd name="connsiteY26" fmla="*/ 277437 h 617714"/>
                <a:gd name="connsiteX27" fmla="*/ 82541 w 915597"/>
                <a:gd name="connsiteY27" fmla="*/ 203735 h 617714"/>
                <a:gd name="connsiteX28" fmla="*/ 83324 w 915597"/>
                <a:gd name="connsiteY28" fmla="*/ 201792 h 617714"/>
                <a:gd name="connsiteX29" fmla="*/ 83324 w 915597"/>
                <a:gd name="connsiteY29" fmla="*/ 201792 h 617714"/>
                <a:gd name="connsiteX30" fmla="*/ 119794 w 915597"/>
                <a:gd name="connsiteY30" fmla="*/ 95954 h 617714"/>
                <a:gd name="connsiteX31" fmla="*/ 297213 w 915597"/>
                <a:gd name="connsiteY31" fmla="*/ 71774 h 617714"/>
                <a:gd name="connsiteX32" fmla="*/ 297253 w 915597"/>
                <a:gd name="connsiteY32" fmla="*/ 71733 h 617714"/>
                <a:gd name="connsiteX33" fmla="*/ 332536 w 915597"/>
                <a:gd name="connsiteY33" fmla="*/ 35367 h 617714"/>
                <a:gd name="connsiteX34" fmla="*/ 476093 w 915597"/>
                <a:gd name="connsiteY34" fmla="*/ 46673 h 617714"/>
                <a:gd name="connsiteX35" fmla="*/ 476730 w 915597"/>
                <a:gd name="connsiteY35" fmla="*/ 45988 h 617714"/>
                <a:gd name="connsiteX36" fmla="*/ 504752 w 915597"/>
                <a:gd name="connsiteY36" fmla="*/ 15911 h 617714"/>
                <a:gd name="connsiteX37" fmla="*/ 545795 w 915597"/>
                <a:gd name="connsiteY37" fmla="*/ 838 h 617714"/>
                <a:gd name="connsiteX38" fmla="*/ 593827 w 915597"/>
                <a:gd name="connsiteY38" fmla="*/ 6306 h 617714"/>
                <a:gd name="connsiteX39" fmla="*/ 631126 w 915597"/>
                <a:gd name="connsiteY39" fmla="*/ 32407 h 617714"/>
                <a:gd name="connsiteX40" fmla="*/ 632239 w 915597"/>
                <a:gd name="connsiteY40" fmla="*/ 33186 h 617714"/>
                <a:gd name="connsiteX41" fmla="*/ 719381 w 915597"/>
                <a:gd name="connsiteY41" fmla="*/ 459 h 617714"/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14688 w 915597"/>
                <a:gd name="connsiteY17" fmla="*/ 589618 h 617714"/>
                <a:gd name="connsiteX18" fmla="*/ 260180 w 915597"/>
                <a:gd name="connsiteY18" fmla="*/ 589618 h 617714"/>
                <a:gd name="connsiteX19" fmla="*/ 267044 w 915597"/>
                <a:gd name="connsiteY19" fmla="*/ 579439 h 617714"/>
                <a:gd name="connsiteX20" fmla="*/ 274832 w 915597"/>
                <a:gd name="connsiteY20" fmla="*/ 574188 h 617714"/>
                <a:gd name="connsiteX21" fmla="*/ 224262 w 915597"/>
                <a:gd name="connsiteY21" fmla="*/ 571410 h 617714"/>
                <a:gd name="connsiteX22" fmla="*/ 123625 w 915597"/>
                <a:gd name="connsiteY22" fmla="*/ 501053 h 617714"/>
                <a:gd name="connsiteX23" fmla="*/ 24269 w 915597"/>
                <a:gd name="connsiteY23" fmla="*/ 441178 h 617714"/>
                <a:gd name="connsiteX24" fmla="*/ 45499 w 915597"/>
                <a:gd name="connsiteY24" fmla="*/ 360357 h 617714"/>
                <a:gd name="connsiteX25" fmla="*/ 668 w 915597"/>
                <a:gd name="connsiteY25" fmla="*/ 277437 h 617714"/>
                <a:gd name="connsiteX26" fmla="*/ 82541 w 915597"/>
                <a:gd name="connsiteY26" fmla="*/ 203735 h 617714"/>
                <a:gd name="connsiteX27" fmla="*/ 83324 w 915597"/>
                <a:gd name="connsiteY27" fmla="*/ 201792 h 617714"/>
                <a:gd name="connsiteX28" fmla="*/ 83324 w 915597"/>
                <a:gd name="connsiteY28" fmla="*/ 201792 h 617714"/>
                <a:gd name="connsiteX29" fmla="*/ 119794 w 915597"/>
                <a:gd name="connsiteY29" fmla="*/ 95954 h 617714"/>
                <a:gd name="connsiteX30" fmla="*/ 297213 w 915597"/>
                <a:gd name="connsiteY30" fmla="*/ 71774 h 617714"/>
                <a:gd name="connsiteX31" fmla="*/ 297253 w 915597"/>
                <a:gd name="connsiteY31" fmla="*/ 71733 h 617714"/>
                <a:gd name="connsiteX32" fmla="*/ 332536 w 915597"/>
                <a:gd name="connsiteY32" fmla="*/ 35367 h 617714"/>
                <a:gd name="connsiteX33" fmla="*/ 476093 w 915597"/>
                <a:gd name="connsiteY33" fmla="*/ 46673 h 617714"/>
                <a:gd name="connsiteX34" fmla="*/ 476730 w 915597"/>
                <a:gd name="connsiteY34" fmla="*/ 45988 h 617714"/>
                <a:gd name="connsiteX35" fmla="*/ 504752 w 915597"/>
                <a:gd name="connsiteY35" fmla="*/ 15911 h 617714"/>
                <a:gd name="connsiteX36" fmla="*/ 545795 w 915597"/>
                <a:gd name="connsiteY36" fmla="*/ 838 h 617714"/>
                <a:gd name="connsiteX37" fmla="*/ 593827 w 915597"/>
                <a:gd name="connsiteY37" fmla="*/ 6306 h 617714"/>
                <a:gd name="connsiteX38" fmla="*/ 631126 w 915597"/>
                <a:gd name="connsiteY38" fmla="*/ 32407 h 617714"/>
                <a:gd name="connsiteX39" fmla="*/ 632239 w 915597"/>
                <a:gd name="connsiteY39" fmla="*/ 33186 h 617714"/>
                <a:gd name="connsiteX40" fmla="*/ 719381 w 915597"/>
                <a:gd name="connsiteY40" fmla="*/ 459 h 617714"/>
                <a:gd name="connsiteX0" fmla="*/ 719381 w 915597"/>
                <a:gd name="connsiteY0" fmla="*/ 459 h 615539"/>
                <a:gd name="connsiteX1" fmla="*/ 751408 w 915597"/>
                <a:gd name="connsiteY1" fmla="*/ 7787 h 615539"/>
                <a:gd name="connsiteX2" fmla="*/ 811838 w 915597"/>
                <a:gd name="connsiteY2" fmla="*/ 77078 h 615539"/>
                <a:gd name="connsiteX3" fmla="*/ 812172 w 915597"/>
                <a:gd name="connsiteY3" fmla="*/ 77249 h 615539"/>
                <a:gd name="connsiteX4" fmla="*/ 859887 w 915597"/>
                <a:gd name="connsiteY4" fmla="*/ 101779 h 615539"/>
                <a:gd name="connsiteX5" fmla="*/ 889393 w 915597"/>
                <a:gd name="connsiteY5" fmla="*/ 144328 h 615539"/>
                <a:gd name="connsiteX6" fmla="*/ 885922 w 915597"/>
                <a:gd name="connsiteY6" fmla="*/ 217250 h 615539"/>
                <a:gd name="connsiteX7" fmla="*/ 911279 w 915597"/>
                <a:gd name="connsiteY7" fmla="*/ 328746 h 615539"/>
                <a:gd name="connsiteX8" fmla="*/ 792492 w 915597"/>
                <a:gd name="connsiteY8" fmla="*/ 426344 h 615539"/>
                <a:gd name="connsiteX9" fmla="*/ 749968 w 915597"/>
                <a:gd name="connsiteY9" fmla="*/ 509973 h 615539"/>
                <a:gd name="connsiteX10" fmla="*/ 605188 w 915597"/>
                <a:gd name="connsiteY10" fmla="*/ 520099 h 615539"/>
                <a:gd name="connsiteX11" fmla="*/ 501726 w 915597"/>
                <a:gd name="connsiteY11" fmla="*/ 609316 h 615539"/>
                <a:gd name="connsiteX12" fmla="*/ 349601 w 915597"/>
                <a:gd name="connsiteY12" fmla="*/ 554858 h 615539"/>
                <a:gd name="connsiteX13" fmla="*/ 313390 w 915597"/>
                <a:gd name="connsiteY13" fmla="*/ 566554 h 615539"/>
                <a:gd name="connsiteX14" fmla="*/ 323017 w 915597"/>
                <a:gd name="connsiteY14" fmla="*/ 568497 h 615539"/>
                <a:gd name="connsiteX15" fmla="*/ 354198 w 915597"/>
                <a:gd name="connsiteY15" fmla="*/ 615539 h 615539"/>
                <a:gd name="connsiteX16" fmla="*/ 314688 w 915597"/>
                <a:gd name="connsiteY16" fmla="*/ 589618 h 615539"/>
                <a:gd name="connsiteX17" fmla="*/ 260180 w 915597"/>
                <a:gd name="connsiteY17" fmla="*/ 589618 h 615539"/>
                <a:gd name="connsiteX18" fmla="*/ 267044 w 915597"/>
                <a:gd name="connsiteY18" fmla="*/ 579439 h 615539"/>
                <a:gd name="connsiteX19" fmla="*/ 274832 w 915597"/>
                <a:gd name="connsiteY19" fmla="*/ 574188 h 615539"/>
                <a:gd name="connsiteX20" fmla="*/ 224262 w 915597"/>
                <a:gd name="connsiteY20" fmla="*/ 571410 h 615539"/>
                <a:gd name="connsiteX21" fmla="*/ 123625 w 915597"/>
                <a:gd name="connsiteY21" fmla="*/ 501053 h 615539"/>
                <a:gd name="connsiteX22" fmla="*/ 24269 w 915597"/>
                <a:gd name="connsiteY22" fmla="*/ 441178 h 615539"/>
                <a:gd name="connsiteX23" fmla="*/ 45499 w 915597"/>
                <a:gd name="connsiteY23" fmla="*/ 360357 h 615539"/>
                <a:gd name="connsiteX24" fmla="*/ 668 w 915597"/>
                <a:gd name="connsiteY24" fmla="*/ 277437 h 615539"/>
                <a:gd name="connsiteX25" fmla="*/ 82541 w 915597"/>
                <a:gd name="connsiteY25" fmla="*/ 203735 h 615539"/>
                <a:gd name="connsiteX26" fmla="*/ 83324 w 915597"/>
                <a:gd name="connsiteY26" fmla="*/ 201792 h 615539"/>
                <a:gd name="connsiteX27" fmla="*/ 83324 w 915597"/>
                <a:gd name="connsiteY27" fmla="*/ 201792 h 615539"/>
                <a:gd name="connsiteX28" fmla="*/ 119794 w 915597"/>
                <a:gd name="connsiteY28" fmla="*/ 95954 h 615539"/>
                <a:gd name="connsiteX29" fmla="*/ 297213 w 915597"/>
                <a:gd name="connsiteY29" fmla="*/ 71774 h 615539"/>
                <a:gd name="connsiteX30" fmla="*/ 297253 w 915597"/>
                <a:gd name="connsiteY30" fmla="*/ 71733 h 615539"/>
                <a:gd name="connsiteX31" fmla="*/ 332536 w 915597"/>
                <a:gd name="connsiteY31" fmla="*/ 35367 h 615539"/>
                <a:gd name="connsiteX32" fmla="*/ 476093 w 915597"/>
                <a:gd name="connsiteY32" fmla="*/ 46673 h 615539"/>
                <a:gd name="connsiteX33" fmla="*/ 476730 w 915597"/>
                <a:gd name="connsiteY33" fmla="*/ 45988 h 615539"/>
                <a:gd name="connsiteX34" fmla="*/ 504752 w 915597"/>
                <a:gd name="connsiteY34" fmla="*/ 15911 h 615539"/>
                <a:gd name="connsiteX35" fmla="*/ 545795 w 915597"/>
                <a:gd name="connsiteY35" fmla="*/ 838 h 615539"/>
                <a:gd name="connsiteX36" fmla="*/ 593827 w 915597"/>
                <a:gd name="connsiteY36" fmla="*/ 6306 h 615539"/>
                <a:gd name="connsiteX37" fmla="*/ 631126 w 915597"/>
                <a:gd name="connsiteY37" fmla="*/ 32407 h 615539"/>
                <a:gd name="connsiteX38" fmla="*/ 632239 w 915597"/>
                <a:gd name="connsiteY38" fmla="*/ 33186 h 615539"/>
                <a:gd name="connsiteX39" fmla="*/ 719381 w 915597"/>
                <a:gd name="connsiteY39" fmla="*/ 459 h 615539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0180 w 915597"/>
                <a:gd name="connsiteY16" fmla="*/ 589618 h 612922"/>
                <a:gd name="connsiteX17" fmla="*/ 267044 w 915597"/>
                <a:gd name="connsiteY17" fmla="*/ 579439 h 612922"/>
                <a:gd name="connsiteX18" fmla="*/ 274832 w 915597"/>
                <a:gd name="connsiteY18" fmla="*/ 574188 h 612922"/>
                <a:gd name="connsiteX19" fmla="*/ 224262 w 915597"/>
                <a:gd name="connsiteY19" fmla="*/ 571410 h 612922"/>
                <a:gd name="connsiteX20" fmla="*/ 123625 w 915597"/>
                <a:gd name="connsiteY20" fmla="*/ 501053 h 612922"/>
                <a:gd name="connsiteX21" fmla="*/ 24269 w 915597"/>
                <a:gd name="connsiteY21" fmla="*/ 441178 h 612922"/>
                <a:gd name="connsiteX22" fmla="*/ 45499 w 915597"/>
                <a:gd name="connsiteY22" fmla="*/ 360357 h 612922"/>
                <a:gd name="connsiteX23" fmla="*/ 668 w 915597"/>
                <a:gd name="connsiteY23" fmla="*/ 277437 h 612922"/>
                <a:gd name="connsiteX24" fmla="*/ 82541 w 915597"/>
                <a:gd name="connsiteY24" fmla="*/ 203735 h 612922"/>
                <a:gd name="connsiteX25" fmla="*/ 83324 w 915597"/>
                <a:gd name="connsiteY25" fmla="*/ 201792 h 612922"/>
                <a:gd name="connsiteX26" fmla="*/ 83324 w 915597"/>
                <a:gd name="connsiteY26" fmla="*/ 201792 h 612922"/>
                <a:gd name="connsiteX27" fmla="*/ 119794 w 915597"/>
                <a:gd name="connsiteY27" fmla="*/ 95954 h 612922"/>
                <a:gd name="connsiteX28" fmla="*/ 297213 w 915597"/>
                <a:gd name="connsiteY28" fmla="*/ 71774 h 612922"/>
                <a:gd name="connsiteX29" fmla="*/ 297253 w 915597"/>
                <a:gd name="connsiteY29" fmla="*/ 71733 h 612922"/>
                <a:gd name="connsiteX30" fmla="*/ 332536 w 915597"/>
                <a:gd name="connsiteY30" fmla="*/ 35367 h 612922"/>
                <a:gd name="connsiteX31" fmla="*/ 476093 w 915597"/>
                <a:gd name="connsiteY31" fmla="*/ 46673 h 612922"/>
                <a:gd name="connsiteX32" fmla="*/ 476730 w 915597"/>
                <a:gd name="connsiteY32" fmla="*/ 45988 h 612922"/>
                <a:gd name="connsiteX33" fmla="*/ 504752 w 915597"/>
                <a:gd name="connsiteY33" fmla="*/ 15911 h 612922"/>
                <a:gd name="connsiteX34" fmla="*/ 545795 w 915597"/>
                <a:gd name="connsiteY34" fmla="*/ 838 h 612922"/>
                <a:gd name="connsiteX35" fmla="*/ 593827 w 915597"/>
                <a:gd name="connsiteY35" fmla="*/ 6306 h 612922"/>
                <a:gd name="connsiteX36" fmla="*/ 631126 w 915597"/>
                <a:gd name="connsiteY36" fmla="*/ 32407 h 612922"/>
                <a:gd name="connsiteX37" fmla="*/ 632239 w 915597"/>
                <a:gd name="connsiteY37" fmla="*/ 33186 h 612922"/>
                <a:gd name="connsiteX38" fmla="*/ 719381 w 915597"/>
                <a:gd name="connsiteY38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7044 w 915597"/>
                <a:gd name="connsiteY16" fmla="*/ 579439 h 612922"/>
                <a:gd name="connsiteX17" fmla="*/ 274832 w 915597"/>
                <a:gd name="connsiteY17" fmla="*/ 574188 h 612922"/>
                <a:gd name="connsiteX18" fmla="*/ 224262 w 915597"/>
                <a:gd name="connsiteY18" fmla="*/ 571410 h 612922"/>
                <a:gd name="connsiteX19" fmla="*/ 123625 w 915597"/>
                <a:gd name="connsiteY19" fmla="*/ 501053 h 612922"/>
                <a:gd name="connsiteX20" fmla="*/ 24269 w 915597"/>
                <a:gd name="connsiteY20" fmla="*/ 441178 h 612922"/>
                <a:gd name="connsiteX21" fmla="*/ 45499 w 915597"/>
                <a:gd name="connsiteY21" fmla="*/ 360357 h 612922"/>
                <a:gd name="connsiteX22" fmla="*/ 668 w 915597"/>
                <a:gd name="connsiteY22" fmla="*/ 277437 h 612922"/>
                <a:gd name="connsiteX23" fmla="*/ 82541 w 915597"/>
                <a:gd name="connsiteY23" fmla="*/ 203735 h 612922"/>
                <a:gd name="connsiteX24" fmla="*/ 83324 w 915597"/>
                <a:gd name="connsiteY24" fmla="*/ 201792 h 612922"/>
                <a:gd name="connsiteX25" fmla="*/ 83324 w 915597"/>
                <a:gd name="connsiteY25" fmla="*/ 201792 h 612922"/>
                <a:gd name="connsiteX26" fmla="*/ 119794 w 915597"/>
                <a:gd name="connsiteY26" fmla="*/ 95954 h 612922"/>
                <a:gd name="connsiteX27" fmla="*/ 297213 w 915597"/>
                <a:gd name="connsiteY27" fmla="*/ 71774 h 612922"/>
                <a:gd name="connsiteX28" fmla="*/ 297253 w 915597"/>
                <a:gd name="connsiteY28" fmla="*/ 71733 h 612922"/>
                <a:gd name="connsiteX29" fmla="*/ 332536 w 915597"/>
                <a:gd name="connsiteY29" fmla="*/ 35367 h 612922"/>
                <a:gd name="connsiteX30" fmla="*/ 476093 w 915597"/>
                <a:gd name="connsiteY30" fmla="*/ 46673 h 612922"/>
                <a:gd name="connsiteX31" fmla="*/ 476730 w 915597"/>
                <a:gd name="connsiteY31" fmla="*/ 45988 h 612922"/>
                <a:gd name="connsiteX32" fmla="*/ 504752 w 915597"/>
                <a:gd name="connsiteY32" fmla="*/ 15911 h 612922"/>
                <a:gd name="connsiteX33" fmla="*/ 545795 w 915597"/>
                <a:gd name="connsiteY33" fmla="*/ 838 h 612922"/>
                <a:gd name="connsiteX34" fmla="*/ 593827 w 915597"/>
                <a:gd name="connsiteY34" fmla="*/ 6306 h 612922"/>
                <a:gd name="connsiteX35" fmla="*/ 631126 w 915597"/>
                <a:gd name="connsiteY35" fmla="*/ 32407 h 612922"/>
                <a:gd name="connsiteX36" fmla="*/ 632239 w 915597"/>
                <a:gd name="connsiteY36" fmla="*/ 33186 h 612922"/>
                <a:gd name="connsiteX37" fmla="*/ 719381 w 915597"/>
                <a:gd name="connsiteY37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267044 w 915597"/>
                <a:gd name="connsiteY15" fmla="*/ 579439 h 612922"/>
                <a:gd name="connsiteX16" fmla="*/ 274832 w 915597"/>
                <a:gd name="connsiteY16" fmla="*/ 574188 h 612922"/>
                <a:gd name="connsiteX17" fmla="*/ 224262 w 915597"/>
                <a:gd name="connsiteY17" fmla="*/ 571410 h 612922"/>
                <a:gd name="connsiteX18" fmla="*/ 123625 w 915597"/>
                <a:gd name="connsiteY18" fmla="*/ 501053 h 612922"/>
                <a:gd name="connsiteX19" fmla="*/ 24269 w 915597"/>
                <a:gd name="connsiteY19" fmla="*/ 441178 h 612922"/>
                <a:gd name="connsiteX20" fmla="*/ 45499 w 915597"/>
                <a:gd name="connsiteY20" fmla="*/ 360357 h 612922"/>
                <a:gd name="connsiteX21" fmla="*/ 668 w 915597"/>
                <a:gd name="connsiteY21" fmla="*/ 277437 h 612922"/>
                <a:gd name="connsiteX22" fmla="*/ 82541 w 915597"/>
                <a:gd name="connsiteY22" fmla="*/ 203735 h 612922"/>
                <a:gd name="connsiteX23" fmla="*/ 83324 w 915597"/>
                <a:gd name="connsiteY23" fmla="*/ 201792 h 612922"/>
                <a:gd name="connsiteX24" fmla="*/ 83324 w 915597"/>
                <a:gd name="connsiteY24" fmla="*/ 201792 h 612922"/>
                <a:gd name="connsiteX25" fmla="*/ 119794 w 915597"/>
                <a:gd name="connsiteY25" fmla="*/ 95954 h 612922"/>
                <a:gd name="connsiteX26" fmla="*/ 297213 w 915597"/>
                <a:gd name="connsiteY26" fmla="*/ 71774 h 612922"/>
                <a:gd name="connsiteX27" fmla="*/ 297253 w 915597"/>
                <a:gd name="connsiteY27" fmla="*/ 71733 h 612922"/>
                <a:gd name="connsiteX28" fmla="*/ 332536 w 915597"/>
                <a:gd name="connsiteY28" fmla="*/ 35367 h 612922"/>
                <a:gd name="connsiteX29" fmla="*/ 476093 w 915597"/>
                <a:gd name="connsiteY29" fmla="*/ 46673 h 612922"/>
                <a:gd name="connsiteX30" fmla="*/ 476730 w 915597"/>
                <a:gd name="connsiteY30" fmla="*/ 45988 h 612922"/>
                <a:gd name="connsiteX31" fmla="*/ 504752 w 915597"/>
                <a:gd name="connsiteY31" fmla="*/ 15911 h 612922"/>
                <a:gd name="connsiteX32" fmla="*/ 545795 w 915597"/>
                <a:gd name="connsiteY32" fmla="*/ 838 h 612922"/>
                <a:gd name="connsiteX33" fmla="*/ 593827 w 915597"/>
                <a:gd name="connsiteY33" fmla="*/ 6306 h 612922"/>
                <a:gd name="connsiteX34" fmla="*/ 631126 w 915597"/>
                <a:gd name="connsiteY34" fmla="*/ 32407 h 612922"/>
                <a:gd name="connsiteX35" fmla="*/ 632239 w 915597"/>
                <a:gd name="connsiteY35" fmla="*/ 33186 h 612922"/>
                <a:gd name="connsiteX36" fmla="*/ 719381 w 915597"/>
                <a:gd name="connsiteY36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67044 w 915597"/>
                <a:gd name="connsiteY14" fmla="*/ 579439 h 612922"/>
                <a:gd name="connsiteX15" fmla="*/ 274832 w 915597"/>
                <a:gd name="connsiteY15" fmla="*/ 574188 h 612922"/>
                <a:gd name="connsiteX16" fmla="*/ 224262 w 915597"/>
                <a:gd name="connsiteY16" fmla="*/ 571410 h 612922"/>
                <a:gd name="connsiteX17" fmla="*/ 123625 w 915597"/>
                <a:gd name="connsiteY17" fmla="*/ 501053 h 612922"/>
                <a:gd name="connsiteX18" fmla="*/ 24269 w 915597"/>
                <a:gd name="connsiteY18" fmla="*/ 441178 h 612922"/>
                <a:gd name="connsiteX19" fmla="*/ 45499 w 915597"/>
                <a:gd name="connsiteY19" fmla="*/ 360357 h 612922"/>
                <a:gd name="connsiteX20" fmla="*/ 668 w 915597"/>
                <a:gd name="connsiteY20" fmla="*/ 277437 h 612922"/>
                <a:gd name="connsiteX21" fmla="*/ 82541 w 915597"/>
                <a:gd name="connsiteY21" fmla="*/ 203735 h 612922"/>
                <a:gd name="connsiteX22" fmla="*/ 83324 w 915597"/>
                <a:gd name="connsiteY22" fmla="*/ 201792 h 612922"/>
                <a:gd name="connsiteX23" fmla="*/ 83324 w 915597"/>
                <a:gd name="connsiteY23" fmla="*/ 201792 h 612922"/>
                <a:gd name="connsiteX24" fmla="*/ 119794 w 915597"/>
                <a:gd name="connsiteY24" fmla="*/ 95954 h 612922"/>
                <a:gd name="connsiteX25" fmla="*/ 297213 w 915597"/>
                <a:gd name="connsiteY25" fmla="*/ 71774 h 612922"/>
                <a:gd name="connsiteX26" fmla="*/ 297253 w 915597"/>
                <a:gd name="connsiteY26" fmla="*/ 71733 h 612922"/>
                <a:gd name="connsiteX27" fmla="*/ 332536 w 915597"/>
                <a:gd name="connsiteY27" fmla="*/ 35367 h 612922"/>
                <a:gd name="connsiteX28" fmla="*/ 476093 w 915597"/>
                <a:gd name="connsiteY28" fmla="*/ 46673 h 612922"/>
                <a:gd name="connsiteX29" fmla="*/ 476730 w 915597"/>
                <a:gd name="connsiteY29" fmla="*/ 45988 h 612922"/>
                <a:gd name="connsiteX30" fmla="*/ 504752 w 915597"/>
                <a:gd name="connsiteY30" fmla="*/ 15911 h 612922"/>
                <a:gd name="connsiteX31" fmla="*/ 545795 w 915597"/>
                <a:gd name="connsiteY31" fmla="*/ 838 h 612922"/>
                <a:gd name="connsiteX32" fmla="*/ 593827 w 915597"/>
                <a:gd name="connsiteY32" fmla="*/ 6306 h 612922"/>
                <a:gd name="connsiteX33" fmla="*/ 631126 w 915597"/>
                <a:gd name="connsiteY33" fmla="*/ 32407 h 612922"/>
                <a:gd name="connsiteX34" fmla="*/ 632239 w 915597"/>
                <a:gd name="connsiteY34" fmla="*/ 33186 h 612922"/>
                <a:gd name="connsiteX35" fmla="*/ 719381 w 915597"/>
                <a:gd name="connsiteY35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74832 w 915597"/>
                <a:gd name="connsiteY14" fmla="*/ 574188 h 612922"/>
                <a:gd name="connsiteX15" fmla="*/ 224262 w 915597"/>
                <a:gd name="connsiteY15" fmla="*/ 571410 h 612922"/>
                <a:gd name="connsiteX16" fmla="*/ 123625 w 915597"/>
                <a:gd name="connsiteY16" fmla="*/ 501053 h 612922"/>
                <a:gd name="connsiteX17" fmla="*/ 24269 w 915597"/>
                <a:gd name="connsiteY17" fmla="*/ 441178 h 612922"/>
                <a:gd name="connsiteX18" fmla="*/ 45499 w 915597"/>
                <a:gd name="connsiteY18" fmla="*/ 360357 h 612922"/>
                <a:gd name="connsiteX19" fmla="*/ 668 w 915597"/>
                <a:gd name="connsiteY19" fmla="*/ 277437 h 612922"/>
                <a:gd name="connsiteX20" fmla="*/ 82541 w 915597"/>
                <a:gd name="connsiteY20" fmla="*/ 203735 h 612922"/>
                <a:gd name="connsiteX21" fmla="*/ 83324 w 915597"/>
                <a:gd name="connsiteY21" fmla="*/ 201792 h 612922"/>
                <a:gd name="connsiteX22" fmla="*/ 83324 w 915597"/>
                <a:gd name="connsiteY22" fmla="*/ 201792 h 612922"/>
                <a:gd name="connsiteX23" fmla="*/ 119794 w 915597"/>
                <a:gd name="connsiteY23" fmla="*/ 95954 h 612922"/>
                <a:gd name="connsiteX24" fmla="*/ 297213 w 915597"/>
                <a:gd name="connsiteY24" fmla="*/ 71774 h 612922"/>
                <a:gd name="connsiteX25" fmla="*/ 297253 w 915597"/>
                <a:gd name="connsiteY25" fmla="*/ 71733 h 612922"/>
                <a:gd name="connsiteX26" fmla="*/ 332536 w 915597"/>
                <a:gd name="connsiteY26" fmla="*/ 35367 h 612922"/>
                <a:gd name="connsiteX27" fmla="*/ 476093 w 915597"/>
                <a:gd name="connsiteY27" fmla="*/ 46673 h 612922"/>
                <a:gd name="connsiteX28" fmla="*/ 476730 w 915597"/>
                <a:gd name="connsiteY28" fmla="*/ 45988 h 612922"/>
                <a:gd name="connsiteX29" fmla="*/ 504752 w 915597"/>
                <a:gd name="connsiteY29" fmla="*/ 15911 h 612922"/>
                <a:gd name="connsiteX30" fmla="*/ 545795 w 915597"/>
                <a:gd name="connsiteY30" fmla="*/ 838 h 612922"/>
                <a:gd name="connsiteX31" fmla="*/ 593827 w 915597"/>
                <a:gd name="connsiteY31" fmla="*/ 6306 h 612922"/>
                <a:gd name="connsiteX32" fmla="*/ 631126 w 915597"/>
                <a:gd name="connsiteY32" fmla="*/ 32407 h 612922"/>
                <a:gd name="connsiteX33" fmla="*/ 632239 w 915597"/>
                <a:gd name="connsiteY33" fmla="*/ 33186 h 612922"/>
                <a:gd name="connsiteX34" fmla="*/ 719381 w 915597"/>
                <a:gd name="connsiteY34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24262 w 915597"/>
                <a:gd name="connsiteY14" fmla="*/ 571410 h 612922"/>
                <a:gd name="connsiteX15" fmla="*/ 123625 w 915597"/>
                <a:gd name="connsiteY15" fmla="*/ 501053 h 612922"/>
                <a:gd name="connsiteX16" fmla="*/ 24269 w 915597"/>
                <a:gd name="connsiteY16" fmla="*/ 441178 h 612922"/>
                <a:gd name="connsiteX17" fmla="*/ 45499 w 915597"/>
                <a:gd name="connsiteY17" fmla="*/ 360357 h 612922"/>
                <a:gd name="connsiteX18" fmla="*/ 668 w 915597"/>
                <a:gd name="connsiteY18" fmla="*/ 277437 h 612922"/>
                <a:gd name="connsiteX19" fmla="*/ 82541 w 915597"/>
                <a:gd name="connsiteY19" fmla="*/ 203735 h 612922"/>
                <a:gd name="connsiteX20" fmla="*/ 83324 w 915597"/>
                <a:gd name="connsiteY20" fmla="*/ 201792 h 612922"/>
                <a:gd name="connsiteX21" fmla="*/ 83324 w 915597"/>
                <a:gd name="connsiteY21" fmla="*/ 201792 h 612922"/>
                <a:gd name="connsiteX22" fmla="*/ 119794 w 915597"/>
                <a:gd name="connsiteY22" fmla="*/ 95954 h 612922"/>
                <a:gd name="connsiteX23" fmla="*/ 297213 w 915597"/>
                <a:gd name="connsiteY23" fmla="*/ 71774 h 612922"/>
                <a:gd name="connsiteX24" fmla="*/ 297253 w 915597"/>
                <a:gd name="connsiteY24" fmla="*/ 71733 h 612922"/>
                <a:gd name="connsiteX25" fmla="*/ 332536 w 915597"/>
                <a:gd name="connsiteY25" fmla="*/ 35367 h 612922"/>
                <a:gd name="connsiteX26" fmla="*/ 476093 w 915597"/>
                <a:gd name="connsiteY26" fmla="*/ 46673 h 612922"/>
                <a:gd name="connsiteX27" fmla="*/ 476730 w 915597"/>
                <a:gd name="connsiteY27" fmla="*/ 45988 h 612922"/>
                <a:gd name="connsiteX28" fmla="*/ 504752 w 915597"/>
                <a:gd name="connsiteY28" fmla="*/ 15911 h 612922"/>
                <a:gd name="connsiteX29" fmla="*/ 545795 w 915597"/>
                <a:gd name="connsiteY29" fmla="*/ 838 h 612922"/>
                <a:gd name="connsiteX30" fmla="*/ 593827 w 915597"/>
                <a:gd name="connsiteY30" fmla="*/ 6306 h 612922"/>
                <a:gd name="connsiteX31" fmla="*/ 631126 w 915597"/>
                <a:gd name="connsiteY31" fmla="*/ 32407 h 612922"/>
                <a:gd name="connsiteX32" fmla="*/ 632239 w 915597"/>
                <a:gd name="connsiteY32" fmla="*/ 33186 h 612922"/>
                <a:gd name="connsiteX33" fmla="*/ 719381 w 915597"/>
                <a:gd name="connsiteY33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15597" h="612922">
                  <a:moveTo>
                    <a:pt x="719381" y="459"/>
                  </a:moveTo>
                  <a:cubicBezTo>
                    <a:pt x="730215" y="1296"/>
                    <a:pt x="741025" y="3709"/>
                    <a:pt x="751408" y="7787"/>
                  </a:cubicBezTo>
                  <a:cubicBezTo>
                    <a:pt x="783052" y="20210"/>
                    <a:pt x="805742" y="46219"/>
                    <a:pt x="811838" y="77078"/>
                  </a:cubicBezTo>
                  <a:lnTo>
                    <a:pt x="812172" y="77249"/>
                  </a:lnTo>
                  <a:lnTo>
                    <a:pt x="859887" y="101779"/>
                  </a:lnTo>
                  <a:cubicBezTo>
                    <a:pt x="873222" y="113341"/>
                    <a:pt x="883467" y="127877"/>
                    <a:pt x="889393" y="144328"/>
                  </a:cubicBezTo>
                  <a:cubicBezTo>
                    <a:pt x="898008" y="168210"/>
                    <a:pt x="896780" y="194148"/>
                    <a:pt x="885922" y="217250"/>
                  </a:cubicBezTo>
                  <a:cubicBezTo>
                    <a:pt x="912613" y="248932"/>
                    <a:pt x="921947" y="290002"/>
                    <a:pt x="911279" y="328746"/>
                  </a:cubicBezTo>
                  <a:cubicBezTo>
                    <a:pt x="897098" y="380254"/>
                    <a:pt x="850150" y="418828"/>
                    <a:pt x="792492" y="426344"/>
                  </a:cubicBezTo>
                  <a:cubicBezTo>
                    <a:pt x="792217" y="458494"/>
                    <a:pt x="776702" y="488985"/>
                    <a:pt x="749968" y="509973"/>
                  </a:cubicBezTo>
                  <a:cubicBezTo>
                    <a:pt x="709349" y="541868"/>
                    <a:pt x="650675" y="545967"/>
                    <a:pt x="605188" y="520099"/>
                  </a:cubicBezTo>
                  <a:cubicBezTo>
                    <a:pt x="590477" y="564530"/>
                    <a:pt x="551086" y="598495"/>
                    <a:pt x="501726" y="609316"/>
                  </a:cubicBezTo>
                  <a:cubicBezTo>
                    <a:pt x="443560" y="622065"/>
                    <a:pt x="382854" y="600339"/>
                    <a:pt x="349601" y="554858"/>
                  </a:cubicBezTo>
                  <a:cubicBezTo>
                    <a:pt x="297341" y="573475"/>
                    <a:pt x="266042" y="565893"/>
                    <a:pt x="224262" y="571410"/>
                  </a:cubicBezTo>
                  <a:cubicBezTo>
                    <a:pt x="183273" y="561652"/>
                    <a:pt x="146401" y="537408"/>
                    <a:pt x="123625" y="501053"/>
                  </a:cubicBezTo>
                  <a:cubicBezTo>
                    <a:pt x="78879" y="505832"/>
                    <a:pt x="36863" y="480518"/>
                    <a:pt x="24269" y="441178"/>
                  </a:cubicBezTo>
                  <a:cubicBezTo>
                    <a:pt x="15146" y="412716"/>
                    <a:pt x="23211" y="381998"/>
                    <a:pt x="45499" y="360357"/>
                  </a:cubicBezTo>
                  <a:cubicBezTo>
                    <a:pt x="13876" y="343381"/>
                    <a:pt x="-3735" y="310806"/>
                    <a:pt x="668" y="277437"/>
                  </a:cubicBezTo>
                  <a:cubicBezTo>
                    <a:pt x="5833" y="238366"/>
                    <a:pt x="39827" y="207762"/>
                    <a:pt x="82541" y="203735"/>
                  </a:cubicBezTo>
                  <a:lnTo>
                    <a:pt x="83324" y="201792"/>
                  </a:lnTo>
                  <a:lnTo>
                    <a:pt x="83324" y="201792"/>
                  </a:lnTo>
                  <a:cubicBezTo>
                    <a:pt x="77588" y="163317"/>
                    <a:pt x="90965" y="124516"/>
                    <a:pt x="119794" y="95954"/>
                  </a:cubicBezTo>
                  <a:cubicBezTo>
                    <a:pt x="165345" y="50842"/>
                    <a:pt x="239196" y="40787"/>
                    <a:pt x="297213" y="71774"/>
                  </a:cubicBezTo>
                  <a:cubicBezTo>
                    <a:pt x="297226" y="71760"/>
                    <a:pt x="297240" y="71747"/>
                    <a:pt x="297253" y="71733"/>
                  </a:cubicBezTo>
                  <a:lnTo>
                    <a:pt x="332536" y="35367"/>
                  </a:lnTo>
                  <a:cubicBezTo>
                    <a:pt x="375215" y="8411"/>
                    <a:pt x="435739" y="10403"/>
                    <a:pt x="476093" y="46673"/>
                  </a:cubicBezTo>
                  <a:lnTo>
                    <a:pt x="476730" y="45988"/>
                  </a:lnTo>
                  <a:lnTo>
                    <a:pt x="504752" y="15911"/>
                  </a:lnTo>
                  <a:cubicBezTo>
                    <a:pt x="516722" y="8038"/>
                    <a:pt x="530756" y="2780"/>
                    <a:pt x="545795" y="838"/>
                  </a:cubicBezTo>
                  <a:cubicBezTo>
                    <a:pt x="562347" y="-1304"/>
                    <a:pt x="578889" y="717"/>
                    <a:pt x="593827" y="6306"/>
                  </a:cubicBezTo>
                  <a:lnTo>
                    <a:pt x="631126" y="32407"/>
                  </a:lnTo>
                  <a:lnTo>
                    <a:pt x="632239" y="33186"/>
                  </a:lnTo>
                  <a:cubicBezTo>
                    <a:pt x="654179" y="9637"/>
                    <a:pt x="686881" y="-2050"/>
                    <a:pt x="719381" y="4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5" name="자유형: 도형 94">
              <a:extLst>
                <a:ext uri="{FF2B5EF4-FFF2-40B4-BE49-F238E27FC236}">
                  <a16:creationId xmlns="" xmlns:a16="http://schemas.microsoft.com/office/drawing/2014/main" id="{0F804E83-1E20-4C48-9777-41C7F84B7A5F}"/>
                </a:ext>
              </a:extLst>
            </p:cNvPr>
            <p:cNvSpPr/>
            <p:nvPr/>
          </p:nvSpPr>
          <p:spPr>
            <a:xfrm>
              <a:off x="4800500" y="1661173"/>
              <a:ext cx="508822" cy="340617"/>
            </a:xfrm>
            <a:custGeom>
              <a:avLst/>
              <a:gdLst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47531 w 915597"/>
                <a:gd name="connsiteY17" fmla="*/ 603222 h 617714"/>
                <a:gd name="connsiteX18" fmla="*/ 314688 w 915597"/>
                <a:gd name="connsiteY18" fmla="*/ 589618 h 617714"/>
                <a:gd name="connsiteX19" fmla="*/ 260180 w 915597"/>
                <a:gd name="connsiteY19" fmla="*/ 589618 h 617714"/>
                <a:gd name="connsiteX20" fmla="*/ 267044 w 915597"/>
                <a:gd name="connsiteY20" fmla="*/ 579439 h 617714"/>
                <a:gd name="connsiteX21" fmla="*/ 274832 w 915597"/>
                <a:gd name="connsiteY21" fmla="*/ 574188 h 617714"/>
                <a:gd name="connsiteX22" fmla="*/ 224262 w 915597"/>
                <a:gd name="connsiteY22" fmla="*/ 571410 h 617714"/>
                <a:gd name="connsiteX23" fmla="*/ 123625 w 915597"/>
                <a:gd name="connsiteY23" fmla="*/ 501053 h 617714"/>
                <a:gd name="connsiteX24" fmla="*/ 24269 w 915597"/>
                <a:gd name="connsiteY24" fmla="*/ 441178 h 617714"/>
                <a:gd name="connsiteX25" fmla="*/ 45499 w 915597"/>
                <a:gd name="connsiteY25" fmla="*/ 360357 h 617714"/>
                <a:gd name="connsiteX26" fmla="*/ 668 w 915597"/>
                <a:gd name="connsiteY26" fmla="*/ 277437 h 617714"/>
                <a:gd name="connsiteX27" fmla="*/ 82541 w 915597"/>
                <a:gd name="connsiteY27" fmla="*/ 203735 h 617714"/>
                <a:gd name="connsiteX28" fmla="*/ 83324 w 915597"/>
                <a:gd name="connsiteY28" fmla="*/ 201792 h 617714"/>
                <a:gd name="connsiteX29" fmla="*/ 83324 w 915597"/>
                <a:gd name="connsiteY29" fmla="*/ 201792 h 617714"/>
                <a:gd name="connsiteX30" fmla="*/ 119794 w 915597"/>
                <a:gd name="connsiteY30" fmla="*/ 95954 h 617714"/>
                <a:gd name="connsiteX31" fmla="*/ 297213 w 915597"/>
                <a:gd name="connsiteY31" fmla="*/ 71774 h 617714"/>
                <a:gd name="connsiteX32" fmla="*/ 297253 w 915597"/>
                <a:gd name="connsiteY32" fmla="*/ 71733 h 617714"/>
                <a:gd name="connsiteX33" fmla="*/ 332536 w 915597"/>
                <a:gd name="connsiteY33" fmla="*/ 35367 h 617714"/>
                <a:gd name="connsiteX34" fmla="*/ 476093 w 915597"/>
                <a:gd name="connsiteY34" fmla="*/ 46673 h 617714"/>
                <a:gd name="connsiteX35" fmla="*/ 476730 w 915597"/>
                <a:gd name="connsiteY35" fmla="*/ 45988 h 617714"/>
                <a:gd name="connsiteX36" fmla="*/ 504752 w 915597"/>
                <a:gd name="connsiteY36" fmla="*/ 15911 h 617714"/>
                <a:gd name="connsiteX37" fmla="*/ 545795 w 915597"/>
                <a:gd name="connsiteY37" fmla="*/ 838 h 617714"/>
                <a:gd name="connsiteX38" fmla="*/ 593827 w 915597"/>
                <a:gd name="connsiteY38" fmla="*/ 6306 h 617714"/>
                <a:gd name="connsiteX39" fmla="*/ 631126 w 915597"/>
                <a:gd name="connsiteY39" fmla="*/ 32407 h 617714"/>
                <a:gd name="connsiteX40" fmla="*/ 632239 w 915597"/>
                <a:gd name="connsiteY40" fmla="*/ 33186 h 617714"/>
                <a:gd name="connsiteX41" fmla="*/ 719381 w 915597"/>
                <a:gd name="connsiteY41" fmla="*/ 459 h 617714"/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14688 w 915597"/>
                <a:gd name="connsiteY17" fmla="*/ 589618 h 617714"/>
                <a:gd name="connsiteX18" fmla="*/ 260180 w 915597"/>
                <a:gd name="connsiteY18" fmla="*/ 589618 h 617714"/>
                <a:gd name="connsiteX19" fmla="*/ 267044 w 915597"/>
                <a:gd name="connsiteY19" fmla="*/ 579439 h 617714"/>
                <a:gd name="connsiteX20" fmla="*/ 274832 w 915597"/>
                <a:gd name="connsiteY20" fmla="*/ 574188 h 617714"/>
                <a:gd name="connsiteX21" fmla="*/ 224262 w 915597"/>
                <a:gd name="connsiteY21" fmla="*/ 571410 h 617714"/>
                <a:gd name="connsiteX22" fmla="*/ 123625 w 915597"/>
                <a:gd name="connsiteY22" fmla="*/ 501053 h 617714"/>
                <a:gd name="connsiteX23" fmla="*/ 24269 w 915597"/>
                <a:gd name="connsiteY23" fmla="*/ 441178 h 617714"/>
                <a:gd name="connsiteX24" fmla="*/ 45499 w 915597"/>
                <a:gd name="connsiteY24" fmla="*/ 360357 h 617714"/>
                <a:gd name="connsiteX25" fmla="*/ 668 w 915597"/>
                <a:gd name="connsiteY25" fmla="*/ 277437 h 617714"/>
                <a:gd name="connsiteX26" fmla="*/ 82541 w 915597"/>
                <a:gd name="connsiteY26" fmla="*/ 203735 h 617714"/>
                <a:gd name="connsiteX27" fmla="*/ 83324 w 915597"/>
                <a:gd name="connsiteY27" fmla="*/ 201792 h 617714"/>
                <a:gd name="connsiteX28" fmla="*/ 83324 w 915597"/>
                <a:gd name="connsiteY28" fmla="*/ 201792 h 617714"/>
                <a:gd name="connsiteX29" fmla="*/ 119794 w 915597"/>
                <a:gd name="connsiteY29" fmla="*/ 95954 h 617714"/>
                <a:gd name="connsiteX30" fmla="*/ 297213 w 915597"/>
                <a:gd name="connsiteY30" fmla="*/ 71774 h 617714"/>
                <a:gd name="connsiteX31" fmla="*/ 297253 w 915597"/>
                <a:gd name="connsiteY31" fmla="*/ 71733 h 617714"/>
                <a:gd name="connsiteX32" fmla="*/ 332536 w 915597"/>
                <a:gd name="connsiteY32" fmla="*/ 35367 h 617714"/>
                <a:gd name="connsiteX33" fmla="*/ 476093 w 915597"/>
                <a:gd name="connsiteY33" fmla="*/ 46673 h 617714"/>
                <a:gd name="connsiteX34" fmla="*/ 476730 w 915597"/>
                <a:gd name="connsiteY34" fmla="*/ 45988 h 617714"/>
                <a:gd name="connsiteX35" fmla="*/ 504752 w 915597"/>
                <a:gd name="connsiteY35" fmla="*/ 15911 h 617714"/>
                <a:gd name="connsiteX36" fmla="*/ 545795 w 915597"/>
                <a:gd name="connsiteY36" fmla="*/ 838 h 617714"/>
                <a:gd name="connsiteX37" fmla="*/ 593827 w 915597"/>
                <a:gd name="connsiteY37" fmla="*/ 6306 h 617714"/>
                <a:gd name="connsiteX38" fmla="*/ 631126 w 915597"/>
                <a:gd name="connsiteY38" fmla="*/ 32407 h 617714"/>
                <a:gd name="connsiteX39" fmla="*/ 632239 w 915597"/>
                <a:gd name="connsiteY39" fmla="*/ 33186 h 617714"/>
                <a:gd name="connsiteX40" fmla="*/ 719381 w 915597"/>
                <a:gd name="connsiteY40" fmla="*/ 459 h 617714"/>
                <a:gd name="connsiteX0" fmla="*/ 719381 w 915597"/>
                <a:gd name="connsiteY0" fmla="*/ 459 h 615539"/>
                <a:gd name="connsiteX1" fmla="*/ 751408 w 915597"/>
                <a:gd name="connsiteY1" fmla="*/ 7787 h 615539"/>
                <a:gd name="connsiteX2" fmla="*/ 811838 w 915597"/>
                <a:gd name="connsiteY2" fmla="*/ 77078 h 615539"/>
                <a:gd name="connsiteX3" fmla="*/ 812172 w 915597"/>
                <a:gd name="connsiteY3" fmla="*/ 77249 h 615539"/>
                <a:gd name="connsiteX4" fmla="*/ 859887 w 915597"/>
                <a:gd name="connsiteY4" fmla="*/ 101779 h 615539"/>
                <a:gd name="connsiteX5" fmla="*/ 889393 w 915597"/>
                <a:gd name="connsiteY5" fmla="*/ 144328 h 615539"/>
                <a:gd name="connsiteX6" fmla="*/ 885922 w 915597"/>
                <a:gd name="connsiteY6" fmla="*/ 217250 h 615539"/>
                <a:gd name="connsiteX7" fmla="*/ 911279 w 915597"/>
                <a:gd name="connsiteY7" fmla="*/ 328746 h 615539"/>
                <a:gd name="connsiteX8" fmla="*/ 792492 w 915597"/>
                <a:gd name="connsiteY8" fmla="*/ 426344 h 615539"/>
                <a:gd name="connsiteX9" fmla="*/ 749968 w 915597"/>
                <a:gd name="connsiteY9" fmla="*/ 509973 h 615539"/>
                <a:gd name="connsiteX10" fmla="*/ 605188 w 915597"/>
                <a:gd name="connsiteY10" fmla="*/ 520099 h 615539"/>
                <a:gd name="connsiteX11" fmla="*/ 501726 w 915597"/>
                <a:gd name="connsiteY11" fmla="*/ 609316 h 615539"/>
                <a:gd name="connsiteX12" fmla="*/ 349601 w 915597"/>
                <a:gd name="connsiteY12" fmla="*/ 554858 h 615539"/>
                <a:gd name="connsiteX13" fmla="*/ 313390 w 915597"/>
                <a:gd name="connsiteY13" fmla="*/ 566554 h 615539"/>
                <a:gd name="connsiteX14" fmla="*/ 323017 w 915597"/>
                <a:gd name="connsiteY14" fmla="*/ 568497 h 615539"/>
                <a:gd name="connsiteX15" fmla="*/ 354198 w 915597"/>
                <a:gd name="connsiteY15" fmla="*/ 615539 h 615539"/>
                <a:gd name="connsiteX16" fmla="*/ 314688 w 915597"/>
                <a:gd name="connsiteY16" fmla="*/ 589618 h 615539"/>
                <a:gd name="connsiteX17" fmla="*/ 260180 w 915597"/>
                <a:gd name="connsiteY17" fmla="*/ 589618 h 615539"/>
                <a:gd name="connsiteX18" fmla="*/ 267044 w 915597"/>
                <a:gd name="connsiteY18" fmla="*/ 579439 h 615539"/>
                <a:gd name="connsiteX19" fmla="*/ 274832 w 915597"/>
                <a:gd name="connsiteY19" fmla="*/ 574188 h 615539"/>
                <a:gd name="connsiteX20" fmla="*/ 224262 w 915597"/>
                <a:gd name="connsiteY20" fmla="*/ 571410 h 615539"/>
                <a:gd name="connsiteX21" fmla="*/ 123625 w 915597"/>
                <a:gd name="connsiteY21" fmla="*/ 501053 h 615539"/>
                <a:gd name="connsiteX22" fmla="*/ 24269 w 915597"/>
                <a:gd name="connsiteY22" fmla="*/ 441178 h 615539"/>
                <a:gd name="connsiteX23" fmla="*/ 45499 w 915597"/>
                <a:gd name="connsiteY23" fmla="*/ 360357 h 615539"/>
                <a:gd name="connsiteX24" fmla="*/ 668 w 915597"/>
                <a:gd name="connsiteY24" fmla="*/ 277437 h 615539"/>
                <a:gd name="connsiteX25" fmla="*/ 82541 w 915597"/>
                <a:gd name="connsiteY25" fmla="*/ 203735 h 615539"/>
                <a:gd name="connsiteX26" fmla="*/ 83324 w 915597"/>
                <a:gd name="connsiteY26" fmla="*/ 201792 h 615539"/>
                <a:gd name="connsiteX27" fmla="*/ 83324 w 915597"/>
                <a:gd name="connsiteY27" fmla="*/ 201792 h 615539"/>
                <a:gd name="connsiteX28" fmla="*/ 119794 w 915597"/>
                <a:gd name="connsiteY28" fmla="*/ 95954 h 615539"/>
                <a:gd name="connsiteX29" fmla="*/ 297213 w 915597"/>
                <a:gd name="connsiteY29" fmla="*/ 71774 h 615539"/>
                <a:gd name="connsiteX30" fmla="*/ 297253 w 915597"/>
                <a:gd name="connsiteY30" fmla="*/ 71733 h 615539"/>
                <a:gd name="connsiteX31" fmla="*/ 332536 w 915597"/>
                <a:gd name="connsiteY31" fmla="*/ 35367 h 615539"/>
                <a:gd name="connsiteX32" fmla="*/ 476093 w 915597"/>
                <a:gd name="connsiteY32" fmla="*/ 46673 h 615539"/>
                <a:gd name="connsiteX33" fmla="*/ 476730 w 915597"/>
                <a:gd name="connsiteY33" fmla="*/ 45988 h 615539"/>
                <a:gd name="connsiteX34" fmla="*/ 504752 w 915597"/>
                <a:gd name="connsiteY34" fmla="*/ 15911 h 615539"/>
                <a:gd name="connsiteX35" fmla="*/ 545795 w 915597"/>
                <a:gd name="connsiteY35" fmla="*/ 838 h 615539"/>
                <a:gd name="connsiteX36" fmla="*/ 593827 w 915597"/>
                <a:gd name="connsiteY36" fmla="*/ 6306 h 615539"/>
                <a:gd name="connsiteX37" fmla="*/ 631126 w 915597"/>
                <a:gd name="connsiteY37" fmla="*/ 32407 h 615539"/>
                <a:gd name="connsiteX38" fmla="*/ 632239 w 915597"/>
                <a:gd name="connsiteY38" fmla="*/ 33186 h 615539"/>
                <a:gd name="connsiteX39" fmla="*/ 719381 w 915597"/>
                <a:gd name="connsiteY39" fmla="*/ 459 h 615539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0180 w 915597"/>
                <a:gd name="connsiteY16" fmla="*/ 589618 h 612922"/>
                <a:gd name="connsiteX17" fmla="*/ 267044 w 915597"/>
                <a:gd name="connsiteY17" fmla="*/ 579439 h 612922"/>
                <a:gd name="connsiteX18" fmla="*/ 274832 w 915597"/>
                <a:gd name="connsiteY18" fmla="*/ 574188 h 612922"/>
                <a:gd name="connsiteX19" fmla="*/ 224262 w 915597"/>
                <a:gd name="connsiteY19" fmla="*/ 571410 h 612922"/>
                <a:gd name="connsiteX20" fmla="*/ 123625 w 915597"/>
                <a:gd name="connsiteY20" fmla="*/ 501053 h 612922"/>
                <a:gd name="connsiteX21" fmla="*/ 24269 w 915597"/>
                <a:gd name="connsiteY21" fmla="*/ 441178 h 612922"/>
                <a:gd name="connsiteX22" fmla="*/ 45499 w 915597"/>
                <a:gd name="connsiteY22" fmla="*/ 360357 h 612922"/>
                <a:gd name="connsiteX23" fmla="*/ 668 w 915597"/>
                <a:gd name="connsiteY23" fmla="*/ 277437 h 612922"/>
                <a:gd name="connsiteX24" fmla="*/ 82541 w 915597"/>
                <a:gd name="connsiteY24" fmla="*/ 203735 h 612922"/>
                <a:gd name="connsiteX25" fmla="*/ 83324 w 915597"/>
                <a:gd name="connsiteY25" fmla="*/ 201792 h 612922"/>
                <a:gd name="connsiteX26" fmla="*/ 83324 w 915597"/>
                <a:gd name="connsiteY26" fmla="*/ 201792 h 612922"/>
                <a:gd name="connsiteX27" fmla="*/ 119794 w 915597"/>
                <a:gd name="connsiteY27" fmla="*/ 95954 h 612922"/>
                <a:gd name="connsiteX28" fmla="*/ 297213 w 915597"/>
                <a:gd name="connsiteY28" fmla="*/ 71774 h 612922"/>
                <a:gd name="connsiteX29" fmla="*/ 297253 w 915597"/>
                <a:gd name="connsiteY29" fmla="*/ 71733 h 612922"/>
                <a:gd name="connsiteX30" fmla="*/ 332536 w 915597"/>
                <a:gd name="connsiteY30" fmla="*/ 35367 h 612922"/>
                <a:gd name="connsiteX31" fmla="*/ 476093 w 915597"/>
                <a:gd name="connsiteY31" fmla="*/ 46673 h 612922"/>
                <a:gd name="connsiteX32" fmla="*/ 476730 w 915597"/>
                <a:gd name="connsiteY32" fmla="*/ 45988 h 612922"/>
                <a:gd name="connsiteX33" fmla="*/ 504752 w 915597"/>
                <a:gd name="connsiteY33" fmla="*/ 15911 h 612922"/>
                <a:gd name="connsiteX34" fmla="*/ 545795 w 915597"/>
                <a:gd name="connsiteY34" fmla="*/ 838 h 612922"/>
                <a:gd name="connsiteX35" fmla="*/ 593827 w 915597"/>
                <a:gd name="connsiteY35" fmla="*/ 6306 h 612922"/>
                <a:gd name="connsiteX36" fmla="*/ 631126 w 915597"/>
                <a:gd name="connsiteY36" fmla="*/ 32407 h 612922"/>
                <a:gd name="connsiteX37" fmla="*/ 632239 w 915597"/>
                <a:gd name="connsiteY37" fmla="*/ 33186 h 612922"/>
                <a:gd name="connsiteX38" fmla="*/ 719381 w 915597"/>
                <a:gd name="connsiteY38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7044 w 915597"/>
                <a:gd name="connsiteY16" fmla="*/ 579439 h 612922"/>
                <a:gd name="connsiteX17" fmla="*/ 274832 w 915597"/>
                <a:gd name="connsiteY17" fmla="*/ 574188 h 612922"/>
                <a:gd name="connsiteX18" fmla="*/ 224262 w 915597"/>
                <a:gd name="connsiteY18" fmla="*/ 571410 h 612922"/>
                <a:gd name="connsiteX19" fmla="*/ 123625 w 915597"/>
                <a:gd name="connsiteY19" fmla="*/ 501053 h 612922"/>
                <a:gd name="connsiteX20" fmla="*/ 24269 w 915597"/>
                <a:gd name="connsiteY20" fmla="*/ 441178 h 612922"/>
                <a:gd name="connsiteX21" fmla="*/ 45499 w 915597"/>
                <a:gd name="connsiteY21" fmla="*/ 360357 h 612922"/>
                <a:gd name="connsiteX22" fmla="*/ 668 w 915597"/>
                <a:gd name="connsiteY22" fmla="*/ 277437 h 612922"/>
                <a:gd name="connsiteX23" fmla="*/ 82541 w 915597"/>
                <a:gd name="connsiteY23" fmla="*/ 203735 h 612922"/>
                <a:gd name="connsiteX24" fmla="*/ 83324 w 915597"/>
                <a:gd name="connsiteY24" fmla="*/ 201792 h 612922"/>
                <a:gd name="connsiteX25" fmla="*/ 83324 w 915597"/>
                <a:gd name="connsiteY25" fmla="*/ 201792 h 612922"/>
                <a:gd name="connsiteX26" fmla="*/ 119794 w 915597"/>
                <a:gd name="connsiteY26" fmla="*/ 95954 h 612922"/>
                <a:gd name="connsiteX27" fmla="*/ 297213 w 915597"/>
                <a:gd name="connsiteY27" fmla="*/ 71774 h 612922"/>
                <a:gd name="connsiteX28" fmla="*/ 297253 w 915597"/>
                <a:gd name="connsiteY28" fmla="*/ 71733 h 612922"/>
                <a:gd name="connsiteX29" fmla="*/ 332536 w 915597"/>
                <a:gd name="connsiteY29" fmla="*/ 35367 h 612922"/>
                <a:gd name="connsiteX30" fmla="*/ 476093 w 915597"/>
                <a:gd name="connsiteY30" fmla="*/ 46673 h 612922"/>
                <a:gd name="connsiteX31" fmla="*/ 476730 w 915597"/>
                <a:gd name="connsiteY31" fmla="*/ 45988 h 612922"/>
                <a:gd name="connsiteX32" fmla="*/ 504752 w 915597"/>
                <a:gd name="connsiteY32" fmla="*/ 15911 h 612922"/>
                <a:gd name="connsiteX33" fmla="*/ 545795 w 915597"/>
                <a:gd name="connsiteY33" fmla="*/ 838 h 612922"/>
                <a:gd name="connsiteX34" fmla="*/ 593827 w 915597"/>
                <a:gd name="connsiteY34" fmla="*/ 6306 h 612922"/>
                <a:gd name="connsiteX35" fmla="*/ 631126 w 915597"/>
                <a:gd name="connsiteY35" fmla="*/ 32407 h 612922"/>
                <a:gd name="connsiteX36" fmla="*/ 632239 w 915597"/>
                <a:gd name="connsiteY36" fmla="*/ 33186 h 612922"/>
                <a:gd name="connsiteX37" fmla="*/ 719381 w 915597"/>
                <a:gd name="connsiteY37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267044 w 915597"/>
                <a:gd name="connsiteY15" fmla="*/ 579439 h 612922"/>
                <a:gd name="connsiteX16" fmla="*/ 274832 w 915597"/>
                <a:gd name="connsiteY16" fmla="*/ 574188 h 612922"/>
                <a:gd name="connsiteX17" fmla="*/ 224262 w 915597"/>
                <a:gd name="connsiteY17" fmla="*/ 571410 h 612922"/>
                <a:gd name="connsiteX18" fmla="*/ 123625 w 915597"/>
                <a:gd name="connsiteY18" fmla="*/ 501053 h 612922"/>
                <a:gd name="connsiteX19" fmla="*/ 24269 w 915597"/>
                <a:gd name="connsiteY19" fmla="*/ 441178 h 612922"/>
                <a:gd name="connsiteX20" fmla="*/ 45499 w 915597"/>
                <a:gd name="connsiteY20" fmla="*/ 360357 h 612922"/>
                <a:gd name="connsiteX21" fmla="*/ 668 w 915597"/>
                <a:gd name="connsiteY21" fmla="*/ 277437 h 612922"/>
                <a:gd name="connsiteX22" fmla="*/ 82541 w 915597"/>
                <a:gd name="connsiteY22" fmla="*/ 203735 h 612922"/>
                <a:gd name="connsiteX23" fmla="*/ 83324 w 915597"/>
                <a:gd name="connsiteY23" fmla="*/ 201792 h 612922"/>
                <a:gd name="connsiteX24" fmla="*/ 83324 w 915597"/>
                <a:gd name="connsiteY24" fmla="*/ 201792 h 612922"/>
                <a:gd name="connsiteX25" fmla="*/ 119794 w 915597"/>
                <a:gd name="connsiteY25" fmla="*/ 95954 h 612922"/>
                <a:gd name="connsiteX26" fmla="*/ 297213 w 915597"/>
                <a:gd name="connsiteY26" fmla="*/ 71774 h 612922"/>
                <a:gd name="connsiteX27" fmla="*/ 297253 w 915597"/>
                <a:gd name="connsiteY27" fmla="*/ 71733 h 612922"/>
                <a:gd name="connsiteX28" fmla="*/ 332536 w 915597"/>
                <a:gd name="connsiteY28" fmla="*/ 35367 h 612922"/>
                <a:gd name="connsiteX29" fmla="*/ 476093 w 915597"/>
                <a:gd name="connsiteY29" fmla="*/ 46673 h 612922"/>
                <a:gd name="connsiteX30" fmla="*/ 476730 w 915597"/>
                <a:gd name="connsiteY30" fmla="*/ 45988 h 612922"/>
                <a:gd name="connsiteX31" fmla="*/ 504752 w 915597"/>
                <a:gd name="connsiteY31" fmla="*/ 15911 h 612922"/>
                <a:gd name="connsiteX32" fmla="*/ 545795 w 915597"/>
                <a:gd name="connsiteY32" fmla="*/ 838 h 612922"/>
                <a:gd name="connsiteX33" fmla="*/ 593827 w 915597"/>
                <a:gd name="connsiteY33" fmla="*/ 6306 h 612922"/>
                <a:gd name="connsiteX34" fmla="*/ 631126 w 915597"/>
                <a:gd name="connsiteY34" fmla="*/ 32407 h 612922"/>
                <a:gd name="connsiteX35" fmla="*/ 632239 w 915597"/>
                <a:gd name="connsiteY35" fmla="*/ 33186 h 612922"/>
                <a:gd name="connsiteX36" fmla="*/ 719381 w 915597"/>
                <a:gd name="connsiteY36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67044 w 915597"/>
                <a:gd name="connsiteY14" fmla="*/ 579439 h 612922"/>
                <a:gd name="connsiteX15" fmla="*/ 274832 w 915597"/>
                <a:gd name="connsiteY15" fmla="*/ 574188 h 612922"/>
                <a:gd name="connsiteX16" fmla="*/ 224262 w 915597"/>
                <a:gd name="connsiteY16" fmla="*/ 571410 h 612922"/>
                <a:gd name="connsiteX17" fmla="*/ 123625 w 915597"/>
                <a:gd name="connsiteY17" fmla="*/ 501053 h 612922"/>
                <a:gd name="connsiteX18" fmla="*/ 24269 w 915597"/>
                <a:gd name="connsiteY18" fmla="*/ 441178 h 612922"/>
                <a:gd name="connsiteX19" fmla="*/ 45499 w 915597"/>
                <a:gd name="connsiteY19" fmla="*/ 360357 h 612922"/>
                <a:gd name="connsiteX20" fmla="*/ 668 w 915597"/>
                <a:gd name="connsiteY20" fmla="*/ 277437 h 612922"/>
                <a:gd name="connsiteX21" fmla="*/ 82541 w 915597"/>
                <a:gd name="connsiteY21" fmla="*/ 203735 h 612922"/>
                <a:gd name="connsiteX22" fmla="*/ 83324 w 915597"/>
                <a:gd name="connsiteY22" fmla="*/ 201792 h 612922"/>
                <a:gd name="connsiteX23" fmla="*/ 83324 w 915597"/>
                <a:gd name="connsiteY23" fmla="*/ 201792 h 612922"/>
                <a:gd name="connsiteX24" fmla="*/ 119794 w 915597"/>
                <a:gd name="connsiteY24" fmla="*/ 95954 h 612922"/>
                <a:gd name="connsiteX25" fmla="*/ 297213 w 915597"/>
                <a:gd name="connsiteY25" fmla="*/ 71774 h 612922"/>
                <a:gd name="connsiteX26" fmla="*/ 297253 w 915597"/>
                <a:gd name="connsiteY26" fmla="*/ 71733 h 612922"/>
                <a:gd name="connsiteX27" fmla="*/ 332536 w 915597"/>
                <a:gd name="connsiteY27" fmla="*/ 35367 h 612922"/>
                <a:gd name="connsiteX28" fmla="*/ 476093 w 915597"/>
                <a:gd name="connsiteY28" fmla="*/ 46673 h 612922"/>
                <a:gd name="connsiteX29" fmla="*/ 476730 w 915597"/>
                <a:gd name="connsiteY29" fmla="*/ 45988 h 612922"/>
                <a:gd name="connsiteX30" fmla="*/ 504752 w 915597"/>
                <a:gd name="connsiteY30" fmla="*/ 15911 h 612922"/>
                <a:gd name="connsiteX31" fmla="*/ 545795 w 915597"/>
                <a:gd name="connsiteY31" fmla="*/ 838 h 612922"/>
                <a:gd name="connsiteX32" fmla="*/ 593827 w 915597"/>
                <a:gd name="connsiteY32" fmla="*/ 6306 h 612922"/>
                <a:gd name="connsiteX33" fmla="*/ 631126 w 915597"/>
                <a:gd name="connsiteY33" fmla="*/ 32407 h 612922"/>
                <a:gd name="connsiteX34" fmla="*/ 632239 w 915597"/>
                <a:gd name="connsiteY34" fmla="*/ 33186 h 612922"/>
                <a:gd name="connsiteX35" fmla="*/ 719381 w 915597"/>
                <a:gd name="connsiteY35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74832 w 915597"/>
                <a:gd name="connsiteY14" fmla="*/ 574188 h 612922"/>
                <a:gd name="connsiteX15" fmla="*/ 224262 w 915597"/>
                <a:gd name="connsiteY15" fmla="*/ 571410 h 612922"/>
                <a:gd name="connsiteX16" fmla="*/ 123625 w 915597"/>
                <a:gd name="connsiteY16" fmla="*/ 501053 h 612922"/>
                <a:gd name="connsiteX17" fmla="*/ 24269 w 915597"/>
                <a:gd name="connsiteY17" fmla="*/ 441178 h 612922"/>
                <a:gd name="connsiteX18" fmla="*/ 45499 w 915597"/>
                <a:gd name="connsiteY18" fmla="*/ 360357 h 612922"/>
                <a:gd name="connsiteX19" fmla="*/ 668 w 915597"/>
                <a:gd name="connsiteY19" fmla="*/ 277437 h 612922"/>
                <a:gd name="connsiteX20" fmla="*/ 82541 w 915597"/>
                <a:gd name="connsiteY20" fmla="*/ 203735 h 612922"/>
                <a:gd name="connsiteX21" fmla="*/ 83324 w 915597"/>
                <a:gd name="connsiteY21" fmla="*/ 201792 h 612922"/>
                <a:gd name="connsiteX22" fmla="*/ 83324 w 915597"/>
                <a:gd name="connsiteY22" fmla="*/ 201792 h 612922"/>
                <a:gd name="connsiteX23" fmla="*/ 119794 w 915597"/>
                <a:gd name="connsiteY23" fmla="*/ 95954 h 612922"/>
                <a:gd name="connsiteX24" fmla="*/ 297213 w 915597"/>
                <a:gd name="connsiteY24" fmla="*/ 71774 h 612922"/>
                <a:gd name="connsiteX25" fmla="*/ 297253 w 915597"/>
                <a:gd name="connsiteY25" fmla="*/ 71733 h 612922"/>
                <a:gd name="connsiteX26" fmla="*/ 332536 w 915597"/>
                <a:gd name="connsiteY26" fmla="*/ 35367 h 612922"/>
                <a:gd name="connsiteX27" fmla="*/ 476093 w 915597"/>
                <a:gd name="connsiteY27" fmla="*/ 46673 h 612922"/>
                <a:gd name="connsiteX28" fmla="*/ 476730 w 915597"/>
                <a:gd name="connsiteY28" fmla="*/ 45988 h 612922"/>
                <a:gd name="connsiteX29" fmla="*/ 504752 w 915597"/>
                <a:gd name="connsiteY29" fmla="*/ 15911 h 612922"/>
                <a:gd name="connsiteX30" fmla="*/ 545795 w 915597"/>
                <a:gd name="connsiteY30" fmla="*/ 838 h 612922"/>
                <a:gd name="connsiteX31" fmla="*/ 593827 w 915597"/>
                <a:gd name="connsiteY31" fmla="*/ 6306 h 612922"/>
                <a:gd name="connsiteX32" fmla="*/ 631126 w 915597"/>
                <a:gd name="connsiteY32" fmla="*/ 32407 h 612922"/>
                <a:gd name="connsiteX33" fmla="*/ 632239 w 915597"/>
                <a:gd name="connsiteY33" fmla="*/ 33186 h 612922"/>
                <a:gd name="connsiteX34" fmla="*/ 719381 w 915597"/>
                <a:gd name="connsiteY34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24262 w 915597"/>
                <a:gd name="connsiteY14" fmla="*/ 571410 h 612922"/>
                <a:gd name="connsiteX15" fmla="*/ 123625 w 915597"/>
                <a:gd name="connsiteY15" fmla="*/ 501053 h 612922"/>
                <a:gd name="connsiteX16" fmla="*/ 24269 w 915597"/>
                <a:gd name="connsiteY16" fmla="*/ 441178 h 612922"/>
                <a:gd name="connsiteX17" fmla="*/ 45499 w 915597"/>
                <a:gd name="connsiteY17" fmla="*/ 360357 h 612922"/>
                <a:gd name="connsiteX18" fmla="*/ 668 w 915597"/>
                <a:gd name="connsiteY18" fmla="*/ 277437 h 612922"/>
                <a:gd name="connsiteX19" fmla="*/ 82541 w 915597"/>
                <a:gd name="connsiteY19" fmla="*/ 203735 h 612922"/>
                <a:gd name="connsiteX20" fmla="*/ 83324 w 915597"/>
                <a:gd name="connsiteY20" fmla="*/ 201792 h 612922"/>
                <a:gd name="connsiteX21" fmla="*/ 83324 w 915597"/>
                <a:gd name="connsiteY21" fmla="*/ 201792 h 612922"/>
                <a:gd name="connsiteX22" fmla="*/ 119794 w 915597"/>
                <a:gd name="connsiteY22" fmla="*/ 95954 h 612922"/>
                <a:gd name="connsiteX23" fmla="*/ 297213 w 915597"/>
                <a:gd name="connsiteY23" fmla="*/ 71774 h 612922"/>
                <a:gd name="connsiteX24" fmla="*/ 297253 w 915597"/>
                <a:gd name="connsiteY24" fmla="*/ 71733 h 612922"/>
                <a:gd name="connsiteX25" fmla="*/ 332536 w 915597"/>
                <a:gd name="connsiteY25" fmla="*/ 35367 h 612922"/>
                <a:gd name="connsiteX26" fmla="*/ 476093 w 915597"/>
                <a:gd name="connsiteY26" fmla="*/ 46673 h 612922"/>
                <a:gd name="connsiteX27" fmla="*/ 476730 w 915597"/>
                <a:gd name="connsiteY27" fmla="*/ 45988 h 612922"/>
                <a:gd name="connsiteX28" fmla="*/ 504752 w 915597"/>
                <a:gd name="connsiteY28" fmla="*/ 15911 h 612922"/>
                <a:gd name="connsiteX29" fmla="*/ 545795 w 915597"/>
                <a:gd name="connsiteY29" fmla="*/ 838 h 612922"/>
                <a:gd name="connsiteX30" fmla="*/ 593827 w 915597"/>
                <a:gd name="connsiteY30" fmla="*/ 6306 h 612922"/>
                <a:gd name="connsiteX31" fmla="*/ 631126 w 915597"/>
                <a:gd name="connsiteY31" fmla="*/ 32407 h 612922"/>
                <a:gd name="connsiteX32" fmla="*/ 632239 w 915597"/>
                <a:gd name="connsiteY32" fmla="*/ 33186 h 612922"/>
                <a:gd name="connsiteX33" fmla="*/ 719381 w 915597"/>
                <a:gd name="connsiteY33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15597" h="612922">
                  <a:moveTo>
                    <a:pt x="719381" y="459"/>
                  </a:moveTo>
                  <a:cubicBezTo>
                    <a:pt x="730215" y="1296"/>
                    <a:pt x="741025" y="3709"/>
                    <a:pt x="751408" y="7787"/>
                  </a:cubicBezTo>
                  <a:cubicBezTo>
                    <a:pt x="783052" y="20210"/>
                    <a:pt x="805742" y="46219"/>
                    <a:pt x="811838" y="77078"/>
                  </a:cubicBezTo>
                  <a:lnTo>
                    <a:pt x="812172" y="77249"/>
                  </a:lnTo>
                  <a:lnTo>
                    <a:pt x="859887" y="101779"/>
                  </a:lnTo>
                  <a:cubicBezTo>
                    <a:pt x="873222" y="113341"/>
                    <a:pt x="883467" y="127877"/>
                    <a:pt x="889393" y="144328"/>
                  </a:cubicBezTo>
                  <a:cubicBezTo>
                    <a:pt x="898008" y="168210"/>
                    <a:pt x="896780" y="194148"/>
                    <a:pt x="885922" y="217250"/>
                  </a:cubicBezTo>
                  <a:cubicBezTo>
                    <a:pt x="912613" y="248932"/>
                    <a:pt x="921947" y="290002"/>
                    <a:pt x="911279" y="328746"/>
                  </a:cubicBezTo>
                  <a:cubicBezTo>
                    <a:pt x="897098" y="380254"/>
                    <a:pt x="850150" y="418828"/>
                    <a:pt x="792492" y="426344"/>
                  </a:cubicBezTo>
                  <a:cubicBezTo>
                    <a:pt x="792217" y="458494"/>
                    <a:pt x="776702" y="488985"/>
                    <a:pt x="749968" y="509973"/>
                  </a:cubicBezTo>
                  <a:cubicBezTo>
                    <a:pt x="709349" y="541868"/>
                    <a:pt x="650675" y="545967"/>
                    <a:pt x="605188" y="520099"/>
                  </a:cubicBezTo>
                  <a:cubicBezTo>
                    <a:pt x="590477" y="564530"/>
                    <a:pt x="551086" y="598495"/>
                    <a:pt x="501726" y="609316"/>
                  </a:cubicBezTo>
                  <a:cubicBezTo>
                    <a:pt x="443560" y="622065"/>
                    <a:pt x="382854" y="600339"/>
                    <a:pt x="349601" y="554858"/>
                  </a:cubicBezTo>
                  <a:cubicBezTo>
                    <a:pt x="297341" y="573475"/>
                    <a:pt x="266042" y="565893"/>
                    <a:pt x="224262" y="571410"/>
                  </a:cubicBezTo>
                  <a:cubicBezTo>
                    <a:pt x="183273" y="561652"/>
                    <a:pt x="146401" y="537408"/>
                    <a:pt x="123625" y="501053"/>
                  </a:cubicBezTo>
                  <a:cubicBezTo>
                    <a:pt x="78879" y="505832"/>
                    <a:pt x="36863" y="480518"/>
                    <a:pt x="24269" y="441178"/>
                  </a:cubicBezTo>
                  <a:cubicBezTo>
                    <a:pt x="15146" y="412716"/>
                    <a:pt x="23211" y="381998"/>
                    <a:pt x="45499" y="360357"/>
                  </a:cubicBezTo>
                  <a:cubicBezTo>
                    <a:pt x="13876" y="343381"/>
                    <a:pt x="-3735" y="310806"/>
                    <a:pt x="668" y="277437"/>
                  </a:cubicBezTo>
                  <a:cubicBezTo>
                    <a:pt x="5833" y="238366"/>
                    <a:pt x="39827" y="207762"/>
                    <a:pt x="82541" y="203735"/>
                  </a:cubicBezTo>
                  <a:lnTo>
                    <a:pt x="83324" y="201792"/>
                  </a:lnTo>
                  <a:lnTo>
                    <a:pt x="83324" y="201792"/>
                  </a:lnTo>
                  <a:cubicBezTo>
                    <a:pt x="77588" y="163317"/>
                    <a:pt x="90965" y="124516"/>
                    <a:pt x="119794" y="95954"/>
                  </a:cubicBezTo>
                  <a:cubicBezTo>
                    <a:pt x="165345" y="50842"/>
                    <a:pt x="239196" y="40787"/>
                    <a:pt x="297213" y="71774"/>
                  </a:cubicBezTo>
                  <a:cubicBezTo>
                    <a:pt x="297226" y="71760"/>
                    <a:pt x="297240" y="71747"/>
                    <a:pt x="297253" y="71733"/>
                  </a:cubicBezTo>
                  <a:lnTo>
                    <a:pt x="332536" y="35367"/>
                  </a:lnTo>
                  <a:cubicBezTo>
                    <a:pt x="375215" y="8411"/>
                    <a:pt x="435739" y="10403"/>
                    <a:pt x="476093" y="46673"/>
                  </a:cubicBezTo>
                  <a:lnTo>
                    <a:pt x="476730" y="45988"/>
                  </a:lnTo>
                  <a:lnTo>
                    <a:pt x="504752" y="15911"/>
                  </a:lnTo>
                  <a:cubicBezTo>
                    <a:pt x="516722" y="8038"/>
                    <a:pt x="530756" y="2780"/>
                    <a:pt x="545795" y="838"/>
                  </a:cubicBezTo>
                  <a:cubicBezTo>
                    <a:pt x="562347" y="-1304"/>
                    <a:pt x="578889" y="717"/>
                    <a:pt x="593827" y="6306"/>
                  </a:cubicBezTo>
                  <a:lnTo>
                    <a:pt x="631126" y="32407"/>
                  </a:lnTo>
                  <a:lnTo>
                    <a:pt x="632239" y="33186"/>
                  </a:lnTo>
                  <a:cubicBezTo>
                    <a:pt x="654179" y="9637"/>
                    <a:pt x="686881" y="-2050"/>
                    <a:pt x="719381" y="4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96" name="Group 4">
            <a:extLst>
              <a:ext uri="{FF2B5EF4-FFF2-40B4-BE49-F238E27FC236}">
                <a16:creationId xmlns="" xmlns:a16="http://schemas.microsoft.com/office/drawing/2014/main" id="{C66F975A-7FDE-4869-9D4E-B4D94D45EFA2}"/>
              </a:ext>
            </a:extLst>
          </p:cNvPr>
          <p:cNvGrpSpPr/>
          <p:nvPr/>
        </p:nvGrpSpPr>
        <p:grpSpPr>
          <a:xfrm rot="1679751">
            <a:off x="1700671" y="2859147"/>
            <a:ext cx="249107" cy="481342"/>
            <a:chOff x="903020" y="3403687"/>
            <a:chExt cx="1584176" cy="3061053"/>
          </a:xfrm>
        </p:grpSpPr>
        <p:sp>
          <p:nvSpPr>
            <p:cNvPr id="97" name="Trapezoid 19">
              <a:extLst>
                <a:ext uri="{FF2B5EF4-FFF2-40B4-BE49-F238E27FC236}">
                  <a16:creationId xmlns="" xmlns:a16="http://schemas.microsoft.com/office/drawing/2014/main" id="{9F3A808F-C659-4FCE-92BB-D0EF1388B1E7}"/>
                </a:ext>
              </a:extLst>
            </p:cNvPr>
            <p:cNvSpPr/>
            <p:nvPr/>
          </p:nvSpPr>
          <p:spPr>
            <a:xfrm>
              <a:off x="1605955" y="5636740"/>
              <a:ext cx="178306" cy="828000"/>
            </a:xfrm>
            <a:prstGeom prst="trapezoid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8" name="Group 16">
              <a:extLst>
                <a:ext uri="{FF2B5EF4-FFF2-40B4-BE49-F238E27FC236}">
                  <a16:creationId xmlns="" xmlns:a16="http://schemas.microsoft.com/office/drawing/2014/main" id="{46C30EAA-2F15-44AD-BE80-B767D5328522}"/>
                </a:ext>
              </a:extLst>
            </p:cNvPr>
            <p:cNvGrpSpPr/>
            <p:nvPr/>
          </p:nvGrpSpPr>
          <p:grpSpPr>
            <a:xfrm>
              <a:off x="903020" y="3403687"/>
              <a:ext cx="1584176" cy="2282988"/>
              <a:chOff x="967240" y="3289369"/>
              <a:chExt cx="1100200" cy="1585520"/>
            </a:xfrm>
          </p:grpSpPr>
          <p:sp>
            <p:nvSpPr>
              <p:cNvPr id="99" name="Freeform 3">
                <a:extLst>
                  <a:ext uri="{FF2B5EF4-FFF2-40B4-BE49-F238E27FC236}">
                    <a16:creationId xmlns="" xmlns:a16="http://schemas.microsoft.com/office/drawing/2014/main" id="{3806FAEA-F0A9-4531-9DBA-417596FA7ADA}"/>
                  </a:ext>
                </a:extLst>
              </p:cNvPr>
              <p:cNvSpPr/>
              <p:nvPr/>
            </p:nvSpPr>
            <p:spPr>
              <a:xfrm>
                <a:off x="967240" y="3289369"/>
                <a:ext cx="552481" cy="1585520"/>
              </a:xfrm>
              <a:custGeom>
                <a:avLst/>
                <a:gdLst/>
                <a:ahLst/>
                <a:cxnLst/>
                <a:rect l="l" t="t" r="r" b="b"/>
                <a:pathLst>
                  <a:path w="552481" h="1585520">
                    <a:moveTo>
                      <a:pt x="550099" y="0"/>
                    </a:moveTo>
                    <a:lnTo>
                      <a:pt x="550454" y="236086"/>
                    </a:lnTo>
                    <a:lnTo>
                      <a:pt x="488816" y="193543"/>
                    </a:lnTo>
                    <a:lnTo>
                      <a:pt x="550466" y="244157"/>
                    </a:lnTo>
                    <a:lnTo>
                      <a:pt x="550735" y="423083"/>
                    </a:lnTo>
                    <a:lnTo>
                      <a:pt x="440807" y="347209"/>
                    </a:lnTo>
                    <a:lnTo>
                      <a:pt x="550756" y="437477"/>
                    </a:lnTo>
                    <a:lnTo>
                      <a:pt x="551026" y="616991"/>
                    </a:lnTo>
                    <a:lnTo>
                      <a:pt x="372197" y="491984"/>
                    </a:lnTo>
                    <a:lnTo>
                      <a:pt x="551056" y="637056"/>
                    </a:lnTo>
                    <a:lnTo>
                      <a:pt x="551331" y="819782"/>
                    </a:lnTo>
                    <a:lnTo>
                      <a:pt x="270832" y="619203"/>
                    </a:lnTo>
                    <a:lnTo>
                      <a:pt x="551364" y="841805"/>
                    </a:lnTo>
                    <a:lnTo>
                      <a:pt x="551613" y="1007603"/>
                    </a:lnTo>
                    <a:lnTo>
                      <a:pt x="184579" y="741931"/>
                    </a:lnTo>
                    <a:lnTo>
                      <a:pt x="551646" y="1029766"/>
                    </a:lnTo>
                    <a:lnTo>
                      <a:pt x="551910" y="1205103"/>
                    </a:lnTo>
                    <a:lnTo>
                      <a:pt x="119129" y="889458"/>
                    </a:lnTo>
                    <a:lnTo>
                      <a:pt x="551942" y="1226335"/>
                    </a:lnTo>
                    <a:lnTo>
                      <a:pt x="552201" y="1398749"/>
                    </a:lnTo>
                    <a:lnTo>
                      <a:pt x="184579" y="1132651"/>
                    </a:lnTo>
                    <a:lnTo>
                      <a:pt x="552234" y="1420947"/>
                    </a:lnTo>
                    <a:lnTo>
                      <a:pt x="552481" y="1585328"/>
                    </a:lnTo>
                    <a:cubicBezTo>
                      <a:pt x="331520" y="1590267"/>
                      <a:pt x="189138" y="1499959"/>
                      <a:pt x="103908" y="1357263"/>
                    </a:cubicBezTo>
                    <a:cubicBezTo>
                      <a:pt x="-144138" y="933499"/>
                      <a:pt x="70524" y="593019"/>
                      <a:pt x="55009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0" name="Freeform 18">
                <a:extLst>
                  <a:ext uri="{FF2B5EF4-FFF2-40B4-BE49-F238E27FC236}">
                    <a16:creationId xmlns="" xmlns:a16="http://schemas.microsoft.com/office/drawing/2014/main" id="{CB752BEB-D34B-43AD-BA0C-529EE6355A48}"/>
                  </a:ext>
                </a:extLst>
              </p:cNvPr>
              <p:cNvSpPr/>
              <p:nvPr/>
            </p:nvSpPr>
            <p:spPr>
              <a:xfrm flipH="1">
                <a:off x="1514959" y="3289369"/>
                <a:ext cx="552481" cy="1585520"/>
              </a:xfrm>
              <a:custGeom>
                <a:avLst/>
                <a:gdLst/>
                <a:ahLst/>
                <a:cxnLst/>
                <a:rect l="l" t="t" r="r" b="b"/>
                <a:pathLst>
                  <a:path w="552481" h="1585520">
                    <a:moveTo>
                      <a:pt x="550099" y="0"/>
                    </a:moveTo>
                    <a:lnTo>
                      <a:pt x="550454" y="236086"/>
                    </a:lnTo>
                    <a:lnTo>
                      <a:pt x="488816" y="193543"/>
                    </a:lnTo>
                    <a:lnTo>
                      <a:pt x="550466" y="244157"/>
                    </a:lnTo>
                    <a:lnTo>
                      <a:pt x="550735" y="423083"/>
                    </a:lnTo>
                    <a:lnTo>
                      <a:pt x="440807" y="347209"/>
                    </a:lnTo>
                    <a:lnTo>
                      <a:pt x="550756" y="437477"/>
                    </a:lnTo>
                    <a:lnTo>
                      <a:pt x="551026" y="616991"/>
                    </a:lnTo>
                    <a:lnTo>
                      <a:pt x="372197" y="491984"/>
                    </a:lnTo>
                    <a:lnTo>
                      <a:pt x="551056" y="637056"/>
                    </a:lnTo>
                    <a:lnTo>
                      <a:pt x="551331" y="819782"/>
                    </a:lnTo>
                    <a:lnTo>
                      <a:pt x="270832" y="619203"/>
                    </a:lnTo>
                    <a:lnTo>
                      <a:pt x="551364" y="841805"/>
                    </a:lnTo>
                    <a:lnTo>
                      <a:pt x="551613" y="1007603"/>
                    </a:lnTo>
                    <a:lnTo>
                      <a:pt x="184579" y="741931"/>
                    </a:lnTo>
                    <a:lnTo>
                      <a:pt x="551646" y="1029766"/>
                    </a:lnTo>
                    <a:lnTo>
                      <a:pt x="551910" y="1205103"/>
                    </a:lnTo>
                    <a:lnTo>
                      <a:pt x="119129" y="889458"/>
                    </a:lnTo>
                    <a:lnTo>
                      <a:pt x="551942" y="1226335"/>
                    </a:lnTo>
                    <a:lnTo>
                      <a:pt x="552201" y="1398749"/>
                    </a:lnTo>
                    <a:lnTo>
                      <a:pt x="184579" y="1132651"/>
                    </a:lnTo>
                    <a:lnTo>
                      <a:pt x="552234" y="1420947"/>
                    </a:lnTo>
                    <a:lnTo>
                      <a:pt x="552481" y="1585328"/>
                    </a:lnTo>
                    <a:cubicBezTo>
                      <a:pt x="331520" y="1590267"/>
                      <a:pt x="189138" y="1499959"/>
                      <a:pt x="103908" y="1357263"/>
                    </a:cubicBezTo>
                    <a:cubicBezTo>
                      <a:pt x="-144138" y="933499"/>
                      <a:pt x="70524" y="593019"/>
                      <a:pt x="550099" y="0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grpSp>
        <p:nvGrpSpPr>
          <p:cNvPr id="132" name="그룹 131">
            <a:extLst>
              <a:ext uri="{FF2B5EF4-FFF2-40B4-BE49-F238E27FC236}">
                <a16:creationId xmlns="" xmlns:a16="http://schemas.microsoft.com/office/drawing/2014/main" id="{FF77266A-ABB2-48B8-B4F8-75DED3F19806}"/>
              </a:ext>
            </a:extLst>
          </p:cNvPr>
          <p:cNvGrpSpPr/>
          <p:nvPr/>
        </p:nvGrpSpPr>
        <p:grpSpPr>
          <a:xfrm rot="3609073" flipH="1">
            <a:off x="3530163" y="4592286"/>
            <a:ext cx="716904" cy="737265"/>
            <a:chOff x="9498806" y="3311273"/>
            <a:chExt cx="1998856" cy="2055624"/>
          </a:xfrm>
        </p:grpSpPr>
        <p:sp>
          <p:nvSpPr>
            <p:cNvPr id="133" name="Freeform 9">
              <a:extLst>
                <a:ext uri="{FF2B5EF4-FFF2-40B4-BE49-F238E27FC236}">
                  <a16:creationId xmlns="" xmlns:a16="http://schemas.microsoft.com/office/drawing/2014/main" id="{F18F4A4B-B688-44BB-A8A2-7894C1B59804}"/>
                </a:ext>
              </a:extLst>
            </p:cNvPr>
            <p:cNvSpPr/>
            <p:nvPr/>
          </p:nvSpPr>
          <p:spPr>
            <a:xfrm>
              <a:off x="10435912" y="3742328"/>
              <a:ext cx="289282" cy="1624569"/>
            </a:xfrm>
            <a:custGeom>
              <a:avLst/>
              <a:gdLst>
                <a:gd name="connsiteX0" fmla="*/ 171450 w 323850"/>
                <a:gd name="connsiteY0" fmla="*/ 28575 h 2152650"/>
                <a:gd name="connsiteX1" fmla="*/ 152400 w 323850"/>
                <a:gd name="connsiteY1" fmla="*/ 647700 h 2152650"/>
                <a:gd name="connsiteX2" fmla="*/ 0 w 323850"/>
                <a:gd name="connsiteY2" fmla="*/ 1457325 h 2152650"/>
                <a:gd name="connsiteX3" fmla="*/ 180975 w 323850"/>
                <a:gd name="connsiteY3" fmla="*/ 2152650 h 2152650"/>
                <a:gd name="connsiteX4" fmla="*/ 323850 w 323850"/>
                <a:gd name="connsiteY4" fmla="*/ 2066925 h 2152650"/>
                <a:gd name="connsiteX5" fmla="*/ 161925 w 323850"/>
                <a:gd name="connsiteY5" fmla="*/ 1419225 h 2152650"/>
                <a:gd name="connsiteX6" fmla="*/ 295275 w 323850"/>
                <a:gd name="connsiteY6" fmla="*/ 628650 h 2152650"/>
                <a:gd name="connsiteX7" fmla="*/ 285750 w 323850"/>
                <a:gd name="connsiteY7" fmla="*/ 542925 h 2152650"/>
                <a:gd name="connsiteX8" fmla="*/ 276225 w 323850"/>
                <a:gd name="connsiteY8" fmla="*/ 0 h 2152650"/>
                <a:gd name="connsiteX9" fmla="*/ 171450 w 323850"/>
                <a:gd name="connsiteY9" fmla="*/ 28575 h 2152650"/>
                <a:gd name="connsiteX0" fmla="*/ 167117 w 323850"/>
                <a:gd name="connsiteY0" fmla="*/ 2573 h 2152650"/>
                <a:gd name="connsiteX1" fmla="*/ 152400 w 323850"/>
                <a:gd name="connsiteY1" fmla="*/ 647700 h 2152650"/>
                <a:gd name="connsiteX2" fmla="*/ 0 w 323850"/>
                <a:gd name="connsiteY2" fmla="*/ 1457325 h 2152650"/>
                <a:gd name="connsiteX3" fmla="*/ 180975 w 323850"/>
                <a:gd name="connsiteY3" fmla="*/ 2152650 h 2152650"/>
                <a:gd name="connsiteX4" fmla="*/ 323850 w 323850"/>
                <a:gd name="connsiteY4" fmla="*/ 2066925 h 2152650"/>
                <a:gd name="connsiteX5" fmla="*/ 161925 w 323850"/>
                <a:gd name="connsiteY5" fmla="*/ 1419225 h 2152650"/>
                <a:gd name="connsiteX6" fmla="*/ 295275 w 323850"/>
                <a:gd name="connsiteY6" fmla="*/ 628650 h 2152650"/>
                <a:gd name="connsiteX7" fmla="*/ 285750 w 323850"/>
                <a:gd name="connsiteY7" fmla="*/ 542925 h 2152650"/>
                <a:gd name="connsiteX8" fmla="*/ 276225 w 323850"/>
                <a:gd name="connsiteY8" fmla="*/ 0 h 2152650"/>
                <a:gd name="connsiteX9" fmla="*/ 167117 w 323850"/>
                <a:gd name="connsiteY9" fmla="*/ 2573 h 2152650"/>
                <a:gd name="connsiteX0" fmla="*/ 167117 w 323850"/>
                <a:gd name="connsiteY0" fmla="*/ 2573 h 2152650"/>
                <a:gd name="connsiteX1" fmla="*/ 152400 w 323850"/>
                <a:gd name="connsiteY1" fmla="*/ 647700 h 2152650"/>
                <a:gd name="connsiteX2" fmla="*/ 0 w 323850"/>
                <a:gd name="connsiteY2" fmla="*/ 1457325 h 2152650"/>
                <a:gd name="connsiteX3" fmla="*/ 180975 w 323850"/>
                <a:gd name="connsiteY3" fmla="*/ 2152650 h 2152650"/>
                <a:gd name="connsiteX4" fmla="*/ 323850 w 323850"/>
                <a:gd name="connsiteY4" fmla="*/ 2066925 h 2152650"/>
                <a:gd name="connsiteX5" fmla="*/ 161925 w 323850"/>
                <a:gd name="connsiteY5" fmla="*/ 1419225 h 2152650"/>
                <a:gd name="connsiteX6" fmla="*/ 295275 w 323850"/>
                <a:gd name="connsiteY6" fmla="*/ 628650 h 2152650"/>
                <a:gd name="connsiteX7" fmla="*/ 285750 w 323850"/>
                <a:gd name="connsiteY7" fmla="*/ 542925 h 2152650"/>
                <a:gd name="connsiteX8" fmla="*/ 276225 w 323850"/>
                <a:gd name="connsiteY8" fmla="*/ 0 h 2152650"/>
                <a:gd name="connsiteX9" fmla="*/ 167117 w 323850"/>
                <a:gd name="connsiteY9" fmla="*/ 2573 h 2152650"/>
                <a:gd name="connsiteX0" fmla="*/ 167117 w 323850"/>
                <a:gd name="connsiteY0" fmla="*/ 2573 h 2152650"/>
                <a:gd name="connsiteX1" fmla="*/ 152400 w 323850"/>
                <a:gd name="connsiteY1" fmla="*/ 647700 h 2152650"/>
                <a:gd name="connsiteX2" fmla="*/ 0 w 323850"/>
                <a:gd name="connsiteY2" fmla="*/ 1457325 h 2152650"/>
                <a:gd name="connsiteX3" fmla="*/ 180975 w 323850"/>
                <a:gd name="connsiteY3" fmla="*/ 2152650 h 2152650"/>
                <a:gd name="connsiteX4" fmla="*/ 323850 w 323850"/>
                <a:gd name="connsiteY4" fmla="*/ 2066925 h 2152650"/>
                <a:gd name="connsiteX5" fmla="*/ 161925 w 323850"/>
                <a:gd name="connsiteY5" fmla="*/ 1419225 h 2152650"/>
                <a:gd name="connsiteX6" fmla="*/ 295275 w 323850"/>
                <a:gd name="connsiteY6" fmla="*/ 628650 h 2152650"/>
                <a:gd name="connsiteX7" fmla="*/ 285750 w 323850"/>
                <a:gd name="connsiteY7" fmla="*/ 542925 h 2152650"/>
                <a:gd name="connsiteX8" fmla="*/ 276225 w 323850"/>
                <a:gd name="connsiteY8" fmla="*/ 0 h 2152650"/>
                <a:gd name="connsiteX9" fmla="*/ 167117 w 323850"/>
                <a:gd name="connsiteY9" fmla="*/ 2573 h 2152650"/>
                <a:gd name="connsiteX0" fmla="*/ 167117 w 323850"/>
                <a:gd name="connsiteY0" fmla="*/ 2573 h 2152650"/>
                <a:gd name="connsiteX1" fmla="*/ 152400 w 323850"/>
                <a:gd name="connsiteY1" fmla="*/ 647700 h 2152650"/>
                <a:gd name="connsiteX2" fmla="*/ 0 w 323850"/>
                <a:gd name="connsiteY2" fmla="*/ 1457325 h 2152650"/>
                <a:gd name="connsiteX3" fmla="*/ 180975 w 323850"/>
                <a:gd name="connsiteY3" fmla="*/ 2152650 h 2152650"/>
                <a:gd name="connsiteX4" fmla="*/ 323850 w 323850"/>
                <a:gd name="connsiteY4" fmla="*/ 2066925 h 2152650"/>
                <a:gd name="connsiteX5" fmla="*/ 161925 w 323850"/>
                <a:gd name="connsiteY5" fmla="*/ 1419225 h 2152650"/>
                <a:gd name="connsiteX6" fmla="*/ 295275 w 323850"/>
                <a:gd name="connsiteY6" fmla="*/ 628650 h 2152650"/>
                <a:gd name="connsiteX7" fmla="*/ 285750 w 323850"/>
                <a:gd name="connsiteY7" fmla="*/ 542925 h 2152650"/>
                <a:gd name="connsiteX8" fmla="*/ 276225 w 323850"/>
                <a:gd name="connsiteY8" fmla="*/ 0 h 2152650"/>
                <a:gd name="connsiteX9" fmla="*/ 167117 w 323850"/>
                <a:gd name="connsiteY9" fmla="*/ 2573 h 2152650"/>
                <a:gd name="connsiteX0" fmla="*/ 167117 w 323850"/>
                <a:gd name="connsiteY0" fmla="*/ 2573 h 2152650"/>
                <a:gd name="connsiteX1" fmla="*/ 152400 w 323850"/>
                <a:gd name="connsiteY1" fmla="*/ 647700 h 2152650"/>
                <a:gd name="connsiteX2" fmla="*/ 0 w 323850"/>
                <a:gd name="connsiteY2" fmla="*/ 1457325 h 2152650"/>
                <a:gd name="connsiteX3" fmla="*/ 180975 w 323850"/>
                <a:gd name="connsiteY3" fmla="*/ 2152650 h 2152650"/>
                <a:gd name="connsiteX4" fmla="*/ 323850 w 323850"/>
                <a:gd name="connsiteY4" fmla="*/ 2066925 h 2152650"/>
                <a:gd name="connsiteX5" fmla="*/ 161925 w 323850"/>
                <a:gd name="connsiteY5" fmla="*/ 1419225 h 2152650"/>
                <a:gd name="connsiteX6" fmla="*/ 295275 w 323850"/>
                <a:gd name="connsiteY6" fmla="*/ 628650 h 2152650"/>
                <a:gd name="connsiteX7" fmla="*/ 276225 w 323850"/>
                <a:gd name="connsiteY7" fmla="*/ 0 h 2152650"/>
                <a:gd name="connsiteX8" fmla="*/ 167117 w 323850"/>
                <a:gd name="connsiteY8" fmla="*/ 2573 h 2152650"/>
                <a:gd name="connsiteX0" fmla="*/ 167117 w 327783"/>
                <a:gd name="connsiteY0" fmla="*/ 2573 h 2152650"/>
                <a:gd name="connsiteX1" fmla="*/ 152400 w 327783"/>
                <a:gd name="connsiteY1" fmla="*/ 647700 h 2152650"/>
                <a:gd name="connsiteX2" fmla="*/ 0 w 327783"/>
                <a:gd name="connsiteY2" fmla="*/ 1457325 h 2152650"/>
                <a:gd name="connsiteX3" fmla="*/ 180975 w 327783"/>
                <a:gd name="connsiteY3" fmla="*/ 2152650 h 2152650"/>
                <a:gd name="connsiteX4" fmla="*/ 323850 w 327783"/>
                <a:gd name="connsiteY4" fmla="*/ 2066925 h 2152650"/>
                <a:gd name="connsiteX5" fmla="*/ 161925 w 327783"/>
                <a:gd name="connsiteY5" fmla="*/ 1419225 h 2152650"/>
                <a:gd name="connsiteX6" fmla="*/ 295275 w 327783"/>
                <a:gd name="connsiteY6" fmla="*/ 628650 h 2152650"/>
                <a:gd name="connsiteX7" fmla="*/ 276225 w 327783"/>
                <a:gd name="connsiteY7" fmla="*/ 0 h 2152650"/>
                <a:gd name="connsiteX8" fmla="*/ 167117 w 327783"/>
                <a:gd name="connsiteY8" fmla="*/ 2573 h 2152650"/>
                <a:gd name="connsiteX0" fmla="*/ 167117 w 349517"/>
                <a:gd name="connsiteY0" fmla="*/ 2573 h 2152650"/>
                <a:gd name="connsiteX1" fmla="*/ 152400 w 349517"/>
                <a:gd name="connsiteY1" fmla="*/ 647700 h 2152650"/>
                <a:gd name="connsiteX2" fmla="*/ 0 w 349517"/>
                <a:gd name="connsiteY2" fmla="*/ 1457325 h 2152650"/>
                <a:gd name="connsiteX3" fmla="*/ 180975 w 349517"/>
                <a:gd name="connsiteY3" fmla="*/ 2152650 h 2152650"/>
                <a:gd name="connsiteX4" fmla="*/ 323850 w 349517"/>
                <a:gd name="connsiteY4" fmla="*/ 2066925 h 2152650"/>
                <a:gd name="connsiteX5" fmla="*/ 161925 w 349517"/>
                <a:gd name="connsiteY5" fmla="*/ 1419225 h 2152650"/>
                <a:gd name="connsiteX6" fmla="*/ 295275 w 349517"/>
                <a:gd name="connsiteY6" fmla="*/ 628650 h 2152650"/>
                <a:gd name="connsiteX7" fmla="*/ 349310 w 349517"/>
                <a:gd name="connsiteY7" fmla="*/ 216050 h 2152650"/>
                <a:gd name="connsiteX8" fmla="*/ 276225 w 349517"/>
                <a:gd name="connsiteY8" fmla="*/ 0 h 2152650"/>
                <a:gd name="connsiteX9" fmla="*/ 167117 w 349517"/>
                <a:gd name="connsiteY9" fmla="*/ 2573 h 2152650"/>
                <a:gd name="connsiteX0" fmla="*/ 167117 w 349517"/>
                <a:gd name="connsiteY0" fmla="*/ 2573 h 2152650"/>
                <a:gd name="connsiteX1" fmla="*/ 152400 w 349517"/>
                <a:gd name="connsiteY1" fmla="*/ 647700 h 2152650"/>
                <a:gd name="connsiteX2" fmla="*/ 0 w 349517"/>
                <a:gd name="connsiteY2" fmla="*/ 1457325 h 2152650"/>
                <a:gd name="connsiteX3" fmla="*/ 180975 w 349517"/>
                <a:gd name="connsiteY3" fmla="*/ 2152650 h 2152650"/>
                <a:gd name="connsiteX4" fmla="*/ 323850 w 349517"/>
                <a:gd name="connsiteY4" fmla="*/ 2066925 h 2152650"/>
                <a:gd name="connsiteX5" fmla="*/ 161925 w 349517"/>
                <a:gd name="connsiteY5" fmla="*/ 1419225 h 2152650"/>
                <a:gd name="connsiteX6" fmla="*/ 295275 w 349517"/>
                <a:gd name="connsiteY6" fmla="*/ 628650 h 2152650"/>
                <a:gd name="connsiteX7" fmla="*/ 349310 w 349517"/>
                <a:gd name="connsiteY7" fmla="*/ 216050 h 2152650"/>
                <a:gd name="connsiteX8" fmla="*/ 276225 w 349517"/>
                <a:gd name="connsiteY8" fmla="*/ 0 h 2152650"/>
                <a:gd name="connsiteX9" fmla="*/ 167117 w 349517"/>
                <a:gd name="connsiteY9" fmla="*/ 2573 h 2152650"/>
                <a:gd name="connsiteX0" fmla="*/ 167117 w 349517"/>
                <a:gd name="connsiteY0" fmla="*/ 2573 h 2152650"/>
                <a:gd name="connsiteX1" fmla="*/ 152400 w 349517"/>
                <a:gd name="connsiteY1" fmla="*/ 647700 h 2152650"/>
                <a:gd name="connsiteX2" fmla="*/ 0 w 349517"/>
                <a:gd name="connsiteY2" fmla="*/ 1457325 h 2152650"/>
                <a:gd name="connsiteX3" fmla="*/ 180975 w 349517"/>
                <a:gd name="connsiteY3" fmla="*/ 2152650 h 2152650"/>
                <a:gd name="connsiteX4" fmla="*/ 323850 w 349517"/>
                <a:gd name="connsiteY4" fmla="*/ 2066925 h 2152650"/>
                <a:gd name="connsiteX5" fmla="*/ 161925 w 349517"/>
                <a:gd name="connsiteY5" fmla="*/ 1419225 h 2152650"/>
                <a:gd name="connsiteX6" fmla="*/ 295275 w 349517"/>
                <a:gd name="connsiteY6" fmla="*/ 628650 h 2152650"/>
                <a:gd name="connsiteX7" fmla="*/ 349310 w 349517"/>
                <a:gd name="connsiteY7" fmla="*/ 216050 h 2152650"/>
                <a:gd name="connsiteX8" fmla="*/ 276225 w 349517"/>
                <a:gd name="connsiteY8" fmla="*/ 0 h 2152650"/>
                <a:gd name="connsiteX9" fmla="*/ 167117 w 349517"/>
                <a:gd name="connsiteY9" fmla="*/ 2573 h 2152650"/>
                <a:gd name="connsiteX0" fmla="*/ 167117 w 349782"/>
                <a:gd name="connsiteY0" fmla="*/ 2573 h 2152650"/>
                <a:gd name="connsiteX1" fmla="*/ 152400 w 349782"/>
                <a:gd name="connsiteY1" fmla="*/ 647700 h 2152650"/>
                <a:gd name="connsiteX2" fmla="*/ 0 w 349782"/>
                <a:gd name="connsiteY2" fmla="*/ 1457325 h 2152650"/>
                <a:gd name="connsiteX3" fmla="*/ 180975 w 349782"/>
                <a:gd name="connsiteY3" fmla="*/ 2152650 h 2152650"/>
                <a:gd name="connsiteX4" fmla="*/ 323850 w 349782"/>
                <a:gd name="connsiteY4" fmla="*/ 2066925 h 2152650"/>
                <a:gd name="connsiteX5" fmla="*/ 161925 w 349782"/>
                <a:gd name="connsiteY5" fmla="*/ 1419225 h 2152650"/>
                <a:gd name="connsiteX6" fmla="*/ 295275 w 349782"/>
                <a:gd name="connsiteY6" fmla="*/ 628650 h 2152650"/>
                <a:gd name="connsiteX7" fmla="*/ 349310 w 349782"/>
                <a:gd name="connsiteY7" fmla="*/ 216050 h 2152650"/>
                <a:gd name="connsiteX8" fmla="*/ 276225 w 349782"/>
                <a:gd name="connsiteY8" fmla="*/ 0 h 2152650"/>
                <a:gd name="connsiteX9" fmla="*/ 167117 w 349782"/>
                <a:gd name="connsiteY9" fmla="*/ 2573 h 2152650"/>
                <a:gd name="connsiteX0" fmla="*/ 167117 w 349782"/>
                <a:gd name="connsiteY0" fmla="*/ 2573 h 2152650"/>
                <a:gd name="connsiteX1" fmla="*/ 152400 w 349782"/>
                <a:gd name="connsiteY1" fmla="*/ 647700 h 2152650"/>
                <a:gd name="connsiteX2" fmla="*/ 0 w 349782"/>
                <a:gd name="connsiteY2" fmla="*/ 1457325 h 2152650"/>
                <a:gd name="connsiteX3" fmla="*/ 180975 w 349782"/>
                <a:gd name="connsiteY3" fmla="*/ 2152650 h 2152650"/>
                <a:gd name="connsiteX4" fmla="*/ 323850 w 349782"/>
                <a:gd name="connsiteY4" fmla="*/ 2066925 h 2152650"/>
                <a:gd name="connsiteX5" fmla="*/ 161925 w 349782"/>
                <a:gd name="connsiteY5" fmla="*/ 1419225 h 2152650"/>
                <a:gd name="connsiteX6" fmla="*/ 295275 w 349782"/>
                <a:gd name="connsiteY6" fmla="*/ 628650 h 2152650"/>
                <a:gd name="connsiteX7" fmla="*/ 349310 w 349782"/>
                <a:gd name="connsiteY7" fmla="*/ 216050 h 2152650"/>
                <a:gd name="connsiteX8" fmla="*/ 276225 w 349782"/>
                <a:gd name="connsiteY8" fmla="*/ 0 h 2152650"/>
                <a:gd name="connsiteX9" fmla="*/ 167117 w 349782"/>
                <a:gd name="connsiteY9" fmla="*/ 2573 h 2152650"/>
                <a:gd name="connsiteX0" fmla="*/ 167117 w 349782"/>
                <a:gd name="connsiteY0" fmla="*/ 2573 h 2152650"/>
                <a:gd name="connsiteX1" fmla="*/ 152400 w 349782"/>
                <a:gd name="connsiteY1" fmla="*/ 647700 h 2152650"/>
                <a:gd name="connsiteX2" fmla="*/ 0 w 349782"/>
                <a:gd name="connsiteY2" fmla="*/ 1457325 h 2152650"/>
                <a:gd name="connsiteX3" fmla="*/ 180975 w 349782"/>
                <a:gd name="connsiteY3" fmla="*/ 2152650 h 2152650"/>
                <a:gd name="connsiteX4" fmla="*/ 323850 w 349782"/>
                <a:gd name="connsiteY4" fmla="*/ 2066925 h 2152650"/>
                <a:gd name="connsiteX5" fmla="*/ 161925 w 349782"/>
                <a:gd name="connsiteY5" fmla="*/ 1419225 h 2152650"/>
                <a:gd name="connsiteX6" fmla="*/ 295275 w 349782"/>
                <a:gd name="connsiteY6" fmla="*/ 628650 h 2152650"/>
                <a:gd name="connsiteX7" fmla="*/ 349310 w 349782"/>
                <a:gd name="connsiteY7" fmla="*/ 216050 h 2152650"/>
                <a:gd name="connsiteX8" fmla="*/ 276225 w 349782"/>
                <a:gd name="connsiteY8" fmla="*/ 0 h 2152650"/>
                <a:gd name="connsiteX9" fmla="*/ 167117 w 349782"/>
                <a:gd name="connsiteY9" fmla="*/ 2573 h 2152650"/>
                <a:gd name="connsiteX0" fmla="*/ 167117 w 349782"/>
                <a:gd name="connsiteY0" fmla="*/ 2573 h 2152650"/>
                <a:gd name="connsiteX1" fmla="*/ 152400 w 349782"/>
                <a:gd name="connsiteY1" fmla="*/ 647700 h 2152650"/>
                <a:gd name="connsiteX2" fmla="*/ 0 w 349782"/>
                <a:gd name="connsiteY2" fmla="*/ 1457325 h 2152650"/>
                <a:gd name="connsiteX3" fmla="*/ 180975 w 349782"/>
                <a:gd name="connsiteY3" fmla="*/ 2152650 h 2152650"/>
                <a:gd name="connsiteX4" fmla="*/ 323850 w 349782"/>
                <a:gd name="connsiteY4" fmla="*/ 2066925 h 2152650"/>
                <a:gd name="connsiteX5" fmla="*/ 161925 w 349782"/>
                <a:gd name="connsiteY5" fmla="*/ 1419225 h 2152650"/>
                <a:gd name="connsiteX6" fmla="*/ 295275 w 349782"/>
                <a:gd name="connsiteY6" fmla="*/ 628650 h 2152650"/>
                <a:gd name="connsiteX7" fmla="*/ 349310 w 349782"/>
                <a:gd name="connsiteY7" fmla="*/ 216050 h 2152650"/>
                <a:gd name="connsiteX8" fmla="*/ 276225 w 349782"/>
                <a:gd name="connsiteY8" fmla="*/ 0 h 2152650"/>
                <a:gd name="connsiteX9" fmla="*/ 167117 w 349782"/>
                <a:gd name="connsiteY9" fmla="*/ 2573 h 2152650"/>
                <a:gd name="connsiteX0" fmla="*/ 178793 w 361458"/>
                <a:gd name="connsiteY0" fmla="*/ 2573 h 2152650"/>
                <a:gd name="connsiteX1" fmla="*/ 164076 w 361458"/>
                <a:gd name="connsiteY1" fmla="*/ 647700 h 2152650"/>
                <a:gd name="connsiteX2" fmla="*/ 11676 w 361458"/>
                <a:gd name="connsiteY2" fmla="*/ 1457325 h 2152650"/>
                <a:gd name="connsiteX3" fmla="*/ 192651 w 361458"/>
                <a:gd name="connsiteY3" fmla="*/ 2152650 h 2152650"/>
                <a:gd name="connsiteX4" fmla="*/ 335526 w 361458"/>
                <a:gd name="connsiteY4" fmla="*/ 2066925 h 2152650"/>
                <a:gd name="connsiteX5" fmla="*/ 173601 w 361458"/>
                <a:gd name="connsiteY5" fmla="*/ 1419225 h 2152650"/>
                <a:gd name="connsiteX6" fmla="*/ 306951 w 361458"/>
                <a:gd name="connsiteY6" fmla="*/ 628650 h 2152650"/>
                <a:gd name="connsiteX7" fmla="*/ 360986 w 361458"/>
                <a:gd name="connsiteY7" fmla="*/ 216050 h 2152650"/>
                <a:gd name="connsiteX8" fmla="*/ 287901 w 361458"/>
                <a:gd name="connsiteY8" fmla="*/ 0 h 2152650"/>
                <a:gd name="connsiteX9" fmla="*/ 178793 w 361458"/>
                <a:gd name="connsiteY9" fmla="*/ 2573 h 2152650"/>
                <a:gd name="connsiteX0" fmla="*/ 178793 w 361849"/>
                <a:gd name="connsiteY0" fmla="*/ 2573 h 2152650"/>
                <a:gd name="connsiteX1" fmla="*/ 164076 w 361849"/>
                <a:gd name="connsiteY1" fmla="*/ 647700 h 2152650"/>
                <a:gd name="connsiteX2" fmla="*/ 11676 w 361849"/>
                <a:gd name="connsiteY2" fmla="*/ 1457325 h 2152650"/>
                <a:gd name="connsiteX3" fmla="*/ 192651 w 361849"/>
                <a:gd name="connsiteY3" fmla="*/ 2152650 h 2152650"/>
                <a:gd name="connsiteX4" fmla="*/ 335526 w 361849"/>
                <a:gd name="connsiteY4" fmla="*/ 2066925 h 2152650"/>
                <a:gd name="connsiteX5" fmla="*/ 173601 w 361849"/>
                <a:gd name="connsiteY5" fmla="*/ 1419225 h 2152650"/>
                <a:gd name="connsiteX6" fmla="*/ 315618 w 361849"/>
                <a:gd name="connsiteY6" fmla="*/ 654652 h 2152650"/>
                <a:gd name="connsiteX7" fmla="*/ 360986 w 361849"/>
                <a:gd name="connsiteY7" fmla="*/ 216050 h 2152650"/>
                <a:gd name="connsiteX8" fmla="*/ 287901 w 361849"/>
                <a:gd name="connsiteY8" fmla="*/ 0 h 2152650"/>
                <a:gd name="connsiteX9" fmla="*/ 178793 w 361849"/>
                <a:gd name="connsiteY9" fmla="*/ 2573 h 2152650"/>
                <a:gd name="connsiteX0" fmla="*/ 178793 w 361849"/>
                <a:gd name="connsiteY0" fmla="*/ 2573 h 2152650"/>
                <a:gd name="connsiteX1" fmla="*/ 164076 w 361849"/>
                <a:gd name="connsiteY1" fmla="*/ 647700 h 2152650"/>
                <a:gd name="connsiteX2" fmla="*/ 11676 w 361849"/>
                <a:gd name="connsiteY2" fmla="*/ 1457325 h 2152650"/>
                <a:gd name="connsiteX3" fmla="*/ 192651 w 361849"/>
                <a:gd name="connsiteY3" fmla="*/ 2152650 h 2152650"/>
                <a:gd name="connsiteX4" fmla="*/ 361528 w 361849"/>
                <a:gd name="connsiteY4" fmla="*/ 2131929 h 2152650"/>
                <a:gd name="connsiteX5" fmla="*/ 173601 w 361849"/>
                <a:gd name="connsiteY5" fmla="*/ 1419225 h 2152650"/>
                <a:gd name="connsiteX6" fmla="*/ 315618 w 361849"/>
                <a:gd name="connsiteY6" fmla="*/ 654652 h 2152650"/>
                <a:gd name="connsiteX7" fmla="*/ 360986 w 361849"/>
                <a:gd name="connsiteY7" fmla="*/ 216050 h 2152650"/>
                <a:gd name="connsiteX8" fmla="*/ 287901 w 361849"/>
                <a:gd name="connsiteY8" fmla="*/ 0 h 2152650"/>
                <a:gd name="connsiteX9" fmla="*/ 178793 w 361849"/>
                <a:gd name="connsiteY9" fmla="*/ 2573 h 2152650"/>
                <a:gd name="connsiteX0" fmla="*/ 178793 w 361528"/>
                <a:gd name="connsiteY0" fmla="*/ 2573 h 2152650"/>
                <a:gd name="connsiteX1" fmla="*/ 164076 w 361528"/>
                <a:gd name="connsiteY1" fmla="*/ 647700 h 2152650"/>
                <a:gd name="connsiteX2" fmla="*/ 11676 w 361528"/>
                <a:gd name="connsiteY2" fmla="*/ 1457325 h 2152650"/>
                <a:gd name="connsiteX3" fmla="*/ 192651 w 361528"/>
                <a:gd name="connsiteY3" fmla="*/ 2152650 h 2152650"/>
                <a:gd name="connsiteX4" fmla="*/ 361528 w 361528"/>
                <a:gd name="connsiteY4" fmla="*/ 2131929 h 2152650"/>
                <a:gd name="connsiteX5" fmla="*/ 173601 w 361528"/>
                <a:gd name="connsiteY5" fmla="*/ 1419225 h 2152650"/>
                <a:gd name="connsiteX6" fmla="*/ 315618 w 361528"/>
                <a:gd name="connsiteY6" fmla="*/ 654652 h 2152650"/>
                <a:gd name="connsiteX7" fmla="*/ 287901 w 361528"/>
                <a:gd name="connsiteY7" fmla="*/ 0 h 2152650"/>
                <a:gd name="connsiteX8" fmla="*/ 178793 w 361528"/>
                <a:gd name="connsiteY8" fmla="*/ 2573 h 2152650"/>
                <a:gd name="connsiteX0" fmla="*/ 178793 w 374776"/>
                <a:gd name="connsiteY0" fmla="*/ 2573 h 2152650"/>
                <a:gd name="connsiteX1" fmla="*/ 164076 w 374776"/>
                <a:gd name="connsiteY1" fmla="*/ 647700 h 2152650"/>
                <a:gd name="connsiteX2" fmla="*/ 11676 w 374776"/>
                <a:gd name="connsiteY2" fmla="*/ 1457325 h 2152650"/>
                <a:gd name="connsiteX3" fmla="*/ 192651 w 374776"/>
                <a:gd name="connsiteY3" fmla="*/ 2152650 h 2152650"/>
                <a:gd name="connsiteX4" fmla="*/ 361528 w 374776"/>
                <a:gd name="connsiteY4" fmla="*/ 2131929 h 2152650"/>
                <a:gd name="connsiteX5" fmla="*/ 173601 w 374776"/>
                <a:gd name="connsiteY5" fmla="*/ 1419225 h 2152650"/>
                <a:gd name="connsiteX6" fmla="*/ 315618 w 374776"/>
                <a:gd name="connsiteY6" fmla="*/ 654652 h 2152650"/>
                <a:gd name="connsiteX7" fmla="*/ 287901 w 374776"/>
                <a:gd name="connsiteY7" fmla="*/ 0 h 2152650"/>
                <a:gd name="connsiteX8" fmla="*/ 178793 w 374776"/>
                <a:gd name="connsiteY8" fmla="*/ 2573 h 2152650"/>
                <a:gd name="connsiteX0" fmla="*/ 178793 w 391181"/>
                <a:gd name="connsiteY0" fmla="*/ 2573 h 2152650"/>
                <a:gd name="connsiteX1" fmla="*/ 164076 w 391181"/>
                <a:gd name="connsiteY1" fmla="*/ 647700 h 2152650"/>
                <a:gd name="connsiteX2" fmla="*/ 11676 w 391181"/>
                <a:gd name="connsiteY2" fmla="*/ 1457325 h 2152650"/>
                <a:gd name="connsiteX3" fmla="*/ 192651 w 391181"/>
                <a:gd name="connsiteY3" fmla="*/ 2152650 h 2152650"/>
                <a:gd name="connsiteX4" fmla="*/ 361528 w 391181"/>
                <a:gd name="connsiteY4" fmla="*/ 2131929 h 2152650"/>
                <a:gd name="connsiteX5" fmla="*/ 173601 w 391181"/>
                <a:gd name="connsiteY5" fmla="*/ 1419225 h 2152650"/>
                <a:gd name="connsiteX6" fmla="*/ 315618 w 391181"/>
                <a:gd name="connsiteY6" fmla="*/ 654652 h 2152650"/>
                <a:gd name="connsiteX7" fmla="*/ 287901 w 391181"/>
                <a:gd name="connsiteY7" fmla="*/ 0 h 2152650"/>
                <a:gd name="connsiteX8" fmla="*/ 178793 w 391181"/>
                <a:gd name="connsiteY8" fmla="*/ 2573 h 2152650"/>
                <a:gd name="connsiteX0" fmla="*/ 148458 w 391181"/>
                <a:gd name="connsiteY0" fmla="*/ 15574 h 2152650"/>
                <a:gd name="connsiteX1" fmla="*/ 164076 w 391181"/>
                <a:gd name="connsiteY1" fmla="*/ 647700 h 2152650"/>
                <a:gd name="connsiteX2" fmla="*/ 11676 w 391181"/>
                <a:gd name="connsiteY2" fmla="*/ 1457325 h 2152650"/>
                <a:gd name="connsiteX3" fmla="*/ 192651 w 391181"/>
                <a:gd name="connsiteY3" fmla="*/ 2152650 h 2152650"/>
                <a:gd name="connsiteX4" fmla="*/ 361528 w 391181"/>
                <a:gd name="connsiteY4" fmla="*/ 2131929 h 2152650"/>
                <a:gd name="connsiteX5" fmla="*/ 173601 w 391181"/>
                <a:gd name="connsiteY5" fmla="*/ 1419225 h 2152650"/>
                <a:gd name="connsiteX6" fmla="*/ 315618 w 391181"/>
                <a:gd name="connsiteY6" fmla="*/ 654652 h 2152650"/>
                <a:gd name="connsiteX7" fmla="*/ 287901 w 391181"/>
                <a:gd name="connsiteY7" fmla="*/ 0 h 2152650"/>
                <a:gd name="connsiteX8" fmla="*/ 148458 w 391181"/>
                <a:gd name="connsiteY8" fmla="*/ 15574 h 2152650"/>
                <a:gd name="connsiteX0" fmla="*/ 148458 w 391181"/>
                <a:gd name="connsiteY0" fmla="*/ 15574 h 2152650"/>
                <a:gd name="connsiteX1" fmla="*/ 164076 w 391181"/>
                <a:gd name="connsiteY1" fmla="*/ 647700 h 2152650"/>
                <a:gd name="connsiteX2" fmla="*/ 11676 w 391181"/>
                <a:gd name="connsiteY2" fmla="*/ 1457325 h 2152650"/>
                <a:gd name="connsiteX3" fmla="*/ 192651 w 391181"/>
                <a:gd name="connsiteY3" fmla="*/ 2152650 h 2152650"/>
                <a:gd name="connsiteX4" fmla="*/ 361528 w 391181"/>
                <a:gd name="connsiteY4" fmla="*/ 2131929 h 2152650"/>
                <a:gd name="connsiteX5" fmla="*/ 173601 w 391181"/>
                <a:gd name="connsiteY5" fmla="*/ 1419225 h 2152650"/>
                <a:gd name="connsiteX6" fmla="*/ 315618 w 391181"/>
                <a:gd name="connsiteY6" fmla="*/ 654652 h 2152650"/>
                <a:gd name="connsiteX7" fmla="*/ 287901 w 391181"/>
                <a:gd name="connsiteY7" fmla="*/ 0 h 2152650"/>
                <a:gd name="connsiteX8" fmla="*/ 148458 w 391181"/>
                <a:gd name="connsiteY8" fmla="*/ 15574 h 2152650"/>
                <a:gd name="connsiteX0" fmla="*/ 148458 w 391181"/>
                <a:gd name="connsiteY0" fmla="*/ 15574 h 2152650"/>
                <a:gd name="connsiteX1" fmla="*/ 164076 w 391181"/>
                <a:gd name="connsiteY1" fmla="*/ 647700 h 2152650"/>
                <a:gd name="connsiteX2" fmla="*/ 11676 w 391181"/>
                <a:gd name="connsiteY2" fmla="*/ 1457325 h 2152650"/>
                <a:gd name="connsiteX3" fmla="*/ 192651 w 391181"/>
                <a:gd name="connsiteY3" fmla="*/ 2152650 h 2152650"/>
                <a:gd name="connsiteX4" fmla="*/ 361528 w 391181"/>
                <a:gd name="connsiteY4" fmla="*/ 2131929 h 2152650"/>
                <a:gd name="connsiteX5" fmla="*/ 173601 w 391181"/>
                <a:gd name="connsiteY5" fmla="*/ 1419225 h 2152650"/>
                <a:gd name="connsiteX6" fmla="*/ 315618 w 391181"/>
                <a:gd name="connsiteY6" fmla="*/ 654652 h 2152650"/>
                <a:gd name="connsiteX7" fmla="*/ 287901 w 391181"/>
                <a:gd name="connsiteY7" fmla="*/ 0 h 2152650"/>
                <a:gd name="connsiteX8" fmla="*/ 148458 w 391181"/>
                <a:gd name="connsiteY8" fmla="*/ 15574 h 2152650"/>
                <a:gd name="connsiteX0" fmla="*/ 150132 w 392855"/>
                <a:gd name="connsiteY0" fmla="*/ 15574 h 2152650"/>
                <a:gd name="connsiteX1" fmla="*/ 148416 w 392855"/>
                <a:gd name="connsiteY1" fmla="*/ 647700 h 2152650"/>
                <a:gd name="connsiteX2" fmla="*/ 13350 w 392855"/>
                <a:gd name="connsiteY2" fmla="*/ 1457325 h 2152650"/>
                <a:gd name="connsiteX3" fmla="*/ 194325 w 392855"/>
                <a:gd name="connsiteY3" fmla="*/ 2152650 h 2152650"/>
                <a:gd name="connsiteX4" fmla="*/ 363202 w 392855"/>
                <a:gd name="connsiteY4" fmla="*/ 2131929 h 2152650"/>
                <a:gd name="connsiteX5" fmla="*/ 175275 w 392855"/>
                <a:gd name="connsiteY5" fmla="*/ 1419225 h 2152650"/>
                <a:gd name="connsiteX6" fmla="*/ 317292 w 392855"/>
                <a:gd name="connsiteY6" fmla="*/ 654652 h 2152650"/>
                <a:gd name="connsiteX7" fmla="*/ 289575 w 392855"/>
                <a:gd name="connsiteY7" fmla="*/ 0 h 2152650"/>
                <a:gd name="connsiteX8" fmla="*/ 150132 w 392855"/>
                <a:gd name="connsiteY8" fmla="*/ 15574 h 2152650"/>
                <a:gd name="connsiteX0" fmla="*/ 132798 w 392855"/>
                <a:gd name="connsiteY0" fmla="*/ 11240 h 2152650"/>
                <a:gd name="connsiteX1" fmla="*/ 148416 w 392855"/>
                <a:gd name="connsiteY1" fmla="*/ 647700 h 2152650"/>
                <a:gd name="connsiteX2" fmla="*/ 13350 w 392855"/>
                <a:gd name="connsiteY2" fmla="*/ 1457325 h 2152650"/>
                <a:gd name="connsiteX3" fmla="*/ 194325 w 392855"/>
                <a:gd name="connsiteY3" fmla="*/ 2152650 h 2152650"/>
                <a:gd name="connsiteX4" fmla="*/ 363202 w 392855"/>
                <a:gd name="connsiteY4" fmla="*/ 2131929 h 2152650"/>
                <a:gd name="connsiteX5" fmla="*/ 175275 w 392855"/>
                <a:gd name="connsiteY5" fmla="*/ 1419225 h 2152650"/>
                <a:gd name="connsiteX6" fmla="*/ 317292 w 392855"/>
                <a:gd name="connsiteY6" fmla="*/ 654652 h 2152650"/>
                <a:gd name="connsiteX7" fmla="*/ 289575 w 392855"/>
                <a:gd name="connsiteY7" fmla="*/ 0 h 2152650"/>
                <a:gd name="connsiteX8" fmla="*/ 132798 w 392855"/>
                <a:gd name="connsiteY8" fmla="*/ 11240 h 2152650"/>
                <a:gd name="connsiteX0" fmla="*/ 115464 w 392855"/>
                <a:gd name="connsiteY0" fmla="*/ 0 h 2158745"/>
                <a:gd name="connsiteX1" fmla="*/ 148416 w 392855"/>
                <a:gd name="connsiteY1" fmla="*/ 653795 h 2158745"/>
                <a:gd name="connsiteX2" fmla="*/ 13350 w 392855"/>
                <a:gd name="connsiteY2" fmla="*/ 1463420 h 2158745"/>
                <a:gd name="connsiteX3" fmla="*/ 194325 w 392855"/>
                <a:gd name="connsiteY3" fmla="*/ 2158745 h 2158745"/>
                <a:gd name="connsiteX4" fmla="*/ 363202 w 392855"/>
                <a:gd name="connsiteY4" fmla="*/ 2138024 h 2158745"/>
                <a:gd name="connsiteX5" fmla="*/ 175275 w 392855"/>
                <a:gd name="connsiteY5" fmla="*/ 1425320 h 2158745"/>
                <a:gd name="connsiteX6" fmla="*/ 317292 w 392855"/>
                <a:gd name="connsiteY6" fmla="*/ 660747 h 2158745"/>
                <a:gd name="connsiteX7" fmla="*/ 289575 w 392855"/>
                <a:gd name="connsiteY7" fmla="*/ 6095 h 2158745"/>
                <a:gd name="connsiteX8" fmla="*/ 115464 w 392855"/>
                <a:gd name="connsiteY8" fmla="*/ 0 h 2158745"/>
                <a:gd name="connsiteX0" fmla="*/ 115464 w 392855"/>
                <a:gd name="connsiteY0" fmla="*/ 0 h 2158745"/>
                <a:gd name="connsiteX1" fmla="*/ 148416 w 392855"/>
                <a:gd name="connsiteY1" fmla="*/ 653795 h 2158745"/>
                <a:gd name="connsiteX2" fmla="*/ 13350 w 392855"/>
                <a:gd name="connsiteY2" fmla="*/ 1463420 h 2158745"/>
                <a:gd name="connsiteX3" fmla="*/ 194325 w 392855"/>
                <a:gd name="connsiteY3" fmla="*/ 2158745 h 2158745"/>
                <a:gd name="connsiteX4" fmla="*/ 363202 w 392855"/>
                <a:gd name="connsiteY4" fmla="*/ 2138024 h 2158745"/>
                <a:gd name="connsiteX5" fmla="*/ 175275 w 392855"/>
                <a:gd name="connsiteY5" fmla="*/ 1425320 h 2158745"/>
                <a:gd name="connsiteX6" fmla="*/ 317292 w 392855"/>
                <a:gd name="connsiteY6" fmla="*/ 660747 h 2158745"/>
                <a:gd name="connsiteX7" fmla="*/ 289575 w 392855"/>
                <a:gd name="connsiteY7" fmla="*/ 6095 h 2158745"/>
                <a:gd name="connsiteX8" fmla="*/ 115464 w 392855"/>
                <a:gd name="connsiteY8" fmla="*/ 0 h 2158745"/>
                <a:gd name="connsiteX0" fmla="*/ 115464 w 387669"/>
                <a:gd name="connsiteY0" fmla="*/ 0 h 2158745"/>
                <a:gd name="connsiteX1" fmla="*/ 148416 w 387669"/>
                <a:gd name="connsiteY1" fmla="*/ 653795 h 2158745"/>
                <a:gd name="connsiteX2" fmla="*/ 13350 w 387669"/>
                <a:gd name="connsiteY2" fmla="*/ 1463420 h 2158745"/>
                <a:gd name="connsiteX3" fmla="*/ 194325 w 387669"/>
                <a:gd name="connsiteY3" fmla="*/ 2158745 h 2158745"/>
                <a:gd name="connsiteX4" fmla="*/ 363202 w 387669"/>
                <a:gd name="connsiteY4" fmla="*/ 2138024 h 2158745"/>
                <a:gd name="connsiteX5" fmla="*/ 175275 w 387669"/>
                <a:gd name="connsiteY5" fmla="*/ 1425320 h 2158745"/>
                <a:gd name="connsiteX6" fmla="*/ 317292 w 387669"/>
                <a:gd name="connsiteY6" fmla="*/ 660747 h 2158745"/>
                <a:gd name="connsiteX7" fmla="*/ 289575 w 387669"/>
                <a:gd name="connsiteY7" fmla="*/ 6095 h 2158745"/>
                <a:gd name="connsiteX8" fmla="*/ 115464 w 387669"/>
                <a:gd name="connsiteY8" fmla="*/ 0 h 2158745"/>
                <a:gd name="connsiteX0" fmla="*/ 115464 w 387669"/>
                <a:gd name="connsiteY0" fmla="*/ 0 h 2158745"/>
                <a:gd name="connsiteX1" fmla="*/ 148416 w 387669"/>
                <a:gd name="connsiteY1" fmla="*/ 653795 h 2158745"/>
                <a:gd name="connsiteX2" fmla="*/ 13350 w 387669"/>
                <a:gd name="connsiteY2" fmla="*/ 1463420 h 2158745"/>
                <a:gd name="connsiteX3" fmla="*/ 194325 w 387669"/>
                <a:gd name="connsiteY3" fmla="*/ 2158745 h 2158745"/>
                <a:gd name="connsiteX4" fmla="*/ 363202 w 387669"/>
                <a:gd name="connsiteY4" fmla="*/ 2138024 h 2158745"/>
                <a:gd name="connsiteX5" fmla="*/ 175275 w 387669"/>
                <a:gd name="connsiteY5" fmla="*/ 1425320 h 2158745"/>
                <a:gd name="connsiteX6" fmla="*/ 317292 w 387669"/>
                <a:gd name="connsiteY6" fmla="*/ 660747 h 2158745"/>
                <a:gd name="connsiteX7" fmla="*/ 289575 w 387669"/>
                <a:gd name="connsiteY7" fmla="*/ 6095 h 2158745"/>
                <a:gd name="connsiteX8" fmla="*/ 115464 w 387669"/>
                <a:gd name="connsiteY8" fmla="*/ 0 h 2158745"/>
                <a:gd name="connsiteX0" fmla="*/ 115464 w 387669"/>
                <a:gd name="connsiteY0" fmla="*/ 0 h 2158745"/>
                <a:gd name="connsiteX1" fmla="*/ 148416 w 387669"/>
                <a:gd name="connsiteY1" fmla="*/ 653795 h 2158745"/>
                <a:gd name="connsiteX2" fmla="*/ 13350 w 387669"/>
                <a:gd name="connsiteY2" fmla="*/ 1463420 h 2158745"/>
                <a:gd name="connsiteX3" fmla="*/ 194325 w 387669"/>
                <a:gd name="connsiteY3" fmla="*/ 2158745 h 2158745"/>
                <a:gd name="connsiteX4" fmla="*/ 363202 w 387669"/>
                <a:gd name="connsiteY4" fmla="*/ 2138024 h 2158745"/>
                <a:gd name="connsiteX5" fmla="*/ 175275 w 387669"/>
                <a:gd name="connsiteY5" fmla="*/ 1425320 h 2158745"/>
                <a:gd name="connsiteX6" fmla="*/ 317292 w 387669"/>
                <a:gd name="connsiteY6" fmla="*/ 660747 h 2158745"/>
                <a:gd name="connsiteX7" fmla="*/ 289575 w 387669"/>
                <a:gd name="connsiteY7" fmla="*/ 6095 h 2158745"/>
                <a:gd name="connsiteX8" fmla="*/ 115464 w 387669"/>
                <a:gd name="connsiteY8" fmla="*/ 0 h 2158745"/>
                <a:gd name="connsiteX0" fmla="*/ 127719 w 399924"/>
                <a:gd name="connsiteY0" fmla="*/ 0 h 2158745"/>
                <a:gd name="connsiteX1" fmla="*/ 160671 w 399924"/>
                <a:gd name="connsiteY1" fmla="*/ 653795 h 2158745"/>
                <a:gd name="connsiteX2" fmla="*/ 25605 w 399924"/>
                <a:gd name="connsiteY2" fmla="*/ 1463420 h 2158745"/>
                <a:gd name="connsiteX3" fmla="*/ 206580 w 399924"/>
                <a:gd name="connsiteY3" fmla="*/ 2158745 h 2158745"/>
                <a:gd name="connsiteX4" fmla="*/ 375457 w 399924"/>
                <a:gd name="connsiteY4" fmla="*/ 2138024 h 2158745"/>
                <a:gd name="connsiteX5" fmla="*/ 187530 w 399924"/>
                <a:gd name="connsiteY5" fmla="*/ 1425320 h 2158745"/>
                <a:gd name="connsiteX6" fmla="*/ 329547 w 399924"/>
                <a:gd name="connsiteY6" fmla="*/ 660747 h 2158745"/>
                <a:gd name="connsiteX7" fmla="*/ 301830 w 399924"/>
                <a:gd name="connsiteY7" fmla="*/ 6095 h 2158745"/>
                <a:gd name="connsiteX8" fmla="*/ 127719 w 399924"/>
                <a:gd name="connsiteY8" fmla="*/ 0 h 2158745"/>
                <a:gd name="connsiteX0" fmla="*/ 127719 w 399924"/>
                <a:gd name="connsiteY0" fmla="*/ 0 h 2158745"/>
                <a:gd name="connsiteX1" fmla="*/ 160671 w 399924"/>
                <a:gd name="connsiteY1" fmla="*/ 653795 h 2158745"/>
                <a:gd name="connsiteX2" fmla="*/ 25605 w 399924"/>
                <a:gd name="connsiteY2" fmla="*/ 1463420 h 2158745"/>
                <a:gd name="connsiteX3" fmla="*/ 206580 w 399924"/>
                <a:gd name="connsiteY3" fmla="*/ 2158745 h 2158745"/>
                <a:gd name="connsiteX4" fmla="*/ 375457 w 399924"/>
                <a:gd name="connsiteY4" fmla="*/ 2138024 h 2158745"/>
                <a:gd name="connsiteX5" fmla="*/ 187530 w 399924"/>
                <a:gd name="connsiteY5" fmla="*/ 1425320 h 2158745"/>
                <a:gd name="connsiteX6" fmla="*/ 329547 w 399924"/>
                <a:gd name="connsiteY6" fmla="*/ 660747 h 2158745"/>
                <a:gd name="connsiteX7" fmla="*/ 301830 w 399924"/>
                <a:gd name="connsiteY7" fmla="*/ 6095 h 2158745"/>
                <a:gd name="connsiteX8" fmla="*/ 127719 w 399924"/>
                <a:gd name="connsiteY8" fmla="*/ 0 h 2158745"/>
                <a:gd name="connsiteX0" fmla="*/ 127719 w 399924"/>
                <a:gd name="connsiteY0" fmla="*/ 0 h 2158745"/>
                <a:gd name="connsiteX1" fmla="*/ 160671 w 399924"/>
                <a:gd name="connsiteY1" fmla="*/ 653795 h 2158745"/>
                <a:gd name="connsiteX2" fmla="*/ 25605 w 399924"/>
                <a:gd name="connsiteY2" fmla="*/ 1463420 h 2158745"/>
                <a:gd name="connsiteX3" fmla="*/ 206580 w 399924"/>
                <a:gd name="connsiteY3" fmla="*/ 2158745 h 2158745"/>
                <a:gd name="connsiteX4" fmla="*/ 375457 w 399924"/>
                <a:gd name="connsiteY4" fmla="*/ 2138024 h 2158745"/>
                <a:gd name="connsiteX5" fmla="*/ 187530 w 399924"/>
                <a:gd name="connsiteY5" fmla="*/ 1425320 h 2158745"/>
                <a:gd name="connsiteX6" fmla="*/ 329547 w 399924"/>
                <a:gd name="connsiteY6" fmla="*/ 660747 h 2158745"/>
                <a:gd name="connsiteX7" fmla="*/ 301830 w 399924"/>
                <a:gd name="connsiteY7" fmla="*/ 6095 h 2158745"/>
                <a:gd name="connsiteX8" fmla="*/ 127719 w 399924"/>
                <a:gd name="connsiteY8" fmla="*/ 0 h 2158745"/>
                <a:gd name="connsiteX0" fmla="*/ 146589 w 418794"/>
                <a:gd name="connsiteY0" fmla="*/ 0 h 2158745"/>
                <a:gd name="connsiteX1" fmla="*/ 179541 w 418794"/>
                <a:gd name="connsiteY1" fmla="*/ 653795 h 2158745"/>
                <a:gd name="connsiteX2" fmla="*/ 22807 w 418794"/>
                <a:gd name="connsiteY2" fmla="*/ 1463420 h 2158745"/>
                <a:gd name="connsiteX3" fmla="*/ 225450 w 418794"/>
                <a:gd name="connsiteY3" fmla="*/ 2158745 h 2158745"/>
                <a:gd name="connsiteX4" fmla="*/ 394327 w 418794"/>
                <a:gd name="connsiteY4" fmla="*/ 2138024 h 2158745"/>
                <a:gd name="connsiteX5" fmla="*/ 206400 w 418794"/>
                <a:gd name="connsiteY5" fmla="*/ 1425320 h 2158745"/>
                <a:gd name="connsiteX6" fmla="*/ 348417 w 418794"/>
                <a:gd name="connsiteY6" fmla="*/ 660747 h 2158745"/>
                <a:gd name="connsiteX7" fmla="*/ 320700 w 418794"/>
                <a:gd name="connsiteY7" fmla="*/ 6095 h 2158745"/>
                <a:gd name="connsiteX8" fmla="*/ 146589 w 418794"/>
                <a:gd name="connsiteY8" fmla="*/ 0 h 2158745"/>
                <a:gd name="connsiteX0" fmla="*/ 136662 w 408867"/>
                <a:gd name="connsiteY0" fmla="*/ 0 h 2158745"/>
                <a:gd name="connsiteX1" fmla="*/ 169614 w 408867"/>
                <a:gd name="connsiteY1" fmla="*/ 653795 h 2158745"/>
                <a:gd name="connsiteX2" fmla="*/ 12880 w 408867"/>
                <a:gd name="connsiteY2" fmla="*/ 1463420 h 2158745"/>
                <a:gd name="connsiteX3" fmla="*/ 215523 w 408867"/>
                <a:gd name="connsiteY3" fmla="*/ 2158745 h 2158745"/>
                <a:gd name="connsiteX4" fmla="*/ 384400 w 408867"/>
                <a:gd name="connsiteY4" fmla="*/ 2138024 h 2158745"/>
                <a:gd name="connsiteX5" fmla="*/ 196473 w 408867"/>
                <a:gd name="connsiteY5" fmla="*/ 1425320 h 2158745"/>
                <a:gd name="connsiteX6" fmla="*/ 338490 w 408867"/>
                <a:gd name="connsiteY6" fmla="*/ 660747 h 2158745"/>
                <a:gd name="connsiteX7" fmla="*/ 310773 w 408867"/>
                <a:gd name="connsiteY7" fmla="*/ 6095 h 2158745"/>
                <a:gd name="connsiteX8" fmla="*/ 136662 w 408867"/>
                <a:gd name="connsiteY8" fmla="*/ 0 h 2158745"/>
                <a:gd name="connsiteX0" fmla="*/ 136662 w 408867"/>
                <a:gd name="connsiteY0" fmla="*/ 0 h 2158745"/>
                <a:gd name="connsiteX1" fmla="*/ 169614 w 408867"/>
                <a:gd name="connsiteY1" fmla="*/ 653795 h 2158745"/>
                <a:gd name="connsiteX2" fmla="*/ 12880 w 408867"/>
                <a:gd name="connsiteY2" fmla="*/ 1463420 h 2158745"/>
                <a:gd name="connsiteX3" fmla="*/ 215523 w 408867"/>
                <a:gd name="connsiteY3" fmla="*/ 2158745 h 2158745"/>
                <a:gd name="connsiteX4" fmla="*/ 384400 w 408867"/>
                <a:gd name="connsiteY4" fmla="*/ 2138024 h 2158745"/>
                <a:gd name="connsiteX5" fmla="*/ 196473 w 408867"/>
                <a:gd name="connsiteY5" fmla="*/ 1425320 h 2158745"/>
                <a:gd name="connsiteX6" fmla="*/ 338490 w 408867"/>
                <a:gd name="connsiteY6" fmla="*/ 660747 h 2158745"/>
                <a:gd name="connsiteX7" fmla="*/ 310773 w 408867"/>
                <a:gd name="connsiteY7" fmla="*/ 6095 h 2158745"/>
                <a:gd name="connsiteX8" fmla="*/ 136662 w 408867"/>
                <a:gd name="connsiteY8" fmla="*/ 0 h 2158745"/>
                <a:gd name="connsiteX0" fmla="*/ 136662 w 408867"/>
                <a:gd name="connsiteY0" fmla="*/ 0 h 2158745"/>
                <a:gd name="connsiteX1" fmla="*/ 169614 w 408867"/>
                <a:gd name="connsiteY1" fmla="*/ 653795 h 2158745"/>
                <a:gd name="connsiteX2" fmla="*/ 12880 w 408867"/>
                <a:gd name="connsiteY2" fmla="*/ 1463420 h 2158745"/>
                <a:gd name="connsiteX3" fmla="*/ 215523 w 408867"/>
                <a:gd name="connsiteY3" fmla="*/ 2158745 h 2158745"/>
                <a:gd name="connsiteX4" fmla="*/ 384400 w 408867"/>
                <a:gd name="connsiteY4" fmla="*/ 2138024 h 2158745"/>
                <a:gd name="connsiteX5" fmla="*/ 196473 w 408867"/>
                <a:gd name="connsiteY5" fmla="*/ 1425320 h 2158745"/>
                <a:gd name="connsiteX6" fmla="*/ 338490 w 408867"/>
                <a:gd name="connsiteY6" fmla="*/ 660747 h 2158745"/>
                <a:gd name="connsiteX7" fmla="*/ 310773 w 408867"/>
                <a:gd name="connsiteY7" fmla="*/ 6095 h 2158745"/>
                <a:gd name="connsiteX8" fmla="*/ 136662 w 408867"/>
                <a:gd name="connsiteY8" fmla="*/ 0 h 2158745"/>
                <a:gd name="connsiteX0" fmla="*/ 136662 w 408867"/>
                <a:gd name="connsiteY0" fmla="*/ 0 h 2158745"/>
                <a:gd name="connsiteX1" fmla="*/ 169614 w 408867"/>
                <a:gd name="connsiteY1" fmla="*/ 653795 h 2158745"/>
                <a:gd name="connsiteX2" fmla="*/ 12880 w 408867"/>
                <a:gd name="connsiteY2" fmla="*/ 1463420 h 2158745"/>
                <a:gd name="connsiteX3" fmla="*/ 215523 w 408867"/>
                <a:gd name="connsiteY3" fmla="*/ 2158745 h 2158745"/>
                <a:gd name="connsiteX4" fmla="*/ 384400 w 408867"/>
                <a:gd name="connsiteY4" fmla="*/ 2138024 h 2158745"/>
                <a:gd name="connsiteX5" fmla="*/ 192139 w 408867"/>
                <a:gd name="connsiteY5" fmla="*/ 1442655 h 2158745"/>
                <a:gd name="connsiteX6" fmla="*/ 338490 w 408867"/>
                <a:gd name="connsiteY6" fmla="*/ 660747 h 2158745"/>
                <a:gd name="connsiteX7" fmla="*/ 310773 w 408867"/>
                <a:gd name="connsiteY7" fmla="*/ 6095 h 2158745"/>
                <a:gd name="connsiteX8" fmla="*/ 136662 w 408867"/>
                <a:gd name="connsiteY8" fmla="*/ 0 h 2158745"/>
                <a:gd name="connsiteX0" fmla="*/ 136662 w 408867"/>
                <a:gd name="connsiteY0" fmla="*/ 0 h 2158745"/>
                <a:gd name="connsiteX1" fmla="*/ 169614 w 408867"/>
                <a:gd name="connsiteY1" fmla="*/ 653795 h 2158745"/>
                <a:gd name="connsiteX2" fmla="*/ 12880 w 408867"/>
                <a:gd name="connsiteY2" fmla="*/ 1463420 h 2158745"/>
                <a:gd name="connsiteX3" fmla="*/ 215523 w 408867"/>
                <a:gd name="connsiteY3" fmla="*/ 2158745 h 2158745"/>
                <a:gd name="connsiteX4" fmla="*/ 384400 w 408867"/>
                <a:gd name="connsiteY4" fmla="*/ 2138024 h 2158745"/>
                <a:gd name="connsiteX5" fmla="*/ 183472 w 408867"/>
                <a:gd name="connsiteY5" fmla="*/ 1464323 h 2158745"/>
                <a:gd name="connsiteX6" fmla="*/ 338490 w 408867"/>
                <a:gd name="connsiteY6" fmla="*/ 660747 h 2158745"/>
                <a:gd name="connsiteX7" fmla="*/ 310773 w 408867"/>
                <a:gd name="connsiteY7" fmla="*/ 6095 h 2158745"/>
                <a:gd name="connsiteX8" fmla="*/ 136662 w 408867"/>
                <a:gd name="connsiteY8" fmla="*/ 0 h 2158745"/>
                <a:gd name="connsiteX0" fmla="*/ 136662 w 408867"/>
                <a:gd name="connsiteY0" fmla="*/ 0 h 2158745"/>
                <a:gd name="connsiteX1" fmla="*/ 169614 w 408867"/>
                <a:gd name="connsiteY1" fmla="*/ 653795 h 2158745"/>
                <a:gd name="connsiteX2" fmla="*/ 12880 w 408867"/>
                <a:gd name="connsiteY2" fmla="*/ 1463420 h 2158745"/>
                <a:gd name="connsiteX3" fmla="*/ 215523 w 408867"/>
                <a:gd name="connsiteY3" fmla="*/ 2158745 h 2158745"/>
                <a:gd name="connsiteX4" fmla="*/ 384400 w 408867"/>
                <a:gd name="connsiteY4" fmla="*/ 2138024 h 2158745"/>
                <a:gd name="connsiteX5" fmla="*/ 183472 w 408867"/>
                <a:gd name="connsiteY5" fmla="*/ 1464323 h 2158745"/>
                <a:gd name="connsiteX6" fmla="*/ 338490 w 408867"/>
                <a:gd name="connsiteY6" fmla="*/ 660747 h 2158745"/>
                <a:gd name="connsiteX7" fmla="*/ 310773 w 408867"/>
                <a:gd name="connsiteY7" fmla="*/ 6095 h 2158745"/>
                <a:gd name="connsiteX8" fmla="*/ 136662 w 408867"/>
                <a:gd name="connsiteY8" fmla="*/ 0 h 2158745"/>
                <a:gd name="connsiteX0" fmla="*/ 136662 w 388246"/>
                <a:gd name="connsiteY0" fmla="*/ 0 h 2158745"/>
                <a:gd name="connsiteX1" fmla="*/ 169614 w 388246"/>
                <a:gd name="connsiteY1" fmla="*/ 653795 h 2158745"/>
                <a:gd name="connsiteX2" fmla="*/ 12880 w 388246"/>
                <a:gd name="connsiteY2" fmla="*/ 1463420 h 2158745"/>
                <a:gd name="connsiteX3" fmla="*/ 215523 w 388246"/>
                <a:gd name="connsiteY3" fmla="*/ 2158745 h 2158745"/>
                <a:gd name="connsiteX4" fmla="*/ 384400 w 388246"/>
                <a:gd name="connsiteY4" fmla="*/ 2138024 h 2158745"/>
                <a:gd name="connsiteX5" fmla="*/ 183472 w 388246"/>
                <a:gd name="connsiteY5" fmla="*/ 1464323 h 2158745"/>
                <a:gd name="connsiteX6" fmla="*/ 338490 w 388246"/>
                <a:gd name="connsiteY6" fmla="*/ 660747 h 2158745"/>
                <a:gd name="connsiteX7" fmla="*/ 266867 w 388246"/>
                <a:gd name="connsiteY7" fmla="*/ 6095 h 2158745"/>
                <a:gd name="connsiteX8" fmla="*/ 136662 w 388246"/>
                <a:gd name="connsiteY8" fmla="*/ 0 h 2158745"/>
                <a:gd name="connsiteX0" fmla="*/ 136662 w 384400"/>
                <a:gd name="connsiteY0" fmla="*/ 0 h 2158745"/>
                <a:gd name="connsiteX1" fmla="*/ 169614 w 384400"/>
                <a:gd name="connsiteY1" fmla="*/ 653795 h 2158745"/>
                <a:gd name="connsiteX2" fmla="*/ 12880 w 384400"/>
                <a:gd name="connsiteY2" fmla="*/ 1463420 h 2158745"/>
                <a:gd name="connsiteX3" fmla="*/ 215523 w 384400"/>
                <a:gd name="connsiteY3" fmla="*/ 2158745 h 2158745"/>
                <a:gd name="connsiteX4" fmla="*/ 384400 w 384400"/>
                <a:gd name="connsiteY4" fmla="*/ 2138024 h 2158745"/>
                <a:gd name="connsiteX5" fmla="*/ 183472 w 384400"/>
                <a:gd name="connsiteY5" fmla="*/ 1464323 h 2158745"/>
                <a:gd name="connsiteX6" fmla="*/ 309219 w 384400"/>
                <a:gd name="connsiteY6" fmla="*/ 631477 h 2158745"/>
                <a:gd name="connsiteX7" fmla="*/ 266867 w 384400"/>
                <a:gd name="connsiteY7" fmla="*/ 6095 h 2158745"/>
                <a:gd name="connsiteX8" fmla="*/ 136662 w 384400"/>
                <a:gd name="connsiteY8" fmla="*/ 0 h 2158745"/>
                <a:gd name="connsiteX0" fmla="*/ 136662 w 384400"/>
                <a:gd name="connsiteY0" fmla="*/ 0 h 2158745"/>
                <a:gd name="connsiteX1" fmla="*/ 169614 w 384400"/>
                <a:gd name="connsiteY1" fmla="*/ 653795 h 2158745"/>
                <a:gd name="connsiteX2" fmla="*/ 12880 w 384400"/>
                <a:gd name="connsiteY2" fmla="*/ 1463420 h 2158745"/>
                <a:gd name="connsiteX3" fmla="*/ 215523 w 384400"/>
                <a:gd name="connsiteY3" fmla="*/ 2158745 h 2158745"/>
                <a:gd name="connsiteX4" fmla="*/ 384400 w 384400"/>
                <a:gd name="connsiteY4" fmla="*/ 2138024 h 2158745"/>
                <a:gd name="connsiteX5" fmla="*/ 139567 w 384400"/>
                <a:gd name="connsiteY5" fmla="*/ 1464322 h 2158745"/>
                <a:gd name="connsiteX6" fmla="*/ 309219 w 384400"/>
                <a:gd name="connsiteY6" fmla="*/ 631477 h 2158745"/>
                <a:gd name="connsiteX7" fmla="*/ 266867 w 384400"/>
                <a:gd name="connsiteY7" fmla="*/ 6095 h 2158745"/>
                <a:gd name="connsiteX8" fmla="*/ 136662 w 384400"/>
                <a:gd name="connsiteY8" fmla="*/ 0 h 2158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4400" h="2158745">
                  <a:moveTo>
                    <a:pt x="136662" y="0"/>
                  </a:moveTo>
                  <a:cubicBezTo>
                    <a:pt x="357106" y="423057"/>
                    <a:pt x="226524" y="447420"/>
                    <a:pt x="169614" y="653795"/>
                  </a:cubicBezTo>
                  <a:cubicBezTo>
                    <a:pt x="62476" y="928004"/>
                    <a:pt x="-35995" y="1228214"/>
                    <a:pt x="12880" y="1463420"/>
                  </a:cubicBezTo>
                  <a:cubicBezTo>
                    <a:pt x="90539" y="1695195"/>
                    <a:pt x="124862" y="1909635"/>
                    <a:pt x="215523" y="2158745"/>
                  </a:cubicBezTo>
                  <a:lnTo>
                    <a:pt x="384400" y="2138024"/>
                  </a:lnTo>
                  <a:cubicBezTo>
                    <a:pt x="291422" y="1891788"/>
                    <a:pt x="202209" y="1701890"/>
                    <a:pt x="139567" y="1464322"/>
                  </a:cubicBezTo>
                  <a:cubicBezTo>
                    <a:pt x="80011" y="1200797"/>
                    <a:pt x="191096" y="899335"/>
                    <a:pt x="309219" y="631477"/>
                  </a:cubicBezTo>
                  <a:cubicBezTo>
                    <a:pt x="380273" y="429608"/>
                    <a:pt x="419680" y="335791"/>
                    <a:pt x="266867" y="6095"/>
                  </a:cubicBezTo>
                  <a:cubicBezTo>
                    <a:pt x="208830" y="4063"/>
                    <a:pt x="194699" y="2032"/>
                    <a:pt x="1366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34" name="그룹 133">
              <a:extLst>
                <a:ext uri="{FF2B5EF4-FFF2-40B4-BE49-F238E27FC236}">
                  <a16:creationId xmlns="" xmlns:a16="http://schemas.microsoft.com/office/drawing/2014/main" id="{0816E543-38C8-4396-8A71-215D59942F48}"/>
                </a:ext>
              </a:extLst>
            </p:cNvPr>
            <p:cNvGrpSpPr/>
            <p:nvPr/>
          </p:nvGrpSpPr>
          <p:grpSpPr>
            <a:xfrm>
              <a:off x="9498806" y="3311273"/>
              <a:ext cx="1998856" cy="1963514"/>
              <a:chOff x="9498806" y="3311273"/>
              <a:chExt cx="1998856" cy="1963514"/>
            </a:xfrm>
          </p:grpSpPr>
          <p:grpSp>
            <p:nvGrpSpPr>
              <p:cNvPr id="135" name="Group 2">
                <a:extLst>
                  <a:ext uri="{FF2B5EF4-FFF2-40B4-BE49-F238E27FC236}">
                    <a16:creationId xmlns="" xmlns:a16="http://schemas.microsoft.com/office/drawing/2014/main" id="{4D719671-A031-474C-9224-112328A043DA}"/>
                  </a:ext>
                </a:extLst>
              </p:cNvPr>
              <p:cNvGrpSpPr/>
              <p:nvPr/>
            </p:nvGrpSpPr>
            <p:grpSpPr>
              <a:xfrm rot="15300000">
                <a:off x="9647135" y="4453947"/>
                <a:ext cx="672511" cy="969170"/>
                <a:chOff x="967240" y="3289369"/>
                <a:chExt cx="1100200" cy="1585520"/>
              </a:xfrm>
            </p:grpSpPr>
            <p:sp>
              <p:nvSpPr>
                <p:cNvPr id="145" name="Freeform 3">
                  <a:extLst>
                    <a:ext uri="{FF2B5EF4-FFF2-40B4-BE49-F238E27FC236}">
                      <a16:creationId xmlns="" xmlns:a16="http://schemas.microsoft.com/office/drawing/2014/main" id="{11D2CC98-0CAF-4EDF-8255-7510191668FB}"/>
                    </a:ext>
                  </a:extLst>
                </p:cNvPr>
                <p:cNvSpPr/>
                <p:nvPr/>
              </p:nvSpPr>
              <p:spPr>
                <a:xfrm>
                  <a:off x="967240" y="3289369"/>
                  <a:ext cx="552481" cy="1585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81" h="1585520">
                      <a:moveTo>
                        <a:pt x="550099" y="0"/>
                      </a:moveTo>
                      <a:lnTo>
                        <a:pt x="550454" y="236086"/>
                      </a:lnTo>
                      <a:lnTo>
                        <a:pt x="488816" y="193543"/>
                      </a:lnTo>
                      <a:lnTo>
                        <a:pt x="550466" y="244157"/>
                      </a:lnTo>
                      <a:lnTo>
                        <a:pt x="550735" y="423083"/>
                      </a:lnTo>
                      <a:lnTo>
                        <a:pt x="440807" y="347209"/>
                      </a:lnTo>
                      <a:lnTo>
                        <a:pt x="550756" y="437477"/>
                      </a:lnTo>
                      <a:lnTo>
                        <a:pt x="551026" y="616991"/>
                      </a:lnTo>
                      <a:lnTo>
                        <a:pt x="372197" y="491984"/>
                      </a:lnTo>
                      <a:lnTo>
                        <a:pt x="551056" y="637056"/>
                      </a:lnTo>
                      <a:lnTo>
                        <a:pt x="551331" y="819782"/>
                      </a:lnTo>
                      <a:lnTo>
                        <a:pt x="270832" y="619203"/>
                      </a:lnTo>
                      <a:lnTo>
                        <a:pt x="551364" y="841805"/>
                      </a:lnTo>
                      <a:lnTo>
                        <a:pt x="551613" y="1007603"/>
                      </a:lnTo>
                      <a:lnTo>
                        <a:pt x="184579" y="741931"/>
                      </a:lnTo>
                      <a:lnTo>
                        <a:pt x="551646" y="1029766"/>
                      </a:lnTo>
                      <a:lnTo>
                        <a:pt x="551910" y="1205103"/>
                      </a:lnTo>
                      <a:lnTo>
                        <a:pt x="119129" y="889458"/>
                      </a:lnTo>
                      <a:lnTo>
                        <a:pt x="551942" y="1226335"/>
                      </a:lnTo>
                      <a:lnTo>
                        <a:pt x="552201" y="1398749"/>
                      </a:lnTo>
                      <a:lnTo>
                        <a:pt x="184579" y="1132651"/>
                      </a:lnTo>
                      <a:lnTo>
                        <a:pt x="552234" y="1420947"/>
                      </a:lnTo>
                      <a:lnTo>
                        <a:pt x="552481" y="1585328"/>
                      </a:lnTo>
                      <a:cubicBezTo>
                        <a:pt x="331520" y="1590267"/>
                        <a:pt x="189138" y="1499959"/>
                        <a:pt x="103908" y="1357263"/>
                      </a:cubicBezTo>
                      <a:cubicBezTo>
                        <a:pt x="-144138" y="933499"/>
                        <a:pt x="70524" y="593019"/>
                        <a:pt x="55009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146" name="Freeform 4">
                  <a:extLst>
                    <a:ext uri="{FF2B5EF4-FFF2-40B4-BE49-F238E27FC236}">
                      <a16:creationId xmlns="" xmlns:a16="http://schemas.microsoft.com/office/drawing/2014/main" id="{949B5EF4-5681-47D9-8B6C-7D53BA9D996A}"/>
                    </a:ext>
                  </a:extLst>
                </p:cNvPr>
                <p:cNvSpPr/>
                <p:nvPr/>
              </p:nvSpPr>
              <p:spPr>
                <a:xfrm flipH="1">
                  <a:off x="1514959" y="3289369"/>
                  <a:ext cx="552481" cy="1585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81" h="1585520">
                      <a:moveTo>
                        <a:pt x="550099" y="0"/>
                      </a:moveTo>
                      <a:lnTo>
                        <a:pt x="550454" y="236086"/>
                      </a:lnTo>
                      <a:lnTo>
                        <a:pt x="488816" y="193543"/>
                      </a:lnTo>
                      <a:lnTo>
                        <a:pt x="550466" y="244157"/>
                      </a:lnTo>
                      <a:lnTo>
                        <a:pt x="550735" y="423083"/>
                      </a:lnTo>
                      <a:lnTo>
                        <a:pt x="440807" y="347209"/>
                      </a:lnTo>
                      <a:lnTo>
                        <a:pt x="550756" y="437477"/>
                      </a:lnTo>
                      <a:lnTo>
                        <a:pt x="551026" y="616991"/>
                      </a:lnTo>
                      <a:lnTo>
                        <a:pt x="372197" y="491984"/>
                      </a:lnTo>
                      <a:lnTo>
                        <a:pt x="551056" y="637056"/>
                      </a:lnTo>
                      <a:lnTo>
                        <a:pt x="551331" y="819782"/>
                      </a:lnTo>
                      <a:lnTo>
                        <a:pt x="270832" y="619203"/>
                      </a:lnTo>
                      <a:lnTo>
                        <a:pt x="551364" y="841805"/>
                      </a:lnTo>
                      <a:lnTo>
                        <a:pt x="551613" y="1007603"/>
                      </a:lnTo>
                      <a:lnTo>
                        <a:pt x="184579" y="741931"/>
                      </a:lnTo>
                      <a:lnTo>
                        <a:pt x="551646" y="1029766"/>
                      </a:lnTo>
                      <a:lnTo>
                        <a:pt x="551910" y="1205103"/>
                      </a:lnTo>
                      <a:lnTo>
                        <a:pt x="119129" y="889458"/>
                      </a:lnTo>
                      <a:lnTo>
                        <a:pt x="551942" y="1226335"/>
                      </a:lnTo>
                      <a:lnTo>
                        <a:pt x="552201" y="1398749"/>
                      </a:lnTo>
                      <a:lnTo>
                        <a:pt x="184579" y="1132651"/>
                      </a:lnTo>
                      <a:lnTo>
                        <a:pt x="552234" y="1420947"/>
                      </a:lnTo>
                      <a:lnTo>
                        <a:pt x="552481" y="1585328"/>
                      </a:lnTo>
                      <a:cubicBezTo>
                        <a:pt x="331520" y="1590267"/>
                        <a:pt x="189138" y="1499959"/>
                        <a:pt x="103908" y="1357263"/>
                      </a:cubicBezTo>
                      <a:cubicBezTo>
                        <a:pt x="-144138" y="933499"/>
                        <a:pt x="70524" y="593019"/>
                        <a:pt x="550099" y="0"/>
                      </a:cubicBezTo>
                      <a:close/>
                    </a:path>
                  </a:pathLst>
                </a:custGeom>
                <a:solidFill>
                  <a:schemeClr val="accent4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136" name="Freeform 13">
                <a:extLst>
                  <a:ext uri="{FF2B5EF4-FFF2-40B4-BE49-F238E27FC236}">
                    <a16:creationId xmlns="" xmlns:a16="http://schemas.microsoft.com/office/drawing/2014/main" id="{83452174-259F-4A50-B57F-A9B10FF542B8}"/>
                  </a:ext>
                </a:extLst>
              </p:cNvPr>
              <p:cNvSpPr/>
              <p:nvPr/>
            </p:nvSpPr>
            <p:spPr>
              <a:xfrm rot="4407011">
                <a:off x="10918637" y="3366457"/>
                <a:ext cx="290163" cy="817189"/>
              </a:xfrm>
              <a:custGeom>
                <a:avLst/>
                <a:gdLst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52201 w 552481"/>
                  <a:gd name="connsiteY19" fmla="*/ 1398749 h 1585520"/>
                  <a:gd name="connsiteX20" fmla="*/ 184579 w 552481"/>
                  <a:gd name="connsiteY20" fmla="*/ 1132651 h 1585520"/>
                  <a:gd name="connsiteX21" fmla="*/ 552234 w 552481"/>
                  <a:gd name="connsiteY21" fmla="*/ 1420947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52201 w 552481"/>
                  <a:gd name="connsiteY19" fmla="*/ 1398749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28440 w 552481"/>
                  <a:gd name="connsiteY4" fmla="*/ 395095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32877 w 552481"/>
                  <a:gd name="connsiteY3" fmla="*/ 241409 h 1585520"/>
                  <a:gd name="connsiteX4" fmla="*/ 528440 w 552481"/>
                  <a:gd name="connsiteY4" fmla="*/ 395095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534221 w 580141"/>
                  <a:gd name="connsiteY14" fmla="*/ 1044490 h 1640259"/>
                  <a:gd name="connsiteX15" fmla="*/ 184579 w 580141"/>
                  <a:gd name="connsiteY15" fmla="*/ 796670 h 1640259"/>
                  <a:gd name="connsiteX16" fmla="*/ 521700 w 580141"/>
                  <a:gd name="connsiteY16" fmla="*/ 1063971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521700 w 580141"/>
                  <a:gd name="connsiteY16" fmla="*/ 1063971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7405 w 580141"/>
                  <a:gd name="connsiteY20" fmla="*/ 1402284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69294 w 580141"/>
                  <a:gd name="connsiteY14" fmla="*/ 1003356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11048 w 580141"/>
                  <a:gd name="connsiteY5" fmla="*/ 431982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69294 w 580141"/>
                  <a:gd name="connsiteY14" fmla="*/ 1003356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2162"/>
                  <a:gd name="connsiteY0" fmla="*/ 54028 h 1639548"/>
                  <a:gd name="connsiteX1" fmla="*/ 536842 w 582162"/>
                  <a:gd name="connsiteY1" fmla="*/ 262190 h 1639548"/>
                  <a:gd name="connsiteX2" fmla="*/ 488816 w 582162"/>
                  <a:gd name="connsiteY2" fmla="*/ 247571 h 1639548"/>
                  <a:gd name="connsiteX3" fmla="*/ 532877 w 582162"/>
                  <a:gd name="connsiteY3" fmla="*/ 295437 h 1639548"/>
                  <a:gd name="connsiteX4" fmla="*/ 511048 w 582162"/>
                  <a:gd name="connsiteY4" fmla="*/ 431271 h 1639548"/>
                  <a:gd name="connsiteX5" fmla="*/ 440807 w 582162"/>
                  <a:gd name="connsiteY5" fmla="*/ 401237 h 1639548"/>
                  <a:gd name="connsiteX6" fmla="*/ 518260 w 582162"/>
                  <a:gd name="connsiteY6" fmla="*/ 473456 h 1639548"/>
                  <a:gd name="connsiteX7" fmla="*/ 498587 w 582162"/>
                  <a:gd name="connsiteY7" fmla="*/ 637602 h 1639548"/>
                  <a:gd name="connsiteX8" fmla="*/ 372197 w 582162"/>
                  <a:gd name="connsiteY8" fmla="*/ 546012 h 1639548"/>
                  <a:gd name="connsiteX9" fmla="*/ 498617 w 582162"/>
                  <a:gd name="connsiteY9" fmla="*/ 657667 h 1639548"/>
                  <a:gd name="connsiteX10" fmla="*/ 484050 w 582162"/>
                  <a:gd name="connsiteY10" fmla="*/ 820057 h 1639548"/>
                  <a:gd name="connsiteX11" fmla="*/ 270832 w 582162"/>
                  <a:gd name="connsiteY11" fmla="*/ 673231 h 1639548"/>
                  <a:gd name="connsiteX12" fmla="*/ 478917 w 582162"/>
                  <a:gd name="connsiteY12" fmla="*/ 852083 h 1639548"/>
                  <a:gd name="connsiteX13" fmla="*/ 469294 w 582162"/>
                  <a:gd name="connsiteY13" fmla="*/ 1002645 h 1639548"/>
                  <a:gd name="connsiteX14" fmla="*/ 184579 w 582162"/>
                  <a:gd name="connsiteY14" fmla="*/ 795959 h 1639548"/>
                  <a:gd name="connsiteX15" fmla="*/ 466579 w 582162"/>
                  <a:gd name="connsiteY15" fmla="*/ 1042397 h 1639548"/>
                  <a:gd name="connsiteX16" fmla="*/ 459783 w 582162"/>
                  <a:gd name="connsiteY16" fmla="*/ 1179874 h 1639548"/>
                  <a:gd name="connsiteX17" fmla="*/ 119129 w 582162"/>
                  <a:gd name="connsiteY17" fmla="*/ 943486 h 1639548"/>
                  <a:gd name="connsiteX18" fmla="*/ 467006 w 582162"/>
                  <a:gd name="connsiteY18" fmla="*/ 1228896 h 1639548"/>
                  <a:gd name="connsiteX19" fmla="*/ 480083 w 582162"/>
                  <a:gd name="connsiteY19" fmla="*/ 1383852 h 1639548"/>
                  <a:gd name="connsiteX20" fmla="*/ 184579 w 582162"/>
                  <a:gd name="connsiteY20" fmla="*/ 1186679 h 1639548"/>
                  <a:gd name="connsiteX21" fmla="*/ 480050 w 582162"/>
                  <a:gd name="connsiteY21" fmla="*/ 1411085 h 1639548"/>
                  <a:gd name="connsiteX22" fmla="*/ 552481 w 582162"/>
                  <a:gd name="connsiteY22" fmla="*/ 1639356 h 1639548"/>
                  <a:gd name="connsiteX23" fmla="*/ 103908 w 582162"/>
                  <a:gd name="connsiteY23" fmla="*/ 1411291 h 1639548"/>
                  <a:gd name="connsiteX24" fmla="*/ 550099 w 582162"/>
                  <a:gd name="connsiteY24" fmla="*/ 54028 h 1639548"/>
                  <a:gd name="connsiteX0" fmla="*/ 550099 w 582162"/>
                  <a:gd name="connsiteY0" fmla="*/ 54028 h 1639548"/>
                  <a:gd name="connsiteX1" fmla="*/ 536842 w 582162"/>
                  <a:gd name="connsiteY1" fmla="*/ 262190 h 1639548"/>
                  <a:gd name="connsiteX2" fmla="*/ 488816 w 582162"/>
                  <a:gd name="connsiteY2" fmla="*/ 247571 h 1639548"/>
                  <a:gd name="connsiteX3" fmla="*/ 532877 w 582162"/>
                  <a:gd name="connsiteY3" fmla="*/ 295437 h 1639548"/>
                  <a:gd name="connsiteX4" fmla="*/ 526021 w 582162"/>
                  <a:gd name="connsiteY4" fmla="*/ 441538 h 1639548"/>
                  <a:gd name="connsiteX5" fmla="*/ 440807 w 582162"/>
                  <a:gd name="connsiteY5" fmla="*/ 401237 h 1639548"/>
                  <a:gd name="connsiteX6" fmla="*/ 518260 w 582162"/>
                  <a:gd name="connsiteY6" fmla="*/ 473456 h 1639548"/>
                  <a:gd name="connsiteX7" fmla="*/ 498587 w 582162"/>
                  <a:gd name="connsiteY7" fmla="*/ 637602 h 1639548"/>
                  <a:gd name="connsiteX8" fmla="*/ 372197 w 582162"/>
                  <a:gd name="connsiteY8" fmla="*/ 546012 h 1639548"/>
                  <a:gd name="connsiteX9" fmla="*/ 498617 w 582162"/>
                  <a:gd name="connsiteY9" fmla="*/ 657667 h 1639548"/>
                  <a:gd name="connsiteX10" fmla="*/ 484050 w 582162"/>
                  <a:gd name="connsiteY10" fmla="*/ 820057 h 1639548"/>
                  <a:gd name="connsiteX11" fmla="*/ 270832 w 582162"/>
                  <a:gd name="connsiteY11" fmla="*/ 673231 h 1639548"/>
                  <a:gd name="connsiteX12" fmla="*/ 478917 w 582162"/>
                  <a:gd name="connsiteY12" fmla="*/ 852083 h 1639548"/>
                  <a:gd name="connsiteX13" fmla="*/ 469294 w 582162"/>
                  <a:gd name="connsiteY13" fmla="*/ 1002645 h 1639548"/>
                  <a:gd name="connsiteX14" fmla="*/ 184579 w 582162"/>
                  <a:gd name="connsiteY14" fmla="*/ 795959 h 1639548"/>
                  <a:gd name="connsiteX15" fmla="*/ 466579 w 582162"/>
                  <a:gd name="connsiteY15" fmla="*/ 1042397 h 1639548"/>
                  <a:gd name="connsiteX16" fmla="*/ 459783 w 582162"/>
                  <a:gd name="connsiteY16" fmla="*/ 1179874 h 1639548"/>
                  <a:gd name="connsiteX17" fmla="*/ 119129 w 582162"/>
                  <a:gd name="connsiteY17" fmla="*/ 943486 h 1639548"/>
                  <a:gd name="connsiteX18" fmla="*/ 467006 w 582162"/>
                  <a:gd name="connsiteY18" fmla="*/ 1228896 h 1639548"/>
                  <a:gd name="connsiteX19" fmla="*/ 480083 w 582162"/>
                  <a:gd name="connsiteY19" fmla="*/ 1383852 h 1639548"/>
                  <a:gd name="connsiteX20" fmla="*/ 184579 w 582162"/>
                  <a:gd name="connsiteY20" fmla="*/ 1186679 h 1639548"/>
                  <a:gd name="connsiteX21" fmla="*/ 480050 w 582162"/>
                  <a:gd name="connsiteY21" fmla="*/ 1411085 h 1639548"/>
                  <a:gd name="connsiteX22" fmla="*/ 552481 w 582162"/>
                  <a:gd name="connsiteY22" fmla="*/ 1639356 h 1639548"/>
                  <a:gd name="connsiteX23" fmla="*/ 103908 w 582162"/>
                  <a:gd name="connsiteY23" fmla="*/ 1411291 h 1639548"/>
                  <a:gd name="connsiteX24" fmla="*/ 550099 w 582162"/>
                  <a:gd name="connsiteY24" fmla="*/ 54028 h 1639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582162" h="1639548">
                    <a:moveTo>
                      <a:pt x="550099" y="54028"/>
                    </a:moveTo>
                    <a:cubicBezTo>
                      <a:pt x="624739" y="-134938"/>
                      <a:pt x="547056" y="229933"/>
                      <a:pt x="536842" y="262190"/>
                    </a:cubicBezTo>
                    <a:cubicBezTo>
                      <a:pt x="526628" y="294447"/>
                      <a:pt x="489477" y="242030"/>
                      <a:pt x="488816" y="247571"/>
                    </a:cubicBezTo>
                    <a:lnTo>
                      <a:pt x="532877" y="295437"/>
                    </a:lnTo>
                    <a:cubicBezTo>
                      <a:pt x="532967" y="355079"/>
                      <a:pt x="525931" y="381896"/>
                      <a:pt x="526021" y="441538"/>
                    </a:cubicBezTo>
                    <a:lnTo>
                      <a:pt x="440807" y="401237"/>
                    </a:lnTo>
                    <a:lnTo>
                      <a:pt x="518260" y="473456"/>
                    </a:lnTo>
                    <a:lnTo>
                      <a:pt x="498587" y="637602"/>
                    </a:lnTo>
                    <a:lnTo>
                      <a:pt x="372197" y="546012"/>
                    </a:lnTo>
                    <a:lnTo>
                      <a:pt x="498617" y="657667"/>
                    </a:lnTo>
                    <a:cubicBezTo>
                      <a:pt x="498709" y="718576"/>
                      <a:pt x="483958" y="759148"/>
                      <a:pt x="484050" y="820057"/>
                    </a:cubicBezTo>
                    <a:lnTo>
                      <a:pt x="270832" y="673231"/>
                    </a:lnTo>
                    <a:lnTo>
                      <a:pt x="478917" y="852083"/>
                    </a:lnTo>
                    <a:lnTo>
                      <a:pt x="469294" y="1002645"/>
                    </a:lnTo>
                    <a:lnTo>
                      <a:pt x="184579" y="795959"/>
                    </a:lnTo>
                    <a:lnTo>
                      <a:pt x="466579" y="1042397"/>
                    </a:lnTo>
                    <a:lnTo>
                      <a:pt x="459783" y="1179874"/>
                    </a:lnTo>
                    <a:lnTo>
                      <a:pt x="119129" y="943486"/>
                    </a:lnTo>
                    <a:lnTo>
                      <a:pt x="467006" y="1228896"/>
                    </a:lnTo>
                    <a:cubicBezTo>
                      <a:pt x="467092" y="1286367"/>
                      <a:pt x="479997" y="1326381"/>
                      <a:pt x="480083" y="1383852"/>
                    </a:cubicBezTo>
                    <a:lnTo>
                      <a:pt x="184579" y="1186679"/>
                    </a:lnTo>
                    <a:lnTo>
                      <a:pt x="480050" y="1411085"/>
                    </a:lnTo>
                    <a:cubicBezTo>
                      <a:pt x="480132" y="1465879"/>
                      <a:pt x="497607" y="1538525"/>
                      <a:pt x="552481" y="1639356"/>
                    </a:cubicBezTo>
                    <a:cubicBezTo>
                      <a:pt x="331520" y="1644295"/>
                      <a:pt x="189138" y="1553987"/>
                      <a:pt x="103908" y="1411291"/>
                    </a:cubicBezTo>
                    <a:cubicBezTo>
                      <a:pt x="-144138" y="987527"/>
                      <a:pt x="70524" y="647047"/>
                      <a:pt x="550099" y="54028"/>
                    </a:cubicBez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37" name="Group 15">
                <a:extLst>
                  <a:ext uri="{FF2B5EF4-FFF2-40B4-BE49-F238E27FC236}">
                    <a16:creationId xmlns="" xmlns:a16="http://schemas.microsoft.com/office/drawing/2014/main" id="{075C6C6D-04D7-4788-9628-9C477513D01B}"/>
                  </a:ext>
                </a:extLst>
              </p:cNvPr>
              <p:cNvGrpSpPr/>
              <p:nvPr/>
            </p:nvGrpSpPr>
            <p:grpSpPr>
              <a:xfrm rot="5400000">
                <a:off x="10675128" y="4128426"/>
                <a:ext cx="577045" cy="831590"/>
                <a:chOff x="967240" y="3289369"/>
                <a:chExt cx="1100200" cy="1585520"/>
              </a:xfrm>
            </p:grpSpPr>
            <p:sp>
              <p:nvSpPr>
                <p:cNvPr id="143" name="Freeform 16">
                  <a:extLst>
                    <a:ext uri="{FF2B5EF4-FFF2-40B4-BE49-F238E27FC236}">
                      <a16:creationId xmlns="" xmlns:a16="http://schemas.microsoft.com/office/drawing/2014/main" id="{112FAC0C-E497-4E7E-B821-154FF013B0E1}"/>
                    </a:ext>
                  </a:extLst>
                </p:cNvPr>
                <p:cNvSpPr/>
                <p:nvPr/>
              </p:nvSpPr>
              <p:spPr>
                <a:xfrm>
                  <a:off x="967240" y="3289369"/>
                  <a:ext cx="552481" cy="1585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81" h="1585520">
                      <a:moveTo>
                        <a:pt x="550099" y="0"/>
                      </a:moveTo>
                      <a:lnTo>
                        <a:pt x="550454" y="236086"/>
                      </a:lnTo>
                      <a:lnTo>
                        <a:pt x="488816" y="193543"/>
                      </a:lnTo>
                      <a:lnTo>
                        <a:pt x="550466" y="244157"/>
                      </a:lnTo>
                      <a:lnTo>
                        <a:pt x="550735" y="423083"/>
                      </a:lnTo>
                      <a:lnTo>
                        <a:pt x="440807" y="347209"/>
                      </a:lnTo>
                      <a:lnTo>
                        <a:pt x="550756" y="437477"/>
                      </a:lnTo>
                      <a:lnTo>
                        <a:pt x="551026" y="616991"/>
                      </a:lnTo>
                      <a:lnTo>
                        <a:pt x="372197" y="491984"/>
                      </a:lnTo>
                      <a:lnTo>
                        <a:pt x="551056" y="637056"/>
                      </a:lnTo>
                      <a:lnTo>
                        <a:pt x="551331" y="819782"/>
                      </a:lnTo>
                      <a:lnTo>
                        <a:pt x="270832" y="619203"/>
                      </a:lnTo>
                      <a:lnTo>
                        <a:pt x="551364" y="841805"/>
                      </a:lnTo>
                      <a:lnTo>
                        <a:pt x="551613" y="1007603"/>
                      </a:lnTo>
                      <a:lnTo>
                        <a:pt x="184579" y="741931"/>
                      </a:lnTo>
                      <a:lnTo>
                        <a:pt x="551646" y="1029766"/>
                      </a:lnTo>
                      <a:lnTo>
                        <a:pt x="551910" y="1205103"/>
                      </a:lnTo>
                      <a:lnTo>
                        <a:pt x="119129" y="889458"/>
                      </a:lnTo>
                      <a:lnTo>
                        <a:pt x="551942" y="1226335"/>
                      </a:lnTo>
                      <a:lnTo>
                        <a:pt x="552201" y="1398749"/>
                      </a:lnTo>
                      <a:lnTo>
                        <a:pt x="184579" y="1132651"/>
                      </a:lnTo>
                      <a:lnTo>
                        <a:pt x="552234" y="1420947"/>
                      </a:lnTo>
                      <a:lnTo>
                        <a:pt x="552481" y="1585328"/>
                      </a:lnTo>
                      <a:cubicBezTo>
                        <a:pt x="331520" y="1590267"/>
                        <a:pt x="189138" y="1499959"/>
                        <a:pt x="103908" y="1357263"/>
                      </a:cubicBezTo>
                      <a:cubicBezTo>
                        <a:pt x="-144138" y="933499"/>
                        <a:pt x="70524" y="593019"/>
                        <a:pt x="55009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144" name="Freeform 17">
                  <a:extLst>
                    <a:ext uri="{FF2B5EF4-FFF2-40B4-BE49-F238E27FC236}">
                      <a16:creationId xmlns="" xmlns:a16="http://schemas.microsoft.com/office/drawing/2014/main" id="{E57BF1FF-EC9E-4DA4-BBFC-75158677F14D}"/>
                    </a:ext>
                  </a:extLst>
                </p:cNvPr>
                <p:cNvSpPr/>
                <p:nvPr/>
              </p:nvSpPr>
              <p:spPr>
                <a:xfrm flipH="1">
                  <a:off x="1514959" y="3289369"/>
                  <a:ext cx="552481" cy="1585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81" h="1585520">
                      <a:moveTo>
                        <a:pt x="550099" y="0"/>
                      </a:moveTo>
                      <a:lnTo>
                        <a:pt x="550454" y="236086"/>
                      </a:lnTo>
                      <a:lnTo>
                        <a:pt x="488816" y="193543"/>
                      </a:lnTo>
                      <a:lnTo>
                        <a:pt x="550466" y="244157"/>
                      </a:lnTo>
                      <a:lnTo>
                        <a:pt x="550735" y="423083"/>
                      </a:lnTo>
                      <a:lnTo>
                        <a:pt x="440807" y="347209"/>
                      </a:lnTo>
                      <a:lnTo>
                        <a:pt x="550756" y="437477"/>
                      </a:lnTo>
                      <a:lnTo>
                        <a:pt x="551026" y="616991"/>
                      </a:lnTo>
                      <a:lnTo>
                        <a:pt x="372197" y="491984"/>
                      </a:lnTo>
                      <a:lnTo>
                        <a:pt x="551056" y="637056"/>
                      </a:lnTo>
                      <a:lnTo>
                        <a:pt x="551331" y="819782"/>
                      </a:lnTo>
                      <a:lnTo>
                        <a:pt x="270832" y="619203"/>
                      </a:lnTo>
                      <a:lnTo>
                        <a:pt x="551364" y="841805"/>
                      </a:lnTo>
                      <a:lnTo>
                        <a:pt x="551613" y="1007603"/>
                      </a:lnTo>
                      <a:lnTo>
                        <a:pt x="184579" y="741931"/>
                      </a:lnTo>
                      <a:lnTo>
                        <a:pt x="551646" y="1029766"/>
                      </a:lnTo>
                      <a:lnTo>
                        <a:pt x="551910" y="1205103"/>
                      </a:lnTo>
                      <a:lnTo>
                        <a:pt x="119129" y="889458"/>
                      </a:lnTo>
                      <a:lnTo>
                        <a:pt x="551942" y="1226335"/>
                      </a:lnTo>
                      <a:lnTo>
                        <a:pt x="552201" y="1398749"/>
                      </a:lnTo>
                      <a:lnTo>
                        <a:pt x="184579" y="1132651"/>
                      </a:lnTo>
                      <a:lnTo>
                        <a:pt x="552234" y="1420947"/>
                      </a:lnTo>
                      <a:lnTo>
                        <a:pt x="552481" y="1585328"/>
                      </a:lnTo>
                      <a:cubicBezTo>
                        <a:pt x="331520" y="1590267"/>
                        <a:pt x="189138" y="1499959"/>
                        <a:pt x="103908" y="1357263"/>
                      </a:cubicBezTo>
                      <a:cubicBezTo>
                        <a:pt x="-144138" y="933499"/>
                        <a:pt x="70524" y="593019"/>
                        <a:pt x="550099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138" name="Freeform 19">
                <a:extLst>
                  <a:ext uri="{FF2B5EF4-FFF2-40B4-BE49-F238E27FC236}">
                    <a16:creationId xmlns="" xmlns:a16="http://schemas.microsoft.com/office/drawing/2014/main" id="{FB911C08-8578-4D5D-A0C8-396F6EA7A2D5}"/>
                  </a:ext>
                </a:extLst>
              </p:cNvPr>
              <p:cNvSpPr/>
              <p:nvPr/>
            </p:nvSpPr>
            <p:spPr>
              <a:xfrm rot="3762166">
                <a:off x="10883440" y="4518509"/>
                <a:ext cx="321894" cy="906551"/>
              </a:xfrm>
              <a:custGeom>
                <a:avLst/>
                <a:gdLst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52201 w 552481"/>
                  <a:gd name="connsiteY19" fmla="*/ 1398749 h 1585520"/>
                  <a:gd name="connsiteX20" fmla="*/ 184579 w 552481"/>
                  <a:gd name="connsiteY20" fmla="*/ 1132651 h 1585520"/>
                  <a:gd name="connsiteX21" fmla="*/ 552234 w 552481"/>
                  <a:gd name="connsiteY21" fmla="*/ 1420947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52201 w 552481"/>
                  <a:gd name="connsiteY19" fmla="*/ 1398749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28440 w 552481"/>
                  <a:gd name="connsiteY4" fmla="*/ 395095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32877 w 552481"/>
                  <a:gd name="connsiteY3" fmla="*/ 241409 h 1585520"/>
                  <a:gd name="connsiteX4" fmla="*/ 528440 w 552481"/>
                  <a:gd name="connsiteY4" fmla="*/ 395095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534221 w 580141"/>
                  <a:gd name="connsiteY14" fmla="*/ 1044490 h 1640259"/>
                  <a:gd name="connsiteX15" fmla="*/ 184579 w 580141"/>
                  <a:gd name="connsiteY15" fmla="*/ 796670 h 1640259"/>
                  <a:gd name="connsiteX16" fmla="*/ 521700 w 580141"/>
                  <a:gd name="connsiteY16" fmla="*/ 1063971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521700 w 580141"/>
                  <a:gd name="connsiteY16" fmla="*/ 1063971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7405 w 580141"/>
                  <a:gd name="connsiteY20" fmla="*/ 1402284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69294 w 580141"/>
                  <a:gd name="connsiteY14" fmla="*/ 1003356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11048 w 580141"/>
                  <a:gd name="connsiteY5" fmla="*/ 431982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69294 w 580141"/>
                  <a:gd name="connsiteY14" fmla="*/ 1003356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2162"/>
                  <a:gd name="connsiteY0" fmla="*/ 54028 h 1639548"/>
                  <a:gd name="connsiteX1" fmla="*/ 536842 w 582162"/>
                  <a:gd name="connsiteY1" fmla="*/ 262190 h 1639548"/>
                  <a:gd name="connsiteX2" fmla="*/ 488816 w 582162"/>
                  <a:gd name="connsiteY2" fmla="*/ 247571 h 1639548"/>
                  <a:gd name="connsiteX3" fmla="*/ 532877 w 582162"/>
                  <a:gd name="connsiteY3" fmla="*/ 295437 h 1639548"/>
                  <a:gd name="connsiteX4" fmla="*/ 511048 w 582162"/>
                  <a:gd name="connsiteY4" fmla="*/ 431271 h 1639548"/>
                  <a:gd name="connsiteX5" fmla="*/ 440807 w 582162"/>
                  <a:gd name="connsiteY5" fmla="*/ 401237 h 1639548"/>
                  <a:gd name="connsiteX6" fmla="*/ 518260 w 582162"/>
                  <a:gd name="connsiteY6" fmla="*/ 473456 h 1639548"/>
                  <a:gd name="connsiteX7" fmla="*/ 498587 w 582162"/>
                  <a:gd name="connsiteY7" fmla="*/ 637602 h 1639548"/>
                  <a:gd name="connsiteX8" fmla="*/ 372197 w 582162"/>
                  <a:gd name="connsiteY8" fmla="*/ 546012 h 1639548"/>
                  <a:gd name="connsiteX9" fmla="*/ 498617 w 582162"/>
                  <a:gd name="connsiteY9" fmla="*/ 657667 h 1639548"/>
                  <a:gd name="connsiteX10" fmla="*/ 484050 w 582162"/>
                  <a:gd name="connsiteY10" fmla="*/ 820057 h 1639548"/>
                  <a:gd name="connsiteX11" fmla="*/ 270832 w 582162"/>
                  <a:gd name="connsiteY11" fmla="*/ 673231 h 1639548"/>
                  <a:gd name="connsiteX12" fmla="*/ 478917 w 582162"/>
                  <a:gd name="connsiteY12" fmla="*/ 852083 h 1639548"/>
                  <a:gd name="connsiteX13" fmla="*/ 469294 w 582162"/>
                  <a:gd name="connsiteY13" fmla="*/ 1002645 h 1639548"/>
                  <a:gd name="connsiteX14" fmla="*/ 184579 w 582162"/>
                  <a:gd name="connsiteY14" fmla="*/ 795959 h 1639548"/>
                  <a:gd name="connsiteX15" fmla="*/ 466579 w 582162"/>
                  <a:gd name="connsiteY15" fmla="*/ 1042397 h 1639548"/>
                  <a:gd name="connsiteX16" fmla="*/ 459783 w 582162"/>
                  <a:gd name="connsiteY16" fmla="*/ 1179874 h 1639548"/>
                  <a:gd name="connsiteX17" fmla="*/ 119129 w 582162"/>
                  <a:gd name="connsiteY17" fmla="*/ 943486 h 1639548"/>
                  <a:gd name="connsiteX18" fmla="*/ 467006 w 582162"/>
                  <a:gd name="connsiteY18" fmla="*/ 1228896 h 1639548"/>
                  <a:gd name="connsiteX19" fmla="*/ 480083 w 582162"/>
                  <a:gd name="connsiteY19" fmla="*/ 1383852 h 1639548"/>
                  <a:gd name="connsiteX20" fmla="*/ 184579 w 582162"/>
                  <a:gd name="connsiteY20" fmla="*/ 1186679 h 1639548"/>
                  <a:gd name="connsiteX21" fmla="*/ 480050 w 582162"/>
                  <a:gd name="connsiteY21" fmla="*/ 1411085 h 1639548"/>
                  <a:gd name="connsiteX22" fmla="*/ 552481 w 582162"/>
                  <a:gd name="connsiteY22" fmla="*/ 1639356 h 1639548"/>
                  <a:gd name="connsiteX23" fmla="*/ 103908 w 582162"/>
                  <a:gd name="connsiteY23" fmla="*/ 1411291 h 1639548"/>
                  <a:gd name="connsiteX24" fmla="*/ 550099 w 582162"/>
                  <a:gd name="connsiteY24" fmla="*/ 54028 h 1639548"/>
                  <a:gd name="connsiteX0" fmla="*/ 550099 w 582162"/>
                  <a:gd name="connsiteY0" fmla="*/ 54028 h 1639548"/>
                  <a:gd name="connsiteX1" fmla="*/ 536842 w 582162"/>
                  <a:gd name="connsiteY1" fmla="*/ 262190 h 1639548"/>
                  <a:gd name="connsiteX2" fmla="*/ 488816 w 582162"/>
                  <a:gd name="connsiteY2" fmla="*/ 247571 h 1639548"/>
                  <a:gd name="connsiteX3" fmla="*/ 532877 w 582162"/>
                  <a:gd name="connsiteY3" fmla="*/ 295437 h 1639548"/>
                  <a:gd name="connsiteX4" fmla="*/ 526021 w 582162"/>
                  <a:gd name="connsiteY4" fmla="*/ 441538 h 1639548"/>
                  <a:gd name="connsiteX5" fmla="*/ 440807 w 582162"/>
                  <a:gd name="connsiteY5" fmla="*/ 401237 h 1639548"/>
                  <a:gd name="connsiteX6" fmla="*/ 518260 w 582162"/>
                  <a:gd name="connsiteY6" fmla="*/ 473456 h 1639548"/>
                  <a:gd name="connsiteX7" fmla="*/ 498587 w 582162"/>
                  <a:gd name="connsiteY7" fmla="*/ 637602 h 1639548"/>
                  <a:gd name="connsiteX8" fmla="*/ 372197 w 582162"/>
                  <a:gd name="connsiteY8" fmla="*/ 546012 h 1639548"/>
                  <a:gd name="connsiteX9" fmla="*/ 498617 w 582162"/>
                  <a:gd name="connsiteY9" fmla="*/ 657667 h 1639548"/>
                  <a:gd name="connsiteX10" fmla="*/ 484050 w 582162"/>
                  <a:gd name="connsiteY10" fmla="*/ 820057 h 1639548"/>
                  <a:gd name="connsiteX11" fmla="*/ 270832 w 582162"/>
                  <a:gd name="connsiteY11" fmla="*/ 673231 h 1639548"/>
                  <a:gd name="connsiteX12" fmla="*/ 478917 w 582162"/>
                  <a:gd name="connsiteY12" fmla="*/ 852083 h 1639548"/>
                  <a:gd name="connsiteX13" fmla="*/ 469294 w 582162"/>
                  <a:gd name="connsiteY13" fmla="*/ 1002645 h 1639548"/>
                  <a:gd name="connsiteX14" fmla="*/ 184579 w 582162"/>
                  <a:gd name="connsiteY14" fmla="*/ 795959 h 1639548"/>
                  <a:gd name="connsiteX15" fmla="*/ 466579 w 582162"/>
                  <a:gd name="connsiteY15" fmla="*/ 1042397 h 1639548"/>
                  <a:gd name="connsiteX16" fmla="*/ 459783 w 582162"/>
                  <a:gd name="connsiteY16" fmla="*/ 1179874 h 1639548"/>
                  <a:gd name="connsiteX17" fmla="*/ 119129 w 582162"/>
                  <a:gd name="connsiteY17" fmla="*/ 943486 h 1639548"/>
                  <a:gd name="connsiteX18" fmla="*/ 467006 w 582162"/>
                  <a:gd name="connsiteY18" fmla="*/ 1228896 h 1639548"/>
                  <a:gd name="connsiteX19" fmla="*/ 480083 w 582162"/>
                  <a:gd name="connsiteY19" fmla="*/ 1383852 h 1639548"/>
                  <a:gd name="connsiteX20" fmla="*/ 184579 w 582162"/>
                  <a:gd name="connsiteY20" fmla="*/ 1186679 h 1639548"/>
                  <a:gd name="connsiteX21" fmla="*/ 480050 w 582162"/>
                  <a:gd name="connsiteY21" fmla="*/ 1411085 h 1639548"/>
                  <a:gd name="connsiteX22" fmla="*/ 552481 w 582162"/>
                  <a:gd name="connsiteY22" fmla="*/ 1639356 h 1639548"/>
                  <a:gd name="connsiteX23" fmla="*/ 103908 w 582162"/>
                  <a:gd name="connsiteY23" fmla="*/ 1411291 h 1639548"/>
                  <a:gd name="connsiteX24" fmla="*/ 550099 w 582162"/>
                  <a:gd name="connsiteY24" fmla="*/ 54028 h 1639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582162" h="1639548">
                    <a:moveTo>
                      <a:pt x="550099" y="54028"/>
                    </a:moveTo>
                    <a:cubicBezTo>
                      <a:pt x="624739" y="-134938"/>
                      <a:pt x="547056" y="229933"/>
                      <a:pt x="536842" y="262190"/>
                    </a:cubicBezTo>
                    <a:cubicBezTo>
                      <a:pt x="526628" y="294447"/>
                      <a:pt x="489477" y="242030"/>
                      <a:pt x="488816" y="247571"/>
                    </a:cubicBezTo>
                    <a:lnTo>
                      <a:pt x="532877" y="295437"/>
                    </a:lnTo>
                    <a:cubicBezTo>
                      <a:pt x="532967" y="355079"/>
                      <a:pt x="525931" y="381896"/>
                      <a:pt x="526021" y="441538"/>
                    </a:cubicBezTo>
                    <a:lnTo>
                      <a:pt x="440807" y="401237"/>
                    </a:lnTo>
                    <a:lnTo>
                      <a:pt x="518260" y="473456"/>
                    </a:lnTo>
                    <a:lnTo>
                      <a:pt x="498587" y="637602"/>
                    </a:lnTo>
                    <a:lnTo>
                      <a:pt x="372197" y="546012"/>
                    </a:lnTo>
                    <a:lnTo>
                      <a:pt x="498617" y="657667"/>
                    </a:lnTo>
                    <a:cubicBezTo>
                      <a:pt x="498709" y="718576"/>
                      <a:pt x="483958" y="759148"/>
                      <a:pt x="484050" y="820057"/>
                    </a:cubicBezTo>
                    <a:lnTo>
                      <a:pt x="270832" y="673231"/>
                    </a:lnTo>
                    <a:lnTo>
                      <a:pt x="478917" y="852083"/>
                    </a:lnTo>
                    <a:lnTo>
                      <a:pt x="469294" y="1002645"/>
                    </a:lnTo>
                    <a:lnTo>
                      <a:pt x="184579" y="795959"/>
                    </a:lnTo>
                    <a:lnTo>
                      <a:pt x="466579" y="1042397"/>
                    </a:lnTo>
                    <a:lnTo>
                      <a:pt x="459783" y="1179874"/>
                    </a:lnTo>
                    <a:lnTo>
                      <a:pt x="119129" y="943486"/>
                    </a:lnTo>
                    <a:lnTo>
                      <a:pt x="467006" y="1228896"/>
                    </a:lnTo>
                    <a:cubicBezTo>
                      <a:pt x="467092" y="1286367"/>
                      <a:pt x="479997" y="1326381"/>
                      <a:pt x="480083" y="1383852"/>
                    </a:cubicBezTo>
                    <a:lnTo>
                      <a:pt x="184579" y="1186679"/>
                    </a:lnTo>
                    <a:lnTo>
                      <a:pt x="480050" y="1411085"/>
                    </a:lnTo>
                    <a:cubicBezTo>
                      <a:pt x="480132" y="1465879"/>
                      <a:pt x="497607" y="1538525"/>
                      <a:pt x="552481" y="1639356"/>
                    </a:cubicBezTo>
                    <a:cubicBezTo>
                      <a:pt x="331520" y="1644295"/>
                      <a:pt x="189138" y="1553987"/>
                      <a:pt x="103908" y="1411291"/>
                    </a:cubicBezTo>
                    <a:cubicBezTo>
                      <a:pt x="-144138" y="987527"/>
                      <a:pt x="70524" y="647047"/>
                      <a:pt x="550099" y="54028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39" name="Freeform 20">
                <a:extLst>
                  <a:ext uri="{FF2B5EF4-FFF2-40B4-BE49-F238E27FC236}">
                    <a16:creationId xmlns="" xmlns:a16="http://schemas.microsoft.com/office/drawing/2014/main" id="{FA9143D8-5EBC-4E03-95AD-0F80D4377D78}"/>
                  </a:ext>
                </a:extLst>
              </p:cNvPr>
              <p:cNvSpPr/>
              <p:nvPr/>
            </p:nvSpPr>
            <p:spPr>
              <a:xfrm rot="6040617" flipV="1">
                <a:off x="9893194" y="3712846"/>
                <a:ext cx="344847" cy="971195"/>
              </a:xfrm>
              <a:custGeom>
                <a:avLst/>
                <a:gdLst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52201 w 552481"/>
                  <a:gd name="connsiteY19" fmla="*/ 1398749 h 1585520"/>
                  <a:gd name="connsiteX20" fmla="*/ 184579 w 552481"/>
                  <a:gd name="connsiteY20" fmla="*/ 1132651 h 1585520"/>
                  <a:gd name="connsiteX21" fmla="*/ 552234 w 552481"/>
                  <a:gd name="connsiteY21" fmla="*/ 1420947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52201 w 552481"/>
                  <a:gd name="connsiteY19" fmla="*/ 1398749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28440 w 552481"/>
                  <a:gd name="connsiteY4" fmla="*/ 395095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32877 w 552481"/>
                  <a:gd name="connsiteY3" fmla="*/ 241409 h 1585520"/>
                  <a:gd name="connsiteX4" fmla="*/ 528440 w 552481"/>
                  <a:gd name="connsiteY4" fmla="*/ 395095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534221 w 580141"/>
                  <a:gd name="connsiteY14" fmla="*/ 1044490 h 1640259"/>
                  <a:gd name="connsiteX15" fmla="*/ 184579 w 580141"/>
                  <a:gd name="connsiteY15" fmla="*/ 796670 h 1640259"/>
                  <a:gd name="connsiteX16" fmla="*/ 521700 w 580141"/>
                  <a:gd name="connsiteY16" fmla="*/ 1063971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521700 w 580141"/>
                  <a:gd name="connsiteY16" fmla="*/ 1063971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7405 w 580141"/>
                  <a:gd name="connsiteY20" fmla="*/ 1402284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69294 w 580141"/>
                  <a:gd name="connsiteY14" fmla="*/ 1003356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11048 w 580141"/>
                  <a:gd name="connsiteY5" fmla="*/ 431982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69294 w 580141"/>
                  <a:gd name="connsiteY14" fmla="*/ 1003356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2162"/>
                  <a:gd name="connsiteY0" fmla="*/ 54028 h 1639548"/>
                  <a:gd name="connsiteX1" fmla="*/ 536842 w 582162"/>
                  <a:gd name="connsiteY1" fmla="*/ 262190 h 1639548"/>
                  <a:gd name="connsiteX2" fmla="*/ 488816 w 582162"/>
                  <a:gd name="connsiteY2" fmla="*/ 247571 h 1639548"/>
                  <a:gd name="connsiteX3" fmla="*/ 532877 w 582162"/>
                  <a:gd name="connsiteY3" fmla="*/ 295437 h 1639548"/>
                  <a:gd name="connsiteX4" fmla="*/ 511048 w 582162"/>
                  <a:gd name="connsiteY4" fmla="*/ 431271 h 1639548"/>
                  <a:gd name="connsiteX5" fmla="*/ 440807 w 582162"/>
                  <a:gd name="connsiteY5" fmla="*/ 401237 h 1639548"/>
                  <a:gd name="connsiteX6" fmla="*/ 518260 w 582162"/>
                  <a:gd name="connsiteY6" fmla="*/ 473456 h 1639548"/>
                  <a:gd name="connsiteX7" fmla="*/ 498587 w 582162"/>
                  <a:gd name="connsiteY7" fmla="*/ 637602 h 1639548"/>
                  <a:gd name="connsiteX8" fmla="*/ 372197 w 582162"/>
                  <a:gd name="connsiteY8" fmla="*/ 546012 h 1639548"/>
                  <a:gd name="connsiteX9" fmla="*/ 498617 w 582162"/>
                  <a:gd name="connsiteY9" fmla="*/ 657667 h 1639548"/>
                  <a:gd name="connsiteX10" fmla="*/ 484050 w 582162"/>
                  <a:gd name="connsiteY10" fmla="*/ 820057 h 1639548"/>
                  <a:gd name="connsiteX11" fmla="*/ 270832 w 582162"/>
                  <a:gd name="connsiteY11" fmla="*/ 673231 h 1639548"/>
                  <a:gd name="connsiteX12" fmla="*/ 478917 w 582162"/>
                  <a:gd name="connsiteY12" fmla="*/ 852083 h 1639548"/>
                  <a:gd name="connsiteX13" fmla="*/ 469294 w 582162"/>
                  <a:gd name="connsiteY13" fmla="*/ 1002645 h 1639548"/>
                  <a:gd name="connsiteX14" fmla="*/ 184579 w 582162"/>
                  <a:gd name="connsiteY14" fmla="*/ 795959 h 1639548"/>
                  <a:gd name="connsiteX15" fmla="*/ 466579 w 582162"/>
                  <a:gd name="connsiteY15" fmla="*/ 1042397 h 1639548"/>
                  <a:gd name="connsiteX16" fmla="*/ 459783 w 582162"/>
                  <a:gd name="connsiteY16" fmla="*/ 1179874 h 1639548"/>
                  <a:gd name="connsiteX17" fmla="*/ 119129 w 582162"/>
                  <a:gd name="connsiteY17" fmla="*/ 943486 h 1639548"/>
                  <a:gd name="connsiteX18" fmla="*/ 467006 w 582162"/>
                  <a:gd name="connsiteY18" fmla="*/ 1228896 h 1639548"/>
                  <a:gd name="connsiteX19" fmla="*/ 480083 w 582162"/>
                  <a:gd name="connsiteY19" fmla="*/ 1383852 h 1639548"/>
                  <a:gd name="connsiteX20" fmla="*/ 184579 w 582162"/>
                  <a:gd name="connsiteY20" fmla="*/ 1186679 h 1639548"/>
                  <a:gd name="connsiteX21" fmla="*/ 480050 w 582162"/>
                  <a:gd name="connsiteY21" fmla="*/ 1411085 h 1639548"/>
                  <a:gd name="connsiteX22" fmla="*/ 552481 w 582162"/>
                  <a:gd name="connsiteY22" fmla="*/ 1639356 h 1639548"/>
                  <a:gd name="connsiteX23" fmla="*/ 103908 w 582162"/>
                  <a:gd name="connsiteY23" fmla="*/ 1411291 h 1639548"/>
                  <a:gd name="connsiteX24" fmla="*/ 550099 w 582162"/>
                  <a:gd name="connsiteY24" fmla="*/ 54028 h 1639548"/>
                  <a:gd name="connsiteX0" fmla="*/ 550099 w 582162"/>
                  <a:gd name="connsiteY0" fmla="*/ 54028 h 1639548"/>
                  <a:gd name="connsiteX1" fmla="*/ 536842 w 582162"/>
                  <a:gd name="connsiteY1" fmla="*/ 262190 h 1639548"/>
                  <a:gd name="connsiteX2" fmla="*/ 488816 w 582162"/>
                  <a:gd name="connsiteY2" fmla="*/ 247571 h 1639548"/>
                  <a:gd name="connsiteX3" fmla="*/ 532877 w 582162"/>
                  <a:gd name="connsiteY3" fmla="*/ 295437 h 1639548"/>
                  <a:gd name="connsiteX4" fmla="*/ 526021 w 582162"/>
                  <a:gd name="connsiteY4" fmla="*/ 441538 h 1639548"/>
                  <a:gd name="connsiteX5" fmla="*/ 440807 w 582162"/>
                  <a:gd name="connsiteY5" fmla="*/ 401237 h 1639548"/>
                  <a:gd name="connsiteX6" fmla="*/ 518260 w 582162"/>
                  <a:gd name="connsiteY6" fmla="*/ 473456 h 1639548"/>
                  <a:gd name="connsiteX7" fmla="*/ 498587 w 582162"/>
                  <a:gd name="connsiteY7" fmla="*/ 637602 h 1639548"/>
                  <a:gd name="connsiteX8" fmla="*/ 372197 w 582162"/>
                  <a:gd name="connsiteY8" fmla="*/ 546012 h 1639548"/>
                  <a:gd name="connsiteX9" fmla="*/ 498617 w 582162"/>
                  <a:gd name="connsiteY9" fmla="*/ 657667 h 1639548"/>
                  <a:gd name="connsiteX10" fmla="*/ 484050 w 582162"/>
                  <a:gd name="connsiteY10" fmla="*/ 820057 h 1639548"/>
                  <a:gd name="connsiteX11" fmla="*/ 270832 w 582162"/>
                  <a:gd name="connsiteY11" fmla="*/ 673231 h 1639548"/>
                  <a:gd name="connsiteX12" fmla="*/ 478917 w 582162"/>
                  <a:gd name="connsiteY12" fmla="*/ 852083 h 1639548"/>
                  <a:gd name="connsiteX13" fmla="*/ 469294 w 582162"/>
                  <a:gd name="connsiteY13" fmla="*/ 1002645 h 1639548"/>
                  <a:gd name="connsiteX14" fmla="*/ 184579 w 582162"/>
                  <a:gd name="connsiteY14" fmla="*/ 795959 h 1639548"/>
                  <a:gd name="connsiteX15" fmla="*/ 466579 w 582162"/>
                  <a:gd name="connsiteY15" fmla="*/ 1042397 h 1639548"/>
                  <a:gd name="connsiteX16" fmla="*/ 459783 w 582162"/>
                  <a:gd name="connsiteY16" fmla="*/ 1179874 h 1639548"/>
                  <a:gd name="connsiteX17" fmla="*/ 119129 w 582162"/>
                  <a:gd name="connsiteY17" fmla="*/ 943486 h 1639548"/>
                  <a:gd name="connsiteX18" fmla="*/ 467006 w 582162"/>
                  <a:gd name="connsiteY18" fmla="*/ 1228896 h 1639548"/>
                  <a:gd name="connsiteX19" fmla="*/ 480083 w 582162"/>
                  <a:gd name="connsiteY19" fmla="*/ 1383852 h 1639548"/>
                  <a:gd name="connsiteX20" fmla="*/ 184579 w 582162"/>
                  <a:gd name="connsiteY20" fmla="*/ 1186679 h 1639548"/>
                  <a:gd name="connsiteX21" fmla="*/ 480050 w 582162"/>
                  <a:gd name="connsiteY21" fmla="*/ 1411085 h 1639548"/>
                  <a:gd name="connsiteX22" fmla="*/ 552481 w 582162"/>
                  <a:gd name="connsiteY22" fmla="*/ 1639356 h 1639548"/>
                  <a:gd name="connsiteX23" fmla="*/ 103908 w 582162"/>
                  <a:gd name="connsiteY23" fmla="*/ 1411291 h 1639548"/>
                  <a:gd name="connsiteX24" fmla="*/ 550099 w 582162"/>
                  <a:gd name="connsiteY24" fmla="*/ 54028 h 1639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582162" h="1639548">
                    <a:moveTo>
                      <a:pt x="550099" y="54028"/>
                    </a:moveTo>
                    <a:cubicBezTo>
                      <a:pt x="624739" y="-134938"/>
                      <a:pt x="547056" y="229933"/>
                      <a:pt x="536842" y="262190"/>
                    </a:cubicBezTo>
                    <a:cubicBezTo>
                      <a:pt x="526628" y="294447"/>
                      <a:pt x="489477" y="242030"/>
                      <a:pt x="488816" y="247571"/>
                    </a:cubicBezTo>
                    <a:lnTo>
                      <a:pt x="532877" y="295437"/>
                    </a:lnTo>
                    <a:cubicBezTo>
                      <a:pt x="532967" y="355079"/>
                      <a:pt x="525931" y="381896"/>
                      <a:pt x="526021" y="441538"/>
                    </a:cubicBezTo>
                    <a:lnTo>
                      <a:pt x="440807" y="401237"/>
                    </a:lnTo>
                    <a:lnTo>
                      <a:pt x="518260" y="473456"/>
                    </a:lnTo>
                    <a:lnTo>
                      <a:pt x="498587" y="637602"/>
                    </a:lnTo>
                    <a:lnTo>
                      <a:pt x="372197" y="546012"/>
                    </a:lnTo>
                    <a:lnTo>
                      <a:pt x="498617" y="657667"/>
                    </a:lnTo>
                    <a:cubicBezTo>
                      <a:pt x="498709" y="718576"/>
                      <a:pt x="483958" y="759148"/>
                      <a:pt x="484050" y="820057"/>
                    </a:cubicBezTo>
                    <a:lnTo>
                      <a:pt x="270832" y="673231"/>
                    </a:lnTo>
                    <a:lnTo>
                      <a:pt x="478917" y="852083"/>
                    </a:lnTo>
                    <a:lnTo>
                      <a:pt x="469294" y="1002645"/>
                    </a:lnTo>
                    <a:lnTo>
                      <a:pt x="184579" y="795959"/>
                    </a:lnTo>
                    <a:lnTo>
                      <a:pt x="466579" y="1042397"/>
                    </a:lnTo>
                    <a:lnTo>
                      <a:pt x="459783" y="1179874"/>
                    </a:lnTo>
                    <a:lnTo>
                      <a:pt x="119129" y="943486"/>
                    </a:lnTo>
                    <a:lnTo>
                      <a:pt x="467006" y="1228896"/>
                    </a:lnTo>
                    <a:cubicBezTo>
                      <a:pt x="467092" y="1286367"/>
                      <a:pt x="479997" y="1326381"/>
                      <a:pt x="480083" y="1383852"/>
                    </a:cubicBezTo>
                    <a:lnTo>
                      <a:pt x="184579" y="1186679"/>
                    </a:lnTo>
                    <a:lnTo>
                      <a:pt x="480050" y="1411085"/>
                    </a:lnTo>
                    <a:cubicBezTo>
                      <a:pt x="480132" y="1465879"/>
                      <a:pt x="497607" y="1538525"/>
                      <a:pt x="552481" y="1639356"/>
                    </a:cubicBezTo>
                    <a:cubicBezTo>
                      <a:pt x="331520" y="1644295"/>
                      <a:pt x="189138" y="1553987"/>
                      <a:pt x="103908" y="1411291"/>
                    </a:cubicBezTo>
                    <a:cubicBezTo>
                      <a:pt x="-144138" y="987527"/>
                      <a:pt x="70524" y="647047"/>
                      <a:pt x="550099" y="54028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40" name="Group 15">
                <a:extLst>
                  <a:ext uri="{FF2B5EF4-FFF2-40B4-BE49-F238E27FC236}">
                    <a16:creationId xmlns="" xmlns:a16="http://schemas.microsoft.com/office/drawing/2014/main" id="{236A3216-8942-488D-9F11-CC87DF29E9C8}"/>
                  </a:ext>
                </a:extLst>
              </p:cNvPr>
              <p:cNvGrpSpPr/>
              <p:nvPr/>
            </p:nvGrpSpPr>
            <p:grpSpPr>
              <a:xfrm rot="18284720">
                <a:off x="10094144" y="3209875"/>
                <a:ext cx="459730" cy="662525"/>
                <a:chOff x="967240" y="3289369"/>
                <a:chExt cx="1100200" cy="1585520"/>
              </a:xfrm>
            </p:grpSpPr>
            <p:sp>
              <p:nvSpPr>
                <p:cNvPr id="141" name="Freeform 16">
                  <a:extLst>
                    <a:ext uri="{FF2B5EF4-FFF2-40B4-BE49-F238E27FC236}">
                      <a16:creationId xmlns="" xmlns:a16="http://schemas.microsoft.com/office/drawing/2014/main" id="{1BB8B4BB-3DEC-4E6C-B4D7-6D39582A834E}"/>
                    </a:ext>
                  </a:extLst>
                </p:cNvPr>
                <p:cNvSpPr/>
                <p:nvPr/>
              </p:nvSpPr>
              <p:spPr>
                <a:xfrm>
                  <a:off x="967240" y="3289369"/>
                  <a:ext cx="552481" cy="1585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81" h="1585520">
                      <a:moveTo>
                        <a:pt x="550099" y="0"/>
                      </a:moveTo>
                      <a:lnTo>
                        <a:pt x="550454" y="236086"/>
                      </a:lnTo>
                      <a:lnTo>
                        <a:pt x="488816" y="193543"/>
                      </a:lnTo>
                      <a:lnTo>
                        <a:pt x="550466" y="244157"/>
                      </a:lnTo>
                      <a:lnTo>
                        <a:pt x="550735" y="423083"/>
                      </a:lnTo>
                      <a:lnTo>
                        <a:pt x="440807" y="347209"/>
                      </a:lnTo>
                      <a:lnTo>
                        <a:pt x="550756" y="437477"/>
                      </a:lnTo>
                      <a:lnTo>
                        <a:pt x="551026" y="616991"/>
                      </a:lnTo>
                      <a:lnTo>
                        <a:pt x="372197" y="491984"/>
                      </a:lnTo>
                      <a:lnTo>
                        <a:pt x="551056" y="637056"/>
                      </a:lnTo>
                      <a:lnTo>
                        <a:pt x="551331" y="819782"/>
                      </a:lnTo>
                      <a:lnTo>
                        <a:pt x="270832" y="619203"/>
                      </a:lnTo>
                      <a:lnTo>
                        <a:pt x="551364" y="841805"/>
                      </a:lnTo>
                      <a:lnTo>
                        <a:pt x="551613" y="1007603"/>
                      </a:lnTo>
                      <a:lnTo>
                        <a:pt x="184579" y="741931"/>
                      </a:lnTo>
                      <a:lnTo>
                        <a:pt x="551646" y="1029766"/>
                      </a:lnTo>
                      <a:lnTo>
                        <a:pt x="551910" y="1205103"/>
                      </a:lnTo>
                      <a:lnTo>
                        <a:pt x="119129" y="889458"/>
                      </a:lnTo>
                      <a:lnTo>
                        <a:pt x="551942" y="1226335"/>
                      </a:lnTo>
                      <a:lnTo>
                        <a:pt x="552201" y="1398749"/>
                      </a:lnTo>
                      <a:lnTo>
                        <a:pt x="184579" y="1132651"/>
                      </a:lnTo>
                      <a:lnTo>
                        <a:pt x="552234" y="1420947"/>
                      </a:lnTo>
                      <a:lnTo>
                        <a:pt x="552481" y="1585328"/>
                      </a:lnTo>
                      <a:cubicBezTo>
                        <a:pt x="331520" y="1590267"/>
                        <a:pt x="189138" y="1499959"/>
                        <a:pt x="103908" y="1357263"/>
                      </a:cubicBezTo>
                      <a:cubicBezTo>
                        <a:pt x="-144138" y="933499"/>
                        <a:pt x="70524" y="593019"/>
                        <a:pt x="55009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142" name="Freeform 17">
                  <a:extLst>
                    <a:ext uri="{FF2B5EF4-FFF2-40B4-BE49-F238E27FC236}">
                      <a16:creationId xmlns="" xmlns:a16="http://schemas.microsoft.com/office/drawing/2014/main" id="{78B72D26-4EC9-447F-9982-7CCBDF3E16CC}"/>
                    </a:ext>
                  </a:extLst>
                </p:cNvPr>
                <p:cNvSpPr/>
                <p:nvPr/>
              </p:nvSpPr>
              <p:spPr>
                <a:xfrm flipH="1">
                  <a:off x="1514959" y="3289369"/>
                  <a:ext cx="552481" cy="1585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81" h="1585520">
                      <a:moveTo>
                        <a:pt x="550099" y="0"/>
                      </a:moveTo>
                      <a:lnTo>
                        <a:pt x="550454" y="236086"/>
                      </a:lnTo>
                      <a:lnTo>
                        <a:pt x="488816" y="193543"/>
                      </a:lnTo>
                      <a:lnTo>
                        <a:pt x="550466" y="244157"/>
                      </a:lnTo>
                      <a:lnTo>
                        <a:pt x="550735" y="423083"/>
                      </a:lnTo>
                      <a:lnTo>
                        <a:pt x="440807" y="347209"/>
                      </a:lnTo>
                      <a:lnTo>
                        <a:pt x="550756" y="437477"/>
                      </a:lnTo>
                      <a:lnTo>
                        <a:pt x="551026" y="616991"/>
                      </a:lnTo>
                      <a:lnTo>
                        <a:pt x="372197" y="491984"/>
                      </a:lnTo>
                      <a:lnTo>
                        <a:pt x="551056" y="637056"/>
                      </a:lnTo>
                      <a:lnTo>
                        <a:pt x="551331" y="819782"/>
                      </a:lnTo>
                      <a:lnTo>
                        <a:pt x="270832" y="619203"/>
                      </a:lnTo>
                      <a:lnTo>
                        <a:pt x="551364" y="841805"/>
                      </a:lnTo>
                      <a:lnTo>
                        <a:pt x="551613" y="1007603"/>
                      </a:lnTo>
                      <a:lnTo>
                        <a:pt x="184579" y="741931"/>
                      </a:lnTo>
                      <a:lnTo>
                        <a:pt x="551646" y="1029766"/>
                      </a:lnTo>
                      <a:lnTo>
                        <a:pt x="551910" y="1205103"/>
                      </a:lnTo>
                      <a:lnTo>
                        <a:pt x="119129" y="889458"/>
                      </a:lnTo>
                      <a:lnTo>
                        <a:pt x="551942" y="1226335"/>
                      </a:lnTo>
                      <a:lnTo>
                        <a:pt x="552201" y="1398749"/>
                      </a:lnTo>
                      <a:lnTo>
                        <a:pt x="184579" y="1132651"/>
                      </a:lnTo>
                      <a:lnTo>
                        <a:pt x="552234" y="1420947"/>
                      </a:lnTo>
                      <a:lnTo>
                        <a:pt x="552481" y="1585328"/>
                      </a:lnTo>
                      <a:cubicBezTo>
                        <a:pt x="331520" y="1590267"/>
                        <a:pt x="189138" y="1499959"/>
                        <a:pt x="103908" y="1357263"/>
                      </a:cubicBezTo>
                      <a:cubicBezTo>
                        <a:pt x="-144138" y="933499"/>
                        <a:pt x="70524" y="593019"/>
                        <a:pt x="550099" y="0"/>
                      </a:cubicBezTo>
                      <a:close/>
                    </a:path>
                  </a:pathLst>
                </a:custGeom>
                <a:solidFill>
                  <a:schemeClr val="accent4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</p:grpSp>
      </p:grpSp>
      <p:grpSp>
        <p:nvGrpSpPr>
          <p:cNvPr id="152" name="그룹 151">
            <a:extLst>
              <a:ext uri="{FF2B5EF4-FFF2-40B4-BE49-F238E27FC236}">
                <a16:creationId xmlns="" xmlns:a16="http://schemas.microsoft.com/office/drawing/2014/main" id="{9E303E90-B1CE-4E5B-BEE5-A7462285AE19}"/>
              </a:ext>
            </a:extLst>
          </p:cNvPr>
          <p:cNvGrpSpPr/>
          <p:nvPr/>
        </p:nvGrpSpPr>
        <p:grpSpPr>
          <a:xfrm rot="2232085" flipH="1">
            <a:off x="2394573" y="3385550"/>
            <a:ext cx="443662" cy="456263"/>
            <a:chOff x="9498806" y="3311273"/>
            <a:chExt cx="1998856" cy="2055624"/>
          </a:xfrm>
        </p:grpSpPr>
        <p:sp>
          <p:nvSpPr>
            <p:cNvPr id="153" name="Freeform 9">
              <a:extLst>
                <a:ext uri="{FF2B5EF4-FFF2-40B4-BE49-F238E27FC236}">
                  <a16:creationId xmlns="" xmlns:a16="http://schemas.microsoft.com/office/drawing/2014/main" id="{E76E80E7-8A0C-4EC8-B3F0-2AD0F10F9824}"/>
                </a:ext>
              </a:extLst>
            </p:cNvPr>
            <p:cNvSpPr/>
            <p:nvPr/>
          </p:nvSpPr>
          <p:spPr>
            <a:xfrm>
              <a:off x="10435912" y="3742328"/>
              <a:ext cx="289282" cy="1624569"/>
            </a:xfrm>
            <a:custGeom>
              <a:avLst/>
              <a:gdLst>
                <a:gd name="connsiteX0" fmla="*/ 171450 w 323850"/>
                <a:gd name="connsiteY0" fmla="*/ 28575 h 2152650"/>
                <a:gd name="connsiteX1" fmla="*/ 152400 w 323850"/>
                <a:gd name="connsiteY1" fmla="*/ 647700 h 2152650"/>
                <a:gd name="connsiteX2" fmla="*/ 0 w 323850"/>
                <a:gd name="connsiteY2" fmla="*/ 1457325 h 2152650"/>
                <a:gd name="connsiteX3" fmla="*/ 180975 w 323850"/>
                <a:gd name="connsiteY3" fmla="*/ 2152650 h 2152650"/>
                <a:gd name="connsiteX4" fmla="*/ 323850 w 323850"/>
                <a:gd name="connsiteY4" fmla="*/ 2066925 h 2152650"/>
                <a:gd name="connsiteX5" fmla="*/ 161925 w 323850"/>
                <a:gd name="connsiteY5" fmla="*/ 1419225 h 2152650"/>
                <a:gd name="connsiteX6" fmla="*/ 295275 w 323850"/>
                <a:gd name="connsiteY6" fmla="*/ 628650 h 2152650"/>
                <a:gd name="connsiteX7" fmla="*/ 285750 w 323850"/>
                <a:gd name="connsiteY7" fmla="*/ 542925 h 2152650"/>
                <a:gd name="connsiteX8" fmla="*/ 276225 w 323850"/>
                <a:gd name="connsiteY8" fmla="*/ 0 h 2152650"/>
                <a:gd name="connsiteX9" fmla="*/ 171450 w 323850"/>
                <a:gd name="connsiteY9" fmla="*/ 28575 h 2152650"/>
                <a:gd name="connsiteX0" fmla="*/ 167117 w 323850"/>
                <a:gd name="connsiteY0" fmla="*/ 2573 h 2152650"/>
                <a:gd name="connsiteX1" fmla="*/ 152400 w 323850"/>
                <a:gd name="connsiteY1" fmla="*/ 647700 h 2152650"/>
                <a:gd name="connsiteX2" fmla="*/ 0 w 323850"/>
                <a:gd name="connsiteY2" fmla="*/ 1457325 h 2152650"/>
                <a:gd name="connsiteX3" fmla="*/ 180975 w 323850"/>
                <a:gd name="connsiteY3" fmla="*/ 2152650 h 2152650"/>
                <a:gd name="connsiteX4" fmla="*/ 323850 w 323850"/>
                <a:gd name="connsiteY4" fmla="*/ 2066925 h 2152650"/>
                <a:gd name="connsiteX5" fmla="*/ 161925 w 323850"/>
                <a:gd name="connsiteY5" fmla="*/ 1419225 h 2152650"/>
                <a:gd name="connsiteX6" fmla="*/ 295275 w 323850"/>
                <a:gd name="connsiteY6" fmla="*/ 628650 h 2152650"/>
                <a:gd name="connsiteX7" fmla="*/ 285750 w 323850"/>
                <a:gd name="connsiteY7" fmla="*/ 542925 h 2152650"/>
                <a:gd name="connsiteX8" fmla="*/ 276225 w 323850"/>
                <a:gd name="connsiteY8" fmla="*/ 0 h 2152650"/>
                <a:gd name="connsiteX9" fmla="*/ 167117 w 323850"/>
                <a:gd name="connsiteY9" fmla="*/ 2573 h 2152650"/>
                <a:gd name="connsiteX0" fmla="*/ 167117 w 323850"/>
                <a:gd name="connsiteY0" fmla="*/ 2573 h 2152650"/>
                <a:gd name="connsiteX1" fmla="*/ 152400 w 323850"/>
                <a:gd name="connsiteY1" fmla="*/ 647700 h 2152650"/>
                <a:gd name="connsiteX2" fmla="*/ 0 w 323850"/>
                <a:gd name="connsiteY2" fmla="*/ 1457325 h 2152650"/>
                <a:gd name="connsiteX3" fmla="*/ 180975 w 323850"/>
                <a:gd name="connsiteY3" fmla="*/ 2152650 h 2152650"/>
                <a:gd name="connsiteX4" fmla="*/ 323850 w 323850"/>
                <a:gd name="connsiteY4" fmla="*/ 2066925 h 2152650"/>
                <a:gd name="connsiteX5" fmla="*/ 161925 w 323850"/>
                <a:gd name="connsiteY5" fmla="*/ 1419225 h 2152650"/>
                <a:gd name="connsiteX6" fmla="*/ 295275 w 323850"/>
                <a:gd name="connsiteY6" fmla="*/ 628650 h 2152650"/>
                <a:gd name="connsiteX7" fmla="*/ 285750 w 323850"/>
                <a:gd name="connsiteY7" fmla="*/ 542925 h 2152650"/>
                <a:gd name="connsiteX8" fmla="*/ 276225 w 323850"/>
                <a:gd name="connsiteY8" fmla="*/ 0 h 2152650"/>
                <a:gd name="connsiteX9" fmla="*/ 167117 w 323850"/>
                <a:gd name="connsiteY9" fmla="*/ 2573 h 2152650"/>
                <a:gd name="connsiteX0" fmla="*/ 167117 w 323850"/>
                <a:gd name="connsiteY0" fmla="*/ 2573 h 2152650"/>
                <a:gd name="connsiteX1" fmla="*/ 152400 w 323850"/>
                <a:gd name="connsiteY1" fmla="*/ 647700 h 2152650"/>
                <a:gd name="connsiteX2" fmla="*/ 0 w 323850"/>
                <a:gd name="connsiteY2" fmla="*/ 1457325 h 2152650"/>
                <a:gd name="connsiteX3" fmla="*/ 180975 w 323850"/>
                <a:gd name="connsiteY3" fmla="*/ 2152650 h 2152650"/>
                <a:gd name="connsiteX4" fmla="*/ 323850 w 323850"/>
                <a:gd name="connsiteY4" fmla="*/ 2066925 h 2152650"/>
                <a:gd name="connsiteX5" fmla="*/ 161925 w 323850"/>
                <a:gd name="connsiteY5" fmla="*/ 1419225 h 2152650"/>
                <a:gd name="connsiteX6" fmla="*/ 295275 w 323850"/>
                <a:gd name="connsiteY6" fmla="*/ 628650 h 2152650"/>
                <a:gd name="connsiteX7" fmla="*/ 285750 w 323850"/>
                <a:gd name="connsiteY7" fmla="*/ 542925 h 2152650"/>
                <a:gd name="connsiteX8" fmla="*/ 276225 w 323850"/>
                <a:gd name="connsiteY8" fmla="*/ 0 h 2152650"/>
                <a:gd name="connsiteX9" fmla="*/ 167117 w 323850"/>
                <a:gd name="connsiteY9" fmla="*/ 2573 h 2152650"/>
                <a:gd name="connsiteX0" fmla="*/ 167117 w 323850"/>
                <a:gd name="connsiteY0" fmla="*/ 2573 h 2152650"/>
                <a:gd name="connsiteX1" fmla="*/ 152400 w 323850"/>
                <a:gd name="connsiteY1" fmla="*/ 647700 h 2152650"/>
                <a:gd name="connsiteX2" fmla="*/ 0 w 323850"/>
                <a:gd name="connsiteY2" fmla="*/ 1457325 h 2152650"/>
                <a:gd name="connsiteX3" fmla="*/ 180975 w 323850"/>
                <a:gd name="connsiteY3" fmla="*/ 2152650 h 2152650"/>
                <a:gd name="connsiteX4" fmla="*/ 323850 w 323850"/>
                <a:gd name="connsiteY4" fmla="*/ 2066925 h 2152650"/>
                <a:gd name="connsiteX5" fmla="*/ 161925 w 323850"/>
                <a:gd name="connsiteY5" fmla="*/ 1419225 h 2152650"/>
                <a:gd name="connsiteX6" fmla="*/ 295275 w 323850"/>
                <a:gd name="connsiteY6" fmla="*/ 628650 h 2152650"/>
                <a:gd name="connsiteX7" fmla="*/ 285750 w 323850"/>
                <a:gd name="connsiteY7" fmla="*/ 542925 h 2152650"/>
                <a:gd name="connsiteX8" fmla="*/ 276225 w 323850"/>
                <a:gd name="connsiteY8" fmla="*/ 0 h 2152650"/>
                <a:gd name="connsiteX9" fmla="*/ 167117 w 323850"/>
                <a:gd name="connsiteY9" fmla="*/ 2573 h 2152650"/>
                <a:gd name="connsiteX0" fmla="*/ 167117 w 323850"/>
                <a:gd name="connsiteY0" fmla="*/ 2573 h 2152650"/>
                <a:gd name="connsiteX1" fmla="*/ 152400 w 323850"/>
                <a:gd name="connsiteY1" fmla="*/ 647700 h 2152650"/>
                <a:gd name="connsiteX2" fmla="*/ 0 w 323850"/>
                <a:gd name="connsiteY2" fmla="*/ 1457325 h 2152650"/>
                <a:gd name="connsiteX3" fmla="*/ 180975 w 323850"/>
                <a:gd name="connsiteY3" fmla="*/ 2152650 h 2152650"/>
                <a:gd name="connsiteX4" fmla="*/ 323850 w 323850"/>
                <a:gd name="connsiteY4" fmla="*/ 2066925 h 2152650"/>
                <a:gd name="connsiteX5" fmla="*/ 161925 w 323850"/>
                <a:gd name="connsiteY5" fmla="*/ 1419225 h 2152650"/>
                <a:gd name="connsiteX6" fmla="*/ 295275 w 323850"/>
                <a:gd name="connsiteY6" fmla="*/ 628650 h 2152650"/>
                <a:gd name="connsiteX7" fmla="*/ 276225 w 323850"/>
                <a:gd name="connsiteY7" fmla="*/ 0 h 2152650"/>
                <a:gd name="connsiteX8" fmla="*/ 167117 w 323850"/>
                <a:gd name="connsiteY8" fmla="*/ 2573 h 2152650"/>
                <a:gd name="connsiteX0" fmla="*/ 167117 w 327783"/>
                <a:gd name="connsiteY0" fmla="*/ 2573 h 2152650"/>
                <a:gd name="connsiteX1" fmla="*/ 152400 w 327783"/>
                <a:gd name="connsiteY1" fmla="*/ 647700 h 2152650"/>
                <a:gd name="connsiteX2" fmla="*/ 0 w 327783"/>
                <a:gd name="connsiteY2" fmla="*/ 1457325 h 2152650"/>
                <a:gd name="connsiteX3" fmla="*/ 180975 w 327783"/>
                <a:gd name="connsiteY3" fmla="*/ 2152650 h 2152650"/>
                <a:gd name="connsiteX4" fmla="*/ 323850 w 327783"/>
                <a:gd name="connsiteY4" fmla="*/ 2066925 h 2152650"/>
                <a:gd name="connsiteX5" fmla="*/ 161925 w 327783"/>
                <a:gd name="connsiteY5" fmla="*/ 1419225 h 2152650"/>
                <a:gd name="connsiteX6" fmla="*/ 295275 w 327783"/>
                <a:gd name="connsiteY6" fmla="*/ 628650 h 2152650"/>
                <a:gd name="connsiteX7" fmla="*/ 276225 w 327783"/>
                <a:gd name="connsiteY7" fmla="*/ 0 h 2152650"/>
                <a:gd name="connsiteX8" fmla="*/ 167117 w 327783"/>
                <a:gd name="connsiteY8" fmla="*/ 2573 h 2152650"/>
                <a:gd name="connsiteX0" fmla="*/ 167117 w 349517"/>
                <a:gd name="connsiteY0" fmla="*/ 2573 h 2152650"/>
                <a:gd name="connsiteX1" fmla="*/ 152400 w 349517"/>
                <a:gd name="connsiteY1" fmla="*/ 647700 h 2152650"/>
                <a:gd name="connsiteX2" fmla="*/ 0 w 349517"/>
                <a:gd name="connsiteY2" fmla="*/ 1457325 h 2152650"/>
                <a:gd name="connsiteX3" fmla="*/ 180975 w 349517"/>
                <a:gd name="connsiteY3" fmla="*/ 2152650 h 2152650"/>
                <a:gd name="connsiteX4" fmla="*/ 323850 w 349517"/>
                <a:gd name="connsiteY4" fmla="*/ 2066925 h 2152650"/>
                <a:gd name="connsiteX5" fmla="*/ 161925 w 349517"/>
                <a:gd name="connsiteY5" fmla="*/ 1419225 h 2152650"/>
                <a:gd name="connsiteX6" fmla="*/ 295275 w 349517"/>
                <a:gd name="connsiteY6" fmla="*/ 628650 h 2152650"/>
                <a:gd name="connsiteX7" fmla="*/ 349310 w 349517"/>
                <a:gd name="connsiteY7" fmla="*/ 216050 h 2152650"/>
                <a:gd name="connsiteX8" fmla="*/ 276225 w 349517"/>
                <a:gd name="connsiteY8" fmla="*/ 0 h 2152650"/>
                <a:gd name="connsiteX9" fmla="*/ 167117 w 349517"/>
                <a:gd name="connsiteY9" fmla="*/ 2573 h 2152650"/>
                <a:gd name="connsiteX0" fmla="*/ 167117 w 349517"/>
                <a:gd name="connsiteY0" fmla="*/ 2573 h 2152650"/>
                <a:gd name="connsiteX1" fmla="*/ 152400 w 349517"/>
                <a:gd name="connsiteY1" fmla="*/ 647700 h 2152650"/>
                <a:gd name="connsiteX2" fmla="*/ 0 w 349517"/>
                <a:gd name="connsiteY2" fmla="*/ 1457325 h 2152650"/>
                <a:gd name="connsiteX3" fmla="*/ 180975 w 349517"/>
                <a:gd name="connsiteY3" fmla="*/ 2152650 h 2152650"/>
                <a:gd name="connsiteX4" fmla="*/ 323850 w 349517"/>
                <a:gd name="connsiteY4" fmla="*/ 2066925 h 2152650"/>
                <a:gd name="connsiteX5" fmla="*/ 161925 w 349517"/>
                <a:gd name="connsiteY5" fmla="*/ 1419225 h 2152650"/>
                <a:gd name="connsiteX6" fmla="*/ 295275 w 349517"/>
                <a:gd name="connsiteY6" fmla="*/ 628650 h 2152650"/>
                <a:gd name="connsiteX7" fmla="*/ 349310 w 349517"/>
                <a:gd name="connsiteY7" fmla="*/ 216050 h 2152650"/>
                <a:gd name="connsiteX8" fmla="*/ 276225 w 349517"/>
                <a:gd name="connsiteY8" fmla="*/ 0 h 2152650"/>
                <a:gd name="connsiteX9" fmla="*/ 167117 w 349517"/>
                <a:gd name="connsiteY9" fmla="*/ 2573 h 2152650"/>
                <a:gd name="connsiteX0" fmla="*/ 167117 w 349517"/>
                <a:gd name="connsiteY0" fmla="*/ 2573 h 2152650"/>
                <a:gd name="connsiteX1" fmla="*/ 152400 w 349517"/>
                <a:gd name="connsiteY1" fmla="*/ 647700 h 2152650"/>
                <a:gd name="connsiteX2" fmla="*/ 0 w 349517"/>
                <a:gd name="connsiteY2" fmla="*/ 1457325 h 2152650"/>
                <a:gd name="connsiteX3" fmla="*/ 180975 w 349517"/>
                <a:gd name="connsiteY3" fmla="*/ 2152650 h 2152650"/>
                <a:gd name="connsiteX4" fmla="*/ 323850 w 349517"/>
                <a:gd name="connsiteY4" fmla="*/ 2066925 h 2152650"/>
                <a:gd name="connsiteX5" fmla="*/ 161925 w 349517"/>
                <a:gd name="connsiteY5" fmla="*/ 1419225 h 2152650"/>
                <a:gd name="connsiteX6" fmla="*/ 295275 w 349517"/>
                <a:gd name="connsiteY6" fmla="*/ 628650 h 2152650"/>
                <a:gd name="connsiteX7" fmla="*/ 349310 w 349517"/>
                <a:gd name="connsiteY7" fmla="*/ 216050 h 2152650"/>
                <a:gd name="connsiteX8" fmla="*/ 276225 w 349517"/>
                <a:gd name="connsiteY8" fmla="*/ 0 h 2152650"/>
                <a:gd name="connsiteX9" fmla="*/ 167117 w 349517"/>
                <a:gd name="connsiteY9" fmla="*/ 2573 h 2152650"/>
                <a:gd name="connsiteX0" fmla="*/ 167117 w 349782"/>
                <a:gd name="connsiteY0" fmla="*/ 2573 h 2152650"/>
                <a:gd name="connsiteX1" fmla="*/ 152400 w 349782"/>
                <a:gd name="connsiteY1" fmla="*/ 647700 h 2152650"/>
                <a:gd name="connsiteX2" fmla="*/ 0 w 349782"/>
                <a:gd name="connsiteY2" fmla="*/ 1457325 h 2152650"/>
                <a:gd name="connsiteX3" fmla="*/ 180975 w 349782"/>
                <a:gd name="connsiteY3" fmla="*/ 2152650 h 2152650"/>
                <a:gd name="connsiteX4" fmla="*/ 323850 w 349782"/>
                <a:gd name="connsiteY4" fmla="*/ 2066925 h 2152650"/>
                <a:gd name="connsiteX5" fmla="*/ 161925 w 349782"/>
                <a:gd name="connsiteY5" fmla="*/ 1419225 h 2152650"/>
                <a:gd name="connsiteX6" fmla="*/ 295275 w 349782"/>
                <a:gd name="connsiteY6" fmla="*/ 628650 h 2152650"/>
                <a:gd name="connsiteX7" fmla="*/ 349310 w 349782"/>
                <a:gd name="connsiteY7" fmla="*/ 216050 h 2152650"/>
                <a:gd name="connsiteX8" fmla="*/ 276225 w 349782"/>
                <a:gd name="connsiteY8" fmla="*/ 0 h 2152650"/>
                <a:gd name="connsiteX9" fmla="*/ 167117 w 349782"/>
                <a:gd name="connsiteY9" fmla="*/ 2573 h 2152650"/>
                <a:gd name="connsiteX0" fmla="*/ 167117 w 349782"/>
                <a:gd name="connsiteY0" fmla="*/ 2573 h 2152650"/>
                <a:gd name="connsiteX1" fmla="*/ 152400 w 349782"/>
                <a:gd name="connsiteY1" fmla="*/ 647700 h 2152650"/>
                <a:gd name="connsiteX2" fmla="*/ 0 w 349782"/>
                <a:gd name="connsiteY2" fmla="*/ 1457325 h 2152650"/>
                <a:gd name="connsiteX3" fmla="*/ 180975 w 349782"/>
                <a:gd name="connsiteY3" fmla="*/ 2152650 h 2152650"/>
                <a:gd name="connsiteX4" fmla="*/ 323850 w 349782"/>
                <a:gd name="connsiteY4" fmla="*/ 2066925 h 2152650"/>
                <a:gd name="connsiteX5" fmla="*/ 161925 w 349782"/>
                <a:gd name="connsiteY5" fmla="*/ 1419225 h 2152650"/>
                <a:gd name="connsiteX6" fmla="*/ 295275 w 349782"/>
                <a:gd name="connsiteY6" fmla="*/ 628650 h 2152650"/>
                <a:gd name="connsiteX7" fmla="*/ 349310 w 349782"/>
                <a:gd name="connsiteY7" fmla="*/ 216050 h 2152650"/>
                <a:gd name="connsiteX8" fmla="*/ 276225 w 349782"/>
                <a:gd name="connsiteY8" fmla="*/ 0 h 2152650"/>
                <a:gd name="connsiteX9" fmla="*/ 167117 w 349782"/>
                <a:gd name="connsiteY9" fmla="*/ 2573 h 2152650"/>
                <a:gd name="connsiteX0" fmla="*/ 167117 w 349782"/>
                <a:gd name="connsiteY0" fmla="*/ 2573 h 2152650"/>
                <a:gd name="connsiteX1" fmla="*/ 152400 w 349782"/>
                <a:gd name="connsiteY1" fmla="*/ 647700 h 2152650"/>
                <a:gd name="connsiteX2" fmla="*/ 0 w 349782"/>
                <a:gd name="connsiteY2" fmla="*/ 1457325 h 2152650"/>
                <a:gd name="connsiteX3" fmla="*/ 180975 w 349782"/>
                <a:gd name="connsiteY3" fmla="*/ 2152650 h 2152650"/>
                <a:gd name="connsiteX4" fmla="*/ 323850 w 349782"/>
                <a:gd name="connsiteY4" fmla="*/ 2066925 h 2152650"/>
                <a:gd name="connsiteX5" fmla="*/ 161925 w 349782"/>
                <a:gd name="connsiteY5" fmla="*/ 1419225 h 2152650"/>
                <a:gd name="connsiteX6" fmla="*/ 295275 w 349782"/>
                <a:gd name="connsiteY6" fmla="*/ 628650 h 2152650"/>
                <a:gd name="connsiteX7" fmla="*/ 349310 w 349782"/>
                <a:gd name="connsiteY7" fmla="*/ 216050 h 2152650"/>
                <a:gd name="connsiteX8" fmla="*/ 276225 w 349782"/>
                <a:gd name="connsiteY8" fmla="*/ 0 h 2152650"/>
                <a:gd name="connsiteX9" fmla="*/ 167117 w 349782"/>
                <a:gd name="connsiteY9" fmla="*/ 2573 h 2152650"/>
                <a:gd name="connsiteX0" fmla="*/ 167117 w 349782"/>
                <a:gd name="connsiteY0" fmla="*/ 2573 h 2152650"/>
                <a:gd name="connsiteX1" fmla="*/ 152400 w 349782"/>
                <a:gd name="connsiteY1" fmla="*/ 647700 h 2152650"/>
                <a:gd name="connsiteX2" fmla="*/ 0 w 349782"/>
                <a:gd name="connsiteY2" fmla="*/ 1457325 h 2152650"/>
                <a:gd name="connsiteX3" fmla="*/ 180975 w 349782"/>
                <a:gd name="connsiteY3" fmla="*/ 2152650 h 2152650"/>
                <a:gd name="connsiteX4" fmla="*/ 323850 w 349782"/>
                <a:gd name="connsiteY4" fmla="*/ 2066925 h 2152650"/>
                <a:gd name="connsiteX5" fmla="*/ 161925 w 349782"/>
                <a:gd name="connsiteY5" fmla="*/ 1419225 h 2152650"/>
                <a:gd name="connsiteX6" fmla="*/ 295275 w 349782"/>
                <a:gd name="connsiteY6" fmla="*/ 628650 h 2152650"/>
                <a:gd name="connsiteX7" fmla="*/ 349310 w 349782"/>
                <a:gd name="connsiteY7" fmla="*/ 216050 h 2152650"/>
                <a:gd name="connsiteX8" fmla="*/ 276225 w 349782"/>
                <a:gd name="connsiteY8" fmla="*/ 0 h 2152650"/>
                <a:gd name="connsiteX9" fmla="*/ 167117 w 349782"/>
                <a:gd name="connsiteY9" fmla="*/ 2573 h 2152650"/>
                <a:gd name="connsiteX0" fmla="*/ 178793 w 361458"/>
                <a:gd name="connsiteY0" fmla="*/ 2573 h 2152650"/>
                <a:gd name="connsiteX1" fmla="*/ 164076 w 361458"/>
                <a:gd name="connsiteY1" fmla="*/ 647700 h 2152650"/>
                <a:gd name="connsiteX2" fmla="*/ 11676 w 361458"/>
                <a:gd name="connsiteY2" fmla="*/ 1457325 h 2152650"/>
                <a:gd name="connsiteX3" fmla="*/ 192651 w 361458"/>
                <a:gd name="connsiteY3" fmla="*/ 2152650 h 2152650"/>
                <a:gd name="connsiteX4" fmla="*/ 335526 w 361458"/>
                <a:gd name="connsiteY4" fmla="*/ 2066925 h 2152650"/>
                <a:gd name="connsiteX5" fmla="*/ 173601 w 361458"/>
                <a:gd name="connsiteY5" fmla="*/ 1419225 h 2152650"/>
                <a:gd name="connsiteX6" fmla="*/ 306951 w 361458"/>
                <a:gd name="connsiteY6" fmla="*/ 628650 h 2152650"/>
                <a:gd name="connsiteX7" fmla="*/ 360986 w 361458"/>
                <a:gd name="connsiteY7" fmla="*/ 216050 h 2152650"/>
                <a:gd name="connsiteX8" fmla="*/ 287901 w 361458"/>
                <a:gd name="connsiteY8" fmla="*/ 0 h 2152650"/>
                <a:gd name="connsiteX9" fmla="*/ 178793 w 361458"/>
                <a:gd name="connsiteY9" fmla="*/ 2573 h 2152650"/>
                <a:gd name="connsiteX0" fmla="*/ 178793 w 361849"/>
                <a:gd name="connsiteY0" fmla="*/ 2573 h 2152650"/>
                <a:gd name="connsiteX1" fmla="*/ 164076 w 361849"/>
                <a:gd name="connsiteY1" fmla="*/ 647700 h 2152650"/>
                <a:gd name="connsiteX2" fmla="*/ 11676 w 361849"/>
                <a:gd name="connsiteY2" fmla="*/ 1457325 h 2152650"/>
                <a:gd name="connsiteX3" fmla="*/ 192651 w 361849"/>
                <a:gd name="connsiteY3" fmla="*/ 2152650 h 2152650"/>
                <a:gd name="connsiteX4" fmla="*/ 335526 w 361849"/>
                <a:gd name="connsiteY4" fmla="*/ 2066925 h 2152650"/>
                <a:gd name="connsiteX5" fmla="*/ 173601 w 361849"/>
                <a:gd name="connsiteY5" fmla="*/ 1419225 h 2152650"/>
                <a:gd name="connsiteX6" fmla="*/ 315618 w 361849"/>
                <a:gd name="connsiteY6" fmla="*/ 654652 h 2152650"/>
                <a:gd name="connsiteX7" fmla="*/ 360986 w 361849"/>
                <a:gd name="connsiteY7" fmla="*/ 216050 h 2152650"/>
                <a:gd name="connsiteX8" fmla="*/ 287901 w 361849"/>
                <a:gd name="connsiteY8" fmla="*/ 0 h 2152650"/>
                <a:gd name="connsiteX9" fmla="*/ 178793 w 361849"/>
                <a:gd name="connsiteY9" fmla="*/ 2573 h 2152650"/>
                <a:gd name="connsiteX0" fmla="*/ 178793 w 361849"/>
                <a:gd name="connsiteY0" fmla="*/ 2573 h 2152650"/>
                <a:gd name="connsiteX1" fmla="*/ 164076 w 361849"/>
                <a:gd name="connsiteY1" fmla="*/ 647700 h 2152650"/>
                <a:gd name="connsiteX2" fmla="*/ 11676 w 361849"/>
                <a:gd name="connsiteY2" fmla="*/ 1457325 h 2152650"/>
                <a:gd name="connsiteX3" fmla="*/ 192651 w 361849"/>
                <a:gd name="connsiteY3" fmla="*/ 2152650 h 2152650"/>
                <a:gd name="connsiteX4" fmla="*/ 361528 w 361849"/>
                <a:gd name="connsiteY4" fmla="*/ 2131929 h 2152650"/>
                <a:gd name="connsiteX5" fmla="*/ 173601 w 361849"/>
                <a:gd name="connsiteY5" fmla="*/ 1419225 h 2152650"/>
                <a:gd name="connsiteX6" fmla="*/ 315618 w 361849"/>
                <a:gd name="connsiteY6" fmla="*/ 654652 h 2152650"/>
                <a:gd name="connsiteX7" fmla="*/ 360986 w 361849"/>
                <a:gd name="connsiteY7" fmla="*/ 216050 h 2152650"/>
                <a:gd name="connsiteX8" fmla="*/ 287901 w 361849"/>
                <a:gd name="connsiteY8" fmla="*/ 0 h 2152650"/>
                <a:gd name="connsiteX9" fmla="*/ 178793 w 361849"/>
                <a:gd name="connsiteY9" fmla="*/ 2573 h 2152650"/>
                <a:gd name="connsiteX0" fmla="*/ 178793 w 361528"/>
                <a:gd name="connsiteY0" fmla="*/ 2573 h 2152650"/>
                <a:gd name="connsiteX1" fmla="*/ 164076 w 361528"/>
                <a:gd name="connsiteY1" fmla="*/ 647700 h 2152650"/>
                <a:gd name="connsiteX2" fmla="*/ 11676 w 361528"/>
                <a:gd name="connsiteY2" fmla="*/ 1457325 h 2152650"/>
                <a:gd name="connsiteX3" fmla="*/ 192651 w 361528"/>
                <a:gd name="connsiteY3" fmla="*/ 2152650 h 2152650"/>
                <a:gd name="connsiteX4" fmla="*/ 361528 w 361528"/>
                <a:gd name="connsiteY4" fmla="*/ 2131929 h 2152650"/>
                <a:gd name="connsiteX5" fmla="*/ 173601 w 361528"/>
                <a:gd name="connsiteY5" fmla="*/ 1419225 h 2152650"/>
                <a:gd name="connsiteX6" fmla="*/ 315618 w 361528"/>
                <a:gd name="connsiteY6" fmla="*/ 654652 h 2152650"/>
                <a:gd name="connsiteX7" fmla="*/ 287901 w 361528"/>
                <a:gd name="connsiteY7" fmla="*/ 0 h 2152650"/>
                <a:gd name="connsiteX8" fmla="*/ 178793 w 361528"/>
                <a:gd name="connsiteY8" fmla="*/ 2573 h 2152650"/>
                <a:gd name="connsiteX0" fmla="*/ 178793 w 374776"/>
                <a:gd name="connsiteY0" fmla="*/ 2573 h 2152650"/>
                <a:gd name="connsiteX1" fmla="*/ 164076 w 374776"/>
                <a:gd name="connsiteY1" fmla="*/ 647700 h 2152650"/>
                <a:gd name="connsiteX2" fmla="*/ 11676 w 374776"/>
                <a:gd name="connsiteY2" fmla="*/ 1457325 h 2152650"/>
                <a:gd name="connsiteX3" fmla="*/ 192651 w 374776"/>
                <a:gd name="connsiteY3" fmla="*/ 2152650 h 2152650"/>
                <a:gd name="connsiteX4" fmla="*/ 361528 w 374776"/>
                <a:gd name="connsiteY4" fmla="*/ 2131929 h 2152650"/>
                <a:gd name="connsiteX5" fmla="*/ 173601 w 374776"/>
                <a:gd name="connsiteY5" fmla="*/ 1419225 h 2152650"/>
                <a:gd name="connsiteX6" fmla="*/ 315618 w 374776"/>
                <a:gd name="connsiteY6" fmla="*/ 654652 h 2152650"/>
                <a:gd name="connsiteX7" fmla="*/ 287901 w 374776"/>
                <a:gd name="connsiteY7" fmla="*/ 0 h 2152650"/>
                <a:gd name="connsiteX8" fmla="*/ 178793 w 374776"/>
                <a:gd name="connsiteY8" fmla="*/ 2573 h 2152650"/>
                <a:gd name="connsiteX0" fmla="*/ 178793 w 391181"/>
                <a:gd name="connsiteY0" fmla="*/ 2573 h 2152650"/>
                <a:gd name="connsiteX1" fmla="*/ 164076 w 391181"/>
                <a:gd name="connsiteY1" fmla="*/ 647700 h 2152650"/>
                <a:gd name="connsiteX2" fmla="*/ 11676 w 391181"/>
                <a:gd name="connsiteY2" fmla="*/ 1457325 h 2152650"/>
                <a:gd name="connsiteX3" fmla="*/ 192651 w 391181"/>
                <a:gd name="connsiteY3" fmla="*/ 2152650 h 2152650"/>
                <a:gd name="connsiteX4" fmla="*/ 361528 w 391181"/>
                <a:gd name="connsiteY4" fmla="*/ 2131929 h 2152650"/>
                <a:gd name="connsiteX5" fmla="*/ 173601 w 391181"/>
                <a:gd name="connsiteY5" fmla="*/ 1419225 h 2152650"/>
                <a:gd name="connsiteX6" fmla="*/ 315618 w 391181"/>
                <a:gd name="connsiteY6" fmla="*/ 654652 h 2152650"/>
                <a:gd name="connsiteX7" fmla="*/ 287901 w 391181"/>
                <a:gd name="connsiteY7" fmla="*/ 0 h 2152650"/>
                <a:gd name="connsiteX8" fmla="*/ 178793 w 391181"/>
                <a:gd name="connsiteY8" fmla="*/ 2573 h 2152650"/>
                <a:gd name="connsiteX0" fmla="*/ 148458 w 391181"/>
                <a:gd name="connsiteY0" fmla="*/ 15574 h 2152650"/>
                <a:gd name="connsiteX1" fmla="*/ 164076 w 391181"/>
                <a:gd name="connsiteY1" fmla="*/ 647700 h 2152650"/>
                <a:gd name="connsiteX2" fmla="*/ 11676 w 391181"/>
                <a:gd name="connsiteY2" fmla="*/ 1457325 h 2152650"/>
                <a:gd name="connsiteX3" fmla="*/ 192651 w 391181"/>
                <a:gd name="connsiteY3" fmla="*/ 2152650 h 2152650"/>
                <a:gd name="connsiteX4" fmla="*/ 361528 w 391181"/>
                <a:gd name="connsiteY4" fmla="*/ 2131929 h 2152650"/>
                <a:gd name="connsiteX5" fmla="*/ 173601 w 391181"/>
                <a:gd name="connsiteY5" fmla="*/ 1419225 h 2152650"/>
                <a:gd name="connsiteX6" fmla="*/ 315618 w 391181"/>
                <a:gd name="connsiteY6" fmla="*/ 654652 h 2152650"/>
                <a:gd name="connsiteX7" fmla="*/ 287901 w 391181"/>
                <a:gd name="connsiteY7" fmla="*/ 0 h 2152650"/>
                <a:gd name="connsiteX8" fmla="*/ 148458 w 391181"/>
                <a:gd name="connsiteY8" fmla="*/ 15574 h 2152650"/>
                <a:gd name="connsiteX0" fmla="*/ 148458 w 391181"/>
                <a:gd name="connsiteY0" fmla="*/ 15574 h 2152650"/>
                <a:gd name="connsiteX1" fmla="*/ 164076 w 391181"/>
                <a:gd name="connsiteY1" fmla="*/ 647700 h 2152650"/>
                <a:gd name="connsiteX2" fmla="*/ 11676 w 391181"/>
                <a:gd name="connsiteY2" fmla="*/ 1457325 h 2152650"/>
                <a:gd name="connsiteX3" fmla="*/ 192651 w 391181"/>
                <a:gd name="connsiteY3" fmla="*/ 2152650 h 2152650"/>
                <a:gd name="connsiteX4" fmla="*/ 361528 w 391181"/>
                <a:gd name="connsiteY4" fmla="*/ 2131929 h 2152650"/>
                <a:gd name="connsiteX5" fmla="*/ 173601 w 391181"/>
                <a:gd name="connsiteY5" fmla="*/ 1419225 h 2152650"/>
                <a:gd name="connsiteX6" fmla="*/ 315618 w 391181"/>
                <a:gd name="connsiteY6" fmla="*/ 654652 h 2152650"/>
                <a:gd name="connsiteX7" fmla="*/ 287901 w 391181"/>
                <a:gd name="connsiteY7" fmla="*/ 0 h 2152650"/>
                <a:gd name="connsiteX8" fmla="*/ 148458 w 391181"/>
                <a:gd name="connsiteY8" fmla="*/ 15574 h 2152650"/>
                <a:gd name="connsiteX0" fmla="*/ 148458 w 391181"/>
                <a:gd name="connsiteY0" fmla="*/ 15574 h 2152650"/>
                <a:gd name="connsiteX1" fmla="*/ 164076 w 391181"/>
                <a:gd name="connsiteY1" fmla="*/ 647700 h 2152650"/>
                <a:gd name="connsiteX2" fmla="*/ 11676 w 391181"/>
                <a:gd name="connsiteY2" fmla="*/ 1457325 h 2152650"/>
                <a:gd name="connsiteX3" fmla="*/ 192651 w 391181"/>
                <a:gd name="connsiteY3" fmla="*/ 2152650 h 2152650"/>
                <a:gd name="connsiteX4" fmla="*/ 361528 w 391181"/>
                <a:gd name="connsiteY4" fmla="*/ 2131929 h 2152650"/>
                <a:gd name="connsiteX5" fmla="*/ 173601 w 391181"/>
                <a:gd name="connsiteY5" fmla="*/ 1419225 h 2152650"/>
                <a:gd name="connsiteX6" fmla="*/ 315618 w 391181"/>
                <a:gd name="connsiteY6" fmla="*/ 654652 h 2152650"/>
                <a:gd name="connsiteX7" fmla="*/ 287901 w 391181"/>
                <a:gd name="connsiteY7" fmla="*/ 0 h 2152650"/>
                <a:gd name="connsiteX8" fmla="*/ 148458 w 391181"/>
                <a:gd name="connsiteY8" fmla="*/ 15574 h 2152650"/>
                <a:gd name="connsiteX0" fmla="*/ 150132 w 392855"/>
                <a:gd name="connsiteY0" fmla="*/ 15574 h 2152650"/>
                <a:gd name="connsiteX1" fmla="*/ 148416 w 392855"/>
                <a:gd name="connsiteY1" fmla="*/ 647700 h 2152650"/>
                <a:gd name="connsiteX2" fmla="*/ 13350 w 392855"/>
                <a:gd name="connsiteY2" fmla="*/ 1457325 h 2152650"/>
                <a:gd name="connsiteX3" fmla="*/ 194325 w 392855"/>
                <a:gd name="connsiteY3" fmla="*/ 2152650 h 2152650"/>
                <a:gd name="connsiteX4" fmla="*/ 363202 w 392855"/>
                <a:gd name="connsiteY4" fmla="*/ 2131929 h 2152650"/>
                <a:gd name="connsiteX5" fmla="*/ 175275 w 392855"/>
                <a:gd name="connsiteY5" fmla="*/ 1419225 h 2152650"/>
                <a:gd name="connsiteX6" fmla="*/ 317292 w 392855"/>
                <a:gd name="connsiteY6" fmla="*/ 654652 h 2152650"/>
                <a:gd name="connsiteX7" fmla="*/ 289575 w 392855"/>
                <a:gd name="connsiteY7" fmla="*/ 0 h 2152650"/>
                <a:gd name="connsiteX8" fmla="*/ 150132 w 392855"/>
                <a:gd name="connsiteY8" fmla="*/ 15574 h 2152650"/>
                <a:gd name="connsiteX0" fmla="*/ 132798 w 392855"/>
                <a:gd name="connsiteY0" fmla="*/ 11240 h 2152650"/>
                <a:gd name="connsiteX1" fmla="*/ 148416 w 392855"/>
                <a:gd name="connsiteY1" fmla="*/ 647700 h 2152650"/>
                <a:gd name="connsiteX2" fmla="*/ 13350 w 392855"/>
                <a:gd name="connsiteY2" fmla="*/ 1457325 h 2152650"/>
                <a:gd name="connsiteX3" fmla="*/ 194325 w 392855"/>
                <a:gd name="connsiteY3" fmla="*/ 2152650 h 2152650"/>
                <a:gd name="connsiteX4" fmla="*/ 363202 w 392855"/>
                <a:gd name="connsiteY4" fmla="*/ 2131929 h 2152650"/>
                <a:gd name="connsiteX5" fmla="*/ 175275 w 392855"/>
                <a:gd name="connsiteY5" fmla="*/ 1419225 h 2152650"/>
                <a:gd name="connsiteX6" fmla="*/ 317292 w 392855"/>
                <a:gd name="connsiteY6" fmla="*/ 654652 h 2152650"/>
                <a:gd name="connsiteX7" fmla="*/ 289575 w 392855"/>
                <a:gd name="connsiteY7" fmla="*/ 0 h 2152650"/>
                <a:gd name="connsiteX8" fmla="*/ 132798 w 392855"/>
                <a:gd name="connsiteY8" fmla="*/ 11240 h 2152650"/>
                <a:gd name="connsiteX0" fmla="*/ 115464 w 392855"/>
                <a:gd name="connsiteY0" fmla="*/ 0 h 2158745"/>
                <a:gd name="connsiteX1" fmla="*/ 148416 w 392855"/>
                <a:gd name="connsiteY1" fmla="*/ 653795 h 2158745"/>
                <a:gd name="connsiteX2" fmla="*/ 13350 w 392855"/>
                <a:gd name="connsiteY2" fmla="*/ 1463420 h 2158745"/>
                <a:gd name="connsiteX3" fmla="*/ 194325 w 392855"/>
                <a:gd name="connsiteY3" fmla="*/ 2158745 h 2158745"/>
                <a:gd name="connsiteX4" fmla="*/ 363202 w 392855"/>
                <a:gd name="connsiteY4" fmla="*/ 2138024 h 2158745"/>
                <a:gd name="connsiteX5" fmla="*/ 175275 w 392855"/>
                <a:gd name="connsiteY5" fmla="*/ 1425320 h 2158745"/>
                <a:gd name="connsiteX6" fmla="*/ 317292 w 392855"/>
                <a:gd name="connsiteY6" fmla="*/ 660747 h 2158745"/>
                <a:gd name="connsiteX7" fmla="*/ 289575 w 392855"/>
                <a:gd name="connsiteY7" fmla="*/ 6095 h 2158745"/>
                <a:gd name="connsiteX8" fmla="*/ 115464 w 392855"/>
                <a:gd name="connsiteY8" fmla="*/ 0 h 2158745"/>
                <a:gd name="connsiteX0" fmla="*/ 115464 w 392855"/>
                <a:gd name="connsiteY0" fmla="*/ 0 h 2158745"/>
                <a:gd name="connsiteX1" fmla="*/ 148416 w 392855"/>
                <a:gd name="connsiteY1" fmla="*/ 653795 h 2158745"/>
                <a:gd name="connsiteX2" fmla="*/ 13350 w 392855"/>
                <a:gd name="connsiteY2" fmla="*/ 1463420 h 2158745"/>
                <a:gd name="connsiteX3" fmla="*/ 194325 w 392855"/>
                <a:gd name="connsiteY3" fmla="*/ 2158745 h 2158745"/>
                <a:gd name="connsiteX4" fmla="*/ 363202 w 392855"/>
                <a:gd name="connsiteY4" fmla="*/ 2138024 h 2158745"/>
                <a:gd name="connsiteX5" fmla="*/ 175275 w 392855"/>
                <a:gd name="connsiteY5" fmla="*/ 1425320 h 2158745"/>
                <a:gd name="connsiteX6" fmla="*/ 317292 w 392855"/>
                <a:gd name="connsiteY6" fmla="*/ 660747 h 2158745"/>
                <a:gd name="connsiteX7" fmla="*/ 289575 w 392855"/>
                <a:gd name="connsiteY7" fmla="*/ 6095 h 2158745"/>
                <a:gd name="connsiteX8" fmla="*/ 115464 w 392855"/>
                <a:gd name="connsiteY8" fmla="*/ 0 h 2158745"/>
                <a:gd name="connsiteX0" fmla="*/ 115464 w 387669"/>
                <a:gd name="connsiteY0" fmla="*/ 0 h 2158745"/>
                <a:gd name="connsiteX1" fmla="*/ 148416 w 387669"/>
                <a:gd name="connsiteY1" fmla="*/ 653795 h 2158745"/>
                <a:gd name="connsiteX2" fmla="*/ 13350 w 387669"/>
                <a:gd name="connsiteY2" fmla="*/ 1463420 h 2158745"/>
                <a:gd name="connsiteX3" fmla="*/ 194325 w 387669"/>
                <a:gd name="connsiteY3" fmla="*/ 2158745 h 2158745"/>
                <a:gd name="connsiteX4" fmla="*/ 363202 w 387669"/>
                <a:gd name="connsiteY4" fmla="*/ 2138024 h 2158745"/>
                <a:gd name="connsiteX5" fmla="*/ 175275 w 387669"/>
                <a:gd name="connsiteY5" fmla="*/ 1425320 h 2158745"/>
                <a:gd name="connsiteX6" fmla="*/ 317292 w 387669"/>
                <a:gd name="connsiteY6" fmla="*/ 660747 h 2158745"/>
                <a:gd name="connsiteX7" fmla="*/ 289575 w 387669"/>
                <a:gd name="connsiteY7" fmla="*/ 6095 h 2158745"/>
                <a:gd name="connsiteX8" fmla="*/ 115464 w 387669"/>
                <a:gd name="connsiteY8" fmla="*/ 0 h 2158745"/>
                <a:gd name="connsiteX0" fmla="*/ 115464 w 387669"/>
                <a:gd name="connsiteY0" fmla="*/ 0 h 2158745"/>
                <a:gd name="connsiteX1" fmla="*/ 148416 w 387669"/>
                <a:gd name="connsiteY1" fmla="*/ 653795 h 2158745"/>
                <a:gd name="connsiteX2" fmla="*/ 13350 w 387669"/>
                <a:gd name="connsiteY2" fmla="*/ 1463420 h 2158745"/>
                <a:gd name="connsiteX3" fmla="*/ 194325 w 387669"/>
                <a:gd name="connsiteY3" fmla="*/ 2158745 h 2158745"/>
                <a:gd name="connsiteX4" fmla="*/ 363202 w 387669"/>
                <a:gd name="connsiteY4" fmla="*/ 2138024 h 2158745"/>
                <a:gd name="connsiteX5" fmla="*/ 175275 w 387669"/>
                <a:gd name="connsiteY5" fmla="*/ 1425320 h 2158745"/>
                <a:gd name="connsiteX6" fmla="*/ 317292 w 387669"/>
                <a:gd name="connsiteY6" fmla="*/ 660747 h 2158745"/>
                <a:gd name="connsiteX7" fmla="*/ 289575 w 387669"/>
                <a:gd name="connsiteY7" fmla="*/ 6095 h 2158745"/>
                <a:gd name="connsiteX8" fmla="*/ 115464 w 387669"/>
                <a:gd name="connsiteY8" fmla="*/ 0 h 2158745"/>
                <a:gd name="connsiteX0" fmla="*/ 115464 w 387669"/>
                <a:gd name="connsiteY0" fmla="*/ 0 h 2158745"/>
                <a:gd name="connsiteX1" fmla="*/ 148416 w 387669"/>
                <a:gd name="connsiteY1" fmla="*/ 653795 h 2158745"/>
                <a:gd name="connsiteX2" fmla="*/ 13350 w 387669"/>
                <a:gd name="connsiteY2" fmla="*/ 1463420 h 2158745"/>
                <a:gd name="connsiteX3" fmla="*/ 194325 w 387669"/>
                <a:gd name="connsiteY3" fmla="*/ 2158745 h 2158745"/>
                <a:gd name="connsiteX4" fmla="*/ 363202 w 387669"/>
                <a:gd name="connsiteY4" fmla="*/ 2138024 h 2158745"/>
                <a:gd name="connsiteX5" fmla="*/ 175275 w 387669"/>
                <a:gd name="connsiteY5" fmla="*/ 1425320 h 2158745"/>
                <a:gd name="connsiteX6" fmla="*/ 317292 w 387669"/>
                <a:gd name="connsiteY6" fmla="*/ 660747 h 2158745"/>
                <a:gd name="connsiteX7" fmla="*/ 289575 w 387669"/>
                <a:gd name="connsiteY7" fmla="*/ 6095 h 2158745"/>
                <a:gd name="connsiteX8" fmla="*/ 115464 w 387669"/>
                <a:gd name="connsiteY8" fmla="*/ 0 h 2158745"/>
                <a:gd name="connsiteX0" fmla="*/ 127719 w 399924"/>
                <a:gd name="connsiteY0" fmla="*/ 0 h 2158745"/>
                <a:gd name="connsiteX1" fmla="*/ 160671 w 399924"/>
                <a:gd name="connsiteY1" fmla="*/ 653795 h 2158745"/>
                <a:gd name="connsiteX2" fmla="*/ 25605 w 399924"/>
                <a:gd name="connsiteY2" fmla="*/ 1463420 h 2158745"/>
                <a:gd name="connsiteX3" fmla="*/ 206580 w 399924"/>
                <a:gd name="connsiteY3" fmla="*/ 2158745 h 2158745"/>
                <a:gd name="connsiteX4" fmla="*/ 375457 w 399924"/>
                <a:gd name="connsiteY4" fmla="*/ 2138024 h 2158745"/>
                <a:gd name="connsiteX5" fmla="*/ 187530 w 399924"/>
                <a:gd name="connsiteY5" fmla="*/ 1425320 h 2158745"/>
                <a:gd name="connsiteX6" fmla="*/ 329547 w 399924"/>
                <a:gd name="connsiteY6" fmla="*/ 660747 h 2158745"/>
                <a:gd name="connsiteX7" fmla="*/ 301830 w 399924"/>
                <a:gd name="connsiteY7" fmla="*/ 6095 h 2158745"/>
                <a:gd name="connsiteX8" fmla="*/ 127719 w 399924"/>
                <a:gd name="connsiteY8" fmla="*/ 0 h 2158745"/>
                <a:gd name="connsiteX0" fmla="*/ 127719 w 399924"/>
                <a:gd name="connsiteY0" fmla="*/ 0 h 2158745"/>
                <a:gd name="connsiteX1" fmla="*/ 160671 w 399924"/>
                <a:gd name="connsiteY1" fmla="*/ 653795 h 2158745"/>
                <a:gd name="connsiteX2" fmla="*/ 25605 w 399924"/>
                <a:gd name="connsiteY2" fmla="*/ 1463420 h 2158745"/>
                <a:gd name="connsiteX3" fmla="*/ 206580 w 399924"/>
                <a:gd name="connsiteY3" fmla="*/ 2158745 h 2158745"/>
                <a:gd name="connsiteX4" fmla="*/ 375457 w 399924"/>
                <a:gd name="connsiteY4" fmla="*/ 2138024 h 2158745"/>
                <a:gd name="connsiteX5" fmla="*/ 187530 w 399924"/>
                <a:gd name="connsiteY5" fmla="*/ 1425320 h 2158745"/>
                <a:gd name="connsiteX6" fmla="*/ 329547 w 399924"/>
                <a:gd name="connsiteY6" fmla="*/ 660747 h 2158745"/>
                <a:gd name="connsiteX7" fmla="*/ 301830 w 399924"/>
                <a:gd name="connsiteY7" fmla="*/ 6095 h 2158745"/>
                <a:gd name="connsiteX8" fmla="*/ 127719 w 399924"/>
                <a:gd name="connsiteY8" fmla="*/ 0 h 2158745"/>
                <a:gd name="connsiteX0" fmla="*/ 127719 w 399924"/>
                <a:gd name="connsiteY0" fmla="*/ 0 h 2158745"/>
                <a:gd name="connsiteX1" fmla="*/ 160671 w 399924"/>
                <a:gd name="connsiteY1" fmla="*/ 653795 h 2158745"/>
                <a:gd name="connsiteX2" fmla="*/ 25605 w 399924"/>
                <a:gd name="connsiteY2" fmla="*/ 1463420 h 2158745"/>
                <a:gd name="connsiteX3" fmla="*/ 206580 w 399924"/>
                <a:gd name="connsiteY3" fmla="*/ 2158745 h 2158745"/>
                <a:gd name="connsiteX4" fmla="*/ 375457 w 399924"/>
                <a:gd name="connsiteY4" fmla="*/ 2138024 h 2158745"/>
                <a:gd name="connsiteX5" fmla="*/ 187530 w 399924"/>
                <a:gd name="connsiteY5" fmla="*/ 1425320 h 2158745"/>
                <a:gd name="connsiteX6" fmla="*/ 329547 w 399924"/>
                <a:gd name="connsiteY6" fmla="*/ 660747 h 2158745"/>
                <a:gd name="connsiteX7" fmla="*/ 301830 w 399924"/>
                <a:gd name="connsiteY7" fmla="*/ 6095 h 2158745"/>
                <a:gd name="connsiteX8" fmla="*/ 127719 w 399924"/>
                <a:gd name="connsiteY8" fmla="*/ 0 h 2158745"/>
                <a:gd name="connsiteX0" fmla="*/ 146589 w 418794"/>
                <a:gd name="connsiteY0" fmla="*/ 0 h 2158745"/>
                <a:gd name="connsiteX1" fmla="*/ 179541 w 418794"/>
                <a:gd name="connsiteY1" fmla="*/ 653795 h 2158745"/>
                <a:gd name="connsiteX2" fmla="*/ 22807 w 418794"/>
                <a:gd name="connsiteY2" fmla="*/ 1463420 h 2158745"/>
                <a:gd name="connsiteX3" fmla="*/ 225450 w 418794"/>
                <a:gd name="connsiteY3" fmla="*/ 2158745 h 2158745"/>
                <a:gd name="connsiteX4" fmla="*/ 394327 w 418794"/>
                <a:gd name="connsiteY4" fmla="*/ 2138024 h 2158745"/>
                <a:gd name="connsiteX5" fmla="*/ 206400 w 418794"/>
                <a:gd name="connsiteY5" fmla="*/ 1425320 h 2158745"/>
                <a:gd name="connsiteX6" fmla="*/ 348417 w 418794"/>
                <a:gd name="connsiteY6" fmla="*/ 660747 h 2158745"/>
                <a:gd name="connsiteX7" fmla="*/ 320700 w 418794"/>
                <a:gd name="connsiteY7" fmla="*/ 6095 h 2158745"/>
                <a:gd name="connsiteX8" fmla="*/ 146589 w 418794"/>
                <a:gd name="connsiteY8" fmla="*/ 0 h 2158745"/>
                <a:gd name="connsiteX0" fmla="*/ 136662 w 408867"/>
                <a:gd name="connsiteY0" fmla="*/ 0 h 2158745"/>
                <a:gd name="connsiteX1" fmla="*/ 169614 w 408867"/>
                <a:gd name="connsiteY1" fmla="*/ 653795 h 2158745"/>
                <a:gd name="connsiteX2" fmla="*/ 12880 w 408867"/>
                <a:gd name="connsiteY2" fmla="*/ 1463420 h 2158745"/>
                <a:gd name="connsiteX3" fmla="*/ 215523 w 408867"/>
                <a:gd name="connsiteY3" fmla="*/ 2158745 h 2158745"/>
                <a:gd name="connsiteX4" fmla="*/ 384400 w 408867"/>
                <a:gd name="connsiteY4" fmla="*/ 2138024 h 2158745"/>
                <a:gd name="connsiteX5" fmla="*/ 196473 w 408867"/>
                <a:gd name="connsiteY5" fmla="*/ 1425320 h 2158745"/>
                <a:gd name="connsiteX6" fmla="*/ 338490 w 408867"/>
                <a:gd name="connsiteY6" fmla="*/ 660747 h 2158745"/>
                <a:gd name="connsiteX7" fmla="*/ 310773 w 408867"/>
                <a:gd name="connsiteY7" fmla="*/ 6095 h 2158745"/>
                <a:gd name="connsiteX8" fmla="*/ 136662 w 408867"/>
                <a:gd name="connsiteY8" fmla="*/ 0 h 2158745"/>
                <a:gd name="connsiteX0" fmla="*/ 136662 w 408867"/>
                <a:gd name="connsiteY0" fmla="*/ 0 h 2158745"/>
                <a:gd name="connsiteX1" fmla="*/ 169614 w 408867"/>
                <a:gd name="connsiteY1" fmla="*/ 653795 h 2158745"/>
                <a:gd name="connsiteX2" fmla="*/ 12880 w 408867"/>
                <a:gd name="connsiteY2" fmla="*/ 1463420 h 2158745"/>
                <a:gd name="connsiteX3" fmla="*/ 215523 w 408867"/>
                <a:gd name="connsiteY3" fmla="*/ 2158745 h 2158745"/>
                <a:gd name="connsiteX4" fmla="*/ 384400 w 408867"/>
                <a:gd name="connsiteY4" fmla="*/ 2138024 h 2158745"/>
                <a:gd name="connsiteX5" fmla="*/ 196473 w 408867"/>
                <a:gd name="connsiteY5" fmla="*/ 1425320 h 2158745"/>
                <a:gd name="connsiteX6" fmla="*/ 338490 w 408867"/>
                <a:gd name="connsiteY6" fmla="*/ 660747 h 2158745"/>
                <a:gd name="connsiteX7" fmla="*/ 310773 w 408867"/>
                <a:gd name="connsiteY7" fmla="*/ 6095 h 2158745"/>
                <a:gd name="connsiteX8" fmla="*/ 136662 w 408867"/>
                <a:gd name="connsiteY8" fmla="*/ 0 h 2158745"/>
                <a:gd name="connsiteX0" fmla="*/ 136662 w 408867"/>
                <a:gd name="connsiteY0" fmla="*/ 0 h 2158745"/>
                <a:gd name="connsiteX1" fmla="*/ 169614 w 408867"/>
                <a:gd name="connsiteY1" fmla="*/ 653795 h 2158745"/>
                <a:gd name="connsiteX2" fmla="*/ 12880 w 408867"/>
                <a:gd name="connsiteY2" fmla="*/ 1463420 h 2158745"/>
                <a:gd name="connsiteX3" fmla="*/ 215523 w 408867"/>
                <a:gd name="connsiteY3" fmla="*/ 2158745 h 2158745"/>
                <a:gd name="connsiteX4" fmla="*/ 384400 w 408867"/>
                <a:gd name="connsiteY4" fmla="*/ 2138024 h 2158745"/>
                <a:gd name="connsiteX5" fmla="*/ 196473 w 408867"/>
                <a:gd name="connsiteY5" fmla="*/ 1425320 h 2158745"/>
                <a:gd name="connsiteX6" fmla="*/ 338490 w 408867"/>
                <a:gd name="connsiteY6" fmla="*/ 660747 h 2158745"/>
                <a:gd name="connsiteX7" fmla="*/ 310773 w 408867"/>
                <a:gd name="connsiteY7" fmla="*/ 6095 h 2158745"/>
                <a:gd name="connsiteX8" fmla="*/ 136662 w 408867"/>
                <a:gd name="connsiteY8" fmla="*/ 0 h 2158745"/>
                <a:gd name="connsiteX0" fmla="*/ 136662 w 408867"/>
                <a:gd name="connsiteY0" fmla="*/ 0 h 2158745"/>
                <a:gd name="connsiteX1" fmla="*/ 169614 w 408867"/>
                <a:gd name="connsiteY1" fmla="*/ 653795 h 2158745"/>
                <a:gd name="connsiteX2" fmla="*/ 12880 w 408867"/>
                <a:gd name="connsiteY2" fmla="*/ 1463420 h 2158745"/>
                <a:gd name="connsiteX3" fmla="*/ 215523 w 408867"/>
                <a:gd name="connsiteY3" fmla="*/ 2158745 h 2158745"/>
                <a:gd name="connsiteX4" fmla="*/ 384400 w 408867"/>
                <a:gd name="connsiteY4" fmla="*/ 2138024 h 2158745"/>
                <a:gd name="connsiteX5" fmla="*/ 192139 w 408867"/>
                <a:gd name="connsiteY5" fmla="*/ 1442655 h 2158745"/>
                <a:gd name="connsiteX6" fmla="*/ 338490 w 408867"/>
                <a:gd name="connsiteY6" fmla="*/ 660747 h 2158745"/>
                <a:gd name="connsiteX7" fmla="*/ 310773 w 408867"/>
                <a:gd name="connsiteY7" fmla="*/ 6095 h 2158745"/>
                <a:gd name="connsiteX8" fmla="*/ 136662 w 408867"/>
                <a:gd name="connsiteY8" fmla="*/ 0 h 2158745"/>
                <a:gd name="connsiteX0" fmla="*/ 136662 w 408867"/>
                <a:gd name="connsiteY0" fmla="*/ 0 h 2158745"/>
                <a:gd name="connsiteX1" fmla="*/ 169614 w 408867"/>
                <a:gd name="connsiteY1" fmla="*/ 653795 h 2158745"/>
                <a:gd name="connsiteX2" fmla="*/ 12880 w 408867"/>
                <a:gd name="connsiteY2" fmla="*/ 1463420 h 2158745"/>
                <a:gd name="connsiteX3" fmla="*/ 215523 w 408867"/>
                <a:gd name="connsiteY3" fmla="*/ 2158745 h 2158745"/>
                <a:gd name="connsiteX4" fmla="*/ 384400 w 408867"/>
                <a:gd name="connsiteY4" fmla="*/ 2138024 h 2158745"/>
                <a:gd name="connsiteX5" fmla="*/ 183472 w 408867"/>
                <a:gd name="connsiteY5" fmla="*/ 1464323 h 2158745"/>
                <a:gd name="connsiteX6" fmla="*/ 338490 w 408867"/>
                <a:gd name="connsiteY6" fmla="*/ 660747 h 2158745"/>
                <a:gd name="connsiteX7" fmla="*/ 310773 w 408867"/>
                <a:gd name="connsiteY7" fmla="*/ 6095 h 2158745"/>
                <a:gd name="connsiteX8" fmla="*/ 136662 w 408867"/>
                <a:gd name="connsiteY8" fmla="*/ 0 h 2158745"/>
                <a:gd name="connsiteX0" fmla="*/ 136662 w 408867"/>
                <a:gd name="connsiteY0" fmla="*/ 0 h 2158745"/>
                <a:gd name="connsiteX1" fmla="*/ 169614 w 408867"/>
                <a:gd name="connsiteY1" fmla="*/ 653795 h 2158745"/>
                <a:gd name="connsiteX2" fmla="*/ 12880 w 408867"/>
                <a:gd name="connsiteY2" fmla="*/ 1463420 h 2158745"/>
                <a:gd name="connsiteX3" fmla="*/ 215523 w 408867"/>
                <a:gd name="connsiteY3" fmla="*/ 2158745 h 2158745"/>
                <a:gd name="connsiteX4" fmla="*/ 384400 w 408867"/>
                <a:gd name="connsiteY4" fmla="*/ 2138024 h 2158745"/>
                <a:gd name="connsiteX5" fmla="*/ 183472 w 408867"/>
                <a:gd name="connsiteY5" fmla="*/ 1464323 h 2158745"/>
                <a:gd name="connsiteX6" fmla="*/ 338490 w 408867"/>
                <a:gd name="connsiteY6" fmla="*/ 660747 h 2158745"/>
                <a:gd name="connsiteX7" fmla="*/ 310773 w 408867"/>
                <a:gd name="connsiteY7" fmla="*/ 6095 h 2158745"/>
                <a:gd name="connsiteX8" fmla="*/ 136662 w 408867"/>
                <a:gd name="connsiteY8" fmla="*/ 0 h 2158745"/>
                <a:gd name="connsiteX0" fmla="*/ 136662 w 388246"/>
                <a:gd name="connsiteY0" fmla="*/ 0 h 2158745"/>
                <a:gd name="connsiteX1" fmla="*/ 169614 w 388246"/>
                <a:gd name="connsiteY1" fmla="*/ 653795 h 2158745"/>
                <a:gd name="connsiteX2" fmla="*/ 12880 w 388246"/>
                <a:gd name="connsiteY2" fmla="*/ 1463420 h 2158745"/>
                <a:gd name="connsiteX3" fmla="*/ 215523 w 388246"/>
                <a:gd name="connsiteY3" fmla="*/ 2158745 h 2158745"/>
                <a:gd name="connsiteX4" fmla="*/ 384400 w 388246"/>
                <a:gd name="connsiteY4" fmla="*/ 2138024 h 2158745"/>
                <a:gd name="connsiteX5" fmla="*/ 183472 w 388246"/>
                <a:gd name="connsiteY5" fmla="*/ 1464323 h 2158745"/>
                <a:gd name="connsiteX6" fmla="*/ 338490 w 388246"/>
                <a:gd name="connsiteY6" fmla="*/ 660747 h 2158745"/>
                <a:gd name="connsiteX7" fmla="*/ 266867 w 388246"/>
                <a:gd name="connsiteY7" fmla="*/ 6095 h 2158745"/>
                <a:gd name="connsiteX8" fmla="*/ 136662 w 388246"/>
                <a:gd name="connsiteY8" fmla="*/ 0 h 2158745"/>
                <a:gd name="connsiteX0" fmla="*/ 136662 w 384400"/>
                <a:gd name="connsiteY0" fmla="*/ 0 h 2158745"/>
                <a:gd name="connsiteX1" fmla="*/ 169614 w 384400"/>
                <a:gd name="connsiteY1" fmla="*/ 653795 h 2158745"/>
                <a:gd name="connsiteX2" fmla="*/ 12880 w 384400"/>
                <a:gd name="connsiteY2" fmla="*/ 1463420 h 2158745"/>
                <a:gd name="connsiteX3" fmla="*/ 215523 w 384400"/>
                <a:gd name="connsiteY3" fmla="*/ 2158745 h 2158745"/>
                <a:gd name="connsiteX4" fmla="*/ 384400 w 384400"/>
                <a:gd name="connsiteY4" fmla="*/ 2138024 h 2158745"/>
                <a:gd name="connsiteX5" fmla="*/ 183472 w 384400"/>
                <a:gd name="connsiteY5" fmla="*/ 1464323 h 2158745"/>
                <a:gd name="connsiteX6" fmla="*/ 309219 w 384400"/>
                <a:gd name="connsiteY6" fmla="*/ 631477 h 2158745"/>
                <a:gd name="connsiteX7" fmla="*/ 266867 w 384400"/>
                <a:gd name="connsiteY7" fmla="*/ 6095 h 2158745"/>
                <a:gd name="connsiteX8" fmla="*/ 136662 w 384400"/>
                <a:gd name="connsiteY8" fmla="*/ 0 h 2158745"/>
                <a:gd name="connsiteX0" fmla="*/ 136662 w 384400"/>
                <a:gd name="connsiteY0" fmla="*/ 0 h 2158745"/>
                <a:gd name="connsiteX1" fmla="*/ 169614 w 384400"/>
                <a:gd name="connsiteY1" fmla="*/ 653795 h 2158745"/>
                <a:gd name="connsiteX2" fmla="*/ 12880 w 384400"/>
                <a:gd name="connsiteY2" fmla="*/ 1463420 h 2158745"/>
                <a:gd name="connsiteX3" fmla="*/ 215523 w 384400"/>
                <a:gd name="connsiteY3" fmla="*/ 2158745 h 2158745"/>
                <a:gd name="connsiteX4" fmla="*/ 384400 w 384400"/>
                <a:gd name="connsiteY4" fmla="*/ 2138024 h 2158745"/>
                <a:gd name="connsiteX5" fmla="*/ 139567 w 384400"/>
                <a:gd name="connsiteY5" fmla="*/ 1464322 h 2158745"/>
                <a:gd name="connsiteX6" fmla="*/ 309219 w 384400"/>
                <a:gd name="connsiteY6" fmla="*/ 631477 h 2158745"/>
                <a:gd name="connsiteX7" fmla="*/ 266867 w 384400"/>
                <a:gd name="connsiteY7" fmla="*/ 6095 h 2158745"/>
                <a:gd name="connsiteX8" fmla="*/ 136662 w 384400"/>
                <a:gd name="connsiteY8" fmla="*/ 0 h 2158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4400" h="2158745">
                  <a:moveTo>
                    <a:pt x="136662" y="0"/>
                  </a:moveTo>
                  <a:cubicBezTo>
                    <a:pt x="357106" y="423057"/>
                    <a:pt x="226524" y="447420"/>
                    <a:pt x="169614" y="653795"/>
                  </a:cubicBezTo>
                  <a:cubicBezTo>
                    <a:pt x="62476" y="928004"/>
                    <a:pt x="-35995" y="1228214"/>
                    <a:pt x="12880" y="1463420"/>
                  </a:cubicBezTo>
                  <a:cubicBezTo>
                    <a:pt x="90539" y="1695195"/>
                    <a:pt x="124862" y="1909635"/>
                    <a:pt x="215523" y="2158745"/>
                  </a:cubicBezTo>
                  <a:lnTo>
                    <a:pt x="384400" y="2138024"/>
                  </a:lnTo>
                  <a:cubicBezTo>
                    <a:pt x="291422" y="1891788"/>
                    <a:pt x="202209" y="1701890"/>
                    <a:pt x="139567" y="1464322"/>
                  </a:cubicBezTo>
                  <a:cubicBezTo>
                    <a:pt x="80011" y="1200797"/>
                    <a:pt x="191096" y="899335"/>
                    <a:pt x="309219" y="631477"/>
                  </a:cubicBezTo>
                  <a:cubicBezTo>
                    <a:pt x="380273" y="429608"/>
                    <a:pt x="419680" y="335791"/>
                    <a:pt x="266867" y="6095"/>
                  </a:cubicBezTo>
                  <a:cubicBezTo>
                    <a:pt x="208830" y="4063"/>
                    <a:pt x="194699" y="2032"/>
                    <a:pt x="1366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54" name="그룹 153">
              <a:extLst>
                <a:ext uri="{FF2B5EF4-FFF2-40B4-BE49-F238E27FC236}">
                  <a16:creationId xmlns="" xmlns:a16="http://schemas.microsoft.com/office/drawing/2014/main" id="{017F9248-EA42-4733-9D18-73630A639D37}"/>
                </a:ext>
              </a:extLst>
            </p:cNvPr>
            <p:cNvGrpSpPr/>
            <p:nvPr/>
          </p:nvGrpSpPr>
          <p:grpSpPr>
            <a:xfrm>
              <a:off x="9498806" y="3311273"/>
              <a:ext cx="1998856" cy="1963514"/>
              <a:chOff x="9498806" y="3311273"/>
              <a:chExt cx="1998856" cy="1963514"/>
            </a:xfrm>
          </p:grpSpPr>
          <p:grpSp>
            <p:nvGrpSpPr>
              <p:cNvPr id="155" name="Group 2">
                <a:extLst>
                  <a:ext uri="{FF2B5EF4-FFF2-40B4-BE49-F238E27FC236}">
                    <a16:creationId xmlns="" xmlns:a16="http://schemas.microsoft.com/office/drawing/2014/main" id="{DC5DB3DD-FA92-4494-B3F5-7579EBC2BE3F}"/>
                  </a:ext>
                </a:extLst>
              </p:cNvPr>
              <p:cNvGrpSpPr/>
              <p:nvPr/>
            </p:nvGrpSpPr>
            <p:grpSpPr>
              <a:xfrm rot="15300000">
                <a:off x="9647135" y="4453947"/>
                <a:ext cx="672511" cy="969170"/>
                <a:chOff x="967240" y="3289369"/>
                <a:chExt cx="1100200" cy="1585520"/>
              </a:xfrm>
            </p:grpSpPr>
            <p:sp>
              <p:nvSpPr>
                <p:cNvPr id="165" name="Freeform 3">
                  <a:extLst>
                    <a:ext uri="{FF2B5EF4-FFF2-40B4-BE49-F238E27FC236}">
                      <a16:creationId xmlns="" xmlns:a16="http://schemas.microsoft.com/office/drawing/2014/main" id="{5FCEED73-9D8C-46FB-BC68-5DC1140BBA39}"/>
                    </a:ext>
                  </a:extLst>
                </p:cNvPr>
                <p:cNvSpPr/>
                <p:nvPr/>
              </p:nvSpPr>
              <p:spPr>
                <a:xfrm>
                  <a:off x="967240" y="3289369"/>
                  <a:ext cx="552481" cy="1585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81" h="1585520">
                      <a:moveTo>
                        <a:pt x="550099" y="0"/>
                      </a:moveTo>
                      <a:lnTo>
                        <a:pt x="550454" y="236086"/>
                      </a:lnTo>
                      <a:lnTo>
                        <a:pt x="488816" y="193543"/>
                      </a:lnTo>
                      <a:lnTo>
                        <a:pt x="550466" y="244157"/>
                      </a:lnTo>
                      <a:lnTo>
                        <a:pt x="550735" y="423083"/>
                      </a:lnTo>
                      <a:lnTo>
                        <a:pt x="440807" y="347209"/>
                      </a:lnTo>
                      <a:lnTo>
                        <a:pt x="550756" y="437477"/>
                      </a:lnTo>
                      <a:lnTo>
                        <a:pt x="551026" y="616991"/>
                      </a:lnTo>
                      <a:lnTo>
                        <a:pt x="372197" y="491984"/>
                      </a:lnTo>
                      <a:lnTo>
                        <a:pt x="551056" y="637056"/>
                      </a:lnTo>
                      <a:lnTo>
                        <a:pt x="551331" y="819782"/>
                      </a:lnTo>
                      <a:lnTo>
                        <a:pt x="270832" y="619203"/>
                      </a:lnTo>
                      <a:lnTo>
                        <a:pt x="551364" y="841805"/>
                      </a:lnTo>
                      <a:lnTo>
                        <a:pt x="551613" y="1007603"/>
                      </a:lnTo>
                      <a:lnTo>
                        <a:pt x="184579" y="741931"/>
                      </a:lnTo>
                      <a:lnTo>
                        <a:pt x="551646" y="1029766"/>
                      </a:lnTo>
                      <a:lnTo>
                        <a:pt x="551910" y="1205103"/>
                      </a:lnTo>
                      <a:lnTo>
                        <a:pt x="119129" y="889458"/>
                      </a:lnTo>
                      <a:lnTo>
                        <a:pt x="551942" y="1226335"/>
                      </a:lnTo>
                      <a:lnTo>
                        <a:pt x="552201" y="1398749"/>
                      </a:lnTo>
                      <a:lnTo>
                        <a:pt x="184579" y="1132651"/>
                      </a:lnTo>
                      <a:lnTo>
                        <a:pt x="552234" y="1420947"/>
                      </a:lnTo>
                      <a:lnTo>
                        <a:pt x="552481" y="1585328"/>
                      </a:lnTo>
                      <a:cubicBezTo>
                        <a:pt x="331520" y="1590267"/>
                        <a:pt x="189138" y="1499959"/>
                        <a:pt x="103908" y="1357263"/>
                      </a:cubicBezTo>
                      <a:cubicBezTo>
                        <a:pt x="-144138" y="933499"/>
                        <a:pt x="70524" y="593019"/>
                        <a:pt x="55009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166" name="Freeform 4">
                  <a:extLst>
                    <a:ext uri="{FF2B5EF4-FFF2-40B4-BE49-F238E27FC236}">
                      <a16:creationId xmlns="" xmlns:a16="http://schemas.microsoft.com/office/drawing/2014/main" id="{A4A498E9-7690-4341-85E0-B90E4595F189}"/>
                    </a:ext>
                  </a:extLst>
                </p:cNvPr>
                <p:cNvSpPr/>
                <p:nvPr/>
              </p:nvSpPr>
              <p:spPr>
                <a:xfrm flipH="1">
                  <a:off x="1514959" y="3289369"/>
                  <a:ext cx="552481" cy="1585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81" h="1585520">
                      <a:moveTo>
                        <a:pt x="550099" y="0"/>
                      </a:moveTo>
                      <a:lnTo>
                        <a:pt x="550454" y="236086"/>
                      </a:lnTo>
                      <a:lnTo>
                        <a:pt x="488816" y="193543"/>
                      </a:lnTo>
                      <a:lnTo>
                        <a:pt x="550466" y="244157"/>
                      </a:lnTo>
                      <a:lnTo>
                        <a:pt x="550735" y="423083"/>
                      </a:lnTo>
                      <a:lnTo>
                        <a:pt x="440807" y="347209"/>
                      </a:lnTo>
                      <a:lnTo>
                        <a:pt x="550756" y="437477"/>
                      </a:lnTo>
                      <a:lnTo>
                        <a:pt x="551026" y="616991"/>
                      </a:lnTo>
                      <a:lnTo>
                        <a:pt x="372197" y="491984"/>
                      </a:lnTo>
                      <a:lnTo>
                        <a:pt x="551056" y="637056"/>
                      </a:lnTo>
                      <a:lnTo>
                        <a:pt x="551331" y="819782"/>
                      </a:lnTo>
                      <a:lnTo>
                        <a:pt x="270832" y="619203"/>
                      </a:lnTo>
                      <a:lnTo>
                        <a:pt x="551364" y="841805"/>
                      </a:lnTo>
                      <a:lnTo>
                        <a:pt x="551613" y="1007603"/>
                      </a:lnTo>
                      <a:lnTo>
                        <a:pt x="184579" y="741931"/>
                      </a:lnTo>
                      <a:lnTo>
                        <a:pt x="551646" y="1029766"/>
                      </a:lnTo>
                      <a:lnTo>
                        <a:pt x="551910" y="1205103"/>
                      </a:lnTo>
                      <a:lnTo>
                        <a:pt x="119129" y="889458"/>
                      </a:lnTo>
                      <a:lnTo>
                        <a:pt x="551942" y="1226335"/>
                      </a:lnTo>
                      <a:lnTo>
                        <a:pt x="552201" y="1398749"/>
                      </a:lnTo>
                      <a:lnTo>
                        <a:pt x="184579" y="1132651"/>
                      </a:lnTo>
                      <a:lnTo>
                        <a:pt x="552234" y="1420947"/>
                      </a:lnTo>
                      <a:lnTo>
                        <a:pt x="552481" y="1585328"/>
                      </a:lnTo>
                      <a:cubicBezTo>
                        <a:pt x="331520" y="1590267"/>
                        <a:pt x="189138" y="1499959"/>
                        <a:pt x="103908" y="1357263"/>
                      </a:cubicBezTo>
                      <a:cubicBezTo>
                        <a:pt x="-144138" y="933499"/>
                        <a:pt x="70524" y="593019"/>
                        <a:pt x="550099" y="0"/>
                      </a:cubicBezTo>
                      <a:close/>
                    </a:path>
                  </a:pathLst>
                </a:custGeom>
                <a:solidFill>
                  <a:schemeClr val="accent4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156" name="Freeform 13">
                <a:extLst>
                  <a:ext uri="{FF2B5EF4-FFF2-40B4-BE49-F238E27FC236}">
                    <a16:creationId xmlns="" xmlns:a16="http://schemas.microsoft.com/office/drawing/2014/main" id="{62C6678A-4E45-4931-B806-59027A86AC11}"/>
                  </a:ext>
                </a:extLst>
              </p:cNvPr>
              <p:cNvSpPr/>
              <p:nvPr/>
            </p:nvSpPr>
            <p:spPr>
              <a:xfrm rot="4407011">
                <a:off x="10918637" y="3366457"/>
                <a:ext cx="290163" cy="817189"/>
              </a:xfrm>
              <a:custGeom>
                <a:avLst/>
                <a:gdLst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52201 w 552481"/>
                  <a:gd name="connsiteY19" fmla="*/ 1398749 h 1585520"/>
                  <a:gd name="connsiteX20" fmla="*/ 184579 w 552481"/>
                  <a:gd name="connsiteY20" fmla="*/ 1132651 h 1585520"/>
                  <a:gd name="connsiteX21" fmla="*/ 552234 w 552481"/>
                  <a:gd name="connsiteY21" fmla="*/ 1420947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52201 w 552481"/>
                  <a:gd name="connsiteY19" fmla="*/ 1398749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28440 w 552481"/>
                  <a:gd name="connsiteY4" fmla="*/ 395095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32877 w 552481"/>
                  <a:gd name="connsiteY3" fmla="*/ 241409 h 1585520"/>
                  <a:gd name="connsiteX4" fmla="*/ 528440 w 552481"/>
                  <a:gd name="connsiteY4" fmla="*/ 395095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534221 w 580141"/>
                  <a:gd name="connsiteY14" fmla="*/ 1044490 h 1640259"/>
                  <a:gd name="connsiteX15" fmla="*/ 184579 w 580141"/>
                  <a:gd name="connsiteY15" fmla="*/ 796670 h 1640259"/>
                  <a:gd name="connsiteX16" fmla="*/ 521700 w 580141"/>
                  <a:gd name="connsiteY16" fmla="*/ 1063971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521700 w 580141"/>
                  <a:gd name="connsiteY16" fmla="*/ 1063971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7405 w 580141"/>
                  <a:gd name="connsiteY20" fmla="*/ 1402284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69294 w 580141"/>
                  <a:gd name="connsiteY14" fmla="*/ 1003356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11048 w 580141"/>
                  <a:gd name="connsiteY5" fmla="*/ 431982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69294 w 580141"/>
                  <a:gd name="connsiteY14" fmla="*/ 1003356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2162"/>
                  <a:gd name="connsiteY0" fmla="*/ 54028 h 1639548"/>
                  <a:gd name="connsiteX1" fmla="*/ 536842 w 582162"/>
                  <a:gd name="connsiteY1" fmla="*/ 262190 h 1639548"/>
                  <a:gd name="connsiteX2" fmla="*/ 488816 w 582162"/>
                  <a:gd name="connsiteY2" fmla="*/ 247571 h 1639548"/>
                  <a:gd name="connsiteX3" fmla="*/ 532877 w 582162"/>
                  <a:gd name="connsiteY3" fmla="*/ 295437 h 1639548"/>
                  <a:gd name="connsiteX4" fmla="*/ 511048 w 582162"/>
                  <a:gd name="connsiteY4" fmla="*/ 431271 h 1639548"/>
                  <a:gd name="connsiteX5" fmla="*/ 440807 w 582162"/>
                  <a:gd name="connsiteY5" fmla="*/ 401237 h 1639548"/>
                  <a:gd name="connsiteX6" fmla="*/ 518260 w 582162"/>
                  <a:gd name="connsiteY6" fmla="*/ 473456 h 1639548"/>
                  <a:gd name="connsiteX7" fmla="*/ 498587 w 582162"/>
                  <a:gd name="connsiteY7" fmla="*/ 637602 h 1639548"/>
                  <a:gd name="connsiteX8" fmla="*/ 372197 w 582162"/>
                  <a:gd name="connsiteY8" fmla="*/ 546012 h 1639548"/>
                  <a:gd name="connsiteX9" fmla="*/ 498617 w 582162"/>
                  <a:gd name="connsiteY9" fmla="*/ 657667 h 1639548"/>
                  <a:gd name="connsiteX10" fmla="*/ 484050 w 582162"/>
                  <a:gd name="connsiteY10" fmla="*/ 820057 h 1639548"/>
                  <a:gd name="connsiteX11" fmla="*/ 270832 w 582162"/>
                  <a:gd name="connsiteY11" fmla="*/ 673231 h 1639548"/>
                  <a:gd name="connsiteX12" fmla="*/ 478917 w 582162"/>
                  <a:gd name="connsiteY12" fmla="*/ 852083 h 1639548"/>
                  <a:gd name="connsiteX13" fmla="*/ 469294 w 582162"/>
                  <a:gd name="connsiteY13" fmla="*/ 1002645 h 1639548"/>
                  <a:gd name="connsiteX14" fmla="*/ 184579 w 582162"/>
                  <a:gd name="connsiteY14" fmla="*/ 795959 h 1639548"/>
                  <a:gd name="connsiteX15" fmla="*/ 466579 w 582162"/>
                  <a:gd name="connsiteY15" fmla="*/ 1042397 h 1639548"/>
                  <a:gd name="connsiteX16" fmla="*/ 459783 w 582162"/>
                  <a:gd name="connsiteY16" fmla="*/ 1179874 h 1639548"/>
                  <a:gd name="connsiteX17" fmla="*/ 119129 w 582162"/>
                  <a:gd name="connsiteY17" fmla="*/ 943486 h 1639548"/>
                  <a:gd name="connsiteX18" fmla="*/ 467006 w 582162"/>
                  <a:gd name="connsiteY18" fmla="*/ 1228896 h 1639548"/>
                  <a:gd name="connsiteX19" fmla="*/ 480083 w 582162"/>
                  <a:gd name="connsiteY19" fmla="*/ 1383852 h 1639548"/>
                  <a:gd name="connsiteX20" fmla="*/ 184579 w 582162"/>
                  <a:gd name="connsiteY20" fmla="*/ 1186679 h 1639548"/>
                  <a:gd name="connsiteX21" fmla="*/ 480050 w 582162"/>
                  <a:gd name="connsiteY21" fmla="*/ 1411085 h 1639548"/>
                  <a:gd name="connsiteX22" fmla="*/ 552481 w 582162"/>
                  <a:gd name="connsiteY22" fmla="*/ 1639356 h 1639548"/>
                  <a:gd name="connsiteX23" fmla="*/ 103908 w 582162"/>
                  <a:gd name="connsiteY23" fmla="*/ 1411291 h 1639548"/>
                  <a:gd name="connsiteX24" fmla="*/ 550099 w 582162"/>
                  <a:gd name="connsiteY24" fmla="*/ 54028 h 1639548"/>
                  <a:gd name="connsiteX0" fmla="*/ 550099 w 582162"/>
                  <a:gd name="connsiteY0" fmla="*/ 54028 h 1639548"/>
                  <a:gd name="connsiteX1" fmla="*/ 536842 w 582162"/>
                  <a:gd name="connsiteY1" fmla="*/ 262190 h 1639548"/>
                  <a:gd name="connsiteX2" fmla="*/ 488816 w 582162"/>
                  <a:gd name="connsiteY2" fmla="*/ 247571 h 1639548"/>
                  <a:gd name="connsiteX3" fmla="*/ 532877 w 582162"/>
                  <a:gd name="connsiteY3" fmla="*/ 295437 h 1639548"/>
                  <a:gd name="connsiteX4" fmla="*/ 526021 w 582162"/>
                  <a:gd name="connsiteY4" fmla="*/ 441538 h 1639548"/>
                  <a:gd name="connsiteX5" fmla="*/ 440807 w 582162"/>
                  <a:gd name="connsiteY5" fmla="*/ 401237 h 1639548"/>
                  <a:gd name="connsiteX6" fmla="*/ 518260 w 582162"/>
                  <a:gd name="connsiteY6" fmla="*/ 473456 h 1639548"/>
                  <a:gd name="connsiteX7" fmla="*/ 498587 w 582162"/>
                  <a:gd name="connsiteY7" fmla="*/ 637602 h 1639548"/>
                  <a:gd name="connsiteX8" fmla="*/ 372197 w 582162"/>
                  <a:gd name="connsiteY8" fmla="*/ 546012 h 1639548"/>
                  <a:gd name="connsiteX9" fmla="*/ 498617 w 582162"/>
                  <a:gd name="connsiteY9" fmla="*/ 657667 h 1639548"/>
                  <a:gd name="connsiteX10" fmla="*/ 484050 w 582162"/>
                  <a:gd name="connsiteY10" fmla="*/ 820057 h 1639548"/>
                  <a:gd name="connsiteX11" fmla="*/ 270832 w 582162"/>
                  <a:gd name="connsiteY11" fmla="*/ 673231 h 1639548"/>
                  <a:gd name="connsiteX12" fmla="*/ 478917 w 582162"/>
                  <a:gd name="connsiteY12" fmla="*/ 852083 h 1639548"/>
                  <a:gd name="connsiteX13" fmla="*/ 469294 w 582162"/>
                  <a:gd name="connsiteY13" fmla="*/ 1002645 h 1639548"/>
                  <a:gd name="connsiteX14" fmla="*/ 184579 w 582162"/>
                  <a:gd name="connsiteY14" fmla="*/ 795959 h 1639548"/>
                  <a:gd name="connsiteX15" fmla="*/ 466579 w 582162"/>
                  <a:gd name="connsiteY15" fmla="*/ 1042397 h 1639548"/>
                  <a:gd name="connsiteX16" fmla="*/ 459783 w 582162"/>
                  <a:gd name="connsiteY16" fmla="*/ 1179874 h 1639548"/>
                  <a:gd name="connsiteX17" fmla="*/ 119129 w 582162"/>
                  <a:gd name="connsiteY17" fmla="*/ 943486 h 1639548"/>
                  <a:gd name="connsiteX18" fmla="*/ 467006 w 582162"/>
                  <a:gd name="connsiteY18" fmla="*/ 1228896 h 1639548"/>
                  <a:gd name="connsiteX19" fmla="*/ 480083 w 582162"/>
                  <a:gd name="connsiteY19" fmla="*/ 1383852 h 1639548"/>
                  <a:gd name="connsiteX20" fmla="*/ 184579 w 582162"/>
                  <a:gd name="connsiteY20" fmla="*/ 1186679 h 1639548"/>
                  <a:gd name="connsiteX21" fmla="*/ 480050 w 582162"/>
                  <a:gd name="connsiteY21" fmla="*/ 1411085 h 1639548"/>
                  <a:gd name="connsiteX22" fmla="*/ 552481 w 582162"/>
                  <a:gd name="connsiteY22" fmla="*/ 1639356 h 1639548"/>
                  <a:gd name="connsiteX23" fmla="*/ 103908 w 582162"/>
                  <a:gd name="connsiteY23" fmla="*/ 1411291 h 1639548"/>
                  <a:gd name="connsiteX24" fmla="*/ 550099 w 582162"/>
                  <a:gd name="connsiteY24" fmla="*/ 54028 h 1639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582162" h="1639548">
                    <a:moveTo>
                      <a:pt x="550099" y="54028"/>
                    </a:moveTo>
                    <a:cubicBezTo>
                      <a:pt x="624739" y="-134938"/>
                      <a:pt x="547056" y="229933"/>
                      <a:pt x="536842" y="262190"/>
                    </a:cubicBezTo>
                    <a:cubicBezTo>
                      <a:pt x="526628" y="294447"/>
                      <a:pt x="489477" y="242030"/>
                      <a:pt x="488816" y="247571"/>
                    </a:cubicBezTo>
                    <a:lnTo>
                      <a:pt x="532877" y="295437"/>
                    </a:lnTo>
                    <a:cubicBezTo>
                      <a:pt x="532967" y="355079"/>
                      <a:pt x="525931" y="381896"/>
                      <a:pt x="526021" y="441538"/>
                    </a:cubicBezTo>
                    <a:lnTo>
                      <a:pt x="440807" y="401237"/>
                    </a:lnTo>
                    <a:lnTo>
                      <a:pt x="518260" y="473456"/>
                    </a:lnTo>
                    <a:lnTo>
                      <a:pt x="498587" y="637602"/>
                    </a:lnTo>
                    <a:lnTo>
                      <a:pt x="372197" y="546012"/>
                    </a:lnTo>
                    <a:lnTo>
                      <a:pt x="498617" y="657667"/>
                    </a:lnTo>
                    <a:cubicBezTo>
                      <a:pt x="498709" y="718576"/>
                      <a:pt x="483958" y="759148"/>
                      <a:pt x="484050" y="820057"/>
                    </a:cubicBezTo>
                    <a:lnTo>
                      <a:pt x="270832" y="673231"/>
                    </a:lnTo>
                    <a:lnTo>
                      <a:pt x="478917" y="852083"/>
                    </a:lnTo>
                    <a:lnTo>
                      <a:pt x="469294" y="1002645"/>
                    </a:lnTo>
                    <a:lnTo>
                      <a:pt x="184579" y="795959"/>
                    </a:lnTo>
                    <a:lnTo>
                      <a:pt x="466579" y="1042397"/>
                    </a:lnTo>
                    <a:lnTo>
                      <a:pt x="459783" y="1179874"/>
                    </a:lnTo>
                    <a:lnTo>
                      <a:pt x="119129" y="943486"/>
                    </a:lnTo>
                    <a:lnTo>
                      <a:pt x="467006" y="1228896"/>
                    </a:lnTo>
                    <a:cubicBezTo>
                      <a:pt x="467092" y="1286367"/>
                      <a:pt x="479997" y="1326381"/>
                      <a:pt x="480083" y="1383852"/>
                    </a:cubicBezTo>
                    <a:lnTo>
                      <a:pt x="184579" y="1186679"/>
                    </a:lnTo>
                    <a:lnTo>
                      <a:pt x="480050" y="1411085"/>
                    </a:lnTo>
                    <a:cubicBezTo>
                      <a:pt x="480132" y="1465879"/>
                      <a:pt x="497607" y="1538525"/>
                      <a:pt x="552481" y="1639356"/>
                    </a:cubicBezTo>
                    <a:cubicBezTo>
                      <a:pt x="331520" y="1644295"/>
                      <a:pt x="189138" y="1553987"/>
                      <a:pt x="103908" y="1411291"/>
                    </a:cubicBezTo>
                    <a:cubicBezTo>
                      <a:pt x="-144138" y="987527"/>
                      <a:pt x="70524" y="647047"/>
                      <a:pt x="550099" y="54028"/>
                    </a:cubicBez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57" name="Group 15">
                <a:extLst>
                  <a:ext uri="{FF2B5EF4-FFF2-40B4-BE49-F238E27FC236}">
                    <a16:creationId xmlns="" xmlns:a16="http://schemas.microsoft.com/office/drawing/2014/main" id="{8FF7B528-3A77-4FF2-8D90-4B78C3C96DCF}"/>
                  </a:ext>
                </a:extLst>
              </p:cNvPr>
              <p:cNvGrpSpPr/>
              <p:nvPr/>
            </p:nvGrpSpPr>
            <p:grpSpPr>
              <a:xfrm rot="5400000">
                <a:off x="10675128" y="4128426"/>
                <a:ext cx="577045" cy="831590"/>
                <a:chOff x="967240" y="3289369"/>
                <a:chExt cx="1100200" cy="1585520"/>
              </a:xfrm>
            </p:grpSpPr>
            <p:sp>
              <p:nvSpPr>
                <p:cNvPr id="163" name="Freeform 16">
                  <a:extLst>
                    <a:ext uri="{FF2B5EF4-FFF2-40B4-BE49-F238E27FC236}">
                      <a16:creationId xmlns="" xmlns:a16="http://schemas.microsoft.com/office/drawing/2014/main" id="{B045B2CA-C613-42C1-9263-459CD7690407}"/>
                    </a:ext>
                  </a:extLst>
                </p:cNvPr>
                <p:cNvSpPr/>
                <p:nvPr/>
              </p:nvSpPr>
              <p:spPr>
                <a:xfrm>
                  <a:off x="967240" y="3289369"/>
                  <a:ext cx="552481" cy="1585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81" h="1585520">
                      <a:moveTo>
                        <a:pt x="550099" y="0"/>
                      </a:moveTo>
                      <a:lnTo>
                        <a:pt x="550454" y="236086"/>
                      </a:lnTo>
                      <a:lnTo>
                        <a:pt x="488816" y="193543"/>
                      </a:lnTo>
                      <a:lnTo>
                        <a:pt x="550466" y="244157"/>
                      </a:lnTo>
                      <a:lnTo>
                        <a:pt x="550735" y="423083"/>
                      </a:lnTo>
                      <a:lnTo>
                        <a:pt x="440807" y="347209"/>
                      </a:lnTo>
                      <a:lnTo>
                        <a:pt x="550756" y="437477"/>
                      </a:lnTo>
                      <a:lnTo>
                        <a:pt x="551026" y="616991"/>
                      </a:lnTo>
                      <a:lnTo>
                        <a:pt x="372197" y="491984"/>
                      </a:lnTo>
                      <a:lnTo>
                        <a:pt x="551056" y="637056"/>
                      </a:lnTo>
                      <a:lnTo>
                        <a:pt x="551331" y="819782"/>
                      </a:lnTo>
                      <a:lnTo>
                        <a:pt x="270832" y="619203"/>
                      </a:lnTo>
                      <a:lnTo>
                        <a:pt x="551364" y="841805"/>
                      </a:lnTo>
                      <a:lnTo>
                        <a:pt x="551613" y="1007603"/>
                      </a:lnTo>
                      <a:lnTo>
                        <a:pt x="184579" y="741931"/>
                      </a:lnTo>
                      <a:lnTo>
                        <a:pt x="551646" y="1029766"/>
                      </a:lnTo>
                      <a:lnTo>
                        <a:pt x="551910" y="1205103"/>
                      </a:lnTo>
                      <a:lnTo>
                        <a:pt x="119129" y="889458"/>
                      </a:lnTo>
                      <a:lnTo>
                        <a:pt x="551942" y="1226335"/>
                      </a:lnTo>
                      <a:lnTo>
                        <a:pt x="552201" y="1398749"/>
                      </a:lnTo>
                      <a:lnTo>
                        <a:pt x="184579" y="1132651"/>
                      </a:lnTo>
                      <a:lnTo>
                        <a:pt x="552234" y="1420947"/>
                      </a:lnTo>
                      <a:lnTo>
                        <a:pt x="552481" y="1585328"/>
                      </a:lnTo>
                      <a:cubicBezTo>
                        <a:pt x="331520" y="1590267"/>
                        <a:pt x="189138" y="1499959"/>
                        <a:pt x="103908" y="1357263"/>
                      </a:cubicBezTo>
                      <a:cubicBezTo>
                        <a:pt x="-144138" y="933499"/>
                        <a:pt x="70524" y="593019"/>
                        <a:pt x="55009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164" name="Freeform 17">
                  <a:extLst>
                    <a:ext uri="{FF2B5EF4-FFF2-40B4-BE49-F238E27FC236}">
                      <a16:creationId xmlns="" xmlns:a16="http://schemas.microsoft.com/office/drawing/2014/main" id="{5369BE6F-1010-4DCC-97FE-4F0A25B3BA5A}"/>
                    </a:ext>
                  </a:extLst>
                </p:cNvPr>
                <p:cNvSpPr/>
                <p:nvPr/>
              </p:nvSpPr>
              <p:spPr>
                <a:xfrm flipH="1">
                  <a:off x="1514959" y="3289369"/>
                  <a:ext cx="552481" cy="1585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81" h="1585520">
                      <a:moveTo>
                        <a:pt x="550099" y="0"/>
                      </a:moveTo>
                      <a:lnTo>
                        <a:pt x="550454" y="236086"/>
                      </a:lnTo>
                      <a:lnTo>
                        <a:pt x="488816" y="193543"/>
                      </a:lnTo>
                      <a:lnTo>
                        <a:pt x="550466" y="244157"/>
                      </a:lnTo>
                      <a:lnTo>
                        <a:pt x="550735" y="423083"/>
                      </a:lnTo>
                      <a:lnTo>
                        <a:pt x="440807" y="347209"/>
                      </a:lnTo>
                      <a:lnTo>
                        <a:pt x="550756" y="437477"/>
                      </a:lnTo>
                      <a:lnTo>
                        <a:pt x="551026" y="616991"/>
                      </a:lnTo>
                      <a:lnTo>
                        <a:pt x="372197" y="491984"/>
                      </a:lnTo>
                      <a:lnTo>
                        <a:pt x="551056" y="637056"/>
                      </a:lnTo>
                      <a:lnTo>
                        <a:pt x="551331" y="819782"/>
                      </a:lnTo>
                      <a:lnTo>
                        <a:pt x="270832" y="619203"/>
                      </a:lnTo>
                      <a:lnTo>
                        <a:pt x="551364" y="841805"/>
                      </a:lnTo>
                      <a:lnTo>
                        <a:pt x="551613" y="1007603"/>
                      </a:lnTo>
                      <a:lnTo>
                        <a:pt x="184579" y="741931"/>
                      </a:lnTo>
                      <a:lnTo>
                        <a:pt x="551646" y="1029766"/>
                      </a:lnTo>
                      <a:lnTo>
                        <a:pt x="551910" y="1205103"/>
                      </a:lnTo>
                      <a:lnTo>
                        <a:pt x="119129" y="889458"/>
                      </a:lnTo>
                      <a:lnTo>
                        <a:pt x="551942" y="1226335"/>
                      </a:lnTo>
                      <a:lnTo>
                        <a:pt x="552201" y="1398749"/>
                      </a:lnTo>
                      <a:lnTo>
                        <a:pt x="184579" y="1132651"/>
                      </a:lnTo>
                      <a:lnTo>
                        <a:pt x="552234" y="1420947"/>
                      </a:lnTo>
                      <a:lnTo>
                        <a:pt x="552481" y="1585328"/>
                      </a:lnTo>
                      <a:cubicBezTo>
                        <a:pt x="331520" y="1590267"/>
                        <a:pt x="189138" y="1499959"/>
                        <a:pt x="103908" y="1357263"/>
                      </a:cubicBezTo>
                      <a:cubicBezTo>
                        <a:pt x="-144138" y="933499"/>
                        <a:pt x="70524" y="593019"/>
                        <a:pt x="550099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158" name="Freeform 19">
                <a:extLst>
                  <a:ext uri="{FF2B5EF4-FFF2-40B4-BE49-F238E27FC236}">
                    <a16:creationId xmlns="" xmlns:a16="http://schemas.microsoft.com/office/drawing/2014/main" id="{502F7CB1-6048-45B5-B362-0474213D022B}"/>
                  </a:ext>
                </a:extLst>
              </p:cNvPr>
              <p:cNvSpPr/>
              <p:nvPr/>
            </p:nvSpPr>
            <p:spPr>
              <a:xfrm rot="3762166">
                <a:off x="10883440" y="4518509"/>
                <a:ext cx="321894" cy="906551"/>
              </a:xfrm>
              <a:custGeom>
                <a:avLst/>
                <a:gdLst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52201 w 552481"/>
                  <a:gd name="connsiteY19" fmla="*/ 1398749 h 1585520"/>
                  <a:gd name="connsiteX20" fmla="*/ 184579 w 552481"/>
                  <a:gd name="connsiteY20" fmla="*/ 1132651 h 1585520"/>
                  <a:gd name="connsiteX21" fmla="*/ 552234 w 552481"/>
                  <a:gd name="connsiteY21" fmla="*/ 1420947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52201 w 552481"/>
                  <a:gd name="connsiteY19" fmla="*/ 1398749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28440 w 552481"/>
                  <a:gd name="connsiteY4" fmla="*/ 395095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32877 w 552481"/>
                  <a:gd name="connsiteY3" fmla="*/ 241409 h 1585520"/>
                  <a:gd name="connsiteX4" fmla="*/ 528440 w 552481"/>
                  <a:gd name="connsiteY4" fmla="*/ 395095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534221 w 580141"/>
                  <a:gd name="connsiteY14" fmla="*/ 1044490 h 1640259"/>
                  <a:gd name="connsiteX15" fmla="*/ 184579 w 580141"/>
                  <a:gd name="connsiteY15" fmla="*/ 796670 h 1640259"/>
                  <a:gd name="connsiteX16" fmla="*/ 521700 w 580141"/>
                  <a:gd name="connsiteY16" fmla="*/ 1063971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521700 w 580141"/>
                  <a:gd name="connsiteY16" fmla="*/ 1063971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7405 w 580141"/>
                  <a:gd name="connsiteY20" fmla="*/ 1402284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69294 w 580141"/>
                  <a:gd name="connsiteY14" fmla="*/ 1003356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11048 w 580141"/>
                  <a:gd name="connsiteY5" fmla="*/ 431982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69294 w 580141"/>
                  <a:gd name="connsiteY14" fmla="*/ 1003356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2162"/>
                  <a:gd name="connsiteY0" fmla="*/ 54028 h 1639548"/>
                  <a:gd name="connsiteX1" fmla="*/ 536842 w 582162"/>
                  <a:gd name="connsiteY1" fmla="*/ 262190 h 1639548"/>
                  <a:gd name="connsiteX2" fmla="*/ 488816 w 582162"/>
                  <a:gd name="connsiteY2" fmla="*/ 247571 h 1639548"/>
                  <a:gd name="connsiteX3" fmla="*/ 532877 w 582162"/>
                  <a:gd name="connsiteY3" fmla="*/ 295437 h 1639548"/>
                  <a:gd name="connsiteX4" fmla="*/ 511048 w 582162"/>
                  <a:gd name="connsiteY4" fmla="*/ 431271 h 1639548"/>
                  <a:gd name="connsiteX5" fmla="*/ 440807 w 582162"/>
                  <a:gd name="connsiteY5" fmla="*/ 401237 h 1639548"/>
                  <a:gd name="connsiteX6" fmla="*/ 518260 w 582162"/>
                  <a:gd name="connsiteY6" fmla="*/ 473456 h 1639548"/>
                  <a:gd name="connsiteX7" fmla="*/ 498587 w 582162"/>
                  <a:gd name="connsiteY7" fmla="*/ 637602 h 1639548"/>
                  <a:gd name="connsiteX8" fmla="*/ 372197 w 582162"/>
                  <a:gd name="connsiteY8" fmla="*/ 546012 h 1639548"/>
                  <a:gd name="connsiteX9" fmla="*/ 498617 w 582162"/>
                  <a:gd name="connsiteY9" fmla="*/ 657667 h 1639548"/>
                  <a:gd name="connsiteX10" fmla="*/ 484050 w 582162"/>
                  <a:gd name="connsiteY10" fmla="*/ 820057 h 1639548"/>
                  <a:gd name="connsiteX11" fmla="*/ 270832 w 582162"/>
                  <a:gd name="connsiteY11" fmla="*/ 673231 h 1639548"/>
                  <a:gd name="connsiteX12" fmla="*/ 478917 w 582162"/>
                  <a:gd name="connsiteY12" fmla="*/ 852083 h 1639548"/>
                  <a:gd name="connsiteX13" fmla="*/ 469294 w 582162"/>
                  <a:gd name="connsiteY13" fmla="*/ 1002645 h 1639548"/>
                  <a:gd name="connsiteX14" fmla="*/ 184579 w 582162"/>
                  <a:gd name="connsiteY14" fmla="*/ 795959 h 1639548"/>
                  <a:gd name="connsiteX15" fmla="*/ 466579 w 582162"/>
                  <a:gd name="connsiteY15" fmla="*/ 1042397 h 1639548"/>
                  <a:gd name="connsiteX16" fmla="*/ 459783 w 582162"/>
                  <a:gd name="connsiteY16" fmla="*/ 1179874 h 1639548"/>
                  <a:gd name="connsiteX17" fmla="*/ 119129 w 582162"/>
                  <a:gd name="connsiteY17" fmla="*/ 943486 h 1639548"/>
                  <a:gd name="connsiteX18" fmla="*/ 467006 w 582162"/>
                  <a:gd name="connsiteY18" fmla="*/ 1228896 h 1639548"/>
                  <a:gd name="connsiteX19" fmla="*/ 480083 w 582162"/>
                  <a:gd name="connsiteY19" fmla="*/ 1383852 h 1639548"/>
                  <a:gd name="connsiteX20" fmla="*/ 184579 w 582162"/>
                  <a:gd name="connsiteY20" fmla="*/ 1186679 h 1639548"/>
                  <a:gd name="connsiteX21" fmla="*/ 480050 w 582162"/>
                  <a:gd name="connsiteY21" fmla="*/ 1411085 h 1639548"/>
                  <a:gd name="connsiteX22" fmla="*/ 552481 w 582162"/>
                  <a:gd name="connsiteY22" fmla="*/ 1639356 h 1639548"/>
                  <a:gd name="connsiteX23" fmla="*/ 103908 w 582162"/>
                  <a:gd name="connsiteY23" fmla="*/ 1411291 h 1639548"/>
                  <a:gd name="connsiteX24" fmla="*/ 550099 w 582162"/>
                  <a:gd name="connsiteY24" fmla="*/ 54028 h 1639548"/>
                  <a:gd name="connsiteX0" fmla="*/ 550099 w 582162"/>
                  <a:gd name="connsiteY0" fmla="*/ 54028 h 1639548"/>
                  <a:gd name="connsiteX1" fmla="*/ 536842 w 582162"/>
                  <a:gd name="connsiteY1" fmla="*/ 262190 h 1639548"/>
                  <a:gd name="connsiteX2" fmla="*/ 488816 w 582162"/>
                  <a:gd name="connsiteY2" fmla="*/ 247571 h 1639548"/>
                  <a:gd name="connsiteX3" fmla="*/ 532877 w 582162"/>
                  <a:gd name="connsiteY3" fmla="*/ 295437 h 1639548"/>
                  <a:gd name="connsiteX4" fmla="*/ 526021 w 582162"/>
                  <a:gd name="connsiteY4" fmla="*/ 441538 h 1639548"/>
                  <a:gd name="connsiteX5" fmla="*/ 440807 w 582162"/>
                  <a:gd name="connsiteY5" fmla="*/ 401237 h 1639548"/>
                  <a:gd name="connsiteX6" fmla="*/ 518260 w 582162"/>
                  <a:gd name="connsiteY6" fmla="*/ 473456 h 1639548"/>
                  <a:gd name="connsiteX7" fmla="*/ 498587 w 582162"/>
                  <a:gd name="connsiteY7" fmla="*/ 637602 h 1639548"/>
                  <a:gd name="connsiteX8" fmla="*/ 372197 w 582162"/>
                  <a:gd name="connsiteY8" fmla="*/ 546012 h 1639548"/>
                  <a:gd name="connsiteX9" fmla="*/ 498617 w 582162"/>
                  <a:gd name="connsiteY9" fmla="*/ 657667 h 1639548"/>
                  <a:gd name="connsiteX10" fmla="*/ 484050 w 582162"/>
                  <a:gd name="connsiteY10" fmla="*/ 820057 h 1639548"/>
                  <a:gd name="connsiteX11" fmla="*/ 270832 w 582162"/>
                  <a:gd name="connsiteY11" fmla="*/ 673231 h 1639548"/>
                  <a:gd name="connsiteX12" fmla="*/ 478917 w 582162"/>
                  <a:gd name="connsiteY12" fmla="*/ 852083 h 1639548"/>
                  <a:gd name="connsiteX13" fmla="*/ 469294 w 582162"/>
                  <a:gd name="connsiteY13" fmla="*/ 1002645 h 1639548"/>
                  <a:gd name="connsiteX14" fmla="*/ 184579 w 582162"/>
                  <a:gd name="connsiteY14" fmla="*/ 795959 h 1639548"/>
                  <a:gd name="connsiteX15" fmla="*/ 466579 w 582162"/>
                  <a:gd name="connsiteY15" fmla="*/ 1042397 h 1639548"/>
                  <a:gd name="connsiteX16" fmla="*/ 459783 w 582162"/>
                  <a:gd name="connsiteY16" fmla="*/ 1179874 h 1639548"/>
                  <a:gd name="connsiteX17" fmla="*/ 119129 w 582162"/>
                  <a:gd name="connsiteY17" fmla="*/ 943486 h 1639548"/>
                  <a:gd name="connsiteX18" fmla="*/ 467006 w 582162"/>
                  <a:gd name="connsiteY18" fmla="*/ 1228896 h 1639548"/>
                  <a:gd name="connsiteX19" fmla="*/ 480083 w 582162"/>
                  <a:gd name="connsiteY19" fmla="*/ 1383852 h 1639548"/>
                  <a:gd name="connsiteX20" fmla="*/ 184579 w 582162"/>
                  <a:gd name="connsiteY20" fmla="*/ 1186679 h 1639548"/>
                  <a:gd name="connsiteX21" fmla="*/ 480050 w 582162"/>
                  <a:gd name="connsiteY21" fmla="*/ 1411085 h 1639548"/>
                  <a:gd name="connsiteX22" fmla="*/ 552481 w 582162"/>
                  <a:gd name="connsiteY22" fmla="*/ 1639356 h 1639548"/>
                  <a:gd name="connsiteX23" fmla="*/ 103908 w 582162"/>
                  <a:gd name="connsiteY23" fmla="*/ 1411291 h 1639548"/>
                  <a:gd name="connsiteX24" fmla="*/ 550099 w 582162"/>
                  <a:gd name="connsiteY24" fmla="*/ 54028 h 1639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582162" h="1639548">
                    <a:moveTo>
                      <a:pt x="550099" y="54028"/>
                    </a:moveTo>
                    <a:cubicBezTo>
                      <a:pt x="624739" y="-134938"/>
                      <a:pt x="547056" y="229933"/>
                      <a:pt x="536842" y="262190"/>
                    </a:cubicBezTo>
                    <a:cubicBezTo>
                      <a:pt x="526628" y="294447"/>
                      <a:pt x="489477" y="242030"/>
                      <a:pt x="488816" y="247571"/>
                    </a:cubicBezTo>
                    <a:lnTo>
                      <a:pt x="532877" y="295437"/>
                    </a:lnTo>
                    <a:cubicBezTo>
                      <a:pt x="532967" y="355079"/>
                      <a:pt x="525931" y="381896"/>
                      <a:pt x="526021" y="441538"/>
                    </a:cubicBezTo>
                    <a:lnTo>
                      <a:pt x="440807" y="401237"/>
                    </a:lnTo>
                    <a:lnTo>
                      <a:pt x="518260" y="473456"/>
                    </a:lnTo>
                    <a:lnTo>
                      <a:pt x="498587" y="637602"/>
                    </a:lnTo>
                    <a:lnTo>
                      <a:pt x="372197" y="546012"/>
                    </a:lnTo>
                    <a:lnTo>
                      <a:pt x="498617" y="657667"/>
                    </a:lnTo>
                    <a:cubicBezTo>
                      <a:pt x="498709" y="718576"/>
                      <a:pt x="483958" y="759148"/>
                      <a:pt x="484050" y="820057"/>
                    </a:cubicBezTo>
                    <a:lnTo>
                      <a:pt x="270832" y="673231"/>
                    </a:lnTo>
                    <a:lnTo>
                      <a:pt x="478917" y="852083"/>
                    </a:lnTo>
                    <a:lnTo>
                      <a:pt x="469294" y="1002645"/>
                    </a:lnTo>
                    <a:lnTo>
                      <a:pt x="184579" y="795959"/>
                    </a:lnTo>
                    <a:lnTo>
                      <a:pt x="466579" y="1042397"/>
                    </a:lnTo>
                    <a:lnTo>
                      <a:pt x="459783" y="1179874"/>
                    </a:lnTo>
                    <a:lnTo>
                      <a:pt x="119129" y="943486"/>
                    </a:lnTo>
                    <a:lnTo>
                      <a:pt x="467006" y="1228896"/>
                    </a:lnTo>
                    <a:cubicBezTo>
                      <a:pt x="467092" y="1286367"/>
                      <a:pt x="479997" y="1326381"/>
                      <a:pt x="480083" y="1383852"/>
                    </a:cubicBezTo>
                    <a:lnTo>
                      <a:pt x="184579" y="1186679"/>
                    </a:lnTo>
                    <a:lnTo>
                      <a:pt x="480050" y="1411085"/>
                    </a:lnTo>
                    <a:cubicBezTo>
                      <a:pt x="480132" y="1465879"/>
                      <a:pt x="497607" y="1538525"/>
                      <a:pt x="552481" y="1639356"/>
                    </a:cubicBezTo>
                    <a:cubicBezTo>
                      <a:pt x="331520" y="1644295"/>
                      <a:pt x="189138" y="1553987"/>
                      <a:pt x="103908" y="1411291"/>
                    </a:cubicBezTo>
                    <a:cubicBezTo>
                      <a:pt x="-144138" y="987527"/>
                      <a:pt x="70524" y="647047"/>
                      <a:pt x="550099" y="54028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59" name="Freeform 20">
                <a:extLst>
                  <a:ext uri="{FF2B5EF4-FFF2-40B4-BE49-F238E27FC236}">
                    <a16:creationId xmlns="" xmlns:a16="http://schemas.microsoft.com/office/drawing/2014/main" id="{FA9A1F15-DEEE-4528-90ED-B90CF185131C}"/>
                  </a:ext>
                </a:extLst>
              </p:cNvPr>
              <p:cNvSpPr/>
              <p:nvPr/>
            </p:nvSpPr>
            <p:spPr>
              <a:xfrm rot="6040617" flipV="1">
                <a:off x="9893194" y="3712846"/>
                <a:ext cx="344847" cy="971195"/>
              </a:xfrm>
              <a:custGeom>
                <a:avLst/>
                <a:gdLst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52201 w 552481"/>
                  <a:gd name="connsiteY19" fmla="*/ 1398749 h 1585520"/>
                  <a:gd name="connsiteX20" fmla="*/ 184579 w 552481"/>
                  <a:gd name="connsiteY20" fmla="*/ 1132651 h 1585520"/>
                  <a:gd name="connsiteX21" fmla="*/ 552234 w 552481"/>
                  <a:gd name="connsiteY21" fmla="*/ 1420947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52201 w 552481"/>
                  <a:gd name="connsiteY19" fmla="*/ 1398749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28440 w 552481"/>
                  <a:gd name="connsiteY4" fmla="*/ 395095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32877 w 552481"/>
                  <a:gd name="connsiteY3" fmla="*/ 241409 h 1585520"/>
                  <a:gd name="connsiteX4" fmla="*/ 528440 w 552481"/>
                  <a:gd name="connsiteY4" fmla="*/ 395095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534221 w 580141"/>
                  <a:gd name="connsiteY14" fmla="*/ 1044490 h 1640259"/>
                  <a:gd name="connsiteX15" fmla="*/ 184579 w 580141"/>
                  <a:gd name="connsiteY15" fmla="*/ 796670 h 1640259"/>
                  <a:gd name="connsiteX16" fmla="*/ 521700 w 580141"/>
                  <a:gd name="connsiteY16" fmla="*/ 1063971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521700 w 580141"/>
                  <a:gd name="connsiteY16" fmla="*/ 1063971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7405 w 580141"/>
                  <a:gd name="connsiteY20" fmla="*/ 1402284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69294 w 580141"/>
                  <a:gd name="connsiteY14" fmla="*/ 1003356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11048 w 580141"/>
                  <a:gd name="connsiteY5" fmla="*/ 431982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69294 w 580141"/>
                  <a:gd name="connsiteY14" fmla="*/ 1003356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2162"/>
                  <a:gd name="connsiteY0" fmla="*/ 54028 h 1639548"/>
                  <a:gd name="connsiteX1" fmla="*/ 536842 w 582162"/>
                  <a:gd name="connsiteY1" fmla="*/ 262190 h 1639548"/>
                  <a:gd name="connsiteX2" fmla="*/ 488816 w 582162"/>
                  <a:gd name="connsiteY2" fmla="*/ 247571 h 1639548"/>
                  <a:gd name="connsiteX3" fmla="*/ 532877 w 582162"/>
                  <a:gd name="connsiteY3" fmla="*/ 295437 h 1639548"/>
                  <a:gd name="connsiteX4" fmla="*/ 511048 w 582162"/>
                  <a:gd name="connsiteY4" fmla="*/ 431271 h 1639548"/>
                  <a:gd name="connsiteX5" fmla="*/ 440807 w 582162"/>
                  <a:gd name="connsiteY5" fmla="*/ 401237 h 1639548"/>
                  <a:gd name="connsiteX6" fmla="*/ 518260 w 582162"/>
                  <a:gd name="connsiteY6" fmla="*/ 473456 h 1639548"/>
                  <a:gd name="connsiteX7" fmla="*/ 498587 w 582162"/>
                  <a:gd name="connsiteY7" fmla="*/ 637602 h 1639548"/>
                  <a:gd name="connsiteX8" fmla="*/ 372197 w 582162"/>
                  <a:gd name="connsiteY8" fmla="*/ 546012 h 1639548"/>
                  <a:gd name="connsiteX9" fmla="*/ 498617 w 582162"/>
                  <a:gd name="connsiteY9" fmla="*/ 657667 h 1639548"/>
                  <a:gd name="connsiteX10" fmla="*/ 484050 w 582162"/>
                  <a:gd name="connsiteY10" fmla="*/ 820057 h 1639548"/>
                  <a:gd name="connsiteX11" fmla="*/ 270832 w 582162"/>
                  <a:gd name="connsiteY11" fmla="*/ 673231 h 1639548"/>
                  <a:gd name="connsiteX12" fmla="*/ 478917 w 582162"/>
                  <a:gd name="connsiteY12" fmla="*/ 852083 h 1639548"/>
                  <a:gd name="connsiteX13" fmla="*/ 469294 w 582162"/>
                  <a:gd name="connsiteY13" fmla="*/ 1002645 h 1639548"/>
                  <a:gd name="connsiteX14" fmla="*/ 184579 w 582162"/>
                  <a:gd name="connsiteY14" fmla="*/ 795959 h 1639548"/>
                  <a:gd name="connsiteX15" fmla="*/ 466579 w 582162"/>
                  <a:gd name="connsiteY15" fmla="*/ 1042397 h 1639548"/>
                  <a:gd name="connsiteX16" fmla="*/ 459783 w 582162"/>
                  <a:gd name="connsiteY16" fmla="*/ 1179874 h 1639548"/>
                  <a:gd name="connsiteX17" fmla="*/ 119129 w 582162"/>
                  <a:gd name="connsiteY17" fmla="*/ 943486 h 1639548"/>
                  <a:gd name="connsiteX18" fmla="*/ 467006 w 582162"/>
                  <a:gd name="connsiteY18" fmla="*/ 1228896 h 1639548"/>
                  <a:gd name="connsiteX19" fmla="*/ 480083 w 582162"/>
                  <a:gd name="connsiteY19" fmla="*/ 1383852 h 1639548"/>
                  <a:gd name="connsiteX20" fmla="*/ 184579 w 582162"/>
                  <a:gd name="connsiteY20" fmla="*/ 1186679 h 1639548"/>
                  <a:gd name="connsiteX21" fmla="*/ 480050 w 582162"/>
                  <a:gd name="connsiteY21" fmla="*/ 1411085 h 1639548"/>
                  <a:gd name="connsiteX22" fmla="*/ 552481 w 582162"/>
                  <a:gd name="connsiteY22" fmla="*/ 1639356 h 1639548"/>
                  <a:gd name="connsiteX23" fmla="*/ 103908 w 582162"/>
                  <a:gd name="connsiteY23" fmla="*/ 1411291 h 1639548"/>
                  <a:gd name="connsiteX24" fmla="*/ 550099 w 582162"/>
                  <a:gd name="connsiteY24" fmla="*/ 54028 h 1639548"/>
                  <a:gd name="connsiteX0" fmla="*/ 550099 w 582162"/>
                  <a:gd name="connsiteY0" fmla="*/ 54028 h 1639548"/>
                  <a:gd name="connsiteX1" fmla="*/ 536842 w 582162"/>
                  <a:gd name="connsiteY1" fmla="*/ 262190 h 1639548"/>
                  <a:gd name="connsiteX2" fmla="*/ 488816 w 582162"/>
                  <a:gd name="connsiteY2" fmla="*/ 247571 h 1639548"/>
                  <a:gd name="connsiteX3" fmla="*/ 532877 w 582162"/>
                  <a:gd name="connsiteY3" fmla="*/ 295437 h 1639548"/>
                  <a:gd name="connsiteX4" fmla="*/ 526021 w 582162"/>
                  <a:gd name="connsiteY4" fmla="*/ 441538 h 1639548"/>
                  <a:gd name="connsiteX5" fmla="*/ 440807 w 582162"/>
                  <a:gd name="connsiteY5" fmla="*/ 401237 h 1639548"/>
                  <a:gd name="connsiteX6" fmla="*/ 518260 w 582162"/>
                  <a:gd name="connsiteY6" fmla="*/ 473456 h 1639548"/>
                  <a:gd name="connsiteX7" fmla="*/ 498587 w 582162"/>
                  <a:gd name="connsiteY7" fmla="*/ 637602 h 1639548"/>
                  <a:gd name="connsiteX8" fmla="*/ 372197 w 582162"/>
                  <a:gd name="connsiteY8" fmla="*/ 546012 h 1639548"/>
                  <a:gd name="connsiteX9" fmla="*/ 498617 w 582162"/>
                  <a:gd name="connsiteY9" fmla="*/ 657667 h 1639548"/>
                  <a:gd name="connsiteX10" fmla="*/ 484050 w 582162"/>
                  <a:gd name="connsiteY10" fmla="*/ 820057 h 1639548"/>
                  <a:gd name="connsiteX11" fmla="*/ 270832 w 582162"/>
                  <a:gd name="connsiteY11" fmla="*/ 673231 h 1639548"/>
                  <a:gd name="connsiteX12" fmla="*/ 478917 w 582162"/>
                  <a:gd name="connsiteY12" fmla="*/ 852083 h 1639548"/>
                  <a:gd name="connsiteX13" fmla="*/ 469294 w 582162"/>
                  <a:gd name="connsiteY13" fmla="*/ 1002645 h 1639548"/>
                  <a:gd name="connsiteX14" fmla="*/ 184579 w 582162"/>
                  <a:gd name="connsiteY14" fmla="*/ 795959 h 1639548"/>
                  <a:gd name="connsiteX15" fmla="*/ 466579 w 582162"/>
                  <a:gd name="connsiteY15" fmla="*/ 1042397 h 1639548"/>
                  <a:gd name="connsiteX16" fmla="*/ 459783 w 582162"/>
                  <a:gd name="connsiteY16" fmla="*/ 1179874 h 1639548"/>
                  <a:gd name="connsiteX17" fmla="*/ 119129 w 582162"/>
                  <a:gd name="connsiteY17" fmla="*/ 943486 h 1639548"/>
                  <a:gd name="connsiteX18" fmla="*/ 467006 w 582162"/>
                  <a:gd name="connsiteY18" fmla="*/ 1228896 h 1639548"/>
                  <a:gd name="connsiteX19" fmla="*/ 480083 w 582162"/>
                  <a:gd name="connsiteY19" fmla="*/ 1383852 h 1639548"/>
                  <a:gd name="connsiteX20" fmla="*/ 184579 w 582162"/>
                  <a:gd name="connsiteY20" fmla="*/ 1186679 h 1639548"/>
                  <a:gd name="connsiteX21" fmla="*/ 480050 w 582162"/>
                  <a:gd name="connsiteY21" fmla="*/ 1411085 h 1639548"/>
                  <a:gd name="connsiteX22" fmla="*/ 552481 w 582162"/>
                  <a:gd name="connsiteY22" fmla="*/ 1639356 h 1639548"/>
                  <a:gd name="connsiteX23" fmla="*/ 103908 w 582162"/>
                  <a:gd name="connsiteY23" fmla="*/ 1411291 h 1639548"/>
                  <a:gd name="connsiteX24" fmla="*/ 550099 w 582162"/>
                  <a:gd name="connsiteY24" fmla="*/ 54028 h 1639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582162" h="1639548">
                    <a:moveTo>
                      <a:pt x="550099" y="54028"/>
                    </a:moveTo>
                    <a:cubicBezTo>
                      <a:pt x="624739" y="-134938"/>
                      <a:pt x="547056" y="229933"/>
                      <a:pt x="536842" y="262190"/>
                    </a:cubicBezTo>
                    <a:cubicBezTo>
                      <a:pt x="526628" y="294447"/>
                      <a:pt x="489477" y="242030"/>
                      <a:pt x="488816" y="247571"/>
                    </a:cubicBezTo>
                    <a:lnTo>
                      <a:pt x="532877" y="295437"/>
                    </a:lnTo>
                    <a:cubicBezTo>
                      <a:pt x="532967" y="355079"/>
                      <a:pt x="525931" y="381896"/>
                      <a:pt x="526021" y="441538"/>
                    </a:cubicBezTo>
                    <a:lnTo>
                      <a:pt x="440807" y="401237"/>
                    </a:lnTo>
                    <a:lnTo>
                      <a:pt x="518260" y="473456"/>
                    </a:lnTo>
                    <a:lnTo>
                      <a:pt x="498587" y="637602"/>
                    </a:lnTo>
                    <a:lnTo>
                      <a:pt x="372197" y="546012"/>
                    </a:lnTo>
                    <a:lnTo>
                      <a:pt x="498617" y="657667"/>
                    </a:lnTo>
                    <a:cubicBezTo>
                      <a:pt x="498709" y="718576"/>
                      <a:pt x="483958" y="759148"/>
                      <a:pt x="484050" y="820057"/>
                    </a:cubicBezTo>
                    <a:lnTo>
                      <a:pt x="270832" y="673231"/>
                    </a:lnTo>
                    <a:lnTo>
                      <a:pt x="478917" y="852083"/>
                    </a:lnTo>
                    <a:lnTo>
                      <a:pt x="469294" y="1002645"/>
                    </a:lnTo>
                    <a:lnTo>
                      <a:pt x="184579" y="795959"/>
                    </a:lnTo>
                    <a:lnTo>
                      <a:pt x="466579" y="1042397"/>
                    </a:lnTo>
                    <a:lnTo>
                      <a:pt x="459783" y="1179874"/>
                    </a:lnTo>
                    <a:lnTo>
                      <a:pt x="119129" y="943486"/>
                    </a:lnTo>
                    <a:lnTo>
                      <a:pt x="467006" y="1228896"/>
                    </a:lnTo>
                    <a:cubicBezTo>
                      <a:pt x="467092" y="1286367"/>
                      <a:pt x="479997" y="1326381"/>
                      <a:pt x="480083" y="1383852"/>
                    </a:cubicBezTo>
                    <a:lnTo>
                      <a:pt x="184579" y="1186679"/>
                    </a:lnTo>
                    <a:lnTo>
                      <a:pt x="480050" y="1411085"/>
                    </a:lnTo>
                    <a:cubicBezTo>
                      <a:pt x="480132" y="1465879"/>
                      <a:pt x="497607" y="1538525"/>
                      <a:pt x="552481" y="1639356"/>
                    </a:cubicBezTo>
                    <a:cubicBezTo>
                      <a:pt x="331520" y="1644295"/>
                      <a:pt x="189138" y="1553987"/>
                      <a:pt x="103908" y="1411291"/>
                    </a:cubicBezTo>
                    <a:cubicBezTo>
                      <a:pt x="-144138" y="987527"/>
                      <a:pt x="70524" y="647047"/>
                      <a:pt x="550099" y="54028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60" name="Group 15">
                <a:extLst>
                  <a:ext uri="{FF2B5EF4-FFF2-40B4-BE49-F238E27FC236}">
                    <a16:creationId xmlns="" xmlns:a16="http://schemas.microsoft.com/office/drawing/2014/main" id="{FFB66E3A-2779-4157-B537-8729D4EB686A}"/>
                  </a:ext>
                </a:extLst>
              </p:cNvPr>
              <p:cNvGrpSpPr/>
              <p:nvPr/>
            </p:nvGrpSpPr>
            <p:grpSpPr>
              <a:xfrm rot="18284720">
                <a:off x="10094144" y="3209875"/>
                <a:ext cx="459730" cy="662525"/>
                <a:chOff x="967240" y="3289369"/>
                <a:chExt cx="1100200" cy="1585520"/>
              </a:xfrm>
            </p:grpSpPr>
            <p:sp>
              <p:nvSpPr>
                <p:cNvPr id="161" name="Freeform 16">
                  <a:extLst>
                    <a:ext uri="{FF2B5EF4-FFF2-40B4-BE49-F238E27FC236}">
                      <a16:creationId xmlns="" xmlns:a16="http://schemas.microsoft.com/office/drawing/2014/main" id="{D04CD6BA-CF38-438B-BA32-3D4A4D13D5D2}"/>
                    </a:ext>
                  </a:extLst>
                </p:cNvPr>
                <p:cNvSpPr/>
                <p:nvPr/>
              </p:nvSpPr>
              <p:spPr>
                <a:xfrm>
                  <a:off x="967240" y="3289369"/>
                  <a:ext cx="552481" cy="1585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81" h="1585520">
                      <a:moveTo>
                        <a:pt x="550099" y="0"/>
                      </a:moveTo>
                      <a:lnTo>
                        <a:pt x="550454" y="236086"/>
                      </a:lnTo>
                      <a:lnTo>
                        <a:pt x="488816" y="193543"/>
                      </a:lnTo>
                      <a:lnTo>
                        <a:pt x="550466" y="244157"/>
                      </a:lnTo>
                      <a:lnTo>
                        <a:pt x="550735" y="423083"/>
                      </a:lnTo>
                      <a:lnTo>
                        <a:pt x="440807" y="347209"/>
                      </a:lnTo>
                      <a:lnTo>
                        <a:pt x="550756" y="437477"/>
                      </a:lnTo>
                      <a:lnTo>
                        <a:pt x="551026" y="616991"/>
                      </a:lnTo>
                      <a:lnTo>
                        <a:pt x="372197" y="491984"/>
                      </a:lnTo>
                      <a:lnTo>
                        <a:pt x="551056" y="637056"/>
                      </a:lnTo>
                      <a:lnTo>
                        <a:pt x="551331" y="819782"/>
                      </a:lnTo>
                      <a:lnTo>
                        <a:pt x="270832" y="619203"/>
                      </a:lnTo>
                      <a:lnTo>
                        <a:pt x="551364" y="841805"/>
                      </a:lnTo>
                      <a:lnTo>
                        <a:pt x="551613" y="1007603"/>
                      </a:lnTo>
                      <a:lnTo>
                        <a:pt x="184579" y="741931"/>
                      </a:lnTo>
                      <a:lnTo>
                        <a:pt x="551646" y="1029766"/>
                      </a:lnTo>
                      <a:lnTo>
                        <a:pt x="551910" y="1205103"/>
                      </a:lnTo>
                      <a:lnTo>
                        <a:pt x="119129" y="889458"/>
                      </a:lnTo>
                      <a:lnTo>
                        <a:pt x="551942" y="1226335"/>
                      </a:lnTo>
                      <a:lnTo>
                        <a:pt x="552201" y="1398749"/>
                      </a:lnTo>
                      <a:lnTo>
                        <a:pt x="184579" y="1132651"/>
                      </a:lnTo>
                      <a:lnTo>
                        <a:pt x="552234" y="1420947"/>
                      </a:lnTo>
                      <a:lnTo>
                        <a:pt x="552481" y="1585328"/>
                      </a:lnTo>
                      <a:cubicBezTo>
                        <a:pt x="331520" y="1590267"/>
                        <a:pt x="189138" y="1499959"/>
                        <a:pt x="103908" y="1357263"/>
                      </a:cubicBezTo>
                      <a:cubicBezTo>
                        <a:pt x="-144138" y="933499"/>
                        <a:pt x="70524" y="593019"/>
                        <a:pt x="55009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162" name="Freeform 17">
                  <a:extLst>
                    <a:ext uri="{FF2B5EF4-FFF2-40B4-BE49-F238E27FC236}">
                      <a16:creationId xmlns="" xmlns:a16="http://schemas.microsoft.com/office/drawing/2014/main" id="{0A462EDB-2984-40B8-A5E5-E182930E8441}"/>
                    </a:ext>
                  </a:extLst>
                </p:cNvPr>
                <p:cNvSpPr/>
                <p:nvPr/>
              </p:nvSpPr>
              <p:spPr>
                <a:xfrm flipH="1">
                  <a:off x="1514959" y="3289369"/>
                  <a:ext cx="552481" cy="1585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81" h="1585520">
                      <a:moveTo>
                        <a:pt x="550099" y="0"/>
                      </a:moveTo>
                      <a:lnTo>
                        <a:pt x="550454" y="236086"/>
                      </a:lnTo>
                      <a:lnTo>
                        <a:pt x="488816" y="193543"/>
                      </a:lnTo>
                      <a:lnTo>
                        <a:pt x="550466" y="244157"/>
                      </a:lnTo>
                      <a:lnTo>
                        <a:pt x="550735" y="423083"/>
                      </a:lnTo>
                      <a:lnTo>
                        <a:pt x="440807" y="347209"/>
                      </a:lnTo>
                      <a:lnTo>
                        <a:pt x="550756" y="437477"/>
                      </a:lnTo>
                      <a:lnTo>
                        <a:pt x="551026" y="616991"/>
                      </a:lnTo>
                      <a:lnTo>
                        <a:pt x="372197" y="491984"/>
                      </a:lnTo>
                      <a:lnTo>
                        <a:pt x="551056" y="637056"/>
                      </a:lnTo>
                      <a:lnTo>
                        <a:pt x="551331" y="819782"/>
                      </a:lnTo>
                      <a:lnTo>
                        <a:pt x="270832" y="619203"/>
                      </a:lnTo>
                      <a:lnTo>
                        <a:pt x="551364" y="841805"/>
                      </a:lnTo>
                      <a:lnTo>
                        <a:pt x="551613" y="1007603"/>
                      </a:lnTo>
                      <a:lnTo>
                        <a:pt x="184579" y="741931"/>
                      </a:lnTo>
                      <a:lnTo>
                        <a:pt x="551646" y="1029766"/>
                      </a:lnTo>
                      <a:lnTo>
                        <a:pt x="551910" y="1205103"/>
                      </a:lnTo>
                      <a:lnTo>
                        <a:pt x="119129" y="889458"/>
                      </a:lnTo>
                      <a:lnTo>
                        <a:pt x="551942" y="1226335"/>
                      </a:lnTo>
                      <a:lnTo>
                        <a:pt x="552201" y="1398749"/>
                      </a:lnTo>
                      <a:lnTo>
                        <a:pt x="184579" y="1132651"/>
                      </a:lnTo>
                      <a:lnTo>
                        <a:pt x="552234" y="1420947"/>
                      </a:lnTo>
                      <a:lnTo>
                        <a:pt x="552481" y="1585328"/>
                      </a:lnTo>
                      <a:cubicBezTo>
                        <a:pt x="331520" y="1590267"/>
                        <a:pt x="189138" y="1499959"/>
                        <a:pt x="103908" y="1357263"/>
                      </a:cubicBezTo>
                      <a:cubicBezTo>
                        <a:pt x="-144138" y="933499"/>
                        <a:pt x="70524" y="593019"/>
                        <a:pt x="550099" y="0"/>
                      </a:cubicBezTo>
                      <a:close/>
                    </a:path>
                  </a:pathLst>
                </a:custGeom>
                <a:solidFill>
                  <a:schemeClr val="accent4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</p:grpSp>
      </p:grpSp>
      <p:grpSp>
        <p:nvGrpSpPr>
          <p:cNvPr id="167" name="그룹 166">
            <a:extLst>
              <a:ext uri="{FF2B5EF4-FFF2-40B4-BE49-F238E27FC236}">
                <a16:creationId xmlns="" xmlns:a16="http://schemas.microsoft.com/office/drawing/2014/main" id="{F56C5914-0B60-4352-BBC0-E11F1F392CEE}"/>
              </a:ext>
            </a:extLst>
          </p:cNvPr>
          <p:cNvGrpSpPr/>
          <p:nvPr/>
        </p:nvGrpSpPr>
        <p:grpSpPr>
          <a:xfrm flipH="1">
            <a:off x="142070" y="2451167"/>
            <a:ext cx="443662" cy="456263"/>
            <a:chOff x="9498806" y="3311273"/>
            <a:chExt cx="1998856" cy="2055624"/>
          </a:xfrm>
        </p:grpSpPr>
        <p:sp>
          <p:nvSpPr>
            <p:cNvPr id="168" name="Freeform 9">
              <a:extLst>
                <a:ext uri="{FF2B5EF4-FFF2-40B4-BE49-F238E27FC236}">
                  <a16:creationId xmlns="" xmlns:a16="http://schemas.microsoft.com/office/drawing/2014/main" id="{FF419473-CC2E-4855-A21B-3F5D4C209BB6}"/>
                </a:ext>
              </a:extLst>
            </p:cNvPr>
            <p:cNvSpPr/>
            <p:nvPr/>
          </p:nvSpPr>
          <p:spPr>
            <a:xfrm>
              <a:off x="10435912" y="3742328"/>
              <a:ext cx="289282" cy="1624569"/>
            </a:xfrm>
            <a:custGeom>
              <a:avLst/>
              <a:gdLst>
                <a:gd name="connsiteX0" fmla="*/ 171450 w 323850"/>
                <a:gd name="connsiteY0" fmla="*/ 28575 h 2152650"/>
                <a:gd name="connsiteX1" fmla="*/ 152400 w 323850"/>
                <a:gd name="connsiteY1" fmla="*/ 647700 h 2152650"/>
                <a:gd name="connsiteX2" fmla="*/ 0 w 323850"/>
                <a:gd name="connsiteY2" fmla="*/ 1457325 h 2152650"/>
                <a:gd name="connsiteX3" fmla="*/ 180975 w 323850"/>
                <a:gd name="connsiteY3" fmla="*/ 2152650 h 2152650"/>
                <a:gd name="connsiteX4" fmla="*/ 323850 w 323850"/>
                <a:gd name="connsiteY4" fmla="*/ 2066925 h 2152650"/>
                <a:gd name="connsiteX5" fmla="*/ 161925 w 323850"/>
                <a:gd name="connsiteY5" fmla="*/ 1419225 h 2152650"/>
                <a:gd name="connsiteX6" fmla="*/ 295275 w 323850"/>
                <a:gd name="connsiteY6" fmla="*/ 628650 h 2152650"/>
                <a:gd name="connsiteX7" fmla="*/ 285750 w 323850"/>
                <a:gd name="connsiteY7" fmla="*/ 542925 h 2152650"/>
                <a:gd name="connsiteX8" fmla="*/ 276225 w 323850"/>
                <a:gd name="connsiteY8" fmla="*/ 0 h 2152650"/>
                <a:gd name="connsiteX9" fmla="*/ 171450 w 323850"/>
                <a:gd name="connsiteY9" fmla="*/ 28575 h 2152650"/>
                <a:gd name="connsiteX0" fmla="*/ 167117 w 323850"/>
                <a:gd name="connsiteY0" fmla="*/ 2573 h 2152650"/>
                <a:gd name="connsiteX1" fmla="*/ 152400 w 323850"/>
                <a:gd name="connsiteY1" fmla="*/ 647700 h 2152650"/>
                <a:gd name="connsiteX2" fmla="*/ 0 w 323850"/>
                <a:gd name="connsiteY2" fmla="*/ 1457325 h 2152650"/>
                <a:gd name="connsiteX3" fmla="*/ 180975 w 323850"/>
                <a:gd name="connsiteY3" fmla="*/ 2152650 h 2152650"/>
                <a:gd name="connsiteX4" fmla="*/ 323850 w 323850"/>
                <a:gd name="connsiteY4" fmla="*/ 2066925 h 2152650"/>
                <a:gd name="connsiteX5" fmla="*/ 161925 w 323850"/>
                <a:gd name="connsiteY5" fmla="*/ 1419225 h 2152650"/>
                <a:gd name="connsiteX6" fmla="*/ 295275 w 323850"/>
                <a:gd name="connsiteY6" fmla="*/ 628650 h 2152650"/>
                <a:gd name="connsiteX7" fmla="*/ 285750 w 323850"/>
                <a:gd name="connsiteY7" fmla="*/ 542925 h 2152650"/>
                <a:gd name="connsiteX8" fmla="*/ 276225 w 323850"/>
                <a:gd name="connsiteY8" fmla="*/ 0 h 2152650"/>
                <a:gd name="connsiteX9" fmla="*/ 167117 w 323850"/>
                <a:gd name="connsiteY9" fmla="*/ 2573 h 2152650"/>
                <a:gd name="connsiteX0" fmla="*/ 167117 w 323850"/>
                <a:gd name="connsiteY0" fmla="*/ 2573 h 2152650"/>
                <a:gd name="connsiteX1" fmla="*/ 152400 w 323850"/>
                <a:gd name="connsiteY1" fmla="*/ 647700 h 2152650"/>
                <a:gd name="connsiteX2" fmla="*/ 0 w 323850"/>
                <a:gd name="connsiteY2" fmla="*/ 1457325 h 2152650"/>
                <a:gd name="connsiteX3" fmla="*/ 180975 w 323850"/>
                <a:gd name="connsiteY3" fmla="*/ 2152650 h 2152650"/>
                <a:gd name="connsiteX4" fmla="*/ 323850 w 323850"/>
                <a:gd name="connsiteY4" fmla="*/ 2066925 h 2152650"/>
                <a:gd name="connsiteX5" fmla="*/ 161925 w 323850"/>
                <a:gd name="connsiteY5" fmla="*/ 1419225 h 2152650"/>
                <a:gd name="connsiteX6" fmla="*/ 295275 w 323850"/>
                <a:gd name="connsiteY6" fmla="*/ 628650 h 2152650"/>
                <a:gd name="connsiteX7" fmla="*/ 285750 w 323850"/>
                <a:gd name="connsiteY7" fmla="*/ 542925 h 2152650"/>
                <a:gd name="connsiteX8" fmla="*/ 276225 w 323850"/>
                <a:gd name="connsiteY8" fmla="*/ 0 h 2152650"/>
                <a:gd name="connsiteX9" fmla="*/ 167117 w 323850"/>
                <a:gd name="connsiteY9" fmla="*/ 2573 h 2152650"/>
                <a:gd name="connsiteX0" fmla="*/ 167117 w 323850"/>
                <a:gd name="connsiteY0" fmla="*/ 2573 h 2152650"/>
                <a:gd name="connsiteX1" fmla="*/ 152400 w 323850"/>
                <a:gd name="connsiteY1" fmla="*/ 647700 h 2152650"/>
                <a:gd name="connsiteX2" fmla="*/ 0 w 323850"/>
                <a:gd name="connsiteY2" fmla="*/ 1457325 h 2152650"/>
                <a:gd name="connsiteX3" fmla="*/ 180975 w 323850"/>
                <a:gd name="connsiteY3" fmla="*/ 2152650 h 2152650"/>
                <a:gd name="connsiteX4" fmla="*/ 323850 w 323850"/>
                <a:gd name="connsiteY4" fmla="*/ 2066925 h 2152650"/>
                <a:gd name="connsiteX5" fmla="*/ 161925 w 323850"/>
                <a:gd name="connsiteY5" fmla="*/ 1419225 h 2152650"/>
                <a:gd name="connsiteX6" fmla="*/ 295275 w 323850"/>
                <a:gd name="connsiteY6" fmla="*/ 628650 h 2152650"/>
                <a:gd name="connsiteX7" fmla="*/ 285750 w 323850"/>
                <a:gd name="connsiteY7" fmla="*/ 542925 h 2152650"/>
                <a:gd name="connsiteX8" fmla="*/ 276225 w 323850"/>
                <a:gd name="connsiteY8" fmla="*/ 0 h 2152650"/>
                <a:gd name="connsiteX9" fmla="*/ 167117 w 323850"/>
                <a:gd name="connsiteY9" fmla="*/ 2573 h 2152650"/>
                <a:gd name="connsiteX0" fmla="*/ 167117 w 323850"/>
                <a:gd name="connsiteY0" fmla="*/ 2573 h 2152650"/>
                <a:gd name="connsiteX1" fmla="*/ 152400 w 323850"/>
                <a:gd name="connsiteY1" fmla="*/ 647700 h 2152650"/>
                <a:gd name="connsiteX2" fmla="*/ 0 w 323850"/>
                <a:gd name="connsiteY2" fmla="*/ 1457325 h 2152650"/>
                <a:gd name="connsiteX3" fmla="*/ 180975 w 323850"/>
                <a:gd name="connsiteY3" fmla="*/ 2152650 h 2152650"/>
                <a:gd name="connsiteX4" fmla="*/ 323850 w 323850"/>
                <a:gd name="connsiteY4" fmla="*/ 2066925 h 2152650"/>
                <a:gd name="connsiteX5" fmla="*/ 161925 w 323850"/>
                <a:gd name="connsiteY5" fmla="*/ 1419225 h 2152650"/>
                <a:gd name="connsiteX6" fmla="*/ 295275 w 323850"/>
                <a:gd name="connsiteY6" fmla="*/ 628650 h 2152650"/>
                <a:gd name="connsiteX7" fmla="*/ 285750 w 323850"/>
                <a:gd name="connsiteY7" fmla="*/ 542925 h 2152650"/>
                <a:gd name="connsiteX8" fmla="*/ 276225 w 323850"/>
                <a:gd name="connsiteY8" fmla="*/ 0 h 2152650"/>
                <a:gd name="connsiteX9" fmla="*/ 167117 w 323850"/>
                <a:gd name="connsiteY9" fmla="*/ 2573 h 2152650"/>
                <a:gd name="connsiteX0" fmla="*/ 167117 w 323850"/>
                <a:gd name="connsiteY0" fmla="*/ 2573 h 2152650"/>
                <a:gd name="connsiteX1" fmla="*/ 152400 w 323850"/>
                <a:gd name="connsiteY1" fmla="*/ 647700 h 2152650"/>
                <a:gd name="connsiteX2" fmla="*/ 0 w 323850"/>
                <a:gd name="connsiteY2" fmla="*/ 1457325 h 2152650"/>
                <a:gd name="connsiteX3" fmla="*/ 180975 w 323850"/>
                <a:gd name="connsiteY3" fmla="*/ 2152650 h 2152650"/>
                <a:gd name="connsiteX4" fmla="*/ 323850 w 323850"/>
                <a:gd name="connsiteY4" fmla="*/ 2066925 h 2152650"/>
                <a:gd name="connsiteX5" fmla="*/ 161925 w 323850"/>
                <a:gd name="connsiteY5" fmla="*/ 1419225 h 2152650"/>
                <a:gd name="connsiteX6" fmla="*/ 295275 w 323850"/>
                <a:gd name="connsiteY6" fmla="*/ 628650 h 2152650"/>
                <a:gd name="connsiteX7" fmla="*/ 276225 w 323850"/>
                <a:gd name="connsiteY7" fmla="*/ 0 h 2152650"/>
                <a:gd name="connsiteX8" fmla="*/ 167117 w 323850"/>
                <a:gd name="connsiteY8" fmla="*/ 2573 h 2152650"/>
                <a:gd name="connsiteX0" fmla="*/ 167117 w 327783"/>
                <a:gd name="connsiteY0" fmla="*/ 2573 h 2152650"/>
                <a:gd name="connsiteX1" fmla="*/ 152400 w 327783"/>
                <a:gd name="connsiteY1" fmla="*/ 647700 h 2152650"/>
                <a:gd name="connsiteX2" fmla="*/ 0 w 327783"/>
                <a:gd name="connsiteY2" fmla="*/ 1457325 h 2152650"/>
                <a:gd name="connsiteX3" fmla="*/ 180975 w 327783"/>
                <a:gd name="connsiteY3" fmla="*/ 2152650 h 2152650"/>
                <a:gd name="connsiteX4" fmla="*/ 323850 w 327783"/>
                <a:gd name="connsiteY4" fmla="*/ 2066925 h 2152650"/>
                <a:gd name="connsiteX5" fmla="*/ 161925 w 327783"/>
                <a:gd name="connsiteY5" fmla="*/ 1419225 h 2152650"/>
                <a:gd name="connsiteX6" fmla="*/ 295275 w 327783"/>
                <a:gd name="connsiteY6" fmla="*/ 628650 h 2152650"/>
                <a:gd name="connsiteX7" fmla="*/ 276225 w 327783"/>
                <a:gd name="connsiteY7" fmla="*/ 0 h 2152650"/>
                <a:gd name="connsiteX8" fmla="*/ 167117 w 327783"/>
                <a:gd name="connsiteY8" fmla="*/ 2573 h 2152650"/>
                <a:gd name="connsiteX0" fmla="*/ 167117 w 349517"/>
                <a:gd name="connsiteY0" fmla="*/ 2573 h 2152650"/>
                <a:gd name="connsiteX1" fmla="*/ 152400 w 349517"/>
                <a:gd name="connsiteY1" fmla="*/ 647700 h 2152650"/>
                <a:gd name="connsiteX2" fmla="*/ 0 w 349517"/>
                <a:gd name="connsiteY2" fmla="*/ 1457325 h 2152650"/>
                <a:gd name="connsiteX3" fmla="*/ 180975 w 349517"/>
                <a:gd name="connsiteY3" fmla="*/ 2152650 h 2152650"/>
                <a:gd name="connsiteX4" fmla="*/ 323850 w 349517"/>
                <a:gd name="connsiteY4" fmla="*/ 2066925 h 2152650"/>
                <a:gd name="connsiteX5" fmla="*/ 161925 w 349517"/>
                <a:gd name="connsiteY5" fmla="*/ 1419225 h 2152650"/>
                <a:gd name="connsiteX6" fmla="*/ 295275 w 349517"/>
                <a:gd name="connsiteY6" fmla="*/ 628650 h 2152650"/>
                <a:gd name="connsiteX7" fmla="*/ 349310 w 349517"/>
                <a:gd name="connsiteY7" fmla="*/ 216050 h 2152650"/>
                <a:gd name="connsiteX8" fmla="*/ 276225 w 349517"/>
                <a:gd name="connsiteY8" fmla="*/ 0 h 2152650"/>
                <a:gd name="connsiteX9" fmla="*/ 167117 w 349517"/>
                <a:gd name="connsiteY9" fmla="*/ 2573 h 2152650"/>
                <a:gd name="connsiteX0" fmla="*/ 167117 w 349517"/>
                <a:gd name="connsiteY0" fmla="*/ 2573 h 2152650"/>
                <a:gd name="connsiteX1" fmla="*/ 152400 w 349517"/>
                <a:gd name="connsiteY1" fmla="*/ 647700 h 2152650"/>
                <a:gd name="connsiteX2" fmla="*/ 0 w 349517"/>
                <a:gd name="connsiteY2" fmla="*/ 1457325 h 2152650"/>
                <a:gd name="connsiteX3" fmla="*/ 180975 w 349517"/>
                <a:gd name="connsiteY3" fmla="*/ 2152650 h 2152650"/>
                <a:gd name="connsiteX4" fmla="*/ 323850 w 349517"/>
                <a:gd name="connsiteY4" fmla="*/ 2066925 h 2152650"/>
                <a:gd name="connsiteX5" fmla="*/ 161925 w 349517"/>
                <a:gd name="connsiteY5" fmla="*/ 1419225 h 2152650"/>
                <a:gd name="connsiteX6" fmla="*/ 295275 w 349517"/>
                <a:gd name="connsiteY6" fmla="*/ 628650 h 2152650"/>
                <a:gd name="connsiteX7" fmla="*/ 349310 w 349517"/>
                <a:gd name="connsiteY7" fmla="*/ 216050 h 2152650"/>
                <a:gd name="connsiteX8" fmla="*/ 276225 w 349517"/>
                <a:gd name="connsiteY8" fmla="*/ 0 h 2152650"/>
                <a:gd name="connsiteX9" fmla="*/ 167117 w 349517"/>
                <a:gd name="connsiteY9" fmla="*/ 2573 h 2152650"/>
                <a:gd name="connsiteX0" fmla="*/ 167117 w 349517"/>
                <a:gd name="connsiteY0" fmla="*/ 2573 h 2152650"/>
                <a:gd name="connsiteX1" fmla="*/ 152400 w 349517"/>
                <a:gd name="connsiteY1" fmla="*/ 647700 h 2152650"/>
                <a:gd name="connsiteX2" fmla="*/ 0 w 349517"/>
                <a:gd name="connsiteY2" fmla="*/ 1457325 h 2152650"/>
                <a:gd name="connsiteX3" fmla="*/ 180975 w 349517"/>
                <a:gd name="connsiteY3" fmla="*/ 2152650 h 2152650"/>
                <a:gd name="connsiteX4" fmla="*/ 323850 w 349517"/>
                <a:gd name="connsiteY4" fmla="*/ 2066925 h 2152650"/>
                <a:gd name="connsiteX5" fmla="*/ 161925 w 349517"/>
                <a:gd name="connsiteY5" fmla="*/ 1419225 h 2152650"/>
                <a:gd name="connsiteX6" fmla="*/ 295275 w 349517"/>
                <a:gd name="connsiteY6" fmla="*/ 628650 h 2152650"/>
                <a:gd name="connsiteX7" fmla="*/ 349310 w 349517"/>
                <a:gd name="connsiteY7" fmla="*/ 216050 h 2152650"/>
                <a:gd name="connsiteX8" fmla="*/ 276225 w 349517"/>
                <a:gd name="connsiteY8" fmla="*/ 0 h 2152650"/>
                <a:gd name="connsiteX9" fmla="*/ 167117 w 349517"/>
                <a:gd name="connsiteY9" fmla="*/ 2573 h 2152650"/>
                <a:gd name="connsiteX0" fmla="*/ 167117 w 349782"/>
                <a:gd name="connsiteY0" fmla="*/ 2573 h 2152650"/>
                <a:gd name="connsiteX1" fmla="*/ 152400 w 349782"/>
                <a:gd name="connsiteY1" fmla="*/ 647700 h 2152650"/>
                <a:gd name="connsiteX2" fmla="*/ 0 w 349782"/>
                <a:gd name="connsiteY2" fmla="*/ 1457325 h 2152650"/>
                <a:gd name="connsiteX3" fmla="*/ 180975 w 349782"/>
                <a:gd name="connsiteY3" fmla="*/ 2152650 h 2152650"/>
                <a:gd name="connsiteX4" fmla="*/ 323850 w 349782"/>
                <a:gd name="connsiteY4" fmla="*/ 2066925 h 2152650"/>
                <a:gd name="connsiteX5" fmla="*/ 161925 w 349782"/>
                <a:gd name="connsiteY5" fmla="*/ 1419225 h 2152650"/>
                <a:gd name="connsiteX6" fmla="*/ 295275 w 349782"/>
                <a:gd name="connsiteY6" fmla="*/ 628650 h 2152650"/>
                <a:gd name="connsiteX7" fmla="*/ 349310 w 349782"/>
                <a:gd name="connsiteY7" fmla="*/ 216050 h 2152650"/>
                <a:gd name="connsiteX8" fmla="*/ 276225 w 349782"/>
                <a:gd name="connsiteY8" fmla="*/ 0 h 2152650"/>
                <a:gd name="connsiteX9" fmla="*/ 167117 w 349782"/>
                <a:gd name="connsiteY9" fmla="*/ 2573 h 2152650"/>
                <a:gd name="connsiteX0" fmla="*/ 167117 w 349782"/>
                <a:gd name="connsiteY0" fmla="*/ 2573 h 2152650"/>
                <a:gd name="connsiteX1" fmla="*/ 152400 w 349782"/>
                <a:gd name="connsiteY1" fmla="*/ 647700 h 2152650"/>
                <a:gd name="connsiteX2" fmla="*/ 0 w 349782"/>
                <a:gd name="connsiteY2" fmla="*/ 1457325 h 2152650"/>
                <a:gd name="connsiteX3" fmla="*/ 180975 w 349782"/>
                <a:gd name="connsiteY3" fmla="*/ 2152650 h 2152650"/>
                <a:gd name="connsiteX4" fmla="*/ 323850 w 349782"/>
                <a:gd name="connsiteY4" fmla="*/ 2066925 h 2152650"/>
                <a:gd name="connsiteX5" fmla="*/ 161925 w 349782"/>
                <a:gd name="connsiteY5" fmla="*/ 1419225 h 2152650"/>
                <a:gd name="connsiteX6" fmla="*/ 295275 w 349782"/>
                <a:gd name="connsiteY6" fmla="*/ 628650 h 2152650"/>
                <a:gd name="connsiteX7" fmla="*/ 349310 w 349782"/>
                <a:gd name="connsiteY7" fmla="*/ 216050 h 2152650"/>
                <a:gd name="connsiteX8" fmla="*/ 276225 w 349782"/>
                <a:gd name="connsiteY8" fmla="*/ 0 h 2152650"/>
                <a:gd name="connsiteX9" fmla="*/ 167117 w 349782"/>
                <a:gd name="connsiteY9" fmla="*/ 2573 h 2152650"/>
                <a:gd name="connsiteX0" fmla="*/ 167117 w 349782"/>
                <a:gd name="connsiteY0" fmla="*/ 2573 h 2152650"/>
                <a:gd name="connsiteX1" fmla="*/ 152400 w 349782"/>
                <a:gd name="connsiteY1" fmla="*/ 647700 h 2152650"/>
                <a:gd name="connsiteX2" fmla="*/ 0 w 349782"/>
                <a:gd name="connsiteY2" fmla="*/ 1457325 h 2152650"/>
                <a:gd name="connsiteX3" fmla="*/ 180975 w 349782"/>
                <a:gd name="connsiteY3" fmla="*/ 2152650 h 2152650"/>
                <a:gd name="connsiteX4" fmla="*/ 323850 w 349782"/>
                <a:gd name="connsiteY4" fmla="*/ 2066925 h 2152650"/>
                <a:gd name="connsiteX5" fmla="*/ 161925 w 349782"/>
                <a:gd name="connsiteY5" fmla="*/ 1419225 h 2152650"/>
                <a:gd name="connsiteX6" fmla="*/ 295275 w 349782"/>
                <a:gd name="connsiteY6" fmla="*/ 628650 h 2152650"/>
                <a:gd name="connsiteX7" fmla="*/ 349310 w 349782"/>
                <a:gd name="connsiteY7" fmla="*/ 216050 h 2152650"/>
                <a:gd name="connsiteX8" fmla="*/ 276225 w 349782"/>
                <a:gd name="connsiteY8" fmla="*/ 0 h 2152650"/>
                <a:gd name="connsiteX9" fmla="*/ 167117 w 349782"/>
                <a:gd name="connsiteY9" fmla="*/ 2573 h 2152650"/>
                <a:gd name="connsiteX0" fmla="*/ 167117 w 349782"/>
                <a:gd name="connsiteY0" fmla="*/ 2573 h 2152650"/>
                <a:gd name="connsiteX1" fmla="*/ 152400 w 349782"/>
                <a:gd name="connsiteY1" fmla="*/ 647700 h 2152650"/>
                <a:gd name="connsiteX2" fmla="*/ 0 w 349782"/>
                <a:gd name="connsiteY2" fmla="*/ 1457325 h 2152650"/>
                <a:gd name="connsiteX3" fmla="*/ 180975 w 349782"/>
                <a:gd name="connsiteY3" fmla="*/ 2152650 h 2152650"/>
                <a:gd name="connsiteX4" fmla="*/ 323850 w 349782"/>
                <a:gd name="connsiteY4" fmla="*/ 2066925 h 2152650"/>
                <a:gd name="connsiteX5" fmla="*/ 161925 w 349782"/>
                <a:gd name="connsiteY5" fmla="*/ 1419225 h 2152650"/>
                <a:gd name="connsiteX6" fmla="*/ 295275 w 349782"/>
                <a:gd name="connsiteY6" fmla="*/ 628650 h 2152650"/>
                <a:gd name="connsiteX7" fmla="*/ 349310 w 349782"/>
                <a:gd name="connsiteY7" fmla="*/ 216050 h 2152650"/>
                <a:gd name="connsiteX8" fmla="*/ 276225 w 349782"/>
                <a:gd name="connsiteY8" fmla="*/ 0 h 2152650"/>
                <a:gd name="connsiteX9" fmla="*/ 167117 w 349782"/>
                <a:gd name="connsiteY9" fmla="*/ 2573 h 2152650"/>
                <a:gd name="connsiteX0" fmla="*/ 178793 w 361458"/>
                <a:gd name="connsiteY0" fmla="*/ 2573 h 2152650"/>
                <a:gd name="connsiteX1" fmla="*/ 164076 w 361458"/>
                <a:gd name="connsiteY1" fmla="*/ 647700 h 2152650"/>
                <a:gd name="connsiteX2" fmla="*/ 11676 w 361458"/>
                <a:gd name="connsiteY2" fmla="*/ 1457325 h 2152650"/>
                <a:gd name="connsiteX3" fmla="*/ 192651 w 361458"/>
                <a:gd name="connsiteY3" fmla="*/ 2152650 h 2152650"/>
                <a:gd name="connsiteX4" fmla="*/ 335526 w 361458"/>
                <a:gd name="connsiteY4" fmla="*/ 2066925 h 2152650"/>
                <a:gd name="connsiteX5" fmla="*/ 173601 w 361458"/>
                <a:gd name="connsiteY5" fmla="*/ 1419225 h 2152650"/>
                <a:gd name="connsiteX6" fmla="*/ 306951 w 361458"/>
                <a:gd name="connsiteY6" fmla="*/ 628650 h 2152650"/>
                <a:gd name="connsiteX7" fmla="*/ 360986 w 361458"/>
                <a:gd name="connsiteY7" fmla="*/ 216050 h 2152650"/>
                <a:gd name="connsiteX8" fmla="*/ 287901 w 361458"/>
                <a:gd name="connsiteY8" fmla="*/ 0 h 2152650"/>
                <a:gd name="connsiteX9" fmla="*/ 178793 w 361458"/>
                <a:gd name="connsiteY9" fmla="*/ 2573 h 2152650"/>
                <a:gd name="connsiteX0" fmla="*/ 178793 w 361849"/>
                <a:gd name="connsiteY0" fmla="*/ 2573 h 2152650"/>
                <a:gd name="connsiteX1" fmla="*/ 164076 w 361849"/>
                <a:gd name="connsiteY1" fmla="*/ 647700 h 2152650"/>
                <a:gd name="connsiteX2" fmla="*/ 11676 w 361849"/>
                <a:gd name="connsiteY2" fmla="*/ 1457325 h 2152650"/>
                <a:gd name="connsiteX3" fmla="*/ 192651 w 361849"/>
                <a:gd name="connsiteY3" fmla="*/ 2152650 h 2152650"/>
                <a:gd name="connsiteX4" fmla="*/ 335526 w 361849"/>
                <a:gd name="connsiteY4" fmla="*/ 2066925 h 2152650"/>
                <a:gd name="connsiteX5" fmla="*/ 173601 w 361849"/>
                <a:gd name="connsiteY5" fmla="*/ 1419225 h 2152650"/>
                <a:gd name="connsiteX6" fmla="*/ 315618 w 361849"/>
                <a:gd name="connsiteY6" fmla="*/ 654652 h 2152650"/>
                <a:gd name="connsiteX7" fmla="*/ 360986 w 361849"/>
                <a:gd name="connsiteY7" fmla="*/ 216050 h 2152650"/>
                <a:gd name="connsiteX8" fmla="*/ 287901 w 361849"/>
                <a:gd name="connsiteY8" fmla="*/ 0 h 2152650"/>
                <a:gd name="connsiteX9" fmla="*/ 178793 w 361849"/>
                <a:gd name="connsiteY9" fmla="*/ 2573 h 2152650"/>
                <a:gd name="connsiteX0" fmla="*/ 178793 w 361849"/>
                <a:gd name="connsiteY0" fmla="*/ 2573 h 2152650"/>
                <a:gd name="connsiteX1" fmla="*/ 164076 w 361849"/>
                <a:gd name="connsiteY1" fmla="*/ 647700 h 2152650"/>
                <a:gd name="connsiteX2" fmla="*/ 11676 w 361849"/>
                <a:gd name="connsiteY2" fmla="*/ 1457325 h 2152650"/>
                <a:gd name="connsiteX3" fmla="*/ 192651 w 361849"/>
                <a:gd name="connsiteY3" fmla="*/ 2152650 h 2152650"/>
                <a:gd name="connsiteX4" fmla="*/ 361528 w 361849"/>
                <a:gd name="connsiteY4" fmla="*/ 2131929 h 2152650"/>
                <a:gd name="connsiteX5" fmla="*/ 173601 w 361849"/>
                <a:gd name="connsiteY5" fmla="*/ 1419225 h 2152650"/>
                <a:gd name="connsiteX6" fmla="*/ 315618 w 361849"/>
                <a:gd name="connsiteY6" fmla="*/ 654652 h 2152650"/>
                <a:gd name="connsiteX7" fmla="*/ 360986 w 361849"/>
                <a:gd name="connsiteY7" fmla="*/ 216050 h 2152650"/>
                <a:gd name="connsiteX8" fmla="*/ 287901 w 361849"/>
                <a:gd name="connsiteY8" fmla="*/ 0 h 2152650"/>
                <a:gd name="connsiteX9" fmla="*/ 178793 w 361849"/>
                <a:gd name="connsiteY9" fmla="*/ 2573 h 2152650"/>
                <a:gd name="connsiteX0" fmla="*/ 178793 w 361528"/>
                <a:gd name="connsiteY0" fmla="*/ 2573 h 2152650"/>
                <a:gd name="connsiteX1" fmla="*/ 164076 w 361528"/>
                <a:gd name="connsiteY1" fmla="*/ 647700 h 2152650"/>
                <a:gd name="connsiteX2" fmla="*/ 11676 w 361528"/>
                <a:gd name="connsiteY2" fmla="*/ 1457325 h 2152650"/>
                <a:gd name="connsiteX3" fmla="*/ 192651 w 361528"/>
                <a:gd name="connsiteY3" fmla="*/ 2152650 h 2152650"/>
                <a:gd name="connsiteX4" fmla="*/ 361528 w 361528"/>
                <a:gd name="connsiteY4" fmla="*/ 2131929 h 2152650"/>
                <a:gd name="connsiteX5" fmla="*/ 173601 w 361528"/>
                <a:gd name="connsiteY5" fmla="*/ 1419225 h 2152650"/>
                <a:gd name="connsiteX6" fmla="*/ 315618 w 361528"/>
                <a:gd name="connsiteY6" fmla="*/ 654652 h 2152650"/>
                <a:gd name="connsiteX7" fmla="*/ 287901 w 361528"/>
                <a:gd name="connsiteY7" fmla="*/ 0 h 2152650"/>
                <a:gd name="connsiteX8" fmla="*/ 178793 w 361528"/>
                <a:gd name="connsiteY8" fmla="*/ 2573 h 2152650"/>
                <a:gd name="connsiteX0" fmla="*/ 178793 w 374776"/>
                <a:gd name="connsiteY0" fmla="*/ 2573 h 2152650"/>
                <a:gd name="connsiteX1" fmla="*/ 164076 w 374776"/>
                <a:gd name="connsiteY1" fmla="*/ 647700 h 2152650"/>
                <a:gd name="connsiteX2" fmla="*/ 11676 w 374776"/>
                <a:gd name="connsiteY2" fmla="*/ 1457325 h 2152650"/>
                <a:gd name="connsiteX3" fmla="*/ 192651 w 374776"/>
                <a:gd name="connsiteY3" fmla="*/ 2152650 h 2152650"/>
                <a:gd name="connsiteX4" fmla="*/ 361528 w 374776"/>
                <a:gd name="connsiteY4" fmla="*/ 2131929 h 2152650"/>
                <a:gd name="connsiteX5" fmla="*/ 173601 w 374776"/>
                <a:gd name="connsiteY5" fmla="*/ 1419225 h 2152650"/>
                <a:gd name="connsiteX6" fmla="*/ 315618 w 374776"/>
                <a:gd name="connsiteY6" fmla="*/ 654652 h 2152650"/>
                <a:gd name="connsiteX7" fmla="*/ 287901 w 374776"/>
                <a:gd name="connsiteY7" fmla="*/ 0 h 2152650"/>
                <a:gd name="connsiteX8" fmla="*/ 178793 w 374776"/>
                <a:gd name="connsiteY8" fmla="*/ 2573 h 2152650"/>
                <a:gd name="connsiteX0" fmla="*/ 178793 w 391181"/>
                <a:gd name="connsiteY0" fmla="*/ 2573 h 2152650"/>
                <a:gd name="connsiteX1" fmla="*/ 164076 w 391181"/>
                <a:gd name="connsiteY1" fmla="*/ 647700 h 2152650"/>
                <a:gd name="connsiteX2" fmla="*/ 11676 w 391181"/>
                <a:gd name="connsiteY2" fmla="*/ 1457325 h 2152650"/>
                <a:gd name="connsiteX3" fmla="*/ 192651 w 391181"/>
                <a:gd name="connsiteY3" fmla="*/ 2152650 h 2152650"/>
                <a:gd name="connsiteX4" fmla="*/ 361528 w 391181"/>
                <a:gd name="connsiteY4" fmla="*/ 2131929 h 2152650"/>
                <a:gd name="connsiteX5" fmla="*/ 173601 w 391181"/>
                <a:gd name="connsiteY5" fmla="*/ 1419225 h 2152650"/>
                <a:gd name="connsiteX6" fmla="*/ 315618 w 391181"/>
                <a:gd name="connsiteY6" fmla="*/ 654652 h 2152650"/>
                <a:gd name="connsiteX7" fmla="*/ 287901 w 391181"/>
                <a:gd name="connsiteY7" fmla="*/ 0 h 2152650"/>
                <a:gd name="connsiteX8" fmla="*/ 178793 w 391181"/>
                <a:gd name="connsiteY8" fmla="*/ 2573 h 2152650"/>
                <a:gd name="connsiteX0" fmla="*/ 148458 w 391181"/>
                <a:gd name="connsiteY0" fmla="*/ 15574 h 2152650"/>
                <a:gd name="connsiteX1" fmla="*/ 164076 w 391181"/>
                <a:gd name="connsiteY1" fmla="*/ 647700 h 2152650"/>
                <a:gd name="connsiteX2" fmla="*/ 11676 w 391181"/>
                <a:gd name="connsiteY2" fmla="*/ 1457325 h 2152650"/>
                <a:gd name="connsiteX3" fmla="*/ 192651 w 391181"/>
                <a:gd name="connsiteY3" fmla="*/ 2152650 h 2152650"/>
                <a:gd name="connsiteX4" fmla="*/ 361528 w 391181"/>
                <a:gd name="connsiteY4" fmla="*/ 2131929 h 2152650"/>
                <a:gd name="connsiteX5" fmla="*/ 173601 w 391181"/>
                <a:gd name="connsiteY5" fmla="*/ 1419225 h 2152650"/>
                <a:gd name="connsiteX6" fmla="*/ 315618 w 391181"/>
                <a:gd name="connsiteY6" fmla="*/ 654652 h 2152650"/>
                <a:gd name="connsiteX7" fmla="*/ 287901 w 391181"/>
                <a:gd name="connsiteY7" fmla="*/ 0 h 2152650"/>
                <a:gd name="connsiteX8" fmla="*/ 148458 w 391181"/>
                <a:gd name="connsiteY8" fmla="*/ 15574 h 2152650"/>
                <a:gd name="connsiteX0" fmla="*/ 148458 w 391181"/>
                <a:gd name="connsiteY0" fmla="*/ 15574 h 2152650"/>
                <a:gd name="connsiteX1" fmla="*/ 164076 w 391181"/>
                <a:gd name="connsiteY1" fmla="*/ 647700 h 2152650"/>
                <a:gd name="connsiteX2" fmla="*/ 11676 w 391181"/>
                <a:gd name="connsiteY2" fmla="*/ 1457325 h 2152650"/>
                <a:gd name="connsiteX3" fmla="*/ 192651 w 391181"/>
                <a:gd name="connsiteY3" fmla="*/ 2152650 h 2152650"/>
                <a:gd name="connsiteX4" fmla="*/ 361528 w 391181"/>
                <a:gd name="connsiteY4" fmla="*/ 2131929 h 2152650"/>
                <a:gd name="connsiteX5" fmla="*/ 173601 w 391181"/>
                <a:gd name="connsiteY5" fmla="*/ 1419225 h 2152650"/>
                <a:gd name="connsiteX6" fmla="*/ 315618 w 391181"/>
                <a:gd name="connsiteY6" fmla="*/ 654652 h 2152650"/>
                <a:gd name="connsiteX7" fmla="*/ 287901 w 391181"/>
                <a:gd name="connsiteY7" fmla="*/ 0 h 2152650"/>
                <a:gd name="connsiteX8" fmla="*/ 148458 w 391181"/>
                <a:gd name="connsiteY8" fmla="*/ 15574 h 2152650"/>
                <a:gd name="connsiteX0" fmla="*/ 148458 w 391181"/>
                <a:gd name="connsiteY0" fmla="*/ 15574 h 2152650"/>
                <a:gd name="connsiteX1" fmla="*/ 164076 w 391181"/>
                <a:gd name="connsiteY1" fmla="*/ 647700 h 2152650"/>
                <a:gd name="connsiteX2" fmla="*/ 11676 w 391181"/>
                <a:gd name="connsiteY2" fmla="*/ 1457325 h 2152650"/>
                <a:gd name="connsiteX3" fmla="*/ 192651 w 391181"/>
                <a:gd name="connsiteY3" fmla="*/ 2152650 h 2152650"/>
                <a:gd name="connsiteX4" fmla="*/ 361528 w 391181"/>
                <a:gd name="connsiteY4" fmla="*/ 2131929 h 2152650"/>
                <a:gd name="connsiteX5" fmla="*/ 173601 w 391181"/>
                <a:gd name="connsiteY5" fmla="*/ 1419225 h 2152650"/>
                <a:gd name="connsiteX6" fmla="*/ 315618 w 391181"/>
                <a:gd name="connsiteY6" fmla="*/ 654652 h 2152650"/>
                <a:gd name="connsiteX7" fmla="*/ 287901 w 391181"/>
                <a:gd name="connsiteY7" fmla="*/ 0 h 2152650"/>
                <a:gd name="connsiteX8" fmla="*/ 148458 w 391181"/>
                <a:gd name="connsiteY8" fmla="*/ 15574 h 2152650"/>
                <a:gd name="connsiteX0" fmla="*/ 150132 w 392855"/>
                <a:gd name="connsiteY0" fmla="*/ 15574 h 2152650"/>
                <a:gd name="connsiteX1" fmla="*/ 148416 w 392855"/>
                <a:gd name="connsiteY1" fmla="*/ 647700 h 2152650"/>
                <a:gd name="connsiteX2" fmla="*/ 13350 w 392855"/>
                <a:gd name="connsiteY2" fmla="*/ 1457325 h 2152650"/>
                <a:gd name="connsiteX3" fmla="*/ 194325 w 392855"/>
                <a:gd name="connsiteY3" fmla="*/ 2152650 h 2152650"/>
                <a:gd name="connsiteX4" fmla="*/ 363202 w 392855"/>
                <a:gd name="connsiteY4" fmla="*/ 2131929 h 2152650"/>
                <a:gd name="connsiteX5" fmla="*/ 175275 w 392855"/>
                <a:gd name="connsiteY5" fmla="*/ 1419225 h 2152650"/>
                <a:gd name="connsiteX6" fmla="*/ 317292 w 392855"/>
                <a:gd name="connsiteY6" fmla="*/ 654652 h 2152650"/>
                <a:gd name="connsiteX7" fmla="*/ 289575 w 392855"/>
                <a:gd name="connsiteY7" fmla="*/ 0 h 2152650"/>
                <a:gd name="connsiteX8" fmla="*/ 150132 w 392855"/>
                <a:gd name="connsiteY8" fmla="*/ 15574 h 2152650"/>
                <a:gd name="connsiteX0" fmla="*/ 132798 w 392855"/>
                <a:gd name="connsiteY0" fmla="*/ 11240 h 2152650"/>
                <a:gd name="connsiteX1" fmla="*/ 148416 w 392855"/>
                <a:gd name="connsiteY1" fmla="*/ 647700 h 2152650"/>
                <a:gd name="connsiteX2" fmla="*/ 13350 w 392855"/>
                <a:gd name="connsiteY2" fmla="*/ 1457325 h 2152650"/>
                <a:gd name="connsiteX3" fmla="*/ 194325 w 392855"/>
                <a:gd name="connsiteY3" fmla="*/ 2152650 h 2152650"/>
                <a:gd name="connsiteX4" fmla="*/ 363202 w 392855"/>
                <a:gd name="connsiteY4" fmla="*/ 2131929 h 2152650"/>
                <a:gd name="connsiteX5" fmla="*/ 175275 w 392855"/>
                <a:gd name="connsiteY5" fmla="*/ 1419225 h 2152650"/>
                <a:gd name="connsiteX6" fmla="*/ 317292 w 392855"/>
                <a:gd name="connsiteY6" fmla="*/ 654652 h 2152650"/>
                <a:gd name="connsiteX7" fmla="*/ 289575 w 392855"/>
                <a:gd name="connsiteY7" fmla="*/ 0 h 2152650"/>
                <a:gd name="connsiteX8" fmla="*/ 132798 w 392855"/>
                <a:gd name="connsiteY8" fmla="*/ 11240 h 2152650"/>
                <a:gd name="connsiteX0" fmla="*/ 115464 w 392855"/>
                <a:gd name="connsiteY0" fmla="*/ 0 h 2158745"/>
                <a:gd name="connsiteX1" fmla="*/ 148416 w 392855"/>
                <a:gd name="connsiteY1" fmla="*/ 653795 h 2158745"/>
                <a:gd name="connsiteX2" fmla="*/ 13350 w 392855"/>
                <a:gd name="connsiteY2" fmla="*/ 1463420 h 2158745"/>
                <a:gd name="connsiteX3" fmla="*/ 194325 w 392855"/>
                <a:gd name="connsiteY3" fmla="*/ 2158745 h 2158745"/>
                <a:gd name="connsiteX4" fmla="*/ 363202 w 392855"/>
                <a:gd name="connsiteY4" fmla="*/ 2138024 h 2158745"/>
                <a:gd name="connsiteX5" fmla="*/ 175275 w 392855"/>
                <a:gd name="connsiteY5" fmla="*/ 1425320 h 2158745"/>
                <a:gd name="connsiteX6" fmla="*/ 317292 w 392855"/>
                <a:gd name="connsiteY6" fmla="*/ 660747 h 2158745"/>
                <a:gd name="connsiteX7" fmla="*/ 289575 w 392855"/>
                <a:gd name="connsiteY7" fmla="*/ 6095 h 2158745"/>
                <a:gd name="connsiteX8" fmla="*/ 115464 w 392855"/>
                <a:gd name="connsiteY8" fmla="*/ 0 h 2158745"/>
                <a:gd name="connsiteX0" fmla="*/ 115464 w 392855"/>
                <a:gd name="connsiteY0" fmla="*/ 0 h 2158745"/>
                <a:gd name="connsiteX1" fmla="*/ 148416 w 392855"/>
                <a:gd name="connsiteY1" fmla="*/ 653795 h 2158745"/>
                <a:gd name="connsiteX2" fmla="*/ 13350 w 392855"/>
                <a:gd name="connsiteY2" fmla="*/ 1463420 h 2158745"/>
                <a:gd name="connsiteX3" fmla="*/ 194325 w 392855"/>
                <a:gd name="connsiteY3" fmla="*/ 2158745 h 2158745"/>
                <a:gd name="connsiteX4" fmla="*/ 363202 w 392855"/>
                <a:gd name="connsiteY4" fmla="*/ 2138024 h 2158745"/>
                <a:gd name="connsiteX5" fmla="*/ 175275 w 392855"/>
                <a:gd name="connsiteY5" fmla="*/ 1425320 h 2158745"/>
                <a:gd name="connsiteX6" fmla="*/ 317292 w 392855"/>
                <a:gd name="connsiteY6" fmla="*/ 660747 h 2158745"/>
                <a:gd name="connsiteX7" fmla="*/ 289575 w 392855"/>
                <a:gd name="connsiteY7" fmla="*/ 6095 h 2158745"/>
                <a:gd name="connsiteX8" fmla="*/ 115464 w 392855"/>
                <a:gd name="connsiteY8" fmla="*/ 0 h 2158745"/>
                <a:gd name="connsiteX0" fmla="*/ 115464 w 387669"/>
                <a:gd name="connsiteY0" fmla="*/ 0 h 2158745"/>
                <a:gd name="connsiteX1" fmla="*/ 148416 w 387669"/>
                <a:gd name="connsiteY1" fmla="*/ 653795 h 2158745"/>
                <a:gd name="connsiteX2" fmla="*/ 13350 w 387669"/>
                <a:gd name="connsiteY2" fmla="*/ 1463420 h 2158745"/>
                <a:gd name="connsiteX3" fmla="*/ 194325 w 387669"/>
                <a:gd name="connsiteY3" fmla="*/ 2158745 h 2158745"/>
                <a:gd name="connsiteX4" fmla="*/ 363202 w 387669"/>
                <a:gd name="connsiteY4" fmla="*/ 2138024 h 2158745"/>
                <a:gd name="connsiteX5" fmla="*/ 175275 w 387669"/>
                <a:gd name="connsiteY5" fmla="*/ 1425320 h 2158745"/>
                <a:gd name="connsiteX6" fmla="*/ 317292 w 387669"/>
                <a:gd name="connsiteY6" fmla="*/ 660747 h 2158745"/>
                <a:gd name="connsiteX7" fmla="*/ 289575 w 387669"/>
                <a:gd name="connsiteY7" fmla="*/ 6095 h 2158745"/>
                <a:gd name="connsiteX8" fmla="*/ 115464 w 387669"/>
                <a:gd name="connsiteY8" fmla="*/ 0 h 2158745"/>
                <a:gd name="connsiteX0" fmla="*/ 115464 w 387669"/>
                <a:gd name="connsiteY0" fmla="*/ 0 h 2158745"/>
                <a:gd name="connsiteX1" fmla="*/ 148416 w 387669"/>
                <a:gd name="connsiteY1" fmla="*/ 653795 h 2158745"/>
                <a:gd name="connsiteX2" fmla="*/ 13350 w 387669"/>
                <a:gd name="connsiteY2" fmla="*/ 1463420 h 2158745"/>
                <a:gd name="connsiteX3" fmla="*/ 194325 w 387669"/>
                <a:gd name="connsiteY3" fmla="*/ 2158745 h 2158745"/>
                <a:gd name="connsiteX4" fmla="*/ 363202 w 387669"/>
                <a:gd name="connsiteY4" fmla="*/ 2138024 h 2158745"/>
                <a:gd name="connsiteX5" fmla="*/ 175275 w 387669"/>
                <a:gd name="connsiteY5" fmla="*/ 1425320 h 2158745"/>
                <a:gd name="connsiteX6" fmla="*/ 317292 w 387669"/>
                <a:gd name="connsiteY6" fmla="*/ 660747 h 2158745"/>
                <a:gd name="connsiteX7" fmla="*/ 289575 w 387669"/>
                <a:gd name="connsiteY7" fmla="*/ 6095 h 2158745"/>
                <a:gd name="connsiteX8" fmla="*/ 115464 w 387669"/>
                <a:gd name="connsiteY8" fmla="*/ 0 h 2158745"/>
                <a:gd name="connsiteX0" fmla="*/ 115464 w 387669"/>
                <a:gd name="connsiteY0" fmla="*/ 0 h 2158745"/>
                <a:gd name="connsiteX1" fmla="*/ 148416 w 387669"/>
                <a:gd name="connsiteY1" fmla="*/ 653795 h 2158745"/>
                <a:gd name="connsiteX2" fmla="*/ 13350 w 387669"/>
                <a:gd name="connsiteY2" fmla="*/ 1463420 h 2158745"/>
                <a:gd name="connsiteX3" fmla="*/ 194325 w 387669"/>
                <a:gd name="connsiteY3" fmla="*/ 2158745 h 2158745"/>
                <a:gd name="connsiteX4" fmla="*/ 363202 w 387669"/>
                <a:gd name="connsiteY4" fmla="*/ 2138024 h 2158745"/>
                <a:gd name="connsiteX5" fmla="*/ 175275 w 387669"/>
                <a:gd name="connsiteY5" fmla="*/ 1425320 h 2158745"/>
                <a:gd name="connsiteX6" fmla="*/ 317292 w 387669"/>
                <a:gd name="connsiteY6" fmla="*/ 660747 h 2158745"/>
                <a:gd name="connsiteX7" fmla="*/ 289575 w 387669"/>
                <a:gd name="connsiteY7" fmla="*/ 6095 h 2158745"/>
                <a:gd name="connsiteX8" fmla="*/ 115464 w 387669"/>
                <a:gd name="connsiteY8" fmla="*/ 0 h 2158745"/>
                <a:gd name="connsiteX0" fmla="*/ 127719 w 399924"/>
                <a:gd name="connsiteY0" fmla="*/ 0 h 2158745"/>
                <a:gd name="connsiteX1" fmla="*/ 160671 w 399924"/>
                <a:gd name="connsiteY1" fmla="*/ 653795 h 2158745"/>
                <a:gd name="connsiteX2" fmla="*/ 25605 w 399924"/>
                <a:gd name="connsiteY2" fmla="*/ 1463420 h 2158745"/>
                <a:gd name="connsiteX3" fmla="*/ 206580 w 399924"/>
                <a:gd name="connsiteY3" fmla="*/ 2158745 h 2158745"/>
                <a:gd name="connsiteX4" fmla="*/ 375457 w 399924"/>
                <a:gd name="connsiteY4" fmla="*/ 2138024 h 2158745"/>
                <a:gd name="connsiteX5" fmla="*/ 187530 w 399924"/>
                <a:gd name="connsiteY5" fmla="*/ 1425320 h 2158745"/>
                <a:gd name="connsiteX6" fmla="*/ 329547 w 399924"/>
                <a:gd name="connsiteY6" fmla="*/ 660747 h 2158745"/>
                <a:gd name="connsiteX7" fmla="*/ 301830 w 399924"/>
                <a:gd name="connsiteY7" fmla="*/ 6095 h 2158745"/>
                <a:gd name="connsiteX8" fmla="*/ 127719 w 399924"/>
                <a:gd name="connsiteY8" fmla="*/ 0 h 2158745"/>
                <a:gd name="connsiteX0" fmla="*/ 127719 w 399924"/>
                <a:gd name="connsiteY0" fmla="*/ 0 h 2158745"/>
                <a:gd name="connsiteX1" fmla="*/ 160671 w 399924"/>
                <a:gd name="connsiteY1" fmla="*/ 653795 h 2158745"/>
                <a:gd name="connsiteX2" fmla="*/ 25605 w 399924"/>
                <a:gd name="connsiteY2" fmla="*/ 1463420 h 2158745"/>
                <a:gd name="connsiteX3" fmla="*/ 206580 w 399924"/>
                <a:gd name="connsiteY3" fmla="*/ 2158745 h 2158745"/>
                <a:gd name="connsiteX4" fmla="*/ 375457 w 399924"/>
                <a:gd name="connsiteY4" fmla="*/ 2138024 h 2158745"/>
                <a:gd name="connsiteX5" fmla="*/ 187530 w 399924"/>
                <a:gd name="connsiteY5" fmla="*/ 1425320 h 2158745"/>
                <a:gd name="connsiteX6" fmla="*/ 329547 w 399924"/>
                <a:gd name="connsiteY6" fmla="*/ 660747 h 2158745"/>
                <a:gd name="connsiteX7" fmla="*/ 301830 w 399924"/>
                <a:gd name="connsiteY7" fmla="*/ 6095 h 2158745"/>
                <a:gd name="connsiteX8" fmla="*/ 127719 w 399924"/>
                <a:gd name="connsiteY8" fmla="*/ 0 h 2158745"/>
                <a:gd name="connsiteX0" fmla="*/ 127719 w 399924"/>
                <a:gd name="connsiteY0" fmla="*/ 0 h 2158745"/>
                <a:gd name="connsiteX1" fmla="*/ 160671 w 399924"/>
                <a:gd name="connsiteY1" fmla="*/ 653795 h 2158745"/>
                <a:gd name="connsiteX2" fmla="*/ 25605 w 399924"/>
                <a:gd name="connsiteY2" fmla="*/ 1463420 h 2158745"/>
                <a:gd name="connsiteX3" fmla="*/ 206580 w 399924"/>
                <a:gd name="connsiteY3" fmla="*/ 2158745 h 2158745"/>
                <a:gd name="connsiteX4" fmla="*/ 375457 w 399924"/>
                <a:gd name="connsiteY4" fmla="*/ 2138024 h 2158745"/>
                <a:gd name="connsiteX5" fmla="*/ 187530 w 399924"/>
                <a:gd name="connsiteY5" fmla="*/ 1425320 h 2158745"/>
                <a:gd name="connsiteX6" fmla="*/ 329547 w 399924"/>
                <a:gd name="connsiteY6" fmla="*/ 660747 h 2158745"/>
                <a:gd name="connsiteX7" fmla="*/ 301830 w 399924"/>
                <a:gd name="connsiteY7" fmla="*/ 6095 h 2158745"/>
                <a:gd name="connsiteX8" fmla="*/ 127719 w 399924"/>
                <a:gd name="connsiteY8" fmla="*/ 0 h 2158745"/>
                <a:gd name="connsiteX0" fmla="*/ 146589 w 418794"/>
                <a:gd name="connsiteY0" fmla="*/ 0 h 2158745"/>
                <a:gd name="connsiteX1" fmla="*/ 179541 w 418794"/>
                <a:gd name="connsiteY1" fmla="*/ 653795 h 2158745"/>
                <a:gd name="connsiteX2" fmla="*/ 22807 w 418794"/>
                <a:gd name="connsiteY2" fmla="*/ 1463420 h 2158745"/>
                <a:gd name="connsiteX3" fmla="*/ 225450 w 418794"/>
                <a:gd name="connsiteY3" fmla="*/ 2158745 h 2158745"/>
                <a:gd name="connsiteX4" fmla="*/ 394327 w 418794"/>
                <a:gd name="connsiteY4" fmla="*/ 2138024 h 2158745"/>
                <a:gd name="connsiteX5" fmla="*/ 206400 w 418794"/>
                <a:gd name="connsiteY5" fmla="*/ 1425320 h 2158745"/>
                <a:gd name="connsiteX6" fmla="*/ 348417 w 418794"/>
                <a:gd name="connsiteY6" fmla="*/ 660747 h 2158745"/>
                <a:gd name="connsiteX7" fmla="*/ 320700 w 418794"/>
                <a:gd name="connsiteY7" fmla="*/ 6095 h 2158745"/>
                <a:gd name="connsiteX8" fmla="*/ 146589 w 418794"/>
                <a:gd name="connsiteY8" fmla="*/ 0 h 2158745"/>
                <a:gd name="connsiteX0" fmla="*/ 136662 w 408867"/>
                <a:gd name="connsiteY0" fmla="*/ 0 h 2158745"/>
                <a:gd name="connsiteX1" fmla="*/ 169614 w 408867"/>
                <a:gd name="connsiteY1" fmla="*/ 653795 h 2158745"/>
                <a:gd name="connsiteX2" fmla="*/ 12880 w 408867"/>
                <a:gd name="connsiteY2" fmla="*/ 1463420 h 2158745"/>
                <a:gd name="connsiteX3" fmla="*/ 215523 w 408867"/>
                <a:gd name="connsiteY3" fmla="*/ 2158745 h 2158745"/>
                <a:gd name="connsiteX4" fmla="*/ 384400 w 408867"/>
                <a:gd name="connsiteY4" fmla="*/ 2138024 h 2158745"/>
                <a:gd name="connsiteX5" fmla="*/ 196473 w 408867"/>
                <a:gd name="connsiteY5" fmla="*/ 1425320 h 2158745"/>
                <a:gd name="connsiteX6" fmla="*/ 338490 w 408867"/>
                <a:gd name="connsiteY6" fmla="*/ 660747 h 2158745"/>
                <a:gd name="connsiteX7" fmla="*/ 310773 w 408867"/>
                <a:gd name="connsiteY7" fmla="*/ 6095 h 2158745"/>
                <a:gd name="connsiteX8" fmla="*/ 136662 w 408867"/>
                <a:gd name="connsiteY8" fmla="*/ 0 h 2158745"/>
                <a:gd name="connsiteX0" fmla="*/ 136662 w 408867"/>
                <a:gd name="connsiteY0" fmla="*/ 0 h 2158745"/>
                <a:gd name="connsiteX1" fmla="*/ 169614 w 408867"/>
                <a:gd name="connsiteY1" fmla="*/ 653795 h 2158745"/>
                <a:gd name="connsiteX2" fmla="*/ 12880 w 408867"/>
                <a:gd name="connsiteY2" fmla="*/ 1463420 h 2158745"/>
                <a:gd name="connsiteX3" fmla="*/ 215523 w 408867"/>
                <a:gd name="connsiteY3" fmla="*/ 2158745 h 2158745"/>
                <a:gd name="connsiteX4" fmla="*/ 384400 w 408867"/>
                <a:gd name="connsiteY4" fmla="*/ 2138024 h 2158745"/>
                <a:gd name="connsiteX5" fmla="*/ 196473 w 408867"/>
                <a:gd name="connsiteY5" fmla="*/ 1425320 h 2158745"/>
                <a:gd name="connsiteX6" fmla="*/ 338490 w 408867"/>
                <a:gd name="connsiteY6" fmla="*/ 660747 h 2158745"/>
                <a:gd name="connsiteX7" fmla="*/ 310773 w 408867"/>
                <a:gd name="connsiteY7" fmla="*/ 6095 h 2158745"/>
                <a:gd name="connsiteX8" fmla="*/ 136662 w 408867"/>
                <a:gd name="connsiteY8" fmla="*/ 0 h 2158745"/>
                <a:gd name="connsiteX0" fmla="*/ 136662 w 408867"/>
                <a:gd name="connsiteY0" fmla="*/ 0 h 2158745"/>
                <a:gd name="connsiteX1" fmla="*/ 169614 w 408867"/>
                <a:gd name="connsiteY1" fmla="*/ 653795 h 2158745"/>
                <a:gd name="connsiteX2" fmla="*/ 12880 w 408867"/>
                <a:gd name="connsiteY2" fmla="*/ 1463420 h 2158745"/>
                <a:gd name="connsiteX3" fmla="*/ 215523 w 408867"/>
                <a:gd name="connsiteY3" fmla="*/ 2158745 h 2158745"/>
                <a:gd name="connsiteX4" fmla="*/ 384400 w 408867"/>
                <a:gd name="connsiteY4" fmla="*/ 2138024 h 2158745"/>
                <a:gd name="connsiteX5" fmla="*/ 196473 w 408867"/>
                <a:gd name="connsiteY5" fmla="*/ 1425320 h 2158745"/>
                <a:gd name="connsiteX6" fmla="*/ 338490 w 408867"/>
                <a:gd name="connsiteY6" fmla="*/ 660747 h 2158745"/>
                <a:gd name="connsiteX7" fmla="*/ 310773 w 408867"/>
                <a:gd name="connsiteY7" fmla="*/ 6095 h 2158745"/>
                <a:gd name="connsiteX8" fmla="*/ 136662 w 408867"/>
                <a:gd name="connsiteY8" fmla="*/ 0 h 2158745"/>
                <a:gd name="connsiteX0" fmla="*/ 136662 w 408867"/>
                <a:gd name="connsiteY0" fmla="*/ 0 h 2158745"/>
                <a:gd name="connsiteX1" fmla="*/ 169614 w 408867"/>
                <a:gd name="connsiteY1" fmla="*/ 653795 h 2158745"/>
                <a:gd name="connsiteX2" fmla="*/ 12880 w 408867"/>
                <a:gd name="connsiteY2" fmla="*/ 1463420 h 2158745"/>
                <a:gd name="connsiteX3" fmla="*/ 215523 w 408867"/>
                <a:gd name="connsiteY3" fmla="*/ 2158745 h 2158745"/>
                <a:gd name="connsiteX4" fmla="*/ 384400 w 408867"/>
                <a:gd name="connsiteY4" fmla="*/ 2138024 h 2158745"/>
                <a:gd name="connsiteX5" fmla="*/ 192139 w 408867"/>
                <a:gd name="connsiteY5" fmla="*/ 1442655 h 2158745"/>
                <a:gd name="connsiteX6" fmla="*/ 338490 w 408867"/>
                <a:gd name="connsiteY6" fmla="*/ 660747 h 2158745"/>
                <a:gd name="connsiteX7" fmla="*/ 310773 w 408867"/>
                <a:gd name="connsiteY7" fmla="*/ 6095 h 2158745"/>
                <a:gd name="connsiteX8" fmla="*/ 136662 w 408867"/>
                <a:gd name="connsiteY8" fmla="*/ 0 h 2158745"/>
                <a:gd name="connsiteX0" fmla="*/ 136662 w 408867"/>
                <a:gd name="connsiteY0" fmla="*/ 0 h 2158745"/>
                <a:gd name="connsiteX1" fmla="*/ 169614 w 408867"/>
                <a:gd name="connsiteY1" fmla="*/ 653795 h 2158745"/>
                <a:gd name="connsiteX2" fmla="*/ 12880 w 408867"/>
                <a:gd name="connsiteY2" fmla="*/ 1463420 h 2158745"/>
                <a:gd name="connsiteX3" fmla="*/ 215523 w 408867"/>
                <a:gd name="connsiteY3" fmla="*/ 2158745 h 2158745"/>
                <a:gd name="connsiteX4" fmla="*/ 384400 w 408867"/>
                <a:gd name="connsiteY4" fmla="*/ 2138024 h 2158745"/>
                <a:gd name="connsiteX5" fmla="*/ 183472 w 408867"/>
                <a:gd name="connsiteY5" fmla="*/ 1464323 h 2158745"/>
                <a:gd name="connsiteX6" fmla="*/ 338490 w 408867"/>
                <a:gd name="connsiteY6" fmla="*/ 660747 h 2158745"/>
                <a:gd name="connsiteX7" fmla="*/ 310773 w 408867"/>
                <a:gd name="connsiteY7" fmla="*/ 6095 h 2158745"/>
                <a:gd name="connsiteX8" fmla="*/ 136662 w 408867"/>
                <a:gd name="connsiteY8" fmla="*/ 0 h 2158745"/>
                <a:gd name="connsiteX0" fmla="*/ 136662 w 408867"/>
                <a:gd name="connsiteY0" fmla="*/ 0 h 2158745"/>
                <a:gd name="connsiteX1" fmla="*/ 169614 w 408867"/>
                <a:gd name="connsiteY1" fmla="*/ 653795 h 2158745"/>
                <a:gd name="connsiteX2" fmla="*/ 12880 w 408867"/>
                <a:gd name="connsiteY2" fmla="*/ 1463420 h 2158745"/>
                <a:gd name="connsiteX3" fmla="*/ 215523 w 408867"/>
                <a:gd name="connsiteY3" fmla="*/ 2158745 h 2158745"/>
                <a:gd name="connsiteX4" fmla="*/ 384400 w 408867"/>
                <a:gd name="connsiteY4" fmla="*/ 2138024 h 2158745"/>
                <a:gd name="connsiteX5" fmla="*/ 183472 w 408867"/>
                <a:gd name="connsiteY5" fmla="*/ 1464323 h 2158745"/>
                <a:gd name="connsiteX6" fmla="*/ 338490 w 408867"/>
                <a:gd name="connsiteY6" fmla="*/ 660747 h 2158745"/>
                <a:gd name="connsiteX7" fmla="*/ 310773 w 408867"/>
                <a:gd name="connsiteY7" fmla="*/ 6095 h 2158745"/>
                <a:gd name="connsiteX8" fmla="*/ 136662 w 408867"/>
                <a:gd name="connsiteY8" fmla="*/ 0 h 2158745"/>
                <a:gd name="connsiteX0" fmla="*/ 136662 w 388246"/>
                <a:gd name="connsiteY0" fmla="*/ 0 h 2158745"/>
                <a:gd name="connsiteX1" fmla="*/ 169614 w 388246"/>
                <a:gd name="connsiteY1" fmla="*/ 653795 h 2158745"/>
                <a:gd name="connsiteX2" fmla="*/ 12880 w 388246"/>
                <a:gd name="connsiteY2" fmla="*/ 1463420 h 2158745"/>
                <a:gd name="connsiteX3" fmla="*/ 215523 w 388246"/>
                <a:gd name="connsiteY3" fmla="*/ 2158745 h 2158745"/>
                <a:gd name="connsiteX4" fmla="*/ 384400 w 388246"/>
                <a:gd name="connsiteY4" fmla="*/ 2138024 h 2158745"/>
                <a:gd name="connsiteX5" fmla="*/ 183472 w 388246"/>
                <a:gd name="connsiteY5" fmla="*/ 1464323 h 2158745"/>
                <a:gd name="connsiteX6" fmla="*/ 338490 w 388246"/>
                <a:gd name="connsiteY6" fmla="*/ 660747 h 2158745"/>
                <a:gd name="connsiteX7" fmla="*/ 266867 w 388246"/>
                <a:gd name="connsiteY7" fmla="*/ 6095 h 2158745"/>
                <a:gd name="connsiteX8" fmla="*/ 136662 w 388246"/>
                <a:gd name="connsiteY8" fmla="*/ 0 h 2158745"/>
                <a:gd name="connsiteX0" fmla="*/ 136662 w 384400"/>
                <a:gd name="connsiteY0" fmla="*/ 0 h 2158745"/>
                <a:gd name="connsiteX1" fmla="*/ 169614 w 384400"/>
                <a:gd name="connsiteY1" fmla="*/ 653795 h 2158745"/>
                <a:gd name="connsiteX2" fmla="*/ 12880 w 384400"/>
                <a:gd name="connsiteY2" fmla="*/ 1463420 h 2158745"/>
                <a:gd name="connsiteX3" fmla="*/ 215523 w 384400"/>
                <a:gd name="connsiteY3" fmla="*/ 2158745 h 2158745"/>
                <a:gd name="connsiteX4" fmla="*/ 384400 w 384400"/>
                <a:gd name="connsiteY4" fmla="*/ 2138024 h 2158745"/>
                <a:gd name="connsiteX5" fmla="*/ 183472 w 384400"/>
                <a:gd name="connsiteY5" fmla="*/ 1464323 h 2158745"/>
                <a:gd name="connsiteX6" fmla="*/ 309219 w 384400"/>
                <a:gd name="connsiteY6" fmla="*/ 631477 h 2158745"/>
                <a:gd name="connsiteX7" fmla="*/ 266867 w 384400"/>
                <a:gd name="connsiteY7" fmla="*/ 6095 h 2158745"/>
                <a:gd name="connsiteX8" fmla="*/ 136662 w 384400"/>
                <a:gd name="connsiteY8" fmla="*/ 0 h 2158745"/>
                <a:gd name="connsiteX0" fmla="*/ 136662 w 384400"/>
                <a:gd name="connsiteY0" fmla="*/ 0 h 2158745"/>
                <a:gd name="connsiteX1" fmla="*/ 169614 w 384400"/>
                <a:gd name="connsiteY1" fmla="*/ 653795 h 2158745"/>
                <a:gd name="connsiteX2" fmla="*/ 12880 w 384400"/>
                <a:gd name="connsiteY2" fmla="*/ 1463420 h 2158745"/>
                <a:gd name="connsiteX3" fmla="*/ 215523 w 384400"/>
                <a:gd name="connsiteY3" fmla="*/ 2158745 h 2158745"/>
                <a:gd name="connsiteX4" fmla="*/ 384400 w 384400"/>
                <a:gd name="connsiteY4" fmla="*/ 2138024 h 2158745"/>
                <a:gd name="connsiteX5" fmla="*/ 139567 w 384400"/>
                <a:gd name="connsiteY5" fmla="*/ 1464322 h 2158745"/>
                <a:gd name="connsiteX6" fmla="*/ 309219 w 384400"/>
                <a:gd name="connsiteY6" fmla="*/ 631477 h 2158745"/>
                <a:gd name="connsiteX7" fmla="*/ 266867 w 384400"/>
                <a:gd name="connsiteY7" fmla="*/ 6095 h 2158745"/>
                <a:gd name="connsiteX8" fmla="*/ 136662 w 384400"/>
                <a:gd name="connsiteY8" fmla="*/ 0 h 2158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4400" h="2158745">
                  <a:moveTo>
                    <a:pt x="136662" y="0"/>
                  </a:moveTo>
                  <a:cubicBezTo>
                    <a:pt x="357106" y="423057"/>
                    <a:pt x="226524" y="447420"/>
                    <a:pt x="169614" y="653795"/>
                  </a:cubicBezTo>
                  <a:cubicBezTo>
                    <a:pt x="62476" y="928004"/>
                    <a:pt x="-35995" y="1228214"/>
                    <a:pt x="12880" y="1463420"/>
                  </a:cubicBezTo>
                  <a:cubicBezTo>
                    <a:pt x="90539" y="1695195"/>
                    <a:pt x="124862" y="1909635"/>
                    <a:pt x="215523" y="2158745"/>
                  </a:cubicBezTo>
                  <a:lnTo>
                    <a:pt x="384400" y="2138024"/>
                  </a:lnTo>
                  <a:cubicBezTo>
                    <a:pt x="291422" y="1891788"/>
                    <a:pt x="202209" y="1701890"/>
                    <a:pt x="139567" y="1464322"/>
                  </a:cubicBezTo>
                  <a:cubicBezTo>
                    <a:pt x="80011" y="1200797"/>
                    <a:pt x="191096" y="899335"/>
                    <a:pt x="309219" y="631477"/>
                  </a:cubicBezTo>
                  <a:cubicBezTo>
                    <a:pt x="380273" y="429608"/>
                    <a:pt x="419680" y="335791"/>
                    <a:pt x="266867" y="6095"/>
                  </a:cubicBezTo>
                  <a:cubicBezTo>
                    <a:pt x="208830" y="4063"/>
                    <a:pt x="194699" y="2032"/>
                    <a:pt x="1366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69" name="그룹 168">
              <a:extLst>
                <a:ext uri="{FF2B5EF4-FFF2-40B4-BE49-F238E27FC236}">
                  <a16:creationId xmlns="" xmlns:a16="http://schemas.microsoft.com/office/drawing/2014/main" id="{979D37C3-38EC-4CA0-8D09-822249D79AD6}"/>
                </a:ext>
              </a:extLst>
            </p:cNvPr>
            <p:cNvGrpSpPr/>
            <p:nvPr/>
          </p:nvGrpSpPr>
          <p:grpSpPr>
            <a:xfrm>
              <a:off x="9498806" y="3311273"/>
              <a:ext cx="1998856" cy="1963514"/>
              <a:chOff x="9498806" y="3311273"/>
              <a:chExt cx="1998856" cy="1963514"/>
            </a:xfrm>
          </p:grpSpPr>
          <p:grpSp>
            <p:nvGrpSpPr>
              <p:cNvPr id="170" name="Group 2">
                <a:extLst>
                  <a:ext uri="{FF2B5EF4-FFF2-40B4-BE49-F238E27FC236}">
                    <a16:creationId xmlns="" xmlns:a16="http://schemas.microsoft.com/office/drawing/2014/main" id="{DA2277E1-4ADD-4DD4-A4D9-C88E5CD2F905}"/>
                  </a:ext>
                </a:extLst>
              </p:cNvPr>
              <p:cNvGrpSpPr/>
              <p:nvPr/>
            </p:nvGrpSpPr>
            <p:grpSpPr>
              <a:xfrm rot="15300000">
                <a:off x="9647135" y="4453947"/>
                <a:ext cx="672511" cy="969170"/>
                <a:chOff x="967240" y="3289369"/>
                <a:chExt cx="1100200" cy="1585520"/>
              </a:xfrm>
            </p:grpSpPr>
            <p:sp>
              <p:nvSpPr>
                <p:cNvPr id="180" name="Freeform 3">
                  <a:extLst>
                    <a:ext uri="{FF2B5EF4-FFF2-40B4-BE49-F238E27FC236}">
                      <a16:creationId xmlns="" xmlns:a16="http://schemas.microsoft.com/office/drawing/2014/main" id="{D659C131-4213-476A-8B84-B87550BC3A42}"/>
                    </a:ext>
                  </a:extLst>
                </p:cNvPr>
                <p:cNvSpPr/>
                <p:nvPr/>
              </p:nvSpPr>
              <p:spPr>
                <a:xfrm>
                  <a:off x="967240" y="3289369"/>
                  <a:ext cx="552481" cy="1585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81" h="1585520">
                      <a:moveTo>
                        <a:pt x="550099" y="0"/>
                      </a:moveTo>
                      <a:lnTo>
                        <a:pt x="550454" y="236086"/>
                      </a:lnTo>
                      <a:lnTo>
                        <a:pt x="488816" y="193543"/>
                      </a:lnTo>
                      <a:lnTo>
                        <a:pt x="550466" y="244157"/>
                      </a:lnTo>
                      <a:lnTo>
                        <a:pt x="550735" y="423083"/>
                      </a:lnTo>
                      <a:lnTo>
                        <a:pt x="440807" y="347209"/>
                      </a:lnTo>
                      <a:lnTo>
                        <a:pt x="550756" y="437477"/>
                      </a:lnTo>
                      <a:lnTo>
                        <a:pt x="551026" y="616991"/>
                      </a:lnTo>
                      <a:lnTo>
                        <a:pt x="372197" y="491984"/>
                      </a:lnTo>
                      <a:lnTo>
                        <a:pt x="551056" y="637056"/>
                      </a:lnTo>
                      <a:lnTo>
                        <a:pt x="551331" y="819782"/>
                      </a:lnTo>
                      <a:lnTo>
                        <a:pt x="270832" y="619203"/>
                      </a:lnTo>
                      <a:lnTo>
                        <a:pt x="551364" y="841805"/>
                      </a:lnTo>
                      <a:lnTo>
                        <a:pt x="551613" y="1007603"/>
                      </a:lnTo>
                      <a:lnTo>
                        <a:pt x="184579" y="741931"/>
                      </a:lnTo>
                      <a:lnTo>
                        <a:pt x="551646" y="1029766"/>
                      </a:lnTo>
                      <a:lnTo>
                        <a:pt x="551910" y="1205103"/>
                      </a:lnTo>
                      <a:lnTo>
                        <a:pt x="119129" y="889458"/>
                      </a:lnTo>
                      <a:lnTo>
                        <a:pt x="551942" y="1226335"/>
                      </a:lnTo>
                      <a:lnTo>
                        <a:pt x="552201" y="1398749"/>
                      </a:lnTo>
                      <a:lnTo>
                        <a:pt x="184579" y="1132651"/>
                      </a:lnTo>
                      <a:lnTo>
                        <a:pt x="552234" y="1420947"/>
                      </a:lnTo>
                      <a:lnTo>
                        <a:pt x="552481" y="1585328"/>
                      </a:lnTo>
                      <a:cubicBezTo>
                        <a:pt x="331520" y="1590267"/>
                        <a:pt x="189138" y="1499959"/>
                        <a:pt x="103908" y="1357263"/>
                      </a:cubicBezTo>
                      <a:cubicBezTo>
                        <a:pt x="-144138" y="933499"/>
                        <a:pt x="70524" y="593019"/>
                        <a:pt x="55009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181" name="Freeform 4">
                  <a:extLst>
                    <a:ext uri="{FF2B5EF4-FFF2-40B4-BE49-F238E27FC236}">
                      <a16:creationId xmlns="" xmlns:a16="http://schemas.microsoft.com/office/drawing/2014/main" id="{987D99E1-F912-47C9-BAF0-0A343AE628A8}"/>
                    </a:ext>
                  </a:extLst>
                </p:cNvPr>
                <p:cNvSpPr/>
                <p:nvPr/>
              </p:nvSpPr>
              <p:spPr>
                <a:xfrm flipH="1">
                  <a:off x="1514959" y="3289369"/>
                  <a:ext cx="552481" cy="1585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81" h="1585520">
                      <a:moveTo>
                        <a:pt x="550099" y="0"/>
                      </a:moveTo>
                      <a:lnTo>
                        <a:pt x="550454" y="236086"/>
                      </a:lnTo>
                      <a:lnTo>
                        <a:pt x="488816" y="193543"/>
                      </a:lnTo>
                      <a:lnTo>
                        <a:pt x="550466" y="244157"/>
                      </a:lnTo>
                      <a:lnTo>
                        <a:pt x="550735" y="423083"/>
                      </a:lnTo>
                      <a:lnTo>
                        <a:pt x="440807" y="347209"/>
                      </a:lnTo>
                      <a:lnTo>
                        <a:pt x="550756" y="437477"/>
                      </a:lnTo>
                      <a:lnTo>
                        <a:pt x="551026" y="616991"/>
                      </a:lnTo>
                      <a:lnTo>
                        <a:pt x="372197" y="491984"/>
                      </a:lnTo>
                      <a:lnTo>
                        <a:pt x="551056" y="637056"/>
                      </a:lnTo>
                      <a:lnTo>
                        <a:pt x="551331" y="819782"/>
                      </a:lnTo>
                      <a:lnTo>
                        <a:pt x="270832" y="619203"/>
                      </a:lnTo>
                      <a:lnTo>
                        <a:pt x="551364" y="841805"/>
                      </a:lnTo>
                      <a:lnTo>
                        <a:pt x="551613" y="1007603"/>
                      </a:lnTo>
                      <a:lnTo>
                        <a:pt x="184579" y="741931"/>
                      </a:lnTo>
                      <a:lnTo>
                        <a:pt x="551646" y="1029766"/>
                      </a:lnTo>
                      <a:lnTo>
                        <a:pt x="551910" y="1205103"/>
                      </a:lnTo>
                      <a:lnTo>
                        <a:pt x="119129" y="889458"/>
                      </a:lnTo>
                      <a:lnTo>
                        <a:pt x="551942" y="1226335"/>
                      </a:lnTo>
                      <a:lnTo>
                        <a:pt x="552201" y="1398749"/>
                      </a:lnTo>
                      <a:lnTo>
                        <a:pt x="184579" y="1132651"/>
                      </a:lnTo>
                      <a:lnTo>
                        <a:pt x="552234" y="1420947"/>
                      </a:lnTo>
                      <a:lnTo>
                        <a:pt x="552481" y="1585328"/>
                      </a:lnTo>
                      <a:cubicBezTo>
                        <a:pt x="331520" y="1590267"/>
                        <a:pt x="189138" y="1499959"/>
                        <a:pt x="103908" y="1357263"/>
                      </a:cubicBezTo>
                      <a:cubicBezTo>
                        <a:pt x="-144138" y="933499"/>
                        <a:pt x="70524" y="593019"/>
                        <a:pt x="550099" y="0"/>
                      </a:cubicBezTo>
                      <a:close/>
                    </a:path>
                  </a:pathLst>
                </a:custGeom>
                <a:solidFill>
                  <a:schemeClr val="accent4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171" name="Freeform 13">
                <a:extLst>
                  <a:ext uri="{FF2B5EF4-FFF2-40B4-BE49-F238E27FC236}">
                    <a16:creationId xmlns="" xmlns:a16="http://schemas.microsoft.com/office/drawing/2014/main" id="{892BFFEC-744C-4E01-BD51-0FC3D30133C9}"/>
                  </a:ext>
                </a:extLst>
              </p:cNvPr>
              <p:cNvSpPr/>
              <p:nvPr/>
            </p:nvSpPr>
            <p:spPr>
              <a:xfrm rot="4407011">
                <a:off x="10918637" y="3366457"/>
                <a:ext cx="290163" cy="817189"/>
              </a:xfrm>
              <a:custGeom>
                <a:avLst/>
                <a:gdLst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52201 w 552481"/>
                  <a:gd name="connsiteY19" fmla="*/ 1398749 h 1585520"/>
                  <a:gd name="connsiteX20" fmla="*/ 184579 w 552481"/>
                  <a:gd name="connsiteY20" fmla="*/ 1132651 h 1585520"/>
                  <a:gd name="connsiteX21" fmla="*/ 552234 w 552481"/>
                  <a:gd name="connsiteY21" fmla="*/ 1420947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52201 w 552481"/>
                  <a:gd name="connsiteY19" fmla="*/ 1398749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28440 w 552481"/>
                  <a:gd name="connsiteY4" fmla="*/ 395095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32877 w 552481"/>
                  <a:gd name="connsiteY3" fmla="*/ 241409 h 1585520"/>
                  <a:gd name="connsiteX4" fmla="*/ 528440 w 552481"/>
                  <a:gd name="connsiteY4" fmla="*/ 395095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534221 w 580141"/>
                  <a:gd name="connsiteY14" fmla="*/ 1044490 h 1640259"/>
                  <a:gd name="connsiteX15" fmla="*/ 184579 w 580141"/>
                  <a:gd name="connsiteY15" fmla="*/ 796670 h 1640259"/>
                  <a:gd name="connsiteX16" fmla="*/ 521700 w 580141"/>
                  <a:gd name="connsiteY16" fmla="*/ 1063971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521700 w 580141"/>
                  <a:gd name="connsiteY16" fmla="*/ 1063971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7405 w 580141"/>
                  <a:gd name="connsiteY20" fmla="*/ 1402284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69294 w 580141"/>
                  <a:gd name="connsiteY14" fmla="*/ 1003356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11048 w 580141"/>
                  <a:gd name="connsiteY5" fmla="*/ 431982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69294 w 580141"/>
                  <a:gd name="connsiteY14" fmla="*/ 1003356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2162"/>
                  <a:gd name="connsiteY0" fmla="*/ 54028 h 1639548"/>
                  <a:gd name="connsiteX1" fmla="*/ 536842 w 582162"/>
                  <a:gd name="connsiteY1" fmla="*/ 262190 h 1639548"/>
                  <a:gd name="connsiteX2" fmla="*/ 488816 w 582162"/>
                  <a:gd name="connsiteY2" fmla="*/ 247571 h 1639548"/>
                  <a:gd name="connsiteX3" fmla="*/ 532877 w 582162"/>
                  <a:gd name="connsiteY3" fmla="*/ 295437 h 1639548"/>
                  <a:gd name="connsiteX4" fmla="*/ 511048 w 582162"/>
                  <a:gd name="connsiteY4" fmla="*/ 431271 h 1639548"/>
                  <a:gd name="connsiteX5" fmla="*/ 440807 w 582162"/>
                  <a:gd name="connsiteY5" fmla="*/ 401237 h 1639548"/>
                  <a:gd name="connsiteX6" fmla="*/ 518260 w 582162"/>
                  <a:gd name="connsiteY6" fmla="*/ 473456 h 1639548"/>
                  <a:gd name="connsiteX7" fmla="*/ 498587 w 582162"/>
                  <a:gd name="connsiteY7" fmla="*/ 637602 h 1639548"/>
                  <a:gd name="connsiteX8" fmla="*/ 372197 w 582162"/>
                  <a:gd name="connsiteY8" fmla="*/ 546012 h 1639548"/>
                  <a:gd name="connsiteX9" fmla="*/ 498617 w 582162"/>
                  <a:gd name="connsiteY9" fmla="*/ 657667 h 1639548"/>
                  <a:gd name="connsiteX10" fmla="*/ 484050 w 582162"/>
                  <a:gd name="connsiteY10" fmla="*/ 820057 h 1639548"/>
                  <a:gd name="connsiteX11" fmla="*/ 270832 w 582162"/>
                  <a:gd name="connsiteY11" fmla="*/ 673231 h 1639548"/>
                  <a:gd name="connsiteX12" fmla="*/ 478917 w 582162"/>
                  <a:gd name="connsiteY12" fmla="*/ 852083 h 1639548"/>
                  <a:gd name="connsiteX13" fmla="*/ 469294 w 582162"/>
                  <a:gd name="connsiteY13" fmla="*/ 1002645 h 1639548"/>
                  <a:gd name="connsiteX14" fmla="*/ 184579 w 582162"/>
                  <a:gd name="connsiteY14" fmla="*/ 795959 h 1639548"/>
                  <a:gd name="connsiteX15" fmla="*/ 466579 w 582162"/>
                  <a:gd name="connsiteY15" fmla="*/ 1042397 h 1639548"/>
                  <a:gd name="connsiteX16" fmla="*/ 459783 w 582162"/>
                  <a:gd name="connsiteY16" fmla="*/ 1179874 h 1639548"/>
                  <a:gd name="connsiteX17" fmla="*/ 119129 w 582162"/>
                  <a:gd name="connsiteY17" fmla="*/ 943486 h 1639548"/>
                  <a:gd name="connsiteX18" fmla="*/ 467006 w 582162"/>
                  <a:gd name="connsiteY18" fmla="*/ 1228896 h 1639548"/>
                  <a:gd name="connsiteX19" fmla="*/ 480083 w 582162"/>
                  <a:gd name="connsiteY19" fmla="*/ 1383852 h 1639548"/>
                  <a:gd name="connsiteX20" fmla="*/ 184579 w 582162"/>
                  <a:gd name="connsiteY20" fmla="*/ 1186679 h 1639548"/>
                  <a:gd name="connsiteX21" fmla="*/ 480050 w 582162"/>
                  <a:gd name="connsiteY21" fmla="*/ 1411085 h 1639548"/>
                  <a:gd name="connsiteX22" fmla="*/ 552481 w 582162"/>
                  <a:gd name="connsiteY22" fmla="*/ 1639356 h 1639548"/>
                  <a:gd name="connsiteX23" fmla="*/ 103908 w 582162"/>
                  <a:gd name="connsiteY23" fmla="*/ 1411291 h 1639548"/>
                  <a:gd name="connsiteX24" fmla="*/ 550099 w 582162"/>
                  <a:gd name="connsiteY24" fmla="*/ 54028 h 1639548"/>
                  <a:gd name="connsiteX0" fmla="*/ 550099 w 582162"/>
                  <a:gd name="connsiteY0" fmla="*/ 54028 h 1639548"/>
                  <a:gd name="connsiteX1" fmla="*/ 536842 w 582162"/>
                  <a:gd name="connsiteY1" fmla="*/ 262190 h 1639548"/>
                  <a:gd name="connsiteX2" fmla="*/ 488816 w 582162"/>
                  <a:gd name="connsiteY2" fmla="*/ 247571 h 1639548"/>
                  <a:gd name="connsiteX3" fmla="*/ 532877 w 582162"/>
                  <a:gd name="connsiteY3" fmla="*/ 295437 h 1639548"/>
                  <a:gd name="connsiteX4" fmla="*/ 526021 w 582162"/>
                  <a:gd name="connsiteY4" fmla="*/ 441538 h 1639548"/>
                  <a:gd name="connsiteX5" fmla="*/ 440807 w 582162"/>
                  <a:gd name="connsiteY5" fmla="*/ 401237 h 1639548"/>
                  <a:gd name="connsiteX6" fmla="*/ 518260 w 582162"/>
                  <a:gd name="connsiteY6" fmla="*/ 473456 h 1639548"/>
                  <a:gd name="connsiteX7" fmla="*/ 498587 w 582162"/>
                  <a:gd name="connsiteY7" fmla="*/ 637602 h 1639548"/>
                  <a:gd name="connsiteX8" fmla="*/ 372197 w 582162"/>
                  <a:gd name="connsiteY8" fmla="*/ 546012 h 1639548"/>
                  <a:gd name="connsiteX9" fmla="*/ 498617 w 582162"/>
                  <a:gd name="connsiteY9" fmla="*/ 657667 h 1639548"/>
                  <a:gd name="connsiteX10" fmla="*/ 484050 w 582162"/>
                  <a:gd name="connsiteY10" fmla="*/ 820057 h 1639548"/>
                  <a:gd name="connsiteX11" fmla="*/ 270832 w 582162"/>
                  <a:gd name="connsiteY11" fmla="*/ 673231 h 1639548"/>
                  <a:gd name="connsiteX12" fmla="*/ 478917 w 582162"/>
                  <a:gd name="connsiteY12" fmla="*/ 852083 h 1639548"/>
                  <a:gd name="connsiteX13" fmla="*/ 469294 w 582162"/>
                  <a:gd name="connsiteY13" fmla="*/ 1002645 h 1639548"/>
                  <a:gd name="connsiteX14" fmla="*/ 184579 w 582162"/>
                  <a:gd name="connsiteY14" fmla="*/ 795959 h 1639548"/>
                  <a:gd name="connsiteX15" fmla="*/ 466579 w 582162"/>
                  <a:gd name="connsiteY15" fmla="*/ 1042397 h 1639548"/>
                  <a:gd name="connsiteX16" fmla="*/ 459783 w 582162"/>
                  <a:gd name="connsiteY16" fmla="*/ 1179874 h 1639548"/>
                  <a:gd name="connsiteX17" fmla="*/ 119129 w 582162"/>
                  <a:gd name="connsiteY17" fmla="*/ 943486 h 1639548"/>
                  <a:gd name="connsiteX18" fmla="*/ 467006 w 582162"/>
                  <a:gd name="connsiteY18" fmla="*/ 1228896 h 1639548"/>
                  <a:gd name="connsiteX19" fmla="*/ 480083 w 582162"/>
                  <a:gd name="connsiteY19" fmla="*/ 1383852 h 1639548"/>
                  <a:gd name="connsiteX20" fmla="*/ 184579 w 582162"/>
                  <a:gd name="connsiteY20" fmla="*/ 1186679 h 1639548"/>
                  <a:gd name="connsiteX21" fmla="*/ 480050 w 582162"/>
                  <a:gd name="connsiteY21" fmla="*/ 1411085 h 1639548"/>
                  <a:gd name="connsiteX22" fmla="*/ 552481 w 582162"/>
                  <a:gd name="connsiteY22" fmla="*/ 1639356 h 1639548"/>
                  <a:gd name="connsiteX23" fmla="*/ 103908 w 582162"/>
                  <a:gd name="connsiteY23" fmla="*/ 1411291 h 1639548"/>
                  <a:gd name="connsiteX24" fmla="*/ 550099 w 582162"/>
                  <a:gd name="connsiteY24" fmla="*/ 54028 h 1639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582162" h="1639548">
                    <a:moveTo>
                      <a:pt x="550099" y="54028"/>
                    </a:moveTo>
                    <a:cubicBezTo>
                      <a:pt x="624739" y="-134938"/>
                      <a:pt x="547056" y="229933"/>
                      <a:pt x="536842" y="262190"/>
                    </a:cubicBezTo>
                    <a:cubicBezTo>
                      <a:pt x="526628" y="294447"/>
                      <a:pt x="489477" y="242030"/>
                      <a:pt x="488816" y="247571"/>
                    </a:cubicBezTo>
                    <a:lnTo>
                      <a:pt x="532877" y="295437"/>
                    </a:lnTo>
                    <a:cubicBezTo>
                      <a:pt x="532967" y="355079"/>
                      <a:pt x="525931" y="381896"/>
                      <a:pt x="526021" y="441538"/>
                    </a:cubicBezTo>
                    <a:lnTo>
                      <a:pt x="440807" y="401237"/>
                    </a:lnTo>
                    <a:lnTo>
                      <a:pt x="518260" y="473456"/>
                    </a:lnTo>
                    <a:lnTo>
                      <a:pt x="498587" y="637602"/>
                    </a:lnTo>
                    <a:lnTo>
                      <a:pt x="372197" y="546012"/>
                    </a:lnTo>
                    <a:lnTo>
                      <a:pt x="498617" y="657667"/>
                    </a:lnTo>
                    <a:cubicBezTo>
                      <a:pt x="498709" y="718576"/>
                      <a:pt x="483958" y="759148"/>
                      <a:pt x="484050" y="820057"/>
                    </a:cubicBezTo>
                    <a:lnTo>
                      <a:pt x="270832" y="673231"/>
                    </a:lnTo>
                    <a:lnTo>
                      <a:pt x="478917" y="852083"/>
                    </a:lnTo>
                    <a:lnTo>
                      <a:pt x="469294" y="1002645"/>
                    </a:lnTo>
                    <a:lnTo>
                      <a:pt x="184579" y="795959"/>
                    </a:lnTo>
                    <a:lnTo>
                      <a:pt x="466579" y="1042397"/>
                    </a:lnTo>
                    <a:lnTo>
                      <a:pt x="459783" y="1179874"/>
                    </a:lnTo>
                    <a:lnTo>
                      <a:pt x="119129" y="943486"/>
                    </a:lnTo>
                    <a:lnTo>
                      <a:pt x="467006" y="1228896"/>
                    </a:lnTo>
                    <a:cubicBezTo>
                      <a:pt x="467092" y="1286367"/>
                      <a:pt x="479997" y="1326381"/>
                      <a:pt x="480083" y="1383852"/>
                    </a:cubicBezTo>
                    <a:lnTo>
                      <a:pt x="184579" y="1186679"/>
                    </a:lnTo>
                    <a:lnTo>
                      <a:pt x="480050" y="1411085"/>
                    </a:lnTo>
                    <a:cubicBezTo>
                      <a:pt x="480132" y="1465879"/>
                      <a:pt x="497607" y="1538525"/>
                      <a:pt x="552481" y="1639356"/>
                    </a:cubicBezTo>
                    <a:cubicBezTo>
                      <a:pt x="331520" y="1644295"/>
                      <a:pt x="189138" y="1553987"/>
                      <a:pt x="103908" y="1411291"/>
                    </a:cubicBezTo>
                    <a:cubicBezTo>
                      <a:pt x="-144138" y="987527"/>
                      <a:pt x="70524" y="647047"/>
                      <a:pt x="550099" y="54028"/>
                    </a:cubicBez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72" name="Group 15">
                <a:extLst>
                  <a:ext uri="{FF2B5EF4-FFF2-40B4-BE49-F238E27FC236}">
                    <a16:creationId xmlns="" xmlns:a16="http://schemas.microsoft.com/office/drawing/2014/main" id="{DE02C1E5-FB08-4E3B-B9E7-9E47E43228C0}"/>
                  </a:ext>
                </a:extLst>
              </p:cNvPr>
              <p:cNvGrpSpPr/>
              <p:nvPr/>
            </p:nvGrpSpPr>
            <p:grpSpPr>
              <a:xfrm rot="5400000">
                <a:off x="10675128" y="4128426"/>
                <a:ext cx="577045" cy="831590"/>
                <a:chOff x="967240" y="3289369"/>
                <a:chExt cx="1100200" cy="1585520"/>
              </a:xfrm>
            </p:grpSpPr>
            <p:sp>
              <p:nvSpPr>
                <p:cNvPr id="178" name="Freeform 16">
                  <a:extLst>
                    <a:ext uri="{FF2B5EF4-FFF2-40B4-BE49-F238E27FC236}">
                      <a16:creationId xmlns="" xmlns:a16="http://schemas.microsoft.com/office/drawing/2014/main" id="{C1521F2E-9773-4593-B073-B0864989C2D7}"/>
                    </a:ext>
                  </a:extLst>
                </p:cNvPr>
                <p:cNvSpPr/>
                <p:nvPr/>
              </p:nvSpPr>
              <p:spPr>
                <a:xfrm>
                  <a:off x="967240" y="3289369"/>
                  <a:ext cx="552481" cy="1585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81" h="1585520">
                      <a:moveTo>
                        <a:pt x="550099" y="0"/>
                      </a:moveTo>
                      <a:lnTo>
                        <a:pt x="550454" y="236086"/>
                      </a:lnTo>
                      <a:lnTo>
                        <a:pt x="488816" y="193543"/>
                      </a:lnTo>
                      <a:lnTo>
                        <a:pt x="550466" y="244157"/>
                      </a:lnTo>
                      <a:lnTo>
                        <a:pt x="550735" y="423083"/>
                      </a:lnTo>
                      <a:lnTo>
                        <a:pt x="440807" y="347209"/>
                      </a:lnTo>
                      <a:lnTo>
                        <a:pt x="550756" y="437477"/>
                      </a:lnTo>
                      <a:lnTo>
                        <a:pt x="551026" y="616991"/>
                      </a:lnTo>
                      <a:lnTo>
                        <a:pt x="372197" y="491984"/>
                      </a:lnTo>
                      <a:lnTo>
                        <a:pt x="551056" y="637056"/>
                      </a:lnTo>
                      <a:lnTo>
                        <a:pt x="551331" y="819782"/>
                      </a:lnTo>
                      <a:lnTo>
                        <a:pt x="270832" y="619203"/>
                      </a:lnTo>
                      <a:lnTo>
                        <a:pt x="551364" y="841805"/>
                      </a:lnTo>
                      <a:lnTo>
                        <a:pt x="551613" y="1007603"/>
                      </a:lnTo>
                      <a:lnTo>
                        <a:pt x="184579" y="741931"/>
                      </a:lnTo>
                      <a:lnTo>
                        <a:pt x="551646" y="1029766"/>
                      </a:lnTo>
                      <a:lnTo>
                        <a:pt x="551910" y="1205103"/>
                      </a:lnTo>
                      <a:lnTo>
                        <a:pt x="119129" y="889458"/>
                      </a:lnTo>
                      <a:lnTo>
                        <a:pt x="551942" y="1226335"/>
                      </a:lnTo>
                      <a:lnTo>
                        <a:pt x="552201" y="1398749"/>
                      </a:lnTo>
                      <a:lnTo>
                        <a:pt x="184579" y="1132651"/>
                      </a:lnTo>
                      <a:lnTo>
                        <a:pt x="552234" y="1420947"/>
                      </a:lnTo>
                      <a:lnTo>
                        <a:pt x="552481" y="1585328"/>
                      </a:lnTo>
                      <a:cubicBezTo>
                        <a:pt x="331520" y="1590267"/>
                        <a:pt x="189138" y="1499959"/>
                        <a:pt x="103908" y="1357263"/>
                      </a:cubicBezTo>
                      <a:cubicBezTo>
                        <a:pt x="-144138" y="933499"/>
                        <a:pt x="70524" y="593019"/>
                        <a:pt x="55009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179" name="Freeform 17">
                  <a:extLst>
                    <a:ext uri="{FF2B5EF4-FFF2-40B4-BE49-F238E27FC236}">
                      <a16:creationId xmlns="" xmlns:a16="http://schemas.microsoft.com/office/drawing/2014/main" id="{5A4E35AA-2A12-41C0-9E4D-DA2D2C094A34}"/>
                    </a:ext>
                  </a:extLst>
                </p:cNvPr>
                <p:cNvSpPr/>
                <p:nvPr/>
              </p:nvSpPr>
              <p:spPr>
                <a:xfrm flipH="1">
                  <a:off x="1514959" y="3289369"/>
                  <a:ext cx="552481" cy="1585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81" h="1585520">
                      <a:moveTo>
                        <a:pt x="550099" y="0"/>
                      </a:moveTo>
                      <a:lnTo>
                        <a:pt x="550454" y="236086"/>
                      </a:lnTo>
                      <a:lnTo>
                        <a:pt x="488816" y="193543"/>
                      </a:lnTo>
                      <a:lnTo>
                        <a:pt x="550466" y="244157"/>
                      </a:lnTo>
                      <a:lnTo>
                        <a:pt x="550735" y="423083"/>
                      </a:lnTo>
                      <a:lnTo>
                        <a:pt x="440807" y="347209"/>
                      </a:lnTo>
                      <a:lnTo>
                        <a:pt x="550756" y="437477"/>
                      </a:lnTo>
                      <a:lnTo>
                        <a:pt x="551026" y="616991"/>
                      </a:lnTo>
                      <a:lnTo>
                        <a:pt x="372197" y="491984"/>
                      </a:lnTo>
                      <a:lnTo>
                        <a:pt x="551056" y="637056"/>
                      </a:lnTo>
                      <a:lnTo>
                        <a:pt x="551331" y="819782"/>
                      </a:lnTo>
                      <a:lnTo>
                        <a:pt x="270832" y="619203"/>
                      </a:lnTo>
                      <a:lnTo>
                        <a:pt x="551364" y="841805"/>
                      </a:lnTo>
                      <a:lnTo>
                        <a:pt x="551613" y="1007603"/>
                      </a:lnTo>
                      <a:lnTo>
                        <a:pt x="184579" y="741931"/>
                      </a:lnTo>
                      <a:lnTo>
                        <a:pt x="551646" y="1029766"/>
                      </a:lnTo>
                      <a:lnTo>
                        <a:pt x="551910" y="1205103"/>
                      </a:lnTo>
                      <a:lnTo>
                        <a:pt x="119129" y="889458"/>
                      </a:lnTo>
                      <a:lnTo>
                        <a:pt x="551942" y="1226335"/>
                      </a:lnTo>
                      <a:lnTo>
                        <a:pt x="552201" y="1398749"/>
                      </a:lnTo>
                      <a:lnTo>
                        <a:pt x="184579" y="1132651"/>
                      </a:lnTo>
                      <a:lnTo>
                        <a:pt x="552234" y="1420947"/>
                      </a:lnTo>
                      <a:lnTo>
                        <a:pt x="552481" y="1585328"/>
                      </a:lnTo>
                      <a:cubicBezTo>
                        <a:pt x="331520" y="1590267"/>
                        <a:pt x="189138" y="1499959"/>
                        <a:pt x="103908" y="1357263"/>
                      </a:cubicBezTo>
                      <a:cubicBezTo>
                        <a:pt x="-144138" y="933499"/>
                        <a:pt x="70524" y="593019"/>
                        <a:pt x="550099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173" name="Freeform 19">
                <a:extLst>
                  <a:ext uri="{FF2B5EF4-FFF2-40B4-BE49-F238E27FC236}">
                    <a16:creationId xmlns="" xmlns:a16="http://schemas.microsoft.com/office/drawing/2014/main" id="{268B985F-ECC7-49F8-BF66-0A27A7375FF8}"/>
                  </a:ext>
                </a:extLst>
              </p:cNvPr>
              <p:cNvSpPr/>
              <p:nvPr/>
            </p:nvSpPr>
            <p:spPr>
              <a:xfrm rot="3762166">
                <a:off x="10883440" y="4518509"/>
                <a:ext cx="321894" cy="906551"/>
              </a:xfrm>
              <a:custGeom>
                <a:avLst/>
                <a:gdLst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52201 w 552481"/>
                  <a:gd name="connsiteY19" fmla="*/ 1398749 h 1585520"/>
                  <a:gd name="connsiteX20" fmla="*/ 184579 w 552481"/>
                  <a:gd name="connsiteY20" fmla="*/ 1132651 h 1585520"/>
                  <a:gd name="connsiteX21" fmla="*/ 552234 w 552481"/>
                  <a:gd name="connsiteY21" fmla="*/ 1420947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52201 w 552481"/>
                  <a:gd name="connsiteY19" fmla="*/ 1398749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28440 w 552481"/>
                  <a:gd name="connsiteY4" fmla="*/ 395095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32877 w 552481"/>
                  <a:gd name="connsiteY3" fmla="*/ 241409 h 1585520"/>
                  <a:gd name="connsiteX4" fmla="*/ 528440 w 552481"/>
                  <a:gd name="connsiteY4" fmla="*/ 395095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534221 w 580141"/>
                  <a:gd name="connsiteY14" fmla="*/ 1044490 h 1640259"/>
                  <a:gd name="connsiteX15" fmla="*/ 184579 w 580141"/>
                  <a:gd name="connsiteY15" fmla="*/ 796670 h 1640259"/>
                  <a:gd name="connsiteX16" fmla="*/ 521700 w 580141"/>
                  <a:gd name="connsiteY16" fmla="*/ 1063971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521700 w 580141"/>
                  <a:gd name="connsiteY16" fmla="*/ 1063971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7405 w 580141"/>
                  <a:gd name="connsiteY20" fmla="*/ 1402284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69294 w 580141"/>
                  <a:gd name="connsiteY14" fmla="*/ 1003356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11048 w 580141"/>
                  <a:gd name="connsiteY5" fmla="*/ 431982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69294 w 580141"/>
                  <a:gd name="connsiteY14" fmla="*/ 1003356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2162"/>
                  <a:gd name="connsiteY0" fmla="*/ 54028 h 1639548"/>
                  <a:gd name="connsiteX1" fmla="*/ 536842 w 582162"/>
                  <a:gd name="connsiteY1" fmla="*/ 262190 h 1639548"/>
                  <a:gd name="connsiteX2" fmla="*/ 488816 w 582162"/>
                  <a:gd name="connsiteY2" fmla="*/ 247571 h 1639548"/>
                  <a:gd name="connsiteX3" fmla="*/ 532877 w 582162"/>
                  <a:gd name="connsiteY3" fmla="*/ 295437 h 1639548"/>
                  <a:gd name="connsiteX4" fmla="*/ 511048 w 582162"/>
                  <a:gd name="connsiteY4" fmla="*/ 431271 h 1639548"/>
                  <a:gd name="connsiteX5" fmla="*/ 440807 w 582162"/>
                  <a:gd name="connsiteY5" fmla="*/ 401237 h 1639548"/>
                  <a:gd name="connsiteX6" fmla="*/ 518260 w 582162"/>
                  <a:gd name="connsiteY6" fmla="*/ 473456 h 1639548"/>
                  <a:gd name="connsiteX7" fmla="*/ 498587 w 582162"/>
                  <a:gd name="connsiteY7" fmla="*/ 637602 h 1639548"/>
                  <a:gd name="connsiteX8" fmla="*/ 372197 w 582162"/>
                  <a:gd name="connsiteY8" fmla="*/ 546012 h 1639548"/>
                  <a:gd name="connsiteX9" fmla="*/ 498617 w 582162"/>
                  <a:gd name="connsiteY9" fmla="*/ 657667 h 1639548"/>
                  <a:gd name="connsiteX10" fmla="*/ 484050 w 582162"/>
                  <a:gd name="connsiteY10" fmla="*/ 820057 h 1639548"/>
                  <a:gd name="connsiteX11" fmla="*/ 270832 w 582162"/>
                  <a:gd name="connsiteY11" fmla="*/ 673231 h 1639548"/>
                  <a:gd name="connsiteX12" fmla="*/ 478917 w 582162"/>
                  <a:gd name="connsiteY12" fmla="*/ 852083 h 1639548"/>
                  <a:gd name="connsiteX13" fmla="*/ 469294 w 582162"/>
                  <a:gd name="connsiteY13" fmla="*/ 1002645 h 1639548"/>
                  <a:gd name="connsiteX14" fmla="*/ 184579 w 582162"/>
                  <a:gd name="connsiteY14" fmla="*/ 795959 h 1639548"/>
                  <a:gd name="connsiteX15" fmla="*/ 466579 w 582162"/>
                  <a:gd name="connsiteY15" fmla="*/ 1042397 h 1639548"/>
                  <a:gd name="connsiteX16" fmla="*/ 459783 w 582162"/>
                  <a:gd name="connsiteY16" fmla="*/ 1179874 h 1639548"/>
                  <a:gd name="connsiteX17" fmla="*/ 119129 w 582162"/>
                  <a:gd name="connsiteY17" fmla="*/ 943486 h 1639548"/>
                  <a:gd name="connsiteX18" fmla="*/ 467006 w 582162"/>
                  <a:gd name="connsiteY18" fmla="*/ 1228896 h 1639548"/>
                  <a:gd name="connsiteX19" fmla="*/ 480083 w 582162"/>
                  <a:gd name="connsiteY19" fmla="*/ 1383852 h 1639548"/>
                  <a:gd name="connsiteX20" fmla="*/ 184579 w 582162"/>
                  <a:gd name="connsiteY20" fmla="*/ 1186679 h 1639548"/>
                  <a:gd name="connsiteX21" fmla="*/ 480050 w 582162"/>
                  <a:gd name="connsiteY21" fmla="*/ 1411085 h 1639548"/>
                  <a:gd name="connsiteX22" fmla="*/ 552481 w 582162"/>
                  <a:gd name="connsiteY22" fmla="*/ 1639356 h 1639548"/>
                  <a:gd name="connsiteX23" fmla="*/ 103908 w 582162"/>
                  <a:gd name="connsiteY23" fmla="*/ 1411291 h 1639548"/>
                  <a:gd name="connsiteX24" fmla="*/ 550099 w 582162"/>
                  <a:gd name="connsiteY24" fmla="*/ 54028 h 1639548"/>
                  <a:gd name="connsiteX0" fmla="*/ 550099 w 582162"/>
                  <a:gd name="connsiteY0" fmla="*/ 54028 h 1639548"/>
                  <a:gd name="connsiteX1" fmla="*/ 536842 w 582162"/>
                  <a:gd name="connsiteY1" fmla="*/ 262190 h 1639548"/>
                  <a:gd name="connsiteX2" fmla="*/ 488816 w 582162"/>
                  <a:gd name="connsiteY2" fmla="*/ 247571 h 1639548"/>
                  <a:gd name="connsiteX3" fmla="*/ 532877 w 582162"/>
                  <a:gd name="connsiteY3" fmla="*/ 295437 h 1639548"/>
                  <a:gd name="connsiteX4" fmla="*/ 526021 w 582162"/>
                  <a:gd name="connsiteY4" fmla="*/ 441538 h 1639548"/>
                  <a:gd name="connsiteX5" fmla="*/ 440807 w 582162"/>
                  <a:gd name="connsiteY5" fmla="*/ 401237 h 1639548"/>
                  <a:gd name="connsiteX6" fmla="*/ 518260 w 582162"/>
                  <a:gd name="connsiteY6" fmla="*/ 473456 h 1639548"/>
                  <a:gd name="connsiteX7" fmla="*/ 498587 w 582162"/>
                  <a:gd name="connsiteY7" fmla="*/ 637602 h 1639548"/>
                  <a:gd name="connsiteX8" fmla="*/ 372197 w 582162"/>
                  <a:gd name="connsiteY8" fmla="*/ 546012 h 1639548"/>
                  <a:gd name="connsiteX9" fmla="*/ 498617 w 582162"/>
                  <a:gd name="connsiteY9" fmla="*/ 657667 h 1639548"/>
                  <a:gd name="connsiteX10" fmla="*/ 484050 w 582162"/>
                  <a:gd name="connsiteY10" fmla="*/ 820057 h 1639548"/>
                  <a:gd name="connsiteX11" fmla="*/ 270832 w 582162"/>
                  <a:gd name="connsiteY11" fmla="*/ 673231 h 1639548"/>
                  <a:gd name="connsiteX12" fmla="*/ 478917 w 582162"/>
                  <a:gd name="connsiteY12" fmla="*/ 852083 h 1639548"/>
                  <a:gd name="connsiteX13" fmla="*/ 469294 w 582162"/>
                  <a:gd name="connsiteY13" fmla="*/ 1002645 h 1639548"/>
                  <a:gd name="connsiteX14" fmla="*/ 184579 w 582162"/>
                  <a:gd name="connsiteY14" fmla="*/ 795959 h 1639548"/>
                  <a:gd name="connsiteX15" fmla="*/ 466579 w 582162"/>
                  <a:gd name="connsiteY15" fmla="*/ 1042397 h 1639548"/>
                  <a:gd name="connsiteX16" fmla="*/ 459783 w 582162"/>
                  <a:gd name="connsiteY16" fmla="*/ 1179874 h 1639548"/>
                  <a:gd name="connsiteX17" fmla="*/ 119129 w 582162"/>
                  <a:gd name="connsiteY17" fmla="*/ 943486 h 1639548"/>
                  <a:gd name="connsiteX18" fmla="*/ 467006 w 582162"/>
                  <a:gd name="connsiteY18" fmla="*/ 1228896 h 1639548"/>
                  <a:gd name="connsiteX19" fmla="*/ 480083 w 582162"/>
                  <a:gd name="connsiteY19" fmla="*/ 1383852 h 1639548"/>
                  <a:gd name="connsiteX20" fmla="*/ 184579 w 582162"/>
                  <a:gd name="connsiteY20" fmla="*/ 1186679 h 1639548"/>
                  <a:gd name="connsiteX21" fmla="*/ 480050 w 582162"/>
                  <a:gd name="connsiteY21" fmla="*/ 1411085 h 1639548"/>
                  <a:gd name="connsiteX22" fmla="*/ 552481 w 582162"/>
                  <a:gd name="connsiteY22" fmla="*/ 1639356 h 1639548"/>
                  <a:gd name="connsiteX23" fmla="*/ 103908 w 582162"/>
                  <a:gd name="connsiteY23" fmla="*/ 1411291 h 1639548"/>
                  <a:gd name="connsiteX24" fmla="*/ 550099 w 582162"/>
                  <a:gd name="connsiteY24" fmla="*/ 54028 h 1639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582162" h="1639548">
                    <a:moveTo>
                      <a:pt x="550099" y="54028"/>
                    </a:moveTo>
                    <a:cubicBezTo>
                      <a:pt x="624739" y="-134938"/>
                      <a:pt x="547056" y="229933"/>
                      <a:pt x="536842" y="262190"/>
                    </a:cubicBezTo>
                    <a:cubicBezTo>
                      <a:pt x="526628" y="294447"/>
                      <a:pt x="489477" y="242030"/>
                      <a:pt x="488816" y="247571"/>
                    </a:cubicBezTo>
                    <a:lnTo>
                      <a:pt x="532877" y="295437"/>
                    </a:lnTo>
                    <a:cubicBezTo>
                      <a:pt x="532967" y="355079"/>
                      <a:pt x="525931" y="381896"/>
                      <a:pt x="526021" y="441538"/>
                    </a:cubicBezTo>
                    <a:lnTo>
                      <a:pt x="440807" y="401237"/>
                    </a:lnTo>
                    <a:lnTo>
                      <a:pt x="518260" y="473456"/>
                    </a:lnTo>
                    <a:lnTo>
                      <a:pt x="498587" y="637602"/>
                    </a:lnTo>
                    <a:lnTo>
                      <a:pt x="372197" y="546012"/>
                    </a:lnTo>
                    <a:lnTo>
                      <a:pt x="498617" y="657667"/>
                    </a:lnTo>
                    <a:cubicBezTo>
                      <a:pt x="498709" y="718576"/>
                      <a:pt x="483958" y="759148"/>
                      <a:pt x="484050" y="820057"/>
                    </a:cubicBezTo>
                    <a:lnTo>
                      <a:pt x="270832" y="673231"/>
                    </a:lnTo>
                    <a:lnTo>
                      <a:pt x="478917" y="852083"/>
                    </a:lnTo>
                    <a:lnTo>
                      <a:pt x="469294" y="1002645"/>
                    </a:lnTo>
                    <a:lnTo>
                      <a:pt x="184579" y="795959"/>
                    </a:lnTo>
                    <a:lnTo>
                      <a:pt x="466579" y="1042397"/>
                    </a:lnTo>
                    <a:lnTo>
                      <a:pt x="459783" y="1179874"/>
                    </a:lnTo>
                    <a:lnTo>
                      <a:pt x="119129" y="943486"/>
                    </a:lnTo>
                    <a:lnTo>
                      <a:pt x="467006" y="1228896"/>
                    </a:lnTo>
                    <a:cubicBezTo>
                      <a:pt x="467092" y="1286367"/>
                      <a:pt x="479997" y="1326381"/>
                      <a:pt x="480083" y="1383852"/>
                    </a:cubicBezTo>
                    <a:lnTo>
                      <a:pt x="184579" y="1186679"/>
                    </a:lnTo>
                    <a:lnTo>
                      <a:pt x="480050" y="1411085"/>
                    </a:lnTo>
                    <a:cubicBezTo>
                      <a:pt x="480132" y="1465879"/>
                      <a:pt x="497607" y="1538525"/>
                      <a:pt x="552481" y="1639356"/>
                    </a:cubicBezTo>
                    <a:cubicBezTo>
                      <a:pt x="331520" y="1644295"/>
                      <a:pt x="189138" y="1553987"/>
                      <a:pt x="103908" y="1411291"/>
                    </a:cubicBezTo>
                    <a:cubicBezTo>
                      <a:pt x="-144138" y="987527"/>
                      <a:pt x="70524" y="647047"/>
                      <a:pt x="550099" y="54028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74" name="Freeform 20">
                <a:extLst>
                  <a:ext uri="{FF2B5EF4-FFF2-40B4-BE49-F238E27FC236}">
                    <a16:creationId xmlns="" xmlns:a16="http://schemas.microsoft.com/office/drawing/2014/main" id="{C9F9F539-D7DC-4168-A28C-A46FE55FDB4F}"/>
                  </a:ext>
                </a:extLst>
              </p:cNvPr>
              <p:cNvSpPr/>
              <p:nvPr/>
            </p:nvSpPr>
            <p:spPr>
              <a:xfrm rot="6040617" flipV="1">
                <a:off x="9893194" y="3712846"/>
                <a:ext cx="344847" cy="971195"/>
              </a:xfrm>
              <a:custGeom>
                <a:avLst/>
                <a:gdLst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52201 w 552481"/>
                  <a:gd name="connsiteY19" fmla="*/ 1398749 h 1585520"/>
                  <a:gd name="connsiteX20" fmla="*/ 184579 w 552481"/>
                  <a:gd name="connsiteY20" fmla="*/ 1132651 h 1585520"/>
                  <a:gd name="connsiteX21" fmla="*/ 552234 w 552481"/>
                  <a:gd name="connsiteY21" fmla="*/ 1420947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52201 w 552481"/>
                  <a:gd name="connsiteY19" fmla="*/ 1398749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28440 w 552481"/>
                  <a:gd name="connsiteY4" fmla="*/ 395095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32877 w 552481"/>
                  <a:gd name="connsiteY3" fmla="*/ 241409 h 1585520"/>
                  <a:gd name="connsiteX4" fmla="*/ 528440 w 552481"/>
                  <a:gd name="connsiteY4" fmla="*/ 395095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534221 w 580141"/>
                  <a:gd name="connsiteY14" fmla="*/ 1044490 h 1640259"/>
                  <a:gd name="connsiteX15" fmla="*/ 184579 w 580141"/>
                  <a:gd name="connsiteY15" fmla="*/ 796670 h 1640259"/>
                  <a:gd name="connsiteX16" fmla="*/ 521700 w 580141"/>
                  <a:gd name="connsiteY16" fmla="*/ 1063971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521700 w 580141"/>
                  <a:gd name="connsiteY16" fmla="*/ 1063971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7405 w 580141"/>
                  <a:gd name="connsiteY20" fmla="*/ 1402284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69294 w 580141"/>
                  <a:gd name="connsiteY14" fmla="*/ 1003356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11048 w 580141"/>
                  <a:gd name="connsiteY5" fmla="*/ 431982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69294 w 580141"/>
                  <a:gd name="connsiteY14" fmla="*/ 1003356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2162"/>
                  <a:gd name="connsiteY0" fmla="*/ 54028 h 1639548"/>
                  <a:gd name="connsiteX1" fmla="*/ 536842 w 582162"/>
                  <a:gd name="connsiteY1" fmla="*/ 262190 h 1639548"/>
                  <a:gd name="connsiteX2" fmla="*/ 488816 w 582162"/>
                  <a:gd name="connsiteY2" fmla="*/ 247571 h 1639548"/>
                  <a:gd name="connsiteX3" fmla="*/ 532877 w 582162"/>
                  <a:gd name="connsiteY3" fmla="*/ 295437 h 1639548"/>
                  <a:gd name="connsiteX4" fmla="*/ 511048 w 582162"/>
                  <a:gd name="connsiteY4" fmla="*/ 431271 h 1639548"/>
                  <a:gd name="connsiteX5" fmla="*/ 440807 w 582162"/>
                  <a:gd name="connsiteY5" fmla="*/ 401237 h 1639548"/>
                  <a:gd name="connsiteX6" fmla="*/ 518260 w 582162"/>
                  <a:gd name="connsiteY6" fmla="*/ 473456 h 1639548"/>
                  <a:gd name="connsiteX7" fmla="*/ 498587 w 582162"/>
                  <a:gd name="connsiteY7" fmla="*/ 637602 h 1639548"/>
                  <a:gd name="connsiteX8" fmla="*/ 372197 w 582162"/>
                  <a:gd name="connsiteY8" fmla="*/ 546012 h 1639548"/>
                  <a:gd name="connsiteX9" fmla="*/ 498617 w 582162"/>
                  <a:gd name="connsiteY9" fmla="*/ 657667 h 1639548"/>
                  <a:gd name="connsiteX10" fmla="*/ 484050 w 582162"/>
                  <a:gd name="connsiteY10" fmla="*/ 820057 h 1639548"/>
                  <a:gd name="connsiteX11" fmla="*/ 270832 w 582162"/>
                  <a:gd name="connsiteY11" fmla="*/ 673231 h 1639548"/>
                  <a:gd name="connsiteX12" fmla="*/ 478917 w 582162"/>
                  <a:gd name="connsiteY12" fmla="*/ 852083 h 1639548"/>
                  <a:gd name="connsiteX13" fmla="*/ 469294 w 582162"/>
                  <a:gd name="connsiteY13" fmla="*/ 1002645 h 1639548"/>
                  <a:gd name="connsiteX14" fmla="*/ 184579 w 582162"/>
                  <a:gd name="connsiteY14" fmla="*/ 795959 h 1639548"/>
                  <a:gd name="connsiteX15" fmla="*/ 466579 w 582162"/>
                  <a:gd name="connsiteY15" fmla="*/ 1042397 h 1639548"/>
                  <a:gd name="connsiteX16" fmla="*/ 459783 w 582162"/>
                  <a:gd name="connsiteY16" fmla="*/ 1179874 h 1639548"/>
                  <a:gd name="connsiteX17" fmla="*/ 119129 w 582162"/>
                  <a:gd name="connsiteY17" fmla="*/ 943486 h 1639548"/>
                  <a:gd name="connsiteX18" fmla="*/ 467006 w 582162"/>
                  <a:gd name="connsiteY18" fmla="*/ 1228896 h 1639548"/>
                  <a:gd name="connsiteX19" fmla="*/ 480083 w 582162"/>
                  <a:gd name="connsiteY19" fmla="*/ 1383852 h 1639548"/>
                  <a:gd name="connsiteX20" fmla="*/ 184579 w 582162"/>
                  <a:gd name="connsiteY20" fmla="*/ 1186679 h 1639548"/>
                  <a:gd name="connsiteX21" fmla="*/ 480050 w 582162"/>
                  <a:gd name="connsiteY21" fmla="*/ 1411085 h 1639548"/>
                  <a:gd name="connsiteX22" fmla="*/ 552481 w 582162"/>
                  <a:gd name="connsiteY22" fmla="*/ 1639356 h 1639548"/>
                  <a:gd name="connsiteX23" fmla="*/ 103908 w 582162"/>
                  <a:gd name="connsiteY23" fmla="*/ 1411291 h 1639548"/>
                  <a:gd name="connsiteX24" fmla="*/ 550099 w 582162"/>
                  <a:gd name="connsiteY24" fmla="*/ 54028 h 1639548"/>
                  <a:gd name="connsiteX0" fmla="*/ 550099 w 582162"/>
                  <a:gd name="connsiteY0" fmla="*/ 54028 h 1639548"/>
                  <a:gd name="connsiteX1" fmla="*/ 536842 w 582162"/>
                  <a:gd name="connsiteY1" fmla="*/ 262190 h 1639548"/>
                  <a:gd name="connsiteX2" fmla="*/ 488816 w 582162"/>
                  <a:gd name="connsiteY2" fmla="*/ 247571 h 1639548"/>
                  <a:gd name="connsiteX3" fmla="*/ 532877 w 582162"/>
                  <a:gd name="connsiteY3" fmla="*/ 295437 h 1639548"/>
                  <a:gd name="connsiteX4" fmla="*/ 526021 w 582162"/>
                  <a:gd name="connsiteY4" fmla="*/ 441538 h 1639548"/>
                  <a:gd name="connsiteX5" fmla="*/ 440807 w 582162"/>
                  <a:gd name="connsiteY5" fmla="*/ 401237 h 1639548"/>
                  <a:gd name="connsiteX6" fmla="*/ 518260 w 582162"/>
                  <a:gd name="connsiteY6" fmla="*/ 473456 h 1639548"/>
                  <a:gd name="connsiteX7" fmla="*/ 498587 w 582162"/>
                  <a:gd name="connsiteY7" fmla="*/ 637602 h 1639548"/>
                  <a:gd name="connsiteX8" fmla="*/ 372197 w 582162"/>
                  <a:gd name="connsiteY8" fmla="*/ 546012 h 1639548"/>
                  <a:gd name="connsiteX9" fmla="*/ 498617 w 582162"/>
                  <a:gd name="connsiteY9" fmla="*/ 657667 h 1639548"/>
                  <a:gd name="connsiteX10" fmla="*/ 484050 w 582162"/>
                  <a:gd name="connsiteY10" fmla="*/ 820057 h 1639548"/>
                  <a:gd name="connsiteX11" fmla="*/ 270832 w 582162"/>
                  <a:gd name="connsiteY11" fmla="*/ 673231 h 1639548"/>
                  <a:gd name="connsiteX12" fmla="*/ 478917 w 582162"/>
                  <a:gd name="connsiteY12" fmla="*/ 852083 h 1639548"/>
                  <a:gd name="connsiteX13" fmla="*/ 469294 w 582162"/>
                  <a:gd name="connsiteY13" fmla="*/ 1002645 h 1639548"/>
                  <a:gd name="connsiteX14" fmla="*/ 184579 w 582162"/>
                  <a:gd name="connsiteY14" fmla="*/ 795959 h 1639548"/>
                  <a:gd name="connsiteX15" fmla="*/ 466579 w 582162"/>
                  <a:gd name="connsiteY15" fmla="*/ 1042397 h 1639548"/>
                  <a:gd name="connsiteX16" fmla="*/ 459783 w 582162"/>
                  <a:gd name="connsiteY16" fmla="*/ 1179874 h 1639548"/>
                  <a:gd name="connsiteX17" fmla="*/ 119129 w 582162"/>
                  <a:gd name="connsiteY17" fmla="*/ 943486 h 1639548"/>
                  <a:gd name="connsiteX18" fmla="*/ 467006 w 582162"/>
                  <a:gd name="connsiteY18" fmla="*/ 1228896 h 1639548"/>
                  <a:gd name="connsiteX19" fmla="*/ 480083 w 582162"/>
                  <a:gd name="connsiteY19" fmla="*/ 1383852 h 1639548"/>
                  <a:gd name="connsiteX20" fmla="*/ 184579 w 582162"/>
                  <a:gd name="connsiteY20" fmla="*/ 1186679 h 1639548"/>
                  <a:gd name="connsiteX21" fmla="*/ 480050 w 582162"/>
                  <a:gd name="connsiteY21" fmla="*/ 1411085 h 1639548"/>
                  <a:gd name="connsiteX22" fmla="*/ 552481 w 582162"/>
                  <a:gd name="connsiteY22" fmla="*/ 1639356 h 1639548"/>
                  <a:gd name="connsiteX23" fmla="*/ 103908 w 582162"/>
                  <a:gd name="connsiteY23" fmla="*/ 1411291 h 1639548"/>
                  <a:gd name="connsiteX24" fmla="*/ 550099 w 582162"/>
                  <a:gd name="connsiteY24" fmla="*/ 54028 h 1639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582162" h="1639548">
                    <a:moveTo>
                      <a:pt x="550099" y="54028"/>
                    </a:moveTo>
                    <a:cubicBezTo>
                      <a:pt x="624739" y="-134938"/>
                      <a:pt x="547056" y="229933"/>
                      <a:pt x="536842" y="262190"/>
                    </a:cubicBezTo>
                    <a:cubicBezTo>
                      <a:pt x="526628" y="294447"/>
                      <a:pt x="489477" y="242030"/>
                      <a:pt x="488816" y="247571"/>
                    </a:cubicBezTo>
                    <a:lnTo>
                      <a:pt x="532877" y="295437"/>
                    </a:lnTo>
                    <a:cubicBezTo>
                      <a:pt x="532967" y="355079"/>
                      <a:pt x="525931" y="381896"/>
                      <a:pt x="526021" y="441538"/>
                    </a:cubicBezTo>
                    <a:lnTo>
                      <a:pt x="440807" y="401237"/>
                    </a:lnTo>
                    <a:lnTo>
                      <a:pt x="518260" y="473456"/>
                    </a:lnTo>
                    <a:lnTo>
                      <a:pt x="498587" y="637602"/>
                    </a:lnTo>
                    <a:lnTo>
                      <a:pt x="372197" y="546012"/>
                    </a:lnTo>
                    <a:lnTo>
                      <a:pt x="498617" y="657667"/>
                    </a:lnTo>
                    <a:cubicBezTo>
                      <a:pt x="498709" y="718576"/>
                      <a:pt x="483958" y="759148"/>
                      <a:pt x="484050" y="820057"/>
                    </a:cubicBezTo>
                    <a:lnTo>
                      <a:pt x="270832" y="673231"/>
                    </a:lnTo>
                    <a:lnTo>
                      <a:pt x="478917" y="852083"/>
                    </a:lnTo>
                    <a:lnTo>
                      <a:pt x="469294" y="1002645"/>
                    </a:lnTo>
                    <a:lnTo>
                      <a:pt x="184579" y="795959"/>
                    </a:lnTo>
                    <a:lnTo>
                      <a:pt x="466579" y="1042397"/>
                    </a:lnTo>
                    <a:lnTo>
                      <a:pt x="459783" y="1179874"/>
                    </a:lnTo>
                    <a:lnTo>
                      <a:pt x="119129" y="943486"/>
                    </a:lnTo>
                    <a:lnTo>
                      <a:pt x="467006" y="1228896"/>
                    </a:lnTo>
                    <a:cubicBezTo>
                      <a:pt x="467092" y="1286367"/>
                      <a:pt x="479997" y="1326381"/>
                      <a:pt x="480083" y="1383852"/>
                    </a:cubicBezTo>
                    <a:lnTo>
                      <a:pt x="184579" y="1186679"/>
                    </a:lnTo>
                    <a:lnTo>
                      <a:pt x="480050" y="1411085"/>
                    </a:lnTo>
                    <a:cubicBezTo>
                      <a:pt x="480132" y="1465879"/>
                      <a:pt x="497607" y="1538525"/>
                      <a:pt x="552481" y="1639356"/>
                    </a:cubicBezTo>
                    <a:cubicBezTo>
                      <a:pt x="331520" y="1644295"/>
                      <a:pt x="189138" y="1553987"/>
                      <a:pt x="103908" y="1411291"/>
                    </a:cubicBezTo>
                    <a:cubicBezTo>
                      <a:pt x="-144138" y="987527"/>
                      <a:pt x="70524" y="647047"/>
                      <a:pt x="550099" y="54028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75" name="Group 15">
                <a:extLst>
                  <a:ext uri="{FF2B5EF4-FFF2-40B4-BE49-F238E27FC236}">
                    <a16:creationId xmlns="" xmlns:a16="http://schemas.microsoft.com/office/drawing/2014/main" id="{C9D257BA-6E64-49E9-B044-266083024844}"/>
                  </a:ext>
                </a:extLst>
              </p:cNvPr>
              <p:cNvGrpSpPr/>
              <p:nvPr/>
            </p:nvGrpSpPr>
            <p:grpSpPr>
              <a:xfrm rot="18284720">
                <a:off x="10094144" y="3209875"/>
                <a:ext cx="459730" cy="662525"/>
                <a:chOff x="967240" y="3289369"/>
                <a:chExt cx="1100200" cy="1585520"/>
              </a:xfrm>
            </p:grpSpPr>
            <p:sp>
              <p:nvSpPr>
                <p:cNvPr id="176" name="Freeform 16">
                  <a:extLst>
                    <a:ext uri="{FF2B5EF4-FFF2-40B4-BE49-F238E27FC236}">
                      <a16:creationId xmlns="" xmlns:a16="http://schemas.microsoft.com/office/drawing/2014/main" id="{BD841031-2CFD-42BE-9B48-9E2D4109CA8C}"/>
                    </a:ext>
                  </a:extLst>
                </p:cNvPr>
                <p:cNvSpPr/>
                <p:nvPr/>
              </p:nvSpPr>
              <p:spPr>
                <a:xfrm>
                  <a:off x="967240" y="3289369"/>
                  <a:ext cx="552481" cy="1585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81" h="1585520">
                      <a:moveTo>
                        <a:pt x="550099" y="0"/>
                      </a:moveTo>
                      <a:lnTo>
                        <a:pt x="550454" y="236086"/>
                      </a:lnTo>
                      <a:lnTo>
                        <a:pt x="488816" y="193543"/>
                      </a:lnTo>
                      <a:lnTo>
                        <a:pt x="550466" y="244157"/>
                      </a:lnTo>
                      <a:lnTo>
                        <a:pt x="550735" y="423083"/>
                      </a:lnTo>
                      <a:lnTo>
                        <a:pt x="440807" y="347209"/>
                      </a:lnTo>
                      <a:lnTo>
                        <a:pt x="550756" y="437477"/>
                      </a:lnTo>
                      <a:lnTo>
                        <a:pt x="551026" y="616991"/>
                      </a:lnTo>
                      <a:lnTo>
                        <a:pt x="372197" y="491984"/>
                      </a:lnTo>
                      <a:lnTo>
                        <a:pt x="551056" y="637056"/>
                      </a:lnTo>
                      <a:lnTo>
                        <a:pt x="551331" y="819782"/>
                      </a:lnTo>
                      <a:lnTo>
                        <a:pt x="270832" y="619203"/>
                      </a:lnTo>
                      <a:lnTo>
                        <a:pt x="551364" y="841805"/>
                      </a:lnTo>
                      <a:lnTo>
                        <a:pt x="551613" y="1007603"/>
                      </a:lnTo>
                      <a:lnTo>
                        <a:pt x="184579" y="741931"/>
                      </a:lnTo>
                      <a:lnTo>
                        <a:pt x="551646" y="1029766"/>
                      </a:lnTo>
                      <a:lnTo>
                        <a:pt x="551910" y="1205103"/>
                      </a:lnTo>
                      <a:lnTo>
                        <a:pt x="119129" y="889458"/>
                      </a:lnTo>
                      <a:lnTo>
                        <a:pt x="551942" y="1226335"/>
                      </a:lnTo>
                      <a:lnTo>
                        <a:pt x="552201" y="1398749"/>
                      </a:lnTo>
                      <a:lnTo>
                        <a:pt x="184579" y="1132651"/>
                      </a:lnTo>
                      <a:lnTo>
                        <a:pt x="552234" y="1420947"/>
                      </a:lnTo>
                      <a:lnTo>
                        <a:pt x="552481" y="1585328"/>
                      </a:lnTo>
                      <a:cubicBezTo>
                        <a:pt x="331520" y="1590267"/>
                        <a:pt x="189138" y="1499959"/>
                        <a:pt x="103908" y="1357263"/>
                      </a:cubicBezTo>
                      <a:cubicBezTo>
                        <a:pt x="-144138" y="933499"/>
                        <a:pt x="70524" y="593019"/>
                        <a:pt x="55009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177" name="Freeform 17">
                  <a:extLst>
                    <a:ext uri="{FF2B5EF4-FFF2-40B4-BE49-F238E27FC236}">
                      <a16:creationId xmlns="" xmlns:a16="http://schemas.microsoft.com/office/drawing/2014/main" id="{F8B995BA-ADB6-455C-B076-DB98229017AA}"/>
                    </a:ext>
                  </a:extLst>
                </p:cNvPr>
                <p:cNvSpPr/>
                <p:nvPr/>
              </p:nvSpPr>
              <p:spPr>
                <a:xfrm flipH="1">
                  <a:off x="1514959" y="3289369"/>
                  <a:ext cx="552481" cy="1585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81" h="1585520">
                      <a:moveTo>
                        <a:pt x="550099" y="0"/>
                      </a:moveTo>
                      <a:lnTo>
                        <a:pt x="550454" y="236086"/>
                      </a:lnTo>
                      <a:lnTo>
                        <a:pt x="488816" y="193543"/>
                      </a:lnTo>
                      <a:lnTo>
                        <a:pt x="550466" y="244157"/>
                      </a:lnTo>
                      <a:lnTo>
                        <a:pt x="550735" y="423083"/>
                      </a:lnTo>
                      <a:lnTo>
                        <a:pt x="440807" y="347209"/>
                      </a:lnTo>
                      <a:lnTo>
                        <a:pt x="550756" y="437477"/>
                      </a:lnTo>
                      <a:lnTo>
                        <a:pt x="551026" y="616991"/>
                      </a:lnTo>
                      <a:lnTo>
                        <a:pt x="372197" y="491984"/>
                      </a:lnTo>
                      <a:lnTo>
                        <a:pt x="551056" y="637056"/>
                      </a:lnTo>
                      <a:lnTo>
                        <a:pt x="551331" y="819782"/>
                      </a:lnTo>
                      <a:lnTo>
                        <a:pt x="270832" y="619203"/>
                      </a:lnTo>
                      <a:lnTo>
                        <a:pt x="551364" y="841805"/>
                      </a:lnTo>
                      <a:lnTo>
                        <a:pt x="551613" y="1007603"/>
                      </a:lnTo>
                      <a:lnTo>
                        <a:pt x="184579" y="741931"/>
                      </a:lnTo>
                      <a:lnTo>
                        <a:pt x="551646" y="1029766"/>
                      </a:lnTo>
                      <a:lnTo>
                        <a:pt x="551910" y="1205103"/>
                      </a:lnTo>
                      <a:lnTo>
                        <a:pt x="119129" y="889458"/>
                      </a:lnTo>
                      <a:lnTo>
                        <a:pt x="551942" y="1226335"/>
                      </a:lnTo>
                      <a:lnTo>
                        <a:pt x="552201" y="1398749"/>
                      </a:lnTo>
                      <a:lnTo>
                        <a:pt x="184579" y="1132651"/>
                      </a:lnTo>
                      <a:lnTo>
                        <a:pt x="552234" y="1420947"/>
                      </a:lnTo>
                      <a:lnTo>
                        <a:pt x="552481" y="1585328"/>
                      </a:lnTo>
                      <a:cubicBezTo>
                        <a:pt x="331520" y="1590267"/>
                        <a:pt x="189138" y="1499959"/>
                        <a:pt x="103908" y="1357263"/>
                      </a:cubicBezTo>
                      <a:cubicBezTo>
                        <a:pt x="-144138" y="933499"/>
                        <a:pt x="70524" y="593019"/>
                        <a:pt x="550099" y="0"/>
                      </a:cubicBezTo>
                      <a:close/>
                    </a:path>
                  </a:pathLst>
                </a:custGeom>
                <a:solidFill>
                  <a:schemeClr val="accent4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</p:grpSp>
      </p:grpSp>
      <p:grpSp>
        <p:nvGrpSpPr>
          <p:cNvPr id="182" name="그룹 181">
            <a:extLst>
              <a:ext uri="{FF2B5EF4-FFF2-40B4-BE49-F238E27FC236}">
                <a16:creationId xmlns="" xmlns:a16="http://schemas.microsoft.com/office/drawing/2014/main" id="{4779A121-DF9F-41CC-AA0B-79F85665FFB5}"/>
              </a:ext>
            </a:extLst>
          </p:cNvPr>
          <p:cNvGrpSpPr/>
          <p:nvPr/>
        </p:nvGrpSpPr>
        <p:grpSpPr>
          <a:xfrm rot="4603302" flipH="1">
            <a:off x="3975029" y="6427057"/>
            <a:ext cx="443662" cy="456263"/>
            <a:chOff x="9498806" y="3311273"/>
            <a:chExt cx="1998856" cy="2055624"/>
          </a:xfrm>
        </p:grpSpPr>
        <p:sp>
          <p:nvSpPr>
            <p:cNvPr id="183" name="Freeform 9">
              <a:extLst>
                <a:ext uri="{FF2B5EF4-FFF2-40B4-BE49-F238E27FC236}">
                  <a16:creationId xmlns="" xmlns:a16="http://schemas.microsoft.com/office/drawing/2014/main" id="{05A3C58F-E181-4858-BF5D-EE5D4DC1572D}"/>
                </a:ext>
              </a:extLst>
            </p:cNvPr>
            <p:cNvSpPr/>
            <p:nvPr/>
          </p:nvSpPr>
          <p:spPr>
            <a:xfrm>
              <a:off x="10435912" y="3742328"/>
              <a:ext cx="289282" cy="1624569"/>
            </a:xfrm>
            <a:custGeom>
              <a:avLst/>
              <a:gdLst>
                <a:gd name="connsiteX0" fmla="*/ 171450 w 323850"/>
                <a:gd name="connsiteY0" fmla="*/ 28575 h 2152650"/>
                <a:gd name="connsiteX1" fmla="*/ 152400 w 323850"/>
                <a:gd name="connsiteY1" fmla="*/ 647700 h 2152650"/>
                <a:gd name="connsiteX2" fmla="*/ 0 w 323850"/>
                <a:gd name="connsiteY2" fmla="*/ 1457325 h 2152650"/>
                <a:gd name="connsiteX3" fmla="*/ 180975 w 323850"/>
                <a:gd name="connsiteY3" fmla="*/ 2152650 h 2152650"/>
                <a:gd name="connsiteX4" fmla="*/ 323850 w 323850"/>
                <a:gd name="connsiteY4" fmla="*/ 2066925 h 2152650"/>
                <a:gd name="connsiteX5" fmla="*/ 161925 w 323850"/>
                <a:gd name="connsiteY5" fmla="*/ 1419225 h 2152650"/>
                <a:gd name="connsiteX6" fmla="*/ 295275 w 323850"/>
                <a:gd name="connsiteY6" fmla="*/ 628650 h 2152650"/>
                <a:gd name="connsiteX7" fmla="*/ 285750 w 323850"/>
                <a:gd name="connsiteY7" fmla="*/ 542925 h 2152650"/>
                <a:gd name="connsiteX8" fmla="*/ 276225 w 323850"/>
                <a:gd name="connsiteY8" fmla="*/ 0 h 2152650"/>
                <a:gd name="connsiteX9" fmla="*/ 171450 w 323850"/>
                <a:gd name="connsiteY9" fmla="*/ 28575 h 2152650"/>
                <a:gd name="connsiteX0" fmla="*/ 167117 w 323850"/>
                <a:gd name="connsiteY0" fmla="*/ 2573 h 2152650"/>
                <a:gd name="connsiteX1" fmla="*/ 152400 w 323850"/>
                <a:gd name="connsiteY1" fmla="*/ 647700 h 2152650"/>
                <a:gd name="connsiteX2" fmla="*/ 0 w 323850"/>
                <a:gd name="connsiteY2" fmla="*/ 1457325 h 2152650"/>
                <a:gd name="connsiteX3" fmla="*/ 180975 w 323850"/>
                <a:gd name="connsiteY3" fmla="*/ 2152650 h 2152650"/>
                <a:gd name="connsiteX4" fmla="*/ 323850 w 323850"/>
                <a:gd name="connsiteY4" fmla="*/ 2066925 h 2152650"/>
                <a:gd name="connsiteX5" fmla="*/ 161925 w 323850"/>
                <a:gd name="connsiteY5" fmla="*/ 1419225 h 2152650"/>
                <a:gd name="connsiteX6" fmla="*/ 295275 w 323850"/>
                <a:gd name="connsiteY6" fmla="*/ 628650 h 2152650"/>
                <a:gd name="connsiteX7" fmla="*/ 285750 w 323850"/>
                <a:gd name="connsiteY7" fmla="*/ 542925 h 2152650"/>
                <a:gd name="connsiteX8" fmla="*/ 276225 w 323850"/>
                <a:gd name="connsiteY8" fmla="*/ 0 h 2152650"/>
                <a:gd name="connsiteX9" fmla="*/ 167117 w 323850"/>
                <a:gd name="connsiteY9" fmla="*/ 2573 h 2152650"/>
                <a:gd name="connsiteX0" fmla="*/ 167117 w 323850"/>
                <a:gd name="connsiteY0" fmla="*/ 2573 h 2152650"/>
                <a:gd name="connsiteX1" fmla="*/ 152400 w 323850"/>
                <a:gd name="connsiteY1" fmla="*/ 647700 h 2152650"/>
                <a:gd name="connsiteX2" fmla="*/ 0 w 323850"/>
                <a:gd name="connsiteY2" fmla="*/ 1457325 h 2152650"/>
                <a:gd name="connsiteX3" fmla="*/ 180975 w 323850"/>
                <a:gd name="connsiteY3" fmla="*/ 2152650 h 2152650"/>
                <a:gd name="connsiteX4" fmla="*/ 323850 w 323850"/>
                <a:gd name="connsiteY4" fmla="*/ 2066925 h 2152650"/>
                <a:gd name="connsiteX5" fmla="*/ 161925 w 323850"/>
                <a:gd name="connsiteY5" fmla="*/ 1419225 h 2152650"/>
                <a:gd name="connsiteX6" fmla="*/ 295275 w 323850"/>
                <a:gd name="connsiteY6" fmla="*/ 628650 h 2152650"/>
                <a:gd name="connsiteX7" fmla="*/ 285750 w 323850"/>
                <a:gd name="connsiteY7" fmla="*/ 542925 h 2152650"/>
                <a:gd name="connsiteX8" fmla="*/ 276225 w 323850"/>
                <a:gd name="connsiteY8" fmla="*/ 0 h 2152650"/>
                <a:gd name="connsiteX9" fmla="*/ 167117 w 323850"/>
                <a:gd name="connsiteY9" fmla="*/ 2573 h 2152650"/>
                <a:gd name="connsiteX0" fmla="*/ 167117 w 323850"/>
                <a:gd name="connsiteY0" fmla="*/ 2573 h 2152650"/>
                <a:gd name="connsiteX1" fmla="*/ 152400 w 323850"/>
                <a:gd name="connsiteY1" fmla="*/ 647700 h 2152650"/>
                <a:gd name="connsiteX2" fmla="*/ 0 w 323850"/>
                <a:gd name="connsiteY2" fmla="*/ 1457325 h 2152650"/>
                <a:gd name="connsiteX3" fmla="*/ 180975 w 323850"/>
                <a:gd name="connsiteY3" fmla="*/ 2152650 h 2152650"/>
                <a:gd name="connsiteX4" fmla="*/ 323850 w 323850"/>
                <a:gd name="connsiteY4" fmla="*/ 2066925 h 2152650"/>
                <a:gd name="connsiteX5" fmla="*/ 161925 w 323850"/>
                <a:gd name="connsiteY5" fmla="*/ 1419225 h 2152650"/>
                <a:gd name="connsiteX6" fmla="*/ 295275 w 323850"/>
                <a:gd name="connsiteY6" fmla="*/ 628650 h 2152650"/>
                <a:gd name="connsiteX7" fmla="*/ 285750 w 323850"/>
                <a:gd name="connsiteY7" fmla="*/ 542925 h 2152650"/>
                <a:gd name="connsiteX8" fmla="*/ 276225 w 323850"/>
                <a:gd name="connsiteY8" fmla="*/ 0 h 2152650"/>
                <a:gd name="connsiteX9" fmla="*/ 167117 w 323850"/>
                <a:gd name="connsiteY9" fmla="*/ 2573 h 2152650"/>
                <a:gd name="connsiteX0" fmla="*/ 167117 w 323850"/>
                <a:gd name="connsiteY0" fmla="*/ 2573 h 2152650"/>
                <a:gd name="connsiteX1" fmla="*/ 152400 w 323850"/>
                <a:gd name="connsiteY1" fmla="*/ 647700 h 2152650"/>
                <a:gd name="connsiteX2" fmla="*/ 0 w 323850"/>
                <a:gd name="connsiteY2" fmla="*/ 1457325 h 2152650"/>
                <a:gd name="connsiteX3" fmla="*/ 180975 w 323850"/>
                <a:gd name="connsiteY3" fmla="*/ 2152650 h 2152650"/>
                <a:gd name="connsiteX4" fmla="*/ 323850 w 323850"/>
                <a:gd name="connsiteY4" fmla="*/ 2066925 h 2152650"/>
                <a:gd name="connsiteX5" fmla="*/ 161925 w 323850"/>
                <a:gd name="connsiteY5" fmla="*/ 1419225 h 2152650"/>
                <a:gd name="connsiteX6" fmla="*/ 295275 w 323850"/>
                <a:gd name="connsiteY6" fmla="*/ 628650 h 2152650"/>
                <a:gd name="connsiteX7" fmla="*/ 285750 w 323850"/>
                <a:gd name="connsiteY7" fmla="*/ 542925 h 2152650"/>
                <a:gd name="connsiteX8" fmla="*/ 276225 w 323850"/>
                <a:gd name="connsiteY8" fmla="*/ 0 h 2152650"/>
                <a:gd name="connsiteX9" fmla="*/ 167117 w 323850"/>
                <a:gd name="connsiteY9" fmla="*/ 2573 h 2152650"/>
                <a:gd name="connsiteX0" fmla="*/ 167117 w 323850"/>
                <a:gd name="connsiteY0" fmla="*/ 2573 h 2152650"/>
                <a:gd name="connsiteX1" fmla="*/ 152400 w 323850"/>
                <a:gd name="connsiteY1" fmla="*/ 647700 h 2152650"/>
                <a:gd name="connsiteX2" fmla="*/ 0 w 323850"/>
                <a:gd name="connsiteY2" fmla="*/ 1457325 h 2152650"/>
                <a:gd name="connsiteX3" fmla="*/ 180975 w 323850"/>
                <a:gd name="connsiteY3" fmla="*/ 2152650 h 2152650"/>
                <a:gd name="connsiteX4" fmla="*/ 323850 w 323850"/>
                <a:gd name="connsiteY4" fmla="*/ 2066925 h 2152650"/>
                <a:gd name="connsiteX5" fmla="*/ 161925 w 323850"/>
                <a:gd name="connsiteY5" fmla="*/ 1419225 h 2152650"/>
                <a:gd name="connsiteX6" fmla="*/ 295275 w 323850"/>
                <a:gd name="connsiteY6" fmla="*/ 628650 h 2152650"/>
                <a:gd name="connsiteX7" fmla="*/ 276225 w 323850"/>
                <a:gd name="connsiteY7" fmla="*/ 0 h 2152650"/>
                <a:gd name="connsiteX8" fmla="*/ 167117 w 323850"/>
                <a:gd name="connsiteY8" fmla="*/ 2573 h 2152650"/>
                <a:gd name="connsiteX0" fmla="*/ 167117 w 327783"/>
                <a:gd name="connsiteY0" fmla="*/ 2573 h 2152650"/>
                <a:gd name="connsiteX1" fmla="*/ 152400 w 327783"/>
                <a:gd name="connsiteY1" fmla="*/ 647700 h 2152650"/>
                <a:gd name="connsiteX2" fmla="*/ 0 w 327783"/>
                <a:gd name="connsiteY2" fmla="*/ 1457325 h 2152650"/>
                <a:gd name="connsiteX3" fmla="*/ 180975 w 327783"/>
                <a:gd name="connsiteY3" fmla="*/ 2152650 h 2152650"/>
                <a:gd name="connsiteX4" fmla="*/ 323850 w 327783"/>
                <a:gd name="connsiteY4" fmla="*/ 2066925 h 2152650"/>
                <a:gd name="connsiteX5" fmla="*/ 161925 w 327783"/>
                <a:gd name="connsiteY5" fmla="*/ 1419225 h 2152650"/>
                <a:gd name="connsiteX6" fmla="*/ 295275 w 327783"/>
                <a:gd name="connsiteY6" fmla="*/ 628650 h 2152650"/>
                <a:gd name="connsiteX7" fmla="*/ 276225 w 327783"/>
                <a:gd name="connsiteY7" fmla="*/ 0 h 2152650"/>
                <a:gd name="connsiteX8" fmla="*/ 167117 w 327783"/>
                <a:gd name="connsiteY8" fmla="*/ 2573 h 2152650"/>
                <a:gd name="connsiteX0" fmla="*/ 167117 w 349517"/>
                <a:gd name="connsiteY0" fmla="*/ 2573 h 2152650"/>
                <a:gd name="connsiteX1" fmla="*/ 152400 w 349517"/>
                <a:gd name="connsiteY1" fmla="*/ 647700 h 2152650"/>
                <a:gd name="connsiteX2" fmla="*/ 0 w 349517"/>
                <a:gd name="connsiteY2" fmla="*/ 1457325 h 2152650"/>
                <a:gd name="connsiteX3" fmla="*/ 180975 w 349517"/>
                <a:gd name="connsiteY3" fmla="*/ 2152650 h 2152650"/>
                <a:gd name="connsiteX4" fmla="*/ 323850 w 349517"/>
                <a:gd name="connsiteY4" fmla="*/ 2066925 h 2152650"/>
                <a:gd name="connsiteX5" fmla="*/ 161925 w 349517"/>
                <a:gd name="connsiteY5" fmla="*/ 1419225 h 2152650"/>
                <a:gd name="connsiteX6" fmla="*/ 295275 w 349517"/>
                <a:gd name="connsiteY6" fmla="*/ 628650 h 2152650"/>
                <a:gd name="connsiteX7" fmla="*/ 349310 w 349517"/>
                <a:gd name="connsiteY7" fmla="*/ 216050 h 2152650"/>
                <a:gd name="connsiteX8" fmla="*/ 276225 w 349517"/>
                <a:gd name="connsiteY8" fmla="*/ 0 h 2152650"/>
                <a:gd name="connsiteX9" fmla="*/ 167117 w 349517"/>
                <a:gd name="connsiteY9" fmla="*/ 2573 h 2152650"/>
                <a:gd name="connsiteX0" fmla="*/ 167117 w 349517"/>
                <a:gd name="connsiteY0" fmla="*/ 2573 h 2152650"/>
                <a:gd name="connsiteX1" fmla="*/ 152400 w 349517"/>
                <a:gd name="connsiteY1" fmla="*/ 647700 h 2152650"/>
                <a:gd name="connsiteX2" fmla="*/ 0 w 349517"/>
                <a:gd name="connsiteY2" fmla="*/ 1457325 h 2152650"/>
                <a:gd name="connsiteX3" fmla="*/ 180975 w 349517"/>
                <a:gd name="connsiteY3" fmla="*/ 2152650 h 2152650"/>
                <a:gd name="connsiteX4" fmla="*/ 323850 w 349517"/>
                <a:gd name="connsiteY4" fmla="*/ 2066925 h 2152650"/>
                <a:gd name="connsiteX5" fmla="*/ 161925 w 349517"/>
                <a:gd name="connsiteY5" fmla="*/ 1419225 h 2152650"/>
                <a:gd name="connsiteX6" fmla="*/ 295275 w 349517"/>
                <a:gd name="connsiteY6" fmla="*/ 628650 h 2152650"/>
                <a:gd name="connsiteX7" fmla="*/ 349310 w 349517"/>
                <a:gd name="connsiteY7" fmla="*/ 216050 h 2152650"/>
                <a:gd name="connsiteX8" fmla="*/ 276225 w 349517"/>
                <a:gd name="connsiteY8" fmla="*/ 0 h 2152650"/>
                <a:gd name="connsiteX9" fmla="*/ 167117 w 349517"/>
                <a:gd name="connsiteY9" fmla="*/ 2573 h 2152650"/>
                <a:gd name="connsiteX0" fmla="*/ 167117 w 349517"/>
                <a:gd name="connsiteY0" fmla="*/ 2573 h 2152650"/>
                <a:gd name="connsiteX1" fmla="*/ 152400 w 349517"/>
                <a:gd name="connsiteY1" fmla="*/ 647700 h 2152650"/>
                <a:gd name="connsiteX2" fmla="*/ 0 w 349517"/>
                <a:gd name="connsiteY2" fmla="*/ 1457325 h 2152650"/>
                <a:gd name="connsiteX3" fmla="*/ 180975 w 349517"/>
                <a:gd name="connsiteY3" fmla="*/ 2152650 h 2152650"/>
                <a:gd name="connsiteX4" fmla="*/ 323850 w 349517"/>
                <a:gd name="connsiteY4" fmla="*/ 2066925 h 2152650"/>
                <a:gd name="connsiteX5" fmla="*/ 161925 w 349517"/>
                <a:gd name="connsiteY5" fmla="*/ 1419225 h 2152650"/>
                <a:gd name="connsiteX6" fmla="*/ 295275 w 349517"/>
                <a:gd name="connsiteY6" fmla="*/ 628650 h 2152650"/>
                <a:gd name="connsiteX7" fmla="*/ 349310 w 349517"/>
                <a:gd name="connsiteY7" fmla="*/ 216050 h 2152650"/>
                <a:gd name="connsiteX8" fmla="*/ 276225 w 349517"/>
                <a:gd name="connsiteY8" fmla="*/ 0 h 2152650"/>
                <a:gd name="connsiteX9" fmla="*/ 167117 w 349517"/>
                <a:gd name="connsiteY9" fmla="*/ 2573 h 2152650"/>
                <a:gd name="connsiteX0" fmla="*/ 167117 w 349782"/>
                <a:gd name="connsiteY0" fmla="*/ 2573 h 2152650"/>
                <a:gd name="connsiteX1" fmla="*/ 152400 w 349782"/>
                <a:gd name="connsiteY1" fmla="*/ 647700 h 2152650"/>
                <a:gd name="connsiteX2" fmla="*/ 0 w 349782"/>
                <a:gd name="connsiteY2" fmla="*/ 1457325 h 2152650"/>
                <a:gd name="connsiteX3" fmla="*/ 180975 w 349782"/>
                <a:gd name="connsiteY3" fmla="*/ 2152650 h 2152650"/>
                <a:gd name="connsiteX4" fmla="*/ 323850 w 349782"/>
                <a:gd name="connsiteY4" fmla="*/ 2066925 h 2152650"/>
                <a:gd name="connsiteX5" fmla="*/ 161925 w 349782"/>
                <a:gd name="connsiteY5" fmla="*/ 1419225 h 2152650"/>
                <a:gd name="connsiteX6" fmla="*/ 295275 w 349782"/>
                <a:gd name="connsiteY6" fmla="*/ 628650 h 2152650"/>
                <a:gd name="connsiteX7" fmla="*/ 349310 w 349782"/>
                <a:gd name="connsiteY7" fmla="*/ 216050 h 2152650"/>
                <a:gd name="connsiteX8" fmla="*/ 276225 w 349782"/>
                <a:gd name="connsiteY8" fmla="*/ 0 h 2152650"/>
                <a:gd name="connsiteX9" fmla="*/ 167117 w 349782"/>
                <a:gd name="connsiteY9" fmla="*/ 2573 h 2152650"/>
                <a:gd name="connsiteX0" fmla="*/ 167117 w 349782"/>
                <a:gd name="connsiteY0" fmla="*/ 2573 h 2152650"/>
                <a:gd name="connsiteX1" fmla="*/ 152400 w 349782"/>
                <a:gd name="connsiteY1" fmla="*/ 647700 h 2152650"/>
                <a:gd name="connsiteX2" fmla="*/ 0 w 349782"/>
                <a:gd name="connsiteY2" fmla="*/ 1457325 h 2152650"/>
                <a:gd name="connsiteX3" fmla="*/ 180975 w 349782"/>
                <a:gd name="connsiteY3" fmla="*/ 2152650 h 2152650"/>
                <a:gd name="connsiteX4" fmla="*/ 323850 w 349782"/>
                <a:gd name="connsiteY4" fmla="*/ 2066925 h 2152650"/>
                <a:gd name="connsiteX5" fmla="*/ 161925 w 349782"/>
                <a:gd name="connsiteY5" fmla="*/ 1419225 h 2152650"/>
                <a:gd name="connsiteX6" fmla="*/ 295275 w 349782"/>
                <a:gd name="connsiteY6" fmla="*/ 628650 h 2152650"/>
                <a:gd name="connsiteX7" fmla="*/ 349310 w 349782"/>
                <a:gd name="connsiteY7" fmla="*/ 216050 h 2152650"/>
                <a:gd name="connsiteX8" fmla="*/ 276225 w 349782"/>
                <a:gd name="connsiteY8" fmla="*/ 0 h 2152650"/>
                <a:gd name="connsiteX9" fmla="*/ 167117 w 349782"/>
                <a:gd name="connsiteY9" fmla="*/ 2573 h 2152650"/>
                <a:gd name="connsiteX0" fmla="*/ 167117 w 349782"/>
                <a:gd name="connsiteY0" fmla="*/ 2573 h 2152650"/>
                <a:gd name="connsiteX1" fmla="*/ 152400 w 349782"/>
                <a:gd name="connsiteY1" fmla="*/ 647700 h 2152650"/>
                <a:gd name="connsiteX2" fmla="*/ 0 w 349782"/>
                <a:gd name="connsiteY2" fmla="*/ 1457325 h 2152650"/>
                <a:gd name="connsiteX3" fmla="*/ 180975 w 349782"/>
                <a:gd name="connsiteY3" fmla="*/ 2152650 h 2152650"/>
                <a:gd name="connsiteX4" fmla="*/ 323850 w 349782"/>
                <a:gd name="connsiteY4" fmla="*/ 2066925 h 2152650"/>
                <a:gd name="connsiteX5" fmla="*/ 161925 w 349782"/>
                <a:gd name="connsiteY5" fmla="*/ 1419225 h 2152650"/>
                <a:gd name="connsiteX6" fmla="*/ 295275 w 349782"/>
                <a:gd name="connsiteY6" fmla="*/ 628650 h 2152650"/>
                <a:gd name="connsiteX7" fmla="*/ 349310 w 349782"/>
                <a:gd name="connsiteY7" fmla="*/ 216050 h 2152650"/>
                <a:gd name="connsiteX8" fmla="*/ 276225 w 349782"/>
                <a:gd name="connsiteY8" fmla="*/ 0 h 2152650"/>
                <a:gd name="connsiteX9" fmla="*/ 167117 w 349782"/>
                <a:gd name="connsiteY9" fmla="*/ 2573 h 2152650"/>
                <a:gd name="connsiteX0" fmla="*/ 167117 w 349782"/>
                <a:gd name="connsiteY0" fmla="*/ 2573 h 2152650"/>
                <a:gd name="connsiteX1" fmla="*/ 152400 w 349782"/>
                <a:gd name="connsiteY1" fmla="*/ 647700 h 2152650"/>
                <a:gd name="connsiteX2" fmla="*/ 0 w 349782"/>
                <a:gd name="connsiteY2" fmla="*/ 1457325 h 2152650"/>
                <a:gd name="connsiteX3" fmla="*/ 180975 w 349782"/>
                <a:gd name="connsiteY3" fmla="*/ 2152650 h 2152650"/>
                <a:gd name="connsiteX4" fmla="*/ 323850 w 349782"/>
                <a:gd name="connsiteY4" fmla="*/ 2066925 h 2152650"/>
                <a:gd name="connsiteX5" fmla="*/ 161925 w 349782"/>
                <a:gd name="connsiteY5" fmla="*/ 1419225 h 2152650"/>
                <a:gd name="connsiteX6" fmla="*/ 295275 w 349782"/>
                <a:gd name="connsiteY6" fmla="*/ 628650 h 2152650"/>
                <a:gd name="connsiteX7" fmla="*/ 349310 w 349782"/>
                <a:gd name="connsiteY7" fmla="*/ 216050 h 2152650"/>
                <a:gd name="connsiteX8" fmla="*/ 276225 w 349782"/>
                <a:gd name="connsiteY8" fmla="*/ 0 h 2152650"/>
                <a:gd name="connsiteX9" fmla="*/ 167117 w 349782"/>
                <a:gd name="connsiteY9" fmla="*/ 2573 h 2152650"/>
                <a:gd name="connsiteX0" fmla="*/ 178793 w 361458"/>
                <a:gd name="connsiteY0" fmla="*/ 2573 h 2152650"/>
                <a:gd name="connsiteX1" fmla="*/ 164076 w 361458"/>
                <a:gd name="connsiteY1" fmla="*/ 647700 h 2152650"/>
                <a:gd name="connsiteX2" fmla="*/ 11676 w 361458"/>
                <a:gd name="connsiteY2" fmla="*/ 1457325 h 2152650"/>
                <a:gd name="connsiteX3" fmla="*/ 192651 w 361458"/>
                <a:gd name="connsiteY3" fmla="*/ 2152650 h 2152650"/>
                <a:gd name="connsiteX4" fmla="*/ 335526 w 361458"/>
                <a:gd name="connsiteY4" fmla="*/ 2066925 h 2152650"/>
                <a:gd name="connsiteX5" fmla="*/ 173601 w 361458"/>
                <a:gd name="connsiteY5" fmla="*/ 1419225 h 2152650"/>
                <a:gd name="connsiteX6" fmla="*/ 306951 w 361458"/>
                <a:gd name="connsiteY6" fmla="*/ 628650 h 2152650"/>
                <a:gd name="connsiteX7" fmla="*/ 360986 w 361458"/>
                <a:gd name="connsiteY7" fmla="*/ 216050 h 2152650"/>
                <a:gd name="connsiteX8" fmla="*/ 287901 w 361458"/>
                <a:gd name="connsiteY8" fmla="*/ 0 h 2152650"/>
                <a:gd name="connsiteX9" fmla="*/ 178793 w 361458"/>
                <a:gd name="connsiteY9" fmla="*/ 2573 h 2152650"/>
                <a:gd name="connsiteX0" fmla="*/ 178793 w 361849"/>
                <a:gd name="connsiteY0" fmla="*/ 2573 h 2152650"/>
                <a:gd name="connsiteX1" fmla="*/ 164076 w 361849"/>
                <a:gd name="connsiteY1" fmla="*/ 647700 h 2152650"/>
                <a:gd name="connsiteX2" fmla="*/ 11676 w 361849"/>
                <a:gd name="connsiteY2" fmla="*/ 1457325 h 2152650"/>
                <a:gd name="connsiteX3" fmla="*/ 192651 w 361849"/>
                <a:gd name="connsiteY3" fmla="*/ 2152650 h 2152650"/>
                <a:gd name="connsiteX4" fmla="*/ 335526 w 361849"/>
                <a:gd name="connsiteY4" fmla="*/ 2066925 h 2152650"/>
                <a:gd name="connsiteX5" fmla="*/ 173601 w 361849"/>
                <a:gd name="connsiteY5" fmla="*/ 1419225 h 2152650"/>
                <a:gd name="connsiteX6" fmla="*/ 315618 w 361849"/>
                <a:gd name="connsiteY6" fmla="*/ 654652 h 2152650"/>
                <a:gd name="connsiteX7" fmla="*/ 360986 w 361849"/>
                <a:gd name="connsiteY7" fmla="*/ 216050 h 2152650"/>
                <a:gd name="connsiteX8" fmla="*/ 287901 w 361849"/>
                <a:gd name="connsiteY8" fmla="*/ 0 h 2152650"/>
                <a:gd name="connsiteX9" fmla="*/ 178793 w 361849"/>
                <a:gd name="connsiteY9" fmla="*/ 2573 h 2152650"/>
                <a:gd name="connsiteX0" fmla="*/ 178793 w 361849"/>
                <a:gd name="connsiteY0" fmla="*/ 2573 h 2152650"/>
                <a:gd name="connsiteX1" fmla="*/ 164076 w 361849"/>
                <a:gd name="connsiteY1" fmla="*/ 647700 h 2152650"/>
                <a:gd name="connsiteX2" fmla="*/ 11676 w 361849"/>
                <a:gd name="connsiteY2" fmla="*/ 1457325 h 2152650"/>
                <a:gd name="connsiteX3" fmla="*/ 192651 w 361849"/>
                <a:gd name="connsiteY3" fmla="*/ 2152650 h 2152650"/>
                <a:gd name="connsiteX4" fmla="*/ 361528 w 361849"/>
                <a:gd name="connsiteY4" fmla="*/ 2131929 h 2152650"/>
                <a:gd name="connsiteX5" fmla="*/ 173601 w 361849"/>
                <a:gd name="connsiteY5" fmla="*/ 1419225 h 2152650"/>
                <a:gd name="connsiteX6" fmla="*/ 315618 w 361849"/>
                <a:gd name="connsiteY6" fmla="*/ 654652 h 2152650"/>
                <a:gd name="connsiteX7" fmla="*/ 360986 w 361849"/>
                <a:gd name="connsiteY7" fmla="*/ 216050 h 2152650"/>
                <a:gd name="connsiteX8" fmla="*/ 287901 w 361849"/>
                <a:gd name="connsiteY8" fmla="*/ 0 h 2152650"/>
                <a:gd name="connsiteX9" fmla="*/ 178793 w 361849"/>
                <a:gd name="connsiteY9" fmla="*/ 2573 h 2152650"/>
                <a:gd name="connsiteX0" fmla="*/ 178793 w 361528"/>
                <a:gd name="connsiteY0" fmla="*/ 2573 h 2152650"/>
                <a:gd name="connsiteX1" fmla="*/ 164076 w 361528"/>
                <a:gd name="connsiteY1" fmla="*/ 647700 h 2152650"/>
                <a:gd name="connsiteX2" fmla="*/ 11676 w 361528"/>
                <a:gd name="connsiteY2" fmla="*/ 1457325 h 2152650"/>
                <a:gd name="connsiteX3" fmla="*/ 192651 w 361528"/>
                <a:gd name="connsiteY3" fmla="*/ 2152650 h 2152650"/>
                <a:gd name="connsiteX4" fmla="*/ 361528 w 361528"/>
                <a:gd name="connsiteY4" fmla="*/ 2131929 h 2152650"/>
                <a:gd name="connsiteX5" fmla="*/ 173601 w 361528"/>
                <a:gd name="connsiteY5" fmla="*/ 1419225 h 2152650"/>
                <a:gd name="connsiteX6" fmla="*/ 315618 w 361528"/>
                <a:gd name="connsiteY6" fmla="*/ 654652 h 2152650"/>
                <a:gd name="connsiteX7" fmla="*/ 287901 w 361528"/>
                <a:gd name="connsiteY7" fmla="*/ 0 h 2152650"/>
                <a:gd name="connsiteX8" fmla="*/ 178793 w 361528"/>
                <a:gd name="connsiteY8" fmla="*/ 2573 h 2152650"/>
                <a:gd name="connsiteX0" fmla="*/ 178793 w 374776"/>
                <a:gd name="connsiteY0" fmla="*/ 2573 h 2152650"/>
                <a:gd name="connsiteX1" fmla="*/ 164076 w 374776"/>
                <a:gd name="connsiteY1" fmla="*/ 647700 h 2152650"/>
                <a:gd name="connsiteX2" fmla="*/ 11676 w 374776"/>
                <a:gd name="connsiteY2" fmla="*/ 1457325 h 2152650"/>
                <a:gd name="connsiteX3" fmla="*/ 192651 w 374776"/>
                <a:gd name="connsiteY3" fmla="*/ 2152650 h 2152650"/>
                <a:gd name="connsiteX4" fmla="*/ 361528 w 374776"/>
                <a:gd name="connsiteY4" fmla="*/ 2131929 h 2152650"/>
                <a:gd name="connsiteX5" fmla="*/ 173601 w 374776"/>
                <a:gd name="connsiteY5" fmla="*/ 1419225 h 2152650"/>
                <a:gd name="connsiteX6" fmla="*/ 315618 w 374776"/>
                <a:gd name="connsiteY6" fmla="*/ 654652 h 2152650"/>
                <a:gd name="connsiteX7" fmla="*/ 287901 w 374776"/>
                <a:gd name="connsiteY7" fmla="*/ 0 h 2152650"/>
                <a:gd name="connsiteX8" fmla="*/ 178793 w 374776"/>
                <a:gd name="connsiteY8" fmla="*/ 2573 h 2152650"/>
                <a:gd name="connsiteX0" fmla="*/ 178793 w 391181"/>
                <a:gd name="connsiteY0" fmla="*/ 2573 h 2152650"/>
                <a:gd name="connsiteX1" fmla="*/ 164076 w 391181"/>
                <a:gd name="connsiteY1" fmla="*/ 647700 h 2152650"/>
                <a:gd name="connsiteX2" fmla="*/ 11676 w 391181"/>
                <a:gd name="connsiteY2" fmla="*/ 1457325 h 2152650"/>
                <a:gd name="connsiteX3" fmla="*/ 192651 w 391181"/>
                <a:gd name="connsiteY3" fmla="*/ 2152650 h 2152650"/>
                <a:gd name="connsiteX4" fmla="*/ 361528 w 391181"/>
                <a:gd name="connsiteY4" fmla="*/ 2131929 h 2152650"/>
                <a:gd name="connsiteX5" fmla="*/ 173601 w 391181"/>
                <a:gd name="connsiteY5" fmla="*/ 1419225 h 2152650"/>
                <a:gd name="connsiteX6" fmla="*/ 315618 w 391181"/>
                <a:gd name="connsiteY6" fmla="*/ 654652 h 2152650"/>
                <a:gd name="connsiteX7" fmla="*/ 287901 w 391181"/>
                <a:gd name="connsiteY7" fmla="*/ 0 h 2152650"/>
                <a:gd name="connsiteX8" fmla="*/ 178793 w 391181"/>
                <a:gd name="connsiteY8" fmla="*/ 2573 h 2152650"/>
                <a:gd name="connsiteX0" fmla="*/ 148458 w 391181"/>
                <a:gd name="connsiteY0" fmla="*/ 15574 h 2152650"/>
                <a:gd name="connsiteX1" fmla="*/ 164076 w 391181"/>
                <a:gd name="connsiteY1" fmla="*/ 647700 h 2152650"/>
                <a:gd name="connsiteX2" fmla="*/ 11676 w 391181"/>
                <a:gd name="connsiteY2" fmla="*/ 1457325 h 2152650"/>
                <a:gd name="connsiteX3" fmla="*/ 192651 w 391181"/>
                <a:gd name="connsiteY3" fmla="*/ 2152650 h 2152650"/>
                <a:gd name="connsiteX4" fmla="*/ 361528 w 391181"/>
                <a:gd name="connsiteY4" fmla="*/ 2131929 h 2152650"/>
                <a:gd name="connsiteX5" fmla="*/ 173601 w 391181"/>
                <a:gd name="connsiteY5" fmla="*/ 1419225 h 2152650"/>
                <a:gd name="connsiteX6" fmla="*/ 315618 w 391181"/>
                <a:gd name="connsiteY6" fmla="*/ 654652 h 2152650"/>
                <a:gd name="connsiteX7" fmla="*/ 287901 w 391181"/>
                <a:gd name="connsiteY7" fmla="*/ 0 h 2152650"/>
                <a:gd name="connsiteX8" fmla="*/ 148458 w 391181"/>
                <a:gd name="connsiteY8" fmla="*/ 15574 h 2152650"/>
                <a:gd name="connsiteX0" fmla="*/ 148458 w 391181"/>
                <a:gd name="connsiteY0" fmla="*/ 15574 h 2152650"/>
                <a:gd name="connsiteX1" fmla="*/ 164076 w 391181"/>
                <a:gd name="connsiteY1" fmla="*/ 647700 h 2152650"/>
                <a:gd name="connsiteX2" fmla="*/ 11676 w 391181"/>
                <a:gd name="connsiteY2" fmla="*/ 1457325 h 2152650"/>
                <a:gd name="connsiteX3" fmla="*/ 192651 w 391181"/>
                <a:gd name="connsiteY3" fmla="*/ 2152650 h 2152650"/>
                <a:gd name="connsiteX4" fmla="*/ 361528 w 391181"/>
                <a:gd name="connsiteY4" fmla="*/ 2131929 h 2152650"/>
                <a:gd name="connsiteX5" fmla="*/ 173601 w 391181"/>
                <a:gd name="connsiteY5" fmla="*/ 1419225 h 2152650"/>
                <a:gd name="connsiteX6" fmla="*/ 315618 w 391181"/>
                <a:gd name="connsiteY6" fmla="*/ 654652 h 2152650"/>
                <a:gd name="connsiteX7" fmla="*/ 287901 w 391181"/>
                <a:gd name="connsiteY7" fmla="*/ 0 h 2152650"/>
                <a:gd name="connsiteX8" fmla="*/ 148458 w 391181"/>
                <a:gd name="connsiteY8" fmla="*/ 15574 h 2152650"/>
                <a:gd name="connsiteX0" fmla="*/ 148458 w 391181"/>
                <a:gd name="connsiteY0" fmla="*/ 15574 h 2152650"/>
                <a:gd name="connsiteX1" fmla="*/ 164076 w 391181"/>
                <a:gd name="connsiteY1" fmla="*/ 647700 h 2152650"/>
                <a:gd name="connsiteX2" fmla="*/ 11676 w 391181"/>
                <a:gd name="connsiteY2" fmla="*/ 1457325 h 2152650"/>
                <a:gd name="connsiteX3" fmla="*/ 192651 w 391181"/>
                <a:gd name="connsiteY3" fmla="*/ 2152650 h 2152650"/>
                <a:gd name="connsiteX4" fmla="*/ 361528 w 391181"/>
                <a:gd name="connsiteY4" fmla="*/ 2131929 h 2152650"/>
                <a:gd name="connsiteX5" fmla="*/ 173601 w 391181"/>
                <a:gd name="connsiteY5" fmla="*/ 1419225 h 2152650"/>
                <a:gd name="connsiteX6" fmla="*/ 315618 w 391181"/>
                <a:gd name="connsiteY6" fmla="*/ 654652 h 2152650"/>
                <a:gd name="connsiteX7" fmla="*/ 287901 w 391181"/>
                <a:gd name="connsiteY7" fmla="*/ 0 h 2152650"/>
                <a:gd name="connsiteX8" fmla="*/ 148458 w 391181"/>
                <a:gd name="connsiteY8" fmla="*/ 15574 h 2152650"/>
                <a:gd name="connsiteX0" fmla="*/ 150132 w 392855"/>
                <a:gd name="connsiteY0" fmla="*/ 15574 h 2152650"/>
                <a:gd name="connsiteX1" fmla="*/ 148416 w 392855"/>
                <a:gd name="connsiteY1" fmla="*/ 647700 h 2152650"/>
                <a:gd name="connsiteX2" fmla="*/ 13350 w 392855"/>
                <a:gd name="connsiteY2" fmla="*/ 1457325 h 2152650"/>
                <a:gd name="connsiteX3" fmla="*/ 194325 w 392855"/>
                <a:gd name="connsiteY3" fmla="*/ 2152650 h 2152650"/>
                <a:gd name="connsiteX4" fmla="*/ 363202 w 392855"/>
                <a:gd name="connsiteY4" fmla="*/ 2131929 h 2152650"/>
                <a:gd name="connsiteX5" fmla="*/ 175275 w 392855"/>
                <a:gd name="connsiteY5" fmla="*/ 1419225 h 2152650"/>
                <a:gd name="connsiteX6" fmla="*/ 317292 w 392855"/>
                <a:gd name="connsiteY6" fmla="*/ 654652 h 2152650"/>
                <a:gd name="connsiteX7" fmla="*/ 289575 w 392855"/>
                <a:gd name="connsiteY7" fmla="*/ 0 h 2152650"/>
                <a:gd name="connsiteX8" fmla="*/ 150132 w 392855"/>
                <a:gd name="connsiteY8" fmla="*/ 15574 h 2152650"/>
                <a:gd name="connsiteX0" fmla="*/ 132798 w 392855"/>
                <a:gd name="connsiteY0" fmla="*/ 11240 h 2152650"/>
                <a:gd name="connsiteX1" fmla="*/ 148416 w 392855"/>
                <a:gd name="connsiteY1" fmla="*/ 647700 h 2152650"/>
                <a:gd name="connsiteX2" fmla="*/ 13350 w 392855"/>
                <a:gd name="connsiteY2" fmla="*/ 1457325 h 2152650"/>
                <a:gd name="connsiteX3" fmla="*/ 194325 w 392855"/>
                <a:gd name="connsiteY3" fmla="*/ 2152650 h 2152650"/>
                <a:gd name="connsiteX4" fmla="*/ 363202 w 392855"/>
                <a:gd name="connsiteY4" fmla="*/ 2131929 h 2152650"/>
                <a:gd name="connsiteX5" fmla="*/ 175275 w 392855"/>
                <a:gd name="connsiteY5" fmla="*/ 1419225 h 2152650"/>
                <a:gd name="connsiteX6" fmla="*/ 317292 w 392855"/>
                <a:gd name="connsiteY6" fmla="*/ 654652 h 2152650"/>
                <a:gd name="connsiteX7" fmla="*/ 289575 w 392855"/>
                <a:gd name="connsiteY7" fmla="*/ 0 h 2152650"/>
                <a:gd name="connsiteX8" fmla="*/ 132798 w 392855"/>
                <a:gd name="connsiteY8" fmla="*/ 11240 h 2152650"/>
                <a:gd name="connsiteX0" fmla="*/ 115464 w 392855"/>
                <a:gd name="connsiteY0" fmla="*/ 0 h 2158745"/>
                <a:gd name="connsiteX1" fmla="*/ 148416 w 392855"/>
                <a:gd name="connsiteY1" fmla="*/ 653795 h 2158745"/>
                <a:gd name="connsiteX2" fmla="*/ 13350 w 392855"/>
                <a:gd name="connsiteY2" fmla="*/ 1463420 h 2158745"/>
                <a:gd name="connsiteX3" fmla="*/ 194325 w 392855"/>
                <a:gd name="connsiteY3" fmla="*/ 2158745 h 2158745"/>
                <a:gd name="connsiteX4" fmla="*/ 363202 w 392855"/>
                <a:gd name="connsiteY4" fmla="*/ 2138024 h 2158745"/>
                <a:gd name="connsiteX5" fmla="*/ 175275 w 392855"/>
                <a:gd name="connsiteY5" fmla="*/ 1425320 h 2158745"/>
                <a:gd name="connsiteX6" fmla="*/ 317292 w 392855"/>
                <a:gd name="connsiteY6" fmla="*/ 660747 h 2158745"/>
                <a:gd name="connsiteX7" fmla="*/ 289575 w 392855"/>
                <a:gd name="connsiteY7" fmla="*/ 6095 h 2158745"/>
                <a:gd name="connsiteX8" fmla="*/ 115464 w 392855"/>
                <a:gd name="connsiteY8" fmla="*/ 0 h 2158745"/>
                <a:gd name="connsiteX0" fmla="*/ 115464 w 392855"/>
                <a:gd name="connsiteY0" fmla="*/ 0 h 2158745"/>
                <a:gd name="connsiteX1" fmla="*/ 148416 w 392855"/>
                <a:gd name="connsiteY1" fmla="*/ 653795 h 2158745"/>
                <a:gd name="connsiteX2" fmla="*/ 13350 w 392855"/>
                <a:gd name="connsiteY2" fmla="*/ 1463420 h 2158745"/>
                <a:gd name="connsiteX3" fmla="*/ 194325 w 392855"/>
                <a:gd name="connsiteY3" fmla="*/ 2158745 h 2158745"/>
                <a:gd name="connsiteX4" fmla="*/ 363202 w 392855"/>
                <a:gd name="connsiteY4" fmla="*/ 2138024 h 2158745"/>
                <a:gd name="connsiteX5" fmla="*/ 175275 w 392855"/>
                <a:gd name="connsiteY5" fmla="*/ 1425320 h 2158745"/>
                <a:gd name="connsiteX6" fmla="*/ 317292 w 392855"/>
                <a:gd name="connsiteY6" fmla="*/ 660747 h 2158745"/>
                <a:gd name="connsiteX7" fmla="*/ 289575 w 392855"/>
                <a:gd name="connsiteY7" fmla="*/ 6095 h 2158745"/>
                <a:gd name="connsiteX8" fmla="*/ 115464 w 392855"/>
                <a:gd name="connsiteY8" fmla="*/ 0 h 2158745"/>
                <a:gd name="connsiteX0" fmla="*/ 115464 w 387669"/>
                <a:gd name="connsiteY0" fmla="*/ 0 h 2158745"/>
                <a:gd name="connsiteX1" fmla="*/ 148416 w 387669"/>
                <a:gd name="connsiteY1" fmla="*/ 653795 h 2158745"/>
                <a:gd name="connsiteX2" fmla="*/ 13350 w 387669"/>
                <a:gd name="connsiteY2" fmla="*/ 1463420 h 2158745"/>
                <a:gd name="connsiteX3" fmla="*/ 194325 w 387669"/>
                <a:gd name="connsiteY3" fmla="*/ 2158745 h 2158745"/>
                <a:gd name="connsiteX4" fmla="*/ 363202 w 387669"/>
                <a:gd name="connsiteY4" fmla="*/ 2138024 h 2158745"/>
                <a:gd name="connsiteX5" fmla="*/ 175275 w 387669"/>
                <a:gd name="connsiteY5" fmla="*/ 1425320 h 2158745"/>
                <a:gd name="connsiteX6" fmla="*/ 317292 w 387669"/>
                <a:gd name="connsiteY6" fmla="*/ 660747 h 2158745"/>
                <a:gd name="connsiteX7" fmla="*/ 289575 w 387669"/>
                <a:gd name="connsiteY7" fmla="*/ 6095 h 2158745"/>
                <a:gd name="connsiteX8" fmla="*/ 115464 w 387669"/>
                <a:gd name="connsiteY8" fmla="*/ 0 h 2158745"/>
                <a:gd name="connsiteX0" fmla="*/ 115464 w 387669"/>
                <a:gd name="connsiteY0" fmla="*/ 0 h 2158745"/>
                <a:gd name="connsiteX1" fmla="*/ 148416 w 387669"/>
                <a:gd name="connsiteY1" fmla="*/ 653795 h 2158745"/>
                <a:gd name="connsiteX2" fmla="*/ 13350 w 387669"/>
                <a:gd name="connsiteY2" fmla="*/ 1463420 h 2158745"/>
                <a:gd name="connsiteX3" fmla="*/ 194325 w 387669"/>
                <a:gd name="connsiteY3" fmla="*/ 2158745 h 2158745"/>
                <a:gd name="connsiteX4" fmla="*/ 363202 w 387669"/>
                <a:gd name="connsiteY4" fmla="*/ 2138024 h 2158745"/>
                <a:gd name="connsiteX5" fmla="*/ 175275 w 387669"/>
                <a:gd name="connsiteY5" fmla="*/ 1425320 h 2158745"/>
                <a:gd name="connsiteX6" fmla="*/ 317292 w 387669"/>
                <a:gd name="connsiteY6" fmla="*/ 660747 h 2158745"/>
                <a:gd name="connsiteX7" fmla="*/ 289575 w 387669"/>
                <a:gd name="connsiteY7" fmla="*/ 6095 h 2158745"/>
                <a:gd name="connsiteX8" fmla="*/ 115464 w 387669"/>
                <a:gd name="connsiteY8" fmla="*/ 0 h 2158745"/>
                <a:gd name="connsiteX0" fmla="*/ 115464 w 387669"/>
                <a:gd name="connsiteY0" fmla="*/ 0 h 2158745"/>
                <a:gd name="connsiteX1" fmla="*/ 148416 w 387669"/>
                <a:gd name="connsiteY1" fmla="*/ 653795 h 2158745"/>
                <a:gd name="connsiteX2" fmla="*/ 13350 w 387669"/>
                <a:gd name="connsiteY2" fmla="*/ 1463420 h 2158745"/>
                <a:gd name="connsiteX3" fmla="*/ 194325 w 387669"/>
                <a:gd name="connsiteY3" fmla="*/ 2158745 h 2158745"/>
                <a:gd name="connsiteX4" fmla="*/ 363202 w 387669"/>
                <a:gd name="connsiteY4" fmla="*/ 2138024 h 2158745"/>
                <a:gd name="connsiteX5" fmla="*/ 175275 w 387669"/>
                <a:gd name="connsiteY5" fmla="*/ 1425320 h 2158745"/>
                <a:gd name="connsiteX6" fmla="*/ 317292 w 387669"/>
                <a:gd name="connsiteY6" fmla="*/ 660747 h 2158745"/>
                <a:gd name="connsiteX7" fmla="*/ 289575 w 387669"/>
                <a:gd name="connsiteY7" fmla="*/ 6095 h 2158745"/>
                <a:gd name="connsiteX8" fmla="*/ 115464 w 387669"/>
                <a:gd name="connsiteY8" fmla="*/ 0 h 2158745"/>
                <a:gd name="connsiteX0" fmla="*/ 127719 w 399924"/>
                <a:gd name="connsiteY0" fmla="*/ 0 h 2158745"/>
                <a:gd name="connsiteX1" fmla="*/ 160671 w 399924"/>
                <a:gd name="connsiteY1" fmla="*/ 653795 h 2158745"/>
                <a:gd name="connsiteX2" fmla="*/ 25605 w 399924"/>
                <a:gd name="connsiteY2" fmla="*/ 1463420 h 2158745"/>
                <a:gd name="connsiteX3" fmla="*/ 206580 w 399924"/>
                <a:gd name="connsiteY3" fmla="*/ 2158745 h 2158745"/>
                <a:gd name="connsiteX4" fmla="*/ 375457 w 399924"/>
                <a:gd name="connsiteY4" fmla="*/ 2138024 h 2158745"/>
                <a:gd name="connsiteX5" fmla="*/ 187530 w 399924"/>
                <a:gd name="connsiteY5" fmla="*/ 1425320 h 2158745"/>
                <a:gd name="connsiteX6" fmla="*/ 329547 w 399924"/>
                <a:gd name="connsiteY6" fmla="*/ 660747 h 2158745"/>
                <a:gd name="connsiteX7" fmla="*/ 301830 w 399924"/>
                <a:gd name="connsiteY7" fmla="*/ 6095 h 2158745"/>
                <a:gd name="connsiteX8" fmla="*/ 127719 w 399924"/>
                <a:gd name="connsiteY8" fmla="*/ 0 h 2158745"/>
                <a:gd name="connsiteX0" fmla="*/ 127719 w 399924"/>
                <a:gd name="connsiteY0" fmla="*/ 0 h 2158745"/>
                <a:gd name="connsiteX1" fmla="*/ 160671 w 399924"/>
                <a:gd name="connsiteY1" fmla="*/ 653795 h 2158745"/>
                <a:gd name="connsiteX2" fmla="*/ 25605 w 399924"/>
                <a:gd name="connsiteY2" fmla="*/ 1463420 h 2158745"/>
                <a:gd name="connsiteX3" fmla="*/ 206580 w 399924"/>
                <a:gd name="connsiteY3" fmla="*/ 2158745 h 2158745"/>
                <a:gd name="connsiteX4" fmla="*/ 375457 w 399924"/>
                <a:gd name="connsiteY4" fmla="*/ 2138024 h 2158745"/>
                <a:gd name="connsiteX5" fmla="*/ 187530 w 399924"/>
                <a:gd name="connsiteY5" fmla="*/ 1425320 h 2158745"/>
                <a:gd name="connsiteX6" fmla="*/ 329547 w 399924"/>
                <a:gd name="connsiteY6" fmla="*/ 660747 h 2158745"/>
                <a:gd name="connsiteX7" fmla="*/ 301830 w 399924"/>
                <a:gd name="connsiteY7" fmla="*/ 6095 h 2158745"/>
                <a:gd name="connsiteX8" fmla="*/ 127719 w 399924"/>
                <a:gd name="connsiteY8" fmla="*/ 0 h 2158745"/>
                <a:gd name="connsiteX0" fmla="*/ 127719 w 399924"/>
                <a:gd name="connsiteY0" fmla="*/ 0 h 2158745"/>
                <a:gd name="connsiteX1" fmla="*/ 160671 w 399924"/>
                <a:gd name="connsiteY1" fmla="*/ 653795 h 2158745"/>
                <a:gd name="connsiteX2" fmla="*/ 25605 w 399924"/>
                <a:gd name="connsiteY2" fmla="*/ 1463420 h 2158745"/>
                <a:gd name="connsiteX3" fmla="*/ 206580 w 399924"/>
                <a:gd name="connsiteY3" fmla="*/ 2158745 h 2158745"/>
                <a:gd name="connsiteX4" fmla="*/ 375457 w 399924"/>
                <a:gd name="connsiteY4" fmla="*/ 2138024 h 2158745"/>
                <a:gd name="connsiteX5" fmla="*/ 187530 w 399924"/>
                <a:gd name="connsiteY5" fmla="*/ 1425320 h 2158745"/>
                <a:gd name="connsiteX6" fmla="*/ 329547 w 399924"/>
                <a:gd name="connsiteY6" fmla="*/ 660747 h 2158745"/>
                <a:gd name="connsiteX7" fmla="*/ 301830 w 399924"/>
                <a:gd name="connsiteY7" fmla="*/ 6095 h 2158745"/>
                <a:gd name="connsiteX8" fmla="*/ 127719 w 399924"/>
                <a:gd name="connsiteY8" fmla="*/ 0 h 2158745"/>
                <a:gd name="connsiteX0" fmla="*/ 146589 w 418794"/>
                <a:gd name="connsiteY0" fmla="*/ 0 h 2158745"/>
                <a:gd name="connsiteX1" fmla="*/ 179541 w 418794"/>
                <a:gd name="connsiteY1" fmla="*/ 653795 h 2158745"/>
                <a:gd name="connsiteX2" fmla="*/ 22807 w 418794"/>
                <a:gd name="connsiteY2" fmla="*/ 1463420 h 2158745"/>
                <a:gd name="connsiteX3" fmla="*/ 225450 w 418794"/>
                <a:gd name="connsiteY3" fmla="*/ 2158745 h 2158745"/>
                <a:gd name="connsiteX4" fmla="*/ 394327 w 418794"/>
                <a:gd name="connsiteY4" fmla="*/ 2138024 h 2158745"/>
                <a:gd name="connsiteX5" fmla="*/ 206400 w 418794"/>
                <a:gd name="connsiteY5" fmla="*/ 1425320 h 2158745"/>
                <a:gd name="connsiteX6" fmla="*/ 348417 w 418794"/>
                <a:gd name="connsiteY6" fmla="*/ 660747 h 2158745"/>
                <a:gd name="connsiteX7" fmla="*/ 320700 w 418794"/>
                <a:gd name="connsiteY7" fmla="*/ 6095 h 2158745"/>
                <a:gd name="connsiteX8" fmla="*/ 146589 w 418794"/>
                <a:gd name="connsiteY8" fmla="*/ 0 h 2158745"/>
                <a:gd name="connsiteX0" fmla="*/ 136662 w 408867"/>
                <a:gd name="connsiteY0" fmla="*/ 0 h 2158745"/>
                <a:gd name="connsiteX1" fmla="*/ 169614 w 408867"/>
                <a:gd name="connsiteY1" fmla="*/ 653795 h 2158745"/>
                <a:gd name="connsiteX2" fmla="*/ 12880 w 408867"/>
                <a:gd name="connsiteY2" fmla="*/ 1463420 h 2158745"/>
                <a:gd name="connsiteX3" fmla="*/ 215523 w 408867"/>
                <a:gd name="connsiteY3" fmla="*/ 2158745 h 2158745"/>
                <a:gd name="connsiteX4" fmla="*/ 384400 w 408867"/>
                <a:gd name="connsiteY4" fmla="*/ 2138024 h 2158745"/>
                <a:gd name="connsiteX5" fmla="*/ 196473 w 408867"/>
                <a:gd name="connsiteY5" fmla="*/ 1425320 h 2158745"/>
                <a:gd name="connsiteX6" fmla="*/ 338490 w 408867"/>
                <a:gd name="connsiteY6" fmla="*/ 660747 h 2158745"/>
                <a:gd name="connsiteX7" fmla="*/ 310773 w 408867"/>
                <a:gd name="connsiteY7" fmla="*/ 6095 h 2158745"/>
                <a:gd name="connsiteX8" fmla="*/ 136662 w 408867"/>
                <a:gd name="connsiteY8" fmla="*/ 0 h 2158745"/>
                <a:gd name="connsiteX0" fmla="*/ 136662 w 408867"/>
                <a:gd name="connsiteY0" fmla="*/ 0 h 2158745"/>
                <a:gd name="connsiteX1" fmla="*/ 169614 w 408867"/>
                <a:gd name="connsiteY1" fmla="*/ 653795 h 2158745"/>
                <a:gd name="connsiteX2" fmla="*/ 12880 w 408867"/>
                <a:gd name="connsiteY2" fmla="*/ 1463420 h 2158745"/>
                <a:gd name="connsiteX3" fmla="*/ 215523 w 408867"/>
                <a:gd name="connsiteY3" fmla="*/ 2158745 h 2158745"/>
                <a:gd name="connsiteX4" fmla="*/ 384400 w 408867"/>
                <a:gd name="connsiteY4" fmla="*/ 2138024 h 2158745"/>
                <a:gd name="connsiteX5" fmla="*/ 196473 w 408867"/>
                <a:gd name="connsiteY5" fmla="*/ 1425320 h 2158745"/>
                <a:gd name="connsiteX6" fmla="*/ 338490 w 408867"/>
                <a:gd name="connsiteY6" fmla="*/ 660747 h 2158745"/>
                <a:gd name="connsiteX7" fmla="*/ 310773 w 408867"/>
                <a:gd name="connsiteY7" fmla="*/ 6095 h 2158745"/>
                <a:gd name="connsiteX8" fmla="*/ 136662 w 408867"/>
                <a:gd name="connsiteY8" fmla="*/ 0 h 2158745"/>
                <a:gd name="connsiteX0" fmla="*/ 136662 w 408867"/>
                <a:gd name="connsiteY0" fmla="*/ 0 h 2158745"/>
                <a:gd name="connsiteX1" fmla="*/ 169614 w 408867"/>
                <a:gd name="connsiteY1" fmla="*/ 653795 h 2158745"/>
                <a:gd name="connsiteX2" fmla="*/ 12880 w 408867"/>
                <a:gd name="connsiteY2" fmla="*/ 1463420 h 2158745"/>
                <a:gd name="connsiteX3" fmla="*/ 215523 w 408867"/>
                <a:gd name="connsiteY3" fmla="*/ 2158745 h 2158745"/>
                <a:gd name="connsiteX4" fmla="*/ 384400 w 408867"/>
                <a:gd name="connsiteY4" fmla="*/ 2138024 h 2158745"/>
                <a:gd name="connsiteX5" fmla="*/ 196473 w 408867"/>
                <a:gd name="connsiteY5" fmla="*/ 1425320 h 2158745"/>
                <a:gd name="connsiteX6" fmla="*/ 338490 w 408867"/>
                <a:gd name="connsiteY6" fmla="*/ 660747 h 2158745"/>
                <a:gd name="connsiteX7" fmla="*/ 310773 w 408867"/>
                <a:gd name="connsiteY7" fmla="*/ 6095 h 2158745"/>
                <a:gd name="connsiteX8" fmla="*/ 136662 w 408867"/>
                <a:gd name="connsiteY8" fmla="*/ 0 h 2158745"/>
                <a:gd name="connsiteX0" fmla="*/ 136662 w 408867"/>
                <a:gd name="connsiteY0" fmla="*/ 0 h 2158745"/>
                <a:gd name="connsiteX1" fmla="*/ 169614 w 408867"/>
                <a:gd name="connsiteY1" fmla="*/ 653795 h 2158745"/>
                <a:gd name="connsiteX2" fmla="*/ 12880 w 408867"/>
                <a:gd name="connsiteY2" fmla="*/ 1463420 h 2158745"/>
                <a:gd name="connsiteX3" fmla="*/ 215523 w 408867"/>
                <a:gd name="connsiteY3" fmla="*/ 2158745 h 2158745"/>
                <a:gd name="connsiteX4" fmla="*/ 384400 w 408867"/>
                <a:gd name="connsiteY4" fmla="*/ 2138024 h 2158745"/>
                <a:gd name="connsiteX5" fmla="*/ 192139 w 408867"/>
                <a:gd name="connsiteY5" fmla="*/ 1442655 h 2158745"/>
                <a:gd name="connsiteX6" fmla="*/ 338490 w 408867"/>
                <a:gd name="connsiteY6" fmla="*/ 660747 h 2158745"/>
                <a:gd name="connsiteX7" fmla="*/ 310773 w 408867"/>
                <a:gd name="connsiteY7" fmla="*/ 6095 h 2158745"/>
                <a:gd name="connsiteX8" fmla="*/ 136662 w 408867"/>
                <a:gd name="connsiteY8" fmla="*/ 0 h 2158745"/>
                <a:gd name="connsiteX0" fmla="*/ 136662 w 408867"/>
                <a:gd name="connsiteY0" fmla="*/ 0 h 2158745"/>
                <a:gd name="connsiteX1" fmla="*/ 169614 w 408867"/>
                <a:gd name="connsiteY1" fmla="*/ 653795 h 2158745"/>
                <a:gd name="connsiteX2" fmla="*/ 12880 w 408867"/>
                <a:gd name="connsiteY2" fmla="*/ 1463420 h 2158745"/>
                <a:gd name="connsiteX3" fmla="*/ 215523 w 408867"/>
                <a:gd name="connsiteY3" fmla="*/ 2158745 h 2158745"/>
                <a:gd name="connsiteX4" fmla="*/ 384400 w 408867"/>
                <a:gd name="connsiteY4" fmla="*/ 2138024 h 2158745"/>
                <a:gd name="connsiteX5" fmla="*/ 183472 w 408867"/>
                <a:gd name="connsiteY5" fmla="*/ 1464323 h 2158745"/>
                <a:gd name="connsiteX6" fmla="*/ 338490 w 408867"/>
                <a:gd name="connsiteY6" fmla="*/ 660747 h 2158745"/>
                <a:gd name="connsiteX7" fmla="*/ 310773 w 408867"/>
                <a:gd name="connsiteY7" fmla="*/ 6095 h 2158745"/>
                <a:gd name="connsiteX8" fmla="*/ 136662 w 408867"/>
                <a:gd name="connsiteY8" fmla="*/ 0 h 2158745"/>
                <a:gd name="connsiteX0" fmla="*/ 136662 w 408867"/>
                <a:gd name="connsiteY0" fmla="*/ 0 h 2158745"/>
                <a:gd name="connsiteX1" fmla="*/ 169614 w 408867"/>
                <a:gd name="connsiteY1" fmla="*/ 653795 h 2158745"/>
                <a:gd name="connsiteX2" fmla="*/ 12880 w 408867"/>
                <a:gd name="connsiteY2" fmla="*/ 1463420 h 2158745"/>
                <a:gd name="connsiteX3" fmla="*/ 215523 w 408867"/>
                <a:gd name="connsiteY3" fmla="*/ 2158745 h 2158745"/>
                <a:gd name="connsiteX4" fmla="*/ 384400 w 408867"/>
                <a:gd name="connsiteY4" fmla="*/ 2138024 h 2158745"/>
                <a:gd name="connsiteX5" fmla="*/ 183472 w 408867"/>
                <a:gd name="connsiteY5" fmla="*/ 1464323 h 2158745"/>
                <a:gd name="connsiteX6" fmla="*/ 338490 w 408867"/>
                <a:gd name="connsiteY6" fmla="*/ 660747 h 2158745"/>
                <a:gd name="connsiteX7" fmla="*/ 310773 w 408867"/>
                <a:gd name="connsiteY7" fmla="*/ 6095 h 2158745"/>
                <a:gd name="connsiteX8" fmla="*/ 136662 w 408867"/>
                <a:gd name="connsiteY8" fmla="*/ 0 h 2158745"/>
                <a:gd name="connsiteX0" fmla="*/ 136662 w 388246"/>
                <a:gd name="connsiteY0" fmla="*/ 0 h 2158745"/>
                <a:gd name="connsiteX1" fmla="*/ 169614 w 388246"/>
                <a:gd name="connsiteY1" fmla="*/ 653795 h 2158745"/>
                <a:gd name="connsiteX2" fmla="*/ 12880 w 388246"/>
                <a:gd name="connsiteY2" fmla="*/ 1463420 h 2158745"/>
                <a:gd name="connsiteX3" fmla="*/ 215523 w 388246"/>
                <a:gd name="connsiteY3" fmla="*/ 2158745 h 2158745"/>
                <a:gd name="connsiteX4" fmla="*/ 384400 w 388246"/>
                <a:gd name="connsiteY4" fmla="*/ 2138024 h 2158745"/>
                <a:gd name="connsiteX5" fmla="*/ 183472 w 388246"/>
                <a:gd name="connsiteY5" fmla="*/ 1464323 h 2158745"/>
                <a:gd name="connsiteX6" fmla="*/ 338490 w 388246"/>
                <a:gd name="connsiteY6" fmla="*/ 660747 h 2158745"/>
                <a:gd name="connsiteX7" fmla="*/ 266867 w 388246"/>
                <a:gd name="connsiteY7" fmla="*/ 6095 h 2158745"/>
                <a:gd name="connsiteX8" fmla="*/ 136662 w 388246"/>
                <a:gd name="connsiteY8" fmla="*/ 0 h 2158745"/>
                <a:gd name="connsiteX0" fmla="*/ 136662 w 384400"/>
                <a:gd name="connsiteY0" fmla="*/ 0 h 2158745"/>
                <a:gd name="connsiteX1" fmla="*/ 169614 w 384400"/>
                <a:gd name="connsiteY1" fmla="*/ 653795 h 2158745"/>
                <a:gd name="connsiteX2" fmla="*/ 12880 w 384400"/>
                <a:gd name="connsiteY2" fmla="*/ 1463420 h 2158745"/>
                <a:gd name="connsiteX3" fmla="*/ 215523 w 384400"/>
                <a:gd name="connsiteY3" fmla="*/ 2158745 h 2158745"/>
                <a:gd name="connsiteX4" fmla="*/ 384400 w 384400"/>
                <a:gd name="connsiteY4" fmla="*/ 2138024 h 2158745"/>
                <a:gd name="connsiteX5" fmla="*/ 183472 w 384400"/>
                <a:gd name="connsiteY5" fmla="*/ 1464323 h 2158745"/>
                <a:gd name="connsiteX6" fmla="*/ 309219 w 384400"/>
                <a:gd name="connsiteY6" fmla="*/ 631477 h 2158745"/>
                <a:gd name="connsiteX7" fmla="*/ 266867 w 384400"/>
                <a:gd name="connsiteY7" fmla="*/ 6095 h 2158745"/>
                <a:gd name="connsiteX8" fmla="*/ 136662 w 384400"/>
                <a:gd name="connsiteY8" fmla="*/ 0 h 2158745"/>
                <a:gd name="connsiteX0" fmla="*/ 136662 w 384400"/>
                <a:gd name="connsiteY0" fmla="*/ 0 h 2158745"/>
                <a:gd name="connsiteX1" fmla="*/ 169614 w 384400"/>
                <a:gd name="connsiteY1" fmla="*/ 653795 h 2158745"/>
                <a:gd name="connsiteX2" fmla="*/ 12880 w 384400"/>
                <a:gd name="connsiteY2" fmla="*/ 1463420 h 2158745"/>
                <a:gd name="connsiteX3" fmla="*/ 215523 w 384400"/>
                <a:gd name="connsiteY3" fmla="*/ 2158745 h 2158745"/>
                <a:gd name="connsiteX4" fmla="*/ 384400 w 384400"/>
                <a:gd name="connsiteY4" fmla="*/ 2138024 h 2158745"/>
                <a:gd name="connsiteX5" fmla="*/ 139567 w 384400"/>
                <a:gd name="connsiteY5" fmla="*/ 1464322 h 2158745"/>
                <a:gd name="connsiteX6" fmla="*/ 309219 w 384400"/>
                <a:gd name="connsiteY6" fmla="*/ 631477 h 2158745"/>
                <a:gd name="connsiteX7" fmla="*/ 266867 w 384400"/>
                <a:gd name="connsiteY7" fmla="*/ 6095 h 2158745"/>
                <a:gd name="connsiteX8" fmla="*/ 136662 w 384400"/>
                <a:gd name="connsiteY8" fmla="*/ 0 h 2158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4400" h="2158745">
                  <a:moveTo>
                    <a:pt x="136662" y="0"/>
                  </a:moveTo>
                  <a:cubicBezTo>
                    <a:pt x="357106" y="423057"/>
                    <a:pt x="226524" y="447420"/>
                    <a:pt x="169614" y="653795"/>
                  </a:cubicBezTo>
                  <a:cubicBezTo>
                    <a:pt x="62476" y="928004"/>
                    <a:pt x="-35995" y="1228214"/>
                    <a:pt x="12880" y="1463420"/>
                  </a:cubicBezTo>
                  <a:cubicBezTo>
                    <a:pt x="90539" y="1695195"/>
                    <a:pt x="124862" y="1909635"/>
                    <a:pt x="215523" y="2158745"/>
                  </a:cubicBezTo>
                  <a:lnTo>
                    <a:pt x="384400" y="2138024"/>
                  </a:lnTo>
                  <a:cubicBezTo>
                    <a:pt x="291422" y="1891788"/>
                    <a:pt x="202209" y="1701890"/>
                    <a:pt x="139567" y="1464322"/>
                  </a:cubicBezTo>
                  <a:cubicBezTo>
                    <a:pt x="80011" y="1200797"/>
                    <a:pt x="191096" y="899335"/>
                    <a:pt x="309219" y="631477"/>
                  </a:cubicBezTo>
                  <a:cubicBezTo>
                    <a:pt x="380273" y="429608"/>
                    <a:pt x="419680" y="335791"/>
                    <a:pt x="266867" y="6095"/>
                  </a:cubicBezTo>
                  <a:cubicBezTo>
                    <a:pt x="208830" y="4063"/>
                    <a:pt x="194699" y="2032"/>
                    <a:pt x="1366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84" name="그룹 183">
              <a:extLst>
                <a:ext uri="{FF2B5EF4-FFF2-40B4-BE49-F238E27FC236}">
                  <a16:creationId xmlns="" xmlns:a16="http://schemas.microsoft.com/office/drawing/2014/main" id="{4BB31BB7-80A0-4DD5-AD71-0C53F9D74C7F}"/>
                </a:ext>
              </a:extLst>
            </p:cNvPr>
            <p:cNvGrpSpPr/>
            <p:nvPr/>
          </p:nvGrpSpPr>
          <p:grpSpPr>
            <a:xfrm>
              <a:off x="9498806" y="3311273"/>
              <a:ext cx="1998856" cy="1963514"/>
              <a:chOff x="9498806" y="3311273"/>
              <a:chExt cx="1998856" cy="1963514"/>
            </a:xfrm>
          </p:grpSpPr>
          <p:grpSp>
            <p:nvGrpSpPr>
              <p:cNvPr id="185" name="Group 2">
                <a:extLst>
                  <a:ext uri="{FF2B5EF4-FFF2-40B4-BE49-F238E27FC236}">
                    <a16:creationId xmlns="" xmlns:a16="http://schemas.microsoft.com/office/drawing/2014/main" id="{F93A6D9D-6243-42B1-87AF-C33A4F507D8B}"/>
                  </a:ext>
                </a:extLst>
              </p:cNvPr>
              <p:cNvGrpSpPr/>
              <p:nvPr/>
            </p:nvGrpSpPr>
            <p:grpSpPr>
              <a:xfrm rot="15300000">
                <a:off x="9647135" y="4453947"/>
                <a:ext cx="672511" cy="969170"/>
                <a:chOff x="967240" y="3289369"/>
                <a:chExt cx="1100200" cy="1585520"/>
              </a:xfrm>
            </p:grpSpPr>
            <p:sp>
              <p:nvSpPr>
                <p:cNvPr id="195" name="Freeform 3">
                  <a:extLst>
                    <a:ext uri="{FF2B5EF4-FFF2-40B4-BE49-F238E27FC236}">
                      <a16:creationId xmlns="" xmlns:a16="http://schemas.microsoft.com/office/drawing/2014/main" id="{D5CD62C9-3037-4490-A90A-9B3337AFDB64}"/>
                    </a:ext>
                  </a:extLst>
                </p:cNvPr>
                <p:cNvSpPr/>
                <p:nvPr/>
              </p:nvSpPr>
              <p:spPr>
                <a:xfrm>
                  <a:off x="967240" y="3289369"/>
                  <a:ext cx="552481" cy="1585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81" h="1585520">
                      <a:moveTo>
                        <a:pt x="550099" y="0"/>
                      </a:moveTo>
                      <a:lnTo>
                        <a:pt x="550454" y="236086"/>
                      </a:lnTo>
                      <a:lnTo>
                        <a:pt x="488816" y="193543"/>
                      </a:lnTo>
                      <a:lnTo>
                        <a:pt x="550466" y="244157"/>
                      </a:lnTo>
                      <a:lnTo>
                        <a:pt x="550735" y="423083"/>
                      </a:lnTo>
                      <a:lnTo>
                        <a:pt x="440807" y="347209"/>
                      </a:lnTo>
                      <a:lnTo>
                        <a:pt x="550756" y="437477"/>
                      </a:lnTo>
                      <a:lnTo>
                        <a:pt x="551026" y="616991"/>
                      </a:lnTo>
                      <a:lnTo>
                        <a:pt x="372197" y="491984"/>
                      </a:lnTo>
                      <a:lnTo>
                        <a:pt x="551056" y="637056"/>
                      </a:lnTo>
                      <a:lnTo>
                        <a:pt x="551331" y="819782"/>
                      </a:lnTo>
                      <a:lnTo>
                        <a:pt x="270832" y="619203"/>
                      </a:lnTo>
                      <a:lnTo>
                        <a:pt x="551364" y="841805"/>
                      </a:lnTo>
                      <a:lnTo>
                        <a:pt x="551613" y="1007603"/>
                      </a:lnTo>
                      <a:lnTo>
                        <a:pt x="184579" y="741931"/>
                      </a:lnTo>
                      <a:lnTo>
                        <a:pt x="551646" y="1029766"/>
                      </a:lnTo>
                      <a:lnTo>
                        <a:pt x="551910" y="1205103"/>
                      </a:lnTo>
                      <a:lnTo>
                        <a:pt x="119129" y="889458"/>
                      </a:lnTo>
                      <a:lnTo>
                        <a:pt x="551942" y="1226335"/>
                      </a:lnTo>
                      <a:lnTo>
                        <a:pt x="552201" y="1398749"/>
                      </a:lnTo>
                      <a:lnTo>
                        <a:pt x="184579" y="1132651"/>
                      </a:lnTo>
                      <a:lnTo>
                        <a:pt x="552234" y="1420947"/>
                      </a:lnTo>
                      <a:lnTo>
                        <a:pt x="552481" y="1585328"/>
                      </a:lnTo>
                      <a:cubicBezTo>
                        <a:pt x="331520" y="1590267"/>
                        <a:pt x="189138" y="1499959"/>
                        <a:pt x="103908" y="1357263"/>
                      </a:cubicBezTo>
                      <a:cubicBezTo>
                        <a:pt x="-144138" y="933499"/>
                        <a:pt x="70524" y="593019"/>
                        <a:pt x="55009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196" name="Freeform 4">
                  <a:extLst>
                    <a:ext uri="{FF2B5EF4-FFF2-40B4-BE49-F238E27FC236}">
                      <a16:creationId xmlns="" xmlns:a16="http://schemas.microsoft.com/office/drawing/2014/main" id="{EE86851B-20E7-4952-AEE1-1DF101A12FCD}"/>
                    </a:ext>
                  </a:extLst>
                </p:cNvPr>
                <p:cNvSpPr/>
                <p:nvPr/>
              </p:nvSpPr>
              <p:spPr>
                <a:xfrm flipH="1">
                  <a:off x="1514959" y="3289369"/>
                  <a:ext cx="552481" cy="1585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81" h="1585520">
                      <a:moveTo>
                        <a:pt x="550099" y="0"/>
                      </a:moveTo>
                      <a:lnTo>
                        <a:pt x="550454" y="236086"/>
                      </a:lnTo>
                      <a:lnTo>
                        <a:pt x="488816" y="193543"/>
                      </a:lnTo>
                      <a:lnTo>
                        <a:pt x="550466" y="244157"/>
                      </a:lnTo>
                      <a:lnTo>
                        <a:pt x="550735" y="423083"/>
                      </a:lnTo>
                      <a:lnTo>
                        <a:pt x="440807" y="347209"/>
                      </a:lnTo>
                      <a:lnTo>
                        <a:pt x="550756" y="437477"/>
                      </a:lnTo>
                      <a:lnTo>
                        <a:pt x="551026" y="616991"/>
                      </a:lnTo>
                      <a:lnTo>
                        <a:pt x="372197" y="491984"/>
                      </a:lnTo>
                      <a:lnTo>
                        <a:pt x="551056" y="637056"/>
                      </a:lnTo>
                      <a:lnTo>
                        <a:pt x="551331" y="819782"/>
                      </a:lnTo>
                      <a:lnTo>
                        <a:pt x="270832" y="619203"/>
                      </a:lnTo>
                      <a:lnTo>
                        <a:pt x="551364" y="841805"/>
                      </a:lnTo>
                      <a:lnTo>
                        <a:pt x="551613" y="1007603"/>
                      </a:lnTo>
                      <a:lnTo>
                        <a:pt x="184579" y="741931"/>
                      </a:lnTo>
                      <a:lnTo>
                        <a:pt x="551646" y="1029766"/>
                      </a:lnTo>
                      <a:lnTo>
                        <a:pt x="551910" y="1205103"/>
                      </a:lnTo>
                      <a:lnTo>
                        <a:pt x="119129" y="889458"/>
                      </a:lnTo>
                      <a:lnTo>
                        <a:pt x="551942" y="1226335"/>
                      </a:lnTo>
                      <a:lnTo>
                        <a:pt x="552201" y="1398749"/>
                      </a:lnTo>
                      <a:lnTo>
                        <a:pt x="184579" y="1132651"/>
                      </a:lnTo>
                      <a:lnTo>
                        <a:pt x="552234" y="1420947"/>
                      </a:lnTo>
                      <a:lnTo>
                        <a:pt x="552481" y="1585328"/>
                      </a:lnTo>
                      <a:cubicBezTo>
                        <a:pt x="331520" y="1590267"/>
                        <a:pt x="189138" y="1499959"/>
                        <a:pt x="103908" y="1357263"/>
                      </a:cubicBezTo>
                      <a:cubicBezTo>
                        <a:pt x="-144138" y="933499"/>
                        <a:pt x="70524" y="593019"/>
                        <a:pt x="550099" y="0"/>
                      </a:cubicBezTo>
                      <a:close/>
                    </a:path>
                  </a:pathLst>
                </a:custGeom>
                <a:solidFill>
                  <a:schemeClr val="accent4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186" name="Freeform 13">
                <a:extLst>
                  <a:ext uri="{FF2B5EF4-FFF2-40B4-BE49-F238E27FC236}">
                    <a16:creationId xmlns="" xmlns:a16="http://schemas.microsoft.com/office/drawing/2014/main" id="{BE543EA7-728B-4AE7-860A-E9FA5D9BED1A}"/>
                  </a:ext>
                </a:extLst>
              </p:cNvPr>
              <p:cNvSpPr/>
              <p:nvPr/>
            </p:nvSpPr>
            <p:spPr>
              <a:xfrm rot="4407011">
                <a:off x="10918637" y="3366457"/>
                <a:ext cx="290163" cy="817189"/>
              </a:xfrm>
              <a:custGeom>
                <a:avLst/>
                <a:gdLst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52201 w 552481"/>
                  <a:gd name="connsiteY19" fmla="*/ 1398749 h 1585520"/>
                  <a:gd name="connsiteX20" fmla="*/ 184579 w 552481"/>
                  <a:gd name="connsiteY20" fmla="*/ 1132651 h 1585520"/>
                  <a:gd name="connsiteX21" fmla="*/ 552234 w 552481"/>
                  <a:gd name="connsiteY21" fmla="*/ 1420947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52201 w 552481"/>
                  <a:gd name="connsiteY19" fmla="*/ 1398749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28440 w 552481"/>
                  <a:gd name="connsiteY4" fmla="*/ 395095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32877 w 552481"/>
                  <a:gd name="connsiteY3" fmla="*/ 241409 h 1585520"/>
                  <a:gd name="connsiteX4" fmla="*/ 528440 w 552481"/>
                  <a:gd name="connsiteY4" fmla="*/ 395095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534221 w 580141"/>
                  <a:gd name="connsiteY14" fmla="*/ 1044490 h 1640259"/>
                  <a:gd name="connsiteX15" fmla="*/ 184579 w 580141"/>
                  <a:gd name="connsiteY15" fmla="*/ 796670 h 1640259"/>
                  <a:gd name="connsiteX16" fmla="*/ 521700 w 580141"/>
                  <a:gd name="connsiteY16" fmla="*/ 1063971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521700 w 580141"/>
                  <a:gd name="connsiteY16" fmla="*/ 1063971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7405 w 580141"/>
                  <a:gd name="connsiteY20" fmla="*/ 1402284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69294 w 580141"/>
                  <a:gd name="connsiteY14" fmla="*/ 1003356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11048 w 580141"/>
                  <a:gd name="connsiteY5" fmla="*/ 431982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69294 w 580141"/>
                  <a:gd name="connsiteY14" fmla="*/ 1003356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2162"/>
                  <a:gd name="connsiteY0" fmla="*/ 54028 h 1639548"/>
                  <a:gd name="connsiteX1" fmla="*/ 536842 w 582162"/>
                  <a:gd name="connsiteY1" fmla="*/ 262190 h 1639548"/>
                  <a:gd name="connsiteX2" fmla="*/ 488816 w 582162"/>
                  <a:gd name="connsiteY2" fmla="*/ 247571 h 1639548"/>
                  <a:gd name="connsiteX3" fmla="*/ 532877 w 582162"/>
                  <a:gd name="connsiteY3" fmla="*/ 295437 h 1639548"/>
                  <a:gd name="connsiteX4" fmla="*/ 511048 w 582162"/>
                  <a:gd name="connsiteY4" fmla="*/ 431271 h 1639548"/>
                  <a:gd name="connsiteX5" fmla="*/ 440807 w 582162"/>
                  <a:gd name="connsiteY5" fmla="*/ 401237 h 1639548"/>
                  <a:gd name="connsiteX6" fmla="*/ 518260 w 582162"/>
                  <a:gd name="connsiteY6" fmla="*/ 473456 h 1639548"/>
                  <a:gd name="connsiteX7" fmla="*/ 498587 w 582162"/>
                  <a:gd name="connsiteY7" fmla="*/ 637602 h 1639548"/>
                  <a:gd name="connsiteX8" fmla="*/ 372197 w 582162"/>
                  <a:gd name="connsiteY8" fmla="*/ 546012 h 1639548"/>
                  <a:gd name="connsiteX9" fmla="*/ 498617 w 582162"/>
                  <a:gd name="connsiteY9" fmla="*/ 657667 h 1639548"/>
                  <a:gd name="connsiteX10" fmla="*/ 484050 w 582162"/>
                  <a:gd name="connsiteY10" fmla="*/ 820057 h 1639548"/>
                  <a:gd name="connsiteX11" fmla="*/ 270832 w 582162"/>
                  <a:gd name="connsiteY11" fmla="*/ 673231 h 1639548"/>
                  <a:gd name="connsiteX12" fmla="*/ 478917 w 582162"/>
                  <a:gd name="connsiteY12" fmla="*/ 852083 h 1639548"/>
                  <a:gd name="connsiteX13" fmla="*/ 469294 w 582162"/>
                  <a:gd name="connsiteY13" fmla="*/ 1002645 h 1639548"/>
                  <a:gd name="connsiteX14" fmla="*/ 184579 w 582162"/>
                  <a:gd name="connsiteY14" fmla="*/ 795959 h 1639548"/>
                  <a:gd name="connsiteX15" fmla="*/ 466579 w 582162"/>
                  <a:gd name="connsiteY15" fmla="*/ 1042397 h 1639548"/>
                  <a:gd name="connsiteX16" fmla="*/ 459783 w 582162"/>
                  <a:gd name="connsiteY16" fmla="*/ 1179874 h 1639548"/>
                  <a:gd name="connsiteX17" fmla="*/ 119129 w 582162"/>
                  <a:gd name="connsiteY17" fmla="*/ 943486 h 1639548"/>
                  <a:gd name="connsiteX18" fmla="*/ 467006 w 582162"/>
                  <a:gd name="connsiteY18" fmla="*/ 1228896 h 1639548"/>
                  <a:gd name="connsiteX19" fmla="*/ 480083 w 582162"/>
                  <a:gd name="connsiteY19" fmla="*/ 1383852 h 1639548"/>
                  <a:gd name="connsiteX20" fmla="*/ 184579 w 582162"/>
                  <a:gd name="connsiteY20" fmla="*/ 1186679 h 1639548"/>
                  <a:gd name="connsiteX21" fmla="*/ 480050 w 582162"/>
                  <a:gd name="connsiteY21" fmla="*/ 1411085 h 1639548"/>
                  <a:gd name="connsiteX22" fmla="*/ 552481 w 582162"/>
                  <a:gd name="connsiteY22" fmla="*/ 1639356 h 1639548"/>
                  <a:gd name="connsiteX23" fmla="*/ 103908 w 582162"/>
                  <a:gd name="connsiteY23" fmla="*/ 1411291 h 1639548"/>
                  <a:gd name="connsiteX24" fmla="*/ 550099 w 582162"/>
                  <a:gd name="connsiteY24" fmla="*/ 54028 h 1639548"/>
                  <a:gd name="connsiteX0" fmla="*/ 550099 w 582162"/>
                  <a:gd name="connsiteY0" fmla="*/ 54028 h 1639548"/>
                  <a:gd name="connsiteX1" fmla="*/ 536842 w 582162"/>
                  <a:gd name="connsiteY1" fmla="*/ 262190 h 1639548"/>
                  <a:gd name="connsiteX2" fmla="*/ 488816 w 582162"/>
                  <a:gd name="connsiteY2" fmla="*/ 247571 h 1639548"/>
                  <a:gd name="connsiteX3" fmla="*/ 532877 w 582162"/>
                  <a:gd name="connsiteY3" fmla="*/ 295437 h 1639548"/>
                  <a:gd name="connsiteX4" fmla="*/ 526021 w 582162"/>
                  <a:gd name="connsiteY4" fmla="*/ 441538 h 1639548"/>
                  <a:gd name="connsiteX5" fmla="*/ 440807 w 582162"/>
                  <a:gd name="connsiteY5" fmla="*/ 401237 h 1639548"/>
                  <a:gd name="connsiteX6" fmla="*/ 518260 w 582162"/>
                  <a:gd name="connsiteY6" fmla="*/ 473456 h 1639548"/>
                  <a:gd name="connsiteX7" fmla="*/ 498587 w 582162"/>
                  <a:gd name="connsiteY7" fmla="*/ 637602 h 1639548"/>
                  <a:gd name="connsiteX8" fmla="*/ 372197 w 582162"/>
                  <a:gd name="connsiteY8" fmla="*/ 546012 h 1639548"/>
                  <a:gd name="connsiteX9" fmla="*/ 498617 w 582162"/>
                  <a:gd name="connsiteY9" fmla="*/ 657667 h 1639548"/>
                  <a:gd name="connsiteX10" fmla="*/ 484050 w 582162"/>
                  <a:gd name="connsiteY10" fmla="*/ 820057 h 1639548"/>
                  <a:gd name="connsiteX11" fmla="*/ 270832 w 582162"/>
                  <a:gd name="connsiteY11" fmla="*/ 673231 h 1639548"/>
                  <a:gd name="connsiteX12" fmla="*/ 478917 w 582162"/>
                  <a:gd name="connsiteY12" fmla="*/ 852083 h 1639548"/>
                  <a:gd name="connsiteX13" fmla="*/ 469294 w 582162"/>
                  <a:gd name="connsiteY13" fmla="*/ 1002645 h 1639548"/>
                  <a:gd name="connsiteX14" fmla="*/ 184579 w 582162"/>
                  <a:gd name="connsiteY14" fmla="*/ 795959 h 1639548"/>
                  <a:gd name="connsiteX15" fmla="*/ 466579 w 582162"/>
                  <a:gd name="connsiteY15" fmla="*/ 1042397 h 1639548"/>
                  <a:gd name="connsiteX16" fmla="*/ 459783 w 582162"/>
                  <a:gd name="connsiteY16" fmla="*/ 1179874 h 1639548"/>
                  <a:gd name="connsiteX17" fmla="*/ 119129 w 582162"/>
                  <a:gd name="connsiteY17" fmla="*/ 943486 h 1639548"/>
                  <a:gd name="connsiteX18" fmla="*/ 467006 w 582162"/>
                  <a:gd name="connsiteY18" fmla="*/ 1228896 h 1639548"/>
                  <a:gd name="connsiteX19" fmla="*/ 480083 w 582162"/>
                  <a:gd name="connsiteY19" fmla="*/ 1383852 h 1639548"/>
                  <a:gd name="connsiteX20" fmla="*/ 184579 w 582162"/>
                  <a:gd name="connsiteY20" fmla="*/ 1186679 h 1639548"/>
                  <a:gd name="connsiteX21" fmla="*/ 480050 w 582162"/>
                  <a:gd name="connsiteY21" fmla="*/ 1411085 h 1639548"/>
                  <a:gd name="connsiteX22" fmla="*/ 552481 w 582162"/>
                  <a:gd name="connsiteY22" fmla="*/ 1639356 h 1639548"/>
                  <a:gd name="connsiteX23" fmla="*/ 103908 w 582162"/>
                  <a:gd name="connsiteY23" fmla="*/ 1411291 h 1639548"/>
                  <a:gd name="connsiteX24" fmla="*/ 550099 w 582162"/>
                  <a:gd name="connsiteY24" fmla="*/ 54028 h 1639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582162" h="1639548">
                    <a:moveTo>
                      <a:pt x="550099" y="54028"/>
                    </a:moveTo>
                    <a:cubicBezTo>
                      <a:pt x="624739" y="-134938"/>
                      <a:pt x="547056" y="229933"/>
                      <a:pt x="536842" y="262190"/>
                    </a:cubicBezTo>
                    <a:cubicBezTo>
                      <a:pt x="526628" y="294447"/>
                      <a:pt x="489477" y="242030"/>
                      <a:pt x="488816" y="247571"/>
                    </a:cubicBezTo>
                    <a:lnTo>
                      <a:pt x="532877" y="295437"/>
                    </a:lnTo>
                    <a:cubicBezTo>
                      <a:pt x="532967" y="355079"/>
                      <a:pt x="525931" y="381896"/>
                      <a:pt x="526021" y="441538"/>
                    </a:cubicBezTo>
                    <a:lnTo>
                      <a:pt x="440807" y="401237"/>
                    </a:lnTo>
                    <a:lnTo>
                      <a:pt x="518260" y="473456"/>
                    </a:lnTo>
                    <a:lnTo>
                      <a:pt x="498587" y="637602"/>
                    </a:lnTo>
                    <a:lnTo>
                      <a:pt x="372197" y="546012"/>
                    </a:lnTo>
                    <a:lnTo>
                      <a:pt x="498617" y="657667"/>
                    </a:lnTo>
                    <a:cubicBezTo>
                      <a:pt x="498709" y="718576"/>
                      <a:pt x="483958" y="759148"/>
                      <a:pt x="484050" y="820057"/>
                    </a:cubicBezTo>
                    <a:lnTo>
                      <a:pt x="270832" y="673231"/>
                    </a:lnTo>
                    <a:lnTo>
                      <a:pt x="478917" y="852083"/>
                    </a:lnTo>
                    <a:lnTo>
                      <a:pt x="469294" y="1002645"/>
                    </a:lnTo>
                    <a:lnTo>
                      <a:pt x="184579" y="795959"/>
                    </a:lnTo>
                    <a:lnTo>
                      <a:pt x="466579" y="1042397"/>
                    </a:lnTo>
                    <a:lnTo>
                      <a:pt x="459783" y="1179874"/>
                    </a:lnTo>
                    <a:lnTo>
                      <a:pt x="119129" y="943486"/>
                    </a:lnTo>
                    <a:lnTo>
                      <a:pt x="467006" y="1228896"/>
                    </a:lnTo>
                    <a:cubicBezTo>
                      <a:pt x="467092" y="1286367"/>
                      <a:pt x="479997" y="1326381"/>
                      <a:pt x="480083" y="1383852"/>
                    </a:cubicBezTo>
                    <a:lnTo>
                      <a:pt x="184579" y="1186679"/>
                    </a:lnTo>
                    <a:lnTo>
                      <a:pt x="480050" y="1411085"/>
                    </a:lnTo>
                    <a:cubicBezTo>
                      <a:pt x="480132" y="1465879"/>
                      <a:pt x="497607" y="1538525"/>
                      <a:pt x="552481" y="1639356"/>
                    </a:cubicBezTo>
                    <a:cubicBezTo>
                      <a:pt x="331520" y="1644295"/>
                      <a:pt x="189138" y="1553987"/>
                      <a:pt x="103908" y="1411291"/>
                    </a:cubicBezTo>
                    <a:cubicBezTo>
                      <a:pt x="-144138" y="987527"/>
                      <a:pt x="70524" y="647047"/>
                      <a:pt x="550099" y="54028"/>
                    </a:cubicBez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87" name="Group 15">
                <a:extLst>
                  <a:ext uri="{FF2B5EF4-FFF2-40B4-BE49-F238E27FC236}">
                    <a16:creationId xmlns="" xmlns:a16="http://schemas.microsoft.com/office/drawing/2014/main" id="{83DA6BF8-1287-4CFC-9FFC-FA0E7017DCDE}"/>
                  </a:ext>
                </a:extLst>
              </p:cNvPr>
              <p:cNvGrpSpPr/>
              <p:nvPr/>
            </p:nvGrpSpPr>
            <p:grpSpPr>
              <a:xfrm rot="5400000">
                <a:off x="10675128" y="4128426"/>
                <a:ext cx="577045" cy="831590"/>
                <a:chOff x="967240" y="3289369"/>
                <a:chExt cx="1100200" cy="1585520"/>
              </a:xfrm>
            </p:grpSpPr>
            <p:sp>
              <p:nvSpPr>
                <p:cNvPr id="193" name="Freeform 16">
                  <a:extLst>
                    <a:ext uri="{FF2B5EF4-FFF2-40B4-BE49-F238E27FC236}">
                      <a16:creationId xmlns="" xmlns:a16="http://schemas.microsoft.com/office/drawing/2014/main" id="{F37219EE-35FB-4C7F-81DC-0760B9CFB1B1}"/>
                    </a:ext>
                  </a:extLst>
                </p:cNvPr>
                <p:cNvSpPr/>
                <p:nvPr/>
              </p:nvSpPr>
              <p:spPr>
                <a:xfrm>
                  <a:off x="967240" y="3289369"/>
                  <a:ext cx="552481" cy="1585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81" h="1585520">
                      <a:moveTo>
                        <a:pt x="550099" y="0"/>
                      </a:moveTo>
                      <a:lnTo>
                        <a:pt x="550454" y="236086"/>
                      </a:lnTo>
                      <a:lnTo>
                        <a:pt x="488816" y="193543"/>
                      </a:lnTo>
                      <a:lnTo>
                        <a:pt x="550466" y="244157"/>
                      </a:lnTo>
                      <a:lnTo>
                        <a:pt x="550735" y="423083"/>
                      </a:lnTo>
                      <a:lnTo>
                        <a:pt x="440807" y="347209"/>
                      </a:lnTo>
                      <a:lnTo>
                        <a:pt x="550756" y="437477"/>
                      </a:lnTo>
                      <a:lnTo>
                        <a:pt x="551026" y="616991"/>
                      </a:lnTo>
                      <a:lnTo>
                        <a:pt x="372197" y="491984"/>
                      </a:lnTo>
                      <a:lnTo>
                        <a:pt x="551056" y="637056"/>
                      </a:lnTo>
                      <a:lnTo>
                        <a:pt x="551331" y="819782"/>
                      </a:lnTo>
                      <a:lnTo>
                        <a:pt x="270832" y="619203"/>
                      </a:lnTo>
                      <a:lnTo>
                        <a:pt x="551364" y="841805"/>
                      </a:lnTo>
                      <a:lnTo>
                        <a:pt x="551613" y="1007603"/>
                      </a:lnTo>
                      <a:lnTo>
                        <a:pt x="184579" y="741931"/>
                      </a:lnTo>
                      <a:lnTo>
                        <a:pt x="551646" y="1029766"/>
                      </a:lnTo>
                      <a:lnTo>
                        <a:pt x="551910" y="1205103"/>
                      </a:lnTo>
                      <a:lnTo>
                        <a:pt x="119129" y="889458"/>
                      </a:lnTo>
                      <a:lnTo>
                        <a:pt x="551942" y="1226335"/>
                      </a:lnTo>
                      <a:lnTo>
                        <a:pt x="552201" y="1398749"/>
                      </a:lnTo>
                      <a:lnTo>
                        <a:pt x="184579" y="1132651"/>
                      </a:lnTo>
                      <a:lnTo>
                        <a:pt x="552234" y="1420947"/>
                      </a:lnTo>
                      <a:lnTo>
                        <a:pt x="552481" y="1585328"/>
                      </a:lnTo>
                      <a:cubicBezTo>
                        <a:pt x="331520" y="1590267"/>
                        <a:pt x="189138" y="1499959"/>
                        <a:pt x="103908" y="1357263"/>
                      </a:cubicBezTo>
                      <a:cubicBezTo>
                        <a:pt x="-144138" y="933499"/>
                        <a:pt x="70524" y="593019"/>
                        <a:pt x="55009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194" name="Freeform 17">
                  <a:extLst>
                    <a:ext uri="{FF2B5EF4-FFF2-40B4-BE49-F238E27FC236}">
                      <a16:creationId xmlns="" xmlns:a16="http://schemas.microsoft.com/office/drawing/2014/main" id="{EA43FB83-B7F7-4997-B9DC-852D96EE8483}"/>
                    </a:ext>
                  </a:extLst>
                </p:cNvPr>
                <p:cNvSpPr/>
                <p:nvPr/>
              </p:nvSpPr>
              <p:spPr>
                <a:xfrm flipH="1">
                  <a:off x="1514959" y="3289369"/>
                  <a:ext cx="552481" cy="1585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81" h="1585520">
                      <a:moveTo>
                        <a:pt x="550099" y="0"/>
                      </a:moveTo>
                      <a:lnTo>
                        <a:pt x="550454" y="236086"/>
                      </a:lnTo>
                      <a:lnTo>
                        <a:pt x="488816" y="193543"/>
                      </a:lnTo>
                      <a:lnTo>
                        <a:pt x="550466" y="244157"/>
                      </a:lnTo>
                      <a:lnTo>
                        <a:pt x="550735" y="423083"/>
                      </a:lnTo>
                      <a:lnTo>
                        <a:pt x="440807" y="347209"/>
                      </a:lnTo>
                      <a:lnTo>
                        <a:pt x="550756" y="437477"/>
                      </a:lnTo>
                      <a:lnTo>
                        <a:pt x="551026" y="616991"/>
                      </a:lnTo>
                      <a:lnTo>
                        <a:pt x="372197" y="491984"/>
                      </a:lnTo>
                      <a:lnTo>
                        <a:pt x="551056" y="637056"/>
                      </a:lnTo>
                      <a:lnTo>
                        <a:pt x="551331" y="819782"/>
                      </a:lnTo>
                      <a:lnTo>
                        <a:pt x="270832" y="619203"/>
                      </a:lnTo>
                      <a:lnTo>
                        <a:pt x="551364" y="841805"/>
                      </a:lnTo>
                      <a:lnTo>
                        <a:pt x="551613" y="1007603"/>
                      </a:lnTo>
                      <a:lnTo>
                        <a:pt x="184579" y="741931"/>
                      </a:lnTo>
                      <a:lnTo>
                        <a:pt x="551646" y="1029766"/>
                      </a:lnTo>
                      <a:lnTo>
                        <a:pt x="551910" y="1205103"/>
                      </a:lnTo>
                      <a:lnTo>
                        <a:pt x="119129" y="889458"/>
                      </a:lnTo>
                      <a:lnTo>
                        <a:pt x="551942" y="1226335"/>
                      </a:lnTo>
                      <a:lnTo>
                        <a:pt x="552201" y="1398749"/>
                      </a:lnTo>
                      <a:lnTo>
                        <a:pt x="184579" y="1132651"/>
                      </a:lnTo>
                      <a:lnTo>
                        <a:pt x="552234" y="1420947"/>
                      </a:lnTo>
                      <a:lnTo>
                        <a:pt x="552481" y="1585328"/>
                      </a:lnTo>
                      <a:cubicBezTo>
                        <a:pt x="331520" y="1590267"/>
                        <a:pt x="189138" y="1499959"/>
                        <a:pt x="103908" y="1357263"/>
                      </a:cubicBezTo>
                      <a:cubicBezTo>
                        <a:pt x="-144138" y="933499"/>
                        <a:pt x="70524" y="593019"/>
                        <a:pt x="550099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188" name="Freeform 19">
                <a:extLst>
                  <a:ext uri="{FF2B5EF4-FFF2-40B4-BE49-F238E27FC236}">
                    <a16:creationId xmlns="" xmlns:a16="http://schemas.microsoft.com/office/drawing/2014/main" id="{D5A5778A-C472-4AA0-99F5-16A98714357B}"/>
                  </a:ext>
                </a:extLst>
              </p:cNvPr>
              <p:cNvSpPr/>
              <p:nvPr/>
            </p:nvSpPr>
            <p:spPr>
              <a:xfrm rot="3762166">
                <a:off x="10883440" y="4518509"/>
                <a:ext cx="321894" cy="906551"/>
              </a:xfrm>
              <a:custGeom>
                <a:avLst/>
                <a:gdLst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52201 w 552481"/>
                  <a:gd name="connsiteY19" fmla="*/ 1398749 h 1585520"/>
                  <a:gd name="connsiteX20" fmla="*/ 184579 w 552481"/>
                  <a:gd name="connsiteY20" fmla="*/ 1132651 h 1585520"/>
                  <a:gd name="connsiteX21" fmla="*/ 552234 w 552481"/>
                  <a:gd name="connsiteY21" fmla="*/ 1420947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52201 w 552481"/>
                  <a:gd name="connsiteY19" fmla="*/ 1398749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28440 w 552481"/>
                  <a:gd name="connsiteY4" fmla="*/ 395095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32877 w 552481"/>
                  <a:gd name="connsiteY3" fmla="*/ 241409 h 1585520"/>
                  <a:gd name="connsiteX4" fmla="*/ 528440 w 552481"/>
                  <a:gd name="connsiteY4" fmla="*/ 395095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534221 w 580141"/>
                  <a:gd name="connsiteY14" fmla="*/ 1044490 h 1640259"/>
                  <a:gd name="connsiteX15" fmla="*/ 184579 w 580141"/>
                  <a:gd name="connsiteY15" fmla="*/ 796670 h 1640259"/>
                  <a:gd name="connsiteX16" fmla="*/ 521700 w 580141"/>
                  <a:gd name="connsiteY16" fmla="*/ 1063971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521700 w 580141"/>
                  <a:gd name="connsiteY16" fmla="*/ 1063971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7405 w 580141"/>
                  <a:gd name="connsiteY20" fmla="*/ 1402284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69294 w 580141"/>
                  <a:gd name="connsiteY14" fmla="*/ 1003356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11048 w 580141"/>
                  <a:gd name="connsiteY5" fmla="*/ 431982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69294 w 580141"/>
                  <a:gd name="connsiteY14" fmla="*/ 1003356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2162"/>
                  <a:gd name="connsiteY0" fmla="*/ 54028 h 1639548"/>
                  <a:gd name="connsiteX1" fmla="*/ 536842 w 582162"/>
                  <a:gd name="connsiteY1" fmla="*/ 262190 h 1639548"/>
                  <a:gd name="connsiteX2" fmla="*/ 488816 w 582162"/>
                  <a:gd name="connsiteY2" fmla="*/ 247571 h 1639548"/>
                  <a:gd name="connsiteX3" fmla="*/ 532877 w 582162"/>
                  <a:gd name="connsiteY3" fmla="*/ 295437 h 1639548"/>
                  <a:gd name="connsiteX4" fmla="*/ 511048 w 582162"/>
                  <a:gd name="connsiteY4" fmla="*/ 431271 h 1639548"/>
                  <a:gd name="connsiteX5" fmla="*/ 440807 w 582162"/>
                  <a:gd name="connsiteY5" fmla="*/ 401237 h 1639548"/>
                  <a:gd name="connsiteX6" fmla="*/ 518260 w 582162"/>
                  <a:gd name="connsiteY6" fmla="*/ 473456 h 1639548"/>
                  <a:gd name="connsiteX7" fmla="*/ 498587 w 582162"/>
                  <a:gd name="connsiteY7" fmla="*/ 637602 h 1639548"/>
                  <a:gd name="connsiteX8" fmla="*/ 372197 w 582162"/>
                  <a:gd name="connsiteY8" fmla="*/ 546012 h 1639548"/>
                  <a:gd name="connsiteX9" fmla="*/ 498617 w 582162"/>
                  <a:gd name="connsiteY9" fmla="*/ 657667 h 1639548"/>
                  <a:gd name="connsiteX10" fmla="*/ 484050 w 582162"/>
                  <a:gd name="connsiteY10" fmla="*/ 820057 h 1639548"/>
                  <a:gd name="connsiteX11" fmla="*/ 270832 w 582162"/>
                  <a:gd name="connsiteY11" fmla="*/ 673231 h 1639548"/>
                  <a:gd name="connsiteX12" fmla="*/ 478917 w 582162"/>
                  <a:gd name="connsiteY12" fmla="*/ 852083 h 1639548"/>
                  <a:gd name="connsiteX13" fmla="*/ 469294 w 582162"/>
                  <a:gd name="connsiteY13" fmla="*/ 1002645 h 1639548"/>
                  <a:gd name="connsiteX14" fmla="*/ 184579 w 582162"/>
                  <a:gd name="connsiteY14" fmla="*/ 795959 h 1639548"/>
                  <a:gd name="connsiteX15" fmla="*/ 466579 w 582162"/>
                  <a:gd name="connsiteY15" fmla="*/ 1042397 h 1639548"/>
                  <a:gd name="connsiteX16" fmla="*/ 459783 w 582162"/>
                  <a:gd name="connsiteY16" fmla="*/ 1179874 h 1639548"/>
                  <a:gd name="connsiteX17" fmla="*/ 119129 w 582162"/>
                  <a:gd name="connsiteY17" fmla="*/ 943486 h 1639548"/>
                  <a:gd name="connsiteX18" fmla="*/ 467006 w 582162"/>
                  <a:gd name="connsiteY18" fmla="*/ 1228896 h 1639548"/>
                  <a:gd name="connsiteX19" fmla="*/ 480083 w 582162"/>
                  <a:gd name="connsiteY19" fmla="*/ 1383852 h 1639548"/>
                  <a:gd name="connsiteX20" fmla="*/ 184579 w 582162"/>
                  <a:gd name="connsiteY20" fmla="*/ 1186679 h 1639548"/>
                  <a:gd name="connsiteX21" fmla="*/ 480050 w 582162"/>
                  <a:gd name="connsiteY21" fmla="*/ 1411085 h 1639548"/>
                  <a:gd name="connsiteX22" fmla="*/ 552481 w 582162"/>
                  <a:gd name="connsiteY22" fmla="*/ 1639356 h 1639548"/>
                  <a:gd name="connsiteX23" fmla="*/ 103908 w 582162"/>
                  <a:gd name="connsiteY23" fmla="*/ 1411291 h 1639548"/>
                  <a:gd name="connsiteX24" fmla="*/ 550099 w 582162"/>
                  <a:gd name="connsiteY24" fmla="*/ 54028 h 1639548"/>
                  <a:gd name="connsiteX0" fmla="*/ 550099 w 582162"/>
                  <a:gd name="connsiteY0" fmla="*/ 54028 h 1639548"/>
                  <a:gd name="connsiteX1" fmla="*/ 536842 w 582162"/>
                  <a:gd name="connsiteY1" fmla="*/ 262190 h 1639548"/>
                  <a:gd name="connsiteX2" fmla="*/ 488816 w 582162"/>
                  <a:gd name="connsiteY2" fmla="*/ 247571 h 1639548"/>
                  <a:gd name="connsiteX3" fmla="*/ 532877 w 582162"/>
                  <a:gd name="connsiteY3" fmla="*/ 295437 h 1639548"/>
                  <a:gd name="connsiteX4" fmla="*/ 526021 w 582162"/>
                  <a:gd name="connsiteY4" fmla="*/ 441538 h 1639548"/>
                  <a:gd name="connsiteX5" fmla="*/ 440807 w 582162"/>
                  <a:gd name="connsiteY5" fmla="*/ 401237 h 1639548"/>
                  <a:gd name="connsiteX6" fmla="*/ 518260 w 582162"/>
                  <a:gd name="connsiteY6" fmla="*/ 473456 h 1639548"/>
                  <a:gd name="connsiteX7" fmla="*/ 498587 w 582162"/>
                  <a:gd name="connsiteY7" fmla="*/ 637602 h 1639548"/>
                  <a:gd name="connsiteX8" fmla="*/ 372197 w 582162"/>
                  <a:gd name="connsiteY8" fmla="*/ 546012 h 1639548"/>
                  <a:gd name="connsiteX9" fmla="*/ 498617 w 582162"/>
                  <a:gd name="connsiteY9" fmla="*/ 657667 h 1639548"/>
                  <a:gd name="connsiteX10" fmla="*/ 484050 w 582162"/>
                  <a:gd name="connsiteY10" fmla="*/ 820057 h 1639548"/>
                  <a:gd name="connsiteX11" fmla="*/ 270832 w 582162"/>
                  <a:gd name="connsiteY11" fmla="*/ 673231 h 1639548"/>
                  <a:gd name="connsiteX12" fmla="*/ 478917 w 582162"/>
                  <a:gd name="connsiteY12" fmla="*/ 852083 h 1639548"/>
                  <a:gd name="connsiteX13" fmla="*/ 469294 w 582162"/>
                  <a:gd name="connsiteY13" fmla="*/ 1002645 h 1639548"/>
                  <a:gd name="connsiteX14" fmla="*/ 184579 w 582162"/>
                  <a:gd name="connsiteY14" fmla="*/ 795959 h 1639548"/>
                  <a:gd name="connsiteX15" fmla="*/ 466579 w 582162"/>
                  <a:gd name="connsiteY15" fmla="*/ 1042397 h 1639548"/>
                  <a:gd name="connsiteX16" fmla="*/ 459783 w 582162"/>
                  <a:gd name="connsiteY16" fmla="*/ 1179874 h 1639548"/>
                  <a:gd name="connsiteX17" fmla="*/ 119129 w 582162"/>
                  <a:gd name="connsiteY17" fmla="*/ 943486 h 1639548"/>
                  <a:gd name="connsiteX18" fmla="*/ 467006 w 582162"/>
                  <a:gd name="connsiteY18" fmla="*/ 1228896 h 1639548"/>
                  <a:gd name="connsiteX19" fmla="*/ 480083 w 582162"/>
                  <a:gd name="connsiteY19" fmla="*/ 1383852 h 1639548"/>
                  <a:gd name="connsiteX20" fmla="*/ 184579 w 582162"/>
                  <a:gd name="connsiteY20" fmla="*/ 1186679 h 1639548"/>
                  <a:gd name="connsiteX21" fmla="*/ 480050 w 582162"/>
                  <a:gd name="connsiteY21" fmla="*/ 1411085 h 1639548"/>
                  <a:gd name="connsiteX22" fmla="*/ 552481 w 582162"/>
                  <a:gd name="connsiteY22" fmla="*/ 1639356 h 1639548"/>
                  <a:gd name="connsiteX23" fmla="*/ 103908 w 582162"/>
                  <a:gd name="connsiteY23" fmla="*/ 1411291 h 1639548"/>
                  <a:gd name="connsiteX24" fmla="*/ 550099 w 582162"/>
                  <a:gd name="connsiteY24" fmla="*/ 54028 h 1639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582162" h="1639548">
                    <a:moveTo>
                      <a:pt x="550099" y="54028"/>
                    </a:moveTo>
                    <a:cubicBezTo>
                      <a:pt x="624739" y="-134938"/>
                      <a:pt x="547056" y="229933"/>
                      <a:pt x="536842" y="262190"/>
                    </a:cubicBezTo>
                    <a:cubicBezTo>
                      <a:pt x="526628" y="294447"/>
                      <a:pt x="489477" y="242030"/>
                      <a:pt x="488816" y="247571"/>
                    </a:cubicBezTo>
                    <a:lnTo>
                      <a:pt x="532877" y="295437"/>
                    </a:lnTo>
                    <a:cubicBezTo>
                      <a:pt x="532967" y="355079"/>
                      <a:pt x="525931" y="381896"/>
                      <a:pt x="526021" y="441538"/>
                    </a:cubicBezTo>
                    <a:lnTo>
                      <a:pt x="440807" y="401237"/>
                    </a:lnTo>
                    <a:lnTo>
                      <a:pt x="518260" y="473456"/>
                    </a:lnTo>
                    <a:lnTo>
                      <a:pt x="498587" y="637602"/>
                    </a:lnTo>
                    <a:lnTo>
                      <a:pt x="372197" y="546012"/>
                    </a:lnTo>
                    <a:lnTo>
                      <a:pt x="498617" y="657667"/>
                    </a:lnTo>
                    <a:cubicBezTo>
                      <a:pt x="498709" y="718576"/>
                      <a:pt x="483958" y="759148"/>
                      <a:pt x="484050" y="820057"/>
                    </a:cubicBezTo>
                    <a:lnTo>
                      <a:pt x="270832" y="673231"/>
                    </a:lnTo>
                    <a:lnTo>
                      <a:pt x="478917" y="852083"/>
                    </a:lnTo>
                    <a:lnTo>
                      <a:pt x="469294" y="1002645"/>
                    </a:lnTo>
                    <a:lnTo>
                      <a:pt x="184579" y="795959"/>
                    </a:lnTo>
                    <a:lnTo>
                      <a:pt x="466579" y="1042397"/>
                    </a:lnTo>
                    <a:lnTo>
                      <a:pt x="459783" y="1179874"/>
                    </a:lnTo>
                    <a:lnTo>
                      <a:pt x="119129" y="943486"/>
                    </a:lnTo>
                    <a:lnTo>
                      <a:pt x="467006" y="1228896"/>
                    </a:lnTo>
                    <a:cubicBezTo>
                      <a:pt x="467092" y="1286367"/>
                      <a:pt x="479997" y="1326381"/>
                      <a:pt x="480083" y="1383852"/>
                    </a:cubicBezTo>
                    <a:lnTo>
                      <a:pt x="184579" y="1186679"/>
                    </a:lnTo>
                    <a:lnTo>
                      <a:pt x="480050" y="1411085"/>
                    </a:lnTo>
                    <a:cubicBezTo>
                      <a:pt x="480132" y="1465879"/>
                      <a:pt x="497607" y="1538525"/>
                      <a:pt x="552481" y="1639356"/>
                    </a:cubicBezTo>
                    <a:cubicBezTo>
                      <a:pt x="331520" y="1644295"/>
                      <a:pt x="189138" y="1553987"/>
                      <a:pt x="103908" y="1411291"/>
                    </a:cubicBezTo>
                    <a:cubicBezTo>
                      <a:pt x="-144138" y="987527"/>
                      <a:pt x="70524" y="647047"/>
                      <a:pt x="550099" y="54028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89" name="Freeform 20">
                <a:extLst>
                  <a:ext uri="{FF2B5EF4-FFF2-40B4-BE49-F238E27FC236}">
                    <a16:creationId xmlns="" xmlns:a16="http://schemas.microsoft.com/office/drawing/2014/main" id="{63779427-E878-49FF-8CE1-3642B598B96E}"/>
                  </a:ext>
                </a:extLst>
              </p:cNvPr>
              <p:cNvSpPr/>
              <p:nvPr/>
            </p:nvSpPr>
            <p:spPr>
              <a:xfrm rot="6040617" flipV="1">
                <a:off x="9893194" y="3712846"/>
                <a:ext cx="344847" cy="971195"/>
              </a:xfrm>
              <a:custGeom>
                <a:avLst/>
                <a:gdLst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52201 w 552481"/>
                  <a:gd name="connsiteY19" fmla="*/ 1398749 h 1585520"/>
                  <a:gd name="connsiteX20" fmla="*/ 184579 w 552481"/>
                  <a:gd name="connsiteY20" fmla="*/ 1132651 h 1585520"/>
                  <a:gd name="connsiteX21" fmla="*/ 552234 w 552481"/>
                  <a:gd name="connsiteY21" fmla="*/ 1420947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52201 w 552481"/>
                  <a:gd name="connsiteY19" fmla="*/ 1398749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28440 w 552481"/>
                  <a:gd name="connsiteY4" fmla="*/ 395095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32877 w 552481"/>
                  <a:gd name="connsiteY3" fmla="*/ 241409 h 1585520"/>
                  <a:gd name="connsiteX4" fmla="*/ 528440 w 552481"/>
                  <a:gd name="connsiteY4" fmla="*/ 395095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534221 w 580141"/>
                  <a:gd name="connsiteY14" fmla="*/ 1044490 h 1640259"/>
                  <a:gd name="connsiteX15" fmla="*/ 184579 w 580141"/>
                  <a:gd name="connsiteY15" fmla="*/ 796670 h 1640259"/>
                  <a:gd name="connsiteX16" fmla="*/ 521700 w 580141"/>
                  <a:gd name="connsiteY16" fmla="*/ 1063971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521700 w 580141"/>
                  <a:gd name="connsiteY16" fmla="*/ 1063971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7405 w 580141"/>
                  <a:gd name="connsiteY20" fmla="*/ 1402284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69294 w 580141"/>
                  <a:gd name="connsiteY14" fmla="*/ 1003356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11048 w 580141"/>
                  <a:gd name="connsiteY5" fmla="*/ 431982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69294 w 580141"/>
                  <a:gd name="connsiteY14" fmla="*/ 1003356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2162"/>
                  <a:gd name="connsiteY0" fmla="*/ 54028 h 1639548"/>
                  <a:gd name="connsiteX1" fmla="*/ 536842 w 582162"/>
                  <a:gd name="connsiteY1" fmla="*/ 262190 h 1639548"/>
                  <a:gd name="connsiteX2" fmla="*/ 488816 w 582162"/>
                  <a:gd name="connsiteY2" fmla="*/ 247571 h 1639548"/>
                  <a:gd name="connsiteX3" fmla="*/ 532877 w 582162"/>
                  <a:gd name="connsiteY3" fmla="*/ 295437 h 1639548"/>
                  <a:gd name="connsiteX4" fmla="*/ 511048 w 582162"/>
                  <a:gd name="connsiteY4" fmla="*/ 431271 h 1639548"/>
                  <a:gd name="connsiteX5" fmla="*/ 440807 w 582162"/>
                  <a:gd name="connsiteY5" fmla="*/ 401237 h 1639548"/>
                  <a:gd name="connsiteX6" fmla="*/ 518260 w 582162"/>
                  <a:gd name="connsiteY6" fmla="*/ 473456 h 1639548"/>
                  <a:gd name="connsiteX7" fmla="*/ 498587 w 582162"/>
                  <a:gd name="connsiteY7" fmla="*/ 637602 h 1639548"/>
                  <a:gd name="connsiteX8" fmla="*/ 372197 w 582162"/>
                  <a:gd name="connsiteY8" fmla="*/ 546012 h 1639548"/>
                  <a:gd name="connsiteX9" fmla="*/ 498617 w 582162"/>
                  <a:gd name="connsiteY9" fmla="*/ 657667 h 1639548"/>
                  <a:gd name="connsiteX10" fmla="*/ 484050 w 582162"/>
                  <a:gd name="connsiteY10" fmla="*/ 820057 h 1639548"/>
                  <a:gd name="connsiteX11" fmla="*/ 270832 w 582162"/>
                  <a:gd name="connsiteY11" fmla="*/ 673231 h 1639548"/>
                  <a:gd name="connsiteX12" fmla="*/ 478917 w 582162"/>
                  <a:gd name="connsiteY12" fmla="*/ 852083 h 1639548"/>
                  <a:gd name="connsiteX13" fmla="*/ 469294 w 582162"/>
                  <a:gd name="connsiteY13" fmla="*/ 1002645 h 1639548"/>
                  <a:gd name="connsiteX14" fmla="*/ 184579 w 582162"/>
                  <a:gd name="connsiteY14" fmla="*/ 795959 h 1639548"/>
                  <a:gd name="connsiteX15" fmla="*/ 466579 w 582162"/>
                  <a:gd name="connsiteY15" fmla="*/ 1042397 h 1639548"/>
                  <a:gd name="connsiteX16" fmla="*/ 459783 w 582162"/>
                  <a:gd name="connsiteY16" fmla="*/ 1179874 h 1639548"/>
                  <a:gd name="connsiteX17" fmla="*/ 119129 w 582162"/>
                  <a:gd name="connsiteY17" fmla="*/ 943486 h 1639548"/>
                  <a:gd name="connsiteX18" fmla="*/ 467006 w 582162"/>
                  <a:gd name="connsiteY18" fmla="*/ 1228896 h 1639548"/>
                  <a:gd name="connsiteX19" fmla="*/ 480083 w 582162"/>
                  <a:gd name="connsiteY19" fmla="*/ 1383852 h 1639548"/>
                  <a:gd name="connsiteX20" fmla="*/ 184579 w 582162"/>
                  <a:gd name="connsiteY20" fmla="*/ 1186679 h 1639548"/>
                  <a:gd name="connsiteX21" fmla="*/ 480050 w 582162"/>
                  <a:gd name="connsiteY21" fmla="*/ 1411085 h 1639548"/>
                  <a:gd name="connsiteX22" fmla="*/ 552481 w 582162"/>
                  <a:gd name="connsiteY22" fmla="*/ 1639356 h 1639548"/>
                  <a:gd name="connsiteX23" fmla="*/ 103908 w 582162"/>
                  <a:gd name="connsiteY23" fmla="*/ 1411291 h 1639548"/>
                  <a:gd name="connsiteX24" fmla="*/ 550099 w 582162"/>
                  <a:gd name="connsiteY24" fmla="*/ 54028 h 1639548"/>
                  <a:gd name="connsiteX0" fmla="*/ 550099 w 582162"/>
                  <a:gd name="connsiteY0" fmla="*/ 54028 h 1639548"/>
                  <a:gd name="connsiteX1" fmla="*/ 536842 w 582162"/>
                  <a:gd name="connsiteY1" fmla="*/ 262190 h 1639548"/>
                  <a:gd name="connsiteX2" fmla="*/ 488816 w 582162"/>
                  <a:gd name="connsiteY2" fmla="*/ 247571 h 1639548"/>
                  <a:gd name="connsiteX3" fmla="*/ 532877 w 582162"/>
                  <a:gd name="connsiteY3" fmla="*/ 295437 h 1639548"/>
                  <a:gd name="connsiteX4" fmla="*/ 526021 w 582162"/>
                  <a:gd name="connsiteY4" fmla="*/ 441538 h 1639548"/>
                  <a:gd name="connsiteX5" fmla="*/ 440807 w 582162"/>
                  <a:gd name="connsiteY5" fmla="*/ 401237 h 1639548"/>
                  <a:gd name="connsiteX6" fmla="*/ 518260 w 582162"/>
                  <a:gd name="connsiteY6" fmla="*/ 473456 h 1639548"/>
                  <a:gd name="connsiteX7" fmla="*/ 498587 w 582162"/>
                  <a:gd name="connsiteY7" fmla="*/ 637602 h 1639548"/>
                  <a:gd name="connsiteX8" fmla="*/ 372197 w 582162"/>
                  <a:gd name="connsiteY8" fmla="*/ 546012 h 1639548"/>
                  <a:gd name="connsiteX9" fmla="*/ 498617 w 582162"/>
                  <a:gd name="connsiteY9" fmla="*/ 657667 h 1639548"/>
                  <a:gd name="connsiteX10" fmla="*/ 484050 w 582162"/>
                  <a:gd name="connsiteY10" fmla="*/ 820057 h 1639548"/>
                  <a:gd name="connsiteX11" fmla="*/ 270832 w 582162"/>
                  <a:gd name="connsiteY11" fmla="*/ 673231 h 1639548"/>
                  <a:gd name="connsiteX12" fmla="*/ 478917 w 582162"/>
                  <a:gd name="connsiteY12" fmla="*/ 852083 h 1639548"/>
                  <a:gd name="connsiteX13" fmla="*/ 469294 w 582162"/>
                  <a:gd name="connsiteY13" fmla="*/ 1002645 h 1639548"/>
                  <a:gd name="connsiteX14" fmla="*/ 184579 w 582162"/>
                  <a:gd name="connsiteY14" fmla="*/ 795959 h 1639548"/>
                  <a:gd name="connsiteX15" fmla="*/ 466579 w 582162"/>
                  <a:gd name="connsiteY15" fmla="*/ 1042397 h 1639548"/>
                  <a:gd name="connsiteX16" fmla="*/ 459783 w 582162"/>
                  <a:gd name="connsiteY16" fmla="*/ 1179874 h 1639548"/>
                  <a:gd name="connsiteX17" fmla="*/ 119129 w 582162"/>
                  <a:gd name="connsiteY17" fmla="*/ 943486 h 1639548"/>
                  <a:gd name="connsiteX18" fmla="*/ 467006 w 582162"/>
                  <a:gd name="connsiteY18" fmla="*/ 1228896 h 1639548"/>
                  <a:gd name="connsiteX19" fmla="*/ 480083 w 582162"/>
                  <a:gd name="connsiteY19" fmla="*/ 1383852 h 1639548"/>
                  <a:gd name="connsiteX20" fmla="*/ 184579 w 582162"/>
                  <a:gd name="connsiteY20" fmla="*/ 1186679 h 1639548"/>
                  <a:gd name="connsiteX21" fmla="*/ 480050 w 582162"/>
                  <a:gd name="connsiteY21" fmla="*/ 1411085 h 1639548"/>
                  <a:gd name="connsiteX22" fmla="*/ 552481 w 582162"/>
                  <a:gd name="connsiteY22" fmla="*/ 1639356 h 1639548"/>
                  <a:gd name="connsiteX23" fmla="*/ 103908 w 582162"/>
                  <a:gd name="connsiteY23" fmla="*/ 1411291 h 1639548"/>
                  <a:gd name="connsiteX24" fmla="*/ 550099 w 582162"/>
                  <a:gd name="connsiteY24" fmla="*/ 54028 h 1639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582162" h="1639548">
                    <a:moveTo>
                      <a:pt x="550099" y="54028"/>
                    </a:moveTo>
                    <a:cubicBezTo>
                      <a:pt x="624739" y="-134938"/>
                      <a:pt x="547056" y="229933"/>
                      <a:pt x="536842" y="262190"/>
                    </a:cubicBezTo>
                    <a:cubicBezTo>
                      <a:pt x="526628" y="294447"/>
                      <a:pt x="489477" y="242030"/>
                      <a:pt x="488816" y="247571"/>
                    </a:cubicBezTo>
                    <a:lnTo>
                      <a:pt x="532877" y="295437"/>
                    </a:lnTo>
                    <a:cubicBezTo>
                      <a:pt x="532967" y="355079"/>
                      <a:pt x="525931" y="381896"/>
                      <a:pt x="526021" y="441538"/>
                    </a:cubicBezTo>
                    <a:lnTo>
                      <a:pt x="440807" y="401237"/>
                    </a:lnTo>
                    <a:lnTo>
                      <a:pt x="518260" y="473456"/>
                    </a:lnTo>
                    <a:lnTo>
                      <a:pt x="498587" y="637602"/>
                    </a:lnTo>
                    <a:lnTo>
                      <a:pt x="372197" y="546012"/>
                    </a:lnTo>
                    <a:lnTo>
                      <a:pt x="498617" y="657667"/>
                    </a:lnTo>
                    <a:cubicBezTo>
                      <a:pt x="498709" y="718576"/>
                      <a:pt x="483958" y="759148"/>
                      <a:pt x="484050" y="820057"/>
                    </a:cubicBezTo>
                    <a:lnTo>
                      <a:pt x="270832" y="673231"/>
                    </a:lnTo>
                    <a:lnTo>
                      <a:pt x="478917" y="852083"/>
                    </a:lnTo>
                    <a:lnTo>
                      <a:pt x="469294" y="1002645"/>
                    </a:lnTo>
                    <a:lnTo>
                      <a:pt x="184579" y="795959"/>
                    </a:lnTo>
                    <a:lnTo>
                      <a:pt x="466579" y="1042397"/>
                    </a:lnTo>
                    <a:lnTo>
                      <a:pt x="459783" y="1179874"/>
                    </a:lnTo>
                    <a:lnTo>
                      <a:pt x="119129" y="943486"/>
                    </a:lnTo>
                    <a:lnTo>
                      <a:pt x="467006" y="1228896"/>
                    </a:lnTo>
                    <a:cubicBezTo>
                      <a:pt x="467092" y="1286367"/>
                      <a:pt x="479997" y="1326381"/>
                      <a:pt x="480083" y="1383852"/>
                    </a:cubicBezTo>
                    <a:lnTo>
                      <a:pt x="184579" y="1186679"/>
                    </a:lnTo>
                    <a:lnTo>
                      <a:pt x="480050" y="1411085"/>
                    </a:lnTo>
                    <a:cubicBezTo>
                      <a:pt x="480132" y="1465879"/>
                      <a:pt x="497607" y="1538525"/>
                      <a:pt x="552481" y="1639356"/>
                    </a:cubicBezTo>
                    <a:cubicBezTo>
                      <a:pt x="331520" y="1644295"/>
                      <a:pt x="189138" y="1553987"/>
                      <a:pt x="103908" y="1411291"/>
                    </a:cubicBezTo>
                    <a:cubicBezTo>
                      <a:pt x="-144138" y="987527"/>
                      <a:pt x="70524" y="647047"/>
                      <a:pt x="550099" y="54028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190" name="Group 15">
                <a:extLst>
                  <a:ext uri="{FF2B5EF4-FFF2-40B4-BE49-F238E27FC236}">
                    <a16:creationId xmlns="" xmlns:a16="http://schemas.microsoft.com/office/drawing/2014/main" id="{2D7B4DFF-8278-4833-8CA9-F848E3FA9AD9}"/>
                  </a:ext>
                </a:extLst>
              </p:cNvPr>
              <p:cNvGrpSpPr/>
              <p:nvPr/>
            </p:nvGrpSpPr>
            <p:grpSpPr>
              <a:xfrm rot="18284720">
                <a:off x="10094144" y="3209875"/>
                <a:ext cx="459730" cy="662525"/>
                <a:chOff x="967240" y="3289369"/>
                <a:chExt cx="1100200" cy="1585520"/>
              </a:xfrm>
            </p:grpSpPr>
            <p:sp>
              <p:nvSpPr>
                <p:cNvPr id="191" name="Freeform 16">
                  <a:extLst>
                    <a:ext uri="{FF2B5EF4-FFF2-40B4-BE49-F238E27FC236}">
                      <a16:creationId xmlns="" xmlns:a16="http://schemas.microsoft.com/office/drawing/2014/main" id="{BCBF4E32-F2C2-4F15-9CF8-40018648FC25}"/>
                    </a:ext>
                  </a:extLst>
                </p:cNvPr>
                <p:cNvSpPr/>
                <p:nvPr/>
              </p:nvSpPr>
              <p:spPr>
                <a:xfrm>
                  <a:off x="967240" y="3289369"/>
                  <a:ext cx="552481" cy="1585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81" h="1585520">
                      <a:moveTo>
                        <a:pt x="550099" y="0"/>
                      </a:moveTo>
                      <a:lnTo>
                        <a:pt x="550454" y="236086"/>
                      </a:lnTo>
                      <a:lnTo>
                        <a:pt x="488816" y="193543"/>
                      </a:lnTo>
                      <a:lnTo>
                        <a:pt x="550466" y="244157"/>
                      </a:lnTo>
                      <a:lnTo>
                        <a:pt x="550735" y="423083"/>
                      </a:lnTo>
                      <a:lnTo>
                        <a:pt x="440807" y="347209"/>
                      </a:lnTo>
                      <a:lnTo>
                        <a:pt x="550756" y="437477"/>
                      </a:lnTo>
                      <a:lnTo>
                        <a:pt x="551026" y="616991"/>
                      </a:lnTo>
                      <a:lnTo>
                        <a:pt x="372197" y="491984"/>
                      </a:lnTo>
                      <a:lnTo>
                        <a:pt x="551056" y="637056"/>
                      </a:lnTo>
                      <a:lnTo>
                        <a:pt x="551331" y="819782"/>
                      </a:lnTo>
                      <a:lnTo>
                        <a:pt x="270832" y="619203"/>
                      </a:lnTo>
                      <a:lnTo>
                        <a:pt x="551364" y="841805"/>
                      </a:lnTo>
                      <a:lnTo>
                        <a:pt x="551613" y="1007603"/>
                      </a:lnTo>
                      <a:lnTo>
                        <a:pt x="184579" y="741931"/>
                      </a:lnTo>
                      <a:lnTo>
                        <a:pt x="551646" y="1029766"/>
                      </a:lnTo>
                      <a:lnTo>
                        <a:pt x="551910" y="1205103"/>
                      </a:lnTo>
                      <a:lnTo>
                        <a:pt x="119129" y="889458"/>
                      </a:lnTo>
                      <a:lnTo>
                        <a:pt x="551942" y="1226335"/>
                      </a:lnTo>
                      <a:lnTo>
                        <a:pt x="552201" y="1398749"/>
                      </a:lnTo>
                      <a:lnTo>
                        <a:pt x="184579" y="1132651"/>
                      </a:lnTo>
                      <a:lnTo>
                        <a:pt x="552234" y="1420947"/>
                      </a:lnTo>
                      <a:lnTo>
                        <a:pt x="552481" y="1585328"/>
                      </a:lnTo>
                      <a:cubicBezTo>
                        <a:pt x="331520" y="1590267"/>
                        <a:pt x="189138" y="1499959"/>
                        <a:pt x="103908" y="1357263"/>
                      </a:cubicBezTo>
                      <a:cubicBezTo>
                        <a:pt x="-144138" y="933499"/>
                        <a:pt x="70524" y="593019"/>
                        <a:pt x="55009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192" name="Freeform 17">
                  <a:extLst>
                    <a:ext uri="{FF2B5EF4-FFF2-40B4-BE49-F238E27FC236}">
                      <a16:creationId xmlns="" xmlns:a16="http://schemas.microsoft.com/office/drawing/2014/main" id="{DAF50A37-5F21-43A8-80F3-971375FBAA9D}"/>
                    </a:ext>
                  </a:extLst>
                </p:cNvPr>
                <p:cNvSpPr/>
                <p:nvPr/>
              </p:nvSpPr>
              <p:spPr>
                <a:xfrm flipH="1">
                  <a:off x="1514959" y="3289369"/>
                  <a:ext cx="552481" cy="1585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81" h="1585520">
                      <a:moveTo>
                        <a:pt x="550099" y="0"/>
                      </a:moveTo>
                      <a:lnTo>
                        <a:pt x="550454" y="236086"/>
                      </a:lnTo>
                      <a:lnTo>
                        <a:pt x="488816" y="193543"/>
                      </a:lnTo>
                      <a:lnTo>
                        <a:pt x="550466" y="244157"/>
                      </a:lnTo>
                      <a:lnTo>
                        <a:pt x="550735" y="423083"/>
                      </a:lnTo>
                      <a:lnTo>
                        <a:pt x="440807" y="347209"/>
                      </a:lnTo>
                      <a:lnTo>
                        <a:pt x="550756" y="437477"/>
                      </a:lnTo>
                      <a:lnTo>
                        <a:pt x="551026" y="616991"/>
                      </a:lnTo>
                      <a:lnTo>
                        <a:pt x="372197" y="491984"/>
                      </a:lnTo>
                      <a:lnTo>
                        <a:pt x="551056" y="637056"/>
                      </a:lnTo>
                      <a:lnTo>
                        <a:pt x="551331" y="819782"/>
                      </a:lnTo>
                      <a:lnTo>
                        <a:pt x="270832" y="619203"/>
                      </a:lnTo>
                      <a:lnTo>
                        <a:pt x="551364" y="841805"/>
                      </a:lnTo>
                      <a:lnTo>
                        <a:pt x="551613" y="1007603"/>
                      </a:lnTo>
                      <a:lnTo>
                        <a:pt x="184579" y="741931"/>
                      </a:lnTo>
                      <a:lnTo>
                        <a:pt x="551646" y="1029766"/>
                      </a:lnTo>
                      <a:lnTo>
                        <a:pt x="551910" y="1205103"/>
                      </a:lnTo>
                      <a:lnTo>
                        <a:pt x="119129" y="889458"/>
                      </a:lnTo>
                      <a:lnTo>
                        <a:pt x="551942" y="1226335"/>
                      </a:lnTo>
                      <a:lnTo>
                        <a:pt x="552201" y="1398749"/>
                      </a:lnTo>
                      <a:lnTo>
                        <a:pt x="184579" y="1132651"/>
                      </a:lnTo>
                      <a:lnTo>
                        <a:pt x="552234" y="1420947"/>
                      </a:lnTo>
                      <a:lnTo>
                        <a:pt x="552481" y="1585328"/>
                      </a:lnTo>
                      <a:cubicBezTo>
                        <a:pt x="331520" y="1590267"/>
                        <a:pt x="189138" y="1499959"/>
                        <a:pt x="103908" y="1357263"/>
                      </a:cubicBezTo>
                      <a:cubicBezTo>
                        <a:pt x="-144138" y="933499"/>
                        <a:pt x="70524" y="593019"/>
                        <a:pt x="550099" y="0"/>
                      </a:cubicBezTo>
                      <a:close/>
                    </a:path>
                  </a:pathLst>
                </a:custGeom>
                <a:solidFill>
                  <a:schemeClr val="accent4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</p:grpSp>
      </p:grpSp>
      <p:grpSp>
        <p:nvGrpSpPr>
          <p:cNvPr id="197" name="그룹 196">
            <a:extLst>
              <a:ext uri="{FF2B5EF4-FFF2-40B4-BE49-F238E27FC236}">
                <a16:creationId xmlns="" xmlns:a16="http://schemas.microsoft.com/office/drawing/2014/main" id="{B3042E9B-8AD9-4956-8FD5-8A550AD7DE8B}"/>
              </a:ext>
            </a:extLst>
          </p:cNvPr>
          <p:cNvGrpSpPr/>
          <p:nvPr/>
        </p:nvGrpSpPr>
        <p:grpSpPr>
          <a:xfrm rot="2969966" flipH="1">
            <a:off x="2897552" y="3844780"/>
            <a:ext cx="443662" cy="456263"/>
            <a:chOff x="9498806" y="3311273"/>
            <a:chExt cx="1998856" cy="2055624"/>
          </a:xfrm>
        </p:grpSpPr>
        <p:sp>
          <p:nvSpPr>
            <p:cNvPr id="198" name="Freeform 9">
              <a:extLst>
                <a:ext uri="{FF2B5EF4-FFF2-40B4-BE49-F238E27FC236}">
                  <a16:creationId xmlns="" xmlns:a16="http://schemas.microsoft.com/office/drawing/2014/main" id="{64B20D1B-25D2-42D0-BEB8-0FE7102876BB}"/>
                </a:ext>
              </a:extLst>
            </p:cNvPr>
            <p:cNvSpPr/>
            <p:nvPr/>
          </p:nvSpPr>
          <p:spPr>
            <a:xfrm>
              <a:off x="10435912" y="3742328"/>
              <a:ext cx="289282" cy="1624569"/>
            </a:xfrm>
            <a:custGeom>
              <a:avLst/>
              <a:gdLst>
                <a:gd name="connsiteX0" fmla="*/ 171450 w 323850"/>
                <a:gd name="connsiteY0" fmla="*/ 28575 h 2152650"/>
                <a:gd name="connsiteX1" fmla="*/ 152400 w 323850"/>
                <a:gd name="connsiteY1" fmla="*/ 647700 h 2152650"/>
                <a:gd name="connsiteX2" fmla="*/ 0 w 323850"/>
                <a:gd name="connsiteY2" fmla="*/ 1457325 h 2152650"/>
                <a:gd name="connsiteX3" fmla="*/ 180975 w 323850"/>
                <a:gd name="connsiteY3" fmla="*/ 2152650 h 2152650"/>
                <a:gd name="connsiteX4" fmla="*/ 323850 w 323850"/>
                <a:gd name="connsiteY4" fmla="*/ 2066925 h 2152650"/>
                <a:gd name="connsiteX5" fmla="*/ 161925 w 323850"/>
                <a:gd name="connsiteY5" fmla="*/ 1419225 h 2152650"/>
                <a:gd name="connsiteX6" fmla="*/ 295275 w 323850"/>
                <a:gd name="connsiteY6" fmla="*/ 628650 h 2152650"/>
                <a:gd name="connsiteX7" fmla="*/ 285750 w 323850"/>
                <a:gd name="connsiteY7" fmla="*/ 542925 h 2152650"/>
                <a:gd name="connsiteX8" fmla="*/ 276225 w 323850"/>
                <a:gd name="connsiteY8" fmla="*/ 0 h 2152650"/>
                <a:gd name="connsiteX9" fmla="*/ 171450 w 323850"/>
                <a:gd name="connsiteY9" fmla="*/ 28575 h 2152650"/>
                <a:gd name="connsiteX0" fmla="*/ 167117 w 323850"/>
                <a:gd name="connsiteY0" fmla="*/ 2573 h 2152650"/>
                <a:gd name="connsiteX1" fmla="*/ 152400 w 323850"/>
                <a:gd name="connsiteY1" fmla="*/ 647700 h 2152650"/>
                <a:gd name="connsiteX2" fmla="*/ 0 w 323850"/>
                <a:gd name="connsiteY2" fmla="*/ 1457325 h 2152650"/>
                <a:gd name="connsiteX3" fmla="*/ 180975 w 323850"/>
                <a:gd name="connsiteY3" fmla="*/ 2152650 h 2152650"/>
                <a:gd name="connsiteX4" fmla="*/ 323850 w 323850"/>
                <a:gd name="connsiteY4" fmla="*/ 2066925 h 2152650"/>
                <a:gd name="connsiteX5" fmla="*/ 161925 w 323850"/>
                <a:gd name="connsiteY5" fmla="*/ 1419225 h 2152650"/>
                <a:gd name="connsiteX6" fmla="*/ 295275 w 323850"/>
                <a:gd name="connsiteY6" fmla="*/ 628650 h 2152650"/>
                <a:gd name="connsiteX7" fmla="*/ 285750 w 323850"/>
                <a:gd name="connsiteY7" fmla="*/ 542925 h 2152650"/>
                <a:gd name="connsiteX8" fmla="*/ 276225 w 323850"/>
                <a:gd name="connsiteY8" fmla="*/ 0 h 2152650"/>
                <a:gd name="connsiteX9" fmla="*/ 167117 w 323850"/>
                <a:gd name="connsiteY9" fmla="*/ 2573 h 2152650"/>
                <a:gd name="connsiteX0" fmla="*/ 167117 w 323850"/>
                <a:gd name="connsiteY0" fmla="*/ 2573 h 2152650"/>
                <a:gd name="connsiteX1" fmla="*/ 152400 w 323850"/>
                <a:gd name="connsiteY1" fmla="*/ 647700 h 2152650"/>
                <a:gd name="connsiteX2" fmla="*/ 0 w 323850"/>
                <a:gd name="connsiteY2" fmla="*/ 1457325 h 2152650"/>
                <a:gd name="connsiteX3" fmla="*/ 180975 w 323850"/>
                <a:gd name="connsiteY3" fmla="*/ 2152650 h 2152650"/>
                <a:gd name="connsiteX4" fmla="*/ 323850 w 323850"/>
                <a:gd name="connsiteY4" fmla="*/ 2066925 h 2152650"/>
                <a:gd name="connsiteX5" fmla="*/ 161925 w 323850"/>
                <a:gd name="connsiteY5" fmla="*/ 1419225 h 2152650"/>
                <a:gd name="connsiteX6" fmla="*/ 295275 w 323850"/>
                <a:gd name="connsiteY6" fmla="*/ 628650 h 2152650"/>
                <a:gd name="connsiteX7" fmla="*/ 285750 w 323850"/>
                <a:gd name="connsiteY7" fmla="*/ 542925 h 2152650"/>
                <a:gd name="connsiteX8" fmla="*/ 276225 w 323850"/>
                <a:gd name="connsiteY8" fmla="*/ 0 h 2152650"/>
                <a:gd name="connsiteX9" fmla="*/ 167117 w 323850"/>
                <a:gd name="connsiteY9" fmla="*/ 2573 h 2152650"/>
                <a:gd name="connsiteX0" fmla="*/ 167117 w 323850"/>
                <a:gd name="connsiteY0" fmla="*/ 2573 h 2152650"/>
                <a:gd name="connsiteX1" fmla="*/ 152400 w 323850"/>
                <a:gd name="connsiteY1" fmla="*/ 647700 h 2152650"/>
                <a:gd name="connsiteX2" fmla="*/ 0 w 323850"/>
                <a:gd name="connsiteY2" fmla="*/ 1457325 h 2152650"/>
                <a:gd name="connsiteX3" fmla="*/ 180975 w 323850"/>
                <a:gd name="connsiteY3" fmla="*/ 2152650 h 2152650"/>
                <a:gd name="connsiteX4" fmla="*/ 323850 w 323850"/>
                <a:gd name="connsiteY4" fmla="*/ 2066925 h 2152650"/>
                <a:gd name="connsiteX5" fmla="*/ 161925 w 323850"/>
                <a:gd name="connsiteY5" fmla="*/ 1419225 h 2152650"/>
                <a:gd name="connsiteX6" fmla="*/ 295275 w 323850"/>
                <a:gd name="connsiteY6" fmla="*/ 628650 h 2152650"/>
                <a:gd name="connsiteX7" fmla="*/ 285750 w 323850"/>
                <a:gd name="connsiteY7" fmla="*/ 542925 h 2152650"/>
                <a:gd name="connsiteX8" fmla="*/ 276225 w 323850"/>
                <a:gd name="connsiteY8" fmla="*/ 0 h 2152650"/>
                <a:gd name="connsiteX9" fmla="*/ 167117 w 323850"/>
                <a:gd name="connsiteY9" fmla="*/ 2573 h 2152650"/>
                <a:gd name="connsiteX0" fmla="*/ 167117 w 323850"/>
                <a:gd name="connsiteY0" fmla="*/ 2573 h 2152650"/>
                <a:gd name="connsiteX1" fmla="*/ 152400 w 323850"/>
                <a:gd name="connsiteY1" fmla="*/ 647700 h 2152650"/>
                <a:gd name="connsiteX2" fmla="*/ 0 w 323850"/>
                <a:gd name="connsiteY2" fmla="*/ 1457325 h 2152650"/>
                <a:gd name="connsiteX3" fmla="*/ 180975 w 323850"/>
                <a:gd name="connsiteY3" fmla="*/ 2152650 h 2152650"/>
                <a:gd name="connsiteX4" fmla="*/ 323850 w 323850"/>
                <a:gd name="connsiteY4" fmla="*/ 2066925 h 2152650"/>
                <a:gd name="connsiteX5" fmla="*/ 161925 w 323850"/>
                <a:gd name="connsiteY5" fmla="*/ 1419225 h 2152650"/>
                <a:gd name="connsiteX6" fmla="*/ 295275 w 323850"/>
                <a:gd name="connsiteY6" fmla="*/ 628650 h 2152650"/>
                <a:gd name="connsiteX7" fmla="*/ 285750 w 323850"/>
                <a:gd name="connsiteY7" fmla="*/ 542925 h 2152650"/>
                <a:gd name="connsiteX8" fmla="*/ 276225 w 323850"/>
                <a:gd name="connsiteY8" fmla="*/ 0 h 2152650"/>
                <a:gd name="connsiteX9" fmla="*/ 167117 w 323850"/>
                <a:gd name="connsiteY9" fmla="*/ 2573 h 2152650"/>
                <a:gd name="connsiteX0" fmla="*/ 167117 w 323850"/>
                <a:gd name="connsiteY0" fmla="*/ 2573 h 2152650"/>
                <a:gd name="connsiteX1" fmla="*/ 152400 w 323850"/>
                <a:gd name="connsiteY1" fmla="*/ 647700 h 2152650"/>
                <a:gd name="connsiteX2" fmla="*/ 0 w 323850"/>
                <a:gd name="connsiteY2" fmla="*/ 1457325 h 2152650"/>
                <a:gd name="connsiteX3" fmla="*/ 180975 w 323850"/>
                <a:gd name="connsiteY3" fmla="*/ 2152650 h 2152650"/>
                <a:gd name="connsiteX4" fmla="*/ 323850 w 323850"/>
                <a:gd name="connsiteY4" fmla="*/ 2066925 h 2152650"/>
                <a:gd name="connsiteX5" fmla="*/ 161925 w 323850"/>
                <a:gd name="connsiteY5" fmla="*/ 1419225 h 2152650"/>
                <a:gd name="connsiteX6" fmla="*/ 295275 w 323850"/>
                <a:gd name="connsiteY6" fmla="*/ 628650 h 2152650"/>
                <a:gd name="connsiteX7" fmla="*/ 276225 w 323850"/>
                <a:gd name="connsiteY7" fmla="*/ 0 h 2152650"/>
                <a:gd name="connsiteX8" fmla="*/ 167117 w 323850"/>
                <a:gd name="connsiteY8" fmla="*/ 2573 h 2152650"/>
                <a:gd name="connsiteX0" fmla="*/ 167117 w 327783"/>
                <a:gd name="connsiteY0" fmla="*/ 2573 h 2152650"/>
                <a:gd name="connsiteX1" fmla="*/ 152400 w 327783"/>
                <a:gd name="connsiteY1" fmla="*/ 647700 h 2152650"/>
                <a:gd name="connsiteX2" fmla="*/ 0 w 327783"/>
                <a:gd name="connsiteY2" fmla="*/ 1457325 h 2152650"/>
                <a:gd name="connsiteX3" fmla="*/ 180975 w 327783"/>
                <a:gd name="connsiteY3" fmla="*/ 2152650 h 2152650"/>
                <a:gd name="connsiteX4" fmla="*/ 323850 w 327783"/>
                <a:gd name="connsiteY4" fmla="*/ 2066925 h 2152650"/>
                <a:gd name="connsiteX5" fmla="*/ 161925 w 327783"/>
                <a:gd name="connsiteY5" fmla="*/ 1419225 h 2152650"/>
                <a:gd name="connsiteX6" fmla="*/ 295275 w 327783"/>
                <a:gd name="connsiteY6" fmla="*/ 628650 h 2152650"/>
                <a:gd name="connsiteX7" fmla="*/ 276225 w 327783"/>
                <a:gd name="connsiteY7" fmla="*/ 0 h 2152650"/>
                <a:gd name="connsiteX8" fmla="*/ 167117 w 327783"/>
                <a:gd name="connsiteY8" fmla="*/ 2573 h 2152650"/>
                <a:gd name="connsiteX0" fmla="*/ 167117 w 349517"/>
                <a:gd name="connsiteY0" fmla="*/ 2573 h 2152650"/>
                <a:gd name="connsiteX1" fmla="*/ 152400 w 349517"/>
                <a:gd name="connsiteY1" fmla="*/ 647700 h 2152650"/>
                <a:gd name="connsiteX2" fmla="*/ 0 w 349517"/>
                <a:gd name="connsiteY2" fmla="*/ 1457325 h 2152650"/>
                <a:gd name="connsiteX3" fmla="*/ 180975 w 349517"/>
                <a:gd name="connsiteY3" fmla="*/ 2152650 h 2152650"/>
                <a:gd name="connsiteX4" fmla="*/ 323850 w 349517"/>
                <a:gd name="connsiteY4" fmla="*/ 2066925 h 2152650"/>
                <a:gd name="connsiteX5" fmla="*/ 161925 w 349517"/>
                <a:gd name="connsiteY5" fmla="*/ 1419225 h 2152650"/>
                <a:gd name="connsiteX6" fmla="*/ 295275 w 349517"/>
                <a:gd name="connsiteY6" fmla="*/ 628650 h 2152650"/>
                <a:gd name="connsiteX7" fmla="*/ 349310 w 349517"/>
                <a:gd name="connsiteY7" fmla="*/ 216050 h 2152650"/>
                <a:gd name="connsiteX8" fmla="*/ 276225 w 349517"/>
                <a:gd name="connsiteY8" fmla="*/ 0 h 2152650"/>
                <a:gd name="connsiteX9" fmla="*/ 167117 w 349517"/>
                <a:gd name="connsiteY9" fmla="*/ 2573 h 2152650"/>
                <a:gd name="connsiteX0" fmla="*/ 167117 w 349517"/>
                <a:gd name="connsiteY0" fmla="*/ 2573 h 2152650"/>
                <a:gd name="connsiteX1" fmla="*/ 152400 w 349517"/>
                <a:gd name="connsiteY1" fmla="*/ 647700 h 2152650"/>
                <a:gd name="connsiteX2" fmla="*/ 0 w 349517"/>
                <a:gd name="connsiteY2" fmla="*/ 1457325 h 2152650"/>
                <a:gd name="connsiteX3" fmla="*/ 180975 w 349517"/>
                <a:gd name="connsiteY3" fmla="*/ 2152650 h 2152650"/>
                <a:gd name="connsiteX4" fmla="*/ 323850 w 349517"/>
                <a:gd name="connsiteY4" fmla="*/ 2066925 h 2152650"/>
                <a:gd name="connsiteX5" fmla="*/ 161925 w 349517"/>
                <a:gd name="connsiteY5" fmla="*/ 1419225 h 2152650"/>
                <a:gd name="connsiteX6" fmla="*/ 295275 w 349517"/>
                <a:gd name="connsiteY6" fmla="*/ 628650 h 2152650"/>
                <a:gd name="connsiteX7" fmla="*/ 349310 w 349517"/>
                <a:gd name="connsiteY7" fmla="*/ 216050 h 2152650"/>
                <a:gd name="connsiteX8" fmla="*/ 276225 w 349517"/>
                <a:gd name="connsiteY8" fmla="*/ 0 h 2152650"/>
                <a:gd name="connsiteX9" fmla="*/ 167117 w 349517"/>
                <a:gd name="connsiteY9" fmla="*/ 2573 h 2152650"/>
                <a:gd name="connsiteX0" fmla="*/ 167117 w 349517"/>
                <a:gd name="connsiteY0" fmla="*/ 2573 h 2152650"/>
                <a:gd name="connsiteX1" fmla="*/ 152400 w 349517"/>
                <a:gd name="connsiteY1" fmla="*/ 647700 h 2152650"/>
                <a:gd name="connsiteX2" fmla="*/ 0 w 349517"/>
                <a:gd name="connsiteY2" fmla="*/ 1457325 h 2152650"/>
                <a:gd name="connsiteX3" fmla="*/ 180975 w 349517"/>
                <a:gd name="connsiteY3" fmla="*/ 2152650 h 2152650"/>
                <a:gd name="connsiteX4" fmla="*/ 323850 w 349517"/>
                <a:gd name="connsiteY4" fmla="*/ 2066925 h 2152650"/>
                <a:gd name="connsiteX5" fmla="*/ 161925 w 349517"/>
                <a:gd name="connsiteY5" fmla="*/ 1419225 h 2152650"/>
                <a:gd name="connsiteX6" fmla="*/ 295275 w 349517"/>
                <a:gd name="connsiteY6" fmla="*/ 628650 h 2152650"/>
                <a:gd name="connsiteX7" fmla="*/ 349310 w 349517"/>
                <a:gd name="connsiteY7" fmla="*/ 216050 h 2152650"/>
                <a:gd name="connsiteX8" fmla="*/ 276225 w 349517"/>
                <a:gd name="connsiteY8" fmla="*/ 0 h 2152650"/>
                <a:gd name="connsiteX9" fmla="*/ 167117 w 349517"/>
                <a:gd name="connsiteY9" fmla="*/ 2573 h 2152650"/>
                <a:gd name="connsiteX0" fmla="*/ 167117 w 349782"/>
                <a:gd name="connsiteY0" fmla="*/ 2573 h 2152650"/>
                <a:gd name="connsiteX1" fmla="*/ 152400 w 349782"/>
                <a:gd name="connsiteY1" fmla="*/ 647700 h 2152650"/>
                <a:gd name="connsiteX2" fmla="*/ 0 w 349782"/>
                <a:gd name="connsiteY2" fmla="*/ 1457325 h 2152650"/>
                <a:gd name="connsiteX3" fmla="*/ 180975 w 349782"/>
                <a:gd name="connsiteY3" fmla="*/ 2152650 h 2152650"/>
                <a:gd name="connsiteX4" fmla="*/ 323850 w 349782"/>
                <a:gd name="connsiteY4" fmla="*/ 2066925 h 2152650"/>
                <a:gd name="connsiteX5" fmla="*/ 161925 w 349782"/>
                <a:gd name="connsiteY5" fmla="*/ 1419225 h 2152650"/>
                <a:gd name="connsiteX6" fmla="*/ 295275 w 349782"/>
                <a:gd name="connsiteY6" fmla="*/ 628650 h 2152650"/>
                <a:gd name="connsiteX7" fmla="*/ 349310 w 349782"/>
                <a:gd name="connsiteY7" fmla="*/ 216050 h 2152650"/>
                <a:gd name="connsiteX8" fmla="*/ 276225 w 349782"/>
                <a:gd name="connsiteY8" fmla="*/ 0 h 2152650"/>
                <a:gd name="connsiteX9" fmla="*/ 167117 w 349782"/>
                <a:gd name="connsiteY9" fmla="*/ 2573 h 2152650"/>
                <a:gd name="connsiteX0" fmla="*/ 167117 w 349782"/>
                <a:gd name="connsiteY0" fmla="*/ 2573 h 2152650"/>
                <a:gd name="connsiteX1" fmla="*/ 152400 w 349782"/>
                <a:gd name="connsiteY1" fmla="*/ 647700 h 2152650"/>
                <a:gd name="connsiteX2" fmla="*/ 0 w 349782"/>
                <a:gd name="connsiteY2" fmla="*/ 1457325 h 2152650"/>
                <a:gd name="connsiteX3" fmla="*/ 180975 w 349782"/>
                <a:gd name="connsiteY3" fmla="*/ 2152650 h 2152650"/>
                <a:gd name="connsiteX4" fmla="*/ 323850 w 349782"/>
                <a:gd name="connsiteY4" fmla="*/ 2066925 h 2152650"/>
                <a:gd name="connsiteX5" fmla="*/ 161925 w 349782"/>
                <a:gd name="connsiteY5" fmla="*/ 1419225 h 2152650"/>
                <a:gd name="connsiteX6" fmla="*/ 295275 w 349782"/>
                <a:gd name="connsiteY6" fmla="*/ 628650 h 2152650"/>
                <a:gd name="connsiteX7" fmla="*/ 349310 w 349782"/>
                <a:gd name="connsiteY7" fmla="*/ 216050 h 2152650"/>
                <a:gd name="connsiteX8" fmla="*/ 276225 w 349782"/>
                <a:gd name="connsiteY8" fmla="*/ 0 h 2152650"/>
                <a:gd name="connsiteX9" fmla="*/ 167117 w 349782"/>
                <a:gd name="connsiteY9" fmla="*/ 2573 h 2152650"/>
                <a:gd name="connsiteX0" fmla="*/ 167117 w 349782"/>
                <a:gd name="connsiteY0" fmla="*/ 2573 h 2152650"/>
                <a:gd name="connsiteX1" fmla="*/ 152400 w 349782"/>
                <a:gd name="connsiteY1" fmla="*/ 647700 h 2152650"/>
                <a:gd name="connsiteX2" fmla="*/ 0 w 349782"/>
                <a:gd name="connsiteY2" fmla="*/ 1457325 h 2152650"/>
                <a:gd name="connsiteX3" fmla="*/ 180975 w 349782"/>
                <a:gd name="connsiteY3" fmla="*/ 2152650 h 2152650"/>
                <a:gd name="connsiteX4" fmla="*/ 323850 w 349782"/>
                <a:gd name="connsiteY4" fmla="*/ 2066925 h 2152650"/>
                <a:gd name="connsiteX5" fmla="*/ 161925 w 349782"/>
                <a:gd name="connsiteY5" fmla="*/ 1419225 h 2152650"/>
                <a:gd name="connsiteX6" fmla="*/ 295275 w 349782"/>
                <a:gd name="connsiteY6" fmla="*/ 628650 h 2152650"/>
                <a:gd name="connsiteX7" fmla="*/ 349310 w 349782"/>
                <a:gd name="connsiteY7" fmla="*/ 216050 h 2152650"/>
                <a:gd name="connsiteX8" fmla="*/ 276225 w 349782"/>
                <a:gd name="connsiteY8" fmla="*/ 0 h 2152650"/>
                <a:gd name="connsiteX9" fmla="*/ 167117 w 349782"/>
                <a:gd name="connsiteY9" fmla="*/ 2573 h 2152650"/>
                <a:gd name="connsiteX0" fmla="*/ 167117 w 349782"/>
                <a:gd name="connsiteY0" fmla="*/ 2573 h 2152650"/>
                <a:gd name="connsiteX1" fmla="*/ 152400 w 349782"/>
                <a:gd name="connsiteY1" fmla="*/ 647700 h 2152650"/>
                <a:gd name="connsiteX2" fmla="*/ 0 w 349782"/>
                <a:gd name="connsiteY2" fmla="*/ 1457325 h 2152650"/>
                <a:gd name="connsiteX3" fmla="*/ 180975 w 349782"/>
                <a:gd name="connsiteY3" fmla="*/ 2152650 h 2152650"/>
                <a:gd name="connsiteX4" fmla="*/ 323850 w 349782"/>
                <a:gd name="connsiteY4" fmla="*/ 2066925 h 2152650"/>
                <a:gd name="connsiteX5" fmla="*/ 161925 w 349782"/>
                <a:gd name="connsiteY5" fmla="*/ 1419225 h 2152650"/>
                <a:gd name="connsiteX6" fmla="*/ 295275 w 349782"/>
                <a:gd name="connsiteY6" fmla="*/ 628650 h 2152650"/>
                <a:gd name="connsiteX7" fmla="*/ 349310 w 349782"/>
                <a:gd name="connsiteY7" fmla="*/ 216050 h 2152650"/>
                <a:gd name="connsiteX8" fmla="*/ 276225 w 349782"/>
                <a:gd name="connsiteY8" fmla="*/ 0 h 2152650"/>
                <a:gd name="connsiteX9" fmla="*/ 167117 w 349782"/>
                <a:gd name="connsiteY9" fmla="*/ 2573 h 2152650"/>
                <a:gd name="connsiteX0" fmla="*/ 178793 w 361458"/>
                <a:gd name="connsiteY0" fmla="*/ 2573 h 2152650"/>
                <a:gd name="connsiteX1" fmla="*/ 164076 w 361458"/>
                <a:gd name="connsiteY1" fmla="*/ 647700 h 2152650"/>
                <a:gd name="connsiteX2" fmla="*/ 11676 w 361458"/>
                <a:gd name="connsiteY2" fmla="*/ 1457325 h 2152650"/>
                <a:gd name="connsiteX3" fmla="*/ 192651 w 361458"/>
                <a:gd name="connsiteY3" fmla="*/ 2152650 h 2152650"/>
                <a:gd name="connsiteX4" fmla="*/ 335526 w 361458"/>
                <a:gd name="connsiteY4" fmla="*/ 2066925 h 2152650"/>
                <a:gd name="connsiteX5" fmla="*/ 173601 w 361458"/>
                <a:gd name="connsiteY5" fmla="*/ 1419225 h 2152650"/>
                <a:gd name="connsiteX6" fmla="*/ 306951 w 361458"/>
                <a:gd name="connsiteY6" fmla="*/ 628650 h 2152650"/>
                <a:gd name="connsiteX7" fmla="*/ 360986 w 361458"/>
                <a:gd name="connsiteY7" fmla="*/ 216050 h 2152650"/>
                <a:gd name="connsiteX8" fmla="*/ 287901 w 361458"/>
                <a:gd name="connsiteY8" fmla="*/ 0 h 2152650"/>
                <a:gd name="connsiteX9" fmla="*/ 178793 w 361458"/>
                <a:gd name="connsiteY9" fmla="*/ 2573 h 2152650"/>
                <a:gd name="connsiteX0" fmla="*/ 178793 w 361849"/>
                <a:gd name="connsiteY0" fmla="*/ 2573 h 2152650"/>
                <a:gd name="connsiteX1" fmla="*/ 164076 w 361849"/>
                <a:gd name="connsiteY1" fmla="*/ 647700 h 2152650"/>
                <a:gd name="connsiteX2" fmla="*/ 11676 w 361849"/>
                <a:gd name="connsiteY2" fmla="*/ 1457325 h 2152650"/>
                <a:gd name="connsiteX3" fmla="*/ 192651 w 361849"/>
                <a:gd name="connsiteY3" fmla="*/ 2152650 h 2152650"/>
                <a:gd name="connsiteX4" fmla="*/ 335526 w 361849"/>
                <a:gd name="connsiteY4" fmla="*/ 2066925 h 2152650"/>
                <a:gd name="connsiteX5" fmla="*/ 173601 w 361849"/>
                <a:gd name="connsiteY5" fmla="*/ 1419225 h 2152650"/>
                <a:gd name="connsiteX6" fmla="*/ 315618 w 361849"/>
                <a:gd name="connsiteY6" fmla="*/ 654652 h 2152650"/>
                <a:gd name="connsiteX7" fmla="*/ 360986 w 361849"/>
                <a:gd name="connsiteY7" fmla="*/ 216050 h 2152650"/>
                <a:gd name="connsiteX8" fmla="*/ 287901 w 361849"/>
                <a:gd name="connsiteY8" fmla="*/ 0 h 2152650"/>
                <a:gd name="connsiteX9" fmla="*/ 178793 w 361849"/>
                <a:gd name="connsiteY9" fmla="*/ 2573 h 2152650"/>
                <a:gd name="connsiteX0" fmla="*/ 178793 w 361849"/>
                <a:gd name="connsiteY0" fmla="*/ 2573 h 2152650"/>
                <a:gd name="connsiteX1" fmla="*/ 164076 w 361849"/>
                <a:gd name="connsiteY1" fmla="*/ 647700 h 2152650"/>
                <a:gd name="connsiteX2" fmla="*/ 11676 w 361849"/>
                <a:gd name="connsiteY2" fmla="*/ 1457325 h 2152650"/>
                <a:gd name="connsiteX3" fmla="*/ 192651 w 361849"/>
                <a:gd name="connsiteY3" fmla="*/ 2152650 h 2152650"/>
                <a:gd name="connsiteX4" fmla="*/ 361528 w 361849"/>
                <a:gd name="connsiteY4" fmla="*/ 2131929 h 2152650"/>
                <a:gd name="connsiteX5" fmla="*/ 173601 w 361849"/>
                <a:gd name="connsiteY5" fmla="*/ 1419225 h 2152650"/>
                <a:gd name="connsiteX6" fmla="*/ 315618 w 361849"/>
                <a:gd name="connsiteY6" fmla="*/ 654652 h 2152650"/>
                <a:gd name="connsiteX7" fmla="*/ 360986 w 361849"/>
                <a:gd name="connsiteY7" fmla="*/ 216050 h 2152650"/>
                <a:gd name="connsiteX8" fmla="*/ 287901 w 361849"/>
                <a:gd name="connsiteY8" fmla="*/ 0 h 2152650"/>
                <a:gd name="connsiteX9" fmla="*/ 178793 w 361849"/>
                <a:gd name="connsiteY9" fmla="*/ 2573 h 2152650"/>
                <a:gd name="connsiteX0" fmla="*/ 178793 w 361528"/>
                <a:gd name="connsiteY0" fmla="*/ 2573 h 2152650"/>
                <a:gd name="connsiteX1" fmla="*/ 164076 w 361528"/>
                <a:gd name="connsiteY1" fmla="*/ 647700 h 2152650"/>
                <a:gd name="connsiteX2" fmla="*/ 11676 w 361528"/>
                <a:gd name="connsiteY2" fmla="*/ 1457325 h 2152650"/>
                <a:gd name="connsiteX3" fmla="*/ 192651 w 361528"/>
                <a:gd name="connsiteY3" fmla="*/ 2152650 h 2152650"/>
                <a:gd name="connsiteX4" fmla="*/ 361528 w 361528"/>
                <a:gd name="connsiteY4" fmla="*/ 2131929 h 2152650"/>
                <a:gd name="connsiteX5" fmla="*/ 173601 w 361528"/>
                <a:gd name="connsiteY5" fmla="*/ 1419225 h 2152650"/>
                <a:gd name="connsiteX6" fmla="*/ 315618 w 361528"/>
                <a:gd name="connsiteY6" fmla="*/ 654652 h 2152650"/>
                <a:gd name="connsiteX7" fmla="*/ 287901 w 361528"/>
                <a:gd name="connsiteY7" fmla="*/ 0 h 2152650"/>
                <a:gd name="connsiteX8" fmla="*/ 178793 w 361528"/>
                <a:gd name="connsiteY8" fmla="*/ 2573 h 2152650"/>
                <a:gd name="connsiteX0" fmla="*/ 178793 w 374776"/>
                <a:gd name="connsiteY0" fmla="*/ 2573 h 2152650"/>
                <a:gd name="connsiteX1" fmla="*/ 164076 w 374776"/>
                <a:gd name="connsiteY1" fmla="*/ 647700 h 2152650"/>
                <a:gd name="connsiteX2" fmla="*/ 11676 w 374776"/>
                <a:gd name="connsiteY2" fmla="*/ 1457325 h 2152650"/>
                <a:gd name="connsiteX3" fmla="*/ 192651 w 374776"/>
                <a:gd name="connsiteY3" fmla="*/ 2152650 h 2152650"/>
                <a:gd name="connsiteX4" fmla="*/ 361528 w 374776"/>
                <a:gd name="connsiteY4" fmla="*/ 2131929 h 2152650"/>
                <a:gd name="connsiteX5" fmla="*/ 173601 w 374776"/>
                <a:gd name="connsiteY5" fmla="*/ 1419225 h 2152650"/>
                <a:gd name="connsiteX6" fmla="*/ 315618 w 374776"/>
                <a:gd name="connsiteY6" fmla="*/ 654652 h 2152650"/>
                <a:gd name="connsiteX7" fmla="*/ 287901 w 374776"/>
                <a:gd name="connsiteY7" fmla="*/ 0 h 2152650"/>
                <a:gd name="connsiteX8" fmla="*/ 178793 w 374776"/>
                <a:gd name="connsiteY8" fmla="*/ 2573 h 2152650"/>
                <a:gd name="connsiteX0" fmla="*/ 178793 w 391181"/>
                <a:gd name="connsiteY0" fmla="*/ 2573 h 2152650"/>
                <a:gd name="connsiteX1" fmla="*/ 164076 w 391181"/>
                <a:gd name="connsiteY1" fmla="*/ 647700 h 2152650"/>
                <a:gd name="connsiteX2" fmla="*/ 11676 w 391181"/>
                <a:gd name="connsiteY2" fmla="*/ 1457325 h 2152650"/>
                <a:gd name="connsiteX3" fmla="*/ 192651 w 391181"/>
                <a:gd name="connsiteY3" fmla="*/ 2152650 h 2152650"/>
                <a:gd name="connsiteX4" fmla="*/ 361528 w 391181"/>
                <a:gd name="connsiteY4" fmla="*/ 2131929 h 2152650"/>
                <a:gd name="connsiteX5" fmla="*/ 173601 w 391181"/>
                <a:gd name="connsiteY5" fmla="*/ 1419225 h 2152650"/>
                <a:gd name="connsiteX6" fmla="*/ 315618 w 391181"/>
                <a:gd name="connsiteY6" fmla="*/ 654652 h 2152650"/>
                <a:gd name="connsiteX7" fmla="*/ 287901 w 391181"/>
                <a:gd name="connsiteY7" fmla="*/ 0 h 2152650"/>
                <a:gd name="connsiteX8" fmla="*/ 178793 w 391181"/>
                <a:gd name="connsiteY8" fmla="*/ 2573 h 2152650"/>
                <a:gd name="connsiteX0" fmla="*/ 148458 w 391181"/>
                <a:gd name="connsiteY0" fmla="*/ 15574 h 2152650"/>
                <a:gd name="connsiteX1" fmla="*/ 164076 w 391181"/>
                <a:gd name="connsiteY1" fmla="*/ 647700 h 2152650"/>
                <a:gd name="connsiteX2" fmla="*/ 11676 w 391181"/>
                <a:gd name="connsiteY2" fmla="*/ 1457325 h 2152650"/>
                <a:gd name="connsiteX3" fmla="*/ 192651 w 391181"/>
                <a:gd name="connsiteY3" fmla="*/ 2152650 h 2152650"/>
                <a:gd name="connsiteX4" fmla="*/ 361528 w 391181"/>
                <a:gd name="connsiteY4" fmla="*/ 2131929 h 2152650"/>
                <a:gd name="connsiteX5" fmla="*/ 173601 w 391181"/>
                <a:gd name="connsiteY5" fmla="*/ 1419225 h 2152650"/>
                <a:gd name="connsiteX6" fmla="*/ 315618 w 391181"/>
                <a:gd name="connsiteY6" fmla="*/ 654652 h 2152650"/>
                <a:gd name="connsiteX7" fmla="*/ 287901 w 391181"/>
                <a:gd name="connsiteY7" fmla="*/ 0 h 2152650"/>
                <a:gd name="connsiteX8" fmla="*/ 148458 w 391181"/>
                <a:gd name="connsiteY8" fmla="*/ 15574 h 2152650"/>
                <a:gd name="connsiteX0" fmla="*/ 148458 w 391181"/>
                <a:gd name="connsiteY0" fmla="*/ 15574 h 2152650"/>
                <a:gd name="connsiteX1" fmla="*/ 164076 w 391181"/>
                <a:gd name="connsiteY1" fmla="*/ 647700 h 2152650"/>
                <a:gd name="connsiteX2" fmla="*/ 11676 w 391181"/>
                <a:gd name="connsiteY2" fmla="*/ 1457325 h 2152650"/>
                <a:gd name="connsiteX3" fmla="*/ 192651 w 391181"/>
                <a:gd name="connsiteY3" fmla="*/ 2152650 h 2152650"/>
                <a:gd name="connsiteX4" fmla="*/ 361528 w 391181"/>
                <a:gd name="connsiteY4" fmla="*/ 2131929 h 2152650"/>
                <a:gd name="connsiteX5" fmla="*/ 173601 w 391181"/>
                <a:gd name="connsiteY5" fmla="*/ 1419225 h 2152650"/>
                <a:gd name="connsiteX6" fmla="*/ 315618 w 391181"/>
                <a:gd name="connsiteY6" fmla="*/ 654652 h 2152650"/>
                <a:gd name="connsiteX7" fmla="*/ 287901 w 391181"/>
                <a:gd name="connsiteY7" fmla="*/ 0 h 2152650"/>
                <a:gd name="connsiteX8" fmla="*/ 148458 w 391181"/>
                <a:gd name="connsiteY8" fmla="*/ 15574 h 2152650"/>
                <a:gd name="connsiteX0" fmla="*/ 148458 w 391181"/>
                <a:gd name="connsiteY0" fmla="*/ 15574 h 2152650"/>
                <a:gd name="connsiteX1" fmla="*/ 164076 w 391181"/>
                <a:gd name="connsiteY1" fmla="*/ 647700 h 2152650"/>
                <a:gd name="connsiteX2" fmla="*/ 11676 w 391181"/>
                <a:gd name="connsiteY2" fmla="*/ 1457325 h 2152650"/>
                <a:gd name="connsiteX3" fmla="*/ 192651 w 391181"/>
                <a:gd name="connsiteY3" fmla="*/ 2152650 h 2152650"/>
                <a:gd name="connsiteX4" fmla="*/ 361528 w 391181"/>
                <a:gd name="connsiteY4" fmla="*/ 2131929 h 2152650"/>
                <a:gd name="connsiteX5" fmla="*/ 173601 w 391181"/>
                <a:gd name="connsiteY5" fmla="*/ 1419225 h 2152650"/>
                <a:gd name="connsiteX6" fmla="*/ 315618 w 391181"/>
                <a:gd name="connsiteY6" fmla="*/ 654652 h 2152650"/>
                <a:gd name="connsiteX7" fmla="*/ 287901 w 391181"/>
                <a:gd name="connsiteY7" fmla="*/ 0 h 2152650"/>
                <a:gd name="connsiteX8" fmla="*/ 148458 w 391181"/>
                <a:gd name="connsiteY8" fmla="*/ 15574 h 2152650"/>
                <a:gd name="connsiteX0" fmla="*/ 150132 w 392855"/>
                <a:gd name="connsiteY0" fmla="*/ 15574 h 2152650"/>
                <a:gd name="connsiteX1" fmla="*/ 148416 w 392855"/>
                <a:gd name="connsiteY1" fmla="*/ 647700 h 2152650"/>
                <a:gd name="connsiteX2" fmla="*/ 13350 w 392855"/>
                <a:gd name="connsiteY2" fmla="*/ 1457325 h 2152650"/>
                <a:gd name="connsiteX3" fmla="*/ 194325 w 392855"/>
                <a:gd name="connsiteY3" fmla="*/ 2152650 h 2152650"/>
                <a:gd name="connsiteX4" fmla="*/ 363202 w 392855"/>
                <a:gd name="connsiteY4" fmla="*/ 2131929 h 2152650"/>
                <a:gd name="connsiteX5" fmla="*/ 175275 w 392855"/>
                <a:gd name="connsiteY5" fmla="*/ 1419225 h 2152650"/>
                <a:gd name="connsiteX6" fmla="*/ 317292 w 392855"/>
                <a:gd name="connsiteY6" fmla="*/ 654652 h 2152650"/>
                <a:gd name="connsiteX7" fmla="*/ 289575 w 392855"/>
                <a:gd name="connsiteY7" fmla="*/ 0 h 2152650"/>
                <a:gd name="connsiteX8" fmla="*/ 150132 w 392855"/>
                <a:gd name="connsiteY8" fmla="*/ 15574 h 2152650"/>
                <a:gd name="connsiteX0" fmla="*/ 132798 w 392855"/>
                <a:gd name="connsiteY0" fmla="*/ 11240 h 2152650"/>
                <a:gd name="connsiteX1" fmla="*/ 148416 w 392855"/>
                <a:gd name="connsiteY1" fmla="*/ 647700 h 2152650"/>
                <a:gd name="connsiteX2" fmla="*/ 13350 w 392855"/>
                <a:gd name="connsiteY2" fmla="*/ 1457325 h 2152650"/>
                <a:gd name="connsiteX3" fmla="*/ 194325 w 392855"/>
                <a:gd name="connsiteY3" fmla="*/ 2152650 h 2152650"/>
                <a:gd name="connsiteX4" fmla="*/ 363202 w 392855"/>
                <a:gd name="connsiteY4" fmla="*/ 2131929 h 2152650"/>
                <a:gd name="connsiteX5" fmla="*/ 175275 w 392855"/>
                <a:gd name="connsiteY5" fmla="*/ 1419225 h 2152650"/>
                <a:gd name="connsiteX6" fmla="*/ 317292 w 392855"/>
                <a:gd name="connsiteY6" fmla="*/ 654652 h 2152650"/>
                <a:gd name="connsiteX7" fmla="*/ 289575 w 392855"/>
                <a:gd name="connsiteY7" fmla="*/ 0 h 2152650"/>
                <a:gd name="connsiteX8" fmla="*/ 132798 w 392855"/>
                <a:gd name="connsiteY8" fmla="*/ 11240 h 2152650"/>
                <a:gd name="connsiteX0" fmla="*/ 115464 w 392855"/>
                <a:gd name="connsiteY0" fmla="*/ 0 h 2158745"/>
                <a:gd name="connsiteX1" fmla="*/ 148416 w 392855"/>
                <a:gd name="connsiteY1" fmla="*/ 653795 h 2158745"/>
                <a:gd name="connsiteX2" fmla="*/ 13350 w 392855"/>
                <a:gd name="connsiteY2" fmla="*/ 1463420 h 2158745"/>
                <a:gd name="connsiteX3" fmla="*/ 194325 w 392855"/>
                <a:gd name="connsiteY3" fmla="*/ 2158745 h 2158745"/>
                <a:gd name="connsiteX4" fmla="*/ 363202 w 392855"/>
                <a:gd name="connsiteY4" fmla="*/ 2138024 h 2158745"/>
                <a:gd name="connsiteX5" fmla="*/ 175275 w 392855"/>
                <a:gd name="connsiteY5" fmla="*/ 1425320 h 2158745"/>
                <a:gd name="connsiteX6" fmla="*/ 317292 w 392855"/>
                <a:gd name="connsiteY6" fmla="*/ 660747 h 2158745"/>
                <a:gd name="connsiteX7" fmla="*/ 289575 w 392855"/>
                <a:gd name="connsiteY7" fmla="*/ 6095 h 2158745"/>
                <a:gd name="connsiteX8" fmla="*/ 115464 w 392855"/>
                <a:gd name="connsiteY8" fmla="*/ 0 h 2158745"/>
                <a:gd name="connsiteX0" fmla="*/ 115464 w 392855"/>
                <a:gd name="connsiteY0" fmla="*/ 0 h 2158745"/>
                <a:gd name="connsiteX1" fmla="*/ 148416 w 392855"/>
                <a:gd name="connsiteY1" fmla="*/ 653795 h 2158745"/>
                <a:gd name="connsiteX2" fmla="*/ 13350 w 392855"/>
                <a:gd name="connsiteY2" fmla="*/ 1463420 h 2158745"/>
                <a:gd name="connsiteX3" fmla="*/ 194325 w 392855"/>
                <a:gd name="connsiteY3" fmla="*/ 2158745 h 2158745"/>
                <a:gd name="connsiteX4" fmla="*/ 363202 w 392855"/>
                <a:gd name="connsiteY4" fmla="*/ 2138024 h 2158745"/>
                <a:gd name="connsiteX5" fmla="*/ 175275 w 392855"/>
                <a:gd name="connsiteY5" fmla="*/ 1425320 h 2158745"/>
                <a:gd name="connsiteX6" fmla="*/ 317292 w 392855"/>
                <a:gd name="connsiteY6" fmla="*/ 660747 h 2158745"/>
                <a:gd name="connsiteX7" fmla="*/ 289575 w 392855"/>
                <a:gd name="connsiteY7" fmla="*/ 6095 h 2158745"/>
                <a:gd name="connsiteX8" fmla="*/ 115464 w 392855"/>
                <a:gd name="connsiteY8" fmla="*/ 0 h 2158745"/>
                <a:gd name="connsiteX0" fmla="*/ 115464 w 387669"/>
                <a:gd name="connsiteY0" fmla="*/ 0 h 2158745"/>
                <a:gd name="connsiteX1" fmla="*/ 148416 w 387669"/>
                <a:gd name="connsiteY1" fmla="*/ 653795 h 2158745"/>
                <a:gd name="connsiteX2" fmla="*/ 13350 w 387669"/>
                <a:gd name="connsiteY2" fmla="*/ 1463420 h 2158745"/>
                <a:gd name="connsiteX3" fmla="*/ 194325 w 387669"/>
                <a:gd name="connsiteY3" fmla="*/ 2158745 h 2158745"/>
                <a:gd name="connsiteX4" fmla="*/ 363202 w 387669"/>
                <a:gd name="connsiteY4" fmla="*/ 2138024 h 2158745"/>
                <a:gd name="connsiteX5" fmla="*/ 175275 w 387669"/>
                <a:gd name="connsiteY5" fmla="*/ 1425320 h 2158745"/>
                <a:gd name="connsiteX6" fmla="*/ 317292 w 387669"/>
                <a:gd name="connsiteY6" fmla="*/ 660747 h 2158745"/>
                <a:gd name="connsiteX7" fmla="*/ 289575 w 387669"/>
                <a:gd name="connsiteY7" fmla="*/ 6095 h 2158745"/>
                <a:gd name="connsiteX8" fmla="*/ 115464 w 387669"/>
                <a:gd name="connsiteY8" fmla="*/ 0 h 2158745"/>
                <a:gd name="connsiteX0" fmla="*/ 115464 w 387669"/>
                <a:gd name="connsiteY0" fmla="*/ 0 h 2158745"/>
                <a:gd name="connsiteX1" fmla="*/ 148416 w 387669"/>
                <a:gd name="connsiteY1" fmla="*/ 653795 h 2158745"/>
                <a:gd name="connsiteX2" fmla="*/ 13350 w 387669"/>
                <a:gd name="connsiteY2" fmla="*/ 1463420 h 2158745"/>
                <a:gd name="connsiteX3" fmla="*/ 194325 w 387669"/>
                <a:gd name="connsiteY3" fmla="*/ 2158745 h 2158745"/>
                <a:gd name="connsiteX4" fmla="*/ 363202 w 387669"/>
                <a:gd name="connsiteY4" fmla="*/ 2138024 h 2158745"/>
                <a:gd name="connsiteX5" fmla="*/ 175275 w 387669"/>
                <a:gd name="connsiteY5" fmla="*/ 1425320 h 2158745"/>
                <a:gd name="connsiteX6" fmla="*/ 317292 w 387669"/>
                <a:gd name="connsiteY6" fmla="*/ 660747 h 2158745"/>
                <a:gd name="connsiteX7" fmla="*/ 289575 w 387669"/>
                <a:gd name="connsiteY7" fmla="*/ 6095 h 2158745"/>
                <a:gd name="connsiteX8" fmla="*/ 115464 w 387669"/>
                <a:gd name="connsiteY8" fmla="*/ 0 h 2158745"/>
                <a:gd name="connsiteX0" fmla="*/ 115464 w 387669"/>
                <a:gd name="connsiteY0" fmla="*/ 0 h 2158745"/>
                <a:gd name="connsiteX1" fmla="*/ 148416 w 387669"/>
                <a:gd name="connsiteY1" fmla="*/ 653795 h 2158745"/>
                <a:gd name="connsiteX2" fmla="*/ 13350 w 387669"/>
                <a:gd name="connsiteY2" fmla="*/ 1463420 h 2158745"/>
                <a:gd name="connsiteX3" fmla="*/ 194325 w 387669"/>
                <a:gd name="connsiteY3" fmla="*/ 2158745 h 2158745"/>
                <a:gd name="connsiteX4" fmla="*/ 363202 w 387669"/>
                <a:gd name="connsiteY4" fmla="*/ 2138024 h 2158745"/>
                <a:gd name="connsiteX5" fmla="*/ 175275 w 387669"/>
                <a:gd name="connsiteY5" fmla="*/ 1425320 h 2158745"/>
                <a:gd name="connsiteX6" fmla="*/ 317292 w 387669"/>
                <a:gd name="connsiteY6" fmla="*/ 660747 h 2158745"/>
                <a:gd name="connsiteX7" fmla="*/ 289575 w 387669"/>
                <a:gd name="connsiteY7" fmla="*/ 6095 h 2158745"/>
                <a:gd name="connsiteX8" fmla="*/ 115464 w 387669"/>
                <a:gd name="connsiteY8" fmla="*/ 0 h 2158745"/>
                <a:gd name="connsiteX0" fmla="*/ 127719 w 399924"/>
                <a:gd name="connsiteY0" fmla="*/ 0 h 2158745"/>
                <a:gd name="connsiteX1" fmla="*/ 160671 w 399924"/>
                <a:gd name="connsiteY1" fmla="*/ 653795 h 2158745"/>
                <a:gd name="connsiteX2" fmla="*/ 25605 w 399924"/>
                <a:gd name="connsiteY2" fmla="*/ 1463420 h 2158745"/>
                <a:gd name="connsiteX3" fmla="*/ 206580 w 399924"/>
                <a:gd name="connsiteY3" fmla="*/ 2158745 h 2158745"/>
                <a:gd name="connsiteX4" fmla="*/ 375457 w 399924"/>
                <a:gd name="connsiteY4" fmla="*/ 2138024 h 2158745"/>
                <a:gd name="connsiteX5" fmla="*/ 187530 w 399924"/>
                <a:gd name="connsiteY5" fmla="*/ 1425320 h 2158745"/>
                <a:gd name="connsiteX6" fmla="*/ 329547 w 399924"/>
                <a:gd name="connsiteY6" fmla="*/ 660747 h 2158745"/>
                <a:gd name="connsiteX7" fmla="*/ 301830 w 399924"/>
                <a:gd name="connsiteY7" fmla="*/ 6095 h 2158745"/>
                <a:gd name="connsiteX8" fmla="*/ 127719 w 399924"/>
                <a:gd name="connsiteY8" fmla="*/ 0 h 2158745"/>
                <a:gd name="connsiteX0" fmla="*/ 127719 w 399924"/>
                <a:gd name="connsiteY0" fmla="*/ 0 h 2158745"/>
                <a:gd name="connsiteX1" fmla="*/ 160671 w 399924"/>
                <a:gd name="connsiteY1" fmla="*/ 653795 h 2158745"/>
                <a:gd name="connsiteX2" fmla="*/ 25605 w 399924"/>
                <a:gd name="connsiteY2" fmla="*/ 1463420 h 2158745"/>
                <a:gd name="connsiteX3" fmla="*/ 206580 w 399924"/>
                <a:gd name="connsiteY3" fmla="*/ 2158745 h 2158745"/>
                <a:gd name="connsiteX4" fmla="*/ 375457 w 399924"/>
                <a:gd name="connsiteY4" fmla="*/ 2138024 h 2158745"/>
                <a:gd name="connsiteX5" fmla="*/ 187530 w 399924"/>
                <a:gd name="connsiteY5" fmla="*/ 1425320 h 2158745"/>
                <a:gd name="connsiteX6" fmla="*/ 329547 w 399924"/>
                <a:gd name="connsiteY6" fmla="*/ 660747 h 2158745"/>
                <a:gd name="connsiteX7" fmla="*/ 301830 w 399924"/>
                <a:gd name="connsiteY7" fmla="*/ 6095 h 2158745"/>
                <a:gd name="connsiteX8" fmla="*/ 127719 w 399924"/>
                <a:gd name="connsiteY8" fmla="*/ 0 h 2158745"/>
                <a:gd name="connsiteX0" fmla="*/ 127719 w 399924"/>
                <a:gd name="connsiteY0" fmla="*/ 0 h 2158745"/>
                <a:gd name="connsiteX1" fmla="*/ 160671 w 399924"/>
                <a:gd name="connsiteY1" fmla="*/ 653795 h 2158745"/>
                <a:gd name="connsiteX2" fmla="*/ 25605 w 399924"/>
                <a:gd name="connsiteY2" fmla="*/ 1463420 h 2158745"/>
                <a:gd name="connsiteX3" fmla="*/ 206580 w 399924"/>
                <a:gd name="connsiteY3" fmla="*/ 2158745 h 2158745"/>
                <a:gd name="connsiteX4" fmla="*/ 375457 w 399924"/>
                <a:gd name="connsiteY4" fmla="*/ 2138024 h 2158745"/>
                <a:gd name="connsiteX5" fmla="*/ 187530 w 399924"/>
                <a:gd name="connsiteY5" fmla="*/ 1425320 h 2158745"/>
                <a:gd name="connsiteX6" fmla="*/ 329547 w 399924"/>
                <a:gd name="connsiteY6" fmla="*/ 660747 h 2158745"/>
                <a:gd name="connsiteX7" fmla="*/ 301830 w 399924"/>
                <a:gd name="connsiteY7" fmla="*/ 6095 h 2158745"/>
                <a:gd name="connsiteX8" fmla="*/ 127719 w 399924"/>
                <a:gd name="connsiteY8" fmla="*/ 0 h 2158745"/>
                <a:gd name="connsiteX0" fmla="*/ 146589 w 418794"/>
                <a:gd name="connsiteY0" fmla="*/ 0 h 2158745"/>
                <a:gd name="connsiteX1" fmla="*/ 179541 w 418794"/>
                <a:gd name="connsiteY1" fmla="*/ 653795 h 2158745"/>
                <a:gd name="connsiteX2" fmla="*/ 22807 w 418794"/>
                <a:gd name="connsiteY2" fmla="*/ 1463420 h 2158745"/>
                <a:gd name="connsiteX3" fmla="*/ 225450 w 418794"/>
                <a:gd name="connsiteY3" fmla="*/ 2158745 h 2158745"/>
                <a:gd name="connsiteX4" fmla="*/ 394327 w 418794"/>
                <a:gd name="connsiteY4" fmla="*/ 2138024 h 2158745"/>
                <a:gd name="connsiteX5" fmla="*/ 206400 w 418794"/>
                <a:gd name="connsiteY5" fmla="*/ 1425320 h 2158745"/>
                <a:gd name="connsiteX6" fmla="*/ 348417 w 418794"/>
                <a:gd name="connsiteY6" fmla="*/ 660747 h 2158745"/>
                <a:gd name="connsiteX7" fmla="*/ 320700 w 418794"/>
                <a:gd name="connsiteY7" fmla="*/ 6095 h 2158745"/>
                <a:gd name="connsiteX8" fmla="*/ 146589 w 418794"/>
                <a:gd name="connsiteY8" fmla="*/ 0 h 2158745"/>
                <a:gd name="connsiteX0" fmla="*/ 136662 w 408867"/>
                <a:gd name="connsiteY0" fmla="*/ 0 h 2158745"/>
                <a:gd name="connsiteX1" fmla="*/ 169614 w 408867"/>
                <a:gd name="connsiteY1" fmla="*/ 653795 h 2158745"/>
                <a:gd name="connsiteX2" fmla="*/ 12880 w 408867"/>
                <a:gd name="connsiteY2" fmla="*/ 1463420 h 2158745"/>
                <a:gd name="connsiteX3" fmla="*/ 215523 w 408867"/>
                <a:gd name="connsiteY3" fmla="*/ 2158745 h 2158745"/>
                <a:gd name="connsiteX4" fmla="*/ 384400 w 408867"/>
                <a:gd name="connsiteY4" fmla="*/ 2138024 h 2158745"/>
                <a:gd name="connsiteX5" fmla="*/ 196473 w 408867"/>
                <a:gd name="connsiteY5" fmla="*/ 1425320 h 2158745"/>
                <a:gd name="connsiteX6" fmla="*/ 338490 w 408867"/>
                <a:gd name="connsiteY6" fmla="*/ 660747 h 2158745"/>
                <a:gd name="connsiteX7" fmla="*/ 310773 w 408867"/>
                <a:gd name="connsiteY7" fmla="*/ 6095 h 2158745"/>
                <a:gd name="connsiteX8" fmla="*/ 136662 w 408867"/>
                <a:gd name="connsiteY8" fmla="*/ 0 h 2158745"/>
                <a:gd name="connsiteX0" fmla="*/ 136662 w 408867"/>
                <a:gd name="connsiteY0" fmla="*/ 0 h 2158745"/>
                <a:gd name="connsiteX1" fmla="*/ 169614 w 408867"/>
                <a:gd name="connsiteY1" fmla="*/ 653795 h 2158745"/>
                <a:gd name="connsiteX2" fmla="*/ 12880 w 408867"/>
                <a:gd name="connsiteY2" fmla="*/ 1463420 h 2158745"/>
                <a:gd name="connsiteX3" fmla="*/ 215523 w 408867"/>
                <a:gd name="connsiteY3" fmla="*/ 2158745 h 2158745"/>
                <a:gd name="connsiteX4" fmla="*/ 384400 w 408867"/>
                <a:gd name="connsiteY4" fmla="*/ 2138024 h 2158745"/>
                <a:gd name="connsiteX5" fmla="*/ 196473 w 408867"/>
                <a:gd name="connsiteY5" fmla="*/ 1425320 h 2158745"/>
                <a:gd name="connsiteX6" fmla="*/ 338490 w 408867"/>
                <a:gd name="connsiteY6" fmla="*/ 660747 h 2158745"/>
                <a:gd name="connsiteX7" fmla="*/ 310773 w 408867"/>
                <a:gd name="connsiteY7" fmla="*/ 6095 h 2158745"/>
                <a:gd name="connsiteX8" fmla="*/ 136662 w 408867"/>
                <a:gd name="connsiteY8" fmla="*/ 0 h 2158745"/>
                <a:gd name="connsiteX0" fmla="*/ 136662 w 408867"/>
                <a:gd name="connsiteY0" fmla="*/ 0 h 2158745"/>
                <a:gd name="connsiteX1" fmla="*/ 169614 w 408867"/>
                <a:gd name="connsiteY1" fmla="*/ 653795 h 2158745"/>
                <a:gd name="connsiteX2" fmla="*/ 12880 w 408867"/>
                <a:gd name="connsiteY2" fmla="*/ 1463420 h 2158745"/>
                <a:gd name="connsiteX3" fmla="*/ 215523 w 408867"/>
                <a:gd name="connsiteY3" fmla="*/ 2158745 h 2158745"/>
                <a:gd name="connsiteX4" fmla="*/ 384400 w 408867"/>
                <a:gd name="connsiteY4" fmla="*/ 2138024 h 2158745"/>
                <a:gd name="connsiteX5" fmla="*/ 196473 w 408867"/>
                <a:gd name="connsiteY5" fmla="*/ 1425320 h 2158745"/>
                <a:gd name="connsiteX6" fmla="*/ 338490 w 408867"/>
                <a:gd name="connsiteY6" fmla="*/ 660747 h 2158745"/>
                <a:gd name="connsiteX7" fmla="*/ 310773 w 408867"/>
                <a:gd name="connsiteY7" fmla="*/ 6095 h 2158745"/>
                <a:gd name="connsiteX8" fmla="*/ 136662 w 408867"/>
                <a:gd name="connsiteY8" fmla="*/ 0 h 2158745"/>
                <a:gd name="connsiteX0" fmla="*/ 136662 w 408867"/>
                <a:gd name="connsiteY0" fmla="*/ 0 h 2158745"/>
                <a:gd name="connsiteX1" fmla="*/ 169614 w 408867"/>
                <a:gd name="connsiteY1" fmla="*/ 653795 h 2158745"/>
                <a:gd name="connsiteX2" fmla="*/ 12880 w 408867"/>
                <a:gd name="connsiteY2" fmla="*/ 1463420 h 2158745"/>
                <a:gd name="connsiteX3" fmla="*/ 215523 w 408867"/>
                <a:gd name="connsiteY3" fmla="*/ 2158745 h 2158745"/>
                <a:gd name="connsiteX4" fmla="*/ 384400 w 408867"/>
                <a:gd name="connsiteY4" fmla="*/ 2138024 h 2158745"/>
                <a:gd name="connsiteX5" fmla="*/ 192139 w 408867"/>
                <a:gd name="connsiteY5" fmla="*/ 1442655 h 2158745"/>
                <a:gd name="connsiteX6" fmla="*/ 338490 w 408867"/>
                <a:gd name="connsiteY6" fmla="*/ 660747 h 2158745"/>
                <a:gd name="connsiteX7" fmla="*/ 310773 w 408867"/>
                <a:gd name="connsiteY7" fmla="*/ 6095 h 2158745"/>
                <a:gd name="connsiteX8" fmla="*/ 136662 w 408867"/>
                <a:gd name="connsiteY8" fmla="*/ 0 h 2158745"/>
                <a:gd name="connsiteX0" fmla="*/ 136662 w 408867"/>
                <a:gd name="connsiteY0" fmla="*/ 0 h 2158745"/>
                <a:gd name="connsiteX1" fmla="*/ 169614 w 408867"/>
                <a:gd name="connsiteY1" fmla="*/ 653795 h 2158745"/>
                <a:gd name="connsiteX2" fmla="*/ 12880 w 408867"/>
                <a:gd name="connsiteY2" fmla="*/ 1463420 h 2158745"/>
                <a:gd name="connsiteX3" fmla="*/ 215523 w 408867"/>
                <a:gd name="connsiteY3" fmla="*/ 2158745 h 2158745"/>
                <a:gd name="connsiteX4" fmla="*/ 384400 w 408867"/>
                <a:gd name="connsiteY4" fmla="*/ 2138024 h 2158745"/>
                <a:gd name="connsiteX5" fmla="*/ 183472 w 408867"/>
                <a:gd name="connsiteY5" fmla="*/ 1464323 h 2158745"/>
                <a:gd name="connsiteX6" fmla="*/ 338490 w 408867"/>
                <a:gd name="connsiteY6" fmla="*/ 660747 h 2158745"/>
                <a:gd name="connsiteX7" fmla="*/ 310773 w 408867"/>
                <a:gd name="connsiteY7" fmla="*/ 6095 h 2158745"/>
                <a:gd name="connsiteX8" fmla="*/ 136662 w 408867"/>
                <a:gd name="connsiteY8" fmla="*/ 0 h 2158745"/>
                <a:gd name="connsiteX0" fmla="*/ 136662 w 408867"/>
                <a:gd name="connsiteY0" fmla="*/ 0 h 2158745"/>
                <a:gd name="connsiteX1" fmla="*/ 169614 w 408867"/>
                <a:gd name="connsiteY1" fmla="*/ 653795 h 2158745"/>
                <a:gd name="connsiteX2" fmla="*/ 12880 w 408867"/>
                <a:gd name="connsiteY2" fmla="*/ 1463420 h 2158745"/>
                <a:gd name="connsiteX3" fmla="*/ 215523 w 408867"/>
                <a:gd name="connsiteY3" fmla="*/ 2158745 h 2158745"/>
                <a:gd name="connsiteX4" fmla="*/ 384400 w 408867"/>
                <a:gd name="connsiteY4" fmla="*/ 2138024 h 2158745"/>
                <a:gd name="connsiteX5" fmla="*/ 183472 w 408867"/>
                <a:gd name="connsiteY5" fmla="*/ 1464323 h 2158745"/>
                <a:gd name="connsiteX6" fmla="*/ 338490 w 408867"/>
                <a:gd name="connsiteY6" fmla="*/ 660747 h 2158745"/>
                <a:gd name="connsiteX7" fmla="*/ 310773 w 408867"/>
                <a:gd name="connsiteY7" fmla="*/ 6095 h 2158745"/>
                <a:gd name="connsiteX8" fmla="*/ 136662 w 408867"/>
                <a:gd name="connsiteY8" fmla="*/ 0 h 2158745"/>
                <a:gd name="connsiteX0" fmla="*/ 136662 w 388246"/>
                <a:gd name="connsiteY0" fmla="*/ 0 h 2158745"/>
                <a:gd name="connsiteX1" fmla="*/ 169614 w 388246"/>
                <a:gd name="connsiteY1" fmla="*/ 653795 h 2158745"/>
                <a:gd name="connsiteX2" fmla="*/ 12880 w 388246"/>
                <a:gd name="connsiteY2" fmla="*/ 1463420 h 2158745"/>
                <a:gd name="connsiteX3" fmla="*/ 215523 w 388246"/>
                <a:gd name="connsiteY3" fmla="*/ 2158745 h 2158745"/>
                <a:gd name="connsiteX4" fmla="*/ 384400 w 388246"/>
                <a:gd name="connsiteY4" fmla="*/ 2138024 h 2158745"/>
                <a:gd name="connsiteX5" fmla="*/ 183472 w 388246"/>
                <a:gd name="connsiteY5" fmla="*/ 1464323 h 2158745"/>
                <a:gd name="connsiteX6" fmla="*/ 338490 w 388246"/>
                <a:gd name="connsiteY6" fmla="*/ 660747 h 2158745"/>
                <a:gd name="connsiteX7" fmla="*/ 266867 w 388246"/>
                <a:gd name="connsiteY7" fmla="*/ 6095 h 2158745"/>
                <a:gd name="connsiteX8" fmla="*/ 136662 w 388246"/>
                <a:gd name="connsiteY8" fmla="*/ 0 h 2158745"/>
                <a:gd name="connsiteX0" fmla="*/ 136662 w 384400"/>
                <a:gd name="connsiteY0" fmla="*/ 0 h 2158745"/>
                <a:gd name="connsiteX1" fmla="*/ 169614 w 384400"/>
                <a:gd name="connsiteY1" fmla="*/ 653795 h 2158745"/>
                <a:gd name="connsiteX2" fmla="*/ 12880 w 384400"/>
                <a:gd name="connsiteY2" fmla="*/ 1463420 h 2158745"/>
                <a:gd name="connsiteX3" fmla="*/ 215523 w 384400"/>
                <a:gd name="connsiteY3" fmla="*/ 2158745 h 2158745"/>
                <a:gd name="connsiteX4" fmla="*/ 384400 w 384400"/>
                <a:gd name="connsiteY4" fmla="*/ 2138024 h 2158745"/>
                <a:gd name="connsiteX5" fmla="*/ 183472 w 384400"/>
                <a:gd name="connsiteY5" fmla="*/ 1464323 h 2158745"/>
                <a:gd name="connsiteX6" fmla="*/ 309219 w 384400"/>
                <a:gd name="connsiteY6" fmla="*/ 631477 h 2158745"/>
                <a:gd name="connsiteX7" fmla="*/ 266867 w 384400"/>
                <a:gd name="connsiteY7" fmla="*/ 6095 h 2158745"/>
                <a:gd name="connsiteX8" fmla="*/ 136662 w 384400"/>
                <a:gd name="connsiteY8" fmla="*/ 0 h 2158745"/>
                <a:gd name="connsiteX0" fmla="*/ 136662 w 384400"/>
                <a:gd name="connsiteY0" fmla="*/ 0 h 2158745"/>
                <a:gd name="connsiteX1" fmla="*/ 169614 w 384400"/>
                <a:gd name="connsiteY1" fmla="*/ 653795 h 2158745"/>
                <a:gd name="connsiteX2" fmla="*/ 12880 w 384400"/>
                <a:gd name="connsiteY2" fmla="*/ 1463420 h 2158745"/>
                <a:gd name="connsiteX3" fmla="*/ 215523 w 384400"/>
                <a:gd name="connsiteY3" fmla="*/ 2158745 h 2158745"/>
                <a:gd name="connsiteX4" fmla="*/ 384400 w 384400"/>
                <a:gd name="connsiteY4" fmla="*/ 2138024 h 2158745"/>
                <a:gd name="connsiteX5" fmla="*/ 139567 w 384400"/>
                <a:gd name="connsiteY5" fmla="*/ 1464322 h 2158745"/>
                <a:gd name="connsiteX6" fmla="*/ 309219 w 384400"/>
                <a:gd name="connsiteY6" fmla="*/ 631477 h 2158745"/>
                <a:gd name="connsiteX7" fmla="*/ 266867 w 384400"/>
                <a:gd name="connsiteY7" fmla="*/ 6095 h 2158745"/>
                <a:gd name="connsiteX8" fmla="*/ 136662 w 384400"/>
                <a:gd name="connsiteY8" fmla="*/ 0 h 2158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4400" h="2158745">
                  <a:moveTo>
                    <a:pt x="136662" y="0"/>
                  </a:moveTo>
                  <a:cubicBezTo>
                    <a:pt x="357106" y="423057"/>
                    <a:pt x="226524" y="447420"/>
                    <a:pt x="169614" y="653795"/>
                  </a:cubicBezTo>
                  <a:cubicBezTo>
                    <a:pt x="62476" y="928004"/>
                    <a:pt x="-35995" y="1228214"/>
                    <a:pt x="12880" y="1463420"/>
                  </a:cubicBezTo>
                  <a:cubicBezTo>
                    <a:pt x="90539" y="1695195"/>
                    <a:pt x="124862" y="1909635"/>
                    <a:pt x="215523" y="2158745"/>
                  </a:cubicBezTo>
                  <a:lnTo>
                    <a:pt x="384400" y="2138024"/>
                  </a:lnTo>
                  <a:cubicBezTo>
                    <a:pt x="291422" y="1891788"/>
                    <a:pt x="202209" y="1701890"/>
                    <a:pt x="139567" y="1464322"/>
                  </a:cubicBezTo>
                  <a:cubicBezTo>
                    <a:pt x="80011" y="1200797"/>
                    <a:pt x="191096" y="899335"/>
                    <a:pt x="309219" y="631477"/>
                  </a:cubicBezTo>
                  <a:cubicBezTo>
                    <a:pt x="380273" y="429608"/>
                    <a:pt x="419680" y="335791"/>
                    <a:pt x="266867" y="6095"/>
                  </a:cubicBezTo>
                  <a:cubicBezTo>
                    <a:pt x="208830" y="4063"/>
                    <a:pt x="194699" y="2032"/>
                    <a:pt x="1366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99" name="그룹 198">
              <a:extLst>
                <a:ext uri="{FF2B5EF4-FFF2-40B4-BE49-F238E27FC236}">
                  <a16:creationId xmlns="" xmlns:a16="http://schemas.microsoft.com/office/drawing/2014/main" id="{DB9E183C-CEC7-44CF-AD52-7DE3F0F54B66}"/>
                </a:ext>
              </a:extLst>
            </p:cNvPr>
            <p:cNvGrpSpPr/>
            <p:nvPr/>
          </p:nvGrpSpPr>
          <p:grpSpPr>
            <a:xfrm>
              <a:off x="9498806" y="3311273"/>
              <a:ext cx="1998856" cy="1963514"/>
              <a:chOff x="9498806" y="3311273"/>
              <a:chExt cx="1998856" cy="1963514"/>
            </a:xfrm>
          </p:grpSpPr>
          <p:grpSp>
            <p:nvGrpSpPr>
              <p:cNvPr id="200" name="Group 2">
                <a:extLst>
                  <a:ext uri="{FF2B5EF4-FFF2-40B4-BE49-F238E27FC236}">
                    <a16:creationId xmlns="" xmlns:a16="http://schemas.microsoft.com/office/drawing/2014/main" id="{A410563A-105E-4EA6-8EC6-91DEC947534B}"/>
                  </a:ext>
                </a:extLst>
              </p:cNvPr>
              <p:cNvGrpSpPr/>
              <p:nvPr/>
            </p:nvGrpSpPr>
            <p:grpSpPr>
              <a:xfrm rot="15300000">
                <a:off x="9647135" y="4453947"/>
                <a:ext cx="672511" cy="969170"/>
                <a:chOff x="967240" y="3289369"/>
                <a:chExt cx="1100200" cy="1585520"/>
              </a:xfrm>
            </p:grpSpPr>
            <p:sp>
              <p:nvSpPr>
                <p:cNvPr id="210" name="Freeform 3">
                  <a:extLst>
                    <a:ext uri="{FF2B5EF4-FFF2-40B4-BE49-F238E27FC236}">
                      <a16:creationId xmlns="" xmlns:a16="http://schemas.microsoft.com/office/drawing/2014/main" id="{6B6689B7-38DF-43EB-BEE5-E2EF81535E21}"/>
                    </a:ext>
                  </a:extLst>
                </p:cNvPr>
                <p:cNvSpPr/>
                <p:nvPr/>
              </p:nvSpPr>
              <p:spPr>
                <a:xfrm>
                  <a:off x="967240" y="3289369"/>
                  <a:ext cx="552481" cy="1585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81" h="1585520">
                      <a:moveTo>
                        <a:pt x="550099" y="0"/>
                      </a:moveTo>
                      <a:lnTo>
                        <a:pt x="550454" y="236086"/>
                      </a:lnTo>
                      <a:lnTo>
                        <a:pt x="488816" y="193543"/>
                      </a:lnTo>
                      <a:lnTo>
                        <a:pt x="550466" y="244157"/>
                      </a:lnTo>
                      <a:lnTo>
                        <a:pt x="550735" y="423083"/>
                      </a:lnTo>
                      <a:lnTo>
                        <a:pt x="440807" y="347209"/>
                      </a:lnTo>
                      <a:lnTo>
                        <a:pt x="550756" y="437477"/>
                      </a:lnTo>
                      <a:lnTo>
                        <a:pt x="551026" y="616991"/>
                      </a:lnTo>
                      <a:lnTo>
                        <a:pt x="372197" y="491984"/>
                      </a:lnTo>
                      <a:lnTo>
                        <a:pt x="551056" y="637056"/>
                      </a:lnTo>
                      <a:lnTo>
                        <a:pt x="551331" y="819782"/>
                      </a:lnTo>
                      <a:lnTo>
                        <a:pt x="270832" y="619203"/>
                      </a:lnTo>
                      <a:lnTo>
                        <a:pt x="551364" y="841805"/>
                      </a:lnTo>
                      <a:lnTo>
                        <a:pt x="551613" y="1007603"/>
                      </a:lnTo>
                      <a:lnTo>
                        <a:pt x="184579" y="741931"/>
                      </a:lnTo>
                      <a:lnTo>
                        <a:pt x="551646" y="1029766"/>
                      </a:lnTo>
                      <a:lnTo>
                        <a:pt x="551910" y="1205103"/>
                      </a:lnTo>
                      <a:lnTo>
                        <a:pt x="119129" y="889458"/>
                      </a:lnTo>
                      <a:lnTo>
                        <a:pt x="551942" y="1226335"/>
                      </a:lnTo>
                      <a:lnTo>
                        <a:pt x="552201" y="1398749"/>
                      </a:lnTo>
                      <a:lnTo>
                        <a:pt x="184579" y="1132651"/>
                      </a:lnTo>
                      <a:lnTo>
                        <a:pt x="552234" y="1420947"/>
                      </a:lnTo>
                      <a:lnTo>
                        <a:pt x="552481" y="1585328"/>
                      </a:lnTo>
                      <a:cubicBezTo>
                        <a:pt x="331520" y="1590267"/>
                        <a:pt x="189138" y="1499959"/>
                        <a:pt x="103908" y="1357263"/>
                      </a:cubicBezTo>
                      <a:cubicBezTo>
                        <a:pt x="-144138" y="933499"/>
                        <a:pt x="70524" y="593019"/>
                        <a:pt x="55009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11" name="Freeform 4">
                  <a:extLst>
                    <a:ext uri="{FF2B5EF4-FFF2-40B4-BE49-F238E27FC236}">
                      <a16:creationId xmlns="" xmlns:a16="http://schemas.microsoft.com/office/drawing/2014/main" id="{6B4C0320-D774-46A7-BB3C-20918BEFD178}"/>
                    </a:ext>
                  </a:extLst>
                </p:cNvPr>
                <p:cNvSpPr/>
                <p:nvPr/>
              </p:nvSpPr>
              <p:spPr>
                <a:xfrm flipH="1">
                  <a:off x="1514959" y="3289369"/>
                  <a:ext cx="552481" cy="1585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81" h="1585520">
                      <a:moveTo>
                        <a:pt x="550099" y="0"/>
                      </a:moveTo>
                      <a:lnTo>
                        <a:pt x="550454" y="236086"/>
                      </a:lnTo>
                      <a:lnTo>
                        <a:pt x="488816" y="193543"/>
                      </a:lnTo>
                      <a:lnTo>
                        <a:pt x="550466" y="244157"/>
                      </a:lnTo>
                      <a:lnTo>
                        <a:pt x="550735" y="423083"/>
                      </a:lnTo>
                      <a:lnTo>
                        <a:pt x="440807" y="347209"/>
                      </a:lnTo>
                      <a:lnTo>
                        <a:pt x="550756" y="437477"/>
                      </a:lnTo>
                      <a:lnTo>
                        <a:pt x="551026" y="616991"/>
                      </a:lnTo>
                      <a:lnTo>
                        <a:pt x="372197" y="491984"/>
                      </a:lnTo>
                      <a:lnTo>
                        <a:pt x="551056" y="637056"/>
                      </a:lnTo>
                      <a:lnTo>
                        <a:pt x="551331" y="819782"/>
                      </a:lnTo>
                      <a:lnTo>
                        <a:pt x="270832" y="619203"/>
                      </a:lnTo>
                      <a:lnTo>
                        <a:pt x="551364" y="841805"/>
                      </a:lnTo>
                      <a:lnTo>
                        <a:pt x="551613" y="1007603"/>
                      </a:lnTo>
                      <a:lnTo>
                        <a:pt x="184579" y="741931"/>
                      </a:lnTo>
                      <a:lnTo>
                        <a:pt x="551646" y="1029766"/>
                      </a:lnTo>
                      <a:lnTo>
                        <a:pt x="551910" y="1205103"/>
                      </a:lnTo>
                      <a:lnTo>
                        <a:pt x="119129" y="889458"/>
                      </a:lnTo>
                      <a:lnTo>
                        <a:pt x="551942" y="1226335"/>
                      </a:lnTo>
                      <a:lnTo>
                        <a:pt x="552201" y="1398749"/>
                      </a:lnTo>
                      <a:lnTo>
                        <a:pt x="184579" y="1132651"/>
                      </a:lnTo>
                      <a:lnTo>
                        <a:pt x="552234" y="1420947"/>
                      </a:lnTo>
                      <a:lnTo>
                        <a:pt x="552481" y="1585328"/>
                      </a:lnTo>
                      <a:cubicBezTo>
                        <a:pt x="331520" y="1590267"/>
                        <a:pt x="189138" y="1499959"/>
                        <a:pt x="103908" y="1357263"/>
                      </a:cubicBezTo>
                      <a:cubicBezTo>
                        <a:pt x="-144138" y="933499"/>
                        <a:pt x="70524" y="593019"/>
                        <a:pt x="550099" y="0"/>
                      </a:cubicBezTo>
                      <a:close/>
                    </a:path>
                  </a:pathLst>
                </a:custGeom>
                <a:solidFill>
                  <a:schemeClr val="accent4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201" name="Freeform 13">
                <a:extLst>
                  <a:ext uri="{FF2B5EF4-FFF2-40B4-BE49-F238E27FC236}">
                    <a16:creationId xmlns="" xmlns:a16="http://schemas.microsoft.com/office/drawing/2014/main" id="{A568D506-3056-471B-BC10-FDFAC9007DA3}"/>
                  </a:ext>
                </a:extLst>
              </p:cNvPr>
              <p:cNvSpPr/>
              <p:nvPr/>
            </p:nvSpPr>
            <p:spPr>
              <a:xfrm rot="4407011">
                <a:off x="10918637" y="3366457"/>
                <a:ext cx="290163" cy="817189"/>
              </a:xfrm>
              <a:custGeom>
                <a:avLst/>
                <a:gdLst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52201 w 552481"/>
                  <a:gd name="connsiteY19" fmla="*/ 1398749 h 1585520"/>
                  <a:gd name="connsiteX20" fmla="*/ 184579 w 552481"/>
                  <a:gd name="connsiteY20" fmla="*/ 1132651 h 1585520"/>
                  <a:gd name="connsiteX21" fmla="*/ 552234 w 552481"/>
                  <a:gd name="connsiteY21" fmla="*/ 1420947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52201 w 552481"/>
                  <a:gd name="connsiteY19" fmla="*/ 1398749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28440 w 552481"/>
                  <a:gd name="connsiteY4" fmla="*/ 395095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32877 w 552481"/>
                  <a:gd name="connsiteY3" fmla="*/ 241409 h 1585520"/>
                  <a:gd name="connsiteX4" fmla="*/ 528440 w 552481"/>
                  <a:gd name="connsiteY4" fmla="*/ 395095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534221 w 580141"/>
                  <a:gd name="connsiteY14" fmla="*/ 1044490 h 1640259"/>
                  <a:gd name="connsiteX15" fmla="*/ 184579 w 580141"/>
                  <a:gd name="connsiteY15" fmla="*/ 796670 h 1640259"/>
                  <a:gd name="connsiteX16" fmla="*/ 521700 w 580141"/>
                  <a:gd name="connsiteY16" fmla="*/ 1063971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521700 w 580141"/>
                  <a:gd name="connsiteY16" fmla="*/ 1063971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7405 w 580141"/>
                  <a:gd name="connsiteY20" fmla="*/ 1402284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69294 w 580141"/>
                  <a:gd name="connsiteY14" fmla="*/ 1003356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11048 w 580141"/>
                  <a:gd name="connsiteY5" fmla="*/ 431982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69294 w 580141"/>
                  <a:gd name="connsiteY14" fmla="*/ 1003356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2162"/>
                  <a:gd name="connsiteY0" fmla="*/ 54028 h 1639548"/>
                  <a:gd name="connsiteX1" fmla="*/ 536842 w 582162"/>
                  <a:gd name="connsiteY1" fmla="*/ 262190 h 1639548"/>
                  <a:gd name="connsiteX2" fmla="*/ 488816 w 582162"/>
                  <a:gd name="connsiteY2" fmla="*/ 247571 h 1639548"/>
                  <a:gd name="connsiteX3" fmla="*/ 532877 w 582162"/>
                  <a:gd name="connsiteY3" fmla="*/ 295437 h 1639548"/>
                  <a:gd name="connsiteX4" fmla="*/ 511048 w 582162"/>
                  <a:gd name="connsiteY4" fmla="*/ 431271 h 1639548"/>
                  <a:gd name="connsiteX5" fmla="*/ 440807 w 582162"/>
                  <a:gd name="connsiteY5" fmla="*/ 401237 h 1639548"/>
                  <a:gd name="connsiteX6" fmla="*/ 518260 w 582162"/>
                  <a:gd name="connsiteY6" fmla="*/ 473456 h 1639548"/>
                  <a:gd name="connsiteX7" fmla="*/ 498587 w 582162"/>
                  <a:gd name="connsiteY7" fmla="*/ 637602 h 1639548"/>
                  <a:gd name="connsiteX8" fmla="*/ 372197 w 582162"/>
                  <a:gd name="connsiteY8" fmla="*/ 546012 h 1639548"/>
                  <a:gd name="connsiteX9" fmla="*/ 498617 w 582162"/>
                  <a:gd name="connsiteY9" fmla="*/ 657667 h 1639548"/>
                  <a:gd name="connsiteX10" fmla="*/ 484050 w 582162"/>
                  <a:gd name="connsiteY10" fmla="*/ 820057 h 1639548"/>
                  <a:gd name="connsiteX11" fmla="*/ 270832 w 582162"/>
                  <a:gd name="connsiteY11" fmla="*/ 673231 h 1639548"/>
                  <a:gd name="connsiteX12" fmla="*/ 478917 w 582162"/>
                  <a:gd name="connsiteY12" fmla="*/ 852083 h 1639548"/>
                  <a:gd name="connsiteX13" fmla="*/ 469294 w 582162"/>
                  <a:gd name="connsiteY13" fmla="*/ 1002645 h 1639548"/>
                  <a:gd name="connsiteX14" fmla="*/ 184579 w 582162"/>
                  <a:gd name="connsiteY14" fmla="*/ 795959 h 1639548"/>
                  <a:gd name="connsiteX15" fmla="*/ 466579 w 582162"/>
                  <a:gd name="connsiteY15" fmla="*/ 1042397 h 1639548"/>
                  <a:gd name="connsiteX16" fmla="*/ 459783 w 582162"/>
                  <a:gd name="connsiteY16" fmla="*/ 1179874 h 1639548"/>
                  <a:gd name="connsiteX17" fmla="*/ 119129 w 582162"/>
                  <a:gd name="connsiteY17" fmla="*/ 943486 h 1639548"/>
                  <a:gd name="connsiteX18" fmla="*/ 467006 w 582162"/>
                  <a:gd name="connsiteY18" fmla="*/ 1228896 h 1639548"/>
                  <a:gd name="connsiteX19" fmla="*/ 480083 w 582162"/>
                  <a:gd name="connsiteY19" fmla="*/ 1383852 h 1639548"/>
                  <a:gd name="connsiteX20" fmla="*/ 184579 w 582162"/>
                  <a:gd name="connsiteY20" fmla="*/ 1186679 h 1639548"/>
                  <a:gd name="connsiteX21" fmla="*/ 480050 w 582162"/>
                  <a:gd name="connsiteY21" fmla="*/ 1411085 h 1639548"/>
                  <a:gd name="connsiteX22" fmla="*/ 552481 w 582162"/>
                  <a:gd name="connsiteY22" fmla="*/ 1639356 h 1639548"/>
                  <a:gd name="connsiteX23" fmla="*/ 103908 w 582162"/>
                  <a:gd name="connsiteY23" fmla="*/ 1411291 h 1639548"/>
                  <a:gd name="connsiteX24" fmla="*/ 550099 w 582162"/>
                  <a:gd name="connsiteY24" fmla="*/ 54028 h 1639548"/>
                  <a:gd name="connsiteX0" fmla="*/ 550099 w 582162"/>
                  <a:gd name="connsiteY0" fmla="*/ 54028 h 1639548"/>
                  <a:gd name="connsiteX1" fmla="*/ 536842 w 582162"/>
                  <a:gd name="connsiteY1" fmla="*/ 262190 h 1639548"/>
                  <a:gd name="connsiteX2" fmla="*/ 488816 w 582162"/>
                  <a:gd name="connsiteY2" fmla="*/ 247571 h 1639548"/>
                  <a:gd name="connsiteX3" fmla="*/ 532877 w 582162"/>
                  <a:gd name="connsiteY3" fmla="*/ 295437 h 1639548"/>
                  <a:gd name="connsiteX4" fmla="*/ 526021 w 582162"/>
                  <a:gd name="connsiteY4" fmla="*/ 441538 h 1639548"/>
                  <a:gd name="connsiteX5" fmla="*/ 440807 w 582162"/>
                  <a:gd name="connsiteY5" fmla="*/ 401237 h 1639548"/>
                  <a:gd name="connsiteX6" fmla="*/ 518260 w 582162"/>
                  <a:gd name="connsiteY6" fmla="*/ 473456 h 1639548"/>
                  <a:gd name="connsiteX7" fmla="*/ 498587 w 582162"/>
                  <a:gd name="connsiteY7" fmla="*/ 637602 h 1639548"/>
                  <a:gd name="connsiteX8" fmla="*/ 372197 w 582162"/>
                  <a:gd name="connsiteY8" fmla="*/ 546012 h 1639548"/>
                  <a:gd name="connsiteX9" fmla="*/ 498617 w 582162"/>
                  <a:gd name="connsiteY9" fmla="*/ 657667 h 1639548"/>
                  <a:gd name="connsiteX10" fmla="*/ 484050 w 582162"/>
                  <a:gd name="connsiteY10" fmla="*/ 820057 h 1639548"/>
                  <a:gd name="connsiteX11" fmla="*/ 270832 w 582162"/>
                  <a:gd name="connsiteY11" fmla="*/ 673231 h 1639548"/>
                  <a:gd name="connsiteX12" fmla="*/ 478917 w 582162"/>
                  <a:gd name="connsiteY12" fmla="*/ 852083 h 1639548"/>
                  <a:gd name="connsiteX13" fmla="*/ 469294 w 582162"/>
                  <a:gd name="connsiteY13" fmla="*/ 1002645 h 1639548"/>
                  <a:gd name="connsiteX14" fmla="*/ 184579 w 582162"/>
                  <a:gd name="connsiteY14" fmla="*/ 795959 h 1639548"/>
                  <a:gd name="connsiteX15" fmla="*/ 466579 w 582162"/>
                  <a:gd name="connsiteY15" fmla="*/ 1042397 h 1639548"/>
                  <a:gd name="connsiteX16" fmla="*/ 459783 w 582162"/>
                  <a:gd name="connsiteY16" fmla="*/ 1179874 h 1639548"/>
                  <a:gd name="connsiteX17" fmla="*/ 119129 w 582162"/>
                  <a:gd name="connsiteY17" fmla="*/ 943486 h 1639548"/>
                  <a:gd name="connsiteX18" fmla="*/ 467006 w 582162"/>
                  <a:gd name="connsiteY18" fmla="*/ 1228896 h 1639548"/>
                  <a:gd name="connsiteX19" fmla="*/ 480083 w 582162"/>
                  <a:gd name="connsiteY19" fmla="*/ 1383852 h 1639548"/>
                  <a:gd name="connsiteX20" fmla="*/ 184579 w 582162"/>
                  <a:gd name="connsiteY20" fmla="*/ 1186679 h 1639548"/>
                  <a:gd name="connsiteX21" fmla="*/ 480050 w 582162"/>
                  <a:gd name="connsiteY21" fmla="*/ 1411085 h 1639548"/>
                  <a:gd name="connsiteX22" fmla="*/ 552481 w 582162"/>
                  <a:gd name="connsiteY22" fmla="*/ 1639356 h 1639548"/>
                  <a:gd name="connsiteX23" fmla="*/ 103908 w 582162"/>
                  <a:gd name="connsiteY23" fmla="*/ 1411291 h 1639548"/>
                  <a:gd name="connsiteX24" fmla="*/ 550099 w 582162"/>
                  <a:gd name="connsiteY24" fmla="*/ 54028 h 1639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582162" h="1639548">
                    <a:moveTo>
                      <a:pt x="550099" y="54028"/>
                    </a:moveTo>
                    <a:cubicBezTo>
                      <a:pt x="624739" y="-134938"/>
                      <a:pt x="547056" y="229933"/>
                      <a:pt x="536842" y="262190"/>
                    </a:cubicBezTo>
                    <a:cubicBezTo>
                      <a:pt x="526628" y="294447"/>
                      <a:pt x="489477" y="242030"/>
                      <a:pt x="488816" y="247571"/>
                    </a:cubicBezTo>
                    <a:lnTo>
                      <a:pt x="532877" y="295437"/>
                    </a:lnTo>
                    <a:cubicBezTo>
                      <a:pt x="532967" y="355079"/>
                      <a:pt x="525931" y="381896"/>
                      <a:pt x="526021" y="441538"/>
                    </a:cubicBezTo>
                    <a:lnTo>
                      <a:pt x="440807" y="401237"/>
                    </a:lnTo>
                    <a:lnTo>
                      <a:pt x="518260" y="473456"/>
                    </a:lnTo>
                    <a:lnTo>
                      <a:pt x="498587" y="637602"/>
                    </a:lnTo>
                    <a:lnTo>
                      <a:pt x="372197" y="546012"/>
                    </a:lnTo>
                    <a:lnTo>
                      <a:pt x="498617" y="657667"/>
                    </a:lnTo>
                    <a:cubicBezTo>
                      <a:pt x="498709" y="718576"/>
                      <a:pt x="483958" y="759148"/>
                      <a:pt x="484050" y="820057"/>
                    </a:cubicBezTo>
                    <a:lnTo>
                      <a:pt x="270832" y="673231"/>
                    </a:lnTo>
                    <a:lnTo>
                      <a:pt x="478917" y="852083"/>
                    </a:lnTo>
                    <a:lnTo>
                      <a:pt x="469294" y="1002645"/>
                    </a:lnTo>
                    <a:lnTo>
                      <a:pt x="184579" y="795959"/>
                    </a:lnTo>
                    <a:lnTo>
                      <a:pt x="466579" y="1042397"/>
                    </a:lnTo>
                    <a:lnTo>
                      <a:pt x="459783" y="1179874"/>
                    </a:lnTo>
                    <a:lnTo>
                      <a:pt x="119129" y="943486"/>
                    </a:lnTo>
                    <a:lnTo>
                      <a:pt x="467006" y="1228896"/>
                    </a:lnTo>
                    <a:cubicBezTo>
                      <a:pt x="467092" y="1286367"/>
                      <a:pt x="479997" y="1326381"/>
                      <a:pt x="480083" y="1383852"/>
                    </a:cubicBezTo>
                    <a:lnTo>
                      <a:pt x="184579" y="1186679"/>
                    </a:lnTo>
                    <a:lnTo>
                      <a:pt x="480050" y="1411085"/>
                    </a:lnTo>
                    <a:cubicBezTo>
                      <a:pt x="480132" y="1465879"/>
                      <a:pt x="497607" y="1538525"/>
                      <a:pt x="552481" y="1639356"/>
                    </a:cubicBezTo>
                    <a:cubicBezTo>
                      <a:pt x="331520" y="1644295"/>
                      <a:pt x="189138" y="1553987"/>
                      <a:pt x="103908" y="1411291"/>
                    </a:cubicBezTo>
                    <a:cubicBezTo>
                      <a:pt x="-144138" y="987527"/>
                      <a:pt x="70524" y="647047"/>
                      <a:pt x="550099" y="54028"/>
                    </a:cubicBez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02" name="Group 15">
                <a:extLst>
                  <a:ext uri="{FF2B5EF4-FFF2-40B4-BE49-F238E27FC236}">
                    <a16:creationId xmlns="" xmlns:a16="http://schemas.microsoft.com/office/drawing/2014/main" id="{527F7962-65D9-4A7F-9089-8AAB2C7152D0}"/>
                  </a:ext>
                </a:extLst>
              </p:cNvPr>
              <p:cNvGrpSpPr/>
              <p:nvPr/>
            </p:nvGrpSpPr>
            <p:grpSpPr>
              <a:xfrm rot="5400000">
                <a:off x="10675128" y="4128426"/>
                <a:ext cx="577045" cy="831590"/>
                <a:chOff x="967240" y="3289369"/>
                <a:chExt cx="1100200" cy="1585520"/>
              </a:xfrm>
            </p:grpSpPr>
            <p:sp>
              <p:nvSpPr>
                <p:cNvPr id="208" name="Freeform 16">
                  <a:extLst>
                    <a:ext uri="{FF2B5EF4-FFF2-40B4-BE49-F238E27FC236}">
                      <a16:creationId xmlns="" xmlns:a16="http://schemas.microsoft.com/office/drawing/2014/main" id="{0BB92763-7352-4AE2-ABF4-3FEA3EF0D239}"/>
                    </a:ext>
                  </a:extLst>
                </p:cNvPr>
                <p:cNvSpPr/>
                <p:nvPr/>
              </p:nvSpPr>
              <p:spPr>
                <a:xfrm>
                  <a:off x="967240" y="3289369"/>
                  <a:ext cx="552481" cy="1585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81" h="1585520">
                      <a:moveTo>
                        <a:pt x="550099" y="0"/>
                      </a:moveTo>
                      <a:lnTo>
                        <a:pt x="550454" y="236086"/>
                      </a:lnTo>
                      <a:lnTo>
                        <a:pt x="488816" y="193543"/>
                      </a:lnTo>
                      <a:lnTo>
                        <a:pt x="550466" y="244157"/>
                      </a:lnTo>
                      <a:lnTo>
                        <a:pt x="550735" y="423083"/>
                      </a:lnTo>
                      <a:lnTo>
                        <a:pt x="440807" y="347209"/>
                      </a:lnTo>
                      <a:lnTo>
                        <a:pt x="550756" y="437477"/>
                      </a:lnTo>
                      <a:lnTo>
                        <a:pt x="551026" y="616991"/>
                      </a:lnTo>
                      <a:lnTo>
                        <a:pt x="372197" y="491984"/>
                      </a:lnTo>
                      <a:lnTo>
                        <a:pt x="551056" y="637056"/>
                      </a:lnTo>
                      <a:lnTo>
                        <a:pt x="551331" y="819782"/>
                      </a:lnTo>
                      <a:lnTo>
                        <a:pt x="270832" y="619203"/>
                      </a:lnTo>
                      <a:lnTo>
                        <a:pt x="551364" y="841805"/>
                      </a:lnTo>
                      <a:lnTo>
                        <a:pt x="551613" y="1007603"/>
                      </a:lnTo>
                      <a:lnTo>
                        <a:pt x="184579" y="741931"/>
                      </a:lnTo>
                      <a:lnTo>
                        <a:pt x="551646" y="1029766"/>
                      </a:lnTo>
                      <a:lnTo>
                        <a:pt x="551910" y="1205103"/>
                      </a:lnTo>
                      <a:lnTo>
                        <a:pt x="119129" y="889458"/>
                      </a:lnTo>
                      <a:lnTo>
                        <a:pt x="551942" y="1226335"/>
                      </a:lnTo>
                      <a:lnTo>
                        <a:pt x="552201" y="1398749"/>
                      </a:lnTo>
                      <a:lnTo>
                        <a:pt x="184579" y="1132651"/>
                      </a:lnTo>
                      <a:lnTo>
                        <a:pt x="552234" y="1420947"/>
                      </a:lnTo>
                      <a:lnTo>
                        <a:pt x="552481" y="1585328"/>
                      </a:lnTo>
                      <a:cubicBezTo>
                        <a:pt x="331520" y="1590267"/>
                        <a:pt x="189138" y="1499959"/>
                        <a:pt x="103908" y="1357263"/>
                      </a:cubicBezTo>
                      <a:cubicBezTo>
                        <a:pt x="-144138" y="933499"/>
                        <a:pt x="70524" y="593019"/>
                        <a:pt x="55009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09" name="Freeform 17">
                  <a:extLst>
                    <a:ext uri="{FF2B5EF4-FFF2-40B4-BE49-F238E27FC236}">
                      <a16:creationId xmlns="" xmlns:a16="http://schemas.microsoft.com/office/drawing/2014/main" id="{E3A5E4D0-4DF6-4DDA-8596-D8B0C0DB8567}"/>
                    </a:ext>
                  </a:extLst>
                </p:cNvPr>
                <p:cNvSpPr/>
                <p:nvPr/>
              </p:nvSpPr>
              <p:spPr>
                <a:xfrm flipH="1">
                  <a:off x="1514959" y="3289369"/>
                  <a:ext cx="552481" cy="1585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81" h="1585520">
                      <a:moveTo>
                        <a:pt x="550099" y="0"/>
                      </a:moveTo>
                      <a:lnTo>
                        <a:pt x="550454" y="236086"/>
                      </a:lnTo>
                      <a:lnTo>
                        <a:pt x="488816" y="193543"/>
                      </a:lnTo>
                      <a:lnTo>
                        <a:pt x="550466" y="244157"/>
                      </a:lnTo>
                      <a:lnTo>
                        <a:pt x="550735" y="423083"/>
                      </a:lnTo>
                      <a:lnTo>
                        <a:pt x="440807" y="347209"/>
                      </a:lnTo>
                      <a:lnTo>
                        <a:pt x="550756" y="437477"/>
                      </a:lnTo>
                      <a:lnTo>
                        <a:pt x="551026" y="616991"/>
                      </a:lnTo>
                      <a:lnTo>
                        <a:pt x="372197" y="491984"/>
                      </a:lnTo>
                      <a:lnTo>
                        <a:pt x="551056" y="637056"/>
                      </a:lnTo>
                      <a:lnTo>
                        <a:pt x="551331" y="819782"/>
                      </a:lnTo>
                      <a:lnTo>
                        <a:pt x="270832" y="619203"/>
                      </a:lnTo>
                      <a:lnTo>
                        <a:pt x="551364" y="841805"/>
                      </a:lnTo>
                      <a:lnTo>
                        <a:pt x="551613" y="1007603"/>
                      </a:lnTo>
                      <a:lnTo>
                        <a:pt x="184579" y="741931"/>
                      </a:lnTo>
                      <a:lnTo>
                        <a:pt x="551646" y="1029766"/>
                      </a:lnTo>
                      <a:lnTo>
                        <a:pt x="551910" y="1205103"/>
                      </a:lnTo>
                      <a:lnTo>
                        <a:pt x="119129" y="889458"/>
                      </a:lnTo>
                      <a:lnTo>
                        <a:pt x="551942" y="1226335"/>
                      </a:lnTo>
                      <a:lnTo>
                        <a:pt x="552201" y="1398749"/>
                      </a:lnTo>
                      <a:lnTo>
                        <a:pt x="184579" y="1132651"/>
                      </a:lnTo>
                      <a:lnTo>
                        <a:pt x="552234" y="1420947"/>
                      </a:lnTo>
                      <a:lnTo>
                        <a:pt x="552481" y="1585328"/>
                      </a:lnTo>
                      <a:cubicBezTo>
                        <a:pt x="331520" y="1590267"/>
                        <a:pt x="189138" y="1499959"/>
                        <a:pt x="103908" y="1357263"/>
                      </a:cubicBezTo>
                      <a:cubicBezTo>
                        <a:pt x="-144138" y="933499"/>
                        <a:pt x="70524" y="593019"/>
                        <a:pt x="550099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203" name="Freeform 19">
                <a:extLst>
                  <a:ext uri="{FF2B5EF4-FFF2-40B4-BE49-F238E27FC236}">
                    <a16:creationId xmlns="" xmlns:a16="http://schemas.microsoft.com/office/drawing/2014/main" id="{C5FA2540-94C7-40DD-B7B4-E54790D511BC}"/>
                  </a:ext>
                </a:extLst>
              </p:cNvPr>
              <p:cNvSpPr/>
              <p:nvPr/>
            </p:nvSpPr>
            <p:spPr>
              <a:xfrm rot="3762166">
                <a:off x="10883440" y="4518509"/>
                <a:ext cx="321894" cy="906551"/>
              </a:xfrm>
              <a:custGeom>
                <a:avLst/>
                <a:gdLst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52201 w 552481"/>
                  <a:gd name="connsiteY19" fmla="*/ 1398749 h 1585520"/>
                  <a:gd name="connsiteX20" fmla="*/ 184579 w 552481"/>
                  <a:gd name="connsiteY20" fmla="*/ 1132651 h 1585520"/>
                  <a:gd name="connsiteX21" fmla="*/ 552234 w 552481"/>
                  <a:gd name="connsiteY21" fmla="*/ 1420947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52201 w 552481"/>
                  <a:gd name="connsiteY19" fmla="*/ 1398749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28440 w 552481"/>
                  <a:gd name="connsiteY4" fmla="*/ 395095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32877 w 552481"/>
                  <a:gd name="connsiteY3" fmla="*/ 241409 h 1585520"/>
                  <a:gd name="connsiteX4" fmla="*/ 528440 w 552481"/>
                  <a:gd name="connsiteY4" fmla="*/ 395095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534221 w 580141"/>
                  <a:gd name="connsiteY14" fmla="*/ 1044490 h 1640259"/>
                  <a:gd name="connsiteX15" fmla="*/ 184579 w 580141"/>
                  <a:gd name="connsiteY15" fmla="*/ 796670 h 1640259"/>
                  <a:gd name="connsiteX16" fmla="*/ 521700 w 580141"/>
                  <a:gd name="connsiteY16" fmla="*/ 1063971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521700 w 580141"/>
                  <a:gd name="connsiteY16" fmla="*/ 1063971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7405 w 580141"/>
                  <a:gd name="connsiteY20" fmla="*/ 1402284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69294 w 580141"/>
                  <a:gd name="connsiteY14" fmla="*/ 1003356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11048 w 580141"/>
                  <a:gd name="connsiteY5" fmla="*/ 431982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69294 w 580141"/>
                  <a:gd name="connsiteY14" fmla="*/ 1003356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2162"/>
                  <a:gd name="connsiteY0" fmla="*/ 54028 h 1639548"/>
                  <a:gd name="connsiteX1" fmla="*/ 536842 w 582162"/>
                  <a:gd name="connsiteY1" fmla="*/ 262190 h 1639548"/>
                  <a:gd name="connsiteX2" fmla="*/ 488816 w 582162"/>
                  <a:gd name="connsiteY2" fmla="*/ 247571 h 1639548"/>
                  <a:gd name="connsiteX3" fmla="*/ 532877 w 582162"/>
                  <a:gd name="connsiteY3" fmla="*/ 295437 h 1639548"/>
                  <a:gd name="connsiteX4" fmla="*/ 511048 w 582162"/>
                  <a:gd name="connsiteY4" fmla="*/ 431271 h 1639548"/>
                  <a:gd name="connsiteX5" fmla="*/ 440807 w 582162"/>
                  <a:gd name="connsiteY5" fmla="*/ 401237 h 1639548"/>
                  <a:gd name="connsiteX6" fmla="*/ 518260 w 582162"/>
                  <a:gd name="connsiteY6" fmla="*/ 473456 h 1639548"/>
                  <a:gd name="connsiteX7" fmla="*/ 498587 w 582162"/>
                  <a:gd name="connsiteY7" fmla="*/ 637602 h 1639548"/>
                  <a:gd name="connsiteX8" fmla="*/ 372197 w 582162"/>
                  <a:gd name="connsiteY8" fmla="*/ 546012 h 1639548"/>
                  <a:gd name="connsiteX9" fmla="*/ 498617 w 582162"/>
                  <a:gd name="connsiteY9" fmla="*/ 657667 h 1639548"/>
                  <a:gd name="connsiteX10" fmla="*/ 484050 w 582162"/>
                  <a:gd name="connsiteY10" fmla="*/ 820057 h 1639548"/>
                  <a:gd name="connsiteX11" fmla="*/ 270832 w 582162"/>
                  <a:gd name="connsiteY11" fmla="*/ 673231 h 1639548"/>
                  <a:gd name="connsiteX12" fmla="*/ 478917 w 582162"/>
                  <a:gd name="connsiteY12" fmla="*/ 852083 h 1639548"/>
                  <a:gd name="connsiteX13" fmla="*/ 469294 w 582162"/>
                  <a:gd name="connsiteY13" fmla="*/ 1002645 h 1639548"/>
                  <a:gd name="connsiteX14" fmla="*/ 184579 w 582162"/>
                  <a:gd name="connsiteY14" fmla="*/ 795959 h 1639548"/>
                  <a:gd name="connsiteX15" fmla="*/ 466579 w 582162"/>
                  <a:gd name="connsiteY15" fmla="*/ 1042397 h 1639548"/>
                  <a:gd name="connsiteX16" fmla="*/ 459783 w 582162"/>
                  <a:gd name="connsiteY16" fmla="*/ 1179874 h 1639548"/>
                  <a:gd name="connsiteX17" fmla="*/ 119129 w 582162"/>
                  <a:gd name="connsiteY17" fmla="*/ 943486 h 1639548"/>
                  <a:gd name="connsiteX18" fmla="*/ 467006 w 582162"/>
                  <a:gd name="connsiteY18" fmla="*/ 1228896 h 1639548"/>
                  <a:gd name="connsiteX19" fmla="*/ 480083 w 582162"/>
                  <a:gd name="connsiteY19" fmla="*/ 1383852 h 1639548"/>
                  <a:gd name="connsiteX20" fmla="*/ 184579 w 582162"/>
                  <a:gd name="connsiteY20" fmla="*/ 1186679 h 1639548"/>
                  <a:gd name="connsiteX21" fmla="*/ 480050 w 582162"/>
                  <a:gd name="connsiteY21" fmla="*/ 1411085 h 1639548"/>
                  <a:gd name="connsiteX22" fmla="*/ 552481 w 582162"/>
                  <a:gd name="connsiteY22" fmla="*/ 1639356 h 1639548"/>
                  <a:gd name="connsiteX23" fmla="*/ 103908 w 582162"/>
                  <a:gd name="connsiteY23" fmla="*/ 1411291 h 1639548"/>
                  <a:gd name="connsiteX24" fmla="*/ 550099 w 582162"/>
                  <a:gd name="connsiteY24" fmla="*/ 54028 h 1639548"/>
                  <a:gd name="connsiteX0" fmla="*/ 550099 w 582162"/>
                  <a:gd name="connsiteY0" fmla="*/ 54028 h 1639548"/>
                  <a:gd name="connsiteX1" fmla="*/ 536842 w 582162"/>
                  <a:gd name="connsiteY1" fmla="*/ 262190 h 1639548"/>
                  <a:gd name="connsiteX2" fmla="*/ 488816 w 582162"/>
                  <a:gd name="connsiteY2" fmla="*/ 247571 h 1639548"/>
                  <a:gd name="connsiteX3" fmla="*/ 532877 w 582162"/>
                  <a:gd name="connsiteY3" fmla="*/ 295437 h 1639548"/>
                  <a:gd name="connsiteX4" fmla="*/ 526021 w 582162"/>
                  <a:gd name="connsiteY4" fmla="*/ 441538 h 1639548"/>
                  <a:gd name="connsiteX5" fmla="*/ 440807 w 582162"/>
                  <a:gd name="connsiteY5" fmla="*/ 401237 h 1639548"/>
                  <a:gd name="connsiteX6" fmla="*/ 518260 w 582162"/>
                  <a:gd name="connsiteY6" fmla="*/ 473456 h 1639548"/>
                  <a:gd name="connsiteX7" fmla="*/ 498587 w 582162"/>
                  <a:gd name="connsiteY7" fmla="*/ 637602 h 1639548"/>
                  <a:gd name="connsiteX8" fmla="*/ 372197 w 582162"/>
                  <a:gd name="connsiteY8" fmla="*/ 546012 h 1639548"/>
                  <a:gd name="connsiteX9" fmla="*/ 498617 w 582162"/>
                  <a:gd name="connsiteY9" fmla="*/ 657667 h 1639548"/>
                  <a:gd name="connsiteX10" fmla="*/ 484050 w 582162"/>
                  <a:gd name="connsiteY10" fmla="*/ 820057 h 1639548"/>
                  <a:gd name="connsiteX11" fmla="*/ 270832 w 582162"/>
                  <a:gd name="connsiteY11" fmla="*/ 673231 h 1639548"/>
                  <a:gd name="connsiteX12" fmla="*/ 478917 w 582162"/>
                  <a:gd name="connsiteY12" fmla="*/ 852083 h 1639548"/>
                  <a:gd name="connsiteX13" fmla="*/ 469294 w 582162"/>
                  <a:gd name="connsiteY13" fmla="*/ 1002645 h 1639548"/>
                  <a:gd name="connsiteX14" fmla="*/ 184579 w 582162"/>
                  <a:gd name="connsiteY14" fmla="*/ 795959 h 1639548"/>
                  <a:gd name="connsiteX15" fmla="*/ 466579 w 582162"/>
                  <a:gd name="connsiteY15" fmla="*/ 1042397 h 1639548"/>
                  <a:gd name="connsiteX16" fmla="*/ 459783 w 582162"/>
                  <a:gd name="connsiteY16" fmla="*/ 1179874 h 1639548"/>
                  <a:gd name="connsiteX17" fmla="*/ 119129 w 582162"/>
                  <a:gd name="connsiteY17" fmla="*/ 943486 h 1639548"/>
                  <a:gd name="connsiteX18" fmla="*/ 467006 w 582162"/>
                  <a:gd name="connsiteY18" fmla="*/ 1228896 h 1639548"/>
                  <a:gd name="connsiteX19" fmla="*/ 480083 w 582162"/>
                  <a:gd name="connsiteY19" fmla="*/ 1383852 h 1639548"/>
                  <a:gd name="connsiteX20" fmla="*/ 184579 w 582162"/>
                  <a:gd name="connsiteY20" fmla="*/ 1186679 h 1639548"/>
                  <a:gd name="connsiteX21" fmla="*/ 480050 w 582162"/>
                  <a:gd name="connsiteY21" fmla="*/ 1411085 h 1639548"/>
                  <a:gd name="connsiteX22" fmla="*/ 552481 w 582162"/>
                  <a:gd name="connsiteY22" fmla="*/ 1639356 h 1639548"/>
                  <a:gd name="connsiteX23" fmla="*/ 103908 w 582162"/>
                  <a:gd name="connsiteY23" fmla="*/ 1411291 h 1639548"/>
                  <a:gd name="connsiteX24" fmla="*/ 550099 w 582162"/>
                  <a:gd name="connsiteY24" fmla="*/ 54028 h 1639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582162" h="1639548">
                    <a:moveTo>
                      <a:pt x="550099" y="54028"/>
                    </a:moveTo>
                    <a:cubicBezTo>
                      <a:pt x="624739" y="-134938"/>
                      <a:pt x="547056" y="229933"/>
                      <a:pt x="536842" y="262190"/>
                    </a:cubicBezTo>
                    <a:cubicBezTo>
                      <a:pt x="526628" y="294447"/>
                      <a:pt x="489477" y="242030"/>
                      <a:pt x="488816" y="247571"/>
                    </a:cubicBezTo>
                    <a:lnTo>
                      <a:pt x="532877" y="295437"/>
                    </a:lnTo>
                    <a:cubicBezTo>
                      <a:pt x="532967" y="355079"/>
                      <a:pt x="525931" y="381896"/>
                      <a:pt x="526021" y="441538"/>
                    </a:cubicBezTo>
                    <a:lnTo>
                      <a:pt x="440807" y="401237"/>
                    </a:lnTo>
                    <a:lnTo>
                      <a:pt x="518260" y="473456"/>
                    </a:lnTo>
                    <a:lnTo>
                      <a:pt x="498587" y="637602"/>
                    </a:lnTo>
                    <a:lnTo>
                      <a:pt x="372197" y="546012"/>
                    </a:lnTo>
                    <a:lnTo>
                      <a:pt x="498617" y="657667"/>
                    </a:lnTo>
                    <a:cubicBezTo>
                      <a:pt x="498709" y="718576"/>
                      <a:pt x="483958" y="759148"/>
                      <a:pt x="484050" y="820057"/>
                    </a:cubicBezTo>
                    <a:lnTo>
                      <a:pt x="270832" y="673231"/>
                    </a:lnTo>
                    <a:lnTo>
                      <a:pt x="478917" y="852083"/>
                    </a:lnTo>
                    <a:lnTo>
                      <a:pt x="469294" y="1002645"/>
                    </a:lnTo>
                    <a:lnTo>
                      <a:pt x="184579" y="795959"/>
                    </a:lnTo>
                    <a:lnTo>
                      <a:pt x="466579" y="1042397"/>
                    </a:lnTo>
                    <a:lnTo>
                      <a:pt x="459783" y="1179874"/>
                    </a:lnTo>
                    <a:lnTo>
                      <a:pt x="119129" y="943486"/>
                    </a:lnTo>
                    <a:lnTo>
                      <a:pt x="467006" y="1228896"/>
                    </a:lnTo>
                    <a:cubicBezTo>
                      <a:pt x="467092" y="1286367"/>
                      <a:pt x="479997" y="1326381"/>
                      <a:pt x="480083" y="1383852"/>
                    </a:cubicBezTo>
                    <a:lnTo>
                      <a:pt x="184579" y="1186679"/>
                    </a:lnTo>
                    <a:lnTo>
                      <a:pt x="480050" y="1411085"/>
                    </a:lnTo>
                    <a:cubicBezTo>
                      <a:pt x="480132" y="1465879"/>
                      <a:pt x="497607" y="1538525"/>
                      <a:pt x="552481" y="1639356"/>
                    </a:cubicBezTo>
                    <a:cubicBezTo>
                      <a:pt x="331520" y="1644295"/>
                      <a:pt x="189138" y="1553987"/>
                      <a:pt x="103908" y="1411291"/>
                    </a:cubicBezTo>
                    <a:cubicBezTo>
                      <a:pt x="-144138" y="987527"/>
                      <a:pt x="70524" y="647047"/>
                      <a:pt x="550099" y="54028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04" name="Freeform 20">
                <a:extLst>
                  <a:ext uri="{FF2B5EF4-FFF2-40B4-BE49-F238E27FC236}">
                    <a16:creationId xmlns="" xmlns:a16="http://schemas.microsoft.com/office/drawing/2014/main" id="{0DE633CA-6077-4315-A32E-F3018E73FEF3}"/>
                  </a:ext>
                </a:extLst>
              </p:cNvPr>
              <p:cNvSpPr/>
              <p:nvPr/>
            </p:nvSpPr>
            <p:spPr>
              <a:xfrm rot="6040617" flipV="1">
                <a:off x="9893194" y="3712846"/>
                <a:ext cx="344847" cy="971195"/>
              </a:xfrm>
              <a:custGeom>
                <a:avLst/>
                <a:gdLst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52201 w 552481"/>
                  <a:gd name="connsiteY19" fmla="*/ 1398749 h 1585520"/>
                  <a:gd name="connsiteX20" fmla="*/ 184579 w 552481"/>
                  <a:gd name="connsiteY20" fmla="*/ 1132651 h 1585520"/>
                  <a:gd name="connsiteX21" fmla="*/ 552234 w 552481"/>
                  <a:gd name="connsiteY21" fmla="*/ 1420947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52201 w 552481"/>
                  <a:gd name="connsiteY19" fmla="*/ 1398749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28440 w 552481"/>
                  <a:gd name="connsiteY4" fmla="*/ 395095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32877 w 552481"/>
                  <a:gd name="connsiteY3" fmla="*/ 241409 h 1585520"/>
                  <a:gd name="connsiteX4" fmla="*/ 528440 w 552481"/>
                  <a:gd name="connsiteY4" fmla="*/ 395095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534221 w 580141"/>
                  <a:gd name="connsiteY14" fmla="*/ 1044490 h 1640259"/>
                  <a:gd name="connsiteX15" fmla="*/ 184579 w 580141"/>
                  <a:gd name="connsiteY15" fmla="*/ 796670 h 1640259"/>
                  <a:gd name="connsiteX16" fmla="*/ 521700 w 580141"/>
                  <a:gd name="connsiteY16" fmla="*/ 1063971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521700 w 580141"/>
                  <a:gd name="connsiteY16" fmla="*/ 1063971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7405 w 580141"/>
                  <a:gd name="connsiteY20" fmla="*/ 1402284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69294 w 580141"/>
                  <a:gd name="connsiteY14" fmla="*/ 1003356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11048 w 580141"/>
                  <a:gd name="connsiteY5" fmla="*/ 431982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69294 w 580141"/>
                  <a:gd name="connsiteY14" fmla="*/ 1003356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2162"/>
                  <a:gd name="connsiteY0" fmla="*/ 54028 h 1639548"/>
                  <a:gd name="connsiteX1" fmla="*/ 536842 w 582162"/>
                  <a:gd name="connsiteY1" fmla="*/ 262190 h 1639548"/>
                  <a:gd name="connsiteX2" fmla="*/ 488816 w 582162"/>
                  <a:gd name="connsiteY2" fmla="*/ 247571 h 1639548"/>
                  <a:gd name="connsiteX3" fmla="*/ 532877 w 582162"/>
                  <a:gd name="connsiteY3" fmla="*/ 295437 h 1639548"/>
                  <a:gd name="connsiteX4" fmla="*/ 511048 w 582162"/>
                  <a:gd name="connsiteY4" fmla="*/ 431271 h 1639548"/>
                  <a:gd name="connsiteX5" fmla="*/ 440807 w 582162"/>
                  <a:gd name="connsiteY5" fmla="*/ 401237 h 1639548"/>
                  <a:gd name="connsiteX6" fmla="*/ 518260 w 582162"/>
                  <a:gd name="connsiteY6" fmla="*/ 473456 h 1639548"/>
                  <a:gd name="connsiteX7" fmla="*/ 498587 w 582162"/>
                  <a:gd name="connsiteY7" fmla="*/ 637602 h 1639548"/>
                  <a:gd name="connsiteX8" fmla="*/ 372197 w 582162"/>
                  <a:gd name="connsiteY8" fmla="*/ 546012 h 1639548"/>
                  <a:gd name="connsiteX9" fmla="*/ 498617 w 582162"/>
                  <a:gd name="connsiteY9" fmla="*/ 657667 h 1639548"/>
                  <a:gd name="connsiteX10" fmla="*/ 484050 w 582162"/>
                  <a:gd name="connsiteY10" fmla="*/ 820057 h 1639548"/>
                  <a:gd name="connsiteX11" fmla="*/ 270832 w 582162"/>
                  <a:gd name="connsiteY11" fmla="*/ 673231 h 1639548"/>
                  <a:gd name="connsiteX12" fmla="*/ 478917 w 582162"/>
                  <a:gd name="connsiteY12" fmla="*/ 852083 h 1639548"/>
                  <a:gd name="connsiteX13" fmla="*/ 469294 w 582162"/>
                  <a:gd name="connsiteY13" fmla="*/ 1002645 h 1639548"/>
                  <a:gd name="connsiteX14" fmla="*/ 184579 w 582162"/>
                  <a:gd name="connsiteY14" fmla="*/ 795959 h 1639548"/>
                  <a:gd name="connsiteX15" fmla="*/ 466579 w 582162"/>
                  <a:gd name="connsiteY15" fmla="*/ 1042397 h 1639548"/>
                  <a:gd name="connsiteX16" fmla="*/ 459783 w 582162"/>
                  <a:gd name="connsiteY16" fmla="*/ 1179874 h 1639548"/>
                  <a:gd name="connsiteX17" fmla="*/ 119129 w 582162"/>
                  <a:gd name="connsiteY17" fmla="*/ 943486 h 1639548"/>
                  <a:gd name="connsiteX18" fmla="*/ 467006 w 582162"/>
                  <a:gd name="connsiteY18" fmla="*/ 1228896 h 1639548"/>
                  <a:gd name="connsiteX19" fmla="*/ 480083 w 582162"/>
                  <a:gd name="connsiteY19" fmla="*/ 1383852 h 1639548"/>
                  <a:gd name="connsiteX20" fmla="*/ 184579 w 582162"/>
                  <a:gd name="connsiteY20" fmla="*/ 1186679 h 1639548"/>
                  <a:gd name="connsiteX21" fmla="*/ 480050 w 582162"/>
                  <a:gd name="connsiteY21" fmla="*/ 1411085 h 1639548"/>
                  <a:gd name="connsiteX22" fmla="*/ 552481 w 582162"/>
                  <a:gd name="connsiteY22" fmla="*/ 1639356 h 1639548"/>
                  <a:gd name="connsiteX23" fmla="*/ 103908 w 582162"/>
                  <a:gd name="connsiteY23" fmla="*/ 1411291 h 1639548"/>
                  <a:gd name="connsiteX24" fmla="*/ 550099 w 582162"/>
                  <a:gd name="connsiteY24" fmla="*/ 54028 h 1639548"/>
                  <a:gd name="connsiteX0" fmla="*/ 550099 w 582162"/>
                  <a:gd name="connsiteY0" fmla="*/ 54028 h 1639548"/>
                  <a:gd name="connsiteX1" fmla="*/ 536842 w 582162"/>
                  <a:gd name="connsiteY1" fmla="*/ 262190 h 1639548"/>
                  <a:gd name="connsiteX2" fmla="*/ 488816 w 582162"/>
                  <a:gd name="connsiteY2" fmla="*/ 247571 h 1639548"/>
                  <a:gd name="connsiteX3" fmla="*/ 532877 w 582162"/>
                  <a:gd name="connsiteY3" fmla="*/ 295437 h 1639548"/>
                  <a:gd name="connsiteX4" fmla="*/ 526021 w 582162"/>
                  <a:gd name="connsiteY4" fmla="*/ 441538 h 1639548"/>
                  <a:gd name="connsiteX5" fmla="*/ 440807 w 582162"/>
                  <a:gd name="connsiteY5" fmla="*/ 401237 h 1639548"/>
                  <a:gd name="connsiteX6" fmla="*/ 518260 w 582162"/>
                  <a:gd name="connsiteY6" fmla="*/ 473456 h 1639548"/>
                  <a:gd name="connsiteX7" fmla="*/ 498587 w 582162"/>
                  <a:gd name="connsiteY7" fmla="*/ 637602 h 1639548"/>
                  <a:gd name="connsiteX8" fmla="*/ 372197 w 582162"/>
                  <a:gd name="connsiteY8" fmla="*/ 546012 h 1639548"/>
                  <a:gd name="connsiteX9" fmla="*/ 498617 w 582162"/>
                  <a:gd name="connsiteY9" fmla="*/ 657667 h 1639548"/>
                  <a:gd name="connsiteX10" fmla="*/ 484050 w 582162"/>
                  <a:gd name="connsiteY10" fmla="*/ 820057 h 1639548"/>
                  <a:gd name="connsiteX11" fmla="*/ 270832 w 582162"/>
                  <a:gd name="connsiteY11" fmla="*/ 673231 h 1639548"/>
                  <a:gd name="connsiteX12" fmla="*/ 478917 w 582162"/>
                  <a:gd name="connsiteY12" fmla="*/ 852083 h 1639548"/>
                  <a:gd name="connsiteX13" fmla="*/ 469294 w 582162"/>
                  <a:gd name="connsiteY13" fmla="*/ 1002645 h 1639548"/>
                  <a:gd name="connsiteX14" fmla="*/ 184579 w 582162"/>
                  <a:gd name="connsiteY14" fmla="*/ 795959 h 1639548"/>
                  <a:gd name="connsiteX15" fmla="*/ 466579 w 582162"/>
                  <a:gd name="connsiteY15" fmla="*/ 1042397 h 1639548"/>
                  <a:gd name="connsiteX16" fmla="*/ 459783 w 582162"/>
                  <a:gd name="connsiteY16" fmla="*/ 1179874 h 1639548"/>
                  <a:gd name="connsiteX17" fmla="*/ 119129 w 582162"/>
                  <a:gd name="connsiteY17" fmla="*/ 943486 h 1639548"/>
                  <a:gd name="connsiteX18" fmla="*/ 467006 w 582162"/>
                  <a:gd name="connsiteY18" fmla="*/ 1228896 h 1639548"/>
                  <a:gd name="connsiteX19" fmla="*/ 480083 w 582162"/>
                  <a:gd name="connsiteY19" fmla="*/ 1383852 h 1639548"/>
                  <a:gd name="connsiteX20" fmla="*/ 184579 w 582162"/>
                  <a:gd name="connsiteY20" fmla="*/ 1186679 h 1639548"/>
                  <a:gd name="connsiteX21" fmla="*/ 480050 w 582162"/>
                  <a:gd name="connsiteY21" fmla="*/ 1411085 h 1639548"/>
                  <a:gd name="connsiteX22" fmla="*/ 552481 w 582162"/>
                  <a:gd name="connsiteY22" fmla="*/ 1639356 h 1639548"/>
                  <a:gd name="connsiteX23" fmla="*/ 103908 w 582162"/>
                  <a:gd name="connsiteY23" fmla="*/ 1411291 h 1639548"/>
                  <a:gd name="connsiteX24" fmla="*/ 550099 w 582162"/>
                  <a:gd name="connsiteY24" fmla="*/ 54028 h 1639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582162" h="1639548">
                    <a:moveTo>
                      <a:pt x="550099" y="54028"/>
                    </a:moveTo>
                    <a:cubicBezTo>
                      <a:pt x="624739" y="-134938"/>
                      <a:pt x="547056" y="229933"/>
                      <a:pt x="536842" y="262190"/>
                    </a:cubicBezTo>
                    <a:cubicBezTo>
                      <a:pt x="526628" y="294447"/>
                      <a:pt x="489477" y="242030"/>
                      <a:pt x="488816" y="247571"/>
                    </a:cubicBezTo>
                    <a:lnTo>
                      <a:pt x="532877" y="295437"/>
                    </a:lnTo>
                    <a:cubicBezTo>
                      <a:pt x="532967" y="355079"/>
                      <a:pt x="525931" y="381896"/>
                      <a:pt x="526021" y="441538"/>
                    </a:cubicBezTo>
                    <a:lnTo>
                      <a:pt x="440807" y="401237"/>
                    </a:lnTo>
                    <a:lnTo>
                      <a:pt x="518260" y="473456"/>
                    </a:lnTo>
                    <a:lnTo>
                      <a:pt x="498587" y="637602"/>
                    </a:lnTo>
                    <a:lnTo>
                      <a:pt x="372197" y="546012"/>
                    </a:lnTo>
                    <a:lnTo>
                      <a:pt x="498617" y="657667"/>
                    </a:lnTo>
                    <a:cubicBezTo>
                      <a:pt x="498709" y="718576"/>
                      <a:pt x="483958" y="759148"/>
                      <a:pt x="484050" y="820057"/>
                    </a:cubicBezTo>
                    <a:lnTo>
                      <a:pt x="270832" y="673231"/>
                    </a:lnTo>
                    <a:lnTo>
                      <a:pt x="478917" y="852083"/>
                    </a:lnTo>
                    <a:lnTo>
                      <a:pt x="469294" y="1002645"/>
                    </a:lnTo>
                    <a:lnTo>
                      <a:pt x="184579" y="795959"/>
                    </a:lnTo>
                    <a:lnTo>
                      <a:pt x="466579" y="1042397"/>
                    </a:lnTo>
                    <a:lnTo>
                      <a:pt x="459783" y="1179874"/>
                    </a:lnTo>
                    <a:lnTo>
                      <a:pt x="119129" y="943486"/>
                    </a:lnTo>
                    <a:lnTo>
                      <a:pt x="467006" y="1228896"/>
                    </a:lnTo>
                    <a:cubicBezTo>
                      <a:pt x="467092" y="1286367"/>
                      <a:pt x="479997" y="1326381"/>
                      <a:pt x="480083" y="1383852"/>
                    </a:cubicBezTo>
                    <a:lnTo>
                      <a:pt x="184579" y="1186679"/>
                    </a:lnTo>
                    <a:lnTo>
                      <a:pt x="480050" y="1411085"/>
                    </a:lnTo>
                    <a:cubicBezTo>
                      <a:pt x="480132" y="1465879"/>
                      <a:pt x="497607" y="1538525"/>
                      <a:pt x="552481" y="1639356"/>
                    </a:cubicBezTo>
                    <a:cubicBezTo>
                      <a:pt x="331520" y="1644295"/>
                      <a:pt x="189138" y="1553987"/>
                      <a:pt x="103908" y="1411291"/>
                    </a:cubicBezTo>
                    <a:cubicBezTo>
                      <a:pt x="-144138" y="987527"/>
                      <a:pt x="70524" y="647047"/>
                      <a:pt x="550099" y="54028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205" name="Group 15">
                <a:extLst>
                  <a:ext uri="{FF2B5EF4-FFF2-40B4-BE49-F238E27FC236}">
                    <a16:creationId xmlns="" xmlns:a16="http://schemas.microsoft.com/office/drawing/2014/main" id="{EC8B1CF0-00B5-435A-BEC9-0832D76D6DE8}"/>
                  </a:ext>
                </a:extLst>
              </p:cNvPr>
              <p:cNvGrpSpPr/>
              <p:nvPr/>
            </p:nvGrpSpPr>
            <p:grpSpPr>
              <a:xfrm rot="18284720">
                <a:off x="10094144" y="3209875"/>
                <a:ext cx="459730" cy="662525"/>
                <a:chOff x="967240" y="3289369"/>
                <a:chExt cx="1100200" cy="1585520"/>
              </a:xfrm>
            </p:grpSpPr>
            <p:sp>
              <p:nvSpPr>
                <p:cNvPr id="206" name="Freeform 16">
                  <a:extLst>
                    <a:ext uri="{FF2B5EF4-FFF2-40B4-BE49-F238E27FC236}">
                      <a16:creationId xmlns="" xmlns:a16="http://schemas.microsoft.com/office/drawing/2014/main" id="{92908DFC-1970-4DC6-A338-ADC90A773B38}"/>
                    </a:ext>
                  </a:extLst>
                </p:cNvPr>
                <p:cNvSpPr/>
                <p:nvPr/>
              </p:nvSpPr>
              <p:spPr>
                <a:xfrm>
                  <a:off x="967240" y="3289369"/>
                  <a:ext cx="552481" cy="1585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81" h="1585520">
                      <a:moveTo>
                        <a:pt x="550099" y="0"/>
                      </a:moveTo>
                      <a:lnTo>
                        <a:pt x="550454" y="236086"/>
                      </a:lnTo>
                      <a:lnTo>
                        <a:pt x="488816" y="193543"/>
                      </a:lnTo>
                      <a:lnTo>
                        <a:pt x="550466" y="244157"/>
                      </a:lnTo>
                      <a:lnTo>
                        <a:pt x="550735" y="423083"/>
                      </a:lnTo>
                      <a:lnTo>
                        <a:pt x="440807" y="347209"/>
                      </a:lnTo>
                      <a:lnTo>
                        <a:pt x="550756" y="437477"/>
                      </a:lnTo>
                      <a:lnTo>
                        <a:pt x="551026" y="616991"/>
                      </a:lnTo>
                      <a:lnTo>
                        <a:pt x="372197" y="491984"/>
                      </a:lnTo>
                      <a:lnTo>
                        <a:pt x="551056" y="637056"/>
                      </a:lnTo>
                      <a:lnTo>
                        <a:pt x="551331" y="819782"/>
                      </a:lnTo>
                      <a:lnTo>
                        <a:pt x="270832" y="619203"/>
                      </a:lnTo>
                      <a:lnTo>
                        <a:pt x="551364" y="841805"/>
                      </a:lnTo>
                      <a:lnTo>
                        <a:pt x="551613" y="1007603"/>
                      </a:lnTo>
                      <a:lnTo>
                        <a:pt x="184579" y="741931"/>
                      </a:lnTo>
                      <a:lnTo>
                        <a:pt x="551646" y="1029766"/>
                      </a:lnTo>
                      <a:lnTo>
                        <a:pt x="551910" y="1205103"/>
                      </a:lnTo>
                      <a:lnTo>
                        <a:pt x="119129" y="889458"/>
                      </a:lnTo>
                      <a:lnTo>
                        <a:pt x="551942" y="1226335"/>
                      </a:lnTo>
                      <a:lnTo>
                        <a:pt x="552201" y="1398749"/>
                      </a:lnTo>
                      <a:lnTo>
                        <a:pt x="184579" y="1132651"/>
                      </a:lnTo>
                      <a:lnTo>
                        <a:pt x="552234" y="1420947"/>
                      </a:lnTo>
                      <a:lnTo>
                        <a:pt x="552481" y="1585328"/>
                      </a:lnTo>
                      <a:cubicBezTo>
                        <a:pt x="331520" y="1590267"/>
                        <a:pt x="189138" y="1499959"/>
                        <a:pt x="103908" y="1357263"/>
                      </a:cubicBezTo>
                      <a:cubicBezTo>
                        <a:pt x="-144138" y="933499"/>
                        <a:pt x="70524" y="593019"/>
                        <a:pt x="55009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207" name="Freeform 17">
                  <a:extLst>
                    <a:ext uri="{FF2B5EF4-FFF2-40B4-BE49-F238E27FC236}">
                      <a16:creationId xmlns="" xmlns:a16="http://schemas.microsoft.com/office/drawing/2014/main" id="{DE31647A-9C42-459E-B95F-B2B02A4D9926}"/>
                    </a:ext>
                  </a:extLst>
                </p:cNvPr>
                <p:cNvSpPr/>
                <p:nvPr/>
              </p:nvSpPr>
              <p:spPr>
                <a:xfrm flipH="1">
                  <a:off x="1514959" y="3289369"/>
                  <a:ext cx="552481" cy="1585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81" h="1585520">
                      <a:moveTo>
                        <a:pt x="550099" y="0"/>
                      </a:moveTo>
                      <a:lnTo>
                        <a:pt x="550454" y="236086"/>
                      </a:lnTo>
                      <a:lnTo>
                        <a:pt x="488816" y="193543"/>
                      </a:lnTo>
                      <a:lnTo>
                        <a:pt x="550466" y="244157"/>
                      </a:lnTo>
                      <a:lnTo>
                        <a:pt x="550735" y="423083"/>
                      </a:lnTo>
                      <a:lnTo>
                        <a:pt x="440807" y="347209"/>
                      </a:lnTo>
                      <a:lnTo>
                        <a:pt x="550756" y="437477"/>
                      </a:lnTo>
                      <a:lnTo>
                        <a:pt x="551026" y="616991"/>
                      </a:lnTo>
                      <a:lnTo>
                        <a:pt x="372197" y="491984"/>
                      </a:lnTo>
                      <a:lnTo>
                        <a:pt x="551056" y="637056"/>
                      </a:lnTo>
                      <a:lnTo>
                        <a:pt x="551331" y="819782"/>
                      </a:lnTo>
                      <a:lnTo>
                        <a:pt x="270832" y="619203"/>
                      </a:lnTo>
                      <a:lnTo>
                        <a:pt x="551364" y="841805"/>
                      </a:lnTo>
                      <a:lnTo>
                        <a:pt x="551613" y="1007603"/>
                      </a:lnTo>
                      <a:lnTo>
                        <a:pt x="184579" y="741931"/>
                      </a:lnTo>
                      <a:lnTo>
                        <a:pt x="551646" y="1029766"/>
                      </a:lnTo>
                      <a:lnTo>
                        <a:pt x="551910" y="1205103"/>
                      </a:lnTo>
                      <a:lnTo>
                        <a:pt x="119129" y="889458"/>
                      </a:lnTo>
                      <a:lnTo>
                        <a:pt x="551942" y="1226335"/>
                      </a:lnTo>
                      <a:lnTo>
                        <a:pt x="552201" y="1398749"/>
                      </a:lnTo>
                      <a:lnTo>
                        <a:pt x="184579" y="1132651"/>
                      </a:lnTo>
                      <a:lnTo>
                        <a:pt x="552234" y="1420947"/>
                      </a:lnTo>
                      <a:lnTo>
                        <a:pt x="552481" y="1585328"/>
                      </a:lnTo>
                      <a:cubicBezTo>
                        <a:pt x="331520" y="1590267"/>
                        <a:pt x="189138" y="1499959"/>
                        <a:pt x="103908" y="1357263"/>
                      </a:cubicBezTo>
                      <a:cubicBezTo>
                        <a:pt x="-144138" y="933499"/>
                        <a:pt x="70524" y="593019"/>
                        <a:pt x="550099" y="0"/>
                      </a:cubicBezTo>
                      <a:close/>
                    </a:path>
                  </a:pathLst>
                </a:custGeom>
                <a:solidFill>
                  <a:schemeClr val="accent4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</p:grpSp>
      </p:grpSp>
      <p:sp>
        <p:nvSpPr>
          <p:cNvPr id="212" name="TextBox 211">
            <a:extLst>
              <a:ext uri="{FF2B5EF4-FFF2-40B4-BE49-F238E27FC236}">
                <a16:creationId xmlns="" xmlns:a16="http://schemas.microsoft.com/office/drawing/2014/main" id="{58728258-924A-4807-9133-7102496EFC59}"/>
              </a:ext>
            </a:extLst>
          </p:cNvPr>
          <p:cNvSpPr txBox="1"/>
          <p:nvPr/>
        </p:nvSpPr>
        <p:spPr>
          <a:xfrm>
            <a:off x="4244143" y="1656560"/>
            <a:ext cx="3746766" cy="1292662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r>
              <a:rPr lang="en-US" altLang="ko-KR" sz="2800" dirty="0">
                <a:solidFill>
                  <a:schemeClr val="accent3"/>
                </a:solidFill>
              </a:rPr>
              <a:t>We </a:t>
            </a:r>
            <a:r>
              <a:rPr lang="en-US" altLang="ko-KR" sz="2800" dirty="0">
                <a:solidFill>
                  <a:schemeClr val="accent2"/>
                </a:solidFill>
              </a:rPr>
              <a:t>Create</a:t>
            </a:r>
          </a:p>
          <a:p>
            <a:r>
              <a:rPr lang="en-US" altLang="ko-KR" sz="2800" dirty="0">
                <a:solidFill>
                  <a:schemeClr val="accent4"/>
                </a:solidFill>
              </a:rPr>
              <a:t>Quality </a:t>
            </a:r>
            <a:r>
              <a:rPr lang="en-US" altLang="ko-KR" sz="2800" dirty="0">
                <a:solidFill>
                  <a:schemeClr val="accent3"/>
                </a:solidFill>
              </a:rPr>
              <a:t>Professional </a:t>
            </a:r>
          </a:p>
          <a:p>
            <a:r>
              <a:rPr lang="en-US" altLang="ko-KR" sz="2800" dirty="0">
                <a:solidFill>
                  <a:schemeClr val="accent3"/>
                </a:solidFill>
              </a:rPr>
              <a:t>PPT </a:t>
            </a:r>
            <a:r>
              <a:rPr lang="en-US" altLang="ko-KR" sz="2800" dirty="0">
                <a:solidFill>
                  <a:schemeClr val="accent6"/>
                </a:solidFill>
              </a:rPr>
              <a:t>Presentation</a:t>
            </a:r>
            <a:endParaRPr lang="ko-KR" altLang="en-US" sz="2800" dirty="0">
              <a:solidFill>
                <a:schemeClr val="accent6"/>
              </a:solidFill>
            </a:endParaRPr>
          </a:p>
        </p:txBody>
      </p:sp>
      <p:sp>
        <p:nvSpPr>
          <p:cNvPr id="233" name="자유형: 도형 232">
            <a:extLst>
              <a:ext uri="{FF2B5EF4-FFF2-40B4-BE49-F238E27FC236}">
                <a16:creationId xmlns="" xmlns:a16="http://schemas.microsoft.com/office/drawing/2014/main" id="{9F3B0D40-A0E6-45A6-85FE-687A1D27D08A}"/>
              </a:ext>
            </a:extLst>
          </p:cNvPr>
          <p:cNvSpPr/>
          <p:nvPr/>
        </p:nvSpPr>
        <p:spPr>
          <a:xfrm flipH="1">
            <a:off x="10589003" y="123814"/>
            <a:ext cx="758538" cy="924139"/>
          </a:xfrm>
          <a:custGeom>
            <a:avLst/>
            <a:gdLst>
              <a:gd name="connsiteX0" fmla="*/ 562808 w 919385"/>
              <a:gd name="connsiteY0" fmla="*/ 1002086 h 1120101"/>
              <a:gd name="connsiteX1" fmla="*/ 561091 w 919385"/>
              <a:gd name="connsiteY1" fmla="*/ 1013492 h 1120101"/>
              <a:gd name="connsiteX2" fmla="*/ 557174 w 919385"/>
              <a:gd name="connsiteY2" fmla="*/ 1056010 h 1120101"/>
              <a:gd name="connsiteX3" fmla="*/ 558368 w 919385"/>
              <a:gd name="connsiteY3" fmla="*/ 1054977 h 1120101"/>
              <a:gd name="connsiteX4" fmla="*/ 562150 w 919385"/>
              <a:gd name="connsiteY4" fmla="*/ 1014998 h 1120101"/>
              <a:gd name="connsiteX5" fmla="*/ 338901 w 919385"/>
              <a:gd name="connsiteY5" fmla="*/ 967495 h 1120101"/>
              <a:gd name="connsiteX6" fmla="*/ 336576 w 919385"/>
              <a:gd name="connsiteY6" fmla="*/ 973602 h 1120101"/>
              <a:gd name="connsiteX7" fmla="*/ 339770 w 919385"/>
              <a:gd name="connsiteY7" fmla="*/ 973266 h 1120101"/>
              <a:gd name="connsiteX8" fmla="*/ 568014 w 919385"/>
              <a:gd name="connsiteY8" fmla="*/ 967495 h 1120101"/>
              <a:gd name="connsiteX9" fmla="*/ 567871 w 919385"/>
              <a:gd name="connsiteY9" fmla="*/ 968443 h 1120101"/>
              <a:gd name="connsiteX10" fmla="*/ 568274 w 919385"/>
              <a:gd name="connsiteY10" fmla="*/ 968481 h 1120101"/>
              <a:gd name="connsiteX11" fmla="*/ 670968 w 919385"/>
              <a:gd name="connsiteY11" fmla="*/ 0 h 1120101"/>
              <a:gd name="connsiteX12" fmla="*/ 734113 w 919385"/>
              <a:gd name="connsiteY12" fmla="*/ 120007 h 1120101"/>
              <a:gd name="connsiteX13" fmla="*/ 751665 w 919385"/>
              <a:gd name="connsiteY13" fmla="*/ 215307 h 1120101"/>
              <a:gd name="connsiteX14" fmla="*/ 665587 w 919385"/>
              <a:gd name="connsiteY14" fmla="*/ 215835 h 1120101"/>
              <a:gd name="connsiteX15" fmla="*/ 572776 w 919385"/>
              <a:gd name="connsiteY15" fmla="*/ 183056 h 1120101"/>
              <a:gd name="connsiteX16" fmla="*/ 728703 w 919385"/>
              <a:gd name="connsiteY16" fmla="*/ 269341 h 1120101"/>
              <a:gd name="connsiteX17" fmla="*/ 756922 w 919385"/>
              <a:gd name="connsiteY17" fmla="*/ 332537 h 1120101"/>
              <a:gd name="connsiteX18" fmla="*/ 589965 w 919385"/>
              <a:gd name="connsiteY18" fmla="*/ 517861 h 1120101"/>
              <a:gd name="connsiteX19" fmla="*/ 514624 w 919385"/>
              <a:gd name="connsiteY19" fmla="*/ 348364 h 1120101"/>
              <a:gd name="connsiteX20" fmla="*/ 507211 w 919385"/>
              <a:gd name="connsiteY20" fmla="*/ 455587 h 1120101"/>
              <a:gd name="connsiteX21" fmla="*/ 559146 w 919385"/>
              <a:gd name="connsiteY21" fmla="*/ 559528 h 1120101"/>
              <a:gd name="connsiteX22" fmla="*/ 537139 w 919385"/>
              <a:gd name="connsiteY22" fmla="*/ 616208 h 1120101"/>
              <a:gd name="connsiteX23" fmla="*/ 531552 w 919385"/>
              <a:gd name="connsiteY23" fmla="*/ 626836 h 1120101"/>
              <a:gd name="connsiteX24" fmla="*/ 520440 w 919385"/>
              <a:gd name="connsiteY24" fmla="*/ 630306 h 1120101"/>
              <a:gd name="connsiteX25" fmla="*/ 491711 w 919385"/>
              <a:gd name="connsiteY25" fmla="*/ 649978 h 1120101"/>
              <a:gd name="connsiteX26" fmla="*/ 453560 w 919385"/>
              <a:gd name="connsiteY26" fmla="*/ 651209 h 1120101"/>
              <a:gd name="connsiteX27" fmla="*/ 453457 w 919385"/>
              <a:gd name="connsiteY27" fmla="*/ 664208 h 1120101"/>
              <a:gd name="connsiteX28" fmla="*/ 453355 w 919385"/>
              <a:gd name="connsiteY28" fmla="*/ 651209 h 1120101"/>
              <a:gd name="connsiteX29" fmla="*/ 415204 w 919385"/>
              <a:gd name="connsiteY29" fmla="*/ 649978 h 1120101"/>
              <a:gd name="connsiteX30" fmla="*/ 395820 w 919385"/>
              <a:gd name="connsiteY30" fmla="*/ 638748 h 1120101"/>
              <a:gd name="connsiteX31" fmla="*/ 389314 w 919385"/>
              <a:gd name="connsiteY31" fmla="*/ 632872 h 1120101"/>
              <a:gd name="connsiteX32" fmla="*/ 390650 w 919385"/>
              <a:gd name="connsiteY32" fmla="*/ 632194 h 1120101"/>
              <a:gd name="connsiteX33" fmla="*/ 360240 w 919385"/>
              <a:gd name="connsiteY33" fmla="*/ 559528 h 1120101"/>
              <a:gd name="connsiteX34" fmla="*/ 412175 w 919385"/>
              <a:gd name="connsiteY34" fmla="*/ 455587 h 1120101"/>
              <a:gd name="connsiteX35" fmla="*/ 404762 w 919385"/>
              <a:gd name="connsiteY35" fmla="*/ 348364 h 1120101"/>
              <a:gd name="connsiteX36" fmla="*/ 329421 w 919385"/>
              <a:gd name="connsiteY36" fmla="*/ 517861 h 1120101"/>
              <a:gd name="connsiteX37" fmla="*/ 162464 w 919385"/>
              <a:gd name="connsiteY37" fmla="*/ 332537 h 1120101"/>
              <a:gd name="connsiteX38" fmla="*/ 190683 w 919385"/>
              <a:gd name="connsiteY38" fmla="*/ 269341 h 1120101"/>
              <a:gd name="connsiteX39" fmla="*/ 346610 w 919385"/>
              <a:gd name="connsiteY39" fmla="*/ 183056 h 1120101"/>
              <a:gd name="connsiteX40" fmla="*/ 253799 w 919385"/>
              <a:gd name="connsiteY40" fmla="*/ 215835 h 1120101"/>
              <a:gd name="connsiteX41" fmla="*/ 167721 w 919385"/>
              <a:gd name="connsiteY41" fmla="*/ 215307 h 1120101"/>
              <a:gd name="connsiteX42" fmla="*/ 185274 w 919385"/>
              <a:gd name="connsiteY42" fmla="*/ 120007 h 1120101"/>
              <a:gd name="connsiteX43" fmla="*/ 248418 w 919385"/>
              <a:gd name="connsiteY43" fmla="*/ 0 h 1120101"/>
              <a:gd name="connsiteX44" fmla="*/ 126920 w 919385"/>
              <a:gd name="connsiteY44" fmla="*/ 174554 h 1120101"/>
              <a:gd name="connsiteX45" fmla="*/ 123894 w 919385"/>
              <a:gd name="connsiteY45" fmla="*/ 10888 h 1120101"/>
              <a:gd name="connsiteX46" fmla="*/ 88265 w 919385"/>
              <a:gd name="connsiteY46" fmla="*/ 135454 h 1120101"/>
              <a:gd name="connsiteX47" fmla="*/ 96273 w 919385"/>
              <a:gd name="connsiteY47" fmla="*/ 251299 h 1120101"/>
              <a:gd name="connsiteX48" fmla="*/ 41276 w 919385"/>
              <a:gd name="connsiteY48" fmla="*/ 188785 h 1120101"/>
              <a:gd name="connsiteX49" fmla="*/ 13085 w 919385"/>
              <a:gd name="connsiteY49" fmla="*/ 76694 h 1120101"/>
              <a:gd name="connsiteX50" fmla="*/ 19950 w 919385"/>
              <a:gd name="connsiteY50" fmla="*/ 240793 h 1120101"/>
              <a:gd name="connsiteX51" fmla="*/ 341311 w 919385"/>
              <a:gd name="connsiteY51" fmla="*/ 639942 h 1120101"/>
              <a:gd name="connsiteX52" fmla="*/ 343527 w 919385"/>
              <a:gd name="connsiteY52" fmla="*/ 645498 h 1120101"/>
              <a:gd name="connsiteX53" fmla="*/ 332709 w 919385"/>
              <a:gd name="connsiteY53" fmla="*/ 653825 h 1120101"/>
              <a:gd name="connsiteX54" fmla="*/ 315518 w 919385"/>
              <a:gd name="connsiteY54" fmla="*/ 657362 h 1120101"/>
              <a:gd name="connsiteX55" fmla="*/ 265060 w 919385"/>
              <a:gd name="connsiteY55" fmla="*/ 637671 h 1120101"/>
              <a:gd name="connsiteX56" fmla="*/ 135838 w 919385"/>
              <a:gd name="connsiteY56" fmla="*/ 649978 h 1120101"/>
              <a:gd name="connsiteX57" fmla="*/ 234293 w 919385"/>
              <a:gd name="connsiteY57" fmla="*/ 739818 h 1120101"/>
              <a:gd name="connsiteX58" fmla="*/ 317979 w 919385"/>
              <a:gd name="connsiteY58" fmla="*/ 704129 h 1120101"/>
              <a:gd name="connsiteX59" fmla="*/ 265060 w 919385"/>
              <a:gd name="connsiteY59" fmla="*/ 752125 h 1120101"/>
              <a:gd name="connsiteX60" fmla="*/ 345054 w 919385"/>
              <a:gd name="connsiteY60" fmla="*/ 952727 h 1120101"/>
              <a:gd name="connsiteX61" fmla="*/ 364746 w 919385"/>
              <a:gd name="connsiteY61" fmla="*/ 1059797 h 1120101"/>
              <a:gd name="connsiteX62" fmla="*/ 437356 w 919385"/>
              <a:gd name="connsiteY62" fmla="*/ 1117639 h 1120101"/>
              <a:gd name="connsiteX63" fmla="*/ 449875 w 919385"/>
              <a:gd name="connsiteY63" fmla="*/ 1119204 h 1120101"/>
              <a:gd name="connsiteX64" fmla="*/ 449868 w 919385"/>
              <a:gd name="connsiteY64" fmla="*/ 1120101 h 1120101"/>
              <a:gd name="connsiteX65" fmla="*/ 453457 w 919385"/>
              <a:gd name="connsiteY65" fmla="*/ 1119652 h 1120101"/>
              <a:gd name="connsiteX66" fmla="*/ 457047 w 919385"/>
              <a:gd name="connsiteY66" fmla="*/ 1120101 h 1120101"/>
              <a:gd name="connsiteX67" fmla="*/ 457040 w 919385"/>
              <a:gd name="connsiteY67" fmla="*/ 1119204 h 1120101"/>
              <a:gd name="connsiteX68" fmla="*/ 469559 w 919385"/>
              <a:gd name="connsiteY68" fmla="*/ 1117639 h 1120101"/>
              <a:gd name="connsiteX69" fmla="*/ 542169 w 919385"/>
              <a:gd name="connsiteY69" fmla="*/ 1059797 h 1120101"/>
              <a:gd name="connsiteX70" fmla="*/ 561860 w 919385"/>
              <a:gd name="connsiteY70" fmla="*/ 952727 h 1120101"/>
              <a:gd name="connsiteX71" fmla="*/ 641855 w 919385"/>
              <a:gd name="connsiteY71" fmla="*/ 752125 h 1120101"/>
              <a:gd name="connsiteX72" fmla="*/ 588935 w 919385"/>
              <a:gd name="connsiteY72" fmla="*/ 704129 h 1120101"/>
              <a:gd name="connsiteX73" fmla="*/ 672622 w 919385"/>
              <a:gd name="connsiteY73" fmla="*/ 739818 h 1120101"/>
              <a:gd name="connsiteX74" fmla="*/ 771077 w 919385"/>
              <a:gd name="connsiteY74" fmla="*/ 649978 h 1120101"/>
              <a:gd name="connsiteX75" fmla="*/ 641855 w 919385"/>
              <a:gd name="connsiteY75" fmla="*/ 637671 h 1120101"/>
              <a:gd name="connsiteX76" fmla="*/ 591397 w 919385"/>
              <a:gd name="connsiteY76" fmla="*/ 657362 h 1120101"/>
              <a:gd name="connsiteX77" fmla="*/ 574206 w 919385"/>
              <a:gd name="connsiteY77" fmla="*/ 653825 h 1120101"/>
              <a:gd name="connsiteX78" fmla="*/ 572930 w 919385"/>
              <a:gd name="connsiteY78" fmla="*/ 652842 h 1120101"/>
              <a:gd name="connsiteX79" fmla="*/ 578075 w 919385"/>
              <a:gd name="connsiteY79" fmla="*/ 639942 h 1120101"/>
              <a:gd name="connsiteX80" fmla="*/ 899436 w 919385"/>
              <a:gd name="connsiteY80" fmla="*/ 240793 h 1120101"/>
              <a:gd name="connsiteX81" fmla="*/ 906301 w 919385"/>
              <a:gd name="connsiteY81" fmla="*/ 76694 h 1120101"/>
              <a:gd name="connsiteX82" fmla="*/ 878110 w 919385"/>
              <a:gd name="connsiteY82" fmla="*/ 188785 h 1120101"/>
              <a:gd name="connsiteX83" fmla="*/ 823113 w 919385"/>
              <a:gd name="connsiteY83" fmla="*/ 251299 h 1120101"/>
              <a:gd name="connsiteX84" fmla="*/ 831121 w 919385"/>
              <a:gd name="connsiteY84" fmla="*/ 135454 h 1120101"/>
              <a:gd name="connsiteX85" fmla="*/ 795492 w 919385"/>
              <a:gd name="connsiteY85" fmla="*/ 10888 h 1120101"/>
              <a:gd name="connsiteX86" fmla="*/ 792466 w 919385"/>
              <a:gd name="connsiteY86" fmla="*/ 174554 h 1120101"/>
              <a:gd name="connsiteX87" fmla="*/ 670968 w 919385"/>
              <a:gd name="connsiteY87" fmla="*/ 0 h 11201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</a:cxnLst>
            <a:rect l="l" t="t" r="r" b="b"/>
            <a:pathLst>
              <a:path w="919385" h="1120101">
                <a:moveTo>
                  <a:pt x="562808" y="1002086"/>
                </a:moveTo>
                <a:lnTo>
                  <a:pt x="561091" y="1013492"/>
                </a:lnTo>
                <a:lnTo>
                  <a:pt x="557174" y="1056010"/>
                </a:lnTo>
                <a:lnTo>
                  <a:pt x="558368" y="1054977"/>
                </a:lnTo>
                <a:lnTo>
                  <a:pt x="562150" y="1014998"/>
                </a:lnTo>
                <a:close/>
                <a:moveTo>
                  <a:pt x="338901" y="967495"/>
                </a:moveTo>
                <a:lnTo>
                  <a:pt x="336576" y="973602"/>
                </a:lnTo>
                <a:lnTo>
                  <a:pt x="339770" y="973266"/>
                </a:lnTo>
                <a:close/>
                <a:moveTo>
                  <a:pt x="568014" y="967495"/>
                </a:moveTo>
                <a:lnTo>
                  <a:pt x="567871" y="968443"/>
                </a:lnTo>
                <a:lnTo>
                  <a:pt x="568274" y="968481"/>
                </a:lnTo>
                <a:close/>
                <a:moveTo>
                  <a:pt x="670968" y="0"/>
                </a:moveTo>
                <a:cubicBezTo>
                  <a:pt x="640467" y="17488"/>
                  <a:pt x="720663" y="84123"/>
                  <a:pt x="734113" y="120007"/>
                </a:cubicBezTo>
                <a:cubicBezTo>
                  <a:pt x="747562" y="155892"/>
                  <a:pt x="765029" y="205507"/>
                  <a:pt x="751665" y="215307"/>
                </a:cubicBezTo>
                <a:cubicBezTo>
                  <a:pt x="742885" y="228757"/>
                  <a:pt x="695402" y="221210"/>
                  <a:pt x="665587" y="215835"/>
                </a:cubicBezTo>
                <a:cubicBezTo>
                  <a:pt x="626606" y="205575"/>
                  <a:pt x="596396" y="139454"/>
                  <a:pt x="572776" y="183056"/>
                </a:cubicBezTo>
                <a:cubicBezTo>
                  <a:pt x="562497" y="196764"/>
                  <a:pt x="633577" y="260366"/>
                  <a:pt x="728703" y="269341"/>
                </a:cubicBezTo>
                <a:cubicBezTo>
                  <a:pt x="751025" y="269127"/>
                  <a:pt x="772403" y="311563"/>
                  <a:pt x="756922" y="332537"/>
                </a:cubicBezTo>
                <a:cubicBezTo>
                  <a:pt x="733796" y="395574"/>
                  <a:pt x="643264" y="461480"/>
                  <a:pt x="589965" y="517861"/>
                </a:cubicBezTo>
                <a:cubicBezTo>
                  <a:pt x="505771" y="414399"/>
                  <a:pt x="537493" y="341902"/>
                  <a:pt x="514624" y="348364"/>
                </a:cubicBezTo>
                <a:cubicBezTo>
                  <a:pt x="492666" y="345433"/>
                  <a:pt x="502995" y="405041"/>
                  <a:pt x="507211" y="455587"/>
                </a:cubicBezTo>
                <a:cubicBezTo>
                  <a:pt x="513185" y="485038"/>
                  <a:pt x="561333" y="527367"/>
                  <a:pt x="559146" y="559528"/>
                </a:cubicBezTo>
                <a:cubicBezTo>
                  <a:pt x="554021" y="589510"/>
                  <a:pt x="545628" y="601723"/>
                  <a:pt x="537139" y="616208"/>
                </a:cubicBezTo>
                <a:lnTo>
                  <a:pt x="531552" y="626836"/>
                </a:lnTo>
                <a:lnTo>
                  <a:pt x="520440" y="630306"/>
                </a:lnTo>
                <a:cubicBezTo>
                  <a:pt x="510172" y="637210"/>
                  <a:pt x="503710" y="651209"/>
                  <a:pt x="491711" y="649978"/>
                </a:cubicBezTo>
                <a:lnTo>
                  <a:pt x="453560" y="651209"/>
                </a:lnTo>
                <a:cubicBezTo>
                  <a:pt x="453526" y="655542"/>
                  <a:pt x="453491" y="659875"/>
                  <a:pt x="453457" y="664208"/>
                </a:cubicBezTo>
                <a:lnTo>
                  <a:pt x="453355" y="651209"/>
                </a:lnTo>
                <a:lnTo>
                  <a:pt x="415204" y="649978"/>
                </a:lnTo>
                <a:cubicBezTo>
                  <a:pt x="407204" y="650799"/>
                  <a:pt x="401666" y="644850"/>
                  <a:pt x="395820" y="638748"/>
                </a:cubicBezTo>
                <a:lnTo>
                  <a:pt x="389314" y="632872"/>
                </a:lnTo>
                <a:lnTo>
                  <a:pt x="390650" y="632194"/>
                </a:lnTo>
                <a:cubicBezTo>
                  <a:pt x="379717" y="607890"/>
                  <a:pt x="367073" y="599504"/>
                  <a:pt x="360240" y="559528"/>
                </a:cubicBezTo>
                <a:cubicBezTo>
                  <a:pt x="358053" y="527367"/>
                  <a:pt x="406201" y="485038"/>
                  <a:pt x="412175" y="455587"/>
                </a:cubicBezTo>
                <a:cubicBezTo>
                  <a:pt x="416391" y="405041"/>
                  <a:pt x="426720" y="345433"/>
                  <a:pt x="404762" y="348364"/>
                </a:cubicBezTo>
                <a:cubicBezTo>
                  <a:pt x="381893" y="341902"/>
                  <a:pt x="413615" y="414399"/>
                  <a:pt x="329421" y="517861"/>
                </a:cubicBezTo>
                <a:cubicBezTo>
                  <a:pt x="276122" y="461480"/>
                  <a:pt x="185590" y="395574"/>
                  <a:pt x="162464" y="332537"/>
                </a:cubicBezTo>
                <a:cubicBezTo>
                  <a:pt x="146983" y="311563"/>
                  <a:pt x="168361" y="269127"/>
                  <a:pt x="190683" y="269341"/>
                </a:cubicBezTo>
                <a:cubicBezTo>
                  <a:pt x="285810" y="260366"/>
                  <a:pt x="356889" y="196764"/>
                  <a:pt x="346610" y="183056"/>
                </a:cubicBezTo>
                <a:cubicBezTo>
                  <a:pt x="322990" y="139454"/>
                  <a:pt x="292781" y="205575"/>
                  <a:pt x="253799" y="215835"/>
                </a:cubicBezTo>
                <a:cubicBezTo>
                  <a:pt x="223985" y="221210"/>
                  <a:pt x="176501" y="228757"/>
                  <a:pt x="167721" y="215307"/>
                </a:cubicBezTo>
                <a:cubicBezTo>
                  <a:pt x="154358" y="205507"/>
                  <a:pt x="171824" y="155892"/>
                  <a:pt x="185274" y="120007"/>
                </a:cubicBezTo>
                <a:cubicBezTo>
                  <a:pt x="198723" y="84123"/>
                  <a:pt x="278919" y="17488"/>
                  <a:pt x="248418" y="0"/>
                </a:cubicBezTo>
                <a:cubicBezTo>
                  <a:pt x="147779" y="17356"/>
                  <a:pt x="137233" y="175247"/>
                  <a:pt x="126920" y="174554"/>
                </a:cubicBezTo>
                <a:cubicBezTo>
                  <a:pt x="107185" y="168417"/>
                  <a:pt x="138091" y="20338"/>
                  <a:pt x="123894" y="10888"/>
                </a:cubicBezTo>
                <a:cubicBezTo>
                  <a:pt x="105230" y="5084"/>
                  <a:pt x="90863" y="95186"/>
                  <a:pt x="88265" y="135454"/>
                </a:cubicBezTo>
                <a:cubicBezTo>
                  <a:pt x="84140" y="173636"/>
                  <a:pt x="106967" y="248500"/>
                  <a:pt x="96273" y="251299"/>
                </a:cubicBezTo>
                <a:cubicBezTo>
                  <a:pt x="81713" y="262817"/>
                  <a:pt x="55427" y="217915"/>
                  <a:pt x="41276" y="188785"/>
                </a:cubicBezTo>
                <a:cubicBezTo>
                  <a:pt x="27125" y="159656"/>
                  <a:pt x="36844" y="82941"/>
                  <a:pt x="13085" y="76694"/>
                </a:cubicBezTo>
                <a:cubicBezTo>
                  <a:pt x="-8926" y="73515"/>
                  <a:pt x="-802" y="202945"/>
                  <a:pt x="19950" y="240793"/>
                </a:cubicBezTo>
                <a:cubicBezTo>
                  <a:pt x="80948" y="336476"/>
                  <a:pt x="300268" y="558333"/>
                  <a:pt x="341311" y="639942"/>
                </a:cubicBezTo>
                <a:lnTo>
                  <a:pt x="343527" y="645498"/>
                </a:lnTo>
                <a:lnTo>
                  <a:pt x="332709" y="653825"/>
                </a:lnTo>
                <a:cubicBezTo>
                  <a:pt x="327594" y="656619"/>
                  <a:pt x="321979" y="658183"/>
                  <a:pt x="315518" y="657362"/>
                </a:cubicBezTo>
                <a:cubicBezTo>
                  <a:pt x="286392" y="661465"/>
                  <a:pt x="286802" y="638492"/>
                  <a:pt x="265060" y="637671"/>
                </a:cubicBezTo>
                <a:cubicBezTo>
                  <a:pt x="222806" y="631928"/>
                  <a:pt x="144863" y="638492"/>
                  <a:pt x="135838" y="649978"/>
                </a:cubicBezTo>
                <a:cubicBezTo>
                  <a:pt x="143222" y="677874"/>
                  <a:pt x="187527" y="736536"/>
                  <a:pt x="234293" y="739818"/>
                </a:cubicBezTo>
                <a:cubicBezTo>
                  <a:pt x="281879" y="735306"/>
                  <a:pt x="290084" y="701257"/>
                  <a:pt x="317979" y="704129"/>
                </a:cubicBezTo>
                <a:cubicBezTo>
                  <a:pt x="304032" y="729973"/>
                  <a:pt x="276546" y="731204"/>
                  <a:pt x="265060" y="752125"/>
                </a:cubicBezTo>
                <a:cubicBezTo>
                  <a:pt x="237574" y="791097"/>
                  <a:pt x="302390" y="887911"/>
                  <a:pt x="345054" y="952727"/>
                </a:cubicBezTo>
                <a:cubicBezTo>
                  <a:pt x="358592" y="979803"/>
                  <a:pt x="354900" y="1048721"/>
                  <a:pt x="364746" y="1059797"/>
                </a:cubicBezTo>
                <a:lnTo>
                  <a:pt x="437356" y="1117639"/>
                </a:lnTo>
                <a:lnTo>
                  <a:pt x="449875" y="1119204"/>
                </a:lnTo>
                <a:cubicBezTo>
                  <a:pt x="449872" y="1119503"/>
                  <a:pt x="449870" y="1119802"/>
                  <a:pt x="449868" y="1120101"/>
                </a:cubicBezTo>
                <a:lnTo>
                  <a:pt x="453457" y="1119652"/>
                </a:lnTo>
                <a:lnTo>
                  <a:pt x="457047" y="1120101"/>
                </a:lnTo>
                <a:cubicBezTo>
                  <a:pt x="457045" y="1119802"/>
                  <a:pt x="457042" y="1119503"/>
                  <a:pt x="457040" y="1119204"/>
                </a:cubicBezTo>
                <a:lnTo>
                  <a:pt x="469559" y="1117639"/>
                </a:lnTo>
                <a:lnTo>
                  <a:pt x="542169" y="1059797"/>
                </a:lnTo>
                <a:cubicBezTo>
                  <a:pt x="552015" y="1048721"/>
                  <a:pt x="548323" y="979803"/>
                  <a:pt x="561860" y="952727"/>
                </a:cubicBezTo>
                <a:cubicBezTo>
                  <a:pt x="604524" y="887911"/>
                  <a:pt x="669340" y="791097"/>
                  <a:pt x="641855" y="752125"/>
                </a:cubicBezTo>
                <a:cubicBezTo>
                  <a:pt x="630369" y="731204"/>
                  <a:pt x="602883" y="729973"/>
                  <a:pt x="588935" y="704129"/>
                </a:cubicBezTo>
                <a:cubicBezTo>
                  <a:pt x="616831" y="701257"/>
                  <a:pt x="625035" y="735306"/>
                  <a:pt x="672622" y="739818"/>
                </a:cubicBezTo>
                <a:cubicBezTo>
                  <a:pt x="719388" y="736536"/>
                  <a:pt x="763693" y="677874"/>
                  <a:pt x="771077" y="649978"/>
                </a:cubicBezTo>
                <a:cubicBezTo>
                  <a:pt x="762052" y="638492"/>
                  <a:pt x="684109" y="631928"/>
                  <a:pt x="641855" y="637671"/>
                </a:cubicBezTo>
                <a:cubicBezTo>
                  <a:pt x="620113" y="638492"/>
                  <a:pt x="620523" y="661465"/>
                  <a:pt x="591397" y="657362"/>
                </a:cubicBezTo>
                <a:cubicBezTo>
                  <a:pt x="584936" y="658183"/>
                  <a:pt x="579321" y="656619"/>
                  <a:pt x="574206" y="653825"/>
                </a:cubicBezTo>
                <a:lnTo>
                  <a:pt x="572930" y="652842"/>
                </a:lnTo>
                <a:lnTo>
                  <a:pt x="578075" y="639942"/>
                </a:lnTo>
                <a:cubicBezTo>
                  <a:pt x="619118" y="558333"/>
                  <a:pt x="838437" y="336476"/>
                  <a:pt x="899436" y="240793"/>
                </a:cubicBezTo>
                <a:cubicBezTo>
                  <a:pt x="920188" y="202945"/>
                  <a:pt x="928312" y="73515"/>
                  <a:pt x="906301" y="76694"/>
                </a:cubicBezTo>
                <a:cubicBezTo>
                  <a:pt x="882542" y="82941"/>
                  <a:pt x="892261" y="159656"/>
                  <a:pt x="878110" y="188785"/>
                </a:cubicBezTo>
                <a:cubicBezTo>
                  <a:pt x="863959" y="217915"/>
                  <a:pt x="837673" y="262817"/>
                  <a:pt x="823113" y="251299"/>
                </a:cubicBezTo>
                <a:cubicBezTo>
                  <a:pt x="812419" y="248500"/>
                  <a:pt x="835246" y="173636"/>
                  <a:pt x="831121" y="135454"/>
                </a:cubicBezTo>
                <a:cubicBezTo>
                  <a:pt x="828523" y="95186"/>
                  <a:pt x="814156" y="5083"/>
                  <a:pt x="795492" y="10888"/>
                </a:cubicBezTo>
                <a:cubicBezTo>
                  <a:pt x="781295" y="20338"/>
                  <a:pt x="812201" y="168417"/>
                  <a:pt x="792466" y="174554"/>
                </a:cubicBezTo>
                <a:cubicBezTo>
                  <a:pt x="782153" y="175247"/>
                  <a:pt x="771607" y="17356"/>
                  <a:pt x="67096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253" name="그룹 252">
            <a:extLst>
              <a:ext uri="{FF2B5EF4-FFF2-40B4-BE49-F238E27FC236}">
                <a16:creationId xmlns="" xmlns:a16="http://schemas.microsoft.com/office/drawing/2014/main" id="{10E32AB5-FF3E-4064-A10A-85DA1936E5CD}"/>
              </a:ext>
            </a:extLst>
          </p:cNvPr>
          <p:cNvGrpSpPr/>
          <p:nvPr/>
        </p:nvGrpSpPr>
        <p:grpSpPr>
          <a:xfrm>
            <a:off x="8493644" y="-3492"/>
            <a:ext cx="3744170" cy="3831211"/>
            <a:chOff x="8543436" y="61799"/>
            <a:chExt cx="3927069" cy="4018363"/>
          </a:xfrm>
        </p:grpSpPr>
        <p:sp>
          <p:nvSpPr>
            <p:cNvPr id="232" name="Freeform 18">
              <a:extLst>
                <a:ext uri="{FF2B5EF4-FFF2-40B4-BE49-F238E27FC236}">
                  <a16:creationId xmlns="" xmlns:a16="http://schemas.microsoft.com/office/drawing/2014/main" id="{6324B8F7-8DA2-4D62-8E8A-2F947CD4E5DE}"/>
                </a:ext>
              </a:extLst>
            </p:cNvPr>
            <p:cNvSpPr/>
            <p:nvPr/>
          </p:nvSpPr>
          <p:spPr>
            <a:xfrm rot="15618794" flipH="1">
              <a:off x="9945274" y="2802919"/>
              <a:ext cx="374680" cy="362362"/>
            </a:xfrm>
            <a:custGeom>
              <a:avLst/>
              <a:gdLst/>
              <a:ahLst/>
              <a:cxnLst/>
              <a:rect l="l" t="t" r="r" b="b"/>
              <a:pathLst>
                <a:path w="4563041" h="4413028">
                  <a:moveTo>
                    <a:pt x="1658854" y="700255"/>
                  </a:moveTo>
                  <a:cubicBezTo>
                    <a:pt x="1197696" y="1371211"/>
                    <a:pt x="1496559" y="2059981"/>
                    <a:pt x="1623229" y="2469679"/>
                  </a:cubicBezTo>
                  <a:cubicBezTo>
                    <a:pt x="1245198" y="2398427"/>
                    <a:pt x="843415" y="2327174"/>
                    <a:pt x="465384" y="1964977"/>
                  </a:cubicBezTo>
                  <a:cubicBezTo>
                    <a:pt x="774143" y="2501345"/>
                    <a:pt x="1255093" y="2515201"/>
                    <a:pt x="1587603" y="2594369"/>
                  </a:cubicBezTo>
                  <a:cubicBezTo>
                    <a:pt x="1409473" y="3039693"/>
                    <a:pt x="1563852" y="3455330"/>
                    <a:pt x="1730106" y="3859091"/>
                  </a:cubicBezTo>
                  <a:cubicBezTo>
                    <a:pt x="1595519" y="3465226"/>
                    <a:pt x="1544059" y="2970421"/>
                    <a:pt x="1736043" y="2600307"/>
                  </a:cubicBezTo>
                  <a:cubicBezTo>
                    <a:pt x="2044802" y="3130738"/>
                    <a:pt x="2810761" y="3298972"/>
                    <a:pt x="3339213" y="3354390"/>
                  </a:cubicBezTo>
                  <a:cubicBezTo>
                    <a:pt x="2751385" y="3245533"/>
                    <a:pt x="2092304" y="2952608"/>
                    <a:pt x="1825109" y="2511242"/>
                  </a:cubicBezTo>
                  <a:lnTo>
                    <a:pt x="3612345" y="1383086"/>
                  </a:lnTo>
                  <a:lnTo>
                    <a:pt x="1736044" y="2434053"/>
                  </a:lnTo>
                  <a:cubicBezTo>
                    <a:pt x="1411452" y="1798723"/>
                    <a:pt x="1419368" y="1199019"/>
                    <a:pt x="1658854" y="700255"/>
                  </a:cubicBezTo>
                  <a:close/>
                  <a:moveTo>
                    <a:pt x="2233909" y="0"/>
                  </a:moveTo>
                  <a:cubicBezTo>
                    <a:pt x="2467233" y="1806805"/>
                    <a:pt x="2077102" y="1155417"/>
                    <a:pt x="1882914" y="1893443"/>
                  </a:cubicBezTo>
                  <a:cubicBezTo>
                    <a:pt x="2512642" y="1924327"/>
                    <a:pt x="2322974" y="945807"/>
                    <a:pt x="2887388" y="733246"/>
                  </a:cubicBezTo>
                  <a:cubicBezTo>
                    <a:pt x="2830028" y="877206"/>
                    <a:pt x="2808293" y="1015229"/>
                    <a:pt x="2816247" y="1135439"/>
                  </a:cubicBezTo>
                  <a:cubicBezTo>
                    <a:pt x="3129337" y="625471"/>
                    <a:pt x="3460241" y="928965"/>
                    <a:pt x="4563041" y="810883"/>
                  </a:cubicBezTo>
                  <a:cubicBezTo>
                    <a:pt x="3889322" y="1343144"/>
                    <a:pt x="4278444" y="2112912"/>
                    <a:pt x="3343467" y="2140472"/>
                  </a:cubicBezTo>
                  <a:cubicBezTo>
                    <a:pt x="3501618" y="2209483"/>
                    <a:pt x="3618205" y="2266620"/>
                    <a:pt x="3829795" y="2311880"/>
                  </a:cubicBezTo>
                  <a:cubicBezTo>
                    <a:pt x="3569732" y="2557453"/>
                    <a:pt x="3262169" y="2512080"/>
                    <a:pt x="2622097" y="2389517"/>
                  </a:cubicBezTo>
                  <a:cubicBezTo>
                    <a:pt x="2509767" y="2369650"/>
                    <a:pt x="2397436" y="2415097"/>
                    <a:pt x="2302920" y="2579299"/>
                  </a:cubicBezTo>
                  <a:cubicBezTo>
                    <a:pt x="2487884" y="2842647"/>
                    <a:pt x="3266614" y="2209409"/>
                    <a:pt x="4140346" y="3262466"/>
                  </a:cubicBezTo>
                  <a:cubicBezTo>
                    <a:pt x="3752157" y="3403364"/>
                    <a:pt x="3785543" y="4007399"/>
                    <a:pt x="2975780" y="3631721"/>
                  </a:cubicBezTo>
                  <a:cubicBezTo>
                    <a:pt x="2895976" y="3835245"/>
                    <a:pt x="3071493" y="3943766"/>
                    <a:pt x="3217320" y="4028536"/>
                  </a:cubicBezTo>
                  <a:cubicBezTo>
                    <a:pt x="2958527" y="3996906"/>
                    <a:pt x="2693797" y="4250284"/>
                    <a:pt x="2440942" y="3933646"/>
                  </a:cubicBezTo>
                  <a:cubicBezTo>
                    <a:pt x="2297169" y="3720861"/>
                    <a:pt x="2384964" y="3258694"/>
                    <a:pt x="2009622" y="3295291"/>
                  </a:cubicBezTo>
                  <a:cubicBezTo>
                    <a:pt x="1754582" y="3405624"/>
                    <a:pt x="1937083" y="3548389"/>
                    <a:pt x="2121990" y="3770304"/>
                  </a:cubicBezTo>
                  <a:cubicBezTo>
                    <a:pt x="2200019" y="3867528"/>
                    <a:pt x="2192774" y="4111028"/>
                    <a:pt x="2299671" y="4413028"/>
                  </a:cubicBezTo>
                  <a:lnTo>
                    <a:pt x="1837093" y="4270076"/>
                  </a:lnTo>
                  <a:cubicBezTo>
                    <a:pt x="1555484" y="4205994"/>
                    <a:pt x="982929" y="3963783"/>
                    <a:pt x="974452" y="3490002"/>
                  </a:cubicBezTo>
                  <a:cubicBezTo>
                    <a:pt x="982406" y="3259218"/>
                    <a:pt x="1376307" y="3123434"/>
                    <a:pt x="1336761" y="2803585"/>
                  </a:cubicBezTo>
                  <a:cubicBezTo>
                    <a:pt x="985954" y="3102746"/>
                    <a:pt x="688585" y="3247528"/>
                    <a:pt x="284339" y="3416061"/>
                  </a:cubicBezTo>
                  <a:lnTo>
                    <a:pt x="90189" y="3296411"/>
                  </a:lnTo>
                  <a:cubicBezTo>
                    <a:pt x="514191" y="3104128"/>
                    <a:pt x="837251" y="3048411"/>
                    <a:pt x="1219689" y="2642372"/>
                  </a:cubicBezTo>
                  <a:cubicBezTo>
                    <a:pt x="937892" y="2487993"/>
                    <a:pt x="632345" y="2719562"/>
                    <a:pt x="457427" y="2677998"/>
                  </a:cubicBezTo>
                  <a:cubicBezTo>
                    <a:pt x="266151" y="2640019"/>
                    <a:pt x="-55751" y="2435786"/>
                    <a:pt x="8293" y="1768416"/>
                  </a:cubicBezTo>
                  <a:cubicBezTo>
                    <a:pt x="86864" y="1822004"/>
                    <a:pt x="171373" y="1810278"/>
                    <a:pt x="244007" y="1929180"/>
                  </a:cubicBezTo>
                  <a:cubicBezTo>
                    <a:pt x="144075" y="1584945"/>
                    <a:pt x="192584" y="1353526"/>
                    <a:pt x="336097" y="1009291"/>
                  </a:cubicBezTo>
                  <a:cubicBezTo>
                    <a:pt x="954398" y="1360733"/>
                    <a:pt x="866117" y="1991245"/>
                    <a:pt x="1086595" y="1885488"/>
                  </a:cubicBezTo>
                  <a:cubicBezTo>
                    <a:pt x="1316035" y="1763150"/>
                    <a:pt x="1171404" y="1474556"/>
                    <a:pt x="1008958" y="1328468"/>
                  </a:cubicBezTo>
                  <a:cubicBezTo>
                    <a:pt x="800580" y="1156986"/>
                    <a:pt x="687203" y="860812"/>
                    <a:pt x="1060716" y="439948"/>
                  </a:cubicBezTo>
                  <a:cubicBezTo>
                    <a:pt x="1126292" y="558925"/>
                    <a:pt x="1114678" y="844158"/>
                    <a:pt x="1257443" y="796880"/>
                  </a:cubicBezTo>
                  <a:cubicBezTo>
                    <a:pt x="1422615" y="505524"/>
                    <a:pt x="1338404" y="166665"/>
                    <a:pt x="223390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7" name="Freeform 18">
              <a:extLst>
                <a:ext uri="{FF2B5EF4-FFF2-40B4-BE49-F238E27FC236}">
                  <a16:creationId xmlns="" xmlns:a16="http://schemas.microsoft.com/office/drawing/2014/main" id="{88F851A8-1816-44DB-8B39-9F8352723F1D}"/>
                </a:ext>
              </a:extLst>
            </p:cNvPr>
            <p:cNvSpPr/>
            <p:nvPr/>
          </p:nvSpPr>
          <p:spPr>
            <a:xfrm rot="17947371" flipH="1">
              <a:off x="8866287" y="1574309"/>
              <a:ext cx="345947" cy="334574"/>
            </a:xfrm>
            <a:custGeom>
              <a:avLst/>
              <a:gdLst/>
              <a:ahLst/>
              <a:cxnLst/>
              <a:rect l="l" t="t" r="r" b="b"/>
              <a:pathLst>
                <a:path w="4563041" h="4413028">
                  <a:moveTo>
                    <a:pt x="1658854" y="700255"/>
                  </a:moveTo>
                  <a:cubicBezTo>
                    <a:pt x="1197696" y="1371211"/>
                    <a:pt x="1496559" y="2059981"/>
                    <a:pt x="1623229" y="2469679"/>
                  </a:cubicBezTo>
                  <a:cubicBezTo>
                    <a:pt x="1245198" y="2398427"/>
                    <a:pt x="843415" y="2327174"/>
                    <a:pt x="465384" y="1964977"/>
                  </a:cubicBezTo>
                  <a:cubicBezTo>
                    <a:pt x="774143" y="2501345"/>
                    <a:pt x="1255093" y="2515201"/>
                    <a:pt x="1587603" y="2594369"/>
                  </a:cubicBezTo>
                  <a:cubicBezTo>
                    <a:pt x="1409473" y="3039693"/>
                    <a:pt x="1563852" y="3455330"/>
                    <a:pt x="1730106" y="3859091"/>
                  </a:cubicBezTo>
                  <a:cubicBezTo>
                    <a:pt x="1595519" y="3465226"/>
                    <a:pt x="1544059" y="2970421"/>
                    <a:pt x="1736043" y="2600307"/>
                  </a:cubicBezTo>
                  <a:cubicBezTo>
                    <a:pt x="2044802" y="3130738"/>
                    <a:pt x="2810761" y="3298972"/>
                    <a:pt x="3339213" y="3354390"/>
                  </a:cubicBezTo>
                  <a:cubicBezTo>
                    <a:pt x="2751385" y="3245533"/>
                    <a:pt x="2092304" y="2952608"/>
                    <a:pt x="1825109" y="2511242"/>
                  </a:cubicBezTo>
                  <a:lnTo>
                    <a:pt x="3612345" y="1383086"/>
                  </a:lnTo>
                  <a:lnTo>
                    <a:pt x="1736044" y="2434053"/>
                  </a:lnTo>
                  <a:cubicBezTo>
                    <a:pt x="1411452" y="1798723"/>
                    <a:pt x="1419368" y="1199019"/>
                    <a:pt x="1658854" y="700255"/>
                  </a:cubicBezTo>
                  <a:close/>
                  <a:moveTo>
                    <a:pt x="2233909" y="0"/>
                  </a:moveTo>
                  <a:cubicBezTo>
                    <a:pt x="2467233" y="1806805"/>
                    <a:pt x="2077102" y="1155417"/>
                    <a:pt x="1882914" y="1893443"/>
                  </a:cubicBezTo>
                  <a:cubicBezTo>
                    <a:pt x="2512642" y="1924327"/>
                    <a:pt x="2322974" y="945807"/>
                    <a:pt x="2887388" y="733246"/>
                  </a:cubicBezTo>
                  <a:cubicBezTo>
                    <a:pt x="2830028" y="877206"/>
                    <a:pt x="2808293" y="1015229"/>
                    <a:pt x="2816247" y="1135439"/>
                  </a:cubicBezTo>
                  <a:cubicBezTo>
                    <a:pt x="3129337" y="625471"/>
                    <a:pt x="3460241" y="928965"/>
                    <a:pt x="4563041" y="810883"/>
                  </a:cubicBezTo>
                  <a:cubicBezTo>
                    <a:pt x="3889322" y="1343144"/>
                    <a:pt x="4278444" y="2112912"/>
                    <a:pt x="3343467" y="2140472"/>
                  </a:cubicBezTo>
                  <a:cubicBezTo>
                    <a:pt x="3501618" y="2209483"/>
                    <a:pt x="3618205" y="2266620"/>
                    <a:pt x="3829795" y="2311880"/>
                  </a:cubicBezTo>
                  <a:cubicBezTo>
                    <a:pt x="3569732" y="2557453"/>
                    <a:pt x="3262169" y="2512080"/>
                    <a:pt x="2622097" y="2389517"/>
                  </a:cubicBezTo>
                  <a:cubicBezTo>
                    <a:pt x="2509767" y="2369650"/>
                    <a:pt x="2397436" y="2415097"/>
                    <a:pt x="2302920" y="2579299"/>
                  </a:cubicBezTo>
                  <a:cubicBezTo>
                    <a:pt x="2487884" y="2842647"/>
                    <a:pt x="3266614" y="2209409"/>
                    <a:pt x="4140346" y="3262466"/>
                  </a:cubicBezTo>
                  <a:cubicBezTo>
                    <a:pt x="3752157" y="3403364"/>
                    <a:pt x="3785543" y="4007399"/>
                    <a:pt x="2975780" y="3631721"/>
                  </a:cubicBezTo>
                  <a:cubicBezTo>
                    <a:pt x="2895976" y="3835245"/>
                    <a:pt x="3071493" y="3943766"/>
                    <a:pt x="3217320" y="4028536"/>
                  </a:cubicBezTo>
                  <a:cubicBezTo>
                    <a:pt x="2958527" y="3996906"/>
                    <a:pt x="2693797" y="4250284"/>
                    <a:pt x="2440942" y="3933646"/>
                  </a:cubicBezTo>
                  <a:cubicBezTo>
                    <a:pt x="2297169" y="3720861"/>
                    <a:pt x="2384964" y="3258694"/>
                    <a:pt x="2009622" y="3295291"/>
                  </a:cubicBezTo>
                  <a:cubicBezTo>
                    <a:pt x="1754582" y="3405624"/>
                    <a:pt x="1937083" y="3548389"/>
                    <a:pt x="2121990" y="3770304"/>
                  </a:cubicBezTo>
                  <a:cubicBezTo>
                    <a:pt x="2200019" y="3867528"/>
                    <a:pt x="2192774" y="4111028"/>
                    <a:pt x="2299671" y="4413028"/>
                  </a:cubicBezTo>
                  <a:lnTo>
                    <a:pt x="1837093" y="4270076"/>
                  </a:lnTo>
                  <a:cubicBezTo>
                    <a:pt x="1555484" y="4205994"/>
                    <a:pt x="982929" y="3963783"/>
                    <a:pt x="974452" y="3490002"/>
                  </a:cubicBezTo>
                  <a:cubicBezTo>
                    <a:pt x="982406" y="3259218"/>
                    <a:pt x="1376307" y="3123434"/>
                    <a:pt x="1336761" y="2803585"/>
                  </a:cubicBezTo>
                  <a:cubicBezTo>
                    <a:pt x="985954" y="3102746"/>
                    <a:pt x="688585" y="3247528"/>
                    <a:pt x="284339" y="3416061"/>
                  </a:cubicBezTo>
                  <a:lnTo>
                    <a:pt x="90189" y="3296411"/>
                  </a:lnTo>
                  <a:cubicBezTo>
                    <a:pt x="514191" y="3104128"/>
                    <a:pt x="837251" y="3048411"/>
                    <a:pt x="1219689" y="2642372"/>
                  </a:cubicBezTo>
                  <a:cubicBezTo>
                    <a:pt x="937892" y="2487993"/>
                    <a:pt x="632345" y="2719562"/>
                    <a:pt x="457427" y="2677998"/>
                  </a:cubicBezTo>
                  <a:cubicBezTo>
                    <a:pt x="266151" y="2640019"/>
                    <a:pt x="-55751" y="2435786"/>
                    <a:pt x="8293" y="1768416"/>
                  </a:cubicBezTo>
                  <a:cubicBezTo>
                    <a:pt x="86864" y="1822004"/>
                    <a:pt x="171373" y="1810278"/>
                    <a:pt x="244007" y="1929180"/>
                  </a:cubicBezTo>
                  <a:cubicBezTo>
                    <a:pt x="144075" y="1584945"/>
                    <a:pt x="192584" y="1353526"/>
                    <a:pt x="336097" y="1009291"/>
                  </a:cubicBezTo>
                  <a:cubicBezTo>
                    <a:pt x="954398" y="1360733"/>
                    <a:pt x="866117" y="1991245"/>
                    <a:pt x="1086595" y="1885488"/>
                  </a:cubicBezTo>
                  <a:cubicBezTo>
                    <a:pt x="1316035" y="1763150"/>
                    <a:pt x="1171404" y="1474556"/>
                    <a:pt x="1008958" y="1328468"/>
                  </a:cubicBezTo>
                  <a:cubicBezTo>
                    <a:pt x="800580" y="1156986"/>
                    <a:pt x="687203" y="860812"/>
                    <a:pt x="1060716" y="439948"/>
                  </a:cubicBezTo>
                  <a:cubicBezTo>
                    <a:pt x="1126292" y="558925"/>
                    <a:pt x="1114678" y="844158"/>
                    <a:pt x="1257443" y="796880"/>
                  </a:cubicBezTo>
                  <a:cubicBezTo>
                    <a:pt x="1422615" y="505524"/>
                    <a:pt x="1338404" y="166665"/>
                    <a:pt x="223390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9" name="Freeform 20">
              <a:extLst>
                <a:ext uri="{FF2B5EF4-FFF2-40B4-BE49-F238E27FC236}">
                  <a16:creationId xmlns="" xmlns:a16="http://schemas.microsoft.com/office/drawing/2014/main" id="{EA62904B-3117-4CCC-9F1C-DCFC5A30F00F}"/>
                </a:ext>
              </a:extLst>
            </p:cNvPr>
            <p:cNvSpPr/>
            <p:nvPr/>
          </p:nvSpPr>
          <p:spPr>
            <a:xfrm rot="19473600">
              <a:off x="8732356" y="280267"/>
              <a:ext cx="399723" cy="779238"/>
            </a:xfrm>
            <a:custGeom>
              <a:avLst/>
              <a:gdLst>
                <a:gd name="connsiteX0" fmla="*/ 991167 w 2238713"/>
                <a:gd name="connsiteY0" fmla="*/ 1954206 h 4364252"/>
                <a:gd name="connsiteX1" fmla="*/ 838970 w 2238713"/>
                <a:gd name="connsiteY1" fmla="*/ 2040607 h 4364252"/>
                <a:gd name="connsiteX2" fmla="*/ 744517 w 2238713"/>
                <a:gd name="connsiteY2" fmla="*/ 2569433 h 4364252"/>
                <a:gd name="connsiteX3" fmla="*/ 1221282 w 2238713"/>
                <a:gd name="connsiteY3" fmla="*/ 2854903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44517 w 2238713"/>
                <a:gd name="connsiteY2" fmla="*/ 2569433 h 4364252"/>
                <a:gd name="connsiteX3" fmla="*/ 1221282 w 2238713"/>
                <a:gd name="connsiteY3" fmla="*/ 2854903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44517 w 2238713"/>
                <a:gd name="connsiteY2" fmla="*/ 2569433 h 4364252"/>
                <a:gd name="connsiteX3" fmla="*/ 1197532 w 2238713"/>
                <a:gd name="connsiteY3" fmla="*/ 2819277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97956 w 2238713"/>
                <a:gd name="connsiteY2" fmla="*/ 2569433 h 4364252"/>
                <a:gd name="connsiteX3" fmla="*/ 1197532 w 2238713"/>
                <a:gd name="connsiteY3" fmla="*/ 2819277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7532 w 2238713"/>
                <a:gd name="connsiteY3" fmla="*/ 2819277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24463 w 2238713"/>
                <a:gd name="connsiteY13" fmla="*/ 1981876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24463 w 2238713"/>
                <a:gd name="connsiteY13" fmla="*/ 1997733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762330 w 2238713"/>
                <a:gd name="connsiteY1" fmla="*/ 2563495 h 4364252"/>
                <a:gd name="connsiteX2" fmla="*/ 1191594 w 2238713"/>
                <a:gd name="connsiteY2" fmla="*/ 2801464 h 4364252"/>
                <a:gd name="connsiteX3" fmla="*/ 1558616 w 2238713"/>
                <a:gd name="connsiteY3" fmla="*/ 2199723 h 4364252"/>
                <a:gd name="connsiteX4" fmla="*/ 991167 w 2238713"/>
                <a:gd name="connsiteY4" fmla="*/ 1954206 h 4364252"/>
                <a:gd name="connsiteX5" fmla="*/ 1490354 w 2238713"/>
                <a:gd name="connsiteY5" fmla="*/ 71 h 4364252"/>
                <a:gd name="connsiteX6" fmla="*/ 2214748 w 2238713"/>
                <a:gd name="connsiteY6" fmla="*/ 481022 h 4364252"/>
                <a:gd name="connsiteX7" fmla="*/ 1502228 w 2238713"/>
                <a:gd name="connsiteY7" fmla="*/ 1490425 h 4364252"/>
                <a:gd name="connsiteX8" fmla="*/ 1054263 w 2238713"/>
                <a:gd name="connsiteY8" fmla="*/ 1824329 h 4364252"/>
                <a:gd name="connsiteX9" fmla="*/ 1692232 w 2238713"/>
                <a:gd name="connsiteY9" fmla="*/ 2149506 h 4364252"/>
                <a:gd name="connsiteX10" fmla="*/ 1246908 w 2238713"/>
                <a:gd name="connsiteY10" fmla="*/ 2980778 h 4364252"/>
                <a:gd name="connsiteX11" fmla="*/ 617516 w 2238713"/>
                <a:gd name="connsiteY11" fmla="*/ 2618582 h 4364252"/>
                <a:gd name="connsiteX12" fmla="*/ 724463 w 2238713"/>
                <a:gd name="connsiteY12" fmla="*/ 1997733 h 4364252"/>
                <a:gd name="connsiteX13" fmla="*/ 172192 w 2238713"/>
                <a:gd name="connsiteY13" fmla="*/ 2606706 h 4364252"/>
                <a:gd name="connsiteX14" fmla="*/ 1330036 w 2238713"/>
                <a:gd name="connsiteY14" fmla="*/ 4085183 h 4364252"/>
                <a:gd name="connsiteX15" fmla="*/ 1407226 w 2238713"/>
                <a:gd name="connsiteY15" fmla="*/ 4364252 h 4364252"/>
                <a:gd name="connsiteX16" fmla="*/ 0 w 2238713"/>
                <a:gd name="connsiteY16" fmla="*/ 2624517 h 4364252"/>
                <a:gd name="connsiteX17" fmla="*/ 849017 w 2238713"/>
                <a:gd name="connsiteY17" fmla="*/ 1813016 h 4364252"/>
                <a:gd name="connsiteX18" fmla="*/ 1229095 w 2238713"/>
                <a:gd name="connsiteY18" fmla="*/ 1478550 h 4364252"/>
                <a:gd name="connsiteX19" fmla="*/ 2072244 w 2238713"/>
                <a:gd name="connsiteY19" fmla="*/ 546336 h 4364252"/>
                <a:gd name="connsiteX20" fmla="*/ 1401288 w 2238713"/>
                <a:gd name="connsiteY20" fmla="*/ 112887 h 4364252"/>
                <a:gd name="connsiteX21" fmla="*/ 973776 w 2238713"/>
                <a:gd name="connsiteY21" fmla="*/ 540399 h 4364252"/>
                <a:gd name="connsiteX22" fmla="*/ 1490354 w 2238713"/>
                <a:gd name="connsiteY22" fmla="*/ 71 h 4364252"/>
                <a:gd name="connsiteX0" fmla="*/ 991167 w 2238713"/>
                <a:gd name="connsiteY0" fmla="*/ 1954206 h 4364252"/>
                <a:gd name="connsiteX1" fmla="*/ 762330 w 2238713"/>
                <a:gd name="connsiteY1" fmla="*/ 2563495 h 4364252"/>
                <a:gd name="connsiteX2" fmla="*/ 1191594 w 2238713"/>
                <a:gd name="connsiteY2" fmla="*/ 2801464 h 4364252"/>
                <a:gd name="connsiteX3" fmla="*/ 1558616 w 2238713"/>
                <a:gd name="connsiteY3" fmla="*/ 2199723 h 4364252"/>
                <a:gd name="connsiteX4" fmla="*/ 991167 w 2238713"/>
                <a:gd name="connsiteY4" fmla="*/ 1954206 h 4364252"/>
                <a:gd name="connsiteX5" fmla="*/ 1490354 w 2238713"/>
                <a:gd name="connsiteY5" fmla="*/ 71 h 4364252"/>
                <a:gd name="connsiteX6" fmla="*/ 2214748 w 2238713"/>
                <a:gd name="connsiteY6" fmla="*/ 481022 h 4364252"/>
                <a:gd name="connsiteX7" fmla="*/ 1502228 w 2238713"/>
                <a:gd name="connsiteY7" fmla="*/ 1490425 h 4364252"/>
                <a:gd name="connsiteX8" fmla="*/ 1054263 w 2238713"/>
                <a:gd name="connsiteY8" fmla="*/ 1824329 h 4364252"/>
                <a:gd name="connsiteX9" fmla="*/ 1692232 w 2238713"/>
                <a:gd name="connsiteY9" fmla="*/ 2149506 h 4364252"/>
                <a:gd name="connsiteX10" fmla="*/ 1246908 w 2238713"/>
                <a:gd name="connsiteY10" fmla="*/ 2980778 h 4364252"/>
                <a:gd name="connsiteX11" fmla="*/ 617516 w 2238713"/>
                <a:gd name="connsiteY11" fmla="*/ 2618582 h 4364252"/>
                <a:gd name="connsiteX12" fmla="*/ 724463 w 2238713"/>
                <a:gd name="connsiteY12" fmla="*/ 1997733 h 4364252"/>
                <a:gd name="connsiteX13" fmla="*/ 172192 w 2238713"/>
                <a:gd name="connsiteY13" fmla="*/ 2606706 h 4364252"/>
                <a:gd name="connsiteX14" fmla="*/ 1330036 w 2238713"/>
                <a:gd name="connsiteY14" fmla="*/ 4085183 h 4364252"/>
                <a:gd name="connsiteX15" fmla="*/ 1407226 w 2238713"/>
                <a:gd name="connsiteY15" fmla="*/ 4364252 h 4364252"/>
                <a:gd name="connsiteX16" fmla="*/ 0 w 2238713"/>
                <a:gd name="connsiteY16" fmla="*/ 2624517 h 4364252"/>
                <a:gd name="connsiteX17" fmla="*/ 849017 w 2238713"/>
                <a:gd name="connsiteY17" fmla="*/ 1813016 h 4364252"/>
                <a:gd name="connsiteX18" fmla="*/ 1229095 w 2238713"/>
                <a:gd name="connsiteY18" fmla="*/ 1478550 h 4364252"/>
                <a:gd name="connsiteX19" fmla="*/ 2072244 w 2238713"/>
                <a:gd name="connsiteY19" fmla="*/ 546336 h 4364252"/>
                <a:gd name="connsiteX20" fmla="*/ 1401288 w 2238713"/>
                <a:gd name="connsiteY20" fmla="*/ 112887 h 4364252"/>
                <a:gd name="connsiteX21" fmla="*/ 973776 w 2238713"/>
                <a:gd name="connsiteY21" fmla="*/ 540399 h 4364252"/>
                <a:gd name="connsiteX22" fmla="*/ 1490354 w 2238713"/>
                <a:gd name="connsiteY22" fmla="*/ 71 h 4364252"/>
                <a:gd name="connsiteX0" fmla="*/ 991167 w 2238713"/>
                <a:gd name="connsiteY0" fmla="*/ 1954206 h 4364252"/>
                <a:gd name="connsiteX1" fmla="*/ 762330 w 2238713"/>
                <a:gd name="connsiteY1" fmla="*/ 2563495 h 4364252"/>
                <a:gd name="connsiteX2" fmla="*/ 1191594 w 2238713"/>
                <a:gd name="connsiteY2" fmla="*/ 2801464 h 4364252"/>
                <a:gd name="connsiteX3" fmla="*/ 1558616 w 2238713"/>
                <a:gd name="connsiteY3" fmla="*/ 2199723 h 4364252"/>
                <a:gd name="connsiteX4" fmla="*/ 991167 w 2238713"/>
                <a:gd name="connsiteY4" fmla="*/ 1954206 h 4364252"/>
                <a:gd name="connsiteX5" fmla="*/ 1490354 w 2238713"/>
                <a:gd name="connsiteY5" fmla="*/ 71 h 4364252"/>
                <a:gd name="connsiteX6" fmla="*/ 2214748 w 2238713"/>
                <a:gd name="connsiteY6" fmla="*/ 481022 h 4364252"/>
                <a:gd name="connsiteX7" fmla="*/ 1502228 w 2238713"/>
                <a:gd name="connsiteY7" fmla="*/ 1490425 h 4364252"/>
                <a:gd name="connsiteX8" fmla="*/ 1054263 w 2238713"/>
                <a:gd name="connsiteY8" fmla="*/ 1824329 h 4364252"/>
                <a:gd name="connsiteX9" fmla="*/ 1692232 w 2238713"/>
                <a:gd name="connsiteY9" fmla="*/ 2149506 h 4364252"/>
                <a:gd name="connsiteX10" fmla="*/ 1246908 w 2238713"/>
                <a:gd name="connsiteY10" fmla="*/ 2980778 h 4364252"/>
                <a:gd name="connsiteX11" fmla="*/ 617516 w 2238713"/>
                <a:gd name="connsiteY11" fmla="*/ 2618582 h 4364252"/>
                <a:gd name="connsiteX12" fmla="*/ 724463 w 2238713"/>
                <a:gd name="connsiteY12" fmla="*/ 1997733 h 4364252"/>
                <a:gd name="connsiteX13" fmla="*/ 172192 w 2238713"/>
                <a:gd name="connsiteY13" fmla="*/ 2606706 h 4364252"/>
                <a:gd name="connsiteX14" fmla="*/ 1330036 w 2238713"/>
                <a:gd name="connsiteY14" fmla="*/ 4085183 h 4364252"/>
                <a:gd name="connsiteX15" fmla="*/ 1407226 w 2238713"/>
                <a:gd name="connsiteY15" fmla="*/ 4364252 h 4364252"/>
                <a:gd name="connsiteX16" fmla="*/ 0 w 2238713"/>
                <a:gd name="connsiteY16" fmla="*/ 2624517 h 4364252"/>
                <a:gd name="connsiteX17" fmla="*/ 849017 w 2238713"/>
                <a:gd name="connsiteY17" fmla="*/ 1813016 h 4364252"/>
                <a:gd name="connsiteX18" fmla="*/ 1229095 w 2238713"/>
                <a:gd name="connsiteY18" fmla="*/ 1478550 h 4364252"/>
                <a:gd name="connsiteX19" fmla="*/ 2072244 w 2238713"/>
                <a:gd name="connsiteY19" fmla="*/ 546336 h 4364252"/>
                <a:gd name="connsiteX20" fmla="*/ 1401288 w 2238713"/>
                <a:gd name="connsiteY20" fmla="*/ 112887 h 4364252"/>
                <a:gd name="connsiteX21" fmla="*/ 973776 w 2238713"/>
                <a:gd name="connsiteY21" fmla="*/ 540399 h 4364252"/>
                <a:gd name="connsiteX22" fmla="*/ 1490354 w 2238713"/>
                <a:gd name="connsiteY22" fmla="*/ 71 h 4364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38713" h="4364252">
                  <a:moveTo>
                    <a:pt x="991167" y="1954206"/>
                  </a:moveTo>
                  <a:cubicBezTo>
                    <a:pt x="874309" y="1940837"/>
                    <a:pt x="728926" y="2422285"/>
                    <a:pt x="762330" y="2563495"/>
                  </a:cubicBezTo>
                  <a:cubicBezTo>
                    <a:pt x="817803" y="2763169"/>
                    <a:pt x="1035129" y="2814592"/>
                    <a:pt x="1191594" y="2801464"/>
                  </a:cubicBezTo>
                  <a:cubicBezTo>
                    <a:pt x="1336990" y="2789265"/>
                    <a:pt x="1811991" y="2695789"/>
                    <a:pt x="1558616" y="2199723"/>
                  </a:cubicBezTo>
                  <a:cubicBezTo>
                    <a:pt x="1491149" y="2092086"/>
                    <a:pt x="1283524" y="1986965"/>
                    <a:pt x="991167" y="1954206"/>
                  </a:cubicBezTo>
                  <a:close/>
                  <a:moveTo>
                    <a:pt x="1490354" y="71"/>
                  </a:moveTo>
                  <a:cubicBezTo>
                    <a:pt x="1933700" y="29760"/>
                    <a:pt x="2139536" y="213827"/>
                    <a:pt x="2214748" y="481022"/>
                  </a:cubicBezTo>
                  <a:cubicBezTo>
                    <a:pt x="2367148" y="1001558"/>
                    <a:pt x="1752600" y="1344953"/>
                    <a:pt x="1502228" y="1490425"/>
                  </a:cubicBezTo>
                  <a:cubicBezTo>
                    <a:pt x="1282828" y="1617902"/>
                    <a:pt x="1165064" y="1682510"/>
                    <a:pt x="1054263" y="1824329"/>
                  </a:cubicBezTo>
                  <a:cubicBezTo>
                    <a:pt x="1433743" y="1866887"/>
                    <a:pt x="1603884" y="2014039"/>
                    <a:pt x="1692232" y="2149506"/>
                  </a:cubicBezTo>
                  <a:cubicBezTo>
                    <a:pt x="2026720" y="2778899"/>
                    <a:pt x="1482436" y="2933276"/>
                    <a:pt x="1246908" y="2980778"/>
                  </a:cubicBezTo>
                  <a:cubicBezTo>
                    <a:pt x="977734" y="3030258"/>
                    <a:pt x="690748" y="2871923"/>
                    <a:pt x="617516" y="2618582"/>
                  </a:cubicBezTo>
                  <a:cubicBezTo>
                    <a:pt x="571269" y="2426869"/>
                    <a:pt x="658049" y="2151140"/>
                    <a:pt x="724463" y="1997733"/>
                  </a:cubicBezTo>
                  <a:cubicBezTo>
                    <a:pt x="450150" y="1962201"/>
                    <a:pt x="176019" y="2392404"/>
                    <a:pt x="172192" y="2606706"/>
                  </a:cubicBezTo>
                  <a:cubicBezTo>
                    <a:pt x="203859" y="3445896"/>
                    <a:pt x="1084613" y="3881324"/>
                    <a:pt x="1330036" y="4085183"/>
                  </a:cubicBezTo>
                  <a:lnTo>
                    <a:pt x="1407226" y="4364252"/>
                  </a:lnTo>
                  <a:cubicBezTo>
                    <a:pt x="1039091" y="3994138"/>
                    <a:pt x="5938" y="3600273"/>
                    <a:pt x="0" y="2624517"/>
                  </a:cubicBezTo>
                  <a:cubicBezTo>
                    <a:pt x="25730" y="2234611"/>
                    <a:pt x="434148" y="1756945"/>
                    <a:pt x="849017" y="1813016"/>
                  </a:cubicBezTo>
                  <a:cubicBezTo>
                    <a:pt x="941972" y="1657424"/>
                    <a:pt x="1076696" y="1583449"/>
                    <a:pt x="1229095" y="1478550"/>
                  </a:cubicBezTo>
                  <a:cubicBezTo>
                    <a:pt x="2000608" y="1060843"/>
                    <a:pt x="2109849" y="764050"/>
                    <a:pt x="2072244" y="546336"/>
                  </a:cubicBezTo>
                  <a:cubicBezTo>
                    <a:pt x="2052452" y="294974"/>
                    <a:pt x="1670462" y="79240"/>
                    <a:pt x="1401288" y="112887"/>
                  </a:cubicBezTo>
                  <a:cubicBezTo>
                    <a:pt x="1086592" y="136638"/>
                    <a:pt x="1045028" y="338519"/>
                    <a:pt x="973776" y="540399"/>
                  </a:cubicBezTo>
                  <a:cubicBezTo>
                    <a:pt x="898566" y="362269"/>
                    <a:pt x="1179616" y="-5867"/>
                    <a:pt x="1490354" y="7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0" name="Freeform 21">
              <a:extLst>
                <a:ext uri="{FF2B5EF4-FFF2-40B4-BE49-F238E27FC236}">
                  <a16:creationId xmlns="" xmlns:a16="http://schemas.microsoft.com/office/drawing/2014/main" id="{17CD6E49-A7FF-42B2-855F-1081ADDDE66B}"/>
                </a:ext>
              </a:extLst>
            </p:cNvPr>
            <p:cNvSpPr/>
            <p:nvPr/>
          </p:nvSpPr>
          <p:spPr>
            <a:xfrm rot="20397235" flipH="1" flipV="1">
              <a:off x="8701931" y="1020412"/>
              <a:ext cx="373813" cy="361525"/>
            </a:xfrm>
            <a:custGeom>
              <a:avLst/>
              <a:gdLst/>
              <a:ahLst/>
              <a:cxnLst/>
              <a:rect l="l" t="t" r="r" b="b"/>
              <a:pathLst>
                <a:path w="4563041" h="4413028">
                  <a:moveTo>
                    <a:pt x="1658854" y="700255"/>
                  </a:moveTo>
                  <a:cubicBezTo>
                    <a:pt x="1197696" y="1371211"/>
                    <a:pt x="1496559" y="2059981"/>
                    <a:pt x="1623229" y="2469679"/>
                  </a:cubicBezTo>
                  <a:cubicBezTo>
                    <a:pt x="1245198" y="2398427"/>
                    <a:pt x="843415" y="2327174"/>
                    <a:pt x="465384" y="1964977"/>
                  </a:cubicBezTo>
                  <a:cubicBezTo>
                    <a:pt x="774143" y="2501345"/>
                    <a:pt x="1255093" y="2515201"/>
                    <a:pt x="1587603" y="2594369"/>
                  </a:cubicBezTo>
                  <a:cubicBezTo>
                    <a:pt x="1409473" y="3039693"/>
                    <a:pt x="1563852" y="3455330"/>
                    <a:pt x="1730106" y="3859091"/>
                  </a:cubicBezTo>
                  <a:cubicBezTo>
                    <a:pt x="1595519" y="3465226"/>
                    <a:pt x="1544059" y="2970421"/>
                    <a:pt x="1736043" y="2600307"/>
                  </a:cubicBezTo>
                  <a:cubicBezTo>
                    <a:pt x="2044802" y="3130738"/>
                    <a:pt x="2810761" y="3298972"/>
                    <a:pt x="3339213" y="3354390"/>
                  </a:cubicBezTo>
                  <a:cubicBezTo>
                    <a:pt x="2751385" y="3245533"/>
                    <a:pt x="2092304" y="2952608"/>
                    <a:pt x="1825109" y="2511242"/>
                  </a:cubicBezTo>
                  <a:lnTo>
                    <a:pt x="3612345" y="1383086"/>
                  </a:lnTo>
                  <a:lnTo>
                    <a:pt x="1736044" y="2434053"/>
                  </a:lnTo>
                  <a:cubicBezTo>
                    <a:pt x="1411452" y="1798723"/>
                    <a:pt x="1419368" y="1199019"/>
                    <a:pt x="1658854" y="700255"/>
                  </a:cubicBezTo>
                  <a:close/>
                  <a:moveTo>
                    <a:pt x="2233909" y="0"/>
                  </a:moveTo>
                  <a:cubicBezTo>
                    <a:pt x="2467233" y="1806805"/>
                    <a:pt x="2077102" y="1155417"/>
                    <a:pt x="1882914" y="1893443"/>
                  </a:cubicBezTo>
                  <a:cubicBezTo>
                    <a:pt x="2512642" y="1924327"/>
                    <a:pt x="2322974" y="945807"/>
                    <a:pt x="2887388" y="733246"/>
                  </a:cubicBezTo>
                  <a:cubicBezTo>
                    <a:pt x="2830028" y="877206"/>
                    <a:pt x="2808293" y="1015229"/>
                    <a:pt x="2816247" y="1135439"/>
                  </a:cubicBezTo>
                  <a:cubicBezTo>
                    <a:pt x="3129337" y="625471"/>
                    <a:pt x="3460241" y="928965"/>
                    <a:pt x="4563041" y="810883"/>
                  </a:cubicBezTo>
                  <a:cubicBezTo>
                    <a:pt x="3889322" y="1343144"/>
                    <a:pt x="4278444" y="2112912"/>
                    <a:pt x="3343467" y="2140472"/>
                  </a:cubicBezTo>
                  <a:cubicBezTo>
                    <a:pt x="3501618" y="2209483"/>
                    <a:pt x="3618205" y="2266620"/>
                    <a:pt x="3829795" y="2311880"/>
                  </a:cubicBezTo>
                  <a:cubicBezTo>
                    <a:pt x="3569732" y="2557453"/>
                    <a:pt x="3262169" y="2512080"/>
                    <a:pt x="2622097" y="2389517"/>
                  </a:cubicBezTo>
                  <a:cubicBezTo>
                    <a:pt x="2509767" y="2369650"/>
                    <a:pt x="2397436" y="2415097"/>
                    <a:pt x="2302920" y="2579299"/>
                  </a:cubicBezTo>
                  <a:cubicBezTo>
                    <a:pt x="2487884" y="2842647"/>
                    <a:pt x="3266614" y="2209409"/>
                    <a:pt x="4140346" y="3262466"/>
                  </a:cubicBezTo>
                  <a:cubicBezTo>
                    <a:pt x="3752157" y="3403364"/>
                    <a:pt x="3785543" y="4007399"/>
                    <a:pt x="2975780" y="3631721"/>
                  </a:cubicBezTo>
                  <a:cubicBezTo>
                    <a:pt x="2895976" y="3835245"/>
                    <a:pt x="3071493" y="3943766"/>
                    <a:pt x="3217320" y="4028536"/>
                  </a:cubicBezTo>
                  <a:cubicBezTo>
                    <a:pt x="2958527" y="3996906"/>
                    <a:pt x="2693797" y="4250284"/>
                    <a:pt x="2440942" y="3933646"/>
                  </a:cubicBezTo>
                  <a:cubicBezTo>
                    <a:pt x="2297169" y="3720861"/>
                    <a:pt x="2384964" y="3258694"/>
                    <a:pt x="2009622" y="3295291"/>
                  </a:cubicBezTo>
                  <a:cubicBezTo>
                    <a:pt x="1754582" y="3405624"/>
                    <a:pt x="1937083" y="3548389"/>
                    <a:pt x="2121990" y="3770304"/>
                  </a:cubicBezTo>
                  <a:cubicBezTo>
                    <a:pt x="2200019" y="3867528"/>
                    <a:pt x="2192774" y="4111028"/>
                    <a:pt x="2299671" y="4413028"/>
                  </a:cubicBezTo>
                  <a:lnTo>
                    <a:pt x="1837093" y="4270076"/>
                  </a:lnTo>
                  <a:cubicBezTo>
                    <a:pt x="1555484" y="4205994"/>
                    <a:pt x="982929" y="3963783"/>
                    <a:pt x="974452" y="3490002"/>
                  </a:cubicBezTo>
                  <a:cubicBezTo>
                    <a:pt x="982406" y="3259218"/>
                    <a:pt x="1376307" y="3123434"/>
                    <a:pt x="1336761" y="2803585"/>
                  </a:cubicBezTo>
                  <a:cubicBezTo>
                    <a:pt x="985954" y="3102746"/>
                    <a:pt x="688585" y="3247528"/>
                    <a:pt x="284339" y="3416061"/>
                  </a:cubicBezTo>
                  <a:lnTo>
                    <a:pt x="90189" y="3296411"/>
                  </a:lnTo>
                  <a:cubicBezTo>
                    <a:pt x="514191" y="3104128"/>
                    <a:pt x="837251" y="3048411"/>
                    <a:pt x="1219689" y="2642372"/>
                  </a:cubicBezTo>
                  <a:cubicBezTo>
                    <a:pt x="937892" y="2487993"/>
                    <a:pt x="632345" y="2719562"/>
                    <a:pt x="457427" y="2677998"/>
                  </a:cubicBezTo>
                  <a:cubicBezTo>
                    <a:pt x="266151" y="2640019"/>
                    <a:pt x="-55751" y="2435786"/>
                    <a:pt x="8293" y="1768416"/>
                  </a:cubicBezTo>
                  <a:cubicBezTo>
                    <a:pt x="86864" y="1822004"/>
                    <a:pt x="171373" y="1810278"/>
                    <a:pt x="244007" y="1929180"/>
                  </a:cubicBezTo>
                  <a:cubicBezTo>
                    <a:pt x="144075" y="1584945"/>
                    <a:pt x="192584" y="1353526"/>
                    <a:pt x="336097" y="1009291"/>
                  </a:cubicBezTo>
                  <a:cubicBezTo>
                    <a:pt x="954398" y="1360733"/>
                    <a:pt x="866117" y="1991245"/>
                    <a:pt x="1086595" y="1885488"/>
                  </a:cubicBezTo>
                  <a:cubicBezTo>
                    <a:pt x="1316035" y="1763150"/>
                    <a:pt x="1171404" y="1474556"/>
                    <a:pt x="1008958" y="1328468"/>
                  </a:cubicBezTo>
                  <a:cubicBezTo>
                    <a:pt x="800580" y="1156986"/>
                    <a:pt x="687203" y="860812"/>
                    <a:pt x="1060716" y="439948"/>
                  </a:cubicBezTo>
                  <a:cubicBezTo>
                    <a:pt x="1126292" y="558925"/>
                    <a:pt x="1114678" y="844158"/>
                    <a:pt x="1257443" y="796880"/>
                  </a:cubicBezTo>
                  <a:cubicBezTo>
                    <a:pt x="1422615" y="505524"/>
                    <a:pt x="1338404" y="166665"/>
                    <a:pt x="223390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1" name="Freeform 20">
              <a:extLst>
                <a:ext uri="{FF2B5EF4-FFF2-40B4-BE49-F238E27FC236}">
                  <a16:creationId xmlns="" xmlns:a16="http://schemas.microsoft.com/office/drawing/2014/main" id="{47E18324-CEA8-4ABB-9B42-D7C2959F763C}"/>
                </a:ext>
              </a:extLst>
            </p:cNvPr>
            <p:cNvSpPr/>
            <p:nvPr/>
          </p:nvSpPr>
          <p:spPr>
            <a:xfrm rot="19473600">
              <a:off x="9118234" y="873758"/>
              <a:ext cx="499643" cy="1339676"/>
            </a:xfrm>
            <a:custGeom>
              <a:avLst/>
              <a:gdLst>
                <a:gd name="connsiteX0" fmla="*/ 991167 w 2238713"/>
                <a:gd name="connsiteY0" fmla="*/ 1954206 h 4364252"/>
                <a:gd name="connsiteX1" fmla="*/ 838970 w 2238713"/>
                <a:gd name="connsiteY1" fmla="*/ 2040607 h 4364252"/>
                <a:gd name="connsiteX2" fmla="*/ 744517 w 2238713"/>
                <a:gd name="connsiteY2" fmla="*/ 2569433 h 4364252"/>
                <a:gd name="connsiteX3" fmla="*/ 1221282 w 2238713"/>
                <a:gd name="connsiteY3" fmla="*/ 2854903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44517 w 2238713"/>
                <a:gd name="connsiteY2" fmla="*/ 2569433 h 4364252"/>
                <a:gd name="connsiteX3" fmla="*/ 1221282 w 2238713"/>
                <a:gd name="connsiteY3" fmla="*/ 2854903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44517 w 2238713"/>
                <a:gd name="connsiteY2" fmla="*/ 2569433 h 4364252"/>
                <a:gd name="connsiteX3" fmla="*/ 1197532 w 2238713"/>
                <a:gd name="connsiteY3" fmla="*/ 2819277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97956 w 2238713"/>
                <a:gd name="connsiteY2" fmla="*/ 2569433 h 4364252"/>
                <a:gd name="connsiteX3" fmla="*/ 1197532 w 2238713"/>
                <a:gd name="connsiteY3" fmla="*/ 2819277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7532 w 2238713"/>
                <a:gd name="connsiteY3" fmla="*/ 2819277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24463 w 2238713"/>
                <a:gd name="connsiteY13" fmla="*/ 1981876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24463 w 2238713"/>
                <a:gd name="connsiteY13" fmla="*/ 1997733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762330 w 2238713"/>
                <a:gd name="connsiteY1" fmla="*/ 2563495 h 4364252"/>
                <a:gd name="connsiteX2" fmla="*/ 1191594 w 2238713"/>
                <a:gd name="connsiteY2" fmla="*/ 2801464 h 4364252"/>
                <a:gd name="connsiteX3" fmla="*/ 1558616 w 2238713"/>
                <a:gd name="connsiteY3" fmla="*/ 2199723 h 4364252"/>
                <a:gd name="connsiteX4" fmla="*/ 991167 w 2238713"/>
                <a:gd name="connsiteY4" fmla="*/ 1954206 h 4364252"/>
                <a:gd name="connsiteX5" fmla="*/ 1490354 w 2238713"/>
                <a:gd name="connsiteY5" fmla="*/ 71 h 4364252"/>
                <a:gd name="connsiteX6" fmla="*/ 2214748 w 2238713"/>
                <a:gd name="connsiteY6" fmla="*/ 481022 h 4364252"/>
                <a:gd name="connsiteX7" fmla="*/ 1502228 w 2238713"/>
                <a:gd name="connsiteY7" fmla="*/ 1490425 h 4364252"/>
                <a:gd name="connsiteX8" fmla="*/ 1054263 w 2238713"/>
                <a:gd name="connsiteY8" fmla="*/ 1824329 h 4364252"/>
                <a:gd name="connsiteX9" fmla="*/ 1692232 w 2238713"/>
                <a:gd name="connsiteY9" fmla="*/ 2149506 h 4364252"/>
                <a:gd name="connsiteX10" fmla="*/ 1246908 w 2238713"/>
                <a:gd name="connsiteY10" fmla="*/ 2980778 h 4364252"/>
                <a:gd name="connsiteX11" fmla="*/ 617516 w 2238713"/>
                <a:gd name="connsiteY11" fmla="*/ 2618582 h 4364252"/>
                <a:gd name="connsiteX12" fmla="*/ 724463 w 2238713"/>
                <a:gd name="connsiteY12" fmla="*/ 1997733 h 4364252"/>
                <a:gd name="connsiteX13" fmla="*/ 172192 w 2238713"/>
                <a:gd name="connsiteY13" fmla="*/ 2606706 h 4364252"/>
                <a:gd name="connsiteX14" fmla="*/ 1330036 w 2238713"/>
                <a:gd name="connsiteY14" fmla="*/ 4085183 h 4364252"/>
                <a:gd name="connsiteX15" fmla="*/ 1407226 w 2238713"/>
                <a:gd name="connsiteY15" fmla="*/ 4364252 h 4364252"/>
                <a:gd name="connsiteX16" fmla="*/ 0 w 2238713"/>
                <a:gd name="connsiteY16" fmla="*/ 2624517 h 4364252"/>
                <a:gd name="connsiteX17" fmla="*/ 849017 w 2238713"/>
                <a:gd name="connsiteY17" fmla="*/ 1813016 h 4364252"/>
                <a:gd name="connsiteX18" fmla="*/ 1229095 w 2238713"/>
                <a:gd name="connsiteY18" fmla="*/ 1478550 h 4364252"/>
                <a:gd name="connsiteX19" fmla="*/ 2072244 w 2238713"/>
                <a:gd name="connsiteY19" fmla="*/ 546336 h 4364252"/>
                <a:gd name="connsiteX20" fmla="*/ 1401288 w 2238713"/>
                <a:gd name="connsiteY20" fmla="*/ 112887 h 4364252"/>
                <a:gd name="connsiteX21" fmla="*/ 973776 w 2238713"/>
                <a:gd name="connsiteY21" fmla="*/ 540399 h 4364252"/>
                <a:gd name="connsiteX22" fmla="*/ 1490354 w 2238713"/>
                <a:gd name="connsiteY22" fmla="*/ 71 h 4364252"/>
                <a:gd name="connsiteX0" fmla="*/ 991167 w 2238713"/>
                <a:gd name="connsiteY0" fmla="*/ 1954206 h 4364252"/>
                <a:gd name="connsiteX1" fmla="*/ 762330 w 2238713"/>
                <a:gd name="connsiteY1" fmla="*/ 2563495 h 4364252"/>
                <a:gd name="connsiteX2" fmla="*/ 1191594 w 2238713"/>
                <a:gd name="connsiteY2" fmla="*/ 2801464 h 4364252"/>
                <a:gd name="connsiteX3" fmla="*/ 1558616 w 2238713"/>
                <a:gd name="connsiteY3" fmla="*/ 2199723 h 4364252"/>
                <a:gd name="connsiteX4" fmla="*/ 991167 w 2238713"/>
                <a:gd name="connsiteY4" fmla="*/ 1954206 h 4364252"/>
                <a:gd name="connsiteX5" fmla="*/ 1490354 w 2238713"/>
                <a:gd name="connsiteY5" fmla="*/ 71 h 4364252"/>
                <a:gd name="connsiteX6" fmla="*/ 2214748 w 2238713"/>
                <a:gd name="connsiteY6" fmla="*/ 481022 h 4364252"/>
                <a:gd name="connsiteX7" fmla="*/ 1502228 w 2238713"/>
                <a:gd name="connsiteY7" fmla="*/ 1490425 h 4364252"/>
                <a:gd name="connsiteX8" fmla="*/ 1054263 w 2238713"/>
                <a:gd name="connsiteY8" fmla="*/ 1824329 h 4364252"/>
                <a:gd name="connsiteX9" fmla="*/ 1692232 w 2238713"/>
                <a:gd name="connsiteY9" fmla="*/ 2149506 h 4364252"/>
                <a:gd name="connsiteX10" fmla="*/ 1246908 w 2238713"/>
                <a:gd name="connsiteY10" fmla="*/ 2980778 h 4364252"/>
                <a:gd name="connsiteX11" fmla="*/ 617516 w 2238713"/>
                <a:gd name="connsiteY11" fmla="*/ 2618582 h 4364252"/>
                <a:gd name="connsiteX12" fmla="*/ 724463 w 2238713"/>
                <a:gd name="connsiteY12" fmla="*/ 1997733 h 4364252"/>
                <a:gd name="connsiteX13" fmla="*/ 172192 w 2238713"/>
                <a:gd name="connsiteY13" fmla="*/ 2606706 h 4364252"/>
                <a:gd name="connsiteX14" fmla="*/ 1330036 w 2238713"/>
                <a:gd name="connsiteY14" fmla="*/ 4085183 h 4364252"/>
                <a:gd name="connsiteX15" fmla="*/ 1407226 w 2238713"/>
                <a:gd name="connsiteY15" fmla="*/ 4364252 h 4364252"/>
                <a:gd name="connsiteX16" fmla="*/ 0 w 2238713"/>
                <a:gd name="connsiteY16" fmla="*/ 2624517 h 4364252"/>
                <a:gd name="connsiteX17" fmla="*/ 849017 w 2238713"/>
                <a:gd name="connsiteY17" fmla="*/ 1813016 h 4364252"/>
                <a:gd name="connsiteX18" fmla="*/ 1229095 w 2238713"/>
                <a:gd name="connsiteY18" fmla="*/ 1478550 h 4364252"/>
                <a:gd name="connsiteX19" fmla="*/ 2072244 w 2238713"/>
                <a:gd name="connsiteY19" fmla="*/ 546336 h 4364252"/>
                <a:gd name="connsiteX20" fmla="*/ 1401288 w 2238713"/>
                <a:gd name="connsiteY20" fmla="*/ 112887 h 4364252"/>
                <a:gd name="connsiteX21" fmla="*/ 973776 w 2238713"/>
                <a:gd name="connsiteY21" fmla="*/ 540399 h 4364252"/>
                <a:gd name="connsiteX22" fmla="*/ 1490354 w 2238713"/>
                <a:gd name="connsiteY22" fmla="*/ 71 h 4364252"/>
                <a:gd name="connsiteX0" fmla="*/ 991167 w 2238713"/>
                <a:gd name="connsiteY0" fmla="*/ 1954206 h 4364252"/>
                <a:gd name="connsiteX1" fmla="*/ 762330 w 2238713"/>
                <a:gd name="connsiteY1" fmla="*/ 2563495 h 4364252"/>
                <a:gd name="connsiteX2" fmla="*/ 1191594 w 2238713"/>
                <a:gd name="connsiteY2" fmla="*/ 2801464 h 4364252"/>
                <a:gd name="connsiteX3" fmla="*/ 1558616 w 2238713"/>
                <a:gd name="connsiteY3" fmla="*/ 2199723 h 4364252"/>
                <a:gd name="connsiteX4" fmla="*/ 991167 w 2238713"/>
                <a:gd name="connsiteY4" fmla="*/ 1954206 h 4364252"/>
                <a:gd name="connsiteX5" fmla="*/ 1490354 w 2238713"/>
                <a:gd name="connsiteY5" fmla="*/ 71 h 4364252"/>
                <a:gd name="connsiteX6" fmla="*/ 2214748 w 2238713"/>
                <a:gd name="connsiteY6" fmla="*/ 481022 h 4364252"/>
                <a:gd name="connsiteX7" fmla="*/ 1502228 w 2238713"/>
                <a:gd name="connsiteY7" fmla="*/ 1490425 h 4364252"/>
                <a:gd name="connsiteX8" fmla="*/ 1054263 w 2238713"/>
                <a:gd name="connsiteY8" fmla="*/ 1824329 h 4364252"/>
                <a:gd name="connsiteX9" fmla="*/ 1692232 w 2238713"/>
                <a:gd name="connsiteY9" fmla="*/ 2149506 h 4364252"/>
                <a:gd name="connsiteX10" fmla="*/ 1246908 w 2238713"/>
                <a:gd name="connsiteY10" fmla="*/ 2980778 h 4364252"/>
                <a:gd name="connsiteX11" fmla="*/ 617516 w 2238713"/>
                <a:gd name="connsiteY11" fmla="*/ 2618582 h 4364252"/>
                <a:gd name="connsiteX12" fmla="*/ 724463 w 2238713"/>
                <a:gd name="connsiteY12" fmla="*/ 1997733 h 4364252"/>
                <a:gd name="connsiteX13" fmla="*/ 172192 w 2238713"/>
                <a:gd name="connsiteY13" fmla="*/ 2606706 h 4364252"/>
                <a:gd name="connsiteX14" fmla="*/ 1330036 w 2238713"/>
                <a:gd name="connsiteY14" fmla="*/ 4085183 h 4364252"/>
                <a:gd name="connsiteX15" fmla="*/ 1407226 w 2238713"/>
                <a:gd name="connsiteY15" fmla="*/ 4364252 h 4364252"/>
                <a:gd name="connsiteX16" fmla="*/ 0 w 2238713"/>
                <a:gd name="connsiteY16" fmla="*/ 2624517 h 4364252"/>
                <a:gd name="connsiteX17" fmla="*/ 849017 w 2238713"/>
                <a:gd name="connsiteY17" fmla="*/ 1813016 h 4364252"/>
                <a:gd name="connsiteX18" fmla="*/ 1229095 w 2238713"/>
                <a:gd name="connsiteY18" fmla="*/ 1478550 h 4364252"/>
                <a:gd name="connsiteX19" fmla="*/ 2072244 w 2238713"/>
                <a:gd name="connsiteY19" fmla="*/ 546336 h 4364252"/>
                <a:gd name="connsiteX20" fmla="*/ 1401288 w 2238713"/>
                <a:gd name="connsiteY20" fmla="*/ 112887 h 4364252"/>
                <a:gd name="connsiteX21" fmla="*/ 973776 w 2238713"/>
                <a:gd name="connsiteY21" fmla="*/ 540399 h 4364252"/>
                <a:gd name="connsiteX22" fmla="*/ 1490354 w 2238713"/>
                <a:gd name="connsiteY22" fmla="*/ 71 h 4364252"/>
                <a:gd name="connsiteX0" fmla="*/ 991167 w 2238713"/>
                <a:gd name="connsiteY0" fmla="*/ 1954206 h 4257431"/>
                <a:gd name="connsiteX1" fmla="*/ 762330 w 2238713"/>
                <a:gd name="connsiteY1" fmla="*/ 2563495 h 4257431"/>
                <a:gd name="connsiteX2" fmla="*/ 1191594 w 2238713"/>
                <a:gd name="connsiteY2" fmla="*/ 2801464 h 4257431"/>
                <a:gd name="connsiteX3" fmla="*/ 1558616 w 2238713"/>
                <a:gd name="connsiteY3" fmla="*/ 2199723 h 4257431"/>
                <a:gd name="connsiteX4" fmla="*/ 991167 w 2238713"/>
                <a:gd name="connsiteY4" fmla="*/ 1954206 h 4257431"/>
                <a:gd name="connsiteX5" fmla="*/ 1490354 w 2238713"/>
                <a:gd name="connsiteY5" fmla="*/ 71 h 4257431"/>
                <a:gd name="connsiteX6" fmla="*/ 2214748 w 2238713"/>
                <a:gd name="connsiteY6" fmla="*/ 481022 h 4257431"/>
                <a:gd name="connsiteX7" fmla="*/ 1502228 w 2238713"/>
                <a:gd name="connsiteY7" fmla="*/ 1490425 h 4257431"/>
                <a:gd name="connsiteX8" fmla="*/ 1054263 w 2238713"/>
                <a:gd name="connsiteY8" fmla="*/ 1824329 h 4257431"/>
                <a:gd name="connsiteX9" fmla="*/ 1692232 w 2238713"/>
                <a:gd name="connsiteY9" fmla="*/ 2149506 h 4257431"/>
                <a:gd name="connsiteX10" fmla="*/ 1246908 w 2238713"/>
                <a:gd name="connsiteY10" fmla="*/ 2980778 h 4257431"/>
                <a:gd name="connsiteX11" fmla="*/ 617516 w 2238713"/>
                <a:gd name="connsiteY11" fmla="*/ 2618582 h 4257431"/>
                <a:gd name="connsiteX12" fmla="*/ 724463 w 2238713"/>
                <a:gd name="connsiteY12" fmla="*/ 1997733 h 4257431"/>
                <a:gd name="connsiteX13" fmla="*/ 172192 w 2238713"/>
                <a:gd name="connsiteY13" fmla="*/ 2606706 h 4257431"/>
                <a:gd name="connsiteX14" fmla="*/ 1330036 w 2238713"/>
                <a:gd name="connsiteY14" fmla="*/ 4085183 h 4257431"/>
                <a:gd name="connsiteX15" fmla="*/ 1283932 w 2238713"/>
                <a:gd name="connsiteY15" fmla="*/ 4257431 h 4257431"/>
                <a:gd name="connsiteX16" fmla="*/ 0 w 2238713"/>
                <a:gd name="connsiteY16" fmla="*/ 2624517 h 4257431"/>
                <a:gd name="connsiteX17" fmla="*/ 849017 w 2238713"/>
                <a:gd name="connsiteY17" fmla="*/ 1813016 h 4257431"/>
                <a:gd name="connsiteX18" fmla="*/ 1229095 w 2238713"/>
                <a:gd name="connsiteY18" fmla="*/ 1478550 h 4257431"/>
                <a:gd name="connsiteX19" fmla="*/ 2072244 w 2238713"/>
                <a:gd name="connsiteY19" fmla="*/ 546336 h 4257431"/>
                <a:gd name="connsiteX20" fmla="*/ 1401288 w 2238713"/>
                <a:gd name="connsiteY20" fmla="*/ 112887 h 4257431"/>
                <a:gd name="connsiteX21" fmla="*/ 973776 w 2238713"/>
                <a:gd name="connsiteY21" fmla="*/ 540399 h 4257431"/>
                <a:gd name="connsiteX22" fmla="*/ 1490354 w 2238713"/>
                <a:gd name="connsiteY22" fmla="*/ 71 h 4257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38713" h="4257431">
                  <a:moveTo>
                    <a:pt x="991167" y="1954206"/>
                  </a:moveTo>
                  <a:cubicBezTo>
                    <a:pt x="874309" y="1940837"/>
                    <a:pt x="728926" y="2422285"/>
                    <a:pt x="762330" y="2563495"/>
                  </a:cubicBezTo>
                  <a:cubicBezTo>
                    <a:pt x="817803" y="2763169"/>
                    <a:pt x="1035129" y="2814592"/>
                    <a:pt x="1191594" y="2801464"/>
                  </a:cubicBezTo>
                  <a:cubicBezTo>
                    <a:pt x="1336990" y="2789265"/>
                    <a:pt x="1811991" y="2695789"/>
                    <a:pt x="1558616" y="2199723"/>
                  </a:cubicBezTo>
                  <a:cubicBezTo>
                    <a:pt x="1491149" y="2092086"/>
                    <a:pt x="1283524" y="1986965"/>
                    <a:pt x="991167" y="1954206"/>
                  </a:cubicBezTo>
                  <a:close/>
                  <a:moveTo>
                    <a:pt x="1490354" y="71"/>
                  </a:moveTo>
                  <a:cubicBezTo>
                    <a:pt x="1933700" y="29760"/>
                    <a:pt x="2139536" y="213827"/>
                    <a:pt x="2214748" y="481022"/>
                  </a:cubicBezTo>
                  <a:cubicBezTo>
                    <a:pt x="2367148" y="1001558"/>
                    <a:pt x="1752600" y="1344953"/>
                    <a:pt x="1502228" y="1490425"/>
                  </a:cubicBezTo>
                  <a:cubicBezTo>
                    <a:pt x="1282828" y="1617902"/>
                    <a:pt x="1165064" y="1682510"/>
                    <a:pt x="1054263" y="1824329"/>
                  </a:cubicBezTo>
                  <a:cubicBezTo>
                    <a:pt x="1433743" y="1866887"/>
                    <a:pt x="1603884" y="2014039"/>
                    <a:pt x="1692232" y="2149506"/>
                  </a:cubicBezTo>
                  <a:cubicBezTo>
                    <a:pt x="2026720" y="2778899"/>
                    <a:pt x="1482436" y="2933276"/>
                    <a:pt x="1246908" y="2980778"/>
                  </a:cubicBezTo>
                  <a:cubicBezTo>
                    <a:pt x="977734" y="3030258"/>
                    <a:pt x="690748" y="2871923"/>
                    <a:pt x="617516" y="2618582"/>
                  </a:cubicBezTo>
                  <a:cubicBezTo>
                    <a:pt x="571269" y="2426869"/>
                    <a:pt x="658049" y="2151140"/>
                    <a:pt x="724463" y="1997733"/>
                  </a:cubicBezTo>
                  <a:cubicBezTo>
                    <a:pt x="450150" y="1962201"/>
                    <a:pt x="176019" y="2392404"/>
                    <a:pt x="172192" y="2606706"/>
                  </a:cubicBezTo>
                  <a:cubicBezTo>
                    <a:pt x="203859" y="3445896"/>
                    <a:pt x="1084613" y="3881324"/>
                    <a:pt x="1330036" y="4085183"/>
                  </a:cubicBezTo>
                  <a:cubicBezTo>
                    <a:pt x="1355766" y="4178206"/>
                    <a:pt x="1258202" y="4164408"/>
                    <a:pt x="1283932" y="4257431"/>
                  </a:cubicBezTo>
                  <a:cubicBezTo>
                    <a:pt x="915797" y="3887317"/>
                    <a:pt x="5938" y="3600273"/>
                    <a:pt x="0" y="2624517"/>
                  </a:cubicBezTo>
                  <a:cubicBezTo>
                    <a:pt x="25730" y="2234611"/>
                    <a:pt x="434148" y="1756945"/>
                    <a:pt x="849017" y="1813016"/>
                  </a:cubicBezTo>
                  <a:cubicBezTo>
                    <a:pt x="941972" y="1657424"/>
                    <a:pt x="1076696" y="1583449"/>
                    <a:pt x="1229095" y="1478550"/>
                  </a:cubicBezTo>
                  <a:cubicBezTo>
                    <a:pt x="2000608" y="1060843"/>
                    <a:pt x="2109849" y="764050"/>
                    <a:pt x="2072244" y="546336"/>
                  </a:cubicBezTo>
                  <a:cubicBezTo>
                    <a:pt x="2052452" y="294974"/>
                    <a:pt x="1670462" y="79240"/>
                    <a:pt x="1401288" y="112887"/>
                  </a:cubicBezTo>
                  <a:cubicBezTo>
                    <a:pt x="1086592" y="136638"/>
                    <a:pt x="1045028" y="338519"/>
                    <a:pt x="973776" y="540399"/>
                  </a:cubicBezTo>
                  <a:cubicBezTo>
                    <a:pt x="898566" y="362269"/>
                    <a:pt x="1179616" y="-5867"/>
                    <a:pt x="1490354" y="7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222" name="Freeform 18">
              <a:extLst>
                <a:ext uri="{FF2B5EF4-FFF2-40B4-BE49-F238E27FC236}">
                  <a16:creationId xmlns="" xmlns:a16="http://schemas.microsoft.com/office/drawing/2014/main" id="{35153804-044B-4F19-B326-C87462791ABD}"/>
                </a:ext>
              </a:extLst>
            </p:cNvPr>
            <p:cNvSpPr/>
            <p:nvPr/>
          </p:nvSpPr>
          <p:spPr>
            <a:xfrm rot="5353214" flipH="1">
              <a:off x="9153877" y="540621"/>
              <a:ext cx="525640" cy="508360"/>
            </a:xfrm>
            <a:custGeom>
              <a:avLst/>
              <a:gdLst/>
              <a:ahLst/>
              <a:cxnLst/>
              <a:rect l="l" t="t" r="r" b="b"/>
              <a:pathLst>
                <a:path w="4563041" h="4413028">
                  <a:moveTo>
                    <a:pt x="1658854" y="700255"/>
                  </a:moveTo>
                  <a:cubicBezTo>
                    <a:pt x="1197696" y="1371211"/>
                    <a:pt x="1496559" y="2059981"/>
                    <a:pt x="1623229" y="2469679"/>
                  </a:cubicBezTo>
                  <a:cubicBezTo>
                    <a:pt x="1245198" y="2398427"/>
                    <a:pt x="843415" y="2327174"/>
                    <a:pt x="465384" y="1964977"/>
                  </a:cubicBezTo>
                  <a:cubicBezTo>
                    <a:pt x="774143" y="2501345"/>
                    <a:pt x="1255093" y="2515201"/>
                    <a:pt x="1587603" y="2594369"/>
                  </a:cubicBezTo>
                  <a:cubicBezTo>
                    <a:pt x="1409473" y="3039693"/>
                    <a:pt x="1563852" y="3455330"/>
                    <a:pt x="1730106" y="3859091"/>
                  </a:cubicBezTo>
                  <a:cubicBezTo>
                    <a:pt x="1595519" y="3465226"/>
                    <a:pt x="1544059" y="2970421"/>
                    <a:pt x="1736043" y="2600307"/>
                  </a:cubicBezTo>
                  <a:cubicBezTo>
                    <a:pt x="2044802" y="3130738"/>
                    <a:pt x="2810761" y="3298972"/>
                    <a:pt x="3339213" y="3354390"/>
                  </a:cubicBezTo>
                  <a:cubicBezTo>
                    <a:pt x="2751385" y="3245533"/>
                    <a:pt x="2092304" y="2952608"/>
                    <a:pt x="1825109" y="2511242"/>
                  </a:cubicBezTo>
                  <a:lnTo>
                    <a:pt x="3612345" y="1383086"/>
                  </a:lnTo>
                  <a:lnTo>
                    <a:pt x="1736044" y="2434053"/>
                  </a:lnTo>
                  <a:cubicBezTo>
                    <a:pt x="1411452" y="1798723"/>
                    <a:pt x="1419368" y="1199019"/>
                    <a:pt x="1658854" y="700255"/>
                  </a:cubicBezTo>
                  <a:close/>
                  <a:moveTo>
                    <a:pt x="2233909" y="0"/>
                  </a:moveTo>
                  <a:cubicBezTo>
                    <a:pt x="2467233" y="1806805"/>
                    <a:pt x="2077102" y="1155417"/>
                    <a:pt x="1882914" y="1893443"/>
                  </a:cubicBezTo>
                  <a:cubicBezTo>
                    <a:pt x="2512642" y="1924327"/>
                    <a:pt x="2322974" y="945807"/>
                    <a:pt x="2887388" y="733246"/>
                  </a:cubicBezTo>
                  <a:cubicBezTo>
                    <a:pt x="2830028" y="877206"/>
                    <a:pt x="2808293" y="1015229"/>
                    <a:pt x="2816247" y="1135439"/>
                  </a:cubicBezTo>
                  <a:cubicBezTo>
                    <a:pt x="3129337" y="625471"/>
                    <a:pt x="3460241" y="928965"/>
                    <a:pt x="4563041" y="810883"/>
                  </a:cubicBezTo>
                  <a:cubicBezTo>
                    <a:pt x="3889322" y="1343144"/>
                    <a:pt x="4278444" y="2112912"/>
                    <a:pt x="3343467" y="2140472"/>
                  </a:cubicBezTo>
                  <a:cubicBezTo>
                    <a:pt x="3501618" y="2209483"/>
                    <a:pt x="3618205" y="2266620"/>
                    <a:pt x="3829795" y="2311880"/>
                  </a:cubicBezTo>
                  <a:cubicBezTo>
                    <a:pt x="3569732" y="2557453"/>
                    <a:pt x="3262169" y="2512080"/>
                    <a:pt x="2622097" y="2389517"/>
                  </a:cubicBezTo>
                  <a:cubicBezTo>
                    <a:pt x="2509767" y="2369650"/>
                    <a:pt x="2397436" y="2415097"/>
                    <a:pt x="2302920" y="2579299"/>
                  </a:cubicBezTo>
                  <a:cubicBezTo>
                    <a:pt x="2487884" y="2842647"/>
                    <a:pt x="3266614" y="2209409"/>
                    <a:pt x="4140346" y="3262466"/>
                  </a:cubicBezTo>
                  <a:cubicBezTo>
                    <a:pt x="3752157" y="3403364"/>
                    <a:pt x="3785543" y="4007399"/>
                    <a:pt x="2975780" y="3631721"/>
                  </a:cubicBezTo>
                  <a:cubicBezTo>
                    <a:pt x="2895976" y="3835245"/>
                    <a:pt x="3071493" y="3943766"/>
                    <a:pt x="3217320" y="4028536"/>
                  </a:cubicBezTo>
                  <a:cubicBezTo>
                    <a:pt x="2958527" y="3996906"/>
                    <a:pt x="2693797" y="4250284"/>
                    <a:pt x="2440942" y="3933646"/>
                  </a:cubicBezTo>
                  <a:cubicBezTo>
                    <a:pt x="2297169" y="3720861"/>
                    <a:pt x="2384964" y="3258694"/>
                    <a:pt x="2009622" y="3295291"/>
                  </a:cubicBezTo>
                  <a:cubicBezTo>
                    <a:pt x="1754582" y="3405624"/>
                    <a:pt x="1937083" y="3548389"/>
                    <a:pt x="2121990" y="3770304"/>
                  </a:cubicBezTo>
                  <a:cubicBezTo>
                    <a:pt x="2200019" y="3867528"/>
                    <a:pt x="2192774" y="4111028"/>
                    <a:pt x="2299671" y="4413028"/>
                  </a:cubicBezTo>
                  <a:lnTo>
                    <a:pt x="1837093" y="4270076"/>
                  </a:lnTo>
                  <a:cubicBezTo>
                    <a:pt x="1555484" y="4205994"/>
                    <a:pt x="982929" y="3963783"/>
                    <a:pt x="974452" y="3490002"/>
                  </a:cubicBezTo>
                  <a:cubicBezTo>
                    <a:pt x="982406" y="3259218"/>
                    <a:pt x="1376307" y="3123434"/>
                    <a:pt x="1336761" y="2803585"/>
                  </a:cubicBezTo>
                  <a:cubicBezTo>
                    <a:pt x="985954" y="3102746"/>
                    <a:pt x="688585" y="3247528"/>
                    <a:pt x="284339" y="3416061"/>
                  </a:cubicBezTo>
                  <a:lnTo>
                    <a:pt x="90189" y="3296411"/>
                  </a:lnTo>
                  <a:cubicBezTo>
                    <a:pt x="514191" y="3104128"/>
                    <a:pt x="837251" y="3048411"/>
                    <a:pt x="1219689" y="2642372"/>
                  </a:cubicBezTo>
                  <a:cubicBezTo>
                    <a:pt x="937892" y="2487993"/>
                    <a:pt x="632345" y="2719562"/>
                    <a:pt x="457427" y="2677998"/>
                  </a:cubicBezTo>
                  <a:cubicBezTo>
                    <a:pt x="266151" y="2640019"/>
                    <a:pt x="-55751" y="2435786"/>
                    <a:pt x="8293" y="1768416"/>
                  </a:cubicBezTo>
                  <a:cubicBezTo>
                    <a:pt x="86864" y="1822004"/>
                    <a:pt x="171373" y="1810278"/>
                    <a:pt x="244007" y="1929180"/>
                  </a:cubicBezTo>
                  <a:cubicBezTo>
                    <a:pt x="144075" y="1584945"/>
                    <a:pt x="192584" y="1353526"/>
                    <a:pt x="336097" y="1009291"/>
                  </a:cubicBezTo>
                  <a:cubicBezTo>
                    <a:pt x="954398" y="1360733"/>
                    <a:pt x="866117" y="1991245"/>
                    <a:pt x="1086595" y="1885488"/>
                  </a:cubicBezTo>
                  <a:cubicBezTo>
                    <a:pt x="1316035" y="1763150"/>
                    <a:pt x="1171404" y="1474556"/>
                    <a:pt x="1008958" y="1328468"/>
                  </a:cubicBezTo>
                  <a:cubicBezTo>
                    <a:pt x="800580" y="1156986"/>
                    <a:pt x="687203" y="860812"/>
                    <a:pt x="1060716" y="439948"/>
                  </a:cubicBezTo>
                  <a:cubicBezTo>
                    <a:pt x="1126292" y="558925"/>
                    <a:pt x="1114678" y="844158"/>
                    <a:pt x="1257443" y="796880"/>
                  </a:cubicBezTo>
                  <a:cubicBezTo>
                    <a:pt x="1422615" y="505524"/>
                    <a:pt x="1338404" y="166665"/>
                    <a:pt x="223390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3" name="Freeform 21">
              <a:extLst>
                <a:ext uri="{FF2B5EF4-FFF2-40B4-BE49-F238E27FC236}">
                  <a16:creationId xmlns="" xmlns:a16="http://schemas.microsoft.com/office/drawing/2014/main" id="{F3527F8D-0103-4D3A-B168-5C73EFBBE25C}"/>
                </a:ext>
              </a:extLst>
            </p:cNvPr>
            <p:cNvSpPr/>
            <p:nvPr/>
          </p:nvSpPr>
          <p:spPr>
            <a:xfrm rot="4982776" flipH="1" flipV="1">
              <a:off x="8621839" y="65875"/>
              <a:ext cx="247977" cy="239826"/>
            </a:xfrm>
            <a:custGeom>
              <a:avLst/>
              <a:gdLst/>
              <a:ahLst/>
              <a:cxnLst/>
              <a:rect l="l" t="t" r="r" b="b"/>
              <a:pathLst>
                <a:path w="4563041" h="4413028">
                  <a:moveTo>
                    <a:pt x="1658854" y="700255"/>
                  </a:moveTo>
                  <a:cubicBezTo>
                    <a:pt x="1197696" y="1371211"/>
                    <a:pt x="1496559" y="2059981"/>
                    <a:pt x="1623229" y="2469679"/>
                  </a:cubicBezTo>
                  <a:cubicBezTo>
                    <a:pt x="1245198" y="2398427"/>
                    <a:pt x="843415" y="2327174"/>
                    <a:pt x="465384" y="1964977"/>
                  </a:cubicBezTo>
                  <a:cubicBezTo>
                    <a:pt x="774143" y="2501345"/>
                    <a:pt x="1255093" y="2515201"/>
                    <a:pt x="1587603" y="2594369"/>
                  </a:cubicBezTo>
                  <a:cubicBezTo>
                    <a:pt x="1409473" y="3039693"/>
                    <a:pt x="1563852" y="3455330"/>
                    <a:pt x="1730106" y="3859091"/>
                  </a:cubicBezTo>
                  <a:cubicBezTo>
                    <a:pt x="1595519" y="3465226"/>
                    <a:pt x="1544059" y="2970421"/>
                    <a:pt x="1736043" y="2600307"/>
                  </a:cubicBezTo>
                  <a:cubicBezTo>
                    <a:pt x="2044802" y="3130738"/>
                    <a:pt x="2810761" y="3298972"/>
                    <a:pt x="3339213" y="3354390"/>
                  </a:cubicBezTo>
                  <a:cubicBezTo>
                    <a:pt x="2751385" y="3245533"/>
                    <a:pt x="2092304" y="2952608"/>
                    <a:pt x="1825109" y="2511242"/>
                  </a:cubicBezTo>
                  <a:lnTo>
                    <a:pt x="3612345" y="1383086"/>
                  </a:lnTo>
                  <a:lnTo>
                    <a:pt x="1736044" y="2434053"/>
                  </a:lnTo>
                  <a:cubicBezTo>
                    <a:pt x="1411452" y="1798723"/>
                    <a:pt x="1419368" y="1199019"/>
                    <a:pt x="1658854" y="700255"/>
                  </a:cubicBezTo>
                  <a:close/>
                  <a:moveTo>
                    <a:pt x="2233909" y="0"/>
                  </a:moveTo>
                  <a:cubicBezTo>
                    <a:pt x="2467233" y="1806805"/>
                    <a:pt x="2077102" y="1155417"/>
                    <a:pt x="1882914" y="1893443"/>
                  </a:cubicBezTo>
                  <a:cubicBezTo>
                    <a:pt x="2512642" y="1924327"/>
                    <a:pt x="2322974" y="945807"/>
                    <a:pt x="2887388" y="733246"/>
                  </a:cubicBezTo>
                  <a:cubicBezTo>
                    <a:pt x="2830028" y="877206"/>
                    <a:pt x="2808293" y="1015229"/>
                    <a:pt x="2816247" y="1135439"/>
                  </a:cubicBezTo>
                  <a:cubicBezTo>
                    <a:pt x="3129337" y="625471"/>
                    <a:pt x="3460241" y="928965"/>
                    <a:pt x="4563041" y="810883"/>
                  </a:cubicBezTo>
                  <a:cubicBezTo>
                    <a:pt x="3889322" y="1343144"/>
                    <a:pt x="4278444" y="2112912"/>
                    <a:pt x="3343467" y="2140472"/>
                  </a:cubicBezTo>
                  <a:cubicBezTo>
                    <a:pt x="3501618" y="2209483"/>
                    <a:pt x="3618205" y="2266620"/>
                    <a:pt x="3829795" y="2311880"/>
                  </a:cubicBezTo>
                  <a:cubicBezTo>
                    <a:pt x="3569732" y="2557453"/>
                    <a:pt x="3262169" y="2512080"/>
                    <a:pt x="2622097" y="2389517"/>
                  </a:cubicBezTo>
                  <a:cubicBezTo>
                    <a:pt x="2509767" y="2369650"/>
                    <a:pt x="2397436" y="2415097"/>
                    <a:pt x="2302920" y="2579299"/>
                  </a:cubicBezTo>
                  <a:cubicBezTo>
                    <a:pt x="2487884" y="2842647"/>
                    <a:pt x="3266614" y="2209409"/>
                    <a:pt x="4140346" y="3262466"/>
                  </a:cubicBezTo>
                  <a:cubicBezTo>
                    <a:pt x="3752157" y="3403364"/>
                    <a:pt x="3785543" y="4007399"/>
                    <a:pt x="2975780" y="3631721"/>
                  </a:cubicBezTo>
                  <a:cubicBezTo>
                    <a:pt x="2895976" y="3835245"/>
                    <a:pt x="3071493" y="3943766"/>
                    <a:pt x="3217320" y="4028536"/>
                  </a:cubicBezTo>
                  <a:cubicBezTo>
                    <a:pt x="2958527" y="3996906"/>
                    <a:pt x="2693797" y="4250284"/>
                    <a:pt x="2440942" y="3933646"/>
                  </a:cubicBezTo>
                  <a:cubicBezTo>
                    <a:pt x="2297169" y="3720861"/>
                    <a:pt x="2384964" y="3258694"/>
                    <a:pt x="2009622" y="3295291"/>
                  </a:cubicBezTo>
                  <a:cubicBezTo>
                    <a:pt x="1754582" y="3405624"/>
                    <a:pt x="1937083" y="3548389"/>
                    <a:pt x="2121990" y="3770304"/>
                  </a:cubicBezTo>
                  <a:cubicBezTo>
                    <a:pt x="2200019" y="3867528"/>
                    <a:pt x="2192774" y="4111028"/>
                    <a:pt x="2299671" y="4413028"/>
                  </a:cubicBezTo>
                  <a:lnTo>
                    <a:pt x="1837093" y="4270076"/>
                  </a:lnTo>
                  <a:cubicBezTo>
                    <a:pt x="1555484" y="4205994"/>
                    <a:pt x="982929" y="3963783"/>
                    <a:pt x="974452" y="3490002"/>
                  </a:cubicBezTo>
                  <a:cubicBezTo>
                    <a:pt x="982406" y="3259218"/>
                    <a:pt x="1376307" y="3123434"/>
                    <a:pt x="1336761" y="2803585"/>
                  </a:cubicBezTo>
                  <a:cubicBezTo>
                    <a:pt x="985954" y="3102746"/>
                    <a:pt x="688585" y="3247528"/>
                    <a:pt x="284339" y="3416061"/>
                  </a:cubicBezTo>
                  <a:lnTo>
                    <a:pt x="90189" y="3296411"/>
                  </a:lnTo>
                  <a:cubicBezTo>
                    <a:pt x="514191" y="3104128"/>
                    <a:pt x="837251" y="3048411"/>
                    <a:pt x="1219689" y="2642372"/>
                  </a:cubicBezTo>
                  <a:cubicBezTo>
                    <a:pt x="937892" y="2487993"/>
                    <a:pt x="632345" y="2719562"/>
                    <a:pt x="457427" y="2677998"/>
                  </a:cubicBezTo>
                  <a:cubicBezTo>
                    <a:pt x="266151" y="2640019"/>
                    <a:pt x="-55751" y="2435786"/>
                    <a:pt x="8293" y="1768416"/>
                  </a:cubicBezTo>
                  <a:cubicBezTo>
                    <a:pt x="86864" y="1822004"/>
                    <a:pt x="171373" y="1810278"/>
                    <a:pt x="244007" y="1929180"/>
                  </a:cubicBezTo>
                  <a:cubicBezTo>
                    <a:pt x="144075" y="1584945"/>
                    <a:pt x="192584" y="1353526"/>
                    <a:pt x="336097" y="1009291"/>
                  </a:cubicBezTo>
                  <a:cubicBezTo>
                    <a:pt x="954398" y="1360733"/>
                    <a:pt x="866117" y="1991245"/>
                    <a:pt x="1086595" y="1885488"/>
                  </a:cubicBezTo>
                  <a:cubicBezTo>
                    <a:pt x="1316035" y="1763150"/>
                    <a:pt x="1171404" y="1474556"/>
                    <a:pt x="1008958" y="1328468"/>
                  </a:cubicBezTo>
                  <a:cubicBezTo>
                    <a:pt x="800580" y="1156986"/>
                    <a:pt x="687203" y="860812"/>
                    <a:pt x="1060716" y="439948"/>
                  </a:cubicBezTo>
                  <a:cubicBezTo>
                    <a:pt x="1126292" y="558925"/>
                    <a:pt x="1114678" y="844158"/>
                    <a:pt x="1257443" y="796880"/>
                  </a:cubicBezTo>
                  <a:cubicBezTo>
                    <a:pt x="1422615" y="505524"/>
                    <a:pt x="1338404" y="166665"/>
                    <a:pt x="223390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4" name="Freeform 18">
              <a:extLst>
                <a:ext uri="{FF2B5EF4-FFF2-40B4-BE49-F238E27FC236}">
                  <a16:creationId xmlns="" xmlns:a16="http://schemas.microsoft.com/office/drawing/2014/main" id="{0E170AF6-C382-4C95-91E1-C25E2D91FAE9}"/>
                </a:ext>
              </a:extLst>
            </p:cNvPr>
            <p:cNvSpPr/>
            <p:nvPr/>
          </p:nvSpPr>
          <p:spPr>
            <a:xfrm rot="5353214" flipH="1">
              <a:off x="9401282" y="1093923"/>
              <a:ext cx="451153" cy="436321"/>
            </a:xfrm>
            <a:custGeom>
              <a:avLst/>
              <a:gdLst/>
              <a:ahLst/>
              <a:cxnLst/>
              <a:rect l="l" t="t" r="r" b="b"/>
              <a:pathLst>
                <a:path w="4563041" h="4413028">
                  <a:moveTo>
                    <a:pt x="1658854" y="700255"/>
                  </a:moveTo>
                  <a:cubicBezTo>
                    <a:pt x="1197696" y="1371211"/>
                    <a:pt x="1496559" y="2059981"/>
                    <a:pt x="1623229" y="2469679"/>
                  </a:cubicBezTo>
                  <a:cubicBezTo>
                    <a:pt x="1245198" y="2398427"/>
                    <a:pt x="843415" y="2327174"/>
                    <a:pt x="465384" y="1964977"/>
                  </a:cubicBezTo>
                  <a:cubicBezTo>
                    <a:pt x="774143" y="2501345"/>
                    <a:pt x="1255093" y="2515201"/>
                    <a:pt x="1587603" y="2594369"/>
                  </a:cubicBezTo>
                  <a:cubicBezTo>
                    <a:pt x="1409473" y="3039693"/>
                    <a:pt x="1563852" y="3455330"/>
                    <a:pt x="1730106" y="3859091"/>
                  </a:cubicBezTo>
                  <a:cubicBezTo>
                    <a:pt x="1595519" y="3465226"/>
                    <a:pt x="1544059" y="2970421"/>
                    <a:pt x="1736043" y="2600307"/>
                  </a:cubicBezTo>
                  <a:cubicBezTo>
                    <a:pt x="2044802" y="3130738"/>
                    <a:pt x="2810761" y="3298972"/>
                    <a:pt x="3339213" y="3354390"/>
                  </a:cubicBezTo>
                  <a:cubicBezTo>
                    <a:pt x="2751385" y="3245533"/>
                    <a:pt x="2092304" y="2952608"/>
                    <a:pt x="1825109" y="2511242"/>
                  </a:cubicBezTo>
                  <a:lnTo>
                    <a:pt x="3612345" y="1383086"/>
                  </a:lnTo>
                  <a:lnTo>
                    <a:pt x="1736044" y="2434053"/>
                  </a:lnTo>
                  <a:cubicBezTo>
                    <a:pt x="1411452" y="1798723"/>
                    <a:pt x="1419368" y="1199019"/>
                    <a:pt x="1658854" y="700255"/>
                  </a:cubicBezTo>
                  <a:close/>
                  <a:moveTo>
                    <a:pt x="2233909" y="0"/>
                  </a:moveTo>
                  <a:cubicBezTo>
                    <a:pt x="2467233" y="1806805"/>
                    <a:pt x="2077102" y="1155417"/>
                    <a:pt x="1882914" y="1893443"/>
                  </a:cubicBezTo>
                  <a:cubicBezTo>
                    <a:pt x="2512642" y="1924327"/>
                    <a:pt x="2322974" y="945807"/>
                    <a:pt x="2887388" y="733246"/>
                  </a:cubicBezTo>
                  <a:cubicBezTo>
                    <a:pt x="2830028" y="877206"/>
                    <a:pt x="2808293" y="1015229"/>
                    <a:pt x="2816247" y="1135439"/>
                  </a:cubicBezTo>
                  <a:cubicBezTo>
                    <a:pt x="3129337" y="625471"/>
                    <a:pt x="3460241" y="928965"/>
                    <a:pt x="4563041" y="810883"/>
                  </a:cubicBezTo>
                  <a:cubicBezTo>
                    <a:pt x="3889322" y="1343144"/>
                    <a:pt x="4278444" y="2112912"/>
                    <a:pt x="3343467" y="2140472"/>
                  </a:cubicBezTo>
                  <a:cubicBezTo>
                    <a:pt x="3501618" y="2209483"/>
                    <a:pt x="3618205" y="2266620"/>
                    <a:pt x="3829795" y="2311880"/>
                  </a:cubicBezTo>
                  <a:cubicBezTo>
                    <a:pt x="3569732" y="2557453"/>
                    <a:pt x="3262169" y="2512080"/>
                    <a:pt x="2622097" y="2389517"/>
                  </a:cubicBezTo>
                  <a:cubicBezTo>
                    <a:pt x="2509767" y="2369650"/>
                    <a:pt x="2397436" y="2415097"/>
                    <a:pt x="2302920" y="2579299"/>
                  </a:cubicBezTo>
                  <a:cubicBezTo>
                    <a:pt x="2487884" y="2842647"/>
                    <a:pt x="3266614" y="2209409"/>
                    <a:pt x="4140346" y="3262466"/>
                  </a:cubicBezTo>
                  <a:cubicBezTo>
                    <a:pt x="3752157" y="3403364"/>
                    <a:pt x="3785543" y="4007399"/>
                    <a:pt x="2975780" y="3631721"/>
                  </a:cubicBezTo>
                  <a:cubicBezTo>
                    <a:pt x="2895976" y="3835245"/>
                    <a:pt x="3071493" y="3943766"/>
                    <a:pt x="3217320" y="4028536"/>
                  </a:cubicBezTo>
                  <a:cubicBezTo>
                    <a:pt x="2958527" y="3996906"/>
                    <a:pt x="2693797" y="4250284"/>
                    <a:pt x="2440942" y="3933646"/>
                  </a:cubicBezTo>
                  <a:cubicBezTo>
                    <a:pt x="2297169" y="3720861"/>
                    <a:pt x="2384964" y="3258694"/>
                    <a:pt x="2009622" y="3295291"/>
                  </a:cubicBezTo>
                  <a:cubicBezTo>
                    <a:pt x="1754582" y="3405624"/>
                    <a:pt x="1937083" y="3548389"/>
                    <a:pt x="2121990" y="3770304"/>
                  </a:cubicBezTo>
                  <a:cubicBezTo>
                    <a:pt x="2200019" y="3867528"/>
                    <a:pt x="2192774" y="4111028"/>
                    <a:pt x="2299671" y="4413028"/>
                  </a:cubicBezTo>
                  <a:lnTo>
                    <a:pt x="1837093" y="4270076"/>
                  </a:lnTo>
                  <a:cubicBezTo>
                    <a:pt x="1555484" y="4205994"/>
                    <a:pt x="982929" y="3963783"/>
                    <a:pt x="974452" y="3490002"/>
                  </a:cubicBezTo>
                  <a:cubicBezTo>
                    <a:pt x="982406" y="3259218"/>
                    <a:pt x="1376307" y="3123434"/>
                    <a:pt x="1336761" y="2803585"/>
                  </a:cubicBezTo>
                  <a:cubicBezTo>
                    <a:pt x="985954" y="3102746"/>
                    <a:pt x="688585" y="3247528"/>
                    <a:pt x="284339" y="3416061"/>
                  </a:cubicBezTo>
                  <a:lnTo>
                    <a:pt x="90189" y="3296411"/>
                  </a:lnTo>
                  <a:cubicBezTo>
                    <a:pt x="514191" y="3104128"/>
                    <a:pt x="837251" y="3048411"/>
                    <a:pt x="1219689" y="2642372"/>
                  </a:cubicBezTo>
                  <a:cubicBezTo>
                    <a:pt x="937892" y="2487993"/>
                    <a:pt x="632345" y="2719562"/>
                    <a:pt x="457427" y="2677998"/>
                  </a:cubicBezTo>
                  <a:cubicBezTo>
                    <a:pt x="266151" y="2640019"/>
                    <a:pt x="-55751" y="2435786"/>
                    <a:pt x="8293" y="1768416"/>
                  </a:cubicBezTo>
                  <a:cubicBezTo>
                    <a:pt x="86864" y="1822004"/>
                    <a:pt x="171373" y="1810278"/>
                    <a:pt x="244007" y="1929180"/>
                  </a:cubicBezTo>
                  <a:cubicBezTo>
                    <a:pt x="144075" y="1584945"/>
                    <a:pt x="192584" y="1353526"/>
                    <a:pt x="336097" y="1009291"/>
                  </a:cubicBezTo>
                  <a:cubicBezTo>
                    <a:pt x="954398" y="1360733"/>
                    <a:pt x="866117" y="1991245"/>
                    <a:pt x="1086595" y="1885488"/>
                  </a:cubicBezTo>
                  <a:cubicBezTo>
                    <a:pt x="1316035" y="1763150"/>
                    <a:pt x="1171404" y="1474556"/>
                    <a:pt x="1008958" y="1328468"/>
                  </a:cubicBezTo>
                  <a:cubicBezTo>
                    <a:pt x="800580" y="1156986"/>
                    <a:pt x="687203" y="860812"/>
                    <a:pt x="1060716" y="439948"/>
                  </a:cubicBezTo>
                  <a:cubicBezTo>
                    <a:pt x="1126292" y="558925"/>
                    <a:pt x="1114678" y="844158"/>
                    <a:pt x="1257443" y="796880"/>
                  </a:cubicBezTo>
                  <a:cubicBezTo>
                    <a:pt x="1422615" y="505524"/>
                    <a:pt x="1338404" y="166665"/>
                    <a:pt x="223390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5" name="Freeform 18">
              <a:extLst>
                <a:ext uri="{FF2B5EF4-FFF2-40B4-BE49-F238E27FC236}">
                  <a16:creationId xmlns="" xmlns:a16="http://schemas.microsoft.com/office/drawing/2014/main" id="{B58DD9D6-5F13-41BC-90B0-A033544D211B}"/>
                </a:ext>
              </a:extLst>
            </p:cNvPr>
            <p:cNvSpPr/>
            <p:nvPr/>
          </p:nvSpPr>
          <p:spPr>
            <a:xfrm rot="15618794" flipH="1">
              <a:off x="9202827" y="1954751"/>
              <a:ext cx="374680" cy="362362"/>
            </a:xfrm>
            <a:custGeom>
              <a:avLst/>
              <a:gdLst/>
              <a:ahLst/>
              <a:cxnLst/>
              <a:rect l="l" t="t" r="r" b="b"/>
              <a:pathLst>
                <a:path w="4563041" h="4413028">
                  <a:moveTo>
                    <a:pt x="1658854" y="700255"/>
                  </a:moveTo>
                  <a:cubicBezTo>
                    <a:pt x="1197696" y="1371211"/>
                    <a:pt x="1496559" y="2059981"/>
                    <a:pt x="1623229" y="2469679"/>
                  </a:cubicBezTo>
                  <a:cubicBezTo>
                    <a:pt x="1245198" y="2398427"/>
                    <a:pt x="843415" y="2327174"/>
                    <a:pt x="465384" y="1964977"/>
                  </a:cubicBezTo>
                  <a:cubicBezTo>
                    <a:pt x="774143" y="2501345"/>
                    <a:pt x="1255093" y="2515201"/>
                    <a:pt x="1587603" y="2594369"/>
                  </a:cubicBezTo>
                  <a:cubicBezTo>
                    <a:pt x="1409473" y="3039693"/>
                    <a:pt x="1563852" y="3455330"/>
                    <a:pt x="1730106" y="3859091"/>
                  </a:cubicBezTo>
                  <a:cubicBezTo>
                    <a:pt x="1595519" y="3465226"/>
                    <a:pt x="1544059" y="2970421"/>
                    <a:pt x="1736043" y="2600307"/>
                  </a:cubicBezTo>
                  <a:cubicBezTo>
                    <a:pt x="2044802" y="3130738"/>
                    <a:pt x="2810761" y="3298972"/>
                    <a:pt x="3339213" y="3354390"/>
                  </a:cubicBezTo>
                  <a:cubicBezTo>
                    <a:pt x="2751385" y="3245533"/>
                    <a:pt x="2092304" y="2952608"/>
                    <a:pt x="1825109" y="2511242"/>
                  </a:cubicBezTo>
                  <a:lnTo>
                    <a:pt x="3612345" y="1383086"/>
                  </a:lnTo>
                  <a:lnTo>
                    <a:pt x="1736044" y="2434053"/>
                  </a:lnTo>
                  <a:cubicBezTo>
                    <a:pt x="1411452" y="1798723"/>
                    <a:pt x="1419368" y="1199019"/>
                    <a:pt x="1658854" y="700255"/>
                  </a:cubicBezTo>
                  <a:close/>
                  <a:moveTo>
                    <a:pt x="2233909" y="0"/>
                  </a:moveTo>
                  <a:cubicBezTo>
                    <a:pt x="2467233" y="1806805"/>
                    <a:pt x="2077102" y="1155417"/>
                    <a:pt x="1882914" y="1893443"/>
                  </a:cubicBezTo>
                  <a:cubicBezTo>
                    <a:pt x="2512642" y="1924327"/>
                    <a:pt x="2322974" y="945807"/>
                    <a:pt x="2887388" y="733246"/>
                  </a:cubicBezTo>
                  <a:cubicBezTo>
                    <a:pt x="2830028" y="877206"/>
                    <a:pt x="2808293" y="1015229"/>
                    <a:pt x="2816247" y="1135439"/>
                  </a:cubicBezTo>
                  <a:cubicBezTo>
                    <a:pt x="3129337" y="625471"/>
                    <a:pt x="3460241" y="928965"/>
                    <a:pt x="4563041" y="810883"/>
                  </a:cubicBezTo>
                  <a:cubicBezTo>
                    <a:pt x="3889322" y="1343144"/>
                    <a:pt x="4278444" y="2112912"/>
                    <a:pt x="3343467" y="2140472"/>
                  </a:cubicBezTo>
                  <a:cubicBezTo>
                    <a:pt x="3501618" y="2209483"/>
                    <a:pt x="3618205" y="2266620"/>
                    <a:pt x="3829795" y="2311880"/>
                  </a:cubicBezTo>
                  <a:cubicBezTo>
                    <a:pt x="3569732" y="2557453"/>
                    <a:pt x="3262169" y="2512080"/>
                    <a:pt x="2622097" y="2389517"/>
                  </a:cubicBezTo>
                  <a:cubicBezTo>
                    <a:pt x="2509767" y="2369650"/>
                    <a:pt x="2397436" y="2415097"/>
                    <a:pt x="2302920" y="2579299"/>
                  </a:cubicBezTo>
                  <a:cubicBezTo>
                    <a:pt x="2487884" y="2842647"/>
                    <a:pt x="3266614" y="2209409"/>
                    <a:pt x="4140346" y="3262466"/>
                  </a:cubicBezTo>
                  <a:cubicBezTo>
                    <a:pt x="3752157" y="3403364"/>
                    <a:pt x="3785543" y="4007399"/>
                    <a:pt x="2975780" y="3631721"/>
                  </a:cubicBezTo>
                  <a:cubicBezTo>
                    <a:pt x="2895976" y="3835245"/>
                    <a:pt x="3071493" y="3943766"/>
                    <a:pt x="3217320" y="4028536"/>
                  </a:cubicBezTo>
                  <a:cubicBezTo>
                    <a:pt x="2958527" y="3996906"/>
                    <a:pt x="2693797" y="4250284"/>
                    <a:pt x="2440942" y="3933646"/>
                  </a:cubicBezTo>
                  <a:cubicBezTo>
                    <a:pt x="2297169" y="3720861"/>
                    <a:pt x="2384964" y="3258694"/>
                    <a:pt x="2009622" y="3295291"/>
                  </a:cubicBezTo>
                  <a:cubicBezTo>
                    <a:pt x="1754582" y="3405624"/>
                    <a:pt x="1937083" y="3548389"/>
                    <a:pt x="2121990" y="3770304"/>
                  </a:cubicBezTo>
                  <a:cubicBezTo>
                    <a:pt x="2200019" y="3867528"/>
                    <a:pt x="2192774" y="4111028"/>
                    <a:pt x="2299671" y="4413028"/>
                  </a:cubicBezTo>
                  <a:lnTo>
                    <a:pt x="1837093" y="4270076"/>
                  </a:lnTo>
                  <a:cubicBezTo>
                    <a:pt x="1555484" y="4205994"/>
                    <a:pt x="982929" y="3963783"/>
                    <a:pt x="974452" y="3490002"/>
                  </a:cubicBezTo>
                  <a:cubicBezTo>
                    <a:pt x="982406" y="3259218"/>
                    <a:pt x="1376307" y="3123434"/>
                    <a:pt x="1336761" y="2803585"/>
                  </a:cubicBezTo>
                  <a:cubicBezTo>
                    <a:pt x="985954" y="3102746"/>
                    <a:pt x="688585" y="3247528"/>
                    <a:pt x="284339" y="3416061"/>
                  </a:cubicBezTo>
                  <a:lnTo>
                    <a:pt x="90189" y="3296411"/>
                  </a:lnTo>
                  <a:cubicBezTo>
                    <a:pt x="514191" y="3104128"/>
                    <a:pt x="837251" y="3048411"/>
                    <a:pt x="1219689" y="2642372"/>
                  </a:cubicBezTo>
                  <a:cubicBezTo>
                    <a:pt x="937892" y="2487993"/>
                    <a:pt x="632345" y="2719562"/>
                    <a:pt x="457427" y="2677998"/>
                  </a:cubicBezTo>
                  <a:cubicBezTo>
                    <a:pt x="266151" y="2640019"/>
                    <a:pt x="-55751" y="2435786"/>
                    <a:pt x="8293" y="1768416"/>
                  </a:cubicBezTo>
                  <a:cubicBezTo>
                    <a:pt x="86864" y="1822004"/>
                    <a:pt x="171373" y="1810278"/>
                    <a:pt x="244007" y="1929180"/>
                  </a:cubicBezTo>
                  <a:cubicBezTo>
                    <a:pt x="144075" y="1584945"/>
                    <a:pt x="192584" y="1353526"/>
                    <a:pt x="336097" y="1009291"/>
                  </a:cubicBezTo>
                  <a:cubicBezTo>
                    <a:pt x="954398" y="1360733"/>
                    <a:pt x="866117" y="1991245"/>
                    <a:pt x="1086595" y="1885488"/>
                  </a:cubicBezTo>
                  <a:cubicBezTo>
                    <a:pt x="1316035" y="1763150"/>
                    <a:pt x="1171404" y="1474556"/>
                    <a:pt x="1008958" y="1328468"/>
                  </a:cubicBezTo>
                  <a:cubicBezTo>
                    <a:pt x="800580" y="1156986"/>
                    <a:pt x="687203" y="860812"/>
                    <a:pt x="1060716" y="439948"/>
                  </a:cubicBezTo>
                  <a:cubicBezTo>
                    <a:pt x="1126292" y="558925"/>
                    <a:pt x="1114678" y="844158"/>
                    <a:pt x="1257443" y="796880"/>
                  </a:cubicBezTo>
                  <a:cubicBezTo>
                    <a:pt x="1422615" y="505524"/>
                    <a:pt x="1338404" y="166665"/>
                    <a:pt x="223390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6" name="Freeform 21">
              <a:extLst>
                <a:ext uri="{FF2B5EF4-FFF2-40B4-BE49-F238E27FC236}">
                  <a16:creationId xmlns="" xmlns:a16="http://schemas.microsoft.com/office/drawing/2014/main" id="{5846E6F6-1EEF-4490-9F42-4E677EA8D8DF}"/>
                </a:ext>
              </a:extLst>
            </p:cNvPr>
            <p:cNvSpPr/>
            <p:nvPr/>
          </p:nvSpPr>
          <p:spPr>
            <a:xfrm rot="2183616" flipH="1" flipV="1">
              <a:off x="8543436" y="603477"/>
              <a:ext cx="247977" cy="239825"/>
            </a:xfrm>
            <a:custGeom>
              <a:avLst/>
              <a:gdLst/>
              <a:ahLst/>
              <a:cxnLst/>
              <a:rect l="l" t="t" r="r" b="b"/>
              <a:pathLst>
                <a:path w="4563041" h="4413028">
                  <a:moveTo>
                    <a:pt x="1658854" y="700255"/>
                  </a:moveTo>
                  <a:cubicBezTo>
                    <a:pt x="1197696" y="1371211"/>
                    <a:pt x="1496559" y="2059981"/>
                    <a:pt x="1623229" y="2469679"/>
                  </a:cubicBezTo>
                  <a:cubicBezTo>
                    <a:pt x="1245198" y="2398427"/>
                    <a:pt x="843415" y="2327174"/>
                    <a:pt x="465384" y="1964977"/>
                  </a:cubicBezTo>
                  <a:cubicBezTo>
                    <a:pt x="774143" y="2501345"/>
                    <a:pt x="1255093" y="2515201"/>
                    <a:pt x="1587603" y="2594369"/>
                  </a:cubicBezTo>
                  <a:cubicBezTo>
                    <a:pt x="1409473" y="3039693"/>
                    <a:pt x="1563852" y="3455330"/>
                    <a:pt x="1730106" y="3859091"/>
                  </a:cubicBezTo>
                  <a:cubicBezTo>
                    <a:pt x="1595519" y="3465226"/>
                    <a:pt x="1544059" y="2970421"/>
                    <a:pt x="1736043" y="2600307"/>
                  </a:cubicBezTo>
                  <a:cubicBezTo>
                    <a:pt x="2044802" y="3130738"/>
                    <a:pt x="2810761" y="3298972"/>
                    <a:pt x="3339213" y="3354390"/>
                  </a:cubicBezTo>
                  <a:cubicBezTo>
                    <a:pt x="2751385" y="3245533"/>
                    <a:pt x="2092304" y="2952608"/>
                    <a:pt x="1825109" y="2511242"/>
                  </a:cubicBezTo>
                  <a:lnTo>
                    <a:pt x="3612345" y="1383086"/>
                  </a:lnTo>
                  <a:lnTo>
                    <a:pt x="1736044" y="2434053"/>
                  </a:lnTo>
                  <a:cubicBezTo>
                    <a:pt x="1411452" y="1798723"/>
                    <a:pt x="1419368" y="1199019"/>
                    <a:pt x="1658854" y="700255"/>
                  </a:cubicBezTo>
                  <a:close/>
                  <a:moveTo>
                    <a:pt x="2233909" y="0"/>
                  </a:moveTo>
                  <a:cubicBezTo>
                    <a:pt x="2467233" y="1806805"/>
                    <a:pt x="2077102" y="1155417"/>
                    <a:pt x="1882914" y="1893443"/>
                  </a:cubicBezTo>
                  <a:cubicBezTo>
                    <a:pt x="2512642" y="1924327"/>
                    <a:pt x="2322974" y="945807"/>
                    <a:pt x="2887388" y="733246"/>
                  </a:cubicBezTo>
                  <a:cubicBezTo>
                    <a:pt x="2830028" y="877206"/>
                    <a:pt x="2808293" y="1015229"/>
                    <a:pt x="2816247" y="1135439"/>
                  </a:cubicBezTo>
                  <a:cubicBezTo>
                    <a:pt x="3129337" y="625471"/>
                    <a:pt x="3460241" y="928965"/>
                    <a:pt x="4563041" y="810883"/>
                  </a:cubicBezTo>
                  <a:cubicBezTo>
                    <a:pt x="3889322" y="1343144"/>
                    <a:pt x="4278444" y="2112912"/>
                    <a:pt x="3343467" y="2140472"/>
                  </a:cubicBezTo>
                  <a:cubicBezTo>
                    <a:pt x="3501618" y="2209483"/>
                    <a:pt x="3618205" y="2266620"/>
                    <a:pt x="3829795" y="2311880"/>
                  </a:cubicBezTo>
                  <a:cubicBezTo>
                    <a:pt x="3569732" y="2557453"/>
                    <a:pt x="3262169" y="2512080"/>
                    <a:pt x="2622097" y="2389517"/>
                  </a:cubicBezTo>
                  <a:cubicBezTo>
                    <a:pt x="2509767" y="2369650"/>
                    <a:pt x="2397436" y="2415097"/>
                    <a:pt x="2302920" y="2579299"/>
                  </a:cubicBezTo>
                  <a:cubicBezTo>
                    <a:pt x="2487884" y="2842647"/>
                    <a:pt x="3266614" y="2209409"/>
                    <a:pt x="4140346" y="3262466"/>
                  </a:cubicBezTo>
                  <a:cubicBezTo>
                    <a:pt x="3752157" y="3403364"/>
                    <a:pt x="3785543" y="4007399"/>
                    <a:pt x="2975780" y="3631721"/>
                  </a:cubicBezTo>
                  <a:cubicBezTo>
                    <a:pt x="2895976" y="3835245"/>
                    <a:pt x="3071493" y="3943766"/>
                    <a:pt x="3217320" y="4028536"/>
                  </a:cubicBezTo>
                  <a:cubicBezTo>
                    <a:pt x="2958527" y="3996906"/>
                    <a:pt x="2693797" y="4250284"/>
                    <a:pt x="2440942" y="3933646"/>
                  </a:cubicBezTo>
                  <a:cubicBezTo>
                    <a:pt x="2297169" y="3720861"/>
                    <a:pt x="2384964" y="3258694"/>
                    <a:pt x="2009622" y="3295291"/>
                  </a:cubicBezTo>
                  <a:cubicBezTo>
                    <a:pt x="1754582" y="3405624"/>
                    <a:pt x="1937083" y="3548389"/>
                    <a:pt x="2121990" y="3770304"/>
                  </a:cubicBezTo>
                  <a:cubicBezTo>
                    <a:pt x="2200019" y="3867528"/>
                    <a:pt x="2192774" y="4111028"/>
                    <a:pt x="2299671" y="4413028"/>
                  </a:cubicBezTo>
                  <a:lnTo>
                    <a:pt x="1837093" y="4270076"/>
                  </a:lnTo>
                  <a:cubicBezTo>
                    <a:pt x="1555484" y="4205994"/>
                    <a:pt x="982929" y="3963783"/>
                    <a:pt x="974452" y="3490002"/>
                  </a:cubicBezTo>
                  <a:cubicBezTo>
                    <a:pt x="982406" y="3259218"/>
                    <a:pt x="1376307" y="3123434"/>
                    <a:pt x="1336761" y="2803585"/>
                  </a:cubicBezTo>
                  <a:cubicBezTo>
                    <a:pt x="985954" y="3102746"/>
                    <a:pt x="688585" y="3247528"/>
                    <a:pt x="284339" y="3416061"/>
                  </a:cubicBezTo>
                  <a:lnTo>
                    <a:pt x="90189" y="3296411"/>
                  </a:lnTo>
                  <a:cubicBezTo>
                    <a:pt x="514191" y="3104128"/>
                    <a:pt x="837251" y="3048411"/>
                    <a:pt x="1219689" y="2642372"/>
                  </a:cubicBezTo>
                  <a:cubicBezTo>
                    <a:pt x="937892" y="2487993"/>
                    <a:pt x="632345" y="2719562"/>
                    <a:pt x="457427" y="2677998"/>
                  </a:cubicBezTo>
                  <a:cubicBezTo>
                    <a:pt x="266151" y="2640019"/>
                    <a:pt x="-55751" y="2435786"/>
                    <a:pt x="8293" y="1768416"/>
                  </a:cubicBezTo>
                  <a:cubicBezTo>
                    <a:pt x="86864" y="1822004"/>
                    <a:pt x="171373" y="1810278"/>
                    <a:pt x="244007" y="1929180"/>
                  </a:cubicBezTo>
                  <a:cubicBezTo>
                    <a:pt x="144075" y="1584945"/>
                    <a:pt x="192584" y="1353526"/>
                    <a:pt x="336097" y="1009291"/>
                  </a:cubicBezTo>
                  <a:cubicBezTo>
                    <a:pt x="954398" y="1360733"/>
                    <a:pt x="866117" y="1991245"/>
                    <a:pt x="1086595" y="1885488"/>
                  </a:cubicBezTo>
                  <a:cubicBezTo>
                    <a:pt x="1316035" y="1763150"/>
                    <a:pt x="1171404" y="1474556"/>
                    <a:pt x="1008958" y="1328468"/>
                  </a:cubicBezTo>
                  <a:cubicBezTo>
                    <a:pt x="800580" y="1156986"/>
                    <a:pt x="687203" y="860812"/>
                    <a:pt x="1060716" y="439948"/>
                  </a:cubicBezTo>
                  <a:cubicBezTo>
                    <a:pt x="1126292" y="558925"/>
                    <a:pt x="1114678" y="844158"/>
                    <a:pt x="1257443" y="796880"/>
                  </a:cubicBezTo>
                  <a:cubicBezTo>
                    <a:pt x="1422615" y="505524"/>
                    <a:pt x="1338404" y="166665"/>
                    <a:pt x="223390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7" name="Freeform 20">
              <a:extLst>
                <a:ext uri="{FF2B5EF4-FFF2-40B4-BE49-F238E27FC236}">
                  <a16:creationId xmlns="" xmlns:a16="http://schemas.microsoft.com/office/drawing/2014/main" id="{8F849698-68AE-4697-A2A4-A097A0000C1E}"/>
                </a:ext>
              </a:extLst>
            </p:cNvPr>
            <p:cNvSpPr/>
            <p:nvPr/>
          </p:nvSpPr>
          <p:spPr>
            <a:xfrm rot="19804460" flipH="1">
              <a:off x="9819054" y="1886708"/>
              <a:ext cx="499643" cy="1373307"/>
            </a:xfrm>
            <a:custGeom>
              <a:avLst/>
              <a:gdLst>
                <a:gd name="connsiteX0" fmla="*/ 991167 w 2238713"/>
                <a:gd name="connsiteY0" fmla="*/ 1954206 h 4364252"/>
                <a:gd name="connsiteX1" fmla="*/ 838970 w 2238713"/>
                <a:gd name="connsiteY1" fmla="*/ 2040607 h 4364252"/>
                <a:gd name="connsiteX2" fmla="*/ 744517 w 2238713"/>
                <a:gd name="connsiteY2" fmla="*/ 2569433 h 4364252"/>
                <a:gd name="connsiteX3" fmla="*/ 1221282 w 2238713"/>
                <a:gd name="connsiteY3" fmla="*/ 2854903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44517 w 2238713"/>
                <a:gd name="connsiteY2" fmla="*/ 2569433 h 4364252"/>
                <a:gd name="connsiteX3" fmla="*/ 1221282 w 2238713"/>
                <a:gd name="connsiteY3" fmla="*/ 2854903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44517 w 2238713"/>
                <a:gd name="connsiteY2" fmla="*/ 2569433 h 4364252"/>
                <a:gd name="connsiteX3" fmla="*/ 1197532 w 2238713"/>
                <a:gd name="connsiteY3" fmla="*/ 2819277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97956 w 2238713"/>
                <a:gd name="connsiteY2" fmla="*/ 2569433 h 4364252"/>
                <a:gd name="connsiteX3" fmla="*/ 1197532 w 2238713"/>
                <a:gd name="connsiteY3" fmla="*/ 2819277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7532 w 2238713"/>
                <a:gd name="connsiteY3" fmla="*/ 2819277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24463 w 2238713"/>
                <a:gd name="connsiteY13" fmla="*/ 1981876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24463 w 2238713"/>
                <a:gd name="connsiteY13" fmla="*/ 1997733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762330 w 2238713"/>
                <a:gd name="connsiteY1" fmla="*/ 2563495 h 4364252"/>
                <a:gd name="connsiteX2" fmla="*/ 1191594 w 2238713"/>
                <a:gd name="connsiteY2" fmla="*/ 2801464 h 4364252"/>
                <a:gd name="connsiteX3" fmla="*/ 1558616 w 2238713"/>
                <a:gd name="connsiteY3" fmla="*/ 2199723 h 4364252"/>
                <a:gd name="connsiteX4" fmla="*/ 991167 w 2238713"/>
                <a:gd name="connsiteY4" fmla="*/ 1954206 h 4364252"/>
                <a:gd name="connsiteX5" fmla="*/ 1490354 w 2238713"/>
                <a:gd name="connsiteY5" fmla="*/ 71 h 4364252"/>
                <a:gd name="connsiteX6" fmla="*/ 2214748 w 2238713"/>
                <a:gd name="connsiteY6" fmla="*/ 481022 h 4364252"/>
                <a:gd name="connsiteX7" fmla="*/ 1502228 w 2238713"/>
                <a:gd name="connsiteY7" fmla="*/ 1490425 h 4364252"/>
                <a:gd name="connsiteX8" fmla="*/ 1054263 w 2238713"/>
                <a:gd name="connsiteY8" fmla="*/ 1824329 h 4364252"/>
                <a:gd name="connsiteX9" fmla="*/ 1692232 w 2238713"/>
                <a:gd name="connsiteY9" fmla="*/ 2149506 h 4364252"/>
                <a:gd name="connsiteX10" fmla="*/ 1246908 w 2238713"/>
                <a:gd name="connsiteY10" fmla="*/ 2980778 h 4364252"/>
                <a:gd name="connsiteX11" fmla="*/ 617516 w 2238713"/>
                <a:gd name="connsiteY11" fmla="*/ 2618582 h 4364252"/>
                <a:gd name="connsiteX12" fmla="*/ 724463 w 2238713"/>
                <a:gd name="connsiteY12" fmla="*/ 1997733 h 4364252"/>
                <a:gd name="connsiteX13" fmla="*/ 172192 w 2238713"/>
                <a:gd name="connsiteY13" fmla="*/ 2606706 h 4364252"/>
                <a:gd name="connsiteX14" fmla="*/ 1330036 w 2238713"/>
                <a:gd name="connsiteY14" fmla="*/ 4085183 h 4364252"/>
                <a:gd name="connsiteX15" fmla="*/ 1407226 w 2238713"/>
                <a:gd name="connsiteY15" fmla="*/ 4364252 h 4364252"/>
                <a:gd name="connsiteX16" fmla="*/ 0 w 2238713"/>
                <a:gd name="connsiteY16" fmla="*/ 2624517 h 4364252"/>
                <a:gd name="connsiteX17" fmla="*/ 849017 w 2238713"/>
                <a:gd name="connsiteY17" fmla="*/ 1813016 h 4364252"/>
                <a:gd name="connsiteX18" fmla="*/ 1229095 w 2238713"/>
                <a:gd name="connsiteY18" fmla="*/ 1478550 h 4364252"/>
                <a:gd name="connsiteX19" fmla="*/ 2072244 w 2238713"/>
                <a:gd name="connsiteY19" fmla="*/ 546336 h 4364252"/>
                <a:gd name="connsiteX20" fmla="*/ 1401288 w 2238713"/>
                <a:gd name="connsiteY20" fmla="*/ 112887 h 4364252"/>
                <a:gd name="connsiteX21" fmla="*/ 973776 w 2238713"/>
                <a:gd name="connsiteY21" fmla="*/ 540399 h 4364252"/>
                <a:gd name="connsiteX22" fmla="*/ 1490354 w 2238713"/>
                <a:gd name="connsiteY22" fmla="*/ 71 h 4364252"/>
                <a:gd name="connsiteX0" fmla="*/ 991167 w 2238713"/>
                <a:gd name="connsiteY0" fmla="*/ 1954206 h 4364252"/>
                <a:gd name="connsiteX1" fmla="*/ 762330 w 2238713"/>
                <a:gd name="connsiteY1" fmla="*/ 2563495 h 4364252"/>
                <a:gd name="connsiteX2" fmla="*/ 1191594 w 2238713"/>
                <a:gd name="connsiteY2" fmla="*/ 2801464 h 4364252"/>
                <a:gd name="connsiteX3" fmla="*/ 1558616 w 2238713"/>
                <a:gd name="connsiteY3" fmla="*/ 2199723 h 4364252"/>
                <a:gd name="connsiteX4" fmla="*/ 991167 w 2238713"/>
                <a:gd name="connsiteY4" fmla="*/ 1954206 h 4364252"/>
                <a:gd name="connsiteX5" fmla="*/ 1490354 w 2238713"/>
                <a:gd name="connsiteY5" fmla="*/ 71 h 4364252"/>
                <a:gd name="connsiteX6" fmla="*/ 2214748 w 2238713"/>
                <a:gd name="connsiteY6" fmla="*/ 481022 h 4364252"/>
                <a:gd name="connsiteX7" fmla="*/ 1502228 w 2238713"/>
                <a:gd name="connsiteY7" fmla="*/ 1490425 h 4364252"/>
                <a:gd name="connsiteX8" fmla="*/ 1054263 w 2238713"/>
                <a:gd name="connsiteY8" fmla="*/ 1824329 h 4364252"/>
                <a:gd name="connsiteX9" fmla="*/ 1692232 w 2238713"/>
                <a:gd name="connsiteY9" fmla="*/ 2149506 h 4364252"/>
                <a:gd name="connsiteX10" fmla="*/ 1246908 w 2238713"/>
                <a:gd name="connsiteY10" fmla="*/ 2980778 h 4364252"/>
                <a:gd name="connsiteX11" fmla="*/ 617516 w 2238713"/>
                <a:gd name="connsiteY11" fmla="*/ 2618582 h 4364252"/>
                <a:gd name="connsiteX12" fmla="*/ 724463 w 2238713"/>
                <a:gd name="connsiteY12" fmla="*/ 1997733 h 4364252"/>
                <a:gd name="connsiteX13" fmla="*/ 172192 w 2238713"/>
                <a:gd name="connsiteY13" fmla="*/ 2606706 h 4364252"/>
                <a:gd name="connsiteX14" fmla="*/ 1330036 w 2238713"/>
                <a:gd name="connsiteY14" fmla="*/ 4085183 h 4364252"/>
                <a:gd name="connsiteX15" fmla="*/ 1407226 w 2238713"/>
                <a:gd name="connsiteY15" fmla="*/ 4364252 h 4364252"/>
                <a:gd name="connsiteX16" fmla="*/ 0 w 2238713"/>
                <a:gd name="connsiteY16" fmla="*/ 2624517 h 4364252"/>
                <a:gd name="connsiteX17" fmla="*/ 849017 w 2238713"/>
                <a:gd name="connsiteY17" fmla="*/ 1813016 h 4364252"/>
                <a:gd name="connsiteX18" fmla="*/ 1229095 w 2238713"/>
                <a:gd name="connsiteY18" fmla="*/ 1478550 h 4364252"/>
                <a:gd name="connsiteX19" fmla="*/ 2072244 w 2238713"/>
                <a:gd name="connsiteY19" fmla="*/ 546336 h 4364252"/>
                <a:gd name="connsiteX20" fmla="*/ 1401288 w 2238713"/>
                <a:gd name="connsiteY20" fmla="*/ 112887 h 4364252"/>
                <a:gd name="connsiteX21" fmla="*/ 973776 w 2238713"/>
                <a:gd name="connsiteY21" fmla="*/ 540399 h 4364252"/>
                <a:gd name="connsiteX22" fmla="*/ 1490354 w 2238713"/>
                <a:gd name="connsiteY22" fmla="*/ 71 h 4364252"/>
                <a:gd name="connsiteX0" fmla="*/ 991167 w 2238713"/>
                <a:gd name="connsiteY0" fmla="*/ 1954206 h 4364252"/>
                <a:gd name="connsiteX1" fmla="*/ 762330 w 2238713"/>
                <a:gd name="connsiteY1" fmla="*/ 2563495 h 4364252"/>
                <a:gd name="connsiteX2" fmla="*/ 1191594 w 2238713"/>
                <a:gd name="connsiteY2" fmla="*/ 2801464 h 4364252"/>
                <a:gd name="connsiteX3" fmla="*/ 1558616 w 2238713"/>
                <a:gd name="connsiteY3" fmla="*/ 2199723 h 4364252"/>
                <a:gd name="connsiteX4" fmla="*/ 991167 w 2238713"/>
                <a:gd name="connsiteY4" fmla="*/ 1954206 h 4364252"/>
                <a:gd name="connsiteX5" fmla="*/ 1490354 w 2238713"/>
                <a:gd name="connsiteY5" fmla="*/ 71 h 4364252"/>
                <a:gd name="connsiteX6" fmla="*/ 2214748 w 2238713"/>
                <a:gd name="connsiteY6" fmla="*/ 481022 h 4364252"/>
                <a:gd name="connsiteX7" fmla="*/ 1502228 w 2238713"/>
                <a:gd name="connsiteY7" fmla="*/ 1490425 h 4364252"/>
                <a:gd name="connsiteX8" fmla="*/ 1054263 w 2238713"/>
                <a:gd name="connsiteY8" fmla="*/ 1824329 h 4364252"/>
                <a:gd name="connsiteX9" fmla="*/ 1692232 w 2238713"/>
                <a:gd name="connsiteY9" fmla="*/ 2149506 h 4364252"/>
                <a:gd name="connsiteX10" fmla="*/ 1246908 w 2238713"/>
                <a:gd name="connsiteY10" fmla="*/ 2980778 h 4364252"/>
                <a:gd name="connsiteX11" fmla="*/ 617516 w 2238713"/>
                <a:gd name="connsiteY11" fmla="*/ 2618582 h 4364252"/>
                <a:gd name="connsiteX12" fmla="*/ 724463 w 2238713"/>
                <a:gd name="connsiteY12" fmla="*/ 1997733 h 4364252"/>
                <a:gd name="connsiteX13" fmla="*/ 172192 w 2238713"/>
                <a:gd name="connsiteY13" fmla="*/ 2606706 h 4364252"/>
                <a:gd name="connsiteX14" fmla="*/ 1330036 w 2238713"/>
                <a:gd name="connsiteY14" fmla="*/ 4085183 h 4364252"/>
                <a:gd name="connsiteX15" fmla="*/ 1407226 w 2238713"/>
                <a:gd name="connsiteY15" fmla="*/ 4364252 h 4364252"/>
                <a:gd name="connsiteX16" fmla="*/ 0 w 2238713"/>
                <a:gd name="connsiteY16" fmla="*/ 2624517 h 4364252"/>
                <a:gd name="connsiteX17" fmla="*/ 849017 w 2238713"/>
                <a:gd name="connsiteY17" fmla="*/ 1813016 h 4364252"/>
                <a:gd name="connsiteX18" fmla="*/ 1229095 w 2238713"/>
                <a:gd name="connsiteY18" fmla="*/ 1478550 h 4364252"/>
                <a:gd name="connsiteX19" fmla="*/ 2072244 w 2238713"/>
                <a:gd name="connsiteY19" fmla="*/ 546336 h 4364252"/>
                <a:gd name="connsiteX20" fmla="*/ 1401288 w 2238713"/>
                <a:gd name="connsiteY20" fmla="*/ 112887 h 4364252"/>
                <a:gd name="connsiteX21" fmla="*/ 973776 w 2238713"/>
                <a:gd name="connsiteY21" fmla="*/ 540399 h 4364252"/>
                <a:gd name="connsiteX22" fmla="*/ 1490354 w 2238713"/>
                <a:gd name="connsiteY22" fmla="*/ 71 h 4364252"/>
                <a:gd name="connsiteX0" fmla="*/ 991167 w 2238713"/>
                <a:gd name="connsiteY0" fmla="*/ 1954263 h 4364309"/>
                <a:gd name="connsiteX1" fmla="*/ 762330 w 2238713"/>
                <a:gd name="connsiteY1" fmla="*/ 2563552 h 4364309"/>
                <a:gd name="connsiteX2" fmla="*/ 1191594 w 2238713"/>
                <a:gd name="connsiteY2" fmla="*/ 2801521 h 4364309"/>
                <a:gd name="connsiteX3" fmla="*/ 1558616 w 2238713"/>
                <a:gd name="connsiteY3" fmla="*/ 2199780 h 4364309"/>
                <a:gd name="connsiteX4" fmla="*/ 991167 w 2238713"/>
                <a:gd name="connsiteY4" fmla="*/ 1954263 h 4364309"/>
                <a:gd name="connsiteX5" fmla="*/ 1490354 w 2238713"/>
                <a:gd name="connsiteY5" fmla="*/ 128 h 4364309"/>
                <a:gd name="connsiteX6" fmla="*/ 2214748 w 2238713"/>
                <a:gd name="connsiteY6" fmla="*/ 481079 h 4364309"/>
                <a:gd name="connsiteX7" fmla="*/ 1502228 w 2238713"/>
                <a:gd name="connsiteY7" fmla="*/ 1490482 h 4364309"/>
                <a:gd name="connsiteX8" fmla="*/ 1054263 w 2238713"/>
                <a:gd name="connsiteY8" fmla="*/ 1824386 h 4364309"/>
                <a:gd name="connsiteX9" fmla="*/ 1692232 w 2238713"/>
                <a:gd name="connsiteY9" fmla="*/ 2149563 h 4364309"/>
                <a:gd name="connsiteX10" fmla="*/ 1246908 w 2238713"/>
                <a:gd name="connsiteY10" fmla="*/ 2980835 h 4364309"/>
                <a:gd name="connsiteX11" fmla="*/ 617516 w 2238713"/>
                <a:gd name="connsiteY11" fmla="*/ 2618639 h 4364309"/>
                <a:gd name="connsiteX12" fmla="*/ 724463 w 2238713"/>
                <a:gd name="connsiteY12" fmla="*/ 1997790 h 4364309"/>
                <a:gd name="connsiteX13" fmla="*/ 172192 w 2238713"/>
                <a:gd name="connsiteY13" fmla="*/ 2606763 h 4364309"/>
                <a:gd name="connsiteX14" fmla="*/ 1330036 w 2238713"/>
                <a:gd name="connsiteY14" fmla="*/ 4085240 h 4364309"/>
                <a:gd name="connsiteX15" fmla="*/ 1407226 w 2238713"/>
                <a:gd name="connsiteY15" fmla="*/ 4364309 h 4364309"/>
                <a:gd name="connsiteX16" fmla="*/ 0 w 2238713"/>
                <a:gd name="connsiteY16" fmla="*/ 2624574 h 4364309"/>
                <a:gd name="connsiteX17" fmla="*/ 849017 w 2238713"/>
                <a:gd name="connsiteY17" fmla="*/ 1813073 h 4364309"/>
                <a:gd name="connsiteX18" fmla="*/ 1229095 w 2238713"/>
                <a:gd name="connsiteY18" fmla="*/ 1478607 h 4364309"/>
                <a:gd name="connsiteX19" fmla="*/ 2072244 w 2238713"/>
                <a:gd name="connsiteY19" fmla="*/ 546393 h 4364309"/>
                <a:gd name="connsiteX20" fmla="*/ 1401288 w 2238713"/>
                <a:gd name="connsiteY20" fmla="*/ 112944 h 4364309"/>
                <a:gd name="connsiteX21" fmla="*/ 1148806 w 2238713"/>
                <a:gd name="connsiteY21" fmla="*/ 372299 h 4364309"/>
                <a:gd name="connsiteX22" fmla="*/ 1490354 w 2238713"/>
                <a:gd name="connsiteY22" fmla="*/ 128 h 4364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38713" h="4364309">
                  <a:moveTo>
                    <a:pt x="991167" y="1954263"/>
                  </a:moveTo>
                  <a:cubicBezTo>
                    <a:pt x="874309" y="1940894"/>
                    <a:pt x="728926" y="2422342"/>
                    <a:pt x="762330" y="2563552"/>
                  </a:cubicBezTo>
                  <a:cubicBezTo>
                    <a:pt x="817803" y="2763226"/>
                    <a:pt x="1035129" y="2814649"/>
                    <a:pt x="1191594" y="2801521"/>
                  </a:cubicBezTo>
                  <a:cubicBezTo>
                    <a:pt x="1336990" y="2789322"/>
                    <a:pt x="1811991" y="2695846"/>
                    <a:pt x="1558616" y="2199780"/>
                  </a:cubicBezTo>
                  <a:cubicBezTo>
                    <a:pt x="1491149" y="2092143"/>
                    <a:pt x="1283524" y="1987022"/>
                    <a:pt x="991167" y="1954263"/>
                  </a:cubicBezTo>
                  <a:close/>
                  <a:moveTo>
                    <a:pt x="1490354" y="128"/>
                  </a:moveTo>
                  <a:cubicBezTo>
                    <a:pt x="1933700" y="29817"/>
                    <a:pt x="2139536" y="213884"/>
                    <a:pt x="2214748" y="481079"/>
                  </a:cubicBezTo>
                  <a:cubicBezTo>
                    <a:pt x="2367148" y="1001615"/>
                    <a:pt x="1752600" y="1345010"/>
                    <a:pt x="1502228" y="1490482"/>
                  </a:cubicBezTo>
                  <a:cubicBezTo>
                    <a:pt x="1282828" y="1617959"/>
                    <a:pt x="1165064" y="1682567"/>
                    <a:pt x="1054263" y="1824386"/>
                  </a:cubicBezTo>
                  <a:cubicBezTo>
                    <a:pt x="1433743" y="1866944"/>
                    <a:pt x="1603884" y="2014096"/>
                    <a:pt x="1692232" y="2149563"/>
                  </a:cubicBezTo>
                  <a:cubicBezTo>
                    <a:pt x="2026720" y="2778956"/>
                    <a:pt x="1482436" y="2933333"/>
                    <a:pt x="1246908" y="2980835"/>
                  </a:cubicBezTo>
                  <a:cubicBezTo>
                    <a:pt x="977734" y="3030315"/>
                    <a:pt x="690748" y="2871980"/>
                    <a:pt x="617516" y="2618639"/>
                  </a:cubicBezTo>
                  <a:cubicBezTo>
                    <a:pt x="571269" y="2426926"/>
                    <a:pt x="658049" y="2151197"/>
                    <a:pt x="724463" y="1997790"/>
                  </a:cubicBezTo>
                  <a:cubicBezTo>
                    <a:pt x="450150" y="1962258"/>
                    <a:pt x="176019" y="2392461"/>
                    <a:pt x="172192" y="2606763"/>
                  </a:cubicBezTo>
                  <a:cubicBezTo>
                    <a:pt x="203859" y="3445953"/>
                    <a:pt x="1084613" y="3881381"/>
                    <a:pt x="1330036" y="4085240"/>
                  </a:cubicBezTo>
                  <a:lnTo>
                    <a:pt x="1407226" y="4364309"/>
                  </a:lnTo>
                  <a:cubicBezTo>
                    <a:pt x="1039091" y="3994195"/>
                    <a:pt x="5938" y="3600330"/>
                    <a:pt x="0" y="2624574"/>
                  </a:cubicBezTo>
                  <a:cubicBezTo>
                    <a:pt x="25730" y="2234668"/>
                    <a:pt x="434148" y="1757002"/>
                    <a:pt x="849017" y="1813073"/>
                  </a:cubicBezTo>
                  <a:cubicBezTo>
                    <a:pt x="941972" y="1657481"/>
                    <a:pt x="1076696" y="1583506"/>
                    <a:pt x="1229095" y="1478607"/>
                  </a:cubicBezTo>
                  <a:cubicBezTo>
                    <a:pt x="2000608" y="1060900"/>
                    <a:pt x="2109849" y="764107"/>
                    <a:pt x="2072244" y="546393"/>
                  </a:cubicBezTo>
                  <a:cubicBezTo>
                    <a:pt x="2052452" y="295031"/>
                    <a:pt x="1670462" y="79297"/>
                    <a:pt x="1401288" y="112944"/>
                  </a:cubicBezTo>
                  <a:cubicBezTo>
                    <a:pt x="1086592" y="136695"/>
                    <a:pt x="1220058" y="170419"/>
                    <a:pt x="1148806" y="372299"/>
                  </a:cubicBezTo>
                  <a:cubicBezTo>
                    <a:pt x="1073596" y="194169"/>
                    <a:pt x="1179616" y="-5810"/>
                    <a:pt x="1490354" y="12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40" name="자유형: 도형 239">
              <a:extLst>
                <a:ext uri="{FF2B5EF4-FFF2-40B4-BE49-F238E27FC236}">
                  <a16:creationId xmlns="" xmlns:a16="http://schemas.microsoft.com/office/drawing/2014/main" id="{308BFBC4-ED53-49C0-AB25-8A1C3E63A4F0}"/>
                </a:ext>
              </a:extLst>
            </p:cNvPr>
            <p:cNvSpPr/>
            <p:nvPr/>
          </p:nvSpPr>
          <p:spPr>
            <a:xfrm rot="17072197">
              <a:off x="10630453" y="2760149"/>
              <a:ext cx="499642" cy="1190103"/>
            </a:xfrm>
            <a:custGeom>
              <a:avLst/>
              <a:gdLst>
                <a:gd name="connsiteX0" fmla="*/ 361904 w 499642"/>
                <a:gd name="connsiteY0" fmla="*/ 744978 h 1190103"/>
                <a:gd name="connsiteX1" fmla="*/ 347857 w 499642"/>
                <a:gd name="connsiteY1" fmla="*/ 692182 h 1190103"/>
                <a:gd name="connsiteX2" fmla="*/ 221212 w 499642"/>
                <a:gd name="connsiteY2" fmla="*/ 614926 h 1190103"/>
                <a:gd name="connsiteX3" fmla="*/ 170139 w 499642"/>
                <a:gd name="connsiteY3" fmla="*/ 806649 h 1190103"/>
                <a:gd name="connsiteX4" fmla="*/ 265944 w 499642"/>
                <a:gd name="connsiteY4" fmla="*/ 881530 h 1190103"/>
                <a:gd name="connsiteX5" fmla="*/ 361904 w 499642"/>
                <a:gd name="connsiteY5" fmla="*/ 744978 h 1190103"/>
                <a:gd name="connsiteX6" fmla="*/ 494294 w 499642"/>
                <a:gd name="connsiteY6" fmla="*/ 151362 h 1190103"/>
                <a:gd name="connsiteX7" fmla="*/ 335272 w 499642"/>
                <a:gd name="connsiteY7" fmla="*/ 468988 h 1190103"/>
                <a:gd name="connsiteX8" fmla="*/ 235294 w 499642"/>
                <a:gd name="connsiteY8" fmla="*/ 574057 h 1190103"/>
                <a:gd name="connsiteX9" fmla="*/ 377678 w 499642"/>
                <a:gd name="connsiteY9" fmla="*/ 676380 h 1190103"/>
                <a:gd name="connsiteX10" fmla="*/ 278289 w 499642"/>
                <a:gd name="connsiteY10" fmla="*/ 937955 h 1190103"/>
                <a:gd name="connsiteX11" fmla="*/ 137819 w 499642"/>
                <a:gd name="connsiteY11" fmla="*/ 823983 h 1190103"/>
                <a:gd name="connsiteX12" fmla="*/ 161688 w 499642"/>
                <a:gd name="connsiteY12" fmla="*/ 628622 h 1190103"/>
                <a:gd name="connsiteX13" fmla="*/ 38430 w 499642"/>
                <a:gd name="connsiteY13" fmla="*/ 820246 h 1190103"/>
                <a:gd name="connsiteX14" fmla="*/ 149746 w 499642"/>
                <a:gd name="connsiteY14" fmla="*/ 1127830 h 1190103"/>
                <a:gd name="connsiteX15" fmla="*/ 200585 w 499642"/>
                <a:gd name="connsiteY15" fmla="*/ 1184930 h 1190103"/>
                <a:gd name="connsiteX16" fmla="*/ 144590 w 499642"/>
                <a:gd name="connsiteY16" fmla="*/ 1190103 h 1190103"/>
                <a:gd name="connsiteX17" fmla="*/ 126721 w 499642"/>
                <a:gd name="connsiteY17" fmla="*/ 1171035 h 1190103"/>
                <a:gd name="connsiteX18" fmla="*/ 0 w 499642"/>
                <a:gd name="connsiteY18" fmla="*/ 825850 h 1190103"/>
                <a:gd name="connsiteX19" fmla="*/ 189486 w 499642"/>
                <a:gd name="connsiteY19" fmla="*/ 570498 h 1190103"/>
                <a:gd name="connsiteX20" fmla="*/ 274313 w 499642"/>
                <a:gd name="connsiteY20" fmla="*/ 465252 h 1190103"/>
                <a:gd name="connsiteX21" fmla="*/ 462490 w 499642"/>
                <a:gd name="connsiteY21" fmla="*/ 171914 h 1190103"/>
                <a:gd name="connsiteX22" fmla="*/ 312744 w 499642"/>
                <a:gd name="connsiteY22" fmla="*/ 35522 h 1190103"/>
                <a:gd name="connsiteX23" fmla="*/ 217330 w 499642"/>
                <a:gd name="connsiteY23" fmla="*/ 170046 h 1190103"/>
                <a:gd name="connsiteX24" fmla="*/ 332622 w 499642"/>
                <a:gd name="connsiteY24" fmla="*/ 22 h 1190103"/>
                <a:gd name="connsiteX25" fmla="*/ 494294 w 499642"/>
                <a:gd name="connsiteY25" fmla="*/ 151362 h 1190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499642" h="1190103">
                  <a:moveTo>
                    <a:pt x="361904" y="744978"/>
                  </a:moveTo>
                  <a:cubicBezTo>
                    <a:pt x="359454" y="729226"/>
                    <a:pt x="354926" y="711694"/>
                    <a:pt x="347857" y="692182"/>
                  </a:cubicBezTo>
                  <a:cubicBezTo>
                    <a:pt x="332799" y="658311"/>
                    <a:pt x="286461" y="625234"/>
                    <a:pt x="221212" y="614926"/>
                  </a:cubicBezTo>
                  <a:cubicBezTo>
                    <a:pt x="195131" y="610718"/>
                    <a:pt x="162684" y="762215"/>
                    <a:pt x="170139" y="806649"/>
                  </a:cubicBezTo>
                  <a:cubicBezTo>
                    <a:pt x="182520" y="869480"/>
                    <a:pt x="231023" y="885661"/>
                    <a:pt x="265944" y="881530"/>
                  </a:cubicBezTo>
                  <a:cubicBezTo>
                    <a:pt x="294337" y="878172"/>
                    <a:pt x="379052" y="855232"/>
                    <a:pt x="361904" y="744978"/>
                  </a:cubicBezTo>
                  <a:close/>
                  <a:moveTo>
                    <a:pt x="494294" y="151362"/>
                  </a:moveTo>
                  <a:cubicBezTo>
                    <a:pt x="528307" y="315158"/>
                    <a:pt x="391151" y="423214"/>
                    <a:pt x="335272" y="468988"/>
                  </a:cubicBezTo>
                  <a:cubicBezTo>
                    <a:pt x="286306" y="509102"/>
                    <a:pt x="260023" y="529432"/>
                    <a:pt x="235294" y="574057"/>
                  </a:cubicBezTo>
                  <a:cubicBezTo>
                    <a:pt x="319987" y="587449"/>
                    <a:pt x="357960" y="633753"/>
                    <a:pt x="377678" y="676380"/>
                  </a:cubicBezTo>
                  <a:cubicBezTo>
                    <a:pt x="452330" y="874430"/>
                    <a:pt x="330855" y="923007"/>
                    <a:pt x="278289" y="937955"/>
                  </a:cubicBezTo>
                  <a:cubicBezTo>
                    <a:pt x="218214" y="953524"/>
                    <a:pt x="154163" y="903701"/>
                    <a:pt x="137819" y="823983"/>
                  </a:cubicBezTo>
                  <a:cubicBezTo>
                    <a:pt x="127498" y="763658"/>
                    <a:pt x="146865" y="676894"/>
                    <a:pt x="161688" y="628622"/>
                  </a:cubicBezTo>
                  <a:cubicBezTo>
                    <a:pt x="100466" y="617441"/>
                    <a:pt x="39285" y="752813"/>
                    <a:pt x="38430" y="820246"/>
                  </a:cubicBezTo>
                  <a:cubicBezTo>
                    <a:pt x="41964" y="952279"/>
                    <a:pt x="92873" y="1052550"/>
                    <a:pt x="149746" y="1127830"/>
                  </a:cubicBezTo>
                  <a:lnTo>
                    <a:pt x="200585" y="1184930"/>
                  </a:lnTo>
                  <a:lnTo>
                    <a:pt x="144590" y="1190103"/>
                  </a:lnTo>
                  <a:lnTo>
                    <a:pt x="126721" y="1171035"/>
                  </a:lnTo>
                  <a:cubicBezTo>
                    <a:pt x="58639" y="1087114"/>
                    <a:pt x="663" y="979370"/>
                    <a:pt x="0" y="825850"/>
                  </a:cubicBezTo>
                  <a:cubicBezTo>
                    <a:pt x="5743" y="703160"/>
                    <a:pt x="96894" y="552854"/>
                    <a:pt x="189486" y="570498"/>
                  </a:cubicBezTo>
                  <a:cubicBezTo>
                    <a:pt x="210232" y="521538"/>
                    <a:pt x="240300" y="498260"/>
                    <a:pt x="274313" y="465252"/>
                  </a:cubicBezTo>
                  <a:cubicBezTo>
                    <a:pt x="446502" y="333813"/>
                    <a:pt x="470883" y="240422"/>
                    <a:pt x="462490" y="171914"/>
                  </a:cubicBezTo>
                  <a:cubicBezTo>
                    <a:pt x="458073" y="92819"/>
                    <a:pt x="372819" y="24934"/>
                    <a:pt x="312744" y="35522"/>
                  </a:cubicBezTo>
                  <a:cubicBezTo>
                    <a:pt x="242509" y="42995"/>
                    <a:pt x="233233" y="106521"/>
                    <a:pt x="217330" y="170046"/>
                  </a:cubicBezTo>
                  <a:cubicBezTo>
                    <a:pt x="200545" y="113994"/>
                    <a:pt x="263270" y="-1846"/>
                    <a:pt x="332622" y="22"/>
                  </a:cubicBezTo>
                  <a:cubicBezTo>
                    <a:pt x="431569" y="9365"/>
                    <a:pt x="477508" y="67284"/>
                    <a:pt x="494294" y="15136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29" name="Freeform 18">
              <a:extLst>
                <a:ext uri="{FF2B5EF4-FFF2-40B4-BE49-F238E27FC236}">
                  <a16:creationId xmlns="" xmlns:a16="http://schemas.microsoft.com/office/drawing/2014/main" id="{BCA49ED3-5DA2-4F4F-AAF2-406D730EA8B3}"/>
                </a:ext>
              </a:extLst>
            </p:cNvPr>
            <p:cNvSpPr/>
            <p:nvPr/>
          </p:nvSpPr>
          <p:spPr>
            <a:xfrm rot="17947371" flipH="1">
              <a:off x="9653609" y="2481021"/>
              <a:ext cx="345947" cy="334574"/>
            </a:xfrm>
            <a:custGeom>
              <a:avLst/>
              <a:gdLst/>
              <a:ahLst/>
              <a:cxnLst/>
              <a:rect l="l" t="t" r="r" b="b"/>
              <a:pathLst>
                <a:path w="4563041" h="4413028">
                  <a:moveTo>
                    <a:pt x="1658854" y="700255"/>
                  </a:moveTo>
                  <a:cubicBezTo>
                    <a:pt x="1197696" y="1371211"/>
                    <a:pt x="1496559" y="2059981"/>
                    <a:pt x="1623229" y="2469679"/>
                  </a:cubicBezTo>
                  <a:cubicBezTo>
                    <a:pt x="1245198" y="2398427"/>
                    <a:pt x="843415" y="2327174"/>
                    <a:pt x="465384" y="1964977"/>
                  </a:cubicBezTo>
                  <a:cubicBezTo>
                    <a:pt x="774143" y="2501345"/>
                    <a:pt x="1255093" y="2515201"/>
                    <a:pt x="1587603" y="2594369"/>
                  </a:cubicBezTo>
                  <a:cubicBezTo>
                    <a:pt x="1409473" y="3039693"/>
                    <a:pt x="1563852" y="3455330"/>
                    <a:pt x="1730106" y="3859091"/>
                  </a:cubicBezTo>
                  <a:cubicBezTo>
                    <a:pt x="1595519" y="3465226"/>
                    <a:pt x="1544059" y="2970421"/>
                    <a:pt x="1736043" y="2600307"/>
                  </a:cubicBezTo>
                  <a:cubicBezTo>
                    <a:pt x="2044802" y="3130738"/>
                    <a:pt x="2810761" y="3298972"/>
                    <a:pt x="3339213" y="3354390"/>
                  </a:cubicBezTo>
                  <a:cubicBezTo>
                    <a:pt x="2751385" y="3245533"/>
                    <a:pt x="2092304" y="2952608"/>
                    <a:pt x="1825109" y="2511242"/>
                  </a:cubicBezTo>
                  <a:lnTo>
                    <a:pt x="3612345" y="1383086"/>
                  </a:lnTo>
                  <a:lnTo>
                    <a:pt x="1736044" y="2434053"/>
                  </a:lnTo>
                  <a:cubicBezTo>
                    <a:pt x="1411452" y="1798723"/>
                    <a:pt x="1419368" y="1199019"/>
                    <a:pt x="1658854" y="700255"/>
                  </a:cubicBezTo>
                  <a:close/>
                  <a:moveTo>
                    <a:pt x="2233909" y="0"/>
                  </a:moveTo>
                  <a:cubicBezTo>
                    <a:pt x="2467233" y="1806805"/>
                    <a:pt x="2077102" y="1155417"/>
                    <a:pt x="1882914" y="1893443"/>
                  </a:cubicBezTo>
                  <a:cubicBezTo>
                    <a:pt x="2512642" y="1924327"/>
                    <a:pt x="2322974" y="945807"/>
                    <a:pt x="2887388" y="733246"/>
                  </a:cubicBezTo>
                  <a:cubicBezTo>
                    <a:pt x="2830028" y="877206"/>
                    <a:pt x="2808293" y="1015229"/>
                    <a:pt x="2816247" y="1135439"/>
                  </a:cubicBezTo>
                  <a:cubicBezTo>
                    <a:pt x="3129337" y="625471"/>
                    <a:pt x="3460241" y="928965"/>
                    <a:pt x="4563041" y="810883"/>
                  </a:cubicBezTo>
                  <a:cubicBezTo>
                    <a:pt x="3889322" y="1343144"/>
                    <a:pt x="4278444" y="2112912"/>
                    <a:pt x="3343467" y="2140472"/>
                  </a:cubicBezTo>
                  <a:cubicBezTo>
                    <a:pt x="3501618" y="2209483"/>
                    <a:pt x="3618205" y="2266620"/>
                    <a:pt x="3829795" y="2311880"/>
                  </a:cubicBezTo>
                  <a:cubicBezTo>
                    <a:pt x="3569732" y="2557453"/>
                    <a:pt x="3262169" y="2512080"/>
                    <a:pt x="2622097" y="2389517"/>
                  </a:cubicBezTo>
                  <a:cubicBezTo>
                    <a:pt x="2509767" y="2369650"/>
                    <a:pt x="2397436" y="2415097"/>
                    <a:pt x="2302920" y="2579299"/>
                  </a:cubicBezTo>
                  <a:cubicBezTo>
                    <a:pt x="2487884" y="2842647"/>
                    <a:pt x="3266614" y="2209409"/>
                    <a:pt x="4140346" y="3262466"/>
                  </a:cubicBezTo>
                  <a:cubicBezTo>
                    <a:pt x="3752157" y="3403364"/>
                    <a:pt x="3785543" y="4007399"/>
                    <a:pt x="2975780" y="3631721"/>
                  </a:cubicBezTo>
                  <a:cubicBezTo>
                    <a:pt x="2895976" y="3835245"/>
                    <a:pt x="3071493" y="3943766"/>
                    <a:pt x="3217320" y="4028536"/>
                  </a:cubicBezTo>
                  <a:cubicBezTo>
                    <a:pt x="2958527" y="3996906"/>
                    <a:pt x="2693797" y="4250284"/>
                    <a:pt x="2440942" y="3933646"/>
                  </a:cubicBezTo>
                  <a:cubicBezTo>
                    <a:pt x="2297169" y="3720861"/>
                    <a:pt x="2384964" y="3258694"/>
                    <a:pt x="2009622" y="3295291"/>
                  </a:cubicBezTo>
                  <a:cubicBezTo>
                    <a:pt x="1754582" y="3405624"/>
                    <a:pt x="1937083" y="3548389"/>
                    <a:pt x="2121990" y="3770304"/>
                  </a:cubicBezTo>
                  <a:cubicBezTo>
                    <a:pt x="2200019" y="3867528"/>
                    <a:pt x="2192774" y="4111028"/>
                    <a:pt x="2299671" y="4413028"/>
                  </a:cubicBezTo>
                  <a:lnTo>
                    <a:pt x="1837093" y="4270076"/>
                  </a:lnTo>
                  <a:cubicBezTo>
                    <a:pt x="1555484" y="4205994"/>
                    <a:pt x="982929" y="3963783"/>
                    <a:pt x="974452" y="3490002"/>
                  </a:cubicBezTo>
                  <a:cubicBezTo>
                    <a:pt x="982406" y="3259218"/>
                    <a:pt x="1376307" y="3123434"/>
                    <a:pt x="1336761" y="2803585"/>
                  </a:cubicBezTo>
                  <a:cubicBezTo>
                    <a:pt x="985954" y="3102746"/>
                    <a:pt x="688585" y="3247528"/>
                    <a:pt x="284339" y="3416061"/>
                  </a:cubicBezTo>
                  <a:lnTo>
                    <a:pt x="90189" y="3296411"/>
                  </a:lnTo>
                  <a:cubicBezTo>
                    <a:pt x="514191" y="3104128"/>
                    <a:pt x="837251" y="3048411"/>
                    <a:pt x="1219689" y="2642372"/>
                  </a:cubicBezTo>
                  <a:cubicBezTo>
                    <a:pt x="937892" y="2487993"/>
                    <a:pt x="632345" y="2719562"/>
                    <a:pt x="457427" y="2677998"/>
                  </a:cubicBezTo>
                  <a:cubicBezTo>
                    <a:pt x="266151" y="2640019"/>
                    <a:pt x="-55751" y="2435786"/>
                    <a:pt x="8293" y="1768416"/>
                  </a:cubicBezTo>
                  <a:cubicBezTo>
                    <a:pt x="86864" y="1822004"/>
                    <a:pt x="171373" y="1810278"/>
                    <a:pt x="244007" y="1929180"/>
                  </a:cubicBezTo>
                  <a:cubicBezTo>
                    <a:pt x="144075" y="1584945"/>
                    <a:pt x="192584" y="1353526"/>
                    <a:pt x="336097" y="1009291"/>
                  </a:cubicBezTo>
                  <a:cubicBezTo>
                    <a:pt x="954398" y="1360733"/>
                    <a:pt x="866117" y="1991245"/>
                    <a:pt x="1086595" y="1885488"/>
                  </a:cubicBezTo>
                  <a:cubicBezTo>
                    <a:pt x="1316035" y="1763150"/>
                    <a:pt x="1171404" y="1474556"/>
                    <a:pt x="1008958" y="1328468"/>
                  </a:cubicBezTo>
                  <a:cubicBezTo>
                    <a:pt x="800580" y="1156986"/>
                    <a:pt x="687203" y="860812"/>
                    <a:pt x="1060716" y="439948"/>
                  </a:cubicBezTo>
                  <a:cubicBezTo>
                    <a:pt x="1126292" y="558925"/>
                    <a:pt x="1114678" y="844158"/>
                    <a:pt x="1257443" y="796880"/>
                  </a:cubicBezTo>
                  <a:cubicBezTo>
                    <a:pt x="1422615" y="505524"/>
                    <a:pt x="1338404" y="166665"/>
                    <a:pt x="223390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30" name="Freeform 18">
              <a:extLst>
                <a:ext uri="{FF2B5EF4-FFF2-40B4-BE49-F238E27FC236}">
                  <a16:creationId xmlns="" xmlns:a16="http://schemas.microsoft.com/office/drawing/2014/main" id="{261E9553-B1C8-4DEA-8D02-7FD5795B21DE}"/>
                </a:ext>
              </a:extLst>
            </p:cNvPr>
            <p:cNvSpPr/>
            <p:nvPr/>
          </p:nvSpPr>
          <p:spPr>
            <a:xfrm rot="5353214" flipH="1">
              <a:off x="9636242" y="1615387"/>
              <a:ext cx="459725" cy="444611"/>
            </a:xfrm>
            <a:custGeom>
              <a:avLst/>
              <a:gdLst/>
              <a:ahLst/>
              <a:cxnLst/>
              <a:rect l="l" t="t" r="r" b="b"/>
              <a:pathLst>
                <a:path w="4563041" h="4413028">
                  <a:moveTo>
                    <a:pt x="1658854" y="700255"/>
                  </a:moveTo>
                  <a:cubicBezTo>
                    <a:pt x="1197696" y="1371211"/>
                    <a:pt x="1496559" y="2059981"/>
                    <a:pt x="1623229" y="2469679"/>
                  </a:cubicBezTo>
                  <a:cubicBezTo>
                    <a:pt x="1245198" y="2398427"/>
                    <a:pt x="843415" y="2327174"/>
                    <a:pt x="465384" y="1964977"/>
                  </a:cubicBezTo>
                  <a:cubicBezTo>
                    <a:pt x="774143" y="2501345"/>
                    <a:pt x="1255093" y="2515201"/>
                    <a:pt x="1587603" y="2594369"/>
                  </a:cubicBezTo>
                  <a:cubicBezTo>
                    <a:pt x="1409473" y="3039693"/>
                    <a:pt x="1563852" y="3455330"/>
                    <a:pt x="1730106" y="3859091"/>
                  </a:cubicBezTo>
                  <a:cubicBezTo>
                    <a:pt x="1595519" y="3465226"/>
                    <a:pt x="1544059" y="2970421"/>
                    <a:pt x="1736043" y="2600307"/>
                  </a:cubicBezTo>
                  <a:cubicBezTo>
                    <a:pt x="2044802" y="3130738"/>
                    <a:pt x="2810761" y="3298972"/>
                    <a:pt x="3339213" y="3354390"/>
                  </a:cubicBezTo>
                  <a:cubicBezTo>
                    <a:pt x="2751385" y="3245533"/>
                    <a:pt x="2092304" y="2952608"/>
                    <a:pt x="1825109" y="2511242"/>
                  </a:cubicBezTo>
                  <a:lnTo>
                    <a:pt x="3612345" y="1383086"/>
                  </a:lnTo>
                  <a:lnTo>
                    <a:pt x="1736044" y="2434053"/>
                  </a:lnTo>
                  <a:cubicBezTo>
                    <a:pt x="1411452" y="1798723"/>
                    <a:pt x="1419368" y="1199019"/>
                    <a:pt x="1658854" y="700255"/>
                  </a:cubicBezTo>
                  <a:close/>
                  <a:moveTo>
                    <a:pt x="2233909" y="0"/>
                  </a:moveTo>
                  <a:cubicBezTo>
                    <a:pt x="2467233" y="1806805"/>
                    <a:pt x="2077102" y="1155417"/>
                    <a:pt x="1882914" y="1893443"/>
                  </a:cubicBezTo>
                  <a:cubicBezTo>
                    <a:pt x="2512642" y="1924327"/>
                    <a:pt x="2322974" y="945807"/>
                    <a:pt x="2887388" y="733246"/>
                  </a:cubicBezTo>
                  <a:cubicBezTo>
                    <a:pt x="2830028" y="877206"/>
                    <a:pt x="2808293" y="1015229"/>
                    <a:pt x="2816247" y="1135439"/>
                  </a:cubicBezTo>
                  <a:cubicBezTo>
                    <a:pt x="3129337" y="625471"/>
                    <a:pt x="3460241" y="928965"/>
                    <a:pt x="4563041" y="810883"/>
                  </a:cubicBezTo>
                  <a:cubicBezTo>
                    <a:pt x="3889322" y="1343144"/>
                    <a:pt x="4278444" y="2112912"/>
                    <a:pt x="3343467" y="2140472"/>
                  </a:cubicBezTo>
                  <a:cubicBezTo>
                    <a:pt x="3501618" y="2209483"/>
                    <a:pt x="3618205" y="2266620"/>
                    <a:pt x="3829795" y="2311880"/>
                  </a:cubicBezTo>
                  <a:cubicBezTo>
                    <a:pt x="3569732" y="2557453"/>
                    <a:pt x="3262169" y="2512080"/>
                    <a:pt x="2622097" y="2389517"/>
                  </a:cubicBezTo>
                  <a:cubicBezTo>
                    <a:pt x="2509767" y="2369650"/>
                    <a:pt x="2397436" y="2415097"/>
                    <a:pt x="2302920" y="2579299"/>
                  </a:cubicBezTo>
                  <a:cubicBezTo>
                    <a:pt x="2487884" y="2842647"/>
                    <a:pt x="3266614" y="2209409"/>
                    <a:pt x="4140346" y="3262466"/>
                  </a:cubicBezTo>
                  <a:cubicBezTo>
                    <a:pt x="3752157" y="3403364"/>
                    <a:pt x="3785543" y="4007399"/>
                    <a:pt x="2975780" y="3631721"/>
                  </a:cubicBezTo>
                  <a:cubicBezTo>
                    <a:pt x="2895976" y="3835245"/>
                    <a:pt x="3071493" y="3943766"/>
                    <a:pt x="3217320" y="4028536"/>
                  </a:cubicBezTo>
                  <a:cubicBezTo>
                    <a:pt x="2958527" y="3996906"/>
                    <a:pt x="2693797" y="4250284"/>
                    <a:pt x="2440942" y="3933646"/>
                  </a:cubicBezTo>
                  <a:cubicBezTo>
                    <a:pt x="2297169" y="3720861"/>
                    <a:pt x="2384964" y="3258694"/>
                    <a:pt x="2009622" y="3295291"/>
                  </a:cubicBezTo>
                  <a:cubicBezTo>
                    <a:pt x="1754582" y="3405624"/>
                    <a:pt x="1937083" y="3548389"/>
                    <a:pt x="2121990" y="3770304"/>
                  </a:cubicBezTo>
                  <a:cubicBezTo>
                    <a:pt x="2200019" y="3867528"/>
                    <a:pt x="2192774" y="4111028"/>
                    <a:pt x="2299671" y="4413028"/>
                  </a:cubicBezTo>
                  <a:lnTo>
                    <a:pt x="1837093" y="4270076"/>
                  </a:lnTo>
                  <a:cubicBezTo>
                    <a:pt x="1555484" y="4205994"/>
                    <a:pt x="982929" y="3963783"/>
                    <a:pt x="974452" y="3490002"/>
                  </a:cubicBezTo>
                  <a:cubicBezTo>
                    <a:pt x="982406" y="3259218"/>
                    <a:pt x="1376307" y="3123434"/>
                    <a:pt x="1336761" y="2803585"/>
                  </a:cubicBezTo>
                  <a:cubicBezTo>
                    <a:pt x="985954" y="3102746"/>
                    <a:pt x="688585" y="3247528"/>
                    <a:pt x="284339" y="3416061"/>
                  </a:cubicBezTo>
                  <a:lnTo>
                    <a:pt x="90189" y="3296411"/>
                  </a:lnTo>
                  <a:cubicBezTo>
                    <a:pt x="514191" y="3104128"/>
                    <a:pt x="837251" y="3048411"/>
                    <a:pt x="1219689" y="2642372"/>
                  </a:cubicBezTo>
                  <a:cubicBezTo>
                    <a:pt x="937892" y="2487993"/>
                    <a:pt x="632345" y="2719562"/>
                    <a:pt x="457427" y="2677998"/>
                  </a:cubicBezTo>
                  <a:cubicBezTo>
                    <a:pt x="266151" y="2640019"/>
                    <a:pt x="-55751" y="2435786"/>
                    <a:pt x="8293" y="1768416"/>
                  </a:cubicBezTo>
                  <a:cubicBezTo>
                    <a:pt x="86864" y="1822004"/>
                    <a:pt x="171373" y="1810278"/>
                    <a:pt x="244007" y="1929180"/>
                  </a:cubicBezTo>
                  <a:cubicBezTo>
                    <a:pt x="144075" y="1584945"/>
                    <a:pt x="192584" y="1353526"/>
                    <a:pt x="336097" y="1009291"/>
                  </a:cubicBezTo>
                  <a:cubicBezTo>
                    <a:pt x="954398" y="1360733"/>
                    <a:pt x="866117" y="1991245"/>
                    <a:pt x="1086595" y="1885488"/>
                  </a:cubicBezTo>
                  <a:cubicBezTo>
                    <a:pt x="1316035" y="1763150"/>
                    <a:pt x="1171404" y="1474556"/>
                    <a:pt x="1008958" y="1328468"/>
                  </a:cubicBezTo>
                  <a:cubicBezTo>
                    <a:pt x="800580" y="1156986"/>
                    <a:pt x="687203" y="860812"/>
                    <a:pt x="1060716" y="439948"/>
                  </a:cubicBezTo>
                  <a:cubicBezTo>
                    <a:pt x="1126292" y="558925"/>
                    <a:pt x="1114678" y="844158"/>
                    <a:pt x="1257443" y="796880"/>
                  </a:cubicBezTo>
                  <a:cubicBezTo>
                    <a:pt x="1422615" y="505524"/>
                    <a:pt x="1338404" y="166665"/>
                    <a:pt x="223390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231" name="Freeform 18">
              <a:extLst>
                <a:ext uri="{FF2B5EF4-FFF2-40B4-BE49-F238E27FC236}">
                  <a16:creationId xmlns="" xmlns:a16="http://schemas.microsoft.com/office/drawing/2014/main" id="{A2F220A9-EEB6-4FF3-A8C3-E73AB98FB2E5}"/>
                </a:ext>
              </a:extLst>
            </p:cNvPr>
            <p:cNvSpPr/>
            <p:nvPr/>
          </p:nvSpPr>
          <p:spPr>
            <a:xfrm rot="6947611" flipH="1">
              <a:off x="8896648" y="173294"/>
              <a:ext cx="332126" cy="321207"/>
            </a:xfrm>
            <a:custGeom>
              <a:avLst/>
              <a:gdLst/>
              <a:ahLst/>
              <a:cxnLst/>
              <a:rect l="l" t="t" r="r" b="b"/>
              <a:pathLst>
                <a:path w="4563041" h="4413028">
                  <a:moveTo>
                    <a:pt x="1658854" y="700255"/>
                  </a:moveTo>
                  <a:cubicBezTo>
                    <a:pt x="1197696" y="1371211"/>
                    <a:pt x="1496559" y="2059981"/>
                    <a:pt x="1623229" y="2469679"/>
                  </a:cubicBezTo>
                  <a:cubicBezTo>
                    <a:pt x="1245198" y="2398427"/>
                    <a:pt x="843415" y="2327174"/>
                    <a:pt x="465384" y="1964977"/>
                  </a:cubicBezTo>
                  <a:cubicBezTo>
                    <a:pt x="774143" y="2501345"/>
                    <a:pt x="1255093" y="2515201"/>
                    <a:pt x="1587603" y="2594369"/>
                  </a:cubicBezTo>
                  <a:cubicBezTo>
                    <a:pt x="1409473" y="3039693"/>
                    <a:pt x="1563852" y="3455330"/>
                    <a:pt x="1730106" y="3859091"/>
                  </a:cubicBezTo>
                  <a:cubicBezTo>
                    <a:pt x="1595519" y="3465226"/>
                    <a:pt x="1544059" y="2970421"/>
                    <a:pt x="1736043" y="2600307"/>
                  </a:cubicBezTo>
                  <a:cubicBezTo>
                    <a:pt x="2044802" y="3130738"/>
                    <a:pt x="2810761" y="3298972"/>
                    <a:pt x="3339213" y="3354390"/>
                  </a:cubicBezTo>
                  <a:cubicBezTo>
                    <a:pt x="2751385" y="3245533"/>
                    <a:pt x="2092304" y="2952608"/>
                    <a:pt x="1825109" y="2511242"/>
                  </a:cubicBezTo>
                  <a:lnTo>
                    <a:pt x="3612345" y="1383086"/>
                  </a:lnTo>
                  <a:lnTo>
                    <a:pt x="1736044" y="2434053"/>
                  </a:lnTo>
                  <a:cubicBezTo>
                    <a:pt x="1411452" y="1798723"/>
                    <a:pt x="1419368" y="1199019"/>
                    <a:pt x="1658854" y="700255"/>
                  </a:cubicBezTo>
                  <a:close/>
                  <a:moveTo>
                    <a:pt x="2233909" y="0"/>
                  </a:moveTo>
                  <a:cubicBezTo>
                    <a:pt x="2467233" y="1806805"/>
                    <a:pt x="2077102" y="1155417"/>
                    <a:pt x="1882914" y="1893443"/>
                  </a:cubicBezTo>
                  <a:cubicBezTo>
                    <a:pt x="2512642" y="1924327"/>
                    <a:pt x="2322974" y="945807"/>
                    <a:pt x="2887388" y="733246"/>
                  </a:cubicBezTo>
                  <a:cubicBezTo>
                    <a:pt x="2830028" y="877206"/>
                    <a:pt x="2808293" y="1015229"/>
                    <a:pt x="2816247" y="1135439"/>
                  </a:cubicBezTo>
                  <a:cubicBezTo>
                    <a:pt x="3129337" y="625471"/>
                    <a:pt x="3460241" y="928965"/>
                    <a:pt x="4563041" y="810883"/>
                  </a:cubicBezTo>
                  <a:cubicBezTo>
                    <a:pt x="3889322" y="1343144"/>
                    <a:pt x="4278444" y="2112912"/>
                    <a:pt x="3343467" y="2140472"/>
                  </a:cubicBezTo>
                  <a:cubicBezTo>
                    <a:pt x="3501618" y="2209483"/>
                    <a:pt x="3618205" y="2266620"/>
                    <a:pt x="3829795" y="2311880"/>
                  </a:cubicBezTo>
                  <a:cubicBezTo>
                    <a:pt x="3569732" y="2557453"/>
                    <a:pt x="3262169" y="2512080"/>
                    <a:pt x="2622097" y="2389517"/>
                  </a:cubicBezTo>
                  <a:cubicBezTo>
                    <a:pt x="2509767" y="2369650"/>
                    <a:pt x="2397436" y="2415097"/>
                    <a:pt x="2302920" y="2579299"/>
                  </a:cubicBezTo>
                  <a:cubicBezTo>
                    <a:pt x="2487884" y="2842647"/>
                    <a:pt x="3266614" y="2209409"/>
                    <a:pt x="4140346" y="3262466"/>
                  </a:cubicBezTo>
                  <a:cubicBezTo>
                    <a:pt x="3752157" y="3403364"/>
                    <a:pt x="3785543" y="4007399"/>
                    <a:pt x="2975780" y="3631721"/>
                  </a:cubicBezTo>
                  <a:cubicBezTo>
                    <a:pt x="2895976" y="3835245"/>
                    <a:pt x="3071493" y="3943766"/>
                    <a:pt x="3217320" y="4028536"/>
                  </a:cubicBezTo>
                  <a:cubicBezTo>
                    <a:pt x="2958527" y="3996906"/>
                    <a:pt x="2693797" y="4250284"/>
                    <a:pt x="2440942" y="3933646"/>
                  </a:cubicBezTo>
                  <a:cubicBezTo>
                    <a:pt x="2297169" y="3720861"/>
                    <a:pt x="2384964" y="3258694"/>
                    <a:pt x="2009622" y="3295291"/>
                  </a:cubicBezTo>
                  <a:cubicBezTo>
                    <a:pt x="1754582" y="3405624"/>
                    <a:pt x="1937083" y="3548389"/>
                    <a:pt x="2121990" y="3770304"/>
                  </a:cubicBezTo>
                  <a:cubicBezTo>
                    <a:pt x="2200019" y="3867528"/>
                    <a:pt x="2192774" y="4111028"/>
                    <a:pt x="2299671" y="4413028"/>
                  </a:cubicBezTo>
                  <a:lnTo>
                    <a:pt x="1837093" y="4270076"/>
                  </a:lnTo>
                  <a:cubicBezTo>
                    <a:pt x="1555484" y="4205994"/>
                    <a:pt x="982929" y="3963783"/>
                    <a:pt x="974452" y="3490002"/>
                  </a:cubicBezTo>
                  <a:cubicBezTo>
                    <a:pt x="982406" y="3259218"/>
                    <a:pt x="1376307" y="3123434"/>
                    <a:pt x="1336761" y="2803585"/>
                  </a:cubicBezTo>
                  <a:cubicBezTo>
                    <a:pt x="985954" y="3102746"/>
                    <a:pt x="688585" y="3247528"/>
                    <a:pt x="284339" y="3416061"/>
                  </a:cubicBezTo>
                  <a:lnTo>
                    <a:pt x="90189" y="3296411"/>
                  </a:lnTo>
                  <a:cubicBezTo>
                    <a:pt x="514191" y="3104128"/>
                    <a:pt x="837251" y="3048411"/>
                    <a:pt x="1219689" y="2642372"/>
                  </a:cubicBezTo>
                  <a:cubicBezTo>
                    <a:pt x="937892" y="2487993"/>
                    <a:pt x="632345" y="2719562"/>
                    <a:pt x="457427" y="2677998"/>
                  </a:cubicBezTo>
                  <a:cubicBezTo>
                    <a:pt x="266151" y="2640019"/>
                    <a:pt x="-55751" y="2435786"/>
                    <a:pt x="8293" y="1768416"/>
                  </a:cubicBezTo>
                  <a:cubicBezTo>
                    <a:pt x="86864" y="1822004"/>
                    <a:pt x="171373" y="1810278"/>
                    <a:pt x="244007" y="1929180"/>
                  </a:cubicBezTo>
                  <a:cubicBezTo>
                    <a:pt x="144075" y="1584945"/>
                    <a:pt x="192584" y="1353526"/>
                    <a:pt x="336097" y="1009291"/>
                  </a:cubicBezTo>
                  <a:cubicBezTo>
                    <a:pt x="954398" y="1360733"/>
                    <a:pt x="866117" y="1991245"/>
                    <a:pt x="1086595" y="1885488"/>
                  </a:cubicBezTo>
                  <a:cubicBezTo>
                    <a:pt x="1316035" y="1763150"/>
                    <a:pt x="1171404" y="1474556"/>
                    <a:pt x="1008958" y="1328468"/>
                  </a:cubicBezTo>
                  <a:cubicBezTo>
                    <a:pt x="800580" y="1156986"/>
                    <a:pt x="687203" y="860812"/>
                    <a:pt x="1060716" y="439948"/>
                  </a:cubicBezTo>
                  <a:cubicBezTo>
                    <a:pt x="1126292" y="558925"/>
                    <a:pt x="1114678" y="844158"/>
                    <a:pt x="1257443" y="796880"/>
                  </a:cubicBezTo>
                  <a:cubicBezTo>
                    <a:pt x="1422615" y="505524"/>
                    <a:pt x="1338404" y="166665"/>
                    <a:pt x="223390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34" name="Freeform 18">
              <a:extLst>
                <a:ext uri="{FF2B5EF4-FFF2-40B4-BE49-F238E27FC236}">
                  <a16:creationId xmlns="" xmlns:a16="http://schemas.microsoft.com/office/drawing/2014/main" id="{C8F2E75B-6F2A-4359-825A-7E0CFCA3CFB9}"/>
                </a:ext>
              </a:extLst>
            </p:cNvPr>
            <p:cNvSpPr/>
            <p:nvPr/>
          </p:nvSpPr>
          <p:spPr>
            <a:xfrm rot="17947371" flipH="1">
              <a:off x="10442506" y="3214838"/>
              <a:ext cx="345947" cy="334574"/>
            </a:xfrm>
            <a:custGeom>
              <a:avLst/>
              <a:gdLst/>
              <a:ahLst/>
              <a:cxnLst/>
              <a:rect l="l" t="t" r="r" b="b"/>
              <a:pathLst>
                <a:path w="4563041" h="4413028">
                  <a:moveTo>
                    <a:pt x="1658854" y="700255"/>
                  </a:moveTo>
                  <a:cubicBezTo>
                    <a:pt x="1197696" y="1371211"/>
                    <a:pt x="1496559" y="2059981"/>
                    <a:pt x="1623229" y="2469679"/>
                  </a:cubicBezTo>
                  <a:cubicBezTo>
                    <a:pt x="1245198" y="2398427"/>
                    <a:pt x="843415" y="2327174"/>
                    <a:pt x="465384" y="1964977"/>
                  </a:cubicBezTo>
                  <a:cubicBezTo>
                    <a:pt x="774143" y="2501345"/>
                    <a:pt x="1255093" y="2515201"/>
                    <a:pt x="1587603" y="2594369"/>
                  </a:cubicBezTo>
                  <a:cubicBezTo>
                    <a:pt x="1409473" y="3039693"/>
                    <a:pt x="1563852" y="3455330"/>
                    <a:pt x="1730106" y="3859091"/>
                  </a:cubicBezTo>
                  <a:cubicBezTo>
                    <a:pt x="1595519" y="3465226"/>
                    <a:pt x="1544059" y="2970421"/>
                    <a:pt x="1736043" y="2600307"/>
                  </a:cubicBezTo>
                  <a:cubicBezTo>
                    <a:pt x="2044802" y="3130738"/>
                    <a:pt x="2810761" y="3298972"/>
                    <a:pt x="3339213" y="3354390"/>
                  </a:cubicBezTo>
                  <a:cubicBezTo>
                    <a:pt x="2751385" y="3245533"/>
                    <a:pt x="2092304" y="2952608"/>
                    <a:pt x="1825109" y="2511242"/>
                  </a:cubicBezTo>
                  <a:lnTo>
                    <a:pt x="3612345" y="1383086"/>
                  </a:lnTo>
                  <a:lnTo>
                    <a:pt x="1736044" y="2434053"/>
                  </a:lnTo>
                  <a:cubicBezTo>
                    <a:pt x="1411452" y="1798723"/>
                    <a:pt x="1419368" y="1199019"/>
                    <a:pt x="1658854" y="700255"/>
                  </a:cubicBezTo>
                  <a:close/>
                  <a:moveTo>
                    <a:pt x="2233909" y="0"/>
                  </a:moveTo>
                  <a:cubicBezTo>
                    <a:pt x="2467233" y="1806805"/>
                    <a:pt x="2077102" y="1155417"/>
                    <a:pt x="1882914" y="1893443"/>
                  </a:cubicBezTo>
                  <a:cubicBezTo>
                    <a:pt x="2512642" y="1924327"/>
                    <a:pt x="2322974" y="945807"/>
                    <a:pt x="2887388" y="733246"/>
                  </a:cubicBezTo>
                  <a:cubicBezTo>
                    <a:pt x="2830028" y="877206"/>
                    <a:pt x="2808293" y="1015229"/>
                    <a:pt x="2816247" y="1135439"/>
                  </a:cubicBezTo>
                  <a:cubicBezTo>
                    <a:pt x="3129337" y="625471"/>
                    <a:pt x="3460241" y="928965"/>
                    <a:pt x="4563041" y="810883"/>
                  </a:cubicBezTo>
                  <a:cubicBezTo>
                    <a:pt x="3889322" y="1343144"/>
                    <a:pt x="4278444" y="2112912"/>
                    <a:pt x="3343467" y="2140472"/>
                  </a:cubicBezTo>
                  <a:cubicBezTo>
                    <a:pt x="3501618" y="2209483"/>
                    <a:pt x="3618205" y="2266620"/>
                    <a:pt x="3829795" y="2311880"/>
                  </a:cubicBezTo>
                  <a:cubicBezTo>
                    <a:pt x="3569732" y="2557453"/>
                    <a:pt x="3262169" y="2512080"/>
                    <a:pt x="2622097" y="2389517"/>
                  </a:cubicBezTo>
                  <a:cubicBezTo>
                    <a:pt x="2509767" y="2369650"/>
                    <a:pt x="2397436" y="2415097"/>
                    <a:pt x="2302920" y="2579299"/>
                  </a:cubicBezTo>
                  <a:cubicBezTo>
                    <a:pt x="2487884" y="2842647"/>
                    <a:pt x="3266614" y="2209409"/>
                    <a:pt x="4140346" y="3262466"/>
                  </a:cubicBezTo>
                  <a:cubicBezTo>
                    <a:pt x="3752157" y="3403364"/>
                    <a:pt x="3785543" y="4007399"/>
                    <a:pt x="2975780" y="3631721"/>
                  </a:cubicBezTo>
                  <a:cubicBezTo>
                    <a:pt x="2895976" y="3835245"/>
                    <a:pt x="3071493" y="3943766"/>
                    <a:pt x="3217320" y="4028536"/>
                  </a:cubicBezTo>
                  <a:cubicBezTo>
                    <a:pt x="2958527" y="3996906"/>
                    <a:pt x="2693797" y="4250284"/>
                    <a:pt x="2440942" y="3933646"/>
                  </a:cubicBezTo>
                  <a:cubicBezTo>
                    <a:pt x="2297169" y="3720861"/>
                    <a:pt x="2384964" y="3258694"/>
                    <a:pt x="2009622" y="3295291"/>
                  </a:cubicBezTo>
                  <a:cubicBezTo>
                    <a:pt x="1754582" y="3405624"/>
                    <a:pt x="1937083" y="3548389"/>
                    <a:pt x="2121990" y="3770304"/>
                  </a:cubicBezTo>
                  <a:cubicBezTo>
                    <a:pt x="2200019" y="3867528"/>
                    <a:pt x="2192774" y="4111028"/>
                    <a:pt x="2299671" y="4413028"/>
                  </a:cubicBezTo>
                  <a:lnTo>
                    <a:pt x="1837093" y="4270076"/>
                  </a:lnTo>
                  <a:cubicBezTo>
                    <a:pt x="1555484" y="4205994"/>
                    <a:pt x="982929" y="3963783"/>
                    <a:pt x="974452" y="3490002"/>
                  </a:cubicBezTo>
                  <a:cubicBezTo>
                    <a:pt x="982406" y="3259218"/>
                    <a:pt x="1376307" y="3123434"/>
                    <a:pt x="1336761" y="2803585"/>
                  </a:cubicBezTo>
                  <a:cubicBezTo>
                    <a:pt x="985954" y="3102746"/>
                    <a:pt x="688585" y="3247528"/>
                    <a:pt x="284339" y="3416061"/>
                  </a:cubicBezTo>
                  <a:lnTo>
                    <a:pt x="90189" y="3296411"/>
                  </a:lnTo>
                  <a:cubicBezTo>
                    <a:pt x="514191" y="3104128"/>
                    <a:pt x="837251" y="3048411"/>
                    <a:pt x="1219689" y="2642372"/>
                  </a:cubicBezTo>
                  <a:cubicBezTo>
                    <a:pt x="937892" y="2487993"/>
                    <a:pt x="632345" y="2719562"/>
                    <a:pt x="457427" y="2677998"/>
                  </a:cubicBezTo>
                  <a:cubicBezTo>
                    <a:pt x="266151" y="2640019"/>
                    <a:pt x="-55751" y="2435786"/>
                    <a:pt x="8293" y="1768416"/>
                  </a:cubicBezTo>
                  <a:cubicBezTo>
                    <a:pt x="86864" y="1822004"/>
                    <a:pt x="171373" y="1810278"/>
                    <a:pt x="244007" y="1929180"/>
                  </a:cubicBezTo>
                  <a:cubicBezTo>
                    <a:pt x="144075" y="1584945"/>
                    <a:pt x="192584" y="1353526"/>
                    <a:pt x="336097" y="1009291"/>
                  </a:cubicBezTo>
                  <a:cubicBezTo>
                    <a:pt x="954398" y="1360733"/>
                    <a:pt x="866117" y="1991245"/>
                    <a:pt x="1086595" y="1885488"/>
                  </a:cubicBezTo>
                  <a:cubicBezTo>
                    <a:pt x="1316035" y="1763150"/>
                    <a:pt x="1171404" y="1474556"/>
                    <a:pt x="1008958" y="1328468"/>
                  </a:cubicBezTo>
                  <a:cubicBezTo>
                    <a:pt x="800580" y="1156986"/>
                    <a:pt x="687203" y="860812"/>
                    <a:pt x="1060716" y="439948"/>
                  </a:cubicBezTo>
                  <a:cubicBezTo>
                    <a:pt x="1126292" y="558925"/>
                    <a:pt x="1114678" y="844158"/>
                    <a:pt x="1257443" y="796880"/>
                  </a:cubicBezTo>
                  <a:cubicBezTo>
                    <a:pt x="1422615" y="505524"/>
                    <a:pt x="1338404" y="166665"/>
                    <a:pt x="223390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36" name="Freeform 18">
              <a:extLst>
                <a:ext uri="{FF2B5EF4-FFF2-40B4-BE49-F238E27FC236}">
                  <a16:creationId xmlns="" xmlns:a16="http://schemas.microsoft.com/office/drawing/2014/main" id="{B98B6807-3E7C-4190-AFE6-CDF7F88571E5}"/>
                </a:ext>
              </a:extLst>
            </p:cNvPr>
            <p:cNvSpPr/>
            <p:nvPr/>
          </p:nvSpPr>
          <p:spPr>
            <a:xfrm rot="2820582" flipH="1">
              <a:off x="11171627" y="3114354"/>
              <a:ext cx="451153" cy="436321"/>
            </a:xfrm>
            <a:custGeom>
              <a:avLst/>
              <a:gdLst/>
              <a:ahLst/>
              <a:cxnLst/>
              <a:rect l="l" t="t" r="r" b="b"/>
              <a:pathLst>
                <a:path w="4563041" h="4413028">
                  <a:moveTo>
                    <a:pt x="1658854" y="700255"/>
                  </a:moveTo>
                  <a:cubicBezTo>
                    <a:pt x="1197696" y="1371211"/>
                    <a:pt x="1496559" y="2059981"/>
                    <a:pt x="1623229" y="2469679"/>
                  </a:cubicBezTo>
                  <a:cubicBezTo>
                    <a:pt x="1245198" y="2398427"/>
                    <a:pt x="843415" y="2327174"/>
                    <a:pt x="465384" y="1964977"/>
                  </a:cubicBezTo>
                  <a:cubicBezTo>
                    <a:pt x="774143" y="2501345"/>
                    <a:pt x="1255093" y="2515201"/>
                    <a:pt x="1587603" y="2594369"/>
                  </a:cubicBezTo>
                  <a:cubicBezTo>
                    <a:pt x="1409473" y="3039693"/>
                    <a:pt x="1563852" y="3455330"/>
                    <a:pt x="1730106" y="3859091"/>
                  </a:cubicBezTo>
                  <a:cubicBezTo>
                    <a:pt x="1595519" y="3465226"/>
                    <a:pt x="1544059" y="2970421"/>
                    <a:pt x="1736043" y="2600307"/>
                  </a:cubicBezTo>
                  <a:cubicBezTo>
                    <a:pt x="2044802" y="3130738"/>
                    <a:pt x="2810761" y="3298972"/>
                    <a:pt x="3339213" y="3354390"/>
                  </a:cubicBezTo>
                  <a:cubicBezTo>
                    <a:pt x="2751385" y="3245533"/>
                    <a:pt x="2092304" y="2952608"/>
                    <a:pt x="1825109" y="2511242"/>
                  </a:cubicBezTo>
                  <a:lnTo>
                    <a:pt x="3612345" y="1383086"/>
                  </a:lnTo>
                  <a:lnTo>
                    <a:pt x="1736044" y="2434053"/>
                  </a:lnTo>
                  <a:cubicBezTo>
                    <a:pt x="1411452" y="1798723"/>
                    <a:pt x="1419368" y="1199019"/>
                    <a:pt x="1658854" y="700255"/>
                  </a:cubicBezTo>
                  <a:close/>
                  <a:moveTo>
                    <a:pt x="2233909" y="0"/>
                  </a:moveTo>
                  <a:cubicBezTo>
                    <a:pt x="2467233" y="1806805"/>
                    <a:pt x="2077102" y="1155417"/>
                    <a:pt x="1882914" y="1893443"/>
                  </a:cubicBezTo>
                  <a:cubicBezTo>
                    <a:pt x="2512642" y="1924327"/>
                    <a:pt x="2322974" y="945807"/>
                    <a:pt x="2887388" y="733246"/>
                  </a:cubicBezTo>
                  <a:cubicBezTo>
                    <a:pt x="2830028" y="877206"/>
                    <a:pt x="2808293" y="1015229"/>
                    <a:pt x="2816247" y="1135439"/>
                  </a:cubicBezTo>
                  <a:cubicBezTo>
                    <a:pt x="3129337" y="625471"/>
                    <a:pt x="3460241" y="928965"/>
                    <a:pt x="4563041" y="810883"/>
                  </a:cubicBezTo>
                  <a:cubicBezTo>
                    <a:pt x="3889322" y="1343144"/>
                    <a:pt x="4278444" y="2112912"/>
                    <a:pt x="3343467" y="2140472"/>
                  </a:cubicBezTo>
                  <a:cubicBezTo>
                    <a:pt x="3501618" y="2209483"/>
                    <a:pt x="3618205" y="2266620"/>
                    <a:pt x="3829795" y="2311880"/>
                  </a:cubicBezTo>
                  <a:cubicBezTo>
                    <a:pt x="3569732" y="2557453"/>
                    <a:pt x="3262169" y="2512080"/>
                    <a:pt x="2622097" y="2389517"/>
                  </a:cubicBezTo>
                  <a:cubicBezTo>
                    <a:pt x="2509767" y="2369650"/>
                    <a:pt x="2397436" y="2415097"/>
                    <a:pt x="2302920" y="2579299"/>
                  </a:cubicBezTo>
                  <a:cubicBezTo>
                    <a:pt x="2487884" y="2842647"/>
                    <a:pt x="3266614" y="2209409"/>
                    <a:pt x="4140346" y="3262466"/>
                  </a:cubicBezTo>
                  <a:cubicBezTo>
                    <a:pt x="3752157" y="3403364"/>
                    <a:pt x="3785543" y="4007399"/>
                    <a:pt x="2975780" y="3631721"/>
                  </a:cubicBezTo>
                  <a:cubicBezTo>
                    <a:pt x="2895976" y="3835245"/>
                    <a:pt x="3071493" y="3943766"/>
                    <a:pt x="3217320" y="4028536"/>
                  </a:cubicBezTo>
                  <a:cubicBezTo>
                    <a:pt x="2958527" y="3996906"/>
                    <a:pt x="2693797" y="4250284"/>
                    <a:pt x="2440942" y="3933646"/>
                  </a:cubicBezTo>
                  <a:cubicBezTo>
                    <a:pt x="2297169" y="3720861"/>
                    <a:pt x="2384964" y="3258694"/>
                    <a:pt x="2009622" y="3295291"/>
                  </a:cubicBezTo>
                  <a:cubicBezTo>
                    <a:pt x="1754582" y="3405624"/>
                    <a:pt x="1937083" y="3548389"/>
                    <a:pt x="2121990" y="3770304"/>
                  </a:cubicBezTo>
                  <a:cubicBezTo>
                    <a:pt x="2200019" y="3867528"/>
                    <a:pt x="2192774" y="4111028"/>
                    <a:pt x="2299671" y="4413028"/>
                  </a:cubicBezTo>
                  <a:lnTo>
                    <a:pt x="1837093" y="4270076"/>
                  </a:lnTo>
                  <a:cubicBezTo>
                    <a:pt x="1555484" y="4205994"/>
                    <a:pt x="982929" y="3963783"/>
                    <a:pt x="974452" y="3490002"/>
                  </a:cubicBezTo>
                  <a:cubicBezTo>
                    <a:pt x="982406" y="3259218"/>
                    <a:pt x="1376307" y="3123434"/>
                    <a:pt x="1336761" y="2803585"/>
                  </a:cubicBezTo>
                  <a:cubicBezTo>
                    <a:pt x="985954" y="3102746"/>
                    <a:pt x="688585" y="3247528"/>
                    <a:pt x="284339" y="3416061"/>
                  </a:cubicBezTo>
                  <a:lnTo>
                    <a:pt x="90189" y="3296411"/>
                  </a:lnTo>
                  <a:cubicBezTo>
                    <a:pt x="514191" y="3104128"/>
                    <a:pt x="837251" y="3048411"/>
                    <a:pt x="1219689" y="2642372"/>
                  </a:cubicBezTo>
                  <a:cubicBezTo>
                    <a:pt x="937892" y="2487993"/>
                    <a:pt x="632345" y="2719562"/>
                    <a:pt x="457427" y="2677998"/>
                  </a:cubicBezTo>
                  <a:cubicBezTo>
                    <a:pt x="266151" y="2640019"/>
                    <a:pt x="-55751" y="2435786"/>
                    <a:pt x="8293" y="1768416"/>
                  </a:cubicBezTo>
                  <a:cubicBezTo>
                    <a:pt x="86864" y="1822004"/>
                    <a:pt x="171373" y="1810278"/>
                    <a:pt x="244007" y="1929180"/>
                  </a:cubicBezTo>
                  <a:cubicBezTo>
                    <a:pt x="144075" y="1584945"/>
                    <a:pt x="192584" y="1353526"/>
                    <a:pt x="336097" y="1009291"/>
                  </a:cubicBezTo>
                  <a:cubicBezTo>
                    <a:pt x="954398" y="1360733"/>
                    <a:pt x="866117" y="1991245"/>
                    <a:pt x="1086595" y="1885488"/>
                  </a:cubicBezTo>
                  <a:cubicBezTo>
                    <a:pt x="1316035" y="1763150"/>
                    <a:pt x="1171404" y="1474556"/>
                    <a:pt x="1008958" y="1328468"/>
                  </a:cubicBezTo>
                  <a:cubicBezTo>
                    <a:pt x="800580" y="1156986"/>
                    <a:pt x="687203" y="860812"/>
                    <a:pt x="1060716" y="439948"/>
                  </a:cubicBezTo>
                  <a:cubicBezTo>
                    <a:pt x="1126292" y="558925"/>
                    <a:pt x="1114678" y="844158"/>
                    <a:pt x="1257443" y="796880"/>
                  </a:cubicBezTo>
                  <a:cubicBezTo>
                    <a:pt x="1422615" y="505524"/>
                    <a:pt x="1338404" y="166665"/>
                    <a:pt x="223390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37" name="Freeform 18">
              <a:extLst>
                <a:ext uri="{FF2B5EF4-FFF2-40B4-BE49-F238E27FC236}">
                  <a16:creationId xmlns="" xmlns:a16="http://schemas.microsoft.com/office/drawing/2014/main" id="{6E83C415-E4D7-4371-9DC8-AD261B579FA9}"/>
                </a:ext>
              </a:extLst>
            </p:cNvPr>
            <p:cNvSpPr/>
            <p:nvPr/>
          </p:nvSpPr>
          <p:spPr>
            <a:xfrm rot="11296417" flipH="1">
              <a:off x="12095825" y="3717800"/>
              <a:ext cx="374680" cy="362362"/>
            </a:xfrm>
            <a:custGeom>
              <a:avLst/>
              <a:gdLst/>
              <a:ahLst/>
              <a:cxnLst/>
              <a:rect l="l" t="t" r="r" b="b"/>
              <a:pathLst>
                <a:path w="4563041" h="4413028">
                  <a:moveTo>
                    <a:pt x="1658854" y="700255"/>
                  </a:moveTo>
                  <a:cubicBezTo>
                    <a:pt x="1197696" y="1371211"/>
                    <a:pt x="1496559" y="2059981"/>
                    <a:pt x="1623229" y="2469679"/>
                  </a:cubicBezTo>
                  <a:cubicBezTo>
                    <a:pt x="1245198" y="2398427"/>
                    <a:pt x="843415" y="2327174"/>
                    <a:pt x="465384" y="1964977"/>
                  </a:cubicBezTo>
                  <a:cubicBezTo>
                    <a:pt x="774143" y="2501345"/>
                    <a:pt x="1255093" y="2515201"/>
                    <a:pt x="1587603" y="2594369"/>
                  </a:cubicBezTo>
                  <a:cubicBezTo>
                    <a:pt x="1409473" y="3039693"/>
                    <a:pt x="1563852" y="3455330"/>
                    <a:pt x="1730106" y="3859091"/>
                  </a:cubicBezTo>
                  <a:cubicBezTo>
                    <a:pt x="1595519" y="3465226"/>
                    <a:pt x="1544059" y="2970421"/>
                    <a:pt x="1736043" y="2600307"/>
                  </a:cubicBezTo>
                  <a:cubicBezTo>
                    <a:pt x="2044802" y="3130738"/>
                    <a:pt x="2810761" y="3298972"/>
                    <a:pt x="3339213" y="3354390"/>
                  </a:cubicBezTo>
                  <a:cubicBezTo>
                    <a:pt x="2751385" y="3245533"/>
                    <a:pt x="2092304" y="2952608"/>
                    <a:pt x="1825109" y="2511242"/>
                  </a:cubicBezTo>
                  <a:lnTo>
                    <a:pt x="3612345" y="1383086"/>
                  </a:lnTo>
                  <a:lnTo>
                    <a:pt x="1736044" y="2434053"/>
                  </a:lnTo>
                  <a:cubicBezTo>
                    <a:pt x="1411452" y="1798723"/>
                    <a:pt x="1419368" y="1199019"/>
                    <a:pt x="1658854" y="700255"/>
                  </a:cubicBezTo>
                  <a:close/>
                  <a:moveTo>
                    <a:pt x="2233909" y="0"/>
                  </a:moveTo>
                  <a:cubicBezTo>
                    <a:pt x="2467233" y="1806805"/>
                    <a:pt x="2077102" y="1155417"/>
                    <a:pt x="1882914" y="1893443"/>
                  </a:cubicBezTo>
                  <a:cubicBezTo>
                    <a:pt x="2512642" y="1924327"/>
                    <a:pt x="2322974" y="945807"/>
                    <a:pt x="2887388" y="733246"/>
                  </a:cubicBezTo>
                  <a:cubicBezTo>
                    <a:pt x="2830028" y="877206"/>
                    <a:pt x="2808293" y="1015229"/>
                    <a:pt x="2816247" y="1135439"/>
                  </a:cubicBezTo>
                  <a:cubicBezTo>
                    <a:pt x="3129337" y="625471"/>
                    <a:pt x="3460241" y="928965"/>
                    <a:pt x="4563041" y="810883"/>
                  </a:cubicBezTo>
                  <a:cubicBezTo>
                    <a:pt x="3889322" y="1343144"/>
                    <a:pt x="4278444" y="2112912"/>
                    <a:pt x="3343467" y="2140472"/>
                  </a:cubicBezTo>
                  <a:cubicBezTo>
                    <a:pt x="3501618" y="2209483"/>
                    <a:pt x="3618205" y="2266620"/>
                    <a:pt x="3829795" y="2311880"/>
                  </a:cubicBezTo>
                  <a:cubicBezTo>
                    <a:pt x="3569732" y="2557453"/>
                    <a:pt x="3262169" y="2512080"/>
                    <a:pt x="2622097" y="2389517"/>
                  </a:cubicBezTo>
                  <a:cubicBezTo>
                    <a:pt x="2509767" y="2369650"/>
                    <a:pt x="2397436" y="2415097"/>
                    <a:pt x="2302920" y="2579299"/>
                  </a:cubicBezTo>
                  <a:cubicBezTo>
                    <a:pt x="2487884" y="2842647"/>
                    <a:pt x="3266614" y="2209409"/>
                    <a:pt x="4140346" y="3262466"/>
                  </a:cubicBezTo>
                  <a:cubicBezTo>
                    <a:pt x="3752157" y="3403364"/>
                    <a:pt x="3785543" y="4007399"/>
                    <a:pt x="2975780" y="3631721"/>
                  </a:cubicBezTo>
                  <a:cubicBezTo>
                    <a:pt x="2895976" y="3835245"/>
                    <a:pt x="3071493" y="3943766"/>
                    <a:pt x="3217320" y="4028536"/>
                  </a:cubicBezTo>
                  <a:cubicBezTo>
                    <a:pt x="2958527" y="3996906"/>
                    <a:pt x="2693797" y="4250284"/>
                    <a:pt x="2440942" y="3933646"/>
                  </a:cubicBezTo>
                  <a:cubicBezTo>
                    <a:pt x="2297169" y="3720861"/>
                    <a:pt x="2384964" y="3258694"/>
                    <a:pt x="2009622" y="3295291"/>
                  </a:cubicBezTo>
                  <a:cubicBezTo>
                    <a:pt x="1754582" y="3405624"/>
                    <a:pt x="1937083" y="3548389"/>
                    <a:pt x="2121990" y="3770304"/>
                  </a:cubicBezTo>
                  <a:cubicBezTo>
                    <a:pt x="2200019" y="3867528"/>
                    <a:pt x="2192774" y="4111028"/>
                    <a:pt x="2299671" y="4413028"/>
                  </a:cubicBezTo>
                  <a:lnTo>
                    <a:pt x="1837093" y="4270076"/>
                  </a:lnTo>
                  <a:cubicBezTo>
                    <a:pt x="1555484" y="4205994"/>
                    <a:pt x="982929" y="3963783"/>
                    <a:pt x="974452" y="3490002"/>
                  </a:cubicBezTo>
                  <a:cubicBezTo>
                    <a:pt x="982406" y="3259218"/>
                    <a:pt x="1376307" y="3123434"/>
                    <a:pt x="1336761" y="2803585"/>
                  </a:cubicBezTo>
                  <a:cubicBezTo>
                    <a:pt x="985954" y="3102746"/>
                    <a:pt x="688585" y="3247528"/>
                    <a:pt x="284339" y="3416061"/>
                  </a:cubicBezTo>
                  <a:lnTo>
                    <a:pt x="90189" y="3296411"/>
                  </a:lnTo>
                  <a:cubicBezTo>
                    <a:pt x="514191" y="3104128"/>
                    <a:pt x="837251" y="3048411"/>
                    <a:pt x="1219689" y="2642372"/>
                  </a:cubicBezTo>
                  <a:cubicBezTo>
                    <a:pt x="937892" y="2487993"/>
                    <a:pt x="632345" y="2719562"/>
                    <a:pt x="457427" y="2677998"/>
                  </a:cubicBezTo>
                  <a:cubicBezTo>
                    <a:pt x="266151" y="2640019"/>
                    <a:pt x="-55751" y="2435786"/>
                    <a:pt x="8293" y="1768416"/>
                  </a:cubicBezTo>
                  <a:cubicBezTo>
                    <a:pt x="86864" y="1822004"/>
                    <a:pt x="171373" y="1810278"/>
                    <a:pt x="244007" y="1929180"/>
                  </a:cubicBezTo>
                  <a:cubicBezTo>
                    <a:pt x="144075" y="1584945"/>
                    <a:pt x="192584" y="1353526"/>
                    <a:pt x="336097" y="1009291"/>
                  </a:cubicBezTo>
                  <a:cubicBezTo>
                    <a:pt x="954398" y="1360733"/>
                    <a:pt x="866117" y="1991245"/>
                    <a:pt x="1086595" y="1885488"/>
                  </a:cubicBezTo>
                  <a:cubicBezTo>
                    <a:pt x="1316035" y="1763150"/>
                    <a:pt x="1171404" y="1474556"/>
                    <a:pt x="1008958" y="1328468"/>
                  </a:cubicBezTo>
                  <a:cubicBezTo>
                    <a:pt x="800580" y="1156986"/>
                    <a:pt x="687203" y="860812"/>
                    <a:pt x="1060716" y="439948"/>
                  </a:cubicBezTo>
                  <a:cubicBezTo>
                    <a:pt x="1126292" y="558925"/>
                    <a:pt x="1114678" y="844158"/>
                    <a:pt x="1257443" y="796880"/>
                  </a:cubicBezTo>
                  <a:cubicBezTo>
                    <a:pt x="1422615" y="505524"/>
                    <a:pt x="1338404" y="166665"/>
                    <a:pt x="223390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39" name="자유형: 도형 238">
              <a:extLst>
                <a:ext uri="{FF2B5EF4-FFF2-40B4-BE49-F238E27FC236}">
                  <a16:creationId xmlns="" xmlns:a16="http://schemas.microsoft.com/office/drawing/2014/main" id="{C48D07A8-CC87-4964-8AE3-2A3B27CBF0BF}"/>
                </a:ext>
              </a:extLst>
            </p:cNvPr>
            <p:cNvSpPr/>
            <p:nvPr/>
          </p:nvSpPr>
          <p:spPr>
            <a:xfrm rot="16516697">
              <a:off x="11677028" y="3162869"/>
              <a:ext cx="478844" cy="991723"/>
            </a:xfrm>
            <a:custGeom>
              <a:avLst/>
              <a:gdLst>
                <a:gd name="connsiteX0" fmla="*/ 361904 w 401299"/>
                <a:gd name="connsiteY0" fmla="*/ 202811 h 831122"/>
                <a:gd name="connsiteX1" fmla="*/ 347857 w 401299"/>
                <a:gd name="connsiteY1" fmla="*/ 150015 h 831122"/>
                <a:gd name="connsiteX2" fmla="*/ 221212 w 401299"/>
                <a:gd name="connsiteY2" fmla="*/ 72759 h 831122"/>
                <a:gd name="connsiteX3" fmla="*/ 170139 w 401299"/>
                <a:gd name="connsiteY3" fmla="*/ 264482 h 831122"/>
                <a:gd name="connsiteX4" fmla="*/ 265944 w 401299"/>
                <a:gd name="connsiteY4" fmla="*/ 339363 h 831122"/>
                <a:gd name="connsiteX5" fmla="*/ 361904 w 401299"/>
                <a:gd name="connsiteY5" fmla="*/ 202811 h 831122"/>
                <a:gd name="connsiteX6" fmla="*/ 396996 w 401299"/>
                <a:gd name="connsiteY6" fmla="*/ 201702 h 831122"/>
                <a:gd name="connsiteX7" fmla="*/ 278289 w 401299"/>
                <a:gd name="connsiteY7" fmla="*/ 395788 h 831122"/>
                <a:gd name="connsiteX8" fmla="*/ 137819 w 401299"/>
                <a:gd name="connsiteY8" fmla="*/ 281816 h 831122"/>
                <a:gd name="connsiteX9" fmla="*/ 161688 w 401299"/>
                <a:gd name="connsiteY9" fmla="*/ 86455 h 831122"/>
                <a:gd name="connsiteX10" fmla="*/ 38430 w 401299"/>
                <a:gd name="connsiteY10" fmla="*/ 278079 h 831122"/>
                <a:gd name="connsiteX11" fmla="*/ 296842 w 401299"/>
                <a:gd name="connsiteY11" fmla="*/ 743308 h 831122"/>
                <a:gd name="connsiteX12" fmla="*/ 314069 w 401299"/>
                <a:gd name="connsiteY12" fmla="*/ 831122 h 831122"/>
                <a:gd name="connsiteX13" fmla="*/ 0 w 401299"/>
                <a:gd name="connsiteY13" fmla="*/ 283683 h 831122"/>
                <a:gd name="connsiteX14" fmla="*/ 189486 w 401299"/>
                <a:gd name="connsiteY14" fmla="*/ 28331 h 831122"/>
                <a:gd name="connsiteX15" fmla="*/ 204338 w 401299"/>
                <a:gd name="connsiteY15" fmla="*/ 5082 h 831122"/>
                <a:gd name="connsiteX16" fmla="*/ 259347 w 401299"/>
                <a:gd name="connsiteY16" fmla="*/ 0 h 831122"/>
                <a:gd name="connsiteX17" fmla="*/ 235294 w 401299"/>
                <a:gd name="connsiteY17" fmla="*/ 31890 h 831122"/>
                <a:gd name="connsiteX18" fmla="*/ 377678 w 401299"/>
                <a:gd name="connsiteY18" fmla="*/ 134213 h 831122"/>
                <a:gd name="connsiteX19" fmla="*/ 396996 w 401299"/>
                <a:gd name="connsiteY19" fmla="*/ 201702 h 831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1299" h="831122">
                  <a:moveTo>
                    <a:pt x="361904" y="202811"/>
                  </a:moveTo>
                  <a:cubicBezTo>
                    <a:pt x="359454" y="187059"/>
                    <a:pt x="354926" y="169527"/>
                    <a:pt x="347857" y="150015"/>
                  </a:cubicBezTo>
                  <a:cubicBezTo>
                    <a:pt x="332799" y="116144"/>
                    <a:pt x="286461" y="83067"/>
                    <a:pt x="221212" y="72759"/>
                  </a:cubicBezTo>
                  <a:cubicBezTo>
                    <a:pt x="195131" y="68551"/>
                    <a:pt x="162684" y="220048"/>
                    <a:pt x="170139" y="264482"/>
                  </a:cubicBezTo>
                  <a:cubicBezTo>
                    <a:pt x="182520" y="327313"/>
                    <a:pt x="231023" y="343494"/>
                    <a:pt x="265944" y="339363"/>
                  </a:cubicBezTo>
                  <a:cubicBezTo>
                    <a:pt x="294337" y="336005"/>
                    <a:pt x="379052" y="313065"/>
                    <a:pt x="361904" y="202811"/>
                  </a:cubicBezTo>
                  <a:close/>
                  <a:moveTo>
                    <a:pt x="396996" y="201702"/>
                  </a:moveTo>
                  <a:cubicBezTo>
                    <a:pt x="423038" y="343882"/>
                    <a:pt x="324284" y="382708"/>
                    <a:pt x="278289" y="395788"/>
                  </a:cubicBezTo>
                  <a:cubicBezTo>
                    <a:pt x="218214" y="411357"/>
                    <a:pt x="154163" y="361534"/>
                    <a:pt x="137819" y="281816"/>
                  </a:cubicBezTo>
                  <a:cubicBezTo>
                    <a:pt x="127498" y="221491"/>
                    <a:pt x="146865" y="134727"/>
                    <a:pt x="161688" y="86455"/>
                  </a:cubicBezTo>
                  <a:cubicBezTo>
                    <a:pt x="100466" y="75274"/>
                    <a:pt x="39285" y="210646"/>
                    <a:pt x="38430" y="278079"/>
                  </a:cubicBezTo>
                  <a:cubicBezTo>
                    <a:pt x="45498" y="542145"/>
                    <a:pt x="242067" y="679161"/>
                    <a:pt x="296842" y="743308"/>
                  </a:cubicBezTo>
                  <a:lnTo>
                    <a:pt x="314069" y="831122"/>
                  </a:lnTo>
                  <a:cubicBezTo>
                    <a:pt x="231908" y="714659"/>
                    <a:pt x="1325" y="590722"/>
                    <a:pt x="0" y="283683"/>
                  </a:cubicBezTo>
                  <a:cubicBezTo>
                    <a:pt x="5743" y="160993"/>
                    <a:pt x="96894" y="10687"/>
                    <a:pt x="189486" y="28331"/>
                  </a:cubicBezTo>
                  <a:lnTo>
                    <a:pt x="204338" y="5082"/>
                  </a:lnTo>
                  <a:lnTo>
                    <a:pt x="259347" y="0"/>
                  </a:lnTo>
                  <a:lnTo>
                    <a:pt x="235294" y="31890"/>
                  </a:lnTo>
                  <a:cubicBezTo>
                    <a:pt x="319987" y="45282"/>
                    <a:pt x="357960" y="91586"/>
                    <a:pt x="377678" y="134213"/>
                  </a:cubicBezTo>
                  <a:cubicBezTo>
                    <a:pt x="387009" y="158969"/>
                    <a:pt x="393276" y="181390"/>
                    <a:pt x="396996" y="20170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241" name="Freeform 18">
              <a:extLst>
                <a:ext uri="{FF2B5EF4-FFF2-40B4-BE49-F238E27FC236}">
                  <a16:creationId xmlns="" xmlns:a16="http://schemas.microsoft.com/office/drawing/2014/main" id="{18943833-27DF-4470-9B5F-AE8BA05AF99D}"/>
                </a:ext>
              </a:extLst>
            </p:cNvPr>
            <p:cNvSpPr/>
            <p:nvPr/>
          </p:nvSpPr>
          <p:spPr>
            <a:xfrm rot="3600000" flipH="1">
              <a:off x="9929937" y="2090283"/>
              <a:ext cx="345947" cy="334574"/>
            </a:xfrm>
            <a:custGeom>
              <a:avLst/>
              <a:gdLst/>
              <a:ahLst/>
              <a:cxnLst/>
              <a:rect l="l" t="t" r="r" b="b"/>
              <a:pathLst>
                <a:path w="4563041" h="4413028">
                  <a:moveTo>
                    <a:pt x="1658854" y="700255"/>
                  </a:moveTo>
                  <a:cubicBezTo>
                    <a:pt x="1197696" y="1371211"/>
                    <a:pt x="1496559" y="2059981"/>
                    <a:pt x="1623229" y="2469679"/>
                  </a:cubicBezTo>
                  <a:cubicBezTo>
                    <a:pt x="1245198" y="2398427"/>
                    <a:pt x="843415" y="2327174"/>
                    <a:pt x="465384" y="1964977"/>
                  </a:cubicBezTo>
                  <a:cubicBezTo>
                    <a:pt x="774143" y="2501345"/>
                    <a:pt x="1255093" y="2515201"/>
                    <a:pt x="1587603" y="2594369"/>
                  </a:cubicBezTo>
                  <a:cubicBezTo>
                    <a:pt x="1409473" y="3039693"/>
                    <a:pt x="1563852" y="3455330"/>
                    <a:pt x="1730106" y="3859091"/>
                  </a:cubicBezTo>
                  <a:cubicBezTo>
                    <a:pt x="1595519" y="3465226"/>
                    <a:pt x="1544059" y="2970421"/>
                    <a:pt x="1736043" y="2600307"/>
                  </a:cubicBezTo>
                  <a:cubicBezTo>
                    <a:pt x="2044802" y="3130738"/>
                    <a:pt x="2810761" y="3298972"/>
                    <a:pt x="3339213" y="3354390"/>
                  </a:cubicBezTo>
                  <a:cubicBezTo>
                    <a:pt x="2751385" y="3245533"/>
                    <a:pt x="2092304" y="2952608"/>
                    <a:pt x="1825109" y="2511242"/>
                  </a:cubicBezTo>
                  <a:lnTo>
                    <a:pt x="3612345" y="1383086"/>
                  </a:lnTo>
                  <a:lnTo>
                    <a:pt x="1736044" y="2434053"/>
                  </a:lnTo>
                  <a:cubicBezTo>
                    <a:pt x="1411452" y="1798723"/>
                    <a:pt x="1419368" y="1199019"/>
                    <a:pt x="1658854" y="700255"/>
                  </a:cubicBezTo>
                  <a:close/>
                  <a:moveTo>
                    <a:pt x="2233909" y="0"/>
                  </a:moveTo>
                  <a:cubicBezTo>
                    <a:pt x="2467233" y="1806805"/>
                    <a:pt x="2077102" y="1155417"/>
                    <a:pt x="1882914" y="1893443"/>
                  </a:cubicBezTo>
                  <a:cubicBezTo>
                    <a:pt x="2512642" y="1924327"/>
                    <a:pt x="2322974" y="945807"/>
                    <a:pt x="2887388" y="733246"/>
                  </a:cubicBezTo>
                  <a:cubicBezTo>
                    <a:pt x="2830028" y="877206"/>
                    <a:pt x="2808293" y="1015229"/>
                    <a:pt x="2816247" y="1135439"/>
                  </a:cubicBezTo>
                  <a:cubicBezTo>
                    <a:pt x="3129337" y="625471"/>
                    <a:pt x="3460241" y="928965"/>
                    <a:pt x="4563041" y="810883"/>
                  </a:cubicBezTo>
                  <a:cubicBezTo>
                    <a:pt x="3889322" y="1343144"/>
                    <a:pt x="4278444" y="2112912"/>
                    <a:pt x="3343467" y="2140472"/>
                  </a:cubicBezTo>
                  <a:cubicBezTo>
                    <a:pt x="3501618" y="2209483"/>
                    <a:pt x="3618205" y="2266620"/>
                    <a:pt x="3829795" y="2311880"/>
                  </a:cubicBezTo>
                  <a:cubicBezTo>
                    <a:pt x="3569732" y="2557453"/>
                    <a:pt x="3262169" y="2512080"/>
                    <a:pt x="2622097" y="2389517"/>
                  </a:cubicBezTo>
                  <a:cubicBezTo>
                    <a:pt x="2509767" y="2369650"/>
                    <a:pt x="2397436" y="2415097"/>
                    <a:pt x="2302920" y="2579299"/>
                  </a:cubicBezTo>
                  <a:cubicBezTo>
                    <a:pt x="2487884" y="2842647"/>
                    <a:pt x="3266614" y="2209409"/>
                    <a:pt x="4140346" y="3262466"/>
                  </a:cubicBezTo>
                  <a:cubicBezTo>
                    <a:pt x="3752157" y="3403364"/>
                    <a:pt x="3785543" y="4007399"/>
                    <a:pt x="2975780" y="3631721"/>
                  </a:cubicBezTo>
                  <a:cubicBezTo>
                    <a:pt x="2895976" y="3835245"/>
                    <a:pt x="3071493" y="3943766"/>
                    <a:pt x="3217320" y="4028536"/>
                  </a:cubicBezTo>
                  <a:cubicBezTo>
                    <a:pt x="2958527" y="3996906"/>
                    <a:pt x="2693797" y="4250284"/>
                    <a:pt x="2440942" y="3933646"/>
                  </a:cubicBezTo>
                  <a:cubicBezTo>
                    <a:pt x="2297169" y="3720861"/>
                    <a:pt x="2384964" y="3258694"/>
                    <a:pt x="2009622" y="3295291"/>
                  </a:cubicBezTo>
                  <a:cubicBezTo>
                    <a:pt x="1754582" y="3405624"/>
                    <a:pt x="1937083" y="3548389"/>
                    <a:pt x="2121990" y="3770304"/>
                  </a:cubicBezTo>
                  <a:cubicBezTo>
                    <a:pt x="2200019" y="3867528"/>
                    <a:pt x="2192774" y="4111028"/>
                    <a:pt x="2299671" y="4413028"/>
                  </a:cubicBezTo>
                  <a:lnTo>
                    <a:pt x="1837093" y="4270076"/>
                  </a:lnTo>
                  <a:cubicBezTo>
                    <a:pt x="1555484" y="4205994"/>
                    <a:pt x="982929" y="3963783"/>
                    <a:pt x="974452" y="3490002"/>
                  </a:cubicBezTo>
                  <a:cubicBezTo>
                    <a:pt x="982406" y="3259218"/>
                    <a:pt x="1376307" y="3123434"/>
                    <a:pt x="1336761" y="2803585"/>
                  </a:cubicBezTo>
                  <a:cubicBezTo>
                    <a:pt x="985954" y="3102746"/>
                    <a:pt x="688585" y="3247528"/>
                    <a:pt x="284339" y="3416061"/>
                  </a:cubicBezTo>
                  <a:lnTo>
                    <a:pt x="90189" y="3296411"/>
                  </a:lnTo>
                  <a:cubicBezTo>
                    <a:pt x="514191" y="3104128"/>
                    <a:pt x="837251" y="3048411"/>
                    <a:pt x="1219689" y="2642372"/>
                  </a:cubicBezTo>
                  <a:cubicBezTo>
                    <a:pt x="937892" y="2487993"/>
                    <a:pt x="632345" y="2719562"/>
                    <a:pt x="457427" y="2677998"/>
                  </a:cubicBezTo>
                  <a:cubicBezTo>
                    <a:pt x="266151" y="2640019"/>
                    <a:pt x="-55751" y="2435786"/>
                    <a:pt x="8293" y="1768416"/>
                  </a:cubicBezTo>
                  <a:cubicBezTo>
                    <a:pt x="86864" y="1822004"/>
                    <a:pt x="171373" y="1810278"/>
                    <a:pt x="244007" y="1929180"/>
                  </a:cubicBezTo>
                  <a:cubicBezTo>
                    <a:pt x="144075" y="1584945"/>
                    <a:pt x="192584" y="1353526"/>
                    <a:pt x="336097" y="1009291"/>
                  </a:cubicBezTo>
                  <a:cubicBezTo>
                    <a:pt x="954398" y="1360733"/>
                    <a:pt x="866117" y="1991245"/>
                    <a:pt x="1086595" y="1885488"/>
                  </a:cubicBezTo>
                  <a:cubicBezTo>
                    <a:pt x="1316035" y="1763150"/>
                    <a:pt x="1171404" y="1474556"/>
                    <a:pt x="1008958" y="1328468"/>
                  </a:cubicBezTo>
                  <a:cubicBezTo>
                    <a:pt x="800580" y="1156986"/>
                    <a:pt x="687203" y="860812"/>
                    <a:pt x="1060716" y="439948"/>
                  </a:cubicBezTo>
                  <a:cubicBezTo>
                    <a:pt x="1126292" y="558925"/>
                    <a:pt x="1114678" y="844158"/>
                    <a:pt x="1257443" y="796880"/>
                  </a:cubicBezTo>
                  <a:cubicBezTo>
                    <a:pt x="1422615" y="505524"/>
                    <a:pt x="1338404" y="166665"/>
                    <a:pt x="223390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42" name="Freeform 18">
              <a:extLst>
                <a:ext uri="{FF2B5EF4-FFF2-40B4-BE49-F238E27FC236}">
                  <a16:creationId xmlns="" xmlns:a16="http://schemas.microsoft.com/office/drawing/2014/main" id="{1253CB99-685D-4099-870E-85731AA96E4A}"/>
                </a:ext>
              </a:extLst>
            </p:cNvPr>
            <p:cNvSpPr/>
            <p:nvPr/>
          </p:nvSpPr>
          <p:spPr>
            <a:xfrm rot="4636142" flipH="1">
              <a:off x="10496666" y="2598447"/>
              <a:ext cx="500837" cy="484372"/>
            </a:xfrm>
            <a:custGeom>
              <a:avLst/>
              <a:gdLst/>
              <a:ahLst/>
              <a:cxnLst/>
              <a:rect l="l" t="t" r="r" b="b"/>
              <a:pathLst>
                <a:path w="4563041" h="4413028">
                  <a:moveTo>
                    <a:pt x="1658854" y="700255"/>
                  </a:moveTo>
                  <a:cubicBezTo>
                    <a:pt x="1197696" y="1371211"/>
                    <a:pt x="1496559" y="2059981"/>
                    <a:pt x="1623229" y="2469679"/>
                  </a:cubicBezTo>
                  <a:cubicBezTo>
                    <a:pt x="1245198" y="2398427"/>
                    <a:pt x="843415" y="2327174"/>
                    <a:pt x="465384" y="1964977"/>
                  </a:cubicBezTo>
                  <a:cubicBezTo>
                    <a:pt x="774143" y="2501345"/>
                    <a:pt x="1255093" y="2515201"/>
                    <a:pt x="1587603" y="2594369"/>
                  </a:cubicBezTo>
                  <a:cubicBezTo>
                    <a:pt x="1409473" y="3039693"/>
                    <a:pt x="1563852" y="3455330"/>
                    <a:pt x="1730106" y="3859091"/>
                  </a:cubicBezTo>
                  <a:cubicBezTo>
                    <a:pt x="1595519" y="3465226"/>
                    <a:pt x="1544059" y="2970421"/>
                    <a:pt x="1736043" y="2600307"/>
                  </a:cubicBezTo>
                  <a:cubicBezTo>
                    <a:pt x="2044802" y="3130738"/>
                    <a:pt x="2810761" y="3298972"/>
                    <a:pt x="3339213" y="3354390"/>
                  </a:cubicBezTo>
                  <a:cubicBezTo>
                    <a:pt x="2751385" y="3245533"/>
                    <a:pt x="2092304" y="2952608"/>
                    <a:pt x="1825109" y="2511242"/>
                  </a:cubicBezTo>
                  <a:lnTo>
                    <a:pt x="3612345" y="1383086"/>
                  </a:lnTo>
                  <a:lnTo>
                    <a:pt x="1736044" y="2434053"/>
                  </a:lnTo>
                  <a:cubicBezTo>
                    <a:pt x="1411452" y="1798723"/>
                    <a:pt x="1419368" y="1199019"/>
                    <a:pt x="1658854" y="700255"/>
                  </a:cubicBezTo>
                  <a:close/>
                  <a:moveTo>
                    <a:pt x="2233909" y="0"/>
                  </a:moveTo>
                  <a:cubicBezTo>
                    <a:pt x="2467233" y="1806805"/>
                    <a:pt x="2077102" y="1155417"/>
                    <a:pt x="1882914" y="1893443"/>
                  </a:cubicBezTo>
                  <a:cubicBezTo>
                    <a:pt x="2512642" y="1924327"/>
                    <a:pt x="2322974" y="945807"/>
                    <a:pt x="2887388" y="733246"/>
                  </a:cubicBezTo>
                  <a:cubicBezTo>
                    <a:pt x="2830028" y="877206"/>
                    <a:pt x="2808293" y="1015229"/>
                    <a:pt x="2816247" y="1135439"/>
                  </a:cubicBezTo>
                  <a:cubicBezTo>
                    <a:pt x="3129337" y="625471"/>
                    <a:pt x="3460241" y="928965"/>
                    <a:pt x="4563041" y="810883"/>
                  </a:cubicBezTo>
                  <a:cubicBezTo>
                    <a:pt x="3889322" y="1343144"/>
                    <a:pt x="4278444" y="2112912"/>
                    <a:pt x="3343467" y="2140472"/>
                  </a:cubicBezTo>
                  <a:cubicBezTo>
                    <a:pt x="3501618" y="2209483"/>
                    <a:pt x="3618205" y="2266620"/>
                    <a:pt x="3829795" y="2311880"/>
                  </a:cubicBezTo>
                  <a:cubicBezTo>
                    <a:pt x="3569732" y="2557453"/>
                    <a:pt x="3262169" y="2512080"/>
                    <a:pt x="2622097" y="2389517"/>
                  </a:cubicBezTo>
                  <a:cubicBezTo>
                    <a:pt x="2509767" y="2369650"/>
                    <a:pt x="2397436" y="2415097"/>
                    <a:pt x="2302920" y="2579299"/>
                  </a:cubicBezTo>
                  <a:cubicBezTo>
                    <a:pt x="2487884" y="2842647"/>
                    <a:pt x="3266614" y="2209409"/>
                    <a:pt x="4140346" y="3262466"/>
                  </a:cubicBezTo>
                  <a:cubicBezTo>
                    <a:pt x="3752157" y="3403364"/>
                    <a:pt x="3785543" y="4007399"/>
                    <a:pt x="2975780" y="3631721"/>
                  </a:cubicBezTo>
                  <a:cubicBezTo>
                    <a:pt x="2895976" y="3835245"/>
                    <a:pt x="3071493" y="3943766"/>
                    <a:pt x="3217320" y="4028536"/>
                  </a:cubicBezTo>
                  <a:cubicBezTo>
                    <a:pt x="2958527" y="3996906"/>
                    <a:pt x="2693797" y="4250284"/>
                    <a:pt x="2440942" y="3933646"/>
                  </a:cubicBezTo>
                  <a:cubicBezTo>
                    <a:pt x="2297169" y="3720861"/>
                    <a:pt x="2384964" y="3258694"/>
                    <a:pt x="2009622" y="3295291"/>
                  </a:cubicBezTo>
                  <a:cubicBezTo>
                    <a:pt x="1754582" y="3405624"/>
                    <a:pt x="1937083" y="3548389"/>
                    <a:pt x="2121990" y="3770304"/>
                  </a:cubicBezTo>
                  <a:cubicBezTo>
                    <a:pt x="2200019" y="3867528"/>
                    <a:pt x="2192774" y="4111028"/>
                    <a:pt x="2299671" y="4413028"/>
                  </a:cubicBezTo>
                  <a:lnTo>
                    <a:pt x="1837093" y="4270076"/>
                  </a:lnTo>
                  <a:cubicBezTo>
                    <a:pt x="1555484" y="4205994"/>
                    <a:pt x="982929" y="3963783"/>
                    <a:pt x="974452" y="3490002"/>
                  </a:cubicBezTo>
                  <a:cubicBezTo>
                    <a:pt x="982406" y="3259218"/>
                    <a:pt x="1376307" y="3123434"/>
                    <a:pt x="1336761" y="2803585"/>
                  </a:cubicBezTo>
                  <a:cubicBezTo>
                    <a:pt x="985954" y="3102746"/>
                    <a:pt x="688585" y="3247528"/>
                    <a:pt x="284339" y="3416061"/>
                  </a:cubicBezTo>
                  <a:lnTo>
                    <a:pt x="90189" y="3296411"/>
                  </a:lnTo>
                  <a:cubicBezTo>
                    <a:pt x="514191" y="3104128"/>
                    <a:pt x="837251" y="3048411"/>
                    <a:pt x="1219689" y="2642372"/>
                  </a:cubicBezTo>
                  <a:cubicBezTo>
                    <a:pt x="937892" y="2487993"/>
                    <a:pt x="632345" y="2719562"/>
                    <a:pt x="457427" y="2677998"/>
                  </a:cubicBezTo>
                  <a:cubicBezTo>
                    <a:pt x="266151" y="2640019"/>
                    <a:pt x="-55751" y="2435786"/>
                    <a:pt x="8293" y="1768416"/>
                  </a:cubicBezTo>
                  <a:cubicBezTo>
                    <a:pt x="86864" y="1822004"/>
                    <a:pt x="171373" y="1810278"/>
                    <a:pt x="244007" y="1929180"/>
                  </a:cubicBezTo>
                  <a:cubicBezTo>
                    <a:pt x="144075" y="1584945"/>
                    <a:pt x="192584" y="1353526"/>
                    <a:pt x="336097" y="1009291"/>
                  </a:cubicBezTo>
                  <a:cubicBezTo>
                    <a:pt x="954398" y="1360733"/>
                    <a:pt x="866117" y="1991245"/>
                    <a:pt x="1086595" y="1885488"/>
                  </a:cubicBezTo>
                  <a:cubicBezTo>
                    <a:pt x="1316035" y="1763150"/>
                    <a:pt x="1171404" y="1474556"/>
                    <a:pt x="1008958" y="1328468"/>
                  </a:cubicBezTo>
                  <a:cubicBezTo>
                    <a:pt x="800580" y="1156986"/>
                    <a:pt x="687203" y="860812"/>
                    <a:pt x="1060716" y="439948"/>
                  </a:cubicBezTo>
                  <a:cubicBezTo>
                    <a:pt x="1126292" y="558925"/>
                    <a:pt x="1114678" y="844158"/>
                    <a:pt x="1257443" y="796880"/>
                  </a:cubicBezTo>
                  <a:cubicBezTo>
                    <a:pt x="1422615" y="505524"/>
                    <a:pt x="1338404" y="166665"/>
                    <a:pt x="223390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43" name="Freeform 18">
              <a:extLst>
                <a:ext uri="{FF2B5EF4-FFF2-40B4-BE49-F238E27FC236}">
                  <a16:creationId xmlns="" xmlns:a16="http://schemas.microsoft.com/office/drawing/2014/main" id="{BC70C63E-515E-4F23-BA0B-F656C6B706DF}"/>
                </a:ext>
              </a:extLst>
            </p:cNvPr>
            <p:cNvSpPr/>
            <p:nvPr/>
          </p:nvSpPr>
          <p:spPr>
            <a:xfrm rot="14927159" flipH="1">
              <a:off x="11203906" y="3651928"/>
              <a:ext cx="257436" cy="248973"/>
            </a:xfrm>
            <a:custGeom>
              <a:avLst/>
              <a:gdLst/>
              <a:ahLst/>
              <a:cxnLst/>
              <a:rect l="l" t="t" r="r" b="b"/>
              <a:pathLst>
                <a:path w="4563041" h="4413028">
                  <a:moveTo>
                    <a:pt x="1658854" y="700255"/>
                  </a:moveTo>
                  <a:cubicBezTo>
                    <a:pt x="1197696" y="1371211"/>
                    <a:pt x="1496559" y="2059981"/>
                    <a:pt x="1623229" y="2469679"/>
                  </a:cubicBezTo>
                  <a:cubicBezTo>
                    <a:pt x="1245198" y="2398427"/>
                    <a:pt x="843415" y="2327174"/>
                    <a:pt x="465384" y="1964977"/>
                  </a:cubicBezTo>
                  <a:cubicBezTo>
                    <a:pt x="774143" y="2501345"/>
                    <a:pt x="1255093" y="2515201"/>
                    <a:pt x="1587603" y="2594369"/>
                  </a:cubicBezTo>
                  <a:cubicBezTo>
                    <a:pt x="1409473" y="3039693"/>
                    <a:pt x="1563852" y="3455330"/>
                    <a:pt x="1730106" y="3859091"/>
                  </a:cubicBezTo>
                  <a:cubicBezTo>
                    <a:pt x="1595519" y="3465226"/>
                    <a:pt x="1544059" y="2970421"/>
                    <a:pt x="1736043" y="2600307"/>
                  </a:cubicBezTo>
                  <a:cubicBezTo>
                    <a:pt x="2044802" y="3130738"/>
                    <a:pt x="2810761" y="3298972"/>
                    <a:pt x="3339213" y="3354390"/>
                  </a:cubicBezTo>
                  <a:cubicBezTo>
                    <a:pt x="2751385" y="3245533"/>
                    <a:pt x="2092304" y="2952608"/>
                    <a:pt x="1825109" y="2511242"/>
                  </a:cubicBezTo>
                  <a:lnTo>
                    <a:pt x="3612345" y="1383086"/>
                  </a:lnTo>
                  <a:lnTo>
                    <a:pt x="1736044" y="2434053"/>
                  </a:lnTo>
                  <a:cubicBezTo>
                    <a:pt x="1411452" y="1798723"/>
                    <a:pt x="1419368" y="1199019"/>
                    <a:pt x="1658854" y="700255"/>
                  </a:cubicBezTo>
                  <a:close/>
                  <a:moveTo>
                    <a:pt x="2233909" y="0"/>
                  </a:moveTo>
                  <a:cubicBezTo>
                    <a:pt x="2467233" y="1806805"/>
                    <a:pt x="2077102" y="1155417"/>
                    <a:pt x="1882914" y="1893443"/>
                  </a:cubicBezTo>
                  <a:cubicBezTo>
                    <a:pt x="2512642" y="1924327"/>
                    <a:pt x="2322974" y="945807"/>
                    <a:pt x="2887388" y="733246"/>
                  </a:cubicBezTo>
                  <a:cubicBezTo>
                    <a:pt x="2830028" y="877206"/>
                    <a:pt x="2808293" y="1015229"/>
                    <a:pt x="2816247" y="1135439"/>
                  </a:cubicBezTo>
                  <a:cubicBezTo>
                    <a:pt x="3129337" y="625471"/>
                    <a:pt x="3460241" y="928965"/>
                    <a:pt x="4563041" y="810883"/>
                  </a:cubicBezTo>
                  <a:cubicBezTo>
                    <a:pt x="3889322" y="1343144"/>
                    <a:pt x="4278444" y="2112912"/>
                    <a:pt x="3343467" y="2140472"/>
                  </a:cubicBezTo>
                  <a:cubicBezTo>
                    <a:pt x="3501618" y="2209483"/>
                    <a:pt x="3618205" y="2266620"/>
                    <a:pt x="3829795" y="2311880"/>
                  </a:cubicBezTo>
                  <a:cubicBezTo>
                    <a:pt x="3569732" y="2557453"/>
                    <a:pt x="3262169" y="2512080"/>
                    <a:pt x="2622097" y="2389517"/>
                  </a:cubicBezTo>
                  <a:cubicBezTo>
                    <a:pt x="2509767" y="2369650"/>
                    <a:pt x="2397436" y="2415097"/>
                    <a:pt x="2302920" y="2579299"/>
                  </a:cubicBezTo>
                  <a:cubicBezTo>
                    <a:pt x="2487884" y="2842647"/>
                    <a:pt x="3266614" y="2209409"/>
                    <a:pt x="4140346" y="3262466"/>
                  </a:cubicBezTo>
                  <a:cubicBezTo>
                    <a:pt x="3752157" y="3403364"/>
                    <a:pt x="3785543" y="4007399"/>
                    <a:pt x="2975780" y="3631721"/>
                  </a:cubicBezTo>
                  <a:cubicBezTo>
                    <a:pt x="2895976" y="3835245"/>
                    <a:pt x="3071493" y="3943766"/>
                    <a:pt x="3217320" y="4028536"/>
                  </a:cubicBezTo>
                  <a:cubicBezTo>
                    <a:pt x="2958527" y="3996906"/>
                    <a:pt x="2693797" y="4250284"/>
                    <a:pt x="2440942" y="3933646"/>
                  </a:cubicBezTo>
                  <a:cubicBezTo>
                    <a:pt x="2297169" y="3720861"/>
                    <a:pt x="2384964" y="3258694"/>
                    <a:pt x="2009622" y="3295291"/>
                  </a:cubicBezTo>
                  <a:cubicBezTo>
                    <a:pt x="1754582" y="3405624"/>
                    <a:pt x="1937083" y="3548389"/>
                    <a:pt x="2121990" y="3770304"/>
                  </a:cubicBezTo>
                  <a:cubicBezTo>
                    <a:pt x="2200019" y="3867528"/>
                    <a:pt x="2192774" y="4111028"/>
                    <a:pt x="2299671" y="4413028"/>
                  </a:cubicBezTo>
                  <a:lnTo>
                    <a:pt x="1837093" y="4270076"/>
                  </a:lnTo>
                  <a:cubicBezTo>
                    <a:pt x="1555484" y="4205994"/>
                    <a:pt x="982929" y="3963783"/>
                    <a:pt x="974452" y="3490002"/>
                  </a:cubicBezTo>
                  <a:cubicBezTo>
                    <a:pt x="982406" y="3259218"/>
                    <a:pt x="1376307" y="3123434"/>
                    <a:pt x="1336761" y="2803585"/>
                  </a:cubicBezTo>
                  <a:cubicBezTo>
                    <a:pt x="985954" y="3102746"/>
                    <a:pt x="688585" y="3247528"/>
                    <a:pt x="284339" y="3416061"/>
                  </a:cubicBezTo>
                  <a:lnTo>
                    <a:pt x="90189" y="3296411"/>
                  </a:lnTo>
                  <a:cubicBezTo>
                    <a:pt x="514191" y="3104128"/>
                    <a:pt x="837251" y="3048411"/>
                    <a:pt x="1219689" y="2642372"/>
                  </a:cubicBezTo>
                  <a:cubicBezTo>
                    <a:pt x="937892" y="2487993"/>
                    <a:pt x="632345" y="2719562"/>
                    <a:pt x="457427" y="2677998"/>
                  </a:cubicBezTo>
                  <a:cubicBezTo>
                    <a:pt x="266151" y="2640019"/>
                    <a:pt x="-55751" y="2435786"/>
                    <a:pt x="8293" y="1768416"/>
                  </a:cubicBezTo>
                  <a:cubicBezTo>
                    <a:pt x="86864" y="1822004"/>
                    <a:pt x="171373" y="1810278"/>
                    <a:pt x="244007" y="1929180"/>
                  </a:cubicBezTo>
                  <a:cubicBezTo>
                    <a:pt x="144075" y="1584945"/>
                    <a:pt x="192584" y="1353526"/>
                    <a:pt x="336097" y="1009291"/>
                  </a:cubicBezTo>
                  <a:cubicBezTo>
                    <a:pt x="954398" y="1360733"/>
                    <a:pt x="866117" y="1991245"/>
                    <a:pt x="1086595" y="1885488"/>
                  </a:cubicBezTo>
                  <a:cubicBezTo>
                    <a:pt x="1316035" y="1763150"/>
                    <a:pt x="1171404" y="1474556"/>
                    <a:pt x="1008958" y="1328468"/>
                  </a:cubicBezTo>
                  <a:cubicBezTo>
                    <a:pt x="800580" y="1156986"/>
                    <a:pt x="687203" y="860812"/>
                    <a:pt x="1060716" y="439948"/>
                  </a:cubicBezTo>
                  <a:cubicBezTo>
                    <a:pt x="1126292" y="558925"/>
                    <a:pt x="1114678" y="844158"/>
                    <a:pt x="1257443" y="796880"/>
                  </a:cubicBezTo>
                  <a:cubicBezTo>
                    <a:pt x="1422615" y="505524"/>
                    <a:pt x="1338404" y="166665"/>
                    <a:pt x="223390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54" name="Freeform 18">
              <a:extLst>
                <a:ext uri="{FF2B5EF4-FFF2-40B4-BE49-F238E27FC236}">
                  <a16:creationId xmlns="" xmlns:a16="http://schemas.microsoft.com/office/drawing/2014/main" id="{36EBABDD-F02F-462D-8C73-2E55087A2067}"/>
                </a:ext>
              </a:extLst>
            </p:cNvPr>
            <p:cNvSpPr/>
            <p:nvPr/>
          </p:nvSpPr>
          <p:spPr>
            <a:xfrm rot="3309315" flipH="1">
              <a:off x="12026598" y="3317063"/>
              <a:ext cx="345947" cy="334574"/>
            </a:xfrm>
            <a:custGeom>
              <a:avLst/>
              <a:gdLst/>
              <a:ahLst/>
              <a:cxnLst/>
              <a:rect l="l" t="t" r="r" b="b"/>
              <a:pathLst>
                <a:path w="4563041" h="4413028">
                  <a:moveTo>
                    <a:pt x="1658854" y="700255"/>
                  </a:moveTo>
                  <a:cubicBezTo>
                    <a:pt x="1197696" y="1371211"/>
                    <a:pt x="1496559" y="2059981"/>
                    <a:pt x="1623229" y="2469679"/>
                  </a:cubicBezTo>
                  <a:cubicBezTo>
                    <a:pt x="1245198" y="2398427"/>
                    <a:pt x="843415" y="2327174"/>
                    <a:pt x="465384" y="1964977"/>
                  </a:cubicBezTo>
                  <a:cubicBezTo>
                    <a:pt x="774143" y="2501345"/>
                    <a:pt x="1255093" y="2515201"/>
                    <a:pt x="1587603" y="2594369"/>
                  </a:cubicBezTo>
                  <a:cubicBezTo>
                    <a:pt x="1409473" y="3039693"/>
                    <a:pt x="1563852" y="3455330"/>
                    <a:pt x="1730106" y="3859091"/>
                  </a:cubicBezTo>
                  <a:cubicBezTo>
                    <a:pt x="1595519" y="3465226"/>
                    <a:pt x="1544059" y="2970421"/>
                    <a:pt x="1736043" y="2600307"/>
                  </a:cubicBezTo>
                  <a:cubicBezTo>
                    <a:pt x="2044802" y="3130738"/>
                    <a:pt x="2810761" y="3298972"/>
                    <a:pt x="3339213" y="3354390"/>
                  </a:cubicBezTo>
                  <a:cubicBezTo>
                    <a:pt x="2751385" y="3245533"/>
                    <a:pt x="2092304" y="2952608"/>
                    <a:pt x="1825109" y="2511242"/>
                  </a:cubicBezTo>
                  <a:lnTo>
                    <a:pt x="3612345" y="1383086"/>
                  </a:lnTo>
                  <a:lnTo>
                    <a:pt x="1736044" y="2434053"/>
                  </a:lnTo>
                  <a:cubicBezTo>
                    <a:pt x="1411452" y="1798723"/>
                    <a:pt x="1419368" y="1199019"/>
                    <a:pt x="1658854" y="700255"/>
                  </a:cubicBezTo>
                  <a:close/>
                  <a:moveTo>
                    <a:pt x="2233909" y="0"/>
                  </a:moveTo>
                  <a:cubicBezTo>
                    <a:pt x="2467233" y="1806805"/>
                    <a:pt x="2077102" y="1155417"/>
                    <a:pt x="1882914" y="1893443"/>
                  </a:cubicBezTo>
                  <a:cubicBezTo>
                    <a:pt x="2512642" y="1924327"/>
                    <a:pt x="2322974" y="945807"/>
                    <a:pt x="2887388" y="733246"/>
                  </a:cubicBezTo>
                  <a:cubicBezTo>
                    <a:pt x="2830028" y="877206"/>
                    <a:pt x="2808293" y="1015229"/>
                    <a:pt x="2816247" y="1135439"/>
                  </a:cubicBezTo>
                  <a:cubicBezTo>
                    <a:pt x="3129337" y="625471"/>
                    <a:pt x="3460241" y="928965"/>
                    <a:pt x="4563041" y="810883"/>
                  </a:cubicBezTo>
                  <a:cubicBezTo>
                    <a:pt x="3889322" y="1343144"/>
                    <a:pt x="4278444" y="2112912"/>
                    <a:pt x="3343467" y="2140472"/>
                  </a:cubicBezTo>
                  <a:cubicBezTo>
                    <a:pt x="3501618" y="2209483"/>
                    <a:pt x="3618205" y="2266620"/>
                    <a:pt x="3829795" y="2311880"/>
                  </a:cubicBezTo>
                  <a:cubicBezTo>
                    <a:pt x="3569732" y="2557453"/>
                    <a:pt x="3262169" y="2512080"/>
                    <a:pt x="2622097" y="2389517"/>
                  </a:cubicBezTo>
                  <a:cubicBezTo>
                    <a:pt x="2509767" y="2369650"/>
                    <a:pt x="2397436" y="2415097"/>
                    <a:pt x="2302920" y="2579299"/>
                  </a:cubicBezTo>
                  <a:cubicBezTo>
                    <a:pt x="2487884" y="2842647"/>
                    <a:pt x="3266614" y="2209409"/>
                    <a:pt x="4140346" y="3262466"/>
                  </a:cubicBezTo>
                  <a:cubicBezTo>
                    <a:pt x="3752157" y="3403364"/>
                    <a:pt x="3785543" y="4007399"/>
                    <a:pt x="2975780" y="3631721"/>
                  </a:cubicBezTo>
                  <a:cubicBezTo>
                    <a:pt x="2895976" y="3835245"/>
                    <a:pt x="3071493" y="3943766"/>
                    <a:pt x="3217320" y="4028536"/>
                  </a:cubicBezTo>
                  <a:cubicBezTo>
                    <a:pt x="2958527" y="3996906"/>
                    <a:pt x="2693797" y="4250284"/>
                    <a:pt x="2440942" y="3933646"/>
                  </a:cubicBezTo>
                  <a:cubicBezTo>
                    <a:pt x="2297169" y="3720861"/>
                    <a:pt x="2384964" y="3258694"/>
                    <a:pt x="2009622" y="3295291"/>
                  </a:cubicBezTo>
                  <a:cubicBezTo>
                    <a:pt x="1754582" y="3405624"/>
                    <a:pt x="1937083" y="3548389"/>
                    <a:pt x="2121990" y="3770304"/>
                  </a:cubicBezTo>
                  <a:cubicBezTo>
                    <a:pt x="2200019" y="3867528"/>
                    <a:pt x="2192774" y="4111028"/>
                    <a:pt x="2299671" y="4413028"/>
                  </a:cubicBezTo>
                  <a:lnTo>
                    <a:pt x="1837093" y="4270076"/>
                  </a:lnTo>
                  <a:cubicBezTo>
                    <a:pt x="1555484" y="4205994"/>
                    <a:pt x="982929" y="3963783"/>
                    <a:pt x="974452" y="3490002"/>
                  </a:cubicBezTo>
                  <a:cubicBezTo>
                    <a:pt x="982406" y="3259218"/>
                    <a:pt x="1376307" y="3123434"/>
                    <a:pt x="1336761" y="2803585"/>
                  </a:cubicBezTo>
                  <a:cubicBezTo>
                    <a:pt x="985954" y="3102746"/>
                    <a:pt x="688585" y="3247528"/>
                    <a:pt x="284339" y="3416061"/>
                  </a:cubicBezTo>
                  <a:lnTo>
                    <a:pt x="90189" y="3296411"/>
                  </a:lnTo>
                  <a:cubicBezTo>
                    <a:pt x="514191" y="3104128"/>
                    <a:pt x="837251" y="3048411"/>
                    <a:pt x="1219689" y="2642372"/>
                  </a:cubicBezTo>
                  <a:cubicBezTo>
                    <a:pt x="937892" y="2487993"/>
                    <a:pt x="632345" y="2719562"/>
                    <a:pt x="457427" y="2677998"/>
                  </a:cubicBezTo>
                  <a:cubicBezTo>
                    <a:pt x="266151" y="2640019"/>
                    <a:pt x="-55751" y="2435786"/>
                    <a:pt x="8293" y="1768416"/>
                  </a:cubicBezTo>
                  <a:cubicBezTo>
                    <a:pt x="86864" y="1822004"/>
                    <a:pt x="171373" y="1810278"/>
                    <a:pt x="244007" y="1929180"/>
                  </a:cubicBezTo>
                  <a:cubicBezTo>
                    <a:pt x="144075" y="1584945"/>
                    <a:pt x="192584" y="1353526"/>
                    <a:pt x="336097" y="1009291"/>
                  </a:cubicBezTo>
                  <a:cubicBezTo>
                    <a:pt x="954398" y="1360733"/>
                    <a:pt x="866117" y="1991245"/>
                    <a:pt x="1086595" y="1885488"/>
                  </a:cubicBezTo>
                  <a:cubicBezTo>
                    <a:pt x="1316035" y="1763150"/>
                    <a:pt x="1171404" y="1474556"/>
                    <a:pt x="1008958" y="1328468"/>
                  </a:cubicBezTo>
                  <a:cubicBezTo>
                    <a:pt x="800580" y="1156986"/>
                    <a:pt x="687203" y="860812"/>
                    <a:pt x="1060716" y="439948"/>
                  </a:cubicBezTo>
                  <a:cubicBezTo>
                    <a:pt x="1126292" y="558925"/>
                    <a:pt x="1114678" y="844158"/>
                    <a:pt x="1257443" y="796880"/>
                  </a:cubicBezTo>
                  <a:cubicBezTo>
                    <a:pt x="1422615" y="505524"/>
                    <a:pt x="1338404" y="166665"/>
                    <a:pt x="223390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3" name="그룹 22">
            <a:extLst>
              <a:ext uri="{FF2B5EF4-FFF2-40B4-BE49-F238E27FC236}">
                <a16:creationId xmlns="" xmlns:a16="http://schemas.microsoft.com/office/drawing/2014/main" id="{CC1C6AA2-ABD2-417D-8740-233C19708118}"/>
              </a:ext>
            </a:extLst>
          </p:cNvPr>
          <p:cNvGrpSpPr/>
          <p:nvPr/>
        </p:nvGrpSpPr>
        <p:grpSpPr>
          <a:xfrm flipH="1">
            <a:off x="1570309" y="3736729"/>
            <a:ext cx="620956" cy="859506"/>
            <a:chOff x="1658248" y="3651630"/>
            <a:chExt cx="720799" cy="997706"/>
          </a:xfrm>
        </p:grpSpPr>
        <p:sp>
          <p:nvSpPr>
            <p:cNvPr id="248" name="Freeform 20">
              <a:extLst>
                <a:ext uri="{FF2B5EF4-FFF2-40B4-BE49-F238E27FC236}">
                  <a16:creationId xmlns="" xmlns:a16="http://schemas.microsoft.com/office/drawing/2014/main" id="{A9F89661-D229-4B16-9973-BE8EE0829371}"/>
                </a:ext>
              </a:extLst>
            </p:cNvPr>
            <p:cNvSpPr/>
            <p:nvPr/>
          </p:nvSpPr>
          <p:spPr>
            <a:xfrm rot="19473600">
              <a:off x="1847168" y="3870098"/>
              <a:ext cx="399723" cy="779238"/>
            </a:xfrm>
            <a:custGeom>
              <a:avLst/>
              <a:gdLst>
                <a:gd name="connsiteX0" fmla="*/ 991167 w 2238713"/>
                <a:gd name="connsiteY0" fmla="*/ 1954206 h 4364252"/>
                <a:gd name="connsiteX1" fmla="*/ 838970 w 2238713"/>
                <a:gd name="connsiteY1" fmla="*/ 2040607 h 4364252"/>
                <a:gd name="connsiteX2" fmla="*/ 744517 w 2238713"/>
                <a:gd name="connsiteY2" fmla="*/ 2569433 h 4364252"/>
                <a:gd name="connsiteX3" fmla="*/ 1221282 w 2238713"/>
                <a:gd name="connsiteY3" fmla="*/ 2854903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44517 w 2238713"/>
                <a:gd name="connsiteY2" fmla="*/ 2569433 h 4364252"/>
                <a:gd name="connsiteX3" fmla="*/ 1221282 w 2238713"/>
                <a:gd name="connsiteY3" fmla="*/ 2854903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44517 w 2238713"/>
                <a:gd name="connsiteY2" fmla="*/ 2569433 h 4364252"/>
                <a:gd name="connsiteX3" fmla="*/ 1197532 w 2238713"/>
                <a:gd name="connsiteY3" fmla="*/ 2819277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97956 w 2238713"/>
                <a:gd name="connsiteY2" fmla="*/ 2569433 h 4364252"/>
                <a:gd name="connsiteX3" fmla="*/ 1197532 w 2238713"/>
                <a:gd name="connsiteY3" fmla="*/ 2819277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7532 w 2238713"/>
                <a:gd name="connsiteY3" fmla="*/ 2819277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24463 w 2238713"/>
                <a:gd name="connsiteY13" fmla="*/ 1981876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24463 w 2238713"/>
                <a:gd name="connsiteY13" fmla="*/ 1997733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762330 w 2238713"/>
                <a:gd name="connsiteY1" fmla="*/ 2563495 h 4364252"/>
                <a:gd name="connsiteX2" fmla="*/ 1191594 w 2238713"/>
                <a:gd name="connsiteY2" fmla="*/ 2801464 h 4364252"/>
                <a:gd name="connsiteX3" fmla="*/ 1558616 w 2238713"/>
                <a:gd name="connsiteY3" fmla="*/ 2199723 h 4364252"/>
                <a:gd name="connsiteX4" fmla="*/ 991167 w 2238713"/>
                <a:gd name="connsiteY4" fmla="*/ 1954206 h 4364252"/>
                <a:gd name="connsiteX5" fmla="*/ 1490354 w 2238713"/>
                <a:gd name="connsiteY5" fmla="*/ 71 h 4364252"/>
                <a:gd name="connsiteX6" fmla="*/ 2214748 w 2238713"/>
                <a:gd name="connsiteY6" fmla="*/ 481022 h 4364252"/>
                <a:gd name="connsiteX7" fmla="*/ 1502228 w 2238713"/>
                <a:gd name="connsiteY7" fmla="*/ 1490425 h 4364252"/>
                <a:gd name="connsiteX8" fmla="*/ 1054263 w 2238713"/>
                <a:gd name="connsiteY8" fmla="*/ 1824329 h 4364252"/>
                <a:gd name="connsiteX9" fmla="*/ 1692232 w 2238713"/>
                <a:gd name="connsiteY9" fmla="*/ 2149506 h 4364252"/>
                <a:gd name="connsiteX10" fmla="*/ 1246908 w 2238713"/>
                <a:gd name="connsiteY10" fmla="*/ 2980778 h 4364252"/>
                <a:gd name="connsiteX11" fmla="*/ 617516 w 2238713"/>
                <a:gd name="connsiteY11" fmla="*/ 2618582 h 4364252"/>
                <a:gd name="connsiteX12" fmla="*/ 724463 w 2238713"/>
                <a:gd name="connsiteY12" fmla="*/ 1997733 h 4364252"/>
                <a:gd name="connsiteX13" fmla="*/ 172192 w 2238713"/>
                <a:gd name="connsiteY13" fmla="*/ 2606706 h 4364252"/>
                <a:gd name="connsiteX14" fmla="*/ 1330036 w 2238713"/>
                <a:gd name="connsiteY14" fmla="*/ 4085183 h 4364252"/>
                <a:gd name="connsiteX15" fmla="*/ 1407226 w 2238713"/>
                <a:gd name="connsiteY15" fmla="*/ 4364252 h 4364252"/>
                <a:gd name="connsiteX16" fmla="*/ 0 w 2238713"/>
                <a:gd name="connsiteY16" fmla="*/ 2624517 h 4364252"/>
                <a:gd name="connsiteX17" fmla="*/ 849017 w 2238713"/>
                <a:gd name="connsiteY17" fmla="*/ 1813016 h 4364252"/>
                <a:gd name="connsiteX18" fmla="*/ 1229095 w 2238713"/>
                <a:gd name="connsiteY18" fmla="*/ 1478550 h 4364252"/>
                <a:gd name="connsiteX19" fmla="*/ 2072244 w 2238713"/>
                <a:gd name="connsiteY19" fmla="*/ 546336 h 4364252"/>
                <a:gd name="connsiteX20" fmla="*/ 1401288 w 2238713"/>
                <a:gd name="connsiteY20" fmla="*/ 112887 h 4364252"/>
                <a:gd name="connsiteX21" fmla="*/ 973776 w 2238713"/>
                <a:gd name="connsiteY21" fmla="*/ 540399 h 4364252"/>
                <a:gd name="connsiteX22" fmla="*/ 1490354 w 2238713"/>
                <a:gd name="connsiteY22" fmla="*/ 71 h 4364252"/>
                <a:gd name="connsiteX0" fmla="*/ 991167 w 2238713"/>
                <a:gd name="connsiteY0" fmla="*/ 1954206 h 4364252"/>
                <a:gd name="connsiteX1" fmla="*/ 762330 w 2238713"/>
                <a:gd name="connsiteY1" fmla="*/ 2563495 h 4364252"/>
                <a:gd name="connsiteX2" fmla="*/ 1191594 w 2238713"/>
                <a:gd name="connsiteY2" fmla="*/ 2801464 h 4364252"/>
                <a:gd name="connsiteX3" fmla="*/ 1558616 w 2238713"/>
                <a:gd name="connsiteY3" fmla="*/ 2199723 h 4364252"/>
                <a:gd name="connsiteX4" fmla="*/ 991167 w 2238713"/>
                <a:gd name="connsiteY4" fmla="*/ 1954206 h 4364252"/>
                <a:gd name="connsiteX5" fmla="*/ 1490354 w 2238713"/>
                <a:gd name="connsiteY5" fmla="*/ 71 h 4364252"/>
                <a:gd name="connsiteX6" fmla="*/ 2214748 w 2238713"/>
                <a:gd name="connsiteY6" fmla="*/ 481022 h 4364252"/>
                <a:gd name="connsiteX7" fmla="*/ 1502228 w 2238713"/>
                <a:gd name="connsiteY7" fmla="*/ 1490425 h 4364252"/>
                <a:gd name="connsiteX8" fmla="*/ 1054263 w 2238713"/>
                <a:gd name="connsiteY8" fmla="*/ 1824329 h 4364252"/>
                <a:gd name="connsiteX9" fmla="*/ 1692232 w 2238713"/>
                <a:gd name="connsiteY9" fmla="*/ 2149506 h 4364252"/>
                <a:gd name="connsiteX10" fmla="*/ 1246908 w 2238713"/>
                <a:gd name="connsiteY10" fmla="*/ 2980778 h 4364252"/>
                <a:gd name="connsiteX11" fmla="*/ 617516 w 2238713"/>
                <a:gd name="connsiteY11" fmla="*/ 2618582 h 4364252"/>
                <a:gd name="connsiteX12" fmla="*/ 724463 w 2238713"/>
                <a:gd name="connsiteY12" fmla="*/ 1997733 h 4364252"/>
                <a:gd name="connsiteX13" fmla="*/ 172192 w 2238713"/>
                <a:gd name="connsiteY13" fmla="*/ 2606706 h 4364252"/>
                <a:gd name="connsiteX14" fmla="*/ 1330036 w 2238713"/>
                <a:gd name="connsiteY14" fmla="*/ 4085183 h 4364252"/>
                <a:gd name="connsiteX15" fmla="*/ 1407226 w 2238713"/>
                <a:gd name="connsiteY15" fmla="*/ 4364252 h 4364252"/>
                <a:gd name="connsiteX16" fmla="*/ 0 w 2238713"/>
                <a:gd name="connsiteY16" fmla="*/ 2624517 h 4364252"/>
                <a:gd name="connsiteX17" fmla="*/ 849017 w 2238713"/>
                <a:gd name="connsiteY17" fmla="*/ 1813016 h 4364252"/>
                <a:gd name="connsiteX18" fmla="*/ 1229095 w 2238713"/>
                <a:gd name="connsiteY18" fmla="*/ 1478550 h 4364252"/>
                <a:gd name="connsiteX19" fmla="*/ 2072244 w 2238713"/>
                <a:gd name="connsiteY19" fmla="*/ 546336 h 4364252"/>
                <a:gd name="connsiteX20" fmla="*/ 1401288 w 2238713"/>
                <a:gd name="connsiteY20" fmla="*/ 112887 h 4364252"/>
                <a:gd name="connsiteX21" fmla="*/ 973776 w 2238713"/>
                <a:gd name="connsiteY21" fmla="*/ 540399 h 4364252"/>
                <a:gd name="connsiteX22" fmla="*/ 1490354 w 2238713"/>
                <a:gd name="connsiteY22" fmla="*/ 71 h 4364252"/>
                <a:gd name="connsiteX0" fmla="*/ 991167 w 2238713"/>
                <a:gd name="connsiteY0" fmla="*/ 1954206 h 4364252"/>
                <a:gd name="connsiteX1" fmla="*/ 762330 w 2238713"/>
                <a:gd name="connsiteY1" fmla="*/ 2563495 h 4364252"/>
                <a:gd name="connsiteX2" fmla="*/ 1191594 w 2238713"/>
                <a:gd name="connsiteY2" fmla="*/ 2801464 h 4364252"/>
                <a:gd name="connsiteX3" fmla="*/ 1558616 w 2238713"/>
                <a:gd name="connsiteY3" fmla="*/ 2199723 h 4364252"/>
                <a:gd name="connsiteX4" fmla="*/ 991167 w 2238713"/>
                <a:gd name="connsiteY4" fmla="*/ 1954206 h 4364252"/>
                <a:gd name="connsiteX5" fmla="*/ 1490354 w 2238713"/>
                <a:gd name="connsiteY5" fmla="*/ 71 h 4364252"/>
                <a:gd name="connsiteX6" fmla="*/ 2214748 w 2238713"/>
                <a:gd name="connsiteY6" fmla="*/ 481022 h 4364252"/>
                <a:gd name="connsiteX7" fmla="*/ 1502228 w 2238713"/>
                <a:gd name="connsiteY7" fmla="*/ 1490425 h 4364252"/>
                <a:gd name="connsiteX8" fmla="*/ 1054263 w 2238713"/>
                <a:gd name="connsiteY8" fmla="*/ 1824329 h 4364252"/>
                <a:gd name="connsiteX9" fmla="*/ 1692232 w 2238713"/>
                <a:gd name="connsiteY9" fmla="*/ 2149506 h 4364252"/>
                <a:gd name="connsiteX10" fmla="*/ 1246908 w 2238713"/>
                <a:gd name="connsiteY10" fmla="*/ 2980778 h 4364252"/>
                <a:gd name="connsiteX11" fmla="*/ 617516 w 2238713"/>
                <a:gd name="connsiteY11" fmla="*/ 2618582 h 4364252"/>
                <a:gd name="connsiteX12" fmla="*/ 724463 w 2238713"/>
                <a:gd name="connsiteY12" fmla="*/ 1997733 h 4364252"/>
                <a:gd name="connsiteX13" fmla="*/ 172192 w 2238713"/>
                <a:gd name="connsiteY13" fmla="*/ 2606706 h 4364252"/>
                <a:gd name="connsiteX14" fmla="*/ 1330036 w 2238713"/>
                <a:gd name="connsiteY14" fmla="*/ 4085183 h 4364252"/>
                <a:gd name="connsiteX15" fmla="*/ 1407226 w 2238713"/>
                <a:gd name="connsiteY15" fmla="*/ 4364252 h 4364252"/>
                <a:gd name="connsiteX16" fmla="*/ 0 w 2238713"/>
                <a:gd name="connsiteY16" fmla="*/ 2624517 h 4364252"/>
                <a:gd name="connsiteX17" fmla="*/ 849017 w 2238713"/>
                <a:gd name="connsiteY17" fmla="*/ 1813016 h 4364252"/>
                <a:gd name="connsiteX18" fmla="*/ 1229095 w 2238713"/>
                <a:gd name="connsiteY18" fmla="*/ 1478550 h 4364252"/>
                <a:gd name="connsiteX19" fmla="*/ 2072244 w 2238713"/>
                <a:gd name="connsiteY19" fmla="*/ 546336 h 4364252"/>
                <a:gd name="connsiteX20" fmla="*/ 1401288 w 2238713"/>
                <a:gd name="connsiteY20" fmla="*/ 112887 h 4364252"/>
                <a:gd name="connsiteX21" fmla="*/ 973776 w 2238713"/>
                <a:gd name="connsiteY21" fmla="*/ 540399 h 4364252"/>
                <a:gd name="connsiteX22" fmla="*/ 1490354 w 2238713"/>
                <a:gd name="connsiteY22" fmla="*/ 71 h 4364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38713" h="4364252">
                  <a:moveTo>
                    <a:pt x="991167" y="1954206"/>
                  </a:moveTo>
                  <a:cubicBezTo>
                    <a:pt x="874309" y="1940837"/>
                    <a:pt x="728926" y="2422285"/>
                    <a:pt x="762330" y="2563495"/>
                  </a:cubicBezTo>
                  <a:cubicBezTo>
                    <a:pt x="817803" y="2763169"/>
                    <a:pt x="1035129" y="2814592"/>
                    <a:pt x="1191594" y="2801464"/>
                  </a:cubicBezTo>
                  <a:cubicBezTo>
                    <a:pt x="1336990" y="2789265"/>
                    <a:pt x="1811991" y="2695789"/>
                    <a:pt x="1558616" y="2199723"/>
                  </a:cubicBezTo>
                  <a:cubicBezTo>
                    <a:pt x="1491149" y="2092086"/>
                    <a:pt x="1283524" y="1986965"/>
                    <a:pt x="991167" y="1954206"/>
                  </a:cubicBezTo>
                  <a:close/>
                  <a:moveTo>
                    <a:pt x="1490354" y="71"/>
                  </a:moveTo>
                  <a:cubicBezTo>
                    <a:pt x="1933700" y="29760"/>
                    <a:pt x="2139536" y="213827"/>
                    <a:pt x="2214748" y="481022"/>
                  </a:cubicBezTo>
                  <a:cubicBezTo>
                    <a:pt x="2367148" y="1001558"/>
                    <a:pt x="1752600" y="1344953"/>
                    <a:pt x="1502228" y="1490425"/>
                  </a:cubicBezTo>
                  <a:cubicBezTo>
                    <a:pt x="1282828" y="1617902"/>
                    <a:pt x="1165064" y="1682510"/>
                    <a:pt x="1054263" y="1824329"/>
                  </a:cubicBezTo>
                  <a:cubicBezTo>
                    <a:pt x="1433743" y="1866887"/>
                    <a:pt x="1603884" y="2014039"/>
                    <a:pt x="1692232" y="2149506"/>
                  </a:cubicBezTo>
                  <a:cubicBezTo>
                    <a:pt x="2026720" y="2778899"/>
                    <a:pt x="1482436" y="2933276"/>
                    <a:pt x="1246908" y="2980778"/>
                  </a:cubicBezTo>
                  <a:cubicBezTo>
                    <a:pt x="977734" y="3030258"/>
                    <a:pt x="690748" y="2871923"/>
                    <a:pt x="617516" y="2618582"/>
                  </a:cubicBezTo>
                  <a:cubicBezTo>
                    <a:pt x="571269" y="2426869"/>
                    <a:pt x="658049" y="2151140"/>
                    <a:pt x="724463" y="1997733"/>
                  </a:cubicBezTo>
                  <a:cubicBezTo>
                    <a:pt x="450150" y="1962201"/>
                    <a:pt x="176019" y="2392404"/>
                    <a:pt x="172192" y="2606706"/>
                  </a:cubicBezTo>
                  <a:cubicBezTo>
                    <a:pt x="203859" y="3445896"/>
                    <a:pt x="1084613" y="3881324"/>
                    <a:pt x="1330036" y="4085183"/>
                  </a:cubicBezTo>
                  <a:lnTo>
                    <a:pt x="1407226" y="4364252"/>
                  </a:lnTo>
                  <a:cubicBezTo>
                    <a:pt x="1039091" y="3994138"/>
                    <a:pt x="5938" y="3600273"/>
                    <a:pt x="0" y="2624517"/>
                  </a:cubicBezTo>
                  <a:cubicBezTo>
                    <a:pt x="25730" y="2234611"/>
                    <a:pt x="434148" y="1756945"/>
                    <a:pt x="849017" y="1813016"/>
                  </a:cubicBezTo>
                  <a:cubicBezTo>
                    <a:pt x="941972" y="1657424"/>
                    <a:pt x="1076696" y="1583449"/>
                    <a:pt x="1229095" y="1478550"/>
                  </a:cubicBezTo>
                  <a:cubicBezTo>
                    <a:pt x="2000608" y="1060843"/>
                    <a:pt x="2109849" y="764050"/>
                    <a:pt x="2072244" y="546336"/>
                  </a:cubicBezTo>
                  <a:cubicBezTo>
                    <a:pt x="2052452" y="294974"/>
                    <a:pt x="1670462" y="79240"/>
                    <a:pt x="1401288" y="112887"/>
                  </a:cubicBezTo>
                  <a:cubicBezTo>
                    <a:pt x="1086592" y="136638"/>
                    <a:pt x="1045028" y="338519"/>
                    <a:pt x="973776" y="540399"/>
                  </a:cubicBezTo>
                  <a:cubicBezTo>
                    <a:pt x="898566" y="362269"/>
                    <a:pt x="1179616" y="-5867"/>
                    <a:pt x="1490354" y="7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49" name="Freeform 21">
              <a:extLst>
                <a:ext uri="{FF2B5EF4-FFF2-40B4-BE49-F238E27FC236}">
                  <a16:creationId xmlns="" xmlns:a16="http://schemas.microsoft.com/office/drawing/2014/main" id="{BAB0DB11-B30C-4E71-9863-8EEC35FD9C81}"/>
                </a:ext>
              </a:extLst>
            </p:cNvPr>
            <p:cNvSpPr/>
            <p:nvPr/>
          </p:nvSpPr>
          <p:spPr>
            <a:xfrm rot="4982776" flipH="1" flipV="1">
              <a:off x="1736651" y="3655706"/>
              <a:ext cx="247977" cy="239826"/>
            </a:xfrm>
            <a:custGeom>
              <a:avLst/>
              <a:gdLst/>
              <a:ahLst/>
              <a:cxnLst/>
              <a:rect l="l" t="t" r="r" b="b"/>
              <a:pathLst>
                <a:path w="4563041" h="4413028">
                  <a:moveTo>
                    <a:pt x="1658854" y="700255"/>
                  </a:moveTo>
                  <a:cubicBezTo>
                    <a:pt x="1197696" y="1371211"/>
                    <a:pt x="1496559" y="2059981"/>
                    <a:pt x="1623229" y="2469679"/>
                  </a:cubicBezTo>
                  <a:cubicBezTo>
                    <a:pt x="1245198" y="2398427"/>
                    <a:pt x="843415" y="2327174"/>
                    <a:pt x="465384" y="1964977"/>
                  </a:cubicBezTo>
                  <a:cubicBezTo>
                    <a:pt x="774143" y="2501345"/>
                    <a:pt x="1255093" y="2515201"/>
                    <a:pt x="1587603" y="2594369"/>
                  </a:cubicBezTo>
                  <a:cubicBezTo>
                    <a:pt x="1409473" y="3039693"/>
                    <a:pt x="1563852" y="3455330"/>
                    <a:pt x="1730106" y="3859091"/>
                  </a:cubicBezTo>
                  <a:cubicBezTo>
                    <a:pt x="1595519" y="3465226"/>
                    <a:pt x="1544059" y="2970421"/>
                    <a:pt x="1736043" y="2600307"/>
                  </a:cubicBezTo>
                  <a:cubicBezTo>
                    <a:pt x="2044802" y="3130738"/>
                    <a:pt x="2810761" y="3298972"/>
                    <a:pt x="3339213" y="3354390"/>
                  </a:cubicBezTo>
                  <a:cubicBezTo>
                    <a:pt x="2751385" y="3245533"/>
                    <a:pt x="2092304" y="2952608"/>
                    <a:pt x="1825109" y="2511242"/>
                  </a:cubicBezTo>
                  <a:lnTo>
                    <a:pt x="3612345" y="1383086"/>
                  </a:lnTo>
                  <a:lnTo>
                    <a:pt x="1736044" y="2434053"/>
                  </a:lnTo>
                  <a:cubicBezTo>
                    <a:pt x="1411452" y="1798723"/>
                    <a:pt x="1419368" y="1199019"/>
                    <a:pt x="1658854" y="700255"/>
                  </a:cubicBezTo>
                  <a:close/>
                  <a:moveTo>
                    <a:pt x="2233909" y="0"/>
                  </a:moveTo>
                  <a:cubicBezTo>
                    <a:pt x="2467233" y="1806805"/>
                    <a:pt x="2077102" y="1155417"/>
                    <a:pt x="1882914" y="1893443"/>
                  </a:cubicBezTo>
                  <a:cubicBezTo>
                    <a:pt x="2512642" y="1924327"/>
                    <a:pt x="2322974" y="945807"/>
                    <a:pt x="2887388" y="733246"/>
                  </a:cubicBezTo>
                  <a:cubicBezTo>
                    <a:pt x="2830028" y="877206"/>
                    <a:pt x="2808293" y="1015229"/>
                    <a:pt x="2816247" y="1135439"/>
                  </a:cubicBezTo>
                  <a:cubicBezTo>
                    <a:pt x="3129337" y="625471"/>
                    <a:pt x="3460241" y="928965"/>
                    <a:pt x="4563041" y="810883"/>
                  </a:cubicBezTo>
                  <a:cubicBezTo>
                    <a:pt x="3889322" y="1343144"/>
                    <a:pt x="4278444" y="2112912"/>
                    <a:pt x="3343467" y="2140472"/>
                  </a:cubicBezTo>
                  <a:cubicBezTo>
                    <a:pt x="3501618" y="2209483"/>
                    <a:pt x="3618205" y="2266620"/>
                    <a:pt x="3829795" y="2311880"/>
                  </a:cubicBezTo>
                  <a:cubicBezTo>
                    <a:pt x="3569732" y="2557453"/>
                    <a:pt x="3262169" y="2512080"/>
                    <a:pt x="2622097" y="2389517"/>
                  </a:cubicBezTo>
                  <a:cubicBezTo>
                    <a:pt x="2509767" y="2369650"/>
                    <a:pt x="2397436" y="2415097"/>
                    <a:pt x="2302920" y="2579299"/>
                  </a:cubicBezTo>
                  <a:cubicBezTo>
                    <a:pt x="2487884" y="2842647"/>
                    <a:pt x="3266614" y="2209409"/>
                    <a:pt x="4140346" y="3262466"/>
                  </a:cubicBezTo>
                  <a:cubicBezTo>
                    <a:pt x="3752157" y="3403364"/>
                    <a:pt x="3785543" y="4007399"/>
                    <a:pt x="2975780" y="3631721"/>
                  </a:cubicBezTo>
                  <a:cubicBezTo>
                    <a:pt x="2895976" y="3835245"/>
                    <a:pt x="3071493" y="3943766"/>
                    <a:pt x="3217320" y="4028536"/>
                  </a:cubicBezTo>
                  <a:cubicBezTo>
                    <a:pt x="2958527" y="3996906"/>
                    <a:pt x="2693797" y="4250284"/>
                    <a:pt x="2440942" y="3933646"/>
                  </a:cubicBezTo>
                  <a:cubicBezTo>
                    <a:pt x="2297169" y="3720861"/>
                    <a:pt x="2384964" y="3258694"/>
                    <a:pt x="2009622" y="3295291"/>
                  </a:cubicBezTo>
                  <a:cubicBezTo>
                    <a:pt x="1754582" y="3405624"/>
                    <a:pt x="1937083" y="3548389"/>
                    <a:pt x="2121990" y="3770304"/>
                  </a:cubicBezTo>
                  <a:cubicBezTo>
                    <a:pt x="2200019" y="3867528"/>
                    <a:pt x="2192774" y="4111028"/>
                    <a:pt x="2299671" y="4413028"/>
                  </a:cubicBezTo>
                  <a:lnTo>
                    <a:pt x="1837093" y="4270076"/>
                  </a:lnTo>
                  <a:cubicBezTo>
                    <a:pt x="1555484" y="4205994"/>
                    <a:pt x="982929" y="3963783"/>
                    <a:pt x="974452" y="3490002"/>
                  </a:cubicBezTo>
                  <a:cubicBezTo>
                    <a:pt x="982406" y="3259218"/>
                    <a:pt x="1376307" y="3123434"/>
                    <a:pt x="1336761" y="2803585"/>
                  </a:cubicBezTo>
                  <a:cubicBezTo>
                    <a:pt x="985954" y="3102746"/>
                    <a:pt x="688585" y="3247528"/>
                    <a:pt x="284339" y="3416061"/>
                  </a:cubicBezTo>
                  <a:lnTo>
                    <a:pt x="90189" y="3296411"/>
                  </a:lnTo>
                  <a:cubicBezTo>
                    <a:pt x="514191" y="3104128"/>
                    <a:pt x="837251" y="3048411"/>
                    <a:pt x="1219689" y="2642372"/>
                  </a:cubicBezTo>
                  <a:cubicBezTo>
                    <a:pt x="937892" y="2487993"/>
                    <a:pt x="632345" y="2719562"/>
                    <a:pt x="457427" y="2677998"/>
                  </a:cubicBezTo>
                  <a:cubicBezTo>
                    <a:pt x="266151" y="2640019"/>
                    <a:pt x="-55751" y="2435786"/>
                    <a:pt x="8293" y="1768416"/>
                  </a:cubicBezTo>
                  <a:cubicBezTo>
                    <a:pt x="86864" y="1822004"/>
                    <a:pt x="171373" y="1810278"/>
                    <a:pt x="244007" y="1929180"/>
                  </a:cubicBezTo>
                  <a:cubicBezTo>
                    <a:pt x="144075" y="1584945"/>
                    <a:pt x="192584" y="1353526"/>
                    <a:pt x="336097" y="1009291"/>
                  </a:cubicBezTo>
                  <a:cubicBezTo>
                    <a:pt x="954398" y="1360733"/>
                    <a:pt x="866117" y="1991245"/>
                    <a:pt x="1086595" y="1885488"/>
                  </a:cubicBezTo>
                  <a:cubicBezTo>
                    <a:pt x="1316035" y="1763150"/>
                    <a:pt x="1171404" y="1474556"/>
                    <a:pt x="1008958" y="1328468"/>
                  </a:cubicBezTo>
                  <a:cubicBezTo>
                    <a:pt x="800580" y="1156986"/>
                    <a:pt x="687203" y="860812"/>
                    <a:pt x="1060716" y="439948"/>
                  </a:cubicBezTo>
                  <a:cubicBezTo>
                    <a:pt x="1126292" y="558925"/>
                    <a:pt x="1114678" y="844158"/>
                    <a:pt x="1257443" y="796880"/>
                  </a:cubicBezTo>
                  <a:cubicBezTo>
                    <a:pt x="1422615" y="505524"/>
                    <a:pt x="1338404" y="166665"/>
                    <a:pt x="223390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50" name="Freeform 21">
              <a:extLst>
                <a:ext uri="{FF2B5EF4-FFF2-40B4-BE49-F238E27FC236}">
                  <a16:creationId xmlns="" xmlns:a16="http://schemas.microsoft.com/office/drawing/2014/main" id="{1D48321F-9CF7-4731-9546-AA2D73CA75BE}"/>
                </a:ext>
              </a:extLst>
            </p:cNvPr>
            <p:cNvSpPr/>
            <p:nvPr/>
          </p:nvSpPr>
          <p:spPr>
            <a:xfrm rot="2183616" flipH="1" flipV="1">
              <a:off x="1658248" y="4193308"/>
              <a:ext cx="247977" cy="239825"/>
            </a:xfrm>
            <a:custGeom>
              <a:avLst/>
              <a:gdLst/>
              <a:ahLst/>
              <a:cxnLst/>
              <a:rect l="l" t="t" r="r" b="b"/>
              <a:pathLst>
                <a:path w="4563041" h="4413028">
                  <a:moveTo>
                    <a:pt x="1658854" y="700255"/>
                  </a:moveTo>
                  <a:cubicBezTo>
                    <a:pt x="1197696" y="1371211"/>
                    <a:pt x="1496559" y="2059981"/>
                    <a:pt x="1623229" y="2469679"/>
                  </a:cubicBezTo>
                  <a:cubicBezTo>
                    <a:pt x="1245198" y="2398427"/>
                    <a:pt x="843415" y="2327174"/>
                    <a:pt x="465384" y="1964977"/>
                  </a:cubicBezTo>
                  <a:cubicBezTo>
                    <a:pt x="774143" y="2501345"/>
                    <a:pt x="1255093" y="2515201"/>
                    <a:pt x="1587603" y="2594369"/>
                  </a:cubicBezTo>
                  <a:cubicBezTo>
                    <a:pt x="1409473" y="3039693"/>
                    <a:pt x="1563852" y="3455330"/>
                    <a:pt x="1730106" y="3859091"/>
                  </a:cubicBezTo>
                  <a:cubicBezTo>
                    <a:pt x="1595519" y="3465226"/>
                    <a:pt x="1544059" y="2970421"/>
                    <a:pt x="1736043" y="2600307"/>
                  </a:cubicBezTo>
                  <a:cubicBezTo>
                    <a:pt x="2044802" y="3130738"/>
                    <a:pt x="2810761" y="3298972"/>
                    <a:pt x="3339213" y="3354390"/>
                  </a:cubicBezTo>
                  <a:cubicBezTo>
                    <a:pt x="2751385" y="3245533"/>
                    <a:pt x="2092304" y="2952608"/>
                    <a:pt x="1825109" y="2511242"/>
                  </a:cubicBezTo>
                  <a:lnTo>
                    <a:pt x="3612345" y="1383086"/>
                  </a:lnTo>
                  <a:lnTo>
                    <a:pt x="1736044" y="2434053"/>
                  </a:lnTo>
                  <a:cubicBezTo>
                    <a:pt x="1411452" y="1798723"/>
                    <a:pt x="1419368" y="1199019"/>
                    <a:pt x="1658854" y="700255"/>
                  </a:cubicBezTo>
                  <a:close/>
                  <a:moveTo>
                    <a:pt x="2233909" y="0"/>
                  </a:moveTo>
                  <a:cubicBezTo>
                    <a:pt x="2467233" y="1806805"/>
                    <a:pt x="2077102" y="1155417"/>
                    <a:pt x="1882914" y="1893443"/>
                  </a:cubicBezTo>
                  <a:cubicBezTo>
                    <a:pt x="2512642" y="1924327"/>
                    <a:pt x="2322974" y="945807"/>
                    <a:pt x="2887388" y="733246"/>
                  </a:cubicBezTo>
                  <a:cubicBezTo>
                    <a:pt x="2830028" y="877206"/>
                    <a:pt x="2808293" y="1015229"/>
                    <a:pt x="2816247" y="1135439"/>
                  </a:cubicBezTo>
                  <a:cubicBezTo>
                    <a:pt x="3129337" y="625471"/>
                    <a:pt x="3460241" y="928965"/>
                    <a:pt x="4563041" y="810883"/>
                  </a:cubicBezTo>
                  <a:cubicBezTo>
                    <a:pt x="3889322" y="1343144"/>
                    <a:pt x="4278444" y="2112912"/>
                    <a:pt x="3343467" y="2140472"/>
                  </a:cubicBezTo>
                  <a:cubicBezTo>
                    <a:pt x="3501618" y="2209483"/>
                    <a:pt x="3618205" y="2266620"/>
                    <a:pt x="3829795" y="2311880"/>
                  </a:cubicBezTo>
                  <a:cubicBezTo>
                    <a:pt x="3569732" y="2557453"/>
                    <a:pt x="3262169" y="2512080"/>
                    <a:pt x="2622097" y="2389517"/>
                  </a:cubicBezTo>
                  <a:cubicBezTo>
                    <a:pt x="2509767" y="2369650"/>
                    <a:pt x="2397436" y="2415097"/>
                    <a:pt x="2302920" y="2579299"/>
                  </a:cubicBezTo>
                  <a:cubicBezTo>
                    <a:pt x="2487884" y="2842647"/>
                    <a:pt x="3266614" y="2209409"/>
                    <a:pt x="4140346" y="3262466"/>
                  </a:cubicBezTo>
                  <a:cubicBezTo>
                    <a:pt x="3752157" y="3403364"/>
                    <a:pt x="3785543" y="4007399"/>
                    <a:pt x="2975780" y="3631721"/>
                  </a:cubicBezTo>
                  <a:cubicBezTo>
                    <a:pt x="2895976" y="3835245"/>
                    <a:pt x="3071493" y="3943766"/>
                    <a:pt x="3217320" y="4028536"/>
                  </a:cubicBezTo>
                  <a:cubicBezTo>
                    <a:pt x="2958527" y="3996906"/>
                    <a:pt x="2693797" y="4250284"/>
                    <a:pt x="2440942" y="3933646"/>
                  </a:cubicBezTo>
                  <a:cubicBezTo>
                    <a:pt x="2297169" y="3720861"/>
                    <a:pt x="2384964" y="3258694"/>
                    <a:pt x="2009622" y="3295291"/>
                  </a:cubicBezTo>
                  <a:cubicBezTo>
                    <a:pt x="1754582" y="3405624"/>
                    <a:pt x="1937083" y="3548389"/>
                    <a:pt x="2121990" y="3770304"/>
                  </a:cubicBezTo>
                  <a:cubicBezTo>
                    <a:pt x="2200019" y="3867528"/>
                    <a:pt x="2192774" y="4111028"/>
                    <a:pt x="2299671" y="4413028"/>
                  </a:cubicBezTo>
                  <a:lnTo>
                    <a:pt x="1837093" y="4270076"/>
                  </a:lnTo>
                  <a:cubicBezTo>
                    <a:pt x="1555484" y="4205994"/>
                    <a:pt x="982929" y="3963783"/>
                    <a:pt x="974452" y="3490002"/>
                  </a:cubicBezTo>
                  <a:cubicBezTo>
                    <a:pt x="982406" y="3259218"/>
                    <a:pt x="1376307" y="3123434"/>
                    <a:pt x="1336761" y="2803585"/>
                  </a:cubicBezTo>
                  <a:cubicBezTo>
                    <a:pt x="985954" y="3102746"/>
                    <a:pt x="688585" y="3247528"/>
                    <a:pt x="284339" y="3416061"/>
                  </a:cubicBezTo>
                  <a:lnTo>
                    <a:pt x="90189" y="3296411"/>
                  </a:lnTo>
                  <a:cubicBezTo>
                    <a:pt x="514191" y="3104128"/>
                    <a:pt x="837251" y="3048411"/>
                    <a:pt x="1219689" y="2642372"/>
                  </a:cubicBezTo>
                  <a:cubicBezTo>
                    <a:pt x="937892" y="2487993"/>
                    <a:pt x="632345" y="2719562"/>
                    <a:pt x="457427" y="2677998"/>
                  </a:cubicBezTo>
                  <a:cubicBezTo>
                    <a:pt x="266151" y="2640019"/>
                    <a:pt x="-55751" y="2435786"/>
                    <a:pt x="8293" y="1768416"/>
                  </a:cubicBezTo>
                  <a:cubicBezTo>
                    <a:pt x="86864" y="1822004"/>
                    <a:pt x="171373" y="1810278"/>
                    <a:pt x="244007" y="1929180"/>
                  </a:cubicBezTo>
                  <a:cubicBezTo>
                    <a:pt x="144075" y="1584945"/>
                    <a:pt x="192584" y="1353526"/>
                    <a:pt x="336097" y="1009291"/>
                  </a:cubicBezTo>
                  <a:cubicBezTo>
                    <a:pt x="954398" y="1360733"/>
                    <a:pt x="866117" y="1991245"/>
                    <a:pt x="1086595" y="1885488"/>
                  </a:cubicBezTo>
                  <a:cubicBezTo>
                    <a:pt x="1316035" y="1763150"/>
                    <a:pt x="1171404" y="1474556"/>
                    <a:pt x="1008958" y="1328468"/>
                  </a:cubicBezTo>
                  <a:cubicBezTo>
                    <a:pt x="800580" y="1156986"/>
                    <a:pt x="687203" y="860812"/>
                    <a:pt x="1060716" y="439948"/>
                  </a:cubicBezTo>
                  <a:cubicBezTo>
                    <a:pt x="1126292" y="558925"/>
                    <a:pt x="1114678" y="844158"/>
                    <a:pt x="1257443" y="796880"/>
                  </a:cubicBezTo>
                  <a:cubicBezTo>
                    <a:pt x="1422615" y="505524"/>
                    <a:pt x="1338404" y="166665"/>
                    <a:pt x="223390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51" name="Freeform 18">
              <a:extLst>
                <a:ext uri="{FF2B5EF4-FFF2-40B4-BE49-F238E27FC236}">
                  <a16:creationId xmlns="" xmlns:a16="http://schemas.microsoft.com/office/drawing/2014/main" id="{F386155D-CB2C-4BFA-AD14-C485DF91FD49}"/>
                </a:ext>
              </a:extLst>
            </p:cNvPr>
            <p:cNvSpPr/>
            <p:nvPr/>
          </p:nvSpPr>
          <p:spPr>
            <a:xfrm rot="7551744" flipH="1">
              <a:off x="2052381" y="3759509"/>
              <a:ext cx="332126" cy="321207"/>
            </a:xfrm>
            <a:custGeom>
              <a:avLst/>
              <a:gdLst/>
              <a:ahLst/>
              <a:cxnLst/>
              <a:rect l="l" t="t" r="r" b="b"/>
              <a:pathLst>
                <a:path w="4563041" h="4413028">
                  <a:moveTo>
                    <a:pt x="1658854" y="700255"/>
                  </a:moveTo>
                  <a:cubicBezTo>
                    <a:pt x="1197696" y="1371211"/>
                    <a:pt x="1496559" y="2059981"/>
                    <a:pt x="1623229" y="2469679"/>
                  </a:cubicBezTo>
                  <a:cubicBezTo>
                    <a:pt x="1245198" y="2398427"/>
                    <a:pt x="843415" y="2327174"/>
                    <a:pt x="465384" y="1964977"/>
                  </a:cubicBezTo>
                  <a:cubicBezTo>
                    <a:pt x="774143" y="2501345"/>
                    <a:pt x="1255093" y="2515201"/>
                    <a:pt x="1587603" y="2594369"/>
                  </a:cubicBezTo>
                  <a:cubicBezTo>
                    <a:pt x="1409473" y="3039693"/>
                    <a:pt x="1563852" y="3455330"/>
                    <a:pt x="1730106" y="3859091"/>
                  </a:cubicBezTo>
                  <a:cubicBezTo>
                    <a:pt x="1595519" y="3465226"/>
                    <a:pt x="1544059" y="2970421"/>
                    <a:pt x="1736043" y="2600307"/>
                  </a:cubicBezTo>
                  <a:cubicBezTo>
                    <a:pt x="2044802" y="3130738"/>
                    <a:pt x="2810761" y="3298972"/>
                    <a:pt x="3339213" y="3354390"/>
                  </a:cubicBezTo>
                  <a:cubicBezTo>
                    <a:pt x="2751385" y="3245533"/>
                    <a:pt x="2092304" y="2952608"/>
                    <a:pt x="1825109" y="2511242"/>
                  </a:cubicBezTo>
                  <a:lnTo>
                    <a:pt x="3612345" y="1383086"/>
                  </a:lnTo>
                  <a:lnTo>
                    <a:pt x="1736044" y="2434053"/>
                  </a:lnTo>
                  <a:cubicBezTo>
                    <a:pt x="1411452" y="1798723"/>
                    <a:pt x="1419368" y="1199019"/>
                    <a:pt x="1658854" y="700255"/>
                  </a:cubicBezTo>
                  <a:close/>
                  <a:moveTo>
                    <a:pt x="2233909" y="0"/>
                  </a:moveTo>
                  <a:cubicBezTo>
                    <a:pt x="2467233" y="1806805"/>
                    <a:pt x="2077102" y="1155417"/>
                    <a:pt x="1882914" y="1893443"/>
                  </a:cubicBezTo>
                  <a:cubicBezTo>
                    <a:pt x="2512642" y="1924327"/>
                    <a:pt x="2322974" y="945807"/>
                    <a:pt x="2887388" y="733246"/>
                  </a:cubicBezTo>
                  <a:cubicBezTo>
                    <a:pt x="2830028" y="877206"/>
                    <a:pt x="2808293" y="1015229"/>
                    <a:pt x="2816247" y="1135439"/>
                  </a:cubicBezTo>
                  <a:cubicBezTo>
                    <a:pt x="3129337" y="625471"/>
                    <a:pt x="3460241" y="928965"/>
                    <a:pt x="4563041" y="810883"/>
                  </a:cubicBezTo>
                  <a:cubicBezTo>
                    <a:pt x="3889322" y="1343144"/>
                    <a:pt x="4278444" y="2112912"/>
                    <a:pt x="3343467" y="2140472"/>
                  </a:cubicBezTo>
                  <a:cubicBezTo>
                    <a:pt x="3501618" y="2209483"/>
                    <a:pt x="3618205" y="2266620"/>
                    <a:pt x="3829795" y="2311880"/>
                  </a:cubicBezTo>
                  <a:cubicBezTo>
                    <a:pt x="3569732" y="2557453"/>
                    <a:pt x="3262169" y="2512080"/>
                    <a:pt x="2622097" y="2389517"/>
                  </a:cubicBezTo>
                  <a:cubicBezTo>
                    <a:pt x="2509767" y="2369650"/>
                    <a:pt x="2397436" y="2415097"/>
                    <a:pt x="2302920" y="2579299"/>
                  </a:cubicBezTo>
                  <a:cubicBezTo>
                    <a:pt x="2487884" y="2842647"/>
                    <a:pt x="3266614" y="2209409"/>
                    <a:pt x="4140346" y="3262466"/>
                  </a:cubicBezTo>
                  <a:cubicBezTo>
                    <a:pt x="3752157" y="3403364"/>
                    <a:pt x="3785543" y="4007399"/>
                    <a:pt x="2975780" y="3631721"/>
                  </a:cubicBezTo>
                  <a:cubicBezTo>
                    <a:pt x="2895976" y="3835245"/>
                    <a:pt x="3071493" y="3943766"/>
                    <a:pt x="3217320" y="4028536"/>
                  </a:cubicBezTo>
                  <a:cubicBezTo>
                    <a:pt x="2958527" y="3996906"/>
                    <a:pt x="2693797" y="4250284"/>
                    <a:pt x="2440942" y="3933646"/>
                  </a:cubicBezTo>
                  <a:cubicBezTo>
                    <a:pt x="2297169" y="3720861"/>
                    <a:pt x="2384964" y="3258694"/>
                    <a:pt x="2009622" y="3295291"/>
                  </a:cubicBezTo>
                  <a:cubicBezTo>
                    <a:pt x="1754582" y="3405624"/>
                    <a:pt x="1937083" y="3548389"/>
                    <a:pt x="2121990" y="3770304"/>
                  </a:cubicBezTo>
                  <a:cubicBezTo>
                    <a:pt x="2200019" y="3867528"/>
                    <a:pt x="2192774" y="4111028"/>
                    <a:pt x="2299671" y="4413028"/>
                  </a:cubicBezTo>
                  <a:lnTo>
                    <a:pt x="1837093" y="4270076"/>
                  </a:lnTo>
                  <a:cubicBezTo>
                    <a:pt x="1555484" y="4205994"/>
                    <a:pt x="982929" y="3963783"/>
                    <a:pt x="974452" y="3490002"/>
                  </a:cubicBezTo>
                  <a:cubicBezTo>
                    <a:pt x="982406" y="3259218"/>
                    <a:pt x="1376307" y="3123434"/>
                    <a:pt x="1336761" y="2803585"/>
                  </a:cubicBezTo>
                  <a:cubicBezTo>
                    <a:pt x="985954" y="3102746"/>
                    <a:pt x="688585" y="3247528"/>
                    <a:pt x="284339" y="3416061"/>
                  </a:cubicBezTo>
                  <a:lnTo>
                    <a:pt x="90189" y="3296411"/>
                  </a:lnTo>
                  <a:cubicBezTo>
                    <a:pt x="514191" y="3104128"/>
                    <a:pt x="837251" y="3048411"/>
                    <a:pt x="1219689" y="2642372"/>
                  </a:cubicBezTo>
                  <a:cubicBezTo>
                    <a:pt x="937892" y="2487993"/>
                    <a:pt x="632345" y="2719562"/>
                    <a:pt x="457427" y="2677998"/>
                  </a:cubicBezTo>
                  <a:cubicBezTo>
                    <a:pt x="266151" y="2640019"/>
                    <a:pt x="-55751" y="2435786"/>
                    <a:pt x="8293" y="1768416"/>
                  </a:cubicBezTo>
                  <a:cubicBezTo>
                    <a:pt x="86864" y="1822004"/>
                    <a:pt x="171373" y="1810278"/>
                    <a:pt x="244007" y="1929180"/>
                  </a:cubicBezTo>
                  <a:cubicBezTo>
                    <a:pt x="144075" y="1584945"/>
                    <a:pt x="192584" y="1353526"/>
                    <a:pt x="336097" y="1009291"/>
                  </a:cubicBezTo>
                  <a:cubicBezTo>
                    <a:pt x="954398" y="1360733"/>
                    <a:pt x="866117" y="1991245"/>
                    <a:pt x="1086595" y="1885488"/>
                  </a:cubicBezTo>
                  <a:cubicBezTo>
                    <a:pt x="1316035" y="1763150"/>
                    <a:pt x="1171404" y="1474556"/>
                    <a:pt x="1008958" y="1328468"/>
                  </a:cubicBezTo>
                  <a:cubicBezTo>
                    <a:pt x="800580" y="1156986"/>
                    <a:pt x="687203" y="860812"/>
                    <a:pt x="1060716" y="439948"/>
                  </a:cubicBezTo>
                  <a:cubicBezTo>
                    <a:pt x="1126292" y="558925"/>
                    <a:pt x="1114678" y="844158"/>
                    <a:pt x="1257443" y="796880"/>
                  </a:cubicBezTo>
                  <a:cubicBezTo>
                    <a:pt x="1422615" y="505524"/>
                    <a:pt x="1338404" y="166665"/>
                    <a:pt x="223390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169300505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Oval 4">
            <a:extLst>
              <a:ext uri="{FF2B5EF4-FFF2-40B4-BE49-F238E27FC236}">
                <a16:creationId xmlns="" xmlns:a16="http://schemas.microsoft.com/office/drawing/2014/main" id="{8EF67D27-8F07-4C07-B077-27F9E522A58E}"/>
              </a:ext>
            </a:extLst>
          </p:cNvPr>
          <p:cNvSpPr/>
          <p:nvPr/>
        </p:nvSpPr>
        <p:spPr>
          <a:xfrm>
            <a:off x="688320" y="1960106"/>
            <a:ext cx="830997" cy="830997"/>
          </a:xfrm>
          <a:prstGeom prst="diamond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Oval 5">
            <a:extLst>
              <a:ext uri="{FF2B5EF4-FFF2-40B4-BE49-F238E27FC236}">
                <a16:creationId xmlns="" xmlns:a16="http://schemas.microsoft.com/office/drawing/2014/main" id="{35007299-39F8-45A1-8012-4E74FCC47C60}"/>
              </a:ext>
            </a:extLst>
          </p:cNvPr>
          <p:cNvSpPr/>
          <p:nvPr/>
        </p:nvSpPr>
        <p:spPr>
          <a:xfrm>
            <a:off x="688320" y="3518205"/>
            <a:ext cx="830997" cy="830997"/>
          </a:xfrm>
          <a:prstGeom prst="diamond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Oval 6">
            <a:extLst>
              <a:ext uri="{FF2B5EF4-FFF2-40B4-BE49-F238E27FC236}">
                <a16:creationId xmlns="" xmlns:a16="http://schemas.microsoft.com/office/drawing/2014/main" id="{A7AEAABF-2650-435F-AB36-31FB5656CDF0}"/>
              </a:ext>
            </a:extLst>
          </p:cNvPr>
          <p:cNvSpPr/>
          <p:nvPr/>
        </p:nvSpPr>
        <p:spPr>
          <a:xfrm>
            <a:off x="688320" y="5076303"/>
            <a:ext cx="830997" cy="830997"/>
          </a:xfrm>
          <a:prstGeom prst="diamond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8" name="Group 7">
            <a:extLst>
              <a:ext uri="{FF2B5EF4-FFF2-40B4-BE49-F238E27FC236}">
                <a16:creationId xmlns="" xmlns:a16="http://schemas.microsoft.com/office/drawing/2014/main" id="{A6609741-5C22-4706-8483-C69B9D0B1092}"/>
              </a:ext>
            </a:extLst>
          </p:cNvPr>
          <p:cNvGrpSpPr/>
          <p:nvPr/>
        </p:nvGrpSpPr>
        <p:grpSpPr>
          <a:xfrm>
            <a:off x="1747689" y="1839491"/>
            <a:ext cx="2412000" cy="1080592"/>
            <a:chOff x="6210998" y="1433695"/>
            <a:chExt cx="1457346" cy="1080592"/>
          </a:xfrm>
        </p:grpSpPr>
        <p:sp>
          <p:nvSpPr>
            <p:cNvPr id="39" name="TextBox 38">
              <a:extLst>
                <a:ext uri="{FF2B5EF4-FFF2-40B4-BE49-F238E27FC236}">
                  <a16:creationId xmlns="" xmlns:a16="http://schemas.microsoft.com/office/drawing/2014/main" id="{030CB621-E158-4FA8-BC1E-1446FE35D26C}"/>
                </a:ext>
              </a:extLst>
            </p:cNvPr>
            <p:cNvSpPr txBox="1"/>
            <p:nvPr/>
          </p:nvSpPr>
          <p:spPr>
            <a:xfrm>
              <a:off x="6210998" y="1433695"/>
              <a:ext cx="145734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="" xmlns:a16="http://schemas.microsoft.com/office/drawing/2014/main" id="{09E01205-4AB4-4A83-AFD6-ED7EC10B9F90}"/>
                </a:ext>
              </a:extLst>
            </p:cNvPr>
            <p:cNvSpPr txBox="1"/>
            <p:nvPr/>
          </p:nvSpPr>
          <p:spPr>
            <a:xfrm>
              <a:off x="6210998" y="1683290"/>
              <a:ext cx="145734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1" name="Group 10">
            <a:extLst>
              <a:ext uri="{FF2B5EF4-FFF2-40B4-BE49-F238E27FC236}">
                <a16:creationId xmlns="" xmlns:a16="http://schemas.microsoft.com/office/drawing/2014/main" id="{EA8E6145-0E28-49E3-A924-AC5255C0157A}"/>
              </a:ext>
            </a:extLst>
          </p:cNvPr>
          <p:cNvGrpSpPr/>
          <p:nvPr/>
        </p:nvGrpSpPr>
        <p:grpSpPr>
          <a:xfrm>
            <a:off x="1747689" y="3397590"/>
            <a:ext cx="2412000" cy="1080592"/>
            <a:chOff x="6210998" y="1433695"/>
            <a:chExt cx="1457346" cy="1080592"/>
          </a:xfrm>
        </p:grpSpPr>
        <p:sp>
          <p:nvSpPr>
            <p:cNvPr id="42" name="TextBox 41">
              <a:extLst>
                <a:ext uri="{FF2B5EF4-FFF2-40B4-BE49-F238E27FC236}">
                  <a16:creationId xmlns="" xmlns:a16="http://schemas.microsoft.com/office/drawing/2014/main" id="{8A2893DB-8F58-4FC8-9107-F7AE7AFA6BE4}"/>
                </a:ext>
              </a:extLst>
            </p:cNvPr>
            <p:cNvSpPr txBox="1"/>
            <p:nvPr/>
          </p:nvSpPr>
          <p:spPr>
            <a:xfrm>
              <a:off x="6210998" y="1433695"/>
              <a:ext cx="145734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4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="" xmlns:a16="http://schemas.microsoft.com/office/drawing/2014/main" id="{BF2A1B34-722C-41BF-A230-E1C0B3B6110A}"/>
                </a:ext>
              </a:extLst>
            </p:cNvPr>
            <p:cNvSpPr txBox="1"/>
            <p:nvPr/>
          </p:nvSpPr>
          <p:spPr>
            <a:xfrm>
              <a:off x="6210998" y="1683290"/>
              <a:ext cx="145734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44" name="Group 13">
            <a:extLst>
              <a:ext uri="{FF2B5EF4-FFF2-40B4-BE49-F238E27FC236}">
                <a16:creationId xmlns="" xmlns:a16="http://schemas.microsoft.com/office/drawing/2014/main" id="{A51B26B2-69CC-4FAD-8434-CB608A076A04}"/>
              </a:ext>
            </a:extLst>
          </p:cNvPr>
          <p:cNvGrpSpPr/>
          <p:nvPr/>
        </p:nvGrpSpPr>
        <p:grpSpPr>
          <a:xfrm>
            <a:off x="1742778" y="4955688"/>
            <a:ext cx="2412000" cy="1080592"/>
            <a:chOff x="6210998" y="1433695"/>
            <a:chExt cx="1457346" cy="1080592"/>
          </a:xfrm>
        </p:grpSpPr>
        <p:sp>
          <p:nvSpPr>
            <p:cNvPr id="45" name="TextBox 44">
              <a:extLst>
                <a:ext uri="{FF2B5EF4-FFF2-40B4-BE49-F238E27FC236}">
                  <a16:creationId xmlns="" xmlns:a16="http://schemas.microsoft.com/office/drawing/2014/main" id="{990BE757-FAFD-45BD-867A-BCC0E9CBE05E}"/>
                </a:ext>
              </a:extLst>
            </p:cNvPr>
            <p:cNvSpPr txBox="1"/>
            <p:nvPr/>
          </p:nvSpPr>
          <p:spPr>
            <a:xfrm>
              <a:off x="6210998" y="1433695"/>
              <a:ext cx="145734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3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="" xmlns:a16="http://schemas.microsoft.com/office/drawing/2014/main" id="{EAFEECB8-05A6-40C9-8C80-9135C6F75DC7}"/>
                </a:ext>
              </a:extLst>
            </p:cNvPr>
            <p:cNvSpPr txBox="1"/>
            <p:nvPr/>
          </p:nvSpPr>
          <p:spPr>
            <a:xfrm>
              <a:off x="6210998" y="1683290"/>
              <a:ext cx="145734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47" name="Oval 16">
            <a:extLst>
              <a:ext uri="{FF2B5EF4-FFF2-40B4-BE49-F238E27FC236}">
                <a16:creationId xmlns="" xmlns:a16="http://schemas.microsoft.com/office/drawing/2014/main" id="{E76F9D4B-4F85-4D24-B155-806F22087D6F}"/>
              </a:ext>
            </a:extLst>
          </p:cNvPr>
          <p:cNvSpPr/>
          <p:nvPr/>
        </p:nvSpPr>
        <p:spPr>
          <a:xfrm>
            <a:off x="10687585" y="1960106"/>
            <a:ext cx="830997" cy="830997"/>
          </a:xfrm>
          <a:prstGeom prst="diamond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8" name="Oval 17">
            <a:extLst>
              <a:ext uri="{FF2B5EF4-FFF2-40B4-BE49-F238E27FC236}">
                <a16:creationId xmlns="" xmlns:a16="http://schemas.microsoft.com/office/drawing/2014/main" id="{3E6966FD-57BB-4901-ADE9-019F95733CAA}"/>
              </a:ext>
            </a:extLst>
          </p:cNvPr>
          <p:cNvSpPr/>
          <p:nvPr/>
        </p:nvSpPr>
        <p:spPr>
          <a:xfrm>
            <a:off x="10687585" y="3518205"/>
            <a:ext cx="830997" cy="830997"/>
          </a:xfrm>
          <a:prstGeom prst="diamond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9" name="Oval 18">
            <a:extLst>
              <a:ext uri="{FF2B5EF4-FFF2-40B4-BE49-F238E27FC236}">
                <a16:creationId xmlns="" xmlns:a16="http://schemas.microsoft.com/office/drawing/2014/main" id="{CD47E985-766B-4ED9-B7B2-DCFE7E1E90FA}"/>
              </a:ext>
            </a:extLst>
          </p:cNvPr>
          <p:cNvSpPr/>
          <p:nvPr/>
        </p:nvSpPr>
        <p:spPr>
          <a:xfrm>
            <a:off x="10687585" y="5076303"/>
            <a:ext cx="830997" cy="830997"/>
          </a:xfrm>
          <a:prstGeom prst="diamond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50" name="Group 19">
            <a:extLst>
              <a:ext uri="{FF2B5EF4-FFF2-40B4-BE49-F238E27FC236}">
                <a16:creationId xmlns="" xmlns:a16="http://schemas.microsoft.com/office/drawing/2014/main" id="{4D8BE3EC-3513-4580-B15D-3166FCB551F9}"/>
              </a:ext>
            </a:extLst>
          </p:cNvPr>
          <p:cNvGrpSpPr/>
          <p:nvPr/>
        </p:nvGrpSpPr>
        <p:grpSpPr>
          <a:xfrm>
            <a:off x="7857728" y="1839491"/>
            <a:ext cx="2412000" cy="1080592"/>
            <a:chOff x="6210998" y="1433695"/>
            <a:chExt cx="1457346" cy="1080592"/>
          </a:xfrm>
        </p:grpSpPr>
        <p:sp>
          <p:nvSpPr>
            <p:cNvPr id="51" name="TextBox 50">
              <a:extLst>
                <a:ext uri="{FF2B5EF4-FFF2-40B4-BE49-F238E27FC236}">
                  <a16:creationId xmlns="" xmlns:a16="http://schemas.microsoft.com/office/drawing/2014/main" id="{7FBF9EB6-2DD9-4489-8CD5-E3F0754438C8}"/>
                </a:ext>
              </a:extLst>
            </p:cNvPr>
            <p:cNvSpPr txBox="1"/>
            <p:nvPr/>
          </p:nvSpPr>
          <p:spPr>
            <a:xfrm>
              <a:off x="6210998" y="1433695"/>
              <a:ext cx="145734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="" xmlns:a16="http://schemas.microsoft.com/office/drawing/2014/main" id="{0B240F68-D69F-4C75-A828-4D2B94870995}"/>
                </a:ext>
              </a:extLst>
            </p:cNvPr>
            <p:cNvSpPr txBox="1"/>
            <p:nvPr/>
          </p:nvSpPr>
          <p:spPr>
            <a:xfrm>
              <a:off x="6210998" y="1683290"/>
              <a:ext cx="145734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53" name="Group 22">
            <a:extLst>
              <a:ext uri="{FF2B5EF4-FFF2-40B4-BE49-F238E27FC236}">
                <a16:creationId xmlns="" xmlns:a16="http://schemas.microsoft.com/office/drawing/2014/main" id="{49B218E9-6052-4098-9254-9BF969AA0EAD}"/>
              </a:ext>
            </a:extLst>
          </p:cNvPr>
          <p:cNvGrpSpPr/>
          <p:nvPr/>
        </p:nvGrpSpPr>
        <p:grpSpPr>
          <a:xfrm>
            <a:off x="7857728" y="3397590"/>
            <a:ext cx="2412000" cy="1080592"/>
            <a:chOff x="6210998" y="1433695"/>
            <a:chExt cx="1457346" cy="1080592"/>
          </a:xfrm>
        </p:grpSpPr>
        <p:sp>
          <p:nvSpPr>
            <p:cNvPr id="54" name="TextBox 53">
              <a:extLst>
                <a:ext uri="{FF2B5EF4-FFF2-40B4-BE49-F238E27FC236}">
                  <a16:creationId xmlns="" xmlns:a16="http://schemas.microsoft.com/office/drawing/2014/main" id="{FBA45E10-FA63-42C6-8C62-3926379F6E16}"/>
                </a:ext>
              </a:extLst>
            </p:cNvPr>
            <p:cNvSpPr txBox="1"/>
            <p:nvPr/>
          </p:nvSpPr>
          <p:spPr>
            <a:xfrm>
              <a:off x="6210998" y="1433695"/>
              <a:ext cx="145734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4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="" xmlns:a16="http://schemas.microsoft.com/office/drawing/2014/main" id="{7BD6A773-317F-4EDA-8AA3-660A9D4440AF}"/>
                </a:ext>
              </a:extLst>
            </p:cNvPr>
            <p:cNvSpPr txBox="1"/>
            <p:nvPr/>
          </p:nvSpPr>
          <p:spPr>
            <a:xfrm>
              <a:off x="6210998" y="1683290"/>
              <a:ext cx="145734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56" name="Group 25">
            <a:extLst>
              <a:ext uri="{FF2B5EF4-FFF2-40B4-BE49-F238E27FC236}">
                <a16:creationId xmlns="" xmlns:a16="http://schemas.microsoft.com/office/drawing/2014/main" id="{DDB38C2D-6182-431C-A62B-E4DB99E1AC9C}"/>
              </a:ext>
            </a:extLst>
          </p:cNvPr>
          <p:cNvGrpSpPr/>
          <p:nvPr/>
        </p:nvGrpSpPr>
        <p:grpSpPr>
          <a:xfrm>
            <a:off x="7852817" y="4955688"/>
            <a:ext cx="2412000" cy="1080592"/>
            <a:chOff x="6210998" y="1433695"/>
            <a:chExt cx="1457346" cy="1080592"/>
          </a:xfrm>
        </p:grpSpPr>
        <p:sp>
          <p:nvSpPr>
            <p:cNvPr id="57" name="TextBox 56">
              <a:extLst>
                <a:ext uri="{FF2B5EF4-FFF2-40B4-BE49-F238E27FC236}">
                  <a16:creationId xmlns="" xmlns:a16="http://schemas.microsoft.com/office/drawing/2014/main" id="{BE259190-80BA-408A-8973-0019D75F4669}"/>
                </a:ext>
              </a:extLst>
            </p:cNvPr>
            <p:cNvSpPr txBox="1"/>
            <p:nvPr/>
          </p:nvSpPr>
          <p:spPr>
            <a:xfrm>
              <a:off x="6210998" y="1433695"/>
              <a:ext cx="145734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3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="" xmlns:a16="http://schemas.microsoft.com/office/drawing/2014/main" id="{CD32289E-A02B-44A1-9840-FAF04C39465F}"/>
                </a:ext>
              </a:extLst>
            </p:cNvPr>
            <p:cNvSpPr txBox="1"/>
            <p:nvPr/>
          </p:nvSpPr>
          <p:spPr>
            <a:xfrm>
              <a:off x="6210998" y="1683290"/>
              <a:ext cx="145734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4" name="텍스트 개체 틀 3">
            <a:extLst>
              <a:ext uri="{FF2B5EF4-FFF2-40B4-BE49-F238E27FC236}">
                <a16:creationId xmlns="" xmlns:a16="http://schemas.microsoft.com/office/drawing/2014/main" id="{9BDAEF24-E851-4974-B828-0D3933AE225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Images &amp; Contents</a:t>
            </a:r>
            <a:endParaRPr lang="ko-KR" altLang="en-US" dirty="0"/>
          </a:p>
        </p:txBody>
      </p:sp>
      <p:sp>
        <p:nvSpPr>
          <p:cNvPr id="66" name="Rectangle 16">
            <a:extLst>
              <a:ext uri="{FF2B5EF4-FFF2-40B4-BE49-F238E27FC236}">
                <a16:creationId xmlns="" xmlns:a16="http://schemas.microsoft.com/office/drawing/2014/main" id="{784C4080-A920-4674-9421-FBB28B28B7B2}"/>
              </a:ext>
            </a:extLst>
          </p:cNvPr>
          <p:cNvSpPr/>
          <p:nvPr/>
        </p:nvSpPr>
        <p:spPr>
          <a:xfrm>
            <a:off x="10919981" y="2248919"/>
            <a:ext cx="389014" cy="255665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7" name="Oval 21">
            <a:extLst>
              <a:ext uri="{FF2B5EF4-FFF2-40B4-BE49-F238E27FC236}">
                <a16:creationId xmlns="" xmlns:a16="http://schemas.microsoft.com/office/drawing/2014/main" id="{294AFAE5-76D3-4119-A4F0-9A743F50CB06}"/>
              </a:ext>
            </a:extLst>
          </p:cNvPr>
          <p:cNvSpPr>
            <a:spLocks noChangeAspect="1"/>
          </p:cNvSpPr>
          <p:nvPr/>
        </p:nvSpPr>
        <p:spPr>
          <a:xfrm>
            <a:off x="951952" y="3771781"/>
            <a:ext cx="334893" cy="337690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8" name="Rounded Rectangle 27">
            <a:extLst>
              <a:ext uri="{FF2B5EF4-FFF2-40B4-BE49-F238E27FC236}">
                <a16:creationId xmlns="" xmlns:a16="http://schemas.microsoft.com/office/drawing/2014/main" id="{1B38DBDC-6863-40B4-9392-224B52A07A26}"/>
              </a:ext>
            </a:extLst>
          </p:cNvPr>
          <p:cNvSpPr/>
          <p:nvPr/>
        </p:nvSpPr>
        <p:spPr>
          <a:xfrm>
            <a:off x="936218" y="5351452"/>
            <a:ext cx="350627" cy="269329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69" name="Rounded Rectangle 7">
            <a:extLst>
              <a:ext uri="{FF2B5EF4-FFF2-40B4-BE49-F238E27FC236}">
                <a16:creationId xmlns="" xmlns:a16="http://schemas.microsoft.com/office/drawing/2014/main" id="{88ED082E-8C78-49CA-8D19-9722BDD4CC84}"/>
              </a:ext>
            </a:extLst>
          </p:cNvPr>
          <p:cNvSpPr/>
          <p:nvPr/>
        </p:nvSpPr>
        <p:spPr>
          <a:xfrm>
            <a:off x="951952" y="2183045"/>
            <a:ext cx="356478" cy="307637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0" name="Rectangle 16">
            <a:extLst>
              <a:ext uri="{FF2B5EF4-FFF2-40B4-BE49-F238E27FC236}">
                <a16:creationId xmlns="" xmlns:a16="http://schemas.microsoft.com/office/drawing/2014/main" id="{6489E5D5-5AB0-4EC5-B7FB-8A3C526E237F}"/>
              </a:ext>
            </a:extLst>
          </p:cNvPr>
          <p:cNvSpPr/>
          <p:nvPr/>
        </p:nvSpPr>
        <p:spPr>
          <a:xfrm rot="2700000">
            <a:off x="10982053" y="3713398"/>
            <a:ext cx="250429" cy="44897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Rectangle 9">
            <a:extLst>
              <a:ext uri="{FF2B5EF4-FFF2-40B4-BE49-F238E27FC236}">
                <a16:creationId xmlns="" xmlns:a16="http://schemas.microsoft.com/office/drawing/2014/main" id="{872267A9-0D40-4B7F-9125-AEC964020B99}"/>
              </a:ext>
            </a:extLst>
          </p:cNvPr>
          <p:cNvSpPr/>
          <p:nvPr/>
        </p:nvSpPr>
        <p:spPr>
          <a:xfrm>
            <a:off x="10938269" y="5327380"/>
            <a:ext cx="339147" cy="317472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Picture Placeholder 1"/>
          <p:cNvSpPr>
            <a:spLocks noGrp="1"/>
          </p:cNvSpPr>
          <p:nvPr>
            <p:ph type="pic" idx="11"/>
          </p:nvPr>
        </p:nvSpPr>
        <p:spPr/>
      </p:sp>
    </p:spTree>
    <p:extLst>
      <p:ext uri="{BB962C8B-B14F-4D97-AF65-F5344CB8AC3E}">
        <p14:creationId xmlns:p14="http://schemas.microsoft.com/office/powerpoint/2010/main" val="1140923130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Rounded Rectangle 6">
            <a:extLst>
              <a:ext uri="{FF2B5EF4-FFF2-40B4-BE49-F238E27FC236}">
                <a16:creationId xmlns="" xmlns:a16="http://schemas.microsoft.com/office/drawing/2014/main" id="{C577364A-8326-4BC5-9DF5-A1413288C3A0}"/>
              </a:ext>
            </a:extLst>
          </p:cNvPr>
          <p:cNvSpPr/>
          <p:nvPr/>
        </p:nvSpPr>
        <p:spPr>
          <a:xfrm rot="18900000">
            <a:off x="1423944" y="3346365"/>
            <a:ext cx="1286714" cy="1286708"/>
          </a:xfrm>
          <a:custGeom>
            <a:avLst/>
            <a:gdLst/>
            <a:ahLst/>
            <a:cxnLst/>
            <a:rect l="l" t="t" r="r" b="b"/>
            <a:pathLst>
              <a:path w="1544024" h="1544022">
                <a:moveTo>
                  <a:pt x="1508872" y="35152"/>
                </a:moveTo>
                <a:cubicBezTo>
                  <a:pt x="1530591" y="56870"/>
                  <a:pt x="1544024" y="86874"/>
                  <a:pt x="1544024" y="120016"/>
                </a:cubicBezTo>
                <a:lnTo>
                  <a:pt x="1544024" y="1404196"/>
                </a:lnTo>
                <a:cubicBezTo>
                  <a:pt x="1544024" y="1442467"/>
                  <a:pt x="1526111" y="1476554"/>
                  <a:pt x="1497037" y="1497040"/>
                </a:cubicBezTo>
                <a:cubicBezTo>
                  <a:pt x="1476551" y="1526111"/>
                  <a:pt x="1442465" y="1544022"/>
                  <a:pt x="1404196" y="1544022"/>
                </a:cubicBezTo>
                <a:lnTo>
                  <a:pt x="120016" y="1544022"/>
                </a:lnTo>
                <a:cubicBezTo>
                  <a:pt x="53733" y="1544022"/>
                  <a:pt x="0" y="1490289"/>
                  <a:pt x="0" y="1424006"/>
                </a:cubicBezTo>
                <a:lnTo>
                  <a:pt x="1" y="943958"/>
                </a:lnTo>
                <a:cubicBezTo>
                  <a:pt x="0" y="877675"/>
                  <a:pt x="53733" y="823942"/>
                  <a:pt x="120016" y="823942"/>
                </a:cubicBezTo>
                <a:lnTo>
                  <a:pt x="823944" y="823942"/>
                </a:lnTo>
                <a:lnTo>
                  <a:pt x="823944" y="120016"/>
                </a:lnTo>
                <a:cubicBezTo>
                  <a:pt x="823944" y="53733"/>
                  <a:pt x="877677" y="0"/>
                  <a:pt x="943960" y="0"/>
                </a:cubicBezTo>
                <a:lnTo>
                  <a:pt x="1424008" y="0"/>
                </a:lnTo>
                <a:cubicBezTo>
                  <a:pt x="1457150" y="0"/>
                  <a:pt x="1487154" y="13433"/>
                  <a:pt x="1508872" y="35152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" name="Rounded Rectangle 6">
            <a:extLst>
              <a:ext uri="{FF2B5EF4-FFF2-40B4-BE49-F238E27FC236}">
                <a16:creationId xmlns="" xmlns:a16="http://schemas.microsoft.com/office/drawing/2014/main" id="{15E39E2E-788D-4624-836E-2F64F021C339}"/>
              </a:ext>
            </a:extLst>
          </p:cNvPr>
          <p:cNvSpPr/>
          <p:nvPr/>
        </p:nvSpPr>
        <p:spPr>
          <a:xfrm rot="18900000">
            <a:off x="2971670" y="3346365"/>
            <a:ext cx="1286714" cy="1286708"/>
          </a:xfrm>
          <a:custGeom>
            <a:avLst/>
            <a:gdLst/>
            <a:ahLst/>
            <a:cxnLst/>
            <a:rect l="l" t="t" r="r" b="b"/>
            <a:pathLst>
              <a:path w="1544024" h="1544022">
                <a:moveTo>
                  <a:pt x="1508872" y="35152"/>
                </a:moveTo>
                <a:cubicBezTo>
                  <a:pt x="1530591" y="56870"/>
                  <a:pt x="1544024" y="86874"/>
                  <a:pt x="1544024" y="120016"/>
                </a:cubicBezTo>
                <a:lnTo>
                  <a:pt x="1544024" y="1404196"/>
                </a:lnTo>
                <a:cubicBezTo>
                  <a:pt x="1544024" y="1442467"/>
                  <a:pt x="1526111" y="1476554"/>
                  <a:pt x="1497037" y="1497040"/>
                </a:cubicBezTo>
                <a:cubicBezTo>
                  <a:pt x="1476551" y="1526111"/>
                  <a:pt x="1442465" y="1544022"/>
                  <a:pt x="1404196" y="1544022"/>
                </a:cubicBezTo>
                <a:lnTo>
                  <a:pt x="120016" y="1544022"/>
                </a:lnTo>
                <a:cubicBezTo>
                  <a:pt x="53733" y="1544022"/>
                  <a:pt x="0" y="1490289"/>
                  <a:pt x="0" y="1424006"/>
                </a:cubicBezTo>
                <a:lnTo>
                  <a:pt x="1" y="943958"/>
                </a:lnTo>
                <a:cubicBezTo>
                  <a:pt x="0" y="877675"/>
                  <a:pt x="53733" y="823942"/>
                  <a:pt x="120016" y="823942"/>
                </a:cubicBezTo>
                <a:lnTo>
                  <a:pt x="823944" y="823942"/>
                </a:lnTo>
                <a:lnTo>
                  <a:pt x="823944" y="120016"/>
                </a:lnTo>
                <a:cubicBezTo>
                  <a:pt x="823944" y="53733"/>
                  <a:pt x="877677" y="0"/>
                  <a:pt x="943960" y="0"/>
                </a:cubicBezTo>
                <a:lnTo>
                  <a:pt x="1424008" y="0"/>
                </a:lnTo>
                <a:cubicBezTo>
                  <a:pt x="1457150" y="0"/>
                  <a:pt x="1487154" y="13433"/>
                  <a:pt x="1508872" y="35152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" name="Rounded Rectangle 6">
            <a:extLst>
              <a:ext uri="{FF2B5EF4-FFF2-40B4-BE49-F238E27FC236}">
                <a16:creationId xmlns="" xmlns:a16="http://schemas.microsoft.com/office/drawing/2014/main" id="{EC28769C-501E-4B13-931A-78D3E10F0358}"/>
              </a:ext>
            </a:extLst>
          </p:cNvPr>
          <p:cNvSpPr/>
          <p:nvPr/>
        </p:nvSpPr>
        <p:spPr>
          <a:xfrm rot="18900000">
            <a:off x="4519396" y="3346365"/>
            <a:ext cx="1286714" cy="1286708"/>
          </a:xfrm>
          <a:custGeom>
            <a:avLst/>
            <a:gdLst/>
            <a:ahLst/>
            <a:cxnLst/>
            <a:rect l="l" t="t" r="r" b="b"/>
            <a:pathLst>
              <a:path w="1544024" h="1544022">
                <a:moveTo>
                  <a:pt x="1508872" y="35152"/>
                </a:moveTo>
                <a:cubicBezTo>
                  <a:pt x="1530591" y="56870"/>
                  <a:pt x="1544024" y="86874"/>
                  <a:pt x="1544024" y="120016"/>
                </a:cubicBezTo>
                <a:lnTo>
                  <a:pt x="1544024" y="1404196"/>
                </a:lnTo>
                <a:cubicBezTo>
                  <a:pt x="1544024" y="1442467"/>
                  <a:pt x="1526111" y="1476554"/>
                  <a:pt x="1497037" y="1497040"/>
                </a:cubicBezTo>
                <a:cubicBezTo>
                  <a:pt x="1476551" y="1526111"/>
                  <a:pt x="1442465" y="1544022"/>
                  <a:pt x="1404196" y="1544022"/>
                </a:cubicBezTo>
                <a:lnTo>
                  <a:pt x="120016" y="1544022"/>
                </a:lnTo>
                <a:cubicBezTo>
                  <a:pt x="53733" y="1544022"/>
                  <a:pt x="0" y="1490289"/>
                  <a:pt x="0" y="1424006"/>
                </a:cubicBezTo>
                <a:lnTo>
                  <a:pt x="1" y="943958"/>
                </a:lnTo>
                <a:cubicBezTo>
                  <a:pt x="0" y="877675"/>
                  <a:pt x="53733" y="823942"/>
                  <a:pt x="120016" y="823942"/>
                </a:cubicBezTo>
                <a:lnTo>
                  <a:pt x="823944" y="823942"/>
                </a:lnTo>
                <a:lnTo>
                  <a:pt x="823944" y="120016"/>
                </a:lnTo>
                <a:cubicBezTo>
                  <a:pt x="823944" y="53733"/>
                  <a:pt x="877677" y="0"/>
                  <a:pt x="943960" y="0"/>
                </a:cubicBezTo>
                <a:lnTo>
                  <a:pt x="1424008" y="0"/>
                </a:lnTo>
                <a:cubicBezTo>
                  <a:pt x="1457150" y="0"/>
                  <a:pt x="1487154" y="13433"/>
                  <a:pt x="1508872" y="35152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Rounded Rectangle 6">
            <a:extLst>
              <a:ext uri="{FF2B5EF4-FFF2-40B4-BE49-F238E27FC236}">
                <a16:creationId xmlns="" xmlns:a16="http://schemas.microsoft.com/office/drawing/2014/main" id="{01783E76-2BA3-4A8C-8006-ED3B5B78B3F4}"/>
              </a:ext>
            </a:extLst>
          </p:cNvPr>
          <p:cNvSpPr/>
          <p:nvPr/>
        </p:nvSpPr>
        <p:spPr>
          <a:xfrm rot="18900000">
            <a:off x="6067122" y="3346365"/>
            <a:ext cx="1286714" cy="1286708"/>
          </a:xfrm>
          <a:custGeom>
            <a:avLst/>
            <a:gdLst/>
            <a:ahLst/>
            <a:cxnLst/>
            <a:rect l="l" t="t" r="r" b="b"/>
            <a:pathLst>
              <a:path w="1544024" h="1544022">
                <a:moveTo>
                  <a:pt x="1508872" y="35152"/>
                </a:moveTo>
                <a:cubicBezTo>
                  <a:pt x="1530591" y="56870"/>
                  <a:pt x="1544024" y="86874"/>
                  <a:pt x="1544024" y="120016"/>
                </a:cubicBezTo>
                <a:lnTo>
                  <a:pt x="1544024" y="1404196"/>
                </a:lnTo>
                <a:cubicBezTo>
                  <a:pt x="1544024" y="1442467"/>
                  <a:pt x="1526111" y="1476554"/>
                  <a:pt x="1497037" y="1497040"/>
                </a:cubicBezTo>
                <a:cubicBezTo>
                  <a:pt x="1476551" y="1526111"/>
                  <a:pt x="1442465" y="1544022"/>
                  <a:pt x="1404196" y="1544022"/>
                </a:cubicBezTo>
                <a:lnTo>
                  <a:pt x="120016" y="1544022"/>
                </a:lnTo>
                <a:cubicBezTo>
                  <a:pt x="53733" y="1544022"/>
                  <a:pt x="0" y="1490289"/>
                  <a:pt x="0" y="1424006"/>
                </a:cubicBezTo>
                <a:lnTo>
                  <a:pt x="1" y="943958"/>
                </a:lnTo>
                <a:cubicBezTo>
                  <a:pt x="0" y="877675"/>
                  <a:pt x="53733" y="823942"/>
                  <a:pt x="120016" y="823942"/>
                </a:cubicBezTo>
                <a:lnTo>
                  <a:pt x="823944" y="823942"/>
                </a:lnTo>
                <a:lnTo>
                  <a:pt x="823944" y="120016"/>
                </a:lnTo>
                <a:cubicBezTo>
                  <a:pt x="823944" y="53733"/>
                  <a:pt x="877677" y="0"/>
                  <a:pt x="943960" y="0"/>
                </a:cubicBezTo>
                <a:lnTo>
                  <a:pt x="1424008" y="0"/>
                </a:lnTo>
                <a:cubicBezTo>
                  <a:pt x="1457150" y="0"/>
                  <a:pt x="1487154" y="13433"/>
                  <a:pt x="1508872" y="35152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" name="Rounded Rectangle 6">
            <a:extLst>
              <a:ext uri="{FF2B5EF4-FFF2-40B4-BE49-F238E27FC236}">
                <a16:creationId xmlns="" xmlns:a16="http://schemas.microsoft.com/office/drawing/2014/main" id="{7FB8AF0C-5FDB-414F-A21A-AD0BEDC603A5}"/>
              </a:ext>
            </a:extLst>
          </p:cNvPr>
          <p:cNvSpPr/>
          <p:nvPr/>
        </p:nvSpPr>
        <p:spPr>
          <a:xfrm rot="18900000">
            <a:off x="7614848" y="3346365"/>
            <a:ext cx="1286714" cy="1286708"/>
          </a:xfrm>
          <a:custGeom>
            <a:avLst/>
            <a:gdLst/>
            <a:ahLst/>
            <a:cxnLst/>
            <a:rect l="l" t="t" r="r" b="b"/>
            <a:pathLst>
              <a:path w="1544024" h="1544022">
                <a:moveTo>
                  <a:pt x="1508872" y="35152"/>
                </a:moveTo>
                <a:cubicBezTo>
                  <a:pt x="1530591" y="56870"/>
                  <a:pt x="1544024" y="86874"/>
                  <a:pt x="1544024" y="120016"/>
                </a:cubicBezTo>
                <a:lnTo>
                  <a:pt x="1544024" y="1404196"/>
                </a:lnTo>
                <a:cubicBezTo>
                  <a:pt x="1544024" y="1442467"/>
                  <a:pt x="1526111" y="1476554"/>
                  <a:pt x="1497037" y="1497040"/>
                </a:cubicBezTo>
                <a:cubicBezTo>
                  <a:pt x="1476551" y="1526111"/>
                  <a:pt x="1442465" y="1544022"/>
                  <a:pt x="1404196" y="1544022"/>
                </a:cubicBezTo>
                <a:lnTo>
                  <a:pt x="120016" y="1544022"/>
                </a:lnTo>
                <a:cubicBezTo>
                  <a:pt x="53733" y="1544022"/>
                  <a:pt x="0" y="1490289"/>
                  <a:pt x="0" y="1424006"/>
                </a:cubicBezTo>
                <a:lnTo>
                  <a:pt x="1" y="943958"/>
                </a:lnTo>
                <a:cubicBezTo>
                  <a:pt x="0" y="877675"/>
                  <a:pt x="53733" y="823942"/>
                  <a:pt x="120016" y="823942"/>
                </a:cubicBezTo>
                <a:lnTo>
                  <a:pt x="823944" y="823942"/>
                </a:lnTo>
                <a:lnTo>
                  <a:pt x="823944" y="120016"/>
                </a:lnTo>
                <a:cubicBezTo>
                  <a:pt x="823944" y="53733"/>
                  <a:pt x="877677" y="0"/>
                  <a:pt x="943960" y="0"/>
                </a:cubicBezTo>
                <a:lnTo>
                  <a:pt x="1424008" y="0"/>
                </a:lnTo>
                <a:cubicBezTo>
                  <a:pt x="1457150" y="0"/>
                  <a:pt x="1487154" y="13433"/>
                  <a:pt x="1508872" y="35152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" name="Rounded Rectangle 6">
            <a:extLst>
              <a:ext uri="{FF2B5EF4-FFF2-40B4-BE49-F238E27FC236}">
                <a16:creationId xmlns="" xmlns:a16="http://schemas.microsoft.com/office/drawing/2014/main" id="{D908CC96-B54A-4E96-9410-EFDFA894ED43}"/>
              </a:ext>
            </a:extLst>
          </p:cNvPr>
          <p:cNvSpPr/>
          <p:nvPr/>
        </p:nvSpPr>
        <p:spPr>
          <a:xfrm rot="18900000">
            <a:off x="9162573" y="3346365"/>
            <a:ext cx="1286714" cy="1286708"/>
          </a:xfrm>
          <a:custGeom>
            <a:avLst/>
            <a:gdLst/>
            <a:ahLst/>
            <a:cxnLst/>
            <a:rect l="l" t="t" r="r" b="b"/>
            <a:pathLst>
              <a:path w="1544024" h="1544022">
                <a:moveTo>
                  <a:pt x="1508872" y="35152"/>
                </a:moveTo>
                <a:cubicBezTo>
                  <a:pt x="1530591" y="56870"/>
                  <a:pt x="1544024" y="86874"/>
                  <a:pt x="1544024" y="120016"/>
                </a:cubicBezTo>
                <a:lnTo>
                  <a:pt x="1544024" y="1404196"/>
                </a:lnTo>
                <a:cubicBezTo>
                  <a:pt x="1544024" y="1442467"/>
                  <a:pt x="1526111" y="1476554"/>
                  <a:pt x="1497037" y="1497040"/>
                </a:cubicBezTo>
                <a:cubicBezTo>
                  <a:pt x="1476551" y="1526111"/>
                  <a:pt x="1442465" y="1544022"/>
                  <a:pt x="1404196" y="1544022"/>
                </a:cubicBezTo>
                <a:lnTo>
                  <a:pt x="120016" y="1544022"/>
                </a:lnTo>
                <a:cubicBezTo>
                  <a:pt x="53733" y="1544022"/>
                  <a:pt x="0" y="1490289"/>
                  <a:pt x="0" y="1424006"/>
                </a:cubicBezTo>
                <a:lnTo>
                  <a:pt x="1" y="943958"/>
                </a:lnTo>
                <a:cubicBezTo>
                  <a:pt x="0" y="877675"/>
                  <a:pt x="53733" y="823942"/>
                  <a:pt x="120016" y="823942"/>
                </a:cubicBezTo>
                <a:lnTo>
                  <a:pt x="823944" y="823942"/>
                </a:lnTo>
                <a:lnTo>
                  <a:pt x="823944" y="120016"/>
                </a:lnTo>
                <a:cubicBezTo>
                  <a:pt x="823944" y="53733"/>
                  <a:pt x="877677" y="0"/>
                  <a:pt x="943960" y="0"/>
                </a:cubicBezTo>
                <a:lnTo>
                  <a:pt x="1424008" y="0"/>
                </a:lnTo>
                <a:cubicBezTo>
                  <a:pt x="1457150" y="0"/>
                  <a:pt x="1487154" y="13433"/>
                  <a:pt x="1508872" y="35152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ounded Rectangle 6">
            <a:extLst>
              <a:ext uri="{FF2B5EF4-FFF2-40B4-BE49-F238E27FC236}">
                <a16:creationId xmlns="" xmlns:a16="http://schemas.microsoft.com/office/drawing/2014/main" id="{7E44286E-D51C-411B-BF4C-48D35C28D648}"/>
              </a:ext>
            </a:extLst>
          </p:cNvPr>
          <p:cNvSpPr/>
          <p:nvPr/>
        </p:nvSpPr>
        <p:spPr>
          <a:xfrm rot="18900000">
            <a:off x="1525039" y="3356925"/>
            <a:ext cx="1286714" cy="1286708"/>
          </a:xfrm>
          <a:custGeom>
            <a:avLst/>
            <a:gdLst/>
            <a:ahLst/>
            <a:cxnLst/>
            <a:rect l="l" t="t" r="r" b="b"/>
            <a:pathLst>
              <a:path w="1544024" h="1544022">
                <a:moveTo>
                  <a:pt x="1508872" y="35152"/>
                </a:moveTo>
                <a:cubicBezTo>
                  <a:pt x="1530591" y="56870"/>
                  <a:pt x="1544024" y="86874"/>
                  <a:pt x="1544024" y="120016"/>
                </a:cubicBezTo>
                <a:lnTo>
                  <a:pt x="1544024" y="1404196"/>
                </a:lnTo>
                <a:cubicBezTo>
                  <a:pt x="1544024" y="1442467"/>
                  <a:pt x="1526111" y="1476554"/>
                  <a:pt x="1497037" y="1497040"/>
                </a:cubicBezTo>
                <a:cubicBezTo>
                  <a:pt x="1476551" y="1526111"/>
                  <a:pt x="1442465" y="1544022"/>
                  <a:pt x="1404196" y="1544022"/>
                </a:cubicBezTo>
                <a:lnTo>
                  <a:pt x="120016" y="1544022"/>
                </a:lnTo>
                <a:cubicBezTo>
                  <a:pt x="53733" y="1544022"/>
                  <a:pt x="0" y="1490289"/>
                  <a:pt x="0" y="1424006"/>
                </a:cubicBezTo>
                <a:lnTo>
                  <a:pt x="1" y="943958"/>
                </a:lnTo>
                <a:cubicBezTo>
                  <a:pt x="0" y="877675"/>
                  <a:pt x="53733" y="823942"/>
                  <a:pt x="120016" y="823942"/>
                </a:cubicBezTo>
                <a:lnTo>
                  <a:pt x="823944" y="823942"/>
                </a:lnTo>
                <a:lnTo>
                  <a:pt x="823944" y="120016"/>
                </a:lnTo>
                <a:cubicBezTo>
                  <a:pt x="823944" y="53733"/>
                  <a:pt x="877677" y="0"/>
                  <a:pt x="943960" y="0"/>
                </a:cubicBezTo>
                <a:lnTo>
                  <a:pt x="1424008" y="0"/>
                </a:lnTo>
                <a:cubicBezTo>
                  <a:pt x="1457150" y="0"/>
                  <a:pt x="1487154" y="13433"/>
                  <a:pt x="1508872" y="35152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Rounded Rectangle 6">
            <a:extLst>
              <a:ext uri="{FF2B5EF4-FFF2-40B4-BE49-F238E27FC236}">
                <a16:creationId xmlns="" xmlns:a16="http://schemas.microsoft.com/office/drawing/2014/main" id="{C081DED1-2DB5-40BD-AF7C-C4267648C483}"/>
              </a:ext>
            </a:extLst>
          </p:cNvPr>
          <p:cNvSpPr/>
          <p:nvPr/>
        </p:nvSpPr>
        <p:spPr>
          <a:xfrm rot="18900000">
            <a:off x="3072765" y="3356925"/>
            <a:ext cx="1286714" cy="1286708"/>
          </a:xfrm>
          <a:custGeom>
            <a:avLst/>
            <a:gdLst/>
            <a:ahLst/>
            <a:cxnLst/>
            <a:rect l="l" t="t" r="r" b="b"/>
            <a:pathLst>
              <a:path w="1544024" h="1544022">
                <a:moveTo>
                  <a:pt x="1508872" y="35152"/>
                </a:moveTo>
                <a:cubicBezTo>
                  <a:pt x="1530591" y="56870"/>
                  <a:pt x="1544024" y="86874"/>
                  <a:pt x="1544024" y="120016"/>
                </a:cubicBezTo>
                <a:lnTo>
                  <a:pt x="1544024" y="1404196"/>
                </a:lnTo>
                <a:cubicBezTo>
                  <a:pt x="1544024" y="1442467"/>
                  <a:pt x="1526111" y="1476554"/>
                  <a:pt x="1497037" y="1497040"/>
                </a:cubicBezTo>
                <a:cubicBezTo>
                  <a:pt x="1476551" y="1526111"/>
                  <a:pt x="1442465" y="1544022"/>
                  <a:pt x="1404196" y="1544022"/>
                </a:cubicBezTo>
                <a:lnTo>
                  <a:pt x="120016" y="1544022"/>
                </a:lnTo>
                <a:cubicBezTo>
                  <a:pt x="53733" y="1544022"/>
                  <a:pt x="0" y="1490289"/>
                  <a:pt x="0" y="1424006"/>
                </a:cubicBezTo>
                <a:lnTo>
                  <a:pt x="1" y="943958"/>
                </a:lnTo>
                <a:cubicBezTo>
                  <a:pt x="0" y="877675"/>
                  <a:pt x="53733" y="823942"/>
                  <a:pt x="120016" y="823942"/>
                </a:cubicBezTo>
                <a:lnTo>
                  <a:pt x="823944" y="823942"/>
                </a:lnTo>
                <a:lnTo>
                  <a:pt x="823944" y="120016"/>
                </a:lnTo>
                <a:cubicBezTo>
                  <a:pt x="823944" y="53733"/>
                  <a:pt x="877677" y="0"/>
                  <a:pt x="943960" y="0"/>
                </a:cubicBezTo>
                <a:lnTo>
                  <a:pt x="1424008" y="0"/>
                </a:lnTo>
                <a:cubicBezTo>
                  <a:pt x="1457150" y="0"/>
                  <a:pt x="1487154" y="13433"/>
                  <a:pt x="1508872" y="3515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ounded Rectangle 6">
            <a:extLst>
              <a:ext uri="{FF2B5EF4-FFF2-40B4-BE49-F238E27FC236}">
                <a16:creationId xmlns="" xmlns:a16="http://schemas.microsoft.com/office/drawing/2014/main" id="{1597F28E-527C-4A85-9DDB-4553D3A47527}"/>
              </a:ext>
            </a:extLst>
          </p:cNvPr>
          <p:cNvSpPr/>
          <p:nvPr/>
        </p:nvSpPr>
        <p:spPr>
          <a:xfrm rot="18900000">
            <a:off x="4620491" y="3356925"/>
            <a:ext cx="1286714" cy="1286708"/>
          </a:xfrm>
          <a:custGeom>
            <a:avLst/>
            <a:gdLst/>
            <a:ahLst/>
            <a:cxnLst/>
            <a:rect l="l" t="t" r="r" b="b"/>
            <a:pathLst>
              <a:path w="1544024" h="1544022">
                <a:moveTo>
                  <a:pt x="1508872" y="35152"/>
                </a:moveTo>
                <a:cubicBezTo>
                  <a:pt x="1530591" y="56870"/>
                  <a:pt x="1544024" y="86874"/>
                  <a:pt x="1544024" y="120016"/>
                </a:cubicBezTo>
                <a:lnTo>
                  <a:pt x="1544024" y="1404196"/>
                </a:lnTo>
                <a:cubicBezTo>
                  <a:pt x="1544024" y="1442467"/>
                  <a:pt x="1526111" y="1476554"/>
                  <a:pt x="1497037" y="1497040"/>
                </a:cubicBezTo>
                <a:cubicBezTo>
                  <a:pt x="1476551" y="1526111"/>
                  <a:pt x="1442465" y="1544022"/>
                  <a:pt x="1404196" y="1544022"/>
                </a:cubicBezTo>
                <a:lnTo>
                  <a:pt x="120016" y="1544022"/>
                </a:lnTo>
                <a:cubicBezTo>
                  <a:pt x="53733" y="1544022"/>
                  <a:pt x="0" y="1490289"/>
                  <a:pt x="0" y="1424006"/>
                </a:cubicBezTo>
                <a:lnTo>
                  <a:pt x="1" y="943958"/>
                </a:lnTo>
                <a:cubicBezTo>
                  <a:pt x="0" y="877675"/>
                  <a:pt x="53733" y="823942"/>
                  <a:pt x="120016" y="823942"/>
                </a:cubicBezTo>
                <a:lnTo>
                  <a:pt x="823944" y="823942"/>
                </a:lnTo>
                <a:lnTo>
                  <a:pt x="823944" y="120016"/>
                </a:lnTo>
                <a:cubicBezTo>
                  <a:pt x="823944" y="53733"/>
                  <a:pt x="877677" y="0"/>
                  <a:pt x="943960" y="0"/>
                </a:cubicBezTo>
                <a:lnTo>
                  <a:pt x="1424008" y="0"/>
                </a:lnTo>
                <a:cubicBezTo>
                  <a:pt x="1457150" y="0"/>
                  <a:pt x="1487154" y="13433"/>
                  <a:pt x="1508872" y="35152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Rounded Rectangle 6">
            <a:extLst>
              <a:ext uri="{FF2B5EF4-FFF2-40B4-BE49-F238E27FC236}">
                <a16:creationId xmlns="" xmlns:a16="http://schemas.microsoft.com/office/drawing/2014/main" id="{D1BC1AC3-F3AC-4D4C-BCD1-8F022CB17567}"/>
              </a:ext>
            </a:extLst>
          </p:cNvPr>
          <p:cNvSpPr/>
          <p:nvPr/>
        </p:nvSpPr>
        <p:spPr>
          <a:xfrm rot="18900000">
            <a:off x="6168217" y="3356925"/>
            <a:ext cx="1286714" cy="1286708"/>
          </a:xfrm>
          <a:custGeom>
            <a:avLst/>
            <a:gdLst/>
            <a:ahLst/>
            <a:cxnLst/>
            <a:rect l="l" t="t" r="r" b="b"/>
            <a:pathLst>
              <a:path w="1544024" h="1544022">
                <a:moveTo>
                  <a:pt x="1508872" y="35152"/>
                </a:moveTo>
                <a:cubicBezTo>
                  <a:pt x="1530591" y="56870"/>
                  <a:pt x="1544024" y="86874"/>
                  <a:pt x="1544024" y="120016"/>
                </a:cubicBezTo>
                <a:lnTo>
                  <a:pt x="1544024" y="1404196"/>
                </a:lnTo>
                <a:cubicBezTo>
                  <a:pt x="1544024" y="1442467"/>
                  <a:pt x="1526111" y="1476554"/>
                  <a:pt x="1497037" y="1497040"/>
                </a:cubicBezTo>
                <a:cubicBezTo>
                  <a:pt x="1476551" y="1526111"/>
                  <a:pt x="1442465" y="1544022"/>
                  <a:pt x="1404196" y="1544022"/>
                </a:cubicBezTo>
                <a:lnTo>
                  <a:pt x="120016" y="1544022"/>
                </a:lnTo>
                <a:cubicBezTo>
                  <a:pt x="53733" y="1544022"/>
                  <a:pt x="0" y="1490289"/>
                  <a:pt x="0" y="1424006"/>
                </a:cubicBezTo>
                <a:lnTo>
                  <a:pt x="1" y="943958"/>
                </a:lnTo>
                <a:cubicBezTo>
                  <a:pt x="0" y="877675"/>
                  <a:pt x="53733" y="823942"/>
                  <a:pt x="120016" y="823942"/>
                </a:cubicBezTo>
                <a:lnTo>
                  <a:pt x="823944" y="823942"/>
                </a:lnTo>
                <a:lnTo>
                  <a:pt x="823944" y="120016"/>
                </a:lnTo>
                <a:cubicBezTo>
                  <a:pt x="823944" y="53733"/>
                  <a:pt x="877677" y="0"/>
                  <a:pt x="943960" y="0"/>
                </a:cubicBezTo>
                <a:lnTo>
                  <a:pt x="1424008" y="0"/>
                </a:lnTo>
                <a:cubicBezTo>
                  <a:pt x="1457150" y="0"/>
                  <a:pt x="1487154" y="13433"/>
                  <a:pt x="1508872" y="35152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Rounded Rectangle 6">
            <a:extLst>
              <a:ext uri="{FF2B5EF4-FFF2-40B4-BE49-F238E27FC236}">
                <a16:creationId xmlns="" xmlns:a16="http://schemas.microsoft.com/office/drawing/2014/main" id="{0A5A38EF-C17C-42D4-9D7C-184E87576246}"/>
              </a:ext>
            </a:extLst>
          </p:cNvPr>
          <p:cNvSpPr/>
          <p:nvPr/>
        </p:nvSpPr>
        <p:spPr>
          <a:xfrm rot="18900000">
            <a:off x="7715943" y="3356925"/>
            <a:ext cx="1286714" cy="1286708"/>
          </a:xfrm>
          <a:custGeom>
            <a:avLst/>
            <a:gdLst/>
            <a:ahLst/>
            <a:cxnLst/>
            <a:rect l="l" t="t" r="r" b="b"/>
            <a:pathLst>
              <a:path w="1544024" h="1544022">
                <a:moveTo>
                  <a:pt x="1508872" y="35152"/>
                </a:moveTo>
                <a:cubicBezTo>
                  <a:pt x="1530591" y="56870"/>
                  <a:pt x="1544024" y="86874"/>
                  <a:pt x="1544024" y="120016"/>
                </a:cubicBezTo>
                <a:lnTo>
                  <a:pt x="1544024" y="1404196"/>
                </a:lnTo>
                <a:cubicBezTo>
                  <a:pt x="1544024" y="1442467"/>
                  <a:pt x="1526111" y="1476554"/>
                  <a:pt x="1497037" y="1497040"/>
                </a:cubicBezTo>
                <a:cubicBezTo>
                  <a:pt x="1476551" y="1526111"/>
                  <a:pt x="1442465" y="1544022"/>
                  <a:pt x="1404196" y="1544022"/>
                </a:cubicBezTo>
                <a:lnTo>
                  <a:pt x="120016" y="1544022"/>
                </a:lnTo>
                <a:cubicBezTo>
                  <a:pt x="53733" y="1544022"/>
                  <a:pt x="0" y="1490289"/>
                  <a:pt x="0" y="1424006"/>
                </a:cubicBezTo>
                <a:lnTo>
                  <a:pt x="1" y="943958"/>
                </a:lnTo>
                <a:cubicBezTo>
                  <a:pt x="0" y="877675"/>
                  <a:pt x="53733" y="823942"/>
                  <a:pt x="120016" y="823942"/>
                </a:cubicBezTo>
                <a:lnTo>
                  <a:pt x="823944" y="823942"/>
                </a:lnTo>
                <a:lnTo>
                  <a:pt x="823944" y="120016"/>
                </a:lnTo>
                <a:cubicBezTo>
                  <a:pt x="823944" y="53733"/>
                  <a:pt x="877677" y="0"/>
                  <a:pt x="943960" y="0"/>
                </a:cubicBezTo>
                <a:lnTo>
                  <a:pt x="1424008" y="0"/>
                </a:lnTo>
                <a:cubicBezTo>
                  <a:pt x="1457150" y="0"/>
                  <a:pt x="1487154" y="13433"/>
                  <a:pt x="1508872" y="3515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Rounded Rectangle 6">
            <a:extLst>
              <a:ext uri="{FF2B5EF4-FFF2-40B4-BE49-F238E27FC236}">
                <a16:creationId xmlns="" xmlns:a16="http://schemas.microsoft.com/office/drawing/2014/main" id="{D5781A52-7CEA-4ABB-999B-945110A50E67}"/>
              </a:ext>
            </a:extLst>
          </p:cNvPr>
          <p:cNvSpPr/>
          <p:nvPr/>
        </p:nvSpPr>
        <p:spPr>
          <a:xfrm rot="18900000">
            <a:off x="9263668" y="3356925"/>
            <a:ext cx="1286714" cy="1286708"/>
          </a:xfrm>
          <a:custGeom>
            <a:avLst/>
            <a:gdLst/>
            <a:ahLst/>
            <a:cxnLst/>
            <a:rect l="l" t="t" r="r" b="b"/>
            <a:pathLst>
              <a:path w="1544024" h="1544022">
                <a:moveTo>
                  <a:pt x="1508872" y="35152"/>
                </a:moveTo>
                <a:cubicBezTo>
                  <a:pt x="1530591" y="56870"/>
                  <a:pt x="1544024" y="86874"/>
                  <a:pt x="1544024" y="120016"/>
                </a:cubicBezTo>
                <a:lnTo>
                  <a:pt x="1544024" y="1404196"/>
                </a:lnTo>
                <a:cubicBezTo>
                  <a:pt x="1544024" y="1442467"/>
                  <a:pt x="1526111" y="1476554"/>
                  <a:pt x="1497037" y="1497040"/>
                </a:cubicBezTo>
                <a:cubicBezTo>
                  <a:pt x="1476551" y="1526111"/>
                  <a:pt x="1442465" y="1544022"/>
                  <a:pt x="1404196" y="1544022"/>
                </a:cubicBezTo>
                <a:lnTo>
                  <a:pt x="120016" y="1544022"/>
                </a:lnTo>
                <a:cubicBezTo>
                  <a:pt x="53733" y="1544022"/>
                  <a:pt x="0" y="1490289"/>
                  <a:pt x="0" y="1424006"/>
                </a:cubicBezTo>
                <a:lnTo>
                  <a:pt x="1" y="943958"/>
                </a:lnTo>
                <a:cubicBezTo>
                  <a:pt x="0" y="877675"/>
                  <a:pt x="53733" y="823942"/>
                  <a:pt x="120016" y="823942"/>
                </a:cubicBezTo>
                <a:lnTo>
                  <a:pt x="823944" y="823942"/>
                </a:lnTo>
                <a:lnTo>
                  <a:pt x="823944" y="120016"/>
                </a:lnTo>
                <a:cubicBezTo>
                  <a:pt x="823944" y="53733"/>
                  <a:pt x="877677" y="0"/>
                  <a:pt x="943960" y="0"/>
                </a:cubicBezTo>
                <a:lnTo>
                  <a:pt x="1424008" y="0"/>
                </a:lnTo>
                <a:cubicBezTo>
                  <a:pt x="1457150" y="0"/>
                  <a:pt x="1487154" y="13433"/>
                  <a:pt x="1508872" y="35152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9" name="Group 43">
            <a:extLst>
              <a:ext uri="{FF2B5EF4-FFF2-40B4-BE49-F238E27FC236}">
                <a16:creationId xmlns="" xmlns:a16="http://schemas.microsoft.com/office/drawing/2014/main" id="{8519DAEB-3BE7-434A-8EE4-A191A114F0B9}"/>
              </a:ext>
            </a:extLst>
          </p:cNvPr>
          <p:cNvGrpSpPr/>
          <p:nvPr/>
        </p:nvGrpSpPr>
        <p:grpSpPr>
          <a:xfrm>
            <a:off x="1157722" y="2155959"/>
            <a:ext cx="2021348" cy="788120"/>
            <a:chOff x="5210294" y="818614"/>
            <a:chExt cx="1750034" cy="788120"/>
          </a:xfrm>
        </p:grpSpPr>
        <p:sp>
          <p:nvSpPr>
            <p:cNvPr id="10" name="TextBox 9">
              <a:extLst>
                <a:ext uri="{FF2B5EF4-FFF2-40B4-BE49-F238E27FC236}">
                  <a16:creationId xmlns="" xmlns:a16="http://schemas.microsoft.com/office/drawing/2014/main" id="{28337DA7-BE20-461A-A400-EA785B7D218B}"/>
                </a:ext>
              </a:extLst>
            </p:cNvPr>
            <p:cNvSpPr txBox="1"/>
            <p:nvPr/>
          </p:nvSpPr>
          <p:spPr>
            <a:xfrm>
              <a:off x="5210294" y="1052736"/>
              <a:ext cx="1750034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  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="" xmlns:a16="http://schemas.microsoft.com/office/drawing/2014/main" id="{3C036F94-961D-4BAB-B8D8-4BE5E0C4A5C1}"/>
                </a:ext>
              </a:extLst>
            </p:cNvPr>
            <p:cNvSpPr txBox="1"/>
            <p:nvPr/>
          </p:nvSpPr>
          <p:spPr>
            <a:xfrm>
              <a:off x="5218241" y="818614"/>
              <a:ext cx="1742087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</a:t>
              </a:r>
            </a:p>
          </p:txBody>
        </p:sp>
      </p:grpSp>
      <p:grpSp>
        <p:nvGrpSpPr>
          <p:cNvPr id="12" name="Group 65">
            <a:extLst>
              <a:ext uri="{FF2B5EF4-FFF2-40B4-BE49-F238E27FC236}">
                <a16:creationId xmlns="" xmlns:a16="http://schemas.microsoft.com/office/drawing/2014/main" id="{EB836300-9676-4ED9-B632-198BBBFBA0FA}"/>
              </a:ext>
            </a:extLst>
          </p:cNvPr>
          <p:cNvGrpSpPr/>
          <p:nvPr/>
        </p:nvGrpSpPr>
        <p:grpSpPr>
          <a:xfrm>
            <a:off x="2705448" y="5042555"/>
            <a:ext cx="2021348" cy="788120"/>
            <a:chOff x="5210294" y="818614"/>
            <a:chExt cx="1750034" cy="788120"/>
          </a:xfrm>
        </p:grpSpPr>
        <p:sp>
          <p:nvSpPr>
            <p:cNvPr id="13" name="TextBox 12">
              <a:extLst>
                <a:ext uri="{FF2B5EF4-FFF2-40B4-BE49-F238E27FC236}">
                  <a16:creationId xmlns="" xmlns:a16="http://schemas.microsoft.com/office/drawing/2014/main" id="{054FF0BE-9811-4405-A8C4-9F6915B33A0A}"/>
                </a:ext>
              </a:extLst>
            </p:cNvPr>
            <p:cNvSpPr txBox="1"/>
            <p:nvPr/>
          </p:nvSpPr>
          <p:spPr>
            <a:xfrm>
              <a:off x="5210294" y="1052736"/>
              <a:ext cx="1750034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  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="" xmlns:a16="http://schemas.microsoft.com/office/drawing/2014/main" id="{8BC78608-8030-4218-9B76-5A134C1F2490}"/>
                </a:ext>
              </a:extLst>
            </p:cNvPr>
            <p:cNvSpPr txBox="1"/>
            <p:nvPr/>
          </p:nvSpPr>
          <p:spPr>
            <a:xfrm>
              <a:off x="5218241" y="818614"/>
              <a:ext cx="1742087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</a:t>
              </a:r>
            </a:p>
          </p:txBody>
        </p:sp>
      </p:grpSp>
      <p:grpSp>
        <p:nvGrpSpPr>
          <p:cNvPr id="15" name="Group 68">
            <a:extLst>
              <a:ext uri="{FF2B5EF4-FFF2-40B4-BE49-F238E27FC236}">
                <a16:creationId xmlns="" xmlns:a16="http://schemas.microsoft.com/office/drawing/2014/main" id="{4C7EEF84-CFD4-47E2-9CD7-AC1F3FA413E3}"/>
              </a:ext>
            </a:extLst>
          </p:cNvPr>
          <p:cNvGrpSpPr/>
          <p:nvPr/>
        </p:nvGrpSpPr>
        <p:grpSpPr>
          <a:xfrm>
            <a:off x="4253174" y="2155959"/>
            <a:ext cx="2021348" cy="788120"/>
            <a:chOff x="5210294" y="818614"/>
            <a:chExt cx="1750034" cy="788120"/>
          </a:xfrm>
        </p:grpSpPr>
        <p:sp>
          <p:nvSpPr>
            <p:cNvPr id="16" name="TextBox 15">
              <a:extLst>
                <a:ext uri="{FF2B5EF4-FFF2-40B4-BE49-F238E27FC236}">
                  <a16:creationId xmlns="" xmlns:a16="http://schemas.microsoft.com/office/drawing/2014/main" id="{23665D87-BB31-4FE8-94D9-70860944424F}"/>
                </a:ext>
              </a:extLst>
            </p:cNvPr>
            <p:cNvSpPr txBox="1"/>
            <p:nvPr/>
          </p:nvSpPr>
          <p:spPr>
            <a:xfrm>
              <a:off x="5210294" y="1052736"/>
              <a:ext cx="1750034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  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="" xmlns:a16="http://schemas.microsoft.com/office/drawing/2014/main" id="{C3A5F681-985E-4D7E-A586-4EEEA652111E}"/>
                </a:ext>
              </a:extLst>
            </p:cNvPr>
            <p:cNvSpPr txBox="1"/>
            <p:nvPr/>
          </p:nvSpPr>
          <p:spPr>
            <a:xfrm>
              <a:off x="5218241" y="818614"/>
              <a:ext cx="1742087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</a:t>
              </a:r>
            </a:p>
          </p:txBody>
        </p:sp>
      </p:grpSp>
      <p:grpSp>
        <p:nvGrpSpPr>
          <p:cNvPr id="18" name="Group 71">
            <a:extLst>
              <a:ext uri="{FF2B5EF4-FFF2-40B4-BE49-F238E27FC236}">
                <a16:creationId xmlns="" xmlns:a16="http://schemas.microsoft.com/office/drawing/2014/main" id="{D12BCF7E-3C78-4DC6-B03E-40FB3DD88B7B}"/>
              </a:ext>
            </a:extLst>
          </p:cNvPr>
          <p:cNvGrpSpPr/>
          <p:nvPr/>
        </p:nvGrpSpPr>
        <p:grpSpPr>
          <a:xfrm>
            <a:off x="7348626" y="2155959"/>
            <a:ext cx="2021348" cy="788120"/>
            <a:chOff x="5210294" y="818614"/>
            <a:chExt cx="1750034" cy="788120"/>
          </a:xfrm>
        </p:grpSpPr>
        <p:sp>
          <p:nvSpPr>
            <p:cNvPr id="19" name="TextBox 18">
              <a:extLst>
                <a:ext uri="{FF2B5EF4-FFF2-40B4-BE49-F238E27FC236}">
                  <a16:creationId xmlns="" xmlns:a16="http://schemas.microsoft.com/office/drawing/2014/main" id="{DBE052DD-2A17-4CE8-BD43-33C044DE98E5}"/>
                </a:ext>
              </a:extLst>
            </p:cNvPr>
            <p:cNvSpPr txBox="1"/>
            <p:nvPr/>
          </p:nvSpPr>
          <p:spPr>
            <a:xfrm>
              <a:off x="5210294" y="1052736"/>
              <a:ext cx="1750034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  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="" xmlns:a16="http://schemas.microsoft.com/office/drawing/2014/main" id="{F2D5A007-7C2F-433B-8F7E-FD391F154D06}"/>
                </a:ext>
              </a:extLst>
            </p:cNvPr>
            <p:cNvSpPr txBox="1"/>
            <p:nvPr/>
          </p:nvSpPr>
          <p:spPr>
            <a:xfrm>
              <a:off x="5218241" y="818614"/>
              <a:ext cx="1742087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</a:t>
              </a:r>
            </a:p>
          </p:txBody>
        </p:sp>
      </p:grpSp>
      <p:grpSp>
        <p:nvGrpSpPr>
          <p:cNvPr id="21" name="Group 74">
            <a:extLst>
              <a:ext uri="{FF2B5EF4-FFF2-40B4-BE49-F238E27FC236}">
                <a16:creationId xmlns="" xmlns:a16="http://schemas.microsoft.com/office/drawing/2014/main" id="{03D3D47E-3371-4B08-AD86-92CF78AA3581}"/>
              </a:ext>
            </a:extLst>
          </p:cNvPr>
          <p:cNvGrpSpPr/>
          <p:nvPr/>
        </p:nvGrpSpPr>
        <p:grpSpPr>
          <a:xfrm>
            <a:off x="5800900" y="5042555"/>
            <a:ext cx="2021348" cy="788120"/>
            <a:chOff x="5210294" y="818614"/>
            <a:chExt cx="1750034" cy="788120"/>
          </a:xfrm>
        </p:grpSpPr>
        <p:sp>
          <p:nvSpPr>
            <p:cNvPr id="22" name="TextBox 21">
              <a:extLst>
                <a:ext uri="{FF2B5EF4-FFF2-40B4-BE49-F238E27FC236}">
                  <a16:creationId xmlns="" xmlns:a16="http://schemas.microsoft.com/office/drawing/2014/main" id="{E2F81521-5132-4A62-B79B-2CE84428290E}"/>
                </a:ext>
              </a:extLst>
            </p:cNvPr>
            <p:cNvSpPr txBox="1"/>
            <p:nvPr/>
          </p:nvSpPr>
          <p:spPr>
            <a:xfrm>
              <a:off x="5210294" y="1052736"/>
              <a:ext cx="1750034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  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="" xmlns:a16="http://schemas.microsoft.com/office/drawing/2014/main" id="{95B21CCA-E9A9-4BD2-984B-107077E90694}"/>
                </a:ext>
              </a:extLst>
            </p:cNvPr>
            <p:cNvSpPr txBox="1"/>
            <p:nvPr/>
          </p:nvSpPr>
          <p:spPr>
            <a:xfrm>
              <a:off x="5218241" y="818614"/>
              <a:ext cx="1742087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</a:t>
              </a:r>
            </a:p>
          </p:txBody>
        </p:sp>
      </p:grpSp>
      <p:grpSp>
        <p:nvGrpSpPr>
          <p:cNvPr id="24" name="Group 77">
            <a:extLst>
              <a:ext uri="{FF2B5EF4-FFF2-40B4-BE49-F238E27FC236}">
                <a16:creationId xmlns="" xmlns:a16="http://schemas.microsoft.com/office/drawing/2014/main" id="{301B551C-2608-4DB6-BF8A-E5B85341FA5E}"/>
              </a:ext>
            </a:extLst>
          </p:cNvPr>
          <p:cNvGrpSpPr/>
          <p:nvPr/>
        </p:nvGrpSpPr>
        <p:grpSpPr>
          <a:xfrm>
            <a:off x="8896351" y="5042555"/>
            <a:ext cx="2021348" cy="788120"/>
            <a:chOff x="5210294" y="818614"/>
            <a:chExt cx="1750034" cy="788120"/>
          </a:xfrm>
        </p:grpSpPr>
        <p:sp>
          <p:nvSpPr>
            <p:cNvPr id="25" name="TextBox 24">
              <a:extLst>
                <a:ext uri="{FF2B5EF4-FFF2-40B4-BE49-F238E27FC236}">
                  <a16:creationId xmlns="" xmlns:a16="http://schemas.microsoft.com/office/drawing/2014/main" id="{30CA3716-10A3-48A8-99F9-7D0BC727209A}"/>
                </a:ext>
              </a:extLst>
            </p:cNvPr>
            <p:cNvSpPr txBox="1"/>
            <p:nvPr/>
          </p:nvSpPr>
          <p:spPr>
            <a:xfrm>
              <a:off x="5210294" y="1052736"/>
              <a:ext cx="1750034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  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="" xmlns:a16="http://schemas.microsoft.com/office/drawing/2014/main" id="{651829D5-6169-4886-B5D1-3AB43A9D0CC0}"/>
                </a:ext>
              </a:extLst>
            </p:cNvPr>
            <p:cNvSpPr txBox="1"/>
            <p:nvPr/>
          </p:nvSpPr>
          <p:spPr>
            <a:xfrm>
              <a:off x="5218241" y="818614"/>
              <a:ext cx="1742087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</a:t>
              </a:r>
            </a:p>
          </p:txBody>
        </p:sp>
      </p:grpSp>
      <p:sp>
        <p:nvSpPr>
          <p:cNvPr id="27" name="TextBox 26">
            <a:extLst>
              <a:ext uri="{FF2B5EF4-FFF2-40B4-BE49-F238E27FC236}">
                <a16:creationId xmlns="" xmlns:a16="http://schemas.microsoft.com/office/drawing/2014/main" id="{4C612E4B-A11E-484A-81C3-0AB380791A07}"/>
              </a:ext>
            </a:extLst>
          </p:cNvPr>
          <p:cNvSpPr txBox="1"/>
          <p:nvPr/>
        </p:nvSpPr>
        <p:spPr>
          <a:xfrm>
            <a:off x="2244595" y="3815613"/>
            <a:ext cx="590851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</a:rPr>
              <a:t>06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="" xmlns:a16="http://schemas.microsoft.com/office/drawing/2014/main" id="{63A03910-FBEC-465A-B42C-BD3FCD148F1B}"/>
              </a:ext>
            </a:extLst>
          </p:cNvPr>
          <p:cNvSpPr txBox="1"/>
          <p:nvPr/>
        </p:nvSpPr>
        <p:spPr>
          <a:xfrm>
            <a:off x="3798982" y="3815613"/>
            <a:ext cx="590851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</a:rPr>
              <a:t>05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="" xmlns:a16="http://schemas.microsoft.com/office/drawing/2014/main" id="{B1007566-5506-4C04-85C4-CC92C93FE1B6}"/>
              </a:ext>
            </a:extLst>
          </p:cNvPr>
          <p:cNvSpPr txBox="1"/>
          <p:nvPr/>
        </p:nvSpPr>
        <p:spPr>
          <a:xfrm>
            <a:off x="5353369" y="3815613"/>
            <a:ext cx="590851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</a:rPr>
              <a:t>04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="" xmlns:a16="http://schemas.microsoft.com/office/drawing/2014/main" id="{C0D163D9-2B15-47BF-B24D-465FCEE98DAE}"/>
              </a:ext>
            </a:extLst>
          </p:cNvPr>
          <p:cNvSpPr txBox="1"/>
          <p:nvPr/>
        </p:nvSpPr>
        <p:spPr>
          <a:xfrm>
            <a:off x="6907756" y="3815613"/>
            <a:ext cx="590851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</a:rPr>
              <a:t>03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="" xmlns:a16="http://schemas.microsoft.com/office/drawing/2014/main" id="{B3924597-E58C-416F-8CAB-A581DEE3B041}"/>
              </a:ext>
            </a:extLst>
          </p:cNvPr>
          <p:cNvSpPr txBox="1"/>
          <p:nvPr/>
        </p:nvSpPr>
        <p:spPr>
          <a:xfrm>
            <a:off x="8462143" y="3815613"/>
            <a:ext cx="590851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</a:rPr>
              <a:t>02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="" xmlns:a16="http://schemas.microsoft.com/office/drawing/2014/main" id="{46B1940A-0FEB-47A8-B84E-512E3FAFAD1C}"/>
              </a:ext>
            </a:extLst>
          </p:cNvPr>
          <p:cNvSpPr txBox="1"/>
          <p:nvPr/>
        </p:nvSpPr>
        <p:spPr>
          <a:xfrm>
            <a:off x="10016532" y="3815613"/>
            <a:ext cx="590851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</a:rPr>
              <a:t>01</a:t>
            </a:r>
          </a:p>
        </p:txBody>
      </p:sp>
    </p:spTree>
    <p:extLst>
      <p:ext uri="{BB962C8B-B14F-4D97-AF65-F5344CB8AC3E}">
        <p14:creationId xmlns:p14="http://schemas.microsoft.com/office/powerpoint/2010/main" val="462875454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>
            <a:extLst>
              <a:ext uri="{FF2B5EF4-FFF2-40B4-BE49-F238E27FC236}">
                <a16:creationId xmlns="" xmlns:a16="http://schemas.microsoft.com/office/drawing/2014/main" id="{275A5DA0-9D76-44EC-B1A5-16C5E0B8177F}"/>
              </a:ext>
            </a:extLst>
          </p:cNvPr>
          <p:cNvSpPr txBox="1">
            <a:spLocks/>
          </p:cNvSpPr>
          <p:nvPr/>
        </p:nvSpPr>
        <p:spPr>
          <a:xfrm>
            <a:off x="1522920" y="2657002"/>
            <a:ext cx="9144000" cy="710877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 defTabSz="914400" rtl="0" eaLnBrk="1" latinLnBrk="1" hangingPunct="1">
              <a:spcBef>
                <a:spcPct val="0"/>
              </a:spcBef>
              <a:buNone/>
              <a:defRPr sz="4400" b="0" kern="1200" baseline="0">
                <a:solidFill>
                  <a:schemeClr val="accent4"/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en-US" altLang="ko-KR" dirty="0">
                <a:solidFill>
                  <a:schemeClr val="bg1"/>
                </a:solidFill>
              </a:rPr>
              <a:t>Portfolio Presentation</a:t>
            </a:r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="" xmlns:a16="http://schemas.microsoft.com/office/drawing/2014/main" id="{46C76EC8-B10C-4F9B-B295-58F0A652EB0C}"/>
              </a:ext>
            </a:extLst>
          </p:cNvPr>
          <p:cNvSpPr txBox="1"/>
          <p:nvPr/>
        </p:nvSpPr>
        <p:spPr>
          <a:xfrm>
            <a:off x="0" y="1"/>
            <a:ext cx="1190892" cy="1015663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6000" b="1" dirty="0">
                <a:solidFill>
                  <a:schemeClr val="tx1">
                    <a:lumMod val="95000"/>
                    <a:lumOff val="5000"/>
                  </a:schemeClr>
                </a:solidFill>
                <a:cs typeface="Arial" pitchFamily="34" charset="0"/>
              </a:rPr>
              <a:t>0</a:t>
            </a:r>
            <a:endParaRPr lang="ko-KR" altLang="en-US" sz="6000" b="1" dirty="0">
              <a:solidFill>
                <a:schemeClr val="tx1">
                  <a:lumMod val="95000"/>
                  <a:lumOff val="5000"/>
                </a:schemeClr>
              </a:solidFill>
              <a:cs typeface="Arial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="" xmlns:a16="http://schemas.microsoft.com/office/drawing/2014/main" id="{0B80DCE3-7BBE-423D-AB4E-CA119524B906}"/>
              </a:ext>
            </a:extLst>
          </p:cNvPr>
          <p:cNvSpPr txBox="1"/>
          <p:nvPr/>
        </p:nvSpPr>
        <p:spPr>
          <a:xfrm>
            <a:off x="1079770" y="3391990"/>
            <a:ext cx="1002826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I hope and I believe that this Template will your Time, Money and Reputation. I hope and I believe that this Template will your Time, Money and Reputation. Easy to change colors, photos and Text. Get a modern PowerPoint  Presentation that is beautifully designed. I hope and I believe that this Template will your Time, Money and Reputation. Get a modern PowerPoint  Presentation that is beautifully designed. 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idx="16"/>
          </p:nvPr>
        </p:nvSpPr>
        <p:spPr/>
      </p:sp>
      <p:sp>
        <p:nvSpPr>
          <p:cNvPr id="3" name="Picture Placeholder 2"/>
          <p:cNvSpPr>
            <a:spLocks noGrp="1"/>
          </p:cNvSpPr>
          <p:nvPr>
            <p:ph type="pic" idx="17"/>
          </p:nvPr>
        </p:nvSpPr>
        <p:spPr/>
      </p:sp>
      <p:sp>
        <p:nvSpPr>
          <p:cNvPr id="4" name="Picture Placeholder 3"/>
          <p:cNvSpPr>
            <a:spLocks noGrp="1"/>
          </p:cNvSpPr>
          <p:nvPr>
            <p:ph type="pic" idx="19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idx="18"/>
          </p:nvPr>
        </p:nvSpPr>
        <p:spPr/>
      </p:sp>
    </p:spTree>
    <p:extLst>
      <p:ext uri="{BB962C8B-B14F-4D97-AF65-F5344CB8AC3E}">
        <p14:creationId xmlns:p14="http://schemas.microsoft.com/office/powerpoint/2010/main" val="934423039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ounded Rectangle 5">
            <a:extLst>
              <a:ext uri="{FF2B5EF4-FFF2-40B4-BE49-F238E27FC236}">
                <a16:creationId xmlns="" xmlns:a16="http://schemas.microsoft.com/office/drawing/2014/main" id="{DCEB9C8B-C0C0-478F-B0F2-817CF40F835D}"/>
              </a:ext>
            </a:extLst>
          </p:cNvPr>
          <p:cNvSpPr/>
          <p:nvPr/>
        </p:nvSpPr>
        <p:spPr>
          <a:xfrm>
            <a:off x="4934858" y="545123"/>
            <a:ext cx="6319296" cy="5465701"/>
          </a:xfrm>
          <a:prstGeom prst="roundRect">
            <a:avLst>
              <a:gd name="adj" fmla="val 5126"/>
            </a:avLst>
          </a:prstGeom>
          <a:noFill/>
          <a:ln w="63500">
            <a:solidFill>
              <a:schemeClr val="bg1">
                <a:alpha val="7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/>
              </a:solidFill>
            </a:endParaRPr>
          </a:p>
        </p:txBody>
      </p:sp>
      <p:grpSp>
        <p:nvGrpSpPr>
          <p:cNvPr id="4" name="그룹 9">
            <a:extLst>
              <a:ext uri="{FF2B5EF4-FFF2-40B4-BE49-F238E27FC236}">
                <a16:creationId xmlns="" xmlns:a16="http://schemas.microsoft.com/office/drawing/2014/main" id="{ACD3A770-295D-43C8-9221-67306633DFCC}"/>
              </a:ext>
            </a:extLst>
          </p:cNvPr>
          <p:cNvGrpSpPr/>
          <p:nvPr/>
        </p:nvGrpSpPr>
        <p:grpSpPr>
          <a:xfrm>
            <a:off x="5331626" y="949435"/>
            <a:ext cx="5525760" cy="4657076"/>
            <a:chOff x="5315155" y="946214"/>
            <a:chExt cx="5525760" cy="4657076"/>
          </a:xfrm>
        </p:grpSpPr>
        <p:sp>
          <p:nvSpPr>
            <p:cNvPr id="5" name="TextBox 4">
              <a:extLst>
                <a:ext uri="{FF2B5EF4-FFF2-40B4-BE49-F238E27FC236}">
                  <a16:creationId xmlns="" xmlns:a16="http://schemas.microsoft.com/office/drawing/2014/main" id="{8F50F08B-051E-4D1D-AFF5-76C07CAC9C1D}"/>
                </a:ext>
              </a:extLst>
            </p:cNvPr>
            <p:cNvSpPr txBox="1"/>
            <p:nvPr/>
          </p:nvSpPr>
          <p:spPr>
            <a:xfrm>
              <a:off x="5315155" y="946214"/>
              <a:ext cx="552576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="" xmlns:a16="http://schemas.microsoft.com/office/drawing/2014/main" id="{64C87F34-84CE-4C71-8609-4876C596C78F}"/>
                </a:ext>
              </a:extLst>
            </p:cNvPr>
            <p:cNvSpPr txBox="1"/>
            <p:nvPr/>
          </p:nvSpPr>
          <p:spPr>
            <a:xfrm>
              <a:off x="5315155" y="1223213"/>
              <a:ext cx="552576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Easy to change colors, photos and Text.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="" xmlns:a16="http://schemas.microsoft.com/office/drawing/2014/main" id="{9B715F3E-76F5-497D-991B-9874A6DDDE94}"/>
                </a:ext>
              </a:extLst>
            </p:cNvPr>
            <p:cNvSpPr txBox="1"/>
            <p:nvPr/>
          </p:nvSpPr>
          <p:spPr>
            <a:xfrm>
              <a:off x="5315155" y="1817638"/>
              <a:ext cx="5525760" cy="378565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I hope and I believe that this Template will your Time, Money and Reputation. Get a modern PowerPoint  Presentation that is beautifully designed. You can simply impress your audience and add a unique zing and appeal to your Presentations. Easy to change colors, photos and Text.    </a:t>
              </a:r>
            </a:p>
            <a:p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I hope and I believe that this Template will your Time, Money and Reputation. Get a modern PowerPoint  Presentation that is beautifully designed. You can simply impress your audience and add a unique zing and appeal to your Presentations. Easy to change colors, photos and Text. Get a modern PowerPoint  Presentation that is beautifully designed. </a:t>
              </a:r>
            </a:p>
            <a:p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 Easy to change colors, photos and Text. You can simply impress your audience and add a unique zing and appeal to your Presentations. Easy to change colors, photos and Text. </a:t>
              </a:r>
            </a:p>
            <a:p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8" name="Title 1">
            <a:extLst>
              <a:ext uri="{FF2B5EF4-FFF2-40B4-BE49-F238E27FC236}">
                <a16:creationId xmlns="" xmlns:a16="http://schemas.microsoft.com/office/drawing/2014/main" id="{6BB8B393-47A0-4090-B794-424BE2A1A122}"/>
              </a:ext>
            </a:extLst>
          </p:cNvPr>
          <p:cNvSpPr txBox="1">
            <a:spLocks/>
          </p:cNvSpPr>
          <p:nvPr/>
        </p:nvSpPr>
        <p:spPr>
          <a:xfrm>
            <a:off x="818052" y="292101"/>
            <a:ext cx="2698750" cy="2376487"/>
          </a:xfrm>
          <a:prstGeom prst="rect">
            <a:avLst/>
          </a:prstGeom>
        </p:spPr>
        <p:txBody>
          <a:bodyPr anchor="ctr"/>
          <a:lstStyle>
            <a:lvl1pPr algn="l" defTabSz="914400" rtl="0" eaLnBrk="1" latinLnBrk="1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ko-KR" sz="4800" dirty="0">
                <a:solidFill>
                  <a:schemeClr val="bg1"/>
                </a:solidFill>
              </a:rPr>
              <a:t>One Columns Text</a:t>
            </a:r>
            <a:endParaRPr lang="ko-KR" altLang="en-US" sz="4800" dirty="0">
              <a:solidFill>
                <a:schemeClr val="bg1"/>
              </a:solidFill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="" xmlns:a16="http://schemas.microsoft.com/office/drawing/2014/main" id="{60189AFD-8416-4E08-A947-84BEC363F30B}"/>
              </a:ext>
            </a:extLst>
          </p:cNvPr>
          <p:cNvSpPr txBox="1"/>
          <p:nvPr/>
        </p:nvSpPr>
        <p:spPr>
          <a:xfrm>
            <a:off x="2330228" y="4778667"/>
            <a:ext cx="245728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</p:spTree>
    <p:extLst>
      <p:ext uri="{BB962C8B-B14F-4D97-AF65-F5344CB8AC3E}">
        <p14:creationId xmlns:p14="http://schemas.microsoft.com/office/powerpoint/2010/main" val="1575041769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ounded Rectangle 24">
            <a:extLst>
              <a:ext uri="{FF2B5EF4-FFF2-40B4-BE49-F238E27FC236}">
                <a16:creationId xmlns="" xmlns:a16="http://schemas.microsoft.com/office/drawing/2014/main" id="{15AF7221-D225-48BC-A766-C57086512AB6}"/>
              </a:ext>
            </a:extLst>
          </p:cNvPr>
          <p:cNvSpPr/>
          <p:nvPr/>
        </p:nvSpPr>
        <p:spPr>
          <a:xfrm>
            <a:off x="8154475" y="570778"/>
            <a:ext cx="3084454" cy="5464262"/>
          </a:xfrm>
          <a:prstGeom prst="roundRect">
            <a:avLst>
              <a:gd name="adj" fmla="val 5126"/>
            </a:avLst>
          </a:prstGeom>
          <a:noFill/>
          <a:ln w="63500">
            <a:solidFill>
              <a:schemeClr val="bg1">
                <a:alpha val="7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/>
              </a:solidFill>
            </a:endParaRPr>
          </a:p>
        </p:txBody>
      </p:sp>
      <p:sp>
        <p:nvSpPr>
          <p:cNvPr id="4" name="Rounded Rectangle 25">
            <a:extLst>
              <a:ext uri="{FF2B5EF4-FFF2-40B4-BE49-F238E27FC236}">
                <a16:creationId xmlns="" xmlns:a16="http://schemas.microsoft.com/office/drawing/2014/main" id="{0A45372C-D89A-4214-8FCC-380DA7234E13}"/>
              </a:ext>
            </a:extLst>
          </p:cNvPr>
          <p:cNvSpPr/>
          <p:nvPr/>
        </p:nvSpPr>
        <p:spPr>
          <a:xfrm>
            <a:off x="4934857" y="570778"/>
            <a:ext cx="3007359" cy="5464262"/>
          </a:xfrm>
          <a:prstGeom prst="roundRect">
            <a:avLst>
              <a:gd name="adj" fmla="val 5126"/>
            </a:avLst>
          </a:prstGeom>
          <a:noFill/>
          <a:ln w="63500">
            <a:solidFill>
              <a:schemeClr val="bg1">
                <a:alpha val="7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/>
              </a:solidFill>
            </a:endParaRPr>
          </a:p>
        </p:txBody>
      </p:sp>
      <p:grpSp>
        <p:nvGrpSpPr>
          <p:cNvPr id="5" name="Group 3">
            <a:extLst>
              <a:ext uri="{FF2B5EF4-FFF2-40B4-BE49-F238E27FC236}">
                <a16:creationId xmlns="" xmlns:a16="http://schemas.microsoft.com/office/drawing/2014/main" id="{AB8BE279-A7E2-4EF8-B267-3FB33D715B02}"/>
              </a:ext>
            </a:extLst>
          </p:cNvPr>
          <p:cNvGrpSpPr/>
          <p:nvPr/>
        </p:nvGrpSpPr>
        <p:grpSpPr>
          <a:xfrm>
            <a:off x="5229544" y="951730"/>
            <a:ext cx="2417985" cy="4702358"/>
            <a:chOff x="3651644" y="919838"/>
            <a:chExt cx="1975714" cy="4523637"/>
          </a:xfrm>
        </p:grpSpPr>
        <p:sp>
          <p:nvSpPr>
            <p:cNvPr id="6" name="TextBox 5">
              <a:extLst>
                <a:ext uri="{FF2B5EF4-FFF2-40B4-BE49-F238E27FC236}">
                  <a16:creationId xmlns="" xmlns:a16="http://schemas.microsoft.com/office/drawing/2014/main" id="{70B5CE1F-5438-4F18-B76F-8C0E935F4FA7}"/>
                </a:ext>
              </a:extLst>
            </p:cNvPr>
            <p:cNvSpPr txBox="1"/>
            <p:nvPr/>
          </p:nvSpPr>
          <p:spPr>
            <a:xfrm>
              <a:off x="3651644" y="919838"/>
              <a:ext cx="197571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="" xmlns:a16="http://schemas.microsoft.com/office/drawing/2014/main" id="{406CCD02-D188-4352-82CC-ECD3E6BCF48E}"/>
                </a:ext>
              </a:extLst>
            </p:cNvPr>
            <p:cNvSpPr txBox="1"/>
            <p:nvPr/>
          </p:nvSpPr>
          <p:spPr>
            <a:xfrm>
              <a:off x="3651644" y="1268760"/>
              <a:ext cx="1975714" cy="417471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I hope and I believe that this Template will your Time, Money and Reputation. </a:t>
              </a:r>
            </a:p>
            <a:p>
              <a:pPr algn="ctr"/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Easy to change colors, photos and Text. You can simply impress your audience and add a unique zing. I hope and I believe that this Template will your Time, Money and Reputation. Get a modern PowerPoint  Presentation that is beautifully designed.   </a:t>
              </a:r>
            </a:p>
            <a:p>
              <a:pPr algn="ctr"/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8" name="Group 29">
            <a:extLst>
              <a:ext uri="{FF2B5EF4-FFF2-40B4-BE49-F238E27FC236}">
                <a16:creationId xmlns="" xmlns:a16="http://schemas.microsoft.com/office/drawing/2014/main" id="{94A0C5CF-0815-4A80-A843-694A5FF1489A}"/>
              </a:ext>
            </a:extLst>
          </p:cNvPr>
          <p:cNvGrpSpPr/>
          <p:nvPr/>
        </p:nvGrpSpPr>
        <p:grpSpPr>
          <a:xfrm>
            <a:off x="8487710" y="951731"/>
            <a:ext cx="2417985" cy="4702357"/>
            <a:chOff x="3651644" y="919838"/>
            <a:chExt cx="1975714" cy="4523636"/>
          </a:xfrm>
        </p:grpSpPr>
        <p:sp>
          <p:nvSpPr>
            <p:cNvPr id="9" name="TextBox 8">
              <a:extLst>
                <a:ext uri="{FF2B5EF4-FFF2-40B4-BE49-F238E27FC236}">
                  <a16:creationId xmlns="" xmlns:a16="http://schemas.microsoft.com/office/drawing/2014/main" id="{08617F38-3D39-454C-B415-2F39E2448376}"/>
                </a:ext>
              </a:extLst>
            </p:cNvPr>
            <p:cNvSpPr txBox="1"/>
            <p:nvPr/>
          </p:nvSpPr>
          <p:spPr>
            <a:xfrm>
              <a:off x="3651644" y="919838"/>
              <a:ext cx="197571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="" xmlns:a16="http://schemas.microsoft.com/office/drawing/2014/main" id="{9BBA05CC-6DC7-474F-B6F9-556DD86A0FC3}"/>
                </a:ext>
              </a:extLst>
            </p:cNvPr>
            <p:cNvSpPr txBox="1"/>
            <p:nvPr/>
          </p:nvSpPr>
          <p:spPr>
            <a:xfrm>
              <a:off x="3651644" y="1268760"/>
              <a:ext cx="1975714" cy="417471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I hope and I believe that this Template will your Time, Money and Reputation. </a:t>
              </a:r>
            </a:p>
            <a:p>
              <a:pPr algn="ctr"/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Easy to change colors, photos and Text. You can simply impress your audience and add a unique zing. I hope and I believe that this Template will your Time, Money and Reputation. Get a modern PowerPoint  Presentation that is beautifully designed.   </a:t>
              </a:r>
            </a:p>
            <a:p>
              <a:pPr algn="ctr"/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11" name="Title 1">
            <a:extLst>
              <a:ext uri="{FF2B5EF4-FFF2-40B4-BE49-F238E27FC236}">
                <a16:creationId xmlns="" xmlns:a16="http://schemas.microsoft.com/office/drawing/2014/main" id="{CBAA5108-FE24-4124-9941-0FEE4622E7D2}"/>
              </a:ext>
            </a:extLst>
          </p:cNvPr>
          <p:cNvSpPr txBox="1">
            <a:spLocks/>
          </p:cNvSpPr>
          <p:nvPr/>
        </p:nvSpPr>
        <p:spPr>
          <a:xfrm>
            <a:off x="818052" y="292101"/>
            <a:ext cx="2698750" cy="2376487"/>
          </a:xfrm>
          <a:prstGeom prst="rect">
            <a:avLst/>
          </a:prstGeom>
        </p:spPr>
        <p:txBody>
          <a:bodyPr anchor="ctr"/>
          <a:lstStyle>
            <a:lvl1pPr algn="l" defTabSz="914400" rtl="0" eaLnBrk="1" latinLnBrk="1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ko-KR" sz="4800" dirty="0">
                <a:solidFill>
                  <a:schemeClr val="bg1"/>
                </a:solidFill>
              </a:rPr>
              <a:t>Two Columns Text</a:t>
            </a:r>
            <a:endParaRPr lang="ko-KR" altLang="en-US" sz="4800" dirty="0">
              <a:solidFill>
                <a:schemeClr val="bg1"/>
              </a:solidFill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="" xmlns:a16="http://schemas.microsoft.com/office/drawing/2014/main" id="{CF627310-D6F3-4194-86DD-9744667A7478}"/>
              </a:ext>
            </a:extLst>
          </p:cNvPr>
          <p:cNvSpPr txBox="1"/>
          <p:nvPr/>
        </p:nvSpPr>
        <p:spPr>
          <a:xfrm>
            <a:off x="2330228" y="4778667"/>
            <a:ext cx="245728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</p:spTree>
    <p:extLst>
      <p:ext uri="{BB962C8B-B14F-4D97-AF65-F5344CB8AC3E}">
        <p14:creationId xmlns:p14="http://schemas.microsoft.com/office/powerpoint/2010/main" val="585668438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0" y="3917290"/>
            <a:ext cx="12192000" cy="576063"/>
          </a:xfrm>
        </p:spPr>
        <p:txBody>
          <a:bodyPr/>
          <a:lstStyle/>
          <a:p>
            <a:r>
              <a:rPr lang="en-US" dirty="0"/>
              <a:t>Thank you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/>
              <a:t>Insert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1727124623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="" xmlns:a16="http://schemas.microsoft.com/office/drawing/2014/main" id="{F3F0DB21-A828-4D6D-9AF8-4C8C026E4C1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Fully Editable Shapes</a:t>
            </a:r>
          </a:p>
        </p:txBody>
      </p:sp>
      <p:sp>
        <p:nvSpPr>
          <p:cNvPr id="5" name="자유형: 도형 4">
            <a:extLst>
              <a:ext uri="{FF2B5EF4-FFF2-40B4-BE49-F238E27FC236}">
                <a16:creationId xmlns="" xmlns:a16="http://schemas.microsoft.com/office/drawing/2014/main" id="{645C057E-71A0-4E1C-9088-A2B4A1C554DC}"/>
              </a:ext>
            </a:extLst>
          </p:cNvPr>
          <p:cNvSpPr/>
          <p:nvPr/>
        </p:nvSpPr>
        <p:spPr>
          <a:xfrm>
            <a:off x="5181143" y="3278947"/>
            <a:ext cx="3153678" cy="3424942"/>
          </a:xfrm>
          <a:custGeom>
            <a:avLst/>
            <a:gdLst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187208 w 3248648"/>
              <a:gd name="connsiteY94" fmla="*/ 1396872 h 3496775"/>
              <a:gd name="connsiteX95" fmla="*/ 1962055 w 3248648"/>
              <a:gd name="connsiteY95" fmla="*/ 1419847 h 3496775"/>
              <a:gd name="connsiteX96" fmla="*/ 1658786 w 3248648"/>
              <a:gd name="connsiteY96" fmla="*/ 1452012 h 3496775"/>
              <a:gd name="connsiteX97" fmla="*/ 514638 w 3248648"/>
              <a:gd name="connsiteY97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187208 w 3248648"/>
              <a:gd name="connsiteY94" fmla="*/ 1396872 h 3496775"/>
              <a:gd name="connsiteX95" fmla="*/ 1962055 w 3248648"/>
              <a:gd name="connsiteY95" fmla="*/ 1419847 h 3496775"/>
              <a:gd name="connsiteX96" fmla="*/ 1658786 w 3248648"/>
              <a:gd name="connsiteY96" fmla="*/ 1452012 h 3496775"/>
              <a:gd name="connsiteX97" fmla="*/ 514638 w 3248648"/>
              <a:gd name="connsiteY97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187208 w 3248648"/>
              <a:gd name="connsiteY94" fmla="*/ 1396872 h 3496775"/>
              <a:gd name="connsiteX95" fmla="*/ 1962055 w 3248648"/>
              <a:gd name="connsiteY95" fmla="*/ 1419847 h 3496775"/>
              <a:gd name="connsiteX96" fmla="*/ 1658786 w 3248648"/>
              <a:gd name="connsiteY96" fmla="*/ 1452012 h 3496775"/>
              <a:gd name="connsiteX97" fmla="*/ 514638 w 3248648"/>
              <a:gd name="connsiteY97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9078 w 3248648"/>
              <a:gd name="connsiteY89" fmla="*/ 904754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9078 w 3248648"/>
              <a:gd name="connsiteY89" fmla="*/ 904754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9078 w 3248648"/>
              <a:gd name="connsiteY89" fmla="*/ 904754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26206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26456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26456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4590 h 3497733"/>
              <a:gd name="connsiteX1" fmla="*/ 514638 w 3248648"/>
              <a:gd name="connsiteY1" fmla="*/ 1434590 h 3497733"/>
              <a:gd name="connsiteX2" fmla="*/ 202179 w 3248648"/>
              <a:gd name="connsiteY2" fmla="*/ 1604604 h 3497733"/>
              <a:gd name="connsiteX3" fmla="*/ 18380 w 3248648"/>
              <a:gd name="connsiteY3" fmla="*/ 1788403 h 3497733"/>
              <a:gd name="connsiteX4" fmla="*/ 0 w 3248648"/>
              <a:gd name="connsiteY4" fmla="*/ 2064101 h 3497733"/>
              <a:gd name="connsiteX5" fmla="*/ 151635 w 3248648"/>
              <a:gd name="connsiteY5" fmla="*/ 1953822 h 3497733"/>
              <a:gd name="connsiteX6" fmla="*/ 188394 w 3248648"/>
              <a:gd name="connsiteY6" fmla="*/ 2004367 h 3497733"/>
              <a:gd name="connsiteX7" fmla="*/ 202179 w 3248648"/>
              <a:gd name="connsiteY7" fmla="*/ 1857327 h 3497733"/>
              <a:gd name="connsiteX8" fmla="*/ 280294 w 3248648"/>
              <a:gd name="connsiteY8" fmla="*/ 2270875 h 3497733"/>
              <a:gd name="connsiteX9" fmla="*/ 36760 w 3248648"/>
              <a:gd name="connsiteY9" fmla="*/ 2551169 h 3497733"/>
              <a:gd name="connsiteX10" fmla="*/ 45950 w 3248648"/>
              <a:gd name="connsiteY10" fmla="*/ 3364479 h 3497733"/>
              <a:gd name="connsiteX11" fmla="*/ 105685 w 3248648"/>
              <a:gd name="connsiteY11" fmla="*/ 3327719 h 3497733"/>
              <a:gd name="connsiteX12" fmla="*/ 133255 w 3248648"/>
              <a:gd name="connsiteY12" fmla="*/ 3470164 h 3497733"/>
              <a:gd name="connsiteX13" fmla="*/ 298674 w 3248648"/>
              <a:gd name="connsiteY13" fmla="*/ 3465569 h 3497733"/>
              <a:gd name="connsiteX14" fmla="*/ 353813 w 3248648"/>
              <a:gd name="connsiteY14" fmla="*/ 3428809 h 3497733"/>
              <a:gd name="connsiteX15" fmla="*/ 174609 w 3248648"/>
              <a:gd name="connsiteY15" fmla="*/ 3277175 h 3497733"/>
              <a:gd name="connsiteX16" fmla="*/ 170014 w 3248648"/>
              <a:gd name="connsiteY16" fmla="*/ 2721183 h 3497733"/>
              <a:gd name="connsiteX17" fmla="*/ 390573 w 3248648"/>
              <a:gd name="connsiteY17" fmla="*/ 2606308 h 3497733"/>
              <a:gd name="connsiteX18" fmla="*/ 298674 w 3248648"/>
              <a:gd name="connsiteY18" fmla="*/ 2734968 h 3497733"/>
              <a:gd name="connsiteX19" fmla="*/ 680057 w 3248648"/>
              <a:gd name="connsiteY19" fmla="*/ 3295555 h 3497733"/>
              <a:gd name="connsiteX20" fmla="*/ 721411 w 3248648"/>
              <a:gd name="connsiteY20" fmla="*/ 3263390 h 3497733"/>
              <a:gd name="connsiteX21" fmla="*/ 735196 w 3248648"/>
              <a:gd name="connsiteY21" fmla="*/ 3364479 h 3497733"/>
              <a:gd name="connsiteX22" fmla="*/ 928185 w 3248648"/>
              <a:gd name="connsiteY22" fmla="*/ 3364479 h 3497733"/>
              <a:gd name="connsiteX23" fmla="*/ 974135 w 3248648"/>
              <a:gd name="connsiteY23" fmla="*/ 3332314 h 3497733"/>
              <a:gd name="connsiteX24" fmla="*/ 758171 w 3248648"/>
              <a:gd name="connsiteY24" fmla="*/ 3194465 h 3497733"/>
              <a:gd name="connsiteX25" fmla="*/ 510043 w 3248648"/>
              <a:gd name="connsiteY25" fmla="*/ 2822272 h 3497733"/>
              <a:gd name="connsiteX26" fmla="*/ 519233 w 3248648"/>
              <a:gd name="connsiteY26" fmla="*/ 2739563 h 3497733"/>
              <a:gd name="connsiteX27" fmla="*/ 914400 w 3248648"/>
              <a:gd name="connsiteY27" fmla="*/ 2335205 h 3497733"/>
              <a:gd name="connsiteX28" fmla="*/ 1709331 w 3248648"/>
              <a:gd name="connsiteY28" fmla="*/ 2381155 h 3497733"/>
              <a:gd name="connsiteX29" fmla="*/ 1585267 w 3248648"/>
              <a:gd name="connsiteY29" fmla="*/ 3249605 h 3497733"/>
              <a:gd name="connsiteX30" fmla="*/ 1622026 w 3248648"/>
              <a:gd name="connsiteY30" fmla="*/ 3240415 h 3497733"/>
              <a:gd name="connsiteX31" fmla="*/ 1617432 w 3248648"/>
              <a:gd name="connsiteY31" fmla="*/ 3387454 h 3497733"/>
              <a:gd name="connsiteX32" fmla="*/ 1824205 w 3248648"/>
              <a:gd name="connsiteY32" fmla="*/ 3451784 h 3497733"/>
              <a:gd name="connsiteX33" fmla="*/ 1856370 w 3248648"/>
              <a:gd name="connsiteY33" fmla="*/ 3392049 h 3497733"/>
              <a:gd name="connsiteX34" fmla="*/ 1718521 w 3248648"/>
              <a:gd name="connsiteY34" fmla="*/ 3304744 h 3497733"/>
              <a:gd name="connsiteX35" fmla="*/ 1746091 w 3248648"/>
              <a:gd name="connsiteY35" fmla="*/ 2909577 h 3497733"/>
              <a:gd name="connsiteX36" fmla="*/ 1870155 w 3248648"/>
              <a:gd name="connsiteY36" fmla="*/ 2624688 h 3497733"/>
              <a:gd name="connsiteX37" fmla="*/ 1975840 w 3248648"/>
              <a:gd name="connsiteY37" fmla="*/ 2845247 h 3497733"/>
              <a:gd name="connsiteX38" fmla="*/ 2058549 w 3248648"/>
              <a:gd name="connsiteY38" fmla="*/ 3061211 h 3497733"/>
              <a:gd name="connsiteX39" fmla="*/ 2104499 w 3248648"/>
              <a:gd name="connsiteY39" fmla="*/ 3359884 h 3497733"/>
              <a:gd name="connsiteX40" fmla="*/ 2141259 w 3248648"/>
              <a:gd name="connsiteY40" fmla="*/ 3327719 h 3497733"/>
              <a:gd name="connsiteX41" fmla="*/ 2168828 w 3248648"/>
              <a:gd name="connsiteY41" fmla="*/ 3497733 h 3497733"/>
              <a:gd name="connsiteX42" fmla="*/ 2325058 w 3248648"/>
              <a:gd name="connsiteY42" fmla="*/ 3497733 h 3497733"/>
              <a:gd name="connsiteX43" fmla="*/ 2380197 w 3248648"/>
              <a:gd name="connsiteY43" fmla="*/ 3456379 h 3497733"/>
              <a:gd name="connsiteX44" fmla="*/ 2219373 w 3248648"/>
              <a:gd name="connsiteY44" fmla="*/ 3359884 h 3497733"/>
              <a:gd name="connsiteX45" fmla="*/ 2145854 w 3248648"/>
              <a:gd name="connsiteY45" fmla="*/ 3088781 h 3497733"/>
              <a:gd name="connsiteX46" fmla="*/ 2072334 w 3248648"/>
              <a:gd name="connsiteY46" fmla="*/ 2610903 h 3497733"/>
              <a:gd name="connsiteX47" fmla="*/ 2072334 w 3248648"/>
              <a:gd name="connsiteY47" fmla="*/ 2358180 h 3497733"/>
              <a:gd name="connsiteX48" fmla="*/ 2348033 w 3248648"/>
              <a:gd name="connsiteY48" fmla="*/ 2174381 h 3497733"/>
              <a:gd name="connsiteX49" fmla="*/ 2609946 w 3248648"/>
              <a:gd name="connsiteY49" fmla="*/ 1788403 h 3497733"/>
              <a:gd name="connsiteX50" fmla="*/ 2651301 w 3248648"/>
              <a:gd name="connsiteY50" fmla="*/ 1439185 h 3497733"/>
              <a:gd name="connsiteX51" fmla="*/ 2798340 w 3248648"/>
              <a:gd name="connsiteY51" fmla="*/ 1388640 h 3497733"/>
              <a:gd name="connsiteX52" fmla="*/ 2779960 w 3248648"/>
              <a:gd name="connsiteY52" fmla="*/ 1292145 h 3497733"/>
              <a:gd name="connsiteX53" fmla="*/ 2770770 w 3248648"/>
              <a:gd name="connsiteY53" fmla="*/ 1232411 h 3497733"/>
              <a:gd name="connsiteX54" fmla="*/ 2775365 w 3248648"/>
              <a:gd name="connsiteY54" fmla="*/ 1103751 h 3497733"/>
              <a:gd name="connsiteX55" fmla="*/ 2853480 w 3248648"/>
              <a:gd name="connsiteY55" fmla="*/ 1186461 h 3497733"/>
              <a:gd name="connsiteX56" fmla="*/ 2807530 w 3248648"/>
              <a:gd name="connsiteY56" fmla="*/ 1066992 h 3497733"/>
              <a:gd name="connsiteX57" fmla="*/ 2835100 w 3248648"/>
              <a:gd name="connsiteY57" fmla="*/ 1021042 h 3497733"/>
              <a:gd name="connsiteX58" fmla="*/ 2986734 w 3248648"/>
              <a:gd name="connsiteY58" fmla="*/ 772913 h 3497733"/>
              <a:gd name="connsiteX59" fmla="*/ 2729415 w 3248648"/>
              <a:gd name="connsiteY59" fmla="*/ 869408 h 3497733"/>
              <a:gd name="connsiteX60" fmla="*/ 3074039 w 3248648"/>
              <a:gd name="connsiteY60" fmla="*/ 497215 h 3497733"/>
              <a:gd name="connsiteX61" fmla="*/ 3248648 w 3248648"/>
              <a:gd name="connsiteY61" fmla="*/ 28527 h 3497733"/>
              <a:gd name="connsiteX62" fmla="*/ 3119988 w 3248648"/>
              <a:gd name="connsiteY62" fmla="*/ 313416 h 3497733"/>
              <a:gd name="connsiteX63" fmla="*/ 3074039 w 3248648"/>
              <a:gd name="connsiteY63" fmla="*/ 28527 h 3497733"/>
              <a:gd name="connsiteX64" fmla="*/ 3046469 w 3248648"/>
              <a:gd name="connsiteY64" fmla="*/ 386935 h 3497733"/>
              <a:gd name="connsiteX65" fmla="*/ 2968354 w 3248648"/>
              <a:gd name="connsiteY65" fmla="*/ 465050 h 3497733"/>
              <a:gd name="connsiteX66" fmla="*/ 2844290 w 3248648"/>
              <a:gd name="connsiteY66" fmla="*/ 74477 h 3497733"/>
              <a:gd name="connsiteX67" fmla="*/ 2876455 w 3248648"/>
              <a:gd name="connsiteY67" fmla="*/ 524785 h 3497733"/>
              <a:gd name="connsiteX68" fmla="*/ 2715630 w 3248648"/>
              <a:gd name="connsiteY68" fmla="*/ 731559 h 3497733"/>
              <a:gd name="connsiteX69" fmla="*/ 2660491 w 3248648"/>
              <a:gd name="connsiteY69" fmla="*/ 584519 h 3497733"/>
              <a:gd name="connsiteX70" fmla="*/ 2660491 w 3248648"/>
              <a:gd name="connsiteY70" fmla="*/ 442075 h 3497733"/>
              <a:gd name="connsiteX71" fmla="*/ 2586971 w 3248648"/>
              <a:gd name="connsiteY71" fmla="*/ 644254 h 3497733"/>
              <a:gd name="connsiteX72" fmla="*/ 2637516 w 3248648"/>
              <a:gd name="connsiteY72" fmla="*/ 777508 h 3497733"/>
              <a:gd name="connsiteX73" fmla="*/ 2632921 w 3248648"/>
              <a:gd name="connsiteY73" fmla="*/ 837243 h 3497733"/>
              <a:gd name="connsiteX74" fmla="*/ 2481287 w 3248648"/>
              <a:gd name="connsiteY74" fmla="*/ 855623 h 3497733"/>
              <a:gd name="connsiteX75" fmla="*/ 2393982 w 3248648"/>
              <a:gd name="connsiteY75" fmla="*/ 754533 h 3497733"/>
              <a:gd name="connsiteX76" fmla="*/ 2439932 w 3248648"/>
              <a:gd name="connsiteY76" fmla="*/ 598304 h 3497733"/>
              <a:gd name="connsiteX77" fmla="*/ 2430742 w 3248648"/>
              <a:gd name="connsiteY77" fmla="*/ 432885 h 3497733"/>
              <a:gd name="connsiteX78" fmla="*/ 2325058 w 3248648"/>
              <a:gd name="connsiteY78" fmla="*/ 690204 h 3497733"/>
              <a:gd name="connsiteX79" fmla="*/ 2040169 w 3248648"/>
              <a:gd name="connsiteY79" fmla="*/ 460455 h 3497733"/>
              <a:gd name="connsiteX80" fmla="*/ 2063144 w 3248648"/>
              <a:gd name="connsiteY80" fmla="*/ 396125 h 3497733"/>
              <a:gd name="connsiteX81" fmla="*/ 2348033 w 3248648"/>
              <a:gd name="connsiteY81" fmla="*/ 207731 h 3497733"/>
              <a:gd name="connsiteX82" fmla="*/ 2035574 w 3248648"/>
              <a:gd name="connsiteY82" fmla="*/ 308821 h 3497733"/>
              <a:gd name="connsiteX83" fmla="*/ 2126456 w 3248648"/>
              <a:gd name="connsiteY83" fmla="*/ 958 h 3497733"/>
              <a:gd name="connsiteX84" fmla="*/ 1966650 w 3248648"/>
              <a:gd name="connsiteY84" fmla="*/ 258276 h 3497733"/>
              <a:gd name="connsiteX85" fmla="*/ 1936870 w 3248648"/>
              <a:gd name="connsiteY85" fmla="*/ 33122 h 3497733"/>
              <a:gd name="connsiteX86" fmla="*/ 1901275 w 3248648"/>
              <a:gd name="connsiteY86" fmla="*/ 209714 h 3497733"/>
              <a:gd name="connsiteX87" fmla="*/ 1931363 w 3248648"/>
              <a:gd name="connsiteY87" fmla="*/ 368273 h 3497733"/>
              <a:gd name="connsiteX88" fmla="*/ 1837294 w 3248648"/>
              <a:gd name="connsiteY88" fmla="*/ 289691 h 3497733"/>
              <a:gd name="connsiteX89" fmla="*/ 1776782 w 3248648"/>
              <a:gd name="connsiteY89" fmla="*/ 139088 h 3497733"/>
              <a:gd name="connsiteX90" fmla="*/ 1812524 w 3248648"/>
              <a:gd name="connsiteY90" fmla="*/ 364309 h 3497733"/>
              <a:gd name="connsiteX91" fmla="*/ 2358415 w 3248648"/>
              <a:gd name="connsiteY91" fmla="*/ 908378 h 3497733"/>
              <a:gd name="connsiteX92" fmla="*/ 2235543 w 3248648"/>
              <a:gd name="connsiteY92" fmla="*/ 831737 h 3497733"/>
              <a:gd name="connsiteX93" fmla="*/ 2065635 w 3248648"/>
              <a:gd name="connsiteY93" fmla="*/ 747272 h 3497733"/>
              <a:gd name="connsiteX94" fmla="*/ 2108531 w 3248648"/>
              <a:gd name="connsiteY94" fmla="*/ 999152 h 3497733"/>
              <a:gd name="connsiteX95" fmla="*/ 2259254 w 3248648"/>
              <a:gd name="connsiteY95" fmla="*/ 1068185 h 3497733"/>
              <a:gd name="connsiteX96" fmla="*/ 2285163 w 3248648"/>
              <a:gd name="connsiteY96" fmla="*/ 1145441 h 3497733"/>
              <a:gd name="connsiteX97" fmla="*/ 2187208 w 3248648"/>
              <a:gd name="connsiteY97" fmla="*/ 1397830 h 3497733"/>
              <a:gd name="connsiteX98" fmla="*/ 1962055 w 3248648"/>
              <a:gd name="connsiteY98" fmla="*/ 1420805 h 3497733"/>
              <a:gd name="connsiteX99" fmla="*/ 1658786 w 3248648"/>
              <a:gd name="connsiteY99" fmla="*/ 1452970 h 3497733"/>
              <a:gd name="connsiteX100" fmla="*/ 514638 w 3248648"/>
              <a:gd name="connsiteY100" fmla="*/ 1434590 h 3497733"/>
              <a:gd name="connsiteX0" fmla="*/ 514638 w 3248648"/>
              <a:gd name="connsiteY0" fmla="*/ 1434733 h 3497876"/>
              <a:gd name="connsiteX1" fmla="*/ 514638 w 3248648"/>
              <a:gd name="connsiteY1" fmla="*/ 1434733 h 3497876"/>
              <a:gd name="connsiteX2" fmla="*/ 202179 w 3248648"/>
              <a:gd name="connsiteY2" fmla="*/ 1604747 h 3497876"/>
              <a:gd name="connsiteX3" fmla="*/ 18380 w 3248648"/>
              <a:gd name="connsiteY3" fmla="*/ 1788546 h 3497876"/>
              <a:gd name="connsiteX4" fmla="*/ 0 w 3248648"/>
              <a:gd name="connsiteY4" fmla="*/ 2064244 h 3497876"/>
              <a:gd name="connsiteX5" fmla="*/ 151635 w 3248648"/>
              <a:gd name="connsiteY5" fmla="*/ 1953965 h 3497876"/>
              <a:gd name="connsiteX6" fmla="*/ 188394 w 3248648"/>
              <a:gd name="connsiteY6" fmla="*/ 2004510 h 3497876"/>
              <a:gd name="connsiteX7" fmla="*/ 202179 w 3248648"/>
              <a:gd name="connsiteY7" fmla="*/ 1857470 h 3497876"/>
              <a:gd name="connsiteX8" fmla="*/ 280294 w 3248648"/>
              <a:gd name="connsiteY8" fmla="*/ 2271018 h 3497876"/>
              <a:gd name="connsiteX9" fmla="*/ 36760 w 3248648"/>
              <a:gd name="connsiteY9" fmla="*/ 2551312 h 3497876"/>
              <a:gd name="connsiteX10" fmla="*/ 45950 w 3248648"/>
              <a:gd name="connsiteY10" fmla="*/ 3364622 h 3497876"/>
              <a:gd name="connsiteX11" fmla="*/ 105685 w 3248648"/>
              <a:gd name="connsiteY11" fmla="*/ 3327862 h 3497876"/>
              <a:gd name="connsiteX12" fmla="*/ 133255 w 3248648"/>
              <a:gd name="connsiteY12" fmla="*/ 3470307 h 3497876"/>
              <a:gd name="connsiteX13" fmla="*/ 298674 w 3248648"/>
              <a:gd name="connsiteY13" fmla="*/ 3465712 h 3497876"/>
              <a:gd name="connsiteX14" fmla="*/ 353813 w 3248648"/>
              <a:gd name="connsiteY14" fmla="*/ 3428952 h 3497876"/>
              <a:gd name="connsiteX15" fmla="*/ 174609 w 3248648"/>
              <a:gd name="connsiteY15" fmla="*/ 3277318 h 3497876"/>
              <a:gd name="connsiteX16" fmla="*/ 170014 w 3248648"/>
              <a:gd name="connsiteY16" fmla="*/ 2721326 h 3497876"/>
              <a:gd name="connsiteX17" fmla="*/ 390573 w 3248648"/>
              <a:gd name="connsiteY17" fmla="*/ 2606451 h 3497876"/>
              <a:gd name="connsiteX18" fmla="*/ 298674 w 3248648"/>
              <a:gd name="connsiteY18" fmla="*/ 2735111 h 3497876"/>
              <a:gd name="connsiteX19" fmla="*/ 680057 w 3248648"/>
              <a:gd name="connsiteY19" fmla="*/ 3295698 h 3497876"/>
              <a:gd name="connsiteX20" fmla="*/ 721411 w 3248648"/>
              <a:gd name="connsiteY20" fmla="*/ 3263533 h 3497876"/>
              <a:gd name="connsiteX21" fmla="*/ 735196 w 3248648"/>
              <a:gd name="connsiteY21" fmla="*/ 3364622 h 3497876"/>
              <a:gd name="connsiteX22" fmla="*/ 928185 w 3248648"/>
              <a:gd name="connsiteY22" fmla="*/ 3364622 h 3497876"/>
              <a:gd name="connsiteX23" fmla="*/ 974135 w 3248648"/>
              <a:gd name="connsiteY23" fmla="*/ 3332457 h 3497876"/>
              <a:gd name="connsiteX24" fmla="*/ 758171 w 3248648"/>
              <a:gd name="connsiteY24" fmla="*/ 3194608 h 3497876"/>
              <a:gd name="connsiteX25" fmla="*/ 510043 w 3248648"/>
              <a:gd name="connsiteY25" fmla="*/ 2822415 h 3497876"/>
              <a:gd name="connsiteX26" fmla="*/ 519233 w 3248648"/>
              <a:gd name="connsiteY26" fmla="*/ 2739706 h 3497876"/>
              <a:gd name="connsiteX27" fmla="*/ 914400 w 3248648"/>
              <a:gd name="connsiteY27" fmla="*/ 2335348 h 3497876"/>
              <a:gd name="connsiteX28" fmla="*/ 1709331 w 3248648"/>
              <a:gd name="connsiteY28" fmla="*/ 2381298 h 3497876"/>
              <a:gd name="connsiteX29" fmla="*/ 1585267 w 3248648"/>
              <a:gd name="connsiteY29" fmla="*/ 3249748 h 3497876"/>
              <a:gd name="connsiteX30" fmla="*/ 1622026 w 3248648"/>
              <a:gd name="connsiteY30" fmla="*/ 3240558 h 3497876"/>
              <a:gd name="connsiteX31" fmla="*/ 1617432 w 3248648"/>
              <a:gd name="connsiteY31" fmla="*/ 3387597 h 3497876"/>
              <a:gd name="connsiteX32" fmla="*/ 1824205 w 3248648"/>
              <a:gd name="connsiteY32" fmla="*/ 3451927 h 3497876"/>
              <a:gd name="connsiteX33" fmla="*/ 1856370 w 3248648"/>
              <a:gd name="connsiteY33" fmla="*/ 3392192 h 3497876"/>
              <a:gd name="connsiteX34" fmla="*/ 1718521 w 3248648"/>
              <a:gd name="connsiteY34" fmla="*/ 3304887 h 3497876"/>
              <a:gd name="connsiteX35" fmla="*/ 1746091 w 3248648"/>
              <a:gd name="connsiteY35" fmla="*/ 2909720 h 3497876"/>
              <a:gd name="connsiteX36" fmla="*/ 1870155 w 3248648"/>
              <a:gd name="connsiteY36" fmla="*/ 2624831 h 3497876"/>
              <a:gd name="connsiteX37" fmla="*/ 1975840 w 3248648"/>
              <a:gd name="connsiteY37" fmla="*/ 2845390 h 3497876"/>
              <a:gd name="connsiteX38" fmla="*/ 2058549 w 3248648"/>
              <a:gd name="connsiteY38" fmla="*/ 3061354 h 3497876"/>
              <a:gd name="connsiteX39" fmla="*/ 2104499 w 3248648"/>
              <a:gd name="connsiteY39" fmla="*/ 3360027 h 3497876"/>
              <a:gd name="connsiteX40" fmla="*/ 2141259 w 3248648"/>
              <a:gd name="connsiteY40" fmla="*/ 3327862 h 3497876"/>
              <a:gd name="connsiteX41" fmla="*/ 2168828 w 3248648"/>
              <a:gd name="connsiteY41" fmla="*/ 3497876 h 3497876"/>
              <a:gd name="connsiteX42" fmla="*/ 2325058 w 3248648"/>
              <a:gd name="connsiteY42" fmla="*/ 3497876 h 3497876"/>
              <a:gd name="connsiteX43" fmla="*/ 2380197 w 3248648"/>
              <a:gd name="connsiteY43" fmla="*/ 3456522 h 3497876"/>
              <a:gd name="connsiteX44" fmla="*/ 2219373 w 3248648"/>
              <a:gd name="connsiteY44" fmla="*/ 3360027 h 3497876"/>
              <a:gd name="connsiteX45" fmla="*/ 2145854 w 3248648"/>
              <a:gd name="connsiteY45" fmla="*/ 3088924 h 3497876"/>
              <a:gd name="connsiteX46" fmla="*/ 2072334 w 3248648"/>
              <a:gd name="connsiteY46" fmla="*/ 2611046 h 3497876"/>
              <a:gd name="connsiteX47" fmla="*/ 2072334 w 3248648"/>
              <a:gd name="connsiteY47" fmla="*/ 2358323 h 3497876"/>
              <a:gd name="connsiteX48" fmla="*/ 2348033 w 3248648"/>
              <a:gd name="connsiteY48" fmla="*/ 2174524 h 3497876"/>
              <a:gd name="connsiteX49" fmla="*/ 2609946 w 3248648"/>
              <a:gd name="connsiteY49" fmla="*/ 1788546 h 3497876"/>
              <a:gd name="connsiteX50" fmla="*/ 2651301 w 3248648"/>
              <a:gd name="connsiteY50" fmla="*/ 1439328 h 3497876"/>
              <a:gd name="connsiteX51" fmla="*/ 2798340 w 3248648"/>
              <a:gd name="connsiteY51" fmla="*/ 1388783 h 3497876"/>
              <a:gd name="connsiteX52" fmla="*/ 2779960 w 3248648"/>
              <a:gd name="connsiteY52" fmla="*/ 1292288 h 3497876"/>
              <a:gd name="connsiteX53" fmla="*/ 2770770 w 3248648"/>
              <a:gd name="connsiteY53" fmla="*/ 1232554 h 3497876"/>
              <a:gd name="connsiteX54" fmla="*/ 2775365 w 3248648"/>
              <a:gd name="connsiteY54" fmla="*/ 1103894 h 3497876"/>
              <a:gd name="connsiteX55" fmla="*/ 2853480 w 3248648"/>
              <a:gd name="connsiteY55" fmla="*/ 1186604 h 3497876"/>
              <a:gd name="connsiteX56" fmla="*/ 2807530 w 3248648"/>
              <a:gd name="connsiteY56" fmla="*/ 1067135 h 3497876"/>
              <a:gd name="connsiteX57" fmla="*/ 2835100 w 3248648"/>
              <a:gd name="connsiteY57" fmla="*/ 1021185 h 3497876"/>
              <a:gd name="connsiteX58" fmla="*/ 2986734 w 3248648"/>
              <a:gd name="connsiteY58" fmla="*/ 773056 h 3497876"/>
              <a:gd name="connsiteX59" fmla="*/ 2729415 w 3248648"/>
              <a:gd name="connsiteY59" fmla="*/ 869551 h 3497876"/>
              <a:gd name="connsiteX60" fmla="*/ 3074039 w 3248648"/>
              <a:gd name="connsiteY60" fmla="*/ 497358 h 3497876"/>
              <a:gd name="connsiteX61" fmla="*/ 3248648 w 3248648"/>
              <a:gd name="connsiteY61" fmla="*/ 28670 h 3497876"/>
              <a:gd name="connsiteX62" fmla="*/ 3119988 w 3248648"/>
              <a:gd name="connsiteY62" fmla="*/ 313559 h 3497876"/>
              <a:gd name="connsiteX63" fmla="*/ 3074039 w 3248648"/>
              <a:gd name="connsiteY63" fmla="*/ 28670 h 3497876"/>
              <a:gd name="connsiteX64" fmla="*/ 3046469 w 3248648"/>
              <a:gd name="connsiteY64" fmla="*/ 387078 h 3497876"/>
              <a:gd name="connsiteX65" fmla="*/ 2968354 w 3248648"/>
              <a:gd name="connsiteY65" fmla="*/ 465193 h 3497876"/>
              <a:gd name="connsiteX66" fmla="*/ 2844290 w 3248648"/>
              <a:gd name="connsiteY66" fmla="*/ 74620 h 3497876"/>
              <a:gd name="connsiteX67" fmla="*/ 2876455 w 3248648"/>
              <a:gd name="connsiteY67" fmla="*/ 524928 h 3497876"/>
              <a:gd name="connsiteX68" fmla="*/ 2715630 w 3248648"/>
              <a:gd name="connsiteY68" fmla="*/ 731702 h 3497876"/>
              <a:gd name="connsiteX69" fmla="*/ 2660491 w 3248648"/>
              <a:gd name="connsiteY69" fmla="*/ 584662 h 3497876"/>
              <a:gd name="connsiteX70" fmla="*/ 2660491 w 3248648"/>
              <a:gd name="connsiteY70" fmla="*/ 442218 h 3497876"/>
              <a:gd name="connsiteX71" fmla="*/ 2586971 w 3248648"/>
              <a:gd name="connsiteY71" fmla="*/ 644397 h 3497876"/>
              <a:gd name="connsiteX72" fmla="*/ 2637516 w 3248648"/>
              <a:gd name="connsiteY72" fmla="*/ 777651 h 3497876"/>
              <a:gd name="connsiteX73" fmla="*/ 2632921 w 3248648"/>
              <a:gd name="connsiteY73" fmla="*/ 837386 h 3497876"/>
              <a:gd name="connsiteX74" fmla="*/ 2481287 w 3248648"/>
              <a:gd name="connsiteY74" fmla="*/ 855766 h 3497876"/>
              <a:gd name="connsiteX75" fmla="*/ 2393982 w 3248648"/>
              <a:gd name="connsiteY75" fmla="*/ 754676 h 3497876"/>
              <a:gd name="connsiteX76" fmla="*/ 2439932 w 3248648"/>
              <a:gd name="connsiteY76" fmla="*/ 598447 h 3497876"/>
              <a:gd name="connsiteX77" fmla="*/ 2430742 w 3248648"/>
              <a:gd name="connsiteY77" fmla="*/ 433028 h 3497876"/>
              <a:gd name="connsiteX78" fmla="*/ 2325058 w 3248648"/>
              <a:gd name="connsiteY78" fmla="*/ 690347 h 3497876"/>
              <a:gd name="connsiteX79" fmla="*/ 2040169 w 3248648"/>
              <a:gd name="connsiteY79" fmla="*/ 460598 h 3497876"/>
              <a:gd name="connsiteX80" fmla="*/ 2063144 w 3248648"/>
              <a:gd name="connsiteY80" fmla="*/ 396268 h 3497876"/>
              <a:gd name="connsiteX81" fmla="*/ 2348033 w 3248648"/>
              <a:gd name="connsiteY81" fmla="*/ 207874 h 3497876"/>
              <a:gd name="connsiteX82" fmla="*/ 2035574 w 3248648"/>
              <a:gd name="connsiteY82" fmla="*/ 308964 h 3497876"/>
              <a:gd name="connsiteX83" fmla="*/ 2047899 w 3248648"/>
              <a:gd name="connsiteY83" fmla="*/ 175200 h 3497876"/>
              <a:gd name="connsiteX84" fmla="*/ 2126456 w 3248648"/>
              <a:gd name="connsiteY84" fmla="*/ 1101 h 3497876"/>
              <a:gd name="connsiteX85" fmla="*/ 1966650 w 3248648"/>
              <a:gd name="connsiteY85" fmla="*/ 258419 h 3497876"/>
              <a:gd name="connsiteX86" fmla="*/ 1936870 w 3248648"/>
              <a:gd name="connsiteY86" fmla="*/ 33265 h 3497876"/>
              <a:gd name="connsiteX87" fmla="*/ 1901275 w 3248648"/>
              <a:gd name="connsiteY87" fmla="*/ 209857 h 3497876"/>
              <a:gd name="connsiteX88" fmla="*/ 1931363 w 3248648"/>
              <a:gd name="connsiteY88" fmla="*/ 368416 h 3497876"/>
              <a:gd name="connsiteX89" fmla="*/ 1837294 w 3248648"/>
              <a:gd name="connsiteY89" fmla="*/ 289834 h 3497876"/>
              <a:gd name="connsiteX90" fmla="*/ 1776782 w 3248648"/>
              <a:gd name="connsiteY90" fmla="*/ 139231 h 3497876"/>
              <a:gd name="connsiteX91" fmla="*/ 1812524 w 3248648"/>
              <a:gd name="connsiteY91" fmla="*/ 364452 h 3497876"/>
              <a:gd name="connsiteX92" fmla="*/ 2358415 w 3248648"/>
              <a:gd name="connsiteY92" fmla="*/ 908521 h 3497876"/>
              <a:gd name="connsiteX93" fmla="*/ 2235543 w 3248648"/>
              <a:gd name="connsiteY93" fmla="*/ 831880 h 3497876"/>
              <a:gd name="connsiteX94" fmla="*/ 2065635 w 3248648"/>
              <a:gd name="connsiteY94" fmla="*/ 747415 h 3497876"/>
              <a:gd name="connsiteX95" fmla="*/ 2108531 w 3248648"/>
              <a:gd name="connsiteY95" fmla="*/ 999295 h 3497876"/>
              <a:gd name="connsiteX96" fmla="*/ 2259254 w 3248648"/>
              <a:gd name="connsiteY96" fmla="*/ 1068328 h 3497876"/>
              <a:gd name="connsiteX97" fmla="*/ 2285163 w 3248648"/>
              <a:gd name="connsiteY97" fmla="*/ 1145584 h 3497876"/>
              <a:gd name="connsiteX98" fmla="*/ 2187208 w 3248648"/>
              <a:gd name="connsiteY98" fmla="*/ 1397973 h 3497876"/>
              <a:gd name="connsiteX99" fmla="*/ 1962055 w 3248648"/>
              <a:gd name="connsiteY99" fmla="*/ 1420948 h 3497876"/>
              <a:gd name="connsiteX100" fmla="*/ 1658786 w 3248648"/>
              <a:gd name="connsiteY100" fmla="*/ 1453113 h 3497876"/>
              <a:gd name="connsiteX101" fmla="*/ 514638 w 3248648"/>
              <a:gd name="connsiteY101" fmla="*/ 1434733 h 3497876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48917 w 3248648"/>
              <a:gd name="connsiteY73" fmla="*/ 846949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48917 w 3248648"/>
              <a:gd name="connsiteY73" fmla="*/ 846949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48917 w 3248648"/>
              <a:gd name="connsiteY73" fmla="*/ 846949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70462 w 3248648"/>
              <a:gd name="connsiteY64" fmla="*/ 375313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25320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25320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25320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27321"/>
              <a:gd name="connsiteY0" fmla="*/ 1433632 h 3496775"/>
              <a:gd name="connsiteX1" fmla="*/ 514638 w 3227321"/>
              <a:gd name="connsiteY1" fmla="*/ 1433632 h 3496775"/>
              <a:gd name="connsiteX2" fmla="*/ 202179 w 3227321"/>
              <a:gd name="connsiteY2" fmla="*/ 1603646 h 3496775"/>
              <a:gd name="connsiteX3" fmla="*/ 18380 w 3227321"/>
              <a:gd name="connsiteY3" fmla="*/ 1787445 h 3496775"/>
              <a:gd name="connsiteX4" fmla="*/ 0 w 3227321"/>
              <a:gd name="connsiteY4" fmla="*/ 2063143 h 3496775"/>
              <a:gd name="connsiteX5" fmla="*/ 151635 w 3227321"/>
              <a:gd name="connsiteY5" fmla="*/ 1952864 h 3496775"/>
              <a:gd name="connsiteX6" fmla="*/ 188394 w 3227321"/>
              <a:gd name="connsiteY6" fmla="*/ 2003409 h 3496775"/>
              <a:gd name="connsiteX7" fmla="*/ 202179 w 3227321"/>
              <a:gd name="connsiteY7" fmla="*/ 1856369 h 3496775"/>
              <a:gd name="connsiteX8" fmla="*/ 280294 w 3227321"/>
              <a:gd name="connsiteY8" fmla="*/ 2269917 h 3496775"/>
              <a:gd name="connsiteX9" fmla="*/ 36760 w 3227321"/>
              <a:gd name="connsiteY9" fmla="*/ 2550211 h 3496775"/>
              <a:gd name="connsiteX10" fmla="*/ 45950 w 3227321"/>
              <a:gd name="connsiteY10" fmla="*/ 3363521 h 3496775"/>
              <a:gd name="connsiteX11" fmla="*/ 105685 w 3227321"/>
              <a:gd name="connsiteY11" fmla="*/ 3326761 h 3496775"/>
              <a:gd name="connsiteX12" fmla="*/ 133255 w 3227321"/>
              <a:gd name="connsiteY12" fmla="*/ 3469206 h 3496775"/>
              <a:gd name="connsiteX13" fmla="*/ 298674 w 3227321"/>
              <a:gd name="connsiteY13" fmla="*/ 3464611 h 3496775"/>
              <a:gd name="connsiteX14" fmla="*/ 353813 w 3227321"/>
              <a:gd name="connsiteY14" fmla="*/ 3427851 h 3496775"/>
              <a:gd name="connsiteX15" fmla="*/ 174609 w 3227321"/>
              <a:gd name="connsiteY15" fmla="*/ 3276217 h 3496775"/>
              <a:gd name="connsiteX16" fmla="*/ 170014 w 3227321"/>
              <a:gd name="connsiteY16" fmla="*/ 2720225 h 3496775"/>
              <a:gd name="connsiteX17" fmla="*/ 390573 w 3227321"/>
              <a:gd name="connsiteY17" fmla="*/ 2605350 h 3496775"/>
              <a:gd name="connsiteX18" fmla="*/ 298674 w 3227321"/>
              <a:gd name="connsiteY18" fmla="*/ 2734010 h 3496775"/>
              <a:gd name="connsiteX19" fmla="*/ 680057 w 3227321"/>
              <a:gd name="connsiteY19" fmla="*/ 3294597 h 3496775"/>
              <a:gd name="connsiteX20" fmla="*/ 721411 w 3227321"/>
              <a:gd name="connsiteY20" fmla="*/ 3262432 h 3496775"/>
              <a:gd name="connsiteX21" fmla="*/ 735196 w 3227321"/>
              <a:gd name="connsiteY21" fmla="*/ 3363521 h 3496775"/>
              <a:gd name="connsiteX22" fmla="*/ 928185 w 3227321"/>
              <a:gd name="connsiteY22" fmla="*/ 3363521 h 3496775"/>
              <a:gd name="connsiteX23" fmla="*/ 974135 w 3227321"/>
              <a:gd name="connsiteY23" fmla="*/ 3331356 h 3496775"/>
              <a:gd name="connsiteX24" fmla="*/ 758171 w 3227321"/>
              <a:gd name="connsiteY24" fmla="*/ 3193507 h 3496775"/>
              <a:gd name="connsiteX25" fmla="*/ 510043 w 3227321"/>
              <a:gd name="connsiteY25" fmla="*/ 2821314 h 3496775"/>
              <a:gd name="connsiteX26" fmla="*/ 519233 w 3227321"/>
              <a:gd name="connsiteY26" fmla="*/ 2738605 h 3496775"/>
              <a:gd name="connsiteX27" fmla="*/ 914400 w 3227321"/>
              <a:gd name="connsiteY27" fmla="*/ 2334247 h 3496775"/>
              <a:gd name="connsiteX28" fmla="*/ 1709331 w 3227321"/>
              <a:gd name="connsiteY28" fmla="*/ 2380197 h 3496775"/>
              <a:gd name="connsiteX29" fmla="*/ 1585267 w 3227321"/>
              <a:gd name="connsiteY29" fmla="*/ 3248647 h 3496775"/>
              <a:gd name="connsiteX30" fmla="*/ 1622026 w 3227321"/>
              <a:gd name="connsiteY30" fmla="*/ 3239457 h 3496775"/>
              <a:gd name="connsiteX31" fmla="*/ 1617432 w 3227321"/>
              <a:gd name="connsiteY31" fmla="*/ 3386496 h 3496775"/>
              <a:gd name="connsiteX32" fmla="*/ 1824205 w 3227321"/>
              <a:gd name="connsiteY32" fmla="*/ 3450826 h 3496775"/>
              <a:gd name="connsiteX33" fmla="*/ 1856370 w 3227321"/>
              <a:gd name="connsiteY33" fmla="*/ 3391091 h 3496775"/>
              <a:gd name="connsiteX34" fmla="*/ 1718521 w 3227321"/>
              <a:gd name="connsiteY34" fmla="*/ 3303786 h 3496775"/>
              <a:gd name="connsiteX35" fmla="*/ 1746091 w 3227321"/>
              <a:gd name="connsiteY35" fmla="*/ 2908619 h 3496775"/>
              <a:gd name="connsiteX36" fmla="*/ 1870155 w 3227321"/>
              <a:gd name="connsiteY36" fmla="*/ 2623730 h 3496775"/>
              <a:gd name="connsiteX37" fmla="*/ 1975840 w 3227321"/>
              <a:gd name="connsiteY37" fmla="*/ 2844289 h 3496775"/>
              <a:gd name="connsiteX38" fmla="*/ 2058549 w 3227321"/>
              <a:gd name="connsiteY38" fmla="*/ 3060253 h 3496775"/>
              <a:gd name="connsiteX39" fmla="*/ 2104499 w 3227321"/>
              <a:gd name="connsiteY39" fmla="*/ 3358926 h 3496775"/>
              <a:gd name="connsiteX40" fmla="*/ 2141259 w 3227321"/>
              <a:gd name="connsiteY40" fmla="*/ 3326761 h 3496775"/>
              <a:gd name="connsiteX41" fmla="*/ 2168828 w 3227321"/>
              <a:gd name="connsiteY41" fmla="*/ 3496775 h 3496775"/>
              <a:gd name="connsiteX42" fmla="*/ 2325058 w 3227321"/>
              <a:gd name="connsiteY42" fmla="*/ 3496775 h 3496775"/>
              <a:gd name="connsiteX43" fmla="*/ 2380197 w 3227321"/>
              <a:gd name="connsiteY43" fmla="*/ 3455421 h 3496775"/>
              <a:gd name="connsiteX44" fmla="*/ 2219373 w 3227321"/>
              <a:gd name="connsiteY44" fmla="*/ 3358926 h 3496775"/>
              <a:gd name="connsiteX45" fmla="*/ 2145854 w 3227321"/>
              <a:gd name="connsiteY45" fmla="*/ 3087823 h 3496775"/>
              <a:gd name="connsiteX46" fmla="*/ 2072334 w 3227321"/>
              <a:gd name="connsiteY46" fmla="*/ 2609945 h 3496775"/>
              <a:gd name="connsiteX47" fmla="*/ 2072334 w 3227321"/>
              <a:gd name="connsiteY47" fmla="*/ 2357222 h 3496775"/>
              <a:gd name="connsiteX48" fmla="*/ 2348033 w 3227321"/>
              <a:gd name="connsiteY48" fmla="*/ 2173423 h 3496775"/>
              <a:gd name="connsiteX49" fmla="*/ 2609946 w 3227321"/>
              <a:gd name="connsiteY49" fmla="*/ 1787445 h 3496775"/>
              <a:gd name="connsiteX50" fmla="*/ 2651301 w 3227321"/>
              <a:gd name="connsiteY50" fmla="*/ 1438227 h 3496775"/>
              <a:gd name="connsiteX51" fmla="*/ 2798340 w 3227321"/>
              <a:gd name="connsiteY51" fmla="*/ 1387682 h 3496775"/>
              <a:gd name="connsiteX52" fmla="*/ 2779960 w 3227321"/>
              <a:gd name="connsiteY52" fmla="*/ 1291187 h 3496775"/>
              <a:gd name="connsiteX53" fmla="*/ 2770770 w 3227321"/>
              <a:gd name="connsiteY53" fmla="*/ 1231453 h 3496775"/>
              <a:gd name="connsiteX54" fmla="*/ 2775365 w 3227321"/>
              <a:gd name="connsiteY54" fmla="*/ 1102793 h 3496775"/>
              <a:gd name="connsiteX55" fmla="*/ 2853480 w 3227321"/>
              <a:gd name="connsiteY55" fmla="*/ 1185503 h 3496775"/>
              <a:gd name="connsiteX56" fmla="*/ 2807530 w 3227321"/>
              <a:gd name="connsiteY56" fmla="*/ 1066034 h 3496775"/>
              <a:gd name="connsiteX57" fmla="*/ 2835100 w 3227321"/>
              <a:gd name="connsiteY57" fmla="*/ 1020084 h 3496775"/>
              <a:gd name="connsiteX58" fmla="*/ 2986734 w 3227321"/>
              <a:gd name="connsiteY58" fmla="*/ 771955 h 3496775"/>
              <a:gd name="connsiteX59" fmla="*/ 2729415 w 3227321"/>
              <a:gd name="connsiteY59" fmla="*/ 868450 h 3496775"/>
              <a:gd name="connsiteX60" fmla="*/ 3074039 w 3227321"/>
              <a:gd name="connsiteY60" fmla="*/ 496257 h 3496775"/>
              <a:gd name="connsiteX61" fmla="*/ 3227321 w 3227321"/>
              <a:gd name="connsiteY61" fmla="*/ 48897 h 3496775"/>
              <a:gd name="connsiteX62" fmla="*/ 3119988 w 3227321"/>
              <a:gd name="connsiteY62" fmla="*/ 328453 h 3496775"/>
              <a:gd name="connsiteX63" fmla="*/ 3079371 w 3227321"/>
              <a:gd name="connsiteY63" fmla="*/ 38232 h 3496775"/>
              <a:gd name="connsiteX64" fmla="*/ 3059798 w 3227321"/>
              <a:gd name="connsiteY64" fmla="*/ 388642 h 3496775"/>
              <a:gd name="connsiteX65" fmla="*/ 2963023 w 3227321"/>
              <a:gd name="connsiteY65" fmla="*/ 482754 h 3496775"/>
              <a:gd name="connsiteX66" fmla="*/ 2822963 w 3227321"/>
              <a:gd name="connsiteY66" fmla="*/ 60189 h 3496775"/>
              <a:gd name="connsiteX67" fmla="*/ 2887119 w 3227321"/>
              <a:gd name="connsiteY67" fmla="*/ 521161 h 3496775"/>
              <a:gd name="connsiteX68" fmla="*/ 2715630 w 3227321"/>
              <a:gd name="connsiteY68" fmla="*/ 730601 h 3496775"/>
              <a:gd name="connsiteX69" fmla="*/ 2649828 w 3227321"/>
              <a:gd name="connsiteY69" fmla="*/ 620884 h 3496775"/>
              <a:gd name="connsiteX70" fmla="*/ 2633832 w 3227321"/>
              <a:gd name="connsiteY70" fmla="*/ 446449 h 3496775"/>
              <a:gd name="connsiteX71" fmla="*/ 2586971 w 3227321"/>
              <a:gd name="connsiteY71" fmla="*/ 643296 h 3496775"/>
              <a:gd name="connsiteX72" fmla="*/ 2650846 w 3227321"/>
              <a:gd name="connsiteY72" fmla="*/ 771218 h 3496775"/>
              <a:gd name="connsiteX73" fmla="*/ 2632922 w 3227321"/>
              <a:gd name="connsiteY73" fmla="*/ 854946 h 3496775"/>
              <a:gd name="connsiteX74" fmla="*/ 2481287 w 3227321"/>
              <a:gd name="connsiteY74" fmla="*/ 854665 h 3496775"/>
              <a:gd name="connsiteX75" fmla="*/ 2393982 w 3227321"/>
              <a:gd name="connsiteY75" fmla="*/ 753575 h 3496775"/>
              <a:gd name="connsiteX76" fmla="*/ 2447929 w 3227321"/>
              <a:gd name="connsiteY76" fmla="*/ 605344 h 3496775"/>
              <a:gd name="connsiteX77" fmla="*/ 2420079 w 3227321"/>
              <a:gd name="connsiteY77" fmla="*/ 458586 h 3496775"/>
              <a:gd name="connsiteX78" fmla="*/ 2330389 w 3227321"/>
              <a:gd name="connsiteY78" fmla="*/ 702575 h 3496775"/>
              <a:gd name="connsiteX79" fmla="*/ 2045501 w 3227321"/>
              <a:gd name="connsiteY79" fmla="*/ 470160 h 3496775"/>
              <a:gd name="connsiteX80" fmla="*/ 2079139 w 3227321"/>
              <a:gd name="connsiteY80" fmla="*/ 379171 h 3496775"/>
              <a:gd name="connsiteX81" fmla="*/ 2305379 w 3227321"/>
              <a:gd name="connsiteY81" fmla="*/ 238764 h 3496775"/>
              <a:gd name="connsiteX82" fmla="*/ 2167863 w 3227321"/>
              <a:gd name="connsiteY82" fmla="*/ 296731 h 3496775"/>
              <a:gd name="connsiteX83" fmla="*/ 2035574 w 3227321"/>
              <a:gd name="connsiteY83" fmla="*/ 307863 h 3496775"/>
              <a:gd name="connsiteX84" fmla="*/ 2047899 w 3227321"/>
              <a:gd name="connsiteY84" fmla="*/ 174099 h 3496775"/>
              <a:gd name="connsiteX85" fmla="*/ 2126456 w 3227321"/>
              <a:gd name="connsiteY85" fmla="*/ 0 h 3496775"/>
              <a:gd name="connsiteX86" fmla="*/ 1966650 w 3227321"/>
              <a:gd name="connsiteY86" fmla="*/ 257318 h 3496775"/>
              <a:gd name="connsiteX87" fmla="*/ 1936870 w 3227321"/>
              <a:gd name="connsiteY87" fmla="*/ 32164 h 3496775"/>
              <a:gd name="connsiteX88" fmla="*/ 1901275 w 3227321"/>
              <a:gd name="connsiteY88" fmla="*/ 208756 h 3496775"/>
              <a:gd name="connsiteX89" fmla="*/ 1931363 w 3227321"/>
              <a:gd name="connsiteY89" fmla="*/ 367315 h 3496775"/>
              <a:gd name="connsiteX90" fmla="*/ 1837294 w 3227321"/>
              <a:gd name="connsiteY90" fmla="*/ 288733 h 3496775"/>
              <a:gd name="connsiteX91" fmla="*/ 1776782 w 3227321"/>
              <a:gd name="connsiteY91" fmla="*/ 138130 h 3496775"/>
              <a:gd name="connsiteX92" fmla="*/ 1812524 w 3227321"/>
              <a:gd name="connsiteY92" fmla="*/ 363351 h 3496775"/>
              <a:gd name="connsiteX93" fmla="*/ 2358415 w 3227321"/>
              <a:gd name="connsiteY93" fmla="*/ 907420 h 3496775"/>
              <a:gd name="connsiteX94" fmla="*/ 2235543 w 3227321"/>
              <a:gd name="connsiteY94" fmla="*/ 830779 h 3496775"/>
              <a:gd name="connsiteX95" fmla="*/ 2065635 w 3227321"/>
              <a:gd name="connsiteY95" fmla="*/ 746314 h 3496775"/>
              <a:gd name="connsiteX96" fmla="*/ 2108531 w 3227321"/>
              <a:gd name="connsiteY96" fmla="*/ 998194 h 3496775"/>
              <a:gd name="connsiteX97" fmla="*/ 2259254 w 3227321"/>
              <a:gd name="connsiteY97" fmla="*/ 1067227 h 3496775"/>
              <a:gd name="connsiteX98" fmla="*/ 2285163 w 3227321"/>
              <a:gd name="connsiteY98" fmla="*/ 1144483 h 3496775"/>
              <a:gd name="connsiteX99" fmla="*/ 2187208 w 3227321"/>
              <a:gd name="connsiteY99" fmla="*/ 1396872 h 3496775"/>
              <a:gd name="connsiteX100" fmla="*/ 1962055 w 3227321"/>
              <a:gd name="connsiteY100" fmla="*/ 1419847 h 3496775"/>
              <a:gd name="connsiteX101" fmla="*/ 1658786 w 3227321"/>
              <a:gd name="connsiteY101" fmla="*/ 1452012 h 3496775"/>
              <a:gd name="connsiteX102" fmla="*/ 514638 w 3227321"/>
              <a:gd name="connsiteY102" fmla="*/ 1433632 h 3496775"/>
              <a:gd name="connsiteX0" fmla="*/ 514638 w 3239679"/>
              <a:gd name="connsiteY0" fmla="*/ 1433632 h 3496775"/>
              <a:gd name="connsiteX1" fmla="*/ 514638 w 3239679"/>
              <a:gd name="connsiteY1" fmla="*/ 1433632 h 3496775"/>
              <a:gd name="connsiteX2" fmla="*/ 202179 w 3239679"/>
              <a:gd name="connsiteY2" fmla="*/ 1603646 h 3496775"/>
              <a:gd name="connsiteX3" fmla="*/ 18380 w 3239679"/>
              <a:gd name="connsiteY3" fmla="*/ 1787445 h 3496775"/>
              <a:gd name="connsiteX4" fmla="*/ 0 w 3239679"/>
              <a:gd name="connsiteY4" fmla="*/ 2063143 h 3496775"/>
              <a:gd name="connsiteX5" fmla="*/ 151635 w 3239679"/>
              <a:gd name="connsiteY5" fmla="*/ 1952864 h 3496775"/>
              <a:gd name="connsiteX6" fmla="*/ 188394 w 3239679"/>
              <a:gd name="connsiteY6" fmla="*/ 2003409 h 3496775"/>
              <a:gd name="connsiteX7" fmla="*/ 202179 w 3239679"/>
              <a:gd name="connsiteY7" fmla="*/ 1856369 h 3496775"/>
              <a:gd name="connsiteX8" fmla="*/ 280294 w 3239679"/>
              <a:gd name="connsiteY8" fmla="*/ 2269917 h 3496775"/>
              <a:gd name="connsiteX9" fmla="*/ 36760 w 3239679"/>
              <a:gd name="connsiteY9" fmla="*/ 2550211 h 3496775"/>
              <a:gd name="connsiteX10" fmla="*/ 45950 w 3239679"/>
              <a:gd name="connsiteY10" fmla="*/ 3363521 h 3496775"/>
              <a:gd name="connsiteX11" fmla="*/ 105685 w 3239679"/>
              <a:gd name="connsiteY11" fmla="*/ 3326761 h 3496775"/>
              <a:gd name="connsiteX12" fmla="*/ 133255 w 3239679"/>
              <a:gd name="connsiteY12" fmla="*/ 3469206 h 3496775"/>
              <a:gd name="connsiteX13" fmla="*/ 298674 w 3239679"/>
              <a:gd name="connsiteY13" fmla="*/ 3464611 h 3496775"/>
              <a:gd name="connsiteX14" fmla="*/ 353813 w 3239679"/>
              <a:gd name="connsiteY14" fmla="*/ 3427851 h 3496775"/>
              <a:gd name="connsiteX15" fmla="*/ 174609 w 3239679"/>
              <a:gd name="connsiteY15" fmla="*/ 3276217 h 3496775"/>
              <a:gd name="connsiteX16" fmla="*/ 170014 w 3239679"/>
              <a:gd name="connsiteY16" fmla="*/ 2720225 h 3496775"/>
              <a:gd name="connsiteX17" fmla="*/ 390573 w 3239679"/>
              <a:gd name="connsiteY17" fmla="*/ 2605350 h 3496775"/>
              <a:gd name="connsiteX18" fmla="*/ 298674 w 3239679"/>
              <a:gd name="connsiteY18" fmla="*/ 2734010 h 3496775"/>
              <a:gd name="connsiteX19" fmla="*/ 680057 w 3239679"/>
              <a:gd name="connsiteY19" fmla="*/ 3294597 h 3496775"/>
              <a:gd name="connsiteX20" fmla="*/ 721411 w 3239679"/>
              <a:gd name="connsiteY20" fmla="*/ 3262432 h 3496775"/>
              <a:gd name="connsiteX21" fmla="*/ 735196 w 3239679"/>
              <a:gd name="connsiteY21" fmla="*/ 3363521 h 3496775"/>
              <a:gd name="connsiteX22" fmla="*/ 928185 w 3239679"/>
              <a:gd name="connsiteY22" fmla="*/ 3363521 h 3496775"/>
              <a:gd name="connsiteX23" fmla="*/ 974135 w 3239679"/>
              <a:gd name="connsiteY23" fmla="*/ 3331356 h 3496775"/>
              <a:gd name="connsiteX24" fmla="*/ 758171 w 3239679"/>
              <a:gd name="connsiteY24" fmla="*/ 3193507 h 3496775"/>
              <a:gd name="connsiteX25" fmla="*/ 510043 w 3239679"/>
              <a:gd name="connsiteY25" fmla="*/ 2821314 h 3496775"/>
              <a:gd name="connsiteX26" fmla="*/ 519233 w 3239679"/>
              <a:gd name="connsiteY26" fmla="*/ 2738605 h 3496775"/>
              <a:gd name="connsiteX27" fmla="*/ 914400 w 3239679"/>
              <a:gd name="connsiteY27" fmla="*/ 2334247 h 3496775"/>
              <a:gd name="connsiteX28" fmla="*/ 1709331 w 3239679"/>
              <a:gd name="connsiteY28" fmla="*/ 2380197 h 3496775"/>
              <a:gd name="connsiteX29" fmla="*/ 1585267 w 3239679"/>
              <a:gd name="connsiteY29" fmla="*/ 3248647 h 3496775"/>
              <a:gd name="connsiteX30" fmla="*/ 1622026 w 3239679"/>
              <a:gd name="connsiteY30" fmla="*/ 3239457 h 3496775"/>
              <a:gd name="connsiteX31" fmla="*/ 1617432 w 3239679"/>
              <a:gd name="connsiteY31" fmla="*/ 3386496 h 3496775"/>
              <a:gd name="connsiteX32" fmla="*/ 1824205 w 3239679"/>
              <a:gd name="connsiteY32" fmla="*/ 3450826 h 3496775"/>
              <a:gd name="connsiteX33" fmla="*/ 1856370 w 3239679"/>
              <a:gd name="connsiteY33" fmla="*/ 3391091 h 3496775"/>
              <a:gd name="connsiteX34" fmla="*/ 1718521 w 3239679"/>
              <a:gd name="connsiteY34" fmla="*/ 3303786 h 3496775"/>
              <a:gd name="connsiteX35" fmla="*/ 1746091 w 3239679"/>
              <a:gd name="connsiteY35" fmla="*/ 2908619 h 3496775"/>
              <a:gd name="connsiteX36" fmla="*/ 1870155 w 3239679"/>
              <a:gd name="connsiteY36" fmla="*/ 2623730 h 3496775"/>
              <a:gd name="connsiteX37" fmla="*/ 1975840 w 3239679"/>
              <a:gd name="connsiteY37" fmla="*/ 2844289 h 3496775"/>
              <a:gd name="connsiteX38" fmla="*/ 2058549 w 3239679"/>
              <a:gd name="connsiteY38" fmla="*/ 3060253 h 3496775"/>
              <a:gd name="connsiteX39" fmla="*/ 2104499 w 3239679"/>
              <a:gd name="connsiteY39" fmla="*/ 3358926 h 3496775"/>
              <a:gd name="connsiteX40" fmla="*/ 2141259 w 3239679"/>
              <a:gd name="connsiteY40" fmla="*/ 3326761 h 3496775"/>
              <a:gd name="connsiteX41" fmla="*/ 2168828 w 3239679"/>
              <a:gd name="connsiteY41" fmla="*/ 3496775 h 3496775"/>
              <a:gd name="connsiteX42" fmla="*/ 2325058 w 3239679"/>
              <a:gd name="connsiteY42" fmla="*/ 3496775 h 3496775"/>
              <a:gd name="connsiteX43" fmla="*/ 2380197 w 3239679"/>
              <a:gd name="connsiteY43" fmla="*/ 3455421 h 3496775"/>
              <a:gd name="connsiteX44" fmla="*/ 2219373 w 3239679"/>
              <a:gd name="connsiteY44" fmla="*/ 3358926 h 3496775"/>
              <a:gd name="connsiteX45" fmla="*/ 2145854 w 3239679"/>
              <a:gd name="connsiteY45" fmla="*/ 3087823 h 3496775"/>
              <a:gd name="connsiteX46" fmla="*/ 2072334 w 3239679"/>
              <a:gd name="connsiteY46" fmla="*/ 2609945 h 3496775"/>
              <a:gd name="connsiteX47" fmla="*/ 2072334 w 3239679"/>
              <a:gd name="connsiteY47" fmla="*/ 2357222 h 3496775"/>
              <a:gd name="connsiteX48" fmla="*/ 2348033 w 3239679"/>
              <a:gd name="connsiteY48" fmla="*/ 2173423 h 3496775"/>
              <a:gd name="connsiteX49" fmla="*/ 2609946 w 3239679"/>
              <a:gd name="connsiteY49" fmla="*/ 1787445 h 3496775"/>
              <a:gd name="connsiteX50" fmla="*/ 2651301 w 3239679"/>
              <a:gd name="connsiteY50" fmla="*/ 1438227 h 3496775"/>
              <a:gd name="connsiteX51" fmla="*/ 2798340 w 3239679"/>
              <a:gd name="connsiteY51" fmla="*/ 1387682 h 3496775"/>
              <a:gd name="connsiteX52" fmla="*/ 2779960 w 3239679"/>
              <a:gd name="connsiteY52" fmla="*/ 1291187 h 3496775"/>
              <a:gd name="connsiteX53" fmla="*/ 2770770 w 3239679"/>
              <a:gd name="connsiteY53" fmla="*/ 1231453 h 3496775"/>
              <a:gd name="connsiteX54" fmla="*/ 2775365 w 3239679"/>
              <a:gd name="connsiteY54" fmla="*/ 1102793 h 3496775"/>
              <a:gd name="connsiteX55" fmla="*/ 2853480 w 3239679"/>
              <a:gd name="connsiteY55" fmla="*/ 1185503 h 3496775"/>
              <a:gd name="connsiteX56" fmla="*/ 2807530 w 3239679"/>
              <a:gd name="connsiteY56" fmla="*/ 1066034 h 3496775"/>
              <a:gd name="connsiteX57" fmla="*/ 2835100 w 3239679"/>
              <a:gd name="connsiteY57" fmla="*/ 1020084 h 3496775"/>
              <a:gd name="connsiteX58" fmla="*/ 2986734 w 3239679"/>
              <a:gd name="connsiteY58" fmla="*/ 771955 h 3496775"/>
              <a:gd name="connsiteX59" fmla="*/ 2729415 w 3239679"/>
              <a:gd name="connsiteY59" fmla="*/ 868450 h 3496775"/>
              <a:gd name="connsiteX60" fmla="*/ 3074039 w 3239679"/>
              <a:gd name="connsiteY60" fmla="*/ 496257 h 3496775"/>
              <a:gd name="connsiteX61" fmla="*/ 3227321 w 3239679"/>
              <a:gd name="connsiteY61" fmla="*/ 48897 h 3496775"/>
              <a:gd name="connsiteX62" fmla="*/ 3119988 w 3239679"/>
              <a:gd name="connsiteY62" fmla="*/ 328453 h 3496775"/>
              <a:gd name="connsiteX63" fmla="*/ 3079371 w 3239679"/>
              <a:gd name="connsiteY63" fmla="*/ 38232 h 3496775"/>
              <a:gd name="connsiteX64" fmla="*/ 3059798 w 3239679"/>
              <a:gd name="connsiteY64" fmla="*/ 388642 h 3496775"/>
              <a:gd name="connsiteX65" fmla="*/ 2963023 w 3239679"/>
              <a:gd name="connsiteY65" fmla="*/ 482754 h 3496775"/>
              <a:gd name="connsiteX66" fmla="*/ 2822963 w 3239679"/>
              <a:gd name="connsiteY66" fmla="*/ 60189 h 3496775"/>
              <a:gd name="connsiteX67" fmla="*/ 2887119 w 3239679"/>
              <a:gd name="connsiteY67" fmla="*/ 521161 h 3496775"/>
              <a:gd name="connsiteX68" fmla="*/ 2715630 w 3239679"/>
              <a:gd name="connsiteY68" fmla="*/ 730601 h 3496775"/>
              <a:gd name="connsiteX69" fmla="*/ 2649828 w 3239679"/>
              <a:gd name="connsiteY69" fmla="*/ 620884 h 3496775"/>
              <a:gd name="connsiteX70" fmla="*/ 2633832 w 3239679"/>
              <a:gd name="connsiteY70" fmla="*/ 446449 h 3496775"/>
              <a:gd name="connsiteX71" fmla="*/ 2586971 w 3239679"/>
              <a:gd name="connsiteY71" fmla="*/ 643296 h 3496775"/>
              <a:gd name="connsiteX72" fmla="*/ 2650846 w 3239679"/>
              <a:gd name="connsiteY72" fmla="*/ 771218 h 3496775"/>
              <a:gd name="connsiteX73" fmla="*/ 2632922 w 3239679"/>
              <a:gd name="connsiteY73" fmla="*/ 854946 h 3496775"/>
              <a:gd name="connsiteX74" fmla="*/ 2481287 w 3239679"/>
              <a:gd name="connsiteY74" fmla="*/ 854665 h 3496775"/>
              <a:gd name="connsiteX75" fmla="*/ 2393982 w 3239679"/>
              <a:gd name="connsiteY75" fmla="*/ 753575 h 3496775"/>
              <a:gd name="connsiteX76" fmla="*/ 2447929 w 3239679"/>
              <a:gd name="connsiteY76" fmla="*/ 605344 h 3496775"/>
              <a:gd name="connsiteX77" fmla="*/ 2420079 w 3239679"/>
              <a:gd name="connsiteY77" fmla="*/ 458586 h 3496775"/>
              <a:gd name="connsiteX78" fmla="*/ 2330389 w 3239679"/>
              <a:gd name="connsiteY78" fmla="*/ 702575 h 3496775"/>
              <a:gd name="connsiteX79" fmla="*/ 2045501 w 3239679"/>
              <a:gd name="connsiteY79" fmla="*/ 470160 h 3496775"/>
              <a:gd name="connsiteX80" fmla="*/ 2079139 w 3239679"/>
              <a:gd name="connsiteY80" fmla="*/ 379171 h 3496775"/>
              <a:gd name="connsiteX81" fmla="*/ 2305379 w 3239679"/>
              <a:gd name="connsiteY81" fmla="*/ 238764 h 3496775"/>
              <a:gd name="connsiteX82" fmla="*/ 2167863 w 3239679"/>
              <a:gd name="connsiteY82" fmla="*/ 296731 h 3496775"/>
              <a:gd name="connsiteX83" fmla="*/ 2035574 w 3239679"/>
              <a:gd name="connsiteY83" fmla="*/ 307863 h 3496775"/>
              <a:gd name="connsiteX84" fmla="*/ 2047899 w 3239679"/>
              <a:gd name="connsiteY84" fmla="*/ 174099 h 3496775"/>
              <a:gd name="connsiteX85" fmla="*/ 2126456 w 3239679"/>
              <a:gd name="connsiteY85" fmla="*/ 0 h 3496775"/>
              <a:gd name="connsiteX86" fmla="*/ 1966650 w 3239679"/>
              <a:gd name="connsiteY86" fmla="*/ 257318 h 3496775"/>
              <a:gd name="connsiteX87" fmla="*/ 1936870 w 3239679"/>
              <a:gd name="connsiteY87" fmla="*/ 32164 h 3496775"/>
              <a:gd name="connsiteX88" fmla="*/ 1901275 w 3239679"/>
              <a:gd name="connsiteY88" fmla="*/ 208756 h 3496775"/>
              <a:gd name="connsiteX89" fmla="*/ 1931363 w 3239679"/>
              <a:gd name="connsiteY89" fmla="*/ 367315 h 3496775"/>
              <a:gd name="connsiteX90" fmla="*/ 1837294 w 3239679"/>
              <a:gd name="connsiteY90" fmla="*/ 288733 h 3496775"/>
              <a:gd name="connsiteX91" fmla="*/ 1776782 w 3239679"/>
              <a:gd name="connsiteY91" fmla="*/ 138130 h 3496775"/>
              <a:gd name="connsiteX92" fmla="*/ 1812524 w 3239679"/>
              <a:gd name="connsiteY92" fmla="*/ 363351 h 3496775"/>
              <a:gd name="connsiteX93" fmla="*/ 2358415 w 3239679"/>
              <a:gd name="connsiteY93" fmla="*/ 907420 h 3496775"/>
              <a:gd name="connsiteX94" fmla="*/ 2235543 w 3239679"/>
              <a:gd name="connsiteY94" fmla="*/ 830779 h 3496775"/>
              <a:gd name="connsiteX95" fmla="*/ 2065635 w 3239679"/>
              <a:gd name="connsiteY95" fmla="*/ 746314 h 3496775"/>
              <a:gd name="connsiteX96" fmla="*/ 2108531 w 3239679"/>
              <a:gd name="connsiteY96" fmla="*/ 998194 h 3496775"/>
              <a:gd name="connsiteX97" fmla="*/ 2259254 w 3239679"/>
              <a:gd name="connsiteY97" fmla="*/ 1067227 h 3496775"/>
              <a:gd name="connsiteX98" fmla="*/ 2285163 w 3239679"/>
              <a:gd name="connsiteY98" fmla="*/ 1144483 h 3496775"/>
              <a:gd name="connsiteX99" fmla="*/ 2187208 w 3239679"/>
              <a:gd name="connsiteY99" fmla="*/ 1396872 h 3496775"/>
              <a:gd name="connsiteX100" fmla="*/ 1962055 w 3239679"/>
              <a:gd name="connsiteY100" fmla="*/ 1419847 h 3496775"/>
              <a:gd name="connsiteX101" fmla="*/ 1658786 w 3239679"/>
              <a:gd name="connsiteY101" fmla="*/ 1452012 h 3496775"/>
              <a:gd name="connsiteX102" fmla="*/ 514638 w 3239679"/>
              <a:gd name="connsiteY102" fmla="*/ 1433632 h 3496775"/>
              <a:gd name="connsiteX0" fmla="*/ 514638 w 3227321"/>
              <a:gd name="connsiteY0" fmla="*/ 1433632 h 3496775"/>
              <a:gd name="connsiteX1" fmla="*/ 514638 w 3227321"/>
              <a:gd name="connsiteY1" fmla="*/ 1433632 h 3496775"/>
              <a:gd name="connsiteX2" fmla="*/ 202179 w 3227321"/>
              <a:gd name="connsiteY2" fmla="*/ 1603646 h 3496775"/>
              <a:gd name="connsiteX3" fmla="*/ 18380 w 3227321"/>
              <a:gd name="connsiteY3" fmla="*/ 1787445 h 3496775"/>
              <a:gd name="connsiteX4" fmla="*/ 0 w 3227321"/>
              <a:gd name="connsiteY4" fmla="*/ 2063143 h 3496775"/>
              <a:gd name="connsiteX5" fmla="*/ 151635 w 3227321"/>
              <a:gd name="connsiteY5" fmla="*/ 1952864 h 3496775"/>
              <a:gd name="connsiteX6" fmla="*/ 188394 w 3227321"/>
              <a:gd name="connsiteY6" fmla="*/ 2003409 h 3496775"/>
              <a:gd name="connsiteX7" fmla="*/ 202179 w 3227321"/>
              <a:gd name="connsiteY7" fmla="*/ 1856369 h 3496775"/>
              <a:gd name="connsiteX8" fmla="*/ 280294 w 3227321"/>
              <a:gd name="connsiteY8" fmla="*/ 2269917 h 3496775"/>
              <a:gd name="connsiteX9" fmla="*/ 36760 w 3227321"/>
              <a:gd name="connsiteY9" fmla="*/ 2550211 h 3496775"/>
              <a:gd name="connsiteX10" fmla="*/ 45950 w 3227321"/>
              <a:gd name="connsiteY10" fmla="*/ 3363521 h 3496775"/>
              <a:gd name="connsiteX11" fmla="*/ 105685 w 3227321"/>
              <a:gd name="connsiteY11" fmla="*/ 3326761 h 3496775"/>
              <a:gd name="connsiteX12" fmla="*/ 133255 w 3227321"/>
              <a:gd name="connsiteY12" fmla="*/ 3469206 h 3496775"/>
              <a:gd name="connsiteX13" fmla="*/ 298674 w 3227321"/>
              <a:gd name="connsiteY13" fmla="*/ 3464611 h 3496775"/>
              <a:gd name="connsiteX14" fmla="*/ 353813 w 3227321"/>
              <a:gd name="connsiteY14" fmla="*/ 3427851 h 3496775"/>
              <a:gd name="connsiteX15" fmla="*/ 174609 w 3227321"/>
              <a:gd name="connsiteY15" fmla="*/ 3276217 h 3496775"/>
              <a:gd name="connsiteX16" fmla="*/ 170014 w 3227321"/>
              <a:gd name="connsiteY16" fmla="*/ 2720225 h 3496775"/>
              <a:gd name="connsiteX17" fmla="*/ 390573 w 3227321"/>
              <a:gd name="connsiteY17" fmla="*/ 2605350 h 3496775"/>
              <a:gd name="connsiteX18" fmla="*/ 298674 w 3227321"/>
              <a:gd name="connsiteY18" fmla="*/ 2734010 h 3496775"/>
              <a:gd name="connsiteX19" fmla="*/ 680057 w 3227321"/>
              <a:gd name="connsiteY19" fmla="*/ 3294597 h 3496775"/>
              <a:gd name="connsiteX20" fmla="*/ 721411 w 3227321"/>
              <a:gd name="connsiteY20" fmla="*/ 3262432 h 3496775"/>
              <a:gd name="connsiteX21" fmla="*/ 735196 w 3227321"/>
              <a:gd name="connsiteY21" fmla="*/ 3363521 h 3496775"/>
              <a:gd name="connsiteX22" fmla="*/ 928185 w 3227321"/>
              <a:gd name="connsiteY22" fmla="*/ 3363521 h 3496775"/>
              <a:gd name="connsiteX23" fmla="*/ 974135 w 3227321"/>
              <a:gd name="connsiteY23" fmla="*/ 3331356 h 3496775"/>
              <a:gd name="connsiteX24" fmla="*/ 758171 w 3227321"/>
              <a:gd name="connsiteY24" fmla="*/ 3193507 h 3496775"/>
              <a:gd name="connsiteX25" fmla="*/ 510043 w 3227321"/>
              <a:gd name="connsiteY25" fmla="*/ 2821314 h 3496775"/>
              <a:gd name="connsiteX26" fmla="*/ 519233 w 3227321"/>
              <a:gd name="connsiteY26" fmla="*/ 2738605 h 3496775"/>
              <a:gd name="connsiteX27" fmla="*/ 914400 w 3227321"/>
              <a:gd name="connsiteY27" fmla="*/ 2334247 h 3496775"/>
              <a:gd name="connsiteX28" fmla="*/ 1709331 w 3227321"/>
              <a:gd name="connsiteY28" fmla="*/ 2380197 h 3496775"/>
              <a:gd name="connsiteX29" fmla="*/ 1585267 w 3227321"/>
              <a:gd name="connsiteY29" fmla="*/ 3248647 h 3496775"/>
              <a:gd name="connsiteX30" fmla="*/ 1622026 w 3227321"/>
              <a:gd name="connsiteY30" fmla="*/ 3239457 h 3496775"/>
              <a:gd name="connsiteX31" fmla="*/ 1617432 w 3227321"/>
              <a:gd name="connsiteY31" fmla="*/ 3386496 h 3496775"/>
              <a:gd name="connsiteX32" fmla="*/ 1824205 w 3227321"/>
              <a:gd name="connsiteY32" fmla="*/ 3450826 h 3496775"/>
              <a:gd name="connsiteX33" fmla="*/ 1856370 w 3227321"/>
              <a:gd name="connsiteY33" fmla="*/ 3391091 h 3496775"/>
              <a:gd name="connsiteX34" fmla="*/ 1718521 w 3227321"/>
              <a:gd name="connsiteY34" fmla="*/ 3303786 h 3496775"/>
              <a:gd name="connsiteX35" fmla="*/ 1746091 w 3227321"/>
              <a:gd name="connsiteY35" fmla="*/ 2908619 h 3496775"/>
              <a:gd name="connsiteX36" fmla="*/ 1870155 w 3227321"/>
              <a:gd name="connsiteY36" fmla="*/ 2623730 h 3496775"/>
              <a:gd name="connsiteX37" fmla="*/ 1975840 w 3227321"/>
              <a:gd name="connsiteY37" fmla="*/ 2844289 h 3496775"/>
              <a:gd name="connsiteX38" fmla="*/ 2058549 w 3227321"/>
              <a:gd name="connsiteY38" fmla="*/ 3060253 h 3496775"/>
              <a:gd name="connsiteX39" fmla="*/ 2104499 w 3227321"/>
              <a:gd name="connsiteY39" fmla="*/ 3358926 h 3496775"/>
              <a:gd name="connsiteX40" fmla="*/ 2141259 w 3227321"/>
              <a:gd name="connsiteY40" fmla="*/ 3326761 h 3496775"/>
              <a:gd name="connsiteX41" fmla="*/ 2168828 w 3227321"/>
              <a:gd name="connsiteY41" fmla="*/ 3496775 h 3496775"/>
              <a:gd name="connsiteX42" fmla="*/ 2325058 w 3227321"/>
              <a:gd name="connsiteY42" fmla="*/ 3496775 h 3496775"/>
              <a:gd name="connsiteX43" fmla="*/ 2380197 w 3227321"/>
              <a:gd name="connsiteY43" fmla="*/ 3455421 h 3496775"/>
              <a:gd name="connsiteX44" fmla="*/ 2219373 w 3227321"/>
              <a:gd name="connsiteY44" fmla="*/ 3358926 h 3496775"/>
              <a:gd name="connsiteX45" fmla="*/ 2145854 w 3227321"/>
              <a:gd name="connsiteY45" fmla="*/ 3087823 h 3496775"/>
              <a:gd name="connsiteX46" fmla="*/ 2072334 w 3227321"/>
              <a:gd name="connsiteY46" fmla="*/ 2609945 h 3496775"/>
              <a:gd name="connsiteX47" fmla="*/ 2072334 w 3227321"/>
              <a:gd name="connsiteY47" fmla="*/ 2357222 h 3496775"/>
              <a:gd name="connsiteX48" fmla="*/ 2348033 w 3227321"/>
              <a:gd name="connsiteY48" fmla="*/ 2173423 h 3496775"/>
              <a:gd name="connsiteX49" fmla="*/ 2609946 w 3227321"/>
              <a:gd name="connsiteY49" fmla="*/ 1787445 h 3496775"/>
              <a:gd name="connsiteX50" fmla="*/ 2651301 w 3227321"/>
              <a:gd name="connsiteY50" fmla="*/ 1438227 h 3496775"/>
              <a:gd name="connsiteX51" fmla="*/ 2798340 w 3227321"/>
              <a:gd name="connsiteY51" fmla="*/ 1387682 h 3496775"/>
              <a:gd name="connsiteX52" fmla="*/ 2779960 w 3227321"/>
              <a:gd name="connsiteY52" fmla="*/ 1291187 h 3496775"/>
              <a:gd name="connsiteX53" fmla="*/ 2770770 w 3227321"/>
              <a:gd name="connsiteY53" fmla="*/ 1231453 h 3496775"/>
              <a:gd name="connsiteX54" fmla="*/ 2775365 w 3227321"/>
              <a:gd name="connsiteY54" fmla="*/ 1102793 h 3496775"/>
              <a:gd name="connsiteX55" fmla="*/ 2853480 w 3227321"/>
              <a:gd name="connsiteY55" fmla="*/ 1185503 h 3496775"/>
              <a:gd name="connsiteX56" fmla="*/ 2807530 w 3227321"/>
              <a:gd name="connsiteY56" fmla="*/ 1066034 h 3496775"/>
              <a:gd name="connsiteX57" fmla="*/ 2835100 w 3227321"/>
              <a:gd name="connsiteY57" fmla="*/ 1020084 h 3496775"/>
              <a:gd name="connsiteX58" fmla="*/ 2986734 w 3227321"/>
              <a:gd name="connsiteY58" fmla="*/ 771955 h 3496775"/>
              <a:gd name="connsiteX59" fmla="*/ 2729415 w 3227321"/>
              <a:gd name="connsiteY59" fmla="*/ 868450 h 3496775"/>
              <a:gd name="connsiteX60" fmla="*/ 3074039 w 3227321"/>
              <a:gd name="connsiteY60" fmla="*/ 496257 h 3496775"/>
              <a:gd name="connsiteX61" fmla="*/ 3227321 w 3227321"/>
              <a:gd name="connsiteY61" fmla="*/ 48897 h 3496775"/>
              <a:gd name="connsiteX62" fmla="*/ 3119988 w 3227321"/>
              <a:gd name="connsiteY62" fmla="*/ 328453 h 3496775"/>
              <a:gd name="connsiteX63" fmla="*/ 3079371 w 3227321"/>
              <a:gd name="connsiteY63" fmla="*/ 38232 h 3496775"/>
              <a:gd name="connsiteX64" fmla="*/ 3059798 w 3227321"/>
              <a:gd name="connsiteY64" fmla="*/ 388642 h 3496775"/>
              <a:gd name="connsiteX65" fmla="*/ 2963023 w 3227321"/>
              <a:gd name="connsiteY65" fmla="*/ 482754 h 3496775"/>
              <a:gd name="connsiteX66" fmla="*/ 2822963 w 3227321"/>
              <a:gd name="connsiteY66" fmla="*/ 60189 h 3496775"/>
              <a:gd name="connsiteX67" fmla="*/ 2887119 w 3227321"/>
              <a:gd name="connsiteY67" fmla="*/ 521161 h 3496775"/>
              <a:gd name="connsiteX68" fmla="*/ 2715630 w 3227321"/>
              <a:gd name="connsiteY68" fmla="*/ 730601 h 3496775"/>
              <a:gd name="connsiteX69" fmla="*/ 2649828 w 3227321"/>
              <a:gd name="connsiteY69" fmla="*/ 620884 h 3496775"/>
              <a:gd name="connsiteX70" fmla="*/ 2633832 w 3227321"/>
              <a:gd name="connsiteY70" fmla="*/ 446449 h 3496775"/>
              <a:gd name="connsiteX71" fmla="*/ 2586971 w 3227321"/>
              <a:gd name="connsiteY71" fmla="*/ 643296 h 3496775"/>
              <a:gd name="connsiteX72" fmla="*/ 2650846 w 3227321"/>
              <a:gd name="connsiteY72" fmla="*/ 771218 h 3496775"/>
              <a:gd name="connsiteX73" fmla="*/ 2632922 w 3227321"/>
              <a:gd name="connsiteY73" fmla="*/ 854946 h 3496775"/>
              <a:gd name="connsiteX74" fmla="*/ 2481287 w 3227321"/>
              <a:gd name="connsiteY74" fmla="*/ 854665 h 3496775"/>
              <a:gd name="connsiteX75" fmla="*/ 2393982 w 3227321"/>
              <a:gd name="connsiteY75" fmla="*/ 753575 h 3496775"/>
              <a:gd name="connsiteX76" fmla="*/ 2447929 w 3227321"/>
              <a:gd name="connsiteY76" fmla="*/ 605344 h 3496775"/>
              <a:gd name="connsiteX77" fmla="*/ 2420079 w 3227321"/>
              <a:gd name="connsiteY77" fmla="*/ 458586 h 3496775"/>
              <a:gd name="connsiteX78" fmla="*/ 2330389 w 3227321"/>
              <a:gd name="connsiteY78" fmla="*/ 702575 h 3496775"/>
              <a:gd name="connsiteX79" fmla="*/ 2045501 w 3227321"/>
              <a:gd name="connsiteY79" fmla="*/ 470160 h 3496775"/>
              <a:gd name="connsiteX80" fmla="*/ 2079139 w 3227321"/>
              <a:gd name="connsiteY80" fmla="*/ 379171 h 3496775"/>
              <a:gd name="connsiteX81" fmla="*/ 2305379 w 3227321"/>
              <a:gd name="connsiteY81" fmla="*/ 238764 h 3496775"/>
              <a:gd name="connsiteX82" fmla="*/ 2167863 w 3227321"/>
              <a:gd name="connsiteY82" fmla="*/ 296731 h 3496775"/>
              <a:gd name="connsiteX83" fmla="*/ 2035574 w 3227321"/>
              <a:gd name="connsiteY83" fmla="*/ 307863 h 3496775"/>
              <a:gd name="connsiteX84" fmla="*/ 2047899 w 3227321"/>
              <a:gd name="connsiteY84" fmla="*/ 174099 h 3496775"/>
              <a:gd name="connsiteX85" fmla="*/ 2126456 w 3227321"/>
              <a:gd name="connsiteY85" fmla="*/ 0 h 3496775"/>
              <a:gd name="connsiteX86" fmla="*/ 1966650 w 3227321"/>
              <a:gd name="connsiteY86" fmla="*/ 257318 h 3496775"/>
              <a:gd name="connsiteX87" fmla="*/ 1936870 w 3227321"/>
              <a:gd name="connsiteY87" fmla="*/ 32164 h 3496775"/>
              <a:gd name="connsiteX88" fmla="*/ 1901275 w 3227321"/>
              <a:gd name="connsiteY88" fmla="*/ 208756 h 3496775"/>
              <a:gd name="connsiteX89" fmla="*/ 1931363 w 3227321"/>
              <a:gd name="connsiteY89" fmla="*/ 367315 h 3496775"/>
              <a:gd name="connsiteX90" fmla="*/ 1837294 w 3227321"/>
              <a:gd name="connsiteY90" fmla="*/ 288733 h 3496775"/>
              <a:gd name="connsiteX91" fmla="*/ 1776782 w 3227321"/>
              <a:gd name="connsiteY91" fmla="*/ 138130 h 3496775"/>
              <a:gd name="connsiteX92" fmla="*/ 1812524 w 3227321"/>
              <a:gd name="connsiteY92" fmla="*/ 363351 h 3496775"/>
              <a:gd name="connsiteX93" fmla="*/ 2358415 w 3227321"/>
              <a:gd name="connsiteY93" fmla="*/ 907420 h 3496775"/>
              <a:gd name="connsiteX94" fmla="*/ 2235543 w 3227321"/>
              <a:gd name="connsiteY94" fmla="*/ 830779 h 3496775"/>
              <a:gd name="connsiteX95" fmla="*/ 2065635 w 3227321"/>
              <a:gd name="connsiteY95" fmla="*/ 746314 h 3496775"/>
              <a:gd name="connsiteX96" fmla="*/ 2108531 w 3227321"/>
              <a:gd name="connsiteY96" fmla="*/ 998194 h 3496775"/>
              <a:gd name="connsiteX97" fmla="*/ 2259254 w 3227321"/>
              <a:gd name="connsiteY97" fmla="*/ 1067227 h 3496775"/>
              <a:gd name="connsiteX98" fmla="*/ 2285163 w 3227321"/>
              <a:gd name="connsiteY98" fmla="*/ 1144483 h 3496775"/>
              <a:gd name="connsiteX99" fmla="*/ 2187208 w 3227321"/>
              <a:gd name="connsiteY99" fmla="*/ 1396872 h 3496775"/>
              <a:gd name="connsiteX100" fmla="*/ 1962055 w 3227321"/>
              <a:gd name="connsiteY100" fmla="*/ 1419847 h 3496775"/>
              <a:gd name="connsiteX101" fmla="*/ 1658786 w 3227321"/>
              <a:gd name="connsiteY101" fmla="*/ 1452012 h 3496775"/>
              <a:gd name="connsiteX102" fmla="*/ 514638 w 3227321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3991"/>
              <a:gd name="connsiteY0" fmla="*/ 1433632 h 3496775"/>
              <a:gd name="connsiteX1" fmla="*/ 514638 w 3243991"/>
              <a:gd name="connsiteY1" fmla="*/ 1433632 h 3496775"/>
              <a:gd name="connsiteX2" fmla="*/ 202179 w 3243991"/>
              <a:gd name="connsiteY2" fmla="*/ 1603646 h 3496775"/>
              <a:gd name="connsiteX3" fmla="*/ 18380 w 3243991"/>
              <a:gd name="connsiteY3" fmla="*/ 1787445 h 3496775"/>
              <a:gd name="connsiteX4" fmla="*/ 0 w 3243991"/>
              <a:gd name="connsiteY4" fmla="*/ 2063143 h 3496775"/>
              <a:gd name="connsiteX5" fmla="*/ 151635 w 3243991"/>
              <a:gd name="connsiteY5" fmla="*/ 1952864 h 3496775"/>
              <a:gd name="connsiteX6" fmla="*/ 188394 w 3243991"/>
              <a:gd name="connsiteY6" fmla="*/ 2003409 h 3496775"/>
              <a:gd name="connsiteX7" fmla="*/ 202179 w 3243991"/>
              <a:gd name="connsiteY7" fmla="*/ 1856369 h 3496775"/>
              <a:gd name="connsiteX8" fmla="*/ 280294 w 3243991"/>
              <a:gd name="connsiteY8" fmla="*/ 2269917 h 3496775"/>
              <a:gd name="connsiteX9" fmla="*/ 36760 w 3243991"/>
              <a:gd name="connsiteY9" fmla="*/ 2550211 h 3496775"/>
              <a:gd name="connsiteX10" fmla="*/ 45950 w 3243991"/>
              <a:gd name="connsiteY10" fmla="*/ 3363521 h 3496775"/>
              <a:gd name="connsiteX11" fmla="*/ 105685 w 3243991"/>
              <a:gd name="connsiteY11" fmla="*/ 3326761 h 3496775"/>
              <a:gd name="connsiteX12" fmla="*/ 133255 w 3243991"/>
              <a:gd name="connsiteY12" fmla="*/ 3469206 h 3496775"/>
              <a:gd name="connsiteX13" fmla="*/ 298674 w 3243991"/>
              <a:gd name="connsiteY13" fmla="*/ 3464611 h 3496775"/>
              <a:gd name="connsiteX14" fmla="*/ 353813 w 3243991"/>
              <a:gd name="connsiteY14" fmla="*/ 3427851 h 3496775"/>
              <a:gd name="connsiteX15" fmla="*/ 174609 w 3243991"/>
              <a:gd name="connsiteY15" fmla="*/ 3276217 h 3496775"/>
              <a:gd name="connsiteX16" fmla="*/ 170014 w 3243991"/>
              <a:gd name="connsiteY16" fmla="*/ 2720225 h 3496775"/>
              <a:gd name="connsiteX17" fmla="*/ 390573 w 3243991"/>
              <a:gd name="connsiteY17" fmla="*/ 2605350 h 3496775"/>
              <a:gd name="connsiteX18" fmla="*/ 298674 w 3243991"/>
              <a:gd name="connsiteY18" fmla="*/ 2734010 h 3496775"/>
              <a:gd name="connsiteX19" fmla="*/ 680057 w 3243991"/>
              <a:gd name="connsiteY19" fmla="*/ 3294597 h 3496775"/>
              <a:gd name="connsiteX20" fmla="*/ 721411 w 3243991"/>
              <a:gd name="connsiteY20" fmla="*/ 3262432 h 3496775"/>
              <a:gd name="connsiteX21" fmla="*/ 735196 w 3243991"/>
              <a:gd name="connsiteY21" fmla="*/ 3363521 h 3496775"/>
              <a:gd name="connsiteX22" fmla="*/ 928185 w 3243991"/>
              <a:gd name="connsiteY22" fmla="*/ 3363521 h 3496775"/>
              <a:gd name="connsiteX23" fmla="*/ 974135 w 3243991"/>
              <a:gd name="connsiteY23" fmla="*/ 3331356 h 3496775"/>
              <a:gd name="connsiteX24" fmla="*/ 758171 w 3243991"/>
              <a:gd name="connsiteY24" fmla="*/ 3193507 h 3496775"/>
              <a:gd name="connsiteX25" fmla="*/ 510043 w 3243991"/>
              <a:gd name="connsiteY25" fmla="*/ 2821314 h 3496775"/>
              <a:gd name="connsiteX26" fmla="*/ 519233 w 3243991"/>
              <a:gd name="connsiteY26" fmla="*/ 2738605 h 3496775"/>
              <a:gd name="connsiteX27" fmla="*/ 914400 w 3243991"/>
              <a:gd name="connsiteY27" fmla="*/ 2334247 h 3496775"/>
              <a:gd name="connsiteX28" fmla="*/ 1709331 w 3243991"/>
              <a:gd name="connsiteY28" fmla="*/ 2380197 h 3496775"/>
              <a:gd name="connsiteX29" fmla="*/ 1585267 w 3243991"/>
              <a:gd name="connsiteY29" fmla="*/ 3248647 h 3496775"/>
              <a:gd name="connsiteX30" fmla="*/ 1622026 w 3243991"/>
              <a:gd name="connsiteY30" fmla="*/ 3239457 h 3496775"/>
              <a:gd name="connsiteX31" fmla="*/ 1617432 w 3243991"/>
              <a:gd name="connsiteY31" fmla="*/ 3386496 h 3496775"/>
              <a:gd name="connsiteX32" fmla="*/ 1824205 w 3243991"/>
              <a:gd name="connsiteY32" fmla="*/ 3450826 h 3496775"/>
              <a:gd name="connsiteX33" fmla="*/ 1856370 w 3243991"/>
              <a:gd name="connsiteY33" fmla="*/ 3391091 h 3496775"/>
              <a:gd name="connsiteX34" fmla="*/ 1718521 w 3243991"/>
              <a:gd name="connsiteY34" fmla="*/ 3303786 h 3496775"/>
              <a:gd name="connsiteX35" fmla="*/ 1746091 w 3243991"/>
              <a:gd name="connsiteY35" fmla="*/ 2908619 h 3496775"/>
              <a:gd name="connsiteX36" fmla="*/ 1870155 w 3243991"/>
              <a:gd name="connsiteY36" fmla="*/ 2623730 h 3496775"/>
              <a:gd name="connsiteX37" fmla="*/ 1975840 w 3243991"/>
              <a:gd name="connsiteY37" fmla="*/ 2844289 h 3496775"/>
              <a:gd name="connsiteX38" fmla="*/ 2058549 w 3243991"/>
              <a:gd name="connsiteY38" fmla="*/ 3060253 h 3496775"/>
              <a:gd name="connsiteX39" fmla="*/ 2104499 w 3243991"/>
              <a:gd name="connsiteY39" fmla="*/ 3358926 h 3496775"/>
              <a:gd name="connsiteX40" fmla="*/ 2141259 w 3243991"/>
              <a:gd name="connsiteY40" fmla="*/ 3326761 h 3496775"/>
              <a:gd name="connsiteX41" fmla="*/ 2168828 w 3243991"/>
              <a:gd name="connsiteY41" fmla="*/ 3496775 h 3496775"/>
              <a:gd name="connsiteX42" fmla="*/ 2325058 w 3243991"/>
              <a:gd name="connsiteY42" fmla="*/ 3496775 h 3496775"/>
              <a:gd name="connsiteX43" fmla="*/ 2380197 w 3243991"/>
              <a:gd name="connsiteY43" fmla="*/ 3455421 h 3496775"/>
              <a:gd name="connsiteX44" fmla="*/ 2219373 w 3243991"/>
              <a:gd name="connsiteY44" fmla="*/ 3358926 h 3496775"/>
              <a:gd name="connsiteX45" fmla="*/ 2145854 w 3243991"/>
              <a:gd name="connsiteY45" fmla="*/ 3087823 h 3496775"/>
              <a:gd name="connsiteX46" fmla="*/ 2072334 w 3243991"/>
              <a:gd name="connsiteY46" fmla="*/ 2609945 h 3496775"/>
              <a:gd name="connsiteX47" fmla="*/ 2072334 w 3243991"/>
              <a:gd name="connsiteY47" fmla="*/ 2357222 h 3496775"/>
              <a:gd name="connsiteX48" fmla="*/ 2348033 w 3243991"/>
              <a:gd name="connsiteY48" fmla="*/ 2173423 h 3496775"/>
              <a:gd name="connsiteX49" fmla="*/ 2609946 w 3243991"/>
              <a:gd name="connsiteY49" fmla="*/ 1787445 h 3496775"/>
              <a:gd name="connsiteX50" fmla="*/ 2651301 w 3243991"/>
              <a:gd name="connsiteY50" fmla="*/ 1438227 h 3496775"/>
              <a:gd name="connsiteX51" fmla="*/ 2798340 w 3243991"/>
              <a:gd name="connsiteY51" fmla="*/ 1387682 h 3496775"/>
              <a:gd name="connsiteX52" fmla="*/ 2779960 w 3243991"/>
              <a:gd name="connsiteY52" fmla="*/ 1291187 h 3496775"/>
              <a:gd name="connsiteX53" fmla="*/ 2770770 w 3243991"/>
              <a:gd name="connsiteY53" fmla="*/ 1231453 h 3496775"/>
              <a:gd name="connsiteX54" fmla="*/ 2775365 w 3243991"/>
              <a:gd name="connsiteY54" fmla="*/ 1102793 h 3496775"/>
              <a:gd name="connsiteX55" fmla="*/ 2853480 w 3243991"/>
              <a:gd name="connsiteY55" fmla="*/ 1185503 h 3496775"/>
              <a:gd name="connsiteX56" fmla="*/ 2807530 w 3243991"/>
              <a:gd name="connsiteY56" fmla="*/ 1066034 h 3496775"/>
              <a:gd name="connsiteX57" fmla="*/ 2835100 w 3243991"/>
              <a:gd name="connsiteY57" fmla="*/ 1020084 h 3496775"/>
              <a:gd name="connsiteX58" fmla="*/ 2986734 w 3243991"/>
              <a:gd name="connsiteY58" fmla="*/ 771955 h 3496775"/>
              <a:gd name="connsiteX59" fmla="*/ 2729415 w 3243991"/>
              <a:gd name="connsiteY59" fmla="*/ 868450 h 3496775"/>
              <a:gd name="connsiteX60" fmla="*/ 3074039 w 3243991"/>
              <a:gd name="connsiteY60" fmla="*/ 496257 h 3496775"/>
              <a:gd name="connsiteX61" fmla="*/ 3219323 w 3243991"/>
              <a:gd name="connsiteY61" fmla="*/ 46231 h 3496775"/>
              <a:gd name="connsiteX62" fmla="*/ 3119988 w 3243991"/>
              <a:gd name="connsiteY62" fmla="*/ 328453 h 3496775"/>
              <a:gd name="connsiteX63" fmla="*/ 3079371 w 3243991"/>
              <a:gd name="connsiteY63" fmla="*/ 38232 h 3496775"/>
              <a:gd name="connsiteX64" fmla="*/ 3059798 w 3243991"/>
              <a:gd name="connsiteY64" fmla="*/ 388642 h 3496775"/>
              <a:gd name="connsiteX65" fmla="*/ 2963023 w 3243991"/>
              <a:gd name="connsiteY65" fmla="*/ 482754 h 3496775"/>
              <a:gd name="connsiteX66" fmla="*/ 2822963 w 3243991"/>
              <a:gd name="connsiteY66" fmla="*/ 60189 h 3496775"/>
              <a:gd name="connsiteX67" fmla="*/ 2887119 w 3243991"/>
              <a:gd name="connsiteY67" fmla="*/ 521161 h 3496775"/>
              <a:gd name="connsiteX68" fmla="*/ 2715630 w 3243991"/>
              <a:gd name="connsiteY68" fmla="*/ 730601 h 3496775"/>
              <a:gd name="connsiteX69" fmla="*/ 2649828 w 3243991"/>
              <a:gd name="connsiteY69" fmla="*/ 620884 h 3496775"/>
              <a:gd name="connsiteX70" fmla="*/ 2633832 w 3243991"/>
              <a:gd name="connsiteY70" fmla="*/ 446449 h 3496775"/>
              <a:gd name="connsiteX71" fmla="*/ 2586971 w 3243991"/>
              <a:gd name="connsiteY71" fmla="*/ 643296 h 3496775"/>
              <a:gd name="connsiteX72" fmla="*/ 2650846 w 3243991"/>
              <a:gd name="connsiteY72" fmla="*/ 771218 h 3496775"/>
              <a:gd name="connsiteX73" fmla="*/ 2632922 w 3243991"/>
              <a:gd name="connsiteY73" fmla="*/ 854946 h 3496775"/>
              <a:gd name="connsiteX74" fmla="*/ 2481287 w 3243991"/>
              <a:gd name="connsiteY74" fmla="*/ 854665 h 3496775"/>
              <a:gd name="connsiteX75" fmla="*/ 2393982 w 3243991"/>
              <a:gd name="connsiteY75" fmla="*/ 753575 h 3496775"/>
              <a:gd name="connsiteX76" fmla="*/ 2447929 w 3243991"/>
              <a:gd name="connsiteY76" fmla="*/ 605344 h 3496775"/>
              <a:gd name="connsiteX77" fmla="*/ 2420079 w 3243991"/>
              <a:gd name="connsiteY77" fmla="*/ 458586 h 3496775"/>
              <a:gd name="connsiteX78" fmla="*/ 2330389 w 3243991"/>
              <a:gd name="connsiteY78" fmla="*/ 702575 h 3496775"/>
              <a:gd name="connsiteX79" fmla="*/ 2045501 w 3243991"/>
              <a:gd name="connsiteY79" fmla="*/ 470160 h 3496775"/>
              <a:gd name="connsiteX80" fmla="*/ 2079139 w 3243991"/>
              <a:gd name="connsiteY80" fmla="*/ 379171 h 3496775"/>
              <a:gd name="connsiteX81" fmla="*/ 2305379 w 3243991"/>
              <a:gd name="connsiteY81" fmla="*/ 238764 h 3496775"/>
              <a:gd name="connsiteX82" fmla="*/ 2167863 w 3243991"/>
              <a:gd name="connsiteY82" fmla="*/ 296731 h 3496775"/>
              <a:gd name="connsiteX83" fmla="*/ 2035574 w 3243991"/>
              <a:gd name="connsiteY83" fmla="*/ 307863 h 3496775"/>
              <a:gd name="connsiteX84" fmla="*/ 2047899 w 3243991"/>
              <a:gd name="connsiteY84" fmla="*/ 174099 h 3496775"/>
              <a:gd name="connsiteX85" fmla="*/ 2126456 w 3243991"/>
              <a:gd name="connsiteY85" fmla="*/ 0 h 3496775"/>
              <a:gd name="connsiteX86" fmla="*/ 1966650 w 3243991"/>
              <a:gd name="connsiteY86" fmla="*/ 257318 h 3496775"/>
              <a:gd name="connsiteX87" fmla="*/ 1936870 w 3243991"/>
              <a:gd name="connsiteY87" fmla="*/ 32164 h 3496775"/>
              <a:gd name="connsiteX88" fmla="*/ 1901275 w 3243991"/>
              <a:gd name="connsiteY88" fmla="*/ 208756 h 3496775"/>
              <a:gd name="connsiteX89" fmla="*/ 1931363 w 3243991"/>
              <a:gd name="connsiteY89" fmla="*/ 367315 h 3496775"/>
              <a:gd name="connsiteX90" fmla="*/ 1837294 w 3243991"/>
              <a:gd name="connsiteY90" fmla="*/ 288733 h 3496775"/>
              <a:gd name="connsiteX91" fmla="*/ 1776782 w 3243991"/>
              <a:gd name="connsiteY91" fmla="*/ 138130 h 3496775"/>
              <a:gd name="connsiteX92" fmla="*/ 1812524 w 3243991"/>
              <a:gd name="connsiteY92" fmla="*/ 363351 h 3496775"/>
              <a:gd name="connsiteX93" fmla="*/ 2358415 w 3243991"/>
              <a:gd name="connsiteY93" fmla="*/ 907420 h 3496775"/>
              <a:gd name="connsiteX94" fmla="*/ 2235543 w 3243991"/>
              <a:gd name="connsiteY94" fmla="*/ 830779 h 3496775"/>
              <a:gd name="connsiteX95" fmla="*/ 2065635 w 3243991"/>
              <a:gd name="connsiteY95" fmla="*/ 746314 h 3496775"/>
              <a:gd name="connsiteX96" fmla="*/ 2108531 w 3243991"/>
              <a:gd name="connsiteY96" fmla="*/ 998194 h 3496775"/>
              <a:gd name="connsiteX97" fmla="*/ 2259254 w 3243991"/>
              <a:gd name="connsiteY97" fmla="*/ 1067227 h 3496775"/>
              <a:gd name="connsiteX98" fmla="*/ 2285163 w 3243991"/>
              <a:gd name="connsiteY98" fmla="*/ 1144483 h 3496775"/>
              <a:gd name="connsiteX99" fmla="*/ 2187208 w 3243991"/>
              <a:gd name="connsiteY99" fmla="*/ 1396872 h 3496775"/>
              <a:gd name="connsiteX100" fmla="*/ 1962055 w 3243991"/>
              <a:gd name="connsiteY100" fmla="*/ 1419847 h 3496775"/>
              <a:gd name="connsiteX101" fmla="*/ 1658786 w 3243991"/>
              <a:gd name="connsiteY101" fmla="*/ 1452012 h 3496775"/>
              <a:gd name="connsiteX102" fmla="*/ 514638 w 3243991"/>
              <a:gd name="connsiteY102" fmla="*/ 1433632 h 3496775"/>
              <a:gd name="connsiteX0" fmla="*/ 514638 w 3243991"/>
              <a:gd name="connsiteY0" fmla="*/ 1433632 h 3496775"/>
              <a:gd name="connsiteX1" fmla="*/ 514638 w 3243991"/>
              <a:gd name="connsiteY1" fmla="*/ 1433632 h 3496775"/>
              <a:gd name="connsiteX2" fmla="*/ 202179 w 3243991"/>
              <a:gd name="connsiteY2" fmla="*/ 1603646 h 3496775"/>
              <a:gd name="connsiteX3" fmla="*/ 18380 w 3243991"/>
              <a:gd name="connsiteY3" fmla="*/ 1787445 h 3496775"/>
              <a:gd name="connsiteX4" fmla="*/ 0 w 3243991"/>
              <a:gd name="connsiteY4" fmla="*/ 2063143 h 3496775"/>
              <a:gd name="connsiteX5" fmla="*/ 151635 w 3243991"/>
              <a:gd name="connsiteY5" fmla="*/ 1952864 h 3496775"/>
              <a:gd name="connsiteX6" fmla="*/ 188394 w 3243991"/>
              <a:gd name="connsiteY6" fmla="*/ 2003409 h 3496775"/>
              <a:gd name="connsiteX7" fmla="*/ 202179 w 3243991"/>
              <a:gd name="connsiteY7" fmla="*/ 1856369 h 3496775"/>
              <a:gd name="connsiteX8" fmla="*/ 280294 w 3243991"/>
              <a:gd name="connsiteY8" fmla="*/ 2269917 h 3496775"/>
              <a:gd name="connsiteX9" fmla="*/ 36760 w 3243991"/>
              <a:gd name="connsiteY9" fmla="*/ 2550211 h 3496775"/>
              <a:gd name="connsiteX10" fmla="*/ 45950 w 3243991"/>
              <a:gd name="connsiteY10" fmla="*/ 3363521 h 3496775"/>
              <a:gd name="connsiteX11" fmla="*/ 105685 w 3243991"/>
              <a:gd name="connsiteY11" fmla="*/ 3326761 h 3496775"/>
              <a:gd name="connsiteX12" fmla="*/ 133255 w 3243991"/>
              <a:gd name="connsiteY12" fmla="*/ 3469206 h 3496775"/>
              <a:gd name="connsiteX13" fmla="*/ 298674 w 3243991"/>
              <a:gd name="connsiteY13" fmla="*/ 3464611 h 3496775"/>
              <a:gd name="connsiteX14" fmla="*/ 353813 w 3243991"/>
              <a:gd name="connsiteY14" fmla="*/ 3427851 h 3496775"/>
              <a:gd name="connsiteX15" fmla="*/ 174609 w 3243991"/>
              <a:gd name="connsiteY15" fmla="*/ 3276217 h 3496775"/>
              <a:gd name="connsiteX16" fmla="*/ 170014 w 3243991"/>
              <a:gd name="connsiteY16" fmla="*/ 2720225 h 3496775"/>
              <a:gd name="connsiteX17" fmla="*/ 390573 w 3243991"/>
              <a:gd name="connsiteY17" fmla="*/ 2605350 h 3496775"/>
              <a:gd name="connsiteX18" fmla="*/ 298674 w 3243991"/>
              <a:gd name="connsiteY18" fmla="*/ 2734010 h 3496775"/>
              <a:gd name="connsiteX19" fmla="*/ 680057 w 3243991"/>
              <a:gd name="connsiteY19" fmla="*/ 3294597 h 3496775"/>
              <a:gd name="connsiteX20" fmla="*/ 721411 w 3243991"/>
              <a:gd name="connsiteY20" fmla="*/ 3262432 h 3496775"/>
              <a:gd name="connsiteX21" fmla="*/ 735196 w 3243991"/>
              <a:gd name="connsiteY21" fmla="*/ 3363521 h 3496775"/>
              <a:gd name="connsiteX22" fmla="*/ 928185 w 3243991"/>
              <a:gd name="connsiteY22" fmla="*/ 3363521 h 3496775"/>
              <a:gd name="connsiteX23" fmla="*/ 974135 w 3243991"/>
              <a:gd name="connsiteY23" fmla="*/ 3331356 h 3496775"/>
              <a:gd name="connsiteX24" fmla="*/ 758171 w 3243991"/>
              <a:gd name="connsiteY24" fmla="*/ 3193507 h 3496775"/>
              <a:gd name="connsiteX25" fmla="*/ 510043 w 3243991"/>
              <a:gd name="connsiteY25" fmla="*/ 2821314 h 3496775"/>
              <a:gd name="connsiteX26" fmla="*/ 519233 w 3243991"/>
              <a:gd name="connsiteY26" fmla="*/ 2738605 h 3496775"/>
              <a:gd name="connsiteX27" fmla="*/ 914400 w 3243991"/>
              <a:gd name="connsiteY27" fmla="*/ 2334247 h 3496775"/>
              <a:gd name="connsiteX28" fmla="*/ 1709331 w 3243991"/>
              <a:gd name="connsiteY28" fmla="*/ 2380197 h 3496775"/>
              <a:gd name="connsiteX29" fmla="*/ 1585267 w 3243991"/>
              <a:gd name="connsiteY29" fmla="*/ 3248647 h 3496775"/>
              <a:gd name="connsiteX30" fmla="*/ 1622026 w 3243991"/>
              <a:gd name="connsiteY30" fmla="*/ 3239457 h 3496775"/>
              <a:gd name="connsiteX31" fmla="*/ 1617432 w 3243991"/>
              <a:gd name="connsiteY31" fmla="*/ 3386496 h 3496775"/>
              <a:gd name="connsiteX32" fmla="*/ 1824205 w 3243991"/>
              <a:gd name="connsiteY32" fmla="*/ 3450826 h 3496775"/>
              <a:gd name="connsiteX33" fmla="*/ 1856370 w 3243991"/>
              <a:gd name="connsiteY33" fmla="*/ 3391091 h 3496775"/>
              <a:gd name="connsiteX34" fmla="*/ 1718521 w 3243991"/>
              <a:gd name="connsiteY34" fmla="*/ 3303786 h 3496775"/>
              <a:gd name="connsiteX35" fmla="*/ 1746091 w 3243991"/>
              <a:gd name="connsiteY35" fmla="*/ 2908619 h 3496775"/>
              <a:gd name="connsiteX36" fmla="*/ 1870155 w 3243991"/>
              <a:gd name="connsiteY36" fmla="*/ 2623730 h 3496775"/>
              <a:gd name="connsiteX37" fmla="*/ 1975840 w 3243991"/>
              <a:gd name="connsiteY37" fmla="*/ 2844289 h 3496775"/>
              <a:gd name="connsiteX38" fmla="*/ 2058549 w 3243991"/>
              <a:gd name="connsiteY38" fmla="*/ 3060253 h 3496775"/>
              <a:gd name="connsiteX39" fmla="*/ 2104499 w 3243991"/>
              <a:gd name="connsiteY39" fmla="*/ 3358926 h 3496775"/>
              <a:gd name="connsiteX40" fmla="*/ 2141259 w 3243991"/>
              <a:gd name="connsiteY40" fmla="*/ 3326761 h 3496775"/>
              <a:gd name="connsiteX41" fmla="*/ 2168828 w 3243991"/>
              <a:gd name="connsiteY41" fmla="*/ 3496775 h 3496775"/>
              <a:gd name="connsiteX42" fmla="*/ 2325058 w 3243991"/>
              <a:gd name="connsiteY42" fmla="*/ 3496775 h 3496775"/>
              <a:gd name="connsiteX43" fmla="*/ 2380197 w 3243991"/>
              <a:gd name="connsiteY43" fmla="*/ 3455421 h 3496775"/>
              <a:gd name="connsiteX44" fmla="*/ 2219373 w 3243991"/>
              <a:gd name="connsiteY44" fmla="*/ 3358926 h 3496775"/>
              <a:gd name="connsiteX45" fmla="*/ 2145854 w 3243991"/>
              <a:gd name="connsiteY45" fmla="*/ 3087823 h 3496775"/>
              <a:gd name="connsiteX46" fmla="*/ 2072334 w 3243991"/>
              <a:gd name="connsiteY46" fmla="*/ 2609945 h 3496775"/>
              <a:gd name="connsiteX47" fmla="*/ 2072334 w 3243991"/>
              <a:gd name="connsiteY47" fmla="*/ 2357222 h 3496775"/>
              <a:gd name="connsiteX48" fmla="*/ 2348033 w 3243991"/>
              <a:gd name="connsiteY48" fmla="*/ 2173423 h 3496775"/>
              <a:gd name="connsiteX49" fmla="*/ 2609946 w 3243991"/>
              <a:gd name="connsiteY49" fmla="*/ 1787445 h 3496775"/>
              <a:gd name="connsiteX50" fmla="*/ 2651301 w 3243991"/>
              <a:gd name="connsiteY50" fmla="*/ 1438227 h 3496775"/>
              <a:gd name="connsiteX51" fmla="*/ 2798340 w 3243991"/>
              <a:gd name="connsiteY51" fmla="*/ 1387682 h 3496775"/>
              <a:gd name="connsiteX52" fmla="*/ 2779960 w 3243991"/>
              <a:gd name="connsiteY52" fmla="*/ 1291187 h 3496775"/>
              <a:gd name="connsiteX53" fmla="*/ 2770770 w 3243991"/>
              <a:gd name="connsiteY53" fmla="*/ 1231453 h 3496775"/>
              <a:gd name="connsiteX54" fmla="*/ 2775365 w 3243991"/>
              <a:gd name="connsiteY54" fmla="*/ 1102793 h 3496775"/>
              <a:gd name="connsiteX55" fmla="*/ 2853480 w 3243991"/>
              <a:gd name="connsiteY55" fmla="*/ 1185503 h 3496775"/>
              <a:gd name="connsiteX56" fmla="*/ 2807530 w 3243991"/>
              <a:gd name="connsiteY56" fmla="*/ 1066034 h 3496775"/>
              <a:gd name="connsiteX57" fmla="*/ 2835100 w 3243991"/>
              <a:gd name="connsiteY57" fmla="*/ 1020084 h 3496775"/>
              <a:gd name="connsiteX58" fmla="*/ 2986734 w 3243991"/>
              <a:gd name="connsiteY58" fmla="*/ 771955 h 3496775"/>
              <a:gd name="connsiteX59" fmla="*/ 2729415 w 3243991"/>
              <a:gd name="connsiteY59" fmla="*/ 868450 h 3496775"/>
              <a:gd name="connsiteX60" fmla="*/ 3074039 w 3243991"/>
              <a:gd name="connsiteY60" fmla="*/ 496257 h 3496775"/>
              <a:gd name="connsiteX61" fmla="*/ 3219323 w 3243991"/>
              <a:gd name="connsiteY61" fmla="*/ 46231 h 3496775"/>
              <a:gd name="connsiteX62" fmla="*/ 3119988 w 3243991"/>
              <a:gd name="connsiteY62" fmla="*/ 328453 h 3496775"/>
              <a:gd name="connsiteX63" fmla="*/ 3079371 w 3243991"/>
              <a:gd name="connsiteY63" fmla="*/ 38232 h 3496775"/>
              <a:gd name="connsiteX64" fmla="*/ 3059798 w 3243991"/>
              <a:gd name="connsiteY64" fmla="*/ 388642 h 3496775"/>
              <a:gd name="connsiteX65" fmla="*/ 2963023 w 3243991"/>
              <a:gd name="connsiteY65" fmla="*/ 482754 h 3496775"/>
              <a:gd name="connsiteX66" fmla="*/ 2822963 w 3243991"/>
              <a:gd name="connsiteY66" fmla="*/ 60189 h 3496775"/>
              <a:gd name="connsiteX67" fmla="*/ 2887119 w 3243991"/>
              <a:gd name="connsiteY67" fmla="*/ 521161 h 3496775"/>
              <a:gd name="connsiteX68" fmla="*/ 2715630 w 3243991"/>
              <a:gd name="connsiteY68" fmla="*/ 730601 h 3496775"/>
              <a:gd name="connsiteX69" fmla="*/ 2649828 w 3243991"/>
              <a:gd name="connsiteY69" fmla="*/ 620884 h 3496775"/>
              <a:gd name="connsiteX70" fmla="*/ 2633832 w 3243991"/>
              <a:gd name="connsiteY70" fmla="*/ 446449 h 3496775"/>
              <a:gd name="connsiteX71" fmla="*/ 2586971 w 3243991"/>
              <a:gd name="connsiteY71" fmla="*/ 643296 h 3496775"/>
              <a:gd name="connsiteX72" fmla="*/ 2650846 w 3243991"/>
              <a:gd name="connsiteY72" fmla="*/ 771218 h 3496775"/>
              <a:gd name="connsiteX73" fmla="*/ 2632922 w 3243991"/>
              <a:gd name="connsiteY73" fmla="*/ 854946 h 3496775"/>
              <a:gd name="connsiteX74" fmla="*/ 2481287 w 3243991"/>
              <a:gd name="connsiteY74" fmla="*/ 854665 h 3496775"/>
              <a:gd name="connsiteX75" fmla="*/ 2393982 w 3243991"/>
              <a:gd name="connsiteY75" fmla="*/ 753575 h 3496775"/>
              <a:gd name="connsiteX76" fmla="*/ 2447929 w 3243991"/>
              <a:gd name="connsiteY76" fmla="*/ 605344 h 3496775"/>
              <a:gd name="connsiteX77" fmla="*/ 2420079 w 3243991"/>
              <a:gd name="connsiteY77" fmla="*/ 458586 h 3496775"/>
              <a:gd name="connsiteX78" fmla="*/ 2330389 w 3243991"/>
              <a:gd name="connsiteY78" fmla="*/ 702575 h 3496775"/>
              <a:gd name="connsiteX79" fmla="*/ 2045501 w 3243991"/>
              <a:gd name="connsiteY79" fmla="*/ 470160 h 3496775"/>
              <a:gd name="connsiteX80" fmla="*/ 2079139 w 3243991"/>
              <a:gd name="connsiteY80" fmla="*/ 379171 h 3496775"/>
              <a:gd name="connsiteX81" fmla="*/ 2305379 w 3243991"/>
              <a:gd name="connsiteY81" fmla="*/ 238764 h 3496775"/>
              <a:gd name="connsiteX82" fmla="*/ 2167863 w 3243991"/>
              <a:gd name="connsiteY82" fmla="*/ 296731 h 3496775"/>
              <a:gd name="connsiteX83" fmla="*/ 2035574 w 3243991"/>
              <a:gd name="connsiteY83" fmla="*/ 307863 h 3496775"/>
              <a:gd name="connsiteX84" fmla="*/ 2047899 w 3243991"/>
              <a:gd name="connsiteY84" fmla="*/ 174099 h 3496775"/>
              <a:gd name="connsiteX85" fmla="*/ 2126456 w 3243991"/>
              <a:gd name="connsiteY85" fmla="*/ 0 h 3496775"/>
              <a:gd name="connsiteX86" fmla="*/ 1966650 w 3243991"/>
              <a:gd name="connsiteY86" fmla="*/ 257318 h 3496775"/>
              <a:gd name="connsiteX87" fmla="*/ 1936870 w 3243991"/>
              <a:gd name="connsiteY87" fmla="*/ 32164 h 3496775"/>
              <a:gd name="connsiteX88" fmla="*/ 1901275 w 3243991"/>
              <a:gd name="connsiteY88" fmla="*/ 208756 h 3496775"/>
              <a:gd name="connsiteX89" fmla="*/ 1931363 w 3243991"/>
              <a:gd name="connsiteY89" fmla="*/ 367315 h 3496775"/>
              <a:gd name="connsiteX90" fmla="*/ 1837294 w 3243991"/>
              <a:gd name="connsiteY90" fmla="*/ 288733 h 3496775"/>
              <a:gd name="connsiteX91" fmla="*/ 1776782 w 3243991"/>
              <a:gd name="connsiteY91" fmla="*/ 138130 h 3496775"/>
              <a:gd name="connsiteX92" fmla="*/ 1812524 w 3243991"/>
              <a:gd name="connsiteY92" fmla="*/ 363351 h 3496775"/>
              <a:gd name="connsiteX93" fmla="*/ 2358415 w 3243991"/>
              <a:gd name="connsiteY93" fmla="*/ 907420 h 3496775"/>
              <a:gd name="connsiteX94" fmla="*/ 2235543 w 3243991"/>
              <a:gd name="connsiteY94" fmla="*/ 830779 h 3496775"/>
              <a:gd name="connsiteX95" fmla="*/ 2065635 w 3243991"/>
              <a:gd name="connsiteY95" fmla="*/ 746314 h 3496775"/>
              <a:gd name="connsiteX96" fmla="*/ 2108531 w 3243991"/>
              <a:gd name="connsiteY96" fmla="*/ 998194 h 3496775"/>
              <a:gd name="connsiteX97" fmla="*/ 2259254 w 3243991"/>
              <a:gd name="connsiteY97" fmla="*/ 1067227 h 3496775"/>
              <a:gd name="connsiteX98" fmla="*/ 2285163 w 3243991"/>
              <a:gd name="connsiteY98" fmla="*/ 1144483 h 3496775"/>
              <a:gd name="connsiteX99" fmla="*/ 2187208 w 3243991"/>
              <a:gd name="connsiteY99" fmla="*/ 1396872 h 3496775"/>
              <a:gd name="connsiteX100" fmla="*/ 1962055 w 3243991"/>
              <a:gd name="connsiteY100" fmla="*/ 1419847 h 3496775"/>
              <a:gd name="connsiteX101" fmla="*/ 1658786 w 3243991"/>
              <a:gd name="connsiteY101" fmla="*/ 1452012 h 3496775"/>
              <a:gd name="connsiteX102" fmla="*/ 514638 w 3243991"/>
              <a:gd name="connsiteY102" fmla="*/ 1433632 h 3496775"/>
              <a:gd name="connsiteX0" fmla="*/ 514638 w 3246359"/>
              <a:gd name="connsiteY0" fmla="*/ 1433632 h 3496775"/>
              <a:gd name="connsiteX1" fmla="*/ 514638 w 3246359"/>
              <a:gd name="connsiteY1" fmla="*/ 1433632 h 3496775"/>
              <a:gd name="connsiteX2" fmla="*/ 202179 w 3246359"/>
              <a:gd name="connsiteY2" fmla="*/ 1603646 h 3496775"/>
              <a:gd name="connsiteX3" fmla="*/ 18380 w 3246359"/>
              <a:gd name="connsiteY3" fmla="*/ 1787445 h 3496775"/>
              <a:gd name="connsiteX4" fmla="*/ 0 w 3246359"/>
              <a:gd name="connsiteY4" fmla="*/ 2063143 h 3496775"/>
              <a:gd name="connsiteX5" fmla="*/ 151635 w 3246359"/>
              <a:gd name="connsiteY5" fmla="*/ 1952864 h 3496775"/>
              <a:gd name="connsiteX6" fmla="*/ 188394 w 3246359"/>
              <a:gd name="connsiteY6" fmla="*/ 2003409 h 3496775"/>
              <a:gd name="connsiteX7" fmla="*/ 202179 w 3246359"/>
              <a:gd name="connsiteY7" fmla="*/ 1856369 h 3496775"/>
              <a:gd name="connsiteX8" fmla="*/ 280294 w 3246359"/>
              <a:gd name="connsiteY8" fmla="*/ 2269917 h 3496775"/>
              <a:gd name="connsiteX9" fmla="*/ 36760 w 3246359"/>
              <a:gd name="connsiteY9" fmla="*/ 2550211 h 3496775"/>
              <a:gd name="connsiteX10" fmla="*/ 45950 w 3246359"/>
              <a:gd name="connsiteY10" fmla="*/ 3363521 h 3496775"/>
              <a:gd name="connsiteX11" fmla="*/ 105685 w 3246359"/>
              <a:gd name="connsiteY11" fmla="*/ 3326761 h 3496775"/>
              <a:gd name="connsiteX12" fmla="*/ 133255 w 3246359"/>
              <a:gd name="connsiteY12" fmla="*/ 3469206 h 3496775"/>
              <a:gd name="connsiteX13" fmla="*/ 298674 w 3246359"/>
              <a:gd name="connsiteY13" fmla="*/ 3464611 h 3496775"/>
              <a:gd name="connsiteX14" fmla="*/ 353813 w 3246359"/>
              <a:gd name="connsiteY14" fmla="*/ 3427851 h 3496775"/>
              <a:gd name="connsiteX15" fmla="*/ 174609 w 3246359"/>
              <a:gd name="connsiteY15" fmla="*/ 3276217 h 3496775"/>
              <a:gd name="connsiteX16" fmla="*/ 170014 w 3246359"/>
              <a:gd name="connsiteY16" fmla="*/ 2720225 h 3496775"/>
              <a:gd name="connsiteX17" fmla="*/ 390573 w 3246359"/>
              <a:gd name="connsiteY17" fmla="*/ 2605350 h 3496775"/>
              <a:gd name="connsiteX18" fmla="*/ 298674 w 3246359"/>
              <a:gd name="connsiteY18" fmla="*/ 2734010 h 3496775"/>
              <a:gd name="connsiteX19" fmla="*/ 680057 w 3246359"/>
              <a:gd name="connsiteY19" fmla="*/ 3294597 h 3496775"/>
              <a:gd name="connsiteX20" fmla="*/ 721411 w 3246359"/>
              <a:gd name="connsiteY20" fmla="*/ 3262432 h 3496775"/>
              <a:gd name="connsiteX21" fmla="*/ 735196 w 3246359"/>
              <a:gd name="connsiteY21" fmla="*/ 3363521 h 3496775"/>
              <a:gd name="connsiteX22" fmla="*/ 928185 w 3246359"/>
              <a:gd name="connsiteY22" fmla="*/ 3363521 h 3496775"/>
              <a:gd name="connsiteX23" fmla="*/ 974135 w 3246359"/>
              <a:gd name="connsiteY23" fmla="*/ 3331356 h 3496775"/>
              <a:gd name="connsiteX24" fmla="*/ 758171 w 3246359"/>
              <a:gd name="connsiteY24" fmla="*/ 3193507 h 3496775"/>
              <a:gd name="connsiteX25" fmla="*/ 510043 w 3246359"/>
              <a:gd name="connsiteY25" fmla="*/ 2821314 h 3496775"/>
              <a:gd name="connsiteX26" fmla="*/ 519233 w 3246359"/>
              <a:gd name="connsiteY26" fmla="*/ 2738605 h 3496775"/>
              <a:gd name="connsiteX27" fmla="*/ 914400 w 3246359"/>
              <a:gd name="connsiteY27" fmla="*/ 2334247 h 3496775"/>
              <a:gd name="connsiteX28" fmla="*/ 1709331 w 3246359"/>
              <a:gd name="connsiteY28" fmla="*/ 2380197 h 3496775"/>
              <a:gd name="connsiteX29" fmla="*/ 1585267 w 3246359"/>
              <a:gd name="connsiteY29" fmla="*/ 3248647 h 3496775"/>
              <a:gd name="connsiteX30" fmla="*/ 1622026 w 3246359"/>
              <a:gd name="connsiteY30" fmla="*/ 3239457 h 3496775"/>
              <a:gd name="connsiteX31" fmla="*/ 1617432 w 3246359"/>
              <a:gd name="connsiteY31" fmla="*/ 3386496 h 3496775"/>
              <a:gd name="connsiteX32" fmla="*/ 1824205 w 3246359"/>
              <a:gd name="connsiteY32" fmla="*/ 3450826 h 3496775"/>
              <a:gd name="connsiteX33" fmla="*/ 1856370 w 3246359"/>
              <a:gd name="connsiteY33" fmla="*/ 3391091 h 3496775"/>
              <a:gd name="connsiteX34" fmla="*/ 1718521 w 3246359"/>
              <a:gd name="connsiteY34" fmla="*/ 3303786 h 3496775"/>
              <a:gd name="connsiteX35" fmla="*/ 1746091 w 3246359"/>
              <a:gd name="connsiteY35" fmla="*/ 2908619 h 3496775"/>
              <a:gd name="connsiteX36" fmla="*/ 1870155 w 3246359"/>
              <a:gd name="connsiteY36" fmla="*/ 2623730 h 3496775"/>
              <a:gd name="connsiteX37" fmla="*/ 1975840 w 3246359"/>
              <a:gd name="connsiteY37" fmla="*/ 2844289 h 3496775"/>
              <a:gd name="connsiteX38" fmla="*/ 2058549 w 3246359"/>
              <a:gd name="connsiteY38" fmla="*/ 3060253 h 3496775"/>
              <a:gd name="connsiteX39" fmla="*/ 2104499 w 3246359"/>
              <a:gd name="connsiteY39" fmla="*/ 3358926 h 3496775"/>
              <a:gd name="connsiteX40" fmla="*/ 2141259 w 3246359"/>
              <a:gd name="connsiteY40" fmla="*/ 3326761 h 3496775"/>
              <a:gd name="connsiteX41" fmla="*/ 2168828 w 3246359"/>
              <a:gd name="connsiteY41" fmla="*/ 3496775 h 3496775"/>
              <a:gd name="connsiteX42" fmla="*/ 2325058 w 3246359"/>
              <a:gd name="connsiteY42" fmla="*/ 3496775 h 3496775"/>
              <a:gd name="connsiteX43" fmla="*/ 2380197 w 3246359"/>
              <a:gd name="connsiteY43" fmla="*/ 3455421 h 3496775"/>
              <a:gd name="connsiteX44" fmla="*/ 2219373 w 3246359"/>
              <a:gd name="connsiteY44" fmla="*/ 3358926 h 3496775"/>
              <a:gd name="connsiteX45" fmla="*/ 2145854 w 3246359"/>
              <a:gd name="connsiteY45" fmla="*/ 3087823 h 3496775"/>
              <a:gd name="connsiteX46" fmla="*/ 2072334 w 3246359"/>
              <a:gd name="connsiteY46" fmla="*/ 2609945 h 3496775"/>
              <a:gd name="connsiteX47" fmla="*/ 2072334 w 3246359"/>
              <a:gd name="connsiteY47" fmla="*/ 2357222 h 3496775"/>
              <a:gd name="connsiteX48" fmla="*/ 2348033 w 3246359"/>
              <a:gd name="connsiteY48" fmla="*/ 2173423 h 3496775"/>
              <a:gd name="connsiteX49" fmla="*/ 2609946 w 3246359"/>
              <a:gd name="connsiteY49" fmla="*/ 1787445 h 3496775"/>
              <a:gd name="connsiteX50" fmla="*/ 2651301 w 3246359"/>
              <a:gd name="connsiteY50" fmla="*/ 1438227 h 3496775"/>
              <a:gd name="connsiteX51" fmla="*/ 2798340 w 3246359"/>
              <a:gd name="connsiteY51" fmla="*/ 1387682 h 3496775"/>
              <a:gd name="connsiteX52" fmla="*/ 2779960 w 3246359"/>
              <a:gd name="connsiteY52" fmla="*/ 1291187 h 3496775"/>
              <a:gd name="connsiteX53" fmla="*/ 2770770 w 3246359"/>
              <a:gd name="connsiteY53" fmla="*/ 1231453 h 3496775"/>
              <a:gd name="connsiteX54" fmla="*/ 2775365 w 3246359"/>
              <a:gd name="connsiteY54" fmla="*/ 1102793 h 3496775"/>
              <a:gd name="connsiteX55" fmla="*/ 2853480 w 3246359"/>
              <a:gd name="connsiteY55" fmla="*/ 1185503 h 3496775"/>
              <a:gd name="connsiteX56" fmla="*/ 2807530 w 3246359"/>
              <a:gd name="connsiteY56" fmla="*/ 1066034 h 3496775"/>
              <a:gd name="connsiteX57" fmla="*/ 2835100 w 3246359"/>
              <a:gd name="connsiteY57" fmla="*/ 1020084 h 3496775"/>
              <a:gd name="connsiteX58" fmla="*/ 2986734 w 3246359"/>
              <a:gd name="connsiteY58" fmla="*/ 771955 h 3496775"/>
              <a:gd name="connsiteX59" fmla="*/ 2729415 w 3246359"/>
              <a:gd name="connsiteY59" fmla="*/ 868450 h 3496775"/>
              <a:gd name="connsiteX60" fmla="*/ 3074039 w 3246359"/>
              <a:gd name="connsiteY60" fmla="*/ 496257 h 3496775"/>
              <a:gd name="connsiteX61" fmla="*/ 3219323 w 3246359"/>
              <a:gd name="connsiteY61" fmla="*/ 46231 h 3496775"/>
              <a:gd name="connsiteX62" fmla="*/ 3119988 w 3246359"/>
              <a:gd name="connsiteY62" fmla="*/ 328453 h 3496775"/>
              <a:gd name="connsiteX63" fmla="*/ 3079371 w 3246359"/>
              <a:gd name="connsiteY63" fmla="*/ 38232 h 3496775"/>
              <a:gd name="connsiteX64" fmla="*/ 3059798 w 3246359"/>
              <a:gd name="connsiteY64" fmla="*/ 388642 h 3496775"/>
              <a:gd name="connsiteX65" fmla="*/ 2963023 w 3246359"/>
              <a:gd name="connsiteY65" fmla="*/ 482754 h 3496775"/>
              <a:gd name="connsiteX66" fmla="*/ 2822963 w 3246359"/>
              <a:gd name="connsiteY66" fmla="*/ 60189 h 3496775"/>
              <a:gd name="connsiteX67" fmla="*/ 2887119 w 3246359"/>
              <a:gd name="connsiteY67" fmla="*/ 521161 h 3496775"/>
              <a:gd name="connsiteX68" fmla="*/ 2715630 w 3246359"/>
              <a:gd name="connsiteY68" fmla="*/ 730601 h 3496775"/>
              <a:gd name="connsiteX69" fmla="*/ 2649828 w 3246359"/>
              <a:gd name="connsiteY69" fmla="*/ 620884 h 3496775"/>
              <a:gd name="connsiteX70" fmla="*/ 2633832 w 3246359"/>
              <a:gd name="connsiteY70" fmla="*/ 446449 h 3496775"/>
              <a:gd name="connsiteX71" fmla="*/ 2586971 w 3246359"/>
              <a:gd name="connsiteY71" fmla="*/ 643296 h 3496775"/>
              <a:gd name="connsiteX72" fmla="*/ 2650846 w 3246359"/>
              <a:gd name="connsiteY72" fmla="*/ 771218 h 3496775"/>
              <a:gd name="connsiteX73" fmla="*/ 2632922 w 3246359"/>
              <a:gd name="connsiteY73" fmla="*/ 854946 h 3496775"/>
              <a:gd name="connsiteX74" fmla="*/ 2481287 w 3246359"/>
              <a:gd name="connsiteY74" fmla="*/ 854665 h 3496775"/>
              <a:gd name="connsiteX75" fmla="*/ 2393982 w 3246359"/>
              <a:gd name="connsiteY75" fmla="*/ 753575 h 3496775"/>
              <a:gd name="connsiteX76" fmla="*/ 2447929 w 3246359"/>
              <a:gd name="connsiteY76" fmla="*/ 605344 h 3496775"/>
              <a:gd name="connsiteX77" fmla="*/ 2420079 w 3246359"/>
              <a:gd name="connsiteY77" fmla="*/ 458586 h 3496775"/>
              <a:gd name="connsiteX78" fmla="*/ 2330389 w 3246359"/>
              <a:gd name="connsiteY78" fmla="*/ 702575 h 3496775"/>
              <a:gd name="connsiteX79" fmla="*/ 2045501 w 3246359"/>
              <a:gd name="connsiteY79" fmla="*/ 470160 h 3496775"/>
              <a:gd name="connsiteX80" fmla="*/ 2079139 w 3246359"/>
              <a:gd name="connsiteY80" fmla="*/ 379171 h 3496775"/>
              <a:gd name="connsiteX81" fmla="*/ 2305379 w 3246359"/>
              <a:gd name="connsiteY81" fmla="*/ 238764 h 3496775"/>
              <a:gd name="connsiteX82" fmla="*/ 2167863 w 3246359"/>
              <a:gd name="connsiteY82" fmla="*/ 296731 h 3496775"/>
              <a:gd name="connsiteX83" fmla="*/ 2035574 w 3246359"/>
              <a:gd name="connsiteY83" fmla="*/ 307863 h 3496775"/>
              <a:gd name="connsiteX84" fmla="*/ 2047899 w 3246359"/>
              <a:gd name="connsiteY84" fmla="*/ 174099 h 3496775"/>
              <a:gd name="connsiteX85" fmla="*/ 2126456 w 3246359"/>
              <a:gd name="connsiteY85" fmla="*/ 0 h 3496775"/>
              <a:gd name="connsiteX86" fmla="*/ 1966650 w 3246359"/>
              <a:gd name="connsiteY86" fmla="*/ 257318 h 3496775"/>
              <a:gd name="connsiteX87" fmla="*/ 1936870 w 3246359"/>
              <a:gd name="connsiteY87" fmla="*/ 32164 h 3496775"/>
              <a:gd name="connsiteX88" fmla="*/ 1901275 w 3246359"/>
              <a:gd name="connsiteY88" fmla="*/ 208756 h 3496775"/>
              <a:gd name="connsiteX89" fmla="*/ 1931363 w 3246359"/>
              <a:gd name="connsiteY89" fmla="*/ 367315 h 3496775"/>
              <a:gd name="connsiteX90" fmla="*/ 1837294 w 3246359"/>
              <a:gd name="connsiteY90" fmla="*/ 288733 h 3496775"/>
              <a:gd name="connsiteX91" fmla="*/ 1776782 w 3246359"/>
              <a:gd name="connsiteY91" fmla="*/ 138130 h 3496775"/>
              <a:gd name="connsiteX92" fmla="*/ 1812524 w 3246359"/>
              <a:gd name="connsiteY92" fmla="*/ 363351 h 3496775"/>
              <a:gd name="connsiteX93" fmla="*/ 2358415 w 3246359"/>
              <a:gd name="connsiteY93" fmla="*/ 907420 h 3496775"/>
              <a:gd name="connsiteX94" fmla="*/ 2235543 w 3246359"/>
              <a:gd name="connsiteY94" fmla="*/ 830779 h 3496775"/>
              <a:gd name="connsiteX95" fmla="*/ 2065635 w 3246359"/>
              <a:gd name="connsiteY95" fmla="*/ 746314 h 3496775"/>
              <a:gd name="connsiteX96" fmla="*/ 2108531 w 3246359"/>
              <a:gd name="connsiteY96" fmla="*/ 998194 h 3496775"/>
              <a:gd name="connsiteX97" fmla="*/ 2259254 w 3246359"/>
              <a:gd name="connsiteY97" fmla="*/ 1067227 h 3496775"/>
              <a:gd name="connsiteX98" fmla="*/ 2285163 w 3246359"/>
              <a:gd name="connsiteY98" fmla="*/ 1144483 h 3496775"/>
              <a:gd name="connsiteX99" fmla="*/ 2187208 w 3246359"/>
              <a:gd name="connsiteY99" fmla="*/ 1396872 h 3496775"/>
              <a:gd name="connsiteX100" fmla="*/ 1962055 w 3246359"/>
              <a:gd name="connsiteY100" fmla="*/ 1419847 h 3496775"/>
              <a:gd name="connsiteX101" fmla="*/ 1658786 w 3246359"/>
              <a:gd name="connsiteY101" fmla="*/ 1452012 h 3496775"/>
              <a:gd name="connsiteX102" fmla="*/ 514638 w 3246359"/>
              <a:gd name="connsiteY102" fmla="*/ 1433632 h 3496775"/>
              <a:gd name="connsiteX0" fmla="*/ 514638 w 3241806"/>
              <a:gd name="connsiteY0" fmla="*/ 1433632 h 3496775"/>
              <a:gd name="connsiteX1" fmla="*/ 514638 w 3241806"/>
              <a:gd name="connsiteY1" fmla="*/ 1433632 h 3496775"/>
              <a:gd name="connsiteX2" fmla="*/ 202179 w 3241806"/>
              <a:gd name="connsiteY2" fmla="*/ 1603646 h 3496775"/>
              <a:gd name="connsiteX3" fmla="*/ 18380 w 3241806"/>
              <a:gd name="connsiteY3" fmla="*/ 1787445 h 3496775"/>
              <a:gd name="connsiteX4" fmla="*/ 0 w 3241806"/>
              <a:gd name="connsiteY4" fmla="*/ 2063143 h 3496775"/>
              <a:gd name="connsiteX5" fmla="*/ 151635 w 3241806"/>
              <a:gd name="connsiteY5" fmla="*/ 1952864 h 3496775"/>
              <a:gd name="connsiteX6" fmla="*/ 188394 w 3241806"/>
              <a:gd name="connsiteY6" fmla="*/ 2003409 h 3496775"/>
              <a:gd name="connsiteX7" fmla="*/ 202179 w 3241806"/>
              <a:gd name="connsiteY7" fmla="*/ 1856369 h 3496775"/>
              <a:gd name="connsiteX8" fmla="*/ 280294 w 3241806"/>
              <a:gd name="connsiteY8" fmla="*/ 2269917 h 3496775"/>
              <a:gd name="connsiteX9" fmla="*/ 36760 w 3241806"/>
              <a:gd name="connsiteY9" fmla="*/ 2550211 h 3496775"/>
              <a:gd name="connsiteX10" fmla="*/ 45950 w 3241806"/>
              <a:gd name="connsiteY10" fmla="*/ 3363521 h 3496775"/>
              <a:gd name="connsiteX11" fmla="*/ 105685 w 3241806"/>
              <a:gd name="connsiteY11" fmla="*/ 3326761 h 3496775"/>
              <a:gd name="connsiteX12" fmla="*/ 133255 w 3241806"/>
              <a:gd name="connsiteY12" fmla="*/ 3469206 h 3496775"/>
              <a:gd name="connsiteX13" fmla="*/ 298674 w 3241806"/>
              <a:gd name="connsiteY13" fmla="*/ 3464611 h 3496775"/>
              <a:gd name="connsiteX14" fmla="*/ 353813 w 3241806"/>
              <a:gd name="connsiteY14" fmla="*/ 3427851 h 3496775"/>
              <a:gd name="connsiteX15" fmla="*/ 174609 w 3241806"/>
              <a:gd name="connsiteY15" fmla="*/ 3276217 h 3496775"/>
              <a:gd name="connsiteX16" fmla="*/ 170014 w 3241806"/>
              <a:gd name="connsiteY16" fmla="*/ 2720225 h 3496775"/>
              <a:gd name="connsiteX17" fmla="*/ 390573 w 3241806"/>
              <a:gd name="connsiteY17" fmla="*/ 2605350 h 3496775"/>
              <a:gd name="connsiteX18" fmla="*/ 298674 w 3241806"/>
              <a:gd name="connsiteY18" fmla="*/ 2734010 h 3496775"/>
              <a:gd name="connsiteX19" fmla="*/ 680057 w 3241806"/>
              <a:gd name="connsiteY19" fmla="*/ 3294597 h 3496775"/>
              <a:gd name="connsiteX20" fmla="*/ 721411 w 3241806"/>
              <a:gd name="connsiteY20" fmla="*/ 3262432 h 3496775"/>
              <a:gd name="connsiteX21" fmla="*/ 735196 w 3241806"/>
              <a:gd name="connsiteY21" fmla="*/ 3363521 h 3496775"/>
              <a:gd name="connsiteX22" fmla="*/ 928185 w 3241806"/>
              <a:gd name="connsiteY22" fmla="*/ 3363521 h 3496775"/>
              <a:gd name="connsiteX23" fmla="*/ 974135 w 3241806"/>
              <a:gd name="connsiteY23" fmla="*/ 3331356 h 3496775"/>
              <a:gd name="connsiteX24" fmla="*/ 758171 w 3241806"/>
              <a:gd name="connsiteY24" fmla="*/ 3193507 h 3496775"/>
              <a:gd name="connsiteX25" fmla="*/ 510043 w 3241806"/>
              <a:gd name="connsiteY25" fmla="*/ 2821314 h 3496775"/>
              <a:gd name="connsiteX26" fmla="*/ 519233 w 3241806"/>
              <a:gd name="connsiteY26" fmla="*/ 2738605 h 3496775"/>
              <a:gd name="connsiteX27" fmla="*/ 914400 w 3241806"/>
              <a:gd name="connsiteY27" fmla="*/ 2334247 h 3496775"/>
              <a:gd name="connsiteX28" fmla="*/ 1709331 w 3241806"/>
              <a:gd name="connsiteY28" fmla="*/ 2380197 h 3496775"/>
              <a:gd name="connsiteX29" fmla="*/ 1585267 w 3241806"/>
              <a:gd name="connsiteY29" fmla="*/ 3248647 h 3496775"/>
              <a:gd name="connsiteX30" fmla="*/ 1622026 w 3241806"/>
              <a:gd name="connsiteY30" fmla="*/ 3239457 h 3496775"/>
              <a:gd name="connsiteX31" fmla="*/ 1617432 w 3241806"/>
              <a:gd name="connsiteY31" fmla="*/ 3386496 h 3496775"/>
              <a:gd name="connsiteX32" fmla="*/ 1824205 w 3241806"/>
              <a:gd name="connsiteY32" fmla="*/ 3450826 h 3496775"/>
              <a:gd name="connsiteX33" fmla="*/ 1856370 w 3241806"/>
              <a:gd name="connsiteY33" fmla="*/ 3391091 h 3496775"/>
              <a:gd name="connsiteX34" fmla="*/ 1718521 w 3241806"/>
              <a:gd name="connsiteY34" fmla="*/ 3303786 h 3496775"/>
              <a:gd name="connsiteX35" fmla="*/ 1746091 w 3241806"/>
              <a:gd name="connsiteY35" fmla="*/ 2908619 h 3496775"/>
              <a:gd name="connsiteX36" fmla="*/ 1870155 w 3241806"/>
              <a:gd name="connsiteY36" fmla="*/ 2623730 h 3496775"/>
              <a:gd name="connsiteX37" fmla="*/ 1975840 w 3241806"/>
              <a:gd name="connsiteY37" fmla="*/ 2844289 h 3496775"/>
              <a:gd name="connsiteX38" fmla="*/ 2058549 w 3241806"/>
              <a:gd name="connsiteY38" fmla="*/ 3060253 h 3496775"/>
              <a:gd name="connsiteX39" fmla="*/ 2104499 w 3241806"/>
              <a:gd name="connsiteY39" fmla="*/ 3358926 h 3496775"/>
              <a:gd name="connsiteX40" fmla="*/ 2141259 w 3241806"/>
              <a:gd name="connsiteY40" fmla="*/ 3326761 h 3496775"/>
              <a:gd name="connsiteX41" fmla="*/ 2168828 w 3241806"/>
              <a:gd name="connsiteY41" fmla="*/ 3496775 h 3496775"/>
              <a:gd name="connsiteX42" fmla="*/ 2325058 w 3241806"/>
              <a:gd name="connsiteY42" fmla="*/ 3496775 h 3496775"/>
              <a:gd name="connsiteX43" fmla="*/ 2380197 w 3241806"/>
              <a:gd name="connsiteY43" fmla="*/ 3455421 h 3496775"/>
              <a:gd name="connsiteX44" fmla="*/ 2219373 w 3241806"/>
              <a:gd name="connsiteY44" fmla="*/ 3358926 h 3496775"/>
              <a:gd name="connsiteX45" fmla="*/ 2145854 w 3241806"/>
              <a:gd name="connsiteY45" fmla="*/ 3087823 h 3496775"/>
              <a:gd name="connsiteX46" fmla="*/ 2072334 w 3241806"/>
              <a:gd name="connsiteY46" fmla="*/ 2609945 h 3496775"/>
              <a:gd name="connsiteX47" fmla="*/ 2072334 w 3241806"/>
              <a:gd name="connsiteY47" fmla="*/ 2357222 h 3496775"/>
              <a:gd name="connsiteX48" fmla="*/ 2348033 w 3241806"/>
              <a:gd name="connsiteY48" fmla="*/ 2173423 h 3496775"/>
              <a:gd name="connsiteX49" fmla="*/ 2609946 w 3241806"/>
              <a:gd name="connsiteY49" fmla="*/ 1787445 h 3496775"/>
              <a:gd name="connsiteX50" fmla="*/ 2651301 w 3241806"/>
              <a:gd name="connsiteY50" fmla="*/ 1438227 h 3496775"/>
              <a:gd name="connsiteX51" fmla="*/ 2798340 w 3241806"/>
              <a:gd name="connsiteY51" fmla="*/ 1387682 h 3496775"/>
              <a:gd name="connsiteX52" fmla="*/ 2779960 w 3241806"/>
              <a:gd name="connsiteY52" fmla="*/ 1291187 h 3496775"/>
              <a:gd name="connsiteX53" fmla="*/ 2770770 w 3241806"/>
              <a:gd name="connsiteY53" fmla="*/ 1231453 h 3496775"/>
              <a:gd name="connsiteX54" fmla="*/ 2775365 w 3241806"/>
              <a:gd name="connsiteY54" fmla="*/ 1102793 h 3496775"/>
              <a:gd name="connsiteX55" fmla="*/ 2853480 w 3241806"/>
              <a:gd name="connsiteY55" fmla="*/ 1185503 h 3496775"/>
              <a:gd name="connsiteX56" fmla="*/ 2807530 w 3241806"/>
              <a:gd name="connsiteY56" fmla="*/ 1066034 h 3496775"/>
              <a:gd name="connsiteX57" fmla="*/ 2835100 w 3241806"/>
              <a:gd name="connsiteY57" fmla="*/ 1020084 h 3496775"/>
              <a:gd name="connsiteX58" fmla="*/ 2986734 w 3241806"/>
              <a:gd name="connsiteY58" fmla="*/ 771955 h 3496775"/>
              <a:gd name="connsiteX59" fmla="*/ 2729415 w 3241806"/>
              <a:gd name="connsiteY59" fmla="*/ 868450 h 3496775"/>
              <a:gd name="connsiteX60" fmla="*/ 3074039 w 3241806"/>
              <a:gd name="connsiteY60" fmla="*/ 496257 h 3496775"/>
              <a:gd name="connsiteX61" fmla="*/ 3219323 w 3241806"/>
              <a:gd name="connsiteY61" fmla="*/ 46231 h 3496775"/>
              <a:gd name="connsiteX62" fmla="*/ 3119988 w 3241806"/>
              <a:gd name="connsiteY62" fmla="*/ 328453 h 3496775"/>
              <a:gd name="connsiteX63" fmla="*/ 3079371 w 3241806"/>
              <a:gd name="connsiteY63" fmla="*/ 38232 h 3496775"/>
              <a:gd name="connsiteX64" fmla="*/ 3059798 w 3241806"/>
              <a:gd name="connsiteY64" fmla="*/ 388642 h 3496775"/>
              <a:gd name="connsiteX65" fmla="*/ 2963023 w 3241806"/>
              <a:gd name="connsiteY65" fmla="*/ 482754 h 3496775"/>
              <a:gd name="connsiteX66" fmla="*/ 2822963 w 3241806"/>
              <a:gd name="connsiteY66" fmla="*/ 60189 h 3496775"/>
              <a:gd name="connsiteX67" fmla="*/ 2887119 w 3241806"/>
              <a:gd name="connsiteY67" fmla="*/ 521161 h 3496775"/>
              <a:gd name="connsiteX68" fmla="*/ 2715630 w 3241806"/>
              <a:gd name="connsiteY68" fmla="*/ 730601 h 3496775"/>
              <a:gd name="connsiteX69" fmla="*/ 2649828 w 3241806"/>
              <a:gd name="connsiteY69" fmla="*/ 620884 h 3496775"/>
              <a:gd name="connsiteX70" fmla="*/ 2633832 w 3241806"/>
              <a:gd name="connsiteY70" fmla="*/ 446449 h 3496775"/>
              <a:gd name="connsiteX71" fmla="*/ 2586971 w 3241806"/>
              <a:gd name="connsiteY71" fmla="*/ 643296 h 3496775"/>
              <a:gd name="connsiteX72" fmla="*/ 2650846 w 3241806"/>
              <a:gd name="connsiteY72" fmla="*/ 771218 h 3496775"/>
              <a:gd name="connsiteX73" fmla="*/ 2632922 w 3241806"/>
              <a:gd name="connsiteY73" fmla="*/ 854946 h 3496775"/>
              <a:gd name="connsiteX74" fmla="*/ 2481287 w 3241806"/>
              <a:gd name="connsiteY74" fmla="*/ 854665 h 3496775"/>
              <a:gd name="connsiteX75" fmla="*/ 2393982 w 3241806"/>
              <a:gd name="connsiteY75" fmla="*/ 753575 h 3496775"/>
              <a:gd name="connsiteX76" fmla="*/ 2447929 w 3241806"/>
              <a:gd name="connsiteY76" fmla="*/ 605344 h 3496775"/>
              <a:gd name="connsiteX77" fmla="*/ 2420079 w 3241806"/>
              <a:gd name="connsiteY77" fmla="*/ 458586 h 3496775"/>
              <a:gd name="connsiteX78" fmla="*/ 2330389 w 3241806"/>
              <a:gd name="connsiteY78" fmla="*/ 702575 h 3496775"/>
              <a:gd name="connsiteX79" fmla="*/ 2045501 w 3241806"/>
              <a:gd name="connsiteY79" fmla="*/ 470160 h 3496775"/>
              <a:gd name="connsiteX80" fmla="*/ 2079139 w 3241806"/>
              <a:gd name="connsiteY80" fmla="*/ 379171 h 3496775"/>
              <a:gd name="connsiteX81" fmla="*/ 2305379 w 3241806"/>
              <a:gd name="connsiteY81" fmla="*/ 238764 h 3496775"/>
              <a:gd name="connsiteX82" fmla="*/ 2167863 w 3241806"/>
              <a:gd name="connsiteY82" fmla="*/ 296731 h 3496775"/>
              <a:gd name="connsiteX83" fmla="*/ 2035574 w 3241806"/>
              <a:gd name="connsiteY83" fmla="*/ 307863 h 3496775"/>
              <a:gd name="connsiteX84" fmla="*/ 2047899 w 3241806"/>
              <a:gd name="connsiteY84" fmla="*/ 174099 h 3496775"/>
              <a:gd name="connsiteX85" fmla="*/ 2126456 w 3241806"/>
              <a:gd name="connsiteY85" fmla="*/ 0 h 3496775"/>
              <a:gd name="connsiteX86" fmla="*/ 1966650 w 3241806"/>
              <a:gd name="connsiteY86" fmla="*/ 257318 h 3496775"/>
              <a:gd name="connsiteX87" fmla="*/ 1936870 w 3241806"/>
              <a:gd name="connsiteY87" fmla="*/ 32164 h 3496775"/>
              <a:gd name="connsiteX88" fmla="*/ 1901275 w 3241806"/>
              <a:gd name="connsiteY88" fmla="*/ 208756 h 3496775"/>
              <a:gd name="connsiteX89" fmla="*/ 1931363 w 3241806"/>
              <a:gd name="connsiteY89" fmla="*/ 367315 h 3496775"/>
              <a:gd name="connsiteX90" fmla="*/ 1837294 w 3241806"/>
              <a:gd name="connsiteY90" fmla="*/ 288733 h 3496775"/>
              <a:gd name="connsiteX91" fmla="*/ 1776782 w 3241806"/>
              <a:gd name="connsiteY91" fmla="*/ 138130 h 3496775"/>
              <a:gd name="connsiteX92" fmla="*/ 1812524 w 3241806"/>
              <a:gd name="connsiteY92" fmla="*/ 363351 h 3496775"/>
              <a:gd name="connsiteX93" fmla="*/ 2358415 w 3241806"/>
              <a:gd name="connsiteY93" fmla="*/ 907420 h 3496775"/>
              <a:gd name="connsiteX94" fmla="*/ 2235543 w 3241806"/>
              <a:gd name="connsiteY94" fmla="*/ 830779 h 3496775"/>
              <a:gd name="connsiteX95" fmla="*/ 2065635 w 3241806"/>
              <a:gd name="connsiteY95" fmla="*/ 746314 h 3496775"/>
              <a:gd name="connsiteX96" fmla="*/ 2108531 w 3241806"/>
              <a:gd name="connsiteY96" fmla="*/ 998194 h 3496775"/>
              <a:gd name="connsiteX97" fmla="*/ 2259254 w 3241806"/>
              <a:gd name="connsiteY97" fmla="*/ 1067227 h 3496775"/>
              <a:gd name="connsiteX98" fmla="*/ 2285163 w 3241806"/>
              <a:gd name="connsiteY98" fmla="*/ 1144483 h 3496775"/>
              <a:gd name="connsiteX99" fmla="*/ 2187208 w 3241806"/>
              <a:gd name="connsiteY99" fmla="*/ 1396872 h 3496775"/>
              <a:gd name="connsiteX100" fmla="*/ 1962055 w 3241806"/>
              <a:gd name="connsiteY100" fmla="*/ 1419847 h 3496775"/>
              <a:gd name="connsiteX101" fmla="*/ 1658786 w 3241806"/>
              <a:gd name="connsiteY101" fmla="*/ 1452012 h 3496775"/>
              <a:gd name="connsiteX102" fmla="*/ 514638 w 3241806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45410 w 3241295"/>
              <a:gd name="connsiteY59" fmla="*/ 865784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45410 w 3241295"/>
              <a:gd name="connsiteY59" fmla="*/ 865784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35420"/>
              <a:gd name="connsiteY0" fmla="*/ 1433632 h 3496775"/>
              <a:gd name="connsiteX1" fmla="*/ 514638 w 3235420"/>
              <a:gd name="connsiteY1" fmla="*/ 1433632 h 3496775"/>
              <a:gd name="connsiteX2" fmla="*/ 202179 w 3235420"/>
              <a:gd name="connsiteY2" fmla="*/ 1603646 h 3496775"/>
              <a:gd name="connsiteX3" fmla="*/ 18380 w 3235420"/>
              <a:gd name="connsiteY3" fmla="*/ 1787445 h 3496775"/>
              <a:gd name="connsiteX4" fmla="*/ 0 w 3235420"/>
              <a:gd name="connsiteY4" fmla="*/ 2063143 h 3496775"/>
              <a:gd name="connsiteX5" fmla="*/ 151635 w 3235420"/>
              <a:gd name="connsiteY5" fmla="*/ 1952864 h 3496775"/>
              <a:gd name="connsiteX6" fmla="*/ 188394 w 3235420"/>
              <a:gd name="connsiteY6" fmla="*/ 2003409 h 3496775"/>
              <a:gd name="connsiteX7" fmla="*/ 202179 w 3235420"/>
              <a:gd name="connsiteY7" fmla="*/ 1856369 h 3496775"/>
              <a:gd name="connsiteX8" fmla="*/ 280294 w 3235420"/>
              <a:gd name="connsiteY8" fmla="*/ 2269917 h 3496775"/>
              <a:gd name="connsiteX9" fmla="*/ 36760 w 3235420"/>
              <a:gd name="connsiteY9" fmla="*/ 2550211 h 3496775"/>
              <a:gd name="connsiteX10" fmla="*/ 45950 w 3235420"/>
              <a:gd name="connsiteY10" fmla="*/ 3363521 h 3496775"/>
              <a:gd name="connsiteX11" fmla="*/ 105685 w 3235420"/>
              <a:gd name="connsiteY11" fmla="*/ 3326761 h 3496775"/>
              <a:gd name="connsiteX12" fmla="*/ 133255 w 3235420"/>
              <a:gd name="connsiteY12" fmla="*/ 3469206 h 3496775"/>
              <a:gd name="connsiteX13" fmla="*/ 298674 w 3235420"/>
              <a:gd name="connsiteY13" fmla="*/ 3464611 h 3496775"/>
              <a:gd name="connsiteX14" fmla="*/ 353813 w 3235420"/>
              <a:gd name="connsiteY14" fmla="*/ 3427851 h 3496775"/>
              <a:gd name="connsiteX15" fmla="*/ 174609 w 3235420"/>
              <a:gd name="connsiteY15" fmla="*/ 3276217 h 3496775"/>
              <a:gd name="connsiteX16" fmla="*/ 170014 w 3235420"/>
              <a:gd name="connsiteY16" fmla="*/ 2720225 h 3496775"/>
              <a:gd name="connsiteX17" fmla="*/ 390573 w 3235420"/>
              <a:gd name="connsiteY17" fmla="*/ 2605350 h 3496775"/>
              <a:gd name="connsiteX18" fmla="*/ 298674 w 3235420"/>
              <a:gd name="connsiteY18" fmla="*/ 2734010 h 3496775"/>
              <a:gd name="connsiteX19" fmla="*/ 680057 w 3235420"/>
              <a:gd name="connsiteY19" fmla="*/ 3294597 h 3496775"/>
              <a:gd name="connsiteX20" fmla="*/ 721411 w 3235420"/>
              <a:gd name="connsiteY20" fmla="*/ 3262432 h 3496775"/>
              <a:gd name="connsiteX21" fmla="*/ 735196 w 3235420"/>
              <a:gd name="connsiteY21" fmla="*/ 3363521 h 3496775"/>
              <a:gd name="connsiteX22" fmla="*/ 928185 w 3235420"/>
              <a:gd name="connsiteY22" fmla="*/ 3363521 h 3496775"/>
              <a:gd name="connsiteX23" fmla="*/ 974135 w 3235420"/>
              <a:gd name="connsiteY23" fmla="*/ 3331356 h 3496775"/>
              <a:gd name="connsiteX24" fmla="*/ 758171 w 3235420"/>
              <a:gd name="connsiteY24" fmla="*/ 3193507 h 3496775"/>
              <a:gd name="connsiteX25" fmla="*/ 510043 w 3235420"/>
              <a:gd name="connsiteY25" fmla="*/ 2821314 h 3496775"/>
              <a:gd name="connsiteX26" fmla="*/ 519233 w 3235420"/>
              <a:gd name="connsiteY26" fmla="*/ 2738605 h 3496775"/>
              <a:gd name="connsiteX27" fmla="*/ 914400 w 3235420"/>
              <a:gd name="connsiteY27" fmla="*/ 2334247 h 3496775"/>
              <a:gd name="connsiteX28" fmla="*/ 1709331 w 3235420"/>
              <a:gd name="connsiteY28" fmla="*/ 2380197 h 3496775"/>
              <a:gd name="connsiteX29" fmla="*/ 1585267 w 3235420"/>
              <a:gd name="connsiteY29" fmla="*/ 3248647 h 3496775"/>
              <a:gd name="connsiteX30" fmla="*/ 1622026 w 3235420"/>
              <a:gd name="connsiteY30" fmla="*/ 3239457 h 3496775"/>
              <a:gd name="connsiteX31" fmla="*/ 1617432 w 3235420"/>
              <a:gd name="connsiteY31" fmla="*/ 3386496 h 3496775"/>
              <a:gd name="connsiteX32" fmla="*/ 1824205 w 3235420"/>
              <a:gd name="connsiteY32" fmla="*/ 3450826 h 3496775"/>
              <a:gd name="connsiteX33" fmla="*/ 1856370 w 3235420"/>
              <a:gd name="connsiteY33" fmla="*/ 3391091 h 3496775"/>
              <a:gd name="connsiteX34" fmla="*/ 1718521 w 3235420"/>
              <a:gd name="connsiteY34" fmla="*/ 3303786 h 3496775"/>
              <a:gd name="connsiteX35" fmla="*/ 1746091 w 3235420"/>
              <a:gd name="connsiteY35" fmla="*/ 2908619 h 3496775"/>
              <a:gd name="connsiteX36" fmla="*/ 1870155 w 3235420"/>
              <a:gd name="connsiteY36" fmla="*/ 2623730 h 3496775"/>
              <a:gd name="connsiteX37" fmla="*/ 1975840 w 3235420"/>
              <a:gd name="connsiteY37" fmla="*/ 2844289 h 3496775"/>
              <a:gd name="connsiteX38" fmla="*/ 2058549 w 3235420"/>
              <a:gd name="connsiteY38" fmla="*/ 3060253 h 3496775"/>
              <a:gd name="connsiteX39" fmla="*/ 2104499 w 3235420"/>
              <a:gd name="connsiteY39" fmla="*/ 3358926 h 3496775"/>
              <a:gd name="connsiteX40" fmla="*/ 2141259 w 3235420"/>
              <a:gd name="connsiteY40" fmla="*/ 3326761 h 3496775"/>
              <a:gd name="connsiteX41" fmla="*/ 2168828 w 3235420"/>
              <a:gd name="connsiteY41" fmla="*/ 3496775 h 3496775"/>
              <a:gd name="connsiteX42" fmla="*/ 2325058 w 3235420"/>
              <a:gd name="connsiteY42" fmla="*/ 3496775 h 3496775"/>
              <a:gd name="connsiteX43" fmla="*/ 2380197 w 3235420"/>
              <a:gd name="connsiteY43" fmla="*/ 3455421 h 3496775"/>
              <a:gd name="connsiteX44" fmla="*/ 2219373 w 3235420"/>
              <a:gd name="connsiteY44" fmla="*/ 3358926 h 3496775"/>
              <a:gd name="connsiteX45" fmla="*/ 2145854 w 3235420"/>
              <a:gd name="connsiteY45" fmla="*/ 3087823 h 3496775"/>
              <a:gd name="connsiteX46" fmla="*/ 2072334 w 3235420"/>
              <a:gd name="connsiteY46" fmla="*/ 2609945 h 3496775"/>
              <a:gd name="connsiteX47" fmla="*/ 2072334 w 3235420"/>
              <a:gd name="connsiteY47" fmla="*/ 2357222 h 3496775"/>
              <a:gd name="connsiteX48" fmla="*/ 2348033 w 3235420"/>
              <a:gd name="connsiteY48" fmla="*/ 2173423 h 3496775"/>
              <a:gd name="connsiteX49" fmla="*/ 2609946 w 3235420"/>
              <a:gd name="connsiteY49" fmla="*/ 1787445 h 3496775"/>
              <a:gd name="connsiteX50" fmla="*/ 2651301 w 3235420"/>
              <a:gd name="connsiteY50" fmla="*/ 1438227 h 3496775"/>
              <a:gd name="connsiteX51" fmla="*/ 2798340 w 3235420"/>
              <a:gd name="connsiteY51" fmla="*/ 1387682 h 3496775"/>
              <a:gd name="connsiteX52" fmla="*/ 2779960 w 3235420"/>
              <a:gd name="connsiteY52" fmla="*/ 1291187 h 3496775"/>
              <a:gd name="connsiteX53" fmla="*/ 2770770 w 3235420"/>
              <a:gd name="connsiteY53" fmla="*/ 1231453 h 3496775"/>
              <a:gd name="connsiteX54" fmla="*/ 2775365 w 3235420"/>
              <a:gd name="connsiteY54" fmla="*/ 1102793 h 3496775"/>
              <a:gd name="connsiteX55" fmla="*/ 2853480 w 3235420"/>
              <a:gd name="connsiteY55" fmla="*/ 1185503 h 3496775"/>
              <a:gd name="connsiteX56" fmla="*/ 2807530 w 3235420"/>
              <a:gd name="connsiteY56" fmla="*/ 1066034 h 3496775"/>
              <a:gd name="connsiteX57" fmla="*/ 2835100 w 3235420"/>
              <a:gd name="connsiteY57" fmla="*/ 1020084 h 3496775"/>
              <a:gd name="connsiteX58" fmla="*/ 2986734 w 3235420"/>
              <a:gd name="connsiteY58" fmla="*/ 771955 h 3496775"/>
              <a:gd name="connsiteX59" fmla="*/ 2745410 w 3235420"/>
              <a:gd name="connsiteY59" fmla="*/ 865784 h 3496775"/>
              <a:gd name="connsiteX60" fmla="*/ 3074039 w 3235420"/>
              <a:gd name="connsiteY60" fmla="*/ 501589 h 3496775"/>
              <a:gd name="connsiteX61" fmla="*/ 3219323 w 3235420"/>
              <a:gd name="connsiteY61" fmla="*/ 46231 h 3496775"/>
              <a:gd name="connsiteX62" fmla="*/ 3119988 w 3235420"/>
              <a:gd name="connsiteY62" fmla="*/ 328453 h 3496775"/>
              <a:gd name="connsiteX63" fmla="*/ 3079371 w 3235420"/>
              <a:gd name="connsiteY63" fmla="*/ 38232 h 3496775"/>
              <a:gd name="connsiteX64" fmla="*/ 3059798 w 3235420"/>
              <a:gd name="connsiteY64" fmla="*/ 388642 h 3496775"/>
              <a:gd name="connsiteX65" fmla="*/ 2963023 w 3235420"/>
              <a:gd name="connsiteY65" fmla="*/ 482754 h 3496775"/>
              <a:gd name="connsiteX66" fmla="*/ 2822963 w 3235420"/>
              <a:gd name="connsiteY66" fmla="*/ 60189 h 3496775"/>
              <a:gd name="connsiteX67" fmla="*/ 2887119 w 3235420"/>
              <a:gd name="connsiteY67" fmla="*/ 521161 h 3496775"/>
              <a:gd name="connsiteX68" fmla="*/ 2715630 w 3235420"/>
              <a:gd name="connsiteY68" fmla="*/ 730601 h 3496775"/>
              <a:gd name="connsiteX69" fmla="*/ 2649828 w 3235420"/>
              <a:gd name="connsiteY69" fmla="*/ 620884 h 3496775"/>
              <a:gd name="connsiteX70" fmla="*/ 2633832 w 3235420"/>
              <a:gd name="connsiteY70" fmla="*/ 446449 h 3496775"/>
              <a:gd name="connsiteX71" fmla="*/ 2586971 w 3235420"/>
              <a:gd name="connsiteY71" fmla="*/ 643296 h 3496775"/>
              <a:gd name="connsiteX72" fmla="*/ 2650846 w 3235420"/>
              <a:gd name="connsiteY72" fmla="*/ 771218 h 3496775"/>
              <a:gd name="connsiteX73" fmla="*/ 2632922 w 3235420"/>
              <a:gd name="connsiteY73" fmla="*/ 854946 h 3496775"/>
              <a:gd name="connsiteX74" fmla="*/ 2481287 w 3235420"/>
              <a:gd name="connsiteY74" fmla="*/ 854665 h 3496775"/>
              <a:gd name="connsiteX75" fmla="*/ 2393982 w 3235420"/>
              <a:gd name="connsiteY75" fmla="*/ 753575 h 3496775"/>
              <a:gd name="connsiteX76" fmla="*/ 2447929 w 3235420"/>
              <a:gd name="connsiteY76" fmla="*/ 605344 h 3496775"/>
              <a:gd name="connsiteX77" fmla="*/ 2420079 w 3235420"/>
              <a:gd name="connsiteY77" fmla="*/ 458586 h 3496775"/>
              <a:gd name="connsiteX78" fmla="*/ 2330389 w 3235420"/>
              <a:gd name="connsiteY78" fmla="*/ 702575 h 3496775"/>
              <a:gd name="connsiteX79" fmla="*/ 2045501 w 3235420"/>
              <a:gd name="connsiteY79" fmla="*/ 470160 h 3496775"/>
              <a:gd name="connsiteX80" fmla="*/ 2079139 w 3235420"/>
              <a:gd name="connsiteY80" fmla="*/ 379171 h 3496775"/>
              <a:gd name="connsiteX81" fmla="*/ 2305379 w 3235420"/>
              <a:gd name="connsiteY81" fmla="*/ 238764 h 3496775"/>
              <a:gd name="connsiteX82" fmla="*/ 2167863 w 3235420"/>
              <a:gd name="connsiteY82" fmla="*/ 296731 h 3496775"/>
              <a:gd name="connsiteX83" fmla="*/ 2035574 w 3235420"/>
              <a:gd name="connsiteY83" fmla="*/ 307863 h 3496775"/>
              <a:gd name="connsiteX84" fmla="*/ 2047899 w 3235420"/>
              <a:gd name="connsiteY84" fmla="*/ 174099 h 3496775"/>
              <a:gd name="connsiteX85" fmla="*/ 2126456 w 3235420"/>
              <a:gd name="connsiteY85" fmla="*/ 0 h 3496775"/>
              <a:gd name="connsiteX86" fmla="*/ 1966650 w 3235420"/>
              <a:gd name="connsiteY86" fmla="*/ 257318 h 3496775"/>
              <a:gd name="connsiteX87" fmla="*/ 1936870 w 3235420"/>
              <a:gd name="connsiteY87" fmla="*/ 32164 h 3496775"/>
              <a:gd name="connsiteX88" fmla="*/ 1901275 w 3235420"/>
              <a:gd name="connsiteY88" fmla="*/ 208756 h 3496775"/>
              <a:gd name="connsiteX89" fmla="*/ 1931363 w 3235420"/>
              <a:gd name="connsiteY89" fmla="*/ 367315 h 3496775"/>
              <a:gd name="connsiteX90" fmla="*/ 1837294 w 3235420"/>
              <a:gd name="connsiteY90" fmla="*/ 288733 h 3496775"/>
              <a:gd name="connsiteX91" fmla="*/ 1776782 w 3235420"/>
              <a:gd name="connsiteY91" fmla="*/ 138130 h 3496775"/>
              <a:gd name="connsiteX92" fmla="*/ 1812524 w 3235420"/>
              <a:gd name="connsiteY92" fmla="*/ 363351 h 3496775"/>
              <a:gd name="connsiteX93" fmla="*/ 2358415 w 3235420"/>
              <a:gd name="connsiteY93" fmla="*/ 907420 h 3496775"/>
              <a:gd name="connsiteX94" fmla="*/ 2235543 w 3235420"/>
              <a:gd name="connsiteY94" fmla="*/ 830779 h 3496775"/>
              <a:gd name="connsiteX95" fmla="*/ 2065635 w 3235420"/>
              <a:gd name="connsiteY95" fmla="*/ 746314 h 3496775"/>
              <a:gd name="connsiteX96" fmla="*/ 2108531 w 3235420"/>
              <a:gd name="connsiteY96" fmla="*/ 998194 h 3496775"/>
              <a:gd name="connsiteX97" fmla="*/ 2259254 w 3235420"/>
              <a:gd name="connsiteY97" fmla="*/ 1067227 h 3496775"/>
              <a:gd name="connsiteX98" fmla="*/ 2285163 w 3235420"/>
              <a:gd name="connsiteY98" fmla="*/ 1144483 h 3496775"/>
              <a:gd name="connsiteX99" fmla="*/ 2187208 w 3235420"/>
              <a:gd name="connsiteY99" fmla="*/ 1396872 h 3496775"/>
              <a:gd name="connsiteX100" fmla="*/ 1962055 w 3235420"/>
              <a:gd name="connsiteY100" fmla="*/ 1419847 h 3496775"/>
              <a:gd name="connsiteX101" fmla="*/ 1658786 w 3235420"/>
              <a:gd name="connsiteY101" fmla="*/ 1452012 h 3496775"/>
              <a:gd name="connsiteX102" fmla="*/ 514638 w 3235420"/>
              <a:gd name="connsiteY102" fmla="*/ 1433632 h 3496775"/>
              <a:gd name="connsiteX0" fmla="*/ 514638 w 3243238"/>
              <a:gd name="connsiteY0" fmla="*/ 1433632 h 3496775"/>
              <a:gd name="connsiteX1" fmla="*/ 514638 w 3243238"/>
              <a:gd name="connsiteY1" fmla="*/ 1433632 h 3496775"/>
              <a:gd name="connsiteX2" fmla="*/ 202179 w 3243238"/>
              <a:gd name="connsiteY2" fmla="*/ 1603646 h 3496775"/>
              <a:gd name="connsiteX3" fmla="*/ 18380 w 3243238"/>
              <a:gd name="connsiteY3" fmla="*/ 1787445 h 3496775"/>
              <a:gd name="connsiteX4" fmla="*/ 0 w 3243238"/>
              <a:gd name="connsiteY4" fmla="*/ 2063143 h 3496775"/>
              <a:gd name="connsiteX5" fmla="*/ 151635 w 3243238"/>
              <a:gd name="connsiteY5" fmla="*/ 1952864 h 3496775"/>
              <a:gd name="connsiteX6" fmla="*/ 188394 w 3243238"/>
              <a:gd name="connsiteY6" fmla="*/ 2003409 h 3496775"/>
              <a:gd name="connsiteX7" fmla="*/ 202179 w 3243238"/>
              <a:gd name="connsiteY7" fmla="*/ 1856369 h 3496775"/>
              <a:gd name="connsiteX8" fmla="*/ 280294 w 3243238"/>
              <a:gd name="connsiteY8" fmla="*/ 2269917 h 3496775"/>
              <a:gd name="connsiteX9" fmla="*/ 36760 w 3243238"/>
              <a:gd name="connsiteY9" fmla="*/ 2550211 h 3496775"/>
              <a:gd name="connsiteX10" fmla="*/ 45950 w 3243238"/>
              <a:gd name="connsiteY10" fmla="*/ 3363521 h 3496775"/>
              <a:gd name="connsiteX11" fmla="*/ 105685 w 3243238"/>
              <a:gd name="connsiteY11" fmla="*/ 3326761 h 3496775"/>
              <a:gd name="connsiteX12" fmla="*/ 133255 w 3243238"/>
              <a:gd name="connsiteY12" fmla="*/ 3469206 h 3496775"/>
              <a:gd name="connsiteX13" fmla="*/ 298674 w 3243238"/>
              <a:gd name="connsiteY13" fmla="*/ 3464611 h 3496775"/>
              <a:gd name="connsiteX14" fmla="*/ 353813 w 3243238"/>
              <a:gd name="connsiteY14" fmla="*/ 3427851 h 3496775"/>
              <a:gd name="connsiteX15" fmla="*/ 174609 w 3243238"/>
              <a:gd name="connsiteY15" fmla="*/ 3276217 h 3496775"/>
              <a:gd name="connsiteX16" fmla="*/ 170014 w 3243238"/>
              <a:gd name="connsiteY16" fmla="*/ 2720225 h 3496775"/>
              <a:gd name="connsiteX17" fmla="*/ 390573 w 3243238"/>
              <a:gd name="connsiteY17" fmla="*/ 2605350 h 3496775"/>
              <a:gd name="connsiteX18" fmla="*/ 298674 w 3243238"/>
              <a:gd name="connsiteY18" fmla="*/ 2734010 h 3496775"/>
              <a:gd name="connsiteX19" fmla="*/ 680057 w 3243238"/>
              <a:gd name="connsiteY19" fmla="*/ 3294597 h 3496775"/>
              <a:gd name="connsiteX20" fmla="*/ 721411 w 3243238"/>
              <a:gd name="connsiteY20" fmla="*/ 3262432 h 3496775"/>
              <a:gd name="connsiteX21" fmla="*/ 735196 w 3243238"/>
              <a:gd name="connsiteY21" fmla="*/ 3363521 h 3496775"/>
              <a:gd name="connsiteX22" fmla="*/ 928185 w 3243238"/>
              <a:gd name="connsiteY22" fmla="*/ 3363521 h 3496775"/>
              <a:gd name="connsiteX23" fmla="*/ 974135 w 3243238"/>
              <a:gd name="connsiteY23" fmla="*/ 3331356 h 3496775"/>
              <a:gd name="connsiteX24" fmla="*/ 758171 w 3243238"/>
              <a:gd name="connsiteY24" fmla="*/ 3193507 h 3496775"/>
              <a:gd name="connsiteX25" fmla="*/ 510043 w 3243238"/>
              <a:gd name="connsiteY25" fmla="*/ 2821314 h 3496775"/>
              <a:gd name="connsiteX26" fmla="*/ 519233 w 3243238"/>
              <a:gd name="connsiteY26" fmla="*/ 2738605 h 3496775"/>
              <a:gd name="connsiteX27" fmla="*/ 914400 w 3243238"/>
              <a:gd name="connsiteY27" fmla="*/ 2334247 h 3496775"/>
              <a:gd name="connsiteX28" fmla="*/ 1709331 w 3243238"/>
              <a:gd name="connsiteY28" fmla="*/ 2380197 h 3496775"/>
              <a:gd name="connsiteX29" fmla="*/ 1585267 w 3243238"/>
              <a:gd name="connsiteY29" fmla="*/ 3248647 h 3496775"/>
              <a:gd name="connsiteX30" fmla="*/ 1622026 w 3243238"/>
              <a:gd name="connsiteY30" fmla="*/ 3239457 h 3496775"/>
              <a:gd name="connsiteX31" fmla="*/ 1617432 w 3243238"/>
              <a:gd name="connsiteY31" fmla="*/ 3386496 h 3496775"/>
              <a:gd name="connsiteX32" fmla="*/ 1824205 w 3243238"/>
              <a:gd name="connsiteY32" fmla="*/ 3450826 h 3496775"/>
              <a:gd name="connsiteX33" fmla="*/ 1856370 w 3243238"/>
              <a:gd name="connsiteY33" fmla="*/ 3391091 h 3496775"/>
              <a:gd name="connsiteX34" fmla="*/ 1718521 w 3243238"/>
              <a:gd name="connsiteY34" fmla="*/ 3303786 h 3496775"/>
              <a:gd name="connsiteX35" fmla="*/ 1746091 w 3243238"/>
              <a:gd name="connsiteY35" fmla="*/ 2908619 h 3496775"/>
              <a:gd name="connsiteX36" fmla="*/ 1870155 w 3243238"/>
              <a:gd name="connsiteY36" fmla="*/ 2623730 h 3496775"/>
              <a:gd name="connsiteX37" fmla="*/ 1975840 w 3243238"/>
              <a:gd name="connsiteY37" fmla="*/ 2844289 h 3496775"/>
              <a:gd name="connsiteX38" fmla="*/ 2058549 w 3243238"/>
              <a:gd name="connsiteY38" fmla="*/ 3060253 h 3496775"/>
              <a:gd name="connsiteX39" fmla="*/ 2104499 w 3243238"/>
              <a:gd name="connsiteY39" fmla="*/ 3358926 h 3496775"/>
              <a:gd name="connsiteX40" fmla="*/ 2141259 w 3243238"/>
              <a:gd name="connsiteY40" fmla="*/ 3326761 h 3496775"/>
              <a:gd name="connsiteX41" fmla="*/ 2168828 w 3243238"/>
              <a:gd name="connsiteY41" fmla="*/ 3496775 h 3496775"/>
              <a:gd name="connsiteX42" fmla="*/ 2325058 w 3243238"/>
              <a:gd name="connsiteY42" fmla="*/ 3496775 h 3496775"/>
              <a:gd name="connsiteX43" fmla="*/ 2380197 w 3243238"/>
              <a:gd name="connsiteY43" fmla="*/ 3455421 h 3496775"/>
              <a:gd name="connsiteX44" fmla="*/ 2219373 w 3243238"/>
              <a:gd name="connsiteY44" fmla="*/ 3358926 h 3496775"/>
              <a:gd name="connsiteX45" fmla="*/ 2145854 w 3243238"/>
              <a:gd name="connsiteY45" fmla="*/ 3087823 h 3496775"/>
              <a:gd name="connsiteX46" fmla="*/ 2072334 w 3243238"/>
              <a:gd name="connsiteY46" fmla="*/ 2609945 h 3496775"/>
              <a:gd name="connsiteX47" fmla="*/ 2072334 w 3243238"/>
              <a:gd name="connsiteY47" fmla="*/ 2357222 h 3496775"/>
              <a:gd name="connsiteX48" fmla="*/ 2348033 w 3243238"/>
              <a:gd name="connsiteY48" fmla="*/ 2173423 h 3496775"/>
              <a:gd name="connsiteX49" fmla="*/ 2609946 w 3243238"/>
              <a:gd name="connsiteY49" fmla="*/ 1787445 h 3496775"/>
              <a:gd name="connsiteX50" fmla="*/ 2651301 w 3243238"/>
              <a:gd name="connsiteY50" fmla="*/ 1438227 h 3496775"/>
              <a:gd name="connsiteX51" fmla="*/ 2798340 w 3243238"/>
              <a:gd name="connsiteY51" fmla="*/ 1387682 h 3496775"/>
              <a:gd name="connsiteX52" fmla="*/ 2779960 w 3243238"/>
              <a:gd name="connsiteY52" fmla="*/ 1291187 h 3496775"/>
              <a:gd name="connsiteX53" fmla="*/ 2770770 w 3243238"/>
              <a:gd name="connsiteY53" fmla="*/ 1231453 h 3496775"/>
              <a:gd name="connsiteX54" fmla="*/ 2775365 w 3243238"/>
              <a:gd name="connsiteY54" fmla="*/ 1102793 h 3496775"/>
              <a:gd name="connsiteX55" fmla="*/ 2853480 w 3243238"/>
              <a:gd name="connsiteY55" fmla="*/ 1185503 h 3496775"/>
              <a:gd name="connsiteX56" fmla="*/ 2807530 w 3243238"/>
              <a:gd name="connsiteY56" fmla="*/ 1066034 h 3496775"/>
              <a:gd name="connsiteX57" fmla="*/ 2835100 w 3243238"/>
              <a:gd name="connsiteY57" fmla="*/ 1020084 h 3496775"/>
              <a:gd name="connsiteX58" fmla="*/ 2986734 w 3243238"/>
              <a:gd name="connsiteY58" fmla="*/ 771955 h 3496775"/>
              <a:gd name="connsiteX59" fmla="*/ 2745410 w 3243238"/>
              <a:gd name="connsiteY59" fmla="*/ 865784 h 3496775"/>
              <a:gd name="connsiteX60" fmla="*/ 3074039 w 3243238"/>
              <a:gd name="connsiteY60" fmla="*/ 501589 h 3496775"/>
              <a:gd name="connsiteX61" fmla="*/ 3219323 w 3243238"/>
              <a:gd name="connsiteY61" fmla="*/ 46231 h 3496775"/>
              <a:gd name="connsiteX62" fmla="*/ 3119988 w 3243238"/>
              <a:gd name="connsiteY62" fmla="*/ 328453 h 3496775"/>
              <a:gd name="connsiteX63" fmla="*/ 3079371 w 3243238"/>
              <a:gd name="connsiteY63" fmla="*/ 38232 h 3496775"/>
              <a:gd name="connsiteX64" fmla="*/ 3059798 w 3243238"/>
              <a:gd name="connsiteY64" fmla="*/ 388642 h 3496775"/>
              <a:gd name="connsiteX65" fmla="*/ 2963023 w 3243238"/>
              <a:gd name="connsiteY65" fmla="*/ 482754 h 3496775"/>
              <a:gd name="connsiteX66" fmla="*/ 2822963 w 3243238"/>
              <a:gd name="connsiteY66" fmla="*/ 60189 h 3496775"/>
              <a:gd name="connsiteX67" fmla="*/ 2887119 w 3243238"/>
              <a:gd name="connsiteY67" fmla="*/ 521161 h 3496775"/>
              <a:gd name="connsiteX68" fmla="*/ 2715630 w 3243238"/>
              <a:gd name="connsiteY68" fmla="*/ 730601 h 3496775"/>
              <a:gd name="connsiteX69" fmla="*/ 2649828 w 3243238"/>
              <a:gd name="connsiteY69" fmla="*/ 620884 h 3496775"/>
              <a:gd name="connsiteX70" fmla="*/ 2633832 w 3243238"/>
              <a:gd name="connsiteY70" fmla="*/ 446449 h 3496775"/>
              <a:gd name="connsiteX71" fmla="*/ 2586971 w 3243238"/>
              <a:gd name="connsiteY71" fmla="*/ 643296 h 3496775"/>
              <a:gd name="connsiteX72" fmla="*/ 2650846 w 3243238"/>
              <a:gd name="connsiteY72" fmla="*/ 771218 h 3496775"/>
              <a:gd name="connsiteX73" fmla="*/ 2632922 w 3243238"/>
              <a:gd name="connsiteY73" fmla="*/ 854946 h 3496775"/>
              <a:gd name="connsiteX74" fmla="*/ 2481287 w 3243238"/>
              <a:gd name="connsiteY74" fmla="*/ 854665 h 3496775"/>
              <a:gd name="connsiteX75" fmla="*/ 2393982 w 3243238"/>
              <a:gd name="connsiteY75" fmla="*/ 753575 h 3496775"/>
              <a:gd name="connsiteX76" fmla="*/ 2447929 w 3243238"/>
              <a:gd name="connsiteY76" fmla="*/ 605344 h 3496775"/>
              <a:gd name="connsiteX77" fmla="*/ 2420079 w 3243238"/>
              <a:gd name="connsiteY77" fmla="*/ 458586 h 3496775"/>
              <a:gd name="connsiteX78" fmla="*/ 2330389 w 3243238"/>
              <a:gd name="connsiteY78" fmla="*/ 702575 h 3496775"/>
              <a:gd name="connsiteX79" fmla="*/ 2045501 w 3243238"/>
              <a:gd name="connsiteY79" fmla="*/ 470160 h 3496775"/>
              <a:gd name="connsiteX80" fmla="*/ 2079139 w 3243238"/>
              <a:gd name="connsiteY80" fmla="*/ 379171 h 3496775"/>
              <a:gd name="connsiteX81" fmla="*/ 2305379 w 3243238"/>
              <a:gd name="connsiteY81" fmla="*/ 238764 h 3496775"/>
              <a:gd name="connsiteX82" fmla="*/ 2167863 w 3243238"/>
              <a:gd name="connsiteY82" fmla="*/ 296731 h 3496775"/>
              <a:gd name="connsiteX83" fmla="*/ 2035574 w 3243238"/>
              <a:gd name="connsiteY83" fmla="*/ 307863 h 3496775"/>
              <a:gd name="connsiteX84" fmla="*/ 2047899 w 3243238"/>
              <a:gd name="connsiteY84" fmla="*/ 174099 h 3496775"/>
              <a:gd name="connsiteX85" fmla="*/ 2126456 w 3243238"/>
              <a:gd name="connsiteY85" fmla="*/ 0 h 3496775"/>
              <a:gd name="connsiteX86" fmla="*/ 1966650 w 3243238"/>
              <a:gd name="connsiteY86" fmla="*/ 257318 h 3496775"/>
              <a:gd name="connsiteX87" fmla="*/ 1936870 w 3243238"/>
              <a:gd name="connsiteY87" fmla="*/ 32164 h 3496775"/>
              <a:gd name="connsiteX88" fmla="*/ 1901275 w 3243238"/>
              <a:gd name="connsiteY88" fmla="*/ 208756 h 3496775"/>
              <a:gd name="connsiteX89" fmla="*/ 1931363 w 3243238"/>
              <a:gd name="connsiteY89" fmla="*/ 367315 h 3496775"/>
              <a:gd name="connsiteX90" fmla="*/ 1837294 w 3243238"/>
              <a:gd name="connsiteY90" fmla="*/ 288733 h 3496775"/>
              <a:gd name="connsiteX91" fmla="*/ 1776782 w 3243238"/>
              <a:gd name="connsiteY91" fmla="*/ 138130 h 3496775"/>
              <a:gd name="connsiteX92" fmla="*/ 1812524 w 3243238"/>
              <a:gd name="connsiteY92" fmla="*/ 363351 h 3496775"/>
              <a:gd name="connsiteX93" fmla="*/ 2358415 w 3243238"/>
              <a:gd name="connsiteY93" fmla="*/ 907420 h 3496775"/>
              <a:gd name="connsiteX94" fmla="*/ 2235543 w 3243238"/>
              <a:gd name="connsiteY94" fmla="*/ 830779 h 3496775"/>
              <a:gd name="connsiteX95" fmla="*/ 2065635 w 3243238"/>
              <a:gd name="connsiteY95" fmla="*/ 746314 h 3496775"/>
              <a:gd name="connsiteX96" fmla="*/ 2108531 w 3243238"/>
              <a:gd name="connsiteY96" fmla="*/ 998194 h 3496775"/>
              <a:gd name="connsiteX97" fmla="*/ 2259254 w 3243238"/>
              <a:gd name="connsiteY97" fmla="*/ 1067227 h 3496775"/>
              <a:gd name="connsiteX98" fmla="*/ 2285163 w 3243238"/>
              <a:gd name="connsiteY98" fmla="*/ 1144483 h 3496775"/>
              <a:gd name="connsiteX99" fmla="*/ 2187208 w 3243238"/>
              <a:gd name="connsiteY99" fmla="*/ 1396872 h 3496775"/>
              <a:gd name="connsiteX100" fmla="*/ 1962055 w 3243238"/>
              <a:gd name="connsiteY100" fmla="*/ 1419847 h 3496775"/>
              <a:gd name="connsiteX101" fmla="*/ 1658786 w 3243238"/>
              <a:gd name="connsiteY101" fmla="*/ 1452012 h 3496775"/>
              <a:gd name="connsiteX102" fmla="*/ 514638 w 3243238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5410 w 3248517"/>
              <a:gd name="connsiteY59" fmla="*/ 865784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5410 w 3248517"/>
              <a:gd name="connsiteY59" fmla="*/ 865784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98993 w 3248517"/>
              <a:gd name="connsiteY46" fmla="*/ 2839211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98993 w 3248517"/>
              <a:gd name="connsiteY46" fmla="*/ 2839211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98993 w 3248517"/>
              <a:gd name="connsiteY46" fmla="*/ 2839211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9657 w 3248517"/>
              <a:gd name="connsiteY46" fmla="*/ 2820550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40700 w 3248517"/>
              <a:gd name="connsiteY44" fmla="*/ 3366924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53539 w 3248517"/>
              <a:gd name="connsiteY43" fmla="*/ 3463419 h 3496775"/>
              <a:gd name="connsiteX44" fmla="*/ 2240700 w 3248517"/>
              <a:gd name="connsiteY44" fmla="*/ 3366924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53539 w 3248517"/>
              <a:gd name="connsiteY43" fmla="*/ 3463419 h 3496775"/>
              <a:gd name="connsiteX44" fmla="*/ 2240700 w 3248517"/>
              <a:gd name="connsiteY44" fmla="*/ 3366924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502107"/>
              <a:gd name="connsiteX1" fmla="*/ 514638 w 3248517"/>
              <a:gd name="connsiteY1" fmla="*/ 1433632 h 3502107"/>
              <a:gd name="connsiteX2" fmla="*/ 202179 w 3248517"/>
              <a:gd name="connsiteY2" fmla="*/ 1603646 h 3502107"/>
              <a:gd name="connsiteX3" fmla="*/ 18380 w 3248517"/>
              <a:gd name="connsiteY3" fmla="*/ 1787445 h 3502107"/>
              <a:gd name="connsiteX4" fmla="*/ 0 w 3248517"/>
              <a:gd name="connsiteY4" fmla="*/ 2063143 h 3502107"/>
              <a:gd name="connsiteX5" fmla="*/ 151635 w 3248517"/>
              <a:gd name="connsiteY5" fmla="*/ 1952864 h 3502107"/>
              <a:gd name="connsiteX6" fmla="*/ 188394 w 3248517"/>
              <a:gd name="connsiteY6" fmla="*/ 2003409 h 3502107"/>
              <a:gd name="connsiteX7" fmla="*/ 202179 w 3248517"/>
              <a:gd name="connsiteY7" fmla="*/ 1856369 h 3502107"/>
              <a:gd name="connsiteX8" fmla="*/ 280294 w 3248517"/>
              <a:gd name="connsiteY8" fmla="*/ 2269917 h 3502107"/>
              <a:gd name="connsiteX9" fmla="*/ 36760 w 3248517"/>
              <a:gd name="connsiteY9" fmla="*/ 2550211 h 3502107"/>
              <a:gd name="connsiteX10" fmla="*/ 45950 w 3248517"/>
              <a:gd name="connsiteY10" fmla="*/ 3363521 h 3502107"/>
              <a:gd name="connsiteX11" fmla="*/ 105685 w 3248517"/>
              <a:gd name="connsiteY11" fmla="*/ 3326761 h 3502107"/>
              <a:gd name="connsiteX12" fmla="*/ 133255 w 3248517"/>
              <a:gd name="connsiteY12" fmla="*/ 3469206 h 3502107"/>
              <a:gd name="connsiteX13" fmla="*/ 298674 w 3248517"/>
              <a:gd name="connsiteY13" fmla="*/ 3464611 h 3502107"/>
              <a:gd name="connsiteX14" fmla="*/ 353813 w 3248517"/>
              <a:gd name="connsiteY14" fmla="*/ 3427851 h 3502107"/>
              <a:gd name="connsiteX15" fmla="*/ 174609 w 3248517"/>
              <a:gd name="connsiteY15" fmla="*/ 3276217 h 3502107"/>
              <a:gd name="connsiteX16" fmla="*/ 170014 w 3248517"/>
              <a:gd name="connsiteY16" fmla="*/ 2720225 h 3502107"/>
              <a:gd name="connsiteX17" fmla="*/ 390573 w 3248517"/>
              <a:gd name="connsiteY17" fmla="*/ 2605350 h 3502107"/>
              <a:gd name="connsiteX18" fmla="*/ 298674 w 3248517"/>
              <a:gd name="connsiteY18" fmla="*/ 2734010 h 3502107"/>
              <a:gd name="connsiteX19" fmla="*/ 680057 w 3248517"/>
              <a:gd name="connsiteY19" fmla="*/ 3294597 h 3502107"/>
              <a:gd name="connsiteX20" fmla="*/ 721411 w 3248517"/>
              <a:gd name="connsiteY20" fmla="*/ 3262432 h 3502107"/>
              <a:gd name="connsiteX21" fmla="*/ 735196 w 3248517"/>
              <a:gd name="connsiteY21" fmla="*/ 3363521 h 3502107"/>
              <a:gd name="connsiteX22" fmla="*/ 928185 w 3248517"/>
              <a:gd name="connsiteY22" fmla="*/ 3363521 h 3502107"/>
              <a:gd name="connsiteX23" fmla="*/ 974135 w 3248517"/>
              <a:gd name="connsiteY23" fmla="*/ 3331356 h 3502107"/>
              <a:gd name="connsiteX24" fmla="*/ 758171 w 3248517"/>
              <a:gd name="connsiteY24" fmla="*/ 3193507 h 3502107"/>
              <a:gd name="connsiteX25" fmla="*/ 510043 w 3248517"/>
              <a:gd name="connsiteY25" fmla="*/ 2821314 h 3502107"/>
              <a:gd name="connsiteX26" fmla="*/ 519233 w 3248517"/>
              <a:gd name="connsiteY26" fmla="*/ 2738605 h 3502107"/>
              <a:gd name="connsiteX27" fmla="*/ 914400 w 3248517"/>
              <a:gd name="connsiteY27" fmla="*/ 2334247 h 3502107"/>
              <a:gd name="connsiteX28" fmla="*/ 1709331 w 3248517"/>
              <a:gd name="connsiteY28" fmla="*/ 2380197 h 3502107"/>
              <a:gd name="connsiteX29" fmla="*/ 1585267 w 3248517"/>
              <a:gd name="connsiteY29" fmla="*/ 3248647 h 3502107"/>
              <a:gd name="connsiteX30" fmla="*/ 1622026 w 3248517"/>
              <a:gd name="connsiteY30" fmla="*/ 3239457 h 3502107"/>
              <a:gd name="connsiteX31" fmla="*/ 1617432 w 3248517"/>
              <a:gd name="connsiteY31" fmla="*/ 3386496 h 3502107"/>
              <a:gd name="connsiteX32" fmla="*/ 1824205 w 3248517"/>
              <a:gd name="connsiteY32" fmla="*/ 3450826 h 3502107"/>
              <a:gd name="connsiteX33" fmla="*/ 1856370 w 3248517"/>
              <a:gd name="connsiteY33" fmla="*/ 3391091 h 3502107"/>
              <a:gd name="connsiteX34" fmla="*/ 1718521 w 3248517"/>
              <a:gd name="connsiteY34" fmla="*/ 3303786 h 3502107"/>
              <a:gd name="connsiteX35" fmla="*/ 1746091 w 3248517"/>
              <a:gd name="connsiteY35" fmla="*/ 2908619 h 3502107"/>
              <a:gd name="connsiteX36" fmla="*/ 1870155 w 3248517"/>
              <a:gd name="connsiteY36" fmla="*/ 2623730 h 3502107"/>
              <a:gd name="connsiteX37" fmla="*/ 1975840 w 3248517"/>
              <a:gd name="connsiteY37" fmla="*/ 2844289 h 3502107"/>
              <a:gd name="connsiteX38" fmla="*/ 2058549 w 3248517"/>
              <a:gd name="connsiteY38" fmla="*/ 3060253 h 3502107"/>
              <a:gd name="connsiteX39" fmla="*/ 2104499 w 3248517"/>
              <a:gd name="connsiteY39" fmla="*/ 3358926 h 3502107"/>
              <a:gd name="connsiteX40" fmla="*/ 2141259 w 3248517"/>
              <a:gd name="connsiteY40" fmla="*/ 3326761 h 3502107"/>
              <a:gd name="connsiteX41" fmla="*/ 2168828 w 3248517"/>
              <a:gd name="connsiteY41" fmla="*/ 3496775 h 3502107"/>
              <a:gd name="connsiteX42" fmla="*/ 2271740 w 3248517"/>
              <a:gd name="connsiteY42" fmla="*/ 3502107 h 3502107"/>
              <a:gd name="connsiteX43" fmla="*/ 2353539 w 3248517"/>
              <a:gd name="connsiteY43" fmla="*/ 3463419 h 3502107"/>
              <a:gd name="connsiteX44" fmla="*/ 2240700 w 3248517"/>
              <a:gd name="connsiteY44" fmla="*/ 3366924 h 3502107"/>
              <a:gd name="connsiteX45" fmla="*/ 2145854 w 3248517"/>
              <a:gd name="connsiteY45" fmla="*/ 3087823 h 3502107"/>
              <a:gd name="connsiteX46" fmla="*/ 2101660 w 3248517"/>
              <a:gd name="connsiteY46" fmla="*/ 2817884 h 3502107"/>
              <a:gd name="connsiteX47" fmla="*/ 2072334 w 3248517"/>
              <a:gd name="connsiteY47" fmla="*/ 2357222 h 3502107"/>
              <a:gd name="connsiteX48" fmla="*/ 2313376 w 3248517"/>
              <a:gd name="connsiteY48" fmla="*/ 2205413 h 3502107"/>
              <a:gd name="connsiteX49" fmla="*/ 2604615 w 3248517"/>
              <a:gd name="connsiteY49" fmla="*/ 1779447 h 3502107"/>
              <a:gd name="connsiteX50" fmla="*/ 2672628 w 3248517"/>
              <a:gd name="connsiteY50" fmla="*/ 1448891 h 3502107"/>
              <a:gd name="connsiteX51" fmla="*/ 2785010 w 3248517"/>
              <a:gd name="connsiteY51" fmla="*/ 1398346 h 3502107"/>
              <a:gd name="connsiteX52" fmla="*/ 2774628 w 3248517"/>
              <a:gd name="connsiteY52" fmla="*/ 1288521 h 3502107"/>
              <a:gd name="connsiteX53" fmla="*/ 2760106 w 3248517"/>
              <a:gd name="connsiteY53" fmla="*/ 1231453 h 3502107"/>
              <a:gd name="connsiteX54" fmla="*/ 2783362 w 3248517"/>
              <a:gd name="connsiteY54" fmla="*/ 1121454 h 3502107"/>
              <a:gd name="connsiteX55" fmla="*/ 2813492 w 3248517"/>
              <a:gd name="connsiteY55" fmla="*/ 1132185 h 3502107"/>
              <a:gd name="connsiteX56" fmla="*/ 2807530 w 3248517"/>
              <a:gd name="connsiteY56" fmla="*/ 1066034 h 3502107"/>
              <a:gd name="connsiteX57" fmla="*/ 2835100 w 3248517"/>
              <a:gd name="connsiteY57" fmla="*/ 1020084 h 3502107"/>
              <a:gd name="connsiteX58" fmla="*/ 2946306 w 3248517"/>
              <a:gd name="connsiteY58" fmla="*/ 872562 h 3502107"/>
              <a:gd name="connsiteX59" fmla="*/ 2986734 w 3248517"/>
              <a:gd name="connsiteY59" fmla="*/ 771955 h 3502107"/>
              <a:gd name="connsiteX60" fmla="*/ 2876992 w 3248517"/>
              <a:gd name="connsiteY60" fmla="*/ 819245 h 3502107"/>
              <a:gd name="connsiteX61" fmla="*/ 2742744 w 3248517"/>
              <a:gd name="connsiteY61" fmla="*/ 868450 h 3502107"/>
              <a:gd name="connsiteX62" fmla="*/ 3074039 w 3248517"/>
              <a:gd name="connsiteY62" fmla="*/ 501589 h 3502107"/>
              <a:gd name="connsiteX63" fmla="*/ 3219323 w 3248517"/>
              <a:gd name="connsiteY63" fmla="*/ 46231 h 3502107"/>
              <a:gd name="connsiteX64" fmla="*/ 3119988 w 3248517"/>
              <a:gd name="connsiteY64" fmla="*/ 328453 h 3502107"/>
              <a:gd name="connsiteX65" fmla="*/ 3079371 w 3248517"/>
              <a:gd name="connsiteY65" fmla="*/ 38232 h 3502107"/>
              <a:gd name="connsiteX66" fmla="*/ 3059798 w 3248517"/>
              <a:gd name="connsiteY66" fmla="*/ 388642 h 3502107"/>
              <a:gd name="connsiteX67" fmla="*/ 2963023 w 3248517"/>
              <a:gd name="connsiteY67" fmla="*/ 482754 h 3502107"/>
              <a:gd name="connsiteX68" fmla="*/ 2822963 w 3248517"/>
              <a:gd name="connsiteY68" fmla="*/ 60189 h 3502107"/>
              <a:gd name="connsiteX69" fmla="*/ 2887119 w 3248517"/>
              <a:gd name="connsiteY69" fmla="*/ 521161 h 3502107"/>
              <a:gd name="connsiteX70" fmla="*/ 2715630 w 3248517"/>
              <a:gd name="connsiteY70" fmla="*/ 730601 h 3502107"/>
              <a:gd name="connsiteX71" fmla="*/ 2649828 w 3248517"/>
              <a:gd name="connsiteY71" fmla="*/ 620884 h 3502107"/>
              <a:gd name="connsiteX72" fmla="*/ 2633832 w 3248517"/>
              <a:gd name="connsiteY72" fmla="*/ 446449 h 3502107"/>
              <a:gd name="connsiteX73" fmla="*/ 2586971 w 3248517"/>
              <a:gd name="connsiteY73" fmla="*/ 643296 h 3502107"/>
              <a:gd name="connsiteX74" fmla="*/ 2650846 w 3248517"/>
              <a:gd name="connsiteY74" fmla="*/ 771218 h 3502107"/>
              <a:gd name="connsiteX75" fmla="*/ 2632922 w 3248517"/>
              <a:gd name="connsiteY75" fmla="*/ 854946 h 3502107"/>
              <a:gd name="connsiteX76" fmla="*/ 2481287 w 3248517"/>
              <a:gd name="connsiteY76" fmla="*/ 854665 h 3502107"/>
              <a:gd name="connsiteX77" fmla="*/ 2393982 w 3248517"/>
              <a:gd name="connsiteY77" fmla="*/ 753575 h 3502107"/>
              <a:gd name="connsiteX78" fmla="*/ 2447929 w 3248517"/>
              <a:gd name="connsiteY78" fmla="*/ 605344 h 3502107"/>
              <a:gd name="connsiteX79" fmla="*/ 2420079 w 3248517"/>
              <a:gd name="connsiteY79" fmla="*/ 458586 h 3502107"/>
              <a:gd name="connsiteX80" fmla="*/ 2330389 w 3248517"/>
              <a:gd name="connsiteY80" fmla="*/ 702575 h 3502107"/>
              <a:gd name="connsiteX81" fmla="*/ 2045501 w 3248517"/>
              <a:gd name="connsiteY81" fmla="*/ 470160 h 3502107"/>
              <a:gd name="connsiteX82" fmla="*/ 2079139 w 3248517"/>
              <a:gd name="connsiteY82" fmla="*/ 379171 h 3502107"/>
              <a:gd name="connsiteX83" fmla="*/ 2305379 w 3248517"/>
              <a:gd name="connsiteY83" fmla="*/ 238764 h 3502107"/>
              <a:gd name="connsiteX84" fmla="*/ 2167863 w 3248517"/>
              <a:gd name="connsiteY84" fmla="*/ 296731 h 3502107"/>
              <a:gd name="connsiteX85" fmla="*/ 2035574 w 3248517"/>
              <a:gd name="connsiteY85" fmla="*/ 307863 h 3502107"/>
              <a:gd name="connsiteX86" fmla="*/ 2047899 w 3248517"/>
              <a:gd name="connsiteY86" fmla="*/ 174099 h 3502107"/>
              <a:gd name="connsiteX87" fmla="*/ 2126456 w 3248517"/>
              <a:gd name="connsiteY87" fmla="*/ 0 h 3502107"/>
              <a:gd name="connsiteX88" fmla="*/ 1966650 w 3248517"/>
              <a:gd name="connsiteY88" fmla="*/ 257318 h 3502107"/>
              <a:gd name="connsiteX89" fmla="*/ 1936870 w 3248517"/>
              <a:gd name="connsiteY89" fmla="*/ 32164 h 3502107"/>
              <a:gd name="connsiteX90" fmla="*/ 1901275 w 3248517"/>
              <a:gd name="connsiteY90" fmla="*/ 208756 h 3502107"/>
              <a:gd name="connsiteX91" fmla="*/ 1931363 w 3248517"/>
              <a:gd name="connsiteY91" fmla="*/ 367315 h 3502107"/>
              <a:gd name="connsiteX92" fmla="*/ 1837294 w 3248517"/>
              <a:gd name="connsiteY92" fmla="*/ 288733 h 3502107"/>
              <a:gd name="connsiteX93" fmla="*/ 1776782 w 3248517"/>
              <a:gd name="connsiteY93" fmla="*/ 138130 h 3502107"/>
              <a:gd name="connsiteX94" fmla="*/ 1812524 w 3248517"/>
              <a:gd name="connsiteY94" fmla="*/ 363351 h 3502107"/>
              <a:gd name="connsiteX95" fmla="*/ 2358415 w 3248517"/>
              <a:gd name="connsiteY95" fmla="*/ 907420 h 3502107"/>
              <a:gd name="connsiteX96" fmla="*/ 2235543 w 3248517"/>
              <a:gd name="connsiteY96" fmla="*/ 830779 h 3502107"/>
              <a:gd name="connsiteX97" fmla="*/ 2065635 w 3248517"/>
              <a:gd name="connsiteY97" fmla="*/ 746314 h 3502107"/>
              <a:gd name="connsiteX98" fmla="*/ 2108531 w 3248517"/>
              <a:gd name="connsiteY98" fmla="*/ 998194 h 3502107"/>
              <a:gd name="connsiteX99" fmla="*/ 2259254 w 3248517"/>
              <a:gd name="connsiteY99" fmla="*/ 1067227 h 3502107"/>
              <a:gd name="connsiteX100" fmla="*/ 2285163 w 3248517"/>
              <a:gd name="connsiteY100" fmla="*/ 1144483 h 3502107"/>
              <a:gd name="connsiteX101" fmla="*/ 2187208 w 3248517"/>
              <a:gd name="connsiteY101" fmla="*/ 1396872 h 3502107"/>
              <a:gd name="connsiteX102" fmla="*/ 1962055 w 3248517"/>
              <a:gd name="connsiteY102" fmla="*/ 1419847 h 3502107"/>
              <a:gd name="connsiteX103" fmla="*/ 1658786 w 3248517"/>
              <a:gd name="connsiteY103" fmla="*/ 1452012 h 3502107"/>
              <a:gd name="connsiteX104" fmla="*/ 514638 w 3248517"/>
              <a:gd name="connsiteY104" fmla="*/ 1433632 h 3502107"/>
              <a:gd name="connsiteX0" fmla="*/ 514638 w 3248517"/>
              <a:gd name="connsiteY0" fmla="*/ 1433632 h 3502803"/>
              <a:gd name="connsiteX1" fmla="*/ 514638 w 3248517"/>
              <a:gd name="connsiteY1" fmla="*/ 1433632 h 3502803"/>
              <a:gd name="connsiteX2" fmla="*/ 202179 w 3248517"/>
              <a:gd name="connsiteY2" fmla="*/ 1603646 h 3502803"/>
              <a:gd name="connsiteX3" fmla="*/ 18380 w 3248517"/>
              <a:gd name="connsiteY3" fmla="*/ 1787445 h 3502803"/>
              <a:gd name="connsiteX4" fmla="*/ 0 w 3248517"/>
              <a:gd name="connsiteY4" fmla="*/ 2063143 h 3502803"/>
              <a:gd name="connsiteX5" fmla="*/ 151635 w 3248517"/>
              <a:gd name="connsiteY5" fmla="*/ 1952864 h 3502803"/>
              <a:gd name="connsiteX6" fmla="*/ 188394 w 3248517"/>
              <a:gd name="connsiteY6" fmla="*/ 2003409 h 3502803"/>
              <a:gd name="connsiteX7" fmla="*/ 202179 w 3248517"/>
              <a:gd name="connsiteY7" fmla="*/ 1856369 h 3502803"/>
              <a:gd name="connsiteX8" fmla="*/ 280294 w 3248517"/>
              <a:gd name="connsiteY8" fmla="*/ 2269917 h 3502803"/>
              <a:gd name="connsiteX9" fmla="*/ 36760 w 3248517"/>
              <a:gd name="connsiteY9" fmla="*/ 2550211 h 3502803"/>
              <a:gd name="connsiteX10" fmla="*/ 45950 w 3248517"/>
              <a:gd name="connsiteY10" fmla="*/ 3363521 h 3502803"/>
              <a:gd name="connsiteX11" fmla="*/ 105685 w 3248517"/>
              <a:gd name="connsiteY11" fmla="*/ 3326761 h 3502803"/>
              <a:gd name="connsiteX12" fmla="*/ 133255 w 3248517"/>
              <a:gd name="connsiteY12" fmla="*/ 3469206 h 3502803"/>
              <a:gd name="connsiteX13" fmla="*/ 298674 w 3248517"/>
              <a:gd name="connsiteY13" fmla="*/ 3464611 h 3502803"/>
              <a:gd name="connsiteX14" fmla="*/ 353813 w 3248517"/>
              <a:gd name="connsiteY14" fmla="*/ 3427851 h 3502803"/>
              <a:gd name="connsiteX15" fmla="*/ 174609 w 3248517"/>
              <a:gd name="connsiteY15" fmla="*/ 3276217 h 3502803"/>
              <a:gd name="connsiteX16" fmla="*/ 170014 w 3248517"/>
              <a:gd name="connsiteY16" fmla="*/ 2720225 h 3502803"/>
              <a:gd name="connsiteX17" fmla="*/ 390573 w 3248517"/>
              <a:gd name="connsiteY17" fmla="*/ 2605350 h 3502803"/>
              <a:gd name="connsiteX18" fmla="*/ 298674 w 3248517"/>
              <a:gd name="connsiteY18" fmla="*/ 2734010 h 3502803"/>
              <a:gd name="connsiteX19" fmla="*/ 680057 w 3248517"/>
              <a:gd name="connsiteY19" fmla="*/ 3294597 h 3502803"/>
              <a:gd name="connsiteX20" fmla="*/ 721411 w 3248517"/>
              <a:gd name="connsiteY20" fmla="*/ 3262432 h 3502803"/>
              <a:gd name="connsiteX21" fmla="*/ 735196 w 3248517"/>
              <a:gd name="connsiteY21" fmla="*/ 3363521 h 3502803"/>
              <a:gd name="connsiteX22" fmla="*/ 928185 w 3248517"/>
              <a:gd name="connsiteY22" fmla="*/ 3363521 h 3502803"/>
              <a:gd name="connsiteX23" fmla="*/ 974135 w 3248517"/>
              <a:gd name="connsiteY23" fmla="*/ 3331356 h 3502803"/>
              <a:gd name="connsiteX24" fmla="*/ 758171 w 3248517"/>
              <a:gd name="connsiteY24" fmla="*/ 3193507 h 3502803"/>
              <a:gd name="connsiteX25" fmla="*/ 510043 w 3248517"/>
              <a:gd name="connsiteY25" fmla="*/ 2821314 h 3502803"/>
              <a:gd name="connsiteX26" fmla="*/ 519233 w 3248517"/>
              <a:gd name="connsiteY26" fmla="*/ 2738605 h 3502803"/>
              <a:gd name="connsiteX27" fmla="*/ 914400 w 3248517"/>
              <a:gd name="connsiteY27" fmla="*/ 2334247 h 3502803"/>
              <a:gd name="connsiteX28" fmla="*/ 1709331 w 3248517"/>
              <a:gd name="connsiteY28" fmla="*/ 2380197 h 3502803"/>
              <a:gd name="connsiteX29" fmla="*/ 1585267 w 3248517"/>
              <a:gd name="connsiteY29" fmla="*/ 3248647 h 3502803"/>
              <a:gd name="connsiteX30" fmla="*/ 1622026 w 3248517"/>
              <a:gd name="connsiteY30" fmla="*/ 3239457 h 3502803"/>
              <a:gd name="connsiteX31" fmla="*/ 1617432 w 3248517"/>
              <a:gd name="connsiteY31" fmla="*/ 3386496 h 3502803"/>
              <a:gd name="connsiteX32" fmla="*/ 1824205 w 3248517"/>
              <a:gd name="connsiteY32" fmla="*/ 3450826 h 3502803"/>
              <a:gd name="connsiteX33" fmla="*/ 1856370 w 3248517"/>
              <a:gd name="connsiteY33" fmla="*/ 3391091 h 3502803"/>
              <a:gd name="connsiteX34" fmla="*/ 1718521 w 3248517"/>
              <a:gd name="connsiteY34" fmla="*/ 3303786 h 3502803"/>
              <a:gd name="connsiteX35" fmla="*/ 1746091 w 3248517"/>
              <a:gd name="connsiteY35" fmla="*/ 2908619 h 3502803"/>
              <a:gd name="connsiteX36" fmla="*/ 1870155 w 3248517"/>
              <a:gd name="connsiteY36" fmla="*/ 2623730 h 3502803"/>
              <a:gd name="connsiteX37" fmla="*/ 1975840 w 3248517"/>
              <a:gd name="connsiteY37" fmla="*/ 2844289 h 3502803"/>
              <a:gd name="connsiteX38" fmla="*/ 2058549 w 3248517"/>
              <a:gd name="connsiteY38" fmla="*/ 3060253 h 3502803"/>
              <a:gd name="connsiteX39" fmla="*/ 2104499 w 3248517"/>
              <a:gd name="connsiteY39" fmla="*/ 3358926 h 3502803"/>
              <a:gd name="connsiteX40" fmla="*/ 2141259 w 3248517"/>
              <a:gd name="connsiteY40" fmla="*/ 3326761 h 3502803"/>
              <a:gd name="connsiteX41" fmla="*/ 2168828 w 3248517"/>
              <a:gd name="connsiteY41" fmla="*/ 3496775 h 3502803"/>
              <a:gd name="connsiteX42" fmla="*/ 2271740 w 3248517"/>
              <a:gd name="connsiteY42" fmla="*/ 3502107 h 3502803"/>
              <a:gd name="connsiteX43" fmla="*/ 2353539 w 3248517"/>
              <a:gd name="connsiteY43" fmla="*/ 3463419 h 3502803"/>
              <a:gd name="connsiteX44" fmla="*/ 2240700 w 3248517"/>
              <a:gd name="connsiteY44" fmla="*/ 3366924 h 3502803"/>
              <a:gd name="connsiteX45" fmla="*/ 2145854 w 3248517"/>
              <a:gd name="connsiteY45" fmla="*/ 3087823 h 3502803"/>
              <a:gd name="connsiteX46" fmla="*/ 2101660 w 3248517"/>
              <a:gd name="connsiteY46" fmla="*/ 2817884 h 3502803"/>
              <a:gd name="connsiteX47" fmla="*/ 2072334 w 3248517"/>
              <a:gd name="connsiteY47" fmla="*/ 2357222 h 3502803"/>
              <a:gd name="connsiteX48" fmla="*/ 2313376 w 3248517"/>
              <a:gd name="connsiteY48" fmla="*/ 2205413 h 3502803"/>
              <a:gd name="connsiteX49" fmla="*/ 2604615 w 3248517"/>
              <a:gd name="connsiteY49" fmla="*/ 1779447 h 3502803"/>
              <a:gd name="connsiteX50" fmla="*/ 2672628 w 3248517"/>
              <a:gd name="connsiteY50" fmla="*/ 1448891 h 3502803"/>
              <a:gd name="connsiteX51" fmla="*/ 2785010 w 3248517"/>
              <a:gd name="connsiteY51" fmla="*/ 1398346 h 3502803"/>
              <a:gd name="connsiteX52" fmla="*/ 2774628 w 3248517"/>
              <a:gd name="connsiteY52" fmla="*/ 1288521 h 3502803"/>
              <a:gd name="connsiteX53" fmla="*/ 2760106 w 3248517"/>
              <a:gd name="connsiteY53" fmla="*/ 1231453 h 3502803"/>
              <a:gd name="connsiteX54" fmla="*/ 2783362 w 3248517"/>
              <a:gd name="connsiteY54" fmla="*/ 1121454 h 3502803"/>
              <a:gd name="connsiteX55" fmla="*/ 2813492 w 3248517"/>
              <a:gd name="connsiteY55" fmla="*/ 1132185 h 3502803"/>
              <a:gd name="connsiteX56" fmla="*/ 2807530 w 3248517"/>
              <a:gd name="connsiteY56" fmla="*/ 1066034 h 3502803"/>
              <a:gd name="connsiteX57" fmla="*/ 2835100 w 3248517"/>
              <a:gd name="connsiteY57" fmla="*/ 1020084 h 3502803"/>
              <a:gd name="connsiteX58" fmla="*/ 2946306 w 3248517"/>
              <a:gd name="connsiteY58" fmla="*/ 872562 h 3502803"/>
              <a:gd name="connsiteX59" fmla="*/ 2986734 w 3248517"/>
              <a:gd name="connsiteY59" fmla="*/ 771955 h 3502803"/>
              <a:gd name="connsiteX60" fmla="*/ 2876992 w 3248517"/>
              <a:gd name="connsiteY60" fmla="*/ 819245 h 3502803"/>
              <a:gd name="connsiteX61" fmla="*/ 2742744 w 3248517"/>
              <a:gd name="connsiteY61" fmla="*/ 868450 h 3502803"/>
              <a:gd name="connsiteX62" fmla="*/ 3074039 w 3248517"/>
              <a:gd name="connsiteY62" fmla="*/ 501589 h 3502803"/>
              <a:gd name="connsiteX63" fmla="*/ 3219323 w 3248517"/>
              <a:gd name="connsiteY63" fmla="*/ 46231 h 3502803"/>
              <a:gd name="connsiteX64" fmla="*/ 3119988 w 3248517"/>
              <a:gd name="connsiteY64" fmla="*/ 328453 h 3502803"/>
              <a:gd name="connsiteX65" fmla="*/ 3079371 w 3248517"/>
              <a:gd name="connsiteY65" fmla="*/ 38232 h 3502803"/>
              <a:gd name="connsiteX66" fmla="*/ 3059798 w 3248517"/>
              <a:gd name="connsiteY66" fmla="*/ 388642 h 3502803"/>
              <a:gd name="connsiteX67" fmla="*/ 2963023 w 3248517"/>
              <a:gd name="connsiteY67" fmla="*/ 482754 h 3502803"/>
              <a:gd name="connsiteX68" fmla="*/ 2822963 w 3248517"/>
              <a:gd name="connsiteY68" fmla="*/ 60189 h 3502803"/>
              <a:gd name="connsiteX69" fmla="*/ 2887119 w 3248517"/>
              <a:gd name="connsiteY69" fmla="*/ 521161 h 3502803"/>
              <a:gd name="connsiteX70" fmla="*/ 2715630 w 3248517"/>
              <a:gd name="connsiteY70" fmla="*/ 730601 h 3502803"/>
              <a:gd name="connsiteX71" fmla="*/ 2649828 w 3248517"/>
              <a:gd name="connsiteY71" fmla="*/ 620884 h 3502803"/>
              <a:gd name="connsiteX72" fmla="*/ 2633832 w 3248517"/>
              <a:gd name="connsiteY72" fmla="*/ 446449 h 3502803"/>
              <a:gd name="connsiteX73" fmla="*/ 2586971 w 3248517"/>
              <a:gd name="connsiteY73" fmla="*/ 643296 h 3502803"/>
              <a:gd name="connsiteX74" fmla="*/ 2650846 w 3248517"/>
              <a:gd name="connsiteY74" fmla="*/ 771218 h 3502803"/>
              <a:gd name="connsiteX75" fmla="*/ 2632922 w 3248517"/>
              <a:gd name="connsiteY75" fmla="*/ 854946 h 3502803"/>
              <a:gd name="connsiteX76" fmla="*/ 2481287 w 3248517"/>
              <a:gd name="connsiteY76" fmla="*/ 854665 h 3502803"/>
              <a:gd name="connsiteX77" fmla="*/ 2393982 w 3248517"/>
              <a:gd name="connsiteY77" fmla="*/ 753575 h 3502803"/>
              <a:gd name="connsiteX78" fmla="*/ 2447929 w 3248517"/>
              <a:gd name="connsiteY78" fmla="*/ 605344 h 3502803"/>
              <a:gd name="connsiteX79" fmla="*/ 2420079 w 3248517"/>
              <a:gd name="connsiteY79" fmla="*/ 458586 h 3502803"/>
              <a:gd name="connsiteX80" fmla="*/ 2330389 w 3248517"/>
              <a:gd name="connsiteY80" fmla="*/ 702575 h 3502803"/>
              <a:gd name="connsiteX81" fmla="*/ 2045501 w 3248517"/>
              <a:gd name="connsiteY81" fmla="*/ 470160 h 3502803"/>
              <a:gd name="connsiteX82" fmla="*/ 2079139 w 3248517"/>
              <a:gd name="connsiteY82" fmla="*/ 379171 h 3502803"/>
              <a:gd name="connsiteX83" fmla="*/ 2305379 w 3248517"/>
              <a:gd name="connsiteY83" fmla="*/ 238764 h 3502803"/>
              <a:gd name="connsiteX84" fmla="*/ 2167863 w 3248517"/>
              <a:gd name="connsiteY84" fmla="*/ 296731 h 3502803"/>
              <a:gd name="connsiteX85" fmla="*/ 2035574 w 3248517"/>
              <a:gd name="connsiteY85" fmla="*/ 307863 h 3502803"/>
              <a:gd name="connsiteX86" fmla="*/ 2047899 w 3248517"/>
              <a:gd name="connsiteY86" fmla="*/ 174099 h 3502803"/>
              <a:gd name="connsiteX87" fmla="*/ 2126456 w 3248517"/>
              <a:gd name="connsiteY87" fmla="*/ 0 h 3502803"/>
              <a:gd name="connsiteX88" fmla="*/ 1966650 w 3248517"/>
              <a:gd name="connsiteY88" fmla="*/ 257318 h 3502803"/>
              <a:gd name="connsiteX89" fmla="*/ 1936870 w 3248517"/>
              <a:gd name="connsiteY89" fmla="*/ 32164 h 3502803"/>
              <a:gd name="connsiteX90" fmla="*/ 1901275 w 3248517"/>
              <a:gd name="connsiteY90" fmla="*/ 208756 h 3502803"/>
              <a:gd name="connsiteX91" fmla="*/ 1931363 w 3248517"/>
              <a:gd name="connsiteY91" fmla="*/ 367315 h 3502803"/>
              <a:gd name="connsiteX92" fmla="*/ 1837294 w 3248517"/>
              <a:gd name="connsiteY92" fmla="*/ 288733 h 3502803"/>
              <a:gd name="connsiteX93" fmla="*/ 1776782 w 3248517"/>
              <a:gd name="connsiteY93" fmla="*/ 138130 h 3502803"/>
              <a:gd name="connsiteX94" fmla="*/ 1812524 w 3248517"/>
              <a:gd name="connsiteY94" fmla="*/ 363351 h 3502803"/>
              <a:gd name="connsiteX95" fmla="*/ 2358415 w 3248517"/>
              <a:gd name="connsiteY95" fmla="*/ 907420 h 3502803"/>
              <a:gd name="connsiteX96" fmla="*/ 2235543 w 3248517"/>
              <a:gd name="connsiteY96" fmla="*/ 830779 h 3502803"/>
              <a:gd name="connsiteX97" fmla="*/ 2065635 w 3248517"/>
              <a:gd name="connsiteY97" fmla="*/ 746314 h 3502803"/>
              <a:gd name="connsiteX98" fmla="*/ 2108531 w 3248517"/>
              <a:gd name="connsiteY98" fmla="*/ 998194 h 3502803"/>
              <a:gd name="connsiteX99" fmla="*/ 2259254 w 3248517"/>
              <a:gd name="connsiteY99" fmla="*/ 1067227 h 3502803"/>
              <a:gd name="connsiteX100" fmla="*/ 2285163 w 3248517"/>
              <a:gd name="connsiteY100" fmla="*/ 1144483 h 3502803"/>
              <a:gd name="connsiteX101" fmla="*/ 2187208 w 3248517"/>
              <a:gd name="connsiteY101" fmla="*/ 1396872 h 3502803"/>
              <a:gd name="connsiteX102" fmla="*/ 1962055 w 3248517"/>
              <a:gd name="connsiteY102" fmla="*/ 1419847 h 3502803"/>
              <a:gd name="connsiteX103" fmla="*/ 1658786 w 3248517"/>
              <a:gd name="connsiteY103" fmla="*/ 1452012 h 3502803"/>
              <a:gd name="connsiteX104" fmla="*/ 514638 w 3248517"/>
              <a:gd name="connsiteY104" fmla="*/ 1433632 h 3502803"/>
              <a:gd name="connsiteX0" fmla="*/ 514638 w 3248517"/>
              <a:gd name="connsiteY0" fmla="*/ 1433632 h 3508045"/>
              <a:gd name="connsiteX1" fmla="*/ 514638 w 3248517"/>
              <a:gd name="connsiteY1" fmla="*/ 1433632 h 3508045"/>
              <a:gd name="connsiteX2" fmla="*/ 202179 w 3248517"/>
              <a:gd name="connsiteY2" fmla="*/ 1603646 h 3508045"/>
              <a:gd name="connsiteX3" fmla="*/ 18380 w 3248517"/>
              <a:gd name="connsiteY3" fmla="*/ 1787445 h 3508045"/>
              <a:gd name="connsiteX4" fmla="*/ 0 w 3248517"/>
              <a:gd name="connsiteY4" fmla="*/ 2063143 h 3508045"/>
              <a:gd name="connsiteX5" fmla="*/ 151635 w 3248517"/>
              <a:gd name="connsiteY5" fmla="*/ 1952864 h 3508045"/>
              <a:gd name="connsiteX6" fmla="*/ 188394 w 3248517"/>
              <a:gd name="connsiteY6" fmla="*/ 2003409 h 3508045"/>
              <a:gd name="connsiteX7" fmla="*/ 202179 w 3248517"/>
              <a:gd name="connsiteY7" fmla="*/ 1856369 h 3508045"/>
              <a:gd name="connsiteX8" fmla="*/ 280294 w 3248517"/>
              <a:gd name="connsiteY8" fmla="*/ 2269917 h 3508045"/>
              <a:gd name="connsiteX9" fmla="*/ 36760 w 3248517"/>
              <a:gd name="connsiteY9" fmla="*/ 2550211 h 3508045"/>
              <a:gd name="connsiteX10" fmla="*/ 45950 w 3248517"/>
              <a:gd name="connsiteY10" fmla="*/ 3363521 h 3508045"/>
              <a:gd name="connsiteX11" fmla="*/ 105685 w 3248517"/>
              <a:gd name="connsiteY11" fmla="*/ 3326761 h 3508045"/>
              <a:gd name="connsiteX12" fmla="*/ 133255 w 3248517"/>
              <a:gd name="connsiteY12" fmla="*/ 3469206 h 3508045"/>
              <a:gd name="connsiteX13" fmla="*/ 298674 w 3248517"/>
              <a:gd name="connsiteY13" fmla="*/ 3464611 h 3508045"/>
              <a:gd name="connsiteX14" fmla="*/ 353813 w 3248517"/>
              <a:gd name="connsiteY14" fmla="*/ 3427851 h 3508045"/>
              <a:gd name="connsiteX15" fmla="*/ 174609 w 3248517"/>
              <a:gd name="connsiteY15" fmla="*/ 3276217 h 3508045"/>
              <a:gd name="connsiteX16" fmla="*/ 170014 w 3248517"/>
              <a:gd name="connsiteY16" fmla="*/ 2720225 h 3508045"/>
              <a:gd name="connsiteX17" fmla="*/ 390573 w 3248517"/>
              <a:gd name="connsiteY17" fmla="*/ 2605350 h 3508045"/>
              <a:gd name="connsiteX18" fmla="*/ 298674 w 3248517"/>
              <a:gd name="connsiteY18" fmla="*/ 2734010 h 3508045"/>
              <a:gd name="connsiteX19" fmla="*/ 680057 w 3248517"/>
              <a:gd name="connsiteY19" fmla="*/ 3294597 h 3508045"/>
              <a:gd name="connsiteX20" fmla="*/ 721411 w 3248517"/>
              <a:gd name="connsiteY20" fmla="*/ 3262432 h 3508045"/>
              <a:gd name="connsiteX21" fmla="*/ 735196 w 3248517"/>
              <a:gd name="connsiteY21" fmla="*/ 3363521 h 3508045"/>
              <a:gd name="connsiteX22" fmla="*/ 928185 w 3248517"/>
              <a:gd name="connsiteY22" fmla="*/ 3363521 h 3508045"/>
              <a:gd name="connsiteX23" fmla="*/ 974135 w 3248517"/>
              <a:gd name="connsiteY23" fmla="*/ 3331356 h 3508045"/>
              <a:gd name="connsiteX24" fmla="*/ 758171 w 3248517"/>
              <a:gd name="connsiteY24" fmla="*/ 3193507 h 3508045"/>
              <a:gd name="connsiteX25" fmla="*/ 510043 w 3248517"/>
              <a:gd name="connsiteY25" fmla="*/ 2821314 h 3508045"/>
              <a:gd name="connsiteX26" fmla="*/ 519233 w 3248517"/>
              <a:gd name="connsiteY26" fmla="*/ 2738605 h 3508045"/>
              <a:gd name="connsiteX27" fmla="*/ 914400 w 3248517"/>
              <a:gd name="connsiteY27" fmla="*/ 2334247 h 3508045"/>
              <a:gd name="connsiteX28" fmla="*/ 1709331 w 3248517"/>
              <a:gd name="connsiteY28" fmla="*/ 2380197 h 3508045"/>
              <a:gd name="connsiteX29" fmla="*/ 1585267 w 3248517"/>
              <a:gd name="connsiteY29" fmla="*/ 3248647 h 3508045"/>
              <a:gd name="connsiteX30" fmla="*/ 1622026 w 3248517"/>
              <a:gd name="connsiteY30" fmla="*/ 3239457 h 3508045"/>
              <a:gd name="connsiteX31" fmla="*/ 1617432 w 3248517"/>
              <a:gd name="connsiteY31" fmla="*/ 3386496 h 3508045"/>
              <a:gd name="connsiteX32" fmla="*/ 1824205 w 3248517"/>
              <a:gd name="connsiteY32" fmla="*/ 3450826 h 3508045"/>
              <a:gd name="connsiteX33" fmla="*/ 1856370 w 3248517"/>
              <a:gd name="connsiteY33" fmla="*/ 3391091 h 3508045"/>
              <a:gd name="connsiteX34" fmla="*/ 1718521 w 3248517"/>
              <a:gd name="connsiteY34" fmla="*/ 3303786 h 3508045"/>
              <a:gd name="connsiteX35" fmla="*/ 1746091 w 3248517"/>
              <a:gd name="connsiteY35" fmla="*/ 2908619 h 3508045"/>
              <a:gd name="connsiteX36" fmla="*/ 1870155 w 3248517"/>
              <a:gd name="connsiteY36" fmla="*/ 2623730 h 3508045"/>
              <a:gd name="connsiteX37" fmla="*/ 1975840 w 3248517"/>
              <a:gd name="connsiteY37" fmla="*/ 2844289 h 3508045"/>
              <a:gd name="connsiteX38" fmla="*/ 2058549 w 3248517"/>
              <a:gd name="connsiteY38" fmla="*/ 3060253 h 3508045"/>
              <a:gd name="connsiteX39" fmla="*/ 2104499 w 3248517"/>
              <a:gd name="connsiteY39" fmla="*/ 3358926 h 3508045"/>
              <a:gd name="connsiteX40" fmla="*/ 2141259 w 3248517"/>
              <a:gd name="connsiteY40" fmla="*/ 3326761 h 3508045"/>
              <a:gd name="connsiteX41" fmla="*/ 2168828 w 3248517"/>
              <a:gd name="connsiteY41" fmla="*/ 3496775 h 3508045"/>
              <a:gd name="connsiteX42" fmla="*/ 2309062 w 3248517"/>
              <a:gd name="connsiteY42" fmla="*/ 3507439 h 3508045"/>
              <a:gd name="connsiteX43" fmla="*/ 2353539 w 3248517"/>
              <a:gd name="connsiteY43" fmla="*/ 3463419 h 3508045"/>
              <a:gd name="connsiteX44" fmla="*/ 2240700 w 3248517"/>
              <a:gd name="connsiteY44" fmla="*/ 3366924 h 3508045"/>
              <a:gd name="connsiteX45" fmla="*/ 2145854 w 3248517"/>
              <a:gd name="connsiteY45" fmla="*/ 3087823 h 3508045"/>
              <a:gd name="connsiteX46" fmla="*/ 2101660 w 3248517"/>
              <a:gd name="connsiteY46" fmla="*/ 2817884 h 3508045"/>
              <a:gd name="connsiteX47" fmla="*/ 2072334 w 3248517"/>
              <a:gd name="connsiteY47" fmla="*/ 2357222 h 3508045"/>
              <a:gd name="connsiteX48" fmla="*/ 2313376 w 3248517"/>
              <a:gd name="connsiteY48" fmla="*/ 2205413 h 3508045"/>
              <a:gd name="connsiteX49" fmla="*/ 2604615 w 3248517"/>
              <a:gd name="connsiteY49" fmla="*/ 1779447 h 3508045"/>
              <a:gd name="connsiteX50" fmla="*/ 2672628 w 3248517"/>
              <a:gd name="connsiteY50" fmla="*/ 1448891 h 3508045"/>
              <a:gd name="connsiteX51" fmla="*/ 2785010 w 3248517"/>
              <a:gd name="connsiteY51" fmla="*/ 1398346 h 3508045"/>
              <a:gd name="connsiteX52" fmla="*/ 2774628 w 3248517"/>
              <a:gd name="connsiteY52" fmla="*/ 1288521 h 3508045"/>
              <a:gd name="connsiteX53" fmla="*/ 2760106 w 3248517"/>
              <a:gd name="connsiteY53" fmla="*/ 1231453 h 3508045"/>
              <a:gd name="connsiteX54" fmla="*/ 2783362 w 3248517"/>
              <a:gd name="connsiteY54" fmla="*/ 1121454 h 3508045"/>
              <a:gd name="connsiteX55" fmla="*/ 2813492 w 3248517"/>
              <a:gd name="connsiteY55" fmla="*/ 1132185 h 3508045"/>
              <a:gd name="connsiteX56" fmla="*/ 2807530 w 3248517"/>
              <a:gd name="connsiteY56" fmla="*/ 1066034 h 3508045"/>
              <a:gd name="connsiteX57" fmla="*/ 2835100 w 3248517"/>
              <a:gd name="connsiteY57" fmla="*/ 1020084 h 3508045"/>
              <a:gd name="connsiteX58" fmla="*/ 2946306 w 3248517"/>
              <a:gd name="connsiteY58" fmla="*/ 872562 h 3508045"/>
              <a:gd name="connsiteX59" fmla="*/ 2986734 w 3248517"/>
              <a:gd name="connsiteY59" fmla="*/ 771955 h 3508045"/>
              <a:gd name="connsiteX60" fmla="*/ 2876992 w 3248517"/>
              <a:gd name="connsiteY60" fmla="*/ 819245 h 3508045"/>
              <a:gd name="connsiteX61" fmla="*/ 2742744 w 3248517"/>
              <a:gd name="connsiteY61" fmla="*/ 868450 h 3508045"/>
              <a:gd name="connsiteX62" fmla="*/ 3074039 w 3248517"/>
              <a:gd name="connsiteY62" fmla="*/ 501589 h 3508045"/>
              <a:gd name="connsiteX63" fmla="*/ 3219323 w 3248517"/>
              <a:gd name="connsiteY63" fmla="*/ 46231 h 3508045"/>
              <a:gd name="connsiteX64" fmla="*/ 3119988 w 3248517"/>
              <a:gd name="connsiteY64" fmla="*/ 328453 h 3508045"/>
              <a:gd name="connsiteX65" fmla="*/ 3079371 w 3248517"/>
              <a:gd name="connsiteY65" fmla="*/ 38232 h 3508045"/>
              <a:gd name="connsiteX66" fmla="*/ 3059798 w 3248517"/>
              <a:gd name="connsiteY66" fmla="*/ 388642 h 3508045"/>
              <a:gd name="connsiteX67" fmla="*/ 2963023 w 3248517"/>
              <a:gd name="connsiteY67" fmla="*/ 482754 h 3508045"/>
              <a:gd name="connsiteX68" fmla="*/ 2822963 w 3248517"/>
              <a:gd name="connsiteY68" fmla="*/ 60189 h 3508045"/>
              <a:gd name="connsiteX69" fmla="*/ 2887119 w 3248517"/>
              <a:gd name="connsiteY69" fmla="*/ 521161 h 3508045"/>
              <a:gd name="connsiteX70" fmla="*/ 2715630 w 3248517"/>
              <a:gd name="connsiteY70" fmla="*/ 730601 h 3508045"/>
              <a:gd name="connsiteX71" fmla="*/ 2649828 w 3248517"/>
              <a:gd name="connsiteY71" fmla="*/ 620884 h 3508045"/>
              <a:gd name="connsiteX72" fmla="*/ 2633832 w 3248517"/>
              <a:gd name="connsiteY72" fmla="*/ 446449 h 3508045"/>
              <a:gd name="connsiteX73" fmla="*/ 2586971 w 3248517"/>
              <a:gd name="connsiteY73" fmla="*/ 643296 h 3508045"/>
              <a:gd name="connsiteX74" fmla="*/ 2650846 w 3248517"/>
              <a:gd name="connsiteY74" fmla="*/ 771218 h 3508045"/>
              <a:gd name="connsiteX75" fmla="*/ 2632922 w 3248517"/>
              <a:gd name="connsiteY75" fmla="*/ 854946 h 3508045"/>
              <a:gd name="connsiteX76" fmla="*/ 2481287 w 3248517"/>
              <a:gd name="connsiteY76" fmla="*/ 854665 h 3508045"/>
              <a:gd name="connsiteX77" fmla="*/ 2393982 w 3248517"/>
              <a:gd name="connsiteY77" fmla="*/ 753575 h 3508045"/>
              <a:gd name="connsiteX78" fmla="*/ 2447929 w 3248517"/>
              <a:gd name="connsiteY78" fmla="*/ 605344 h 3508045"/>
              <a:gd name="connsiteX79" fmla="*/ 2420079 w 3248517"/>
              <a:gd name="connsiteY79" fmla="*/ 458586 h 3508045"/>
              <a:gd name="connsiteX80" fmla="*/ 2330389 w 3248517"/>
              <a:gd name="connsiteY80" fmla="*/ 702575 h 3508045"/>
              <a:gd name="connsiteX81" fmla="*/ 2045501 w 3248517"/>
              <a:gd name="connsiteY81" fmla="*/ 470160 h 3508045"/>
              <a:gd name="connsiteX82" fmla="*/ 2079139 w 3248517"/>
              <a:gd name="connsiteY82" fmla="*/ 379171 h 3508045"/>
              <a:gd name="connsiteX83" fmla="*/ 2305379 w 3248517"/>
              <a:gd name="connsiteY83" fmla="*/ 238764 h 3508045"/>
              <a:gd name="connsiteX84" fmla="*/ 2167863 w 3248517"/>
              <a:gd name="connsiteY84" fmla="*/ 296731 h 3508045"/>
              <a:gd name="connsiteX85" fmla="*/ 2035574 w 3248517"/>
              <a:gd name="connsiteY85" fmla="*/ 307863 h 3508045"/>
              <a:gd name="connsiteX86" fmla="*/ 2047899 w 3248517"/>
              <a:gd name="connsiteY86" fmla="*/ 174099 h 3508045"/>
              <a:gd name="connsiteX87" fmla="*/ 2126456 w 3248517"/>
              <a:gd name="connsiteY87" fmla="*/ 0 h 3508045"/>
              <a:gd name="connsiteX88" fmla="*/ 1966650 w 3248517"/>
              <a:gd name="connsiteY88" fmla="*/ 257318 h 3508045"/>
              <a:gd name="connsiteX89" fmla="*/ 1936870 w 3248517"/>
              <a:gd name="connsiteY89" fmla="*/ 32164 h 3508045"/>
              <a:gd name="connsiteX90" fmla="*/ 1901275 w 3248517"/>
              <a:gd name="connsiteY90" fmla="*/ 208756 h 3508045"/>
              <a:gd name="connsiteX91" fmla="*/ 1931363 w 3248517"/>
              <a:gd name="connsiteY91" fmla="*/ 367315 h 3508045"/>
              <a:gd name="connsiteX92" fmla="*/ 1837294 w 3248517"/>
              <a:gd name="connsiteY92" fmla="*/ 288733 h 3508045"/>
              <a:gd name="connsiteX93" fmla="*/ 1776782 w 3248517"/>
              <a:gd name="connsiteY93" fmla="*/ 138130 h 3508045"/>
              <a:gd name="connsiteX94" fmla="*/ 1812524 w 3248517"/>
              <a:gd name="connsiteY94" fmla="*/ 363351 h 3508045"/>
              <a:gd name="connsiteX95" fmla="*/ 2358415 w 3248517"/>
              <a:gd name="connsiteY95" fmla="*/ 907420 h 3508045"/>
              <a:gd name="connsiteX96" fmla="*/ 2235543 w 3248517"/>
              <a:gd name="connsiteY96" fmla="*/ 830779 h 3508045"/>
              <a:gd name="connsiteX97" fmla="*/ 2065635 w 3248517"/>
              <a:gd name="connsiteY97" fmla="*/ 746314 h 3508045"/>
              <a:gd name="connsiteX98" fmla="*/ 2108531 w 3248517"/>
              <a:gd name="connsiteY98" fmla="*/ 998194 h 3508045"/>
              <a:gd name="connsiteX99" fmla="*/ 2259254 w 3248517"/>
              <a:gd name="connsiteY99" fmla="*/ 1067227 h 3508045"/>
              <a:gd name="connsiteX100" fmla="*/ 2285163 w 3248517"/>
              <a:gd name="connsiteY100" fmla="*/ 1144483 h 3508045"/>
              <a:gd name="connsiteX101" fmla="*/ 2187208 w 3248517"/>
              <a:gd name="connsiteY101" fmla="*/ 1396872 h 3508045"/>
              <a:gd name="connsiteX102" fmla="*/ 1962055 w 3248517"/>
              <a:gd name="connsiteY102" fmla="*/ 1419847 h 3508045"/>
              <a:gd name="connsiteX103" fmla="*/ 1658786 w 3248517"/>
              <a:gd name="connsiteY103" fmla="*/ 1452012 h 3508045"/>
              <a:gd name="connsiteX104" fmla="*/ 514638 w 3248517"/>
              <a:gd name="connsiteY104" fmla="*/ 1433632 h 3508045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68828 w 3248517"/>
              <a:gd name="connsiteY41" fmla="*/ 3496775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68828 w 3248517"/>
              <a:gd name="connsiteY41" fmla="*/ 3496775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773"/>
              <a:gd name="connsiteX1" fmla="*/ 514638 w 3248517"/>
              <a:gd name="connsiteY1" fmla="*/ 1433632 h 3507773"/>
              <a:gd name="connsiteX2" fmla="*/ 202179 w 3248517"/>
              <a:gd name="connsiteY2" fmla="*/ 1603646 h 3507773"/>
              <a:gd name="connsiteX3" fmla="*/ 18380 w 3248517"/>
              <a:gd name="connsiteY3" fmla="*/ 1787445 h 3507773"/>
              <a:gd name="connsiteX4" fmla="*/ 0 w 3248517"/>
              <a:gd name="connsiteY4" fmla="*/ 2063143 h 3507773"/>
              <a:gd name="connsiteX5" fmla="*/ 151635 w 3248517"/>
              <a:gd name="connsiteY5" fmla="*/ 1952864 h 3507773"/>
              <a:gd name="connsiteX6" fmla="*/ 188394 w 3248517"/>
              <a:gd name="connsiteY6" fmla="*/ 2003409 h 3507773"/>
              <a:gd name="connsiteX7" fmla="*/ 202179 w 3248517"/>
              <a:gd name="connsiteY7" fmla="*/ 1856369 h 3507773"/>
              <a:gd name="connsiteX8" fmla="*/ 280294 w 3248517"/>
              <a:gd name="connsiteY8" fmla="*/ 2269917 h 3507773"/>
              <a:gd name="connsiteX9" fmla="*/ 36760 w 3248517"/>
              <a:gd name="connsiteY9" fmla="*/ 2550211 h 3507773"/>
              <a:gd name="connsiteX10" fmla="*/ 45950 w 3248517"/>
              <a:gd name="connsiteY10" fmla="*/ 3363521 h 3507773"/>
              <a:gd name="connsiteX11" fmla="*/ 105685 w 3248517"/>
              <a:gd name="connsiteY11" fmla="*/ 3326761 h 3507773"/>
              <a:gd name="connsiteX12" fmla="*/ 133255 w 3248517"/>
              <a:gd name="connsiteY12" fmla="*/ 3469206 h 3507773"/>
              <a:gd name="connsiteX13" fmla="*/ 298674 w 3248517"/>
              <a:gd name="connsiteY13" fmla="*/ 3464611 h 3507773"/>
              <a:gd name="connsiteX14" fmla="*/ 353813 w 3248517"/>
              <a:gd name="connsiteY14" fmla="*/ 3427851 h 3507773"/>
              <a:gd name="connsiteX15" fmla="*/ 174609 w 3248517"/>
              <a:gd name="connsiteY15" fmla="*/ 3276217 h 3507773"/>
              <a:gd name="connsiteX16" fmla="*/ 170014 w 3248517"/>
              <a:gd name="connsiteY16" fmla="*/ 2720225 h 3507773"/>
              <a:gd name="connsiteX17" fmla="*/ 390573 w 3248517"/>
              <a:gd name="connsiteY17" fmla="*/ 2605350 h 3507773"/>
              <a:gd name="connsiteX18" fmla="*/ 298674 w 3248517"/>
              <a:gd name="connsiteY18" fmla="*/ 2734010 h 3507773"/>
              <a:gd name="connsiteX19" fmla="*/ 680057 w 3248517"/>
              <a:gd name="connsiteY19" fmla="*/ 3294597 h 3507773"/>
              <a:gd name="connsiteX20" fmla="*/ 721411 w 3248517"/>
              <a:gd name="connsiteY20" fmla="*/ 3262432 h 3507773"/>
              <a:gd name="connsiteX21" fmla="*/ 735196 w 3248517"/>
              <a:gd name="connsiteY21" fmla="*/ 3363521 h 3507773"/>
              <a:gd name="connsiteX22" fmla="*/ 928185 w 3248517"/>
              <a:gd name="connsiteY22" fmla="*/ 3363521 h 3507773"/>
              <a:gd name="connsiteX23" fmla="*/ 974135 w 3248517"/>
              <a:gd name="connsiteY23" fmla="*/ 3331356 h 3507773"/>
              <a:gd name="connsiteX24" fmla="*/ 758171 w 3248517"/>
              <a:gd name="connsiteY24" fmla="*/ 3193507 h 3507773"/>
              <a:gd name="connsiteX25" fmla="*/ 510043 w 3248517"/>
              <a:gd name="connsiteY25" fmla="*/ 2821314 h 3507773"/>
              <a:gd name="connsiteX26" fmla="*/ 519233 w 3248517"/>
              <a:gd name="connsiteY26" fmla="*/ 2738605 h 3507773"/>
              <a:gd name="connsiteX27" fmla="*/ 914400 w 3248517"/>
              <a:gd name="connsiteY27" fmla="*/ 2334247 h 3507773"/>
              <a:gd name="connsiteX28" fmla="*/ 1709331 w 3248517"/>
              <a:gd name="connsiteY28" fmla="*/ 2380197 h 3507773"/>
              <a:gd name="connsiteX29" fmla="*/ 1585267 w 3248517"/>
              <a:gd name="connsiteY29" fmla="*/ 3248647 h 3507773"/>
              <a:gd name="connsiteX30" fmla="*/ 1622026 w 3248517"/>
              <a:gd name="connsiteY30" fmla="*/ 3239457 h 3507773"/>
              <a:gd name="connsiteX31" fmla="*/ 1617432 w 3248517"/>
              <a:gd name="connsiteY31" fmla="*/ 3386496 h 3507773"/>
              <a:gd name="connsiteX32" fmla="*/ 1824205 w 3248517"/>
              <a:gd name="connsiteY32" fmla="*/ 3450826 h 3507773"/>
              <a:gd name="connsiteX33" fmla="*/ 1856370 w 3248517"/>
              <a:gd name="connsiteY33" fmla="*/ 3391091 h 3507773"/>
              <a:gd name="connsiteX34" fmla="*/ 1718521 w 3248517"/>
              <a:gd name="connsiteY34" fmla="*/ 3303786 h 3507773"/>
              <a:gd name="connsiteX35" fmla="*/ 1746091 w 3248517"/>
              <a:gd name="connsiteY35" fmla="*/ 2908619 h 3507773"/>
              <a:gd name="connsiteX36" fmla="*/ 1870155 w 3248517"/>
              <a:gd name="connsiteY36" fmla="*/ 2623730 h 3507773"/>
              <a:gd name="connsiteX37" fmla="*/ 1975840 w 3248517"/>
              <a:gd name="connsiteY37" fmla="*/ 2844289 h 3507773"/>
              <a:gd name="connsiteX38" fmla="*/ 2058549 w 3248517"/>
              <a:gd name="connsiteY38" fmla="*/ 3060253 h 3507773"/>
              <a:gd name="connsiteX39" fmla="*/ 2104499 w 3248517"/>
              <a:gd name="connsiteY39" fmla="*/ 3358926 h 3507773"/>
              <a:gd name="connsiteX40" fmla="*/ 2141259 w 3248517"/>
              <a:gd name="connsiteY40" fmla="*/ 3326761 h 3507773"/>
              <a:gd name="connsiteX41" fmla="*/ 2155499 w 3248517"/>
              <a:gd name="connsiteY41" fmla="*/ 3478113 h 3507773"/>
              <a:gd name="connsiteX42" fmla="*/ 2309062 w 3248517"/>
              <a:gd name="connsiteY42" fmla="*/ 3507439 h 3507773"/>
              <a:gd name="connsiteX43" fmla="*/ 2353539 w 3248517"/>
              <a:gd name="connsiteY43" fmla="*/ 3463419 h 3507773"/>
              <a:gd name="connsiteX44" fmla="*/ 2240700 w 3248517"/>
              <a:gd name="connsiteY44" fmla="*/ 3366924 h 3507773"/>
              <a:gd name="connsiteX45" fmla="*/ 2145854 w 3248517"/>
              <a:gd name="connsiteY45" fmla="*/ 3087823 h 3507773"/>
              <a:gd name="connsiteX46" fmla="*/ 2101660 w 3248517"/>
              <a:gd name="connsiteY46" fmla="*/ 2817884 h 3507773"/>
              <a:gd name="connsiteX47" fmla="*/ 2072334 w 3248517"/>
              <a:gd name="connsiteY47" fmla="*/ 2357222 h 3507773"/>
              <a:gd name="connsiteX48" fmla="*/ 2313376 w 3248517"/>
              <a:gd name="connsiteY48" fmla="*/ 2205413 h 3507773"/>
              <a:gd name="connsiteX49" fmla="*/ 2604615 w 3248517"/>
              <a:gd name="connsiteY49" fmla="*/ 1779447 h 3507773"/>
              <a:gd name="connsiteX50" fmla="*/ 2672628 w 3248517"/>
              <a:gd name="connsiteY50" fmla="*/ 1448891 h 3507773"/>
              <a:gd name="connsiteX51" fmla="*/ 2785010 w 3248517"/>
              <a:gd name="connsiteY51" fmla="*/ 1398346 h 3507773"/>
              <a:gd name="connsiteX52" fmla="*/ 2774628 w 3248517"/>
              <a:gd name="connsiteY52" fmla="*/ 1288521 h 3507773"/>
              <a:gd name="connsiteX53" fmla="*/ 2760106 w 3248517"/>
              <a:gd name="connsiteY53" fmla="*/ 1231453 h 3507773"/>
              <a:gd name="connsiteX54" fmla="*/ 2783362 w 3248517"/>
              <a:gd name="connsiteY54" fmla="*/ 1121454 h 3507773"/>
              <a:gd name="connsiteX55" fmla="*/ 2813492 w 3248517"/>
              <a:gd name="connsiteY55" fmla="*/ 1132185 h 3507773"/>
              <a:gd name="connsiteX56" fmla="*/ 2807530 w 3248517"/>
              <a:gd name="connsiteY56" fmla="*/ 1066034 h 3507773"/>
              <a:gd name="connsiteX57" fmla="*/ 2835100 w 3248517"/>
              <a:gd name="connsiteY57" fmla="*/ 1020084 h 3507773"/>
              <a:gd name="connsiteX58" fmla="*/ 2946306 w 3248517"/>
              <a:gd name="connsiteY58" fmla="*/ 872562 h 3507773"/>
              <a:gd name="connsiteX59" fmla="*/ 2986734 w 3248517"/>
              <a:gd name="connsiteY59" fmla="*/ 771955 h 3507773"/>
              <a:gd name="connsiteX60" fmla="*/ 2876992 w 3248517"/>
              <a:gd name="connsiteY60" fmla="*/ 819245 h 3507773"/>
              <a:gd name="connsiteX61" fmla="*/ 2742744 w 3248517"/>
              <a:gd name="connsiteY61" fmla="*/ 868450 h 3507773"/>
              <a:gd name="connsiteX62" fmla="*/ 3074039 w 3248517"/>
              <a:gd name="connsiteY62" fmla="*/ 501589 h 3507773"/>
              <a:gd name="connsiteX63" fmla="*/ 3219323 w 3248517"/>
              <a:gd name="connsiteY63" fmla="*/ 46231 h 3507773"/>
              <a:gd name="connsiteX64" fmla="*/ 3119988 w 3248517"/>
              <a:gd name="connsiteY64" fmla="*/ 328453 h 3507773"/>
              <a:gd name="connsiteX65" fmla="*/ 3079371 w 3248517"/>
              <a:gd name="connsiteY65" fmla="*/ 38232 h 3507773"/>
              <a:gd name="connsiteX66" fmla="*/ 3059798 w 3248517"/>
              <a:gd name="connsiteY66" fmla="*/ 388642 h 3507773"/>
              <a:gd name="connsiteX67" fmla="*/ 2963023 w 3248517"/>
              <a:gd name="connsiteY67" fmla="*/ 482754 h 3507773"/>
              <a:gd name="connsiteX68" fmla="*/ 2822963 w 3248517"/>
              <a:gd name="connsiteY68" fmla="*/ 60189 h 3507773"/>
              <a:gd name="connsiteX69" fmla="*/ 2887119 w 3248517"/>
              <a:gd name="connsiteY69" fmla="*/ 521161 h 3507773"/>
              <a:gd name="connsiteX70" fmla="*/ 2715630 w 3248517"/>
              <a:gd name="connsiteY70" fmla="*/ 730601 h 3507773"/>
              <a:gd name="connsiteX71" fmla="*/ 2649828 w 3248517"/>
              <a:gd name="connsiteY71" fmla="*/ 620884 h 3507773"/>
              <a:gd name="connsiteX72" fmla="*/ 2633832 w 3248517"/>
              <a:gd name="connsiteY72" fmla="*/ 446449 h 3507773"/>
              <a:gd name="connsiteX73" fmla="*/ 2586971 w 3248517"/>
              <a:gd name="connsiteY73" fmla="*/ 643296 h 3507773"/>
              <a:gd name="connsiteX74" fmla="*/ 2650846 w 3248517"/>
              <a:gd name="connsiteY74" fmla="*/ 771218 h 3507773"/>
              <a:gd name="connsiteX75" fmla="*/ 2632922 w 3248517"/>
              <a:gd name="connsiteY75" fmla="*/ 854946 h 3507773"/>
              <a:gd name="connsiteX76" fmla="*/ 2481287 w 3248517"/>
              <a:gd name="connsiteY76" fmla="*/ 854665 h 3507773"/>
              <a:gd name="connsiteX77" fmla="*/ 2393982 w 3248517"/>
              <a:gd name="connsiteY77" fmla="*/ 753575 h 3507773"/>
              <a:gd name="connsiteX78" fmla="*/ 2447929 w 3248517"/>
              <a:gd name="connsiteY78" fmla="*/ 605344 h 3507773"/>
              <a:gd name="connsiteX79" fmla="*/ 2420079 w 3248517"/>
              <a:gd name="connsiteY79" fmla="*/ 458586 h 3507773"/>
              <a:gd name="connsiteX80" fmla="*/ 2330389 w 3248517"/>
              <a:gd name="connsiteY80" fmla="*/ 702575 h 3507773"/>
              <a:gd name="connsiteX81" fmla="*/ 2045501 w 3248517"/>
              <a:gd name="connsiteY81" fmla="*/ 470160 h 3507773"/>
              <a:gd name="connsiteX82" fmla="*/ 2079139 w 3248517"/>
              <a:gd name="connsiteY82" fmla="*/ 379171 h 3507773"/>
              <a:gd name="connsiteX83" fmla="*/ 2305379 w 3248517"/>
              <a:gd name="connsiteY83" fmla="*/ 238764 h 3507773"/>
              <a:gd name="connsiteX84" fmla="*/ 2167863 w 3248517"/>
              <a:gd name="connsiteY84" fmla="*/ 296731 h 3507773"/>
              <a:gd name="connsiteX85" fmla="*/ 2035574 w 3248517"/>
              <a:gd name="connsiteY85" fmla="*/ 307863 h 3507773"/>
              <a:gd name="connsiteX86" fmla="*/ 2047899 w 3248517"/>
              <a:gd name="connsiteY86" fmla="*/ 174099 h 3507773"/>
              <a:gd name="connsiteX87" fmla="*/ 2126456 w 3248517"/>
              <a:gd name="connsiteY87" fmla="*/ 0 h 3507773"/>
              <a:gd name="connsiteX88" fmla="*/ 1966650 w 3248517"/>
              <a:gd name="connsiteY88" fmla="*/ 257318 h 3507773"/>
              <a:gd name="connsiteX89" fmla="*/ 1936870 w 3248517"/>
              <a:gd name="connsiteY89" fmla="*/ 32164 h 3507773"/>
              <a:gd name="connsiteX90" fmla="*/ 1901275 w 3248517"/>
              <a:gd name="connsiteY90" fmla="*/ 208756 h 3507773"/>
              <a:gd name="connsiteX91" fmla="*/ 1931363 w 3248517"/>
              <a:gd name="connsiteY91" fmla="*/ 367315 h 3507773"/>
              <a:gd name="connsiteX92" fmla="*/ 1837294 w 3248517"/>
              <a:gd name="connsiteY92" fmla="*/ 288733 h 3507773"/>
              <a:gd name="connsiteX93" fmla="*/ 1776782 w 3248517"/>
              <a:gd name="connsiteY93" fmla="*/ 138130 h 3507773"/>
              <a:gd name="connsiteX94" fmla="*/ 1812524 w 3248517"/>
              <a:gd name="connsiteY94" fmla="*/ 363351 h 3507773"/>
              <a:gd name="connsiteX95" fmla="*/ 2358415 w 3248517"/>
              <a:gd name="connsiteY95" fmla="*/ 907420 h 3507773"/>
              <a:gd name="connsiteX96" fmla="*/ 2235543 w 3248517"/>
              <a:gd name="connsiteY96" fmla="*/ 830779 h 3507773"/>
              <a:gd name="connsiteX97" fmla="*/ 2065635 w 3248517"/>
              <a:gd name="connsiteY97" fmla="*/ 746314 h 3507773"/>
              <a:gd name="connsiteX98" fmla="*/ 2108531 w 3248517"/>
              <a:gd name="connsiteY98" fmla="*/ 998194 h 3507773"/>
              <a:gd name="connsiteX99" fmla="*/ 2259254 w 3248517"/>
              <a:gd name="connsiteY99" fmla="*/ 1067227 h 3507773"/>
              <a:gd name="connsiteX100" fmla="*/ 2285163 w 3248517"/>
              <a:gd name="connsiteY100" fmla="*/ 1144483 h 3507773"/>
              <a:gd name="connsiteX101" fmla="*/ 2187208 w 3248517"/>
              <a:gd name="connsiteY101" fmla="*/ 1396872 h 3507773"/>
              <a:gd name="connsiteX102" fmla="*/ 1962055 w 3248517"/>
              <a:gd name="connsiteY102" fmla="*/ 1419847 h 3507773"/>
              <a:gd name="connsiteX103" fmla="*/ 1658786 w 3248517"/>
              <a:gd name="connsiteY103" fmla="*/ 1452012 h 3507773"/>
              <a:gd name="connsiteX104" fmla="*/ 514638 w 3248517"/>
              <a:gd name="connsiteY104" fmla="*/ 1433632 h 3507773"/>
              <a:gd name="connsiteX0" fmla="*/ 514638 w 3248517"/>
              <a:gd name="connsiteY0" fmla="*/ 1433632 h 3507773"/>
              <a:gd name="connsiteX1" fmla="*/ 514638 w 3248517"/>
              <a:gd name="connsiteY1" fmla="*/ 1433632 h 3507773"/>
              <a:gd name="connsiteX2" fmla="*/ 202179 w 3248517"/>
              <a:gd name="connsiteY2" fmla="*/ 1603646 h 3507773"/>
              <a:gd name="connsiteX3" fmla="*/ 18380 w 3248517"/>
              <a:gd name="connsiteY3" fmla="*/ 1787445 h 3507773"/>
              <a:gd name="connsiteX4" fmla="*/ 0 w 3248517"/>
              <a:gd name="connsiteY4" fmla="*/ 2063143 h 3507773"/>
              <a:gd name="connsiteX5" fmla="*/ 151635 w 3248517"/>
              <a:gd name="connsiteY5" fmla="*/ 1952864 h 3507773"/>
              <a:gd name="connsiteX6" fmla="*/ 188394 w 3248517"/>
              <a:gd name="connsiteY6" fmla="*/ 2003409 h 3507773"/>
              <a:gd name="connsiteX7" fmla="*/ 202179 w 3248517"/>
              <a:gd name="connsiteY7" fmla="*/ 1856369 h 3507773"/>
              <a:gd name="connsiteX8" fmla="*/ 280294 w 3248517"/>
              <a:gd name="connsiteY8" fmla="*/ 2269917 h 3507773"/>
              <a:gd name="connsiteX9" fmla="*/ 36760 w 3248517"/>
              <a:gd name="connsiteY9" fmla="*/ 2550211 h 3507773"/>
              <a:gd name="connsiteX10" fmla="*/ 45950 w 3248517"/>
              <a:gd name="connsiteY10" fmla="*/ 3363521 h 3507773"/>
              <a:gd name="connsiteX11" fmla="*/ 105685 w 3248517"/>
              <a:gd name="connsiteY11" fmla="*/ 3326761 h 3507773"/>
              <a:gd name="connsiteX12" fmla="*/ 133255 w 3248517"/>
              <a:gd name="connsiteY12" fmla="*/ 3469206 h 3507773"/>
              <a:gd name="connsiteX13" fmla="*/ 298674 w 3248517"/>
              <a:gd name="connsiteY13" fmla="*/ 3464611 h 3507773"/>
              <a:gd name="connsiteX14" fmla="*/ 353813 w 3248517"/>
              <a:gd name="connsiteY14" fmla="*/ 3427851 h 3507773"/>
              <a:gd name="connsiteX15" fmla="*/ 174609 w 3248517"/>
              <a:gd name="connsiteY15" fmla="*/ 3276217 h 3507773"/>
              <a:gd name="connsiteX16" fmla="*/ 170014 w 3248517"/>
              <a:gd name="connsiteY16" fmla="*/ 2720225 h 3507773"/>
              <a:gd name="connsiteX17" fmla="*/ 390573 w 3248517"/>
              <a:gd name="connsiteY17" fmla="*/ 2605350 h 3507773"/>
              <a:gd name="connsiteX18" fmla="*/ 298674 w 3248517"/>
              <a:gd name="connsiteY18" fmla="*/ 2734010 h 3507773"/>
              <a:gd name="connsiteX19" fmla="*/ 680057 w 3248517"/>
              <a:gd name="connsiteY19" fmla="*/ 3294597 h 3507773"/>
              <a:gd name="connsiteX20" fmla="*/ 721411 w 3248517"/>
              <a:gd name="connsiteY20" fmla="*/ 3262432 h 3507773"/>
              <a:gd name="connsiteX21" fmla="*/ 735196 w 3248517"/>
              <a:gd name="connsiteY21" fmla="*/ 3363521 h 3507773"/>
              <a:gd name="connsiteX22" fmla="*/ 928185 w 3248517"/>
              <a:gd name="connsiteY22" fmla="*/ 3363521 h 3507773"/>
              <a:gd name="connsiteX23" fmla="*/ 974135 w 3248517"/>
              <a:gd name="connsiteY23" fmla="*/ 3331356 h 3507773"/>
              <a:gd name="connsiteX24" fmla="*/ 758171 w 3248517"/>
              <a:gd name="connsiteY24" fmla="*/ 3193507 h 3507773"/>
              <a:gd name="connsiteX25" fmla="*/ 510043 w 3248517"/>
              <a:gd name="connsiteY25" fmla="*/ 2821314 h 3507773"/>
              <a:gd name="connsiteX26" fmla="*/ 519233 w 3248517"/>
              <a:gd name="connsiteY26" fmla="*/ 2738605 h 3507773"/>
              <a:gd name="connsiteX27" fmla="*/ 914400 w 3248517"/>
              <a:gd name="connsiteY27" fmla="*/ 2334247 h 3507773"/>
              <a:gd name="connsiteX28" fmla="*/ 1709331 w 3248517"/>
              <a:gd name="connsiteY28" fmla="*/ 2380197 h 3507773"/>
              <a:gd name="connsiteX29" fmla="*/ 1585267 w 3248517"/>
              <a:gd name="connsiteY29" fmla="*/ 3248647 h 3507773"/>
              <a:gd name="connsiteX30" fmla="*/ 1622026 w 3248517"/>
              <a:gd name="connsiteY30" fmla="*/ 3239457 h 3507773"/>
              <a:gd name="connsiteX31" fmla="*/ 1617432 w 3248517"/>
              <a:gd name="connsiteY31" fmla="*/ 3386496 h 3507773"/>
              <a:gd name="connsiteX32" fmla="*/ 1824205 w 3248517"/>
              <a:gd name="connsiteY32" fmla="*/ 3450826 h 3507773"/>
              <a:gd name="connsiteX33" fmla="*/ 1856370 w 3248517"/>
              <a:gd name="connsiteY33" fmla="*/ 3391091 h 3507773"/>
              <a:gd name="connsiteX34" fmla="*/ 1718521 w 3248517"/>
              <a:gd name="connsiteY34" fmla="*/ 3303786 h 3507773"/>
              <a:gd name="connsiteX35" fmla="*/ 1746091 w 3248517"/>
              <a:gd name="connsiteY35" fmla="*/ 2908619 h 3507773"/>
              <a:gd name="connsiteX36" fmla="*/ 1870155 w 3248517"/>
              <a:gd name="connsiteY36" fmla="*/ 2623730 h 3507773"/>
              <a:gd name="connsiteX37" fmla="*/ 1975840 w 3248517"/>
              <a:gd name="connsiteY37" fmla="*/ 2844289 h 3507773"/>
              <a:gd name="connsiteX38" fmla="*/ 2058549 w 3248517"/>
              <a:gd name="connsiteY38" fmla="*/ 3060253 h 3507773"/>
              <a:gd name="connsiteX39" fmla="*/ 2104499 w 3248517"/>
              <a:gd name="connsiteY39" fmla="*/ 3358926 h 3507773"/>
              <a:gd name="connsiteX40" fmla="*/ 2141259 w 3248517"/>
              <a:gd name="connsiteY40" fmla="*/ 3326761 h 3507773"/>
              <a:gd name="connsiteX41" fmla="*/ 2155499 w 3248517"/>
              <a:gd name="connsiteY41" fmla="*/ 3478113 h 3507773"/>
              <a:gd name="connsiteX42" fmla="*/ 2309062 w 3248517"/>
              <a:gd name="connsiteY42" fmla="*/ 3507439 h 3507773"/>
              <a:gd name="connsiteX43" fmla="*/ 2353539 w 3248517"/>
              <a:gd name="connsiteY43" fmla="*/ 3463419 h 3507773"/>
              <a:gd name="connsiteX44" fmla="*/ 2240700 w 3248517"/>
              <a:gd name="connsiteY44" fmla="*/ 3366924 h 3507773"/>
              <a:gd name="connsiteX45" fmla="*/ 2145854 w 3248517"/>
              <a:gd name="connsiteY45" fmla="*/ 3087823 h 3507773"/>
              <a:gd name="connsiteX46" fmla="*/ 2101660 w 3248517"/>
              <a:gd name="connsiteY46" fmla="*/ 2817884 h 3507773"/>
              <a:gd name="connsiteX47" fmla="*/ 2072334 w 3248517"/>
              <a:gd name="connsiteY47" fmla="*/ 2357222 h 3507773"/>
              <a:gd name="connsiteX48" fmla="*/ 2313376 w 3248517"/>
              <a:gd name="connsiteY48" fmla="*/ 2205413 h 3507773"/>
              <a:gd name="connsiteX49" fmla="*/ 2604615 w 3248517"/>
              <a:gd name="connsiteY49" fmla="*/ 1779447 h 3507773"/>
              <a:gd name="connsiteX50" fmla="*/ 2672628 w 3248517"/>
              <a:gd name="connsiteY50" fmla="*/ 1448891 h 3507773"/>
              <a:gd name="connsiteX51" fmla="*/ 2785010 w 3248517"/>
              <a:gd name="connsiteY51" fmla="*/ 1398346 h 3507773"/>
              <a:gd name="connsiteX52" fmla="*/ 2774628 w 3248517"/>
              <a:gd name="connsiteY52" fmla="*/ 1288521 h 3507773"/>
              <a:gd name="connsiteX53" fmla="*/ 2760106 w 3248517"/>
              <a:gd name="connsiteY53" fmla="*/ 1231453 h 3507773"/>
              <a:gd name="connsiteX54" fmla="*/ 2783362 w 3248517"/>
              <a:gd name="connsiteY54" fmla="*/ 1121454 h 3507773"/>
              <a:gd name="connsiteX55" fmla="*/ 2813492 w 3248517"/>
              <a:gd name="connsiteY55" fmla="*/ 1132185 h 3507773"/>
              <a:gd name="connsiteX56" fmla="*/ 2807530 w 3248517"/>
              <a:gd name="connsiteY56" fmla="*/ 1066034 h 3507773"/>
              <a:gd name="connsiteX57" fmla="*/ 2835100 w 3248517"/>
              <a:gd name="connsiteY57" fmla="*/ 1020084 h 3507773"/>
              <a:gd name="connsiteX58" fmla="*/ 2946306 w 3248517"/>
              <a:gd name="connsiteY58" fmla="*/ 872562 h 3507773"/>
              <a:gd name="connsiteX59" fmla="*/ 2986734 w 3248517"/>
              <a:gd name="connsiteY59" fmla="*/ 771955 h 3507773"/>
              <a:gd name="connsiteX60" fmla="*/ 2876992 w 3248517"/>
              <a:gd name="connsiteY60" fmla="*/ 819245 h 3507773"/>
              <a:gd name="connsiteX61" fmla="*/ 2742744 w 3248517"/>
              <a:gd name="connsiteY61" fmla="*/ 868450 h 3507773"/>
              <a:gd name="connsiteX62" fmla="*/ 3074039 w 3248517"/>
              <a:gd name="connsiteY62" fmla="*/ 501589 h 3507773"/>
              <a:gd name="connsiteX63" fmla="*/ 3219323 w 3248517"/>
              <a:gd name="connsiteY63" fmla="*/ 46231 h 3507773"/>
              <a:gd name="connsiteX64" fmla="*/ 3119988 w 3248517"/>
              <a:gd name="connsiteY64" fmla="*/ 328453 h 3507773"/>
              <a:gd name="connsiteX65" fmla="*/ 3079371 w 3248517"/>
              <a:gd name="connsiteY65" fmla="*/ 38232 h 3507773"/>
              <a:gd name="connsiteX66" fmla="*/ 3059798 w 3248517"/>
              <a:gd name="connsiteY66" fmla="*/ 388642 h 3507773"/>
              <a:gd name="connsiteX67" fmla="*/ 2963023 w 3248517"/>
              <a:gd name="connsiteY67" fmla="*/ 482754 h 3507773"/>
              <a:gd name="connsiteX68" fmla="*/ 2822963 w 3248517"/>
              <a:gd name="connsiteY68" fmla="*/ 60189 h 3507773"/>
              <a:gd name="connsiteX69" fmla="*/ 2887119 w 3248517"/>
              <a:gd name="connsiteY69" fmla="*/ 521161 h 3507773"/>
              <a:gd name="connsiteX70" fmla="*/ 2715630 w 3248517"/>
              <a:gd name="connsiteY70" fmla="*/ 730601 h 3507773"/>
              <a:gd name="connsiteX71" fmla="*/ 2649828 w 3248517"/>
              <a:gd name="connsiteY71" fmla="*/ 620884 h 3507773"/>
              <a:gd name="connsiteX72" fmla="*/ 2633832 w 3248517"/>
              <a:gd name="connsiteY72" fmla="*/ 446449 h 3507773"/>
              <a:gd name="connsiteX73" fmla="*/ 2586971 w 3248517"/>
              <a:gd name="connsiteY73" fmla="*/ 643296 h 3507773"/>
              <a:gd name="connsiteX74" fmla="*/ 2650846 w 3248517"/>
              <a:gd name="connsiteY74" fmla="*/ 771218 h 3507773"/>
              <a:gd name="connsiteX75" fmla="*/ 2632922 w 3248517"/>
              <a:gd name="connsiteY75" fmla="*/ 854946 h 3507773"/>
              <a:gd name="connsiteX76" fmla="*/ 2481287 w 3248517"/>
              <a:gd name="connsiteY76" fmla="*/ 854665 h 3507773"/>
              <a:gd name="connsiteX77" fmla="*/ 2393982 w 3248517"/>
              <a:gd name="connsiteY77" fmla="*/ 753575 h 3507773"/>
              <a:gd name="connsiteX78" fmla="*/ 2447929 w 3248517"/>
              <a:gd name="connsiteY78" fmla="*/ 605344 h 3507773"/>
              <a:gd name="connsiteX79" fmla="*/ 2420079 w 3248517"/>
              <a:gd name="connsiteY79" fmla="*/ 458586 h 3507773"/>
              <a:gd name="connsiteX80" fmla="*/ 2330389 w 3248517"/>
              <a:gd name="connsiteY80" fmla="*/ 702575 h 3507773"/>
              <a:gd name="connsiteX81" fmla="*/ 2045501 w 3248517"/>
              <a:gd name="connsiteY81" fmla="*/ 470160 h 3507773"/>
              <a:gd name="connsiteX82" fmla="*/ 2079139 w 3248517"/>
              <a:gd name="connsiteY82" fmla="*/ 379171 h 3507773"/>
              <a:gd name="connsiteX83" fmla="*/ 2305379 w 3248517"/>
              <a:gd name="connsiteY83" fmla="*/ 238764 h 3507773"/>
              <a:gd name="connsiteX84" fmla="*/ 2167863 w 3248517"/>
              <a:gd name="connsiteY84" fmla="*/ 296731 h 3507773"/>
              <a:gd name="connsiteX85" fmla="*/ 2035574 w 3248517"/>
              <a:gd name="connsiteY85" fmla="*/ 307863 h 3507773"/>
              <a:gd name="connsiteX86" fmla="*/ 2047899 w 3248517"/>
              <a:gd name="connsiteY86" fmla="*/ 174099 h 3507773"/>
              <a:gd name="connsiteX87" fmla="*/ 2126456 w 3248517"/>
              <a:gd name="connsiteY87" fmla="*/ 0 h 3507773"/>
              <a:gd name="connsiteX88" fmla="*/ 1966650 w 3248517"/>
              <a:gd name="connsiteY88" fmla="*/ 257318 h 3507773"/>
              <a:gd name="connsiteX89" fmla="*/ 1936870 w 3248517"/>
              <a:gd name="connsiteY89" fmla="*/ 32164 h 3507773"/>
              <a:gd name="connsiteX90" fmla="*/ 1901275 w 3248517"/>
              <a:gd name="connsiteY90" fmla="*/ 208756 h 3507773"/>
              <a:gd name="connsiteX91" fmla="*/ 1931363 w 3248517"/>
              <a:gd name="connsiteY91" fmla="*/ 367315 h 3507773"/>
              <a:gd name="connsiteX92" fmla="*/ 1837294 w 3248517"/>
              <a:gd name="connsiteY92" fmla="*/ 288733 h 3507773"/>
              <a:gd name="connsiteX93" fmla="*/ 1776782 w 3248517"/>
              <a:gd name="connsiteY93" fmla="*/ 138130 h 3507773"/>
              <a:gd name="connsiteX94" fmla="*/ 1812524 w 3248517"/>
              <a:gd name="connsiteY94" fmla="*/ 363351 h 3507773"/>
              <a:gd name="connsiteX95" fmla="*/ 2358415 w 3248517"/>
              <a:gd name="connsiteY95" fmla="*/ 907420 h 3507773"/>
              <a:gd name="connsiteX96" fmla="*/ 2235543 w 3248517"/>
              <a:gd name="connsiteY96" fmla="*/ 830779 h 3507773"/>
              <a:gd name="connsiteX97" fmla="*/ 2065635 w 3248517"/>
              <a:gd name="connsiteY97" fmla="*/ 746314 h 3507773"/>
              <a:gd name="connsiteX98" fmla="*/ 2108531 w 3248517"/>
              <a:gd name="connsiteY98" fmla="*/ 998194 h 3507773"/>
              <a:gd name="connsiteX99" fmla="*/ 2259254 w 3248517"/>
              <a:gd name="connsiteY99" fmla="*/ 1067227 h 3507773"/>
              <a:gd name="connsiteX100" fmla="*/ 2285163 w 3248517"/>
              <a:gd name="connsiteY100" fmla="*/ 1144483 h 3507773"/>
              <a:gd name="connsiteX101" fmla="*/ 2187208 w 3248517"/>
              <a:gd name="connsiteY101" fmla="*/ 1396872 h 3507773"/>
              <a:gd name="connsiteX102" fmla="*/ 1962055 w 3248517"/>
              <a:gd name="connsiteY102" fmla="*/ 1419847 h 3507773"/>
              <a:gd name="connsiteX103" fmla="*/ 1658786 w 3248517"/>
              <a:gd name="connsiteY103" fmla="*/ 1452012 h 3507773"/>
              <a:gd name="connsiteX104" fmla="*/ 514638 w 3248517"/>
              <a:gd name="connsiteY104" fmla="*/ 1433632 h 3507773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4638 w 3248517"/>
              <a:gd name="connsiteY104" fmla="*/ 1433632 h 3507439"/>
              <a:gd name="connsiteX0" fmla="*/ 511620 w 3248517"/>
              <a:gd name="connsiteY0" fmla="*/ 1445703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1620 w 3248517"/>
              <a:gd name="connsiteY104" fmla="*/ 1445703 h 3507439"/>
              <a:gd name="connsiteX0" fmla="*/ 511620 w 3248517"/>
              <a:gd name="connsiteY0" fmla="*/ 1445703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1620 w 3248517"/>
              <a:gd name="connsiteY104" fmla="*/ 1445703 h 3507439"/>
              <a:gd name="connsiteX0" fmla="*/ 511620 w 3248517"/>
              <a:gd name="connsiteY0" fmla="*/ 1445703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1620 w 3248517"/>
              <a:gd name="connsiteY104" fmla="*/ 1445703 h 3507439"/>
              <a:gd name="connsiteX0" fmla="*/ 436174 w 3248517"/>
              <a:gd name="connsiteY0" fmla="*/ 1463810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436174 w 3248517"/>
              <a:gd name="connsiteY104" fmla="*/ 1463810 h 3507439"/>
              <a:gd name="connsiteX0" fmla="*/ 1565233 w 3248517"/>
              <a:gd name="connsiteY0" fmla="*/ 1433906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18380 w 3248517"/>
              <a:gd name="connsiteY4" fmla="*/ 178744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18380 w 3248517"/>
              <a:gd name="connsiteY4" fmla="*/ 178744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18380 w 3248517"/>
              <a:gd name="connsiteY4" fmla="*/ 178744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53654 w 3248517"/>
              <a:gd name="connsiteY4" fmla="*/ 177116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46239 w 3229523"/>
              <a:gd name="connsiteY0" fmla="*/ 1433906 h 3507439"/>
              <a:gd name="connsiteX1" fmla="*/ 827604 w 3229523"/>
              <a:gd name="connsiteY1" fmla="*/ 1430614 h 3507439"/>
              <a:gd name="connsiteX2" fmla="*/ 507353 w 3229523"/>
              <a:gd name="connsiteY2" fmla="*/ 1443019 h 3507439"/>
              <a:gd name="connsiteX3" fmla="*/ 183185 w 3229523"/>
              <a:gd name="connsiteY3" fmla="*/ 1603646 h 3507439"/>
              <a:gd name="connsiteX4" fmla="*/ 34660 w 3229523"/>
              <a:gd name="connsiteY4" fmla="*/ 1771165 h 3507439"/>
              <a:gd name="connsiteX5" fmla="*/ 0 w 3229523"/>
              <a:gd name="connsiteY5" fmla="*/ 2063143 h 3507439"/>
              <a:gd name="connsiteX6" fmla="*/ 132641 w 3229523"/>
              <a:gd name="connsiteY6" fmla="*/ 1952864 h 3507439"/>
              <a:gd name="connsiteX7" fmla="*/ 169400 w 3229523"/>
              <a:gd name="connsiteY7" fmla="*/ 2003409 h 3507439"/>
              <a:gd name="connsiteX8" fmla="*/ 183185 w 3229523"/>
              <a:gd name="connsiteY8" fmla="*/ 1856369 h 3507439"/>
              <a:gd name="connsiteX9" fmla="*/ 261300 w 3229523"/>
              <a:gd name="connsiteY9" fmla="*/ 2269917 h 3507439"/>
              <a:gd name="connsiteX10" fmla="*/ 17766 w 3229523"/>
              <a:gd name="connsiteY10" fmla="*/ 2550211 h 3507439"/>
              <a:gd name="connsiteX11" fmla="*/ 26956 w 3229523"/>
              <a:gd name="connsiteY11" fmla="*/ 3363521 h 3507439"/>
              <a:gd name="connsiteX12" fmla="*/ 86691 w 3229523"/>
              <a:gd name="connsiteY12" fmla="*/ 3326761 h 3507439"/>
              <a:gd name="connsiteX13" fmla="*/ 114261 w 3229523"/>
              <a:gd name="connsiteY13" fmla="*/ 3469206 h 3507439"/>
              <a:gd name="connsiteX14" fmla="*/ 279680 w 3229523"/>
              <a:gd name="connsiteY14" fmla="*/ 3464611 h 3507439"/>
              <a:gd name="connsiteX15" fmla="*/ 334819 w 3229523"/>
              <a:gd name="connsiteY15" fmla="*/ 3427851 h 3507439"/>
              <a:gd name="connsiteX16" fmla="*/ 155615 w 3229523"/>
              <a:gd name="connsiteY16" fmla="*/ 3276217 h 3507439"/>
              <a:gd name="connsiteX17" fmla="*/ 151020 w 3229523"/>
              <a:gd name="connsiteY17" fmla="*/ 2720225 h 3507439"/>
              <a:gd name="connsiteX18" fmla="*/ 371579 w 3229523"/>
              <a:gd name="connsiteY18" fmla="*/ 2605350 h 3507439"/>
              <a:gd name="connsiteX19" fmla="*/ 279680 w 3229523"/>
              <a:gd name="connsiteY19" fmla="*/ 2734010 h 3507439"/>
              <a:gd name="connsiteX20" fmla="*/ 661063 w 3229523"/>
              <a:gd name="connsiteY20" fmla="*/ 3294597 h 3507439"/>
              <a:gd name="connsiteX21" fmla="*/ 702417 w 3229523"/>
              <a:gd name="connsiteY21" fmla="*/ 3262432 h 3507439"/>
              <a:gd name="connsiteX22" fmla="*/ 716202 w 3229523"/>
              <a:gd name="connsiteY22" fmla="*/ 3363521 h 3507439"/>
              <a:gd name="connsiteX23" fmla="*/ 909191 w 3229523"/>
              <a:gd name="connsiteY23" fmla="*/ 3363521 h 3507439"/>
              <a:gd name="connsiteX24" fmla="*/ 955141 w 3229523"/>
              <a:gd name="connsiteY24" fmla="*/ 3331356 h 3507439"/>
              <a:gd name="connsiteX25" fmla="*/ 739177 w 3229523"/>
              <a:gd name="connsiteY25" fmla="*/ 3193507 h 3507439"/>
              <a:gd name="connsiteX26" fmla="*/ 491049 w 3229523"/>
              <a:gd name="connsiteY26" fmla="*/ 2821314 h 3507439"/>
              <a:gd name="connsiteX27" fmla="*/ 500239 w 3229523"/>
              <a:gd name="connsiteY27" fmla="*/ 2738605 h 3507439"/>
              <a:gd name="connsiteX28" fmla="*/ 895406 w 3229523"/>
              <a:gd name="connsiteY28" fmla="*/ 2334247 h 3507439"/>
              <a:gd name="connsiteX29" fmla="*/ 1690337 w 3229523"/>
              <a:gd name="connsiteY29" fmla="*/ 2380197 h 3507439"/>
              <a:gd name="connsiteX30" fmla="*/ 1566273 w 3229523"/>
              <a:gd name="connsiteY30" fmla="*/ 3248647 h 3507439"/>
              <a:gd name="connsiteX31" fmla="*/ 1603032 w 3229523"/>
              <a:gd name="connsiteY31" fmla="*/ 3239457 h 3507439"/>
              <a:gd name="connsiteX32" fmla="*/ 1598438 w 3229523"/>
              <a:gd name="connsiteY32" fmla="*/ 3386496 h 3507439"/>
              <a:gd name="connsiteX33" fmla="*/ 1805211 w 3229523"/>
              <a:gd name="connsiteY33" fmla="*/ 3450826 h 3507439"/>
              <a:gd name="connsiteX34" fmla="*/ 1837376 w 3229523"/>
              <a:gd name="connsiteY34" fmla="*/ 3391091 h 3507439"/>
              <a:gd name="connsiteX35" fmla="*/ 1699527 w 3229523"/>
              <a:gd name="connsiteY35" fmla="*/ 3303786 h 3507439"/>
              <a:gd name="connsiteX36" fmla="*/ 1727097 w 3229523"/>
              <a:gd name="connsiteY36" fmla="*/ 2908619 h 3507439"/>
              <a:gd name="connsiteX37" fmla="*/ 1851161 w 3229523"/>
              <a:gd name="connsiteY37" fmla="*/ 2623730 h 3507439"/>
              <a:gd name="connsiteX38" fmla="*/ 1956846 w 3229523"/>
              <a:gd name="connsiteY38" fmla="*/ 2844289 h 3507439"/>
              <a:gd name="connsiteX39" fmla="*/ 2039555 w 3229523"/>
              <a:gd name="connsiteY39" fmla="*/ 3060253 h 3507439"/>
              <a:gd name="connsiteX40" fmla="*/ 2074841 w 3229523"/>
              <a:gd name="connsiteY40" fmla="*/ 3350929 h 3507439"/>
              <a:gd name="connsiteX41" fmla="*/ 2119599 w 3229523"/>
              <a:gd name="connsiteY41" fmla="*/ 3345423 h 3507439"/>
              <a:gd name="connsiteX42" fmla="*/ 2136505 w 3229523"/>
              <a:gd name="connsiteY42" fmla="*/ 3478113 h 3507439"/>
              <a:gd name="connsiteX43" fmla="*/ 2290068 w 3229523"/>
              <a:gd name="connsiteY43" fmla="*/ 3507439 h 3507439"/>
              <a:gd name="connsiteX44" fmla="*/ 2334545 w 3229523"/>
              <a:gd name="connsiteY44" fmla="*/ 3463419 h 3507439"/>
              <a:gd name="connsiteX45" fmla="*/ 2221706 w 3229523"/>
              <a:gd name="connsiteY45" fmla="*/ 3366924 h 3507439"/>
              <a:gd name="connsiteX46" fmla="*/ 2126860 w 3229523"/>
              <a:gd name="connsiteY46" fmla="*/ 3087823 h 3507439"/>
              <a:gd name="connsiteX47" fmla="*/ 2082666 w 3229523"/>
              <a:gd name="connsiteY47" fmla="*/ 2817884 h 3507439"/>
              <a:gd name="connsiteX48" fmla="*/ 2053340 w 3229523"/>
              <a:gd name="connsiteY48" fmla="*/ 2357222 h 3507439"/>
              <a:gd name="connsiteX49" fmla="*/ 2294382 w 3229523"/>
              <a:gd name="connsiteY49" fmla="*/ 2205413 h 3507439"/>
              <a:gd name="connsiteX50" fmla="*/ 2585621 w 3229523"/>
              <a:gd name="connsiteY50" fmla="*/ 1779447 h 3507439"/>
              <a:gd name="connsiteX51" fmla="*/ 2653634 w 3229523"/>
              <a:gd name="connsiteY51" fmla="*/ 1448891 h 3507439"/>
              <a:gd name="connsiteX52" fmla="*/ 2766016 w 3229523"/>
              <a:gd name="connsiteY52" fmla="*/ 1398346 h 3507439"/>
              <a:gd name="connsiteX53" fmla="*/ 2755634 w 3229523"/>
              <a:gd name="connsiteY53" fmla="*/ 1288521 h 3507439"/>
              <a:gd name="connsiteX54" fmla="*/ 2741112 w 3229523"/>
              <a:gd name="connsiteY54" fmla="*/ 1231453 h 3507439"/>
              <a:gd name="connsiteX55" fmla="*/ 2764368 w 3229523"/>
              <a:gd name="connsiteY55" fmla="*/ 1121454 h 3507439"/>
              <a:gd name="connsiteX56" fmla="*/ 2794498 w 3229523"/>
              <a:gd name="connsiteY56" fmla="*/ 1132185 h 3507439"/>
              <a:gd name="connsiteX57" fmla="*/ 2788536 w 3229523"/>
              <a:gd name="connsiteY57" fmla="*/ 1066034 h 3507439"/>
              <a:gd name="connsiteX58" fmla="*/ 2816106 w 3229523"/>
              <a:gd name="connsiteY58" fmla="*/ 1020084 h 3507439"/>
              <a:gd name="connsiteX59" fmla="*/ 2927312 w 3229523"/>
              <a:gd name="connsiteY59" fmla="*/ 872562 h 3507439"/>
              <a:gd name="connsiteX60" fmla="*/ 2967740 w 3229523"/>
              <a:gd name="connsiteY60" fmla="*/ 771955 h 3507439"/>
              <a:gd name="connsiteX61" fmla="*/ 2857998 w 3229523"/>
              <a:gd name="connsiteY61" fmla="*/ 819245 h 3507439"/>
              <a:gd name="connsiteX62" fmla="*/ 2723750 w 3229523"/>
              <a:gd name="connsiteY62" fmla="*/ 868450 h 3507439"/>
              <a:gd name="connsiteX63" fmla="*/ 3055045 w 3229523"/>
              <a:gd name="connsiteY63" fmla="*/ 501589 h 3507439"/>
              <a:gd name="connsiteX64" fmla="*/ 3200329 w 3229523"/>
              <a:gd name="connsiteY64" fmla="*/ 46231 h 3507439"/>
              <a:gd name="connsiteX65" fmla="*/ 3100994 w 3229523"/>
              <a:gd name="connsiteY65" fmla="*/ 328453 h 3507439"/>
              <a:gd name="connsiteX66" fmla="*/ 3060377 w 3229523"/>
              <a:gd name="connsiteY66" fmla="*/ 38232 h 3507439"/>
              <a:gd name="connsiteX67" fmla="*/ 3040804 w 3229523"/>
              <a:gd name="connsiteY67" fmla="*/ 388642 h 3507439"/>
              <a:gd name="connsiteX68" fmla="*/ 2944029 w 3229523"/>
              <a:gd name="connsiteY68" fmla="*/ 482754 h 3507439"/>
              <a:gd name="connsiteX69" fmla="*/ 2803969 w 3229523"/>
              <a:gd name="connsiteY69" fmla="*/ 60189 h 3507439"/>
              <a:gd name="connsiteX70" fmla="*/ 2868125 w 3229523"/>
              <a:gd name="connsiteY70" fmla="*/ 521161 h 3507439"/>
              <a:gd name="connsiteX71" fmla="*/ 2696636 w 3229523"/>
              <a:gd name="connsiteY71" fmla="*/ 730601 h 3507439"/>
              <a:gd name="connsiteX72" fmla="*/ 2630834 w 3229523"/>
              <a:gd name="connsiteY72" fmla="*/ 620884 h 3507439"/>
              <a:gd name="connsiteX73" fmla="*/ 2614838 w 3229523"/>
              <a:gd name="connsiteY73" fmla="*/ 446449 h 3507439"/>
              <a:gd name="connsiteX74" fmla="*/ 2567977 w 3229523"/>
              <a:gd name="connsiteY74" fmla="*/ 643296 h 3507439"/>
              <a:gd name="connsiteX75" fmla="*/ 2631852 w 3229523"/>
              <a:gd name="connsiteY75" fmla="*/ 771218 h 3507439"/>
              <a:gd name="connsiteX76" fmla="*/ 2613928 w 3229523"/>
              <a:gd name="connsiteY76" fmla="*/ 854946 h 3507439"/>
              <a:gd name="connsiteX77" fmla="*/ 2462293 w 3229523"/>
              <a:gd name="connsiteY77" fmla="*/ 854665 h 3507439"/>
              <a:gd name="connsiteX78" fmla="*/ 2374988 w 3229523"/>
              <a:gd name="connsiteY78" fmla="*/ 753575 h 3507439"/>
              <a:gd name="connsiteX79" fmla="*/ 2428935 w 3229523"/>
              <a:gd name="connsiteY79" fmla="*/ 605344 h 3507439"/>
              <a:gd name="connsiteX80" fmla="*/ 2401085 w 3229523"/>
              <a:gd name="connsiteY80" fmla="*/ 458586 h 3507439"/>
              <a:gd name="connsiteX81" fmla="*/ 2311395 w 3229523"/>
              <a:gd name="connsiteY81" fmla="*/ 702575 h 3507439"/>
              <a:gd name="connsiteX82" fmla="*/ 2026507 w 3229523"/>
              <a:gd name="connsiteY82" fmla="*/ 470160 h 3507439"/>
              <a:gd name="connsiteX83" fmla="*/ 2060145 w 3229523"/>
              <a:gd name="connsiteY83" fmla="*/ 379171 h 3507439"/>
              <a:gd name="connsiteX84" fmla="*/ 2286385 w 3229523"/>
              <a:gd name="connsiteY84" fmla="*/ 238764 h 3507439"/>
              <a:gd name="connsiteX85" fmla="*/ 2148869 w 3229523"/>
              <a:gd name="connsiteY85" fmla="*/ 296731 h 3507439"/>
              <a:gd name="connsiteX86" fmla="*/ 2016580 w 3229523"/>
              <a:gd name="connsiteY86" fmla="*/ 307863 h 3507439"/>
              <a:gd name="connsiteX87" fmla="*/ 2028905 w 3229523"/>
              <a:gd name="connsiteY87" fmla="*/ 174099 h 3507439"/>
              <a:gd name="connsiteX88" fmla="*/ 2107462 w 3229523"/>
              <a:gd name="connsiteY88" fmla="*/ 0 h 3507439"/>
              <a:gd name="connsiteX89" fmla="*/ 1947656 w 3229523"/>
              <a:gd name="connsiteY89" fmla="*/ 257318 h 3507439"/>
              <a:gd name="connsiteX90" fmla="*/ 1917876 w 3229523"/>
              <a:gd name="connsiteY90" fmla="*/ 32164 h 3507439"/>
              <a:gd name="connsiteX91" fmla="*/ 1882281 w 3229523"/>
              <a:gd name="connsiteY91" fmla="*/ 208756 h 3507439"/>
              <a:gd name="connsiteX92" fmla="*/ 1912369 w 3229523"/>
              <a:gd name="connsiteY92" fmla="*/ 367315 h 3507439"/>
              <a:gd name="connsiteX93" fmla="*/ 1818300 w 3229523"/>
              <a:gd name="connsiteY93" fmla="*/ 288733 h 3507439"/>
              <a:gd name="connsiteX94" fmla="*/ 1757788 w 3229523"/>
              <a:gd name="connsiteY94" fmla="*/ 138130 h 3507439"/>
              <a:gd name="connsiteX95" fmla="*/ 1793530 w 3229523"/>
              <a:gd name="connsiteY95" fmla="*/ 363351 h 3507439"/>
              <a:gd name="connsiteX96" fmla="*/ 2339421 w 3229523"/>
              <a:gd name="connsiteY96" fmla="*/ 907420 h 3507439"/>
              <a:gd name="connsiteX97" fmla="*/ 2216549 w 3229523"/>
              <a:gd name="connsiteY97" fmla="*/ 830779 h 3507439"/>
              <a:gd name="connsiteX98" fmla="*/ 2046641 w 3229523"/>
              <a:gd name="connsiteY98" fmla="*/ 746314 h 3507439"/>
              <a:gd name="connsiteX99" fmla="*/ 2089537 w 3229523"/>
              <a:gd name="connsiteY99" fmla="*/ 998194 h 3507439"/>
              <a:gd name="connsiteX100" fmla="*/ 2240260 w 3229523"/>
              <a:gd name="connsiteY100" fmla="*/ 1067227 h 3507439"/>
              <a:gd name="connsiteX101" fmla="*/ 2266169 w 3229523"/>
              <a:gd name="connsiteY101" fmla="*/ 1144483 h 3507439"/>
              <a:gd name="connsiteX102" fmla="*/ 2168214 w 3229523"/>
              <a:gd name="connsiteY102" fmla="*/ 1396872 h 3507439"/>
              <a:gd name="connsiteX103" fmla="*/ 1825366 w 3229523"/>
              <a:gd name="connsiteY103" fmla="*/ 1398722 h 3507439"/>
              <a:gd name="connsiteX104" fmla="*/ 1546239 w 3229523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2755 w 3229637"/>
              <a:gd name="connsiteY6" fmla="*/ 195286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2755 w 3229637"/>
              <a:gd name="connsiteY6" fmla="*/ 195286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05621 w 3229637"/>
              <a:gd name="connsiteY6" fmla="*/ 192030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2755 w 3229637"/>
              <a:gd name="connsiteY6" fmla="*/ 1917591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202292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34161 w 3229637"/>
              <a:gd name="connsiteY10" fmla="*/ 253935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69204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27070 w 3229637"/>
              <a:gd name="connsiteY12" fmla="*/ 3363521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27070 w 3229637"/>
              <a:gd name="connsiteY12" fmla="*/ 3363521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27070 w 3229637"/>
              <a:gd name="connsiteY12" fmla="*/ 3363521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10513 w 3229637"/>
              <a:gd name="connsiteY16" fmla="*/ 343056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10513 w 3229637"/>
              <a:gd name="connsiteY16" fmla="*/ 343056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05086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05086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9641 w 3229637"/>
              <a:gd name="connsiteY20" fmla="*/ 273943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9641 w 3229637"/>
              <a:gd name="connsiteY20" fmla="*/ 273943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9318 w 3229637"/>
              <a:gd name="connsiteY21" fmla="*/ 330273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9318 w 3229637"/>
              <a:gd name="connsiteY21" fmla="*/ 330273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7445 w 3229637"/>
              <a:gd name="connsiteY25" fmla="*/ 3374374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7445 w 3229637"/>
              <a:gd name="connsiteY25" fmla="*/ 3374374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7445 w 3229637"/>
              <a:gd name="connsiteY25" fmla="*/ 3374374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6526 w 3229637"/>
              <a:gd name="connsiteY30" fmla="*/ 2339674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6526 w 3229637"/>
              <a:gd name="connsiteY30" fmla="*/ 2339674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587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587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66387 w 3229637"/>
              <a:gd name="connsiteY33" fmla="*/ 3248647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66387 w 3229637"/>
              <a:gd name="connsiteY33" fmla="*/ 3248647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66387 w 3229637"/>
              <a:gd name="connsiteY33" fmla="*/ 3248647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72765 w 3229637"/>
              <a:gd name="connsiteY36" fmla="*/ 3445399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150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150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150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</a:cxnLst>
            <a:rect l="l" t="t" r="r" b="b"/>
            <a:pathLst>
              <a:path w="3229637" h="3507439">
                <a:moveTo>
                  <a:pt x="1546353" y="1433906"/>
                </a:moveTo>
                <a:cubicBezTo>
                  <a:pt x="1264376" y="1403510"/>
                  <a:pt x="925128" y="1423449"/>
                  <a:pt x="827718" y="1430614"/>
                </a:cubicBezTo>
                <a:cubicBezTo>
                  <a:pt x="652559" y="1443198"/>
                  <a:pt x="599781" y="1417197"/>
                  <a:pt x="507467" y="1443019"/>
                </a:cubicBezTo>
                <a:cubicBezTo>
                  <a:pt x="400064" y="1480911"/>
                  <a:pt x="265948" y="1557307"/>
                  <a:pt x="183299" y="1603646"/>
                </a:cubicBezTo>
                <a:lnTo>
                  <a:pt x="34774" y="1771165"/>
                </a:lnTo>
                <a:cubicBezTo>
                  <a:pt x="23221" y="1868491"/>
                  <a:pt x="-1899" y="1976670"/>
                  <a:pt x="114" y="2063143"/>
                </a:cubicBezTo>
                <a:cubicBezTo>
                  <a:pt x="52468" y="2034523"/>
                  <a:pt x="112961" y="1995052"/>
                  <a:pt x="130041" y="1914878"/>
                </a:cubicBezTo>
                <a:lnTo>
                  <a:pt x="134241" y="1957282"/>
                </a:lnTo>
                <a:cubicBezTo>
                  <a:pt x="166875" y="1937211"/>
                  <a:pt x="175086" y="1876440"/>
                  <a:pt x="191439" y="1842802"/>
                </a:cubicBezTo>
                <a:cubicBezTo>
                  <a:pt x="195770" y="1982461"/>
                  <a:pt x="243514" y="2113978"/>
                  <a:pt x="283120" y="2256350"/>
                </a:cubicBezTo>
                <a:cubicBezTo>
                  <a:pt x="259827" y="2484546"/>
                  <a:pt x="92727" y="2476676"/>
                  <a:pt x="20594" y="2555637"/>
                </a:cubicBezTo>
                <a:cubicBezTo>
                  <a:pt x="26324" y="2711887"/>
                  <a:pt x="58648" y="3002221"/>
                  <a:pt x="48874" y="3136868"/>
                </a:cubicBezTo>
                <a:cubicBezTo>
                  <a:pt x="44526" y="3203682"/>
                  <a:pt x="398" y="3311521"/>
                  <a:pt x="43351" y="3349954"/>
                </a:cubicBezTo>
                <a:lnTo>
                  <a:pt x="86805" y="3307767"/>
                </a:lnTo>
                <a:cubicBezTo>
                  <a:pt x="79715" y="3372434"/>
                  <a:pt x="94332" y="3390973"/>
                  <a:pt x="103522" y="3444786"/>
                </a:cubicBezTo>
                <a:cubicBezTo>
                  <a:pt x="108011" y="3470388"/>
                  <a:pt x="234603" y="3474284"/>
                  <a:pt x="266227" y="3470038"/>
                </a:cubicBezTo>
                <a:lnTo>
                  <a:pt x="291519" y="3414284"/>
                </a:lnTo>
                <a:cubicBezTo>
                  <a:pt x="298714" y="3384542"/>
                  <a:pt x="162101" y="3330379"/>
                  <a:pt x="155729" y="3276217"/>
                </a:cubicBezTo>
                <a:cubicBezTo>
                  <a:pt x="135204" y="3093600"/>
                  <a:pt x="133673" y="2780742"/>
                  <a:pt x="148421" y="2703945"/>
                </a:cubicBezTo>
                <a:cubicBezTo>
                  <a:pt x="211992" y="2659323"/>
                  <a:pt x="297269" y="2633693"/>
                  <a:pt x="379833" y="2591783"/>
                </a:cubicBezTo>
                <a:cubicBezTo>
                  <a:pt x="345582" y="2657281"/>
                  <a:pt x="300479" y="2720065"/>
                  <a:pt x="306928" y="2747577"/>
                </a:cubicBezTo>
                <a:cubicBezTo>
                  <a:pt x="359398" y="2841590"/>
                  <a:pt x="536574" y="3017207"/>
                  <a:pt x="588832" y="3126014"/>
                </a:cubicBezTo>
                <a:cubicBezTo>
                  <a:pt x="649230" y="3218541"/>
                  <a:pt x="646298" y="3284975"/>
                  <a:pt x="669318" y="3302737"/>
                </a:cubicBezTo>
                <a:lnTo>
                  <a:pt x="702531" y="3262432"/>
                </a:lnTo>
                <a:cubicBezTo>
                  <a:pt x="707126" y="3323263"/>
                  <a:pt x="744281" y="3389519"/>
                  <a:pt x="811283" y="3396081"/>
                </a:cubicBezTo>
                <a:cubicBezTo>
                  <a:pt x="852097" y="3401508"/>
                  <a:pt x="879345" y="3396081"/>
                  <a:pt x="912019" y="3377088"/>
                </a:cubicBezTo>
                <a:cubicBezTo>
                  <a:pt x="909247" y="3350086"/>
                  <a:pt x="911901" y="3336651"/>
                  <a:pt x="930835" y="3317789"/>
                </a:cubicBezTo>
                <a:cubicBezTo>
                  <a:pt x="866083" y="3279979"/>
                  <a:pt x="823037" y="3261164"/>
                  <a:pt x="771852" y="3228780"/>
                </a:cubicBezTo>
                <a:cubicBezTo>
                  <a:pt x="746123" y="3128232"/>
                  <a:pt x="554879" y="2957137"/>
                  <a:pt x="480310" y="2810461"/>
                </a:cubicBezTo>
                <a:cubicBezTo>
                  <a:pt x="492418" y="2764802"/>
                  <a:pt x="493672" y="2762557"/>
                  <a:pt x="500353" y="2738605"/>
                </a:cubicBezTo>
                <a:cubicBezTo>
                  <a:pt x="653782" y="2620099"/>
                  <a:pt x="834344" y="2509733"/>
                  <a:pt x="879239" y="2336960"/>
                </a:cubicBezTo>
                <a:cubicBezTo>
                  <a:pt x="1133363" y="2424633"/>
                  <a:pt x="1425474" y="2392920"/>
                  <a:pt x="1704018" y="2366631"/>
                </a:cubicBezTo>
                <a:cubicBezTo>
                  <a:pt x="1655617" y="2542458"/>
                  <a:pt x="1631990" y="2873190"/>
                  <a:pt x="1609052" y="3020193"/>
                </a:cubicBezTo>
                <a:cubicBezTo>
                  <a:pt x="1596967" y="3140062"/>
                  <a:pt x="1543857" y="3227931"/>
                  <a:pt x="1571814" y="3267640"/>
                </a:cubicBezTo>
                <a:lnTo>
                  <a:pt x="1597719" y="3234030"/>
                </a:lnTo>
                <a:cubicBezTo>
                  <a:pt x="1606136" y="3322839"/>
                  <a:pt x="1565714" y="3376374"/>
                  <a:pt x="1590412" y="3394636"/>
                </a:cubicBezTo>
                <a:cubicBezTo>
                  <a:pt x="1632203" y="3445926"/>
                  <a:pt x="1673994" y="3426669"/>
                  <a:pt x="1745632" y="3445399"/>
                </a:cubicBezTo>
                <a:cubicBezTo>
                  <a:pt x="1797054" y="3430009"/>
                  <a:pt x="1769789" y="3409194"/>
                  <a:pt x="1802217" y="3382951"/>
                </a:cubicBezTo>
                <a:cubicBezTo>
                  <a:pt x="1765312" y="3348423"/>
                  <a:pt x="1755539" y="3316607"/>
                  <a:pt x="1699641" y="3279366"/>
                </a:cubicBezTo>
                <a:cubicBezTo>
                  <a:pt x="1684411" y="3109658"/>
                  <a:pt x="1709882" y="3010495"/>
                  <a:pt x="1729925" y="2911333"/>
                </a:cubicBezTo>
                <a:cubicBezTo>
                  <a:pt x="1754095" y="2826318"/>
                  <a:pt x="1810825" y="2719598"/>
                  <a:pt x="1851275" y="2623730"/>
                </a:cubicBezTo>
                <a:cubicBezTo>
                  <a:pt x="1932630" y="2705389"/>
                  <a:pt x="1932586" y="2773483"/>
                  <a:pt x="1970527" y="2855143"/>
                </a:cubicBezTo>
                <a:cubicBezTo>
                  <a:pt x="1974581" y="2904519"/>
                  <a:pt x="2016622" y="2991883"/>
                  <a:pt x="2039669" y="3060253"/>
                </a:cubicBezTo>
                <a:cubicBezTo>
                  <a:pt x="2064998" y="3195132"/>
                  <a:pt x="2052530" y="3339346"/>
                  <a:pt x="2074955" y="3350929"/>
                </a:cubicBezTo>
                <a:lnTo>
                  <a:pt x="2119713" y="3345423"/>
                </a:lnTo>
                <a:cubicBezTo>
                  <a:pt x="2153785" y="3398539"/>
                  <a:pt x="2115877" y="3430328"/>
                  <a:pt x="2136619" y="3478113"/>
                </a:cubicBezTo>
                <a:cubicBezTo>
                  <a:pt x="2201137" y="3506549"/>
                  <a:pt x="2238994" y="3497664"/>
                  <a:pt x="2290182" y="3507439"/>
                </a:cubicBezTo>
                <a:cubicBezTo>
                  <a:pt x="2312116" y="3489211"/>
                  <a:pt x="2307393" y="3476315"/>
                  <a:pt x="2334659" y="3463419"/>
                </a:cubicBezTo>
                <a:cubicBezTo>
                  <a:pt x="2334369" y="3441918"/>
                  <a:pt x="2259433" y="3399089"/>
                  <a:pt x="2221820" y="3366924"/>
                </a:cubicBezTo>
                <a:cubicBezTo>
                  <a:pt x="2197314" y="3276556"/>
                  <a:pt x="2183470" y="3215514"/>
                  <a:pt x="2126974" y="3087823"/>
                </a:cubicBezTo>
                <a:cubicBezTo>
                  <a:pt x="2106911" y="3008507"/>
                  <a:pt x="2094845" y="2931857"/>
                  <a:pt x="2082780" y="2817884"/>
                </a:cubicBezTo>
                <a:cubicBezTo>
                  <a:pt x="2066784" y="2709650"/>
                  <a:pt x="2021463" y="2449460"/>
                  <a:pt x="2053454" y="2357222"/>
                </a:cubicBezTo>
                <a:cubicBezTo>
                  <a:pt x="2125803" y="2341275"/>
                  <a:pt x="2259469" y="2266680"/>
                  <a:pt x="2294496" y="2205413"/>
                </a:cubicBezTo>
                <a:cubicBezTo>
                  <a:pt x="2375580" y="2071422"/>
                  <a:pt x="2509982" y="1916105"/>
                  <a:pt x="2585735" y="1779447"/>
                </a:cubicBezTo>
                <a:cubicBezTo>
                  <a:pt x="2622624" y="1738575"/>
                  <a:pt x="2646183" y="1543081"/>
                  <a:pt x="2653748" y="1448891"/>
                </a:cubicBezTo>
                <a:cubicBezTo>
                  <a:pt x="2698318" y="1435597"/>
                  <a:pt x="2716228" y="1438299"/>
                  <a:pt x="2766130" y="1398346"/>
                </a:cubicBezTo>
                <a:lnTo>
                  <a:pt x="2755748" y="1288521"/>
                </a:lnTo>
                <a:cubicBezTo>
                  <a:pt x="2749130" y="1268610"/>
                  <a:pt x="2731849" y="1264694"/>
                  <a:pt x="2741226" y="1231453"/>
                </a:cubicBezTo>
                <a:lnTo>
                  <a:pt x="2764482" y="1121454"/>
                </a:lnTo>
                <a:lnTo>
                  <a:pt x="2794612" y="1132185"/>
                </a:lnTo>
                <a:cubicBezTo>
                  <a:pt x="2792625" y="1110135"/>
                  <a:pt x="2779974" y="1085418"/>
                  <a:pt x="2788650" y="1066034"/>
                </a:cubicBezTo>
                <a:cubicBezTo>
                  <a:pt x="2797840" y="1050717"/>
                  <a:pt x="2778270" y="1031680"/>
                  <a:pt x="2816220" y="1020084"/>
                </a:cubicBezTo>
                <a:cubicBezTo>
                  <a:pt x="2860676" y="1006500"/>
                  <a:pt x="2907486" y="969900"/>
                  <a:pt x="2927426" y="872562"/>
                </a:cubicBezTo>
                <a:cubicBezTo>
                  <a:pt x="2928705" y="852534"/>
                  <a:pt x="2989181" y="799948"/>
                  <a:pt x="2967854" y="771955"/>
                </a:cubicBezTo>
                <a:cubicBezTo>
                  <a:pt x="2949066" y="764252"/>
                  <a:pt x="2898777" y="792499"/>
                  <a:pt x="2858112" y="819245"/>
                </a:cubicBezTo>
                <a:cubicBezTo>
                  <a:pt x="2790789" y="832661"/>
                  <a:pt x="2777221" y="853857"/>
                  <a:pt x="2723864" y="868450"/>
                </a:cubicBezTo>
                <a:cubicBezTo>
                  <a:pt x="2756096" y="736388"/>
                  <a:pt x="2916290" y="604326"/>
                  <a:pt x="3055159" y="501589"/>
                </a:cubicBezTo>
                <a:cubicBezTo>
                  <a:pt x="3225330" y="382681"/>
                  <a:pt x="3264871" y="66500"/>
                  <a:pt x="3200443" y="46231"/>
                </a:cubicBezTo>
                <a:cubicBezTo>
                  <a:pt x="3146892" y="34559"/>
                  <a:pt x="3175986" y="321464"/>
                  <a:pt x="3101108" y="328453"/>
                </a:cubicBezTo>
                <a:cubicBezTo>
                  <a:pt x="3044914" y="303691"/>
                  <a:pt x="3095357" y="62994"/>
                  <a:pt x="3060491" y="38232"/>
                </a:cubicBezTo>
                <a:cubicBezTo>
                  <a:pt x="3008647" y="12855"/>
                  <a:pt x="3015451" y="270061"/>
                  <a:pt x="3040918" y="388642"/>
                </a:cubicBezTo>
                <a:cubicBezTo>
                  <a:pt x="3013103" y="420901"/>
                  <a:pt x="3001283" y="426502"/>
                  <a:pt x="2944143" y="482754"/>
                </a:cubicBezTo>
                <a:cubicBezTo>
                  <a:pt x="2930335" y="342788"/>
                  <a:pt x="2844550" y="29538"/>
                  <a:pt x="2804083" y="60189"/>
                </a:cubicBezTo>
                <a:cubicBezTo>
                  <a:pt x="2785480" y="78774"/>
                  <a:pt x="2900171" y="473252"/>
                  <a:pt x="2868239" y="521161"/>
                </a:cubicBezTo>
                <a:cubicBezTo>
                  <a:pt x="2806634" y="587420"/>
                  <a:pt x="2737028" y="706996"/>
                  <a:pt x="2696750" y="730601"/>
                </a:cubicBezTo>
                <a:cubicBezTo>
                  <a:pt x="2664152" y="742015"/>
                  <a:pt x="2652882" y="657456"/>
                  <a:pt x="2630948" y="620884"/>
                </a:cubicBezTo>
                <a:cubicBezTo>
                  <a:pt x="2603401" y="545856"/>
                  <a:pt x="2669158" y="465494"/>
                  <a:pt x="2614952" y="446449"/>
                </a:cubicBezTo>
                <a:cubicBezTo>
                  <a:pt x="2571784" y="441863"/>
                  <a:pt x="2544612" y="602562"/>
                  <a:pt x="2568091" y="643296"/>
                </a:cubicBezTo>
                <a:lnTo>
                  <a:pt x="2631966" y="771218"/>
                </a:lnTo>
                <a:cubicBezTo>
                  <a:pt x="2646430" y="800016"/>
                  <a:pt x="2639566" y="831480"/>
                  <a:pt x="2614042" y="854946"/>
                </a:cubicBezTo>
                <a:cubicBezTo>
                  <a:pt x="2566163" y="869071"/>
                  <a:pt x="2520950" y="869866"/>
                  <a:pt x="2462407" y="854665"/>
                </a:cubicBezTo>
                <a:cubicBezTo>
                  <a:pt x="2425307" y="842295"/>
                  <a:pt x="2382876" y="805934"/>
                  <a:pt x="2375102" y="753575"/>
                </a:cubicBezTo>
                <a:cubicBezTo>
                  <a:pt x="2369090" y="704165"/>
                  <a:pt x="2424397" y="646757"/>
                  <a:pt x="2429049" y="605344"/>
                </a:cubicBezTo>
                <a:cubicBezTo>
                  <a:pt x="2427763" y="535098"/>
                  <a:pt x="2434475" y="451520"/>
                  <a:pt x="2401199" y="458586"/>
                </a:cubicBezTo>
                <a:cubicBezTo>
                  <a:pt x="2365082" y="452830"/>
                  <a:pt x="2424936" y="548378"/>
                  <a:pt x="2311509" y="702575"/>
                </a:cubicBezTo>
                <a:cubicBezTo>
                  <a:pt x="2220989" y="632212"/>
                  <a:pt x="2071821" y="553853"/>
                  <a:pt x="2026621" y="470160"/>
                </a:cubicBezTo>
                <a:cubicBezTo>
                  <a:pt x="1999623" y="443385"/>
                  <a:pt x="2025942" y="381953"/>
                  <a:pt x="2060259" y="379171"/>
                </a:cubicBezTo>
                <a:cubicBezTo>
                  <a:pt x="2204986" y="353695"/>
                  <a:pt x="2304392" y="256241"/>
                  <a:pt x="2286499" y="238764"/>
                </a:cubicBezTo>
                <a:cubicBezTo>
                  <a:pt x="2243525" y="181926"/>
                  <a:pt x="2207280" y="277218"/>
                  <a:pt x="2148983" y="296731"/>
                </a:cubicBezTo>
                <a:cubicBezTo>
                  <a:pt x="2104016" y="308247"/>
                  <a:pt x="2032245" y="325191"/>
                  <a:pt x="2016694" y="307863"/>
                </a:cubicBezTo>
                <a:cubicBezTo>
                  <a:pt x="1994664" y="296198"/>
                  <a:pt x="2013872" y="225410"/>
                  <a:pt x="2029019" y="174099"/>
                </a:cubicBezTo>
                <a:cubicBezTo>
                  <a:pt x="2044166" y="122789"/>
                  <a:pt x="2157107" y="19899"/>
                  <a:pt x="2107576" y="0"/>
                </a:cubicBezTo>
                <a:cubicBezTo>
                  <a:pt x="1955669" y="37787"/>
                  <a:pt x="1963716" y="256853"/>
                  <a:pt x="1947770" y="257318"/>
                </a:cubicBezTo>
                <a:cubicBezTo>
                  <a:pt x="1916516" y="251580"/>
                  <a:pt x="1941247" y="43233"/>
                  <a:pt x="1917990" y="32164"/>
                </a:cubicBezTo>
                <a:cubicBezTo>
                  <a:pt x="1888433" y="26736"/>
                  <a:pt x="1880202" y="152898"/>
                  <a:pt x="1882395" y="208756"/>
                </a:cubicBezTo>
                <a:cubicBezTo>
                  <a:pt x="1881922" y="261948"/>
                  <a:pt x="1928478" y="361984"/>
                  <a:pt x="1912483" y="367315"/>
                </a:cubicBezTo>
                <a:cubicBezTo>
                  <a:pt x="1891889" y="385195"/>
                  <a:pt x="1844622" y="326931"/>
                  <a:pt x="1818414" y="288733"/>
                </a:cubicBezTo>
                <a:cubicBezTo>
                  <a:pt x="1792206" y="250536"/>
                  <a:pt x="1795354" y="143466"/>
                  <a:pt x="1757902" y="138130"/>
                </a:cubicBezTo>
                <a:cubicBezTo>
                  <a:pt x="1723607" y="136782"/>
                  <a:pt x="1755960" y="314047"/>
                  <a:pt x="1793644" y="363351"/>
                </a:cubicBezTo>
                <a:cubicBezTo>
                  <a:pt x="1916958" y="503831"/>
                  <a:pt x="2378839" y="844252"/>
                  <a:pt x="2339535" y="907420"/>
                </a:cubicBezTo>
                <a:cubicBezTo>
                  <a:pt x="2313684" y="938745"/>
                  <a:pt x="2261175" y="855437"/>
                  <a:pt x="2216663" y="830779"/>
                </a:cubicBezTo>
                <a:cubicBezTo>
                  <a:pt x="2186686" y="803512"/>
                  <a:pt x="2074067" y="768249"/>
                  <a:pt x="2046755" y="746314"/>
                </a:cubicBezTo>
                <a:cubicBezTo>
                  <a:pt x="1985520" y="708531"/>
                  <a:pt x="2046916" y="937338"/>
                  <a:pt x="2089651" y="998194"/>
                </a:cubicBezTo>
                <a:cubicBezTo>
                  <a:pt x="2167440" y="1068302"/>
                  <a:pt x="2174507" y="1061100"/>
                  <a:pt x="2240374" y="1067227"/>
                </a:cubicBezTo>
                <a:cubicBezTo>
                  <a:pt x="2274256" y="1056064"/>
                  <a:pt x="2290732" y="1098873"/>
                  <a:pt x="2266283" y="1144483"/>
                </a:cubicBezTo>
                <a:cubicBezTo>
                  <a:pt x="2239168" y="1208754"/>
                  <a:pt x="2222179" y="1354533"/>
                  <a:pt x="2168328" y="1396872"/>
                </a:cubicBezTo>
                <a:cubicBezTo>
                  <a:pt x="2090259" y="1443762"/>
                  <a:pt x="1921655" y="1400117"/>
                  <a:pt x="1825480" y="1398722"/>
                </a:cubicBezTo>
                <a:cubicBezTo>
                  <a:pt x="1742496" y="1401396"/>
                  <a:pt x="1638389" y="1449339"/>
                  <a:pt x="1546353" y="143390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6" name="그룹 5">
            <a:extLst>
              <a:ext uri="{FF2B5EF4-FFF2-40B4-BE49-F238E27FC236}">
                <a16:creationId xmlns="" xmlns:a16="http://schemas.microsoft.com/office/drawing/2014/main" id="{564F5799-2198-4B78-9059-B58F95A36496}"/>
              </a:ext>
            </a:extLst>
          </p:cNvPr>
          <p:cNvGrpSpPr/>
          <p:nvPr/>
        </p:nvGrpSpPr>
        <p:grpSpPr>
          <a:xfrm>
            <a:off x="8587058" y="3233110"/>
            <a:ext cx="3161431" cy="3425636"/>
            <a:chOff x="4045348" y="1677723"/>
            <a:chExt cx="4251823" cy="4607154"/>
          </a:xfrm>
        </p:grpSpPr>
        <p:sp>
          <p:nvSpPr>
            <p:cNvPr id="7" name="Text Placeholder 22">
              <a:extLst>
                <a:ext uri="{FF2B5EF4-FFF2-40B4-BE49-F238E27FC236}">
                  <a16:creationId xmlns="" xmlns:a16="http://schemas.microsoft.com/office/drawing/2014/main" id="{D909C6B4-33BD-460A-A53F-55712526926D}"/>
                </a:ext>
              </a:extLst>
            </p:cNvPr>
            <p:cNvSpPr txBox="1">
              <a:spLocks/>
            </p:cNvSpPr>
            <p:nvPr/>
          </p:nvSpPr>
          <p:spPr>
            <a:xfrm>
              <a:off x="6781397" y="3712391"/>
              <a:ext cx="374730" cy="485535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altLang="ko-KR" sz="2800" b="1" dirty="0">
                  <a:solidFill>
                    <a:schemeClr val="bg1"/>
                  </a:solidFill>
                  <a:cs typeface="Arial" pitchFamily="34" charset="0"/>
                </a:rPr>
                <a:t>B</a:t>
              </a:r>
            </a:p>
          </p:txBody>
        </p:sp>
        <p:sp>
          <p:nvSpPr>
            <p:cNvPr id="8" name="Text Placeholder 22">
              <a:extLst>
                <a:ext uri="{FF2B5EF4-FFF2-40B4-BE49-F238E27FC236}">
                  <a16:creationId xmlns="" xmlns:a16="http://schemas.microsoft.com/office/drawing/2014/main" id="{7FD67DA0-85A0-42DF-B607-6DF541665BFA}"/>
                </a:ext>
              </a:extLst>
            </p:cNvPr>
            <p:cNvSpPr txBox="1">
              <a:spLocks/>
            </p:cNvSpPr>
            <p:nvPr/>
          </p:nvSpPr>
          <p:spPr>
            <a:xfrm>
              <a:off x="5966677" y="4197926"/>
              <a:ext cx="374730" cy="485535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altLang="ko-KR" sz="2800" b="1" dirty="0">
                  <a:solidFill>
                    <a:schemeClr val="bg1"/>
                  </a:solidFill>
                  <a:cs typeface="Arial" pitchFamily="34" charset="0"/>
                </a:rPr>
                <a:t>C</a:t>
              </a:r>
            </a:p>
          </p:txBody>
        </p:sp>
        <p:sp>
          <p:nvSpPr>
            <p:cNvPr id="9" name="Text Placeholder 22">
              <a:extLst>
                <a:ext uri="{FF2B5EF4-FFF2-40B4-BE49-F238E27FC236}">
                  <a16:creationId xmlns="" xmlns:a16="http://schemas.microsoft.com/office/drawing/2014/main" id="{37F62AF6-0DD8-4651-8EE3-1BB3AB811CF7}"/>
                </a:ext>
              </a:extLst>
            </p:cNvPr>
            <p:cNvSpPr txBox="1">
              <a:spLocks/>
            </p:cNvSpPr>
            <p:nvPr/>
          </p:nvSpPr>
          <p:spPr>
            <a:xfrm>
              <a:off x="5103056" y="3762495"/>
              <a:ext cx="374730" cy="485535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altLang="ko-KR" sz="2800" b="1" dirty="0">
                  <a:solidFill>
                    <a:schemeClr val="bg1"/>
                  </a:solidFill>
                  <a:cs typeface="Arial" pitchFamily="34" charset="0"/>
                </a:rPr>
                <a:t>D</a:t>
              </a:r>
            </a:p>
          </p:txBody>
        </p:sp>
        <p:sp>
          <p:nvSpPr>
            <p:cNvPr id="10" name="Text Placeholder 22">
              <a:extLst>
                <a:ext uri="{FF2B5EF4-FFF2-40B4-BE49-F238E27FC236}">
                  <a16:creationId xmlns="" xmlns:a16="http://schemas.microsoft.com/office/drawing/2014/main" id="{3D8D7A89-482A-4A50-B433-CF624EF6E20B}"/>
                </a:ext>
              </a:extLst>
            </p:cNvPr>
            <p:cNvSpPr txBox="1">
              <a:spLocks/>
            </p:cNvSpPr>
            <p:nvPr/>
          </p:nvSpPr>
          <p:spPr>
            <a:xfrm>
              <a:off x="4466387" y="4403646"/>
              <a:ext cx="374730" cy="485535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altLang="ko-KR" sz="2800" b="1" dirty="0">
                  <a:solidFill>
                    <a:schemeClr val="bg1"/>
                  </a:solidFill>
                  <a:cs typeface="Arial" pitchFamily="34" charset="0"/>
                </a:rPr>
                <a:t>E</a:t>
              </a:r>
            </a:p>
          </p:txBody>
        </p:sp>
        <p:sp>
          <p:nvSpPr>
            <p:cNvPr id="11" name="Text Placeholder 22">
              <a:extLst>
                <a:ext uri="{FF2B5EF4-FFF2-40B4-BE49-F238E27FC236}">
                  <a16:creationId xmlns="" xmlns:a16="http://schemas.microsoft.com/office/drawing/2014/main" id="{EA27384F-FE9D-4B33-B166-5E00BC723021}"/>
                </a:ext>
              </a:extLst>
            </p:cNvPr>
            <p:cNvSpPr txBox="1">
              <a:spLocks/>
            </p:cNvSpPr>
            <p:nvPr/>
          </p:nvSpPr>
          <p:spPr>
            <a:xfrm>
              <a:off x="7306384" y="2817502"/>
              <a:ext cx="374730" cy="485535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altLang="ko-KR" sz="2800" b="1" dirty="0">
                  <a:solidFill>
                    <a:schemeClr val="bg1"/>
                  </a:solidFill>
                  <a:cs typeface="Arial" pitchFamily="34" charset="0"/>
                </a:rPr>
                <a:t>A</a:t>
              </a:r>
            </a:p>
          </p:txBody>
        </p:sp>
        <p:sp>
          <p:nvSpPr>
            <p:cNvPr id="12" name="자유형: 도형 11">
              <a:extLst>
                <a:ext uri="{FF2B5EF4-FFF2-40B4-BE49-F238E27FC236}">
                  <a16:creationId xmlns="" xmlns:a16="http://schemas.microsoft.com/office/drawing/2014/main" id="{50B4714F-BEDA-4D90-88F8-892E10860FA9}"/>
                </a:ext>
              </a:extLst>
            </p:cNvPr>
            <p:cNvSpPr/>
            <p:nvPr/>
          </p:nvSpPr>
          <p:spPr>
            <a:xfrm>
              <a:off x="4045348" y="3612719"/>
              <a:ext cx="1216808" cy="2620449"/>
            </a:xfrm>
            <a:custGeom>
              <a:avLst/>
              <a:gdLst>
                <a:gd name="connsiteX0" fmla="*/ 589207 w 1216808"/>
                <a:gd name="connsiteY0" fmla="*/ 0 h 2621295"/>
                <a:gd name="connsiteX1" fmla="*/ 589344 w 1216808"/>
                <a:gd name="connsiteY1" fmla="*/ 846 h 2621295"/>
                <a:gd name="connsiteX2" fmla="*/ 579458 w 1216808"/>
                <a:gd name="connsiteY2" fmla="*/ 4898 h 2621295"/>
                <a:gd name="connsiteX3" fmla="*/ 581252 w 1216808"/>
                <a:gd name="connsiteY3" fmla="*/ 45482 h 2621295"/>
                <a:gd name="connsiteX4" fmla="*/ 1126097 w 1216808"/>
                <a:gd name="connsiteY4" fmla="*/ 1108546 h 2621295"/>
                <a:gd name="connsiteX5" fmla="*/ 1149361 w 1216808"/>
                <a:gd name="connsiteY5" fmla="*/ 1138182 h 2621295"/>
                <a:gd name="connsiteX6" fmla="*/ 654073 w 1216808"/>
                <a:gd name="connsiteY6" fmla="*/ 1663221 h 2621295"/>
                <a:gd name="connsiteX7" fmla="*/ 627872 w 1216808"/>
                <a:gd name="connsiteY7" fmla="*/ 1757153 h 2621295"/>
                <a:gd name="connsiteX8" fmla="*/ 1008982 w 1216808"/>
                <a:gd name="connsiteY8" fmla="*/ 2303988 h 2621295"/>
                <a:gd name="connsiteX9" fmla="*/ 1216808 w 1216808"/>
                <a:gd name="connsiteY9" fmla="*/ 2420343 h 2621295"/>
                <a:gd name="connsiteX10" fmla="*/ 1192211 w 1216808"/>
                <a:gd name="connsiteY10" fmla="*/ 2497859 h 2621295"/>
                <a:gd name="connsiteX11" fmla="*/ 1060527 w 1216808"/>
                <a:gd name="connsiteY11" fmla="*/ 2522688 h 2621295"/>
                <a:gd name="connsiteX12" fmla="*/ 918364 w 1216808"/>
                <a:gd name="connsiteY12" fmla="*/ 2347979 h 2621295"/>
                <a:gd name="connsiteX13" fmla="*/ 874947 w 1216808"/>
                <a:gd name="connsiteY13" fmla="*/ 2400666 h 2621295"/>
                <a:gd name="connsiteX14" fmla="*/ 769734 w 1216808"/>
                <a:gd name="connsiteY14" fmla="*/ 2169651 h 2621295"/>
                <a:gd name="connsiteX15" fmla="*/ 401223 w 1216808"/>
                <a:gd name="connsiteY15" fmla="*/ 1674950 h 2621295"/>
                <a:gd name="connsiteX16" fmla="*/ 496526 w 1216808"/>
                <a:gd name="connsiteY16" fmla="*/ 1471292 h 2621295"/>
                <a:gd name="connsiteX17" fmla="*/ 194020 w 1216808"/>
                <a:gd name="connsiteY17" fmla="*/ 1617913 h 2621295"/>
                <a:gd name="connsiteX18" fmla="*/ 203573 w 1216808"/>
                <a:gd name="connsiteY18" fmla="*/ 2365999 h 2621295"/>
                <a:gd name="connsiteX19" fmla="*/ 381081 w 1216808"/>
                <a:gd name="connsiteY19" fmla="*/ 2546483 h 2621295"/>
                <a:gd name="connsiteX20" fmla="*/ 348018 w 1216808"/>
                <a:gd name="connsiteY20" fmla="*/ 2619366 h 2621295"/>
                <a:gd name="connsiteX21" fmla="*/ 135327 w 1216808"/>
                <a:gd name="connsiteY21" fmla="*/ 2586356 h 2621295"/>
                <a:gd name="connsiteX22" fmla="*/ 113474 w 1216808"/>
                <a:gd name="connsiteY22" fmla="*/ 2407242 h 2621295"/>
                <a:gd name="connsiteX23" fmla="*/ 56669 w 1216808"/>
                <a:gd name="connsiteY23" fmla="*/ 2462390 h 2621295"/>
                <a:gd name="connsiteX24" fmla="*/ 63889 w 1216808"/>
                <a:gd name="connsiteY24" fmla="*/ 2183839 h 2621295"/>
                <a:gd name="connsiteX25" fmla="*/ 26921 w 1216808"/>
                <a:gd name="connsiteY25" fmla="*/ 1424041 h 2621295"/>
                <a:gd name="connsiteX26" fmla="*/ 370101 w 1216808"/>
                <a:gd name="connsiteY26" fmla="*/ 1032807 h 2621295"/>
                <a:gd name="connsiteX27" fmla="*/ 250254 w 1216808"/>
                <a:gd name="connsiteY27" fmla="*/ 492208 h 2621295"/>
                <a:gd name="connsiteX28" fmla="*/ 175483 w 1216808"/>
                <a:gd name="connsiteY28" fmla="*/ 641859 h 2621295"/>
                <a:gd name="connsiteX29" fmla="*/ 169993 w 1216808"/>
                <a:gd name="connsiteY29" fmla="*/ 586427 h 2621295"/>
                <a:gd name="connsiteX30" fmla="*/ 150 w 1216808"/>
                <a:gd name="connsiteY30" fmla="*/ 780242 h 2621295"/>
                <a:gd name="connsiteX31" fmla="*/ 45457 w 1216808"/>
                <a:gd name="connsiteY31" fmla="*/ 398562 h 2621295"/>
                <a:gd name="connsiteX32" fmla="*/ 239613 w 1216808"/>
                <a:gd name="connsiteY32" fmla="*/ 179578 h 2621295"/>
                <a:gd name="connsiteX33" fmla="*/ 553122 w 1216808"/>
                <a:gd name="connsiteY33" fmla="*/ 14790 h 2621295"/>
                <a:gd name="connsiteX0" fmla="*/ 553122 w 1216808"/>
                <a:gd name="connsiteY0" fmla="*/ 13944 h 2620449"/>
                <a:gd name="connsiteX1" fmla="*/ 589344 w 1216808"/>
                <a:gd name="connsiteY1" fmla="*/ 0 h 2620449"/>
                <a:gd name="connsiteX2" fmla="*/ 579458 w 1216808"/>
                <a:gd name="connsiteY2" fmla="*/ 4052 h 2620449"/>
                <a:gd name="connsiteX3" fmla="*/ 581252 w 1216808"/>
                <a:gd name="connsiteY3" fmla="*/ 44636 h 2620449"/>
                <a:gd name="connsiteX4" fmla="*/ 1126097 w 1216808"/>
                <a:gd name="connsiteY4" fmla="*/ 1107700 h 2620449"/>
                <a:gd name="connsiteX5" fmla="*/ 1149361 w 1216808"/>
                <a:gd name="connsiteY5" fmla="*/ 1137336 h 2620449"/>
                <a:gd name="connsiteX6" fmla="*/ 654073 w 1216808"/>
                <a:gd name="connsiteY6" fmla="*/ 1662375 h 2620449"/>
                <a:gd name="connsiteX7" fmla="*/ 627872 w 1216808"/>
                <a:gd name="connsiteY7" fmla="*/ 1756307 h 2620449"/>
                <a:gd name="connsiteX8" fmla="*/ 1008982 w 1216808"/>
                <a:gd name="connsiteY8" fmla="*/ 2303142 h 2620449"/>
                <a:gd name="connsiteX9" fmla="*/ 1216808 w 1216808"/>
                <a:gd name="connsiteY9" fmla="*/ 2419497 h 2620449"/>
                <a:gd name="connsiteX10" fmla="*/ 1192211 w 1216808"/>
                <a:gd name="connsiteY10" fmla="*/ 2497013 h 2620449"/>
                <a:gd name="connsiteX11" fmla="*/ 1060527 w 1216808"/>
                <a:gd name="connsiteY11" fmla="*/ 2521842 h 2620449"/>
                <a:gd name="connsiteX12" fmla="*/ 918364 w 1216808"/>
                <a:gd name="connsiteY12" fmla="*/ 2347133 h 2620449"/>
                <a:gd name="connsiteX13" fmla="*/ 874947 w 1216808"/>
                <a:gd name="connsiteY13" fmla="*/ 2399820 h 2620449"/>
                <a:gd name="connsiteX14" fmla="*/ 769734 w 1216808"/>
                <a:gd name="connsiteY14" fmla="*/ 2168805 h 2620449"/>
                <a:gd name="connsiteX15" fmla="*/ 401223 w 1216808"/>
                <a:gd name="connsiteY15" fmla="*/ 1674104 h 2620449"/>
                <a:gd name="connsiteX16" fmla="*/ 496526 w 1216808"/>
                <a:gd name="connsiteY16" fmla="*/ 1470446 h 2620449"/>
                <a:gd name="connsiteX17" fmla="*/ 194020 w 1216808"/>
                <a:gd name="connsiteY17" fmla="*/ 1617067 h 2620449"/>
                <a:gd name="connsiteX18" fmla="*/ 203573 w 1216808"/>
                <a:gd name="connsiteY18" fmla="*/ 2365153 h 2620449"/>
                <a:gd name="connsiteX19" fmla="*/ 381081 w 1216808"/>
                <a:gd name="connsiteY19" fmla="*/ 2545637 h 2620449"/>
                <a:gd name="connsiteX20" fmla="*/ 348018 w 1216808"/>
                <a:gd name="connsiteY20" fmla="*/ 2618520 h 2620449"/>
                <a:gd name="connsiteX21" fmla="*/ 135327 w 1216808"/>
                <a:gd name="connsiteY21" fmla="*/ 2585510 h 2620449"/>
                <a:gd name="connsiteX22" fmla="*/ 113474 w 1216808"/>
                <a:gd name="connsiteY22" fmla="*/ 2406396 h 2620449"/>
                <a:gd name="connsiteX23" fmla="*/ 56669 w 1216808"/>
                <a:gd name="connsiteY23" fmla="*/ 2461544 h 2620449"/>
                <a:gd name="connsiteX24" fmla="*/ 63889 w 1216808"/>
                <a:gd name="connsiteY24" fmla="*/ 2182993 h 2620449"/>
                <a:gd name="connsiteX25" fmla="*/ 26921 w 1216808"/>
                <a:gd name="connsiteY25" fmla="*/ 1423195 h 2620449"/>
                <a:gd name="connsiteX26" fmla="*/ 370101 w 1216808"/>
                <a:gd name="connsiteY26" fmla="*/ 1031961 h 2620449"/>
                <a:gd name="connsiteX27" fmla="*/ 250254 w 1216808"/>
                <a:gd name="connsiteY27" fmla="*/ 491362 h 2620449"/>
                <a:gd name="connsiteX28" fmla="*/ 175483 w 1216808"/>
                <a:gd name="connsiteY28" fmla="*/ 641013 h 2620449"/>
                <a:gd name="connsiteX29" fmla="*/ 169993 w 1216808"/>
                <a:gd name="connsiteY29" fmla="*/ 585581 h 2620449"/>
                <a:gd name="connsiteX30" fmla="*/ 150 w 1216808"/>
                <a:gd name="connsiteY30" fmla="*/ 779396 h 2620449"/>
                <a:gd name="connsiteX31" fmla="*/ 45457 w 1216808"/>
                <a:gd name="connsiteY31" fmla="*/ 397716 h 2620449"/>
                <a:gd name="connsiteX32" fmla="*/ 239613 w 1216808"/>
                <a:gd name="connsiteY32" fmla="*/ 178732 h 2620449"/>
                <a:gd name="connsiteX33" fmla="*/ 553122 w 1216808"/>
                <a:gd name="connsiteY33" fmla="*/ 13944 h 2620449"/>
                <a:gd name="connsiteX0" fmla="*/ 553122 w 1216808"/>
                <a:gd name="connsiteY0" fmla="*/ 13944 h 2620449"/>
                <a:gd name="connsiteX1" fmla="*/ 589344 w 1216808"/>
                <a:gd name="connsiteY1" fmla="*/ 0 h 2620449"/>
                <a:gd name="connsiteX2" fmla="*/ 581252 w 1216808"/>
                <a:gd name="connsiteY2" fmla="*/ 44636 h 2620449"/>
                <a:gd name="connsiteX3" fmla="*/ 1126097 w 1216808"/>
                <a:gd name="connsiteY3" fmla="*/ 1107700 h 2620449"/>
                <a:gd name="connsiteX4" fmla="*/ 1149361 w 1216808"/>
                <a:gd name="connsiteY4" fmla="*/ 1137336 h 2620449"/>
                <a:gd name="connsiteX5" fmla="*/ 654073 w 1216808"/>
                <a:gd name="connsiteY5" fmla="*/ 1662375 h 2620449"/>
                <a:gd name="connsiteX6" fmla="*/ 627872 w 1216808"/>
                <a:gd name="connsiteY6" fmla="*/ 1756307 h 2620449"/>
                <a:gd name="connsiteX7" fmla="*/ 1008982 w 1216808"/>
                <a:gd name="connsiteY7" fmla="*/ 2303142 h 2620449"/>
                <a:gd name="connsiteX8" fmla="*/ 1216808 w 1216808"/>
                <a:gd name="connsiteY8" fmla="*/ 2419497 h 2620449"/>
                <a:gd name="connsiteX9" fmla="*/ 1192211 w 1216808"/>
                <a:gd name="connsiteY9" fmla="*/ 2497013 h 2620449"/>
                <a:gd name="connsiteX10" fmla="*/ 1060527 w 1216808"/>
                <a:gd name="connsiteY10" fmla="*/ 2521842 h 2620449"/>
                <a:gd name="connsiteX11" fmla="*/ 918364 w 1216808"/>
                <a:gd name="connsiteY11" fmla="*/ 2347133 h 2620449"/>
                <a:gd name="connsiteX12" fmla="*/ 874947 w 1216808"/>
                <a:gd name="connsiteY12" fmla="*/ 2399820 h 2620449"/>
                <a:gd name="connsiteX13" fmla="*/ 769734 w 1216808"/>
                <a:gd name="connsiteY13" fmla="*/ 2168805 h 2620449"/>
                <a:gd name="connsiteX14" fmla="*/ 401223 w 1216808"/>
                <a:gd name="connsiteY14" fmla="*/ 1674104 h 2620449"/>
                <a:gd name="connsiteX15" fmla="*/ 496526 w 1216808"/>
                <a:gd name="connsiteY15" fmla="*/ 1470446 h 2620449"/>
                <a:gd name="connsiteX16" fmla="*/ 194020 w 1216808"/>
                <a:gd name="connsiteY16" fmla="*/ 1617067 h 2620449"/>
                <a:gd name="connsiteX17" fmla="*/ 203573 w 1216808"/>
                <a:gd name="connsiteY17" fmla="*/ 2365153 h 2620449"/>
                <a:gd name="connsiteX18" fmla="*/ 381081 w 1216808"/>
                <a:gd name="connsiteY18" fmla="*/ 2545637 h 2620449"/>
                <a:gd name="connsiteX19" fmla="*/ 348018 w 1216808"/>
                <a:gd name="connsiteY19" fmla="*/ 2618520 h 2620449"/>
                <a:gd name="connsiteX20" fmla="*/ 135327 w 1216808"/>
                <a:gd name="connsiteY20" fmla="*/ 2585510 h 2620449"/>
                <a:gd name="connsiteX21" fmla="*/ 113474 w 1216808"/>
                <a:gd name="connsiteY21" fmla="*/ 2406396 h 2620449"/>
                <a:gd name="connsiteX22" fmla="*/ 56669 w 1216808"/>
                <a:gd name="connsiteY22" fmla="*/ 2461544 h 2620449"/>
                <a:gd name="connsiteX23" fmla="*/ 63889 w 1216808"/>
                <a:gd name="connsiteY23" fmla="*/ 2182993 h 2620449"/>
                <a:gd name="connsiteX24" fmla="*/ 26921 w 1216808"/>
                <a:gd name="connsiteY24" fmla="*/ 1423195 h 2620449"/>
                <a:gd name="connsiteX25" fmla="*/ 370101 w 1216808"/>
                <a:gd name="connsiteY25" fmla="*/ 1031961 h 2620449"/>
                <a:gd name="connsiteX26" fmla="*/ 250254 w 1216808"/>
                <a:gd name="connsiteY26" fmla="*/ 491362 h 2620449"/>
                <a:gd name="connsiteX27" fmla="*/ 175483 w 1216808"/>
                <a:gd name="connsiteY27" fmla="*/ 641013 h 2620449"/>
                <a:gd name="connsiteX28" fmla="*/ 169993 w 1216808"/>
                <a:gd name="connsiteY28" fmla="*/ 585581 h 2620449"/>
                <a:gd name="connsiteX29" fmla="*/ 150 w 1216808"/>
                <a:gd name="connsiteY29" fmla="*/ 779396 h 2620449"/>
                <a:gd name="connsiteX30" fmla="*/ 45457 w 1216808"/>
                <a:gd name="connsiteY30" fmla="*/ 397716 h 2620449"/>
                <a:gd name="connsiteX31" fmla="*/ 239613 w 1216808"/>
                <a:gd name="connsiteY31" fmla="*/ 178732 h 2620449"/>
                <a:gd name="connsiteX32" fmla="*/ 553122 w 1216808"/>
                <a:gd name="connsiteY32" fmla="*/ 13944 h 2620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216808" h="2620449">
                  <a:moveTo>
                    <a:pt x="553122" y="13944"/>
                  </a:moveTo>
                  <a:lnTo>
                    <a:pt x="589344" y="0"/>
                  </a:lnTo>
                  <a:lnTo>
                    <a:pt x="581252" y="44636"/>
                  </a:lnTo>
                  <a:cubicBezTo>
                    <a:pt x="618886" y="468395"/>
                    <a:pt x="822253" y="844501"/>
                    <a:pt x="1126097" y="1107700"/>
                  </a:cubicBezTo>
                  <a:lnTo>
                    <a:pt x="1149361" y="1137336"/>
                  </a:lnTo>
                  <a:cubicBezTo>
                    <a:pt x="1090673" y="1363188"/>
                    <a:pt x="854638" y="1507461"/>
                    <a:pt x="654073" y="1662375"/>
                  </a:cubicBezTo>
                  <a:cubicBezTo>
                    <a:pt x="645339" y="1693685"/>
                    <a:pt x="643700" y="1696620"/>
                    <a:pt x="627872" y="1756307"/>
                  </a:cubicBezTo>
                  <a:cubicBezTo>
                    <a:pt x="725350" y="1948045"/>
                    <a:pt x="975349" y="2171704"/>
                    <a:pt x="1008982" y="2303142"/>
                  </a:cubicBezTo>
                  <a:cubicBezTo>
                    <a:pt x="1075892" y="2345475"/>
                    <a:pt x="1132163" y="2370071"/>
                    <a:pt x="1216808" y="2419497"/>
                  </a:cubicBezTo>
                  <a:cubicBezTo>
                    <a:pt x="1192057" y="2444154"/>
                    <a:pt x="1188588" y="2461716"/>
                    <a:pt x="1192211" y="2497013"/>
                  </a:cubicBezTo>
                  <a:cubicBezTo>
                    <a:pt x="1149499" y="2521842"/>
                    <a:pt x="1113880" y="2528936"/>
                    <a:pt x="1060527" y="2521842"/>
                  </a:cubicBezTo>
                  <a:cubicBezTo>
                    <a:pt x="972941" y="2513264"/>
                    <a:pt x="924371" y="2426652"/>
                    <a:pt x="918364" y="2347133"/>
                  </a:cubicBezTo>
                  <a:lnTo>
                    <a:pt x="874947" y="2399820"/>
                  </a:lnTo>
                  <a:cubicBezTo>
                    <a:pt x="844855" y="2376602"/>
                    <a:pt x="848688" y="2289758"/>
                    <a:pt x="769734" y="2168805"/>
                  </a:cubicBezTo>
                  <a:cubicBezTo>
                    <a:pt x="701421" y="2026570"/>
                    <a:pt x="469814" y="1796999"/>
                    <a:pt x="401223" y="1674104"/>
                  </a:cubicBezTo>
                  <a:cubicBezTo>
                    <a:pt x="392793" y="1638139"/>
                    <a:pt x="451753" y="1556066"/>
                    <a:pt x="496526" y="1470446"/>
                  </a:cubicBezTo>
                  <a:cubicBezTo>
                    <a:pt x="388597" y="1525231"/>
                    <a:pt x="277121" y="1558736"/>
                    <a:pt x="194020" y="1617067"/>
                  </a:cubicBezTo>
                  <a:cubicBezTo>
                    <a:pt x="174741" y="1717457"/>
                    <a:pt x="176742" y="2126432"/>
                    <a:pt x="203573" y="2365153"/>
                  </a:cubicBezTo>
                  <a:cubicBezTo>
                    <a:pt x="211902" y="2435955"/>
                    <a:pt x="390486" y="2506758"/>
                    <a:pt x="381081" y="2545637"/>
                  </a:cubicBezTo>
                  <a:lnTo>
                    <a:pt x="348018" y="2618520"/>
                  </a:lnTo>
                  <a:cubicBezTo>
                    <a:pt x="306679" y="2624071"/>
                    <a:pt x="141195" y="2618978"/>
                    <a:pt x="135327" y="2585510"/>
                  </a:cubicBezTo>
                  <a:cubicBezTo>
                    <a:pt x="123313" y="2515164"/>
                    <a:pt x="104205" y="2490930"/>
                    <a:pt x="113474" y="2406396"/>
                  </a:cubicBezTo>
                  <a:lnTo>
                    <a:pt x="56669" y="2461544"/>
                  </a:lnTo>
                  <a:cubicBezTo>
                    <a:pt x="521" y="2411303"/>
                    <a:pt x="58205" y="2270333"/>
                    <a:pt x="63889" y="2182993"/>
                  </a:cubicBezTo>
                  <a:cubicBezTo>
                    <a:pt x="76666" y="2006980"/>
                    <a:pt x="34411" y="1627448"/>
                    <a:pt x="26921" y="1423195"/>
                  </a:cubicBezTo>
                  <a:cubicBezTo>
                    <a:pt x="121215" y="1319976"/>
                    <a:pt x="339652" y="1330263"/>
                    <a:pt x="370101" y="1031961"/>
                  </a:cubicBezTo>
                  <a:cubicBezTo>
                    <a:pt x="318327" y="845849"/>
                    <a:pt x="255916" y="673927"/>
                    <a:pt x="250254" y="491362"/>
                  </a:cubicBezTo>
                  <a:cubicBezTo>
                    <a:pt x="228877" y="535334"/>
                    <a:pt x="218143" y="614776"/>
                    <a:pt x="175483" y="641013"/>
                  </a:cubicBezTo>
                  <a:lnTo>
                    <a:pt x="169993" y="585581"/>
                  </a:lnTo>
                  <a:cubicBezTo>
                    <a:pt x="147665" y="690386"/>
                    <a:pt x="68588" y="741984"/>
                    <a:pt x="150" y="779396"/>
                  </a:cubicBezTo>
                  <a:cubicBezTo>
                    <a:pt x="-2482" y="666357"/>
                    <a:pt x="30355" y="524943"/>
                    <a:pt x="45457" y="397716"/>
                  </a:cubicBezTo>
                  <a:lnTo>
                    <a:pt x="239613" y="178732"/>
                  </a:lnTo>
                  <a:cubicBezTo>
                    <a:pt x="320643" y="133300"/>
                    <a:pt x="439518" y="65768"/>
                    <a:pt x="553122" y="13944"/>
                  </a:cubicBezTo>
                  <a:close/>
                </a:path>
              </a:pathLst>
            </a:custGeom>
            <a:solidFill>
              <a:schemeClr val="accent5"/>
            </a:solidFill>
            <a:ln w="254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3" name="자유형: 도형 12">
              <a:extLst>
                <a:ext uri="{FF2B5EF4-FFF2-40B4-BE49-F238E27FC236}">
                  <a16:creationId xmlns="" xmlns:a16="http://schemas.microsoft.com/office/drawing/2014/main" id="{05E2C972-7F0A-45CC-852A-5D4296EC1C2E}"/>
                </a:ext>
              </a:extLst>
            </p:cNvPr>
            <p:cNvSpPr/>
            <p:nvPr/>
          </p:nvSpPr>
          <p:spPr>
            <a:xfrm>
              <a:off x="5230777" y="3561009"/>
              <a:ext cx="1875020" cy="2723868"/>
            </a:xfrm>
            <a:custGeom>
              <a:avLst/>
              <a:gdLst>
                <a:gd name="connsiteX0" fmla="*/ 1010066 w 2698116"/>
                <a:gd name="connsiteY0" fmla="*/ 1794 h 3919591"/>
                <a:gd name="connsiteX1" fmla="*/ 1012404 w 2698116"/>
                <a:gd name="connsiteY1" fmla="*/ 1904 h 3919591"/>
                <a:gd name="connsiteX2" fmla="*/ 1188985 w 2698116"/>
                <a:gd name="connsiteY2" fmla="*/ 16907 h 3919591"/>
                <a:gd name="connsiteX3" fmla="*/ 1012403 w 2698116"/>
                <a:gd name="connsiteY3" fmla="*/ 1904 h 3919591"/>
                <a:gd name="connsiteX4" fmla="*/ 972093 w 2698116"/>
                <a:gd name="connsiteY4" fmla="*/ 0 h 3919591"/>
                <a:gd name="connsiteX5" fmla="*/ 1010066 w 2698116"/>
                <a:gd name="connsiteY5" fmla="*/ 1794 h 3919591"/>
                <a:gd name="connsiteX6" fmla="*/ 1003078 w 2698116"/>
                <a:gd name="connsiteY6" fmla="*/ 1464 h 3919591"/>
                <a:gd name="connsiteX7" fmla="*/ 1024419 w 2698116"/>
                <a:gd name="connsiteY7" fmla="*/ 59774 h 3919591"/>
                <a:gd name="connsiteX8" fmla="*/ 2299585 w 2698116"/>
                <a:gd name="connsiteY8" fmla="*/ 1464833 h 3919591"/>
                <a:gd name="connsiteX9" fmla="*/ 2524961 w 2698116"/>
                <a:gd name="connsiteY9" fmla="*/ 1573402 h 3919591"/>
                <a:gd name="connsiteX10" fmla="*/ 2486032 w 2698116"/>
                <a:gd name="connsiteY10" fmla="*/ 1603484 h 3919591"/>
                <a:gd name="connsiteX11" fmla="*/ 2169150 w 2698116"/>
                <a:gd name="connsiteY11" fmla="*/ 1755957 h 3919591"/>
                <a:gd name="connsiteX12" fmla="*/ 2224315 w 2698116"/>
                <a:gd name="connsiteY12" fmla="*/ 2622493 h 3919591"/>
                <a:gd name="connsiteX13" fmla="*/ 2307446 w 2698116"/>
                <a:gd name="connsiteY13" fmla="*/ 3130266 h 3919591"/>
                <a:gd name="connsiteX14" fmla="*/ 2485858 w 2698116"/>
                <a:gd name="connsiteY14" fmla="*/ 3655273 h 3919591"/>
                <a:gd name="connsiteX15" fmla="*/ 2698116 w 2698116"/>
                <a:gd name="connsiteY15" fmla="*/ 3836787 h 3919591"/>
                <a:gd name="connsiteX16" fmla="*/ 2614451 w 2698116"/>
                <a:gd name="connsiteY16" fmla="*/ 3919591 h 3919591"/>
                <a:gd name="connsiteX17" fmla="*/ 2325589 w 2698116"/>
                <a:gd name="connsiteY17" fmla="*/ 3864427 h 3919591"/>
                <a:gd name="connsiteX18" fmla="*/ 2293788 w 2698116"/>
                <a:gd name="connsiteY18" fmla="*/ 3614828 h 3919591"/>
                <a:gd name="connsiteX19" fmla="*/ 2209595 w 2698116"/>
                <a:gd name="connsiteY19" fmla="*/ 3625186 h 3919591"/>
                <a:gd name="connsiteX20" fmla="*/ 2143220 w 2698116"/>
                <a:gd name="connsiteY20" fmla="*/ 3078405 h 3919591"/>
                <a:gd name="connsiteX21" fmla="*/ 2013159 w 2698116"/>
                <a:gd name="connsiteY21" fmla="*/ 2692579 h 3919591"/>
                <a:gd name="connsiteX22" fmla="*/ 1788838 w 2698116"/>
                <a:gd name="connsiteY22" fmla="*/ 2257276 h 3919591"/>
                <a:gd name="connsiteX23" fmla="*/ 1560571 w 2698116"/>
                <a:gd name="connsiteY23" fmla="*/ 2798277 h 3919591"/>
                <a:gd name="connsiteX24" fmla="*/ 1503605 w 2698116"/>
                <a:gd name="connsiteY24" fmla="*/ 3490571 h 3919591"/>
                <a:gd name="connsiteX25" fmla="*/ 1696557 w 2698116"/>
                <a:gd name="connsiteY25" fmla="*/ 3685421 h 3919591"/>
                <a:gd name="connsiteX26" fmla="*/ 1590117 w 2698116"/>
                <a:gd name="connsiteY26" fmla="*/ 3802890 h 3919591"/>
                <a:gd name="connsiteX27" fmla="*/ 1298138 w 2698116"/>
                <a:gd name="connsiteY27" fmla="*/ 3707401 h 3919591"/>
                <a:gd name="connsiteX28" fmla="*/ 1311883 w 2698116"/>
                <a:gd name="connsiteY28" fmla="*/ 3405291 h 3919591"/>
                <a:gd name="connsiteX29" fmla="*/ 1263154 w 2698116"/>
                <a:gd name="connsiteY29" fmla="*/ 3468514 h 3919591"/>
                <a:gd name="connsiteX30" fmla="*/ 1333201 w 2698116"/>
                <a:gd name="connsiteY30" fmla="*/ 3003049 h 3919591"/>
                <a:gd name="connsiteX31" fmla="*/ 1511838 w 2698116"/>
                <a:gd name="connsiteY31" fmla="*/ 1773656 h 3919591"/>
                <a:gd name="connsiteX32" fmla="*/ 142794 w 2698116"/>
                <a:gd name="connsiteY32" fmla="*/ 1769620 h 3919591"/>
                <a:gd name="connsiteX33" fmla="*/ 0 w 2698116"/>
                <a:gd name="connsiteY33" fmla="*/ 1729090 h 3919591"/>
                <a:gd name="connsiteX34" fmla="*/ 127199 w 2698116"/>
                <a:gd name="connsiteY34" fmla="*/ 1682534 h 3919591"/>
                <a:gd name="connsiteX35" fmla="*/ 1014675 w 2698116"/>
                <a:gd name="connsiteY35" fmla="*/ 343643 h 3919591"/>
                <a:gd name="connsiteX36" fmla="*/ 985154 w 2698116"/>
                <a:gd name="connsiteY36" fmla="*/ 50797 h 3919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698116" h="3919591">
                  <a:moveTo>
                    <a:pt x="1010066" y="1794"/>
                  </a:moveTo>
                  <a:lnTo>
                    <a:pt x="1012404" y="1904"/>
                  </a:lnTo>
                  <a:lnTo>
                    <a:pt x="1188985" y="16907"/>
                  </a:lnTo>
                  <a:lnTo>
                    <a:pt x="1012403" y="1904"/>
                  </a:lnTo>
                  <a:close/>
                  <a:moveTo>
                    <a:pt x="972093" y="0"/>
                  </a:moveTo>
                  <a:lnTo>
                    <a:pt x="1010066" y="1794"/>
                  </a:lnTo>
                  <a:lnTo>
                    <a:pt x="1003078" y="1464"/>
                  </a:lnTo>
                  <a:lnTo>
                    <a:pt x="1024419" y="59774"/>
                  </a:lnTo>
                  <a:cubicBezTo>
                    <a:pt x="1278316" y="660054"/>
                    <a:pt x="1730834" y="1155869"/>
                    <a:pt x="2299585" y="1464833"/>
                  </a:cubicBezTo>
                  <a:lnTo>
                    <a:pt x="2524961" y="1573402"/>
                  </a:lnTo>
                  <a:lnTo>
                    <a:pt x="2486032" y="1603484"/>
                  </a:lnTo>
                  <a:cubicBezTo>
                    <a:pt x="2384322" y="1675366"/>
                    <a:pt x="2254209" y="1737209"/>
                    <a:pt x="2169150" y="1755957"/>
                  </a:cubicBezTo>
                  <a:cubicBezTo>
                    <a:pt x="2108973" y="1929463"/>
                    <a:pt x="2194225" y="2418898"/>
                    <a:pt x="2224315" y="2622493"/>
                  </a:cubicBezTo>
                  <a:cubicBezTo>
                    <a:pt x="2247010" y="2836884"/>
                    <a:pt x="2269707" y="2981067"/>
                    <a:pt x="2307446" y="3130266"/>
                  </a:cubicBezTo>
                  <a:cubicBezTo>
                    <a:pt x="2413719" y="3370461"/>
                    <a:pt x="2439761" y="3485285"/>
                    <a:pt x="2485858" y="3655273"/>
                  </a:cubicBezTo>
                  <a:cubicBezTo>
                    <a:pt x="2556611" y="3715778"/>
                    <a:pt x="2697570" y="3796342"/>
                    <a:pt x="2698116" y="3836787"/>
                  </a:cubicBezTo>
                  <a:cubicBezTo>
                    <a:pt x="2646827" y="3861045"/>
                    <a:pt x="2655711" y="3885303"/>
                    <a:pt x="2614451" y="3919591"/>
                  </a:cubicBezTo>
                  <a:cubicBezTo>
                    <a:pt x="2518163" y="3901204"/>
                    <a:pt x="2446952" y="3917917"/>
                    <a:pt x="2325589" y="3864427"/>
                  </a:cubicBezTo>
                  <a:cubicBezTo>
                    <a:pt x="2286572" y="3774540"/>
                    <a:pt x="2357880" y="3714743"/>
                    <a:pt x="2293788" y="3614828"/>
                  </a:cubicBezTo>
                  <a:lnTo>
                    <a:pt x="2209595" y="3625186"/>
                  </a:lnTo>
                  <a:cubicBezTo>
                    <a:pt x="2167412" y="3603397"/>
                    <a:pt x="2190865" y="3332121"/>
                    <a:pt x="2143220" y="3078405"/>
                  </a:cubicBezTo>
                  <a:cubicBezTo>
                    <a:pt x="2099867" y="2949796"/>
                    <a:pt x="2020785" y="2785459"/>
                    <a:pt x="2013159" y="2692579"/>
                  </a:cubicBezTo>
                  <a:cubicBezTo>
                    <a:pt x="1941790" y="2538972"/>
                    <a:pt x="1941872" y="2410882"/>
                    <a:pt x="1788838" y="2257276"/>
                  </a:cubicBezTo>
                  <a:cubicBezTo>
                    <a:pt x="1712749" y="2437610"/>
                    <a:pt x="1606036" y="2638358"/>
                    <a:pt x="1560571" y="2798277"/>
                  </a:cubicBezTo>
                  <a:cubicBezTo>
                    <a:pt x="1522869" y="2984807"/>
                    <a:pt x="1474956" y="3171339"/>
                    <a:pt x="1503605" y="3490571"/>
                  </a:cubicBezTo>
                  <a:cubicBezTo>
                    <a:pt x="1608753" y="3560624"/>
                    <a:pt x="1627136" y="3620472"/>
                    <a:pt x="1696557" y="3685421"/>
                  </a:cubicBezTo>
                  <a:cubicBezTo>
                    <a:pt x="1635558" y="3734786"/>
                    <a:pt x="1686845" y="3773940"/>
                    <a:pt x="1590117" y="3802890"/>
                  </a:cubicBezTo>
                  <a:cubicBezTo>
                    <a:pt x="1455361" y="3767658"/>
                    <a:pt x="1376750" y="3803881"/>
                    <a:pt x="1298138" y="3707401"/>
                  </a:cubicBezTo>
                  <a:cubicBezTo>
                    <a:pt x="1251679" y="3673049"/>
                    <a:pt x="1327716" y="3572346"/>
                    <a:pt x="1311883" y="3405291"/>
                  </a:cubicBezTo>
                  <a:lnTo>
                    <a:pt x="1263154" y="3468514"/>
                  </a:lnTo>
                  <a:cubicBezTo>
                    <a:pt x="1210565" y="3393818"/>
                    <a:pt x="1310468" y="3228531"/>
                    <a:pt x="1333201" y="3003049"/>
                  </a:cubicBezTo>
                  <a:cubicBezTo>
                    <a:pt x="1376349" y="2726527"/>
                    <a:pt x="1420793" y="2104398"/>
                    <a:pt x="1511838" y="1773656"/>
                  </a:cubicBezTo>
                  <a:cubicBezTo>
                    <a:pt x="1053374" y="1816927"/>
                    <a:pt x="575371" y="1868008"/>
                    <a:pt x="142794" y="1769620"/>
                  </a:cubicBezTo>
                  <a:lnTo>
                    <a:pt x="0" y="1729090"/>
                  </a:lnTo>
                  <a:lnTo>
                    <a:pt x="127199" y="1682534"/>
                  </a:lnTo>
                  <a:cubicBezTo>
                    <a:pt x="648731" y="1461944"/>
                    <a:pt x="1014675" y="945529"/>
                    <a:pt x="1014675" y="343643"/>
                  </a:cubicBezTo>
                  <a:cubicBezTo>
                    <a:pt x="1014675" y="243329"/>
                    <a:pt x="1004510" y="145389"/>
                    <a:pt x="985154" y="50797"/>
                  </a:cubicBezTo>
                  <a:close/>
                </a:path>
              </a:pathLst>
            </a:custGeom>
            <a:solidFill>
              <a:schemeClr val="accent3"/>
            </a:solidFill>
            <a:ln w="254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4" name="자유형: 도형 13">
              <a:extLst>
                <a:ext uri="{FF2B5EF4-FFF2-40B4-BE49-F238E27FC236}">
                  <a16:creationId xmlns="" xmlns:a16="http://schemas.microsoft.com/office/drawing/2014/main" id="{BF7F0880-DAE2-4641-9AF1-0E3B64D2CDF4}"/>
                </a:ext>
              </a:extLst>
            </p:cNvPr>
            <p:cNvSpPr/>
            <p:nvPr/>
          </p:nvSpPr>
          <p:spPr>
            <a:xfrm>
              <a:off x="5927463" y="3285861"/>
              <a:ext cx="1613515" cy="1365778"/>
            </a:xfrm>
            <a:custGeom>
              <a:avLst/>
              <a:gdLst>
                <a:gd name="connsiteX0" fmla="*/ 1067206 w 1613515"/>
                <a:gd name="connsiteY0" fmla="*/ 0 h 1365778"/>
                <a:gd name="connsiteX1" fmla="*/ 1140082 w 1613515"/>
                <a:gd name="connsiteY1" fmla="*/ 51891 h 1365778"/>
                <a:gd name="connsiteX2" fmla="*/ 1539293 w 1613515"/>
                <a:gd name="connsiteY2" fmla="*/ 244718 h 1365778"/>
                <a:gd name="connsiteX3" fmla="*/ 1613515 w 1613515"/>
                <a:gd name="connsiteY3" fmla="*/ 290886 h 1365778"/>
                <a:gd name="connsiteX4" fmla="*/ 1523579 w 1613515"/>
                <a:gd name="connsiteY4" fmla="*/ 728849 h 1365778"/>
                <a:gd name="connsiteX5" fmla="*/ 1138461 w 1613515"/>
                <a:gd name="connsiteY5" fmla="*/ 1293224 h 1365778"/>
                <a:gd name="connsiteX6" fmla="*/ 1082571 w 1613515"/>
                <a:gd name="connsiteY6" fmla="*/ 1355926 h 1365778"/>
                <a:gd name="connsiteX7" fmla="*/ 1069847 w 1613515"/>
                <a:gd name="connsiteY7" fmla="*/ 1365778 h 1365778"/>
                <a:gd name="connsiteX8" fmla="*/ 911412 w 1613515"/>
                <a:gd name="connsiteY8" fmla="*/ 1289307 h 1365778"/>
                <a:gd name="connsiteX9" fmla="*/ 499142 w 1613515"/>
                <a:gd name="connsiteY9" fmla="*/ 992024 h 1365778"/>
                <a:gd name="connsiteX10" fmla="*/ 460745 w 1613515"/>
                <a:gd name="connsiteY10" fmla="*/ 953090 h 1365778"/>
                <a:gd name="connsiteX11" fmla="*/ 451360 w 1613515"/>
                <a:gd name="connsiteY11" fmla="*/ 967900 h 1365778"/>
                <a:gd name="connsiteX12" fmla="*/ 411907 w 1613515"/>
                <a:gd name="connsiteY12" fmla="*/ 1084953 h 1365778"/>
                <a:gd name="connsiteX13" fmla="*/ 285366 w 1613515"/>
                <a:gd name="connsiteY13" fmla="*/ 1078929 h 1365778"/>
                <a:gd name="connsiteX14" fmla="*/ 258422 w 1613515"/>
                <a:gd name="connsiteY14" fmla="*/ 960336 h 1365778"/>
                <a:gd name="connsiteX15" fmla="*/ 379575 w 1613515"/>
                <a:gd name="connsiteY15" fmla="*/ 903119 h 1365778"/>
                <a:gd name="connsiteX16" fmla="*/ 397564 w 1613515"/>
                <a:gd name="connsiteY16" fmla="*/ 889026 h 1365778"/>
                <a:gd name="connsiteX17" fmla="*/ 380207 w 1613515"/>
                <a:gd name="connsiteY17" fmla="*/ 871426 h 1365778"/>
                <a:gd name="connsiteX18" fmla="*/ 15002 w 1613515"/>
                <a:gd name="connsiteY18" fmla="*/ 299653 h 1365778"/>
                <a:gd name="connsiteX19" fmla="*/ 0 w 1613515"/>
                <a:gd name="connsiteY19" fmla="*/ 258583 h 1365778"/>
                <a:gd name="connsiteX20" fmla="*/ 6556 w 1613515"/>
                <a:gd name="connsiteY20" fmla="*/ 258893 h 1365778"/>
                <a:gd name="connsiteX21" fmla="*/ 149159 w 1613515"/>
                <a:gd name="connsiteY21" fmla="*/ 271032 h 1365778"/>
                <a:gd name="connsiteX22" fmla="*/ 518261 w 1613515"/>
                <a:gd name="connsiteY22" fmla="*/ 224416 h 1365778"/>
                <a:gd name="connsiteX23" fmla="*/ 971624 w 1613515"/>
                <a:gd name="connsiteY23" fmla="*/ 221964 h 1365778"/>
                <a:gd name="connsiteX24" fmla="*/ 1049647 w 1613515"/>
                <a:gd name="connsiteY24" fmla="*/ 65663 h 1365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13515" h="1365778">
                  <a:moveTo>
                    <a:pt x="1067206" y="0"/>
                  </a:moveTo>
                  <a:lnTo>
                    <a:pt x="1140082" y="51891"/>
                  </a:lnTo>
                  <a:cubicBezTo>
                    <a:pt x="1268312" y="135207"/>
                    <a:pt x="1402865" y="199428"/>
                    <a:pt x="1539293" y="244718"/>
                  </a:cubicBezTo>
                  <a:lnTo>
                    <a:pt x="1613515" y="290886"/>
                  </a:lnTo>
                  <a:cubicBezTo>
                    <a:pt x="1603512" y="415681"/>
                    <a:pt x="1572359" y="674697"/>
                    <a:pt x="1523579" y="728849"/>
                  </a:cubicBezTo>
                  <a:cubicBezTo>
                    <a:pt x="1423407" y="909911"/>
                    <a:pt x="1245682" y="1115695"/>
                    <a:pt x="1138461" y="1293224"/>
                  </a:cubicBezTo>
                  <a:cubicBezTo>
                    <a:pt x="1126881" y="1313517"/>
                    <a:pt x="1107150" y="1334915"/>
                    <a:pt x="1082571" y="1355926"/>
                  </a:cubicBezTo>
                  <a:lnTo>
                    <a:pt x="1069847" y="1365778"/>
                  </a:lnTo>
                  <a:lnTo>
                    <a:pt x="911412" y="1289307"/>
                  </a:lnTo>
                  <a:cubicBezTo>
                    <a:pt x="761481" y="1207700"/>
                    <a:pt x="623039" y="1107586"/>
                    <a:pt x="499142" y="992024"/>
                  </a:cubicBezTo>
                  <a:lnTo>
                    <a:pt x="460745" y="953090"/>
                  </a:lnTo>
                  <a:lnTo>
                    <a:pt x="451360" y="967900"/>
                  </a:lnTo>
                  <a:cubicBezTo>
                    <a:pt x="425768" y="1015914"/>
                    <a:pt x="441652" y="1046493"/>
                    <a:pt x="411907" y="1084953"/>
                  </a:cubicBezTo>
                  <a:cubicBezTo>
                    <a:pt x="376290" y="1121851"/>
                    <a:pt x="330373" y="1116062"/>
                    <a:pt x="285366" y="1078929"/>
                  </a:cubicBezTo>
                  <a:cubicBezTo>
                    <a:pt x="250705" y="1044436"/>
                    <a:pt x="231058" y="993747"/>
                    <a:pt x="258422" y="960336"/>
                  </a:cubicBezTo>
                  <a:cubicBezTo>
                    <a:pt x="290254" y="927251"/>
                    <a:pt x="329556" y="936772"/>
                    <a:pt x="379575" y="903119"/>
                  </a:cubicBezTo>
                  <a:lnTo>
                    <a:pt x="397564" y="889026"/>
                  </a:lnTo>
                  <a:lnTo>
                    <a:pt x="380207" y="871426"/>
                  </a:lnTo>
                  <a:cubicBezTo>
                    <a:pt x="228392" y="704066"/>
                    <a:pt x="104244" y="511057"/>
                    <a:pt x="15002" y="299653"/>
                  </a:cubicBezTo>
                  <a:lnTo>
                    <a:pt x="0" y="258583"/>
                  </a:lnTo>
                  <a:lnTo>
                    <a:pt x="6556" y="258893"/>
                  </a:lnTo>
                  <a:cubicBezTo>
                    <a:pt x="54759" y="262006"/>
                    <a:pt x="102551" y="265998"/>
                    <a:pt x="149159" y="271032"/>
                  </a:cubicBezTo>
                  <a:cubicBezTo>
                    <a:pt x="270863" y="291480"/>
                    <a:pt x="408528" y="227958"/>
                    <a:pt x="518261" y="224416"/>
                  </a:cubicBezTo>
                  <a:cubicBezTo>
                    <a:pt x="645438" y="226264"/>
                    <a:pt x="868390" y="284091"/>
                    <a:pt x="971624" y="221964"/>
                  </a:cubicBezTo>
                  <a:cubicBezTo>
                    <a:pt x="1007229" y="193916"/>
                    <a:pt x="1030648" y="131606"/>
                    <a:pt x="1049647" y="65663"/>
                  </a:cubicBezTo>
                  <a:close/>
                </a:path>
              </a:pathLst>
            </a:custGeom>
            <a:solidFill>
              <a:schemeClr val="accent2"/>
            </a:solidFill>
            <a:ln w="254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5" name="자유형: 도형 14">
              <a:extLst>
                <a:ext uri="{FF2B5EF4-FFF2-40B4-BE49-F238E27FC236}">
                  <a16:creationId xmlns="" xmlns:a16="http://schemas.microsoft.com/office/drawing/2014/main" id="{AE7BC77A-1EB7-4822-BFA8-55E20B71D226}"/>
                </a:ext>
              </a:extLst>
            </p:cNvPr>
            <p:cNvSpPr/>
            <p:nvPr/>
          </p:nvSpPr>
          <p:spPr>
            <a:xfrm>
              <a:off x="4617703" y="3543725"/>
              <a:ext cx="1379628" cy="1209686"/>
            </a:xfrm>
            <a:custGeom>
              <a:avLst/>
              <a:gdLst>
                <a:gd name="connsiteX0" fmla="*/ 1038592 w 1379628"/>
                <a:gd name="connsiteY0" fmla="*/ 87 h 1209686"/>
                <a:gd name="connsiteX1" fmla="*/ 1179855 w 1379628"/>
                <a:gd name="connsiteY1" fmla="*/ 2627 h 1209686"/>
                <a:gd name="connsiteX2" fmla="*/ 1295252 w 1379628"/>
                <a:gd name="connsiteY2" fmla="*/ 8078 h 1209686"/>
                <a:gd name="connsiteX3" fmla="*/ 1304329 w 1379628"/>
                <a:gd name="connsiteY3" fmla="*/ 43379 h 1209686"/>
                <a:gd name="connsiteX4" fmla="*/ 1324844 w 1379628"/>
                <a:gd name="connsiteY4" fmla="*/ 246889 h 1209686"/>
                <a:gd name="connsiteX5" fmla="*/ 1225267 w 1379628"/>
                <a:gd name="connsiteY5" fmla="*/ 684678 h 1209686"/>
                <a:gd name="connsiteX6" fmla="*/ 1213066 w 1379628"/>
                <a:gd name="connsiteY6" fmla="*/ 705905 h 1209686"/>
                <a:gd name="connsiteX7" fmla="*/ 1221289 w 1379628"/>
                <a:gd name="connsiteY7" fmla="*/ 709167 h 1209686"/>
                <a:gd name="connsiteX8" fmla="*/ 1343639 w 1379628"/>
                <a:gd name="connsiteY8" fmla="*/ 726155 h 1209686"/>
                <a:gd name="connsiteX9" fmla="*/ 1361262 w 1379628"/>
                <a:gd name="connsiteY9" fmla="*/ 851608 h 1209686"/>
                <a:gd name="connsiteX10" fmla="*/ 1249751 w 1379628"/>
                <a:gd name="connsiteY10" fmla="*/ 900144 h 1209686"/>
                <a:gd name="connsiteX11" fmla="*/ 1170994 w 1379628"/>
                <a:gd name="connsiteY11" fmla="*/ 791751 h 1209686"/>
                <a:gd name="connsiteX12" fmla="*/ 1166158 w 1379628"/>
                <a:gd name="connsiteY12" fmla="*/ 787517 h 1209686"/>
                <a:gd name="connsiteX13" fmla="*/ 1152386 w 1379628"/>
                <a:gd name="connsiteY13" fmla="*/ 811477 h 1209686"/>
                <a:gd name="connsiteX14" fmla="*/ 708105 w 1379628"/>
                <a:gd name="connsiteY14" fmla="*/ 1177333 h 1209686"/>
                <a:gd name="connsiteX15" fmla="*/ 619709 w 1379628"/>
                <a:gd name="connsiteY15" fmla="*/ 1209686 h 1209686"/>
                <a:gd name="connsiteX16" fmla="*/ 610500 w 1379628"/>
                <a:gd name="connsiteY16" fmla="*/ 1207072 h 1209686"/>
                <a:gd name="connsiteX17" fmla="*/ 566708 w 1379628"/>
                <a:gd name="connsiteY17" fmla="*/ 1172235 h 1209686"/>
                <a:gd name="connsiteX18" fmla="*/ 270714 w 1379628"/>
                <a:gd name="connsiteY18" fmla="*/ 831944 h 1209686"/>
                <a:gd name="connsiteX19" fmla="*/ 222316 w 1379628"/>
                <a:gd name="connsiteY19" fmla="*/ 748783 h 1209686"/>
                <a:gd name="connsiteX20" fmla="*/ 208670 w 1379628"/>
                <a:gd name="connsiteY20" fmla="*/ 759861 h 1209686"/>
                <a:gd name="connsiteX21" fmla="*/ 133995 w 1379628"/>
                <a:gd name="connsiteY21" fmla="*/ 858256 h 1209686"/>
                <a:gd name="connsiteX22" fmla="*/ 15960 w 1379628"/>
                <a:gd name="connsiteY22" fmla="*/ 812248 h 1209686"/>
                <a:gd name="connsiteX23" fmla="*/ 28186 w 1379628"/>
                <a:gd name="connsiteY23" fmla="*/ 691248 h 1209686"/>
                <a:gd name="connsiteX24" fmla="*/ 161253 w 1379628"/>
                <a:gd name="connsiteY24" fmla="*/ 675592 h 1209686"/>
                <a:gd name="connsiteX25" fmla="*/ 179781 w 1379628"/>
                <a:gd name="connsiteY25" fmla="*/ 669028 h 1209686"/>
                <a:gd name="connsiteX26" fmla="*/ 130679 w 1379628"/>
                <a:gd name="connsiteY26" fmla="*/ 562354 h 1209686"/>
                <a:gd name="connsiteX27" fmla="*/ 21863 w 1379628"/>
                <a:gd name="connsiteY27" fmla="*/ 109170 h 1209686"/>
                <a:gd name="connsiteX28" fmla="*/ 20069 w 1379628"/>
                <a:gd name="connsiteY28" fmla="*/ 68587 h 1209686"/>
                <a:gd name="connsiteX29" fmla="*/ 106184 w 1379628"/>
                <a:gd name="connsiteY29" fmla="*/ 33291 h 1209686"/>
                <a:gd name="connsiteX30" fmla="*/ 524823 w 1379628"/>
                <a:gd name="connsiteY30" fmla="*/ 17075 h 1209686"/>
                <a:gd name="connsiteX31" fmla="*/ 1038592 w 1379628"/>
                <a:gd name="connsiteY31" fmla="*/ 87 h 1209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379628" h="1209686">
                  <a:moveTo>
                    <a:pt x="1038592" y="87"/>
                  </a:moveTo>
                  <a:cubicBezTo>
                    <a:pt x="1084813" y="335"/>
                    <a:pt x="1132156" y="1128"/>
                    <a:pt x="1179855" y="2627"/>
                  </a:cubicBezTo>
                  <a:lnTo>
                    <a:pt x="1295252" y="8078"/>
                  </a:lnTo>
                  <a:lnTo>
                    <a:pt x="1304329" y="43379"/>
                  </a:lnTo>
                  <a:cubicBezTo>
                    <a:pt x="1317780" y="109115"/>
                    <a:pt x="1324844" y="177177"/>
                    <a:pt x="1324844" y="246889"/>
                  </a:cubicBezTo>
                  <a:cubicBezTo>
                    <a:pt x="1324844" y="403741"/>
                    <a:pt x="1289082" y="552240"/>
                    <a:pt x="1225267" y="684678"/>
                  </a:cubicBezTo>
                  <a:lnTo>
                    <a:pt x="1213066" y="705905"/>
                  </a:lnTo>
                  <a:lnTo>
                    <a:pt x="1221289" y="709167"/>
                  </a:lnTo>
                  <a:cubicBezTo>
                    <a:pt x="1273226" y="725380"/>
                    <a:pt x="1300316" y="704084"/>
                    <a:pt x="1343639" y="726155"/>
                  </a:cubicBezTo>
                  <a:cubicBezTo>
                    <a:pt x="1386518" y="754285"/>
                    <a:pt x="1389373" y="800477"/>
                    <a:pt x="1361262" y="851608"/>
                  </a:cubicBezTo>
                  <a:cubicBezTo>
                    <a:pt x="1333819" y="892080"/>
                    <a:pt x="1287670" y="920815"/>
                    <a:pt x="1249751" y="900144"/>
                  </a:cubicBezTo>
                  <a:cubicBezTo>
                    <a:pt x="1211323" y="875023"/>
                    <a:pt x="1213365" y="834636"/>
                    <a:pt x="1170994" y="791751"/>
                  </a:cubicBezTo>
                  <a:lnTo>
                    <a:pt x="1166158" y="787517"/>
                  </a:lnTo>
                  <a:lnTo>
                    <a:pt x="1152386" y="811477"/>
                  </a:lnTo>
                  <a:cubicBezTo>
                    <a:pt x="1043505" y="972642"/>
                    <a:pt x="889321" y="1100685"/>
                    <a:pt x="708105" y="1177333"/>
                  </a:cubicBezTo>
                  <a:lnTo>
                    <a:pt x="619709" y="1209686"/>
                  </a:lnTo>
                  <a:lnTo>
                    <a:pt x="610500" y="1207072"/>
                  </a:lnTo>
                  <a:lnTo>
                    <a:pt x="566708" y="1172235"/>
                  </a:lnTo>
                  <a:cubicBezTo>
                    <a:pt x="452767" y="1073535"/>
                    <a:pt x="352955" y="958958"/>
                    <a:pt x="270714" y="831944"/>
                  </a:cubicBezTo>
                  <a:lnTo>
                    <a:pt x="222316" y="748783"/>
                  </a:lnTo>
                  <a:lnTo>
                    <a:pt x="208670" y="759861"/>
                  </a:lnTo>
                  <a:cubicBezTo>
                    <a:pt x="169120" y="797225"/>
                    <a:pt x="174440" y="831270"/>
                    <a:pt x="133995" y="858256"/>
                  </a:cubicBezTo>
                  <a:cubicBezTo>
                    <a:pt x="88482" y="881890"/>
                    <a:pt x="46800" y="861780"/>
                    <a:pt x="15960" y="812248"/>
                  </a:cubicBezTo>
                  <a:cubicBezTo>
                    <a:pt x="-5912" y="768512"/>
                    <a:pt x="-8394" y="714206"/>
                    <a:pt x="28186" y="691248"/>
                  </a:cubicBezTo>
                  <a:cubicBezTo>
                    <a:pt x="68896" y="670023"/>
                    <a:pt x="103120" y="691564"/>
                    <a:pt x="161253" y="675592"/>
                  </a:cubicBezTo>
                  <a:lnTo>
                    <a:pt x="179781" y="669028"/>
                  </a:lnTo>
                  <a:lnTo>
                    <a:pt x="130679" y="562354"/>
                  </a:lnTo>
                  <a:cubicBezTo>
                    <a:pt x="73395" y="420288"/>
                    <a:pt x="35976" y="268080"/>
                    <a:pt x="21863" y="109170"/>
                  </a:cubicBezTo>
                  <a:lnTo>
                    <a:pt x="20069" y="68587"/>
                  </a:lnTo>
                  <a:lnTo>
                    <a:pt x="106184" y="33291"/>
                  </a:lnTo>
                  <a:cubicBezTo>
                    <a:pt x="226859" y="-464"/>
                    <a:pt x="295852" y="33526"/>
                    <a:pt x="524823" y="17075"/>
                  </a:cubicBezTo>
                  <a:cubicBezTo>
                    <a:pt x="604409" y="11222"/>
                    <a:pt x="807484" y="-1155"/>
                    <a:pt x="1038592" y="87"/>
                  </a:cubicBezTo>
                  <a:close/>
                </a:path>
              </a:pathLst>
            </a:custGeom>
            <a:solidFill>
              <a:schemeClr val="accent4"/>
            </a:solidFill>
            <a:ln w="254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16" name="자유형: 도형 15">
              <a:extLst>
                <a:ext uri="{FF2B5EF4-FFF2-40B4-BE49-F238E27FC236}">
                  <a16:creationId xmlns="" xmlns:a16="http://schemas.microsoft.com/office/drawing/2014/main" id="{30B3E341-3D79-4008-88CC-27BB0E65C6C6}"/>
                </a:ext>
              </a:extLst>
            </p:cNvPr>
            <p:cNvSpPr/>
            <p:nvPr/>
          </p:nvSpPr>
          <p:spPr>
            <a:xfrm>
              <a:off x="6354298" y="1677723"/>
              <a:ext cx="1942873" cy="1934827"/>
            </a:xfrm>
            <a:custGeom>
              <a:avLst/>
              <a:gdLst>
                <a:gd name="connsiteX0" fmla="*/ 476091 w 1942873"/>
                <a:gd name="connsiteY0" fmla="*/ 0 h 1934827"/>
                <a:gd name="connsiteX1" fmla="*/ 373400 w 1942873"/>
                <a:gd name="connsiteY1" fmla="*/ 227586 h 1934827"/>
                <a:gd name="connsiteX2" fmla="*/ 357288 w 1942873"/>
                <a:gd name="connsiteY2" fmla="*/ 402446 h 1934827"/>
                <a:gd name="connsiteX3" fmla="*/ 530219 w 1942873"/>
                <a:gd name="connsiteY3" fmla="*/ 387894 h 1934827"/>
                <a:gd name="connsiteX4" fmla="*/ 709984 w 1942873"/>
                <a:gd name="connsiteY4" fmla="*/ 312118 h 1934827"/>
                <a:gd name="connsiteX5" fmla="*/ 414237 w 1942873"/>
                <a:gd name="connsiteY5" fmla="*/ 495661 h 1934827"/>
                <a:gd name="connsiteX6" fmla="*/ 370265 w 1942873"/>
                <a:gd name="connsiteY6" fmla="*/ 614604 h 1934827"/>
                <a:gd name="connsiteX7" fmla="*/ 742677 w 1942873"/>
                <a:gd name="connsiteY7" fmla="*/ 918422 h 1934827"/>
                <a:gd name="connsiteX8" fmla="*/ 859921 w 1942873"/>
                <a:gd name="connsiteY8" fmla="*/ 599474 h 1934827"/>
                <a:gd name="connsiteX9" fmla="*/ 896327 w 1942873"/>
                <a:gd name="connsiteY9" fmla="*/ 791319 h 1934827"/>
                <a:gd name="connsiteX10" fmla="*/ 825807 w 1942873"/>
                <a:gd name="connsiteY10" fmla="*/ 985090 h 1934827"/>
                <a:gd name="connsiteX11" fmla="*/ 939934 w 1942873"/>
                <a:gd name="connsiteY11" fmla="*/ 1117237 h 1934827"/>
                <a:gd name="connsiteX12" fmla="*/ 1138154 w 1942873"/>
                <a:gd name="connsiteY12" fmla="*/ 1117605 h 1934827"/>
                <a:gd name="connsiteX13" fmla="*/ 1161585 w 1942873"/>
                <a:gd name="connsiteY13" fmla="*/ 1008153 h 1934827"/>
                <a:gd name="connsiteX14" fmla="*/ 1078087 w 1942873"/>
                <a:gd name="connsiteY14" fmla="*/ 840931 h 1934827"/>
                <a:gd name="connsiteX15" fmla="*/ 1139344 w 1942873"/>
                <a:gd name="connsiteY15" fmla="*/ 583608 h 1934827"/>
                <a:gd name="connsiteX16" fmla="*/ 1160254 w 1942873"/>
                <a:gd name="connsiteY16" fmla="*/ 811634 h 1934827"/>
                <a:gd name="connsiteX17" fmla="*/ 1246272 w 1942873"/>
                <a:gd name="connsiteY17" fmla="*/ 955058 h 1934827"/>
                <a:gd name="connsiteX18" fmla="*/ 1470446 w 1942873"/>
                <a:gd name="connsiteY18" fmla="*/ 681273 h 1934827"/>
                <a:gd name="connsiteX19" fmla="*/ 1386580 w 1942873"/>
                <a:gd name="connsiteY19" fmla="*/ 78681 h 1934827"/>
                <a:gd name="connsiteX20" fmla="*/ 1569669 w 1942873"/>
                <a:gd name="connsiteY20" fmla="*/ 631067 h 1934827"/>
                <a:gd name="connsiteX21" fmla="*/ 1696176 w 1942873"/>
                <a:gd name="connsiteY21" fmla="*/ 508041 h 1934827"/>
                <a:gd name="connsiteX22" fmla="*/ 1721762 w 1942873"/>
                <a:gd name="connsiteY22" fmla="*/ 49978 h 1934827"/>
                <a:gd name="connsiteX23" fmla="*/ 1774858 w 1942873"/>
                <a:gd name="connsiteY23" fmla="*/ 429361 h 1934827"/>
                <a:gd name="connsiteX24" fmla="*/ 1904710 w 1942873"/>
                <a:gd name="connsiteY24" fmla="*/ 60435 h 1934827"/>
                <a:gd name="connsiteX25" fmla="*/ 1714792 w 1942873"/>
                <a:gd name="connsiteY25" fmla="*/ 655688 h 1934827"/>
                <a:gd name="connsiteX26" fmla="*/ 1281715 w 1942873"/>
                <a:gd name="connsiteY26" fmla="*/ 1135257 h 1934827"/>
                <a:gd name="connsiteX27" fmla="*/ 1457208 w 1942873"/>
                <a:gd name="connsiteY27" fmla="*/ 1070935 h 1934827"/>
                <a:gd name="connsiteX28" fmla="*/ 1600665 w 1942873"/>
                <a:gd name="connsiteY28" fmla="*/ 1009117 h 1934827"/>
                <a:gd name="connsiteX29" fmla="*/ 1547816 w 1942873"/>
                <a:gd name="connsiteY29" fmla="*/ 1140633 h 1934827"/>
                <a:gd name="connsiteX30" fmla="*/ 1402445 w 1942873"/>
                <a:gd name="connsiteY30" fmla="*/ 1333476 h 1934827"/>
                <a:gd name="connsiteX31" fmla="*/ 1366406 w 1942873"/>
                <a:gd name="connsiteY31" fmla="*/ 1393544 h 1934827"/>
                <a:gd name="connsiteX32" fmla="*/ 1374199 w 1942873"/>
                <a:gd name="connsiteY32" fmla="*/ 1480018 h 1934827"/>
                <a:gd name="connsiteX33" fmla="*/ 1334813 w 1942873"/>
                <a:gd name="connsiteY33" fmla="*/ 1465990 h 1934827"/>
                <a:gd name="connsiteX34" fmla="*/ 1304412 w 1942873"/>
                <a:gd name="connsiteY34" fmla="*/ 1609783 h 1934827"/>
                <a:gd name="connsiteX35" fmla="*/ 1323395 w 1942873"/>
                <a:gd name="connsiteY35" fmla="*/ 1684383 h 1934827"/>
                <a:gd name="connsiteX36" fmla="*/ 1336967 w 1942873"/>
                <a:gd name="connsiteY36" fmla="*/ 1827949 h 1934827"/>
                <a:gd name="connsiteX37" fmla="*/ 1260899 w 1942873"/>
                <a:gd name="connsiteY37" fmla="*/ 1874054 h 1934827"/>
                <a:gd name="connsiteX38" fmla="*/ 1234405 w 1942873"/>
                <a:gd name="connsiteY38" fmla="*/ 1881932 h 1934827"/>
                <a:gd name="connsiteX39" fmla="*/ 1116685 w 1942873"/>
                <a:gd name="connsiteY39" fmla="*/ 1848471 h 1934827"/>
                <a:gd name="connsiteX40" fmla="*/ 980929 w 1942873"/>
                <a:gd name="connsiteY40" fmla="*/ 1793551 h 1934827"/>
                <a:gd name="connsiteX41" fmla="*/ 957508 w 1942873"/>
                <a:gd name="connsiteY41" fmla="*/ 1782923 h 1934827"/>
                <a:gd name="connsiteX42" fmla="*/ 954219 w 1942873"/>
                <a:gd name="connsiteY42" fmla="*/ 1812471 h 1934827"/>
                <a:gd name="connsiteX43" fmla="*/ 949980 w 1942873"/>
                <a:gd name="connsiteY43" fmla="*/ 1896199 h 1934827"/>
                <a:gd name="connsiteX44" fmla="*/ 832005 w 1942873"/>
                <a:gd name="connsiteY44" fmla="*/ 1921297 h 1934827"/>
                <a:gd name="connsiteX45" fmla="*/ 778476 w 1942873"/>
                <a:gd name="connsiteY45" fmla="*/ 1818625 h 1934827"/>
                <a:gd name="connsiteX46" fmla="*/ 847911 w 1942873"/>
                <a:gd name="connsiteY46" fmla="*/ 1762232 h 1934827"/>
                <a:gd name="connsiteX47" fmla="*/ 870558 w 1942873"/>
                <a:gd name="connsiteY47" fmla="*/ 1741694 h 1934827"/>
                <a:gd name="connsiteX48" fmla="*/ 722040 w 1942873"/>
                <a:gd name="connsiteY48" fmla="*/ 1658222 h 1934827"/>
                <a:gd name="connsiteX49" fmla="*/ 649997 w 1942873"/>
                <a:gd name="connsiteY49" fmla="*/ 1607024 h 1934827"/>
                <a:gd name="connsiteX50" fmla="*/ 658494 w 1942873"/>
                <a:gd name="connsiteY50" fmla="*/ 1575307 h 1934827"/>
                <a:gd name="connsiteX51" fmla="*/ 683556 w 1942873"/>
                <a:gd name="connsiteY51" fmla="*/ 1496094 h 1934827"/>
                <a:gd name="connsiteX52" fmla="*/ 649687 w 1942873"/>
                <a:gd name="connsiteY52" fmla="*/ 1395103 h 1934827"/>
                <a:gd name="connsiteX53" fmla="*/ 452659 w 1942873"/>
                <a:gd name="connsiteY53" fmla="*/ 1304862 h 1934827"/>
                <a:gd name="connsiteX54" fmla="*/ 396585 w 1942873"/>
                <a:gd name="connsiteY54" fmla="*/ 975598 h 1934827"/>
                <a:gd name="connsiteX55" fmla="*/ 618692 w 1942873"/>
                <a:gd name="connsiteY55" fmla="*/ 1086013 h 1934827"/>
                <a:gd name="connsiteX56" fmla="*/ 779313 w 1942873"/>
                <a:gd name="connsiteY56" fmla="*/ 1186200 h 1934827"/>
                <a:gd name="connsiteX57" fmla="*/ 65713 w 1942873"/>
                <a:gd name="connsiteY57" fmla="*/ 474980 h 1934827"/>
                <a:gd name="connsiteX58" fmla="*/ 18990 w 1942873"/>
                <a:gd name="connsiteY58" fmla="*/ 180567 h 1934827"/>
                <a:gd name="connsiteX59" fmla="*/ 98093 w 1942873"/>
                <a:gd name="connsiteY59" fmla="*/ 377438 h 1934827"/>
                <a:gd name="connsiteX60" fmla="*/ 221062 w 1942873"/>
                <a:gd name="connsiteY60" fmla="*/ 480163 h 1934827"/>
                <a:gd name="connsiteX61" fmla="*/ 181730 w 1942873"/>
                <a:gd name="connsiteY61" fmla="*/ 272891 h 1934827"/>
                <a:gd name="connsiteX62" fmla="*/ 228260 w 1942873"/>
                <a:gd name="connsiteY62" fmla="*/ 42046 h 1934827"/>
                <a:gd name="connsiteX63" fmla="*/ 267189 w 1942873"/>
                <a:gd name="connsiteY63" fmla="*/ 336372 h 1934827"/>
                <a:gd name="connsiteX64" fmla="*/ 476091 w 1942873"/>
                <a:gd name="connsiteY64" fmla="*/ 0 h 1934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942873" h="1934827">
                  <a:moveTo>
                    <a:pt x="476091" y="0"/>
                  </a:moveTo>
                  <a:cubicBezTo>
                    <a:pt x="540839" y="26012"/>
                    <a:pt x="393200" y="160512"/>
                    <a:pt x="373400" y="227586"/>
                  </a:cubicBezTo>
                  <a:cubicBezTo>
                    <a:pt x="353599" y="294661"/>
                    <a:pt x="328490" y="387197"/>
                    <a:pt x="357288" y="402446"/>
                  </a:cubicBezTo>
                  <a:cubicBezTo>
                    <a:pt x="377617" y="425097"/>
                    <a:pt x="471438" y="402947"/>
                    <a:pt x="530219" y="387894"/>
                  </a:cubicBezTo>
                  <a:cubicBezTo>
                    <a:pt x="606426" y="362385"/>
                    <a:pt x="653807" y="237818"/>
                    <a:pt x="709984" y="312118"/>
                  </a:cubicBezTo>
                  <a:cubicBezTo>
                    <a:pt x="733373" y="334964"/>
                    <a:pt x="603428" y="462358"/>
                    <a:pt x="414237" y="495661"/>
                  </a:cubicBezTo>
                  <a:cubicBezTo>
                    <a:pt x="369378" y="499298"/>
                    <a:pt x="334973" y="579603"/>
                    <a:pt x="370265" y="614604"/>
                  </a:cubicBezTo>
                  <a:cubicBezTo>
                    <a:pt x="429351" y="724009"/>
                    <a:pt x="624347" y="826442"/>
                    <a:pt x="742677" y="918422"/>
                  </a:cubicBezTo>
                  <a:cubicBezTo>
                    <a:pt x="890951" y="716852"/>
                    <a:pt x="812708" y="591949"/>
                    <a:pt x="859921" y="599474"/>
                  </a:cubicBezTo>
                  <a:cubicBezTo>
                    <a:pt x="903420" y="590237"/>
                    <a:pt x="894646" y="699492"/>
                    <a:pt x="896327" y="791319"/>
                  </a:cubicBezTo>
                  <a:cubicBezTo>
                    <a:pt x="890247" y="845455"/>
                    <a:pt x="817948" y="920500"/>
                    <a:pt x="825807" y="985090"/>
                  </a:cubicBezTo>
                  <a:cubicBezTo>
                    <a:pt x="835969" y="1053535"/>
                    <a:pt x="891436" y="1101067"/>
                    <a:pt x="939934" y="1117237"/>
                  </a:cubicBezTo>
                  <a:cubicBezTo>
                    <a:pt x="1016462" y="1137108"/>
                    <a:pt x="1075565" y="1136069"/>
                    <a:pt x="1138154" y="1117605"/>
                  </a:cubicBezTo>
                  <a:cubicBezTo>
                    <a:pt x="1171519" y="1086929"/>
                    <a:pt x="1180492" y="1045799"/>
                    <a:pt x="1161585" y="1008153"/>
                  </a:cubicBezTo>
                  <a:lnTo>
                    <a:pt x="1078087" y="840931"/>
                  </a:lnTo>
                  <a:cubicBezTo>
                    <a:pt x="1047394" y="787683"/>
                    <a:pt x="1082914" y="577614"/>
                    <a:pt x="1139344" y="583608"/>
                  </a:cubicBezTo>
                  <a:cubicBezTo>
                    <a:pt x="1210203" y="608504"/>
                    <a:pt x="1124244" y="713555"/>
                    <a:pt x="1160254" y="811634"/>
                  </a:cubicBezTo>
                  <a:cubicBezTo>
                    <a:pt x="1188927" y="859441"/>
                    <a:pt x="1203659" y="969978"/>
                    <a:pt x="1246272" y="955058"/>
                  </a:cubicBezTo>
                  <a:cubicBezTo>
                    <a:pt x="1298924" y="924201"/>
                    <a:pt x="1389914" y="767889"/>
                    <a:pt x="1470446" y="681273"/>
                  </a:cubicBezTo>
                  <a:cubicBezTo>
                    <a:pt x="1512188" y="618645"/>
                    <a:pt x="1362261" y="102975"/>
                    <a:pt x="1386580" y="78681"/>
                  </a:cubicBezTo>
                  <a:cubicBezTo>
                    <a:pt x="1439479" y="38613"/>
                    <a:pt x="1551619" y="448100"/>
                    <a:pt x="1569669" y="631067"/>
                  </a:cubicBezTo>
                  <a:cubicBezTo>
                    <a:pt x="1644364" y="557533"/>
                    <a:pt x="1659815" y="550212"/>
                    <a:pt x="1696176" y="508041"/>
                  </a:cubicBezTo>
                  <a:cubicBezTo>
                    <a:pt x="1662885" y="353030"/>
                    <a:pt x="1653990" y="16804"/>
                    <a:pt x="1721762" y="49978"/>
                  </a:cubicBezTo>
                  <a:cubicBezTo>
                    <a:pt x="1767340" y="82347"/>
                    <a:pt x="1701399" y="396992"/>
                    <a:pt x="1774858" y="429361"/>
                  </a:cubicBezTo>
                  <a:cubicBezTo>
                    <a:pt x="1872739" y="420225"/>
                    <a:pt x="1834707" y="45177"/>
                    <a:pt x="1904710" y="60435"/>
                  </a:cubicBezTo>
                  <a:cubicBezTo>
                    <a:pt x="1988931" y="86930"/>
                    <a:pt x="1937243" y="500249"/>
                    <a:pt x="1714792" y="655688"/>
                  </a:cubicBezTo>
                  <a:cubicBezTo>
                    <a:pt x="1533259" y="789988"/>
                    <a:pt x="1323850" y="962623"/>
                    <a:pt x="1281715" y="1135257"/>
                  </a:cubicBezTo>
                  <a:cubicBezTo>
                    <a:pt x="1351465" y="1116181"/>
                    <a:pt x="1369202" y="1088473"/>
                    <a:pt x="1457208" y="1070935"/>
                  </a:cubicBezTo>
                  <a:cubicBezTo>
                    <a:pt x="1510366" y="1035972"/>
                    <a:pt x="1576104" y="999048"/>
                    <a:pt x="1600665" y="1009117"/>
                  </a:cubicBezTo>
                  <a:cubicBezTo>
                    <a:pt x="1628544" y="1045710"/>
                    <a:pt x="1549488" y="1114452"/>
                    <a:pt x="1547816" y="1140633"/>
                  </a:cubicBezTo>
                  <a:cubicBezTo>
                    <a:pt x="1521751" y="1267875"/>
                    <a:pt x="1460559" y="1315719"/>
                    <a:pt x="1402445" y="1333476"/>
                  </a:cubicBezTo>
                  <a:cubicBezTo>
                    <a:pt x="1352837" y="1348635"/>
                    <a:pt x="1378419" y="1373521"/>
                    <a:pt x="1366406" y="1393544"/>
                  </a:cubicBezTo>
                  <a:cubicBezTo>
                    <a:pt x="1355065" y="1418883"/>
                    <a:pt x="1371601" y="1451193"/>
                    <a:pt x="1374199" y="1480018"/>
                  </a:cubicBezTo>
                  <a:lnTo>
                    <a:pt x="1334813" y="1465990"/>
                  </a:lnTo>
                  <a:lnTo>
                    <a:pt x="1304412" y="1609783"/>
                  </a:lnTo>
                  <a:cubicBezTo>
                    <a:pt x="1292154" y="1653236"/>
                    <a:pt x="1314744" y="1658355"/>
                    <a:pt x="1323395" y="1684383"/>
                  </a:cubicBezTo>
                  <a:lnTo>
                    <a:pt x="1336967" y="1827949"/>
                  </a:lnTo>
                  <a:cubicBezTo>
                    <a:pt x="1304350" y="1854062"/>
                    <a:pt x="1282189" y="1866236"/>
                    <a:pt x="1260899" y="1874054"/>
                  </a:cubicBezTo>
                  <a:lnTo>
                    <a:pt x="1234405" y="1881932"/>
                  </a:lnTo>
                  <a:lnTo>
                    <a:pt x="1116685" y="1848471"/>
                  </a:lnTo>
                  <a:lnTo>
                    <a:pt x="980929" y="1793551"/>
                  </a:lnTo>
                  <a:lnTo>
                    <a:pt x="957508" y="1782923"/>
                  </a:lnTo>
                  <a:lnTo>
                    <a:pt x="954219" y="1812471"/>
                  </a:lnTo>
                  <a:cubicBezTo>
                    <a:pt x="954532" y="1842572"/>
                    <a:pt x="963535" y="1864236"/>
                    <a:pt x="949980" y="1896199"/>
                  </a:cubicBezTo>
                  <a:cubicBezTo>
                    <a:pt x="926121" y="1938799"/>
                    <a:pt x="882440" y="1944588"/>
                    <a:pt x="832005" y="1921297"/>
                  </a:cubicBezTo>
                  <a:cubicBezTo>
                    <a:pt x="791737" y="1897931"/>
                    <a:pt x="761371" y="1856016"/>
                    <a:pt x="778476" y="1818625"/>
                  </a:cubicBezTo>
                  <a:cubicBezTo>
                    <a:pt x="794449" y="1789996"/>
                    <a:pt x="820095" y="1782416"/>
                    <a:pt x="847911" y="1762232"/>
                  </a:cubicBezTo>
                  <a:lnTo>
                    <a:pt x="870558" y="1741694"/>
                  </a:lnTo>
                  <a:lnTo>
                    <a:pt x="722040" y="1658222"/>
                  </a:lnTo>
                  <a:lnTo>
                    <a:pt x="649997" y="1607024"/>
                  </a:lnTo>
                  <a:lnTo>
                    <a:pt x="658494" y="1575307"/>
                  </a:lnTo>
                  <a:cubicBezTo>
                    <a:pt x="666661" y="1544761"/>
                    <a:pt x="674695" y="1517098"/>
                    <a:pt x="683556" y="1496094"/>
                  </a:cubicBezTo>
                  <a:cubicBezTo>
                    <a:pt x="715517" y="1436471"/>
                    <a:pt x="693979" y="1380510"/>
                    <a:pt x="649687" y="1395103"/>
                  </a:cubicBezTo>
                  <a:cubicBezTo>
                    <a:pt x="563585" y="1387093"/>
                    <a:pt x="554347" y="1396508"/>
                    <a:pt x="452659" y="1304862"/>
                  </a:cubicBezTo>
                  <a:cubicBezTo>
                    <a:pt x="396795" y="1225309"/>
                    <a:pt x="316537" y="926208"/>
                    <a:pt x="396585" y="975598"/>
                  </a:cubicBezTo>
                  <a:cubicBezTo>
                    <a:pt x="432288" y="1004272"/>
                    <a:pt x="579506" y="1050369"/>
                    <a:pt x="618692" y="1086013"/>
                  </a:cubicBezTo>
                  <a:cubicBezTo>
                    <a:pt x="676879" y="1118247"/>
                    <a:pt x="745520" y="1227148"/>
                    <a:pt x="779313" y="1186200"/>
                  </a:cubicBezTo>
                  <a:cubicBezTo>
                    <a:pt x="830692" y="1103625"/>
                    <a:pt x="226911" y="658619"/>
                    <a:pt x="65713" y="474980"/>
                  </a:cubicBezTo>
                  <a:cubicBezTo>
                    <a:pt x="16451" y="410529"/>
                    <a:pt x="-25842" y="178805"/>
                    <a:pt x="18990" y="180567"/>
                  </a:cubicBezTo>
                  <a:cubicBezTo>
                    <a:pt x="67948" y="187542"/>
                    <a:pt x="63833" y="327506"/>
                    <a:pt x="98093" y="377438"/>
                  </a:cubicBezTo>
                  <a:cubicBezTo>
                    <a:pt x="132352" y="427372"/>
                    <a:pt x="194140" y="503535"/>
                    <a:pt x="221062" y="480163"/>
                  </a:cubicBezTo>
                  <a:cubicBezTo>
                    <a:pt x="241970" y="473194"/>
                    <a:pt x="181111" y="342425"/>
                    <a:pt x="181730" y="272891"/>
                  </a:cubicBezTo>
                  <a:cubicBezTo>
                    <a:pt x="178863" y="199872"/>
                    <a:pt x="189623" y="34950"/>
                    <a:pt x="228260" y="42046"/>
                  </a:cubicBezTo>
                  <a:cubicBezTo>
                    <a:pt x="258663" y="56515"/>
                    <a:pt x="226333" y="328871"/>
                    <a:pt x="267189" y="336372"/>
                  </a:cubicBezTo>
                  <a:cubicBezTo>
                    <a:pt x="288034" y="335764"/>
                    <a:pt x="277515" y="49396"/>
                    <a:pt x="476091" y="0"/>
                  </a:cubicBezTo>
                  <a:close/>
                </a:path>
              </a:pathLst>
            </a:custGeom>
            <a:solidFill>
              <a:schemeClr val="accent1"/>
            </a:solidFill>
            <a:ln w="254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dirty="0"/>
            </a:p>
          </p:txBody>
        </p:sp>
      </p:grpSp>
      <p:sp>
        <p:nvSpPr>
          <p:cNvPr id="17" name="자유형: 도형 16">
            <a:extLst>
              <a:ext uri="{FF2B5EF4-FFF2-40B4-BE49-F238E27FC236}">
                <a16:creationId xmlns="" xmlns:a16="http://schemas.microsoft.com/office/drawing/2014/main" id="{E9BEDE43-2209-4CED-AF52-BA688673154C}"/>
              </a:ext>
            </a:extLst>
          </p:cNvPr>
          <p:cNvSpPr/>
          <p:nvPr/>
        </p:nvSpPr>
        <p:spPr>
          <a:xfrm flipH="1">
            <a:off x="9673291" y="599549"/>
            <a:ext cx="1625849" cy="2524339"/>
          </a:xfrm>
          <a:custGeom>
            <a:avLst/>
            <a:gdLst>
              <a:gd name="connsiteX0" fmla="*/ 1681411 w 2721527"/>
              <a:gd name="connsiteY0" fmla="*/ 2863938 h 4230073"/>
              <a:gd name="connsiteX1" fmla="*/ 1648624 w 2721527"/>
              <a:gd name="connsiteY1" fmla="*/ 3133522 h 4230073"/>
              <a:gd name="connsiteX2" fmla="*/ 1386326 w 2721527"/>
              <a:gd name="connsiteY2" fmla="*/ 3370319 h 4230073"/>
              <a:gd name="connsiteX3" fmla="*/ 1352942 w 2721527"/>
              <a:gd name="connsiteY3" fmla="*/ 3368093 h 4230073"/>
              <a:gd name="connsiteX4" fmla="*/ 1352930 w 2721527"/>
              <a:gd name="connsiteY4" fmla="*/ 3366675 h 4230073"/>
              <a:gd name="connsiteX5" fmla="*/ 1342305 w 2721527"/>
              <a:gd name="connsiteY5" fmla="*/ 3367384 h 4230073"/>
              <a:gd name="connsiteX6" fmla="*/ 1331680 w 2721527"/>
              <a:gd name="connsiteY6" fmla="*/ 3366675 h 4230073"/>
              <a:gd name="connsiteX7" fmla="*/ 1331668 w 2721527"/>
              <a:gd name="connsiteY7" fmla="*/ 3368093 h 4230073"/>
              <a:gd name="connsiteX8" fmla="*/ 1298284 w 2721527"/>
              <a:gd name="connsiteY8" fmla="*/ 3370319 h 4230073"/>
              <a:gd name="connsiteX9" fmla="*/ 1035986 w 2721527"/>
              <a:gd name="connsiteY9" fmla="*/ 3133522 h 4230073"/>
              <a:gd name="connsiteX10" fmla="*/ 1003199 w 2721527"/>
              <a:gd name="connsiteY10" fmla="*/ 2863938 h 4230073"/>
              <a:gd name="connsiteX11" fmla="*/ 686256 w 2721527"/>
              <a:gd name="connsiteY11" fmla="*/ 3712763 h 4230073"/>
              <a:gd name="connsiteX12" fmla="*/ 686256 w 2721527"/>
              <a:gd name="connsiteY12" fmla="*/ 3723692 h 4230073"/>
              <a:gd name="connsiteX13" fmla="*/ 1324619 w 2721527"/>
              <a:gd name="connsiteY13" fmla="*/ 4203328 h 4230073"/>
              <a:gd name="connsiteX14" fmla="*/ 1324394 w 2721527"/>
              <a:gd name="connsiteY14" fmla="*/ 4230073 h 4230073"/>
              <a:gd name="connsiteX15" fmla="*/ 1342305 w 2721527"/>
              <a:gd name="connsiteY15" fmla="*/ 4216616 h 4230073"/>
              <a:gd name="connsiteX16" fmla="*/ 1360216 w 2721527"/>
              <a:gd name="connsiteY16" fmla="*/ 4230073 h 4230073"/>
              <a:gd name="connsiteX17" fmla="*/ 1359991 w 2721527"/>
              <a:gd name="connsiteY17" fmla="*/ 4203328 h 4230073"/>
              <a:gd name="connsiteX18" fmla="*/ 1998354 w 2721527"/>
              <a:gd name="connsiteY18" fmla="*/ 3723692 h 4230073"/>
              <a:gd name="connsiteX19" fmla="*/ 1998354 w 2721527"/>
              <a:gd name="connsiteY19" fmla="*/ 3712763 h 4230073"/>
              <a:gd name="connsiteX20" fmla="*/ 1681411 w 2721527"/>
              <a:gd name="connsiteY20" fmla="*/ 2863938 h 4230073"/>
              <a:gd name="connsiteX21" fmla="*/ 1986170 w 2721527"/>
              <a:gd name="connsiteY21" fmla="*/ 0 h 4230073"/>
              <a:gd name="connsiteX22" fmla="*/ 2173089 w 2721527"/>
              <a:gd name="connsiteY22" fmla="*/ 355240 h 4230073"/>
              <a:gd name="connsiteX23" fmla="*/ 2225047 w 2721527"/>
              <a:gd name="connsiteY23" fmla="*/ 637341 h 4230073"/>
              <a:gd name="connsiteX24" fmla="*/ 1970243 w 2721527"/>
              <a:gd name="connsiteY24" fmla="*/ 638906 h 4230073"/>
              <a:gd name="connsiteX25" fmla="*/ 1695508 w 2721527"/>
              <a:gd name="connsiteY25" fmla="*/ 541873 h 4230073"/>
              <a:gd name="connsiteX26" fmla="*/ 2157075 w 2721527"/>
              <a:gd name="connsiteY26" fmla="*/ 797291 h 4230073"/>
              <a:gd name="connsiteX27" fmla="*/ 2240609 w 2721527"/>
              <a:gd name="connsiteY27" fmla="*/ 984363 h 4230073"/>
              <a:gd name="connsiteX28" fmla="*/ 1746390 w 2721527"/>
              <a:gd name="connsiteY28" fmla="*/ 1532950 h 4230073"/>
              <a:gd name="connsiteX29" fmla="*/ 1523369 w 2721527"/>
              <a:gd name="connsiteY29" fmla="*/ 1031212 h 4230073"/>
              <a:gd name="connsiteX30" fmla="*/ 1501425 w 2721527"/>
              <a:gd name="connsiteY30" fmla="*/ 1348610 h 4230073"/>
              <a:gd name="connsiteX31" fmla="*/ 1655161 w 2721527"/>
              <a:gd name="connsiteY31" fmla="*/ 1656290 h 4230073"/>
              <a:gd name="connsiteX32" fmla="*/ 1590016 w 2721527"/>
              <a:gd name="connsiteY32" fmla="*/ 1824073 h 4230073"/>
              <a:gd name="connsiteX33" fmla="*/ 1573478 w 2721527"/>
              <a:gd name="connsiteY33" fmla="*/ 1855533 h 4230073"/>
              <a:gd name="connsiteX34" fmla="*/ 1540584 w 2721527"/>
              <a:gd name="connsiteY34" fmla="*/ 1865806 h 4230073"/>
              <a:gd name="connsiteX35" fmla="*/ 1455542 w 2721527"/>
              <a:gd name="connsiteY35" fmla="*/ 1924037 h 4230073"/>
              <a:gd name="connsiteX36" fmla="*/ 1342608 w 2721527"/>
              <a:gd name="connsiteY36" fmla="*/ 1927680 h 4230073"/>
              <a:gd name="connsiteX37" fmla="*/ 1342305 w 2721527"/>
              <a:gd name="connsiteY37" fmla="*/ 1966159 h 4230073"/>
              <a:gd name="connsiteX38" fmla="*/ 1342002 w 2721527"/>
              <a:gd name="connsiteY38" fmla="*/ 1927680 h 4230073"/>
              <a:gd name="connsiteX39" fmla="*/ 1229068 w 2721527"/>
              <a:gd name="connsiteY39" fmla="*/ 1924037 h 4230073"/>
              <a:gd name="connsiteX40" fmla="*/ 1171690 w 2721527"/>
              <a:gd name="connsiteY40" fmla="*/ 1890795 h 4230073"/>
              <a:gd name="connsiteX41" fmla="*/ 1152431 w 2721527"/>
              <a:gd name="connsiteY41" fmla="*/ 1873399 h 4230073"/>
              <a:gd name="connsiteX42" fmla="*/ 1156386 w 2721527"/>
              <a:gd name="connsiteY42" fmla="*/ 1871393 h 4230073"/>
              <a:gd name="connsiteX43" fmla="*/ 1066367 w 2721527"/>
              <a:gd name="connsiteY43" fmla="*/ 1656290 h 4230073"/>
              <a:gd name="connsiteX44" fmla="*/ 1220102 w 2721527"/>
              <a:gd name="connsiteY44" fmla="*/ 1348610 h 4230073"/>
              <a:gd name="connsiteX45" fmla="*/ 1198159 w 2721527"/>
              <a:gd name="connsiteY45" fmla="*/ 1031212 h 4230073"/>
              <a:gd name="connsiteX46" fmla="*/ 975138 w 2721527"/>
              <a:gd name="connsiteY46" fmla="*/ 1532950 h 4230073"/>
              <a:gd name="connsiteX47" fmla="*/ 480919 w 2721527"/>
              <a:gd name="connsiteY47" fmla="*/ 984363 h 4230073"/>
              <a:gd name="connsiteX48" fmla="*/ 564452 w 2721527"/>
              <a:gd name="connsiteY48" fmla="*/ 797291 h 4230073"/>
              <a:gd name="connsiteX49" fmla="*/ 1026020 w 2721527"/>
              <a:gd name="connsiteY49" fmla="*/ 541873 h 4230073"/>
              <a:gd name="connsiteX50" fmla="*/ 751285 w 2721527"/>
              <a:gd name="connsiteY50" fmla="*/ 638906 h 4230073"/>
              <a:gd name="connsiteX51" fmla="*/ 496480 w 2721527"/>
              <a:gd name="connsiteY51" fmla="*/ 637341 h 4230073"/>
              <a:gd name="connsiteX52" fmla="*/ 548439 w 2721527"/>
              <a:gd name="connsiteY52" fmla="*/ 355240 h 4230073"/>
              <a:gd name="connsiteX53" fmla="*/ 735357 w 2721527"/>
              <a:gd name="connsiteY53" fmla="*/ 0 h 4230073"/>
              <a:gd name="connsiteX54" fmla="*/ 375704 w 2721527"/>
              <a:gd name="connsiteY54" fmla="*/ 516706 h 4230073"/>
              <a:gd name="connsiteX55" fmla="*/ 366746 w 2721527"/>
              <a:gd name="connsiteY55" fmla="*/ 32229 h 4230073"/>
              <a:gd name="connsiteX56" fmla="*/ 261279 w 2721527"/>
              <a:gd name="connsiteY56" fmla="*/ 400965 h 4230073"/>
              <a:gd name="connsiteX57" fmla="*/ 284983 w 2721527"/>
              <a:gd name="connsiteY57" fmla="*/ 743885 h 4230073"/>
              <a:gd name="connsiteX58" fmla="*/ 122184 w 2721527"/>
              <a:gd name="connsiteY58" fmla="*/ 558832 h 4230073"/>
              <a:gd name="connsiteX59" fmla="*/ 38733 w 2721527"/>
              <a:gd name="connsiteY59" fmla="*/ 227027 h 4230073"/>
              <a:gd name="connsiteX60" fmla="*/ 59054 w 2721527"/>
              <a:gd name="connsiteY60" fmla="*/ 712784 h 4230073"/>
              <a:gd name="connsiteX61" fmla="*/ 1010334 w 2721527"/>
              <a:gd name="connsiteY61" fmla="*/ 1894328 h 4230073"/>
              <a:gd name="connsiteX62" fmla="*/ 1016894 w 2721527"/>
              <a:gd name="connsiteY62" fmla="*/ 1910776 h 4230073"/>
              <a:gd name="connsiteX63" fmla="*/ 984871 w 2721527"/>
              <a:gd name="connsiteY63" fmla="*/ 1935423 h 4230073"/>
              <a:gd name="connsiteX64" fmla="*/ 933982 w 2721527"/>
              <a:gd name="connsiteY64" fmla="*/ 1945896 h 4230073"/>
              <a:gd name="connsiteX65" fmla="*/ 784618 w 2721527"/>
              <a:gd name="connsiteY65" fmla="*/ 1887607 h 4230073"/>
              <a:gd name="connsiteX66" fmla="*/ 402101 w 2721527"/>
              <a:gd name="connsiteY66" fmla="*/ 1924037 h 4230073"/>
              <a:gd name="connsiteX67" fmla="*/ 693543 w 2721527"/>
              <a:gd name="connsiteY67" fmla="*/ 2189978 h 4230073"/>
              <a:gd name="connsiteX68" fmla="*/ 941269 w 2721527"/>
              <a:gd name="connsiteY68" fmla="*/ 2084331 h 4230073"/>
              <a:gd name="connsiteX69" fmla="*/ 784618 w 2721527"/>
              <a:gd name="connsiteY69" fmla="*/ 2226409 h 4230073"/>
              <a:gd name="connsiteX70" fmla="*/ 1021415 w 2721527"/>
              <a:gd name="connsiteY70" fmla="*/ 2820222 h 4230073"/>
              <a:gd name="connsiteX71" fmla="*/ 1079704 w 2721527"/>
              <a:gd name="connsiteY71" fmla="*/ 3137166 h 4230073"/>
              <a:gd name="connsiteX72" fmla="*/ 1294642 w 2721527"/>
              <a:gd name="connsiteY72" fmla="*/ 3308388 h 4230073"/>
              <a:gd name="connsiteX73" fmla="*/ 1331700 w 2721527"/>
              <a:gd name="connsiteY73" fmla="*/ 3313020 h 4230073"/>
              <a:gd name="connsiteX74" fmla="*/ 1331679 w 2721527"/>
              <a:gd name="connsiteY74" fmla="*/ 3315674 h 4230073"/>
              <a:gd name="connsiteX75" fmla="*/ 1342305 w 2721527"/>
              <a:gd name="connsiteY75" fmla="*/ 3314346 h 4230073"/>
              <a:gd name="connsiteX76" fmla="*/ 1352931 w 2721527"/>
              <a:gd name="connsiteY76" fmla="*/ 3315674 h 4230073"/>
              <a:gd name="connsiteX77" fmla="*/ 1352910 w 2721527"/>
              <a:gd name="connsiteY77" fmla="*/ 3313020 h 4230073"/>
              <a:gd name="connsiteX78" fmla="*/ 1389968 w 2721527"/>
              <a:gd name="connsiteY78" fmla="*/ 3308388 h 4230073"/>
              <a:gd name="connsiteX79" fmla="*/ 1604906 w 2721527"/>
              <a:gd name="connsiteY79" fmla="*/ 3137166 h 4230073"/>
              <a:gd name="connsiteX80" fmla="*/ 1663195 w 2721527"/>
              <a:gd name="connsiteY80" fmla="*/ 2820222 h 4230073"/>
              <a:gd name="connsiteX81" fmla="*/ 1899992 w 2721527"/>
              <a:gd name="connsiteY81" fmla="*/ 2226409 h 4230073"/>
              <a:gd name="connsiteX82" fmla="*/ 1743341 w 2721527"/>
              <a:gd name="connsiteY82" fmla="*/ 2084331 h 4230073"/>
              <a:gd name="connsiteX83" fmla="*/ 1991067 w 2721527"/>
              <a:gd name="connsiteY83" fmla="*/ 2189978 h 4230073"/>
              <a:gd name="connsiteX84" fmla="*/ 2282509 w 2721527"/>
              <a:gd name="connsiteY84" fmla="*/ 1924037 h 4230073"/>
              <a:gd name="connsiteX85" fmla="*/ 1899992 w 2721527"/>
              <a:gd name="connsiteY85" fmla="*/ 1887607 h 4230073"/>
              <a:gd name="connsiteX86" fmla="*/ 1750628 w 2721527"/>
              <a:gd name="connsiteY86" fmla="*/ 1945896 h 4230073"/>
              <a:gd name="connsiteX87" fmla="*/ 1699739 w 2721527"/>
              <a:gd name="connsiteY87" fmla="*/ 1935423 h 4230073"/>
              <a:gd name="connsiteX88" fmla="*/ 1695963 w 2721527"/>
              <a:gd name="connsiteY88" fmla="*/ 1932516 h 4230073"/>
              <a:gd name="connsiteX89" fmla="*/ 1711193 w 2721527"/>
              <a:gd name="connsiteY89" fmla="*/ 1894328 h 4230073"/>
              <a:gd name="connsiteX90" fmla="*/ 2662473 w 2721527"/>
              <a:gd name="connsiteY90" fmla="*/ 712784 h 4230073"/>
              <a:gd name="connsiteX91" fmla="*/ 2682794 w 2721527"/>
              <a:gd name="connsiteY91" fmla="*/ 227027 h 4230073"/>
              <a:gd name="connsiteX92" fmla="*/ 2599343 w 2721527"/>
              <a:gd name="connsiteY92" fmla="*/ 558832 h 4230073"/>
              <a:gd name="connsiteX93" fmla="*/ 2436544 w 2721527"/>
              <a:gd name="connsiteY93" fmla="*/ 743885 h 4230073"/>
              <a:gd name="connsiteX94" fmla="*/ 2460248 w 2721527"/>
              <a:gd name="connsiteY94" fmla="*/ 400965 h 4230073"/>
              <a:gd name="connsiteX95" fmla="*/ 2354781 w 2721527"/>
              <a:gd name="connsiteY95" fmla="*/ 32229 h 4230073"/>
              <a:gd name="connsiteX96" fmla="*/ 2345823 w 2721527"/>
              <a:gd name="connsiteY96" fmla="*/ 516706 h 4230073"/>
              <a:gd name="connsiteX97" fmla="*/ 1986170 w 2721527"/>
              <a:gd name="connsiteY97" fmla="*/ 0 h 4230073"/>
              <a:gd name="connsiteX0" fmla="*/ 1681411 w 2721527"/>
              <a:gd name="connsiteY0" fmla="*/ 2863938 h 4230073"/>
              <a:gd name="connsiteX1" fmla="*/ 1648624 w 2721527"/>
              <a:gd name="connsiteY1" fmla="*/ 3133522 h 4230073"/>
              <a:gd name="connsiteX2" fmla="*/ 1386326 w 2721527"/>
              <a:gd name="connsiteY2" fmla="*/ 3370319 h 4230073"/>
              <a:gd name="connsiteX3" fmla="*/ 1352942 w 2721527"/>
              <a:gd name="connsiteY3" fmla="*/ 3368093 h 4230073"/>
              <a:gd name="connsiteX4" fmla="*/ 1352930 w 2721527"/>
              <a:gd name="connsiteY4" fmla="*/ 3366675 h 4230073"/>
              <a:gd name="connsiteX5" fmla="*/ 1342305 w 2721527"/>
              <a:gd name="connsiteY5" fmla="*/ 3367384 h 4230073"/>
              <a:gd name="connsiteX6" fmla="*/ 1331680 w 2721527"/>
              <a:gd name="connsiteY6" fmla="*/ 3366675 h 4230073"/>
              <a:gd name="connsiteX7" fmla="*/ 1331668 w 2721527"/>
              <a:gd name="connsiteY7" fmla="*/ 3368093 h 4230073"/>
              <a:gd name="connsiteX8" fmla="*/ 1298284 w 2721527"/>
              <a:gd name="connsiteY8" fmla="*/ 3370319 h 4230073"/>
              <a:gd name="connsiteX9" fmla="*/ 1035986 w 2721527"/>
              <a:gd name="connsiteY9" fmla="*/ 3133522 h 4230073"/>
              <a:gd name="connsiteX10" fmla="*/ 1003199 w 2721527"/>
              <a:gd name="connsiteY10" fmla="*/ 2863938 h 4230073"/>
              <a:gd name="connsiteX11" fmla="*/ 686256 w 2721527"/>
              <a:gd name="connsiteY11" fmla="*/ 3712763 h 4230073"/>
              <a:gd name="connsiteX12" fmla="*/ 686256 w 2721527"/>
              <a:gd name="connsiteY12" fmla="*/ 3723692 h 4230073"/>
              <a:gd name="connsiteX13" fmla="*/ 1324619 w 2721527"/>
              <a:gd name="connsiteY13" fmla="*/ 4203328 h 4230073"/>
              <a:gd name="connsiteX14" fmla="*/ 1324394 w 2721527"/>
              <a:gd name="connsiteY14" fmla="*/ 4230073 h 4230073"/>
              <a:gd name="connsiteX15" fmla="*/ 1342305 w 2721527"/>
              <a:gd name="connsiteY15" fmla="*/ 4216616 h 4230073"/>
              <a:gd name="connsiteX16" fmla="*/ 1360216 w 2721527"/>
              <a:gd name="connsiteY16" fmla="*/ 4230073 h 4230073"/>
              <a:gd name="connsiteX17" fmla="*/ 1998354 w 2721527"/>
              <a:gd name="connsiteY17" fmla="*/ 3723692 h 4230073"/>
              <a:gd name="connsiteX18" fmla="*/ 1998354 w 2721527"/>
              <a:gd name="connsiteY18" fmla="*/ 3712763 h 4230073"/>
              <a:gd name="connsiteX19" fmla="*/ 1681411 w 2721527"/>
              <a:gd name="connsiteY19" fmla="*/ 2863938 h 4230073"/>
              <a:gd name="connsiteX20" fmla="*/ 1986170 w 2721527"/>
              <a:gd name="connsiteY20" fmla="*/ 0 h 4230073"/>
              <a:gd name="connsiteX21" fmla="*/ 2173089 w 2721527"/>
              <a:gd name="connsiteY21" fmla="*/ 355240 h 4230073"/>
              <a:gd name="connsiteX22" fmla="*/ 2225047 w 2721527"/>
              <a:gd name="connsiteY22" fmla="*/ 637341 h 4230073"/>
              <a:gd name="connsiteX23" fmla="*/ 1970243 w 2721527"/>
              <a:gd name="connsiteY23" fmla="*/ 638906 h 4230073"/>
              <a:gd name="connsiteX24" fmla="*/ 1695508 w 2721527"/>
              <a:gd name="connsiteY24" fmla="*/ 541873 h 4230073"/>
              <a:gd name="connsiteX25" fmla="*/ 2157075 w 2721527"/>
              <a:gd name="connsiteY25" fmla="*/ 797291 h 4230073"/>
              <a:gd name="connsiteX26" fmla="*/ 2240609 w 2721527"/>
              <a:gd name="connsiteY26" fmla="*/ 984363 h 4230073"/>
              <a:gd name="connsiteX27" fmla="*/ 1746390 w 2721527"/>
              <a:gd name="connsiteY27" fmla="*/ 1532950 h 4230073"/>
              <a:gd name="connsiteX28" fmla="*/ 1523369 w 2721527"/>
              <a:gd name="connsiteY28" fmla="*/ 1031212 h 4230073"/>
              <a:gd name="connsiteX29" fmla="*/ 1501425 w 2721527"/>
              <a:gd name="connsiteY29" fmla="*/ 1348610 h 4230073"/>
              <a:gd name="connsiteX30" fmla="*/ 1655161 w 2721527"/>
              <a:gd name="connsiteY30" fmla="*/ 1656290 h 4230073"/>
              <a:gd name="connsiteX31" fmla="*/ 1590016 w 2721527"/>
              <a:gd name="connsiteY31" fmla="*/ 1824073 h 4230073"/>
              <a:gd name="connsiteX32" fmla="*/ 1573478 w 2721527"/>
              <a:gd name="connsiteY32" fmla="*/ 1855533 h 4230073"/>
              <a:gd name="connsiteX33" fmla="*/ 1540584 w 2721527"/>
              <a:gd name="connsiteY33" fmla="*/ 1865806 h 4230073"/>
              <a:gd name="connsiteX34" fmla="*/ 1455542 w 2721527"/>
              <a:gd name="connsiteY34" fmla="*/ 1924037 h 4230073"/>
              <a:gd name="connsiteX35" fmla="*/ 1342608 w 2721527"/>
              <a:gd name="connsiteY35" fmla="*/ 1927680 h 4230073"/>
              <a:gd name="connsiteX36" fmla="*/ 1342305 w 2721527"/>
              <a:gd name="connsiteY36" fmla="*/ 1966159 h 4230073"/>
              <a:gd name="connsiteX37" fmla="*/ 1342002 w 2721527"/>
              <a:gd name="connsiteY37" fmla="*/ 1927680 h 4230073"/>
              <a:gd name="connsiteX38" fmla="*/ 1229068 w 2721527"/>
              <a:gd name="connsiteY38" fmla="*/ 1924037 h 4230073"/>
              <a:gd name="connsiteX39" fmla="*/ 1171690 w 2721527"/>
              <a:gd name="connsiteY39" fmla="*/ 1890795 h 4230073"/>
              <a:gd name="connsiteX40" fmla="*/ 1152431 w 2721527"/>
              <a:gd name="connsiteY40" fmla="*/ 1873399 h 4230073"/>
              <a:gd name="connsiteX41" fmla="*/ 1156386 w 2721527"/>
              <a:gd name="connsiteY41" fmla="*/ 1871393 h 4230073"/>
              <a:gd name="connsiteX42" fmla="*/ 1066367 w 2721527"/>
              <a:gd name="connsiteY42" fmla="*/ 1656290 h 4230073"/>
              <a:gd name="connsiteX43" fmla="*/ 1220102 w 2721527"/>
              <a:gd name="connsiteY43" fmla="*/ 1348610 h 4230073"/>
              <a:gd name="connsiteX44" fmla="*/ 1198159 w 2721527"/>
              <a:gd name="connsiteY44" fmla="*/ 1031212 h 4230073"/>
              <a:gd name="connsiteX45" fmla="*/ 975138 w 2721527"/>
              <a:gd name="connsiteY45" fmla="*/ 1532950 h 4230073"/>
              <a:gd name="connsiteX46" fmla="*/ 480919 w 2721527"/>
              <a:gd name="connsiteY46" fmla="*/ 984363 h 4230073"/>
              <a:gd name="connsiteX47" fmla="*/ 564452 w 2721527"/>
              <a:gd name="connsiteY47" fmla="*/ 797291 h 4230073"/>
              <a:gd name="connsiteX48" fmla="*/ 1026020 w 2721527"/>
              <a:gd name="connsiteY48" fmla="*/ 541873 h 4230073"/>
              <a:gd name="connsiteX49" fmla="*/ 751285 w 2721527"/>
              <a:gd name="connsiteY49" fmla="*/ 638906 h 4230073"/>
              <a:gd name="connsiteX50" fmla="*/ 496480 w 2721527"/>
              <a:gd name="connsiteY50" fmla="*/ 637341 h 4230073"/>
              <a:gd name="connsiteX51" fmla="*/ 548439 w 2721527"/>
              <a:gd name="connsiteY51" fmla="*/ 355240 h 4230073"/>
              <a:gd name="connsiteX52" fmla="*/ 735357 w 2721527"/>
              <a:gd name="connsiteY52" fmla="*/ 0 h 4230073"/>
              <a:gd name="connsiteX53" fmla="*/ 375704 w 2721527"/>
              <a:gd name="connsiteY53" fmla="*/ 516706 h 4230073"/>
              <a:gd name="connsiteX54" fmla="*/ 366746 w 2721527"/>
              <a:gd name="connsiteY54" fmla="*/ 32229 h 4230073"/>
              <a:gd name="connsiteX55" fmla="*/ 261279 w 2721527"/>
              <a:gd name="connsiteY55" fmla="*/ 400965 h 4230073"/>
              <a:gd name="connsiteX56" fmla="*/ 284983 w 2721527"/>
              <a:gd name="connsiteY56" fmla="*/ 743885 h 4230073"/>
              <a:gd name="connsiteX57" fmla="*/ 122184 w 2721527"/>
              <a:gd name="connsiteY57" fmla="*/ 558832 h 4230073"/>
              <a:gd name="connsiteX58" fmla="*/ 38733 w 2721527"/>
              <a:gd name="connsiteY58" fmla="*/ 227027 h 4230073"/>
              <a:gd name="connsiteX59" fmla="*/ 59054 w 2721527"/>
              <a:gd name="connsiteY59" fmla="*/ 712784 h 4230073"/>
              <a:gd name="connsiteX60" fmla="*/ 1010334 w 2721527"/>
              <a:gd name="connsiteY60" fmla="*/ 1894328 h 4230073"/>
              <a:gd name="connsiteX61" fmla="*/ 1016894 w 2721527"/>
              <a:gd name="connsiteY61" fmla="*/ 1910776 h 4230073"/>
              <a:gd name="connsiteX62" fmla="*/ 984871 w 2721527"/>
              <a:gd name="connsiteY62" fmla="*/ 1935423 h 4230073"/>
              <a:gd name="connsiteX63" fmla="*/ 933982 w 2721527"/>
              <a:gd name="connsiteY63" fmla="*/ 1945896 h 4230073"/>
              <a:gd name="connsiteX64" fmla="*/ 784618 w 2721527"/>
              <a:gd name="connsiteY64" fmla="*/ 1887607 h 4230073"/>
              <a:gd name="connsiteX65" fmla="*/ 402101 w 2721527"/>
              <a:gd name="connsiteY65" fmla="*/ 1924037 h 4230073"/>
              <a:gd name="connsiteX66" fmla="*/ 693543 w 2721527"/>
              <a:gd name="connsiteY66" fmla="*/ 2189978 h 4230073"/>
              <a:gd name="connsiteX67" fmla="*/ 941269 w 2721527"/>
              <a:gd name="connsiteY67" fmla="*/ 2084331 h 4230073"/>
              <a:gd name="connsiteX68" fmla="*/ 784618 w 2721527"/>
              <a:gd name="connsiteY68" fmla="*/ 2226409 h 4230073"/>
              <a:gd name="connsiteX69" fmla="*/ 1021415 w 2721527"/>
              <a:gd name="connsiteY69" fmla="*/ 2820222 h 4230073"/>
              <a:gd name="connsiteX70" fmla="*/ 1079704 w 2721527"/>
              <a:gd name="connsiteY70" fmla="*/ 3137166 h 4230073"/>
              <a:gd name="connsiteX71" fmla="*/ 1294642 w 2721527"/>
              <a:gd name="connsiteY71" fmla="*/ 3308388 h 4230073"/>
              <a:gd name="connsiteX72" fmla="*/ 1331700 w 2721527"/>
              <a:gd name="connsiteY72" fmla="*/ 3313020 h 4230073"/>
              <a:gd name="connsiteX73" fmla="*/ 1331679 w 2721527"/>
              <a:gd name="connsiteY73" fmla="*/ 3315674 h 4230073"/>
              <a:gd name="connsiteX74" fmla="*/ 1342305 w 2721527"/>
              <a:gd name="connsiteY74" fmla="*/ 3314346 h 4230073"/>
              <a:gd name="connsiteX75" fmla="*/ 1352931 w 2721527"/>
              <a:gd name="connsiteY75" fmla="*/ 3315674 h 4230073"/>
              <a:gd name="connsiteX76" fmla="*/ 1352910 w 2721527"/>
              <a:gd name="connsiteY76" fmla="*/ 3313020 h 4230073"/>
              <a:gd name="connsiteX77" fmla="*/ 1389968 w 2721527"/>
              <a:gd name="connsiteY77" fmla="*/ 3308388 h 4230073"/>
              <a:gd name="connsiteX78" fmla="*/ 1604906 w 2721527"/>
              <a:gd name="connsiteY78" fmla="*/ 3137166 h 4230073"/>
              <a:gd name="connsiteX79" fmla="*/ 1663195 w 2721527"/>
              <a:gd name="connsiteY79" fmla="*/ 2820222 h 4230073"/>
              <a:gd name="connsiteX80" fmla="*/ 1899992 w 2721527"/>
              <a:gd name="connsiteY80" fmla="*/ 2226409 h 4230073"/>
              <a:gd name="connsiteX81" fmla="*/ 1743341 w 2721527"/>
              <a:gd name="connsiteY81" fmla="*/ 2084331 h 4230073"/>
              <a:gd name="connsiteX82" fmla="*/ 1991067 w 2721527"/>
              <a:gd name="connsiteY82" fmla="*/ 2189978 h 4230073"/>
              <a:gd name="connsiteX83" fmla="*/ 2282509 w 2721527"/>
              <a:gd name="connsiteY83" fmla="*/ 1924037 h 4230073"/>
              <a:gd name="connsiteX84" fmla="*/ 1899992 w 2721527"/>
              <a:gd name="connsiteY84" fmla="*/ 1887607 h 4230073"/>
              <a:gd name="connsiteX85" fmla="*/ 1750628 w 2721527"/>
              <a:gd name="connsiteY85" fmla="*/ 1945896 h 4230073"/>
              <a:gd name="connsiteX86" fmla="*/ 1699739 w 2721527"/>
              <a:gd name="connsiteY86" fmla="*/ 1935423 h 4230073"/>
              <a:gd name="connsiteX87" fmla="*/ 1695963 w 2721527"/>
              <a:gd name="connsiteY87" fmla="*/ 1932516 h 4230073"/>
              <a:gd name="connsiteX88" fmla="*/ 1711193 w 2721527"/>
              <a:gd name="connsiteY88" fmla="*/ 1894328 h 4230073"/>
              <a:gd name="connsiteX89" fmla="*/ 2662473 w 2721527"/>
              <a:gd name="connsiteY89" fmla="*/ 712784 h 4230073"/>
              <a:gd name="connsiteX90" fmla="*/ 2682794 w 2721527"/>
              <a:gd name="connsiteY90" fmla="*/ 227027 h 4230073"/>
              <a:gd name="connsiteX91" fmla="*/ 2599343 w 2721527"/>
              <a:gd name="connsiteY91" fmla="*/ 558832 h 4230073"/>
              <a:gd name="connsiteX92" fmla="*/ 2436544 w 2721527"/>
              <a:gd name="connsiteY92" fmla="*/ 743885 h 4230073"/>
              <a:gd name="connsiteX93" fmla="*/ 2460248 w 2721527"/>
              <a:gd name="connsiteY93" fmla="*/ 400965 h 4230073"/>
              <a:gd name="connsiteX94" fmla="*/ 2354781 w 2721527"/>
              <a:gd name="connsiteY94" fmla="*/ 32229 h 4230073"/>
              <a:gd name="connsiteX95" fmla="*/ 2345823 w 2721527"/>
              <a:gd name="connsiteY95" fmla="*/ 516706 h 4230073"/>
              <a:gd name="connsiteX96" fmla="*/ 1986170 w 2721527"/>
              <a:gd name="connsiteY96" fmla="*/ 0 h 4230073"/>
              <a:gd name="connsiteX0" fmla="*/ 1681411 w 2721527"/>
              <a:gd name="connsiteY0" fmla="*/ 2863938 h 4230073"/>
              <a:gd name="connsiteX1" fmla="*/ 1648624 w 2721527"/>
              <a:gd name="connsiteY1" fmla="*/ 3133522 h 4230073"/>
              <a:gd name="connsiteX2" fmla="*/ 1386326 w 2721527"/>
              <a:gd name="connsiteY2" fmla="*/ 3370319 h 4230073"/>
              <a:gd name="connsiteX3" fmla="*/ 1352942 w 2721527"/>
              <a:gd name="connsiteY3" fmla="*/ 3368093 h 4230073"/>
              <a:gd name="connsiteX4" fmla="*/ 1352930 w 2721527"/>
              <a:gd name="connsiteY4" fmla="*/ 3366675 h 4230073"/>
              <a:gd name="connsiteX5" fmla="*/ 1342305 w 2721527"/>
              <a:gd name="connsiteY5" fmla="*/ 3367384 h 4230073"/>
              <a:gd name="connsiteX6" fmla="*/ 1331680 w 2721527"/>
              <a:gd name="connsiteY6" fmla="*/ 3366675 h 4230073"/>
              <a:gd name="connsiteX7" fmla="*/ 1331668 w 2721527"/>
              <a:gd name="connsiteY7" fmla="*/ 3368093 h 4230073"/>
              <a:gd name="connsiteX8" fmla="*/ 1298284 w 2721527"/>
              <a:gd name="connsiteY8" fmla="*/ 3370319 h 4230073"/>
              <a:gd name="connsiteX9" fmla="*/ 1035986 w 2721527"/>
              <a:gd name="connsiteY9" fmla="*/ 3133522 h 4230073"/>
              <a:gd name="connsiteX10" fmla="*/ 1003199 w 2721527"/>
              <a:gd name="connsiteY10" fmla="*/ 2863938 h 4230073"/>
              <a:gd name="connsiteX11" fmla="*/ 686256 w 2721527"/>
              <a:gd name="connsiteY11" fmla="*/ 3712763 h 4230073"/>
              <a:gd name="connsiteX12" fmla="*/ 686256 w 2721527"/>
              <a:gd name="connsiteY12" fmla="*/ 3723692 h 4230073"/>
              <a:gd name="connsiteX13" fmla="*/ 1324619 w 2721527"/>
              <a:gd name="connsiteY13" fmla="*/ 4203328 h 4230073"/>
              <a:gd name="connsiteX14" fmla="*/ 1324394 w 2721527"/>
              <a:gd name="connsiteY14" fmla="*/ 4230073 h 4230073"/>
              <a:gd name="connsiteX15" fmla="*/ 1342305 w 2721527"/>
              <a:gd name="connsiteY15" fmla="*/ 4216616 h 4230073"/>
              <a:gd name="connsiteX16" fmla="*/ 1360216 w 2721527"/>
              <a:gd name="connsiteY16" fmla="*/ 4230073 h 4230073"/>
              <a:gd name="connsiteX17" fmla="*/ 1998354 w 2721527"/>
              <a:gd name="connsiteY17" fmla="*/ 3723692 h 4230073"/>
              <a:gd name="connsiteX18" fmla="*/ 1998354 w 2721527"/>
              <a:gd name="connsiteY18" fmla="*/ 3712763 h 4230073"/>
              <a:gd name="connsiteX19" fmla="*/ 1681411 w 2721527"/>
              <a:gd name="connsiteY19" fmla="*/ 2863938 h 4230073"/>
              <a:gd name="connsiteX20" fmla="*/ 1986170 w 2721527"/>
              <a:gd name="connsiteY20" fmla="*/ 0 h 4230073"/>
              <a:gd name="connsiteX21" fmla="*/ 2173089 w 2721527"/>
              <a:gd name="connsiteY21" fmla="*/ 355240 h 4230073"/>
              <a:gd name="connsiteX22" fmla="*/ 2225047 w 2721527"/>
              <a:gd name="connsiteY22" fmla="*/ 637341 h 4230073"/>
              <a:gd name="connsiteX23" fmla="*/ 1970243 w 2721527"/>
              <a:gd name="connsiteY23" fmla="*/ 638906 h 4230073"/>
              <a:gd name="connsiteX24" fmla="*/ 1695508 w 2721527"/>
              <a:gd name="connsiteY24" fmla="*/ 541873 h 4230073"/>
              <a:gd name="connsiteX25" fmla="*/ 2157075 w 2721527"/>
              <a:gd name="connsiteY25" fmla="*/ 797291 h 4230073"/>
              <a:gd name="connsiteX26" fmla="*/ 2240609 w 2721527"/>
              <a:gd name="connsiteY26" fmla="*/ 984363 h 4230073"/>
              <a:gd name="connsiteX27" fmla="*/ 1746390 w 2721527"/>
              <a:gd name="connsiteY27" fmla="*/ 1532950 h 4230073"/>
              <a:gd name="connsiteX28" fmla="*/ 1523369 w 2721527"/>
              <a:gd name="connsiteY28" fmla="*/ 1031212 h 4230073"/>
              <a:gd name="connsiteX29" fmla="*/ 1501425 w 2721527"/>
              <a:gd name="connsiteY29" fmla="*/ 1348610 h 4230073"/>
              <a:gd name="connsiteX30" fmla="*/ 1655161 w 2721527"/>
              <a:gd name="connsiteY30" fmla="*/ 1656290 h 4230073"/>
              <a:gd name="connsiteX31" fmla="*/ 1590016 w 2721527"/>
              <a:gd name="connsiteY31" fmla="*/ 1824073 h 4230073"/>
              <a:gd name="connsiteX32" fmla="*/ 1573478 w 2721527"/>
              <a:gd name="connsiteY32" fmla="*/ 1855533 h 4230073"/>
              <a:gd name="connsiteX33" fmla="*/ 1540584 w 2721527"/>
              <a:gd name="connsiteY33" fmla="*/ 1865806 h 4230073"/>
              <a:gd name="connsiteX34" fmla="*/ 1455542 w 2721527"/>
              <a:gd name="connsiteY34" fmla="*/ 1924037 h 4230073"/>
              <a:gd name="connsiteX35" fmla="*/ 1342608 w 2721527"/>
              <a:gd name="connsiteY35" fmla="*/ 1927680 h 4230073"/>
              <a:gd name="connsiteX36" fmla="*/ 1342305 w 2721527"/>
              <a:gd name="connsiteY36" fmla="*/ 1966159 h 4230073"/>
              <a:gd name="connsiteX37" fmla="*/ 1342002 w 2721527"/>
              <a:gd name="connsiteY37" fmla="*/ 1927680 h 4230073"/>
              <a:gd name="connsiteX38" fmla="*/ 1229068 w 2721527"/>
              <a:gd name="connsiteY38" fmla="*/ 1924037 h 4230073"/>
              <a:gd name="connsiteX39" fmla="*/ 1171690 w 2721527"/>
              <a:gd name="connsiteY39" fmla="*/ 1890795 h 4230073"/>
              <a:gd name="connsiteX40" fmla="*/ 1152431 w 2721527"/>
              <a:gd name="connsiteY40" fmla="*/ 1873399 h 4230073"/>
              <a:gd name="connsiteX41" fmla="*/ 1156386 w 2721527"/>
              <a:gd name="connsiteY41" fmla="*/ 1871393 h 4230073"/>
              <a:gd name="connsiteX42" fmla="*/ 1066367 w 2721527"/>
              <a:gd name="connsiteY42" fmla="*/ 1656290 h 4230073"/>
              <a:gd name="connsiteX43" fmla="*/ 1220102 w 2721527"/>
              <a:gd name="connsiteY43" fmla="*/ 1348610 h 4230073"/>
              <a:gd name="connsiteX44" fmla="*/ 1198159 w 2721527"/>
              <a:gd name="connsiteY44" fmla="*/ 1031212 h 4230073"/>
              <a:gd name="connsiteX45" fmla="*/ 975138 w 2721527"/>
              <a:gd name="connsiteY45" fmla="*/ 1532950 h 4230073"/>
              <a:gd name="connsiteX46" fmla="*/ 480919 w 2721527"/>
              <a:gd name="connsiteY46" fmla="*/ 984363 h 4230073"/>
              <a:gd name="connsiteX47" fmla="*/ 564452 w 2721527"/>
              <a:gd name="connsiteY47" fmla="*/ 797291 h 4230073"/>
              <a:gd name="connsiteX48" fmla="*/ 1026020 w 2721527"/>
              <a:gd name="connsiteY48" fmla="*/ 541873 h 4230073"/>
              <a:gd name="connsiteX49" fmla="*/ 751285 w 2721527"/>
              <a:gd name="connsiteY49" fmla="*/ 638906 h 4230073"/>
              <a:gd name="connsiteX50" fmla="*/ 496480 w 2721527"/>
              <a:gd name="connsiteY50" fmla="*/ 637341 h 4230073"/>
              <a:gd name="connsiteX51" fmla="*/ 548439 w 2721527"/>
              <a:gd name="connsiteY51" fmla="*/ 355240 h 4230073"/>
              <a:gd name="connsiteX52" fmla="*/ 735357 w 2721527"/>
              <a:gd name="connsiteY52" fmla="*/ 0 h 4230073"/>
              <a:gd name="connsiteX53" fmla="*/ 375704 w 2721527"/>
              <a:gd name="connsiteY53" fmla="*/ 516706 h 4230073"/>
              <a:gd name="connsiteX54" fmla="*/ 366746 w 2721527"/>
              <a:gd name="connsiteY54" fmla="*/ 32229 h 4230073"/>
              <a:gd name="connsiteX55" fmla="*/ 261279 w 2721527"/>
              <a:gd name="connsiteY55" fmla="*/ 400965 h 4230073"/>
              <a:gd name="connsiteX56" fmla="*/ 284983 w 2721527"/>
              <a:gd name="connsiteY56" fmla="*/ 743885 h 4230073"/>
              <a:gd name="connsiteX57" fmla="*/ 122184 w 2721527"/>
              <a:gd name="connsiteY57" fmla="*/ 558832 h 4230073"/>
              <a:gd name="connsiteX58" fmla="*/ 38733 w 2721527"/>
              <a:gd name="connsiteY58" fmla="*/ 227027 h 4230073"/>
              <a:gd name="connsiteX59" fmla="*/ 59054 w 2721527"/>
              <a:gd name="connsiteY59" fmla="*/ 712784 h 4230073"/>
              <a:gd name="connsiteX60" fmla="*/ 1010334 w 2721527"/>
              <a:gd name="connsiteY60" fmla="*/ 1894328 h 4230073"/>
              <a:gd name="connsiteX61" fmla="*/ 1016894 w 2721527"/>
              <a:gd name="connsiteY61" fmla="*/ 1910776 h 4230073"/>
              <a:gd name="connsiteX62" fmla="*/ 984871 w 2721527"/>
              <a:gd name="connsiteY62" fmla="*/ 1935423 h 4230073"/>
              <a:gd name="connsiteX63" fmla="*/ 933982 w 2721527"/>
              <a:gd name="connsiteY63" fmla="*/ 1945896 h 4230073"/>
              <a:gd name="connsiteX64" fmla="*/ 784618 w 2721527"/>
              <a:gd name="connsiteY64" fmla="*/ 1887607 h 4230073"/>
              <a:gd name="connsiteX65" fmla="*/ 402101 w 2721527"/>
              <a:gd name="connsiteY65" fmla="*/ 1924037 h 4230073"/>
              <a:gd name="connsiteX66" fmla="*/ 693543 w 2721527"/>
              <a:gd name="connsiteY66" fmla="*/ 2189978 h 4230073"/>
              <a:gd name="connsiteX67" fmla="*/ 941269 w 2721527"/>
              <a:gd name="connsiteY67" fmla="*/ 2084331 h 4230073"/>
              <a:gd name="connsiteX68" fmla="*/ 784618 w 2721527"/>
              <a:gd name="connsiteY68" fmla="*/ 2226409 h 4230073"/>
              <a:gd name="connsiteX69" fmla="*/ 1021415 w 2721527"/>
              <a:gd name="connsiteY69" fmla="*/ 2820222 h 4230073"/>
              <a:gd name="connsiteX70" fmla="*/ 1079704 w 2721527"/>
              <a:gd name="connsiteY70" fmla="*/ 3137166 h 4230073"/>
              <a:gd name="connsiteX71" fmla="*/ 1294642 w 2721527"/>
              <a:gd name="connsiteY71" fmla="*/ 3308388 h 4230073"/>
              <a:gd name="connsiteX72" fmla="*/ 1331700 w 2721527"/>
              <a:gd name="connsiteY72" fmla="*/ 3313020 h 4230073"/>
              <a:gd name="connsiteX73" fmla="*/ 1331679 w 2721527"/>
              <a:gd name="connsiteY73" fmla="*/ 3315674 h 4230073"/>
              <a:gd name="connsiteX74" fmla="*/ 1342305 w 2721527"/>
              <a:gd name="connsiteY74" fmla="*/ 3314346 h 4230073"/>
              <a:gd name="connsiteX75" fmla="*/ 1352931 w 2721527"/>
              <a:gd name="connsiteY75" fmla="*/ 3315674 h 4230073"/>
              <a:gd name="connsiteX76" fmla="*/ 1352910 w 2721527"/>
              <a:gd name="connsiteY76" fmla="*/ 3313020 h 4230073"/>
              <a:gd name="connsiteX77" fmla="*/ 1389968 w 2721527"/>
              <a:gd name="connsiteY77" fmla="*/ 3308388 h 4230073"/>
              <a:gd name="connsiteX78" fmla="*/ 1604906 w 2721527"/>
              <a:gd name="connsiteY78" fmla="*/ 3137166 h 4230073"/>
              <a:gd name="connsiteX79" fmla="*/ 1663195 w 2721527"/>
              <a:gd name="connsiteY79" fmla="*/ 2820222 h 4230073"/>
              <a:gd name="connsiteX80" fmla="*/ 1899992 w 2721527"/>
              <a:gd name="connsiteY80" fmla="*/ 2226409 h 4230073"/>
              <a:gd name="connsiteX81" fmla="*/ 1743341 w 2721527"/>
              <a:gd name="connsiteY81" fmla="*/ 2084331 h 4230073"/>
              <a:gd name="connsiteX82" fmla="*/ 1991067 w 2721527"/>
              <a:gd name="connsiteY82" fmla="*/ 2189978 h 4230073"/>
              <a:gd name="connsiteX83" fmla="*/ 2282509 w 2721527"/>
              <a:gd name="connsiteY83" fmla="*/ 1924037 h 4230073"/>
              <a:gd name="connsiteX84" fmla="*/ 1899992 w 2721527"/>
              <a:gd name="connsiteY84" fmla="*/ 1887607 h 4230073"/>
              <a:gd name="connsiteX85" fmla="*/ 1750628 w 2721527"/>
              <a:gd name="connsiteY85" fmla="*/ 1945896 h 4230073"/>
              <a:gd name="connsiteX86" fmla="*/ 1699739 w 2721527"/>
              <a:gd name="connsiteY86" fmla="*/ 1935423 h 4230073"/>
              <a:gd name="connsiteX87" fmla="*/ 1695963 w 2721527"/>
              <a:gd name="connsiteY87" fmla="*/ 1932516 h 4230073"/>
              <a:gd name="connsiteX88" fmla="*/ 1711193 w 2721527"/>
              <a:gd name="connsiteY88" fmla="*/ 1894328 h 4230073"/>
              <a:gd name="connsiteX89" fmla="*/ 2662473 w 2721527"/>
              <a:gd name="connsiteY89" fmla="*/ 712784 h 4230073"/>
              <a:gd name="connsiteX90" fmla="*/ 2682794 w 2721527"/>
              <a:gd name="connsiteY90" fmla="*/ 227027 h 4230073"/>
              <a:gd name="connsiteX91" fmla="*/ 2599343 w 2721527"/>
              <a:gd name="connsiteY91" fmla="*/ 558832 h 4230073"/>
              <a:gd name="connsiteX92" fmla="*/ 2436544 w 2721527"/>
              <a:gd name="connsiteY92" fmla="*/ 743885 h 4230073"/>
              <a:gd name="connsiteX93" fmla="*/ 2460248 w 2721527"/>
              <a:gd name="connsiteY93" fmla="*/ 400965 h 4230073"/>
              <a:gd name="connsiteX94" fmla="*/ 2354781 w 2721527"/>
              <a:gd name="connsiteY94" fmla="*/ 32229 h 4230073"/>
              <a:gd name="connsiteX95" fmla="*/ 2345823 w 2721527"/>
              <a:gd name="connsiteY95" fmla="*/ 516706 h 4230073"/>
              <a:gd name="connsiteX96" fmla="*/ 1986170 w 2721527"/>
              <a:gd name="connsiteY96" fmla="*/ 0 h 4230073"/>
              <a:gd name="connsiteX0" fmla="*/ 1681411 w 2721527"/>
              <a:gd name="connsiteY0" fmla="*/ 2863938 h 4230073"/>
              <a:gd name="connsiteX1" fmla="*/ 1648624 w 2721527"/>
              <a:gd name="connsiteY1" fmla="*/ 3133522 h 4230073"/>
              <a:gd name="connsiteX2" fmla="*/ 1386326 w 2721527"/>
              <a:gd name="connsiteY2" fmla="*/ 3370319 h 4230073"/>
              <a:gd name="connsiteX3" fmla="*/ 1352942 w 2721527"/>
              <a:gd name="connsiteY3" fmla="*/ 3368093 h 4230073"/>
              <a:gd name="connsiteX4" fmla="*/ 1352930 w 2721527"/>
              <a:gd name="connsiteY4" fmla="*/ 3366675 h 4230073"/>
              <a:gd name="connsiteX5" fmla="*/ 1342305 w 2721527"/>
              <a:gd name="connsiteY5" fmla="*/ 3367384 h 4230073"/>
              <a:gd name="connsiteX6" fmla="*/ 1331680 w 2721527"/>
              <a:gd name="connsiteY6" fmla="*/ 3366675 h 4230073"/>
              <a:gd name="connsiteX7" fmla="*/ 1331668 w 2721527"/>
              <a:gd name="connsiteY7" fmla="*/ 3368093 h 4230073"/>
              <a:gd name="connsiteX8" fmla="*/ 1298284 w 2721527"/>
              <a:gd name="connsiteY8" fmla="*/ 3370319 h 4230073"/>
              <a:gd name="connsiteX9" fmla="*/ 1035986 w 2721527"/>
              <a:gd name="connsiteY9" fmla="*/ 3133522 h 4230073"/>
              <a:gd name="connsiteX10" fmla="*/ 1003199 w 2721527"/>
              <a:gd name="connsiteY10" fmla="*/ 2863938 h 4230073"/>
              <a:gd name="connsiteX11" fmla="*/ 686256 w 2721527"/>
              <a:gd name="connsiteY11" fmla="*/ 3712763 h 4230073"/>
              <a:gd name="connsiteX12" fmla="*/ 686256 w 2721527"/>
              <a:gd name="connsiteY12" fmla="*/ 3723692 h 4230073"/>
              <a:gd name="connsiteX13" fmla="*/ 1324619 w 2721527"/>
              <a:gd name="connsiteY13" fmla="*/ 4203328 h 4230073"/>
              <a:gd name="connsiteX14" fmla="*/ 1324394 w 2721527"/>
              <a:gd name="connsiteY14" fmla="*/ 4230073 h 4230073"/>
              <a:gd name="connsiteX15" fmla="*/ 1342305 w 2721527"/>
              <a:gd name="connsiteY15" fmla="*/ 4216616 h 4230073"/>
              <a:gd name="connsiteX16" fmla="*/ 1360216 w 2721527"/>
              <a:gd name="connsiteY16" fmla="*/ 4230073 h 4230073"/>
              <a:gd name="connsiteX17" fmla="*/ 1998354 w 2721527"/>
              <a:gd name="connsiteY17" fmla="*/ 3723692 h 4230073"/>
              <a:gd name="connsiteX18" fmla="*/ 2073759 w 2721527"/>
              <a:gd name="connsiteY18" fmla="*/ 4150112 h 4230073"/>
              <a:gd name="connsiteX19" fmla="*/ 1681411 w 2721527"/>
              <a:gd name="connsiteY19" fmla="*/ 2863938 h 4230073"/>
              <a:gd name="connsiteX20" fmla="*/ 1986170 w 2721527"/>
              <a:gd name="connsiteY20" fmla="*/ 0 h 4230073"/>
              <a:gd name="connsiteX21" fmla="*/ 2173089 w 2721527"/>
              <a:gd name="connsiteY21" fmla="*/ 355240 h 4230073"/>
              <a:gd name="connsiteX22" fmla="*/ 2225047 w 2721527"/>
              <a:gd name="connsiteY22" fmla="*/ 637341 h 4230073"/>
              <a:gd name="connsiteX23" fmla="*/ 1970243 w 2721527"/>
              <a:gd name="connsiteY23" fmla="*/ 638906 h 4230073"/>
              <a:gd name="connsiteX24" fmla="*/ 1695508 w 2721527"/>
              <a:gd name="connsiteY24" fmla="*/ 541873 h 4230073"/>
              <a:gd name="connsiteX25" fmla="*/ 2157075 w 2721527"/>
              <a:gd name="connsiteY25" fmla="*/ 797291 h 4230073"/>
              <a:gd name="connsiteX26" fmla="*/ 2240609 w 2721527"/>
              <a:gd name="connsiteY26" fmla="*/ 984363 h 4230073"/>
              <a:gd name="connsiteX27" fmla="*/ 1746390 w 2721527"/>
              <a:gd name="connsiteY27" fmla="*/ 1532950 h 4230073"/>
              <a:gd name="connsiteX28" fmla="*/ 1523369 w 2721527"/>
              <a:gd name="connsiteY28" fmla="*/ 1031212 h 4230073"/>
              <a:gd name="connsiteX29" fmla="*/ 1501425 w 2721527"/>
              <a:gd name="connsiteY29" fmla="*/ 1348610 h 4230073"/>
              <a:gd name="connsiteX30" fmla="*/ 1655161 w 2721527"/>
              <a:gd name="connsiteY30" fmla="*/ 1656290 h 4230073"/>
              <a:gd name="connsiteX31" fmla="*/ 1590016 w 2721527"/>
              <a:gd name="connsiteY31" fmla="*/ 1824073 h 4230073"/>
              <a:gd name="connsiteX32" fmla="*/ 1573478 w 2721527"/>
              <a:gd name="connsiteY32" fmla="*/ 1855533 h 4230073"/>
              <a:gd name="connsiteX33" fmla="*/ 1540584 w 2721527"/>
              <a:gd name="connsiteY33" fmla="*/ 1865806 h 4230073"/>
              <a:gd name="connsiteX34" fmla="*/ 1455542 w 2721527"/>
              <a:gd name="connsiteY34" fmla="*/ 1924037 h 4230073"/>
              <a:gd name="connsiteX35" fmla="*/ 1342608 w 2721527"/>
              <a:gd name="connsiteY35" fmla="*/ 1927680 h 4230073"/>
              <a:gd name="connsiteX36" fmla="*/ 1342305 w 2721527"/>
              <a:gd name="connsiteY36" fmla="*/ 1966159 h 4230073"/>
              <a:gd name="connsiteX37" fmla="*/ 1342002 w 2721527"/>
              <a:gd name="connsiteY37" fmla="*/ 1927680 h 4230073"/>
              <a:gd name="connsiteX38" fmla="*/ 1229068 w 2721527"/>
              <a:gd name="connsiteY38" fmla="*/ 1924037 h 4230073"/>
              <a:gd name="connsiteX39" fmla="*/ 1171690 w 2721527"/>
              <a:gd name="connsiteY39" fmla="*/ 1890795 h 4230073"/>
              <a:gd name="connsiteX40" fmla="*/ 1152431 w 2721527"/>
              <a:gd name="connsiteY40" fmla="*/ 1873399 h 4230073"/>
              <a:gd name="connsiteX41" fmla="*/ 1156386 w 2721527"/>
              <a:gd name="connsiteY41" fmla="*/ 1871393 h 4230073"/>
              <a:gd name="connsiteX42" fmla="*/ 1066367 w 2721527"/>
              <a:gd name="connsiteY42" fmla="*/ 1656290 h 4230073"/>
              <a:gd name="connsiteX43" fmla="*/ 1220102 w 2721527"/>
              <a:gd name="connsiteY43" fmla="*/ 1348610 h 4230073"/>
              <a:gd name="connsiteX44" fmla="*/ 1198159 w 2721527"/>
              <a:gd name="connsiteY44" fmla="*/ 1031212 h 4230073"/>
              <a:gd name="connsiteX45" fmla="*/ 975138 w 2721527"/>
              <a:gd name="connsiteY45" fmla="*/ 1532950 h 4230073"/>
              <a:gd name="connsiteX46" fmla="*/ 480919 w 2721527"/>
              <a:gd name="connsiteY46" fmla="*/ 984363 h 4230073"/>
              <a:gd name="connsiteX47" fmla="*/ 564452 w 2721527"/>
              <a:gd name="connsiteY47" fmla="*/ 797291 h 4230073"/>
              <a:gd name="connsiteX48" fmla="*/ 1026020 w 2721527"/>
              <a:gd name="connsiteY48" fmla="*/ 541873 h 4230073"/>
              <a:gd name="connsiteX49" fmla="*/ 751285 w 2721527"/>
              <a:gd name="connsiteY49" fmla="*/ 638906 h 4230073"/>
              <a:gd name="connsiteX50" fmla="*/ 496480 w 2721527"/>
              <a:gd name="connsiteY50" fmla="*/ 637341 h 4230073"/>
              <a:gd name="connsiteX51" fmla="*/ 548439 w 2721527"/>
              <a:gd name="connsiteY51" fmla="*/ 355240 h 4230073"/>
              <a:gd name="connsiteX52" fmla="*/ 735357 w 2721527"/>
              <a:gd name="connsiteY52" fmla="*/ 0 h 4230073"/>
              <a:gd name="connsiteX53" fmla="*/ 375704 w 2721527"/>
              <a:gd name="connsiteY53" fmla="*/ 516706 h 4230073"/>
              <a:gd name="connsiteX54" fmla="*/ 366746 w 2721527"/>
              <a:gd name="connsiteY54" fmla="*/ 32229 h 4230073"/>
              <a:gd name="connsiteX55" fmla="*/ 261279 w 2721527"/>
              <a:gd name="connsiteY55" fmla="*/ 400965 h 4230073"/>
              <a:gd name="connsiteX56" fmla="*/ 284983 w 2721527"/>
              <a:gd name="connsiteY56" fmla="*/ 743885 h 4230073"/>
              <a:gd name="connsiteX57" fmla="*/ 122184 w 2721527"/>
              <a:gd name="connsiteY57" fmla="*/ 558832 h 4230073"/>
              <a:gd name="connsiteX58" fmla="*/ 38733 w 2721527"/>
              <a:gd name="connsiteY58" fmla="*/ 227027 h 4230073"/>
              <a:gd name="connsiteX59" fmla="*/ 59054 w 2721527"/>
              <a:gd name="connsiteY59" fmla="*/ 712784 h 4230073"/>
              <a:gd name="connsiteX60" fmla="*/ 1010334 w 2721527"/>
              <a:gd name="connsiteY60" fmla="*/ 1894328 h 4230073"/>
              <a:gd name="connsiteX61" fmla="*/ 1016894 w 2721527"/>
              <a:gd name="connsiteY61" fmla="*/ 1910776 h 4230073"/>
              <a:gd name="connsiteX62" fmla="*/ 984871 w 2721527"/>
              <a:gd name="connsiteY62" fmla="*/ 1935423 h 4230073"/>
              <a:gd name="connsiteX63" fmla="*/ 933982 w 2721527"/>
              <a:gd name="connsiteY63" fmla="*/ 1945896 h 4230073"/>
              <a:gd name="connsiteX64" fmla="*/ 784618 w 2721527"/>
              <a:gd name="connsiteY64" fmla="*/ 1887607 h 4230073"/>
              <a:gd name="connsiteX65" fmla="*/ 402101 w 2721527"/>
              <a:gd name="connsiteY65" fmla="*/ 1924037 h 4230073"/>
              <a:gd name="connsiteX66" fmla="*/ 693543 w 2721527"/>
              <a:gd name="connsiteY66" fmla="*/ 2189978 h 4230073"/>
              <a:gd name="connsiteX67" fmla="*/ 941269 w 2721527"/>
              <a:gd name="connsiteY67" fmla="*/ 2084331 h 4230073"/>
              <a:gd name="connsiteX68" fmla="*/ 784618 w 2721527"/>
              <a:gd name="connsiteY68" fmla="*/ 2226409 h 4230073"/>
              <a:gd name="connsiteX69" fmla="*/ 1021415 w 2721527"/>
              <a:gd name="connsiteY69" fmla="*/ 2820222 h 4230073"/>
              <a:gd name="connsiteX70" fmla="*/ 1079704 w 2721527"/>
              <a:gd name="connsiteY70" fmla="*/ 3137166 h 4230073"/>
              <a:gd name="connsiteX71" fmla="*/ 1294642 w 2721527"/>
              <a:gd name="connsiteY71" fmla="*/ 3308388 h 4230073"/>
              <a:gd name="connsiteX72" fmla="*/ 1331700 w 2721527"/>
              <a:gd name="connsiteY72" fmla="*/ 3313020 h 4230073"/>
              <a:gd name="connsiteX73" fmla="*/ 1331679 w 2721527"/>
              <a:gd name="connsiteY73" fmla="*/ 3315674 h 4230073"/>
              <a:gd name="connsiteX74" fmla="*/ 1342305 w 2721527"/>
              <a:gd name="connsiteY74" fmla="*/ 3314346 h 4230073"/>
              <a:gd name="connsiteX75" fmla="*/ 1352931 w 2721527"/>
              <a:gd name="connsiteY75" fmla="*/ 3315674 h 4230073"/>
              <a:gd name="connsiteX76" fmla="*/ 1352910 w 2721527"/>
              <a:gd name="connsiteY76" fmla="*/ 3313020 h 4230073"/>
              <a:gd name="connsiteX77" fmla="*/ 1389968 w 2721527"/>
              <a:gd name="connsiteY77" fmla="*/ 3308388 h 4230073"/>
              <a:gd name="connsiteX78" fmla="*/ 1604906 w 2721527"/>
              <a:gd name="connsiteY78" fmla="*/ 3137166 h 4230073"/>
              <a:gd name="connsiteX79" fmla="*/ 1663195 w 2721527"/>
              <a:gd name="connsiteY79" fmla="*/ 2820222 h 4230073"/>
              <a:gd name="connsiteX80" fmla="*/ 1899992 w 2721527"/>
              <a:gd name="connsiteY80" fmla="*/ 2226409 h 4230073"/>
              <a:gd name="connsiteX81" fmla="*/ 1743341 w 2721527"/>
              <a:gd name="connsiteY81" fmla="*/ 2084331 h 4230073"/>
              <a:gd name="connsiteX82" fmla="*/ 1991067 w 2721527"/>
              <a:gd name="connsiteY82" fmla="*/ 2189978 h 4230073"/>
              <a:gd name="connsiteX83" fmla="*/ 2282509 w 2721527"/>
              <a:gd name="connsiteY83" fmla="*/ 1924037 h 4230073"/>
              <a:gd name="connsiteX84" fmla="*/ 1899992 w 2721527"/>
              <a:gd name="connsiteY84" fmla="*/ 1887607 h 4230073"/>
              <a:gd name="connsiteX85" fmla="*/ 1750628 w 2721527"/>
              <a:gd name="connsiteY85" fmla="*/ 1945896 h 4230073"/>
              <a:gd name="connsiteX86" fmla="*/ 1699739 w 2721527"/>
              <a:gd name="connsiteY86" fmla="*/ 1935423 h 4230073"/>
              <a:gd name="connsiteX87" fmla="*/ 1695963 w 2721527"/>
              <a:gd name="connsiteY87" fmla="*/ 1932516 h 4230073"/>
              <a:gd name="connsiteX88" fmla="*/ 1711193 w 2721527"/>
              <a:gd name="connsiteY88" fmla="*/ 1894328 h 4230073"/>
              <a:gd name="connsiteX89" fmla="*/ 2662473 w 2721527"/>
              <a:gd name="connsiteY89" fmla="*/ 712784 h 4230073"/>
              <a:gd name="connsiteX90" fmla="*/ 2682794 w 2721527"/>
              <a:gd name="connsiteY90" fmla="*/ 227027 h 4230073"/>
              <a:gd name="connsiteX91" fmla="*/ 2599343 w 2721527"/>
              <a:gd name="connsiteY91" fmla="*/ 558832 h 4230073"/>
              <a:gd name="connsiteX92" fmla="*/ 2436544 w 2721527"/>
              <a:gd name="connsiteY92" fmla="*/ 743885 h 4230073"/>
              <a:gd name="connsiteX93" fmla="*/ 2460248 w 2721527"/>
              <a:gd name="connsiteY93" fmla="*/ 400965 h 4230073"/>
              <a:gd name="connsiteX94" fmla="*/ 2354781 w 2721527"/>
              <a:gd name="connsiteY94" fmla="*/ 32229 h 4230073"/>
              <a:gd name="connsiteX95" fmla="*/ 2345823 w 2721527"/>
              <a:gd name="connsiteY95" fmla="*/ 516706 h 4230073"/>
              <a:gd name="connsiteX96" fmla="*/ 1986170 w 2721527"/>
              <a:gd name="connsiteY96" fmla="*/ 0 h 4230073"/>
              <a:gd name="connsiteX0" fmla="*/ 1681411 w 2721527"/>
              <a:gd name="connsiteY0" fmla="*/ 2863938 h 4230073"/>
              <a:gd name="connsiteX1" fmla="*/ 1648624 w 2721527"/>
              <a:gd name="connsiteY1" fmla="*/ 3133522 h 4230073"/>
              <a:gd name="connsiteX2" fmla="*/ 1386326 w 2721527"/>
              <a:gd name="connsiteY2" fmla="*/ 3370319 h 4230073"/>
              <a:gd name="connsiteX3" fmla="*/ 1352942 w 2721527"/>
              <a:gd name="connsiteY3" fmla="*/ 3368093 h 4230073"/>
              <a:gd name="connsiteX4" fmla="*/ 1352930 w 2721527"/>
              <a:gd name="connsiteY4" fmla="*/ 3366675 h 4230073"/>
              <a:gd name="connsiteX5" fmla="*/ 1342305 w 2721527"/>
              <a:gd name="connsiteY5" fmla="*/ 3367384 h 4230073"/>
              <a:gd name="connsiteX6" fmla="*/ 1331680 w 2721527"/>
              <a:gd name="connsiteY6" fmla="*/ 3366675 h 4230073"/>
              <a:gd name="connsiteX7" fmla="*/ 1331668 w 2721527"/>
              <a:gd name="connsiteY7" fmla="*/ 3368093 h 4230073"/>
              <a:gd name="connsiteX8" fmla="*/ 1298284 w 2721527"/>
              <a:gd name="connsiteY8" fmla="*/ 3370319 h 4230073"/>
              <a:gd name="connsiteX9" fmla="*/ 1035986 w 2721527"/>
              <a:gd name="connsiteY9" fmla="*/ 3133522 h 4230073"/>
              <a:gd name="connsiteX10" fmla="*/ 1003199 w 2721527"/>
              <a:gd name="connsiteY10" fmla="*/ 2863938 h 4230073"/>
              <a:gd name="connsiteX11" fmla="*/ 686256 w 2721527"/>
              <a:gd name="connsiteY11" fmla="*/ 3712763 h 4230073"/>
              <a:gd name="connsiteX12" fmla="*/ 686256 w 2721527"/>
              <a:gd name="connsiteY12" fmla="*/ 3723692 h 4230073"/>
              <a:gd name="connsiteX13" fmla="*/ 1324619 w 2721527"/>
              <a:gd name="connsiteY13" fmla="*/ 4203328 h 4230073"/>
              <a:gd name="connsiteX14" fmla="*/ 1324394 w 2721527"/>
              <a:gd name="connsiteY14" fmla="*/ 4230073 h 4230073"/>
              <a:gd name="connsiteX15" fmla="*/ 1342305 w 2721527"/>
              <a:gd name="connsiteY15" fmla="*/ 4216616 h 4230073"/>
              <a:gd name="connsiteX16" fmla="*/ 1360216 w 2721527"/>
              <a:gd name="connsiteY16" fmla="*/ 4230073 h 4230073"/>
              <a:gd name="connsiteX17" fmla="*/ 2073759 w 2721527"/>
              <a:gd name="connsiteY17" fmla="*/ 4150112 h 4230073"/>
              <a:gd name="connsiteX18" fmla="*/ 1681411 w 2721527"/>
              <a:gd name="connsiteY18" fmla="*/ 2863938 h 4230073"/>
              <a:gd name="connsiteX19" fmla="*/ 1986170 w 2721527"/>
              <a:gd name="connsiteY19" fmla="*/ 0 h 4230073"/>
              <a:gd name="connsiteX20" fmla="*/ 2173089 w 2721527"/>
              <a:gd name="connsiteY20" fmla="*/ 355240 h 4230073"/>
              <a:gd name="connsiteX21" fmla="*/ 2225047 w 2721527"/>
              <a:gd name="connsiteY21" fmla="*/ 637341 h 4230073"/>
              <a:gd name="connsiteX22" fmla="*/ 1970243 w 2721527"/>
              <a:gd name="connsiteY22" fmla="*/ 638906 h 4230073"/>
              <a:gd name="connsiteX23" fmla="*/ 1695508 w 2721527"/>
              <a:gd name="connsiteY23" fmla="*/ 541873 h 4230073"/>
              <a:gd name="connsiteX24" fmla="*/ 2157075 w 2721527"/>
              <a:gd name="connsiteY24" fmla="*/ 797291 h 4230073"/>
              <a:gd name="connsiteX25" fmla="*/ 2240609 w 2721527"/>
              <a:gd name="connsiteY25" fmla="*/ 984363 h 4230073"/>
              <a:gd name="connsiteX26" fmla="*/ 1746390 w 2721527"/>
              <a:gd name="connsiteY26" fmla="*/ 1532950 h 4230073"/>
              <a:gd name="connsiteX27" fmla="*/ 1523369 w 2721527"/>
              <a:gd name="connsiteY27" fmla="*/ 1031212 h 4230073"/>
              <a:gd name="connsiteX28" fmla="*/ 1501425 w 2721527"/>
              <a:gd name="connsiteY28" fmla="*/ 1348610 h 4230073"/>
              <a:gd name="connsiteX29" fmla="*/ 1655161 w 2721527"/>
              <a:gd name="connsiteY29" fmla="*/ 1656290 h 4230073"/>
              <a:gd name="connsiteX30" fmla="*/ 1590016 w 2721527"/>
              <a:gd name="connsiteY30" fmla="*/ 1824073 h 4230073"/>
              <a:gd name="connsiteX31" fmla="*/ 1573478 w 2721527"/>
              <a:gd name="connsiteY31" fmla="*/ 1855533 h 4230073"/>
              <a:gd name="connsiteX32" fmla="*/ 1540584 w 2721527"/>
              <a:gd name="connsiteY32" fmla="*/ 1865806 h 4230073"/>
              <a:gd name="connsiteX33" fmla="*/ 1455542 w 2721527"/>
              <a:gd name="connsiteY33" fmla="*/ 1924037 h 4230073"/>
              <a:gd name="connsiteX34" fmla="*/ 1342608 w 2721527"/>
              <a:gd name="connsiteY34" fmla="*/ 1927680 h 4230073"/>
              <a:gd name="connsiteX35" fmla="*/ 1342305 w 2721527"/>
              <a:gd name="connsiteY35" fmla="*/ 1966159 h 4230073"/>
              <a:gd name="connsiteX36" fmla="*/ 1342002 w 2721527"/>
              <a:gd name="connsiteY36" fmla="*/ 1927680 h 4230073"/>
              <a:gd name="connsiteX37" fmla="*/ 1229068 w 2721527"/>
              <a:gd name="connsiteY37" fmla="*/ 1924037 h 4230073"/>
              <a:gd name="connsiteX38" fmla="*/ 1171690 w 2721527"/>
              <a:gd name="connsiteY38" fmla="*/ 1890795 h 4230073"/>
              <a:gd name="connsiteX39" fmla="*/ 1152431 w 2721527"/>
              <a:gd name="connsiteY39" fmla="*/ 1873399 h 4230073"/>
              <a:gd name="connsiteX40" fmla="*/ 1156386 w 2721527"/>
              <a:gd name="connsiteY40" fmla="*/ 1871393 h 4230073"/>
              <a:gd name="connsiteX41" fmla="*/ 1066367 w 2721527"/>
              <a:gd name="connsiteY41" fmla="*/ 1656290 h 4230073"/>
              <a:gd name="connsiteX42" fmla="*/ 1220102 w 2721527"/>
              <a:gd name="connsiteY42" fmla="*/ 1348610 h 4230073"/>
              <a:gd name="connsiteX43" fmla="*/ 1198159 w 2721527"/>
              <a:gd name="connsiteY43" fmla="*/ 1031212 h 4230073"/>
              <a:gd name="connsiteX44" fmla="*/ 975138 w 2721527"/>
              <a:gd name="connsiteY44" fmla="*/ 1532950 h 4230073"/>
              <a:gd name="connsiteX45" fmla="*/ 480919 w 2721527"/>
              <a:gd name="connsiteY45" fmla="*/ 984363 h 4230073"/>
              <a:gd name="connsiteX46" fmla="*/ 564452 w 2721527"/>
              <a:gd name="connsiteY46" fmla="*/ 797291 h 4230073"/>
              <a:gd name="connsiteX47" fmla="*/ 1026020 w 2721527"/>
              <a:gd name="connsiteY47" fmla="*/ 541873 h 4230073"/>
              <a:gd name="connsiteX48" fmla="*/ 751285 w 2721527"/>
              <a:gd name="connsiteY48" fmla="*/ 638906 h 4230073"/>
              <a:gd name="connsiteX49" fmla="*/ 496480 w 2721527"/>
              <a:gd name="connsiteY49" fmla="*/ 637341 h 4230073"/>
              <a:gd name="connsiteX50" fmla="*/ 548439 w 2721527"/>
              <a:gd name="connsiteY50" fmla="*/ 355240 h 4230073"/>
              <a:gd name="connsiteX51" fmla="*/ 735357 w 2721527"/>
              <a:gd name="connsiteY51" fmla="*/ 0 h 4230073"/>
              <a:gd name="connsiteX52" fmla="*/ 375704 w 2721527"/>
              <a:gd name="connsiteY52" fmla="*/ 516706 h 4230073"/>
              <a:gd name="connsiteX53" fmla="*/ 366746 w 2721527"/>
              <a:gd name="connsiteY53" fmla="*/ 32229 h 4230073"/>
              <a:gd name="connsiteX54" fmla="*/ 261279 w 2721527"/>
              <a:gd name="connsiteY54" fmla="*/ 400965 h 4230073"/>
              <a:gd name="connsiteX55" fmla="*/ 284983 w 2721527"/>
              <a:gd name="connsiteY55" fmla="*/ 743885 h 4230073"/>
              <a:gd name="connsiteX56" fmla="*/ 122184 w 2721527"/>
              <a:gd name="connsiteY56" fmla="*/ 558832 h 4230073"/>
              <a:gd name="connsiteX57" fmla="*/ 38733 w 2721527"/>
              <a:gd name="connsiteY57" fmla="*/ 227027 h 4230073"/>
              <a:gd name="connsiteX58" fmla="*/ 59054 w 2721527"/>
              <a:gd name="connsiteY58" fmla="*/ 712784 h 4230073"/>
              <a:gd name="connsiteX59" fmla="*/ 1010334 w 2721527"/>
              <a:gd name="connsiteY59" fmla="*/ 1894328 h 4230073"/>
              <a:gd name="connsiteX60" fmla="*/ 1016894 w 2721527"/>
              <a:gd name="connsiteY60" fmla="*/ 1910776 h 4230073"/>
              <a:gd name="connsiteX61" fmla="*/ 984871 w 2721527"/>
              <a:gd name="connsiteY61" fmla="*/ 1935423 h 4230073"/>
              <a:gd name="connsiteX62" fmla="*/ 933982 w 2721527"/>
              <a:gd name="connsiteY62" fmla="*/ 1945896 h 4230073"/>
              <a:gd name="connsiteX63" fmla="*/ 784618 w 2721527"/>
              <a:gd name="connsiteY63" fmla="*/ 1887607 h 4230073"/>
              <a:gd name="connsiteX64" fmla="*/ 402101 w 2721527"/>
              <a:gd name="connsiteY64" fmla="*/ 1924037 h 4230073"/>
              <a:gd name="connsiteX65" fmla="*/ 693543 w 2721527"/>
              <a:gd name="connsiteY65" fmla="*/ 2189978 h 4230073"/>
              <a:gd name="connsiteX66" fmla="*/ 941269 w 2721527"/>
              <a:gd name="connsiteY66" fmla="*/ 2084331 h 4230073"/>
              <a:gd name="connsiteX67" fmla="*/ 784618 w 2721527"/>
              <a:gd name="connsiteY67" fmla="*/ 2226409 h 4230073"/>
              <a:gd name="connsiteX68" fmla="*/ 1021415 w 2721527"/>
              <a:gd name="connsiteY68" fmla="*/ 2820222 h 4230073"/>
              <a:gd name="connsiteX69" fmla="*/ 1079704 w 2721527"/>
              <a:gd name="connsiteY69" fmla="*/ 3137166 h 4230073"/>
              <a:gd name="connsiteX70" fmla="*/ 1294642 w 2721527"/>
              <a:gd name="connsiteY70" fmla="*/ 3308388 h 4230073"/>
              <a:gd name="connsiteX71" fmla="*/ 1331700 w 2721527"/>
              <a:gd name="connsiteY71" fmla="*/ 3313020 h 4230073"/>
              <a:gd name="connsiteX72" fmla="*/ 1331679 w 2721527"/>
              <a:gd name="connsiteY72" fmla="*/ 3315674 h 4230073"/>
              <a:gd name="connsiteX73" fmla="*/ 1342305 w 2721527"/>
              <a:gd name="connsiteY73" fmla="*/ 3314346 h 4230073"/>
              <a:gd name="connsiteX74" fmla="*/ 1352931 w 2721527"/>
              <a:gd name="connsiteY74" fmla="*/ 3315674 h 4230073"/>
              <a:gd name="connsiteX75" fmla="*/ 1352910 w 2721527"/>
              <a:gd name="connsiteY75" fmla="*/ 3313020 h 4230073"/>
              <a:gd name="connsiteX76" fmla="*/ 1389968 w 2721527"/>
              <a:gd name="connsiteY76" fmla="*/ 3308388 h 4230073"/>
              <a:gd name="connsiteX77" fmla="*/ 1604906 w 2721527"/>
              <a:gd name="connsiteY77" fmla="*/ 3137166 h 4230073"/>
              <a:gd name="connsiteX78" fmla="*/ 1663195 w 2721527"/>
              <a:gd name="connsiteY78" fmla="*/ 2820222 h 4230073"/>
              <a:gd name="connsiteX79" fmla="*/ 1899992 w 2721527"/>
              <a:gd name="connsiteY79" fmla="*/ 2226409 h 4230073"/>
              <a:gd name="connsiteX80" fmla="*/ 1743341 w 2721527"/>
              <a:gd name="connsiteY80" fmla="*/ 2084331 h 4230073"/>
              <a:gd name="connsiteX81" fmla="*/ 1991067 w 2721527"/>
              <a:gd name="connsiteY81" fmla="*/ 2189978 h 4230073"/>
              <a:gd name="connsiteX82" fmla="*/ 2282509 w 2721527"/>
              <a:gd name="connsiteY82" fmla="*/ 1924037 h 4230073"/>
              <a:gd name="connsiteX83" fmla="*/ 1899992 w 2721527"/>
              <a:gd name="connsiteY83" fmla="*/ 1887607 h 4230073"/>
              <a:gd name="connsiteX84" fmla="*/ 1750628 w 2721527"/>
              <a:gd name="connsiteY84" fmla="*/ 1945896 h 4230073"/>
              <a:gd name="connsiteX85" fmla="*/ 1699739 w 2721527"/>
              <a:gd name="connsiteY85" fmla="*/ 1935423 h 4230073"/>
              <a:gd name="connsiteX86" fmla="*/ 1695963 w 2721527"/>
              <a:gd name="connsiteY86" fmla="*/ 1932516 h 4230073"/>
              <a:gd name="connsiteX87" fmla="*/ 1711193 w 2721527"/>
              <a:gd name="connsiteY87" fmla="*/ 1894328 h 4230073"/>
              <a:gd name="connsiteX88" fmla="*/ 2662473 w 2721527"/>
              <a:gd name="connsiteY88" fmla="*/ 712784 h 4230073"/>
              <a:gd name="connsiteX89" fmla="*/ 2682794 w 2721527"/>
              <a:gd name="connsiteY89" fmla="*/ 227027 h 4230073"/>
              <a:gd name="connsiteX90" fmla="*/ 2599343 w 2721527"/>
              <a:gd name="connsiteY90" fmla="*/ 558832 h 4230073"/>
              <a:gd name="connsiteX91" fmla="*/ 2436544 w 2721527"/>
              <a:gd name="connsiteY91" fmla="*/ 743885 h 4230073"/>
              <a:gd name="connsiteX92" fmla="*/ 2460248 w 2721527"/>
              <a:gd name="connsiteY92" fmla="*/ 400965 h 4230073"/>
              <a:gd name="connsiteX93" fmla="*/ 2354781 w 2721527"/>
              <a:gd name="connsiteY93" fmla="*/ 32229 h 4230073"/>
              <a:gd name="connsiteX94" fmla="*/ 2345823 w 2721527"/>
              <a:gd name="connsiteY94" fmla="*/ 516706 h 4230073"/>
              <a:gd name="connsiteX95" fmla="*/ 1986170 w 2721527"/>
              <a:gd name="connsiteY95" fmla="*/ 0 h 4230073"/>
              <a:gd name="connsiteX0" fmla="*/ 1681411 w 2721527"/>
              <a:gd name="connsiteY0" fmla="*/ 2863938 h 4236446"/>
              <a:gd name="connsiteX1" fmla="*/ 1648624 w 2721527"/>
              <a:gd name="connsiteY1" fmla="*/ 3133522 h 4236446"/>
              <a:gd name="connsiteX2" fmla="*/ 1386326 w 2721527"/>
              <a:gd name="connsiteY2" fmla="*/ 3370319 h 4236446"/>
              <a:gd name="connsiteX3" fmla="*/ 1352942 w 2721527"/>
              <a:gd name="connsiteY3" fmla="*/ 3368093 h 4236446"/>
              <a:gd name="connsiteX4" fmla="*/ 1352930 w 2721527"/>
              <a:gd name="connsiteY4" fmla="*/ 3366675 h 4236446"/>
              <a:gd name="connsiteX5" fmla="*/ 1342305 w 2721527"/>
              <a:gd name="connsiteY5" fmla="*/ 3367384 h 4236446"/>
              <a:gd name="connsiteX6" fmla="*/ 1331680 w 2721527"/>
              <a:gd name="connsiteY6" fmla="*/ 3366675 h 4236446"/>
              <a:gd name="connsiteX7" fmla="*/ 1331668 w 2721527"/>
              <a:gd name="connsiteY7" fmla="*/ 3368093 h 4236446"/>
              <a:gd name="connsiteX8" fmla="*/ 1298284 w 2721527"/>
              <a:gd name="connsiteY8" fmla="*/ 3370319 h 4236446"/>
              <a:gd name="connsiteX9" fmla="*/ 1035986 w 2721527"/>
              <a:gd name="connsiteY9" fmla="*/ 3133522 h 4236446"/>
              <a:gd name="connsiteX10" fmla="*/ 1003199 w 2721527"/>
              <a:gd name="connsiteY10" fmla="*/ 2863938 h 4236446"/>
              <a:gd name="connsiteX11" fmla="*/ 686256 w 2721527"/>
              <a:gd name="connsiteY11" fmla="*/ 3712763 h 4236446"/>
              <a:gd name="connsiteX12" fmla="*/ 580690 w 2721527"/>
              <a:gd name="connsiteY12" fmla="*/ 4236446 h 4236446"/>
              <a:gd name="connsiteX13" fmla="*/ 1324619 w 2721527"/>
              <a:gd name="connsiteY13" fmla="*/ 4203328 h 4236446"/>
              <a:gd name="connsiteX14" fmla="*/ 1324394 w 2721527"/>
              <a:gd name="connsiteY14" fmla="*/ 4230073 h 4236446"/>
              <a:gd name="connsiteX15" fmla="*/ 1342305 w 2721527"/>
              <a:gd name="connsiteY15" fmla="*/ 4216616 h 4236446"/>
              <a:gd name="connsiteX16" fmla="*/ 1360216 w 2721527"/>
              <a:gd name="connsiteY16" fmla="*/ 4230073 h 4236446"/>
              <a:gd name="connsiteX17" fmla="*/ 2073759 w 2721527"/>
              <a:gd name="connsiteY17" fmla="*/ 4150112 h 4236446"/>
              <a:gd name="connsiteX18" fmla="*/ 1681411 w 2721527"/>
              <a:gd name="connsiteY18" fmla="*/ 2863938 h 4236446"/>
              <a:gd name="connsiteX19" fmla="*/ 1986170 w 2721527"/>
              <a:gd name="connsiteY19" fmla="*/ 0 h 4236446"/>
              <a:gd name="connsiteX20" fmla="*/ 2173089 w 2721527"/>
              <a:gd name="connsiteY20" fmla="*/ 355240 h 4236446"/>
              <a:gd name="connsiteX21" fmla="*/ 2225047 w 2721527"/>
              <a:gd name="connsiteY21" fmla="*/ 637341 h 4236446"/>
              <a:gd name="connsiteX22" fmla="*/ 1970243 w 2721527"/>
              <a:gd name="connsiteY22" fmla="*/ 638906 h 4236446"/>
              <a:gd name="connsiteX23" fmla="*/ 1695508 w 2721527"/>
              <a:gd name="connsiteY23" fmla="*/ 541873 h 4236446"/>
              <a:gd name="connsiteX24" fmla="*/ 2157075 w 2721527"/>
              <a:gd name="connsiteY24" fmla="*/ 797291 h 4236446"/>
              <a:gd name="connsiteX25" fmla="*/ 2240609 w 2721527"/>
              <a:gd name="connsiteY25" fmla="*/ 984363 h 4236446"/>
              <a:gd name="connsiteX26" fmla="*/ 1746390 w 2721527"/>
              <a:gd name="connsiteY26" fmla="*/ 1532950 h 4236446"/>
              <a:gd name="connsiteX27" fmla="*/ 1523369 w 2721527"/>
              <a:gd name="connsiteY27" fmla="*/ 1031212 h 4236446"/>
              <a:gd name="connsiteX28" fmla="*/ 1501425 w 2721527"/>
              <a:gd name="connsiteY28" fmla="*/ 1348610 h 4236446"/>
              <a:gd name="connsiteX29" fmla="*/ 1655161 w 2721527"/>
              <a:gd name="connsiteY29" fmla="*/ 1656290 h 4236446"/>
              <a:gd name="connsiteX30" fmla="*/ 1590016 w 2721527"/>
              <a:gd name="connsiteY30" fmla="*/ 1824073 h 4236446"/>
              <a:gd name="connsiteX31" fmla="*/ 1573478 w 2721527"/>
              <a:gd name="connsiteY31" fmla="*/ 1855533 h 4236446"/>
              <a:gd name="connsiteX32" fmla="*/ 1540584 w 2721527"/>
              <a:gd name="connsiteY32" fmla="*/ 1865806 h 4236446"/>
              <a:gd name="connsiteX33" fmla="*/ 1455542 w 2721527"/>
              <a:gd name="connsiteY33" fmla="*/ 1924037 h 4236446"/>
              <a:gd name="connsiteX34" fmla="*/ 1342608 w 2721527"/>
              <a:gd name="connsiteY34" fmla="*/ 1927680 h 4236446"/>
              <a:gd name="connsiteX35" fmla="*/ 1342305 w 2721527"/>
              <a:gd name="connsiteY35" fmla="*/ 1966159 h 4236446"/>
              <a:gd name="connsiteX36" fmla="*/ 1342002 w 2721527"/>
              <a:gd name="connsiteY36" fmla="*/ 1927680 h 4236446"/>
              <a:gd name="connsiteX37" fmla="*/ 1229068 w 2721527"/>
              <a:gd name="connsiteY37" fmla="*/ 1924037 h 4236446"/>
              <a:gd name="connsiteX38" fmla="*/ 1171690 w 2721527"/>
              <a:gd name="connsiteY38" fmla="*/ 1890795 h 4236446"/>
              <a:gd name="connsiteX39" fmla="*/ 1152431 w 2721527"/>
              <a:gd name="connsiteY39" fmla="*/ 1873399 h 4236446"/>
              <a:gd name="connsiteX40" fmla="*/ 1156386 w 2721527"/>
              <a:gd name="connsiteY40" fmla="*/ 1871393 h 4236446"/>
              <a:gd name="connsiteX41" fmla="*/ 1066367 w 2721527"/>
              <a:gd name="connsiteY41" fmla="*/ 1656290 h 4236446"/>
              <a:gd name="connsiteX42" fmla="*/ 1220102 w 2721527"/>
              <a:gd name="connsiteY42" fmla="*/ 1348610 h 4236446"/>
              <a:gd name="connsiteX43" fmla="*/ 1198159 w 2721527"/>
              <a:gd name="connsiteY43" fmla="*/ 1031212 h 4236446"/>
              <a:gd name="connsiteX44" fmla="*/ 975138 w 2721527"/>
              <a:gd name="connsiteY44" fmla="*/ 1532950 h 4236446"/>
              <a:gd name="connsiteX45" fmla="*/ 480919 w 2721527"/>
              <a:gd name="connsiteY45" fmla="*/ 984363 h 4236446"/>
              <a:gd name="connsiteX46" fmla="*/ 564452 w 2721527"/>
              <a:gd name="connsiteY46" fmla="*/ 797291 h 4236446"/>
              <a:gd name="connsiteX47" fmla="*/ 1026020 w 2721527"/>
              <a:gd name="connsiteY47" fmla="*/ 541873 h 4236446"/>
              <a:gd name="connsiteX48" fmla="*/ 751285 w 2721527"/>
              <a:gd name="connsiteY48" fmla="*/ 638906 h 4236446"/>
              <a:gd name="connsiteX49" fmla="*/ 496480 w 2721527"/>
              <a:gd name="connsiteY49" fmla="*/ 637341 h 4236446"/>
              <a:gd name="connsiteX50" fmla="*/ 548439 w 2721527"/>
              <a:gd name="connsiteY50" fmla="*/ 355240 h 4236446"/>
              <a:gd name="connsiteX51" fmla="*/ 735357 w 2721527"/>
              <a:gd name="connsiteY51" fmla="*/ 0 h 4236446"/>
              <a:gd name="connsiteX52" fmla="*/ 375704 w 2721527"/>
              <a:gd name="connsiteY52" fmla="*/ 516706 h 4236446"/>
              <a:gd name="connsiteX53" fmla="*/ 366746 w 2721527"/>
              <a:gd name="connsiteY53" fmla="*/ 32229 h 4236446"/>
              <a:gd name="connsiteX54" fmla="*/ 261279 w 2721527"/>
              <a:gd name="connsiteY54" fmla="*/ 400965 h 4236446"/>
              <a:gd name="connsiteX55" fmla="*/ 284983 w 2721527"/>
              <a:gd name="connsiteY55" fmla="*/ 743885 h 4236446"/>
              <a:gd name="connsiteX56" fmla="*/ 122184 w 2721527"/>
              <a:gd name="connsiteY56" fmla="*/ 558832 h 4236446"/>
              <a:gd name="connsiteX57" fmla="*/ 38733 w 2721527"/>
              <a:gd name="connsiteY57" fmla="*/ 227027 h 4236446"/>
              <a:gd name="connsiteX58" fmla="*/ 59054 w 2721527"/>
              <a:gd name="connsiteY58" fmla="*/ 712784 h 4236446"/>
              <a:gd name="connsiteX59" fmla="*/ 1010334 w 2721527"/>
              <a:gd name="connsiteY59" fmla="*/ 1894328 h 4236446"/>
              <a:gd name="connsiteX60" fmla="*/ 1016894 w 2721527"/>
              <a:gd name="connsiteY60" fmla="*/ 1910776 h 4236446"/>
              <a:gd name="connsiteX61" fmla="*/ 984871 w 2721527"/>
              <a:gd name="connsiteY61" fmla="*/ 1935423 h 4236446"/>
              <a:gd name="connsiteX62" fmla="*/ 933982 w 2721527"/>
              <a:gd name="connsiteY62" fmla="*/ 1945896 h 4236446"/>
              <a:gd name="connsiteX63" fmla="*/ 784618 w 2721527"/>
              <a:gd name="connsiteY63" fmla="*/ 1887607 h 4236446"/>
              <a:gd name="connsiteX64" fmla="*/ 402101 w 2721527"/>
              <a:gd name="connsiteY64" fmla="*/ 1924037 h 4236446"/>
              <a:gd name="connsiteX65" fmla="*/ 693543 w 2721527"/>
              <a:gd name="connsiteY65" fmla="*/ 2189978 h 4236446"/>
              <a:gd name="connsiteX66" fmla="*/ 941269 w 2721527"/>
              <a:gd name="connsiteY66" fmla="*/ 2084331 h 4236446"/>
              <a:gd name="connsiteX67" fmla="*/ 784618 w 2721527"/>
              <a:gd name="connsiteY67" fmla="*/ 2226409 h 4236446"/>
              <a:gd name="connsiteX68" fmla="*/ 1021415 w 2721527"/>
              <a:gd name="connsiteY68" fmla="*/ 2820222 h 4236446"/>
              <a:gd name="connsiteX69" fmla="*/ 1079704 w 2721527"/>
              <a:gd name="connsiteY69" fmla="*/ 3137166 h 4236446"/>
              <a:gd name="connsiteX70" fmla="*/ 1294642 w 2721527"/>
              <a:gd name="connsiteY70" fmla="*/ 3308388 h 4236446"/>
              <a:gd name="connsiteX71" fmla="*/ 1331700 w 2721527"/>
              <a:gd name="connsiteY71" fmla="*/ 3313020 h 4236446"/>
              <a:gd name="connsiteX72" fmla="*/ 1331679 w 2721527"/>
              <a:gd name="connsiteY72" fmla="*/ 3315674 h 4236446"/>
              <a:gd name="connsiteX73" fmla="*/ 1342305 w 2721527"/>
              <a:gd name="connsiteY73" fmla="*/ 3314346 h 4236446"/>
              <a:gd name="connsiteX74" fmla="*/ 1352931 w 2721527"/>
              <a:gd name="connsiteY74" fmla="*/ 3315674 h 4236446"/>
              <a:gd name="connsiteX75" fmla="*/ 1352910 w 2721527"/>
              <a:gd name="connsiteY75" fmla="*/ 3313020 h 4236446"/>
              <a:gd name="connsiteX76" fmla="*/ 1389968 w 2721527"/>
              <a:gd name="connsiteY76" fmla="*/ 3308388 h 4236446"/>
              <a:gd name="connsiteX77" fmla="*/ 1604906 w 2721527"/>
              <a:gd name="connsiteY77" fmla="*/ 3137166 h 4236446"/>
              <a:gd name="connsiteX78" fmla="*/ 1663195 w 2721527"/>
              <a:gd name="connsiteY78" fmla="*/ 2820222 h 4236446"/>
              <a:gd name="connsiteX79" fmla="*/ 1899992 w 2721527"/>
              <a:gd name="connsiteY79" fmla="*/ 2226409 h 4236446"/>
              <a:gd name="connsiteX80" fmla="*/ 1743341 w 2721527"/>
              <a:gd name="connsiteY80" fmla="*/ 2084331 h 4236446"/>
              <a:gd name="connsiteX81" fmla="*/ 1991067 w 2721527"/>
              <a:gd name="connsiteY81" fmla="*/ 2189978 h 4236446"/>
              <a:gd name="connsiteX82" fmla="*/ 2282509 w 2721527"/>
              <a:gd name="connsiteY82" fmla="*/ 1924037 h 4236446"/>
              <a:gd name="connsiteX83" fmla="*/ 1899992 w 2721527"/>
              <a:gd name="connsiteY83" fmla="*/ 1887607 h 4236446"/>
              <a:gd name="connsiteX84" fmla="*/ 1750628 w 2721527"/>
              <a:gd name="connsiteY84" fmla="*/ 1945896 h 4236446"/>
              <a:gd name="connsiteX85" fmla="*/ 1699739 w 2721527"/>
              <a:gd name="connsiteY85" fmla="*/ 1935423 h 4236446"/>
              <a:gd name="connsiteX86" fmla="*/ 1695963 w 2721527"/>
              <a:gd name="connsiteY86" fmla="*/ 1932516 h 4236446"/>
              <a:gd name="connsiteX87" fmla="*/ 1711193 w 2721527"/>
              <a:gd name="connsiteY87" fmla="*/ 1894328 h 4236446"/>
              <a:gd name="connsiteX88" fmla="*/ 2662473 w 2721527"/>
              <a:gd name="connsiteY88" fmla="*/ 712784 h 4236446"/>
              <a:gd name="connsiteX89" fmla="*/ 2682794 w 2721527"/>
              <a:gd name="connsiteY89" fmla="*/ 227027 h 4236446"/>
              <a:gd name="connsiteX90" fmla="*/ 2599343 w 2721527"/>
              <a:gd name="connsiteY90" fmla="*/ 558832 h 4236446"/>
              <a:gd name="connsiteX91" fmla="*/ 2436544 w 2721527"/>
              <a:gd name="connsiteY91" fmla="*/ 743885 h 4236446"/>
              <a:gd name="connsiteX92" fmla="*/ 2460248 w 2721527"/>
              <a:gd name="connsiteY92" fmla="*/ 400965 h 4236446"/>
              <a:gd name="connsiteX93" fmla="*/ 2354781 w 2721527"/>
              <a:gd name="connsiteY93" fmla="*/ 32229 h 4236446"/>
              <a:gd name="connsiteX94" fmla="*/ 2345823 w 2721527"/>
              <a:gd name="connsiteY94" fmla="*/ 516706 h 4236446"/>
              <a:gd name="connsiteX95" fmla="*/ 1986170 w 2721527"/>
              <a:gd name="connsiteY95" fmla="*/ 0 h 4236446"/>
              <a:gd name="connsiteX0" fmla="*/ 1681411 w 2721527"/>
              <a:gd name="connsiteY0" fmla="*/ 2863938 h 4236446"/>
              <a:gd name="connsiteX1" fmla="*/ 1648624 w 2721527"/>
              <a:gd name="connsiteY1" fmla="*/ 3133522 h 4236446"/>
              <a:gd name="connsiteX2" fmla="*/ 1386326 w 2721527"/>
              <a:gd name="connsiteY2" fmla="*/ 3370319 h 4236446"/>
              <a:gd name="connsiteX3" fmla="*/ 1352942 w 2721527"/>
              <a:gd name="connsiteY3" fmla="*/ 3368093 h 4236446"/>
              <a:gd name="connsiteX4" fmla="*/ 1352930 w 2721527"/>
              <a:gd name="connsiteY4" fmla="*/ 3366675 h 4236446"/>
              <a:gd name="connsiteX5" fmla="*/ 1342305 w 2721527"/>
              <a:gd name="connsiteY5" fmla="*/ 3367384 h 4236446"/>
              <a:gd name="connsiteX6" fmla="*/ 1331680 w 2721527"/>
              <a:gd name="connsiteY6" fmla="*/ 3366675 h 4236446"/>
              <a:gd name="connsiteX7" fmla="*/ 1331668 w 2721527"/>
              <a:gd name="connsiteY7" fmla="*/ 3368093 h 4236446"/>
              <a:gd name="connsiteX8" fmla="*/ 1298284 w 2721527"/>
              <a:gd name="connsiteY8" fmla="*/ 3370319 h 4236446"/>
              <a:gd name="connsiteX9" fmla="*/ 1035986 w 2721527"/>
              <a:gd name="connsiteY9" fmla="*/ 3133522 h 4236446"/>
              <a:gd name="connsiteX10" fmla="*/ 1003199 w 2721527"/>
              <a:gd name="connsiteY10" fmla="*/ 2863938 h 4236446"/>
              <a:gd name="connsiteX11" fmla="*/ 580690 w 2721527"/>
              <a:gd name="connsiteY11" fmla="*/ 4236446 h 4236446"/>
              <a:gd name="connsiteX12" fmla="*/ 1324619 w 2721527"/>
              <a:gd name="connsiteY12" fmla="*/ 4203328 h 4236446"/>
              <a:gd name="connsiteX13" fmla="*/ 1324394 w 2721527"/>
              <a:gd name="connsiteY13" fmla="*/ 4230073 h 4236446"/>
              <a:gd name="connsiteX14" fmla="*/ 1342305 w 2721527"/>
              <a:gd name="connsiteY14" fmla="*/ 4216616 h 4236446"/>
              <a:gd name="connsiteX15" fmla="*/ 1360216 w 2721527"/>
              <a:gd name="connsiteY15" fmla="*/ 4230073 h 4236446"/>
              <a:gd name="connsiteX16" fmla="*/ 2073759 w 2721527"/>
              <a:gd name="connsiteY16" fmla="*/ 4150112 h 4236446"/>
              <a:gd name="connsiteX17" fmla="*/ 1681411 w 2721527"/>
              <a:gd name="connsiteY17" fmla="*/ 2863938 h 4236446"/>
              <a:gd name="connsiteX18" fmla="*/ 1986170 w 2721527"/>
              <a:gd name="connsiteY18" fmla="*/ 0 h 4236446"/>
              <a:gd name="connsiteX19" fmla="*/ 2173089 w 2721527"/>
              <a:gd name="connsiteY19" fmla="*/ 355240 h 4236446"/>
              <a:gd name="connsiteX20" fmla="*/ 2225047 w 2721527"/>
              <a:gd name="connsiteY20" fmla="*/ 637341 h 4236446"/>
              <a:gd name="connsiteX21" fmla="*/ 1970243 w 2721527"/>
              <a:gd name="connsiteY21" fmla="*/ 638906 h 4236446"/>
              <a:gd name="connsiteX22" fmla="*/ 1695508 w 2721527"/>
              <a:gd name="connsiteY22" fmla="*/ 541873 h 4236446"/>
              <a:gd name="connsiteX23" fmla="*/ 2157075 w 2721527"/>
              <a:gd name="connsiteY23" fmla="*/ 797291 h 4236446"/>
              <a:gd name="connsiteX24" fmla="*/ 2240609 w 2721527"/>
              <a:gd name="connsiteY24" fmla="*/ 984363 h 4236446"/>
              <a:gd name="connsiteX25" fmla="*/ 1746390 w 2721527"/>
              <a:gd name="connsiteY25" fmla="*/ 1532950 h 4236446"/>
              <a:gd name="connsiteX26" fmla="*/ 1523369 w 2721527"/>
              <a:gd name="connsiteY26" fmla="*/ 1031212 h 4236446"/>
              <a:gd name="connsiteX27" fmla="*/ 1501425 w 2721527"/>
              <a:gd name="connsiteY27" fmla="*/ 1348610 h 4236446"/>
              <a:gd name="connsiteX28" fmla="*/ 1655161 w 2721527"/>
              <a:gd name="connsiteY28" fmla="*/ 1656290 h 4236446"/>
              <a:gd name="connsiteX29" fmla="*/ 1590016 w 2721527"/>
              <a:gd name="connsiteY29" fmla="*/ 1824073 h 4236446"/>
              <a:gd name="connsiteX30" fmla="*/ 1573478 w 2721527"/>
              <a:gd name="connsiteY30" fmla="*/ 1855533 h 4236446"/>
              <a:gd name="connsiteX31" fmla="*/ 1540584 w 2721527"/>
              <a:gd name="connsiteY31" fmla="*/ 1865806 h 4236446"/>
              <a:gd name="connsiteX32" fmla="*/ 1455542 w 2721527"/>
              <a:gd name="connsiteY32" fmla="*/ 1924037 h 4236446"/>
              <a:gd name="connsiteX33" fmla="*/ 1342608 w 2721527"/>
              <a:gd name="connsiteY33" fmla="*/ 1927680 h 4236446"/>
              <a:gd name="connsiteX34" fmla="*/ 1342305 w 2721527"/>
              <a:gd name="connsiteY34" fmla="*/ 1966159 h 4236446"/>
              <a:gd name="connsiteX35" fmla="*/ 1342002 w 2721527"/>
              <a:gd name="connsiteY35" fmla="*/ 1927680 h 4236446"/>
              <a:gd name="connsiteX36" fmla="*/ 1229068 w 2721527"/>
              <a:gd name="connsiteY36" fmla="*/ 1924037 h 4236446"/>
              <a:gd name="connsiteX37" fmla="*/ 1171690 w 2721527"/>
              <a:gd name="connsiteY37" fmla="*/ 1890795 h 4236446"/>
              <a:gd name="connsiteX38" fmla="*/ 1152431 w 2721527"/>
              <a:gd name="connsiteY38" fmla="*/ 1873399 h 4236446"/>
              <a:gd name="connsiteX39" fmla="*/ 1156386 w 2721527"/>
              <a:gd name="connsiteY39" fmla="*/ 1871393 h 4236446"/>
              <a:gd name="connsiteX40" fmla="*/ 1066367 w 2721527"/>
              <a:gd name="connsiteY40" fmla="*/ 1656290 h 4236446"/>
              <a:gd name="connsiteX41" fmla="*/ 1220102 w 2721527"/>
              <a:gd name="connsiteY41" fmla="*/ 1348610 h 4236446"/>
              <a:gd name="connsiteX42" fmla="*/ 1198159 w 2721527"/>
              <a:gd name="connsiteY42" fmla="*/ 1031212 h 4236446"/>
              <a:gd name="connsiteX43" fmla="*/ 975138 w 2721527"/>
              <a:gd name="connsiteY43" fmla="*/ 1532950 h 4236446"/>
              <a:gd name="connsiteX44" fmla="*/ 480919 w 2721527"/>
              <a:gd name="connsiteY44" fmla="*/ 984363 h 4236446"/>
              <a:gd name="connsiteX45" fmla="*/ 564452 w 2721527"/>
              <a:gd name="connsiteY45" fmla="*/ 797291 h 4236446"/>
              <a:gd name="connsiteX46" fmla="*/ 1026020 w 2721527"/>
              <a:gd name="connsiteY46" fmla="*/ 541873 h 4236446"/>
              <a:gd name="connsiteX47" fmla="*/ 751285 w 2721527"/>
              <a:gd name="connsiteY47" fmla="*/ 638906 h 4236446"/>
              <a:gd name="connsiteX48" fmla="*/ 496480 w 2721527"/>
              <a:gd name="connsiteY48" fmla="*/ 637341 h 4236446"/>
              <a:gd name="connsiteX49" fmla="*/ 548439 w 2721527"/>
              <a:gd name="connsiteY49" fmla="*/ 355240 h 4236446"/>
              <a:gd name="connsiteX50" fmla="*/ 735357 w 2721527"/>
              <a:gd name="connsiteY50" fmla="*/ 0 h 4236446"/>
              <a:gd name="connsiteX51" fmla="*/ 375704 w 2721527"/>
              <a:gd name="connsiteY51" fmla="*/ 516706 h 4236446"/>
              <a:gd name="connsiteX52" fmla="*/ 366746 w 2721527"/>
              <a:gd name="connsiteY52" fmla="*/ 32229 h 4236446"/>
              <a:gd name="connsiteX53" fmla="*/ 261279 w 2721527"/>
              <a:gd name="connsiteY53" fmla="*/ 400965 h 4236446"/>
              <a:gd name="connsiteX54" fmla="*/ 284983 w 2721527"/>
              <a:gd name="connsiteY54" fmla="*/ 743885 h 4236446"/>
              <a:gd name="connsiteX55" fmla="*/ 122184 w 2721527"/>
              <a:gd name="connsiteY55" fmla="*/ 558832 h 4236446"/>
              <a:gd name="connsiteX56" fmla="*/ 38733 w 2721527"/>
              <a:gd name="connsiteY56" fmla="*/ 227027 h 4236446"/>
              <a:gd name="connsiteX57" fmla="*/ 59054 w 2721527"/>
              <a:gd name="connsiteY57" fmla="*/ 712784 h 4236446"/>
              <a:gd name="connsiteX58" fmla="*/ 1010334 w 2721527"/>
              <a:gd name="connsiteY58" fmla="*/ 1894328 h 4236446"/>
              <a:gd name="connsiteX59" fmla="*/ 1016894 w 2721527"/>
              <a:gd name="connsiteY59" fmla="*/ 1910776 h 4236446"/>
              <a:gd name="connsiteX60" fmla="*/ 984871 w 2721527"/>
              <a:gd name="connsiteY60" fmla="*/ 1935423 h 4236446"/>
              <a:gd name="connsiteX61" fmla="*/ 933982 w 2721527"/>
              <a:gd name="connsiteY61" fmla="*/ 1945896 h 4236446"/>
              <a:gd name="connsiteX62" fmla="*/ 784618 w 2721527"/>
              <a:gd name="connsiteY62" fmla="*/ 1887607 h 4236446"/>
              <a:gd name="connsiteX63" fmla="*/ 402101 w 2721527"/>
              <a:gd name="connsiteY63" fmla="*/ 1924037 h 4236446"/>
              <a:gd name="connsiteX64" fmla="*/ 693543 w 2721527"/>
              <a:gd name="connsiteY64" fmla="*/ 2189978 h 4236446"/>
              <a:gd name="connsiteX65" fmla="*/ 941269 w 2721527"/>
              <a:gd name="connsiteY65" fmla="*/ 2084331 h 4236446"/>
              <a:gd name="connsiteX66" fmla="*/ 784618 w 2721527"/>
              <a:gd name="connsiteY66" fmla="*/ 2226409 h 4236446"/>
              <a:gd name="connsiteX67" fmla="*/ 1021415 w 2721527"/>
              <a:gd name="connsiteY67" fmla="*/ 2820222 h 4236446"/>
              <a:gd name="connsiteX68" fmla="*/ 1079704 w 2721527"/>
              <a:gd name="connsiteY68" fmla="*/ 3137166 h 4236446"/>
              <a:gd name="connsiteX69" fmla="*/ 1294642 w 2721527"/>
              <a:gd name="connsiteY69" fmla="*/ 3308388 h 4236446"/>
              <a:gd name="connsiteX70" fmla="*/ 1331700 w 2721527"/>
              <a:gd name="connsiteY70" fmla="*/ 3313020 h 4236446"/>
              <a:gd name="connsiteX71" fmla="*/ 1331679 w 2721527"/>
              <a:gd name="connsiteY71" fmla="*/ 3315674 h 4236446"/>
              <a:gd name="connsiteX72" fmla="*/ 1342305 w 2721527"/>
              <a:gd name="connsiteY72" fmla="*/ 3314346 h 4236446"/>
              <a:gd name="connsiteX73" fmla="*/ 1352931 w 2721527"/>
              <a:gd name="connsiteY73" fmla="*/ 3315674 h 4236446"/>
              <a:gd name="connsiteX74" fmla="*/ 1352910 w 2721527"/>
              <a:gd name="connsiteY74" fmla="*/ 3313020 h 4236446"/>
              <a:gd name="connsiteX75" fmla="*/ 1389968 w 2721527"/>
              <a:gd name="connsiteY75" fmla="*/ 3308388 h 4236446"/>
              <a:gd name="connsiteX76" fmla="*/ 1604906 w 2721527"/>
              <a:gd name="connsiteY76" fmla="*/ 3137166 h 4236446"/>
              <a:gd name="connsiteX77" fmla="*/ 1663195 w 2721527"/>
              <a:gd name="connsiteY77" fmla="*/ 2820222 h 4236446"/>
              <a:gd name="connsiteX78" fmla="*/ 1899992 w 2721527"/>
              <a:gd name="connsiteY78" fmla="*/ 2226409 h 4236446"/>
              <a:gd name="connsiteX79" fmla="*/ 1743341 w 2721527"/>
              <a:gd name="connsiteY79" fmla="*/ 2084331 h 4236446"/>
              <a:gd name="connsiteX80" fmla="*/ 1991067 w 2721527"/>
              <a:gd name="connsiteY80" fmla="*/ 2189978 h 4236446"/>
              <a:gd name="connsiteX81" fmla="*/ 2282509 w 2721527"/>
              <a:gd name="connsiteY81" fmla="*/ 1924037 h 4236446"/>
              <a:gd name="connsiteX82" fmla="*/ 1899992 w 2721527"/>
              <a:gd name="connsiteY82" fmla="*/ 1887607 h 4236446"/>
              <a:gd name="connsiteX83" fmla="*/ 1750628 w 2721527"/>
              <a:gd name="connsiteY83" fmla="*/ 1945896 h 4236446"/>
              <a:gd name="connsiteX84" fmla="*/ 1699739 w 2721527"/>
              <a:gd name="connsiteY84" fmla="*/ 1935423 h 4236446"/>
              <a:gd name="connsiteX85" fmla="*/ 1695963 w 2721527"/>
              <a:gd name="connsiteY85" fmla="*/ 1932516 h 4236446"/>
              <a:gd name="connsiteX86" fmla="*/ 1711193 w 2721527"/>
              <a:gd name="connsiteY86" fmla="*/ 1894328 h 4236446"/>
              <a:gd name="connsiteX87" fmla="*/ 2662473 w 2721527"/>
              <a:gd name="connsiteY87" fmla="*/ 712784 h 4236446"/>
              <a:gd name="connsiteX88" fmla="*/ 2682794 w 2721527"/>
              <a:gd name="connsiteY88" fmla="*/ 227027 h 4236446"/>
              <a:gd name="connsiteX89" fmla="*/ 2599343 w 2721527"/>
              <a:gd name="connsiteY89" fmla="*/ 558832 h 4236446"/>
              <a:gd name="connsiteX90" fmla="*/ 2436544 w 2721527"/>
              <a:gd name="connsiteY90" fmla="*/ 743885 h 4236446"/>
              <a:gd name="connsiteX91" fmla="*/ 2460248 w 2721527"/>
              <a:gd name="connsiteY91" fmla="*/ 400965 h 4236446"/>
              <a:gd name="connsiteX92" fmla="*/ 2354781 w 2721527"/>
              <a:gd name="connsiteY92" fmla="*/ 32229 h 4236446"/>
              <a:gd name="connsiteX93" fmla="*/ 2345823 w 2721527"/>
              <a:gd name="connsiteY93" fmla="*/ 516706 h 4236446"/>
              <a:gd name="connsiteX94" fmla="*/ 1986170 w 2721527"/>
              <a:gd name="connsiteY94" fmla="*/ 0 h 4236446"/>
              <a:gd name="connsiteX0" fmla="*/ 1681411 w 2721527"/>
              <a:gd name="connsiteY0" fmla="*/ 2863938 h 4236446"/>
              <a:gd name="connsiteX1" fmla="*/ 1648624 w 2721527"/>
              <a:gd name="connsiteY1" fmla="*/ 3133522 h 4236446"/>
              <a:gd name="connsiteX2" fmla="*/ 1386326 w 2721527"/>
              <a:gd name="connsiteY2" fmla="*/ 3370319 h 4236446"/>
              <a:gd name="connsiteX3" fmla="*/ 1352942 w 2721527"/>
              <a:gd name="connsiteY3" fmla="*/ 3368093 h 4236446"/>
              <a:gd name="connsiteX4" fmla="*/ 1352930 w 2721527"/>
              <a:gd name="connsiteY4" fmla="*/ 3366675 h 4236446"/>
              <a:gd name="connsiteX5" fmla="*/ 1342305 w 2721527"/>
              <a:gd name="connsiteY5" fmla="*/ 3367384 h 4236446"/>
              <a:gd name="connsiteX6" fmla="*/ 1331680 w 2721527"/>
              <a:gd name="connsiteY6" fmla="*/ 3366675 h 4236446"/>
              <a:gd name="connsiteX7" fmla="*/ 1331668 w 2721527"/>
              <a:gd name="connsiteY7" fmla="*/ 3368093 h 4236446"/>
              <a:gd name="connsiteX8" fmla="*/ 1298284 w 2721527"/>
              <a:gd name="connsiteY8" fmla="*/ 3370319 h 4236446"/>
              <a:gd name="connsiteX9" fmla="*/ 1035986 w 2721527"/>
              <a:gd name="connsiteY9" fmla="*/ 3133522 h 4236446"/>
              <a:gd name="connsiteX10" fmla="*/ 1003199 w 2721527"/>
              <a:gd name="connsiteY10" fmla="*/ 2863938 h 4236446"/>
              <a:gd name="connsiteX11" fmla="*/ 580690 w 2721527"/>
              <a:gd name="connsiteY11" fmla="*/ 4236446 h 4236446"/>
              <a:gd name="connsiteX12" fmla="*/ 1324619 w 2721527"/>
              <a:gd name="connsiteY12" fmla="*/ 4203328 h 4236446"/>
              <a:gd name="connsiteX13" fmla="*/ 1324394 w 2721527"/>
              <a:gd name="connsiteY13" fmla="*/ 4230073 h 4236446"/>
              <a:gd name="connsiteX14" fmla="*/ 1342305 w 2721527"/>
              <a:gd name="connsiteY14" fmla="*/ 4216616 h 4236446"/>
              <a:gd name="connsiteX15" fmla="*/ 1360216 w 2721527"/>
              <a:gd name="connsiteY15" fmla="*/ 4230073 h 4236446"/>
              <a:gd name="connsiteX16" fmla="*/ 2073759 w 2721527"/>
              <a:gd name="connsiteY16" fmla="*/ 4150112 h 4236446"/>
              <a:gd name="connsiteX17" fmla="*/ 1681411 w 2721527"/>
              <a:gd name="connsiteY17" fmla="*/ 2863938 h 4236446"/>
              <a:gd name="connsiteX18" fmla="*/ 1986170 w 2721527"/>
              <a:gd name="connsiteY18" fmla="*/ 0 h 4236446"/>
              <a:gd name="connsiteX19" fmla="*/ 2173089 w 2721527"/>
              <a:gd name="connsiteY19" fmla="*/ 355240 h 4236446"/>
              <a:gd name="connsiteX20" fmla="*/ 2225047 w 2721527"/>
              <a:gd name="connsiteY20" fmla="*/ 637341 h 4236446"/>
              <a:gd name="connsiteX21" fmla="*/ 1970243 w 2721527"/>
              <a:gd name="connsiteY21" fmla="*/ 638906 h 4236446"/>
              <a:gd name="connsiteX22" fmla="*/ 1695508 w 2721527"/>
              <a:gd name="connsiteY22" fmla="*/ 541873 h 4236446"/>
              <a:gd name="connsiteX23" fmla="*/ 2157075 w 2721527"/>
              <a:gd name="connsiteY23" fmla="*/ 797291 h 4236446"/>
              <a:gd name="connsiteX24" fmla="*/ 2240609 w 2721527"/>
              <a:gd name="connsiteY24" fmla="*/ 984363 h 4236446"/>
              <a:gd name="connsiteX25" fmla="*/ 1746390 w 2721527"/>
              <a:gd name="connsiteY25" fmla="*/ 1532950 h 4236446"/>
              <a:gd name="connsiteX26" fmla="*/ 1523369 w 2721527"/>
              <a:gd name="connsiteY26" fmla="*/ 1031212 h 4236446"/>
              <a:gd name="connsiteX27" fmla="*/ 1501425 w 2721527"/>
              <a:gd name="connsiteY27" fmla="*/ 1348610 h 4236446"/>
              <a:gd name="connsiteX28" fmla="*/ 1655161 w 2721527"/>
              <a:gd name="connsiteY28" fmla="*/ 1656290 h 4236446"/>
              <a:gd name="connsiteX29" fmla="*/ 1590016 w 2721527"/>
              <a:gd name="connsiteY29" fmla="*/ 1824073 h 4236446"/>
              <a:gd name="connsiteX30" fmla="*/ 1573478 w 2721527"/>
              <a:gd name="connsiteY30" fmla="*/ 1855533 h 4236446"/>
              <a:gd name="connsiteX31" fmla="*/ 1540584 w 2721527"/>
              <a:gd name="connsiteY31" fmla="*/ 1865806 h 4236446"/>
              <a:gd name="connsiteX32" fmla="*/ 1455542 w 2721527"/>
              <a:gd name="connsiteY32" fmla="*/ 1924037 h 4236446"/>
              <a:gd name="connsiteX33" fmla="*/ 1342608 w 2721527"/>
              <a:gd name="connsiteY33" fmla="*/ 1927680 h 4236446"/>
              <a:gd name="connsiteX34" fmla="*/ 1342305 w 2721527"/>
              <a:gd name="connsiteY34" fmla="*/ 1966159 h 4236446"/>
              <a:gd name="connsiteX35" fmla="*/ 1342002 w 2721527"/>
              <a:gd name="connsiteY35" fmla="*/ 1927680 h 4236446"/>
              <a:gd name="connsiteX36" fmla="*/ 1229068 w 2721527"/>
              <a:gd name="connsiteY36" fmla="*/ 1924037 h 4236446"/>
              <a:gd name="connsiteX37" fmla="*/ 1171690 w 2721527"/>
              <a:gd name="connsiteY37" fmla="*/ 1890795 h 4236446"/>
              <a:gd name="connsiteX38" fmla="*/ 1152431 w 2721527"/>
              <a:gd name="connsiteY38" fmla="*/ 1873399 h 4236446"/>
              <a:gd name="connsiteX39" fmla="*/ 1156386 w 2721527"/>
              <a:gd name="connsiteY39" fmla="*/ 1871393 h 4236446"/>
              <a:gd name="connsiteX40" fmla="*/ 1066367 w 2721527"/>
              <a:gd name="connsiteY40" fmla="*/ 1656290 h 4236446"/>
              <a:gd name="connsiteX41" fmla="*/ 1220102 w 2721527"/>
              <a:gd name="connsiteY41" fmla="*/ 1348610 h 4236446"/>
              <a:gd name="connsiteX42" fmla="*/ 1198159 w 2721527"/>
              <a:gd name="connsiteY42" fmla="*/ 1031212 h 4236446"/>
              <a:gd name="connsiteX43" fmla="*/ 975138 w 2721527"/>
              <a:gd name="connsiteY43" fmla="*/ 1532950 h 4236446"/>
              <a:gd name="connsiteX44" fmla="*/ 480919 w 2721527"/>
              <a:gd name="connsiteY44" fmla="*/ 984363 h 4236446"/>
              <a:gd name="connsiteX45" fmla="*/ 564452 w 2721527"/>
              <a:gd name="connsiteY45" fmla="*/ 797291 h 4236446"/>
              <a:gd name="connsiteX46" fmla="*/ 1026020 w 2721527"/>
              <a:gd name="connsiteY46" fmla="*/ 541873 h 4236446"/>
              <a:gd name="connsiteX47" fmla="*/ 751285 w 2721527"/>
              <a:gd name="connsiteY47" fmla="*/ 638906 h 4236446"/>
              <a:gd name="connsiteX48" fmla="*/ 496480 w 2721527"/>
              <a:gd name="connsiteY48" fmla="*/ 637341 h 4236446"/>
              <a:gd name="connsiteX49" fmla="*/ 548439 w 2721527"/>
              <a:gd name="connsiteY49" fmla="*/ 355240 h 4236446"/>
              <a:gd name="connsiteX50" fmla="*/ 735357 w 2721527"/>
              <a:gd name="connsiteY50" fmla="*/ 0 h 4236446"/>
              <a:gd name="connsiteX51" fmla="*/ 375704 w 2721527"/>
              <a:gd name="connsiteY51" fmla="*/ 516706 h 4236446"/>
              <a:gd name="connsiteX52" fmla="*/ 366746 w 2721527"/>
              <a:gd name="connsiteY52" fmla="*/ 32229 h 4236446"/>
              <a:gd name="connsiteX53" fmla="*/ 261279 w 2721527"/>
              <a:gd name="connsiteY53" fmla="*/ 400965 h 4236446"/>
              <a:gd name="connsiteX54" fmla="*/ 284983 w 2721527"/>
              <a:gd name="connsiteY54" fmla="*/ 743885 h 4236446"/>
              <a:gd name="connsiteX55" fmla="*/ 122184 w 2721527"/>
              <a:gd name="connsiteY55" fmla="*/ 558832 h 4236446"/>
              <a:gd name="connsiteX56" fmla="*/ 38733 w 2721527"/>
              <a:gd name="connsiteY56" fmla="*/ 227027 h 4236446"/>
              <a:gd name="connsiteX57" fmla="*/ 59054 w 2721527"/>
              <a:gd name="connsiteY57" fmla="*/ 712784 h 4236446"/>
              <a:gd name="connsiteX58" fmla="*/ 1010334 w 2721527"/>
              <a:gd name="connsiteY58" fmla="*/ 1894328 h 4236446"/>
              <a:gd name="connsiteX59" fmla="*/ 1016894 w 2721527"/>
              <a:gd name="connsiteY59" fmla="*/ 1910776 h 4236446"/>
              <a:gd name="connsiteX60" fmla="*/ 984871 w 2721527"/>
              <a:gd name="connsiteY60" fmla="*/ 1935423 h 4236446"/>
              <a:gd name="connsiteX61" fmla="*/ 933982 w 2721527"/>
              <a:gd name="connsiteY61" fmla="*/ 1945896 h 4236446"/>
              <a:gd name="connsiteX62" fmla="*/ 784618 w 2721527"/>
              <a:gd name="connsiteY62" fmla="*/ 1887607 h 4236446"/>
              <a:gd name="connsiteX63" fmla="*/ 402101 w 2721527"/>
              <a:gd name="connsiteY63" fmla="*/ 1924037 h 4236446"/>
              <a:gd name="connsiteX64" fmla="*/ 693543 w 2721527"/>
              <a:gd name="connsiteY64" fmla="*/ 2189978 h 4236446"/>
              <a:gd name="connsiteX65" fmla="*/ 941269 w 2721527"/>
              <a:gd name="connsiteY65" fmla="*/ 2084331 h 4236446"/>
              <a:gd name="connsiteX66" fmla="*/ 784618 w 2721527"/>
              <a:gd name="connsiteY66" fmla="*/ 2226409 h 4236446"/>
              <a:gd name="connsiteX67" fmla="*/ 1021415 w 2721527"/>
              <a:gd name="connsiteY67" fmla="*/ 2820222 h 4236446"/>
              <a:gd name="connsiteX68" fmla="*/ 1079704 w 2721527"/>
              <a:gd name="connsiteY68" fmla="*/ 3137166 h 4236446"/>
              <a:gd name="connsiteX69" fmla="*/ 1294642 w 2721527"/>
              <a:gd name="connsiteY69" fmla="*/ 3308388 h 4236446"/>
              <a:gd name="connsiteX70" fmla="*/ 1331700 w 2721527"/>
              <a:gd name="connsiteY70" fmla="*/ 3313020 h 4236446"/>
              <a:gd name="connsiteX71" fmla="*/ 1331679 w 2721527"/>
              <a:gd name="connsiteY71" fmla="*/ 3315674 h 4236446"/>
              <a:gd name="connsiteX72" fmla="*/ 1342305 w 2721527"/>
              <a:gd name="connsiteY72" fmla="*/ 3314346 h 4236446"/>
              <a:gd name="connsiteX73" fmla="*/ 1352931 w 2721527"/>
              <a:gd name="connsiteY73" fmla="*/ 3315674 h 4236446"/>
              <a:gd name="connsiteX74" fmla="*/ 1352910 w 2721527"/>
              <a:gd name="connsiteY74" fmla="*/ 3313020 h 4236446"/>
              <a:gd name="connsiteX75" fmla="*/ 1389968 w 2721527"/>
              <a:gd name="connsiteY75" fmla="*/ 3308388 h 4236446"/>
              <a:gd name="connsiteX76" fmla="*/ 1604906 w 2721527"/>
              <a:gd name="connsiteY76" fmla="*/ 3137166 h 4236446"/>
              <a:gd name="connsiteX77" fmla="*/ 1663195 w 2721527"/>
              <a:gd name="connsiteY77" fmla="*/ 2820222 h 4236446"/>
              <a:gd name="connsiteX78" fmla="*/ 1899992 w 2721527"/>
              <a:gd name="connsiteY78" fmla="*/ 2226409 h 4236446"/>
              <a:gd name="connsiteX79" fmla="*/ 1743341 w 2721527"/>
              <a:gd name="connsiteY79" fmla="*/ 2084331 h 4236446"/>
              <a:gd name="connsiteX80" fmla="*/ 1991067 w 2721527"/>
              <a:gd name="connsiteY80" fmla="*/ 2189978 h 4236446"/>
              <a:gd name="connsiteX81" fmla="*/ 2282509 w 2721527"/>
              <a:gd name="connsiteY81" fmla="*/ 1924037 h 4236446"/>
              <a:gd name="connsiteX82" fmla="*/ 1899992 w 2721527"/>
              <a:gd name="connsiteY82" fmla="*/ 1887607 h 4236446"/>
              <a:gd name="connsiteX83" fmla="*/ 1750628 w 2721527"/>
              <a:gd name="connsiteY83" fmla="*/ 1945896 h 4236446"/>
              <a:gd name="connsiteX84" fmla="*/ 1699739 w 2721527"/>
              <a:gd name="connsiteY84" fmla="*/ 1935423 h 4236446"/>
              <a:gd name="connsiteX85" fmla="*/ 1695963 w 2721527"/>
              <a:gd name="connsiteY85" fmla="*/ 1932516 h 4236446"/>
              <a:gd name="connsiteX86" fmla="*/ 1711193 w 2721527"/>
              <a:gd name="connsiteY86" fmla="*/ 1894328 h 4236446"/>
              <a:gd name="connsiteX87" fmla="*/ 2662473 w 2721527"/>
              <a:gd name="connsiteY87" fmla="*/ 712784 h 4236446"/>
              <a:gd name="connsiteX88" fmla="*/ 2682794 w 2721527"/>
              <a:gd name="connsiteY88" fmla="*/ 227027 h 4236446"/>
              <a:gd name="connsiteX89" fmla="*/ 2599343 w 2721527"/>
              <a:gd name="connsiteY89" fmla="*/ 558832 h 4236446"/>
              <a:gd name="connsiteX90" fmla="*/ 2436544 w 2721527"/>
              <a:gd name="connsiteY90" fmla="*/ 743885 h 4236446"/>
              <a:gd name="connsiteX91" fmla="*/ 2460248 w 2721527"/>
              <a:gd name="connsiteY91" fmla="*/ 400965 h 4236446"/>
              <a:gd name="connsiteX92" fmla="*/ 2354781 w 2721527"/>
              <a:gd name="connsiteY92" fmla="*/ 32229 h 4236446"/>
              <a:gd name="connsiteX93" fmla="*/ 2345823 w 2721527"/>
              <a:gd name="connsiteY93" fmla="*/ 516706 h 4236446"/>
              <a:gd name="connsiteX94" fmla="*/ 1986170 w 2721527"/>
              <a:gd name="connsiteY94" fmla="*/ 0 h 4236446"/>
              <a:gd name="connsiteX0" fmla="*/ 1681411 w 2721527"/>
              <a:gd name="connsiteY0" fmla="*/ 2863938 h 4236446"/>
              <a:gd name="connsiteX1" fmla="*/ 1648624 w 2721527"/>
              <a:gd name="connsiteY1" fmla="*/ 3133522 h 4236446"/>
              <a:gd name="connsiteX2" fmla="*/ 1386326 w 2721527"/>
              <a:gd name="connsiteY2" fmla="*/ 3370319 h 4236446"/>
              <a:gd name="connsiteX3" fmla="*/ 1352942 w 2721527"/>
              <a:gd name="connsiteY3" fmla="*/ 3368093 h 4236446"/>
              <a:gd name="connsiteX4" fmla="*/ 1352930 w 2721527"/>
              <a:gd name="connsiteY4" fmla="*/ 3366675 h 4236446"/>
              <a:gd name="connsiteX5" fmla="*/ 1342305 w 2721527"/>
              <a:gd name="connsiteY5" fmla="*/ 3367384 h 4236446"/>
              <a:gd name="connsiteX6" fmla="*/ 1331680 w 2721527"/>
              <a:gd name="connsiteY6" fmla="*/ 3366675 h 4236446"/>
              <a:gd name="connsiteX7" fmla="*/ 1331668 w 2721527"/>
              <a:gd name="connsiteY7" fmla="*/ 3368093 h 4236446"/>
              <a:gd name="connsiteX8" fmla="*/ 1298284 w 2721527"/>
              <a:gd name="connsiteY8" fmla="*/ 3370319 h 4236446"/>
              <a:gd name="connsiteX9" fmla="*/ 1035986 w 2721527"/>
              <a:gd name="connsiteY9" fmla="*/ 3133522 h 4236446"/>
              <a:gd name="connsiteX10" fmla="*/ 1003199 w 2721527"/>
              <a:gd name="connsiteY10" fmla="*/ 2863938 h 4236446"/>
              <a:gd name="connsiteX11" fmla="*/ 580690 w 2721527"/>
              <a:gd name="connsiteY11" fmla="*/ 4236446 h 4236446"/>
              <a:gd name="connsiteX12" fmla="*/ 1324619 w 2721527"/>
              <a:gd name="connsiteY12" fmla="*/ 4203328 h 4236446"/>
              <a:gd name="connsiteX13" fmla="*/ 1324394 w 2721527"/>
              <a:gd name="connsiteY13" fmla="*/ 4230073 h 4236446"/>
              <a:gd name="connsiteX14" fmla="*/ 1342305 w 2721527"/>
              <a:gd name="connsiteY14" fmla="*/ 4216616 h 4236446"/>
              <a:gd name="connsiteX15" fmla="*/ 1360216 w 2721527"/>
              <a:gd name="connsiteY15" fmla="*/ 4230073 h 4236446"/>
              <a:gd name="connsiteX16" fmla="*/ 2073759 w 2721527"/>
              <a:gd name="connsiteY16" fmla="*/ 4150112 h 4236446"/>
              <a:gd name="connsiteX17" fmla="*/ 1681411 w 2721527"/>
              <a:gd name="connsiteY17" fmla="*/ 2863938 h 4236446"/>
              <a:gd name="connsiteX18" fmla="*/ 1986170 w 2721527"/>
              <a:gd name="connsiteY18" fmla="*/ 0 h 4236446"/>
              <a:gd name="connsiteX19" fmla="*/ 2173089 w 2721527"/>
              <a:gd name="connsiteY19" fmla="*/ 355240 h 4236446"/>
              <a:gd name="connsiteX20" fmla="*/ 2225047 w 2721527"/>
              <a:gd name="connsiteY20" fmla="*/ 637341 h 4236446"/>
              <a:gd name="connsiteX21" fmla="*/ 1970243 w 2721527"/>
              <a:gd name="connsiteY21" fmla="*/ 638906 h 4236446"/>
              <a:gd name="connsiteX22" fmla="*/ 1695508 w 2721527"/>
              <a:gd name="connsiteY22" fmla="*/ 541873 h 4236446"/>
              <a:gd name="connsiteX23" fmla="*/ 2157075 w 2721527"/>
              <a:gd name="connsiteY23" fmla="*/ 797291 h 4236446"/>
              <a:gd name="connsiteX24" fmla="*/ 2240609 w 2721527"/>
              <a:gd name="connsiteY24" fmla="*/ 984363 h 4236446"/>
              <a:gd name="connsiteX25" fmla="*/ 1746390 w 2721527"/>
              <a:gd name="connsiteY25" fmla="*/ 1532950 h 4236446"/>
              <a:gd name="connsiteX26" fmla="*/ 1523369 w 2721527"/>
              <a:gd name="connsiteY26" fmla="*/ 1031212 h 4236446"/>
              <a:gd name="connsiteX27" fmla="*/ 1501425 w 2721527"/>
              <a:gd name="connsiteY27" fmla="*/ 1348610 h 4236446"/>
              <a:gd name="connsiteX28" fmla="*/ 1655161 w 2721527"/>
              <a:gd name="connsiteY28" fmla="*/ 1656290 h 4236446"/>
              <a:gd name="connsiteX29" fmla="*/ 1590016 w 2721527"/>
              <a:gd name="connsiteY29" fmla="*/ 1824073 h 4236446"/>
              <a:gd name="connsiteX30" fmla="*/ 1573478 w 2721527"/>
              <a:gd name="connsiteY30" fmla="*/ 1855533 h 4236446"/>
              <a:gd name="connsiteX31" fmla="*/ 1540584 w 2721527"/>
              <a:gd name="connsiteY31" fmla="*/ 1865806 h 4236446"/>
              <a:gd name="connsiteX32" fmla="*/ 1455542 w 2721527"/>
              <a:gd name="connsiteY32" fmla="*/ 1924037 h 4236446"/>
              <a:gd name="connsiteX33" fmla="*/ 1342608 w 2721527"/>
              <a:gd name="connsiteY33" fmla="*/ 1927680 h 4236446"/>
              <a:gd name="connsiteX34" fmla="*/ 1342305 w 2721527"/>
              <a:gd name="connsiteY34" fmla="*/ 1966159 h 4236446"/>
              <a:gd name="connsiteX35" fmla="*/ 1342002 w 2721527"/>
              <a:gd name="connsiteY35" fmla="*/ 1927680 h 4236446"/>
              <a:gd name="connsiteX36" fmla="*/ 1229068 w 2721527"/>
              <a:gd name="connsiteY36" fmla="*/ 1924037 h 4236446"/>
              <a:gd name="connsiteX37" fmla="*/ 1171690 w 2721527"/>
              <a:gd name="connsiteY37" fmla="*/ 1890795 h 4236446"/>
              <a:gd name="connsiteX38" fmla="*/ 1152431 w 2721527"/>
              <a:gd name="connsiteY38" fmla="*/ 1873399 h 4236446"/>
              <a:gd name="connsiteX39" fmla="*/ 1156386 w 2721527"/>
              <a:gd name="connsiteY39" fmla="*/ 1871393 h 4236446"/>
              <a:gd name="connsiteX40" fmla="*/ 1066367 w 2721527"/>
              <a:gd name="connsiteY40" fmla="*/ 1656290 h 4236446"/>
              <a:gd name="connsiteX41" fmla="*/ 1220102 w 2721527"/>
              <a:gd name="connsiteY41" fmla="*/ 1348610 h 4236446"/>
              <a:gd name="connsiteX42" fmla="*/ 1198159 w 2721527"/>
              <a:gd name="connsiteY42" fmla="*/ 1031212 h 4236446"/>
              <a:gd name="connsiteX43" fmla="*/ 975138 w 2721527"/>
              <a:gd name="connsiteY43" fmla="*/ 1532950 h 4236446"/>
              <a:gd name="connsiteX44" fmla="*/ 480919 w 2721527"/>
              <a:gd name="connsiteY44" fmla="*/ 984363 h 4236446"/>
              <a:gd name="connsiteX45" fmla="*/ 564452 w 2721527"/>
              <a:gd name="connsiteY45" fmla="*/ 797291 h 4236446"/>
              <a:gd name="connsiteX46" fmla="*/ 1026020 w 2721527"/>
              <a:gd name="connsiteY46" fmla="*/ 541873 h 4236446"/>
              <a:gd name="connsiteX47" fmla="*/ 751285 w 2721527"/>
              <a:gd name="connsiteY47" fmla="*/ 638906 h 4236446"/>
              <a:gd name="connsiteX48" fmla="*/ 496480 w 2721527"/>
              <a:gd name="connsiteY48" fmla="*/ 637341 h 4236446"/>
              <a:gd name="connsiteX49" fmla="*/ 548439 w 2721527"/>
              <a:gd name="connsiteY49" fmla="*/ 355240 h 4236446"/>
              <a:gd name="connsiteX50" fmla="*/ 735357 w 2721527"/>
              <a:gd name="connsiteY50" fmla="*/ 0 h 4236446"/>
              <a:gd name="connsiteX51" fmla="*/ 375704 w 2721527"/>
              <a:gd name="connsiteY51" fmla="*/ 516706 h 4236446"/>
              <a:gd name="connsiteX52" fmla="*/ 366746 w 2721527"/>
              <a:gd name="connsiteY52" fmla="*/ 32229 h 4236446"/>
              <a:gd name="connsiteX53" fmla="*/ 261279 w 2721527"/>
              <a:gd name="connsiteY53" fmla="*/ 400965 h 4236446"/>
              <a:gd name="connsiteX54" fmla="*/ 284983 w 2721527"/>
              <a:gd name="connsiteY54" fmla="*/ 743885 h 4236446"/>
              <a:gd name="connsiteX55" fmla="*/ 122184 w 2721527"/>
              <a:gd name="connsiteY55" fmla="*/ 558832 h 4236446"/>
              <a:gd name="connsiteX56" fmla="*/ 38733 w 2721527"/>
              <a:gd name="connsiteY56" fmla="*/ 227027 h 4236446"/>
              <a:gd name="connsiteX57" fmla="*/ 59054 w 2721527"/>
              <a:gd name="connsiteY57" fmla="*/ 712784 h 4236446"/>
              <a:gd name="connsiteX58" fmla="*/ 1010334 w 2721527"/>
              <a:gd name="connsiteY58" fmla="*/ 1894328 h 4236446"/>
              <a:gd name="connsiteX59" fmla="*/ 1016894 w 2721527"/>
              <a:gd name="connsiteY59" fmla="*/ 1910776 h 4236446"/>
              <a:gd name="connsiteX60" fmla="*/ 984871 w 2721527"/>
              <a:gd name="connsiteY60" fmla="*/ 1935423 h 4236446"/>
              <a:gd name="connsiteX61" fmla="*/ 933982 w 2721527"/>
              <a:gd name="connsiteY61" fmla="*/ 1945896 h 4236446"/>
              <a:gd name="connsiteX62" fmla="*/ 784618 w 2721527"/>
              <a:gd name="connsiteY62" fmla="*/ 1887607 h 4236446"/>
              <a:gd name="connsiteX63" fmla="*/ 402101 w 2721527"/>
              <a:gd name="connsiteY63" fmla="*/ 1924037 h 4236446"/>
              <a:gd name="connsiteX64" fmla="*/ 693543 w 2721527"/>
              <a:gd name="connsiteY64" fmla="*/ 2189978 h 4236446"/>
              <a:gd name="connsiteX65" fmla="*/ 941269 w 2721527"/>
              <a:gd name="connsiteY65" fmla="*/ 2084331 h 4236446"/>
              <a:gd name="connsiteX66" fmla="*/ 784618 w 2721527"/>
              <a:gd name="connsiteY66" fmla="*/ 2226409 h 4236446"/>
              <a:gd name="connsiteX67" fmla="*/ 1021415 w 2721527"/>
              <a:gd name="connsiteY67" fmla="*/ 2820222 h 4236446"/>
              <a:gd name="connsiteX68" fmla="*/ 1079704 w 2721527"/>
              <a:gd name="connsiteY68" fmla="*/ 3137166 h 4236446"/>
              <a:gd name="connsiteX69" fmla="*/ 1294642 w 2721527"/>
              <a:gd name="connsiteY69" fmla="*/ 3308388 h 4236446"/>
              <a:gd name="connsiteX70" fmla="*/ 1331700 w 2721527"/>
              <a:gd name="connsiteY70" fmla="*/ 3313020 h 4236446"/>
              <a:gd name="connsiteX71" fmla="*/ 1331679 w 2721527"/>
              <a:gd name="connsiteY71" fmla="*/ 3315674 h 4236446"/>
              <a:gd name="connsiteX72" fmla="*/ 1342305 w 2721527"/>
              <a:gd name="connsiteY72" fmla="*/ 3314346 h 4236446"/>
              <a:gd name="connsiteX73" fmla="*/ 1352931 w 2721527"/>
              <a:gd name="connsiteY73" fmla="*/ 3315674 h 4236446"/>
              <a:gd name="connsiteX74" fmla="*/ 1352910 w 2721527"/>
              <a:gd name="connsiteY74" fmla="*/ 3313020 h 4236446"/>
              <a:gd name="connsiteX75" fmla="*/ 1389968 w 2721527"/>
              <a:gd name="connsiteY75" fmla="*/ 3308388 h 4236446"/>
              <a:gd name="connsiteX76" fmla="*/ 1604906 w 2721527"/>
              <a:gd name="connsiteY76" fmla="*/ 3137166 h 4236446"/>
              <a:gd name="connsiteX77" fmla="*/ 1663195 w 2721527"/>
              <a:gd name="connsiteY77" fmla="*/ 2820222 h 4236446"/>
              <a:gd name="connsiteX78" fmla="*/ 1899992 w 2721527"/>
              <a:gd name="connsiteY78" fmla="*/ 2226409 h 4236446"/>
              <a:gd name="connsiteX79" fmla="*/ 1743341 w 2721527"/>
              <a:gd name="connsiteY79" fmla="*/ 2084331 h 4236446"/>
              <a:gd name="connsiteX80" fmla="*/ 1991067 w 2721527"/>
              <a:gd name="connsiteY80" fmla="*/ 2189978 h 4236446"/>
              <a:gd name="connsiteX81" fmla="*/ 2282509 w 2721527"/>
              <a:gd name="connsiteY81" fmla="*/ 1924037 h 4236446"/>
              <a:gd name="connsiteX82" fmla="*/ 1899992 w 2721527"/>
              <a:gd name="connsiteY82" fmla="*/ 1887607 h 4236446"/>
              <a:gd name="connsiteX83" fmla="*/ 1750628 w 2721527"/>
              <a:gd name="connsiteY83" fmla="*/ 1945896 h 4236446"/>
              <a:gd name="connsiteX84" fmla="*/ 1699739 w 2721527"/>
              <a:gd name="connsiteY84" fmla="*/ 1935423 h 4236446"/>
              <a:gd name="connsiteX85" fmla="*/ 1695963 w 2721527"/>
              <a:gd name="connsiteY85" fmla="*/ 1932516 h 4236446"/>
              <a:gd name="connsiteX86" fmla="*/ 1711193 w 2721527"/>
              <a:gd name="connsiteY86" fmla="*/ 1894328 h 4236446"/>
              <a:gd name="connsiteX87" fmla="*/ 2662473 w 2721527"/>
              <a:gd name="connsiteY87" fmla="*/ 712784 h 4236446"/>
              <a:gd name="connsiteX88" fmla="*/ 2682794 w 2721527"/>
              <a:gd name="connsiteY88" fmla="*/ 227027 h 4236446"/>
              <a:gd name="connsiteX89" fmla="*/ 2599343 w 2721527"/>
              <a:gd name="connsiteY89" fmla="*/ 558832 h 4236446"/>
              <a:gd name="connsiteX90" fmla="*/ 2436544 w 2721527"/>
              <a:gd name="connsiteY90" fmla="*/ 743885 h 4236446"/>
              <a:gd name="connsiteX91" fmla="*/ 2460248 w 2721527"/>
              <a:gd name="connsiteY91" fmla="*/ 400965 h 4236446"/>
              <a:gd name="connsiteX92" fmla="*/ 2354781 w 2721527"/>
              <a:gd name="connsiteY92" fmla="*/ 32229 h 4236446"/>
              <a:gd name="connsiteX93" fmla="*/ 2345823 w 2721527"/>
              <a:gd name="connsiteY93" fmla="*/ 516706 h 4236446"/>
              <a:gd name="connsiteX94" fmla="*/ 1986170 w 2721527"/>
              <a:gd name="connsiteY94" fmla="*/ 0 h 4236446"/>
              <a:gd name="connsiteX0" fmla="*/ 1681411 w 2721527"/>
              <a:gd name="connsiteY0" fmla="*/ 2863938 h 4236446"/>
              <a:gd name="connsiteX1" fmla="*/ 1648624 w 2721527"/>
              <a:gd name="connsiteY1" fmla="*/ 3133522 h 4236446"/>
              <a:gd name="connsiteX2" fmla="*/ 1386326 w 2721527"/>
              <a:gd name="connsiteY2" fmla="*/ 3370319 h 4236446"/>
              <a:gd name="connsiteX3" fmla="*/ 1352942 w 2721527"/>
              <a:gd name="connsiteY3" fmla="*/ 3368093 h 4236446"/>
              <a:gd name="connsiteX4" fmla="*/ 1352930 w 2721527"/>
              <a:gd name="connsiteY4" fmla="*/ 3366675 h 4236446"/>
              <a:gd name="connsiteX5" fmla="*/ 1342305 w 2721527"/>
              <a:gd name="connsiteY5" fmla="*/ 3367384 h 4236446"/>
              <a:gd name="connsiteX6" fmla="*/ 1331680 w 2721527"/>
              <a:gd name="connsiteY6" fmla="*/ 3366675 h 4236446"/>
              <a:gd name="connsiteX7" fmla="*/ 1331668 w 2721527"/>
              <a:gd name="connsiteY7" fmla="*/ 3368093 h 4236446"/>
              <a:gd name="connsiteX8" fmla="*/ 1298284 w 2721527"/>
              <a:gd name="connsiteY8" fmla="*/ 3370319 h 4236446"/>
              <a:gd name="connsiteX9" fmla="*/ 1035986 w 2721527"/>
              <a:gd name="connsiteY9" fmla="*/ 3133522 h 4236446"/>
              <a:gd name="connsiteX10" fmla="*/ 1003199 w 2721527"/>
              <a:gd name="connsiteY10" fmla="*/ 2863938 h 4236446"/>
              <a:gd name="connsiteX11" fmla="*/ 580690 w 2721527"/>
              <a:gd name="connsiteY11" fmla="*/ 4236446 h 4236446"/>
              <a:gd name="connsiteX12" fmla="*/ 1324619 w 2721527"/>
              <a:gd name="connsiteY12" fmla="*/ 4203328 h 4236446"/>
              <a:gd name="connsiteX13" fmla="*/ 1324394 w 2721527"/>
              <a:gd name="connsiteY13" fmla="*/ 4230073 h 4236446"/>
              <a:gd name="connsiteX14" fmla="*/ 1342305 w 2721527"/>
              <a:gd name="connsiteY14" fmla="*/ 4216616 h 4236446"/>
              <a:gd name="connsiteX15" fmla="*/ 1360216 w 2721527"/>
              <a:gd name="connsiteY15" fmla="*/ 4230073 h 4236446"/>
              <a:gd name="connsiteX16" fmla="*/ 2088841 w 2721527"/>
              <a:gd name="connsiteY16" fmla="*/ 4210436 h 4236446"/>
              <a:gd name="connsiteX17" fmla="*/ 1681411 w 2721527"/>
              <a:gd name="connsiteY17" fmla="*/ 2863938 h 4236446"/>
              <a:gd name="connsiteX18" fmla="*/ 1986170 w 2721527"/>
              <a:gd name="connsiteY18" fmla="*/ 0 h 4236446"/>
              <a:gd name="connsiteX19" fmla="*/ 2173089 w 2721527"/>
              <a:gd name="connsiteY19" fmla="*/ 355240 h 4236446"/>
              <a:gd name="connsiteX20" fmla="*/ 2225047 w 2721527"/>
              <a:gd name="connsiteY20" fmla="*/ 637341 h 4236446"/>
              <a:gd name="connsiteX21" fmla="*/ 1970243 w 2721527"/>
              <a:gd name="connsiteY21" fmla="*/ 638906 h 4236446"/>
              <a:gd name="connsiteX22" fmla="*/ 1695508 w 2721527"/>
              <a:gd name="connsiteY22" fmla="*/ 541873 h 4236446"/>
              <a:gd name="connsiteX23" fmla="*/ 2157075 w 2721527"/>
              <a:gd name="connsiteY23" fmla="*/ 797291 h 4236446"/>
              <a:gd name="connsiteX24" fmla="*/ 2240609 w 2721527"/>
              <a:gd name="connsiteY24" fmla="*/ 984363 h 4236446"/>
              <a:gd name="connsiteX25" fmla="*/ 1746390 w 2721527"/>
              <a:gd name="connsiteY25" fmla="*/ 1532950 h 4236446"/>
              <a:gd name="connsiteX26" fmla="*/ 1523369 w 2721527"/>
              <a:gd name="connsiteY26" fmla="*/ 1031212 h 4236446"/>
              <a:gd name="connsiteX27" fmla="*/ 1501425 w 2721527"/>
              <a:gd name="connsiteY27" fmla="*/ 1348610 h 4236446"/>
              <a:gd name="connsiteX28" fmla="*/ 1655161 w 2721527"/>
              <a:gd name="connsiteY28" fmla="*/ 1656290 h 4236446"/>
              <a:gd name="connsiteX29" fmla="*/ 1590016 w 2721527"/>
              <a:gd name="connsiteY29" fmla="*/ 1824073 h 4236446"/>
              <a:gd name="connsiteX30" fmla="*/ 1573478 w 2721527"/>
              <a:gd name="connsiteY30" fmla="*/ 1855533 h 4236446"/>
              <a:gd name="connsiteX31" fmla="*/ 1540584 w 2721527"/>
              <a:gd name="connsiteY31" fmla="*/ 1865806 h 4236446"/>
              <a:gd name="connsiteX32" fmla="*/ 1455542 w 2721527"/>
              <a:gd name="connsiteY32" fmla="*/ 1924037 h 4236446"/>
              <a:gd name="connsiteX33" fmla="*/ 1342608 w 2721527"/>
              <a:gd name="connsiteY33" fmla="*/ 1927680 h 4236446"/>
              <a:gd name="connsiteX34" fmla="*/ 1342305 w 2721527"/>
              <a:gd name="connsiteY34" fmla="*/ 1966159 h 4236446"/>
              <a:gd name="connsiteX35" fmla="*/ 1342002 w 2721527"/>
              <a:gd name="connsiteY35" fmla="*/ 1927680 h 4236446"/>
              <a:gd name="connsiteX36" fmla="*/ 1229068 w 2721527"/>
              <a:gd name="connsiteY36" fmla="*/ 1924037 h 4236446"/>
              <a:gd name="connsiteX37" fmla="*/ 1171690 w 2721527"/>
              <a:gd name="connsiteY37" fmla="*/ 1890795 h 4236446"/>
              <a:gd name="connsiteX38" fmla="*/ 1152431 w 2721527"/>
              <a:gd name="connsiteY38" fmla="*/ 1873399 h 4236446"/>
              <a:gd name="connsiteX39" fmla="*/ 1156386 w 2721527"/>
              <a:gd name="connsiteY39" fmla="*/ 1871393 h 4236446"/>
              <a:gd name="connsiteX40" fmla="*/ 1066367 w 2721527"/>
              <a:gd name="connsiteY40" fmla="*/ 1656290 h 4236446"/>
              <a:gd name="connsiteX41" fmla="*/ 1220102 w 2721527"/>
              <a:gd name="connsiteY41" fmla="*/ 1348610 h 4236446"/>
              <a:gd name="connsiteX42" fmla="*/ 1198159 w 2721527"/>
              <a:gd name="connsiteY42" fmla="*/ 1031212 h 4236446"/>
              <a:gd name="connsiteX43" fmla="*/ 975138 w 2721527"/>
              <a:gd name="connsiteY43" fmla="*/ 1532950 h 4236446"/>
              <a:gd name="connsiteX44" fmla="*/ 480919 w 2721527"/>
              <a:gd name="connsiteY44" fmla="*/ 984363 h 4236446"/>
              <a:gd name="connsiteX45" fmla="*/ 564452 w 2721527"/>
              <a:gd name="connsiteY45" fmla="*/ 797291 h 4236446"/>
              <a:gd name="connsiteX46" fmla="*/ 1026020 w 2721527"/>
              <a:gd name="connsiteY46" fmla="*/ 541873 h 4236446"/>
              <a:gd name="connsiteX47" fmla="*/ 751285 w 2721527"/>
              <a:gd name="connsiteY47" fmla="*/ 638906 h 4236446"/>
              <a:gd name="connsiteX48" fmla="*/ 496480 w 2721527"/>
              <a:gd name="connsiteY48" fmla="*/ 637341 h 4236446"/>
              <a:gd name="connsiteX49" fmla="*/ 548439 w 2721527"/>
              <a:gd name="connsiteY49" fmla="*/ 355240 h 4236446"/>
              <a:gd name="connsiteX50" fmla="*/ 735357 w 2721527"/>
              <a:gd name="connsiteY50" fmla="*/ 0 h 4236446"/>
              <a:gd name="connsiteX51" fmla="*/ 375704 w 2721527"/>
              <a:gd name="connsiteY51" fmla="*/ 516706 h 4236446"/>
              <a:gd name="connsiteX52" fmla="*/ 366746 w 2721527"/>
              <a:gd name="connsiteY52" fmla="*/ 32229 h 4236446"/>
              <a:gd name="connsiteX53" fmla="*/ 261279 w 2721527"/>
              <a:gd name="connsiteY53" fmla="*/ 400965 h 4236446"/>
              <a:gd name="connsiteX54" fmla="*/ 284983 w 2721527"/>
              <a:gd name="connsiteY54" fmla="*/ 743885 h 4236446"/>
              <a:gd name="connsiteX55" fmla="*/ 122184 w 2721527"/>
              <a:gd name="connsiteY55" fmla="*/ 558832 h 4236446"/>
              <a:gd name="connsiteX56" fmla="*/ 38733 w 2721527"/>
              <a:gd name="connsiteY56" fmla="*/ 227027 h 4236446"/>
              <a:gd name="connsiteX57" fmla="*/ 59054 w 2721527"/>
              <a:gd name="connsiteY57" fmla="*/ 712784 h 4236446"/>
              <a:gd name="connsiteX58" fmla="*/ 1010334 w 2721527"/>
              <a:gd name="connsiteY58" fmla="*/ 1894328 h 4236446"/>
              <a:gd name="connsiteX59" fmla="*/ 1016894 w 2721527"/>
              <a:gd name="connsiteY59" fmla="*/ 1910776 h 4236446"/>
              <a:gd name="connsiteX60" fmla="*/ 984871 w 2721527"/>
              <a:gd name="connsiteY60" fmla="*/ 1935423 h 4236446"/>
              <a:gd name="connsiteX61" fmla="*/ 933982 w 2721527"/>
              <a:gd name="connsiteY61" fmla="*/ 1945896 h 4236446"/>
              <a:gd name="connsiteX62" fmla="*/ 784618 w 2721527"/>
              <a:gd name="connsiteY62" fmla="*/ 1887607 h 4236446"/>
              <a:gd name="connsiteX63" fmla="*/ 402101 w 2721527"/>
              <a:gd name="connsiteY63" fmla="*/ 1924037 h 4236446"/>
              <a:gd name="connsiteX64" fmla="*/ 693543 w 2721527"/>
              <a:gd name="connsiteY64" fmla="*/ 2189978 h 4236446"/>
              <a:gd name="connsiteX65" fmla="*/ 941269 w 2721527"/>
              <a:gd name="connsiteY65" fmla="*/ 2084331 h 4236446"/>
              <a:gd name="connsiteX66" fmla="*/ 784618 w 2721527"/>
              <a:gd name="connsiteY66" fmla="*/ 2226409 h 4236446"/>
              <a:gd name="connsiteX67" fmla="*/ 1021415 w 2721527"/>
              <a:gd name="connsiteY67" fmla="*/ 2820222 h 4236446"/>
              <a:gd name="connsiteX68" fmla="*/ 1079704 w 2721527"/>
              <a:gd name="connsiteY68" fmla="*/ 3137166 h 4236446"/>
              <a:gd name="connsiteX69" fmla="*/ 1294642 w 2721527"/>
              <a:gd name="connsiteY69" fmla="*/ 3308388 h 4236446"/>
              <a:gd name="connsiteX70" fmla="*/ 1331700 w 2721527"/>
              <a:gd name="connsiteY70" fmla="*/ 3313020 h 4236446"/>
              <a:gd name="connsiteX71" fmla="*/ 1331679 w 2721527"/>
              <a:gd name="connsiteY71" fmla="*/ 3315674 h 4236446"/>
              <a:gd name="connsiteX72" fmla="*/ 1342305 w 2721527"/>
              <a:gd name="connsiteY72" fmla="*/ 3314346 h 4236446"/>
              <a:gd name="connsiteX73" fmla="*/ 1352931 w 2721527"/>
              <a:gd name="connsiteY73" fmla="*/ 3315674 h 4236446"/>
              <a:gd name="connsiteX74" fmla="*/ 1352910 w 2721527"/>
              <a:gd name="connsiteY74" fmla="*/ 3313020 h 4236446"/>
              <a:gd name="connsiteX75" fmla="*/ 1389968 w 2721527"/>
              <a:gd name="connsiteY75" fmla="*/ 3308388 h 4236446"/>
              <a:gd name="connsiteX76" fmla="*/ 1604906 w 2721527"/>
              <a:gd name="connsiteY76" fmla="*/ 3137166 h 4236446"/>
              <a:gd name="connsiteX77" fmla="*/ 1663195 w 2721527"/>
              <a:gd name="connsiteY77" fmla="*/ 2820222 h 4236446"/>
              <a:gd name="connsiteX78" fmla="*/ 1899992 w 2721527"/>
              <a:gd name="connsiteY78" fmla="*/ 2226409 h 4236446"/>
              <a:gd name="connsiteX79" fmla="*/ 1743341 w 2721527"/>
              <a:gd name="connsiteY79" fmla="*/ 2084331 h 4236446"/>
              <a:gd name="connsiteX80" fmla="*/ 1991067 w 2721527"/>
              <a:gd name="connsiteY80" fmla="*/ 2189978 h 4236446"/>
              <a:gd name="connsiteX81" fmla="*/ 2282509 w 2721527"/>
              <a:gd name="connsiteY81" fmla="*/ 1924037 h 4236446"/>
              <a:gd name="connsiteX82" fmla="*/ 1899992 w 2721527"/>
              <a:gd name="connsiteY82" fmla="*/ 1887607 h 4236446"/>
              <a:gd name="connsiteX83" fmla="*/ 1750628 w 2721527"/>
              <a:gd name="connsiteY83" fmla="*/ 1945896 h 4236446"/>
              <a:gd name="connsiteX84" fmla="*/ 1699739 w 2721527"/>
              <a:gd name="connsiteY84" fmla="*/ 1935423 h 4236446"/>
              <a:gd name="connsiteX85" fmla="*/ 1695963 w 2721527"/>
              <a:gd name="connsiteY85" fmla="*/ 1932516 h 4236446"/>
              <a:gd name="connsiteX86" fmla="*/ 1711193 w 2721527"/>
              <a:gd name="connsiteY86" fmla="*/ 1894328 h 4236446"/>
              <a:gd name="connsiteX87" fmla="*/ 2662473 w 2721527"/>
              <a:gd name="connsiteY87" fmla="*/ 712784 h 4236446"/>
              <a:gd name="connsiteX88" fmla="*/ 2682794 w 2721527"/>
              <a:gd name="connsiteY88" fmla="*/ 227027 h 4236446"/>
              <a:gd name="connsiteX89" fmla="*/ 2599343 w 2721527"/>
              <a:gd name="connsiteY89" fmla="*/ 558832 h 4236446"/>
              <a:gd name="connsiteX90" fmla="*/ 2436544 w 2721527"/>
              <a:gd name="connsiteY90" fmla="*/ 743885 h 4236446"/>
              <a:gd name="connsiteX91" fmla="*/ 2460248 w 2721527"/>
              <a:gd name="connsiteY91" fmla="*/ 400965 h 4236446"/>
              <a:gd name="connsiteX92" fmla="*/ 2354781 w 2721527"/>
              <a:gd name="connsiteY92" fmla="*/ 32229 h 4236446"/>
              <a:gd name="connsiteX93" fmla="*/ 2345823 w 2721527"/>
              <a:gd name="connsiteY93" fmla="*/ 516706 h 4236446"/>
              <a:gd name="connsiteX94" fmla="*/ 1986170 w 2721527"/>
              <a:gd name="connsiteY94" fmla="*/ 0 h 4236446"/>
              <a:gd name="connsiteX0" fmla="*/ 1681411 w 2721527"/>
              <a:gd name="connsiteY0" fmla="*/ 2863938 h 4236446"/>
              <a:gd name="connsiteX1" fmla="*/ 1648624 w 2721527"/>
              <a:gd name="connsiteY1" fmla="*/ 3133522 h 4236446"/>
              <a:gd name="connsiteX2" fmla="*/ 1386326 w 2721527"/>
              <a:gd name="connsiteY2" fmla="*/ 3370319 h 4236446"/>
              <a:gd name="connsiteX3" fmla="*/ 1352942 w 2721527"/>
              <a:gd name="connsiteY3" fmla="*/ 3368093 h 4236446"/>
              <a:gd name="connsiteX4" fmla="*/ 1352930 w 2721527"/>
              <a:gd name="connsiteY4" fmla="*/ 3366675 h 4236446"/>
              <a:gd name="connsiteX5" fmla="*/ 1342305 w 2721527"/>
              <a:gd name="connsiteY5" fmla="*/ 3367384 h 4236446"/>
              <a:gd name="connsiteX6" fmla="*/ 1331680 w 2721527"/>
              <a:gd name="connsiteY6" fmla="*/ 3366675 h 4236446"/>
              <a:gd name="connsiteX7" fmla="*/ 1331668 w 2721527"/>
              <a:gd name="connsiteY7" fmla="*/ 3368093 h 4236446"/>
              <a:gd name="connsiteX8" fmla="*/ 1298284 w 2721527"/>
              <a:gd name="connsiteY8" fmla="*/ 3370319 h 4236446"/>
              <a:gd name="connsiteX9" fmla="*/ 1035986 w 2721527"/>
              <a:gd name="connsiteY9" fmla="*/ 3133522 h 4236446"/>
              <a:gd name="connsiteX10" fmla="*/ 1003199 w 2721527"/>
              <a:gd name="connsiteY10" fmla="*/ 2863938 h 4236446"/>
              <a:gd name="connsiteX11" fmla="*/ 580690 w 2721527"/>
              <a:gd name="connsiteY11" fmla="*/ 4236446 h 4236446"/>
              <a:gd name="connsiteX12" fmla="*/ 1324619 w 2721527"/>
              <a:gd name="connsiteY12" fmla="*/ 4203328 h 4236446"/>
              <a:gd name="connsiteX13" fmla="*/ 1324394 w 2721527"/>
              <a:gd name="connsiteY13" fmla="*/ 4230073 h 4236446"/>
              <a:gd name="connsiteX14" fmla="*/ 1342305 w 2721527"/>
              <a:gd name="connsiteY14" fmla="*/ 4216616 h 4236446"/>
              <a:gd name="connsiteX15" fmla="*/ 1360216 w 2721527"/>
              <a:gd name="connsiteY15" fmla="*/ 4230073 h 4236446"/>
              <a:gd name="connsiteX16" fmla="*/ 2043598 w 2721527"/>
              <a:gd name="connsiteY16" fmla="*/ 4225518 h 4236446"/>
              <a:gd name="connsiteX17" fmla="*/ 1681411 w 2721527"/>
              <a:gd name="connsiteY17" fmla="*/ 2863938 h 4236446"/>
              <a:gd name="connsiteX18" fmla="*/ 1986170 w 2721527"/>
              <a:gd name="connsiteY18" fmla="*/ 0 h 4236446"/>
              <a:gd name="connsiteX19" fmla="*/ 2173089 w 2721527"/>
              <a:gd name="connsiteY19" fmla="*/ 355240 h 4236446"/>
              <a:gd name="connsiteX20" fmla="*/ 2225047 w 2721527"/>
              <a:gd name="connsiteY20" fmla="*/ 637341 h 4236446"/>
              <a:gd name="connsiteX21" fmla="*/ 1970243 w 2721527"/>
              <a:gd name="connsiteY21" fmla="*/ 638906 h 4236446"/>
              <a:gd name="connsiteX22" fmla="*/ 1695508 w 2721527"/>
              <a:gd name="connsiteY22" fmla="*/ 541873 h 4236446"/>
              <a:gd name="connsiteX23" fmla="*/ 2157075 w 2721527"/>
              <a:gd name="connsiteY23" fmla="*/ 797291 h 4236446"/>
              <a:gd name="connsiteX24" fmla="*/ 2240609 w 2721527"/>
              <a:gd name="connsiteY24" fmla="*/ 984363 h 4236446"/>
              <a:gd name="connsiteX25" fmla="*/ 1746390 w 2721527"/>
              <a:gd name="connsiteY25" fmla="*/ 1532950 h 4236446"/>
              <a:gd name="connsiteX26" fmla="*/ 1523369 w 2721527"/>
              <a:gd name="connsiteY26" fmla="*/ 1031212 h 4236446"/>
              <a:gd name="connsiteX27" fmla="*/ 1501425 w 2721527"/>
              <a:gd name="connsiteY27" fmla="*/ 1348610 h 4236446"/>
              <a:gd name="connsiteX28" fmla="*/ 1655161 w 2721527"/>
              <a:gd name="connsiteY28" fmla="*/ 1656290 h 4236446"/>
              <a:gd name="connsiteX29" fmla="*/ 1590016 w 2721527"/>
              <a:gd name="connsiteY29" fmla="*/ 1824073 h 4236446"/>
              <a:gd name="connsiteX30" fmla="*/ 1573478 w 2721527"/>
              <a:gd name="connsiteY30" fmla="*/ 1855533 h 4236446"/>
              <a:gd name="connsiteX31" fmla="*/ 1540584 w 2721527"/>
              <a:gd name="connsiteY31" fmla="*/ 1865806 h 4236446"/>
              <a:gd name="connsiteX32" fmla="*/ 1455542 w 2721527"/>
              <a:gd name="connsiteY32" fmla="*/ 1924037 h 4236446"/>
              <a:gd name="connsiteX33" fmla="*/ 1342608 w 2721527"/>
              <a:gd name="connsiteY33" fmla="*/ 1927680 h 4236446"/>
              <a:gd name="connsiteX34" fmla="*/ 1342305 w 2721527"/>
              <a:gd name="connsiteY34" fmla="*/ 1966159 h 4236446"/>
              <a:gd name="connsiteX35" fmla="*/ 1342002 w 2721527"/>
              <a:gd name="connsiteY35" fmla="*/ 1927680 h 4236446"/>
              <a:gd name="connsiteX36" fmla="*/ 1229068 w 2721527"/>
              <a:gd name="connsiteY36" fmla="*/ 1924037 h 4236446"/>
              <a:gd name="connsiteX37" fmla="*/ 1171690 w 2721527"/>
              <a:gd name="connsiteY37" fmla="*/ 1890795 h 4236446"/>
              <a:gd name="connsiteX38" fmla="*/ 1152431 w 2721527"/>
              <a:gd name="connsiteY38" fmla="*/ 1873399 h 4236446"/>
              <a:gd name="connsiteX39" fmla="*/ 1156386 w 2721527"/>
              <a:gd name="connsiteY39" fmla="*/ 1871393 h 4236446"/>
              <a:gd name="connsiteX40" fmla="*/ 1066367 w 2721527"/>
              <a:gd name="connsiteY40" fmla="*/ 1656290 h 4236446"/>
              <a:gd name="connsiteX41" fmla="*/ 1220102 w 2721527"/>
              <a:gd name="connsiteY41" fmla="*/ 1348610 h 4236446"/>
              <a:gd name="connsiteX42" fmla="*/ 1198159 w 2721527"/>
              <a:gd name="connsiteY42" fmla="*/ 1031212 h 4236446"/>
              <a:gd name="connsiteX43" fmla="*/ 975138 w 2721527"/>
              <a:gd name="connsiteY43" fmla="*/ 1532950 h 4236446"/>
              <a:gd name="connsiteX44" fmla="*/ 480919 w 2721527"/>
              <a:gd name="connsiteY44" fmla="*/ 984363 h 4236446"/>
              <a:gd name="connsiteX45" fmla="*/ 564452 w 2721527"/>
              <a:gd name="connsiteY45" fmla="*/ 797291 h 4236446"/>
              <a:gd name="connsiteX46" fmla="*/ 1026020 w 2721527"/>
              <a:gd name="connsiteY46" fmla="*/ 541873 h 4236446"/>
              <a:gd name="connsiteX47" fmla="*/ 751285 w 2721527"/>
              <a:gd name="connsiteY47" fmla="*/ 638906 h 4236446"/>
              <a:gd name="connsiteX48" fmla="*/ 496480 w 2721527"/>
              <a:gd name="connsiteY48" fmla="*/ 637341 h 4236446"/>
              <a:gd name="connsiteX49" fmla="*/ 548439 w 2721527"/>
              <a:gd name="connsiteY49" fmla="*/ 355240 h 4236446"/>
              <a:gd name="connsiteX50" fmla="*/ 735357 w 2721527"/>
              <a:gd name="connsiteY50" fmla="*/ 0 h 4236446"/>
              <a:gd name="connsiteX51" fmla="*/ 375704 w 2721527"/>
              <a:gd name="connsiteY51" fmla="*/ 516706 h 4236446"/>
              <a:gd name="connsiteX52" fmla="*/ 366746 w 2721527"/>
              <a:gd name="connsiteY52" fmla="*/ 32229 h 4236446"/>
              <a:gd name="connsiteX53" fmla="*/ 261279 w 2721527"/>
              <a:gd name="connsiteY53" fmla="*/ 400965 h 4236446"/>
              <a:gd name="connsiteX54" fmla="*/ 284983 w 2721527"/>
              <a:gd name="connsiteY54" fmla="*/ 743885 h 4236446"/>
              <a:gd name="connsiteX55" fmla="*/ 122184 w 2721527"/>
              <a:gd name="connsiteY55" fmla="*/ 558832 h 4236446"/>
              <a:gd name="connsiteX56" fmla="*/ 38733 w 2721527"/>
              <a:gd name="connsiteY56" fmla="*/ 227027 h 4236446"/>
              <a:gd name="connsiteX57" fmla="*/ 59054 w 2721527"/>
              <a:gd name="connsiteY57" fmla="*/ 712784 h 4236446"/>
              <a:gd name="connsiteX58" fmla="*/ 1010334 w 2721527"/>
              <a:gd name="connsiteY58" fmla="*/ 1894328 h 4236446"/>
              <a:gd name="connsiteX59" fmla="*/ 1016894 w 2721527"/>
              <a:gd name="connsiteY59" fmla="*/ 1910776 h 4236446"/>
              <a:gd name="connsiteX60" fmla="*/ 984871 w 2721527"/>
              <a:gd name="connsiteY60" fmla="*/ 1935423 h 4236446"/>
              <a:gd name="connsiteX61" fmla="*/ 933982 w 2721527"/>
              <a:gd name="connsiteY61" fmla="*/ 1945896 h 4236446"/>
              <a:gd name="connsiteX62" fmla="*/ 784618 w 2721527"/>
              <a:gd name="connsiteY62" fmla="*/ 1887607 h 4236446"/>
              <a:gd name="connsiteX63" fmla="*/ 402101 w 2721527"/>
              <a:gd name="connsiteY63" fmla="*/ 1924037 h 4236446"/>
              <a:gd name="connsiteX64" fmla="*/ 693543 w 2721527"/>
              <a:gd name="connsiteY64" fmla="*/ 2189978 h 4236446"/>
              <a:gd name="connsiteX65" fmla="*/ 941269 w 2721527"/>
              <a:gd name="connsiteY65" fmla="*/ 2084331 h 4236446"/>
              <a:gd name="connsiteX66" fmla="*/ 784618 w 2721527"/>
              <a:gd name="connsiteY66" fmla="*/ 2226409 h 4236446"/>
              <a:gd name="connsiteX67" fmla="*/ 1021415 w 2721527"/>
              <a:gd name="connsiteY67" fmla="*/ 2820222 h 4236446"/>
              <a:gd name="connsiteX68" fmla="*/ 1079704 w 2721527"/>
              <a:gd name="connsiteY68" fmla="*/ 3137166 h 4236446"/>
              <a:gd name="connsiteX69" fmla="*/ 1294642 w 2721527"/>
              <a:gd name="connsiteY69" fmla="*/ 3308388 h 4236446"/>
              <a:gd name="connsiteX70" fmla="*/ 1331700 w 2721527"/>
              <a:gd name="connsiteY70" fmla="*/ 3313020 h 4236446"/>
              <a:gd name="connsiteX71" fmla="*/ 1331679 w 2721527"/>
              <a:gd name="connsiteY71" fmla="*/ 3315674 h 4236446"/>
              <a:gd name="connsiteX72" fmla="*/ 1342305 w 2721527"/>
              <a:gd name="connsiteY72" fmla="*/ 3314346 h 4236446"/>
              <a:gd name="connsiteX73" fmla="*/ 1352931 w 2721527"/>
              <a:gd name="connsiteY73" fmla="*/ 3315674 h 4236446"/>
              <a:gd name="connsiteX74" fmla="*/ 1352910 w 2721527"/>
              <a:gd name="connsiteY74" fmla="*/ 3313020 h 4236446"/>
              <a:gd name="connsiteX75" fmla="*/ 1389968 w 2721527"/>
              <a:gd name="connsiteY75" fmla="*/ 3308388 h 4236446"/>
              <a:gd name="connsiteX76" fmla="*/ 1604906 w 2721527"/>
              <a:gd name="connsiteY76" fmla="*/ 3137166 h 4236446"/>
              <a:gd name="connsiteX77" fmla="*/ 1663195 w 2721527"/>
              <a:gd name="connsiteY77" fmla="*/ 2820222 h 4236446"/>
              <a:gd name="connsiteX78" fmla="*/ 1899992 w 2721527"/>
              <a:gd name="connsiteY78" fmla="*/ 2226409 h 4236446"/>
              <a:gd name="connsiteX79" fmla="*/ 1743341 w 2721527"/>
              <a:gd name="connsiteY79" fmla="*/ 2084331 h 4236446"/>
              <a:gd name="connsiteX80" fmla="*/ 1991067 w 2721527"/>
              <a:gd name="connsiteY80" fmla="*/ 2189978 h 4236446"/>
              <a:gd name="connsiteX81" fmla="*/ 2282509 w 2721527"/>
              <a:gd name="connsiteY81" fmla="*/ 1924037 h 4236446"/>
              <a:gd name="connsiteX82" fmla="*/ 1899992 w 2721527"/>
              <a:gd name="connsiteY82" fmla="*/ 1887607 h 4236446"/>
              <a:gd name="connsiteX83" fmla="*/ 1750628 w 2721527"/>
              <a:gd name="connsiteY83" fmla="*/ 1945896 h 4236446"/>
              <a:gd name="connsiteX84" fmla="*/ 1699739 w 2721527"/>
              <a:gd name="connsiteY84" fmla="*/ 1935423 h 4236446"/>
              <a:gd name="connsiteX85" fmla="*/ 1695963 w 2721527"/>
              <a:gd name="connsiteY85" fmla="*/ 1932516 h 4236446"/>
              <a:gd name="connsiteX86" fmla="*/ 1711193 w 2721527"/>
              <a:gd name="connsiteY86" fmla="*/ 1894328 h 4236446"/>
              <a:gd name="connsiteX87" fmla="*/ 2662473 w 2721527"/>
              <a:gd name="connsiteY87" fmla="*/ 712784 h 4236446"/>
              <a:gd name="connsiteX88" fmla="*/ 2682794 w 2721527"/>
              <a:gd name="connsiteY88" fmla="*/ 227027 h 4236446"/>
              <a:gd name="connsiteX89" fmla="*/ 2599343 w 2721527"/>
              <a:gd name="connsiteY89" fmla="*/ 558832 h 4236446"/>
              <a:gd name="connsiteX90" fmla="*/ 2436544 w 2721527"/>
              <a:gd name="connsiteY90" fmla="*/ 743885 h 4236446"/>
              <a:gd name="connsiteX91" fmla="*/ 2460248 w 2721527"/>
              <a:gd name="connsiteY91" fmla="*/ 400965 h 4236446"/>
              <a:gd name="connsiteX92" fmla="*/ 2354781 w 2721527"/>
              <a:gd name="connsiteY92" fmla="*/ 32229 h 4236446"/>
              <a:gd name="connsiteX93" fmla="*/ 2345823 w 2721527"/>
              <a:gd name="connsiteY93" fmla="*/ 516706 h 4236446"/>
              <a:gd name="connsiteX94" fmla="*/ 1986170 w 2721527"/>
              <a:gd name="connsiteY94" fmla="*/ 0 h 4236446"/>
              <a:gd name="connsiteX0" fmla="*/ 1681411 w 2721527"/>
              <a:gd name="connsiteY0" fmla="*/ 2863938 h 4230073"/>
              <a:gd name="connsiteX1" fmla="*/ 1648624 w 2721527"/>
              <a:gd name="connsiteY1" fmla="*/ 3133522 h 4230073"/>
              <a:gd name="connsiteX2" fmla="*/ 1386326 w 2721527"/>
              <a:gd name="connsiteY2" fmla="*/ 3370319 h 4230073"/>
              <a:gd name="connsiteX3" fmla="*/ 1352942 w 2721527"/>
              <a:gd name="connsiteY3" fmla="*/ 3368093 h 4230073"/>
              <a:gd name="connsiteX4" fmla="*/ 1352930 w 2721527"/>
              <a:gd name="connsiteY4" fmla="*/ 3366675 h 4230073"/>
              <a:gd name="connsiteX5" fmla="*/ 1342305 w 2721527"/>
              <a:gd name="connsiteY5" fmla="*/ 3367384 h 4230073"/>
              <a:gd name="connsiteX6" fmla="*/ 1331680 w 2721527"/>
              <a:gd name="connsiteY6" fmla="*/ 3366675 h 4230073"/>
              <a:gd name="connsiteX7" fmla="*/ 1331668 w 2721527"/>
              <a:gd name="connsiteY7" fmla="*/ 3368093 h 4230073"/>
              <a:gd name="connsiteX8" fmla="*/ 1298284 w 2721527"/>
              <a:gd name="connsiteY8" fmla="*/ 3370319 h 4230073"/>
              <a:gd name="connsiteX9" fmla="*/ 1035986 w 2721527"/>
              <a:gd name="connsiteY9" fmla="*/ 3133522 h 4230073"/>
              <a:gd name="connsiteX10" fmla="*/ 1003199 w 2721527"/>
              <a:gd name="connsiteY10" fmla="*/ 2863938 h 4230073"/>
              <a:gd name="connsiteX11" fmla="*/ 595771 w 2721527"/>
              <a:gd name="connsiteY11" fmla="*/ 4221364 h 4230073"/>
              <a:gd name="connsiteX12" fmla="*/ 1324619 w 2721527"/>
              <a:gd name="connsiteY12" fmla="*/ 4203328 h 4230073"/>
              <a:gd name="connsiteX13" fmla="*/ 1324394 w 2721527"/>
              <a:gd name="connsiteY13" fmla="*/ 4230073 h 4230073"/>
              <a:gd name="connsiteX14" fmla="*/ 1342305 w 2721527"/>
              <a:gd name="connsiteY14" fmla="*/ 4216616 h 4230073"/>
              <a:gd name="connsiteX15" fmla="*/ 1360216 w 2721527"/>
              <a:gd name="connsiteY15" fmla="*/ 4230073 h 4230073"/>
              <a:gd name="connsiteX16" fmla="*/ 2043598 w 2721527"/>
              <a:gd name="connsiteY16" fmla="*/ 4225518 h 4230073"/>
              <a:gd name="connsiteX17" fmla="*/ 1681411 w 2721527"/>
              <a:gd name="connsiteY17" fmla="*/ 2863938 h 4230073"/>
              <a:gd name="connsiteX18" fmla="*/ 1986170 w 2721527"/>
              <a:gd name="connsiteY18" fmla="*/ 0 h 4230073"/>
              <a:gd name="connsiteX19" fmla="*/ 2173089 w 2721527"/>
              <a:gd name="connsiteY19" fmla="*/ 355240 h 4230073"/>
              <a:gd name="connsiteX20" fmla="*/ 2225047 w 2721527"/>
              <a:gd name="connsiteY20" fmla="*/ 637341 h 4230073"/>
              <a:gd name="connsiteX21" fmla="*/ 1970243 w 2721527"/>
              <a:gd name="connsiteY21" fmla="*/ 638906 h 4230073"/>
              <a:gd name="connsiteX22" fmla="*/ 1695508 w 2721527"/>
              <a:gd name="connsiteY22" fmla="*/ 541873 h 4230073"/>
              <a:gd name="connsiteX23" fmla="*/ 2157075 w 2721527"/>
              <a:gd name="connsiteY23" fmla="*/ 797291 h 4230073"/>
              <a:gd name="connsiteX24" fmla="*/ 2240609 w 2721527"/>
              <a:gd name="connsiteY24" fmla="*/ 984363 h 4230073"/>
              <a:gd name="connsiteX25" fmla="*/ 1746390 w 2721527"/>
              <a:gd name="connsiteY25" fmla="*/ 1532950 h 4230073"/>
              <a:gd name="connsiteX26" fmla="*/ 1523369 w 2721527"/>
              <a:gd name="connsiteY26" fmla="*/ 1031212 h 4230073"/>
              <a:gd name="connsiteX27" fmla="*/ 1501425 w 2721527"/>
              <a:gd name="connsiteY27" fmla="*/ 1348610 h 4230073"/>
              <a:gd name="connsiteX28" fmla="*/ 1655161 w 2721527"/>
              <a:gd name="connsiteY28" fmla="*/ 1656290 h 4230073"/>
              <a:gd name="connsiteX29" fmla="*/ 1590016 w 2721527"/>
              <a:gd name="connsiteY29" fmla="*/ 1824073 h 4230073"/>
              <a:gd name="connsiteX30" fmla="*/ 1573478 w 2721527"/>
              <a:gd name="connsiteY30" fmla="*/ 1855533 h 4230073"/>
              <a:gd name="connsiteX31" fmla="*/ 1540584 w 2721527"/>
              <a:gd name="connsiteY31" fmla="*/ 1865806 h 4230073"/>
              <a:gd name="connsiteX32" fmla="*/ 1455542 w 2721527"/>
              <a:gd name="connsiteY32" fmla="*/ 1924037 h 4230073"/>
              <a:gd name="connsiteX33" fmla="*/ 1342608 w 2721527"/>
              <a:gd name="connsiteY33" fmla="*/ 1927680 h 4230073"/>
              <a:gd name="connsiteX34" fmla="*/ 1342305 w 2721527"/>
              <a:gd name="connsiteY34" fmla="*/ 1966159 h 4230073"/>
              <a:gd name="connsiteX35" fmla="*/ 1342002 w 2721527"/>
              <a:gd name="connsiteY35" fmla="*/ 1927680 h 4230073"/>
              <a:gd name="connsiteX36" fmla="*/ 1229068 w 2721527"/>
              <a:gd name="connsiteY36" fmla="*/ 1924037 h 4230073"/>
              <a:gd name="connsiteX37" fmla="*/ 1171690 w 2721527"/>
              <a:gd name="connsiteY37" fmla="*/ 1890795 h 4230073"/>
              <a:gd name="connsiteX38" fmla="*/ 1152431 w 2721527"/>
              <a:gd name="connsiteY38" fmla="*/ 1873399 h 4230073"/>
              <a:gd name="connsiteX39" fmla="*/ 1156386 w 2721527"/>
              <a:gd name="connsiteY39" fmla="*/ 1871393 h 4230073"/>
              <a:gd name="connsiteX40" fmla="*/ 1066367 w 2721527"/>
              <a:gd name="connsiteY40" fmla="*/ 1656290 h 4230073"/>
              <a:gd name="connsiteX41" fmla="*/ 1220102 w 2721527"/>
              <a:gd name="connsiteY41" fmla="*/ 1348610 h 4230073"/>
              <a:gd name="connsiteX42" fmla="*/ 1198159 w 2721527"/>
              <a:gd name="connsiteY42" fmla="*/ 1031212 h 4230073"/>
              <a:gd name="connsiteX43" fmla="*/ 975138 w 2721527"/>
              <a:gd name="connsiteY43" fmla="*/ 1532950 h 4230073"/>
              <a:gd name="connsiteX44" fmla="*/ 480919 w 2721527"/>
              <a:gd name="connsiteY44" fmla="*/ 984363 h 4230073"/>
              <a:gd name="connsiteX45" fmla="*/ 564452 w 2721527"/>
              <a:gd name="connsiteY45" fmla="*/ 797291 h 4230073"/>
              <a:gd name="connsiteX46" fmla="*/ 1026020 w 2721527"/>
              <a:gd name="connsiteY46" fmla="*/ 541873 h 4230073"/>
              <a:gd name="connsiteX47" fmla="*/ 751285 w 2721527"/>
              <a:gd name="connsiteY47" fmla="*/ 638906 h 4230073"/>
              <a:gd name="connsiteX48" fmla="*/ 496480 w 2721527"/>
              <a:gd name="connsiteY48" fmla="*/ 637341 h 4230073"/>
              <a:gd name="connsiteX49" fmla="*/ 548439 w 2721527"/>
              <a:gd name="connsiteY49" fmla="*/ 355240 h 4230073"/>
              <a:gd name="connsiteX50" fmla="*/ 735357 w 2721527"/>
              <a:gd name="connsiteY50" fmla="*/ 0 h 4230073"/>
              <a:gd name="connsiteX51" fmla="*/ 375704 w 2721527"/>
              <a:gd name="connsiteY51" fmla="*/ 516706 h 4230073"/>
              <a:gd name="connsiteX52" fmla="*/ 366746 w 2721527"/>
              <a:gd name="connsiteY52" fmla="*/ 32229 h 4230073"/>
              <a:gd name="connsiteX53" fmla="*/ 261279 w 2721527"/>
              <a:gd name="connsiteY53" fmla="*/ 400965 h 4230073"/>
              <a:gd name="connsiteX54" fmla="*/ 284983 w 2721527"/>
              <a:gd name="connsiteY54" fmla="*/ 743885 h 4230073"/>
              <a:gd name="connsiteX55" fmla="*/ 122184 w 2721527"/>
              <a:gd name="connsiteY55" fmla="*/ 558832 h 4230073"/>
              <a:gd name="connsiteX56" fmla="*/ 38733 w 2721527"/>
              <a:gd name="connsiteY56" fmla="*/ 227027 h 4230073"/>
              <a:gd name="connsiteX57" fmla="*/ 59054 w 2721527"/>
              <a:gd name="connsiteY57" fmla="*/ 712784 h 4230073"/>
              <a:gd name="connsiteX58" fmla="*/ 1010334 w 2721527"/>
              <a:gd name="connsiteY58" fmla="*/ 1894328 h 4230073"/>
              <a:gd name="connsiteX59" fmla="*/ 1016894 w 2721527"/>
              <a:gd name="connsiteY59" fmla="*/ 1910776 h 4230073"/>
              <a:gd name="connsiteX60" fmla="*/ 984871 w 2721527"/>
              <a:gd name="connsiteY60" fmla="*/ 1935423 h 4230073"/>
              <a:gd name="connsiteX61" fmla="*/ 933982 w 2721527"/>
              <a:gd name="connsiteY61" fmla="*/ 1945896 h 4230073"/>
              <a:gd name="connsiteX62" fmla="*/ 784618 w 2721527"/>
              <a:gd name="connsiteY62" fmla="*/ 1887607 h 4230073"/>
              <a:gd name="connsiteX63" fmla="*/ 402101 w 2721527"/>
              <a:gd name="connsiteY63" fmla="*/ 1924037 h 4230073"/>
              <a:gd name="connsiteX64" fmla="*/ 693543 w 2721527"/>
              <a:gd name="connsiteY64" fmla="*/ 2189978 h 4230073"/>
              <a:gd name="connsiteX65" fmla="*/ 941269 w 2721527"/>
              <a:gd name="connsiteY65" fmla="*/ 2084331 h 4230073"/>
              <a:gd name="connsiteX66" fmla="*/ 784618 w 2721527"/>
              <a:gd name="connsiteY66" fmla="*/ 2226409 h 4230073"/>
              <a:gd name="connsiteX67" fmla="*/ 1021415 w 2721527"/>
              <a:gd name="connsiteY67" fmla="*/ 2820222 h 4230073"/>
              <a:gd name="connsiteX68" fmla="*/ 1079704 w 2721527"/>
              <a:gd name="connsiteY68" fmla="*/ 3137166 h 4230073"/>
              <a:gd name="connsiteX69" fmla="*/ 1294642 w 2721527"/>
              <a:gd name="connsiteY69" fmla="*/ 3308388 h 4230073"/>
              <a:gd name="connsiteX70" fmla="*/ 1331700 w 2721527"/>
              <a:gd name="connsiteY70" fmla="*/ 3313020 h 4230073"/>
              <a:gd name="connsiteX71" fmla="*/ 1331679 w 2721527"/>
              <a:gd name="connsiteY71" fmla="*/ 3315674 h 4230073"/>
              <a:gd name="connsiteX72" fmla="*/ 1342305 w 2721527"/>
              <a:gd name="connsiteY72" fmla="*/ 3314346 h 4230073"/>
              <a:gd name="connsiteX73" fmla="*/ 1352931 w 2721527"/>
              <a:gd name="connsiteY73" fmla="*/ 3315674 h 4230073"/>
              <a:gd name="connsiteX74" fmla="*/ 1352910 w 2721527"/>
              <a:gd name="connsiteY74" fmla="*/ 3313020 h 4230073"/>
              <a:gd name="connsiteX75" fmla="*/ 1389968 w 2721527"/>
              <a:gd name="connsiteY75" fmla="*/ 3308388 h 4230073"/>
              <a:gd name="connsiteX76" fmla="*/ 1604906 w 2721527"/>
              <a:gd name="connsiteY76" fmla="*/ 3137166 h 4230073"/>
              <a:gd name="connsiteX77" fmla="*/ 1663195 w 2721527"/>
              <a:gd name="connsiteY77" fmla="*/ 2820222 h 4230073"/>
              <a:gd name="connsiteX78" fmla="*/ 1899992 w 2721527"/>
              <a:gd name="connsiteY78" fmla="*/ 2226409 h 4230073"/>
              <a:gd name="connsiteX79" fmla="*/ 1743341 w 2721527"/>
              <a:gd name="connsiteY79" fmla="*/ 2084331 h 4230073"/>
              <a:gd name="connsiteX80" fmla="*/ 1991067 w 2721527"/>
              <a:gd name="connsiteY80" fmla="*/ 2189978 h 4230073"/>
              <a:gd name="connsiteX81" fmla="*/ 2282509 w 2721527"/>
              <a:gd name="connsiteY81" fmla="*/ 1924037 h 4230073"/>
              <a:gd name="connsiteX82" fmla="*/ 1899992 w 2721527"/>
              <a:gd name="connsiteY82" fmla="*/ 1887607 h 4230073"/>
              <a:gd name="connsiteX83" fmla="*/ 1750628 w 2721527"/>
              <a:gd name="connsiteY83" fmla="*/ 1945896 h 4230073"/>
              <a:gd name="connsiteX84" fmla="*/ 1699739 w 2721527"/>
              <a:gd name="connsiteY84" fmla="*/ 1935423 h 4230073"/>
              <a:gd name="connsiteX85" fmla="*/ 1695963 w 2721527"/>
              <a:gd name="connsiteY85" fmla="*/ 1932516 h 4230073"/>
              <a:gd name="connsiteX86" fmla="*/ 1711193 w 2721527"/>
              <a:gd name="connsiteY86" fmla="*/ 1894328 h 4230073"/>
              <a:gd name="connsiteX87" fmla="*/ 2662473 w 2721527"/>
              <a:gd name="connsiteY87" fmla="*/ 712784 h 4230073"/>
              <a:gd name="connsiteX88" fmla="*/ 2682794 w 2721527"/>
              <a:gd name="connsiteY88" fmla="*/ 227027 h 4230073"/>
              <a:gd name="connsiteX89" fmla="*/ 2599343 w 2721527"/>
              <a:gd name="connsiteY89" fmla="*/ 558832 h 4230073"/>
              <a:gd name="connsiteX90" fmla="*/ 2436544 w 2721527"/>
              <a:gd name="connsiteY90" fmla="*/ 743885 h 4230073"/>
              <a:gd name="connsiteX91" fmla="*/ 2460248 w 2721527"/>
              <a:gd name="connsiteY91" fmla="*/ 400965 h 4230073"/>
              <a:gd name="connsiteX92" fmla="*/ 2354781 w 2721527"/>
              <a:gd name="connsiteY92" fmla="*/ 32229 h 4230073"/>
              <a:gd name="connsiteX93" fmla="*/ 2345823 w 2721527"/>
              <a:gd name="connsiteY93" fmla="*/ 516706 h 4230073"/>
              <a:gd name="connsiteX94" fmla="*/ 1986170 w 2721527"/>
              <a:gd name="connsiteY94" fmla="*/ 0 h 4230073"/>
              <a:gd name="connsiteX0" fmla="*/ 1681411 w 2721527"/>
              <a:gd name="connsiteY0" fmla="*/ 2863938 h 4230073"/>
              <a:gd name="connsiteX1" fmla="*/ 1648624 w 2721527"/>
              <a:gd name="connsiteY1" fmla="*/ 3133522 h 4230073"/>
              <a:gd name="connsiteX2" fmla="*/ 1386326 w 2721527"/>
              <a:gd name="connsiteY2" fmla="*/ 3370319 h 4230073"/>
              <a:gd name="connsiteX3" fmla="*/ 1352942 w 2721527"/>
              <a:gd name="connsiteY3" fmla="*/ 3368093 h 4230073"/>
              <a:gd name="connsiteX4" fmla="*/ 1352930 w 2721527"/>
              <a:gd name="connsiteY4" fmla="*/ 3366675 h 4230073"/>
              <a:gd name="connsiteX5" fmla="*/ 1342305 w 2721527"/>
              <a:gd name="connsiteY5" fmla="*/ 3367384 h 4230073"/>
              <a:gd name="connsiteX6" fmla="*/ 1331680 w 2721527"/>
              <a:gd name="connsiteY6" fmla="*/ 3366675 h 4230073"/>
              <a:gd name="connsiteX7" fmla="*/ 1331668 w 2721527"/>
              <a:gd name="connsiteY7" fmla="*/ 3368093 h 4230073"/>
              <a:gd name="connsiteX8" fmla="*/ 1298284 w 2721527"/>
              <a:gd name="connsiteY8" fmla="*/ 3370319 h 4230073"/>
              <a:gd name="connsiteX9" fmla="*/ 1035986 w 2721527"/>
              <a:gd name="connsiteY9" fmla="*/ 3133522 h 4230073"/>
              <a:gd name="connsiteX10" fmla="*/ 1003199 w 2721527"/>
              <a:gd name="connsiteY10" fmla="*/ 2863938 h 4230073"/>
              <a:gd name="connsiteX11" fmla="*/ 595771 w 2721527"/>
              <a:gd name="connsiteY11" fmla="*/ 4221364 h 4230073"/>
              <a:gd name="connsiteX12" fmla="*/ 1324619 w 2721527"/>
              <a:gd name="connsiteY12" fmla="*/ 4203328 h 4230073"/>
              <a:gd name="connsiteX13" fmla="*/ 1324394 w 2721527"/>
              <a:gd name="connsiteY13" fmla="*/ 4230073 h 4230073"/>
              <a:gd name="connsiteX14" fmla="*/ 1342305 w 2721527"/>
              <a:gd name="connsiteY14" fmla="*/ 4216616 h 4230073"/>
              <a:gd name="connsiteX15" fmla="*/ 1360216 w 2721527"/>
              <a:gd name="connsiteY15" fmla="*/ 4230073 h 4230073"/>
              <a:gd name="connsiteX16" fmla="*/ 2043598 w 2721527"/>
              <a:gd name="connsiteY16" fmla="*/ 4225518 h 4230073"/>
              <a:gd name="connsiteX17" fmla="*/ 1681411 w 2721527"/>
              <a:gd name="connsiteY17" fmla="*/ 2863938 h 4230073"/>
              <a:gd name="connsiteX18" fmla="*/ 1986170 w 2721527"/>
              <a:gd name="connsiteY18" fmla="*/ 0 h 4230073"/>
              <a:gd name="connsiteX19" fmla="*/ 2173089 w 2721527"/>
              <a:gd name="connsiteY19" fmla="*/ 355240 h 4230073"/>
              <a:gd name="connsiteX20" fmla="*/ 2225047 w 2721527"/>
              <a:gd name="connsiteY20" fmla="*/ 637341 h 4230073"/>
              <a:gd name="connsiteX21" fmla="*/ 1970243 w 2721527"/>
              <a:gd name="connsiteY21" fmla="*/ 638906 h 4230073"/>
              <a:gd name="connsiteX22" fmla="*/ 1695508 w 2721527"/>
              <a:gd name="connsiteY22" fmla="*/ 541873 h 4230073"/>
              <a:gd name="connsiteX23" fmla="*/ 2157075 w 2721527"/>
              <a:gd name="connsiteY23" fmla="*/ 797291 h 4230073"/>
              <a:gd name="connsiteX24" fmla="*/ 2240609 w 2721527"/>
              <a:gd name="connsiteY24" fmla="*/ 984363 h 4230073"/>
              <a:gd name="connsiteX25" fmla="*/ 1746390 w 2721527"/>
              <a:gd name="connsiteY25" fmla="*/ 1532950 h 4230073"/>
              <a:gd name="connsiteX26" fmla="*/ 1523369 w 2721527"/>
              <a:gd name="connsiteY26" fmla="*/ 1031212 h 4230073"/>
              <a:gd name="connsiteX27" fmla="*/ 1501425 w 2721527"/>
              <a:gd name="connsiteY27" fmla="*/ 1348610 h 4230073"/>
              <a:gd name="connsiteX28" fmla="*/ 1655161 w 2721527"/>
              <a:gd name="connsiteY28" fmla="*/ 1656290 h 4230073"/>
              <a:gd name="connsiteX29" fmla="*/ 1590016 w 2721527"/>
              <a:gd name="connsiteY29" fmla="*/ 1824073 h 4230073"/>
              <a:gd name="connsiteX30" fmla="*/ 1573478 w 2721527"/>
              <a:gd name="connsiteY30" fmla="*/ 1855533 h 4230073"/>
              <a:gd name="connsiteX31" fmla="*/ 1540584 w 2721527"/>
              <a:gd name="connsiteY31" fmla="*/ 1865806 h 4230073"/>
              <a:gd name="connsiteX32" fmla="*/ 1455542 w 2721527"/>
              <a:gd name="connsiteY32" fmla="*/ 1924037 h 4230073"/>
              <a:gd name="connsiteX33" fmla="*/ 1342608 w 2721527"/>
              <a:gd name="connsiteY33" fmla="*/ 1927680 h 4230073"/>
              <a:gd name="connsiteX34" fmla="*/ 1342305 w 2721527"/>
              <a:gd name="connsiteY34" fmla="*/ 1966159 h 4230073"/>
              <a:gd name="connsiteX35" fmla="*/ 1342002 w 2721527"/>
              <a:gd name="connsiteY35" fmla="*/ 1927680 h 4230073"/>
              <a:gd name="connsiteX36" fmla="*/ 1229068 w 2721527"/>
              <a:gd name="connsiteY36" fmla="*/ 1924037 h 4230073"/>
              <a:gd name="connsiteX37" fmla="*/ 1171690 w 2721527"/>
              <a:gd name="connsiteY37" fmla="*/ 1890795 h 4230073"/>
              <a:gd name="connsiteX38" fmla="*/ 1152431 w 2721527"/>
              <a:gd name="connsiteY38" fmla="*/ 1873399 h 4230073"/>
              <a:gd name="connsiteX39" fmla="*/ 1156386 w 2721527"/>
              <a:gd name="connsiteY39" fmla="*/ 1871393 h 4230073"/>
              <a:gd name="connsiteX40" fmla="*/ 1066367 w 2721527"/>
              <a:gd name="connsiteY40" fmla="*/ 1656290 h 4230073"/>
              <a:gd name="connsiteX41" fmla="*/ 1220102 w 2721527"/>
              <a:gd name="connsiteY41" fmla="*/ 1348610 h 4230073"/>
              <a:gd name="connsiteX42" fmla="*/ 1198159 w 2721527"/>
              <a:gd name="connsiteY42" fmla="*/ 1031212 h 4230073"/>
              <a:gd name="connsiteX43" fmla="*/ 975138 w 2721527"/>
              <a:gd name="connsiteY43" fmla="*/ 1532950 h 4230073"/>
              <a:gd name="connsiteX44" fmla="*/ 480919 w 2721527"/>
              <a:gd name="connsiteY44" fmla="*/ 984363 h 4230073"/>
              <a:gd name="connsiteX45" fmla="*/ 564452 w 2721527"/>
              <a:gd name="connsiteY45" fmla="*/ 797291 h 4230073"/>
              <a:gd name="connsiteX46" fmla="*/ 1026020 w 2721527"/>
              <a:gd name="connsiteY46" fmla="*/ 541873 h 4230073"/>
              <a:gd name="connsiteX47" fmla="*/ 751285 w 2721527"/>
              <a:gd name="connsiteY47" fmla="*/ 638906 h 4230073"/>
              <a:gd name="connsiteX48" fmla="*/ 496480 w 2721527"/>
              <a:gd name="connsiteY48" fmla="*/ 637341 h 4230073"/>
              <a:gd name="connsiteX49" fmla="*/ 548439 w 2721527"/>
              <a:gd name="connsiteY49" fmla="*/ 355240 h 4230073"/>
              <a:gd name="connsiteX50" fmla="*/ 735357 w 2721527"/>
              <a:gd name="connsiteY50" fmla="*/ 0 h 4230073"/>
              <a:gd name="connsiteX51" fmla="*/ 375704 w 2721527"/>
              <a:gd name="connsiteY51" fmla="*/ 516706 h 4230073"/>
              <a:gd name="connsiteX52" fmla="*/ 366746 w 2721527"/>
              <a:gd name="connsiteY52" fmla="*/ 32229 h 4230073"/>
              <a:gd name="connsiteX53" fmla="*/ 261279 w 2721527"/>
              <a:gd name="connsiteY53" fmla="*/ 400965 h 4230073"/>
              <a:gd name="connsiteX54" fmla="*/ 284983 w 2721527"/>
              <a:gd name="connsiteY54" fmla="*/ 743885 h 4230073"/>
              <a:gd name="connsiteX55" fmla="*/ 122184 w 2721527"/>
              <a:gd name="connsiteY55" fmla="*/ 558832 h 4230073"/>
              <a:gd name="connsiteX56" fmla="*/ 38733 w 2721527"/>
              <a:gd name="connsiteY56" fmla="*/ 227027 h 4230073"/>
              <a:gd name="connsiteX57" fmla="*/ 59054 w 2721527"/>
              <a:gd name="connsiteY57" fmla="*/ 712784 h 4230073"/>
              <a:gd name="connsiteX58" fmla="*/ 1010334 w 2721527"/>
              <a:gd name="connsiteY58" fmla="*/ 1894328 h 4230073"/>
              <a:gd name="connsiteX59" fmla="*/ 1016894 w 2721527"/>
              <a:gd name="connsiteY59" fmla="*/ 1910776 h 4230073"/>
              <a:gd name="connsiteX60" fmla="*/ 984871 w 2721527"/>
              <a:gd name="connsiteY60" fmla="*/ 1935423 h 4230073"/>
              <a:gd name="connsiteX61" fmla="*/ 933982 w 2721527"/>
              <a:gd name="connsiteY61" fmla="*/ 1945896 h 4230073"/>
              <a:gd name="connsiteX62" fmla="*/ 784618 w 2721527"/>
              <a:gd name="connsiteY62" fmla="*/ 1887607 h 4230073"/>
              <a:gd name="connsiteX63" fmla="*/ 402101 w 2721527"/>
              <a:gd name="connsiteY63" fmla="*/ 1924037 h 4230073"/>
              <a:gd name="connsiteX64" fmla="*/ 693543 w 2721527"/>
              <a:gd name="connsiteY64" fmla="*/ 2189978 h 4230073"/>
              <a:gd name="connsiteX65" fmla="*/ 941269 w 2721527"/>
              <a:gd name="connsiteY65" fmla="*/ 2084331 h 4230073"/>
              <a:gd name="connsiteX66" fmla="*/ 784618 w 2721527"/>
              <a:gd name="connsiteY66" fmla="*/ 2226409 h 4230073"/>
              <a:gd name="connsiteX67" fmla="*/ 1021415 w 2721527"/>
              <a:gd name="connsiteY67" fmla="*/ 2820222 h 4230073"/>
              <a:gd name="connsiteX68" fmla="*/ 1079704 w 2721527"/>
              <a:gd name="connsiteY68" fmla="*/ 3137166 h 4230073"/>
              <a:gd name="connsiteX69" fmla="*/ 1294642 w 2721527"/>
              <a:gd name="connsiteY69" fmla="*/ 3308388 h 4230073"/>
              <a:gd name="connsiteX70" fmla="*/ 1331700 w 2721527"/>
              <a:gd name="connsiteY70" fmla="*/ 3313020 h 4230073"/>
              <a:gd name="connsiteX71" fmla="*/ 1331679 w 2721527"/>
              <a:gd name="connsiteY71" fmla="*/ 3315674 h 4230073"/>
              <a:gd name="connsiteX72" fmla="*/ 1342305 w 2721527"/>
              <a:gd name="connsiteY72" fmla="*/ 3314346 h 4230073"/>
              <a:gd name="connsiteX73" fmla="*/ 1352931 w 2721527"/>
              <a:gd name="connsiteY73" fmla="*/ 3315674 h 4230073"/>
              <a:gd name="connsiteX74" fmla="*/ 1352910 w 2721527"/>
              <a:gd name="connsiteY74" fmla="*/ 3313020 h 4230073"/>
              <a:gd name="connsiteX75" fmla="*/ 1389968 w 2721527"/>
              <a:gd name="connsiteY75" fmla="*/ 3308388 h 4230073"/>
              <a:gd name="connsiteX76" fmla="*/ 1604906 w 2721527"/>
              <a:gd name="connsiteY76" fmla="*/ 3137166 h 4230073"/>
              <a:gd name="connsiteX77" fmla="*/ 1663195 w 2721527"/>
              <a:gd name="connsiteY77" fmla="*/ 2820222 h 4230073"/>
              <a:gd name="connsiteX78" fmla="*/ 1899992 w 2721527"/>
              <a:gd name="connsiteY78" fmla="*/ 2226409 h 4230073"/>
              <a:gd name="connsiteX79" fmla="*/ 1743341 w 2721527"/>
              <a:gd name="connsiteY79" fmla="*/ 2084331 h 4230073"/>
              <a:gd name="connsiteX80" fmla="*/ 1991067 w 2721527"/>
              <a:gd name="connsiteY80" fmla="*/ 2189978 h 4230073"/>
              <a:gd name="connsiteX81" fmla="*/ 2282509 w 2721527"/>
              <a:gd name="connsiteY81" fmla="*/ 1924037 h 4230073"/>
              <a:gd name="connsiteX82" fmla="*/ 1899992 w 2721527"/>
              <a:gd name="connsiteY82" fmla="*/ 1887607 h 4230073"/>
              <a:gd name="connsiteX83" fmla="*/ 1750628 w 2721527"/>
              <a:gd name="connsiteY83" fmla="*/ 1945896 h 4230073"/>
              <a:gd name="connsiteX84" fmla="*/ 1699739 w 2721527"/>
              <a:gd name="connsiteY84" fmla="*/ 1935423 h 4230073"/>
              <a:gd name="connsiteX85" fmla="*/ 1695963 w 2721527"/>
              <a:gd name="connsiteY85" fmla="*/ 1932516 h 4230073"/>
              <a:gd name="connsiteX86" fmla="*/ 1711193 w 2721527"/>
              <a:gd name="connsiteY86" fmla="*/ 1894328 h 4230073"/>
              <a:gd name="connsiteX87" fmla="*/ 2662473 w 2721527"/>
              <a:gd name="connsiteY87" fmla="*/ 712784 h 4230073"/>
              <a:gd name="connsiteX88" fmla="*/ 2682794 w 2721527"/>
              <a:gd name="connsiteY88" fmla="*/ 227027 h 4230073"/>
              <a:gd name="connsiteX89" fmla="*/ 2599343 w 2721527"/>
              <a:gd name="connsiteY89" fmla="*/ 558832 h 4230073"/>
              <a:gd name="connsiteX90" fmla="*/ 2436544 w 2721527"/>
              <a:gd name="connsiteY90" fmla="*/ 743885 h 4230073"/>
              <a:gd name="connsiteX91" fmla="*/ 2460248 w 2721527"/>
              <a:gd name="connsiteY91" fmla="*/ 400965 h 4230073"/>
              <a:gd name="connsiteX92" fmla="*/ 2354781 w 2721527"/>
              <a:gd name="connsiteY92" fmla="*/ 32229 h 4230073"/>
              <a:gd name="connsiteX93" fmla="*/ 2345823 w 2721527"/>
              <a:gd name="connsiteY93" fmla="*/ 516706 h 4230073"/>
              <a:gd name="connsiteX94" fmla="*/ 1986170 w 2721527"/>
              <a:gd name="connsiteY94" fmla="*/ 0 h 4230073"/>
              <a:gd name="connsiteX0" fmla="*/ 1681411 w 2721527"/>
              <a:gd name="connsiteY0" fmla="*/ 2863938 h 4230073"/>
              <a:gd name="connsiteX1" fmla="*/ 1648624 w 2721527"/>
              <a:gd name="connsiteY1" fmla="*/ 3133522 h 4230073"/>
              <a:gd name="connsiteX2" fmla="*/ 1386326 w 2721527"/>
              <a:gd name="connsiteY2" fmla="*/ 3370319 h 4230073"/>
              <a:gd name="connsiteX3" fmla="*/ 1352942 w 2721527"/>
              <a:gd name="connsiteY3" fmla="*/ 3368093 h 4230073"/>
              <a:gd name="connsiteX4" fmla="*/ 1352930 w 2721527"/>
              <a:gd name="connsiteY4" fmla="*/ 3366675 h 4230073"/>
              <a:gd name="connsiteX5" fmla="*/ 1342305 w 2721527"/>
              <a:gd name="connsiteY5" fmla="*/ 3367384 h 4230073"/>
              <a:gd name="connsiteX6" fmla="*/ 1331680 w 2721527"/>
              <a:gd name="connsiteY6" fmla="*/ 3366675 h 4230073"/>
              <a:gd name="connsiteX7" fmla="*/ 1331668 w 2721527"/>
              <a:gd name="connsiteY7" fmla="*/ 3368093 h 4230073"/>
              <a:gd name="connsiteX8" fmla="*/ 1298284 w 2721527"/>
              <a:gd name="connsiteY8" fmla="*/ 3370319 h 4230073"/>
              <a:gd name="connsiteX9" fmla="*/ 1035986 w 2721527"/>
              <a:gd name="connsiteY9" fmla="*/ 3133522 h 4230073"/>
              <a:gd name="connsiteX10" fmla="*/ 1003199 w 2721527"/>
              <a:gd name="connsiteY10" fmla="*/ 2863938 h 4230073"/>
              <a:gd name="connsiteX11" fmla="*/ 595771 w 2721527"/>
              <a:gd name="connsiteY11" fmla="*/ 4221364 h 4230073"/>
              <a:gd name="connsiteX12" fmla="*/ 1324619 w 2721527"/>
              <a:gd name="connsiteY12" fmla="*/ 4203328 h 4230073"/>
              <a:gd name="connsiteX13" fmla="*/ 1324394 w 2721527"/>
              <a:gd name="connsiteY13" fmla="*/ 4230073 h 4230073"/>
              <a:gd name="connsiteX14" fmla="*/ 1342305 w 2721527"/>
              <a:gd name="connsiteY14" fmla="*/ 4216616 h 4230073"/>
              <a:gd name="connsiteX15" fmla="*/ 2043598 w 2721527"/>
              <a:gd name="connsiteY15" fmla="*/ 4225518 h 4230073"/>
              <a:gd name="connsiteX16" fmla="*/ 1681411 w 2721527"/>
              <a:gd name="connsiteY16" fmla="*/ 2863938 h 4230073"/>
              <a:gd name="connsiteX17" fmla="*/ 1986170 w 2721527"/>
              <a:gd name="connsiteY17" fmla="*/ 0 h 4230073"/>
              <a:gd name="connsiteX18" fmla="*/ 2173089 w 2721527"/>
              <a:gd name="connsiteY18" fmla="*/ 355240 h 4230073"/>
              <a:gd name="connsiteX19" fmla="*/ 2225047 w 2721527"/>
              <a:gd name="connsiteY19" fmla="*/ 637341 h 4230073"/>
              <a:gd name="connsiteX20" fmla="*/ 1970243 w 2721527"/>
              <a:gd name="connsiteY20" fmla="*/ 638906 h 4230073"/>
              <a:gd name="connsiteX21" fmla="*/ 1695508 w 2721527"/>
              <a:gd name="connsiteY21" fmla="*/ 541873 h 4230073"/>
              <a:gd name="connsiteX22" fmla="*/ 2157075 w 2721527"/>
              <a:gd name="connsiteY22" fmla="*/ 797291 h 4230073"/>
              <a:gd name="connsiteX23" fmla="*/ 2240609 w 2721527"/>
              <a:gd name="connsiteY23" fmla="*/ 984363 h 4230073"/>
              <a:gd name="connsiteX24" fmla="*/ 1746390 w 2721527"/>
              <a:gd name="connsiteY24" fmla="*/ 1532950 h 4230073"/>
              <a:gd name="connsiteX25" fmla="*/ 1523369 w 2721527"/>
              <a:gd name="connsiteY25" fmla="*/ 1031212 h 4230073"/>
              <a:gd name="connsiteX26" fmla="*/ 1501425 w 2721527"/>
              <a:gd name="connsiteY26" fmla="*/ 1348610 h 4230073"/>
              <a:gd name="connsiteX27" fmla="*/ 1655161 w 2721527"/>
              <a:gd name="connsiteY27" fmla="*/ 1656290 h 4230073"/>
              <a:gd name="connsiteX28" fmla="*/ 1590016 w 2721527"/>
              <a:gd name="connsiteY28" fmla="*/ 1824073 h 4230073"/>
              <a:gd name="connsiteX29" fmla="*/ 1573478 w 2721527"/>
              <a:gd name="connsiteY29" fmla="*/ 1855533 h 4230073"/>
              <a:gd name="connsiteX30" fmla="*/ 1540584 w 2721527"/>
              <a:gd name="connsiteY30" fmla="*/ 1865806 h 4230073"/>
              <a:gd name="connsiteX31" fmla="*/ 1455542 w 2721527"/>
              <a:gd name="connsiteY31" fmla="*/ 1924037 h 4230073"/>
              <a:gd name="connsiteX32" fmla="*/ 1342608 w 2721527"/>
              <a:gd name="connsiteY32" fmla="*/ 1927680 h 4230073"/>
              <a:gd name="connsiteX33" fmla="*/ 1342305 w 2721527"/>
              <a:gd name="connsiteY33" fmla="*/ 1966159 h 4230073"/>
              <a:gd name="connsiteX34" fmla="*/ 1342002 w 2721527"/>
              <a:gd name="connsiteY34" fmla="*/ 1927680 h 4230073"/>
              <a:gd name="connsiteX35" fmla="*/ 1229068 w 2721527"/>
              <a:gd name="connsiteY35" fmla="*/ 1924037 h 4230073"/>
              <a:gd name="connsiteX36" fmla="*/ 1171690 w 2721527"/>
              <a:gd name="connsiteY36" fmla="*/ 1890795 h 4230073"/>
              <a:gd name="connsiteX37" fmla="*/ 1152431 w 2721527"/>
              <a:gd name="connsiteY37" fmla="*/ 1873399 h 4230073"/>
              <a:gd name="connsiteX38" fmla="*/ 1156386 w 2721527"/>
              <a:gd name="connsiteY38" fmla="*/ 1871393 h 4230073"/>
              <a:gd name="connsiteX39" fmla="*/ 1066367 w 2721527"/>
              <a:gd name="connsiteY39" fmla="*/ 1656290 h 4230073"/>
              <a:gd name="connsiteX40" fmla="*/ 1220102 w 2721527"/>
              <a:gd name="connsiteY40" fmla="*/ 1348610 h 4230073"/>
              <a:gd name="connsiteX41" fmla="*/ 1198159 w 2721527"/>
              <a:gd name="connsiteY41" fmla="*/ 1031212 h 4230073"/>
              <a:gd name="connsiteX42" fmla="*/ 975138 w 2721527"/>
              <a:gd name="connsiteY42" fmla="*/ 1532950 h 4230073"/>
              <a:gd name="connsiteX43" fmla="*/ 480919 w 2721527"/>
              <a:gd name="connsiteY43" fmla="*/ 984363 h 4230073"/>
              <a:gd name="connsiteX44" fmla="*/ 564452 w 2721527"/>
              <a:gd name="connsiteY44" fmla="*/ 797291 h 4230073"/>
              <a:gd name="connsiteX45" fmla="*/ 1026020 w 2721527"/>
              <a:gd name="connsiteY45" fmla="*/ 541873 h 4230073"/>
              <a:gd name="connsiteX46" fmla="*/ 751285 w 2721527"/>
              <a:gd name="connsiteY46" fmla="*/ 638906 h 4230073"/>
              <a:gd name="connsiteX47" fmla="*/ 496480 w 2721527"/>
              <a:gd name="connsiteY47" fmla="*/ 637341 h 4230073"/>
              <a:gd name="connsiteX48" fmla="*/ 548439 w 2721527"/>
              <a:gd name="connsiteY48" fmla="*/ 355240 h 4230073"/>
              <a:gd name="connsiteX49" fmla="*/ 735357 w 2721527"/>
              <a:gd name="connsiteY49" fmla="*/ 0 h 4230073"/>
              <a:gd name="connsiteX50" fmla="*/ 375704 w 2721527"/>
              <a:gd name="connsiteY50" fmla="*/ 516706 h 4230073"/>
              <a:gd name="connsiteX51" fmla="*/ 366746 w 2721527"/>
              <a:gd name="connsiteY51" fmla="*/ 32229 h 4230073"/>
              <a:gd name="connsiteX52" fmla="*/ 261279 w 2721527"/>
              <a:gd name="connsiteY52" fmla="*/ 400965 h 4230073"/>
              <a:gd name="connsiteX53" fmla="*/ 284983 w 2721527"/>
              <a:gd name="connsiteY53" fmla="*/ 743885 h 4230073"/>
              <a:gd name="connsiteX54" fmla="*/ 122184 w 2721527"/>
              <a:gd name="connsiteY54" fmla="*/ 558832 h 4230073"/>
              <a:gd name="connsiteX55" fmla="*/ 38733 w 2721527"/>
              <a:gd name="connsiteY55" fmla="*/ 227027 h 4230073"/>
              <a:gd name="connsiteX56" fmla="*/ 59054 w 2721527"/>
              <a:gd name="connsiteY56" fmla="*/ 712784 h 4230073"/>
              <a:gd name="connsiteX57" fmla="*/ 1010334 w 2721527"/>
              <a:gd name="connsiteY57" fmla="*/ 1894328 h 4230073"/>
              <a:gd name="connsiteX58" fmla="*/ 1016894 w 2721527"/>
              <a:gd name="connsiteY58" fmla="*/ 1910776 h 4230073"/>
              <a:gd name="connsiteX59" fmla="*/ 984871 w 2721527"/>
              <a:gd name="connsiteY59" fmla="*/ 1935423 h 4230073"/>
              <a:gd name="connsiteX60" fmla="*/ 933982 w 2721527"/>
              <a:gd name="connsiteY60" fmla="*/ 1945896 h 4230073"/>
              <a:gd name="connsiteX61" fmla="*/ 784618 w 2721527"/>
              <a:gd name="connsiteY61" fmla="*/ 1887607 h 4230073"/>
              <a:gd name="connsiteX62" fmla="*/ 402101 w 2721527"/>
              <a:gd name="connsiteY62" fmla="*/ 1924037 h 4230073"/>
              <a:gd name="connsiteX63" fmla="*/ 693543 w 2721527"/>
              <a:gd name="connsiteY63" fmla="*/ 2189978 h 4230073"/>
              <a:gd name="connsiteX64" fmla="*/ 941269 w 2721527"/>
              <a:gd name="connsiteY64" fmla="*/ 2084331 h 4230073"/>
              <a:gd name="connsiteX65" fmla="*/ 784618 w 2721527"/>
              <a:gd name="connsiteY65" fmla="*/ 2226409 h 4230073"/>
              <a:gd name="connsiteX66" fmla="*/ 1021415 w 2721527"/>
              <a:gd name="connsiteY66" fmla="*/ 2820222 h 4230073"/>
              <a:gd name="connsiteX67" fmla="*/ 1079704 w 2721527"/>
              <a:gd name="connsiteY67" fmla="*/ 3137166 h 4230073"/>
              <a:gd name="connsiteX68" fmla="*/ 1294642 w 2721527"/>
              <a:gd name="connsiteY68" fmla="*/ 3308388 h 4230073"/>
              <a:gd name="connsiteX69" fmla="*/ 1331700 w 2721527"/>
              <a:gd name="connsiteY69" fmla="*/ 3313020 h 4230073"/>
              <a:gd name="connsiteX70" fmla="*/ 1331679 w 2721527"/>
              <a:gd name="connsiteY70" fmla="*/ 3315674 h 4230073"/>
              <a:gd name="connsiteX71" fmla="*/ 1342305 w 2721527"/>
              <a:gd name="connsiteY71" fmla="*/ 3314346 h 4230073"/>
              <a:gd name="connsiteX72" fmla="*/ 1352931 w 2721527"/>
              <a:gd name="connsiteY72" fmla="*/ 3315674 h 4230073"/>
              <a:gd name="connsiteX73" fmla="*/ 1352910 w 2721527"/>
              <a:gd name="connsiteY73" fmla="*/ 3313020 h 4230073"/>
              <a:gd name="connsiteX74" fmla="*/ 1389968 w 2721527"/>
              <a:gd name="connsiteY74" fmla="*/ 3308388 h 4230073"/>
              <a:gd name="connsiteX75" fmla="*/ 1604906 w 2721527"/>
              <a:gd name="connsiteY75" fmla="*/ 3137166 h 4230073"/>
              <a:gd name="connsiteX76" fmla="*/ 1663195 w 2721527"/>
              <a:gd name="connsiteY76" fmla="*/ 2820222 h 4230073"/>
              <a:gd name="connsiteX77" fmla="*/ 1899992 w 2721527"/>
              <a:gd name="connsiteY77" fmla="*/ 2226409 h 4230073"/>
              <a:gd name="connsiteX78" fmla="*/ 1743341 w 2721527"/>
              <a:gd name="connsiteY78" fmla="*/ 2084331 h 4230073"/>
              <a:gd name="connsiteX79" fmla="*/ 1991067 w 2721527"/>
              <a:gd name="connsiteY79" fmla="*/ 2189978 h 4230073"/>
              <a:gd name="connsiteX80" fmla="*/ 2282509 w 2721527"/>
              <a:gd name="connsiteY80" fmla="*/ 1924037 h 4230073"/>
              <a:gd name="connsiteX81" fmla="*/ 1899992 w 2721527"/>
              <a:gd name="connsiteY81" fmla="*/ 1887607 h 4230073"/>
              <a:gd name="connsiteX82" fmla="*/ 1750628 w 2721527"/>
              <a:gd name="connsiteY82" fmla="*/ 1945896 h 4230073"/>
              <a:gd name="connsiteX83" fmla="*/ 1699739 w 2721527"/>
              <a:gd name="connsiteY83" fmla="*/ 1935423 h 4230073"/>
              <a:gd name="connsiteX84" fmla="*/ 1695963 w 2721527"/>
              <a:gd name="connsiteY84" fmla="*/ 1932516 h 4230073"/>
              <a:gd name="connsiteX85" fmla="*/ 1711193 w 2721527"/>
              <a:gd name="connsiteY85" fmla="*/ 1894328 h 4230073"/>
              <a:gd name="connsiteX86" fmla="*/ 2662473 w 2721527"/>
              <a:gd name="connsiteY86" fmla="*/ 712784 h 4230073"/>
              <a:gd name="connsiteX87" fmla="*/ 2682794 w 2721527"/>
              <a:gd name="connsiteY87" fmla="*/ 227027 h 4230073"/>
              <a:gd name="connsiteX88" fmla="*/ 2599343 w 2721527"/>
              <a:gd name="connsiteY88" fmla="*/ 558832 h 4230073"/>
              <a:gd name="connsiteX89" fmla="*/ 2436544 w 2721527"/>
              <a:gd name="connsiteY89" fmla="*/ 743885 h 4230073"/>
              <a:gd name="connsiteX90" fmla="*/ 2460248 w 2721527"/>
              <a:gd name="connsiteY90" fmla="*/ 400965 h 4230073"/>
              <a:gd name="connsiteX91" fmla="*/ 2354781 w 2721527"/>
              <a:gd name="connsiteY91" fmla="*/ 32229 h 4230073"/>
              <a:gd name="connsiteX92" fmla="*/ 2345823 w 2721527"/>
              <a:gd name="connsiteY92" fmla="*/ 516706 h 4230073"/>
              <a:gd name="connsiteX93" fmla="*/ 1986170 w 2721527"/>
              <a:gd name="connsiteY93" fmla="*/ 0 h 4230073"/>
              <a:gd name="connsiteX0" fmla="*/ 1681411 w 2721527"/>
              <a:gd name="connsiteY0" fmla="*/ 2863938 h 4230073"/>
              <a:gd name="connsiteX1" fmla="*/ 1648624 w 2721527"/>
              <a:gd name="connsiteY1" fmla="*/ 3133522 h 4230073"/>
              <a:gd name="connsiteX2" fmla="*/ 1386326 w 2721527"/>
              <a:gd name="connsiteY2" fmla="*/ 3370319 h 4230073"/>
              <a:gd name="connsiteX3" fmla="*/ 1352942 w 2721527"/>
              <a:gd name="connsiteY3" fmla="*/ 3368093 h 4230073"/>
              <a:gd name="connsiteX4" fmla="*/ 1352930 w 2721527"/>
              <a:gd name="connsiteY4" fmla="*/ 3366675 h 4230073"/>
              <a:gd name="connsiteX5" fmla="*/ 1342305 w 2721527"/>
              <a:gd name="connsiteY5" fmla="*/ 3367384 h 4230073"/>
              <a:gd name="connsiteX6" fmla="*/ 1331680 w 2721527"/>
              <a:gd name="connsiteY6" fmla="*/ 3366675 h 4230073"/>
              <a:gd name="connsiteX7" fmla="*/ 1331668 w 2721527"/>
              <a:gd name="connsiteY7" fmla="*/ 3368093 h 4230073"/>
              <a:gd name="connsiteX8" fmla="*/ 1298284 w 2721527"/>
              <a:gd name="connsiteY8" fmla="*/ 3370319 h 4230073"/>
              <a:gd name="connsiteX9" fmla="*/ 1035986 w 2721527"/>
              <a:gd name="connsiteY9" fmla="*/ 3133522 h 4230073"/>
              <a:gd name="connsiteX10" fmla="*/ 1003199 w 2721527"/>
              <a:gd name="connsiteY10" fmla="*/ 2863938 h 4230073"/>
              <a:gd name="connsiteX11" fmla="*/ 595771 w 2721527"/>
              <a:gd name="connsiteY11" fmla="*/ 4221364 h 4230073"/>
              <a:gd name="connsiteX12" fmla="*/ 1324619 w 2721527"/>
              <a:gd name="connsiteY12" fmla="*/ 4203328 h 4230073"/>
              <a:gd name="connsiteX13" fmla="*/ 1324394 w 2721527"/>
              <a:gd name="connsiteY13" fmla="*/ 4230073 h 4230073"/>
              <a:gd name="connsiteX14" fmla="*/ 2043598 w 2721527"/>
              <a:gd name="connsiteY14" fmla="*/ 4225518 h 4230073"/>
              <a:gd name="connsiteX15" fmla="*/ 1681411 w 2721527"/>
              <a:gd name="connsiteY15" fmla="*/ 2863938 h 4230073"/>
              <a:gd name="connsiteX16" fmla="*/ 1986170 w 2721527"/>
              <a:gd name="connsiteY16" fmla="*/ 0 h 4230073"/>
              <a:gd name="connsiteX17" fmla="*/ 2173089 w 2721527"/>
              <a:gd name="connsiteY17" fmla="*/ 355240 h 4230073"/>
              <a:gd name="connsiteX18" fmla="*/ 2225047 w 2721527"/>
              <a:gd name="connsiteY18" fmla="*/ 637341 h 4230073"/>
              <a:gd name="connsiteX19" fmla="*/ 1970243 w 2721527"/>
              <a:gd name="connsiteY19" fmla="*/ 638906 h 4230073"/>
              <a:gd name="connsiteX20" fmla="*/ 1695508 w 2721527"/>
              <a:gd name="connsiteY20" fmla="*/ 541873 h 4230073"/>
              <a:gd name="connsiteX21" fmla="*/ 2157075 w 2721527"/>
              <a:gd name="connsiteY21" fmla="*/ 797291 h 4230073"/>
              <a:gd name="connsiteX22" fmla="*/ 2240609 w 2721527"/>
              <a:gd name="connsiteY22" fmla="*/ 984363 h 4230073"/>
              <a:gd name="connsiteX23" fmla="*/ 1746390 w 2721527"/>
              <a:gd name="connsiteY23" fmla="*/ 1532950 h 4230073"/>
              <a:gd name="connsiteX24" fmla="*/ 1523369 w 2721527"/>
              <a:gd name="connsiteY24" fmla="*/ 1031212 h 4230073"/>
              <a:gd name="connsiteX25" fmla="*/ 1501425 w 2721527"/>
              <a:gd name="connsiteY25" fmla="*/ 1348610 h 4230073"/>
              <a:gd name="connsiteX26" fmla="*/ 1655161 w 2721527"/>
              <a:gd name="connsiteY26" fmla="*/ 1656290 h 4230073"/>
              <a:gd name="connsiteX27" fmla="*/ 1590016 w 2721527"/>
              <a:gd name="connsiteY27" fmla="*/ 1824073 h 4230073"/>
              <a:gd name="connsiteX28" fmla="*/ 1573478 w 2721527"/>
              <a:gd name="connsiteY28" fmla="*/ 1855533 h 4230073"/>
              <a:gd name="connsiteX29" fmla="*/ 1540584 w 2721527"/>
              <a:gd name="connsiteY29" fmla="*/ 1865806 h 4230073"/>
              <a:gd name="connsiteX30" fmla="*/ 1455542 w 2721527"/>
              <a:gd name="connsiteY30" fmla="*/ 1924037 h 4230073"/>
              <a:gd name="connsiteX31" fmla="*/ 1342608 w 2721527"/>
              <a:gd name="connsiteY31" fmla="*/ 1927680 h 4230073"/>
              <a:gd name="connsiteX32" fmla="*/ 1342305 w 2721527"/>
              <a:gd name="connsiteY32" fmla="*/ 1966159 h 4230073"/>
              <a:gd name="connsiteX33" fmla="*/ 1342002 w 2721527"/>
              <a:gd name="connsiteY33" fmla="*/ 1927680 h 4230073"/>
              <a:gd name="connsiteX34" fmla="*/ 1229068 w 2721527"/>
              <a:gd name="connsiteY34" fmla="*/ 1924037 h 4230073"/>
              <a:gd name="connsiteX35" fmla="*/ 1171690 w 2721527"/>
              <a:gd name="connsiteY35" fmla="*/ 1890795 h 4230073"/>
              <a:gd name="connsiteX36" fmla="*/ 1152431 w 2721527"/>
              <a:gd name="connsiteY36" fmla="*/ 1873399 h 4230073"/>
              <a:gd name="connsiteX37" fmla="*/ 1156386 w 2721527"/>
              <a:gd name="connsiteY37" fmla="*/ 1871393 h 4230073"/>
              <a:gd name="connsiteX38" fmla="*/ 1066367 w 2721527"/>
              <a:gd name="connsiteY38" fmla="*/ 1656290 h 4230073"/>
              <a:gd name="connsiteX39" fmla="*/ 1220102 w 2721527"/>
              <a:gd name="connsiteY39" fmla="*/ 1348610 h 4230073"/>
              <a:gd name="connsiteX40" fmla="*/ 1198159 w 2721527"/>
              <a:gd name="connsiteY40" fmla="*/ 1031212 h 4230073"/>
              <a:gd name="connsiteX41" fmla="*/ 975138 w 2721527"/>
              <a:gd name="connsiteY41" fmla="*/ 1532950 h 4230073"/>
              <a:gd name="connsiteX42" fmla="*/ 480919 w 2721527"/>
              <a:gd name="connsiteY42" fmla="*/ 984363 h 4230073"/>
              <a:gd name="connsiteX43" fmla="*/ 564452 w 2721527"/>
              <a:gd name="connsiteY43" fmla="*/ 797291 h 4230073"/>
              <a:gd name="connsiteX44" fmla="*/ 1026020 w 2721527"/>
              <a:gd name="connsiteY44" fmla="*/ 541873 h 4230073"/>
              <a:gd name="connsiteX45" fmla="*/ 751285 w 2721527"/>
              <a:gd name="connsiteY45" fmla="*/ 638906 h 4230073"/>
              <a:gd name="connsiteX46" fmla="*/ 496480 w 2721527"/>
              <a:gd name="connsiteY46" fmla="*/ 637341 h 4230073"/>
              <a:gd name="connsiteX47" fmla="*/ 548439 w 2721527"/>
              <a:gd name="connsiteY47" fmla="*/ 355240 h 4230073"/>
              <a:gd name="connsiteX48" fmla="*/ 735357 w 2721527"/>
              <a:gd name="connsiteY48" fmla="*/ 0 h 4230073"/>
              <a:gd name="connsiteX49" fmla="*/ 375704 w 2721527"/>
              <a:gd name="connsiteY49" fmla="*/ 516706 h 4230073"/>
              <a:gd name="connsiteX50" fmla="*/ 366746 w 2721527"/>
              <a:gd name="connsiteY50" fmla="*/ 32229 h 4230073"/>
              <a:gd name="connsiteX51" fmla="*/ 261279 w 2721527"/>
              <a:gd name="connsiteY51" fmla="*/ 400965 h 4230073"/>
              <a:gd name="connsiteX52" fmla="*/ 284983 w 2721527"/>
              <a:gd name="connsiteY52" fmla="*/ 743885 h 4230073"/>
              <a:gd name="connsiteX53" fmla="*/ 122184 w 2721527"/>
              <a:gd name="connsiteY53" fmla="*/ 558832 h 4230073"/>
              <a:gd name="connsiteX54" fmla="*/ 38733 w 2721527"/>
              <a:gd name="connsiteY54" fmla="*/ 227027 h 4230073"/>
              <a:gd name="connsiteX55" fmla="*/ 59054 w 2721527"/>
              <a:gd name="connsiteY55" fmla="*/ 712784 h 4230073"/>
              <a:gd name="connsiteX56" fmla="*/ 1010334 w 2721527"/>
              <a:gd name="connsiteY56" fmla="*/ 1894328 h 4230073"/>
              <a:gd name="connsiteX57" fmla="*/ 1016894 w 2721527"/>
              <a:gd name="connsiteY57" fmla="*/ 1910776 h 4230073"/>
              <a:gd name="connsiteX58" fmla="*/ 984871 w 2721527"/>
              <a:gd name="connsiteY58" fmla="*/ 1935423 h 4230073"/>
              <a:gd name="connsiteX59" fmla="*/ 933982 w 2721527"/>
              <a:gd name="connsiteY59" fmla="*/ 1945896 h 4230073"/>
              <a:gd name="connsiteX60" fmla="*/ 784618 w 2721527"/>
              <a:gd name="connsiteY60" fmla="*/ 1887607 h 4230073"/>
              <a:gd name="connsiteX61" fmla="*/ 402101 w 2721527"/>
              <a:gd name="connsiteY61" fmla="*/ 1924037 h 4230073"/>
              <a:gd name="connsiteX62" fmla="*/ 693543 w 2721527"/>
              <a:gd name="connsiteY62" fmla="*/ 2189978 h 4230073"/>
              <a:gd name="connsiteX63" fmla="*/ 941269 w 2721527"/>
              <a:gd name="connsiteY63" fmla="*/ 2084331 h 4230073"/>
              <a:gd name="connsiteX64" fmla="*/ 784618 w 2721527"/>
              <a:gd name="connsiteY64" fmla="*/ 2226409 h 4230073"/>
              <a:gd name="connsiteX65" fmla="*/ 1021415 w 2721527"/>
              <a:gd name="connsiteY65" fmla="*/ 2820222 h 4230073"/>
              <a:gd name="connsiteX66" fmla="*/ 1079704 w 2721527"/>
              <a:gd name="connsiteY66" fmla="*/ 3137166 h 4230073"/>
              <a:gd name="connsiteX67" fmla="*/ 1294642 w 2721527"/>
              <a:gd name="connsiteY67" fmla="*/ 3308388 h 4230073"/>
              <a:gd name="connsiteX68" fmla="*/ 1331700 w 2721527"/>
              <a:gd name="connsiteY68" fmla="*/ 3313020 h 4230073"/>
              <a:gd name="connsiteX69" fmla="*/ 1331679 w 2721527"/>
              <a:gd name="connsiteY69" fmla="*/ 3315674 h 4230073"/>
              <a:gd name="connsiteX70" fmla="*/ 1342305 w 2721527"/>
              <a:gd name="connsiteY70" fmla="*/ 3314346 h 4230073"/>
              <a:gd name="connsiteX71" fmla="*/ 1352931 w 2721527"/>
              <a:gd name="connsiteY71" fmla="*/ 3315674 h 4230073"/>
              <a:gd name="connsiteX72" fmla="*/ 1352910 w 2721527"/>
              <a:gd name="connsiteY72" fmla="*/ 3313020 h 4230073"/>
              <a:gd name="connsiteX73" fmla="*/ 1389968 w 2721527"/>
              <a:gd name="connsiteY73" fmla="*/ 3308388 h 4230073"/>
              <a:gd name="connsiteX74" fmla="*/ 1604906 w 2721527"/>
              <a:gd name="connsiteY74" fmla="*/ 3137166 h 4230073"/>
              <a:gd name="connsiteX75" fmla="*/ 1663195 w 2721527"/>
              <a:gd name="connsiteY75" fmla="*/ 2820222 h 4230073"/>
              <a:gd name="connsiteX76" fmla="*/ 1899992 w 2721527"/>
              <a:gd name="connsiteY76" fmla="*/ 2226409 h 4230073"/>
              <a:gd name="connsiteX77" fmla="*/ 1743341 w 2721527"/>
              <a:gd name="connsiteY77" fmla="*/ 2084331 h 4230073"/>
              <a:gd name="connsiteX78" fmla="*/ 1991067 w 2721527"/>
              <a:gd name="connsiteY78" fmla="*/ 2189978 h 4230073"/>
              <a:gd name="connsiteX79" fmla="*/ 2282509 w 2721527"/>
              <a:gd name="connsiteY79" fmla="*/ 1924037 h 4230073"/>
              <a:gd name="connsiteX80" fmla="*/ 1899992 w 2721527"/>
              <a:gd name="connsiteY80" fmla="*/ 1887607 h 4230073"/>
              <a:gd name="connsiteX81" fmla="*/ 1750628 w 2721527"/>
              <a:gd name="connsiteY81" fmla="*/ 1945896 h 4230073"/>
              <a:gd name="connsiteX82" fmla="*/ 1699739 w 2721527"/>
              <a:gd name="connsiteY82" fmla="*/ 1935423 h 4230073"/>
              <a:gd name="connsiteX83" fmla="*/ 1695963 w 2721527"/>
              <a:gd name="connsiteY83" fmla="*/ 1932516 h 4230073"/>
              <a:gd name="connsiteX84" fmla="*/ 1711193 w 2721527"/>
              <a:gd name="connsiteY84" fmla="*/ 1894328 h 4230073"/>
              <a:gd name="connsiteX85" fmla="*/ 2662473 w 2721527"/>
              <a:gd name="connsiteY85" fmla="*/ 712784 h 4230073"/>
              <a:gd name="connsiteX86" fmla="*/ 2682794 w 2721527"/>
              <a:gd name="connsiteY86" fmla="*/ 227027 h 4230073"/>
              <a:gd name="connsiteX87" fmla="*/ 2599343 w 2721527"/>
              <a:gd name="connsiteY87" fmla="*/ 558832 h 4230073"/>
              <a:gd name="connsiteX88" fmla="*/ 2436544 w 2721527"/>
              <a:gd name="connsiteY88" fmla="*/ 743885 h 4230073"/>
              <a:gd name="connsiteX89" fmla="*/ 2460248 w 2721527"/>
              <a:gd name="connsiteY89" fmla="*/ 400965 h 4230073"/>
              <a:gd name="connsiteX90" fmla="*/ 2354781 w 2721527"/>
              <a:gd name="connsiteY90" fmla="*/ 32229 h 4230073"/>
              <a:gd name="connsiteX91" fmla="*/ 2345823 w 2721527"/>
              <a:gd name="connsiteY91" fmla="*/ 516706 h 4230073"/>
              <a:gd name="connsiteX92" fmla="*/ 1986170 w 2721527"/>
              <a:gd name="connsiteY92" fmla="*/ 0 h 4230073"/>
              <a:gd name="connsiteX0" fmla="*/ 1681411 w 2721527"/>
              <a:gd name="connsiteY0" fmla="*/ 2863938 h 4225518"/>
              <a:gd name="connsiteX1" fmla="*/ 1648624 w 2721527"/>
              <a:gd name="connsiteY1" fmla="*/ 3133522 h 4225518"/>
              <a:gd name="connsiteX2" fmla="*/ 1386326 w 2721527"/>
              <a:gd name="connsiteY2" fmla="*/ 3370319 h 4225518"/>
              <a:gd name="connsiteX3" fmla="*/ 1352942 w 2721527"/>
              <a:gd name="connsiteY3" fmla="*/ 3368093 h 4225518"/>
              <a:gd name="connsiteX4" fmla="*/ 1352930 w 2721527"/>
              <a:gd name="connsiteY4" fmla="*/ 3366675 h 4225518"/>
              <a:gd name="connsiteX5" fmla="*/ 1342305 w 2721527"/>
              <a:gd name="connsiteY5" fmla="*/ 3367384 h 4225518"/>
              <a:gd name="connsiteX6" fmla="*/ 1331680 w 2721527"/>
              <a:gd name="connsiteY6" fmla="*/ 3366675 h 4225518"/>
              <a:gd name="connsiteX7" fmla="*/ 1331668 w 2721527"/>
              <a:gd name="connsiteY7" fmla="*/ 3368093 h 4225518"/>
              <a:gd name="connsiteX8" fmla="*/ 1298284 w 2721527"/>
              <a:gd name="connsiteY8" fmla="*/ 3370319 h 4225518"/>
              <a:gd name="connsiteX9" fmla="*/ 1035986 w 2721527"/>
              <a:gd name="connsiteY9" fmla="*/ 3133522 h 4225518"/>
              <a:gd name="connsiteX10" fmla="*/ 1003199 w 2721527"/>
              <a:gd name="connsiteY10" fmla="*/ 2863938 h 4225518"/>
              <a:gd name="connsiteX11" fmla="*/ 595771 w 2721527"/>
              <a:gd name="connsiteY11" fmla="*/ 4221364 h 4225518"/>
              <a:gd name="connsiteX12" fmla="*/ 1324619 w 2721527"/>
              <a:gd name="connsiteY12" fmla="*/ 4203328 h 4225518"/>
              <a:gd name="connsiteX13" fmla="*/ 2043598 w 2721527"/>
              <a:gd name="connsiteY13" fmla="*/ 4225518 h 4225518"/>
              <a:gd name="connsiteX14" fmla="*/ 1681411 w 2721527"/>
              <a:gd name="connsiteY14" fmla="*/ 2863938 h 4225518"/>
              <a:gd name="connsiteX15" fmla="*/ 1986170 w 2721527"/>
              <a:gd name="connsiteY15" fmla="*/ 0 h 4225518"/>
              <a:gd name="connsiteX16" fmla="*/ 2173089 w 2721527"/>
              <a:gd name="connsiteY16" fmla="*/ 355240 h 4225518"/>
              <a:gd name="connsiteX17" fmla="*/ 2225047 w 2721527"/>
              <a:gd name="connsiteY17" fmla="*/ 637341 h 4225518"/>
              <a:gd name="connsiteX18" fmla="*/ 1970243 w 2721527"/>
              <a:gd name="connsiteY18" fmla="*/ 638906 h 4225518"/>
              <a:gd name="connsiteX19" fmla="*/ 1695508 w 2721527"/>
              <a:gd name="connsiteY19" fmla="*/ 541873 h 4225518"/>
              <a:gd name="connsiteX20" fmla="*/ 2157075 w 2721527"/>
              <a:gd name="connsiteY20" fmla="*/ 797291 h 4225518"/>
              <a:gd name="connsiteX21" fmla="*/ 2240609 w 2721527"/>
              <a:gd name="connsiteY21" fmla="*/ 984363 h 4225518"/>
              <a:gd name="connsiteX22" fmla="*/ 1746390 w 2721527"/>
              <a:gd name="connsiteY22" fmla="*/ 1532950 h 4225518"/>
              <a:gd name="connsiteX23" fmla="*/ 1523369 w 2721527"/>
              <a:gd name="connsiteY23" fmla="*/ 1031212 h 4225518"/>
              <a:gd name="connsiteX24" fmla="*/ 1501425 w 2721527"/>
              <a:gd name="connsiteY24" fmla="*/ 1348610 h 4225518"/>
              <a:gd name="connsiteX25" fmla="*/ 1655161 w 2721527"/>
              <a:gd name="connsiteY25" fmla="*/ 1656290 h 4225518"/>
              <a:gd name="connsiteX26" fmla="*/ 1590016 w 2721527"/>
              <a:gd name="connsiteY26" fmla="*/ 1824073 h 4225518"/>
              <a:gd name="connsiteX27" fmla="*/ 1573478 w 2721527"/>
              <a:gd name="connsiteY27" fmla="*/ 1855533 h 4225518"/>
              <a:gd name="connsiteX28" fmla="*/ 1540584 w 2721527"/>
              <a:gd name="connsiteY28" fmla="*/ 1865806 h 4225518"/>
              <a:gd name="connsiteX29" fmla="*/ 1455542 w 2721527"/>
              <a:gd name="connsiteY29" fmla="*/ 1924037 h 4225518"/>
              <a:gd name="connsiteX30" fmla="*/ 1342608 w 2721527"/>
              <a:gd name="connsiteY30" fmla="*/ 1927680 h 4225518"/>
              <a:gd name="connsiteX31" fmla="*/ 1342305 w 2721527"/>
              <a:gd name="connsiteY31" fmla="*/ 1966159 h 4225518"/>
              <a:gd name="connsiteX32" fmla="*/ 1342002 w 2721527"/>
              <a:gd name="connsiteY32" fmla="*/ 1927680 h 4225518"/>
              <a:gd name="connsiteX33" fmla="*/ 1229068 w 2721527"/>
              <a:gd name="connsiteY33" fmla="*/ 1924037 h 4225518"/>
              <a:gd name="connsiteX34" fmla="*/ 1171690 w 2721527"/>
              <a:gd name="connsiteY34" fmla="*/ 1890795 h 4225518"/>
              <a:gd name="connsiteX35" fmla="*/ 1152431 w 2721527"/>
              <a:gd name="connsiteY35" fmla="*/ 1873399 h 4225518"/>
              <a:gd name="connsiteX36" fmla="*/ 1156386 w 2721527"/>
              <a:gd name="connsiteY36" fmla="*/ 1871393 h 4225518"/>
              <a:gd name="connsiteX37" fmla="*/ 1066367 w 2721527"/>
              <a:gd name="connsiteY37" fmla="*/ 1656290 h 4225518"/>
              <a:gd name="connsiteX38" fmla="*/ 1220102 w 2721527"/>
              <a:gd name="connsiteY38" fmla="*/ 1348610 h 4225518"/>
              <a:gd name="connsiteX39" fmla="*/ 1198159 w 2721527"/>
              <a:gd name="connsiteY39" fmla="*/ 1031212 h 4225518"/>
              <a:gd name="connsiteX40" fmla="*/ 975138 w 2721527"/>
              <a:gd name="connsiteY40" fmla="*/ 1532950 h 4225518"/>
              <a:gd name="connsiteX41" fmla="*/ 480919 w 2721527"/>
              <a:gd name="connsiteY41" fmla="*/ 984363 h 4225518"/>
              <a:gd name="connsiteX42" fmla="*/ 564452 w 2721527"/>
              <a:gd name="connsiteY42" fmla="*/ 797291 h 4225518"/>
              <a:gd name="connsiteX43" fmla="*/ 1026020 w 2721527"/>
              <a:gd name="connsiteY43" fmla="*/ 541873 h 4225518"/>
              <a:gd name="connsiteX44" fmla="*/ 751285 w 2721527"/>
              <a:gd name="connsiteY44" fmla="*/ 638906 h 4225518"/>
              <a:gd name="connsiteX45" fmla="*/ 496480 w 2721527"/>
              <a:gd name="connsiteY45" fmla="*/ 637341 h 4225518"/>
              <a:gd name="connsiteX46" fmla="*/ 548439 w 2721527"/>
              <a:gd name="connsiteY46" fmla="*/ 355240 h 4225518"/>
              <a:gd name="connsiteX47" fmla="*/ 735357 w 2721527"/>
              <a:gd name="connsiteY47" fmla="*/ 0 h 4225518"/>
              <a:gd name="connsiteX48" fmla="*/ 375704 w 2721527"/>
              <a:gd name="connsiteY48" fmla="*/ 516706 h 4225518"/>
              <a:gd name="connsiteX49" fmla="*/ 366746 w 2721527"/>
              <a:gd name="connsiteY49" fmla="*/ 32229 h 4225518"/>
              <a:gd name="connsiteX50" fmla="*/ 261279 w 2721527"/>
              <a:gd name="connsiteY50" fmla="*/ 400965 h 4225518"/>
              <a:gd name="connsiteX51" fmla="*/ 284983 w 2721527"/>
              <a:gd name="connsiteY51" fmla="*/ 743885 h 4225518"/>
              <a:gd name="connsiteX52" fmla="*/ 122184 w 2721527"/>
              <a:gd name="connsiteY52" fmla="*/ 558832 h 4225518"/>
              <a:gd name="connsiteX53" fmla="*/ 38733 w 2721527"/>
              <a:gd name="connsiteY53" fmla="*/ 227027 h 4225518"/>
              <a:gd name="connsiteX54" fmla="*/ 59054 w 2721527"/>
              <a:gd name="connsiteY54" fmla="*/ 712784 h 4225518"/>
              <a:gd name="connsiteX55" fmla="*/ 1010334 w 2721527"/>
              <a:gd name="connsiteY55" fmla="*/ 1894328 h 4225518"/>
              <a:gd name="connsiteX56" fmla="*/ 1016894 w 2721527"/>
              <a:gd name="connsiteY56" fmla="*/ 1910776 h 4225518"/>
              <a:gd name="connsiteX57" fmla="*/ 984871 w 2721527"/>
              <a:gd name="connsiteY57" fmla="*/ 1935423 h 4225518"/>
              <a:gd name="connsiteX58" fmla="*/ 933982 w 2721527"/>
              <a:gd name="connsiteY58" fmla="*/ 1945896 h 4225518"/>
              <a:gd name="connsiteX59" fmla="*/ 784618 w 2721527"/>
              <a:gd name="connsiteY59" fmla="*/ 1887607 h 4225518"/>
              <a:gd name="connsiteX60" fmla="*/ 402101 w 2721527"/>
              <a:gd name="connsiteY60" fmla="*/ 1924037 h 4225518"/>
              <a:gd name="connsiteX61" fmla="*/ 693543 w 2721527"/>
              <a:gd name="connsiteY61" fmla="*/ 2189978 h 4225518"/>
              <a:gd name="connsiteX62" fmla="*/ 941269 w 2721527"/>
              <a:gd name="connsiteY62" fmla="*/ 2084331 h 4225518"/>
              <a:gd name="connsiteX63" fmla="*/ 784618 w 2721527"/>
              <a:gd name="connsiteY63" fmla="*/ 2226409 h 4225518"/>
              <a:gd name="connsiteX64" fmla="*/ 1021415 w 2721527"/>
              <a:gd name="connsiteY64" fmla="*/ 2820222 h 4225518"/>
              <a:gd name="connsiteX65" fmla="*/ 1079704 w 2721527"/>
              <a:gd name="connsiteY65" fmla="*/ 3137166 h 4225518"/>
              <a:gd name="connsiteX66" fmla="*/ 1294642 w 2721527"/>
              <a:gd name="connsiteY66" fmla="*/ 3308388 h 4225518"/>
              <a:gd name="connsiteX67" fmla="*/ 1331700 w 2721527"/>
              <a:gd name="connsiteY67" fmla="*/ 3313020 h 4225518"/>
              <a:gd name="connsiteX68" fmla="*/ 1331679 w 2721527"/>
              <a:gd name="connsiteY68" fmla="*/ 3315674 h 4225518"/>
              <a:gd name="connsiteX69" fmla="*/ 1342305 w 2721527"/>
              <a:gd name="connsiteY69" fmla="*/ 3314346 h 4225518"/>
              <a:gd name="connsiteX70" fmla="*/ 1352931 w 2721527"/>
              <a:gd name="connsiteY70" fmla="*/ 3315674 h 4225518"/>
              <a:gd name="connsiteX71" fmla="*/ 1352910 w 2721527"/>
              <a:gd name="connsiteY71" fmla="*/ 3313020 h 4225518"/>
              <a:gd name="connsiteX72" fmla="*/ 1389968 w 2721527"/>
              <a:gd name="connsiteY72" fmla="*/ 3308388 h 4225518"/>
              <a:gd name="connsiteX73" fmla="*/ 1604906 w 2721527"/>
              <a:gd name="connsiteY73" fmla="*/ 3137166 h 4225518"/>
              <a:gd name="connsiteX74" fmla="*/ 1663195 w 2721527"/>
              <a:gd name="connsiteY74" fmla="*/ 2820222 h 4225518"/>
              <a:gd name="connsiteX75" fmla="*/ 1899992 w 2721527"/>
              <a:gd name="connsiteY75" fmla="*/ 2226409 h 4225518"/>
              <a:gd name="connsiteX76" fmla="*/ 1743341 w 2721527"/>
              <a:gd name="connsiteY76" fmla="*/ 2084331 h 4225518"/>
              <a:gd name="connsiteX77" fmla="*/ 1991067 w 2721527"/>
              <a:gd name="connsiteY77" fmla="*/ 2189978 h 4225518"/>
              <a:gd name="connsiteX78" fmla="*/ 2282509 w 2721527"/>
              <a:gd name="connsiteY78" fmla="*/ 1924037 h 4225518"/>
              <a:gd name="connsiteX79" fmla="*/ 1899992 w 2721527"/>
              <a:gd name="connsiteY79" fmla="*/ 1887607 h 4225518"/>
              <a:gd name="connsiteX80" fmla="*/ 1750628 w 2721527"/>
              <a:gd name="connsiteY80" fmla="*/ 1945896 h 4225518"/>
              <a:gd name="connsiteX81" fmla="*/ 1699739 w 2721527"/>
              <a:gd name="connsiteY81" fmla="*/ 1935423 h 4225518"/>
              <a:gd name="connsiteX82" fmla="*/ 1695963 w 2721527"/>
              <a:gd name="connsiteY82" fmla="*/ 1932516 h 4225518"/>
              <a:gd name="connsiteX83" fmla="*/ 1711193 w 2721527"/>
              <a:gd name="connsiteY83" fmla="*/ 1894328 h 4225518"/>
              <a:gd name="connsiteX84" fmla="*/ 2662473 w 2721527"/>
              <a:gd name="connsiteY84" fmla="*/ 712784 h 4225518"/>
              <a:gd name="connsiteX85" fmla="*/ 2682794 w 2721527"/>
              <a:gd name="connsiteY85" fmla="*/ 227027 h 4225518"/>
              <a:gd name="connsiteX86" fmla="*/ 2599343 w 2721527"/>
              <a:gd name="connsiteY86" fmla="*/ 558832 h 4225518"/>
              <a:gd name="connsiteX87" fmla="*/ 2436544 w 2721527"/>
              <a:gd name="connsiteY87" fmla="*/ 743885 h 4225518"/>
              <a:gd name="connsiteX88" fmla="*/ 2460248 w 2721527"/>
              <a:gd name="connsiteY88" fmla="*/ 400965 h 4225518"/>
              <a:gd name="connsiteX89" fmla="*/ 2354781 w 2721527"/>
              <a:gd name="connsiteY89" fmla="*/ 32229 h 4225518"/>
              <a:gd name="connsiteX90" fmla="*/ 2345823 w 2721527"/>
              <a:gd name="connsiteY90" fmla="*/ 516706 h 4225518"/>
              <a:gd name="connsiteX91" fmla="*/ 1986170 w 2721527"/>
              <a:gd name="connsiteY91" fmla="*/ 0 h 4225518"/>
              <a:gd name="connsiteX0" fmla="*/ 1681411 w 2721527"/>
              <a:gd name="connsiteY0" fmla="*/ 2863938 h 4225518"/>
              <a:gd name="connsiteX1" fmla="*/ 1648624 w 2721527"/>
              <a:gd name="connsiteY1" fmla="*/ 3133522 h 4225518"/>
              <a:gd name="connsiteX2" fmla="*/ 1386326 w 2721527"/>
              <a:gd name="connsiteY2" fmla="*/ 3370319 h 4225518"/>
              <a:gd name="connsiteX3" fmla="*/ 1352942 w 2721527"/>
              <a:gd name="connsiteY3" fmla="*/ 3368093 h 4225518"/>
              <a:gd name="connsiteX4" fmla="*/ 1352930 w 2721527"/>
              <a:gd name="connsiteY4" fmla="*/ 3366675 h 4225518"/>
              <a:gd name="connsiteX5" fmla="*/ 1342305 w 2721527"/>
              <a:gd name="connsiteY5" fmla="*/ 3367384 h 4225518"/>
              <a:gd name="connsiteX6" fmla="*/ 1331680 w 2721527"/>
              <a:gd name="connsiteY6" fmla="*/ 3366675 h 4225518"/>
              <a:gd name="connsiteX7" fmla="*/ 1331668 w 2721527"/>
              <a:gd name="connsiteY7" fmla="*/ 3368093 h 4225518"/>
              <a:gd name="connsiteX8" fmla="*/ 1298284 w 2721527"/>
              <a:gd name="connsiteY8" fmla="*/ 3370319 h 4225518"/>
              <a:gd name="connsiteX9" fmla="*/ 1035986 w 2721527"/>
              <a:gd name="connsiteY9" fmla="*/ 3133522 h 4225518"/>
              <a:gd name="connsiteX10" fmla="*/ 1003199 w 2721527"/>
              <a:gd name="connsiteY10" fmla="*/ 2863938 h 4225518"/>
              <a:gd name="connsiteX11" fmla="*/ 595771 w 2721527"/>
              <a:gd name="connsiteY11" fmla="*/ 4221364 h 4225518"/>
              <a:gd name="connsiteX12" fmla="*/ 2043598 w 2721527"/>
              <a:gd name="connsiteY12" fmla="*/ 4225518 h 4225518"/>
              <a:gd name="connsiteX13" fmla="*/ 1681411 w 2721527"/>
              <a:gd name="connsiteY13" fmla="*/ 2863938 h 4225518"/>
              <a:gd name="connsiteX14" fmla="*/ 1986170 w 2721527"/>
              <a:gd name="connsiteY14" fmla="*/ 0 h 4225518"/>
              <a:gd name="connsiteX15" fmla="*/ 2173089 w 2721527"/>
              <a:gd name="connsiteY15" fmla="*/ 355240 h 4225518"/>
              <a:gd name="connsiteX16" fmla="*/ 2225047 w 2721527"/>
              <a:gd name="connsiteY16" fmla="*/ 637341 h 4225518"/>
              <a:gd name="connsiteX17" fmla="*/ 1970243 w 2721527"/>
              <a:gd name="connsiteY17" fmla="*/ 638906 h 4225518"/>
              <a:gd name="connsiteX18" fmla="*/ 1695508 w 2721527"/>
              <a:gd name="connsiteY18" fmla="*/ 541873 h 4225518"/>
              <a:gd name="connsiteX19" fmla="*/ 2157075 w 2721527"/>
              <a:gd name="connsiteY19" fmla="*/ 797291 h 4225518"/>
              <a:gd name="connsiteX20" fmla="*/ 2240609 w 2721527"/>
              <a:gd name="connsiteY20" fmla="*/ 984363 h 4225518"/>
              <a:gd name="connsiteX21" fmla="*/ 1746390 w 2721527"/>
              <a:gd name="connsiteY21" fmla="*/ 1532950 h 4225518"/>
              <a:gd name="connsiteX22" fmla="*/ 1523369 w 2721527"/>
              <a:gd name="connsiteY22" fmla="*/ 1031212 h 4225518"/>
              <a:gd name="connsiteX23" fmla="*/ 1501425 w 2721527"/>
              <a:gd name="connsiteY23" fmla="*/ 1348610 h 4225518"/>
              <a:gd name="connsiteX24" fmla="*/ 1655161 w 2721527"/>
              <a:gd name="connsiteY24" fmla="*/ 1656290 h 4225518"/>
              <a:gd name="connsiteX25" fmla="*/ 1590016 w 2721527"/>
              <a:gd name="connsiteY25" fmla="*/ 1824073 h 4225518"/>
              <a:gd name="connsiteX26" fmla="*/ 1573478 w 2721527"/>
              <a:gd name="connsiteY26" fmla="*/ 1855533 h 4225518"/>
              <a:gd name="connsiteX27" fmla="*/ 1540584 w 2721527"/>
              <a:gd name="connsiteY27" fmla="*/ 1865806 h 4225518"/>
              <a:gd name="connsiteX28" fmla="*/ 1455542 w 2721527"/>
              <a:gd name="connsiteY28" fmla="*/ 1924037 h 4225518"/>
              <a:gd name="connsiteX29" fmla="*/ 1342608 w 2721527"/>
              <a:gd name="connsiteY29" fmla="*/ 1927680 h 4225518"/>
              <a:gd name="connsiteX30" fmla="*/ 1342305 w 2721527"/>
              <a:gd name="connsiteY30" fmla="*/ 1966159 h 4225518"/>
              <a:gd name="connsiteX31" fmla="*/ 1342002 w 2721527"/>
              <a:gd name="connsiteY31" fmla="*/ 1927680 h 4225518"/>
              <a:gd name="connsiteX32" fmla="*/ 1229068 w 2721527"/>
              <a:gd name="connsiteY32" fmla="*/ 1924037 h 4225518"/>
              <a:gd name="connsiteX33" fmla="*/ 1171690 w 2721527"/>
              <a:gd name="connsiteY33" fmla="*/ 1890795 h 4225518"/>
              <a:gd name="connsiteX34" fmla="*/ 1152431 w 2721527"/>
              <a:gd name="connsiteY34" fmla="*/ 1873399 h 4225518"/>
              <a:gd name="connsiteX35" fmla="*/ 1156386 w 2721527"/>
              <a:gd name="connsiteY35" fmla="*/ 1871393 h 4225518"/>
              <a:gd name="connsiteX36" fmla="*/ 1066367 w 2721527"/>
              <a:gd name="connsiteY36" fmla="*/ 1656290 h 4225518"/>
              <a:gd name="connsiteX37" fmla="*/ 1220102 w 2721527"/>
              <a:gd name="connsiteY37" fmla="*/ 1348610 h 4225518"/>
              <a:gd name="connsiteX38" fmla="*/ 1198159 w 2721527"/>
              <a:gd name="connsiteY38" fmla="*/ 1031212 h 4225518"/>
              <a:gd name="connsiteX39" fmla="*/ 975138 w 2721527"/>
              <a:gd name="connsiteY39" fmla="*/ 1532950 h 4225518"/>
              <a:gd name="connsiteX40" fmla="*/ 480919 w 2721527"/>
              <a:gd name="connsiteY40" fmla="*/ 984363 h 4225518"/>
              <a:gd name="connsiteX41" fmla="*/ 564452 w 2721527"/>
              <a:gd name="connsiteY41" fmla="*/ 797291 h 4225518"/>
              <a:gd name="connsiteX42" fmla="*/ 1026020 w 2721527"/>
              <a:gd name="connsiteY42" fmla="*/ 541873 h 4225518"/>
              <a:gd name="connsiteX43" fmla="*/ 751285 w 2721527"/>
              <a:gd name="connsiteY43" fmla="*/ 638906 h 4225518"/>
              <a:gd name="connsiteX44" fmla="*/ 496480 w 2721527"/>
              <a:gd name="connsiteY44" fmla="*/ 637341 h 4225518"/>
              <a:gd name="connsiteX45" fmla="*/ 548439 w 2721527"/>
              <a:gd name="connsiteY45" fmla="*/ 355240 h 4225518"/>
              <a:gd name="connsiteX46" fmla="*/ 735357 w 2721527"/>
              <a:gd name="connsiteY46" fmla="*/ 0 h 4225518"/>
              <a:gd name="connsiteX47" fmla="*/ 375704 w 2721527"/>
              <a:gd name="connsiteY47" fmla="*/ 516706 h 4225518"/>
              <a:gd name="connsiteX48" fmla="*/ 366746 w 2721527"/>
              <a:gd name="connsiteY48" fmla="*/ 32229 h 4225518"/>
              <a:gd name="connsiteX49" fmla="*/ 261279 w 2721527"/>
              <a:gd name="connsiteY49" fmla="*/ 400965 h 4225518"/>
              <a:gd name="connsiteX50" fmla="*/ 284983 w 2721527"/>
              <a:gd name="connsiteY50" fmla="*/ 743885 h 4225518"/>
              <a:gd name="connsiteX51" fmla="*/ 122184 w 2721527"/>
              <a:gd name="connsiteY51" fmla="*/ 558832 h 4225518"/>
              <a:gd name="connsiteX52" fmla="*/ 38733 w 2721527"/>
              <a:gd name="connsiteY52" fmla="*/ 227027 h 4225518"/>
              <a:gd name="connsiteX53" fmla="*/ 59054 w 2721527"/>
              <a:gd name="connsiteY53" fmla="*/ 712784 h 4225518"/>
              <a:gd name="connsiteX54" fmla="*/ 1010334 w 2721527"/>
              <a:gd name="connsiteY54" fmla="*/ 1894328 h 4225518"/>
              <a:gd name="connsiteX55" fmla="*/ 1016894 w 2721527"/>
              <a:gd name="connsiteY55" fmla="*/ 1910776 h 4225518"/>
              <a:gd name="connsiteX56" fmla="*/ 984871 w 2721527"/>
              <a:gd name="connsiteY56" fmla="*/ 1935423 h 4225518"/>
              <a:gd name="connsiteX57" fmla="*/ 933982 w 2721527"/>
              <a:gd name="connsiteY57" fmla="*/ 1945896 h 4225518"/>
              <a:gd name="connsiteX58" fmla="*/ 784618 w 2721527"/>
              <a:gd name="connsiteY58" fmla="*/ 1887607 h 4225518"/>
              <a:gd name="connsiteX59" fmla="*/ 402101 w 2721527"/>
              <a:gd name="connsiteY59" fmla="*/ 1924037 h 4225518"/>
              <a:gd name="connsiteX60" fmla="*/ 693543 w 2721527"/>
              <a:gd name="connsiteY60" fmla="*/ 2189978 h 4225518"/>
              <a:gd name="connsiteX61" fmla="*/ 941269 w 2721527"/>
              <a:gd name="connsiteY61" fmla="*/ 2084331 h 4225518"/>
              <a:gd name="connsiteX62" fmla="*/ 784618 w 2721527"/>
              <a:gd name="connsiteY62" fmla="*/ 2226409 h 4225518"/>
              <a:gd name="connsiteX63" fmla="*/ 1021415 w 2721527"/>
              <a:gd name="connsiteY63" fmla="*/ 2820222 h 4225518"/>
              <a:gd name="connsiteX64" fmla="*/ 1079704 w 2721527"/>
              <a:gd name="connsiteY64" fmla="*/ 3137166 h 4225518"/>
              <a:gd name="connsiteX65" fmla="*/ 1294642 w 2721527"/>
              <a:gd name="connsiteY65" fmla="*/ 3308388 h 4225518"/>
              <a:gd name="connsiteX66" fmla="*/ 1331700 w 2721527"/>
              <a:gd name="connsiteY66" fmla="*/ 3313020 h 4225518"/>
              <a:gd name="connsiteX67" fmla="*/ 1331679 w 2721527"/>
              <a:gd name="connsiteY67" fmla="*/ 3315674 h 4225518"/>
              <a:gd name="connsiteX68" fmla="*/ 1342305 w 2721527"/>
              <a:gd name="connsiteY68" fmla="*/ 3314346 h 4225518"/>
              <a:gd name="connsiteX69" fmla="*/ 1352931 w 2721527"/>
              <a:gd name="connsiteY69" fmla="*/ 3315674 h 4225518"/>
              <a:gd name="connsiteX70" fmla="*/ 1352910 w 2721527"/>
              <a:gd name="connsiteY70" fmla="*/ 3313020 h 4225518"/>
              <a:gd name="connsiteX71" fmla="*/ 1389968 w 2721527"/>
              <a:gd name="connsiteY71" fmla="*/ 3308388 h 4225518"/>
              <a:gd name="connsiteX72" fmla="*/ 1604906 w 2721527"/>
              <a:gd name="connsiteY72" fmla="*/ 3137166 h 4225518"/>
              <a:gd name="connsiteX73" fmla="*/ 1663195 w 2721527"/>
              <a:gd name="connsiteY73" fmla="*/ 2820222 h 4225518"/>
              <a:gd name="connsiteX74" fmla="*/ 1899992 w 2721527"/>
              <a:gd name="connsiteY74" fmla="*/ 2226409 h 4225518"/>
              <a:gd name="connsiteX75" fmla="*/ 1743341 w 2721527"/>
              <a:gd name="connsiteY75" fmla="*/ 2084331 h 4225518"/>
              <a:gd name="connsiteX76" fmla="*/ 1991067 w 2721527"/>
              <a:gd name="connsiteY76" fmla="*/ 2189978 h 4225518"/>
              <a:gd name="connsiteX77" fmla="*/ 2282509 w 2721527"/>
              <a:gd name="connsiteY77" fmla="*/ 1924037 h 4225518"/>
              <a:gd name="connsiteX78" fmla="*/ 1899992 w 2721527"/>
              <a:gd name="connsiteY78" fmla="*/ 1887607 h 4225518"/>
              <a:gd name="connsiteX79" fmla="*/ 1750628 w 2721527"/>
              <a:gd name="connsiteY79" fmla="*/ 1945896 h 4225518"/>
              <a:gd name="connsiteX80" fmla="*/ 1699739 w 2721527"/>
              <a:gd name="connsiteY80" fmla="*/ 1935423 h 4225518"/>
              <a:gd name="connsiteX81" fmla="*/ 1695963 w 2721527"/>
              <a:gd name="connsiteY81" fmla="*/ 1932516 h 4225518"/>
              <a:gd name="connsiteX82" fmla="*/ 1711193 w 2721527"/>
              <a:gd name="connsiteY82" fmla="*/ 1894328 h 4225518"/>
              <a:gd name="connsiteX83" fmla="*/ 2662473 w 2721527"/>
              <a:gd name="connsiteY83" fmla="*/ 712784 h 4225518"/>
              <a:gd name="connsiteX84" fmla="*/ 2682794 w 2721527"/>
              <a:gd name="connsiteY84" fmla="*/ 227027 h 4225518"/>
              <a:gd name="connsiteX85" fmla="*/ 2599343 w 2721527"/>
              <a:gd name="connsiteY85" fmla="*/ 558832 h 4225518"/>
              <a:gd name="connsiteX86" fmla="*/ 2436544 w 2721527"/>
              <a:gd name="connsiteY86" fmla="*/ 743885 h 4225518"/>
              <a:gd name="connsiteX87" fmla="*/ 2460248 w 2721527"/>
              <a:gd name="connsiteY87" fmla="*/ 400965 h 4225518"/>
              <a:gd name="connsiteX88" fmla="*/ 2354781 w 2721527"/>
              <a:gd name="connsiteY88" fmla="*/ 32229 h 4225518"/>
              <a:gd name="connsiteX89" fmla="*/ 2345823 w 2721527"/>
              <a:gd name="connsiteY89" fmla="*/ 516706 h 4225518"/>
              <a:gd name="connsiteX90" fmla="*/ 1986170 w 2721527"/>
              <a:gd name="connsiteY90" fmla="*/ 0 h 4225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</a:cxnLst>
            <a:rect l="l" t="t" r="r" b="b"/>
            <a:pathLst>
              <a:path w="2721527" h="4225518">
                <a:moveTo>
                  <a:pt x="1681411" y="2863938"/>
                </a:moveTo>
                <a:cubicBezTo>
                  <a:pt x="1659553" y="2957442"/>
                  <a:pt x="1659553" y="3043661"/>
                  <a:pt x="1648624" y="3133522"/>
                </a:cubicBezTo>
                <a:lnTo>
                  <a:pt x="1386326" y="3370319"/>
                </a:lnTo>
                <a:lnTo>
                  <a:pt x="1352942" y="3368093"/>
                </a:lnTo>
                <a:cubicBezTo>
                  <a:pt x="1352938" y="3367620"/>
                  <a:pt x="1352934" y="3367148"/>
                  <a:pt x="1352930" y="3366675"/>
                </a:cubicBezTo>
                <a:lnTo>
                  <a:pt x="1342305" y="3367384"/>
                </a:lnTo>
                <a:lnTo>
                  <a:pt x="1331680" y="3366675"/>
                </a:lnTo>
                <a:cubicBezTo>
                  <a:pt x="1331676" y="3367148"/>
                  <a:pt x="1331672" y="3367620"/>
                  <a:pt x="1331668" y="3368093"/>
                </a:cubicBezTo>
                <a:lnTo>
                  <a:pt x="1298284" y="3370319"/>
                </a:lnTo>
                <a:lnTo>
                  <a:pt x="1035986" y="3133522"/>
                </a:lnTo>
                <a:cubicBezTo>
                  <a:pt x="1025057" y="3043661"/>
                  <a:pt x="1025057" y="2957442"/>
                  <a:pt x="1003199" y="2863938"/>
                </a:cubicBezTo>
                <a:cubicBezTo>
                  <a:pt x="927316" y="3047758"/>
                  <a:pt x="647769" y="3937809"/>
                  <a:pt x="595771" y="4221364"/>
                </a:cubicBezTo>
                <a:lnTo>
                  <a:pt x="2043598" y="4225518"/>
                </a:lnTo>
                <a:cubicBezTo>
                  <a:pt x="1897876" y="3942575"/>
                  <a:pt x="1768844" y="3157809"/>
                  <a:pt x="1681411" y="2863938"/>
                </a:cubicBezTo>
                <a:close/>
                <a:moveTo>
                  <a:pt x="1986170" y="0"/>
                </a:moveTo>
                <a:cubicBezTo>
                  <a:pt x="1895884" y="51766"/>
                  <a:pt x="2133277" y="249017"/>
                  <a:pt x="2173089" y="355240"/>
                </a:cubicBezTo>
                <a:cubicBezTo>
                  <a:pt x="2212901" y="461464"/>
                  <a:pt x="2264605" y="608332"/>
                  <a:pt x="2225047" y="637341"/>
                </a:cubicBezTo>
                <a:cubicBezTo>
                  <a:pt x="2199056" y="677156"/>
                  <a:pt x="2058498" y="654816"/>
                  <a:pt x="1970243" y="638906"/>
                </a:cubicBezTo>
                <a:cubicBezTo>
                  <a:pt x="1854851" y="608533"/>
                  <a:pt x="1765427" y="412806"/>
                  <a:pt x="1695508" y="541873"/>
                </a:cubicBezTo>
                <a:cubicBezTo>
                  <a:pt x="1665079" y="582452"/>
                  <a:pt x="1875487" y="770725"/>
                  <a:pt x="2157075" y="797291"/>
                </a:cubicBezTo>
                <a:cubicBezTo>
                  <a:pt x="2223151" y="796659"/>
                  <a:pt x="2286435" y="922275"/>
                  <a:pt x="2240609" y="984363"/>
                </a:cubicBezTo>
                <a:cubicBezTo>
                  <a:pt x="2172150" y="1170962"/>
                  <a:pt x="1904164" y="1366053"/>
                  <a:pt x="1746390" y="1532950"/>
                </a:cubicBezTo>
                <a:cubicBezTo>
                  <a:pt x="1497163" y="1226686"/>
                  <a:pt x="1591064" y="1012082"/>
                  <a:pt x="1523369" y="1031212"/>
                </a:cubicBezTo>
                <a:cubicBezTo>
                  <a:pt x="1458369" y="1022535"/>
                  <a:pt x="1488945" y="1198986"/>
                  <a:pt x="1501425" y="1348610"/>
                </a:cubicBezTo>
                <a:cubicBezTo>
                  <a:pt x="1519107" y="1435789"/>
                  <a:pt x="1661635" y="1561089"/>
                  <a:pt x="1655161" y="1656290"/>
                </a:cubicBezTo>
                <a:cubicBezTo>
                  <a:pt x="1639990" y="1745041"/>
                  <a:pt x="1615144" y="1781194"/>
                  <a:pt x="1590016" y="1824073"/>
                </a:cubicBezTo>
                <a:lnTo>
                  <a:pt x="1573478" y="1855533"/>
                </a:lnTo>
                <a:lnTo>
                  <a:pt x="1540584" y="1865806"/>
                </a:lnTo>
                <a:cubicBezTo>
                  <a:pt x="1510188" y="1886241"/>
                  <a:pt x="1491061" y="1927680"/>
                  <a:pt x="1455542" y="1924037"/>
                </a:cubicBezTo>
                <a:lnTo>
                  <a:pt x="1342608" y="1927680"/>
                </a:lnTo>
                <a:lnTo>
                  <a:pt x="1342305" y="1966159"/>
                </a:lnTo>
                <a:lnTo>
                  <a:pt x="1342002" y="1927680"/>
                </a:lnTo>
                <a:lnTo>
                  <a:pt x="1229068" y="1924037"/>
                </a:lnTo>
                <a:cubicBezTo>
                  <a:pt x="1205389" y="1926466"/>
                  <a:pt x="1188995" y="1908858"/>
                  <a:pt x="1171690" y="1890795"/>
                </a:cubicBezTo>
                <a:lnTo>
                  <a:pt x="1152431" y="1873399"/>
                </a:lnTo>
                <a:lnTo>
                  <a:pt x="1156386" y="1871393"/>
                </a:lnTo>
                <a:cubicBezTo>
                  <a:pt x="1124023" y="1799451"/>
                  <a:pt x="1086594" y="1774625"/>
                  <a:pt x="1066367" y="1656290"/>
                </a:cubicBezTo>
                <a:cubicBezTo>
                  <a:pt x="1059893" y="1561089"/>
                  <a:pt x="1202420" y="1435789"/>
                  <a:pt x="1220102" y="1348610"/>
                </a:cubicBezTo>
                <a:cubicBezTo>
                  <a:pt x="1232582" y="1198986"/>
                  <a:pt x="1263159" y="1022535"/>
                  <a:pt x="1198159" y="1031212"/>
                </a:cubicBezTo>
                <a:cubicBezTo>
                  <a:pt x="1130463" y="1012082"/>
                  <a:pt x="1224364" y="1226686"/>
                  <a:pt x="975138" y="1532950"/>
                </a:cubicBezTo>
                <a:cubicBezTo>
                  <a:pt x="817364" y="1366053"/>
                  <a:pt x="549377" y="1170962"/>
                  <a:pt x="480919" y="984363"/>
                </a:cubicBezTo>
                <a:cubicBezTo>
                  <a:pt x="435093" y="922275"/>
                  <a:pt x="498376" y="796659"/>
                  <a:pt x="564452" y="797291"/>
                </a:cubicBezTo>
                <a:cubicBezTo>
                  <a:pt x="846041" y="770725"/>
                  <a:pt x="1056448" y="582452"/>
                  <a:pt x="1026020" y="541873"/>
                </a:cubicBezTo>
                <a:cubicBezTo>
                  <a:pt x="956101" y="412806"/>
                  <a:pt x="866677" y="608533"/>
                  <a:pt x="751285" y="638906"/>
                </a:cubicBezTo>
                <a:cubicBezTo>
                  <a:pt x="663030" y="654817"/>
                  <a:pt x="522472" y="677156"/>
                  <a:pt x="496480" y="637341"/>
                </a:cubicBezTo>
                <a:cubicBezTo>
                  <a:pt x="456923" y="608332"/>
                  <a:pt x="508626" y="461464"/>
                  <a:pt x="548439" y="355240"/>
                </a:cubicBezTo>
                <a:cubicBezTo>
                  <a:pt x="588251" y="249017"/>
                  <a:pt x="825643" y="51766"/>
                  <a:pt x="735357" y="0"/>
                </a:cubicBezTo>
                <a:cubicBezTo>
                  <a:pt x="437450" y="51375"/>
                  <a:pt x="406232" y="518760"/>
                  <a:pt x="375704" y="516706"/>
                </a:cubicBezTo>
                <a:cubicBezTo>
                  <a:pt x="317284" y="498541"/>
                  <a:pt x="408772" y="60204"/>
                  <a:pt x="366746" y="32229"/>
                </a:cubicBezTo>
                <a:cubicBezTo>
                  <a:pt x="311498" y="15048"/>
                  <a:pt x="268969" y="281764"/>
                  <a:pt x="261279" y="400965"/>
                </a:cubicBezTo>
                <a:cubicBezTo>
                  <a:pt x="249067" y="513989"/>
                  <a:pt x="316638" y="735600"/>
                  <a:pt x="284983" y="743885"/>
                </a:cubicBezTo>
                <a:cubicBezTo>
                  <a:pt x="241883" y="777979"/>
                  <a:pt x="164074" y="645062"/>
                  <a:pt x="122184" y="558832"/>
                </a:cubicBezTo>
                <a:cubicBezTo>
                  <a:pt x="80294" y="472606"/>
                  <a:pt x="109065" y="245519"/>
                  <a:pt x="38733" y="227027"/>
                </a:cubicBezTo>
                <a:cubicBezTo>
                  <a:pt x="-26423" y="217617"/>
                  <a:pt x="-2374" y="600749"/>
                  <a:pt x="59054" y="712784"/>
                </a:cubicBezTo>
                <a:cubicBezTo>
                  <a:pt x="239620" y="996021"/>
                  <a:pt x="888840" y="1652752"/>
                  <a:pt x="1010334" y="1894328"/>
                </a:cubicBezTo>
                <a:lnTo>
                  <a:pt x="1016894" y="1910776"/>
                </a:lnTo>
                <a:lnTo>
                  <a:pt x="984871" y="1935423"/>
                </a:lnTo>
                <a:cubicBezTo>
                  <a:pt x="969730" y="1943695"/>
                  <a:pt x="953108" y="1948325"/>
                  <a:pt x="933982" y="1945896"/>
                </a:cubicBezTo>
                <a:cubicBezTo>
                  <a:pt x="847764" y="1958040"/>
                  <a:pt x="848978" y="1890036"/>
                  <a:pt x="784618" y="1887607"/>
                </a:cubicBezTo>
                <a:cubicBezTo>
                  <a:pt x="659541" y="1870606"/>
                  <a:pt x="428817" y="1890036"/>
                  <a:pt x="402101" y="1924037"/>
                </a:cubicBezTo>
                <a:cubicBezTo>
                  <a:pt x="423960" y="2006612"/>
                  <a:pt x="555108" y="2180263"/>
                  <a:pt x="693543" y="2189978"/>
                </a:cubicBezTo>
                <a:cubicBezTo>
                  <a:pt x="834407" y="2176620"/>
                  <a:pt x="858694" y="2075831"/>
                  <a:pt x="941269" y="2084331"/>
                </a:cubicBezTo>
                <a:cubicBezTo>
                  <a:pt x="899981" y="2160834"/>
                  <a:pt x="818620" y="2164478"/>
                  <a:pt x="784618" y="2226409"/>
                </a:cubicBezTo>
                <a:cubicBezTo>
                  <a:pt x="703257" y="2341772"/>
                  <a:pt x="895123" y="2628356"/>
                  <a:pt x="1021415" y="2820222"/>
                </a:cubicBezTo>
                <a:cubicBezTo>
                  <a:pt x="1061489" y="2900369"/>
                  <a:pt x="1050560" y="3104379"/>
                  <a:pt x="1079704" y="3137166"/>
                </a:cubicBezTo>
                <a:lnTo>
                  <a:pt x="1294642" y="3308388"/>
                </a:lnTo>
                <a:lnTo>
                  <a:pt x="1331700" y="3313020"/>
                </a:lnTo>
                <a:cubicBezTo>
                  <a:pt x="1331693" y="3313905"/>
                  <a:pt x="1331686" y="3314789"/>
                  <a:pt x="1331679" y="3315674"/>
                </a:cubicBezTo>
                <a:lnTo>
                  <a:pt x="1342305" y="3314346"/>
                </a:lnTo>
                <a:lnTo>
                  <a:pt x="1352931" y="3315674"/>
                </a:lnTo>
                <a:cubicBezTo>
                  <a:pt x="1352924" y="3314789"/>
                  <a:pt x="1352917" y="3313905"/>
                  <a:pt x="1352910" y="3313020"/>
                </a:cubicBezTo>
                <a:lnTo>
                  <a:pt x="1389968" y="3308388"/>
                </a:lnTo>
                <a:lnTo>
                  <a:pt x="1604906" y="3137166"/>
                </a:lnTo>
                <a:cubicBezTo>
                  <a:pt x="1634050" y="3104379"/>
                  <a:pt x="1623121" y="2900369"/>
                  <a:pt x="1663195" y="2820222"/>
                </a:cubicBezTo>
                <a:cubicBezTo>
                  <a:pt x="1789487" y="2628356"/>
                  <a:pt x="1981353" y="2341772"/>
                  <a:pt x="1899992" y="2226409"/>
                </a:cubicBezTo>
                <a:cubicBezTo>
                  <a:pt x="1865990" y="2164478"/>
                  <a:pt x="1784629" y="2160834"/>
                  <a:pt x="1743341" y="2084331"/>
                </a:cubicBezTo>
                <a:cubicBezTo>
                  <a:pt x="1825916" y="2075831"/>
                  <a:pt x="1850203" y="2176620"/>
                  <a:pt x="1991067" y="2189978"/>
                </a:cubicBezTo>
                <a:cubicBezTo>
                  <a:pt x="2129502" y="2180263"/>
                  <a:pt x="2260650" y="2006612"/>
                  <a:pt x="2282509" y="1924037"/>
                </a:cubicBezTo>
                <a:cubicBezTo>
                  <a:pt x="2255793" y="1890036"/>
                  <a:pt x="2025069" y="1870606"/>
                  <a:pt x="1899992" y="1887607"/>
                </a:cubicBezTo>
                <a:cubicBezTo>
                  <a:pt x="1835632" y="1890036"/>
                  <a:pt x="1836846" y="1958040"/>
                  <a:pt x="1750628" y="1945896"/>
                </a:cubicBezTo>
                <a:cubicBezTo>
                  <a:pt x="1731502" y="1948325"/>
                  <a:pt x="1714881" y="1943695"/>
                  <a:pt x="1699739" y="1935423"/>
                </a:cubicBezTo>
                <a:lnTo>
                  <a:pt x="1695963" y="1932516"/>
                </a:lnTo>
                <a:lnTo>
                  <a:pt x="1711193" y="1894328"/>
                </a:lnTo>
                <a:cubicBezTo>
                  <a:pt x="1832688" y="1652752"/>
                  <a:pt x="2481906" y="996021"/>
                  <a:pt x="2662473" y="712784"/>
                </a:cubicBezTo>
                <a:cubicBezTo>
                  <a:pt x="2723901" y="600749"/>
                  <a:pt x="2747950" y="217617"/>
                  <a:pt x="2682794" y="227027"/>
                </a:cubicBezTo>
                <a:cubicBezTo>
                  <a:pt x="2612462" y="245519"/>
                  <a:pt x="2641233" y="472606"/>
                  <a:pt x="2599343" y="558832"/>
                </a:cubicBezTo>
                <a:cubicBezTo>
                  <a:pt x="2557453" y="645062"/>
                  <a:pt x="2479644" y="777979"/>
                  <a:pt x="2436544" y="743885"/>
                </a:cubicBezTo>
                <a:cubicBezTo>
                  <a:pt x="2404889" y="735600"/>
                  <a:pt x="2472460" y="513989"/>
                  <a:pt x="2460248" y="400965"/>
                </a:cubicBezTo>
                <a:cubicBezTo>
                  <a:pt x="2452558" y="281764"/>
                  <a:pt x="2410029" y="15047"/>
                  <a:pt x="2354781" y="32229"/>
                </a:cubicBezTo>
                <a:cubicBezTo>
                  <a:pt x="2312756" y="60204"/>
                  <a:pt x="2404243" y="498541"/>
                  <a:pt x="2345823" y="516706"/>
                </a:cubicBezTo>
                <a:cubicBezTo>
                  <a:pt x="2315296" y="518760"/>
                  <a:pt x="2284077" y="51375"/>
                  <a:pt x="1986170" y="0"/>
                </a:cubicBezTo>
                <a:close/>
              </a:path>
            </a:pathLst>
          </a:custGeom>
          <a:solidFill>
            <a:schemeClr val="accent5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47" name="그룹 46">
            <a:extLst>
              <a:ext uri="{FF2B5EF4-FFF2-40B4-BE49-F238E27FC236}">
                <a16:creationId xmlns="" xmlns:a16="http://schemas.microsoft.com/office/drawing/2014/main" id="{B44AD7EC-C86C-4A06-A13A-CA263ACBB656}"/>
              </a:ext>
            </a:extLst>
          </p:cNvPr>
          <p:cNvGrpSpPr/>
          <p:nvPr/>
        </p:nvGrpSpPr>
        <p:grpSpPr>
          <a:xfrm>
            <a:off x="2153492" y="1153775"/>
            <a:ext cx="2991728" cy="2152637"/>
            <a:chOff x="6343411" y="2156219"/>
            <a:chExt cx="6293176" cy="4528127"/>
          </a:xfrm>
        </p:grpSpPr>
        <p:grpSp>
          <p:nvGrpSpPr>
            <p:cNvPr id="18" name="그룹 17">
              <a:extLst>
                <a:ext uri="{FF2B5EF4-FFF2-40B4-BE49-F238E27FC236}">
                  <a16:creationId xmlns="" xmlns:a16="http://schemas.microsoft.com/office/drawing/2014/main" id="{469EB66F-591D-4657-A7FA-8FBB83213119}"/>
                </a:ext>
              </a:extLst>
            </p:cNvPr>
            <p:cNvGrpSpPr/>
            <p:nvPr/>
          </p:nvGrpSpPr>
          <p:grpSpPr>
            <a:xfrm>
              <a:off x="6343411" y="2156219"/>
              <a:ext cx="6293176" cy="3625062"/>
              <a:chOff x="4723761" y="2327382"/>
              <a:chExt cx="6293176" cy="3625062"/>
            </a:xfrm>
          </p:grpSpPr>
          <p:sp>
            <p:nvSpPr>
              <p:cNvPr id="19" name="Oval 41">
                <a:extLst>
                  <a:ext uri="{FF2B5EF4-FFF2-40B4-BE49-F238E27FC236}">
                    <a16:creationId xmlns="" xmlns:a16="http://schemas.microsoft.com/office/drawing/2014/main" id="{06A9A0F0-E661-420F-8324-536E6F556185}"/>
                  </a:ext>
                </a:extLst>
              </p:cNvPr>
              <p:cNvSpPr/>
              <p:nvPr/>
            </p:nvSpPr>
            <p:spPr>
              <a:xfrm>
                <a:off x="5185811" y="3252521"/>
                <a:ext cx="2078872" cy="1977564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20" name="Group 43">
                <a:extLst>
                  <a:ext uri="{FF2B5EF4-FFF2-40B4-BE49-F238E27FC236}">
                    <a16:creationId xmlns="" xmlns:a16="http://schemas.microsoft.com/office/drawing/2014/main" id="{74C0AB53-CA44-4027-A300-287D42D785AA}"/>
                  </a:ext>
                </a:extLst>
              </p:cNvPr>
              <p:cNvGrpSpPr/>
              <p:nvPr/>
            </p:nvGrpSpPr>
            <p:grpSpPr>
              <a:xfrm rot="20090553">
                <a:off x="8388570" y="5532520"/>
                <a:ext cx="792165" cy="419924"/>
                <a:chOff x="5407012" y="1267880"/>
                <a:chExt cx="2876113" cy="1549137"/>
              </a:xfrm>
              <a:solidFill>
                <a:schemeClr val="accent2"/>
              </a:solidFill>
            </p:grpSpPr>
            <p:sp>
              <p:nvSpPr>
                <p:cNvPr id="44" name="Oval 35">
                  <a:extLst>
                    <a:ext uri="{FF2B5EF4-FFF2-40B4-BE49-F238E27FC236}">
                      <a16:creationId xmlns="" xmlns:a16="http://schemas.microsoft.com/office/drawing/2014/main" id="{8984B506-C985-4464-9CDD-FD7F9F3D348C}"/>
                    </a:ext>
                  </a:extLst>
                </p:cNvPr>
                <p:cNvSpPr/>
                <p:nvPr/>
              </p:nvSpPr>
              <p:spPr>
                <a:xfrm>
                  <a:off x="5436096" y="1267880"/>
                  <a:ext cx="2847029" cy="7447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7029" h="744760">
                      <a:moveTo>
                        <a:pt x="1423514" y="0"/>
                      </a:moveTo>
                      <a:cubicBezTo>
                        <a:pt x="2105041" y="0"/>
                        <a:pt x="2678695" y="315414"/>
                        <a:pt x="2847029" y="744760"/>
                      </a:cubicBezTo>
                      <a:lnTo>
                        <a:pt x="0" y="744760"/>
                      </a:lnTo>
                      <a:cubicBezTo>
                        <a:pt x="168333" y="315414"/>
                        <a:pt x="741987" y="0"/>
                        <a:pt x="142351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" name="Oval 35">
                  <a:extLst>
                    <a:ext uri="{FF2B5EF4-FFF2-40B4-BE49-F238E27FC236}">
                      <a16:creationId xmlns="" xmlns:a16="http://schemas.microsoft.com/office/drawing/2014/main" id="{EEF2DE6E-273B-4A98-8815-A46AA9CFEED0}"/>
                    </a:ext>
                  </a:extLst>
                </p:cNvPr>
                <p:cNvSpPr/>
                <p:nvPr/>
              </p:nvSpPr>
              <p:spPr>
                <a:xfrm rot="10800000">
                  <a:off x="5407012" y="2072257"/>
                  <a:ext cx="2847027" cy="7447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7029" h="744760">
                      <a:moveTo>
                        <a:pt x="1423514" y="0"/>
                      </a:moveTo>
                      <a:cubicBezTo>
                        <a:pt x="2105041" y="0"/>
                        <a:pt x="2678695" y="315414"/>
                        <a:pt x="2847029" y="744760"/>
                      </a:cubicBezTo>
                      <a:lnTo>
                        <a:pt x="0" y="744760"/>
                      </a:lnTo>
                      <a:cubicBezTo>
                        <a:pt x="168333" y="315414"/>
                        <a:pt x="741987" y="0"/>
                        <a:pt x="142351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21" name="그룹 20">
                <a:extLst>
                  <a:ext uri="{FF2B5EF4-FFF2-40B4-BE49-F238E27FC236}">
                    <a16:creationId xmlns="" xmlns:a16="http://schemas.microsoft.com/office/drawing/2014/main" id="{3D948369-6CD4-49AB-9EF8-290B3219472D}"/>
                  </a:ext>
                </a:extLst>
              </p:cNvPr>
              <p:cNvGrpSpPr/>
              <p:nvPr/>
            </p:nvGrpSpPr>
            <p:grpSpPr>
              <a:xfrm rot="1743819">
                <a:off x="6758956" y="5396749"/>
                <a:ext cx="775477" cy="355592"/>
                <a:chOff x="3864864" y="5088211"/>
                <a:chExt cx="775477" cy="355592"/>
              </a:xfrm>
            </p:grpSpPr>
            <p:sp>
              <p:nvSpPr>
                <p:cNvPr id="42" name="Oval 35">
                  <a:extLst>
                    <a:ext uri="{FF2B5EF4-FFF2-40B4-BE49-F238E27FC236}">
                      <a16:creationId xmlns="" xmlns:a16="http://schemas.microsoft.com/office/drawing/2014/main" id="{4C89D6B6-DCC8-48E1-B9BB-FEB55155C1AE}"/>
                    </a:ext>
                  </a:extLst>
                </p:cNvPr>
                <p:cNvSpPr/>
                <p:nvPr/>
              </p:nvSpPr>
              <p:spPr>
                <a:xfrm rot="1606238">
                  <a:off x="3946219" y="5088211"/>
                  <a:ext cx="694122" cy="1787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7029" h="744760">
                      <a:moveTo>
                        <a:pt x="1423514" y="0"/>
                      </a:moveTo>
                      <a:cubicBezTo>
                        <a:pt x="2105041" y="0"/>
                        <a:pt x="2678695" y="315414"/>
                        <a:pt x="2847029" y="744760"/>
                      </a:cubicBezTo>
                      <a:lnTo>
                        <a:pt x="0" y="744760"/>
                      </a:lnTo>
                      <a:cubicBezTo>
                        <a:pt x="168333" y="315414"/>
                        <a:pt x="741987" y="0"/>
                        <a:pt x="14235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" name="Oval 35">
                  <a:extLst>
                    <a:ext uri="{FF2B5EF4-FFF2-40B4-BE49-F238E27FC236}">
                      <a16:creationId xmlns="" xmlns:a16="http://schemas.microsoft.com/office/drawing/2014/main" id="{6ECD4E95-CCBB-43A1-8DBE-9C2F06C55C1E}"/>
                    </a:ext>
                  </a:extLst>
                </p:cNvPr>
                <p:cNvSpPr/>
                <p:nvPr/>
              </p:nvSpPr>
              <p:spPr>
                <a:xfrm rot="12406238">
                  <a:off x="3864864" y="5265100"/>
                  <a:ext cx="694122" cy="1787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7029" h="744760">
                      <a:moveTo>
                        <a:pt x="1423514" y="0"/>
                      </a:moveTo>
                      <a:cubicBezTo>
                        <a:pt x="2105041" y="0"/>
                        <a:pt x="2678695" y="315414"/>
                        <a:pt x="2847029" y="744760"/>
                      </a:cubicBezTo>
                      <a:lnTo>
                        <a:pt x="0" y="744760"/>
                      </a:lnTo>
                      <a:cubicBezTo>
                        <a:pt x="168333" y="315414"/>
                        <a:pt x="741987" y="0"/>
                        <a:pt x="14235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2" name="Group 52">
                <a:extLst>
                  <a:ext uri="{FF2B5EF4-FFF2-40B4-BE49-F238E27FC236}">
                    <a16:creationId xmlns="" xmlns:a16="http://schemas.microsoft.com/office/drawing/2014/main" id="{28239440-C584-4593-958D-068C331BA5D7}"/>
                  </a:ext>
                </a:extLst>
              </p:cNvPr>
              <p:cNvGrpSpPr/>
              <p:nvPr/>
            </p:nvGrpSpPr>
            <p:grpSpPr>
              <a:xfrm rot="18485092">
                <a:off x="7370662" y="4721349"/>
                <a:ext cx="793952" cy="417905"/>
                <a:chOff x="5436096" y="1267880"/>
                <a:chExt cx="2882601" cy="1541690"/>
              </a:xfrm>
              <a:solidFill>
                <a:schemeClr val="accent3"/>
              </a:solidFill>
            </p:grpSpPr>
            <p:sp>
              <p:nvSpPr>
                <p:cNvPr id="40" name="Oval 35">
                  <a:extLst>
                    <a:ext uri="{FF2B5EF4-FFF2-40B4-BE49-F238E27FC236}">
                      <a16:creationId xmlns="" xmlns:a16="http://schemas.microsoft.com/office/drawing/2014/main" id="{C2820E14-4365-4051-A70D-2B7EF32397F4}"/>
                    </a:ext>
                  </a:extLst>
                </p:cNvPr>
                <p:cNvSpPr/>
                <p:nvPr/>
              </p:nvSpPr>
              <p:spPr>
                <a:xfrm>
                  <a:off x="5436096" y="1267880"/>
                  <a:ext cx="2847029" cy="7447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7029" h="744760">
                      <a:moveTo>
                        <a:pt x="1423514" y="0"/>
                      </a:moveTo>
                      <a:cubicBezTo>
                        <a:pt x="2105041" y="0"/>
                        <a:pt x="2678695" y="315414"/>
                        <a:pt x="2847029" y="744760"/>
                      </a:cubicBezTo>
                      <a:lnTo>
                        <a:pt x="0" y="744760"/>
                      </a:lnTo>
                      <a:cubicBezTo>
                        <a:pt x="168333" y="315414"/>
                        <a:pt x="741987" y="0"/>
                        <a:pt x="142351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" name="Oval 35">
                  <a:extLst>
                    <a:ext uri="{FF2B5EF4-FFF2-40B4-BE49-F238E27FC236}">
                      <a16:creationId xmlns="" xmlns:a16="http://schemas.microsoft.com/office/drawing/2014/main" id="{67975107-8863-4B66-BE42-1A1280FD59C4}"/>
                    </a:ext>
                  </a:extLst>
                </p:cNvPr>
                <p:cNvSpPr/>
                <p:nvPr/>
              </p:nvSpPr>
              <p:spPr>
                <a:xfrm rot="10800000">
                  <a:off x="5471670" y="2064809"/>
                  <a:ext cx="2847027" cy="7447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7029" h="744760">
                      <a:moveTo>
                        <a:pt x="1423514" y="0"/>
                      </a:moveTo>
                      <a:cubicBezTo>
                        <a:pt x="2105041" y="0"/>
                        <a:pt x="2678695" y="315414"/>
                        <a:pt x="2847029" y="744760"/>
                      </a:cubicBezTo>
                      <a:lnTo>
                        <a:pt x="0" y="744760"/>
                      </a:lnTo>
                      <a:cubicBezTo>
                        <a:pt x="168333" y="315414"/>
                        <a:pt x="741987" y="0"/>
                        <a:pt x="142351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23" name="Oval 39">
                <a:extLst>
                  <a:ext uri="{FF2B5EF4-FFF2-40B4-BE49-F238E27FC236}">
                    <a16:creationId xmlns="" xmlns:a16="http://schemas.microsoft.com/office/drawing/2014/main" id="{304A43F9-6AF6-4B17-A595-F09987279FCC}"/>
                  </a:ext>
                </a:extLst>
              </p:cNvPr>
              <p:cNvSpPr/>
              <p:nvPr/>
            </p:nvSpPr>
            <p:spPr>
              <a:xfrm>
                <a:off x="6624833" y="2327382"/>
                <a:ext cx="2255005" cy="2145114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" name="Oval 40">
                <a:extLst>
                  <a:ext uri="{FF2B5EF4-FFF2-40B4-BE49-F238E27FC236}">
                    <a16:creationId xmlns="" xmlns:a16="http://schemas.microsoft.com/office/drawing/2014/main" id="{AFBB19FF-1C64-4AED-B2E9-71FD1019838E}"/>
                  </a:ext>
                </a:extLst>
              </p:cNvPr>
              <p:cNvSpPr/>
              <p:nvPr/>
            </p:nvSpPr>
            <p:spPr>
              <a:xfrm>
                <a:off x="8176969" y="3580459"/>
                <a:ext cx="1937320" cy="1842910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자유형: 도형 24">
                <a:extLst>
                  <a:ext uri="{FF2B5EF4-FFF2-40B4-BE49-F238E27FC236}">
                    <a16:creationId xmlns="" xmlns:a16="http://schemas.microsoft.com/office/drawing/2014/main" id="{68A80D30-682A-4C14-9876-08AF1A2DABD8}"/>
                  </a:ext>
                </a:extLst>
              </p:cNvPr>
              <p:cNvSpPr/>
              <p:nvPr/>
            </p:nvSpPr>
            <p:spPr>
              <a:xfrm>
                <a:off x="4854551" y="2411511"/>
                <a:ext cx="1274009" cy="673234"/>
              </a:xfrm>
              <a:custGeom>
                <a:avLst/>
                <a:gdLst>
                  <a:gd name="connsiteX0" fmla="*/ 429715 w 953973"/>
                  <a:gd name="connsiteY0" fmla="*/ 283830 h 504115"/>
                  <a:gd name="connsiteX1" fmla="*/ 427072 w 953973"/>
                  <a:gd name="connsiteY1" fmla="*/ 284253 h 504115"/>
                  <a:gd name="connsiteX2" fmla="*/ 430256 w 953973"/>
                  <a:gd name="connsiteY2" fmla="*/ 285956 h 504115"/>
                  <a:gd name="connsiteX3" fmla="*/ 420625 w 953973"/>
                  <a:gd name="connsiteY3" fmla="*/ 0 h 504115"/>
                  <a:gd name="connsiteX4" fmla="*/ 547729 w 953973"/>
                  <a:gd name="connsiteY4" fmla="*/ 41779 h 504115"/>
                  <a:gd name="connsiteX5" fmla="*/ 560417 w 953973"/>
                  <a:gd name="connsiteY5" fmla="*/ 56712 h 504115"/>
                  <a:gd name="connsiteX6" fmla="*/ 570923 w 953973"/>
                  <a:gd name="connsiteY6" fmla="*/ 44346 h 504115"/>
                  <a:gd name="connsiteX7" fmla="*/ 668148 w 953973"/>
                  <a:gd name="connsiteY7" fmla="*/ 12388 h 504115"/>
                  <a:gd name="connsiteX8" fmla="*/ 805645 w 953973"/>
                  <a:gd name="connsiteY8" fmla="*/ 121499 h 504115"/>
                  <a:gd name="connsiteX9" fmla="*/ 797202 w 953973"/>
                  <a:gd name="connsiteY9" fmla="*/ 143432 h 504115"/>
                  <a:gd name="connsiteX10" fmla="*/ 802136 w 953973"/>
                  <a:gd name="connsiteY10" fmla="*/ 142642 h 504115"/>
                  <a:gd name="connsiteX11" fmla="*/ 953973 w 953973"/>
                  <a:gd name="connsiteY11" fmla="*/ 263133 h 504115"/>
                  <a:gd name="connsiteX12" fmla="*/ 802136 w 953973"/>
                  <a:gd name="connsiteY12" fmla="*/ 383624 h 504115"/>
                  <a:gd name="connsiteX13" fmla="*/ 755438 w 953973"/>
                  <a:gd name="connsiteY13" fmla="*/ 376142 h 504115"/>
                  <a:gd name="connsiteX14" fmla="*/ 746083 w 953973"/>
                  <a:gd name="connsiteY14" fmla="*/ 412913 h 504115"/>
                  <a:gd name="connsiteX15" fmla="*/ 600378 w 953973"/>
                  <a:gd name="connsiteY15" fmla="*/ 489554 h 504115"/>
                  <a:gd name="connsiteX16" fmla="*/ 488562 w 953973"/>
                  <a:gd name="connsiteY16" fmla="*/ 452800 h 504115"/>
                  <a:gd name="connsiteX17" fmla="*/ 477868 w 953973"/>
                  <a:gd name="connsiteY17" fmla="*/ 440213 h 504115"/>
                  <a:gd name="connsiteX18" fmla="*/ 453559 w 953973"/>
                  <a:gd name="connsiteY18" fmla="*/ 468824 h 504115"/>
                  <a:gd name="connsiteX19" fmla="*/ 346194 w 953973"/>
                  <a:gd name="connsiteY19" fmla="*/ 504115 h 504115"/>
                  <a:gd name="connsiteX20" fmla="*/ 206289 w 953973"/>
                  <a:gd name="connsiteY20" fmla="*/ 430524 h 504115"/>
                  <a:gd name="connsiteX21" fmla="*/ 202687 w 953973"/>
                  <a:gd name="connsiteY21" fmla="*/ 416366 h 504115"/>
                  <a:gd name="connsiteX22" fmla="*/ 194357 w 953973"/>
                  <a:gd name="connsiteY22" fmla="*/ 417365 h 504115"/>
                  <a:gd name="connsiteX23" fmla="*/ 0 w 953973"/>
                  <a:gd name="connsiteY23" fmla="*/ 263133 h 504115"/>
                  <a:gd name="connsiteX24" fmla="*/ 194357 w 953973"/>
                  <a:gd name="connsiteY24" fmla="*/ 108901 h 504115"/>
                  <a:gd name="connsiteX25" fmla="*/ 247299 w 953973"/>
                  <a:gd name="connsiteY25" fmla="*/ 117383 h 504115"/>
                  <a:gd name="connsiteX26" fmla="*/ 254999 w 953973"/>
                  <a:gd name="connsiteY26" fmla="*/ 87120 h 504115"/>
                  <a:gd name="connsiteX27" fmla="*/ 420625 w 953973"/>
                  <a:gd name="connsiteY27" fmla="*/ 0 h 504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953973" h="504115">
                    <a:moveTo>
                      <a:pt x="429715" y="283830"/>
                    </a:moveTo>
                    <a:lnTo>
                      <a:pt x="427072" y="284253"/>
                    </a:lnTo>
                    <a:lnTo>
                      <a:pt x="430256" y="285956"/>
                    </a:lnTo>
                    <a:close/>
                    <a:moveTo>
                      <a:pt x="420625" y="0"/>
                    </a:moveTo>
                    <a:cubicBezTo>
                      <a:pt x="470262" y="0"/>
                      <a:pt x="515200" y="15966"/>
                      <a:pt x="547729" y="41779"/>
                    </a:cubicBezTo>
                    <a:lnTo>
                      <a:pt x="560417" y="56712"/>
                    </a:lnTo>
                    <a:lnTo>
                      <a:pt x="570923" y="44346"/>
                    </a:lnTo>
                    <a:cubicBezTo>
                      <a:pt x="595805" y="24601"/>
                      <a:pt x="630180" y="12388"/>
                      <a:pt x="668148" y="12388"/>
                    </a:cubicBezTo>
                    <a:cubicBezTo>
                      <a:pt x="744085" y="12388"/>
                      <a:pt x="805645" y="61239"/>
                      <a:pt x="805645" y="121499"/>
                    </a:cubicBezTo>
                    <a:lnTo>
                      <a:pt x="797202" y="143432"/>
                    </a:lnTo>
                    <a:lnTo>
                      <a:pt x="802136" y="142642"/>
                    </a:lnTo>
                    <a:cubicBezTo>
                      <a:pt x="885993" y="142642"/>
                      <a:pt x="953973" y="196588"/>
                      <a:pt x="953973" y="263133"/>
                    </a:cubicBezTo>
                    <a:cubicBezTo>
                      <a:pt x="953973" y="329678"/>
                      <a:pt x="885993" y="383624"/>
                      <a:pt x="802136" y="383624"/>
                    </a:cubicBezTo>
                    <a:lnTo>
                      <a:pt x="755438" y="376142"/>
                    </a:lnTo>
                    <a:lnTo>
                      <a:pt x="746083" y="412913"/>
                    </a:lnTo>
                    <a:cubicBezTo>
                      <a:pt x="722078" y="457952"/>
                      <a:pt x="665879" y="489554"/>
                      <a:pt x="600378" y="489554"/>
                    </a:cubicBezTo>
                    <a:cubicBezTo>
                      <a:pt x="556711" y="489554"/>
                      <a:pt x="517178" y="475509"/>
                      <a:pt x="488562" y="452800"/>
                    </a:cubicBezTo>
                    <a:lnTo>
                      <a:pt x="477868" y="440213"/>
                    </a:lnTo>
                    <a:lnTo>
                      <a:pt x="453559" y="468824"/>
                    </a:lnTo>
                    <a:cubicBezTo>
                      <a:pt x="426082" y="490629"/>
                      <a:pt x="388122" y="504115"/>
                      <a:pt x="346194" y="504115"/>
                    </a:cubicBezTo>
                    <a:cubicBezTo>
                      <a:pt x="283301" y="504115"/>
                      <a:pt x="229339" y="473770"/>
                      <a:pt x="206289" y="430524"/>
                    </a:cubicBezTo>
                    <a:lnTo>
                      <a:pt x="202687" y="416366"/>
                    </a:lnTo>
                    <a:lnTo>
                      <a:pt x="194357" y="417365"/>
                    </a:lnTo>
                    <a:cubicBezTo>
                      <a:pt x="87017" y="417365"/>
                      <a:pt x="0" y="348313"/>
                      <a:pt x="0" y="263133"/>
                    </a:cubicBezTo>
                    <a:cubicBezTo>
                      <a:pt x="0" y="177953"/>
                      <a:pt x="87017" y="108901"/>
                      <a:pt x="194357" y="108901"/>
                    </a:cubicBezTo>
                    <a:lnTo>
                      <a:pt x="247299" y="117383"/>
                    </a:lnTo>
                    <a:lnTo>
                      <a:pt x="254999" y="87120"/>
                    </a:lnTo>
                    <a:cubicBezTo>
                      <a:pt x="282287" y="35923"/>
                      <a:pt x="346169" y="0"/>
                      <a:pt x="420625" y="0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6" name="자유형: 도형 25">
                <a:extLst>
                  <a:ext uri="{FF2B5EF4-FFF2-40B4-BE49-F238E27FC236}">
                    <a16:creationId xmlns="" xmlns:a16="http://schemas.microsoft.com/office/drawing/2014/main" id="{3B384EE7-19AC-4DAA-AE59-9D55665278BB}"/>
                  </a:ext>
                </a:extLst>
              </p:cNvPr>
              <p:cNvSpPr/>
              <p:nvPr/>
            </p:nvSpPr>
            <p:spPr>
              <a:xfrm>
                <a:off x="4723761" y="4722217"/>
                <a:ext cx="961075" cy="507868"/>
              </a:xfrm>
              <a:custGeom>
                <a:avLst/>
                <a:gdLst>
                  <a:gd name="connsiteX0" fmla="*/ 340688 w 756332"/>
                  <a:gd name="connsiteY0" fmla="*/ 225026 h 399674"/>
                  <a:gd name="connsiteX1" fmla="*/ 338592 w 756332"/>
                  <a:gd name="connsiteY1" fmla="*/ 225362 h 399674"/>
                  <a:gd name="connsiteX2" fmla="*/ 341117 w 756332"/>
                  <a:gd name="connsiteY2" fmla="*/ 226713 h 399674"/>
                  <a:gd name="connsiteX3" fmla="*/ 333482 w 756332"/>
                  <a:gd name="connsiteY3" fmla="*/ 0 h 399674"/>
                  <a:gd name="connsiteX4" fmla="*/ 434253 w 756332"/>
                  <a:gd name="connsiteY4" fmla="*/ 33124 h 399674"/>
                  <a:gd name="connsiteX5" fmla="*/ 444312 w 756332"/>
                  <a:gd name="connsiteY5" fmla="*/ 44962 h 399674"/>
                  <a:gd name="connsiteX6" fmla="*/ 452641 w 756332"/>
                  <a:gd name="connsiteY6" fmla="*/ 35159 h 399674"/>
                  <a:gd name="connsiteX7" fmla="*/ 529723 w 756332"/>
                  <a:gd name="connsiteY7" fmla="*/ 9822 h 399674"/>
                  <a:gd name="connsiteX8" fmla="*/ 638734 w 756332"/>
                  <a:gd name="connsiteY8" fmla="*/ 96328 h 399674"/>
                  <a:gd name="connsiteX9" fmla="*/ 634407 w 756332"/>
                  <a:gd name="connsiteY9" fmla="*/ 113338 h 399674"/>
                  <a:gd name="connsiteX10" fmla="*/ 635952 w 756332"/>
                  <a:gd name="connsiteY10" fmla="*/ 113090 h 399674"/>
                  <a:gd name="connsiteX11" fmla="*/ 756332 w 756332"/>
                  <a:gd name="connsiteY11" fmla="*/ 208618 h 399674"/>
                  <a:gd name="connsiteX12" fmla="*/ 635952 w 756332"/>
                  <a:gd name="connsiteY12" fmla="*/ 304146 h 399674"/>
                  <a:gd name="connsiteX13" fmla="*/ 598929 w 756332"/>
                  <a:gd name="connsiteY13" fmla="*/ 298215 h 399674"/>
                  <a:gd name="connsiteX14" fmla="*/ 591513 w 756332"/>
                  <a:gd name="connsiteY14" fmla="*/ 327367 h 399674"/>
                  <a:gd name="connsiteX15" fmla="*/ 475994 w 756332"/>
                  <a:gd name="connsiteY15" fmla="*/ 388129 h 399674"/>
                  <a:gd name="connsiteX16" fmla="*/ 387344 w 756332"/>
                  <a:gd name="connsiteY16" fmla="*/ 358990 h 399674"/>
                  <a:gd name="connsiteX17" fmla="*/ 378865 w 756332"/>
                  <a:gd name="connsiteY17" fmla="*/ 349011 h 399674"/>
                  <a:gd name="connsiteX18" fmla="*/ 359593 w 756332"/>
                  <a:gd name="connsiteY18" fmla="*/ 371695 h 399674"/>
                  <a:gd name="connsiteX19" fmla="*/ 274471 w 756332"/>
                  <a:gd name="connsiteY19" fmla="*/ 399674 h 399674"/>
                  <a:gd name="connsiteX20" fmla="*/ 163551 w 756332"/>
                  <a:gd name="connsiteY20" fmla="*/ 341330 h 399674"/>
                  <a:gd name="connsiteX21" fmla="*/ 160695 w 756332"/>
                  <a:gd name="connsiteY21" fmla="*/ 330105 h 399674"/>
                  <a:gd name="connsiteX22" fmla="*/ 154091 w 756332"/>
                  <a:gd name="connsiteY22" fmla="*/ 330897 h 399674"/>
                  <a:gd name="connsiteX23" fmla="*/ 0 w 756332"/>
                  <a:gd name="connsiteY23" fmla="*/ 208618 h 399674"/>
                  <a:gd name="connsiteX24" fmla="*/ 154091 w 756332"/>
                  <a:gd name="connsiteY24" fmla="*/ 86339 h 399674"/>
                  <a:gd name="connsiteX25" fmla="*/ 196065 w 756332"/>
                  <a:gd name="connsiteY25" fmla="*/ 93064 h 399674"/>
                  <a:gd name="connsiteX26" fmla="*/ 202169 w 756332"/>
                  <a:gd name="connsiteY26" fmla="*/ 69070 h 399674"/>
                  <a:gd name="connsiteX27" fmla="*/ 333482 w 756332"/>
                  <a:gd name="connsiteY27" fmla="*/ 0 h 399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756332" h="399674">
                    <a:moveTo>
                      <a:pt x="340688" y="225026"/>
                    </a:moveTo>
                    <a:lnTo>
                      <a:pt x="338592" y="225362"/>
                    </a:lnTo>
                    <a:lnTo>
                      <a:pt x="341117" y="226713"/>
                    </a:lnTo>
                    <a:close/>
                    <a:moveTo>
                      <a:pt x="333482" y="0"/>
                    </a:moveTo>
                    <a:cubicBezTo>
                      <a:pt x="372836" y="0"/>
                      <a:pt x="408464" y="12658"/>
                      <a:pt x="434253" y="33124"/>
                    </a:cubicBezTo>
                    <a:lnTo>
                      <a:pt x="444312" y="44962"/>
                    </a:lnTo>
                    <a:lnTo>
                      <a:pt x="452641" y="35159"/>
                    </a:lnTo>
                    <a:cubicBezTo>
                      <a:pt x="472368" y="19505"/>
                      <a:pt x="499621" y="9822"/>
                      <a:pt x="529723" y="9822"/>
                    </a:cubicBezTo>
                    <a:cubicBezTo>
                      <a:pt x="589928" y="9822"/>
                      <a:pt x="638734" y="48552"/>
                      <a:pt x="638734" y="96328"/>
                    </a:cubicBezTo>
                    <a:lnTo>
                      <a:pt x="634407" y="113338"/>
                    </a:lnTo>
                    <a:lnTo>
                      <a:pt x="635952" y="113090"/>
                    </a:lnTo>
                    <a:cubicBezTo>
                      <a:pt x="702436" y="113090"/>
                      <a:pt x="756332" y="155859"/>
                      <a:pt x="756332" y="208618"/>
                    </a:cubicBezTo>
                    <a:cubicBezTo>
                      <a:pt x="756332" y="261377"/>
                      <a:pt x="702436" y="304146"/>
                      <a:pt x="635952" y="304146"/>
                    </a:cubicBezTo>
                    <a:lnTo>
                      <a:pt x="598929" y="298215"/>
                    </a:lnTo>
                    <a:lnTo>
                      <a:pt x="591513" y="327367"/>
                    </a:lnTo>
                    <a:cubicBezTo>
                      <a:pt x="572480" y="363074"/>
                      <a:pt x="527924" y="388129"/>
                      <a:pt x="475994" y="388129"/>
                    </a:cubicBezTo>
                    <a:cubicBezTo>
                      <a:pt x="441374" y="388129"/>
                      <a:pt x="410031" y="376994"/>
                      <a:pt x="387344" y="358990"/>
                    </a:cubicBezTo>
                    <a:lnTo>
                      <a:pt x="378865" y="349011"/>
                    </a:lnTo>
                    <a:lnTo>
                      <a:pt x="359593" y="371695"/>
                    </a:lnTo>
                    <a:cubicBezTo>
                      <a:pt x="337808" y="388982"/>
                      <a:pt x="307713" y="399674"/>
                      <a:pt x="274471" y="399674"/>
                    </a:cubicBezTo>
                    <a:cubicBezTo>
                      <a:pt x="224608" y="399674"/>
                      <a:pt x="181826" y="375617"/>
                      <a:pt x="163551" y="341330"/>
                    </a:cubicBezTo>
                    <a:lnTo>
                      <a:pt x="160695" y="330105"/>
                    </a:lnTo>
                    <a:lnTo>
                      <a:pt x="154091" y="330897"/>
                    </a:lnTo>
                    <a:cubicBezTo>
                      <a:pt x="68989" y="330897"/>
                      <a:pt x="0" y="276151"/>
                      <a:pt x="0" y="208618"/>
                    </a:cubicBezTo>
                    <a:cubicBezTo>
                      <a:pt x="0" y="141085"/>
                      <a:pt x="68989" y="86339"/>
                      <a:pt x="154091" y="86339"/>
                    </a:cubicBezTo>
                    <a:lnTo>
                      <a:pt x="196065" y="93064"/>
                    </a:lnTo>
                    <a:lnTo>
                      <a:pt x="202169" y="69070"/>
                    </a:lnTo>
                    <a:cubicBezTo>
                      <a:pt x="223804" y="28481"/>
                      <a:pt x="274452" y="0"/>
                      <a:pt x="333482" y="0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7" name="자유형: 도형 26">
                <a:extLst>
                  <a:ext uri="{FF2B5EF4-FFF2-40B4-BE49-F238E27FC236}">
                    <a16:creationId xmlns="" xmlns:a16="http://schemas.microsoft.com/office/drawing/2014/main" id="{B62C8232-5EE4-4098-9E86-BE7FE78A1C5A}"/>
                  </a:ext>
                </a:extLst>
              </p:cNvPr>
              <p:cNvSpPr/>
              <p:nvPr/>
            </p:nvSpPr>
            <p:spPr>
              <a:xfrm>
                <a:off x="9871851" y="4535626"/>
                <a:ext cx="1145086" cy="605106"/>
              </a:xfrm>
              <a:custGeom>
                <a:avLst/>
                <a:gdLst>
                  <a:gd name="connsiteX0" fmla="*/ 429715 w 953973"/>
                  <a:gd name="connsiteY0" fmla="*/ 283830 h 504115"/>
                  <a:gd name="connsiteX1" fmla="*/ 427072 w 953973"/>
                  <a:gd name="connsiteY1" fmla="*/ 284253 h 504115"/>
                  <a:gd name="connsiteX2" fmla="*/ 430256 w 953973"/>
                  <a:gd name="connsiteY2" fmla="*/ 285956 h 504115"/>
                  <a:gd name="connsiteX3" fmla="*/ 420625 w 953973"/>
                  <a:gd name="connsiteY3" fmla="*/ 0 h 504115"/>
                  <a:gd name="connsiteX4" fmla="*/ 547729 w 953973"/>
                  <a:gd name="connsiteY4" fmla="*/ 41779 h 504115"/>
                  <a:gd name="connsiteX5" fmla="*/ 560417 w 953973"/>
                  <a:gd name="connsiteY5" fmla="*/ 56712 h 504115"/>
                  <a:gd name="connsiteX6" fmla="*/ 570923 w 953973"/>
                  <a:gd name="connsiteY6" fmla="*/ 44346 h 504115"/>
                  <a:gd name="connsiteX7" fmla="*/ 668148 w 953973"/>
                  <a:gd name="connsiteY7" fmla="*/ 12388 h 504115"/>
                  <a:gd name="connsiteX8" fmla="*/ 805645 w 953973"/>
                  <a:gd name="connsiteY8" fmla="*/ 121499 h 504115"/>
                  <a:gd name="connsiteX9" fmla="*/ 797202 w 953973"/>
                  <a:gd name="connsiteY9" fmla="*/ 143432 h 504115"/>
                  <a:gd name="connsiteX10" fmla="*/ 802136 w 953973"/>
                  <a:gd name="connsiteY10" fmla="*/ 142642 h 504115"/>
                  <a:gd name="connsiteX11" fmla="*/ 953973 w 953973"/>
                  <a:gd name="connsiteY11" fmla="*/ 263133 h 504115"/>
                  <a:gd name="connsiteX12" fmla="*/ 802136 w 953973"/>
                  <a:gd name="connsiteY12" fmla="*/ 383624 h 504115"/>
                  <a:gd name="connsiteX13" fmla="*/ 755438 w 953973"/>
                  <a:gd name="connsiteY13" fmla="*/ 376142 h 504115"/>
                  <a:gd name="connsiteX14" fmla="*/ 746083 w 953973"/>
                  <a:gd name="connsiteY14" fmla="*/ 412913 h 504115"/>
                  <a:gd name="connsiteX15" fmla="*/ 600378 w 953973"/>
                  <a:gd name="connsiteY15" fmla="*/ 489554 h 504115"/>
                  <a:gd name="connsiteX16" fmla="*/ 488562 w 953973"/>
                  <a:gd name="connsiteY16" fmla="*/ 452800 h 504115"/>
                  <a:gd name="connsiteX17" fmla="*/ 477868 w 953973"/>
                  <a:gd name="connsiteY17" fmla="*/ 440213 h 504115"/>
                  <a:gd name="connsiteX18" fmla="*/ 453559 w 953973"/>
                  <a:gd name="connsiteY18" fmla="*/ 468824 h 504115"/>
                  <a:gd name="connsiteX19" fmla="*/ 346194 w 953973"/>
                  <a:gd name="connsiteY19" fmla="*/ 504115 h 504115"/>
                  <a:gd name="connsiteX20" fmla="*/ 206289 w 953973"/>
                  <a:gd name="connsiteY20" fmla="*/ 430524 h 504115"/>
                  <a:gd name="connsiteX21" fmla="*/ 202687 w 953973"/>
                  <a:gd name="connsiteY21" fmla="*/ 416366 h 504115"/>
                  <a:gd name="connsiteX22" fmla="*/ 194357 w 953973"/>
                  <a:gd name="connsiteY22" fmla="*/ 417365 h 504115"/>
                  <a:gd name="connsiteX23" fmla="*/ 0 w 953973"/>
                  <a:gd name="connsiteY23" fmla="*/ 263133 h 504115"/>
                  <a:gd name="connsiteX24" fmla="*/ 194357 w 953973"/>
                  <a:gd name="connsiteY24" fmla="*/ 108901 h 504115"/>
                  <a:gd name="connsiteX25" fmla="*/ 247299 w 953973"/>
                  <a:gd name="connsiteY25" fmla="*/ 117383 h 504115"/>
                  <a:gd name="connsiteX26" fmla="*/ 254999 w 953973"/>
                  <a:gd name="connsiteY26" fmla="*/ 87120 h 504115"/>
                  <a:gd name="connsiteX27" fmla="*/ 420625 w 953973"/>
                  <a:gd name="connsiteY27" fmla="*/ 0 h 504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953973" h="504115">
                    <a:moveTo>
                      <a:pt x="429715" y="283830"/>
                    </a:moveTo>
                    <a:lnTo>
                      <a:pt x="427072" y="284253"/>
                    </a:lnTo>
                    <a:lnTo>
                      <a:pt x="430256" y="285956"/>
                    </a:lnTo>
                    <a:close/>
                    <a:moveTo>
                      <a:pt x="420625" y="0"/>
                    </a:moveTo>
                    <a:cubicBezTo>
                      <a:pt x="470262" y="0"/>
                      <a:pt x="515200" y="15966"/>
                      <a:pt x="547729" y="41779"/>
                    </a:cubicBezTo>
                    <a:lnTo>
                      <a:pt x="560417" y="56712"/>
                    </a:lnTo>
                    <a:lnTo>
                      <a:pt x="570923" y="44346"/>
                    </a:lnTo>
                    <a:cubicBezTo>
                      <a:pt x="595805" y="24601"/>
                      <a:pt x="630180" y="12388"/>
                      <a:pt x="668148" y="12388"/>
                    </a:cubicBezTo>
                    <a:cubicBezTo>
                      <a:pt x="744085" y="12388"/>
                      <a:pt x="805645" y="61239"/>
                      <a:pt x="805645" y="121499"/>
                    </a:cubicBezTo>
                    <a:lnTo>
                      <a:pt x="797202" y="143432"/>
                    </a:lnTo>
                    <a:lnTo>
                      <a:pt x="802136" y="142642"/>
                    </a:lnTo>
                    <a:cubicBezTo>
                      <a:pt x="885993" y="142642"/>
                      <a:pt x="953973" y="196588"/>
                      <a:pt x="953973" y="263133"/>
                    </a:cubicBezTo>
                    <a:cubicBezTo>
                      <a:pt x="953973" y="329678"/>
                      <a:pt x="885993" y="383624"/>
                      <a:pt x="802136" y="383624"/>
                    </a:cubicBezTo>
                    <a:lnTo>
                      <a:pt x="755438" y="376142"/>
                    </a:lnTo>
                    <a:lnTo>
                      <a:pt x="746083" y="412913"/>
                    </a:lnTo>
                    <a:cubicBezTo>
                      <a:pt x="722078" y="457952"/>
                      <a:pt x="665879" y="489554"/>
                      <a:pt x="600378" y="489554"/>
                    </a:cubicBezTo>
                    <a:cubicBezTo>
                      <a:pt x="556711" y="489554"/>
                      <a:pt x="517178" y="475509"/>
                      <a:pt x="488562" y="452800"/>
                    </a:cubicBezTo>
                    <a:lnTo>
                      <a:pt x="477868" y="440213"/>
                    </a:lnTo>
                    <a:lnTo>
                      <a:pt x="453559" y="468824"/>
                    </a:lnTo>
                    <a:cubicBezTo>
                      <a:pt x="426082" y="490629"/>
                      <a:pt x="388122" y="504115"/>
                      <a:pt x="346194" y="504115"/>
                    </a:cubicBezTo>
                    <a:cubicBezTo>
                      <a:pt x="283301" y="504115"/>
                      <a:pt x="229339" y="473770"/>
                      <a:pt x="206289" y="430524"/>
                    </a:cubicBezTo>
                    <a:lnTo>
                      <a:pt x="202687" y="416366"/>
                    </a:lnTo>
                    <a:lnTo>
                      <a:pt x="194357" y="417365"/>
                    </a:lnTo>
                    <a:cubicBezTo>
                      <a:pt x="87017" y="417365"/>
                      <a:pt x="0" y="348313"/>
                      <a:pt x="0" y="263133"/>
                    </a:cubicBezTo>
                    <a:cubicBezTo>
                      <a:pt x="0" y="177953"/>
                      <a:pt x="87017" y="108901"/>
                      <a:pt x="194357" y="108901"/>
                    </a:cubicBezTo>
                    <a:lnTo>
                      <a:pt x="247299" y="117383"/>
                    </a:lnTo>
                    <a:lnTo>
                      <a:pt x="254999" y="87120"/>
                    </a:lnTo>
                    <a:cubicBezTo>
                      <a:pt x="282287" y="35923"/>
                      <a:pt x="346169" y="0"/>
                      <a:pt x="420625" y="0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grpSp>
            <p:nvGrpSpPr>
              <p:cNvPr id="28" name="Group 49">
                <a:extLst>
                  <a:ext uri="{FF2B5EF4-FFF2-40B4-BE49-F238E27FC236}">
                    <a16:creationId xmlns="" xmlns:a16="http://schemas.microsoft.com/office/drawing/2014/main" id="{270B2B24-66B3-456E-A8A2-5FF383E09C80}"/>
                  </a:ext>
                </a:extLst>
              </p:cNvPr>
              <p:cNvGrpSpPr/>
              <p:nvPr/>
            </p:nvGrpSpPr>
            <p:grpSpPr>
              <a:xfrm rot="19761610">
                <a:off x="5771339" y="5075779"/>
                <a:ext cx="701162" cy="373276"/>
                <a:chOff x="5404517" y="1204281"/>
                <a:chExt cx="2875904" cy="1555662"/>
              </a:xfrm>
              <a:solidFill>
                <a:schemeClr val="accent1"/>
              </a:solidFill>
            </p:grpSpPr>
            <p:sp>
              <p:nvSpPr>
                <p:cNvPr id="38" name="Oval 35">
                  <a:extLst>
                    <a:ext uri="{FF2B5EF4-FFF2-40B4-BE49-F238E27FC236}">
                      <a16:creationId xmlns="" xmlns:a16="http://schemas.microsoft.com/office/drawing/2014/main" id="{54494FCB-26FA-4792-8C39-34C625C58032}"/>
                    </a:ext>
                  </a:extLst>
                </p:cNvPr>
                <p:cNvSpPr/>
                <p:nvPr/>
              </p:nvSpPr>
              <p:spPr>
                <a:xfrm>
                  <a:off x="5404517" y="1204281"/>
                  <a:ext cx="2847030" cy="7447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7029" h="744760">
                      <a:moveTo>
                        <a:pt x="1423514" y="0"/>
                      </a:moveTo>
                      <a:cubicBezTo>
                        <a:pt x="2105041" y="0"/>
                        <a:pt x="2678695" y="315414"/>
                        <a:pt x="2847029" y="744760"/>
                      </a:cubicBezTo>
                      <a:lnTo>
                        <a:pt x="0" y="744760"/>
                      </a:lnTo>
                      <a:cubicBezTo>
                        <a:pt x="168333" y="315414"/>
                        <a:pt x="741987" y="0"/>
                        <a:pt x="142351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9" name="Oval 35">
                  <a:extLst>
                    <a:ext uri="{FF2B5EF4-FFF2-40B4-BE49-F238E27FC236}">
                      <a16:creationId xmlns="" xmlns:a16="http://schemas.microsoft.com/office/drawing/2014/main" id="{7CA0571B-EBFE-4591-A48E-574CBF34B462}"/>
                    </a:ext>
                  </a:extLst>
                </p:cNvPr>
                <p:cNvSpPr/>
                <p:nvPr/>
              </p:nvSpPr>
              <p:spPr>
                <a:xfrm rot="10800000">
                  <a:off x="5433392" y="2015183"/>
                  <a:ext cx="2847029" cy="7447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7029" h="744760">
                      <a:moveTo>
                        <a:pt x="1423514" y="0"/>
                      </a:moveTo>
                      <a:cubicBezTo>
                        <a:pt x="2105041" y="0"/>
                        <a:pt x="2678695" y="315414"/>
                        <a:pt x="2847029" y="744760"/>
                      </a:cubicBezTo>
                      <a:lnTo>
                        <a:pt x="0" y="744760"/>
                      </a:lnTo>
                      <a:cubicBezTo>
                        <a:pt x="168333" y="315414"/>
                        <a:pt x="741987" y="0"/>
                        <a:pt x="142351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9" name="그룹 28">
                <a:extLst>
                  <a:ext uri="{FF2B5EF4-FFF2-40B4-BE49-F238E27FC236}">
                    <a16:creationId xmlns="" xmlns:a16="http://schemas.microsoft.com/office/drawing/2014/main" id="{2C3136D2-996D-4360-8406-7E3CC951EC04}"/>
                  </a:ext>
                </a:extLst>
              </p:cNvPr>
              <p:cNvGrpSpPr/>
              <p:nvPr/>
            </p:nvGrpSpPr>
            <p:grpSpPr>
              <a:xfrm rot="1743819">
                <a:off x="9493751" y="5159038"/>
                <a:ext cx="775477" cy="355592"/>
                <a:chOff x="3864864" y="5088211"/>
                <a:chExt cx="775477" cy="355592"/>
              </a:xfrm>
            </p:grpSpPr>
            <p:sp>
              <p:nvSpPr>
                <p:cNvPr id="36" name="Oval 35">
                  <a:extLst>
                    <a:ext uri="{FF2B5EF4-FFF2-40B4-BE49-F238E27FC236}">
                      <a16:creationId xmlns="" xmlns:a16="http://schemas.microsoft.com/office/drawing/2014/main" id="{2FB4F611-5EEC-4CE4-A299-7E6588725609}"/>
                    </a:ext>
                  </a:extLst>
                </p:cNvPr>
                <p:cNvSpPr/>
                <p:nvPr/>
              </p:nvSpPr>
              <p:spPr>
                <a:xfrm rot="1606238">
                  <a:off x="3946219" y="5088211"/>
                  <a:ext cx="694122" cy="1787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7029" h="744760">
                      <a:moveTo>
                        <a:pt x="1423514" y="0"/>
                      </a:moveTo>
                      <a:cubicBezTo>
                        <a:pt x="2105041" y="0"/>
                        <a:pt x="2678695" y="315414"/>
                        <a:pt x="2847029" y="744760"/>
                      </a:cubicBezTo>
                      <a:lnTo>
                        <a:pt x="0" y="744760"/>
                      </a:lnTo>
                      <a:cubicBezTo>
                        <a:pt x="168333" y="315414"/>
                        <a:pt x="741987" y="0"/>
                        <a:pt x="14235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7" name="Oval 35">
                  <a:extLst>
                    <a:ext uri="{FF2B5EF4-FFF2-40B4-BE49-F238E27FC236}">
                      <a16:creationId xmlns="" xmlns:a16="http://schemas.microsoft.com/office/drawing/2014/main" id="{93DF71CB-9977-45CB-8FFE-1FA614C7DC0F}"/>
                    </a:ext>
                  </a:extLst>
                </p:cNvPr>
                <p:cNvSpPr/>
                <p:nvPr/>
              </p:nvSpPr>
              <p:spPr>
                <a:xfrm rot="12406238">
                  <a:off x="3864864" y="5265100"/>
                  <a:ext cx="694122" cy="1787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7029" h="744760">
                      <a:moveTo>
                        <a:pt x="1423514" y="0"/>
                      </a:moveTo>
                      <a:cubicBezTo>
                        <a:pt x="2105041" y="0"/>
                        <a:pt x="2678695" y="315414"/>
                        <a:pt x="2847029" y="744760"/>
                      </a:cubicBezTo>
                      <a:lnTo>
                        <a:pt x="0" y="744760"/>
                      </a:lnTo>
                      <a:cubicBezTo>
                        <a:pt x="168333" y="315414"/>
                        <a:pt x="741987" y="0"/>
                        <a:pt x="1423514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0" name="Group 49">
                <a:extLst>
                  <a:ext uri="{FF2B5EF4-FFF2-40B4-BE49-F238E27FC236}">
                    <a16:creationId xmlns="" xmlns:a16="http://schemas.microsoft.com/office/drawing/2014/main" id="{A5365D15-C208-4582-8FC7-17CF17F6E42E}"/>
                  </a:ext>
                </a:extLst>
              </p:cNvPr>
              <p:cNvGrpSpPr/>
              <p:nvPr/>
            </p:nvGrpSpPr>
            <p:grpSpPr>
              <a:xfrm rot="1606238">
                <a:off x="6218906" y="2793703"/>
                <a:ext cx="701162" cy="373276"/>
                <a:chOff x="5404517" y="1204281"/>
                <a:chExt cx="2875904" cy="1555662"/>
              </a:xfrm>
              <a:solidFill>
                <a:schemeClr val="accent2"/>
              </a:solidFill>
            </p:grpSpPr>
            <p:sp>
              <p:nvSpPr>
                <p:cNvPr id="34" name="Oval 35">
                  <a:extLst>
                    <a:ext uri="{FF2B5EF4-FFF2-40B4-BE49-F238E27FC236}">
                      <a16:creationId xmlns="" xmlns:a16="http://schemas.microsoft.com/office/drawing/2014/main" id="{109C36CD-C5AC-4DC5-8314-E894AFF7300F}"/>
                    </a:ext>
                  </a:extLst>
                </p:cNvPr>
                <p:cNvSpPr/>
                <p:nvPr/>
              </p:nvSpPr>
              <p:spPr>
                <a:xfrm>
                  <a:off x="5404517" y="1204281"/>
                  <a:ext cx="2847030" cy="7447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7029" h="744760">
                      <a:moveTo>
                        <a:pt x="1423514" y="0"/>
                      </a:moveTo>
                      <a:cubicBezTo>
                        <a:pt x="2105041" y="0"/>
                        <a:pt x="2678695" y="315414"/>
                        <a:pt x="2847029" y="744760"/>
                      </a:cubicBezTo>
                      <a:lnTo>
                        <a:pt x="0" y="744760"/>
                      </a:lnTo>
                      <a:cubicBezTo>
                        <a:pt x="168333" y="315414"/>
                        <a:pt x="741987" y="0"/>
                        <a:pt x="142351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5" name="Oval 35">
                  <a:extLst>
                    <a:ext uri="{FF2B5EF4-FFF2-40B4-BE49-F238E27FC236}">
                      <a16:creationId xmlns="" xmlns:a16="http://schemas.microsoft.com/office/drawing/2014/main" id="{8DC4C2BF-39B1-4258-B44F-E0389707F2AE}"/>
                    </a:ext>
                  </a:extLst>
                </p:cNvPr>
                <p:cNvSpPr/>
                <p:nvPr/>
              </p:nvSpPr>
              <p:spPr>
                <a:xfrm rot="10800000">
                  <a:off x="5433392" y="2015183"/>
                  <a:ext cx="2847029" cy="7447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7029" h="744760">
                      <a:moveTo>
                        <a:pt x="1423514" y="0"/>
                      </a:moveTo>
                      <a:cubicBezTo>
                        <a:pt x="2105041" y="0"/>
                        <a:pt x="2678695" y="315414"/>
                        <a:pt x="2847029" y="744760"/>
                      </a:cubicBezTo>
                      <a:lnTo>
                        <a:pt x="0" y="744760"/>
                      </a:lnTo>
                      <a:cubicBezTo>
                        <a:pt x="168333" y="315414"/>
                        <a:pt x="741987" y="0"/>
                        <a:pt x="142351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1" name="Group 38">
                <a:extLst>
                  <a:ext uri="{FF2B5EF4-FFF2-40B4-BE49-F238E27FC236}">
                    <a16:creationId xmlns="" xmlns:a16="http://schemas.microsoft.com/office/drawing/2014/main" id="{11D0F1EF-B60F-4D74-86A3-4C8DB2E7CE63}"/>
                  </a:ext>
                </a:extLst>
              </p:cNvPr>
              <p:cNvGrpSpPr/>
              <p:nvPr/>
            </p:nvGrpSpPr>
            <p:grpSpPr>
              <a:xfrm rot="19688669">
                <a:off x="8937530" y="3290493"/>
                <a:ext cx="793920" cy="418970"/>
                <a:chOff x="5400641" y="1267880"/>
                <a:chExt cx="2882484" cy="1545619"/>
              </a:xfrm>
              <a:solidFill>
                <a:schemeClr val="accent3"/>
              </a:solidFill>
            </p:grpSpPr>
            <p:sp>
              <p:nvSpPr>
                <p:cNvPr id="32" name="Oval 35">
                  <a:extLst>
                    <a:ext uri="{FF2B5EF4-FFF2-40B4-BE49-F238E27FC236}">
                      <a16:creationId xmlns="" xmlns:a16="http://schemas.microsoft.com/office/drawing/2014/main" id="{013EE716-F1BB-4FAA-A54D-900353C779DB}"/>
                    </a:ext>
                  </a:extLst>
                </p:cNvPr>
                <p:cNvSpPr/>
                <p:nvPr/>
              </p:nvSpPr>
              <p:spPr>
                <a:xfrm>
                  <a:off x="5436096" y="1267880"/>
                  <a:ext cx="2847029" cy="7447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7029" h="744760">
                      <a:moveTo>
                        <a:pt x="1423514" y="0"/>
                      </a:moveTo>
                      <a:cubicBezTo>
                        <a:pt x="2105041" y="0"/>
                        <a:pt x="2678695" y="315414"/>
                        <a:pt x="2847029" y="744760"/>
                      </a:cubicBezTo>
                      <a:lnTo>
                        <a:pt x="0" y="744760"/>
                      </a:lnTo>
                      <a:cubicBezTo>
                        <a:pt x="168333" y="315414"/>
                        <a:pt x="741987" y="0"/>
                        <a:pt x="142351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3" name="Oval 35">
                  <a:extLst>
                    <a:ext uri="{FF2B5EF4-FFF2-40B4-BE49-F238E27FC236}">
                      <a16:creationId xmlns="" xmlns:a16="http://schemas.microsoft.com/office/drawing/2014/main" id="{CB512E7A-127F-469C-9D70-CAB28D943294}"/>
                    </a:ext>
                  </a:extLst>
                </p:cNvPr>
                <p:cNvSpPr/>
                <p:nvPr/>
              </p:nvSpPr>
              <p:spPr>
                <a:xfrm rot="10800000">
                  <a:off x="5400641" y="2068738"/>
                  <a:ext cx="2847027" cy="74476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7029" h="744760">
                      <a:moveTo>
                        <a:pt x="1423514" y="0"/>
                      </a:moveTo>
                      <a:cubicBezTo>
                        <a:pt x="2105041" y="0"/>
                        <a:pt x="2678695" y="315414"/>
                        <a:pt x="2847029" y="744760"/>
                      </a:cubicBezTo>
                      <a:lnTo>
                        <a:pt x="0" y="744760"/>
                      </a:lnTo>
                      <a:cubicBezTo>
                        <a:pt x="168333" y="315414"/>
                        <a:pt x="741987" y="0"/>
                        <a:pt x="142351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46" name="자유형: 도형 45">
              <a:extLst>
                <a:ext uri="{FF2B5EF4-FFF2-40B4-BE49-F238E27FC236}">
                  <a16:creationId xmlns="" xmlns:a16="http://schemas.microsoft.com/office/drawing/2014/main" id="{505E6563-BFE5-4918-90A8-B59839F43881}"/>
                </a:ext>
              </a:extLst>
            </p:cNvPr>
            <p:cNvSpPr/>
            <p:nvPr/>
          </p:nvSpPr>
          <p:spPr>
            <a:xfrm rot="19904446">
              <a:off x="8386830" y="3891891"/>
              <a:ext cx="1892905" cy="2792455"/>
            </a:xfrm>
            <a:custGeom>
              <a:avLst/>
              <a:gdLst>
                <a:gd name="connsiteX0" fmla="*/ 1369085 w 1731008"/>
                <a:gd name="connsiteY0" fmla="*/ 138135 h 2553621"/>
                <a:gd name="connsiteX1" fmla="*/ 1548958 w 1731008"/>
                <a:gd name="connsiteY1" fmla="*/ 234821 h 2553621"/>
                <a:gd name="connsiteX2" fmla="*/ 1515950 w 1731008"/>
                <a:gd name="connsiteY2" fmla="*/ 536835 h 2553621"/>
                <a:gd name="connsiteX3" fmla="*/ 965649 w 1731008"/>
                <a:gd name="connsiteY3" fmla="*/ 1631909 h 2553621"/>
                <a:gd name="connsiteX4" fmla="*/ 1496987 w 1731008"/>
                <a:gd name="connsiteY4" fmla="*/ 1234160 h 2553621"/>
                <a:gd name="connsiteX5" fmla="*/ 1654017 w 1731008"/>
                <a:gd name="connsiteY5" fmla="*/ 1188459 h 2553621"/>
                <a:gd name="connsiteX6" fmla="*/ 1724568 w 1731008"/>
                <a:gd name="connsiteY6" fmla="*/ 1276184 h 2553621"/>
                <a:gd name="connsiteX7" fmla="*/ 1646250 w 1731008"/>
                <a:gd name="connsiteY7" fmla="*/ 1419757 h 2553621"/>
                <a:gd name="connsiteX8" fmla="*/ 642525 w 1731008"/>
                <a:gd name="connsiteY8" fmla="*/ 2274911 h 2553621"/>
                <a:gd name="connsiteX9" fmla="*/ 502467 w 1731008"/>
                <a:gd name="connsiteY9" fmla="*/ 2553621 h 2553621"/>
                <a:gd name="connsiteX10" fmla="*/ 0 w 1731008"/>
                <a:gd name="connsiteY10" fmla="*/ 2283532 h 2553621"/>
                <a:gd name="connsiteX11" fmla="*/ 439379 w 1731008"/>
                <a:gd name="connsiteY11" fmla="*/ 1528430 h 2553621"/>
                <a:gd name="connsiteX12" fmla="*/ 487144 w 1731008"/>
                <a:gd name="connsiteY12" fmla="*/ 151008 h 2553621"/>
                <a:gd name="connsiteX13" fmla="*/ 549834 w 1731008"/>
                <a:gd name="connsiteY13" fmla="*/ 0 h 2553621"/>
                <a:gd name="connsiteX14" fmla="*/ 662214 w 1731008"/>
                <a:gd name="connsiteY14" fmla="*/ 0 h 2553621"/>
                <a:gd name="connsiteX15" fmla="*/ 724904 w 1731008"/>
                <a:gd name="connsiteY15" fmla="*/ 151008 h 2553621"/>
                <a:gd name="connsiteX16" fmla="*/ 748823 w 1731008"/>
                <a:gd name="connsiteY16" fmla="*/ 996628 h 2553621"/>
                <a:gd name="connsiteX17" fmla="*/ 1135396 w 1731008"/>
                <a:gd name="connsiteY17" fmla="*/ 332277 h 2553621"/>
                <a:gd name="connsiteX18" fmla="*/ 1369085 w 1731008"/>
                <a:gd name="connsiteY18" fmla="*/ 138135 h 2553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731008" h="2553621">
                  <a:moveTo>
                    <a:pt x="1369085" y="138135"/>
                  </a:moveTo>
                  <a:lnTo>
                    <a:pt x="1548958" y="234821"/>
                  </a:lnTo>
                  <a:cubicBezTo>
                    <a:pt x="1604374" y="264609"/>
                    <a:pt x="1589597" y="399825"/>
                    <a:pt x="1515950" y="536835"/>
                  </a:cubicBezTo>
                  <a:lnTo>
                    <a:pt x="965649" y="1631909"/>
                  </a:lnTo>
                  <a:lnTo>
                    <a:pt x="1496987" y="1234160"/>
                  </a:lnTo>
                  <a:cubicBezTo>
                    <a:pt x="1561977" y="1181893"/>
                    <a:pt x="1632281" y="1161432"/>
                    <a:pt x="1654017" y="1188459"/>
                  </a:cubicBezTo>
                  <a:lnTo>
                    <a:pt x="1724568" y="1276184"/>
                  </a:lnTo>
                  <a:cubicBezTo>
                    <a:pt x="1746303" y="1303210"/>
                    <a:pt x="1711240" y="1367490"/>
                    <a:pt x="1646250" y="1419757"/>
                  </a:cubicBezTo>
                  <a:lnTo>
                    <a:pt x="642525" y="2274911"/>
                  </a:lnTo>
                  <a:lnTo>
                    <a:pt x="502467" y="2553621"/>
                  </a:lnTo>
                  <a:lnTo>
                    <a:pt x="0" y="2283532"/>
                  </a:lnTo>
                  <a:lnTo>
                    <a:pt x="439379" y="1528430"/>
                  </a:lnTo>
                  <a:lnTo>
                    <a:pt x="487144" y="151008"/>
                  </a:lnTo>
                  <a:cubicBezTo>
                    <a:pt x="487144" y="67609"/>
                    <a:pt x="515211" y="0"/>
                    <a:pt x="549834" y="0"/>
                  </a:cubicBezTo>
                  <a:lnTo>
                    <a:pt x="662214" y="0"/>
                  </a:lnTo>
                  <a:cubicBezTo>
                    <a:pt x="696837" y="0"/>
                    <a:pt x="724904" y="67608"/>
                    <a:pt x="724904" y="151008"/>
                  </a:cubicBezTo>
                  <a:lnTo>
                    <a:pt x="748823" y="996628"/>
                  </a:lnTo>
                  <a:lnTo>
                    <a:pt x="1135396" y="332277"/>
                  </a:lnTo>
                  <a:cubicBezTo>
                    <a:pt x="1209042" y="195267"/>
                    <a:pt x="1313669" y="108347"/>
                    <a:pt x="1369085" y="138135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48" name="그룹 47">
            <a:extLst>
              <a:ext uri="{FF2B5EF4-FFF2-40B4-BE49-F238E27FC236}">
                <a16:creationId xmlns="" xmlns:a16="http://schemas.microsoft.com/office/drawing/2014/main" id="{8D67A419-E16A-4BC2-A7C2-9072C3043910}"/>
              </a:ext>
            </a:extLst>
          </p:cNvPr>
          <p:cNvGrpSpPr/>
          <p:nvPr/>
        </p:nvGrpSpPr>
        <p:grpSpPr>
          <a:xfrm>
            <a:off x="1895041" y="3714737"/>
            <a:ext cx="3035980" cy="2839870"/>
            <a:chOff x="4800500" y="1180556"/>
            <a:chExt cx="2203394" cy="2061065"/>
          </a:xfrm>
        </p:grpSpPr>
        <p:sp>
          <p:nvSpPr>
            <p:cNvPr id="49" name="Freeform 18">
              <a:extLst>
                <a:ext uri="{FF2B5EF4-FFF2-40B4-BE49-F238E27FC236}">
                  <a16:creationId xmlns="" xmlns:a16="http://schemas.microsoft.com/office/drawing/2014/main" id="{67F0E3FE-7A54-4231-ADB8-E6E1478F5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9545" y="1477329"/>
              <a:ext cx="1574285" cy="1764292"/>
            </a:xfrm>
            <a:custGeom>
              <a:avLst/>
              <a:gdLst>
                <a:gd name="T0" fmla="*/ 1131 w 2400"/>
                <a:gd name="T1" fmla="*/ 40 h 3356"/>
                <a:gd name="T2" fmla="*/ 1129 w 2400"/>
                <a:gd name="T3" fmla="*/ 60 h 3356"/>
                <a:gd name="T4" fmla="*/ 1071 w 2400"/>
                <a:gd name="T5" fmla="*/ 253 h 3356"/>
                <a:gd name="T6" fmla="*/ 1006 w 2400"/>
                <a:gd name="T7" fmla="*/ 665 h 3356"/>
                <a:gd name="T8" fmla="*/ 1020 w 2400"/>
                <a:gd name="T9" fmla="*/ 853 h 3356"/>
                <a:gd name="T10" fmla="*/ 1289 w 2400"/>
                <a:gd name="T11" fmla="*/ 678 h 3356"/>
                <a:gd name="T12" fmla="*/ 1480 w 2400"/>
                <a:gd name="T13" fmla="*/ 327 h 3356"/>
                <a:gd name="T14" fmla="*/ 1409 w 2400"/>
                <a:gd name="T15" fmla="*/ 565 h 3356"/>
                <a:gd name="T16" fmla="*/ 1226 w 2400"/>
                <a:gd name="T17" fmla="*/ 845 h 3356"/>
                <a:gd name="T18" fmla="*/ 1022 w 2400"/>
                <a:gd name="T19" fmla="*/ 1149 h 3356"/>
                <a:gd name="T20" fmla="*/ 1171 w 2400"/>
                <a:gd name="T21" fmla="*/ 1656 h 3356"/>
                <a:gd name="T22" fmla="*/ 1237 w 2400"/>
                <a:gd name="T23" fmla="*/ 1789 h 3356"/>
                <a:gd name="T24" fmla="*/ 1409 w 2400"/>
                <a:gd name="T25" fmla="*/ 1784 h 3356"/>
                <a:gd name="T26" fmla="*/ 1588 w 2400"/>
                <a:gd name="T27" fmla="*/ 1556 h 3356"/>
                <a:gd name="T28" fmla="*/ 1851 w 2400"/>
                <a:gd name="T29" fmla="*/ 893 h 3356"/>
                <a:gd name="T30" fmla="*/ 1953 w 2400"/>
                <a:gd name="T31" fmla="*/ 344 h 3356"/>
                <a:gd name="T32" fmla="*/ 1962 w 2400"/>
                <a:gd name="T33" fmla="*/ 582 h 3356"/>
                <a:gd name="T34" fmla="*/ 1935 w 2400"/>
                <a:gd name="T35" fmla="*/ 882 h 3356"/>
                <a:gd name="T36" fmla="*/ 1960 w 2400"/>
                <a:gd name="T37" fmla="*/ 1240 h 3356"/>
                <a:gd name="T38" fmla="*/ 2217 w 2400"/>
                <a:gd name="T39" fmla="*/ 1069 h 3356"/>
                <a:gd name="T40" fmla="*/ 1993 w 2400"/>
                <a:gd name="T41" fmla="*/ 1294 h 3356"/>
                <a:gd name="T42" fmla="*/ 1757 w 2400"/>
                <a:gd name="T43" fmla="*/ 1500 h 3356"/>
                <a:gd name="T44" fmla="*/ 1584 w 2400"/>
                <a:gd name="T45" fmla="*/ 1814 h 3356"/>
                <a:gd name="T46" fmla="*/ 1555 w 2400"/>
                <a:gd name="T47" fmla="*/ 1931 h 3356"/>
                <a:gd name="T48" fmla="*/ 1824 w 2400"/>
                <a:gd name="T49" fmla="*/ 1924 h 3356"/>
                <a:gd name="T50" fmla="*/ 2244 w 2400"/>
                <a:gd name="T51" fmla="*/ 1718 h 3356"/>
                <a:gd name="T52" fmla="*/ 2377 w 2400"/>
                <a:gd name="T53" fmla="*/ 1620 h 3356"/>
                <a:gd name="T54" fmla="*/ 2089 w 2400"/>
                <a:gd name="T55" fmla="*/ 1947 h 3356"/>
                <a:gd name="T56" fmla="*/ 1815 w 2400"/>
                <a:gd name="T57" fmla="*/ 2073 h 3356"/>
                <a:gd name="T58" fmla="*/ 1564 w 2400"/>
                <a:gd name="T59" fmla="*/ 2124 h 3356"/>
                <a:gd name="T60" fmla="*/ 1426 w 2400"/>
                <a:gd name="T61" fmla="*/ 2360 h 3356"/>
                <a:gd name="T62" fmla="*/ 1422 w 2400"/>
                <a:gd name="T63" fmla="*/ 2785 h 3356"/>
                <a:gd name="T64" fmla="*/ 1400 w 2400"/>
                <a:gd name="T65" fmla="*/ 3356 h 3356"/>
                <a:gd name="T66" fmla="*/ 1144 w 2400"/>
                <a:gd name="T67" fmla="*/ 3124 h 3356"/>
                <a:gd name="T68" fmla="*/ 1200 w 2400"/>
                <a:gd name="T69" fmla="*/ 2647 h 3356"/>
                <a:gd name="T70" fmla="*/ 1166 w 2400"/>
                <a:gd name="T71" fmla="*/ 2158 h 3356"/>
                <a:gd name="T72" fmla="*/ 1011 w 2400"/>
                <a:gd name="T73" fmla="*/ 1822 h 3356"/>
                <a:gd name="T74" fmla="*/ 779 w 2400"/>
                <a:gd name="T75" fmla="*/ 1782 h 3356"/>
                <a:gd name="T76" fmla="*/ 462 w 2400"/>
                <a:gd name="T77" fmla="*/ 1816 h 3356"/>
                <a:gd name="T78" fmla="*/ 124 w 2400"/>
                <a:gd name="T79" fmla="*/ 1724 h 3356"/>
                <a:gd name="T80" fmla="*/ 609 w 2400"/>
                <a:gd name="T81" fmla="*/ 1716 h 3356"/>
                <a:gd name="T82" fmla="*/ 451 w 2400"/>
                <a:gd name="T83" fmla="*/ 1322 h 3356"/>
                <a:gd name="T84" fmla="*/ 71 w 2400"/>
                <a:gd name="T85" fmla="*/ 1191 h 3356"/>
                <a:gd name="T86" fmla="*/ 59 w 2400"/>
                <a:gd name="T87" fmla="*/ 1154 h 3356"/>
                <a:gd name="T88" fmla="*/ 319 w 2400"/>
                <a:gd name="T89" fmla="*/ 1254 h 3356"/>
                <a:gd name="T90" fmla="*/ 477 w 2400"/>
                <a:gd name="T91" fmla="*/ 1229 h 3356"/>
                <a:gd name="T92" fmla="*/ 251 w 2400"/>
                <a:gd name="T93" fmla="*/ 644 h 3356"/>
                <a:gd name="T94" fmla="*/ 220 w 2400"/>
                <a:gd name="T95" fmla="*/ 469 h 3356"/>
                <a:gd name="T96" fmla="*/ 266 w 2400"/>
                <a:gd name="T97" fmla="*/ 604 h 3356"/>
                <a:gd name="T98" fmla="*/ 391 w 2400"/>
                <a:gd name="T99" fmla="*/ 942 h 3356"/>
                <a:gd name="T100" fmla="*/ 404 w 2400"/>
                <a:gd name="T101" fmla="*/ 956 h 3356"/>
                <a:gd name="T102" fmla="*/ 442 w 2400"/>
                <a:gd name="T103" fmla="*/ 889 h 3356"/>
                <a:gd name="T104" fmla="*/ 546 w 2400"/>
                <a:gd name="T105" fmla="*/ 605 h 3356"/>
                <a:gd name="T106" fmla="*/ 517 w 2400"/>
                <a:gd name="T107" fmla="*/ 847 h 3356"/>
                <a:gd name="T108" fmla="*/ 711 w 2400"/>
                <a:gd name="T109" fmla="*/ 1353 h 3356"/>
                <a:gd name="T110" fmla="*/ 937 w 2400"/>
                <a:gd name="T111" fmla="*/ 1160 h 3356"/>
                <a:gd name="T112" fmla="*/ 971 w 2400"/>
                <a:gd name="T113" fmla="*/ 511 h 3356"/>
                <a:gd name="T114" fmla="*/ 1137 w 2400"/>
                <a:gd name="T115" fmla="*/ 0 h 3356"/>
                <a:gd name="connsiteX0" fmla="*/ 4738 w 10000"/>
                <a:gd name="connsiteY0" fmla="*/ 0 h 10714"/>
                <a:gd name="connsiteX1" fmla="*/ 4721 w 10000"/>
                <a:gd name="connsiteY1" fmla="*/ 48 h 10714"/>
                <a:gd name="connsiteX2" fmla="*/ 4713 w 10000"/>
                <a:gd name="connsiteY2" fmla="*/ 80 h 10714"/>
                <a:gd name="connsiteX3" fmla="*/ 4704 w 10000"/>
                <a:gd name="connsiteY3" fmla="*/ 101 h 10714"/>
                <a:gd name="connsiteX4" fmla="*/ 4704 w 10000"/>
                <a:gd name="connsiteY4" fmla="*/ 113 h 10714"/>
                <a:gd name="connsiteX5" fmla="*/ 4713 w 10000"/>
                <a:gd name="connsiteY5" fmla="*/ 119 h 10714"/>
                <a:gd name="connsiteX6" fmla="*/ 4713 w 10000"/>
                <a:gd name="connsiteY6" fmla="*/ 125 h 10714"/>
                <a:gd name="connsiteX7" fmla="*/ 4721 w 10000"/>
                <a:gd name="connsiteY7" fmla="*/ 125 h 10714"/>
                <a:gd name="connsiteX8" fmla="*/ 4721 w 10000"/>
                <a:gd name="connsiteY8" fmla="*/ 125 h 10714"/>
                <a:gd name="connsiteX9" fmla="*/ 4721 w 10000"/>
                <a:gd name="connsiteY9" fmla="*/ 134 h 10714"/>
                <a:gd name="connsiteX10" fmla="*/ 4713 w 10000"/>
                <a:gd name="connsiteY10" fmla="*/ 152 h 10714"/>
                <a:gd name="connsiteX11" fmla="*/ 4704 w 10000"/>
                <a:gd name="connsiteY11" fmla="*/ 179 h 10714"/>
                <a:gd name="connsiteX12" fmla="*/ 4692 w 10000"/>
                <a:gd name="connsiteY12" fmla="*/ 221 h 10714"/>
                <a:gd name="connsiteX13" fmla="*/ 4667 w 10000"/>
                <a:gd name="connsiteY13" fmla="*/ 280 h 10714"/>
                <a:gd name="connsiteX14" fmla="*/ 4629 w 10000"/>
                <a:gd name="connsiteY14" fmla="*/ 364 h 10714"/>
                <a:gd name="connsiteX15" fmla="*/ 4592 w 10000"/>
                <a:gd name="connsiteY15" fmla="*/ 465 h 10714"/>
                <a:gd name="connsiteX16" fmla="*/ 4533 w 10000"/>
                <a:gd name="connsiteY16" fmla="*/ 596 h 10714"/>
                <a:gd name="connsiteX17" fmla="*/ 4463 w 10000"/>
                <a:gd name="connsiteY17" fmla="*/ 754 h 10714"/>
                <a:gd name="connsiteX18" fmla="*/ 4379 w 10000"/>
                <a:gd name="connsiteY18" fmla="*/ 1001 h 10714"/>
                <a:gd name="connsiteX19" fmla="*/ 4321 w 10000"/>
                <a:gd name="connsiteY19" fmla="*/ 1266 h 10714"/>
                <a:gd name="connsiteX20" fmla="*/ 4275 w 10000"/>
                <a:gd name="connsiteY20" fmla="*/ 1538 h 10714"/>
                <a:gd name="connsiteX21" fmla="*/ 4213 w 10000"/>
                <a:gd name="connsiteY21" fmla="*/ 1827 h 10714"/>
                <a:gd name="connsiteX22" fmla="*/ 4204 w 10000"/>
                <a:gd name="connsiteY22" fmla="*/ 1889 h 10714"/>
                <a:gd name="connsiteX23" fmla="*/ 4192 w 10000"/>
                <a:gd name="connsiteY23" fmla="*/ 1982 h 10714"/>
                <a:gd name="connsiteX24" fmla="*/ 4183 w 10000"/>
                <a:gd name="connsiteY24" fmla="*/ 2080 h 10714"/>
                <a:gd name="connsiteX25" fmla="*/ 4175 w 10000"/>
                <a:gd name="connsiteY25" fmla="*/ 2187 h 10714"/>
                <a:gd name="connsiteX26" fmla="*/ 4175 w 10000"/>
                <a:gd name="connsiteY26" fmla="*/ 2297 h 10714"/>
                <a:gd name="connsiteX27" fmla="*/ 4192 w 10000"/>
                <a:gd name="connsiteY27" fmla="*/ 2396 h 10714"/>
                <a:gd name="connsiteX28" fmla="*/ 4213 w 10000"/>
                <a:gd name="connsiteY28" fmla="*/ 2482 h 10714"/>
                <a:gd name="connsiteX29" fmla="*/ 4250 w 10000"/>
                <a:gd name="connsiteY29" fmla="*/ 2542 h 10714"/>
                <a:gd name="connsiteX30" fmla="*/ 4450 w 10000"/>
                <a:gd name="connsiteY30" fmla="*/ 2530 h 10714"/>
                <a:gd name="connsiteX31" fmla="*/ 4646 w 10000"/>
                <a:gd name="connsiteY31" fmla="*/ 2482 h 10714"/>
                <a:gd name="connsiteX32" fmla="*/ 4833 w 10000"/>
                <a:gd name="connsiteY32" fmla="*/ 2405 h 10714"/>
                <a:gd name="connsiteX33" fmla="*/ 5025 w 10000"/>
                <a:gd name="connsiteY33" fmla="*/ 2297 h 10714"/>
                <a:gd name="connsiteX34" fmla="*/ 5200 w 10000"/>
                <a:gd name="connsiteY34" fmla="*/ 2172 h 10714"/>
                <a:gd name="connsiteX35" fmla="*/ 5371 w 10000"/>
                <a:gd name="connsiteY35" fmla="*/ 2020 h 10714"/>
                <a:gd name="connsiteX36" fmla="*/ 5533 w 10000"/>
                <a:gd name="connsiteY36" fmla="*/ 1859 h 10714"/>
                <a:gd name="connsiteX37" fmla="*/ 5683 w 10000"/>
                <a:gd name="connsiteY37" fmla="*/ 1690 h 10714"/>
                <a:gd name="connsiteX38" fmla="*/ 5829 w 10000"/>
                <a:gd name="connsiteY38" fmla="*/ 1511 h 10714"/>
                <a:gd name="connsiteX39" fmla="*/ 5954 w 10000"/>
                <a:gd name="connsiteY39" fmla="*/ 1326 h 10714"/>
                <a:gd name="connsiteX40" fmla="*/ 6071 w 10000"/>
                <a:gd name="connsiteY40" fmla="*/ 1147 h 10714"/>
                <a:gd name="connsiteX41" fmla="*/ 6167 w 10000"/>
                <a:gd name="connsiteY41" fmla="*/ 974 h 10714"/>
                <a:gd name="connsiteX42" fmla="*/ 6213 w 10000"/>
                <a:gd name="connsiteY42" fmla="*/ 974 h 10714"/>
                <a:gd name="connsiteX43" fmla="*/ 6213 w 10000"/>
                <a:gd name="connsiteY43" fmla="*/ 992 h 10714"/>
                <a:gd name="connsiteX44" fmla="*/ 6138 w 10000"/>
                <a:gd name="connsiteY44" fmla="*/ 1165 h 10714"/>
                <a:gd name="connsiteX45" fmla="*/ 6054 w 10000"/>
                <a:gd name="connsiteY45" fmla="*/ 1344 h 10714"/>
                <a:gd name="connsiteX46" fmla="*/ 5963 w 10000"/>
                <a:gd name="connsiteY46" fmla="*/ 1517 h 10714"/>
                <a:gd name="connsiteX47" fmla="*/ 5871 w 10000"/>
                <a:gd name="connsiteY47" fmla="*/ 1684 h 10714"/>
                <a:gd name="connsiteX48" fmla="*/ 5775 w 10000"/>
                <a:gd name="connsiteY48" fmla="*/ 1847 h 10714"/>
                <a:gd name="connsiteX49" fmla="*/ 5667 w 10000"/>
                <a:gd name="connsiteY49" fmla="*/ 1999 h 10714"/>
                <a:gd name="connsiteX50" fmla="*/ 5554 w 10000"/>
                <a:gd name="connsiteY50" fmla="*/ 2145 h 10714"/>
                <a:gd name="connsiteX51" fmla="*/ 5417 w 10000"/>
                <a:gd name="connsiteY51" fmla="*/ 2279 h 10714"/>
                <a:gd name="connsiteX52" fmla="*/ 5275 w 10000"/>
                <a:gd name="connsiteY52" fmla="*/ 2411 h 10714"/>
                <a:gd name="connsiteX53" fmla="*/ 5108 w 10000"/>
                <a:gd name="connsiteY53" fmla="*/ 2518 h 10714"/>
                <a:gd name="connsiteX54" fmla="*/ 4917 w 10000"/>
                <a:gd name="connsiteY54" fmla="*/ 2616 h 10714"/>
                <a:gd name="connsiteX55" fmla="*/ 4704 w 10000"/>
                <a:gd name="connsiteY55" fmla="*/ 2703 h 10714"/>
                <a:gd name="connsiteX56" fmla="*/ 4479 w 10000"/>
                <a:gd name="connsiteY56" fmla="*/ 2768 h 10714"/>
                <a:gd name="connsiteX57" fmla="*/ 4213 w 10000"/>
                <a:gd name="connsiteY57" fmla="*/ 2813 h 10714"/>
                <a:gd name="connsiteX58" fmla="*/ 4221 w 10000"/>
                <a:gd name="connsiteY58" fmla="*/ 3126 h 10714"/>
                <a:gd name="connsiteX59" fmla="*/ 4258 w 10000"/>
                <a:gd name="connsiteY59" fmla="*/ 3424 h 10714"/>
                <a:gd name="connsiteX60" fmla="*/ 4321 w 10000"/>
                <a:gd name="connsiteY60" fmla="*/ 3707 h 10714"/>
                <a:gd name="connsiteX61" fmla="*/ 4404 w 10000"/>
                <a:gd name="connsiteY61" fmla="*/ 3975 h 10714"/>
                <a:gd name="connsiteX62" fmla="*/ 4508 w 10000"/>
                <a:gd name="connsiteY62" fmla="*/ 4231 h 10714"/>
                <a:gd name="connsiteX63" fmla="*/ 4621 w 10000"/>
                <a:gd name="connsiteY63" fmla="*/ 4476 h 10714"/>
                <a:gd name="connsiteX64" fmla="*/ 4750 w 10000"/>
                <a:gd name="connsiteY64" fmla="*/ 4708 h 10714"/>
                <a:gd name="connsiteX65" fmla="*/ 4879 w 10000"/>
                <a:gd name="connsiteY65" fmla="*/ 4934 h 10714"/>
                <a:gd name="connsiteX66" fmla="*/ 4917 w 10000"/>
                <a:gd name="connsiteY66" fmla="*/ 4988 h 10714"/>
                <a:gd name="connsiteX67" fmla="*/ 4950 w 10000"/>
                <a:gd name="connsiteY67" fmla="*/ 5054 h 10714"/>
                <a:gd name="connsiteX68" fmla="*/ 4996 w 10000"/>
                <a:gd name="connsiteY68" fmla="*/ 5125 h 10714"/>
                <a:gd name="connsiteX69" fmla="*/ 5038 w 10000"/>
                <a:gd name="connsiteY69" fmla="*/ 5200 h 10714"/>
                <a:gd name="connsiteX70" fmla="*/ 5092 w 10000"/>
                <a:gd name="connsiteY70" fmla="*/ 5271 h 10714"/>
                <a:gd name="connsiteX71" fmla="*/ 5154 w 10000"/>
                <a:gd name="connsiteY71" fmla="*/ 5331 h 10714"/>
                <a:gd name="connsiteX72" fmla="*/ 5229 w 10000"/>
                <a:gd name="connsiteY72" fmla="*/ 5384 h 10714"/>
                <a:gd name="connsiteX73" fmla="*/ 5313 w 10000"/>
                <a:gd name="connsiteY73" fmla="*/ 5423 h 10714"/>
                <a:gd name="connsiteX74" fmla="*/ 5413 w 10000"/>
                <a:gd name="connsiteY74" fmla="*/ 5438 h 10714"/>
                <a:gd name="connsiteX75" fmla="*/ 5517 w 10000"/>
                <a:gd name="connsiteY75" fmla="*/ 5435 h 10714"/>
                <a:gd name="connsiteX76" fmla="*/ 5704 w 10000"/>
                <a:gd name="connsiteY76" fmla="*/ 5390 h 10714"/>
                <a:gd name="connsiteX77" fmla="*/ 5871 w 10000"/>
                <a:gd name="connsiteY77" fmla="*/ 5316 h 10714"/>
                <a:gd name="connsiteX78" fmla="*/ 6033 w 10000"/>
                <a:gd name="connsiteY78" fmla="*/ 5223 h 10714"/>
                <a:gd name="connsiteX79" fmla="*/ 6167 w 10000"/>
                <a:gd name="connsiteY79" fmla="*/ 5113 h 10714"/>
                <a:gd name="connsiteX80" fmla="*/ 6296 w 10000"/>
                <a:gd name="connsiteY80" fmla="*/ 4994 h 10714"/>
                <a:gd name="connsiteX81" fmla="*/ 6417 w 10000"/>
                <a:gd name="connsiteY81" fmla="*/ 4869 h 10714"/>
                <a:gd name="connsiteX82" fmla="*/ 6525 w 10000"/>
                <a:gd name="connsiteY82" fmla="*/ 4750 h 10714"/>
                <a:gd name="connsiteX83" fmla="*/ 6617 w 10000"/>
                <a:gd name="connsiteY83" fmla="*/ 4636 h 10714"/>
                <a:gd name="connsiteX84" fmla="*/ 6821 w 10000"/>
                <a:gd name="connsiteY84" fmla="*/ 4377 h 10714"/>
                <a:gd name="connsiteX85" fmla="*/ 7017 w 10000"/>
                <a:gd name="connsiteY85" fmla="*/ 4085 h 10714"/>
                <a:gd name="connsiteX86" fmla="*/ 7213 w 10000"/>
                <a:gd name="connsiteY86" fmla="*/ 3766 h 10714"/>
                <a:gd name="connsiteX87" fmla="*/ 7396 w 10000"/>
                <a:gd name="connsiteY87" fmla="*/ 3418 h 10714"/>
                <a:gd name="connsiteX88" fmla="*/ 7563 w 10000"/>
                <a:gd name="connsiteY88" fmla="*/ 3051 h 10714"/>
                <a:gd name="connsiteX89" fmla="*/ 7713 w 10000"/>
                <a:gd name="connsiteY89" fmla="*/ 2661 h 10714"/>
                <a:gd name="connsiteX90" fmla="*/ 7850 w 10000"/>
                <a:gd name="connsiteY90" fmla="*/ 2253 h 10714"/>
                <a:gd name="connsiteX91" fmla="*/ 7950 w 10000"/>
                <a:gd name="connsiteY91" fmla="*/ 1830 h 10714"/>
                <a:gd name="connsiteX92" fmla="*/ 8025 w 10000"/>
                <a:gd name="connsiteY92" fmla="*/ 1397 h 10714"/>
                <a:gd name="connsiteX93" fmla="*/ 8071 w 10000"/>
                <a:gd name="connsiteY93" fmla="*/ 954 h 10714"/>
                <a:gd name="connsiteX94" fmla="*/ 8108 w 10000"/>
                <a:gd name="connsiteY94" fmla="*/ 974 h 10714"/>
                <a:gd name="connsiteX95" fmla="*/ 8138 w 10000"/>
                <a:gd name="connsiteY95" fmla="*/ 1025 h 10714"/>
                <a:gd name="connsiteX96" fmla="*/ 8163 w 10000"/>
                <a:gd name="connsiteY96" fmla="*/ 1100 h 10714"/>
                <a:gd name="connsiteX97" fmla="*/ 8175 w 10000"/>
                <a:gd name="connsiteY97" fmla="*/ 1198 h 10714"/>
                <a:gd name="connsiteX98" fmla="*/ 8183 w 10000"/>
                <a:gd name="connsiteY98" fmla="*/ 1311 h 10714"/>
                <a:gd name="connsiteX99" fmla="*/ 8183 w 10000"/>
                <a:gd name="connsiteY99" fmla="*/ 1442 h 10714"/>
                <a:gd name="connsiteX100" fmla="*/ 8183 w 10000"/>
                <a:gd name="connsiteY100" fmla="*/ 1582 h 10714"/>
                <a:gd name="connsiteX101" fmla="*/ 8175 w 10000"/>
                <a:gd name="connsiteY101" fmla="*/ 1734 h 10714"/>
                <a:gd name="connsiteX102" fmla="*/ 8163 w 10000"/>
                <a:gd name="connsiteY102" fmla="*/ 1889 h 10714"/>
                <a:gd name="connsiteX103" fmla="*/ 8146 w 10000"/>
                <a:gd name="connsiteY103" fmla="*/ 2047 h 10714"/>
                <a:gd name="connsiteX104" fmla="*/ 8121 w 10000"/>
                <a:gd name="connsiteY104" fmla="*/ 2205 h 10714"/>
                <a:gd name="connsiteX105" fmla="*/ 8108 w 10000"/>
                <a:gd name="connsiteY105" fmla="*/ 2357 h 10714"/>
                <a:gd name="connsiteX106" fmla="*/ 8083 w 10000"/>
                <a:gd name="connsiteY106" fmla="*/ 2497 h 10714"/>
                <a:gd name="connsiteX107" fmla="*/ 8063 w 10000"/>
                <a:gd name="connsiteY107" fmla="*/ 2628 h 10714"/>
                <a:gd name="connsiteX108" fmla="*/ 8038 w 10000"/>
                <a:gd name="connsiteY108" fmla="*/ 2741 h 10714"/>
                <a:gd name="connsiteX109" fmla="*/ 8017 w 10000"/>
                <a:gd name="connsiteY109" fmla="*/ 2834 h 10714"/>
                <a:gd name="connsiteX110" fmla="*/ 8000 w 10000"/>
                <a:gd name="connsiteY110" fmla="*/ 2908 h 10714"/>
                <a:gd name="connsiteX111" fmla="*/ 7700 w 10000"/>
                <a:gd name="connsiteY111" fmla="*/ 3754 h 10714"/>
                <a:gd name="connsiteX112" fmla="*/ 7942 w 10000"/>
                <a:gd name="connsiteY112" fmla="*/ 3737 h 10714"/>
                <a:gd name="connsiteX113" fmla="*/ 8167 w 10000"/>
                <a:gd name="connsiteY113" fmla="*/ 3695 h 10714"/>
                <a:gd name="connsiteX114" fmla="*/ 8379 w 10000"/>
                <a:gd name="connsiteY114" fmla="*/ 3635 h 10714"/>
                <a:gd name="connsiteX115" fmla="*/ 8583 w 10000"/>
                <a:gd name="connsiteY115" fmla="*/ 3558 h 10714"/>
                <a:gd name="connsiteX116" fmla="*/ 8767 w 10000"/>
                <a:gd name="connsiteY116" fmla="*/ 3471 h 10714"/>
                <a:gd name="connsiteX117" fmla="*/ 8933 w 10000"/>
                <a:gd name="connsiteY117" fmla="*/ 3376 h 10714"/>
                <a:gd name="connsiteX118" fmla="*/ 9092 w 10000"/>
                <a:gd name="connsiteY118" fmla="*/ 3278 h 10714"/>
                <a:gd name="connsiteX119" fmla="*/ 9238 w 10000"/>
                <a:gd name="connsiteY119" fmla="*/ 3185 h 10714"/>
                <a:gd name="connsiteX120" fmla="*/ 9250 w 10000"/>
                <a:gd name="connsiteY120" fmla="*/ 3230 h 10714"/>
                <a:gd name="connsiteX121" fmla="*/ 9117 w 10000"/>
                <a:gd name="connsiteY121" fmla="*/ 3376 h 10714"/>
                <a:gd name="connsiteX122" fmla="*/ 8954 w 10000"/>
                <a:gd name="connsiteY122" fmla="*/ 3516 h 10714"/>
                <a:gd name="connsiteX123" fmla="*/ 8758 w 10000"/>
                <a:gd name="connsiteY123" fmla="*/ 3641 h 10714"/>
                <a:gd name="connsiteX124" fmla="*/ 8538 w 10000"/>
                <a:gd name="connsiteY124" fmla="*/ 3754 h 10714"/>
                <a:gd name="connsiteX125" fmla="*/ 8304 w 10000"/>
                <a:gd name="connsiteY125" fmla="*/ 3856 h 10714"/>
                <a:gd name="connsiteX126" fmla="*/ 8054 w 10000"/>
                <a:gd name="connsiteY126" fmla="*/ 3945 h 10714"/>
                <a:gd name="connsiteX127" fmla="*/ 7796 w 10000"/>
                <a:gd name="connsiteY127" fmla="*/ 4014 h 10714"/>
                <a:gd name="connsiteX128" fmla="*/ 7533 w 10000"/>
                <a:gd name="connsiteY128" fmla="*/ 4064 h 10714"/>
                <a:gd name="connsiteX129" fmla="*/ 7479 w 10000"/>
                <a:gd name="connsiteY129" fmla="*/ 4184 h 10714"/>
                <a:gd name="connsiteX130" fmla="*/ 7404 w 10000"/>
                <a:gd name="connsiteY130" fmla="*/ 4324 h 10714"/>
                <a:gd name="connsiteX131" fmla="*/ 7321 w 10000"/>
                <a:gd name="connsiteY131" fmla="*/ 4470 h 10714"/>
                <a:gd name="connsiteX132" fmla="*/ 7213 w 10000"/>
                <a:gd name="connsiteY132" fmla="*/ 4628 h 10714"/>
                <a:gd name="connsiteX133" fmla="*/ 7100 w 10000"/>
                <a:gd name="connsiteY133" fmla="*/ 4794 h 10714"/>
                <a:gd name="connsiteX134" fmla="*/ 6979 w 10000"/>
                <a:gd name="connsiteY134" fmla="*/ 4958 h 10714"/>
                <a:gd name="connsiteX135" fmla="*/ 6850 w 10000"/>
                <a:gd name="connsiteY135" fmla="*/ 5113 h 10714"/>
                <a:gd name="connsiteX136" fmla="*/ 6721 w 10000"/>
                <a:gd name="connsiteY136" fmla="*/ 5265 h 10714"/>
                <a:gd name="connsiteX137" fmla="*/ 6600 w 10000"/>
                <a:gd name="connsiteY137" fmla="*/ 5405 h 10714"/>
                <a:gd name="connsiteX138" fmla="*/ 6471 w 10000"/>
                <a:gd name="connsiteY138" fmla="*/ 5530 h 10714"/>
                <a:gd name="connsiteX139" fmla="*/ 6358 w 10000"/>
                <a:gd name="connsiteY139" fmla="*/ 5641 h 10714"/>
                <a:gd name="connsiteX140" fmla="*/ 6250 w 10000"/>
                <a:gd name="connsiteY140" fmla="*/ 5721 h 10714"/>
                <a:gd name="connsiteX141" fmla="*/ 6267 w 10000"/>
                <a:gd name="connsiteY141" fmla="*/ 5781 h 10714"/>
                <a:gd name="connsiteX142" fmla="*/ 6296 w 10000"/>
                <a:gd name="connsiteY142" fmla="*/ 5793 h 10714"/>
                <a:gd name="connsiteX143" fmla="*/ 6479 w 10000"/>
                <a:gd name="connsiteY143" fmla="*/ 5754 h 10714"/>
                <a:gd name="connsiteX144" fmla="*/ 6663 w 10000"/>
                <a:gd name="connsiteY144" fmla="*/ 5736 h 10714"/>
                <a:gd name="connsiteX145" fmla="*/ 6858 w 10000"/>
                <a:gd name="connsiteY145" fmla="*/ 5736 h 10714"/>
                <a:gd name="connsiteX146" fmla="*/ 7046 w 10000"/>
                <a:gd name="connsiteY146" fmla="*/ 5742 h 10714"/>
                <a:gd name="connsiteX147" fmla="*/ 7246 w 10000"/>
                <a:gd name="connsiteY147" fmla="*/ 5748 h 10714"/>
                <a:gd name="connsiteX148" fmla="*/ 7425 w 10000"/>
                <a:gd name="connsiteY148" fmla="*/ 5748 h 10714"/>
                <a:gd name="connsiteX149" fmla="*/ 7600 w 10000"/>
                <a:gd name="connsiteY149" fmla="*/ 5733 h 10714"/>
                <a:gd name="connsiteX150" fmla="*/ 7950 w 10000"/>
                <a:gd name="connsiteY150" fmla="*/ 5673 h 10714"/>
                <a:gd name="connsiteX151" fmla="*/ 8275 w 10000"/>
                <a:gd name="connsiteY151" fmla="*/ 5596 h 10714"/>
                <a:gd name="connsiteX152" fmla="*/ 8579 w 10000"/>
                <a:gd name="connsiteY152" fmla="*/ 5504 h 10714"/>
                <a:gd name="connsiteX153" fmla="*/ 8858 w 10000"/>
                <a:gd name="connsiteY153" fmla="*/ 5390 h 10714"/>
                <a:gd name="connsiteX154" fmla="*/ 9117 w 10000"/>
                <a:gd name="connsiteY154" fmla="*/ 5265 h 10714"/>
                <a:gd name="connsiteX155" fmla="*/ 9350 w 10000"/>
                <a:gd name="connsiteY155" fmla="*/ 5119 h 10714"/>
                <a:gd name="connsiteX156" fmla="*/ 9563 w 10000"/>
                <a:gd name="connsiteY156" fmla="*/ 4967 h 10714"/>
                <a:gd name="connsiteX157" fmla="*/ 9758 w 10000"/>
                <a:gd name="connsiteY157" fmla="*/ 4794 h 10714"/>
                <a:gd name="connsiteX158" fmla="*/ 9933 w 10000"/>
                <a:gd name="connsiteY158" fmla="*/ 4610 h 10714"/>
                <a:gd name="connsiteX159" fmla="*/ 10000 w 10000"/>
                <a:gd name="connsiteY159" fmla="*/ 4648 h 10714"/>
                <a:gd name="connsiteX160" fmla="*/ 10000 w 10000"/>
                <a:gd name="connsiteY160" fmla="*/ 4660 h 10714"/>
                <a:gd name="connsiteX161" fmla="*/ 9904 w 10000"/>
                <a:gd name="connsiteY161" fmla="*/ 4827 h 10714"/>
                <a:gd name="connsiteX162" fmla="*/ 9767 w 10000"/>
                <a:gd name="connsiteY162" fmla="*/ 5000 h 10714"/>
                <a:gd name="connsiteX163" fmla="*/ 9600 w 10000"/>
                <a:gd name="connsiteY163" fmla="*/ 5173 h 10714"/>
                <a:gd name="connsiteX164" fmla="*/ 9404 w 10000"/>
                <a:gd name="connsiteY164" fmla="*/ 5343 h 10714"/>
                <a:gd name="connsiteX165" fmla="*/ 9183 w 10000"/>
                <a:gd name="connsiteY165" fmla="*/ 5504 h 10714"/>
                <a:gd name="connsiteX166" fmla="*/ 8950 w 10000"/>
                <a:gd name="connsiteY166" fmla="*/ 5662 h 10714"/>
                <a:gd name="connsiteX167" fmla="*/ 8704 w 10000"/>
                <a:gd name="connsiteY167" fmla="*/ 5802 h 10714"/>
                <a:gd name="connsiteX168" fmla="*/ 8463 w 10000"/>
                <a:gd name="connsiteY168" fmla="*/ 5927 h 10714"/>
                <a:gd name="connsiteX169" fmla="*/ 8229 w 10000"/>
                <a:gd name="connsiteY169" fmla="*/ 6025 h 10714"/>
                <a:gd name="connsiteX170" fmla="*/ 8000 w 10000"/>
                <a:gd name="connsiteY170" fmla="*/ 6105 h 10714"/>
                <a:gd name="connsiteX171" fmla="*/ 7879 w 10000"/>
                <a:gd name="connsiteY171" fmla="*/ 6132 h 10714"/>
                <a:gd name="connsiteX172" fmla="*/ 7729 w 10000"/>
                <a:gd name="connsiteY172" fmla="*/ 6153 h 10714"/>
                <a:gd name="connsiteX173" fmla="*/ 7563 w 10000"/>
                <a:gd name="connsiteY173" fmla="*/ 6177 h 10714"/>
                <a:gd name="connsiteX174" fmla="*/ 7388 w 10000"/>
                <a:gd name="connsiteY174" fmla="*/ 6198 h 10714"/>
                <a:gd name="connsiteX175" fmla="*/ 7204 w 10000"/>
                <a:gd name="connsiteY175" fmla="*/ 6219 h 10714"/>
                <a:gd name="connsiteX176" fmla="*/ 7017 w 10000"/>
                <a:gd name="connsiteY176" fmla="*/ 6240 h 10714"/>
                <a:gd name="connsiteX177" fmla="*/ 6842 w 10000"/>
                <a:gd name="connsiteY177" fmla="*/ 6263 h 10714"/>
                <a:gd name="connsiteX178" fmla="*/ 6675 w 10000"/>
                <a:gd name="connsiteY178" fmla="*/ 6290 h 10714"/>
                <a:gd name="connsiteX179" fmla="*/ 6517 w 10000"/>
                <a:gd name="connsiteY179" fmla="*/ 6329 h 10714"/>
                <a:gd name="connsiteX180" fmla="*/ 6388 w 10000"/>
                <a:gd name="connsiteY180" fmla="*/ 6365 h 10714"/>
                <a:gd name="connsiteX181" fmla="*/ 6288 w 10000"/>
                <a:gd name="connsiteY181" fmla="*/ 6415 h 10714"/>
                <a:gd name="connsiteX182" fmla="*/ 6213 w 10000"/>
                <a:gd name="connsiteY182" fmla="*/ 6475 h 10714"/>
                <a:gd name="connsiteX183" fmla="*/ 6092 w 10000"/>
                <a:gd name="connsiteY183" fmla="*/ 6648 h 10714"/>
                <a:gd name="connsiteX184" fmla="*/ 6008 w 10000"/>
                <a:gd name="connsiteY184" fmla="*/ 6836 h 10714"/>
                <a:gd name="connsiteX185" fmla="*/ 5942 w 10000"/>
                <a:gd name="connsiteY185" fmla="*/ 7032 h 10714"/>
                <a:gd name="connsiteX186" fmla="*/ 5904 w 10000"/>
                <a:gd name="connsiteY186" fmla="*/ 7232 h 10714"/>
                <a:gd name="connsiteX187" fmla="*/ 5888 w 10000"/>
                <a:gd name="connsiteY187" fmla="*/ 7443 h 10714"/>
                <a:gd name="connsiteX188" fmla="*/ 5879 w 10000"/>
                <a:gd name="connsiteY188" fmla="*/ 7655 h 10714"/>
                <a:gd name="connsiteX189" fmla="*/ 5888 w 10000"/>
                <a:gd name="connsiteY189" fmla="*/ 7867 h 10714"/>
                <a:gd name="connsiteX190" fmla="*/ 5904 w 10000"/>
                <a:gd name="connsiteY190" fmla="*/ 8084 h 10714"/>
                <a:gd name="connsiteX191" fmla="*/ 5925 w 10000"/>
                <a:gd name="connsiteY191" fmla="*/ 8299 h 10714"/>
                <a:gd name="connsiteX192" fmla="*/ 5950 w 10000"/>
                <a:gd name="connsiteY192" fmla="*/ 8510 h 10714"/>
                <a:gd name="connsiteX193" fmla="*/ 5954 w 10000"/>
                <a:gd name="connsiteY193" fmla="*/ 8820 h 10714"/>
                <a:gd name="connsiteX194" fmla="*/ 5933 w 10000"/>
                <a:gd name="connsiteY194" fmla="*/ 9130 h 10714"/>
                <a:gd name="connsiteX195" fmla="*/ 5896 w 10000"/>
                <a:gd name="connsiteY195" fmla="*/ 9428 h 10714"/>
                <a:gd name="connsiteX196" fmla="*/ 5850 w 10000"/>
                <a:gd name="connsiteY196" fmla="*/ 9720 h 10714"/>
                <a:gd name="connsiteX197" fmla="*/ 5756 w 10000"/>
                <a:gd name="connsiteY197" fmla="*/ 10714 h 10714"/>
                <a:gd name="connsiteX198" fmla="*/ 4463 w 10000"/>
                <a:gd name="connsiteY198" fmla="*/ 10000 h 10714"/>
                <a:gd name="connsiteX199" fmla="*/ 4463 w 10000"/>
                <a:gd name="connsiteY199" fmla="*/ 9991 h 10714"/>
                <a:gd name="connsiteX200" fmla="*/ 4546 w 10000"/>
                <a:gd name="connsiteY200" fmla="*/ 9848 h 10714"/>
                <a:gd name="connsiteX201" fmla="*/ 4629 w 10000"/>
                <a:gd name="connsiteY201" fmla="*/ 9687 h 10714"/>
                <a:gd name="connsiteX202" fmla="*/ 4700 w 10000"/>
                <a:gd name="connsiteY202" fmla="*/ 9508 h 10714"/>
                <a:gd name="connsiteX203" fmla="*/ 4767 w 10000"/>
                <a:gd name="connsiteY203" fmla="*/ 9309 h 10714"/>
                <a:gd name="connsiteX204" fmla="*/ 4829 w 10000"/>
                <a:gd name="connsiteY204" fmla="*/ 9097 h 10714"/>
                <a:gd name="connsiteX205" fmla="*/ 4879 w 10000"/>
                <a:gd name="connsiteY205" fmla="*/ 8868 h 10714"/>
                <a:gd name="connsiteX206" fmla="*/ 4917 w 10000"/>
                <a:gd name="connsiteY206" fmla="*/ 8635 h 10714"/>
                <a:gd name="connsiteX207" fmla="*/ 4954 w 10000"/>
                <a:gd name="connsiteY207" fmla="*/ 8391 h 10714"/>
                <a:gd name="connsiteX208" fmla="*/ 4979 w 10000"/>
                <a:gd name="connsiteY208" fmla="*/ 8144 h 10714"/>
                <a:gd name="connsiteX209" fmla="*/ 5000 w 10000"/>
                <a:gd name="connsiteY209" fmla="*/ 7887 h 10714"/>
                <a:gd name="connsiteX210" fmla="*/ 5000 w 10000"/>
                <a:gd name="connsiteY210" fmla="*/ 7634 h 10714"/>
                <a:gd name="connsiteX211" fmla="*/ 5000 w 10000"/>
                <a:gd name="connsiteY211" fmla="*/ 7384 h 10714"/>
                <a:gd name="connsiteX212" fmla="*/ 4979 w 10000"/>
                <a:gd name="connsiteY212" fmla="*/ 7133 h 10714"/>
                <a:gd name="connsiteX213" fmla="*/ 4950 w 10000"/>
                <a:gd name="connsiteY213" fmla="*/ 6892 h 10714"/>
                <a:gd name="connsiteX214" fmla="*/ 4913 w 10000"/>
                <a:gd name="connsiteY214" fmla="*/ 6657 h 10714"/>
                <a:gd name="connsiteX215" fmla="*/ 4858 w 10000"/>
                <a:gd name="connsiteY215" fmla="*/ 6430 h 10714"/>
                <a:gd name="connsiteX216" fmla="*/ 4783 w 10000"/>
                <a:gd name="connsiteY216" fmla="*/ 6219 h 10714"/>
                <a:gd name="connsiteX217" fmla="*/ 4700 w 10000"/>
                <a:gd name="connsiteY217" fmla="*/ 6019 h 10714"/>
                <a:gd name="connsiteX218" fmla="*/ 4600 w 10000"/>
                <a:gd name="connsiteY218" fmla="*/ 5840 h 10714"/>
                <a:gd name="connsiteX219" fmla="*/ 4488 w 10000"/>
                <a:gd name="connsiteY219" fmla="*/ 5682 h 10714"/>
                <a:gd name="connsiteX220" fmla="*/ 4358 w 10000"/>
                <a:gd name="connsiteY220" fmla="*/ 5542 h 10714"/>
                <a:gd name="connsiteX221" fmla="*/ 4213 w 10000"/>
                <a:gd name="connsiteY221" fmla="*/ 5429 h 10714"/>
                <a:gd name="connsiteX222" fmla="*/ 4046 w 10000"/>
                <a:gd name="connsiteY222" fmla="*/ 5343 h 10714"/>
                <a:gd name="connsiteX223" fmla="*/ 3904 w 10000"/>
                <a:gd name="connsiteY223" fmla="*/ 5292 h 10714"/>
                <a:gd name="connsiteX224" fmla="*/ 3746 w 10000"/>
                <a:gd name="connsiteY224" fmla="*/ 5271 h 10714"/>
                <a:gd name="connsiteX225" fmla="*/ 3583 w 10000"/>
                <a:gd name="connsiteY225" fmla="*/ 5271 h 10714"/>
                <a:gd name="connsiteX226" fmla="*/ 3413 w 10000"/>
                <a:gd name="connsiteY226" fmla="*/ 5286 h 10714"/>
                <a:gd name="connsiteX227" fmla="*/ 3246 w 10000"/>
                <a:gd name="connsiteY227" fmla="*/ 5310 h 10714"/>
                <a:gd name="connsiteX228" fmla="*/ 3079 w 10000"/>
                <a:gd name="connsiteY228" fmla="*/ 5343 h 10714"/>
                <a:gd name="connsiteX229" fmla="*/ 2913 w 10000"/>
                <a:gd name="connsiteY229" fmla="*/ 5369 h 10714"/>
                <a:gd name="connsiteX230" fmla="*/ 2750 w 10000"/>
                <a:gd name="connsiteY230" fmla="*/ 5396 h 10714"/>
                <a:gd name="connsiteX231" fmla="*/ 2600 w 10000"/>
                <a:gd name="connsiteY231" fmla="*/ 5411 h 10714"/>
                <a:gd name="connsiteX232" fmla="*/ 2258 w 10000"/>
                <a:gd name="connsiteY232" fmla="*/ 5423 h 10714"/>
                <a:gd name="connsiteX233" fmla="*/ 1925 w 10000"/>
                <a:gd name="connsiteY233" fmla="*/ 5411 h 10714"/>
                <a:gd name="connsiteX234" fmla="*/ 1617 w 10000"/>
                <a:gd name="connsiteY234" fmla="*/ 5384 h 10714"/>
                <a:gd name="connsiteX235" fmla="*/ 1321 w 10000"/>
                <a:gd name="connsiteY235" fmla="*/ 5346 h 10714"/>
                <a:gd name="connsiteX236" fmla="*/ 1033 w 10000"/>
                <a:gd name="connsiteY236" fmla="*/ 5298 h 10714"/>
                <a:gd name="connsiteX237" fmla="*/ 758 w 10000"/>
                <a:gd name="connsiteY237" fmla="*/ 5250 h 10714"/>
                <a:gd name="connsiteX238" fmla="*/ 500 w 10000"/>
                <a:gd name="connsiteY238" fmla="*/ 5197 h 10714"/>
                <a:gd name="connsiteX239" fmla="*/ 517 w 10000"/>
                <a:gd name="connsiteY239" fmla="*/ 5137 h 10714"/>
                <a:gd name="connsiteX240" fmla="*/ 871 w 10000"/>
                <a:gd name="connsiteY240" fmla="*/ 5173 h 10714"/>
                <a:gd name="connsiteX241" fmla="*/ 1221 w 10000"/>
                <a:gd name="connsiteY241" fmla="*/ 5197 h 10714"/>
                <a:gd name="connsiteX242" fmla="*/ 1563 w 10000"/>
                <a:gd name="connsiteY242" fmla="*/ 5206 h 10714"/>
                <a:gd name="connsiteX243" fmla="*/ 1896 w 10000"/>
                <a:gd name="connsiteY243" fmla="*/ 5197 h 10714"/>
                <a:gd name="connsiteX244" fmla="*/ 2221 w 10000"/>
                <a:gd name="connsiteY244" fmla="*/ 5164 h 10714"/>
                <a:gd name="connsiteX245" fmla="*/ 2538 w 10000"/>
                <a:gd name="connsiteY245" fmla="*/ 5113 h 10714"/>
                <a:gd name="connsiteX246" fmla="*/ 2842 w 10000"/>
                <a:gd name="connsiteY246" fmla="*/ 5045 h 10714"/>
                <a:gd name="connsiteX247" fmla="*/ 3129 w 10000"/>
                <a:gd name="connsiteY247" fmla="*/ 4946 h 10714"/>
                <a:gd name="connsiteX248" fmla="*/ 3500 w 10000"/>
                <a:gd name="connsiteY248" fmla="*/ 4815 h 10714"/>
                <a:gd name="connsiteX249" fmla="*/ 2821 w 10000"/>
                <a:gd name="connsiteY249" fmla="*/ 4389 h 10714"/>
                <a:gd name="connsiteX250" fmla="*/ 2213 w 10000"/>
                <a:gd name="connsiteY250" fmla="*/ 3912 h 10714"/>
                <a:gd name="connsiteX251" fmla="*/ 1879 w 10000"/>
                <a:gd name="connsiteY251" fmla="*/ 3939 h 10714"/>
                <a:gd name="connsiteX252" fmla="*/ 1554 w 10000"/>
                <a:gd name="connsiteY252" fmla="*/ 3939 h 10714"/>
                <a:gd name="connsiteX253" fmla="*/ 1258 w 10000"/>
                <a:gd name="connsiteY253" fmla="*/ 3912 h 10714"/>
                <a:gd name="connsiteX254" fmla="*/ 979 w 10000"/>
                <a:gd name="connsiteY254" fmla="*/ 3856 h 10714"/>
                <a:gd name="connsiteX255" fmla="*/ 721 w 10000"/>
                <a:gd name="connsiteY255" fmla="*/ 3775 h 10714"/>
                <a:gd name="connsiteX256" fmla="*/ 496 w 10000"/>
                <a:gd name="connsiteY256" fmla="*/ 3674 h 10714"/>
                <a:gd name="connsiteX257" fmla="*/ 296 w 10000"/>
                <a:gd name="connsiteY257" fmla="*/ 3549 h 10714"/>
                <a:gd name="connsiteX258" fmla="*/ 129 w 10000"/>
                <a:gd name="connsiteY258" fmla="*/ 3403 h 10714"/>
                <a:gd name="connsiteX259" fmla="*/ 0 w 10000"/>
                <a:gd name="connsiteY259" fmla="*/ 3245 h 10714"/>
                <a:gd name="connsiteX260" fmla="*/ 17 w 10000"/>
                <a:gd name="connsiteY260" fmla="*/ 3218 h 10714"/>
                <a:gd name="connsiteX261" fmla="*/ 71 w 10000"/>
                <a:gd name="connsiteY261" fmla="*/ 3245 h 10714"/>
                <a:gd name="connsiteX262" fmla="*/ 138 w 10000"/>
                <a:gd name="connsiteY262" fmla="*/ 3349 h 10714"/>
                <a:gd name="connsiteX263" fmla="*/ 246 w 10000"/>
                <a:gd name="connsiteY263" fmla="*/ 3439 h 10714"/>
                <a:gd name="connsiteX264" fmla="*/ 379 w 10000"/>
                <a:gd name="connsiteY264" fmla="*/ 3528 h 10714"/>
                <a:gd name="connsiteX265" fmla="*/ 538 w 10000"/>
                <a:gd name="connsiteY265" fmla="*/ 3597 h 10714"/>
                <a:gd name="connsiteX266" fmla="*/ 721 w 10000"/>
                <a:gd name="connsiteY266" fmla="*/ 3656 h 10714"/>
                <a:gd name="connsiteX267" fmla="*/ 913 w 10000"/>
                <a:gd name="connsiteY267" fmla="*/ 3701 h 10714"/>
                <a:gd name="connsiteX268" fmla="*/ 1117 w 10000"/>
                <a:gd name="connsiteY268" fmla="*/ 3728 h 10714"/>
                <a:gd name="connsiteX269" fmla="*/ 1329 w 10000"/>
                <a:gd name="connsiteY269" fmla="*/ 3737 h 10714"/>
                <a:gd name="connsiteX270" fmla="*/ 1533 w 10000"/>
                <a:gd name="connsiteY270" fmla="*/ 3734 h 10714"/>
                <a:gd name="connsiteX271" fmla="*/ 1646 w 10000"/>
                <a:gd name="connsiteY271" fmla="*/ 3722 h 10714"/>
                <a:gd name="connsiteX272" fmla="*/ 1746 w 10000"/>
                <a:gd name="connsiteY272" fmla="*/ 3722 h 10714"/>
                <a:gd name="connsiteX273" fmla="*/ 1833 w 10000"/>
                <a:gd name="connsiteY273" fmla="*/ 3710 h 10714"/>
                <a:gd name="connsiteX274" fmla="*/ 1917 w 10000"/>
                <a:gd name="connsiteY274" fmla="*/ 3695 h 10714"/>
                <a:gd name="connsiteX275" fmla="*/ 1988 w 10000"/>
                <a:gd name="connsiteY275" fmla="*/ 3662 h 10714"/>
                <a:gd name="connsiteX276" fmla="*/ 1788 w 10000"/>
                <a:gd name="connsiteY276" fmla="*/ 3391 h 10714"/>
                <a:gd name="connsiteX277" fmla="*/ 1617 w 10000"/>
                <a:gd name="connsiteY277" fmla="*/ 3126 h 10714"/>
                <a:gd name="connsiteX278" fmla="*/ 1454 w 10000"/>
                <a:gd name="connsiteY278" fmla="*/ 2849 h 10714"/>
                <a:gd name="connsiteX279" fmla="*/ 1313 w 10000"/>
                <a:gd name="connsiteY279" fmla="*/ 2563 h 10714"/>
                <a:gd name="connsiteX280" fmla="*/ 1175 w 10000"/>
                <a:gd name="connsiteY280" fmla="*/ 2253 h 10714"/>
                <a:gd name="connsiteX281" fmla="*/ 1046 w 10000"/>
                <a:gd name="connsiteY281" fmla="*/ 1919 h 10714"/>
                <a:gd name="connsiteX282" fmla="*/ 1033 w 10000"/>
                <a:gd name="connsiteY282" fmla="*/ 1859 h 10714"/>
                <a:gd name="connsiteX283" fmla="*/ 1000 w 10000"/>
                <a:gd name="connsiteY283" fmla="*/ 1776 h 10714"/>
                <a:gd name="connsiteX284" fmla="*/ 979 w 10000"/>
                <a:gd name="connsiteY284" fmla="*/ 1684 h 10714"/>
                <a:gd name="connsiteX285" fmla="*/ 950 w 10000"/>
                <a:gd name="connsiteY285" fmla="*/ 1591 h 10714"/>
                <a:gd name="connsiteX286" fmla="*/ 925 w 10000"/>
                <a:gd name="connsiteY286" fmla="*/ 1490 h 10714"/>
                <a:gd name="connsiteX287" fmla="*/ 917 w 10000"/>
                <a:gd name="connsiteY287" fmla="*/ 1397 h 10714"/>
                <a:gd name="connsiteX288" fmla="*/ 917 w 10000"/>
                <a:gd name="connsiteY288" fmla="*/ 1311 h 10714"/>
                <a:gd name="connsiteX289" fmla="*/ 933 w 10000"/>
                <a:gd name="connsiteY289" fmla="*/ 1234 h 10714"/>
                <a:gd name="connsiteX290" fmla="*/ 963 w 10000"/>
                <a:gd name="connsiteY290" fmla="*/ 1180 h 10714"/>
                <a:gd name="connsiteX291" fmla="*/ 1000 w 10000"/>
                <a:gd name="connsiteY291" fmla="*/ 1192 h 10714"/>
                <a:gd name="connsiteX292" fmla="*/ 1033 w 10000"/>
                <a:gd name="connsiteY292" fmla="*/ 1496 h 10714"/>
                <a:gd name="connsiteX293" fmla="*/ 1108 w 10000"/>
                <a:gd name="connsiteY293" fmla="*/ 1800 h 10714"/>
                <a:gd name="connsiteX294" fmla="*/ 1221 w 10000"/>
                <a:gd name="connsiteY294" fmla="*/ 2098 h 10714"/>
                <a:gd name="connsiteX295" fmla="*/ 1358 w 10000"/>
                <a:gd name="connsiteY295" fmla="*/ 2372 h 10714"/>
                <a:gd name="connsiteX296" fmla="*/ 1508 w 10000"/>
                <a:gd name="connsiteY296" fmla="*/ 2628 h 10714"/>
                <a:gd name="connsiteX297" fmla="*/ 1646 w 10000"/>
                <a:gd name="connsiteY297" fmla="*/ 2795 h 10714"/>
                <a:gd name="connsiteX298" fmla="*/ 1629 w 10000"/>
                <a:gd name="connsiteY298" fmla="*/ 2801 h 10714"/>
                <a:gd name="connsiteX299" fmla="*/ 1629 w 10000"/>
                <a:gd name="connsiteY299" fmla="*/ 2807 h 10714"/>
                <a:gd name="connsiteX300" fmla="*/ 1638 w 10000"/>
                <a:gd name="connsiteY300" fmla="*/ 2813 h 10714"/>
                <a:gd name="connsiteX301" fmla="*/ 1646 w 10000"/>
                <a:gd name="connsiteY301" fmla="*/ 2816 h 10714"/>
                <a:gd name="connsiteX302" fmla="*/ 1663 w 10000"/>
                <a:gd name="connsiteY302" fmla="*/ 2822 h 10714"/>
                <a:gd name="connsiteX303" fmla="*/ 1667 w 10000"/>
                <a:gd name="connsiteY303" fmla="*/ 2834 h 10714"/>
                <a:gd name="connsiteX304" fmla="*/ 1675 w 10000"/>
                <a:gd name="connsiteY304" fmla="*/ 2840 h 10714"/>
                <a:gd name="connsiteX305" fmla="*/ 1683 w 10000"/>
                <a:gd name="connsiteY305" fmla="*/ 2849 h 10714"/>
                <a:gd name="connsiteX306" fmla="*/ 1683 w 10000"/>
                <a:gd name="connsiteY306" fmla="*/ 2843 h 10714"/>
                <a:gd name="connsiteX307" fmla="*/ 1675 w 10000"/>
                <a:gd name="connsiteY307" fmla="*/ 2840 h 10714"/>
                <a:gd name="connsiteX308" fmla="*/ 1675 w 10000"/>
                <a:gd name="connsiteY308" fmla="*/ 2840 h 10714"/>
                <a:gd name="connsiteX309" fmla="*/ 1646 w 10000"/>
                <a:gd name="connsiteY309" fmla="*/ 2795 h 10714"/>
                <a:gd name="connsiteX310" fmla="*/ 1746 w 10000"/>
                <a:gd name="connsiteY310" fmla="*/ 2741 h 10714"/>
                <a:gd name="connsiteX311" fmla="*/ 1842 w 10000"/>
                <a:gd name="connsiteY311" fmla="*/ 2649 h 10714"/>
                <a:gd name="connsiteX312" fmla="*/ 1933 w 10000"/>
                <a:gd name="connsiteY312" fmla="*/ 2542 h 10714"/>
                <a:gd name="connsiteX313" fmla="*/ 2017 w 10000"/>
                <a:gd name="connsiteY313" fmla="*/ 2411 h 10714"/>
                <a:gd name="connsiteX314" fmla="*/ 2092 w 10000"/>
                <a:gd name="connsiteY314" fmla="*/ 2265 h 10714"/>
                <a:gd name="connsiteX315" fmla="*/ 2163 w 10000"/>
                <a:gd name="connsiteY315" fmla="*/ 2113 h 10714"/>
                <a:gd name="connsiteX316" fmla="*/ 2221 w 10000"/>
                <a:gd name="connsiteY316" fmla="*/ 1955 h 10714"/>
                <a:gd name="connsiteX317" fmla="*/ 2275 w 10000"/>
                <a:gd name="connsiteY317" fmla="*/ 1803 h 10714"/>
                <a:gd name="connsiteX318" fmla="*/ 2321 w 10000"/>
                <a:gd name="connsiteY318" fmla="*/ 1657 h 10714"/>
                <a:gd name="connsiteX319" fmla="*/ 2329 w 10000"/>
                <a:gd name="connsiteY319" fmla="*/ 1853 h 10714"/>
                <a:gd name="connsiteX320" fmla="*/ 2321 w 10000"/>
                <a:gd name="connsiteY320" fmla="*/ 2032 h 10714"/>
                <a:gd name="connsiteX321" fmla="*/ 2283 w 10000"/>
                <a:gd name="connsiteY321" fmla="*/ 2199 h 10714"/>
                <a:gd name="connsiteX322" fmla="*/ 2229 w 10000"/>
                <a:gd name="connsiteY322" fmla="*/ 2366 h 10714"/>
                <a:gd name="connsiteX323" fmla="*/ 2154 w 10000"/>
                <a:gd name="connsiteY323" fmla="*/ 2524 h 10714"/>
                <a:gd name="connsiteX324" fmla="*/ 2046 w 10000"/>
                <a:gd name="connsiteY324" fmla="*/ 2682 h 10714"/>
                <a:gd name="connsiteX325" fmla="*/ 1796 w 10000"/>
                <a:gd name="connsiteY325" fmla="*/ 3027 h 10714"/>
                <a:gd name="connsiteX326" fmla="*/ 2054 w 10000"/>
                <a:gd name="connsiteY326" fmla="*/ 3305 h 10714"/>
                <a:gd name="connsiteX327" fmla="*/ 2333 w 10000"/>
                <a:gd name="connsiteY327" fmla="*/ 3564 h 10714"/>
                <a:gd name="connsiteX328" fmla="*/ 2638 w 10000"/>
                <a:gd name="connsiteY328" fmla="*/ 3808 h 10714"/>
                <a:gd name="connsiteX329" fmla="*/ 2963 w 10000"/>
                <a:gd name="connsiteY329" fmla="*/ 4032 h 10714"/>
                <a:gd name="connsiteX330" fmla="*/ 4129 w 10000"/>
                <a:gd name="connsiteY330" fmla="*/ 4610 h 10714"/>
                <a:gd name="connsiteX331" fmla="*/ 4167 w 10000"/>
                <a:gd name="connsiteY331" fmla="*/ 4589 h 10714"/>
                <a:gd name="connsiteX332" fmla="*/ 4071 w 10000"/>
                <a:gd name="connsiteY332" fmla="*/ 4333 h 10714"/>
                <a:gd name="connsiteX333" fmla="*/ 3996 w 10000"/>
                <a:gd name="connsiteY333" fmla="*/ 4058 h 10714"/>
                <a:gd name="connsiteX334" fmla="*/ 3933 w 10000"/>
                <a:gd name="connsiteY334" fmla="*/ 3760 h 10714"/>
                <a:gd name="connsiteX335" fmla="*/ 3904 w 10000"/>
                <a:gd name="connsiteY335" fmla="*/ 3456 h 10714"/>
                <a:gd name="connsiteX336" fmla="*/ 3879 w 10000"/>
                <a:gd name="connsiteY336" fmla="*/ 3138 h 10714"/>
                <a:gd name="connsiteX337" fmla="*/ 3879 w 10000"/>
                <a:gd name="connsiteY337" fmla="*/ 2813 h 10714"/>
                <a:gd name="connsiteX338" fmla="*/ 3896 w 10000"/>
                <a:gd name="connsiteY338" fmla="*/ 2485 h 10714"/>
                <a:gd name="connsiteX339" fmla="*/ 3933 w 10000"/>
                <a:gd name="connsiteY339" fmla="*/ 2160 h 10714"/>
                <a:gd name="connsiteX340" fmla="*/ 3988 w 10000"/>
                <a:gd name="connsiteY340" fmla="*/ 1836 h 10714"/>
                <a:gd name="connsiteX341" fmla="*/ 4046 w 10000"/>
                <a:gd name="connsiteY341" fmla="*/ 1523 h 10714"/>
                <a:gd name="connsiteX342" fmla="*/ 4129 w 10000"/>
                <a:gd name="connsiteY342" fmla="*/ 1219 h 10714"/>
                <a:gd name="connsiteX343" fmla="*/ 4229 w 10000"/>
                <a:gd name="connsiteY343" fmla="*/ 933 h 10714"/>
                <a:gd name="connsiteX344" fmla="*/ 4333 w 10000"/>
                <a:gd name="connsiteY344" fmla="*/ 662 h 10714"/>
                <a:gd name="connsiteX345" fmla="*/ 4454 w 10000"/>
                <a:gd name="connsiteY345" fmla="*/ 417 h 10714"/>
                <a:gd name="connsiteX346" fmla="*/ 4583 w 10000"/>
                <a:gd name="connsiteY346" fmla="*/ 194 h 10714"/>
                <a:gd name="connsiteX347" fmla="*/ 4738 w 10000"/>
                <a:gd name="connsiteY347" fmla="*/ 0 h 10714"/>
                <a:gd name="connsiteX0" fmla="*/ 4738 w 10000"/>
                <a:gd name="connsiteY0" fmla="*/ 0 h 10714"/>
                <a:gd name="connsiteX1" fmla="*/ 4721 w 10000"/>
                <a:gd name="connsiteY1" fmla="*/ 48 h 10714"/>
                <a:gd name="connsiteX2" fmla="*/ 4713 w 10000"/>
                <a:gd name="connsiteY2" fmla="*/ 80 h 10714"/>
                <a:gd name="connsiteX3" fmla="*/ 4704 w 10000"/>
                <a:gd name="connsiteY3" fmla="*/ 101 h 10714"/>
                <a:gd name="connsiteX4" fmla="*/ 4704 w 10000"/>
                <a:gd name="connsiteY4" fmla="*/ 113 h 10714"/>
                <a:gd name="connsiteX5" fmla="*/ 4713 w 10000"/>
                <a:gd name="connsiteY5" fmla="*/ 119 h 10714"/>
                <a:gd name="connsiteX6" fmla="*/ 4713 w 10000"/>
                <a:gd name="connsiteY6" fmla="*/ 125 h 10714"/>
                <a:gd name="connsiteX7" fmla="*/ 4721 w 10000"/>
                <a:gd name="connsiteY7" fmla="*/ 125 h 10714"/>
                <a:gd name="connsiteX8" fmla="*/ 4721 w 10000"/>
                <a:gd name="connsiteY8" fmla="*/ 125 h 10714"/>
                <a:gd name="connsiteX9" fmla="*/ 4721 w 10000"/>
                <a:gd name="connsiteY9" fmla="*/ 134 h 10714"/>
                <a:gd name="connsiteX10" fmla="*/ 4713 w 10000"/>
                <a:gd name="connsiteY10" fmla="*/ 152 h 10714"/>
                <a:gd name="connsiteX11" fmla="*/ 4704 w 10000"/>
                <a:gd name="connsiteY11" fmla="*/ 179 h 10714"/>
                <a:gd name="connsiteX12" fmla="*/ 4692 w 10000"/>
                <a:gd name="connsiteY12" fmla="*/ 221 h 10714"/>
                <a:gd name="connsiteX13" fmla="*/ 4667 w 10000"/>
                <a:gd name="connsiteY13" fmla="*/ 280 h 10714"/>
                <a:gd name="connsiteX14" fmla="*/ 4629 w 10000"/>
                <a:gd name="connsiteY14" fmla="*/ 364 h 10714"/>
                <a:gd name="connsiteX15" fmla="*/ 4592 w 10000"/>
                <a:gd name="connsiteY15" fmla="*/ 465 h 10714"/>
                <a:gd name="connsiteX16" fmla="*/ 4533 w 10000"/>
                <a:gd name="connsiteY16" fmla="*/ 596 h 10714"/>
                <a:gd name="connsiteX17" fmla="*/ 4463 w 10000"/>
                <a:gd name="connsiteY17" fmla="*/ 754 h 10714"/>
                <a:gd name="connsiteX18" fmla="*/ 4379 w 10000"/>
                <a:gd name="connsiteY18" fmla="*/ 1001 h 10714"/>
                <a:gd name="connsiteX19" fmla="*/ 4321 w 10000"/>
                <a:gd name="connsiteY19" fmla="*/ 1266 h 10714"/>
                <a:gd name="connsiteX20" fmla="*/ 4275 w 10000"/>
                <a:gd name="connsiteY20" fmla="*/ 1538 h 10714"/>
                <a:gd name="connsiteX21" fmla="*/ 4213 w 10000"/>
                <a:gd name="connsiteY21" fmla="*/ 1827 h 10714"/>
                <a:gd name="connsiteX22" fmla="*/ 4204 w 10000"/>
                <a:gd name="connsiteY22" fmla="*/ 1889 h 10714"/>
                <a:gd name="connsiteX23" fmla="*/ 4192 w 10000"/>
                <a:gd name="connsiteY23" fmla="*/ 1982 h 10714"/>
                <a:gd name="connsiteX24" fmla="*/ 4183 w 10000"/>
                <a:gd name="connsiteY24" fmla="*/ 2080 h 10714"/>
                <a:gd name="connsiteX25" fmla="*/ 4175 w 10000"/>
                <a:gd name="connsiteY25" fmla="*/ 2187 h 10714"/>
                <a:gd name="connsiteX26" fmla="*/ 4175 w 10000"/>
                <a:gd name="connsiteY26" fmla="*/ 2297 h 10714"/>
                <a:gd name="connsiteX27" fmla="*/ 4192 w 10000"/>
                <a:gd name="connsiteY27" fmla="*/ 2396 h 10714"/>
                <a:gd name="connsiteX28" fmla="*/ 4213 w 10000"/>
                <a:gd name="connsiteY28" fmla="*/ 2482 h 10714"/>
                <a:gd name="connsiteX29" fmla="*/ 4250 w 10000"/>
                <a:gd name="connsiteY29" fmla="*/ 2542 h 10714"/>
                <a:gd name="connsiteX30" fmla="*/ 4450 w 10000"/>
                <a:gd name="connsiteY30" fmla="*/ 2530 h 10714"/>
                <a:gd name="connsiteX31" fmla="*/ 4646 w 10000"/>
                <a:gd name="connsiteY31" fmla="*/ 2482 h 10714"/>
                <a:gd name="connsiteX32" fmla="*/ 4833 w 10000"/>
                <a:gd name="connsiteY32" fmla="*/ 2405 h 10714"/>
                <a:gd name="connsiteX33" fmla="*/ 5025 w 10000"/>
                <a:gd name="connsiteY33" fmla="*/ 2297 h 10714"/>
                <a:gd name="connsiteX34" fmla="*/ 5200 w 10000"/>
                <a:gd name="connsiteY34" fmla="*/ 2172 h 10714"/>
                <a:gd name="connsiteX35" fmla="*/ 5371 w 10000"/>
                <a:gd name="connsiteY35" fmla="*/ 2020 h 10714"/>
                <a:gd name="connsiteX36" fmla="*/ 5533 w 10000"/>
                <a:gd name="connsiteY36" fmla="*/ 1859 h 10714"/>
                <a:gd name="connsiteX37" fmla="*/ 5683 w 10000"/>
                <a:gd name="connsiteY37" fmla="*/ 1690 h 10714"/>
                <a:gd name="connsiteX38" fmla="*/ 5829 w 10000"/>
                <a:gd name="connsiteY38" fmla="*/ 1511 h 10714"/>
                <a:gd name="connsiteX39" fmla="*/ 5954 w 10000"/>
                <a:gd name="connsiteY39" fmla="*/ 1326 h 10714"/>
                <a:gd name="connsiteX40" fmla="*/ 6071 w 10000"/>
                <a:gd name="connsiteY40" fmla="*/ 1147 h 10714"/>
                <a:gd name="connsiteX41" fmla="*/ 6167 w 10000"/>
                <a:gd name="connsiteY41" fmla="*/ 974 h 10714"/>
                <a:gd name="connsiteX42" fmla="*/ 6213 w 10000"/>
                <a:gd name="connsiteY42" fmla="*/ 974 h 10714"/>
                <a:gd name="connsiteX43" fmla="*/ 6213 w 10000"/>
                <a:gd name="connsiteY43" fmla="*/ 992 h 10714"/>
                <a:gd name="connsiteX44" fmla="*/ 6138 w 10000"/>
                <a:gd name="connsiteY44" fmla="*/ 1165 h 10714"/>
                <a:gd name="connsiteX45" fmla="*/ 6054 w 10000"/>
                <a:gd name="connsiteY45" fmla="*/ 1344 h 10714"/>
                <a:gd name="connsiteX46" fmla="*/ 5963 w 10000"/>
                <a:gd name="connsiteY46" fmla="*/ 1517 h 10714"/>
                <a:gd name="connsiteX47" fmla="*/ 5871 w 10000"/>
                <a:gd name="connsiteY47" fmla="*/ 1684 h 10714"/>
                <a:gd name="connsiteX48" fmla="*/ 5775 w 10000"/>
                <a:gd name="connsiteY48" fmla="*/ 1847 h 10714"/>
                <a:gd name="connsiteX49" fmla="*/ 5667 w 10000"/>
                <a:gd name="connsiteY49" fmla="*/ 1999 h 10714"/>
                <a:gd name="connsiteX50" fmla="*/ 5554 w 10000"/>
                <a:gd name="connsiteY50" fmla="*/ 2145 h 10714"/>
                <a:gd name="connsiteX51" fmla="*/ 5417 w 10000"/>
                <a:gd name="connsiteY51" fmla="*/ 2279 h 10714"/>
                <a:gd name="connsiteX52" fmla="*/ 5275 w 10000"/>
                <a:gd name="connsiteY52" fmla="*/ 2411 h 10714"/>
                <a:gd name="connsiteX53" fmla="*/ 5108 w 10000"/>
                <a:gd name="connsiteY53" fmla="*/ 2518 h 10714"/>
                <a:gd name="connsiteX54" fmla="*/ 4917 w 10000"/>
                <a:gd name="connsiteY54" fmla="*/ 2616 h 10714"/>
                <a:gd name="connsiteX55" fmla="*/ 4704 w 10000"/>
                <a:gd name="connsiteY55" fmla="*/ 2703 h 10714"/>
                <a:gd name="connsiteX56" fmla="*/ 4479 w 10000"/>
                <a:gd name="connsiteY56" fmla="*/ 2768 h 10714"/>
                <a:gd name="connsiteX57" fmla="*/ 4213 w 10000"/>
                <a:gd name="connsiteY57" fmla="*/ 2813 h 10714"/>
                <a:gd name="connsiteX58" fmla="*/ 4221 w 10000"/>
                <a:gd name="connsiteY58" fmla="*/ 3126 h 10714"/>
                <a:gd name="connsiteX59" fmla="*/ 4258 w 10000"/>
                <a:gd name="connsiteY59" fmla="*/ 3424 h 10714"/>
                <a:gd name="connsiteX60" fmla="*/ 4321 w 10000"/>
                <a:gd name="connsiteY60" fmla="*/ 3707 h 10714"/>
                <a:gd name="connsiteX61" fmla="*/ 4404 w 10000"/>
                <a:gd name="connsiteY61" fmla="*/ 3975 h 10714"/>
                <a:gd name="connsiteX62" fmla="*/ 4508 w 10000"/>
                <a:gd name="connsiteY62" fmla="*/ 4231 h 10714"/>
                <a:gd name="connsiteX63" fmla="*/ 4621 w 10000"/>
                <a:gd name="connsiteY63" fmla="*/ 4476 h 10714"/>
                <a:gd name="connsiteX64" fmla="*/ 4750 w 10000"/>
                <a:gd name="connsiteY64" fmla="*/ 4708 h 10714"/>
                <a:gd name="connsiteX65" fmla="*/ 4879 w 10000"/>
                <a:gd name="connsiteY65" fmla="*/ 4934 h 10714"/>
                <a:gd name="connsiteX66" fmla="*/ 4917 w 10000"/>
                <a:gd name="connsiteY66" fmla="*/ 4988 h 10714"/>
                <a:gd name="connsiteX67" fmla="*/ 4950 w 10000"/>
                <a:gd name="connsiteY67" fmla="*/ 5054 h 10714"/>
                <a:gd name="connsiteX68" fmla="*/ 4996 w 10000"/>
                <a:gd name="connsiteY68" fmla="*/ 5125 h 10714"/>
                <a:gd name="connsiteX69" fmla="*/ 5038 w 10000"/>
                <a:gd name="connsiteY69" fmla="*/ 5200 h 10714"/>
                <a:gd name="connsiteX70" fmla="*/ 5092 w 10000"/>
                <a:gd name="connsiteY70" fmla="*/ 5271 h 10714"/>
                <a:gd name="connsiteX71" fmla="*/ 5154 w 10000"/>
                <a:gd name="connsiteY71" fmla="*/ 5331 h 10714"/>
                <a:gd name="connsiteX72" fmla="*/ 5229 w 10000"/>
                <a:gd name="connsiteY72" fmla="*/ 5384 h 10714"/>
                <a:gd name="connsiteX73" fmla="*/ 5313 w 10000"/>
                <a:gd name="connsiteY73" fmla="*/ 5423 h 10714"/>
                <a:gd name="connsiteX74" fmla="*/ 5413 w 10000"/>
                <a:gd name="connsiteY74" fmla="*/ 5438 h 10714"/>
                <a:gd name="connsiteX75" fmla="*/ 5517 w 10000"/>
                <a:gd name="connsiteY75" fmla="*/ 5435 h 10714"/>
                <a:gd name="connsiteX76" fmla="*/ 5704 w 10000"/>
                <a:gd name="connsiteY76" fmla="*/ 5390 h 10714"/>
                <a:gd name="connsiteX77" fmla="*/ 5871 w 10000"/>
                <a:gd name="connsiteY77" fmla="*/ 5316 h 10714"/>
                <a:gd name="connsiteX78" fmla="*/ 6033 w 10000"/>
                <a:gd name="connsiteY78" fmla="*/ 5223 h 10714"/>
                <a:gd name="connsiteX79" fmla="*/ 6167 w 10000"/>
                <a:gd name="connsiteY79" fmla="*/ 5113 h 10714"/>
                <a:gd name="connsiteX80" fmla="*/ 6296 w 10000"/>
                <a:gd name="connsiteY80" fmla="*/ 4994 h 10714"/>
                <a:gd name="connsiteX81" fmla="*/ 6417 w 10000"/>
                <a:gd name="connsiteY81" fmla="*/ 4869 h 10714"/>
                <a:gd name="connsiteX82" fmla="*/ 6525 w 10000"/>
                <a:gd name="connsiteY82" fmla="*/ 4750 h 10714"/>
                <a:gd name="connsiteX83" fmla="*/ 6617 w 10000"/>
                <a:gd name="connsiteY83" fmla="*/ 4636 h 10714"/>
                <a:gd name="connsiteX84" fmla="*/ 6821 w 10000"/>
                <a:gd name="connsiteY84" fmla="*/ 4377 h 10714"/>
                <a:gd name="connsiteX85" fmla="*/ 7017 w 10000"/>
                <a:gd name="connsiteY85" fmla="*/ 4085 h 10714"/>
                <a:gd name="connsiteX86" fmla="*/ 7213 w 10000"/>
                <a:gd name="connsiteY86" fmla="*/ 3766 h 10714"/>
                <a:gd name="connsiteX87" fmla="*/ 7396 w 10000"/>
                <a:gd name="connsiteY87" fmla="*/ 3418 h 10714"/>
                <a:gd name="connsiteX88" fmla="*/ 7563 w 10000"/>
                <a:gd name="connsiteY88" fmla="*/ 3051 h 10714"/>
                <a:gd name="connsiteX89" fmla="*/ 7713 w 10000"/>
                <a:gd name="connsiteY89" fmla="*/ 2661 h 10714"/>
                <a:gd name="connsiteX90" fmla="*/ 7850 w 10000"/>
                <a:gd name="connsiteY90" fmla="*/ 2253 h 10714"/>
                <a:gd name="connsiteX91" fmla="*/ 7950 w 10000"/>
                <a:gd name="connsiteY91" fmla="*/ 1830 h 10714"/>
                <a:gd name="connsiteX92" fmla="*/ 8025 w 10000"/>
                <a:gd name="connsiteY92" fmla="*/ 1397 h 10714"/>
                <a:gd name="connsiteX93" fmla="*/ 8071 w 10000"/>
                <a:gd name="connsiteY93" fmla="*/ 954 h 10714"/>
                <a:gd name="connsiteX94" fmla="*/ 8108 w 10000"/>
                <a:gd name="connsiteY94" fmla="*/ 974 h 10714"/>
                <a:gd name="connsiteX95" fmla="*/ 8138 w 10000"/>
                <a:gd name="connsiteY95" fmla="*/ 1025 h 10714"/>
                <a:gd name="connsiteX96" fmla="*/ 8163 w 10000"/>
                <a:gd name="connsiteY96" fmla="*/ 1100 h 10714"/>
                <a:gd name="connsiteX97" fmla="*/ 8175 w 10000"/>
                <a:gd name="connsiteY97" fmla="*/ 1198 h 10714"/>
                <a:gd name="connsiteX98" fmla="*/ 8183 w 10000"/>
                <a:gd name="connsiteY98" fmla="*/ 1311 h 10714"/>
                <a:gd name="connsiteX99" fmla="*/ 8183 w 10000"/>
                <a:gd name="connsiteY99" fmla="*/ 1442 h 10714"/>
                <a:gd name="connsiteX100" fmla="*/ 8183 w 10000"/>
                <a:gd name="connsiteY100" fmla="*/ 1582 h 10714"/>
                <a:gd name="connsiteX101" fmla="*/ 8175 w 10000"/>
                <a:gd name="connsiteY101" fmla="*/ 1734 h 10714"/>
                <a:gd name="connsiteX102" fmla="*/ 8163 w 10000"/>
                <a:gd name="connsiteY102" fmla="*/ 1889 h 10714"/>
                <a:gd name="connsiteX103" fmla="*/ 8146 w 10000"/>
                <a:gd name="connsiteY103" fmla="*/ 2047 h 10714"/>
                <a:gd name="connsiteX104" fmla="*/ 8121 w 10000"/>
                <a:gd name="connsiteY104" fmla="*/ 2205 h 10714"/>
                <a:gd name="connsiteX105" fmla="*/ 8108 w 10000"/>
                <a:gd name="connsiteY105" fmla="*/ 2357 h 10714"/>
                <a:gd name="connsiteX106" fmla="*/ 8083 w 10000"/>
                <a:gd name="connsiteY106" fmla="*/ 2497 h 10714"/>
                <a:gd name="connsiteX107" fmla="*/ 8063 w 10000"/>
                <a:gd name="connsiteY107" fmla="*/ 2628 h 10714"/>
                <a:gd name="connsiteX108" fmla="*/ 8038 w 10000"/>
                <a:gd name="connsiteY108" fmla="*/ 2741 h 10714"/>
                <a:gd name="connsiteX109" fmla="*/ 8017 w 10000"/>
                <a:gd name="connsiteY109" fmla="*/ 2834 h 10714"/>
                <a:gd name="connsiteX110" fmla="*/ 8000 w 10000"/>
                <a:gd name="connsiteY110" fmla="*/ 2908 h 10714"/>
                <a:gd name="connsiteX111" fmla="*/ 7700 w 10000"/>
                <a:gd name="connsiteY111" fmla="*/ 3754 h 10714"/>
                <a:gd name="connsiteX112" fmla="*/ 7942 w 10000"/>
                <a:gd name="connsiteY112" fmla="*/ 3737 h 10714"/>
                <a:gd name="connsiteX113" fmla="*/ 8167 w 10000"/>
                <a:gd name="connsiteY113" fmla="*/ 3695 h 10714"/>
                <a:gd name="connsiteX114" fmla="*/ 8379 w 10000"/>
                <a:gd name="connsiteY114" fmla="*/ 3635 h 10714"/>
                <a:gd name="connsiteX115" fmla="*/ 8583 w 10000"/>
                <a:gd name="connsiteY115" fmla="*/ 3558 h 10714"/>
                <a:gd name="connsiteX116" fmla="*/ 8767 w 10000"/>
                <a:gd name="connsiteY116" fmla="*/ 3471 h 10714"/>
                <a:gd name="connsiteX117" fmla="*/ 8933 w 10000"/>
                <a:gd name="connsiteY117" fmla="*/ 3376 h 10714"/>
                <a:gd name="connsiteX118" fmla="*/ 9092 w 10000"/>
                <a:gd name="connsiteY118" fmla="*/ 3278 h 10714"/>
                <a:gd name="connsiteX119" fmla="*/ 9238 w 10000"/>
                <a:gd name="connsiteY119" fmla="*/ 3185 h 10714"/>
                <a:gd name="connsiteX120" fmla="*/ 9250 w 10000"/>
                <a:gd name="connsiteY120" fmla="*/ 3230 h 10714"/>
                <a:gd name="connsiteX121" fmla="*/ 9117 w 10000"/>
                <a:gd name="connsiteY121" fmla="*/ 3376 h 10714"/>
                <a:gd name="connsiteX122" fmla="*/ 8954 w 10000"/>
                <a:gd name="connsiteY122" fmla="*/ 3516 h 10714"/>
                <a:gd name="connsiteX123" fmla="*/ 8758 w 10000"/>
                <a:gd name="connsiteY123" fmla="*/ 3641 h 10714"/>
                <a:gd name="connsiteX124" fmla="*/ 8538 w 10000"/>
                <a:gd name="connsiteY124" fmla="*/ 3754 h 10714"/>
                <a:gd name="connsiteX125" fmla="*/ 8304 w 10000"/>
                <a:gd name="connsiteY125" fmla="*/ 3856 h 10714"/>
                <a:gd name="connsiteX126" fmla="*/ 8054 w 10000"/>
                <a:gd name="connsiteY126" fmla="*/ 3945 h 10714"/>
                <a:gd name="connsiteX127" fmla="*/ 7796 w 10000"/>
                <a:gd name="connsiteY127" fmla="*/ 4014 h 10714"/>
                <a:gd name="connsiteX128" fmla="*/ 7533 w 10000"/>
                <a:gd name="connsiteY128" fmla="*/ 4064 h 10714"/>
                <a:gd name="connsiteX129" fmla="*/ 7479 w 10000"/>
                <a:gd name="connsiteY129" fmla="*/ 4184 h 10714"/>
                <a:gd name="connsiteX130" fmla="*/ 7404 w 10000"/>
                <a:gd name="connsiteY130" fmla="*/ 4324 h 10714"/>
                <a:gd name="connsiteX131" fmla="*/ 7321 w 10000"/>
                <a:gd name="connsiteY131" fmla="*/ 4470 h 10714"/>
                <a:gd name="connsiteX132" fmla="*/ 7213 w 10000"/>
                <a:gd name="connsiteY132" fmla="*/ 4628 h 10714"/>
                <a:gd name="connsiteX133" fmla="*/ 7100 w 10000"/>
                <a:gd name="connsiteY133" fmla="*/ 4794 h 10714"/>
                <a:gd name="connsiteX134" fmla="*/ 6979 w 10000"/>
                <a:gd name="connsiteY134" fmla="*/ 4958 h 10714"/>
                <a:gd name="connsiteX135" fmla="*/ 6850 w 10000"/>
                <a:gd name="connsiteY135" fmla="*/ 5113 h 10714"/>
                <a:gd name="connsiteX136" fmla="*/ 6721 w 10000"/>
                <a:gd name="connsiteY136" fmla="*/ 5265 h 10714"/>
                <a:gd name="connsiteX137" fmla="*/ 6600 w 10000"/>
                <a:gd name="connsiteY137" fmla="*/ 5405 h 10714"/>
                <a:gd name="connsiteX138" fmla="*/ 6471 w 10000"/>
                <a:gd name="connsiteY138" fmla="*/ 5530 h 10714"/>
                <a:gd name="connsiteX139" fmla="*/ 6358 w 10000"/>
                <a:gd name="connsiteY139" fmla="*/ 5641 h 10714"/>
                <a:gd name="connsiteX140" fmla="*/ 6250 w 10000"/>
                <a:gd name="connsiteY140" fmla="*/ 5721 h 10714"/>
                <a:gd name="connsiteX141" fmla="*/ 6267 w 10000"/>
                <a:gd name="connsiteY141" fmla="*/ 5781 h 10714"/>
                <a:gd name="connsiteX142" fmla="*/ 6296 w 10000"/>
                <a:gd name="connsiteY142" fmla="*/ 5793 h 10714"/>
                <a:gd name="connsiteX143" fmla="*/ 6479 w 10000"/>
                <a:gd name="connsiteY143" fmla="*/ 5754 h 10714"/>
                <a:gd name="connsiteX144" fmla="*/ 6663 w 10000"/>
                <a:gd name="connsiteY144" fmla="*/ 5736 h 10714"/>
                <a:gd name="connsiteX145" fmla="*/ 6858 w 10000"/>
                <a:gd name="connsiteY145" fmla="*/ 5736 h 10714"/>
                <a:gd name="connsiteX146" fmla="*/ 7046 w 10000"/>
                <a:gd name="connsiteY146" fmla="*/ 5742 h 10714"/>
                <a:gd name="connsiteX147" fmla="*/ 7246 w 10000"/>
                <a:gd name="connsiteY147" fmla="*/ 5748 h 10714"/>
                <a:gd name="connsiteX148" fmla="*/ 7425 w 10000"/>
                <a:gd name="connsiteY148" fmla="*/ 5748 h 10714"/>
                <a:gd name="connsiteX149" fmla="*/ 7600 w 10000"/>
                <a:gd name="connsiteY149" fmla="*/ 5733 h 10714"/>
                <a:gd name="connsiteX150" fmla="*/ 7950 w 10000"/>
                <a:gd name="connsiteY150" fmla="*/ 5673 h 10714"/>
                <a:gd name="connsiteX151" fmla="*/ 8275 w 10000"/>
                <a:gd name="connsiteY151" fmla="*/ 5596 h 10714"/>
                <a:gd name="connsiteX152" fmla="*/ 8579 w 10000"/>
                <a:gd name="connsiteY152" fmla="*/ 5504 h 10714"/>
                <a:gd name="connsiteX153" fmla="*/ 8858 w 10000"/>
                <a:gd name="connsiteY153" fmla="*/ 5390 h 10714"/>
                <a:gd name="connsiteX154" fmla="*/ 9117 w 10000"/>
                <a:gd name="connsiteY154" fmla="*/ 5265 h 10714"/>
                <a:gd name="connsiteX155" fmla="*/ 9350 w 10000"/>
                <a:gd name="connsiteY155" fmla="*/ 5119 h 10714"/>
                <a:gd name="connsiteX156" fmla="*/ 9563 w 10000"/>
                <a:gd name="connsiteY156" fmla="*/ 4967 h 10714"/>
                <a:gd name="connsiteX157" fmla="*/ 9758 w 10000"/>
                <a:gd name="connsiteY157" fmla="*/ 4794 h 10714"/>
                <a:gd name="connsiteX158" fmla="*/ 9933 w 10000"/>
                <a:gd name="connsiteY158" fmla="*/ 4610 h 10714"/>
                <a:gd name="connsiteX159" fmla="*/ 10000 w 10000"/>
                <a:gd name="connsiteY159" fmla="*/ 4648 h 10714"/>
                <a:gd name="connsiteX160" fmla="*/ 10000 w 10000"/>
                <a:gd name="connsiteY160" fmla="*/ 4660 h 10714"/>
                <a:gd name="connsiteX161" fmla="*/ 9904 w 10000"/>
                <a:gd name="connsiteY161" fmla="*/ 4827 h 10714"/>
                <a:gd name="connsiteX162" fmla="*/ 9767 w 10000"/>
                <a:gd name="connsiteY162" fmla="*/ 5000 h 10714"/>
                <a:gd name="connsiteX163" fmla="*/ 9600 w 10000"/>
                <a:gd name="connsiteY163" fmla="*/ 5173 h 10714"/>
                <a:gd name="connsiteX164" fmla="*/ 9404 w 10000"/>
                <a:gd name="connsiteY164" fmla="*/ 5343 h 10714"/>
                <a:gd name="connsiteX165" fmla="*/ 9183 w 10000"/>
                <a:gd name="connsiteY165" fmla="*/ 5504 h 10714"/>
                <a:gd name="connsiteX166" fmla="*/ 8950 w 10000"/>
                <a:gd name="connsiteY166" fmla="*/ 5662 h 10714"/>
                <a:gd name="connsiteX167" fmla="*/ 8704 w 10000"/>
                <a:gd name="connsiteY167" fmla="*/ 5802 h 10714"/>
                <a:gd name="connsiteX168" fmla="*/ 8463 w 10000"/>
                <a:gd name="connsiteY168" fmla="*/ 5927 h 10714"/>
                <a:gd name="connsiteX169" fmla="*/ 8229 w 10000"/>
                <a:gd name="connsiteY169" fmla="*/ 6025 h 10714"/>
                <a:gd name="connsiteX170" fmla="*/ 8000 w 10000"/>
                <a:gd name="connsiteY170" fmla="*/ 6105 h 10714"/>
                <a:gd name="connsiteX171" fmla="*/ 7879 w 10000"/>
                <a:gd name="connsiteY171" fmla="*/ 6132 h 10714"/>
                <a:gd name="connsiteX172" fmla="*/ 7729 w 10000"/>
                <a:gd name="connsiteY172" fmla="*/ 6153 h 10714"/>
                <a:gd name="connsiteX173" fmla="*/ 7563 w 10000"/>
                <a:gd name="connsiteY173" fmla="*/ 6177 h 10714"/>
                <a:gd name="connsiteX174" fmla="*/ 7388 w 10000"/>
                <a:gd name="connsiteY174" fmla="*/ 6198 h 10714"/>
                <a:gd name="connsiteX175" fmla="*/ 7204 w 10000"/>
                <a:gd name="connsiteY175" fmla="*/ 6219 h 10714"/>
                <a:gd name="connsiteX176" fmla="*/ 7017 w 10000"/>
                <a:gd name="connsiteY176" fmla="*/ 6240 h 10714"/>
                <a:gd name="connsiteX177" fmla="*/ 6842 w 10000"/>
                <a:gd name="connsiteY177" fmla="*/ 6263 h 10714"/>
                <a:gd name="connsiteX178" fmla="*/ 6675 w 10000"/>
                <a:gd name="connsiteY178" fmla="*/ 6290 h 10714"/>
                <a:gd name="connsiteX179" fmla="*/ 6517 w 10000"/>
                <a:gd name="connsiteY179" fmla="*/ 6329 h 10714"/>
                <a:gd name="connsiteX180" fmla="*/ 6388 w 10000"/>
                <a:gd name="connsiteY180" fmla="*/ 6365 h 10714"/>
                <a:gd name="connsiteX181" fmla="*/ 6288 w 10000"/>
                <a:gd name="connsiteY181" fmla="*/ 6415 h 10714"/>
                <a:gd name="connsiteX182" fmla="*/ 6213 w 10000"/>
                <a:gd name="connsiteY182" fmla="*/ 6475 h 10714"/>
                <a:gd name="connsiteX183" fmla="*/ 6092 w 10000"/>
                <a:gd name="connsiteY183" fmla="*/ 6648 h 10714"/>
                <a:gd name="connsiteX184" fmla="*/ 6008 w 10000"/>
                <a:gd name="connsiteY184" fmla="*/ 6836 h 10714"/>
                <a:gd name="connsiteX185" fmla="*/ 5942 w 10000"/>
                <a:gd name="connsiteY185" fmla="*/ 7032 h 10714"/>
                <a:gd name="connsiteX186" fmla="*/ 5904 w 10000"/>
                <a:gd name="connsiteY186" fmla="*/ 7232 h 10714"/>
                <a:gd name="connsiteX187" fmla="*/ 5888 w 10000"/>
                <a:gd name="connsiteY187" fmla="*/ 7443 h 10714"/>
                <a:gd name="connsiteX188" fmla="*/ 5879 w 10000"/>
                <a:gd name="connsiteY188" fmla="*/ 7655 h 10714"/>
                <a:gd name="connsiteX189" fmla="*/ 5888 w 10000"/>
                <a:gd name="connsiteY189" fmla="*/ 7867 h 10714"/>
                <a:gd name="connsiteX190" fmla="*/ 5904 w 10000"/>
                <a:gd name="connsiteY190" fmla="*/ 8084 h 10714"/>
                <a:gd name="connsiteX191" fmla="*/ 5925 w 10000"/>
                <a:gd name="connsiteY191" fmla="*/ 8299 h 10714"/>
                <a:gd name="connsiteX192" fmla="*/ 5950 w 10000"/>
                <a:gd name="connsiteY192" fmla="*/ 8510 h 10714"/>
                <a:gd name="connsiteX193" fmla="*/ 5954 w 10000"/>
                <a:gd name="connsiteY193" fmla="*/ 8820 h 10714"/>
                <a:gd name="connsiteX194" fmla="*/ 5933 w 10000"/>
                <a:gd name="connsiteY194" fmla="*/ 9130 h 10714"/>
                <a:gd name="connsiteX195" fmla="*/ 5896 w 10000"/>
                <a:gd name="connsiteY195" fmla="*/ 9428 h 10714"/>
                <a:gd name="connsiteX196" fmla="*/ 5850 w 10000"/>
                <a:gd name="connsiteY196" fmla="*/ 9720 h 10714"/>
                <a:gd name="connsiteX197" fmla="*/ 5756 w 10000"/>
                <a:gd name="connsiteY197" fmla="*/ 10714 h 10714"/>
                <a:gd name="connsiteX198" fmla="*/ 4463 w 10000"/>
                <a:gd name="connsiteY198" fmla="*/ 10000 h 10714"/>
                <a:gd name="connsiteX199" fmla="*/ 3043 w 10000"/>
                <a:gd name="connsiteY199" fmla="*/ 9881 h 10714"/>
                <a:gd name="connsiteX200" fmla="*/ 4546 w 10000"/>
                <a:gd name="connsiteY200" fmla="*/ 9848 h 10714"/>
                <a:gd name="connsiteX201" fmla="*/ 4629 w 10000"/>
                <a:gd name="connsiteY201" fmla="*/ 9687 h 10714"/>
                <a:gd name="connsiteX202" fmla="*/ 4700 w 10000"/>
                <a:gd name="connsiteY202" fmla="*/ 9508 h 10714"/>
                <a:gd name="connsiteX203" fmla="*/ 4767 w 10000"/>
                <a:gd name="connsiteY203" fmla="*/ 9309 h 10714"/>
                <a:gd name="connsiteX204" fmla="*/ 4829 w 10000"/>
                <a:gd name="connsiteY204" fmla="*/ 9097 h 10714"/>
                <a:gd name="connsiteX205" fmla="*/ 4879 w 10000"/>
                <a:gd name="connsiteY205" fmla="*/ 8868 h 10714"/>
                <a:gd name="connsiteX206" fmla="*/ 4917 w 10000"/>
                <a:gd name="connsiteY206" fmla="*/ 8635 h 10714"/>
                <a:gd name="connsiteX207" fmla="*/ 4954 w 10000"/>
                <a:gd name="connsiteY207" fmla="*/ 8391 h 10714"/>
                <a:gd name="connsiteX208" fmla="*/ 4979 w 10000"/>
                <a:gd name="connsiteY208" fmla="*/ 8144 h 10714"/>
                <a:gd name="connsiteX209" fmla="*/ 5000 w 10000"/>
                <a:gd name="connsiteY209" fmla="*/ 7887 h 10714"/>
                <a:gd name="connsiteX210" fmla="*/ 5000 w 10000"/>
                <a:gd name="connsiteY210" fmla="*/ 7634 h 10714"/>
                <a:gd name="connsiteX211" fmla="*/ 5000 w 10000"/>
                <a:gd name="connsiteY211" fmla="*/ 7384 h 10714"/>
                <a:gd name="connsiteX212" fmla="*/ 4979 w 10000"/>
                <a:gd name="connsiteY212" fmla="*/ 7133 h 10714"/>
                <a:gd name="connsiteX213" fmla="*/ 4950 w 10000"/>
                <a:gd name="connsiteY213" fmla="*/ 6892 h 10714"/>
                <a:gd name="connsiteX214" fmla="*/ 4913 w 10000"/>
                <a:gd name="connsiteY214" fmla="*/ 6657 h 10714"/>
                <a:gd name="connsiteX215" fmla="*/ 4858 w 10000"/>
                <a:gd name="connsiteY215" fmla="*/ 6430 h 10714"/>
                <a:gd name="connsiteX216" fmla="*/ 4783 w 10000"/>
                <a:gd name="connsiteY216" fmla="*/ 6219 h 10714"/>
                <a:gd name="connsiteX217" fmla="*/ 4700 w 10000"/>
                <a:gd name="connsiteY217" fmla="*/ 6019 h 10714"/>
                <a:gd name="connsiteX218" fmla="*/ 4600 w 10000"/>
                <a:gd name="connsiteY218" fmla="*/ 5840 h 10714"/>
                <a:gd name="connsiteX219" fmla="*/ 4488 w 10000"/>
                <a:gd name="connsiteY219" fmla="*/ 5682 h 10714"/>
                <a:gd name="connsiteX220" fmla="*/ 4358 w 10000"/>
                <a:gd name="connsiteY220" fmla="*/ 5542 h 10714"/>
                <a:gd name="connsiteX221" fmla="*/ 4213 w 10000"/>
                <a:gd name="connsiteY221" fmla="*/ 5429 h 10714"/>
                <a:gd name="connsiteX222" fmla="*/ 4046 w 10000"/>
                <a:gd name="connsiteY222" fmla="*/ 5343 h 10714"/>
                <a:gd name="connsiteX223" fmla="*/ 3904 w 10000"/>
                <a:gd name="connsiteY223" fmla="*/ 5292 h 10714"/>
                <a:gd name="connsiteX224" fmla="*/ 3746 w 10000"/>
                <a:gd name="connsiteY224" fmla="*/ 5271 h 10714"/>
                <a:gd name="connsiteX225" fmla="*/ 3583 w 10000"/>
                <a:gd name="connsiteY225" fmla="*/ 5271 h 10714"/>
                <a:gd name="connsiteX226" fmla="*/ 3413 w 10000"/>
                <a:gd name="connsiteY226" fmla="*/ 5286 h 10714"/>
                <a:gd name="connsiteX227" fmla="*/ 3246 w 10000"/>
                <a:gd name="connsiteY227" fmla="*/ 5310 h 10714"/>
                <a:gd name="connsiteX228" fmla="*/ 3079 w 10000"/>
                <a:gd name="connsiteY228" fmla="*/ 5343 h 10714"/>
                <a:gd name="connsiteX229" fmla="*/ 2913 w 10000"/>
                <a:gd name="connsiteY229" fmla="*/ 5369 h 10714"/>
                <a:gd name="connsiteX230" fmla="*/ 2750 w 10000"/>
                <a:gd name="connsiteY230" fmla="*/ 5396 h 10714"/>
                <a:gd name="connsiteX231" fmla="*/ 2600 w 10000"/>
                <a:gd name="connsiteY231" fmla="*/ 5411 h 10714"/>
                <a:gd name="connsiteX232" fmla="*/ 2258 w 10000"/>
                <a:gd name="connsiteY232" fmla="*/ 5423 h 10714"/>
                <a:gd name="connsiteX233" fmla="*/ 1925 w 10000"/>
                <a:gd name="connsiteY233" fmla="*/ 5411 h 10714"/>
                <a:gd name="connsiteX234" fmla="*/ 1617 w 10000"/>
                <a:gd name="connsiteY234" fmla="*/ 5384 h 10714"/>
                <a:gd name="connsiteX235" fmla="*/ 1321 w 10000"/>
                <a:gd name="connsiteY235" fmla="*/ 5346 h 10714"/>
                <a:gd name="connsiteX236" fmla="*/ 1033 w 10000"/>
                <a:gd name="connsiteY236" fmla="*/ 5298 h 10714"/>
                <a:gd name="connsiteX237" fmla="*/ 758 w 10000"/>
                <a:gd name="connsiteY237" fmla="*/ 5250 h 10714"/>
                <a:gd name="connsiteX238" fmla="*/ 500 w 10000"/>
                <a:gd name="connsiteY238" fmla="*/ 5197 h 10714"/>
                <a:gd name="connsiteX239" fmla="*/ 517 w 10000"/>
                <a:gd name="connsiteY239" fmla="*/ 5137 h 10714"/>
                <a:gd name="connsiteX240" fmla="*/ 871 w 10000"/>
                <a:gd name="connsiteY240" fmla="*/ 5173 h 10714"/>
                <a:gd name="connsiteX241" fmla="*/ 1221 w 10000"/>
                <a:gd name="connsiteY241" fmla="*/ 5197 h 10714"/>
                <a:gd name="connsiteX242" fmla="*/ 1563 w 10000"/>
                <a:gd name="connsiteY242" fmla="*/ 5206 h 10714"/>
                <a:gd name="connsiteX243" fmla="*/ 1896 w 10000"/>
                <a:gd name="connsiteY243" fmla="*/ 5197 h 10714"/>
                <a:gd name="connsiteX244" fmla="*/ 2221 w 10000"/>
                <a:gd name="connsiteY244" fmla="*/ 5164 h 10714"/>
                <a:gd name="connsiteX245" fmla="*/ 2538 w 10000"/>
                <a:gd name="connsiteY245" fmla="*/ 5113 h 10714"/>
                <a:gd name="connsiteX246" fmla="*/ 2842 w 10000"/>
                <a:gd name="connsiteY246" fmla="*/ 5045 h 10714"/>
                <a:gd name="connsiteX247" fmla="*/ 3129 w 10000"/>
                <a:gd name="connsiteY247" fmla="*/ 4946 h 10714"/>
                <a:gd name="connsiteX248" fmla="*/ 3500 w 10000"/>
                <a:gd name="connsiteY248" fmla="*/ 4815 h 10714"/>
                <a:gd name="connsiteX249" fmla="*/ 2821 w 10000"/>
                <a:gd name="connsiteY249" fmla="*/ 4389 h 10714"/>
                <a:gd name="connsiteX250" fmla="*/ 2213 w 10000"/>
                <a:gd name="connsiteY250" fmla="*/ 3912 h 10714"/>
                <a:gd name="connsiteX251" fmla="*/ 1879 w 10000"/>
                <a:gd name="connsiteY251" fmla="*/ 3939 h 10714"/>
                <a:gd name="connsiteX252" fmla="*/ 1554 w 10000"/>
                <a:gd name="connsiteY252" fmla="*/ 3939 h 10714"/>
                <a:gd name="connsiteX253" fmla="*/ 1258 w 10000"/>
                <a:gd name="connsiteY253" fmla="*/ 3912 h 10714"/>
                <a:gd name="connsiteX254" fmla="*/ 979 w 10000"/>
                <a:gd name="connsiteY254" fmla="*/ 3856 h 10714"/>
                <a:gd name="connsiteX255" fmla="*/ 721 w 10000"/>
                <a:gd name="connsiteY255" fmla="*/ 3775 h 10714"/>
                <a:gd name="connsiteX256" fmla="*/ 496 w 10000"/>
                <a:gd name="connsiteY256" fmla="*/ 3674 h 10714"/>
                <a:gd name="connsiteX257" fmla="*/ 296 w 10000"/>
                <a:gd name="connsiteY257" fmla="*/ 3549 h 10714"/>
                <a:gd name="connsiteX258" fmla="*/ 129 w 10000"/>
                <a:gd name="connsiteY258" fmla="*/ 3403 h 10714"/>
                <a:gd name="connsiteX259" fmla="*/ 0 w 10000"/>
                <a:gd name="connsiteY259" fmla="*/ 3245 h 10714"/>
                <a:gd name="connsiteX260" fmla="*/ 17 w 10000"/>
                <a:gd name="connsiteY260" fmla="*/ 3218 h 10714"/>
                <a:gd name="connsiteX261" fmla="*/ 71 w 10000"/>
                <a:gd name="connsiteY261" fmla="*/ 3245 h 10714"/>
                <a:gd name="connsiteX262" fmla="*/ 138 w 10000"/>
                <a:gd name="connsiteY262" fmla="*/ 3349 h 10714"/>
                <a:gd name="connsiteX263" fmla="*/ 246 w 10000"/>
                <a:gd name="connsiteY263" fmla="*/ 3439 h 10714"/>
                <a:gd name="connsiteX264" fmla="*/ 379 w 10000"/>
                <a:gd name="connsiteY264" fmla="*/ 3528 h 10714"/>
                <a:gd name="connsiteX265" fmla="*/ 538 w 10000"/>
                <a:gd name="connsiteY265" fmla="*/ 3597 h 10714"/>
                <a:gd name="connsiteX266" fmla="*/ 721 w 10000"/>
                <a:gd name="connsiteY266" fmla="*/ 3656 h 10714"/>
                <a:gd name="connsiteX267" fmla="*/ 913 w 10000"/>
                <a:gd name="connsiteY267" fmla="*/ 3701 h 10714"/>
                <a:gd name="connsiteX268" fmla="*/ 1117 w 10000"/>
                <a:gd name="connsiteY268" fmla="*/ 3728 h 10714"/>
                <a:gd name="connsiteX269" fmla="*/ 1329 w 10000"/>
                <a:gd name="connsiteY269" fmla="*/ 3737 h 10714"/>
                <a:gd name="connsiteX270" fmla="*/ 1533 w 10000"/>
                <a:gd name="connsiteY270" fmla="*/ 3734 h 10714"/>
                <a:gd name="connsiteX271" fmla="*/ 1646 w 10000"/>
                <a:gd name="connsiteY271" fmla="*/ 3722 h 10714"/>
                <a:gd name="connsiteX272" fmla="*/ 1746 w 10000"/>
                <a:gd name="connsiteY272" fmla="*/ 3722 h 10714"/>
                <a:gd name="connsiteX273" fmla="*/ 1833 w 10000"/>
                <a:gd name="connsiteY273" fmla="*/ 3710 h 10714"/>
                <a:gd name="connsiteX274" fmla="*/ 1917 w 10000"/>
                <a:gd name="connsiteY274" fmla="*/ 3695 h 10714"/>
                <a:gd name="connsiteX275" fmla="*/ 1988 w 10000"/>
                <a:gd name="connsiteY275" fmla="*/ 3662 h 10714"/>
                <a:gd name="connsiteX276" fmla="*/ 1788 w 10000"/>
                <a:gd name="connsiteY276" fmla="*/ 3391 h 10714"/>
                <a:gd name="connsiteX277" fmla="*/ 1617 w 10000"/>
                <a:gd name="connsiteY277" fmla="*/ 3126 h 10714"/>
                <a:gd name="connsiteX278" fmla="*/ 1454 w 10000"/>
                <a:gd name="connsiteY278" fmla="*/ 2849 h 10714"/>
                <a:gd name="connsiteX279" fmla="*/ 1313 w 10000"/>
                <a:gd name="connsiteY279" fmla="*/ 2563 h 10714"/>
                <a:gd name="connsiteX280" fmla="*/ 1175 w 10000"/>
                <a:gd name="connsiteY280" fmla="*/ 2253 h 10714"/>
                <a:gd name="connsiteX281" fmla="*/ 1046 w 10000"/>
                <a:gd name="connsiteY281" fmla="*/ 1919 h 10714"/>
                <a:gd name="connsiteX282" fmla="*/ 1033 w 10000"/>
                <a:gd name="connsiteY282" fmla="*/ 1859 h 10714"/>
                <a:gd name="connsiteX283" fmla="*/ 1000 w 10000"/>
                <a:gd name="connsiteY283" fmla="*/ 1776 h 10714"/>
                <a:gd name="connsiteX284" fmla="*/ 979 w 10000"/>
                <a:gd name="connsiteY284" fmla="*/ 1684 h 10714"/>
                <a:gd name="connsiteX285" fmla="*/ 950 w 10000"/>
                <a:gd name="connsiteY285" fmla="*/ 1591 h 10714"/>
                <a:gd name="connsiteX286" fmla="*/ 925 w 10000"/>
                <a:gd name="connsiteY286" fmla="*/ 1490 h 10714"/>
                <a:gd name="connsiteX287" fmla="*/ 917 w 10000"/>
                <a:gd name="connsiteY287" fmla="*/ 1397 h 10714"/>
                <a:gd name="connsiteX288" fmla="*/ 917 w 10000"/>
                <a:gd name="connsiteY288" fmla="*/ 1311 h 10714"/>
                <a:gd name="connsiteX289" fmla="*/ 933 w 10000"/>
                <a:gd name="connsiteY289" fmla="*/ 1234 h 10714"/>
                <a:gd name="connsiteX290" fmla="*/ 963 w 10000"/>
                <a:gd name="connsiteY290" fmla="*/ 1180 h 10714"/>
                <a:gd name="connsiteX291" fmla="*/ 1000 w 10000"/>
                <a:gd name="connsiteY291" fmla="*/ 1192 h 10714"/>
                <a:gd name="connsiteX292" fmla="*/ 1033 w 10000"/>
                <a:gd name="connsiteY292" fmla="*/ 1496 h 10714"/>
                <a:gd name="connsiteX293" fmla="*/ 1108 w 10000"/>
                <a:gd name="connsiteY293" fmla="*/ 1800 h 10714"/>
                <a:gd name="connsiteX294" fmla="*/ 1221 w 10000"/>
                <a:gd name="connsiteY294" fmla="*/ 2098 h 10714"/>
                <a:gd name="connsiteX295" fmla="*/ 1358 w 10000"/>
                <a:gd name="connsiteY295" fmla="*/ 2372 h 10714"/>
                <a:gd name="connsiteX296" fmla="*/ 1508 w 10000"/>
                <a:gd name="connsiteY296" fmla="*/ 2628 h 10714"/>
                <a:gd name="connsiteX297" fmla="*/ 1646 w 10000"/>
                <a:gd name="connsiteY297" fmla="*/ 2795 h 10714"/>
                <a:gd name="connsiteX298" fmla="*/ 1629 w 10000"/>
                <a:gd name="connsiteY298" fmla="*/ 2801 h 10714"/>
                <a:gd name="connsiteX299" fmla="*/ 1629 w 10000"/>
                <a:gd name="connsiteY299" fmla="*/ 2807 h 10714"/>
                <a:gd name="connsiteX300" fmla="*/ 1638 w 10000"/>
                <a:gd name="connsiteY300" fmla="*/ 2813 h 10714"/>
                <a:gd name="connsiteX301" fmla="*/ 1646 w 10000"/>
                <a:gd name="connsiteY301" fmla="*/ 2816 h 10714"/>
                <a:gd name="connsiteX302" fmla="*/ 1663 w 10000"/>
                <a:gd name="connsiteY302" fmla="*/ 2822 h 10714"/>
                <a:gd name="connsiteX303" fmla="*/ 1667 w 10000"/>
                <a:gd name="connsiteY303" fmla="*/ 2834 h 10714"/>
                <a:gd name="connsiteX304" fmla="*/ 1675 w 10000"/>
                <a:gd name="connsiteY304" fmla="*/ 2840 h 10714"/>
                <a:gd name="connsiteX305" fmla="*/ 1683 w 10000"/>
                <a:gd name="connsiteY305" fmla="*/ 2849 h 10714"/>
                <a:gd name="connsiteX306" fmla="*/ 1683 w 10000"/>
                <a:gd name="connsiteY306" fmla="*/ 2843 h 10714"/>
                <a:gd name="connsiteX307" fmla="*/ 1675 w 10000"/>
                <a:gd name="connsiteY307" fmla="*/ 2840 h 10714"/>
                <a:gd name="connsiteX308" fmla="*/ 1675 w 10000"/>
                <a:gd name="connsiteY308" fmla="*/ 2840 h 10714"/>
                <a:gd name="connsiteX309" fmla="*/ 1646 w 10000"/>
                <a:gd name="connsiteY309" fmla="*/ 2795 h 10714"/>
                <a:gd name="connsiteX310" fmla="*/ 1746 w 10000"/>
                <a:gd name="connsiteY310" fmla="*/ 2741 h 10714"/>
                <a:gd name="connsiteX311" fmla="*/ 1842 w 10000"/>
                <a:gd name="connsiteY311" fmla="*/ 2649 h 10714"/>
                <a:gd name="connsiteX312" fmla="*/ 1933 w 10000"/>
                <a:gd name="connsiteY312" fmla="*/ 2542 h 10714"/>
                <a:gd name="connsiteX313" fmla="*/ 2017 w 10000"/>
                <a:gd name="connsiteY313" fmla="*/ 2411 h 10714"/>
                <a:gd name="connsiteX314" fmla="*/ 2092 w 10000"/>
                <a:gd name="connsiteY314" fmla="*/ 2265 h 10714"/>
                <a:gd name="connsiteX315" fmla="*/ 2163 w 10000"/>
                <a:gd name="connsiteY315" fmla="*/ 2113 h 10714"/>
                <a:gd name="connsiteX316" fmla="*/ 2221 w 10000"/>
                <a:gd name="connsiteY316" fmla="*/ 1955 h 10714"/>
                <a:gd name="connsiteX317" fmla="*/ 2275 w 10000"/>
                <a:gd name="connsiteY317" fmla="*/ 1803 h 10714"/>
                <a:gd name="connsiteX318" fmla="*/ 2321 w 10000"/>
                <a:gd name="connsiteY318" fmla="*/ 1657 h 10714"/>
                <a:gd name="connsiteX319" fmla="*/ 2329 w 10000"/>
                <a:gd name="connsiteY319" fmla="*/ 1853 h 10714"/>
                <a:gd name="connsiteX320" fmla="*/ 2321 w 10000"/>
                <a:gd name="connsiteY320" fmla="*/ 2032 h 10714"/>
                <a:gd name="connsiteX321" fmla="*/ 2283 w 10000"/>
                <a:gd name="connsiteY321" fmla="*/ 2199 h 10714"/>
                <a:gd name="connsiteX322" fmla="*/ 2229 w 10000"/>
                <a:gd name="connsiteY322" fmla="*/ 2366 h 10714"/>
                <a:gd name="connsiteX323" fmla="*/ 2154 w 10000"/>
                <a:gd name="connsiteY323" fmla="*/ 2524 h 10714"/>
                <a:gd name="connsiteX324" fmla="*/ 2046 w 10000"/>
                <a:gd name="connsiteY324" fmla="*/ 2682 h 10714"/>
                <a:gd name="connsiteX325" fmla="*/ 1796 w 10000"/>
                <a:gd name="connsiteY325" fmla="*/ 3027 h 10714"/>
                <a:gd name="connsiteX326" fmla="*/ 2054 w 10000"/>
                <a:gd name="connsiteY326" fmla="*/ 3305 h 10714"/>
                <a:gd name="connsiteX327" fmla="*/ 2333 w 10000"/>
                <a:gd name="connsiteY327" fmla="*/ 3564 h 10714"/>
                <a:gd name="connsiteX328" fmla="*/ 2638 w 10000"/>
                <a:gd name="connsiteY328" fmla="*/ 3808 h 10714"/>
                <a:gd name="connsiteX329" fmla="*/ 2963 w 10000"/>
                <a:gd name="connsiteY329" fmla="*/ 4032 h 10714"/>
                <a:gd name="connsiteX330" fmla="*/ 4129 w 10000"/>
                <a:gd name="connsiteY330" fmla="*/ 4610 h 10714"/>
                <a:gd name="connsiteX331" fmla="*/ 4167 w 10000"/>
                <a:gd name="connsiteY331" fmla="*/ 4589 h 10714"/>
                <a:gd name="connsiteX332" fmla="*/ 4071 w 10000"/>
                <a:gd name="connsiteY332" fmla="*/ 4333 h 10714"/>
                <a:gd name="connsiteX333" fmla="*/ 3996 w 10000"/>
                <a:gd name="connsiteY333" fmla="*/ 4058 h 10714"/>
                <a:gd name="connsiteX334" fmla="*/ 3933 w 10000"/>
                <a:gd name="connsiteY334" fmla="*/ 3760 h 10714"/>
                <a:gd name="connsiteX335" fmla="*/ 3904 w 10000"/>
                <a:gd name="connsiteY335" fmla="*/ 3456 h 10714"/>
                <a:gd name="connsiteX336" fmla="*/ 3879 w 10000"/>
                <a:gd name="connsiteY336" fmla="*/ 3138 h 10714"/>
                <a:gd name="connsiteX337" fmla="*/ 3879 w 10000"/>
                <a:gd name="connsiteY337" fmla="*/ 2813 h 10714"/>
                <a:gd name="connsiteX338" fmla="*/ 3896 w 10000"/>
                <a:gd name="connsiteY338" fmla="*/ 2485 h 10714"/>
                <a:gd name="connsiteX339" fmla="*/ 3933 w 10000"/>
                <a:gd name="connsiteY339" fmla="*/ 2160 h 10714"/>
                <a:gd name="connsiteX340" fmla="*/ 3988 w 10000"/>
                <a:gd name="connsiteY340" fmla="*/ 1836 h 10714"/>
                <a:gd name="connsiteX341" fmla="*/ 4046 w 10000"/>
                <a:gd name="connsiteY341" fmla="*/ 1523 h 10714"/>
                <a:gd name="connsiteX342" fmla="*/ 4129 w 10000"/>
                <a:gd name="connsiteY342" fmla="*/ 1219 h 10714"/>
                <a:gd name="connsiteX343" fmla="*/ 4229 w 10000"/>
                <a:gd name="connsiteY343" fmla="*/ 933 h 10714"/>
                <a:gd name="connsiteX344" fmla="*/ 4333 w 10000"/>
                <a:gd name="connsiteY344" fmla="*/ 662 h 10714"/>
                <a:gd name="connsiteX345" fmla="*/ 4454 w 10000"/>
                <a:gd name="connsiteY345" fmla="*/ 417 h 10714"/>
                <a:gd name="connsiteX346" fmla="*/ 4583 w 10000"/>
                <a:gd name="connsiteY346" fmla="*/ 194 h 10714"/>
                <a:gd name="connsiteX347" fmla="*/ 4738 w 10000"/>
                <a:gd name="connsiteY347" fmla="*/ 0 h 10714"/>
                <a:gd name="connsiteX0" fmla="*/ 4738 w 10000"/>
                <a:gd name="connsiteY0" fmla="*/ 0 h 10768"/>
                <a:gd name="connsiteX1" fmla="*/ 4721 w 10000"/>
                <a:gd name="connsiteY1" fmla="*/ 48 h 10768"/>
                <a:gd name="connsiteX2" fmla="*/ 4713 w 10000"/>
                <a:gd name="connsiteY2" fmla="*/ 80 h 10768"/>
                <a:gd name="connsiteX3" fmla="*/ 4704 w 10000"/>
                <a:gd name="connsiteY3" fmla="*/ 101 h 10768"/>
                <a:gd name="connsiteX4" fmla="*/ 4704 w 10000"/>
                <a:gd name="connsiteY4" fmla="*/ 113 h 10768"/>
                <a:gd name="connsiteX5" fmla="*/ 4713 w 10000"/>
                <a:gd name="connsiteY5" fmla="*/ 119 h 10768"/>
                <a:gd name="connsiteX6" fmla="*/ 4713 w 10000"/>
                <a:gd name="connsiteY6" fmla="*/ 125 h 10768"/>
                <a:gd name="connsiteX7" fmla="*/ 4721 w 10000"/>
                <a:gd name="connsiteY7" fmla="*/ 125 h 10768"/>
                <a:gd name="connsiteX8" fmla="*/ 4721 w 10000"/>
                <a:gd name="connsiteY8" fmla="*/ 125 h 10768"/>
                <a:gd name="connsiteX9" fmla="*/ 4721 w 10000"/>
                <a:gd name="connsiteY9" fmla="*/ 134 h 10768"/>
                <a:gd name="connsiteX10" fmla="*/ 4713 w 10000"/>
                <a:gd name="connsiteY10" fmla="*/ 152 h 10768"/>
                <a:gd name="connsiteX11" fmla="*/ 4704 w 10000"/>
                <a:gd name="connsiteY11" fmla="*/ 179 h 10768"/>
                <a:gd name="connsiteX12" fmla="*/ 4692 w 10000"/>
                <a:gd name="connsiteY12" fmla="*/ 221 h 10768"/>
                <a:gd name="connsiteX13" fmla="*/ 4667 w 10000"/>
                <a:gd name="connsiteY13" fmla="*/ 280 h 10768"/>
                <a:gd name="connsiteX14" fmla="*/ 4629 w 10000"/>
                <a:gd name="connsiteY14" fmla="*/ 364 h 10768"/>
                <a:gd name="connsiteX15" fmla="*/ 4592 w 10000"/>
                <a:gd name="connsiteY15" fmla="*/ 465 h 10768"/>
                <a:gd name="connsiteX16" fmla="*/ 4533 w 10000"/>
                <a:gd name="connsiteY16" fmla="*/ 596 h 10768"/>
                <a:gd name="connsiteX17" fmla="*/ 4463 w 10000"/>
                <a:gd name="connsiteY17" fmla="*/ 754 h 10768"/>
                <a:gd name="connsiteX18" fmla="*/ 4379 w 10000"/>
                <a:gd name="connsiteY18" fmla="*/ 1001 h 10768"/>
                <a:gd name="connsiteX19" fmla="*/ 4321 w 10000"/>
                <a:gd name="connsiteY19" fmla="*/ 1266 h 10768"/>
                <a:gd name="connsiteX20" fmla="*/ 4275 w 10000"/>
                <a:gd name="connsiteY20" fmla="*/ 1538 h 10768"/>
                <a:gd name="connsiteX21" fmla="*/ 4213 w 10000"/>
                <a:gd name="connsiteY21" fmla="*/ 1827 h 10768"/>
                <a:gd name="connsiteX22" fmla="*/ 4204 w 10000"/>
                <a:gd name="connsiteY22" fmla="*/ 1889 h 10768"/>
                <a:gd name="connsiteX23" fmla="*/ 4192 w 10000"/>
                <a:gd name="connsiteY23" fmla="*/ 1982 h 10768"/>
                <a:gd name="connsiteX24" fmla="*/ 4183 w 10000"/>
                <a:gd name="connsiteY24" fmla="*/ 2080 h 10768"/>
                <a:gd name="connsiteX25" fmla="*/ 4175 w 10000"/>
                <a:gd name="connsiteY25" fmla="*/ 2187 h 10768"/>
                <a:gd name="connsiteX26" fmla="*/ 4175 w 10000"/>
                <a:gd name="connsiteY26" fmla="*/ 2297 h 10768"/>
                <a:gd name="connsiteX27" fmla="*/ 4192 w 10000"/>
                <a:gd name="connsiteY27" fmla="*/ 2396 h 10768"/>
                <a:gd name="connsiteX28" fmla="*/ 4213 w 10000"/>
                <a:gd name="connsiteY28" fmla="*/ 2482 h 10768"/>
                <a:gd name="connsiteX29" fmla="*/ 4250 w 10000"/>
                <a:gd name="connsiteY29" fmla="*/ 2542 h 10768"/>
                <a:gd name="connsiteX30" fmla="*/ 4450 w 10000"/>
                <a:gd name="connsiteY30" fmla="*/ 2530 h 10768"/>
                <a:gd name="connsiteX31" fmla="*/ 4646 w 10000"/>
                <a:gd name="connsiteY31" fmla="*/ 2482 h 10768"/>
                <a:gd name="connsiteX32" fmla="*/ 4833 w 10000"/>
                <a:gd name="connsiteY32" fmla="*/ 2405 h 10768"/>
                <a:gd name="connsiteX33" fmla="*/ 5025 w 10000"/>
                <a:gd name="connsiteY33" fmla="*/ 2297 h 10768"/>
                <a:gd name="connsiteX34" fmla="*/ 5200 w 10000"/>
                <a:gd name="connsiteY34" fmla="*/ 2172 h 10768"/>
                <a:gd name="connsiteX35" fmla="*/ 5371 w 10000"/>
                <a:gd name="connsiteY35" fmla="*/ 2020 h 10768"/>
                <a:gd name="connsiteX36" fmla="*/ 5533 w 10000"/>
                <a:gd name="connsiteY36" fmla="*/ 1859 h 10768"/>
                <a:gd name="connsiteX37" fmla="*/ 5683 w 10000"/>
                <a:gd name="connsiteY37" fmla="*/ 1690 h 10768"/>
                <a:gd name="connsiteX38" fmla="*/ 5829 w 10000"/>
                <a:gd name="connsiteY38" fmla="*/ 1511 h 10768"/>
                <a:gd name="connsiteX39" fmla="*/ 5954 w 10000"/>
                <a:gd name="connsiteY39" fmla="*/ 1326 h 10768"/>
                <a:gd name="connsiteX40" fmla="*/ 6071 w 10000"/>
                <a:gd name="connsiteY40" fmla="*/ 1147 h 10768"/>
                <a:gd name="connsiteX41" fmla="*/ 6167 w 10000"/>
                <a:gd name="connsiteY41" fmla="*/ 974 h 10768"/>
                <a:gd name="connsiteX42" fmla="*/ 6213 w 10000"/>
                <a:gd name="connsiteY42" fmla="*/ 974 h 10768"/>
                <a:gd name="connsiteX43" fmla="*/ 6213 w 10000"/>
                <a:gd name="connsiteY43" fmla="*/ 992 h 10768"/>
                <a:gd name="connsiteX44" fmla="*/ 6138 w 10000"/>
                <a:gd name="connsiteY44" fmla="*/ 1165 h 10768"/>
                <a:gd name="connsiteX45" fmla="*/ 6054 w 10000"/>
                <a:gd name="connsiteY45" fmla="*/ 1344 h 10768"/>
                <a:gd name="connsiteX46" fmla="*/ 5963 w 10000"/>
                <a:gd name="connsiteY46" fmla="*/ 1517 h 10768"/>
                <a:gd name="connsiteX47" fmla="*/ 5871 w 10000"/>
                <a:gd name="connsiteY47" fmla="*/ 1684 h 10768"/>
                <a:gd name="connsiteX48" fmla="*/ 5775 w 10000"/>
                <a:gd name="connsiteY48" fmla="*/ 1847 h 10768"/>
                <a:gd name="connsiteX49" fmla="*/ 5667 w 10000"/>
                <a:gd name="connsiteY49" fmla="*/ 1999 h 10768"/>
                <a:gd name="connsiteX50" fmla="*/ 5554 w 10000"/>
                <a:gd name="connsiteY50" fmla="*/ 2145 h 10768"/>
                <a:gd name="connsiteX51" fmla="*/ 5417 w 10000"/>
                <a:gd name="connsiteY51" fmla="*/ 2279 h 10768"/>
                <a:gd name="connsiteX52" fmla="*/ 5275 w 10000"/>
                <a:gd name="connsiteY52" fmla="*/ 2411 h 10768"/>
                <a:gd name="connsiteX53" fmla="*/ 5108 w 10000"/>
                <a:gd name="connsiteY53" fmla="*/ 2518 h 10768"/>
                <a:gd name="connsiteX54" fmla="*/ 4917 w 10000"/>
                <a:gd name="connsiteY54" fmla="*/ 2616 h 10768"/>
                <a:gd name="connsiteX55" fmla="*/ 4704 w 10000"/>
                <a:gd name="connsiteY55" fmla="*/ 2703 h 10768"/>
                <a:gd name="connsiteX56" fmla="*/ 4479 w 10000"/>
                <a:gd name="connsiteY56" fmla="*/ 2768 h 10768"/>
                <a:gd name="connsiteX57" fmla="*/ 4213 w 10000"/>
                <a:gd name="connsiteY57" fmla="*/ 2813 h 10768"/>
                <a:gd name="connsiteX58" fmla="*/ 4221 w 10000"/>
                <a:gd name="connsiteY58" fmla="*/ 3126 h 10768"/>
                <a:gd name="connsiteX59" fmla="*/ 4258 w 10000"/>
                <a:gd name="connsiteY59" fmla="*/ 3424 h 10768"/>
                <a:gd name="connsiteX60" fmla="*/ 4321 w 10000"/>
                <a:gd name="connsiteY60" fmla="*/ 3707 h 10768"/>
                <a:gd name="connsiteX61" fmla="*/ 4404 w 10000"/>
                <a:gd name="connsiteY61" fmla="*/ 3975 h 10768"/>
                <a:gd name="connsiteX62" fmla="*/ 4508 w 10000"/>
                <a:gd name="connsiteY62" fmla="*/ 4231 h 10768"/>
                <a:gd name="connsiteX63" fmla="*/ 4621 w 10000"/>
                <a:gd name="connsiteY63" fmla="*/ 4476 h 10768"/>
                <a:gd name="connsiteX64" fmla="*/ 4750 w 10000"/>
                <a:gd name="connsiteY64" fmla="*/ 4708 h 10768"/>
                <a:gd name="connsiteX65" fmla="*/ 4879 w 10000"/>
                <a:gd name="connsiteY65" fmla="*/ 4934 h 10768"/>
                <a:gd name="connsiteX66" fmla="*/ 4917 w 10000"/>
                <a:gd name="connsiteY66" fmla="*/ 4988 h 10768"/>
                <a:gd name="connsiteX67" fmla="*/ 4950 w 10000"/>
                <a:gd name="connsiteY67" fmla="*/ 5054 h 10768"/>
                <a:gd name="connsiteX68" fmla="*/ 4996 w 10000"/>
                <a:gd name="connsiteY68" fmla="*/ 5125 h 10768"/>
                <a:gd name="connsiteX69" fmla="*/ 5038 w 10000"/>
                <a:gd name="connsiteY69" fmla="*/ 5200 h 10768"/>
                <a:gd name="connsiteX70" fmla="*/ 5092 w 10000"/>
                <a:gd name="connsiteY70" fmla="*/ 5271 h 10768"/>
                <a:gd name="connsiteX71" fmla="*/ 5154 w 10000"/>
                <a:gd name="connsiteY71" fmla="*/ 5331 h 10768"/>
                <a:gd name="connsiteX72" fmla="*/ 5229 w 10000"/>
                <a:gd name="connsiteY72" fmla="*/ 5384 h 10768"/>
                <a:gd name="connsiteX73" fmla="*/ 5313 w 10000"/>
                <a:gd name="connsiteY73" fmla="*/ 5423 h 10768"/>
                <a:gd name="connsiteX74" fmla="*/ 5413 w 10000"/>
                <a:gd name="connsiteY74" fmla="*/ 5438 h 10768"/>
                <a:gd name="connsiteX75" fmla="*/ 5517 w 10000"/>
                <a:gd name="connsiteY75" fmla="*/ 5435 h 10768"/>
                <a:gd name="connsiteX76" fmla="*/ 5704 w 10000"/>
                <a:gd name="connsiteY76" fmla="*/ 5390 h 10768"/>
                <a:gd name="connsiteX77" fmla="*/ 5871 w 10000"/>
                <a:gd name="connsiteY77" fmla="*/ 5316 h 10768"/>
                <a:gd name="connsiteX78" fmla="*/ 6033 w 10000"/>
                <a:gd name="connsiteY78" fmla="*/ 5223 h 10768"/>
                <a:gd name="connsiteX79" fmla="*/ 6167 w 10000"/>
                <a:gd name="connsiteY79" fmla="*/ 5113 h 10768"/>
                <a:gd name="connsiteX80" fmla="*/ 6296 w 10000"/>
                <a:gd name="connsiteY80" fmla="*/ 4994 h 10768"/>
                <a:gd name="connsiteX81" fmla="*/ 6417 w 10000"/>
                <a:gd name="connsiteY81" fmla="*/ 4869 h 10768"/>
                <a:gd name="connsiteX82" fmla="*/ 6525 w 10000"/>
                <a:gd name="connsiteY82" fmla="*/ 4750 h 10768"/>
                <a:gd name="connsiteX83" fmla="*/ 6617 w 10000"/>
                <a:gd name="connsiteY83" fmla="*/ 4636 h 10768"/>
                <a:gd name="connsiteX84" fmla="*/ 6821 w 10000"/>
                <a:gd name="connsiteY84" fmla="*/ 4377 h 10768"/>
                <a:gd name="connsiteX85" fmla="*/ 7017 w 10000"/>
                <a:gd name="connsiteY85" fmla="*/ 4085 h 10768"/>
                <a:gd name="connsiteX86" fmla="*/ 7213 w 10000"/>
                <a:gd name="connsiteY86" fmla="*/ 3766 h 10768"/>
                <a:gd name="connsiteX87" fmla="*/ 7396 w 10000"/>
                <a:gd name="connsiteY87" fmla="*/ 3418 h 10768"/>
                <a:gd name="connsiteX88" fmla="*/ 7563 w 10000"/>
                <a:gd name="connsiteY88" fmla="*/ 3051 h 10768"/>
                <a:gd name="connsiteX89" fmla="*/ 7713 w 10000"/>
                <a:gd name="connsiteY89" fmla="*/ 2661 h 10768"/>
                <a:gd name="connsiteX90" fmla="*/ 7850 w 10000"/>
                <a:gd name="connsiteY90" fmla="*/ 2253 h 10768"/>
                <a:gd name="connsiteX91" fmla="*/ 7950 w 10000"/>
                <a:gd name="connsiteY91" fmla="*/ 1830 h 10768"/>
                <a:gd name="connsiteX92" fmla="*/ 8025 w 10000"/>
                <a:gd name="connsiteY92" fmla="*/ 1397 h 10768"/>
                <a:gd name="connsiteX93" fmla="*/ 8071 w 10000"/>
                <a:gd name="connsiteY93" fmla="*/ 954 h 10768"/>
                <a:gd name="connsiteX94" fmla="*/ 8108 w 10000"/>
                <a:gd name="connsiteY94" fmla="*/ 974 h 10768"/>
                <a:gd name="connsiteX95" fmla="*/ 8138 w 10000"/>
                <a:gd name="connsiteY95" fmla="*/ 1025 h 10768"/>
                <a:gd name="connsiteX96" fmla="*/ 8163 w 10000"/>
                <a:gd name="connsiteY96" fmla="*/ 1100 h 10768"/>
                <a:gd name="connsiteX97" fmla="*/ 8175 w 10000"/>
                <a:gd name="connsiteY97" fmla="*/ 1198 h 10768"/>
                <a:gd name="connsiteX98" fmla="*/ 8183 w 10000"/>
                <a:gd name="connsiteY98" fmla="*/ 1311 h 10768"/>
                <a:gd name="connsiteX99" fmla="*/ 8183 w 10000"/>
                <a:gd name="connsiteY99" fmla="*/ 1442 h 10768"/>
                <a:gd name="connsiteX100" fmla="*/ 8183 w 10000"/>
                <a:gd name="connsiteY100" fmla="*/ 1582 h 10768"/>
                <a:gd name="connsiteX101" fmla="*/ 8175 w 10000"/>
                <a:gd name="connsiteY101" fmla="*/ 1734 h 10768"/>
                <a:gd name="connsiteX102" fmla="*/ 8163 w 10000"/>
                <a:gd name="connsiteY102" fmla="*/ 1889 h 10768"/>
                <a:gd name="connsiteX103" fmla="*/ 8146 w 10000"/>
                <a:gd name="connsiteY103" fmla="*/ 2047 h 10768"/>
                <a:gd name="connsiteX104" fmla="*/ 8121 w 10000"/>
                <a:gd name="connsiteY104" fmla="*/ 2205 h 10768"/>
                <a:gd name="connsiteX105" fmla="*/ 8108 w 10000"/>
                <a:gd name="connsiteY105" fmla="*/ 2357 h 10768"/>
                <a:gd name="connsiteX106" fmla="*/ 8083 w 10000"/>
                <a:gd name="connsiteY106" fmla="*/ 2497 h 10768"/>
                <a:gd name="connsiteX107" fmla="*/ 8063 w 10000"/>
                <a:gd name="connsiteY107" fmla="*/ 2628 h 10768"/>
                <a:gd name="connsiteX108" fmla="*/ 8038 w 10000"/>
                <a:gd name="connsiteY108" fmla="*/ 2741 h 10768"/>
                <a:gd name="connsiteX109" fmla="*/ 8017 w 10000"/>
                <a:gd name="connsiteY109" fmla="*/ 2834 h 10768"/>
                <a:gd name="connsiteX110" fmla="*/ 8000 w 10000"/>
                <a:gd name="connsiteY110" fmla="*/ 2908 h 10768"/>
                <a:gd name="connsiteX111" fmla="*/ 7700 w 10000"/>
                <a:gd name="connsiteY111" fmla="*/ 3754 h 10768"/>
                <a:gd name="connsiteX112" fmla="*/ 7942 w 10000"/>
                <a:gd name="connsiteY112" fmla="*/ 3737 h 10768"/>
                <a:gd name="connsiteX113" fmla="*/ 8167 w 10000"/>
                <a:gd name="connsiteY113" fmla="*/ 3695 h 10768"/>
                <a:gd name="connsiteX114" fmla="*/ 8379 w 10000"/>
                <a:gd name="connsiteY114" fmla="*/ 3635 h 10768"/>
                <a:gd name="connsiteX115" fmla="*/ 8583 w 10000"/>
                <a:gd name="connsiteY115" fmla="*/ 3558 h 10768"/>
                <a:gd name="connsiteX116" fmla="*/ 8767 w 10000"/>
                <a:gd name="connsiteY116" fmla="*/ 3471 h 10768"/>
                <a:gd name="connsiteX117" fmla="*/ 8933 w 10000"/>
                <a:gd name="connsiteY117" fmla="*/ 3376 h 10768"/>
                <a:gd name="connsiteX118" fmla="*/ 9092 w 10000"/>
                <a:gd name="connsiteY118" fmla="*/ 3278 h 10768"/>
                <a:gd name="connsiteX119" fmla="*/ 9238 w 10000"/>
                <a:gd name="connsiteY119" fmla="*/ 3185 h 10768"/>
                <a:gd name="connsiteX120" fmla="*/ 9250 w 10000"/>
                <a:gd name="connsiteY120" fmla="*/ 3230 h 10768"/>
                <a:gd name="connsiteX121" fmla="*/ 9117 w 10000"/>
                <a:gd name="connsiteY121" fmla="*/ 3376 h 10768"/>
                <a:gd name="connsiteX122" fmla="*/ 8954 w 10000"/>
                <a:gd name="connsiteY122" fmla="*/ 3516 h 10768"/>
                <a:gd name="connsiteX123" fmla="*/ 8758 w 10000"/>
                <a:gd name="connsiteY123" fmla="*/ 3641 h 10768"/>
                <a:gd name="connsiteX124" fmla="*/ 8538 w 10000"/>
                <a:gd name="connsiteY124" fmla="*/ 3754 h 10768"/>
                <a:gd name="connsiteX125" fmla="*/ 8304 w 10000"/>
                <a:gd name="connsiteY125" fmla="*/ 3856 h 10768"/>
                <a:gd name="connsiteX126" fmla="*/ 8054 w 10000"/>
                <a:gd name="connsiteY126" fmla="*/ 3945 h 10768"/>
                <a:gd name="connsiteX127" fmla="*/ 7796 w 10000"/>
                <a:gd name="connsiteY127" fmla="*/ 4014 h 10768"/>
                <a:gd name="connsiteX128" fmla="*/ 7533 w 10000"/>
                <a:gd name="connsiteY128" fmla="*/ 4064 h 10768"/>
                <a:gd name="connsiteX129" fmla="*/ 7479 w 10000"/>
                <a:gd name="connsiteY129" fmla="*/ 4184 h 10768"/>
                <a:gd name="connsiteX130" fmla="*/ 7404 w 10000"/>
                <a:gd name="connsiteY130" fmla="*/ 4324 h 10768"/>
                <a:gd name="connsiteX131" fmla="*/ 7321 w 10000"/>
                <a:gd name="connsiteY131" fmla="*/ 4470 h 10768"/>
                <a:gd name="connsiteX132" fmla="*/ 7213 w 10000"/>
                <a:gd name="connsiteY132" fmla="*/ 4628 h 10768"/>
                <a:gd name="connsiteX133" fmla="*/ 7100 w 10000"/>
                <a:gd name="connsiteY133" fmla="*/ 4794 h 10768"/>
                <a:gd name="connsiteX134" fmla="*/ 6979 w 10000"/>
                <a:gd name="connsiteY134" fmla="*/ 4958 h 10768"/>
                <a:gd name="connsiteX135" fmla="*/ 6850 w 10000"/>
                <a:gd name="connsiteY135" fmla="*/ 5113 h 10768"/>
                <a:gd name="connsiteX136" fmla="*/ 6721 w 10000"/>
                <a:gd name="connsiteY136" fmla="*/ 5265 h 10768"/>
                <a:gd name="connsiteX137" fmla="*/ 6600 w 10000"/>
                <a:gd name="connsiteY137" fmla="*/ 5405 h 10768"/>
                <a:gd name="connsiteX138" fmla="*/ 6471 w 10000"/>
                <a:gd name="connsiteY138" fmla="*/ 5530 h 10768"/>
                <a:gd name="connsiteX139" fmla="*/ 6358 w 10000"/>
                <a:gd name="connsiteY139" fmla="*/ 5641 h 10768"/>
                <a:gd name="connsiteX140" fmla="*/ 6250 w 10000"/>
                <a:gd name="connsiteY140" fmla="*/ 5721 h 10768"/>
                <a:gd name="connsiteX141" fmla="*/ 6267 w 10000"/>
                <a:gd name="connsiteY141" fmla="*/ 5781 h 10768"/>
                <a:gd name="connsiteX142" fmla="*/ 6296 w 10000"/>
                <a:gd name="connsiteY142" fmla="*/ 5793 h 10768"/>
                <a:gd name="connsiteX143" fmla="*/ 6479 w 10000"/>
                <a:gd name="connsiteY143" fmla="*/ 5754 h 10768"/>
                <a:gd name="connsiteX144" fmla="*/ 6663 w 10000"/>
                <a:gd name="connsiteY144" fmla="*/ 5736 h 10768"/>
                <a:gd name="connsiteX145" fmla="*/ 6858 w 10000"/>
                <a:gd name="connsiteY145" fmla="*/ 5736 h 10768"/>
                <a:gd name="connsiteX146" fmla="*/ 7046 w 10000"/>
                <a:gd name="connsiteY146" fmla="*/ 5742 h 10768"/>
                <a:gd name="connsiteX147" fmla="*/ 7246 w 10000"/>
                <a:gd name="connsiteY147" fmla="*/ 5748 h 10768"/>
                <a:gd name="connsiteX148" fmla="*/ 7425 w 10000"/>
                <a:gd name="connsiteY148" fmla="*/ 5748 h 10768"/>
                <a:gd name="connsiteX149" fmla="*/ 7600 w 10000"/>
                <a:gd name="connsiteY149" fmla="*/ 5733 h 10768"/>
                <a:gd name="connsiteX150" fmla="*/ 7950 w 10000"/>
                <a:gd name="connsiteY150" fmla="*/ 5673 h 10768"/>
                <a:gd name="connsiteX151" fmla="*/ 8275 w 10000"/>
                <a:gd name="connsiteY151" fmla="*/ 5596 h 10768"/>
                <a:gd name="connsiteX152" fmla="*/ 8579 w 10000"/>
                <a:gd name="connsiteY152" fmla="*/ 5504 h 10768"/>
                <a:gd name="connsiteX153" fmla="*/ 8858 w 10000"/>
                <a:gd name="connsiteY153" fmla="*/ 5390 h 10768"/>
                <a:gd name="connsiteX154" fmla="*/ 9117 w 10000"/>
                <a:gd name="connsiteY154" fmla="*/ 5265 h 10768"/>
                <a:gd name="connsiteX155" fmla="*/ 9350 w 10000"/>
                <a:gd name="connsiteY155" fmla="*/ 5119 h 10768"/>
                <a:gd name="connsiteX156" fmla="*/ 9563 w 10000"/>
                <a:gd name="connsiteY156" fmla="*/ 4967 h 10768"/>
                <a:gd name="connsiteX157" fmla="*/ 9758 w 10000"/>
                <a:gd name="connsiteY157" fmla="*/ 4794 h 10768"/>
                <a:gd name="connsiteX158" fmla="*/ 9933 w 10000"/>
                <a:gd name="connsiteY158" fmla="*/ 4610 h 10768"/>
                <a:gd name="connsiteX159" fmla="*/ 10000 w 10000"/>
                <a:gd name="connsiteY159" fmla="*/ 4648 h 10768"/>
                <a:gd name="connsiteX160" fmla="*/ 10000 w 10000"/>
                <a:gd name="connsiteY160" fmla="*/ 4660 h 10768"/>
                <a:gd name="connsiteX161" fmla="*/ 9904 w 10000"/>
                <a:gd name="connsiteY161" fmla="*/ 4827 h 10768"/>
                <a:gd name="connsiteX162" fmla="*/ 9767 w 10000"/>
                <a:gd name="connsiteY162" fmla="*/ 5000 h 10768"/>
                <a:gd name="connsiteX163" fmla="*/ 9600 w 10000"/>
                <a:gd name="connsiteY163" fmla="*/ 5173 h 10768"/>
                <a:gd name="connsiteX164" fmla="*/ 9404 w 10000"/>
                <a:gd name="connsiteY164" fmla="*/ 5343 h 10768"/>
                <a:gd name="connsiteX165" fmla="*/ 9183 w 10000"/>
                <a:gd name="connsiteY165" fmla="*/ 5504 h 10768"/>
                <a:gd name="connsiteX166" fmla="*/ 8950 w 10000"/>
                <a:gd name="connsiteY166" fmla="*/ 5662 h 10768"/>
                <a:gd name="connsiteX167" fmla="*/ 8704 w 10000"/>
                <a:gd name="connsiteY167" fmla="*/ 5802 h 10768"/>
                <a:gd name="connsiteX168" fmla="*/ 8463 w 10000"/>
                <a:gd name="connsiteY168" fmla="*/ 5927 h 10768"/>
                <a:gd name="connsiteX169" fmla="*/ 8229 w 10000"/>
                <a:gd name="connsiteY169" fmla="*/ 6025 h 10768"/>
                <a:gd name="connsiteX170" fmla="*/ 8000 w 10000"/>
                <a:gd name="connsiteY170" fmla="*/ 6105 h 10768"/>
                <a:gd name="connsiteX171" fmla="*/ 7879 w 10000"/>
                <a:gd name="connsiteY171" fmla="*/ 6132 h 10768"/>
                <a:gd name="connsiteX172" fmla="*/ 7729 w 10000"/>
                <a:gd name="connsiteY172" fmla="*/ 6153 h 10768"/>
                <a:gd name="connsiteX173" fmla="*/ 7563 w 10000"/>
                <a:gd name="connsiteY173" fmla="*/ 6177 h 10768"/>
                <a:gd name="connsiteX174" fmla="*/ 7388 w 10000"/>
                <a:gd name="connsiteY174" fmla="*/ 6198 h 10768"/>
                <a:gd name="connsiteX175" fmla="*/ 7204 w 10000"/>
                <a:gd name="connsiteY175" fmla="*/ 6219 h 10768"/>
                <a:gd name="connsiteX176" fmla="*/ 7017 w 10000"/>
                <a:gd name="connsiteY176" fmla="*/ 6240 h 10768"/>
                <a:gd name="connsiteX177" fmla="*/ 6842 w 10000"/>
                <a:gd name="connsiteY177" fmla="*/ 6263 h 10768"/>
                <a:gd name="connsiteX178" fmla="*/ 6675 w 10000"/>
                <a:gd name="connsiteY178" fmla="*/ 6290 h 10768"/>
                <a:gd name="connsiteX179" fmla="*/ 6517 w 10000"/>
                <a:gd name="connsiteY179" fmla="*/ 6329 h 10768"/>
                <a:gd name="connsiteX180" fmla="*/ 6388 w 10000"/>
                <a:gd name="connsiteY180" fmla="*/ 6365 h 10768"/>
                <a:gd name="connsiteX181" fmla="*/ 6288 w 10000"/>
                <a:gd name="connsiteY181" fmla="*/ 6415 h 10768"/>
                <a:gd name="connsiteX182" fmla="*/ 6213 w 10000"/>
                <a:gd name="connsiteY182" fmla="*/ 6475 h 10768"/>
                <a:gd name="connsiteX183" fmla="*/ 6092 w 10000"/>
                <a:gd name="connsiteY183" fmla="*/ 6648 h 10768"/>
                <a:gd name="connsiteX184" fmla="*/ 6008 w 10000"/>
                <a:gd name="connsiteY184" fmla="*/ 6836 h 10768"/>
                <a:gd name="connsiteX185" fmla="*/ 5942 w 10000"/>
                <a:gd name="connsiteY185" fmla="*/ 7032 h 10768"/>
                <a:gd name="connsiteX186" fmla="*/ 5904 w 10000"/>
                <a:gd name="connsiteY186" fmla="*/ 7232 h 10768"/>
                <a:gd name="connsiteX187" fmla="*/ 5888 w 10000"/>
                <a:gd name="connsiteY187" fmla="*/ 7443 h 10768"/>
                <a:gd name="connsiteX188" fmla="*/ 5879 w 10000"/>
                <a:gd name="connsiteY188" fmla="*/ 7655 h 10768"/>
                <a:gd name="connsiteX189" fmla="*/ 5888 w 10000"/>
                <a:gd name="connsiteY189" fmla="*/ 7867 h 10768"/>
                <a:gd name="connsiteX190" fmla="*/ 5904 w 10000"/>
                <a:gd name="connsiteY190" fmla="*/ 8084 h 10768"/>
                <a:gd name="connsiteX191" fmla="*/ 5925 w 10000"/>
                <a:gd name="connsiteY191" fmla="*/ 8299 h 10768"/>
                <a:gd name="connsiteX192" fmla="*/ 5950 w 10000"/>
                <a:gd name="connsiteY192" fmla="*/ 8510 h 10768"/>
                <a:gd name="connsiteX193" fmla="*/ 5954 w 10000"/>
                <a:gd name="connsiteY193" fmla="*/ 8820 h 10768"/>
                <a:gd name="connsiteX194" fmla="*/ 5933 w 10000"/>
                <a:gd name="connsiteY194" fmla="*/ 9130 h 10768"/>
                <a:gd name="connsiteX195" fmla="*/ 5896 w 10000"/>
                <a:gd name="connsiteY195" fmla="*/ 9428 h 10768"/>
                <a:gd name="connsiteX196" fmla="*/ 5850 w 10000"/>
                <a:gd name="connsiteY196" fmla="*/ 9720 h 10768"/>
                <a:gd name="connsiteX197" fmla="*/ 5756 w 10000"/>
                <a:gd name="connsiteY197" fmla="*/ 10714 h 10768"/>
                <a:gd name="connsiteX198" fmla="*/ 3964 w 10000"/>
                <a:gd name="connsiteY198" fmla="*/ 10768 h 10768"/>
                <a:gd name="connsiteX199" fmla="*/ 3043 w 10000"/>
                <a:gd name="connsiteY199" fmla="*/ 9881 h 10768"/>
                <a:gd name="connsiteX200" fmla="*/ 4546 w 10000"/>
                <a:gd name="connsiteY200" fmla="*/ 9848 h 10768"/>
                <a:gd name="connsiteX201" fmla="*/ 4629 w 10000"/>
                <a:gd name="connsiteY201" fmla="*/ 9687 h 10768"/>
                <a:gd name="connsiteX202" fmla="*/ 4700 w 10000"/>
                <a:gd name="connsiteY202" fmla="*/ 9508 h 10768"/>
                <a:gd name="connsiteX203" fmla="*/ 4767 w 10000"/>
                <a:gd name="connsiteY203" fmla="*/ 9309 h 10768"/>
                <a:gd name="connsiteX204" fmla="*/ 4829 w 10000"/>
                <a:gd name="connsiteY204" fmla="*/ 9097 h 10768"/>
                <a:gd name="connsiteX205" fmla="*/ 4879 w 10000"/>
                <a:gd name="connsiteY205" fmla="*/ 8868 h 10768"/>
                <a:gd name="connsiteX206" fmla="*/ 4917 w 10000"/>
                <a:gd name="connsiteY206" fmla="*/ 8635 h 10768"/>
                <a:gd name="connsiteX207" fmla="*/ 4954 w 10000"/>
                <a:gd name="connsiteY207" fmla="*/ 8391 h 10768"/>
                <a:gd name="connsiteX208" fmla="*/ 4979 w 10000"/>
                <a:gd name="connsiteY208" fmla="*/ 8144 h 10768"/>
                <a:gd name="connsiteX209" fmla="*/ 5000 w 10000"/>
                <a:gd name="connsiteY209" fmla="*/ 7887 h 10768"/>
                <a:gd name="connsiteX210" fmla="*/ 5000 w 10000"/>
                <a:gd name="connsiteY210" fmla="*/ 7634 h 10768"/>
                <a:gd name="connsiteX211" fmla="*/ 5000 w 10000"/>
                <a:gd name="connsiteY211" fmla="*/ 7384 h 10768"/>
                <a:gd name="connsiteX212" fmla="*/ 4979 w 10000"/>
                <a:gd name="connsiteY212" fmla="*/ 7133 h 10768"/>
                <a:gd name="connsiteX213" fmla="*/ 4950 w 10000"/>
                <a:gd name="connsiteY213" fmla="*/ 6892 h 10768"/>
                <a:gd name="connsiteX214" fmla="*/ 4913 w 10000"/>
                <a:gd name="connsiteY214" fmla="*/ 6657 h 10768"/>
                <a:gd name="connsiteX215" fmla="*/ 4858 w 10000"/>
                <a:gd name="connsiteY215" fmla="*/ 6430 h 10768"/>
                <a:gd name="connsiteX216" fmla="*/ 4783 w 10000"/>
                <a:gd name="connsiteY216" fmla="*/ 6219 h 10768"/>
                <a:gd name="connsiteX217" fmla="*/ 4700 w 10000"/>
                <a:gd name="connsiteY217" fmla="*/ 6019 h 10768"/>
                <a:gd name="connsiteX218" fmla="*/ 4600 w 10000"/>
                <a:gd name="connsiteY218" fmla="*/ 5840 h 10768"/>
                <a:gd name="connsiteX219" fmla="*/ 4488 w 10000"/>
                <a:gd name="connsiteY219" fmla="*/ 5682 h 10768"/>
                <a:gd name="connsiteX220" fmla="*/ 4358 w 10000"/>
                <a:gd name="connsiteY220" fmla="*/ 5542 h 10768"/>
                <a:gd name="connsiteX221" fmla="*/ 4213 w 10000"/>
                <a:gd name="connsiteY221" fmla="*/ 5429 h 10768"/>
                <a:gd name="connsiteX222" fmla="*/ 4046 w 10000"/>
                <a:gd name="connsiteY222" fmla="*/ 5343 h 10768"/>
                <a:gd name="connsiteX223" fmla="*/ 3904 w 10000"/>
                <a:gd name="connsiteY223" fmla="*/ 5292 h 10768"/>
                <a:gd name="connsiteX224" fmla="*/ 3746 w 10000"/>
                <a:gd name="connsiteY224" fmla="*/ 5271 h 10768"/>
                <a:gd name="connsiteX225" fmla="*/ 3583 w 10000"/>
                <a:gd name="connsiteY225" fmla="*/ 5271 h 10768"/>
                <a:gd name="connsiteX226" fmla="*/ 3413 w 10000"/>
                <a:gd name="connsiteY226" fmla="*/ 5286 h 10768"/>
                <a:gd name="connsiteX227" fmla="*/ 3246 w 10000"/>
                <a:gd name="connsiteY227" fmla="*/ 5310 h 10768"/>
                <a:gd name="connsiteX228" fmla="*/ 3079 w 10000"/>
                <a:gd name="connsiteY228" fmla="*/ 5343 h 10768"/>
                <a:gd name="connsiteX229" fmla="*/ 2913 w 10000"/>
                <a:gd name="connsiteY229" fmla="*/ 5369 h 10768"/>
                <a:gd name="connsiteX230" fmla="*/ 2750 w 10000"/>
                <a:gd name="connsiteY230" fmla="*/ 5396 h 10768"/>
                <a:gd name="connsiteX231" fmla="*/ 2600 w 10000"/>
                <a:gd name="connsiteY231" fmla="*/ 5411 h 10768"/>
                <a:gd name="connsiteX232" fmla="*/ 2258 w 10000"/>
                <a:gd name="connsiteY232" fmla="*/ 5423 h 10768"/>
                <a:gd name="connsiteX233" fmla="*/ 1925 w 10000"/>
                <a:gd name="connsiteY233" fmla="*/ 5411 h 10768"/>
                <a:gd name="connsiteX234" fmla="*/ 1617 w 10000"/>
                <a:gd name="connsiteY234" fmla="*/ 5384 h 10768"/>
                <a:gd name="connsiteX235" fmla="*/ 1321 w 10000"/>
                <a:gd name="connsiteY235" fmla="*/ 5346 h 10768"/>
                <a:gd name="connsiteX236" fmla="*/ 1033 w 10000"/>
                <a:gd name="connsiteY236" fmla="*/ 5298 h 10768"/>
                <a:gd name="connsiteX237" fmla="*/ 758 w 10000"/>
                <a:gd name="connsiteY237" fmla="*/ 5250 h 10768"/>
                <a:gd name="connsiteX238" fmla="*/ 500 w 10000"/>
                <a:gd name="connsiteY238" fmla="*/ 5197 h 10768"/>
                <a:gd name="connsiteX239" fmla="*/ 517 w 10000"/>
                <a:gd name="connsiteY239" fmla="*/ 5137 h 10768"/>
                <a:gd name="connsiteX240" fmla="*/ 871 w 10000"/>
                <a:gd name="connsiteY240" fmla="*/ 5173 h 10768"/>
                <a:gd name="connsiteX241" fmla="*/ 1221 w 10000"/>
                <a:gd name="connsiteY241" fmla="*/ 5197 h 10768"/>
                <a:gd name="connsiteX242" fmla="*/ 1563 w 10000"/>
                <a:gd name="connsiteY242" fmla="*/ 5206 h 10768"/>
                <a:gd name="connsiteX243" fmla="*/ 1896 w 10000"/>
                <a:gd name="connsiteY243" fmla="*/ 5197 h 10768"/>
                <a:gd name="connsiteX244" fmla="*/ 2221 w 10000"/>
                <a:gd name="connsiteY244" fmla="*/ 5164 h 10768"/>
                <a:gd name="connsiteX245" fmla="*/ 2538 w 10000"/>
                <a:gd name="connsiteY245" fmla="*/ 5113 h 10768"/>
                <a:gd name="connsiteX246" fmla="*/ 2842 w 10000"/>
                <a:gd name="connsiteY246" fmla="*/ 5045 h 10768"/>
                <a:gd name="connsiteX247" fmla="*/ 3129 w 10000"/>
                <a:gd name="connsiteY247" fmla="*/ 4946 h 10768"/>
                <a:gd name="connsiteX248" fmla="*/ 3500 w 10000"/>
                <a:gd name="connsiteY248" fmla="*/ 4815 h 10768"/>
                <a:gd name="connsiteX249" fmla="*/ 2821 w 10000"/>
                <a:gd name="connsiteY249" fmla="*/ 4389 h 10768"/>
                <a:gd name="connsiteX250" fmla="*/ 2213 w 10000"/>
                <a:gd name="connsiteY250" fmla="*/ 3912 h 10768"/>
                <a:gd name="connsiteX251" fmla="*/ 1879 w 10000"/>
                <a:gd name="connsiteY251" fmla="*/ 3939 h 10768"/>
                <a:gd name="connsiteX252" fmla="*/ 1554 w 10000"/>
                <a:gd name="connsiteY252" fmla="*/ 3939 h 10768"/>
                <a:gd name="connsiteX253" fmla="*/ 1258 w 10000"/>
                <a:gd name="connsiteY253" fmla="*/ 3912 h 10768"/>
                <a:gd name="connsiteX254" fmla="*/ 979 w 10000"/>
                <a:gd name="connsiteY254" fmla="*/ 3856 h 10768"/>
                <a:gd name="connsiteX255" fmla="*/ 721 w 10000"/>
                <a:gd name="connsiteY255" fmla="*/ 3775 h 10768"/>
                <a:gd name="connsiteX256" fmla="*/ 496 w 10000"/>
                <a:gd name="connsiteY256" fmla="*/ 3674 h 10768"/>
                <a:gd name="connsiteX257" fmla="*/ 296 w 10000"/>
                <a:gd name="connsiteY257" fmla="*/ 3549 h 10768"/>
                <a:gd name="connsiteX258" fmla="*/ 129 w 10000"/>
                <a:gd name="connsiteY258" fmla="*/ 3403 h 10768"/>
                <a:gd name="connsiteX259" fmla="*/ 0 w 10000"/>
                <a:gd name="connsiteY259" fmla="*/ 3245 h 10768"/>
                <a:gd name="connsiteX260" fmla="*/ 17 w 10000"/>
                <a:gd name="connsiteY260" fmla="*/ 3218 h 10768"/>
                <a:gd name="connsiteX261" fmla="*/ 71 w 10000"/>
                <a:gd name="connsiteY261" fmla="*/ 3245 h 10768"/>
                <a:gd name="connsiteX262" fmla="*/ 138 w 10000"/>
                <a:gd name="connsiteY262" fmla="*/ 3349 h 10768"/>
                <a:gd name="connsiteX263" fmla="*/ 246 w 10000"/>
                <a:gd name="connsiteY263" fmla="*/ 3439 h 10768"/>
                <a:gd name="connsiteX264" fmla="*/ 379 w 10000"/>
                <a:gd name="connsiteY264" fmla="*/ 3528 h 10768"/>
                <a:gd name="connsiteX265" fmla="*/ 538 w 10000"/>
                <a:gd name="connsiteY265" fmla="*/ 3597 h 10768"/>
                <a:gd name="connsiteX266" fmla="*/ 721 w 10000"/>
                <a:gd name="connsiteY266" fmla="*/ 3656 h 10768"/>
                <a:gd name="connsiteX267" fmla="*/ 913 w 10000"/>
                <a:gd name="connsiteY267" fmla="*/ 3701 h 10768"/>
                <a:gd name="connsiteX268" fmla="*/ 1117 w 10000"/>
                <a:gd name="connsiteY268" fmla="*/ 3728 h 10768"/>
                <a:gd name="connsiteX269" fmla="*/ 1329 w 10000"/>
                <a:gd name="connsiteY269" fmla="*/ 3737 h 10768"/>
                <a:gd name="connsiteX270" fmla="*/ 1533 w 10000"/>
                <a:gd name="connsiteY270" fmla="*/ 3734 h 10768"/>
                <a:gd name="connsiteX271" fmla="*/ 1646 w 10000"/>
                <a:gd name="connsiteY271" fmla="*/ 3722 h 10768"/>
                <a:gd name="connsiteX272" fmla="*/ 1746 w 10000"/>
                <a:gd name="connsiteY272" fmla="*/ 3722 h 10768"/>
                <a:gd name="connsiteX273" fmla="*/ 1833 w 10000"/>
                <a:gd name="connsiteY273" fmla="*/ 3710 h 10768"/>
                <a:gd name="connsiteX274" fmla="*/ 1917 w 10000"/>
                <a:gd name="connsiteY274" fmla="*/ 3695 h 10768"/>
                <a:gd name="connsiteX275" fmla="*/ 1988 w 10000"/>
                <a:gd name="connsiteY275" fmla="*/ 3662 h 10768"/>
                <a:gd name="connsiteX276" fmla="*/ 1788 w 10000"/>
                <a:gd name="connsiteY276" fmla="*/ 3391 h 10768"/>
                <a:gd name="connsiteX277" fmla="*/ 1617 w 10000"/>
                <a:gd name="connsiteY277" fmla="*/ 3126 h 10768"/>
                <a:gd name="connsiteX278" fmla="*/ 1454 w 10000"/>
                <a:gd name="connsiteY278" fmla="*/ 2849 h 10768"/>
                <a:gd name="connsiteX279" fmla="*/ 1313 w 10000"/>
                <a:gd name="connsiteY279" fmla="*/ 2563 h 10768"/>
                <a:gd name="connsiteX280" fmla="*/ 1175 w 10000"/>
                <a:gd name="connsiteY280" fmla="*/ 2253 h 10768"/>
                <a:gd name="connsiteX281" fmla="*/ 1046 w 10000"/>
                <a:gd name="connsiteY281" fmla="*/ 1919 h 10768"/>
                <a:gd name="connsiteX282" fmla="*/ 1033 w 10000"/>
                <a:gd name="connsiteY282" fmla="*/ 1859 h 10768"/>
                <a:gd name="connsiteX283" fmla="*/ 1000 w 10000"/>
                <a:gd name="connsiteY283" fmla="*/ 1776 h 10768"/>
                <a:gd name="connsiteX284" fmla="*/ 979 w 10000"/>
                <a:gd name="connsiteY284" fmla="*/ 1684 h 10768"/>
                <a:gd name="connsiteX285" fmla="*/ 950 w 10000"/>
                <a:gd name="connsiteY285" fmla="*/ 1591 h 10768"/>
                <a:gd name="connsiteX286" fmla="*/ 925 w 10000"/>
                <a:gd name="connsiteY286" fmla="*/ 1490 h 10768"/>
                <a:gd name="connsiteX287" fmla="*/ 917 w 10000"/>
                <a:gd name="connsiteY287" fmla="*/ 1397 h 10768"/>
                <a:gd name="connsiteX288" fmla="*/ 917 w 10000"/>
                <a:gd name="connsiteY288" fmla="*/ 1311 h 10768"/>
                <a:gd name="connsiteX289" fmla="*/ 933 w 10000"/>
                <a:gd name="connsiteY289" fmla="*/ 1234 h 10768"/>
                <a:gd name="connsiteX290" fmla="*/ 963 w 10000"/>
                <a:gd name="connsiteY290" fmla="*/ 1180 h 10768"/>
                <a:gd name="connsiteX291" fmla="*/ 1000 w 10000"/>
                <a:gd name="connsiteY291" fmla="*/ 1192 h 10768"/>
                <a:gd name="connsiteX292" fmla="*/ 1033 w 10000"/>
                <a:gd name="connsiteY292" fmla="*/ 1496 h 10768"/>
                <a:gd name="connsiteX293" fmla="*/ 1108 w 10000"/>
                <a:gd name="connsiteY293" fmla="*/ 1800 h 10768"/>
                <a:gd name="connsiteX294" fmla="*/ 1221 w 10000"/>
                <a:gd name="connsiteY294" fmla="*/ 2098 h 10768"/>
                <a:gd name="connsiteX295" fmla="*/ 1358 w 10000"/>
                <a:gd name="connsiteY295" fmla="*/ 2372 h 10768"/>
                <a:gd name="connsiteX296" fmla="*/ 1508 w 10000"/>
                <a:gd name="connsiteY296" fmla="*/ 2628 h 10768"/>
                <a:gd name="connsiteX297" fmla="*/ 1646 w 10000"/>
                <a:gd name="connsiteY297" fmla="*/ 2795 h 10768"/>
                <a:gd name="connsiteX298" fmla="*/ 1629 w 10000"/>
                <a:gd name="connsiteY298" fmla="*/ 2801 h 10768"/>
                <a:gd name="connsiteX299" fmla="*/ 1629 w 10000"/>
                <a:gd name="connsiteY299" fmla="*/ 2807 h 10768"/>
                <a:gd name="connsiteX300" fmla="*/ 1638 w 10000"/>
                <a:gd name="connsiteY300" fmla="*/ 2813 h 10768"/>
                <a:gd name="connsiteX301" fmla="*/ 1646 w 10000"/>
                <a:gd name="connsiteY301" fmla="*/ 2816 h 10768"/>
                <a:gd name="connsiteX302" fmla="*/ 1663 w 10000"/>
                <a:gd name="connsiteY302" fmla="*/ 2822 h 10768"/>
                <a:gd name="connsiteX303" fmla="*/ 1667 w 10000"/>
                <a:gd name="connsiteY303" fmla="*/ 2834 h 10768"/>
                <a:gd name="connsiteX304" fmla="*/ 1675 w 10000"/>
                <a:gd name="connsiteY304" fmla="*/ 2840 h 10768"/>
                <a:gd name="connsiteX305" fmla="*/ 1683 w 10000"/>
                <a:gd name="connsiteY305" fmla="*/ 2849 h 10768"/>
                <a:gd name="connsiteX306" fmla="*/ 1683 w 10000"/>
                <a:gd name="connsiteY306" fmla="*/ 2843 h 10768"/>
                <a:gd name="connsiteX307" fmla="*/ 1675 w 10000"/>
                <a:gd name="connsiteY307" fmla="*/ 2840 h 10768"/>
                <a:gd name="connsiteX308" fmla="*/ 1675 w 10000"/>
                <a:gd name="connsiteY308" fmla="*/ 2840 h 10768"/>
                <a:gd name="connsiteX309" fmla="*/ 1646 w 10000"/>
                <a:gd name="connsiteY309" fmla="*/ 2795 h 10768"/>
                <a:gd name="connsiteX310" fmla="*/ 1746 w 10000"/>
                <a:gd name="connsiteY310" fmla="*/ 2741 h 10768"/>
                <a:gd name="connsiteX311" fmla="*/ 1842 w 10000"/>
                <a:gd name="connsiteY311" fmla="*/ 2649 h 10768"/>
                <a:gd name="connsiteX312" fmla="*/ 1933 w 10000"/>
                <a:gd name="connsiteY312" fmla="*/ 2542 h 10768"/>
                <a:gd name="connsiteX313" fmla="*/ 2017 w 10000"/>
                <a:gd name="connsiteY313" fmla="*/ 2411 h 10768"/>
                <a:gd name="connsiteX314" fmla="*/ 2092 w 10000"/>
                <a:gd name="connsiteY314" fmla="*/ 2265 h 10768"/>
                <a:gd name="connsiteX315" fmla="*/ 2163 w 10000"/>
                <a:gd name="connsiteY315" fmla="*/ 2113 h 10768"/>
                <a:gd name="connsiteX316" fmla="*/ 2221 w 10000"/>
                <a:gd name="connsiteY316" fmla="*/ 1955 h 10768"/>
                <a:gd name="connsiteX317" fmla="*/ 2275 w 10000"/>
                <a:gd name="connsiteY317" fmla="*/ 1803 h 10768"/>
                <a:gd name="connsiteX318" fmla="*/ 2321 w 10000"/>
                <a:gd name="connsiteY318" fmla="*/ 1657 h 10768"/>
                <a:gd name="connsiteX319" fmla="*/ 2329 w 10000"/>
                <a:gd name="connsiteY319" fmla="*/ 1853 h 10768"/>
                <a:gd name="connsiteX320" fmla="*/ 2321 w 10000"/>
                <a:gd name="connsiteY320" fmla="*/ 2032 h 10768"/>
                <a:gd name="connsiteX321" fmla="*/ 2283 w 10000"/>
                <a:gd name="connsiteY321" fmla="*/ 2199 h 10768"/>
                <a:gd name="connsiteX322" fmla="*/ 2229 w 10000"/>
                <a:gd name="connsiteY322" fmla="*/ 2366 h 10768"/>
                <a:gd name="connsiteX323" fmla="*/ 2154 w 10000"/>
                <a:gd name="connsiteY323" fmla="*/ 2524 h 10768"/>
                <a:gd name="connsiteX324" fmla="*/ 2046 w 10000"/>
                <a:gd name="connsiteY324" fmla="*/ 2682 h 10768"/>
                <a:gd name="connsiteX325" fmla="*/ 1796 w 10000"/>
                <a:gd name="connsiteY325" fmla="*/ 3027 h 10768"/>
                <a:gd name="connsiteX326" fmla="*/ 2054 w 10000"/>
                <a:gd name="connsiteY326" fmla="*/ 3305 h 10768"/>
                <a:gd name="connsiteX327" fmla="*/ 2333 w 10000"/>
                <a:gd name="connsiteY327" fmla="*/ 3564 h 10768"/>
                <a:gd name="connsiteX328" fmla="*/ 2638 w 10000"/>
                <a:gd name="connsiteY328" fmla="*/ 3808 h 10768"/>
                <a:gd name="connsiteX329" fmla="*/ 2963 w 10000"/>
                <a:gd name="connsiteY329" fmla="*/ 4032 h 10768"/>
                <a:gd name="connsiteX330" fmla="*/ 4129 w 10000"/>
                <a:gd name="connsiteY330" fmla="*/ 4610 h 10768"/>
                <a:gd name="connsiteX331" fmla="*/ 4167 w 10000"/>
                <a:gd name="connsiteY331" fmla="*/ 4589 h 10768"/>
                <a:gd name="connsiteX332" fmla="*/ 4071 w 10000"/>
                <a:gd name="connsiteY332" fmla="*/ 4333 h 10768"/>
                <a:gd name="connsiteX333" fmla="*/ 3996 w 10000"/>
                <a:gd name="connsiteY333" fmla="*/ 4058 h 10768"/>
                <a:gd name="connsiteX334" fmla="*/ 3933 w 10000"/>
                <a:gd name="connsiteY334" fmla="*/ 3760 h 10768"/>
                <a:gd name="connsiteX335" fmla="*/ 3904 w 10000"/>
                <a:gd name="connsiteY335" fmla="*/ 3456 h 10768"/>
                <a:gd name="connsiteX336" fmla="*/ 3879 w 10000"/>
                <a:gd name="connsiteY336" fmla="*/ 3138 h 10768"/>
                <a:gd name="connsiteX337" fmla="*/ 3879 w 10000"/>
                <a:gd name="connsiteY337" fmla="*/ 2813 h 10768"/>
                <a:gd name="connsiteX338" fmla="*/ 3896 w 10000"/>
                <a:gd name="connsiteY338" fmla="*/ 2485 h 10768"/>
                <a:gd name="connsiteX339" fmla="*/ 3933 w 10000"/>
                <a:gd name="connsiteY339" fmla="*/ 2160 h 10768"/>
                <a:gd name="connsiteX340" fmla="*/ 3988 w 10000"/>
                <a:gd name="connsiteY340" fmla="*/ 1836 h 10768"/>
                <a:gd name="connsiteX341" fmla="*/ 4046 w 10000"/>
                <a:gd name="connsiteY341" fmla="*/ 1523 h 10768"/>
                <a:gd name="connsiteX342" fmla="*/ 4129 w 10000"/>
                <a:gd name="connsiteY342" fmla="*/ 1219 h 10768"/>
                <a:gd name="connsiteX343" fmla="*/ 4229 w 10000"/>
                <a:gd name="connsiteY343" fmla="*/ 933 h 10768"/>
                <a:gd name="connsiteX344" fmla="*/ 4333 w 10000"/>
                <a:gd name="connsiteY344" fmla="*/ 662 h 10768"/>
                <a:gd name="connsiteX345" fmla="*/ 4454 w 10000"/>
                <a:gd name="connsiteY345" fmla="*/ 417 h 10768"/>
                <a:gd name="connsiteX346" fmla="*/ 4583 w 10000"/>
                <a:gd name="connsiteY346" fmla="*/ 194 h 10768"/>
                <a:gd name="connsiteX347" fmla="*/ 4738 w 10000"/>
                <a:gd name="connsiteY347" fmla="*/ 0 h 10768"/>
                <a:gd name="connsiteX0" fmla="*/ 4738 w 10000"/>
                <a:gd name="connsiteY0" fmla="*/ 0 h 10714"/>
                <a:gd name="connsiteX1" fmla="*/ 4721 w 10000"/>
                <a:gd name="connsiteY1" fmla="*/ 48 h 10714"/>
                <a:gd name="connsiteX2" fmla="*/ 4713 w 10000"/>
                <a:gd name="connsiteY2" fmla="*/ 80 h 10714"/>
                <a:gd name="connsiteX3" fmla="*/ 4704 w 10000"/>
                <a:gd name="connsiteY3" fmla="*/ 101 h 10714"/>
                <a:gd name="connsiteX4" fmla="*/ 4704 w 10000"/>
                <a:gd name="connsiteY4" fmla="*/ 113 h 10714"/>
                <a:gd name="connsiteX5" fmla="*/ 4713 w 10000"/>
                <a:gd name="connsiteY5" fmla="*/ 119 h 10714"/>
                <a:gd name="connsiteX6" fmla="*/ 4713 w 10000"/>
                <a:gd name="connsiteY6" fmla="*/ 125 h 10714"/>
                <a:gd name="connsiteX7" fmla="*/ 4721 w 10000"/>
                <a:gd name="connsiteY7" fmla="*/ 125 h 10714"/>
                <a:gd name="connsiteX8" fmla="*/ 4721 w 10000"/>
                <a:gd name="connsiteY8" fmla="*/ 125 h 10714"/>
                <a:gd name="connsiteX9" fmla="*/ 4721 w 10000"/>
                <a:gd name="connsiteY9" fmla="*/ 134 h 10714"/>
                <a:gd name="connsiteX10" fmla="*/ 4713 w 10000"/>
                <a:gd name="connsiteY10" fmla="*/ 152 h 10714"/>
                <a:gd name="connsiteX11" fmla="*/ 4704 w 10000"/>
                <a:gd name="connsiteY11" fmla="*/ 179 h 10714"/>
                <a:gd name="connsiteX12" fmla="*/ 4692 w 10000"/>
                <a:gd name="connsiteY12" fmla="*/ 221 h 10714"/>
                <a:gd name="connsiteX13" fmla="*/ 4667 w 10000"/>
                <a:gd name="connsiteY13" fmla="*/ 280 h 10714"/>
                <a:gd name="connsiteX14" fmla="*/ 4629 w 10000"/>
                <a:gd name="connsiteY14" fmla="*/ 364 h 10714"/>
                <a:gd name="connsiteX15" fmla="*/ 4592 w 10000"/>
                <a:gd name="connsiteY15" fmla="*/ 465 h 10714"/>
                <a:gd name="connsiteX16" fmla="*/ 4533 w 10000"/>
                <a:gd name="connsiteY16" fmla="*/ 596 h 10714"/>
                <a:gd name="connsiteX17" fmla="*/ 4463 w 10000"/>
                <a:gd name="connsiteY17" fmla="*/ 754 h 10714"/>
                <a:gd name="connsiteX18" fmla="*/ 4379 w 10000"/>
                <a:gd name="connsiteY18" fmla="*/ 1001 h 10714"/>
                <a:gd name="connsiteX19" fmla="*/ 4321 w 10000"/>
                <a:gd name="connsiteY19" fmla="*/ 1266 h 10714"/>
                <a:gd name="connsiteX20" fmla="*/ 4275 w 10000"/>
                <a:gd name="connsiteY20" fmla="*/ 1538 h 10714"/>
                <a:gd name="connsiteX21" fmla="*/ 4213 w 10000"/>
                <a:gd name="connsiteY21" fmla="*/ 1827 h 10714"/>
                <a:gd name="connsiteX22" fmla="*/ 4204 w 10000"/>
                <a:gd name="connsiteY22" fmla="*/ 1889 h 10714"/>
                <a:gd name="connsiteX23" fmla="*/ 4192 w 10000"/>
                <a:gd name="connsiteY23" fmla="*/ 1982 h 10714"/>
                <a:gd name="connsiteX24" fmla="*/ 4183 w 10000"/>
                <a:gd name="connsiteY24" fmla="*/ 2080 h 10714"/>
                <a:gd name="connsiteX25" fmla="*/ 4175 w 10000"/>
                <a:gd name="connsiteY25" fmla="*/ 2187 h 10714"/>
                <a:gd name="connsiteX26" fmla="*/ 4175 w 10000"/>
                <a:gd name="connsiteY26" fmla="*/ 2297 h 10714"/>
                <a:gd name="connsiteX27" fmla="*/ 4192 w 10000"/>
                <a:gd name="connsiteY27" fmla="*/ 2396 h 10714"/>
                <a:gd name="connsiteX28" fmla="*/ 4213 w 10000"/>
                <a:gd name="connsiteY28" fmla="*/ 2482 h 10714"/>
                <a:gd name="connsiteX29" fmla="*/ 4250 w 10000"/>
                <a:gd name="connsiteY29" fmla="*/ 2542 h 10714"/>
                <a:gd name="connsiteX30" fmla="*/ 4450 w 10000"/>
                <a:gd name="connsiteY30" fmla="*/ 2530 h 10714"/>
                <a:gd name="connsiteX31" fmla="*/ 4646 w 10000"/>
                <a:gd name="connsiteY31" fmla="*/ 2482 h 10714"/>
                <a:gd name="connsiteX32" fmla="*/ 4833 w 10000"/>
                <a:gd name="connsiteY32" fmla="*/ 2405 h 10714"/>
                <a:gd name="connsiteX33" fmla="*/ 5025 w 10000"/>
                <a:gd name="connsiteY33" fmla="*/ 2297 h 10714"/>
                <a:gd name="connsiteX34" fmla="*/ 5200 w 10000"/>
                <a:gd name="connsiteY34" fmla="*/ 2172 h 10714"/>
                <a:gd name="connsiteX35" fmla="*/ 5371 w 10000"/>
                <a:gd name="connsiteY35" fmla="*/ 2020 h 10714"/>
                <a:gd name="connsiteX36" fmla="*/ 5533 w 10000"/>
                <a:gd name="connsiteY36" fmla="*/ 1859 h 10714"/>
                <a:gd name="connsiteX37" fmla="*/ 5683 w 10000"/>
                <a:gd name="connsiteY37" fmla="*/ 1690 h 10714"/>
                <a:gd name="connsiteX38" fmla="*/ 5829 w 10000"/>
                <a:gd name="connsiteY38" fmla="*/ 1511 h 10714"/>
                <a:gd name="connsiteX39" fmla="*/ 5954 w 10000"/>
                <a:gd name="connsiteY39" fmla="*/ 1326 h 10714"/>
                <a:gd name="connsiteX40" fmla="*/ 6071 w 10000"/>
                <a:gd name="connsiteY40" fmla="*/ 1147 h 10714"/>
                <a:gd name="connsiteX41" fmla="*/ 6167 w 10000"/>
                <a:gd name="connsiteY41" fmla="*/ 974 h 10714"/>
                <a:gd name="connsiteX42" fmla="*/ 6213 w 10000"/>
                <a:gd name="connsiteY42" fmla="*/ 974 h 10714"/>
                <a:gd name="connsiteX43" fmla="*/ 6213 w 10000"/>
                <a:gd name="connsiteY43" fmla="*/ 992 h 10714"/>
                <a:gd name="connsiteX44" fmla="*/ 6138 w 10000"/>
                <a:gd name="connsiteY44" fmla="*/ 1165 h 10714"/>
                <a:gd name="connsiteX45" fmla="*/ 6054 w 10000"/>
                <a:gd name="connsiteY45" fmla="*/ 1344 h 10714"/>
                <a:gd name="connsiteX46" fmla="*/ 5963 w 10000"/>
                <a:gd name="connsiteY46" fmla="*/ 1517 h 10714"/>
                <a:gd name="connsiteX47" fmla="*/ 5871 w 10000"/>
                <a:gd name="connsiteY47" fmla="*/ 1684 h 10714"/>
                <a:gd name="connsiteX48" fmla="*/ 5775 w 10000"/>
                <a:gd name="connsiteY48" fmla="*/ 1847 h 10714"/>
                <a:gd name="connsiteX49" fmla="*/ 5667 w 10000"/>
                <a:gd name="connsiteY49" fmla="*/ 1999 h 10714"/>
                <a:gd name="connsiteX50" fmla="*/ 5554 w 10000"/>
                <a:gd name="connsiteY50" fmla="*/ 2145 h 10714"/>
                <a:gd name="connsiteX51" fmla="*/ 5417 w 10000"/>
                <a:gd name="connsiteY51" fmla="*/ 2279 h 10714"/>
                <a:gd name="connsiteX52" fmla="*/ 5275 w 10000"/>
                <a:gd name="connsiteY52" fmla="*/ 2411 h 10714"/>
                <a:gd name="connsiteX53" fmla="*/ 5108 w 10000"/>
                <a:gd name="connsiteY53" fmla="*/ 2518 h 10714"/>
                <a:gd name="connsiteX54" fmla="*/ 4917 w 10000"/>
                <a:gd name="connsiteY54" fmla="*/ 2616 h 10714"/>
                <a:gd name="connsiteX55" fmla="*/ 4704 w 10000"/>
                <a:gd name="connsiteY55" fmla="*/ 2703 h 10714"/>
                <a:gd name="connsiteX56" fmla="*/ 4479 w 10000"/>
                <a:gd name="connsiteY56" fmla="*/ 2768 h 10714"/>
                <a:gd name="connsiteX57" fmla="*/ 4213 w 10000"/>
                <a:gd name="connsiteY57" fmla="*/ 2813 h 10714"/>
                <a:gd name="connsiteX58" fmla="*/ 4221 w 10000"/>
                <a:gd name="connsiteY58" fmla="*/ 3126 h 10714"/>
                <a:gd name="connsiteX59" fmla="*/ 4258 w 10000"/>
                <a:gd name="connsiteY59" fmla="*/ 3424 h 10714"/>
                <a:gd name="connsiteX60" fmla="*/ 4321 w 10000"/>
                <a:gd name="connsiteY60" fmla="*/ 3707 h 10714"/>
                <a:gd name="connsiteX61" fmla="*/ 4404 w 10000"/>
                <a:gd name="connsiteY61" fmla="*/ 3975 h 10714"/>
                <a:gd name="connsiteX62" fmla="*/ 4508 w 10000"/>
                <a:gd name="connsiteY62" fmla="*/ 4231 h 10714"/>
                <a:gd name="connsiteX63" fmla="*/ 4621 w 10000"/>
                <a:gd name="connsiteY63" fmla="*/ 4476 h 10714"/>
                <a:gd name="connsiteX64" fmla="*/ 4750 w 10000"/>
                <a:gd name="connsiteY64" fmla="*/ 4708 h 10714"/>
                <a:gd name="connsiteX65" fmla="*/ 4879 w 10000"/>
                <a:gd name="connsiteY65" fmla="*/ 4934 h 10714"/>
                <a:gd name="connsiteX66" fmla="*/ 4917 w 10000"/>
                <a:gd name="connsiteY66" fmla="*/ 4988 h 10714"/>
                <a:gd name="connsiteX67" fmla="*/ 4950 w 10000"/>
                <a:gd name="connsiteY67" fmla="*/ 5054 h 10714"/>
                <a:gd name="connsiteX68" fmla="*/ 4996 w 10000"/>
                <a:gd name="connsiteY68" fmla="*/ 5125 h 10714"/>
                <a:gd name="connsiteX69" fmla="*/ 5038 w 10000"/>
                <a:gd name="connsiteY69" fmla="*/ 5200 h 10714"/>
                <a:gd name="connsiteX70" fmla="*/ 5092 w 10000"/>
                <a:gd name="connsiteY70" fmla="*/ 5271 h 10714"/>
                <a:gd name="connsiteX71" fmla="*/ 5154 w 10000"/>
                <a:gd name="connsiteY71" fmla="*/ 5331 h 10714"/>
                <a:gd name="connsiteX72" fmla="*/ 5229 w 10000"/>
                <a:gd name="connsiteY72" fmla="*/ 5384 h 10714"/>
                <a:gd name="connsiteX73" fmla="*/ 5313 w 10000"/>
                <a:gd name="connsiteY73" fmla="*/ 5423 h 10714"/>
                <a:gd name="connsiteX74" fmla="*/ 5413 w 10000"/>
                <a:gd name="connsiteY74" fmla="*/ 5438 h 10714"/>
                <a:gd name="connsiteX75" fmla="*/ 5517 w 10000"/>
                <a:gd name="connsiteY75" fmla="*/ 5435 h 10714"/>
                <a:gd name="connsiteX76" fmla="*/ 5704 w 10000"/>
                <a:gd name="connsiteY76" fmla="*/ 5390 h 10714"/>
                <a:gd name="connsiteX77" fmla="*/ 5871 w 10000"/>
                <a:gd name="connsiteY77" fmla="*/ 5316 h 10714"/>
                <a:gd name="connsiteX78" fmla="*/ 6033 w 10000"/>
                <a:gd name="connsiteY78" fmla="*/ 5223 h 10714"/>
                <a:gd name="connsiteX79" fmla="*/ 6167 w 10000"/>
                <a:gd name="connsiteY79" fmla="*/ 5113 h 10714"/>
                <a:gd name="connsiteX80" fmla="*/ 6296 w 10000"/>
                <a:gd name="connsiteY80" fmla="*/ 4994 h 10714"/>
                <a:gd name="connsiteX81" fmla="*/ 6417 w 10000"/>
                <a:gd name="connsiteY81" fmla="*/ 4869 h 10714"/>
                <a:gd name="connsiteX82" fmla="*/ 6525 w 10000"/>
                <a:gd name="connsiteY82" fmla="*/ 4750 h 10714"/>
                <a:gd name="connsiteX83" fmla="*/ 6617 w 10000"/>
                <a:gd name="connsiteY83" fmla="*/ 4636 h 10714"/>
                <a:gd name="connsiteX84" fmla="*/ 6821 w 10000"/>
                <a:gd name="connsiteY84" fmla="*/ 4377 h 10714"/>
                <a:gd name="connsiteX85" fmla="*/ 7017 w 10000"/>
                <a:gd name="connsiteY85" fmla="*/ 4085 h 10714"/>
                <a:gd name="connsiteX86" fmla="*/ 7213 w 10000"/>
                <a:gd name="connsiteY86" fmla="*/ 3766 h 10714"/>
                <a:gd name="connsiteX87" fmla="*/ 7396 w 10000"/>
                <a:gd name="connsiteY87" fmla="*/ 3418 h 10714"/>
                <a:gd name="connsiteX88" fmla="*/ 7563 w 10000"/>
                <a:gd name="connsiteY88" fmla="*/ 3051 h 10714"/>
                <a:gd name="connsiteX89" fmla="*/ 7713 w 10000"/>
                <a:gd name="connsiteY89" fmla="*/ 2661 h 10714"/>
                <a:gd name="connsiteX90" fmla="*/ 7850 w 10000"/>
                <a:gd name="connsiteY90" fmla="*/ 2253 h 10714"/>
                <a:gd name="connsiteX91" fmla="*/ 7950 w 10000"/>
                <a:gd name="connsiteY91" fmla="*/ 1830 h 10714"/>
                <a:gd name="connsiteX92" fmla="*/ 8025 w 10000"/>
                <a:gd name="connsiteY92" fmla="*/ 1397 h 10714"/>
                <a:gd name="connsiteX93" fmla="*/ 8071 w 10000"/>
                <a:gd name="connsiteY93" fmla="*/ 954 h 10714"/>
                <a:gd name="connsiteX94" fmla="*/ 8108 w 10000"/>
                <a:gd name="connsiteY94" fmla="*/ 974 h 10714"/>
                <a:gd name="connsiteX95" fmla="*/ 8138 w 10000"/>
                <a:gd name="connsiteY95" fmla="*/ 1025 h 10714"/>
                <a:gd name="connsiteX96" fmla="*/ 8163 w 10000"/>
                <a:gd name="connsiteY96" fmla="*/ 1100 h 10714"/>
                <a:gd name="connsiteX97" fmla="*/ 8175 w 10000"/>
                <a:gd name="connsiteY97" fmla="*/ 1198 h 10714"/>
                <a:gd name="connsiteX98" fmla="*/ 8183 w 10000"/>
                <a:gd name="connsiteY98" fmla="*/ 1311 h 10714"/>
                <a:gd name="connsiteX99" fmla="*/ 8183 w 10000"/>
                <a:gd name="connsiteY99" fmla="*/ 1442 h 10714"/>
                <a:gd name="connsiteX100" fmla="*/ 8183 w 10000"/>
                <a:gd name="connsiteY100" fmla="*/ 1582 h 10714"/>
                <a:gd name="connsiteX101" fmla="*/ 8175 w 10000"/>
                <a:gd name="connsiteY101" fmla="*/ 1734 h 10714"/>
                <a:gd name="connsiteX102" fmla="*/ 8163 w 10000"/>
                <a:gd name="connsiteY102" fmla="*/ 1889 h 10714"/>
                <a:gd name="connsiteX103" fmla="*/ 8146 w 10000"/>
                <a:gd name="connsiteY103" fmla="*/ 2047 h 10714"/>
                <a:gd name="connsiteX104" fmla="*/ 8121 w 10000"/>
                <a:gd name="connsiteY104" fmla="*/ 2205 h 10714"/>
                <a:gd name="connsiteX105" fmla="*/ 8108 w 10000"/>
                <a:gd name="connsiteY105" fmla="*/ 2357 h 10714"/>
                <a:gd name="connsiteX106" fmla="*/ 8083 w 10000"/>
                <a:gd name="connsiteY106" fmla="*/ 2497 h 10714"/>
                <a:gd name="connsiteX107" fmla="*/ 8063 w 10000"/>
                <a:gd name="connsiteY107" fmla="*/ 2628 h 10714"/>
                <a:gd name="connsiteX108" fmla="*/ 8038 w 10000"/>
                <a:gd name="connsiteY108" fmla="*/ 2741 h 10714"/>
                <a:gd name="connsiteX109" fmla="*/ 8017 w 10000"/>
                <a:gd name="connsiteY109" fmla="*/ 2834 h 10714"/>
                <a:gd name="connsiteX110" fmla="*/ 8000 w 10000"/>
                <a:gd name="connsiteY110" fmla="*/ 2908 h 10714"/>
                <a:gd name="connsiteX111" fmla="*/ 7700 w 10000"/>
                <a:gd name="connsiteY111" fmla="*/ 3754 h 10714"/>
                <a:gd name="connsiteX112" fmla="*/ 7942 w 10000"/>
                <a:gd name="connsiteY112" fmla="*/ 3737 h 10714"/>
                <a:gd name="connsiteX113" fmla="*/ 8167 w 10000"/>
                <a:gd name="connsiteY113" fmla="*/ 3695 h 10714"/>
                <a:gd name="connsiteX114" fmla="*/ 8379 w 10000"/>
                <a:gd name="connsiteY114" fmla="*/ 3635 h 10714"/>
                <a:gd name="connsiteX115" fmla="*/ 8583 w 10000"/>
                <a:gd name="connsiteY115" fmla="*/ 3558 h 10714"/>
                <a:gd name="connsiteX116" fmla="*/ 8767 w 10000"/>
                <a:gd name="connsiteY116" fmla="*/ 3471 h 10714"/>
                <a:gd name="connsiteX117" fmla="*/ 8933 w 10000"/>
                <a:gd name="connsiteY117" fmla="*/ 3376 h 10714"/>
                <a:gd name="connsiteX118" fmla="*/ 9092 w 10000"/>
                <a:gd name="connsiteY118" fmla="*/ 3278 h 10714"/>
                <a:gd name="connsiteX119" fmla="*/ 9238 w 10000"/>
                <a:gd name="connsiteY119" fmla="*/ 3185 h 10714"/>
                <a:gd name="connsiteX120" fmla="*/ 9250 w 10000"/>
                <a:gd name="connsiteY120" fmla="*/ 3230 h 10714"/>
                <a:gd name="connsiteX121" fmla="*/ 9117 w 10000"/>
                <a:gd name="connsiteY121" fmla="*/ 3376 h 10714"/>
                <a:gd name="connsiteX122" fmla="*/ 8954 w 10000"/>
                <a:gd name="connsiteY122" fmla="*/ 3516 h 10714"/>
                <a:gd name="connsiteX123" fmla="*/ 8758 w 10000"/>
                <a:gd name="connsiteY123" fmla="*/ 3641 h 10714"/>
                <a:gd name="connsiteX124" fmla="*/ 8538 w 10000"/>
                <a:gd name="connsiteY124" fmla="*/ 3754 h 10714"/>
                <a:gd name="connsiteX125" fmla="*/ 8304 w 10000"/>
                <a:gd name="connsiteY125" fmla="*/ 3856 h 10714"/>
                <a:gd name="connsiteX126" fmla="*/ 8054 w 10000"/>
                <a:gd name="connsiteY126" fmla="*/ 3945 h 10714"/>
                <a:gd name="connsiteX127" fmla="*/ 7796 w 10000"/>
                <a:gd name="connsiteY127" fmla="*/ 4014 h 10714"/>
                <a:gd name="connsiteX128" fmla="*/ 7533 w 10000"/>
                <a:gd name="connsiteY128" fmla="*/ 4064 h 10714"/>
                <a:gd name="connsiteX129" fmla="*/ 7479 w 10000"/>
                <a:gd name="connsiteY129" fmla="*/ 4184 h 10714"/>
                <a:gd name="connsiteX130" fmla="*/ 7404 w 10000"/>
                <a:gd name="connsiteY130" fmla="*/ 4324 h 10714"/>
                <a:gd name="connsiteX131" fmla="*/ 7321 w 10000"/>
                <a:gd name="connsiteY131" fmla="*/ 4470 h 10714"/>
                <a:gd name="connsiteX132" fmla="*/ 7213 w 10000"/>
                <a:gd name="connsiteY132" fmla="*/ 4628 h 10714"/>
                <a:gd name="connsiteX133" fmla="*/ 7100 w 10000"/>
                <a:gd name="connsiteY133" fmla="*/ 4794 h 10714"/>
                <a:gd name="connsiteX134" fmla="*/ 6979 w 10000"/>
                <a:gd name="connsiteY134" fmla="*/ 4958 h 10714"/>
                <a:gd name="connsiteX135" fmla="*/ 6850 w 10000"/>
                <a:gd name="connsiteY135" fmla="*/ 5113 h 10714"/>
                <a:gd name="connsiteX136" fmla="*/ 6721 w 10000"/>
                <a:gd name="connsiteY136" fmla="*/ 5265 h 10714"/>
                <a:gd name="connsiteX137" fmla="*/ 6600 w 10000"/>
                <a:gd name="connsiteY137" fmla="*/ 5405 h 10714"/>
                <a:gd name="connsiteX138" fmla="*/ 6471 w 10000"/>
                <a:gd name="connsiteY138" fmla="*/ 5530 h 10714"/>
                <a:gd name="connsiteX139" fmla="*/ 6358 w 10000"/>
                <a:gd name="connsiteY139" fmla="*/ 5641 h 10714"/>
                <a:gd name="connsiteX140" fmla="*/ 6250 w 10000"/>
                <a:gd name="connsiteY140" fmla="*/ 5721 h 10714"/>
                <a:gd name="connsiteX141" fmla="*/ 6267 w 10000"/>
                <a:gd name="connsiteY141" fmla="*/ 5781 h 10714"/>
                <a:gd name="connsiteX142" fmla="*/ 6296 w 10000"/>
                <a:gd name="connsiteY142" fmla="*/ 5793 h 10714"/>
                <a:gd name="connsiteX143" fmla="*/ 6479 w 10000"/>
                <a:gd name="connsiteY143" fmla="*/ 5754 h 10714"/>
                <a:gd name="connsiteX144" fmla="*/ 6663 w 10000"/>
                <a:gd name="connsiteY144" fmla="*/ 5736 h 10714"/>
                <a:gd name="connsiteX145" fmla="*/ 6858 w 10000"/>
                <a:gd name="connsiteY145" fmla="*/ 5736 h 10714"/>
                <a:gd name="connsiteX146" fmla="*/ 7046 w 10000"/>
                <a:gd name="connsiteY146" fmla="*/ 5742 h 10714"/>
                <a:gd name="connsiteX147" fmla="*/ 7246 w 10000"/>
                <a:gd name="connsiteY147" fmla="*/ 5748 h 10714"/>
                <a:gd name="connsiteX148" fmla="*/ 7425 w 10000"/>
                <a:gd name="connsiteY148" fmla="*/ 5748 h 10714"/>
                <a:gd name="connsiteX149" fmla="*/ 7600 w 10000"/>
                <a:gd name="connsiteY149" fmla="*/ 5733 h 10714"/>
                <a:gd name="connsiteX150" fmla="*/ 7950 w 10000"/>
                <a:gd name="connsiteY150" fmla="*/ 5673 h 10714"/>
                <a:gd name="connsiteX151" fmla="*/ 8275 w 10000"/>
                <a:gd name="connsiteY151" fmla="*/ 5596 h 10714"/>
                <a:gd name="connsiteX152" fmla="*/ 8579 w 10000"/>
                <a:gd name="connsiteY152" fmla="*/ 5504 h 10714"/>
                <a:gd name="connsiteX153" fmla="*/ 8858 w 10000"/>
                <a:gd name="connsiteY153" fmla="*/ 5390 h 10714"/>
                <a:gd name="connsiteX154" fmla="*/ 9117 w 10000"/>
                <a:gd name="connsiteY154" fmla="*/ 5265 h 10714"/>
                <a:gd name="connsiteX155" fmla="*/ 9350 w 10000"/>
                <a:gd name="connsiteY155" fmla="*/ 5119 h 10714"/>
                <a:gd name="connsiteX156" fmla="*/ 9563 w 10000"/>
                <a:gd name="connsiteY156" fmla="*/ 4967 h 10714"/>
                <a:gd name="connsiteX157" fmla="*/ 9758 w 10000"/>
                <a:gd name="connsiteY157" fmla="*/ 4794 h 10714"/>
                <a:gd name="connsiteX158" fmla="*/ 9933 w 10000"/>
                <a:gd name="connsiteY158" fmla="*/ 4610 h 10714"/>
                <a:gd name="connsiteX159" fmla="*/ 10000 w 10000"/>
                <a:gd name="connsiteY159" fmla="*/ 4648 h 10714"/>
                <a:gd name="connsiteX160" fmla="*/ 10000 w 10000"/>
                <a:gd name="connsiteY160" fmla="*/ 4660 h 10714"/>
                <a:gd name="connsiteX161" fmla="*/ 9904 w 10000"/>
                <a:gd name="connsiteY161" fmla="*/ 4827 h 10714"/>
                <a:gd name="connsiteX162" fmla="*/ 9767 w 10000"/>
                <a:gd name="connsiteY162" fmla="*/ 5000 h 10714"/>
                <a:gd name="connsiteX163" fmla="*/ 9600 w 10000"/>
                <a:gd name="connsiteY163" fmla="*/ 5173 h 10714"/>
                <a:gd name="connsiteX164" fmla="*/ 9404 w 10000"/>
                <a:gd name="connsiteY164" fmla="*/ 5343 h 10714"/>
                <a:gd name="connsiteX165" fmla="*/ 9183 w 10000"/>
                <a:gd name="connsiteY165" fmla="*/ 5504 h 10714"/>
                <a:gd name="connsiteX166" fmla="*/ 8950 w 10000"/>
                <a:gd name="connsiteY166" fmla="*/ 5662 h 10714"/>
                <a:gd name="connsiteX167" fmla="*/ 8704 w 10000"/>
                <a:gd name="connsiteY167" fmla="*/ 5802 h 10714"/>
                <a:gd name="connsiteX168" fmla="*/ 8463 w 10000"/>
                <a:gd name="connsiteY168" fmla="*/ 5927 h 10714"/>
                <a:gd name="connsiteX169" fmla="*/ 8229 w 10000"/>
                <a:gd name="connsiteY169" fmla="*/ 6025 h 10714"/>
                <a:gd name="connsiteX170" fmla="*/ 8000 w 10000"/>
                <a:gd name="connsiteY170" fmla="*/ 6105 h 10714"/>
                <a:gd name="connsiteX171" fmla="*/ 7879 w 10000"/>
                <a:gd name="connsiteY171" fmla="*/ 6132 h 10714"/>
                <a:gd name="connsiteX172" fmla="*/ 7729 w 10000"/>
                <a:gd name="connsiteY172" fmla="*/ 6153 h 10714"/>
                <a:gd name="connsiteX173" fmla="*/ 7563 w 10000"/>
                <a:gd name="connsiteY173" fmla="*/ 6177 h 10714"/>
                <a:gd name="connsiteX174" fmla="*/ 7388 w 10000"/>
                <a:gd name="connsiteY174" fmla="*/ 6198 h 10714"/>
                <a:gd name="connsiteX175" fmla="*/ 7204 w 10000"/>
                <a:gd name="connsiteY175" fmla="*/ 6219 h 10714"/>
                <a:gd name="connsiteX176" fmla="*/ 7017 w 10000"/>
                <a:gd name="connsiteY176" fmla="*/ 6240 h 10714"/>
                <a:gd name="connsiteX177" fmla="*/ 6842 w 10000"/>
                <a:gd name="connsiteY177" fmla="*/ 6263 h 10714"/>
                <a:gd name="connsiteX178" fmla="*/ 6675 w 10000"/>
                <a:gd name="connsiteY178" fmla="*/ 6290 h 10714"/>
                <a:gd name="connsiteX179" fmla="*/ 6517 w 10000"/>
                <a:gd name="connsiteY179" fmla="*/ 6329 h 10714"/>
                <a:gd name="connsiteX180" fmla="*/ 6388 w 10000"/>
                <a:gd name="connsiteY180" fmla="*/ 6365 h 10714"/>
                <a:gd name="connsiteX181" fmla="*/ 6288 w 10000"/>
                <a:gd name="connsiteY181" fmla="*/ 6415 h 10714"/>
                <a:gd name="connsiteX182" fmla="*/ 6213 w 10000"/>
                <a:gd name="connsiteY182" fmla="*/ 6475 h 10714"/>
                <a:gd name="connsiteX183" fmla="*/ 6092 w 10000"/>
                <a:gd name="connsiteY183" fmla="*/ 6648 h 10714"/>
                <a:gd name="connsiteX184" fmla="*/ 6008 w 10000"/>
                <a:gd name="connsiteY184" fmla="*/ 6836 h 10714"/>
                <a:gd name="connsiteX185" fmla="*/ 5942 w 10000"/>
                <a:gd name="connsiteY185" fmla="*/ 7032 h 10714"/>
                <a:gd name="connsiteX186" fmla="*/ 5904 w 10000"/>
                <a:gd name="connsiteY186" fmla="*/ 7232 h 10714"/>
                <a:gd name="connsiteX187" fmla="*/ 5888 w 10000"/>
                <a:gd name="connsiteY187" fmla="*/ 7443 h 10714"/>
                <a:gd name="connsiteX188" fmla="*/ 5879 w 10000"/>
                <a:gd name="connsiteY188" fmla="*/ 7655 h 10714"/>
                <a:gd name="connsiteX189" fmla="*/ 5888 w 10000"/>
                <a:gd name="connsiteY189" fmla="*/ 7867 h 10714"/>
                <a:gd name="connsiteX190" fmla="*/ 5904 w 10000"/>
                <a:gd name="connsiteY190" fmla="*/ 8084 h 10714"/>
                <a:gd name="connsiteX191" fmla="*/ 5925 w 10000"/>
                <a:gd name="connsiteY191" fmla="*/ 8299 h 10714"/>
                <a:gd name="connsiteX192" fmla="*/ 5950 w 10000"/>
                <a:gd name="connsiteY192" fmla="*/ 8510 h 10714"/>
                <a:gd name="connsiteX193" fmla="*/ 5954 w 10000"/>
                <a:gd name="connsiteY193" fmla="*/ 8820 h 10714"/>
                <a:gd name="connsiteX194" fmla="*/ 5933 w 10000"/>
                <a:gd name="connsiteY194" fmla="*/ 9130 h 10714"/>
                <a:gd name="connsiteX195" fmla="*/ 5896 w 10000"/>
                <a:gd name="connsiteY195" fmla="*/ 9428 h 10714"/>
                <a:gd name="connsiteX196" fmla="*/ 5850 w 10000"/>
                <a:gd name="connsiteY196" fmla="*/ 9720 h 10714"/>
                <a:gd name="connsiteX197" fmla="*/ 5756 w 10000"/>
                <a:gd name="connsiteY197" fmla="*/ 10714 h 10714"/>
                <a:gd name="connsiteX198" fmla="*/ 4117 w 10000"/>
                <a:gd name="connsiteY198" fmla="*/ 10686 h 10714"/>
                <a:gd name="connsiteX199" fmla="*/ 3043 w 10000"/>
                <a:gd name="connsiteY199" fmla="*/ 9881 h 10714"/>
                <a:gd name="connsiteX200" fmla="*/ 4546 w 10000"/>
                <a:gd name="connsiteY200" fmla="*/ 9848 h 10714"/>
                <a:gd name="connsiteX201" fmla="*/ 4629 w 10000"/>
                <a:gd name="connsiteY201" fmla="*/ 9687 h 10714"/>
                <a:gd name="connsiteX202" fmla="*/ 4700 w 10000"/>
                <a:gd name="connsiteY202" fmla="*/ 9508 h 10714"/>
                <a:gd name="connsiteX203" fmla="*/ 4767 w 10000"/>
                <a:gd name="connsiteY203" fmla="*/ 9309 h 10714"/>
                <a:gd name="connsiteX204" fmla="*/ 4829 w 10000"/>
                <a:gd name="connsiteY204" fmla="*/ 9097 h 10714"/>
                <a:gd name="connsiteX205" fmla="*/ 4879 w 10000"/>
                <a:gd name="connsiteY205" fmla="*/ 8868 h 10714"/>
                <a:gd name="connsiteX206" fmla="*/ 4917 w 10000"/>
                <a:gd name="connsiteY206" fmla="*/ 8635 h 10714"/>
                <a:gd name="connsiteX207" fmla="*/ 4954 w 10000"/>
                <a:gd name="connsiteY207" fmla="*/ 8391 h 10714"/>
                <a:gd name="connsiteX208" fmla="*/ 4979 w 10000"/>
                <a:gd name="connsiteY208" fmla="*/ 8144 h 10714"/>
                <a:gd name="connsiteX209" fmla="*/ 5000 w 10000"/>
                <a:gd name="connsiteY209" fmla="*/ 7887 h 10714"/>
                <a:gd name="connsiteX210" fmla="*/ 5000 w 10000"/>
                <a:gd name="connsiteY210" fmla="*/ 7634 h 10714"/>
                <a:gd name="connsiteX211" fmla="*/ 5000 w 10000"/>
                <a:gd name="connsiteY211" fmla="*/ 7384 h 10714"/>
                <a:gd name="connsiteX212" fmla="*/ 4979 w 10000"/>
                <a:gd name="connsiteY212" fmla="*/ 7133 h 10714"/>
                <a:gd name="connsiteX213" fmla="*/ 4950 w 10000"/>
                <a:gd name="connsiteY213" fmla="*/ 6892 h 10714"/>
                <a:gd name="connsiteX214" fmla="*/ 4913 w 10000"/>
                <a:gd name="connsiteY214" fmla="*/ 6657 h 10714"/>
                <a:gd name="connsiteX215" fmla="*/ 4858 w 10000"/>
                <a:gd name="connsiteY215" fmla="*/ 6430 h 10714"/>
                <a:gd name="connsiteX216" fmla="*/ 4783 w 10000"/>
                <a:gd name="connsiteY216" fmla="*/ 6219 h 10714"/>
                <a:gd name="connsiteX217" fmla="*/ 4700 w 10000"/>
                <a:gd name="connsiteY217" fmla="*/ 6019 h 10714"/>
                <a:gd name="connsiteX218" fmla="*/ 4600 w 10000"/>
                <a:gd name="connsiteY218" fmla="*/ 5840 h 10714"/>
                <a:gd name="connsiteX219" fmla="*/ 4488 w 10000"/>
                <a:gd name="connsiteY219" fmla="*/ 5682 h 10714"/>
                <a:gd name="connsiteX220" fmla="*/ 4358 w 10000"/>
                <a:gd name="connsiteY220" fmla="*/ 5542 h 10714"/>
                <a:gd name="connsiteX221" fmla="*/ 4213 w 10000"/>
                <a:gd name="connsiteY221" fmla="*/ 5429 h 10714"/>
                <a:gd name="connsiteX222" fmla="*/ 4046 w 10000"/>
                <a:gd name="connsiteY222" fmla="*/ 5343 h 10714"/>
                <a:gd name="connsiteX223" fmla="*/ 3904 w 10000"/>
                <a:gd name="connsiteY223" fmla="*/ 5292 h 10714"/>
                <a:gd name="connsiteX224" fmla="*/ 3746 w 10000"/>
                <a:gd name="connsiteY224" fmla="*/ 5271 h 10714"/>
                <a:gd name="connsiteX225" fmla="*/ 3583 w 10000"/>
                <a:gd name="connsiteY225" fmla="*/ 5271 h 10714"/>
                <a:gd name="connsiteX226" fmla="*/ 3413 w 10000"/>
                <a:gd name="connsiteY226" fmla="*/ 5286 h 10714"/>
                <a:gd name="connsiteX227" fmla="*/ 3246 w 10000"/>
                <a:gd name="connsiteY227" fmla="*/ 5310 h 10714"/>
                <a:gd name="connsiteX228" fmla="*/ 3079 w 10000"/>
                <a:gd name="connsiteY228" fmla="*/ 5343 h 10714"/>
                <a:gd name="connsiteX229" fmla="*/ 2913 w 10000"/>
                <a:gd name="connsiteY229" fmla="*/ 5369 h 10714"/>
                <a:gd name="connsiteX230" fmla="*/ 2750 w 10000"/>
                <a:gd name="connsiteY230" fmla="*/ 5396 h 10714"/>
                <a:gd name="connsiteX231" fmla="*/ 2600 w 10000"/>
                <a:gd name="connsiteY231" fmla="*/ 5411 h 10714"/>
                <a:gd name="connsiteX232" fmla="*/ 2258 w 10000"/>
                <a:gd name="connsiteY232" fmla="*/ 5423 h 10714"/>
                <a:gd name="connsiteX233" fmla="*/ 1925 w 10000"/>
                <a:gd name="connsiteY233" fmla="*/ 5411 h 10714"/>
                <a:gd name="connsiteX234" fmla="*/ 1617 w 10000"/>
                <a:gd name="connsiteY234" fmla="*/ 5384 h 10714"/>
                <a:gd name="connsiteX235" fmla="*/ 1321 w 10000"/>
                <a:gd name="connsiteY235" fmla="*/ 5346 h 10714"/>
                <a:gd name="connsiteX236" fmla="*/ 1033 w 10000"/>
                <a:gd name="connsiteY236" fmla="*/ 5298 h 10714"/>
                <a:gd name="connsiteX237" fmla="*/ 758 w 10000"/>
                <a:gd name="connsiteY237" fmla="*/ 5250 h 10714"/>
                <a:gd name="connsiteX238" fmla="*/ 500 w 10000"/>
                <a:gd name="connsiteY238" fmla="*/ 5197 h 10714"/>
                <a:gd name="connsiteX239" fmla="*/ 517 w 10000"/>
                <a:gd name="connsiteY239" fmla="*/ 5137 h 10714"/>
                <a:gd name="connsiteX240" fmla="*/ 871 w 10000"/>
                <a:gd name="connsiteY240" fmla="*/ 5173 h 10714"/>
                <a:gd name="connsiteX241" fmla="*/ 1221 w 10000"/>
                <a:gd name="connsiteY241" fmla="*/ 5197 h 10714"/>
                <a:gd name="connsiteX242" fmla="*/ 1563 w 10000"/>
                <a:gd name="connsiteY242" fmla="*/ 5206 h 10714"/>
                <a:gd name="connsiteX243" fmla="*/ 1896 w 10000"/>
                <a:gd name="connsiteY243" fmla="*/ 5197 h 10714"/>
                <a:gd name="connsiteX244" fmla="*/ 2221 w 10000"/>
                <a:gd name="connsiteY244" fmla="*/ 5164 h 10714"/>
                <a:gd name="connsiteX245" fmla="*/ 2538 w 10000"/>
                <a:gd name="connsiteY245" fmla="*/ 5113 h 10714"/>
                <a:gd name="connsiteX246" fmla="*/ 2842 w 10000"/>
                <a:gd name="connsiteY246" fmla="*/ 5045 h 10714"/>
                <a:gd name="connsiteX247" fmla="*/ 3129 w 10000"/>
                <a:gd name="connsiteY247" fmla="*/ 4946 h 10714"/>
                <a:gd name="connsiteX248" fmla="*/ 3500 w 10000"/>
                <a:gd name="connsiteY248" fmla="*/ 4815 h 10714"/>
                <a:gd name="connsiteX249" fmla="*/ 2821 w 10000"/>
                <a:gd name="connsiteY249" fmla="*/ 4389 h 10714"/>
                <a:gd name="connsiteX250" fmla="*/ 2213 w 10000"/>
                <a:gd name="connsiteY250" fmla="*/ 3912 h 10714"/>
                <a:gd name="connsiteX251" fmla="*/ 1879 w 10000"/>
                <a:gd name="connsiteY251" fmla="*/ 3939 h 10714"/>
                <a:gd name="connsiteX252" fmla="*/ 1554 w 10000"/>
                <a:gd name="connsiteY252" fmla="*/ 3939 h 10714"/>
                <a:gd name="connsiteX253" fmla="*/ 1258 w 10000"/>
                <a:gd name="connsiteY253" fmla="*/ 3912 h 10714"/>
                <a:gd name="connsiteX254" fmla="*/ 979 w 10000"/>
                <a:gd name="connsiteY254" fmla="*/ 3856 h 10714"/>
                <a:gd name="connsiteX255" fmla="*/ 721 w 10000"/>
                <a:gd name="connsiteY255" fmla="*/ 3775 h 10714"/>
                <a:gd name="connsiteX256" fmla="*/ 496 w 10000"/>
                <a:gd name="connsiteY256" fmla="*/ 3674 h 10714"/>
                <a:gd name="connsiteX257" fmla="*/ 296 w 10000"/>
                <a:gd name="connsiteY257" fmla="*/ 3549 h 10714"/>
                <a:gd name="connsiteX258" fmla="*/ 129 w 10000"/>
                <a:gd name="connsiteY258" fmla="*/ 3403 h 10714"/>
                <a:gd name="connsiteX259" fmla="*/ 0 w 10000"/>
                <a:gd name="connsiteY259" fmla="*/ 3245 h 10714"/>
                <a:gd name="connsiteX260" fmla="*/ 17 w 10000"/>
                <a:gd name="connsiteY260" fmla="*/ 3218 h 10714"/>
                <a:gd name="connsiteX261" fmla="*/ 71 w 10000"/>
                <a:gd name="connsiteY261" fmla="*/ 3245 h 10714"/>
                <a:gd name="connsiteX262" fmla="*/ 138 w 10000"/>
                <a:gd name="connsiteY262" fmla="*/ 3349 h 10714"/>
                <a:gd name="connsiteX263" fmla="*/ 246 w 10000"/>
                <a:gd name="connsiteY263" fmla="*/ 3439 h 10714"/>
                <a:gd name="connsiteX264" fmla="*/ 379 w 10000"/>
                <a:gd name="connsiteY264" fmla="*/ 3528 h 10714"/>
                <a:gd name="connsiteX265" fmla="*/ 538 w 10000"/>
                <a:gd name="connsiteY265" fmla="*/ 3597 h 10714"/>
                <a:gd name="connsiteX266" fmla="*/ 721 w 10000"/>
                <a:gd name="connsiteY266" fmla="*/ 3656 h 10714"/>
                <a:gd name="connsiteX267" fmla="*/ 913 w 10000"/>
                <a:gd name="connsiteY267" fmla="*/ 3701 h 10714"/>
                <a:gd name="connsiteX268" fmla="*/ 1117 w 10000"/>
                <a:gd name="connsiteY268" fmla="*/ 3728 h 10714"/>
                <a:gd name="connsiteX269" fmla="*/ 1329 w 10000"/>
                <a:gd name="connsiteY269" fmla="*/ 3737 h 10714"/>
                <a:gd name="connsiteX270" fmla="*/ 1533 w 10000"/>
                <a:gd name="connsiteY270" fmla="*/ 3734 h 10714"/>
                <a:gd name="connsiteX271" fmla="*/ 1646 w 10000"/>
                <a:gd name="connsiteY271" fmla="*/ 3722 h 10714"/>
                <a:gd name="connsiteX272" fmla="*/ 1746 w 10000"/>
                <a:gd name="connsiteY272" fmla="*/ 3722 h 10714"/>
                <a:gd name="connsiteX273" fmla="*/ 1833 w 10000"/>
                <a:gd name="connsiteY273" fmla="*/ 3710 h 10714"/>
                <a:gd name="connsiteX274" fmla="*/ 1917 w 10000"/>
                <a:gd name="connsiteY274" fmla="*/ 3695 h 10714"/>
                <a:gd name="connsiteX275" fmla="*/ 1988 w 10000"/>
                <a:gd name="connsiteY275" fmla="*/ 3662 h 10714"/>
                <a:gd name="connsiteX276" fmla="*/ 1788 w 10000"/>
                <a:gd name="connsiteY276" fmla="*/ 3391 h 10714"/>
                <a:gd name="connsiteX277" fmla="*/ 1617 w 10000"/>
                <a:gd name="connsiteY277" fmla="*/ 3126 h 10714"/>
                <a:gd name="connsiteX278" fmla="*/ 1454 w 10000"/>
                <a:gd name="connsiteY278" fmla="*/ 2849 h 10714"/>
                <a:gd name="connsiteX279" fmla="*/ 1313 w 10000"/>
                <a:gd name="connsiteY279" fmla="*/ 2563 h 10714"/>
                <a:gd name="connsiteX280" fmla="*/ 1175 w 10000"/>
                <a:gd name="connsiteY280" fmla="*/ 2253 h 10714"/>
                <a:gd name="connsiteX281" fmla="*/ 1046 w 10000"/>
                <a:gd name="connsiteY281" fmla="*/ 1919 h 10714"/>
                <a:gd name="connsiteX282" fmla="*/ 1033 w 10000"/>
                <a:gd name="connsiteY282" fmla="*/ 1859 h 10714"/>
                <a:gd name="connsiteX283" fmla="*/ 1000 w 10000"/>
                <a:gd name="connsiteY283" fmla="*/ 1776 h 10714"/>
                <a:gd name="connsiteX284" fmla="*/ 979 w 10000"/>
                <a:gd name="connsiteY284" fmla="*/ 1684 h 10714"/>
                <a:gd name="connsiteX285" fmla="*/ 950 w 10000"/>
                <a:gd name="connsiteY285" fmla="*/ 1591 h 10714"/>
                <a:gd name="connsiteX286" fmla="*/ 925 w 10000"/>
                <a:gd name="connsiteY286" fmla="*/ 1490 h 10714"/>
                <a:gd name="connsiteX287" fmla="*/ 917 w 10000"/>
                <a:gd name="connsiteY287" fmla="*/ 1397 h 10714"/>
                <a:gd name="connsiteX288" fmla="*/ 917 w 10000"/>
                <a:gd name="connsiteY288" fmla="*/ 1311 h 10714"/>
                <a:gd name="connsiteX289" fmla="*/ 933 w 10000"/>
                <a:gd name="connsiteY289" fmla="*/ 1234 h 10714"/>
                <a:gd name="connsiteX290" fmla="*/ 963 w 10000"/>
                <a:gd name="connsiteY290" fmla="*/ 1180 h 10714"/>
                <a:gd name="connsiteX291" fmla="*/ 1000 w 10000"/>
                <a:gd name="connsiteY291" fmla="*/ 1192 h 10714"/>
                <a:gd name="connsiteX292" fmla="*/ 1033 w 10000"/>
                <a:gd name="connsiteY292" fmla="*/ 1496 h 10714"/>
                <a:gd name="connsiteX293" fmla="*/ 1108 w 10000"/>
                <a:gd name="connsiteY293" fmla="*/ 1800 h 10714"/>
                <a:gd name="connsiteX294" fmla="*/ 1221 w 10000"/>
                <a:gd name="connsiteY294" fmla="*/ 2098 h 10714"/>
                <a:gd name="connsiteX295" fmla="*/ 1358 w 10000"/>
                <a:gd name="connsiteY295" fmla="*/ 2372 h 10714"/>
                <a:gd name="connsiteX296" fmla="*/ 1508 w 10000"/>
                <a:gd name="connsiteY296" fmla="*/ 2628 h 10714"/>
                <a:gd name="connsiteX297" fmla="*/ 1646 w 10000"/>
                <a:gd name="connsiteY297" fmla="*/ 2795 h 10714"/>
                <a:gd name="connsiteX298" fmla="*/ 1629 w 10000"/>
                <a:gd name="connsiteY298" fmla="*/ 2801 h 10714"/>
                <a:gd name="connsiteX299" fmla="*/ 1629 w 10000"/>
                <a:gd name="connsiteY299" fmla="*/ 2807 h 10714"/>
                <a:gd name="connsiteX300" fmla="*/ 1638 w 10000"/>
                <a:gd name="connsiteY300" fmla="*/ 2813 h 10714"/>
                <a:gd name="connsiteX301" fmla="*/ 1646 w 10000"/>
                <a:gd name="connsiteY301" fmla="*/ 2816 h 10714"/>
                <a:gd name="connsiteX302" fmla="*/ 1663 w 10000"/>
                <a:gd name="connsiteY302" fmla="*/ 2822 h 10714"/>
                <a:gd name="connsiteX303" fmla="*/ 1667 w 10000"/>
                <a:gd name="connsiteY303" fmla="*/ 2834 h 10714"/>
                <a:gd name="connsiteX304" fmla="*/ 1675 w 10000"/>
                <a:gd name="connsiteY304" fmla="*/ 2840 h 10714"/>
                <a:gd name="connsiteX305" fmla="*/ 1683 w 10000"/>
                <a:gd name="connsiteY305" fmla="*/ 2849 h 10714"/>
                <a:gd name="connsiteX306" fmla="*/ 1683 w 10000"/>
                <a:gd name="connsiteY306" fmla="*/ 2843 h 10714"/>
                <a:gd name="connsiteX307" fmla="*/ 1675 w 10000"/>
                <a:gd name="connsiteY307" fmla="*/ 2840 h 10714"/>
                <a:gd name="connsiteX308" fmla="*/ 1675 w 10000"/>
                <a:gd name="connsiteY308" fmla="*/ 2840 h 10714"/>
                <a:gd name="connsiteX309" fmla="*/ 1646 w 10000"/>
                <a:gd name="connsiteY309" fmla="*/ 2795 h 10714"/>
                <a:gd name="connsiteX310" fmla="*/ 1746 w 10000"/>
                <a:gd name="connsiteY310" fmla="*/ 2741 h 10714"/>
                <a:gd name="connsiteX311" fmla="*/ 1842 w 10000"/>
                <a:gd name="connsiteY311" fmla="*/ 2649 h 10714"/>
                <a:gd name="connsiteX312" fmla="*/ 1933 w 10000"/>
                <a:gd name="connsiteY312" fmla="*/ 2542 h 10714"/>
                <a:gd name="connsiteX313" fmla="*/ 2017 w 10000"/>
                <a:gd name="connsiteY313" fmla="*/ 2411 h 10714"/>
                <a:gd name="connsiteX314" fmla="*/ 2092 w 10000"/>
                <a:gd name="connsiteY314" fmla="*/ 2265 h 10714"/>
                <a:gd name="connsiteX315" fmla="*/ 2163 w 10000"/>
                <a:gd name="connsiteY315" fmla="*/ 2113 h 10714"/>
                <a:gd name="connsiteX316" fmla="*/ 2221 w 10000"/>
                <a:gd name="connsiteY316" fmla="*/ 1955 h 10714"/>
                <a:gd name="connsiteX317" fmla="*/ 2275 w 10000"/>
                <a:gd name="connsiteY317" fmla="*/ 1803 h 10714"/>
                <a:gd name="connsiteX318" fmla="*/ 2321 w 10000"/>
                <a:gd name="connsiteY318" fmla="*/ 1657 h 10714"/>
                <a:gd name="connsiteX319" fmla="*/ 2329 w 10000"/>
                <a:gd name="connsiteY319" fmla="*/ 1853 h 10714"/>
                <a:gd name="connsiteX320" fmla="*/ 2321 w 10000"/>
                <a:gd name="connsiteY320" fmla="*/ 2032 h 10714"/>
                <a:gd name="connsiteX321" fmla="*/ 2283 w 10000"/>
                <a:gd name="connsiteY321" fmla="*/ 2199 h 10714"/>
                <a:gd name="connsiteX322" fmla="*/ 2229 w 10000"/>
                <a:gd name="connsiteY322" fmla="*/ 2366 h 10714"/>
                <a:gd name="connsiteX323" fmla="*/ 2154 w 10000"/>
                <a:gd name="connsiteY323" fmla="*/ 2524 h 10714"/>
                <a:gd name="connsiteX324" fmla="*/ 2046 w 10000"/>
                <a:gd name="connsiteY324" fmla="*/ 2682 h 10714"/>
                <a:gd name="connsiteX325" fmla="*/ 1796 w 10000"/>
                <a:gd name="connsiteY325" fmla="*/ 3027 h 10714"/>
                <a:gd name="connsiteX326" fmla="*/ 2054 w 10000"/>
                <a:gd name="connsiteY326" fmla="*/ 3305 h 10714"/>
                <a:gd name="connsiteX327" fmla="*/ 2333 w 10000"/>
                <a:gd name="connsiteY327" fmla="*/ 3564 h 10714"/>
                <a:gd name="connsiteX328" fmla="*/ 2638 w 10000"/>
                <a:gd name="connsiteY328" fmla="*/ 3808 h 10714"/>
                <a:gd name="connsiteX329" fmla="*/ 2963 w 10000"/>
                <a:gd name="connsiteY329" fmla="*/ 4032 h 10714"/>
                <a:gd name="connsiteX330" fmla="*/ 4129 w 10000"/>
                <a:gd name="connsiteY330" fmla="*/ 4610 h 10714"/>
                <a:gd name="connsiteX331" fmla="*/ 4167 w 10000"/>
                <a:gd name="connsiteY331" fmla="*/ 4589 h 10714"/>
                <a:gd name="connsiteX332" fmla="*/ 4071 w 10000"/>
                <a:gd name="connsiteY332" fmla="*/ 4333 h 10714"/>
                <a:gd name="connsiteX333" fmla="*/ 3996 w 10000"/>
                <a:gd name="connsiteY333" fmla="*/ 4058 h 10714"/>
                <a:gd name="connsiteX334" fmla="*/ 3933 w 10000"/>
                <a:gd name="connsiteY334" fmla="*/ 3760 h 10714"/>
                <a:gd name="connsiteX335" fmla="*/ 3904 w 10000"/>
                <a:gd name="connsiteY335" fmla="*/ 3456 h 10714"/>
                <a:gd name="connsiteX336" fmla="*/ 3879 w 10000"/>
                <a:gd name="connsiteY336" fmla="*/ 3138 h 10714"/>
                <a:gd name="connsiteX337" fmla="*/ 3879 w 10000"/>
                <a:gd name="connsiteY337" fmla="*/ 2813 h 10714"/>
                <a:gd name="connsiteX338" fmla="*/ 3896 w 10000"/>
                <a:gd name="connsiteY338" fmla="*/ 2485 h 10714"/>
                <a:gd name="connsiteX339" fmla="*/ 3933 w 10000"/>
                <a:gd name="connsiteY339" fmla="*/ 2160 h 10714"/>
                <a:gd name="connsiteX340" fmla="*/ 3988 w 10000"/>
                <a:gd name="connsiteY340" fmla="*/ 1836 h 10714"/>
                <a:gd name="connsiteX341" fmla="*/ 4046 w 10000"/>
                <a:gd name="connsiteY341" fmla="*/ 1523 h 10714"/>
                <a:gd name="connsiteX342" fmla="*/ 4129 w 10000"/>
                <a:gd name="connsiteY342" fmla="*/ 1219 h 10714"/>
                <a:gd name="connsiteX343" fmla="*/ 4229 w 10000"/>
                <a:gd name="connsiteY343" fmla="*/ 933 h 10714"/>
                <a:gd name="connsiteX344" fmla="*/ 4333 w 10000"/>
                <a:gd name="connsiteY344" fmla="*/ 662 h 10714"/>
                <a:gd name="connsiteX345" fmla="*/ 4454 w 10000"/>
                <a:gd name="connsiteY345" fmla="*/ 417 h 10714"/>
                <a:gd name="connsiteX346" fmla="*/ 4583 w 10000"/>
                <a:gd name="connsiteY346" fmla="*/ 194 h 10714"/>
                <a:gd name="connsiteX347" fmla="*/ 4738 w 10000"/>
                <a:gd name="connsiteY347" fmla="*/ 0 h 10714"/>
                <a:gd name="connsiteX0" fmla="*/ 4738 w 10000"/>
                <a:gd name="connsiteY0" fmla="*/ 0 h 10714"/>
                <a:gd name="connsiteX1" fmla="*/ 4721 w 10000"/>
                <a:gd name="connsiteY1" fmla="*/ 48 h 10714"/>
                <a:gd name="connsiteX2" fmla="*/ 4713 w 10000"/>
                <a:gd name="connsiteY2" fmla="*/ 80 h 10714"/>
                <a:gd name="connsiteX3" fmla="*/ 4704 w 10000"/>
                <a:gd name="connsiteY3" fmla="*/ 101 h 10714"/>
                <a:gd name="connsiteX4" fmla="*/ 4704 w 10000"/>
                <a:gd name="connsiteY4" fmla="*/ 113 h 10714"/>
                <a:gd name="connsiteX5" fmla="*/ 4713 w 10000"/>
                <a:gd name="connsiteY5" fmla="*/ 119 h 10714"/>
                <a:gd name="connsiteX6" fmla="*/ 4713 w 10000"/>
                <a:gd name="connsiteY6" fmla="*/ 125 h 10714"/>
                <a:gd name="connsiteX7" fmla="*/ 4721 w 10000"/>
                <a:gd name="connsiteY7" fmla="*/ 125 h 10714"/>
                <a:gd name="connsiteX8" fmla="*/ 4721 w 10000"/>
                <a:gd name="connsiteY8" fmla="*/ 125 h 10714"/>
                <a:gd name="connsiteX9" fmla="*/ 4721 w 10000"/>
                <a:gd name="connsiteY9" fmla="*/ 134 h 10714"/>
                <a:gd name="connsiteX10" fmla="*/ 4713 w 10000"/>
                <a:gd name="connsiteY10" fmla="*/ 152 h 10714"/>
                <a:gd name="connsiteX11" fmla="*/ 4704 w 10000"/>
                <a:gd name="connsiteY11" fmla="*/ 179 h 10714"/>
                <a:gd name="connsiteX12" fmla="*/ 4692 w 10000"/>
                <a:gd name="connsiteY12" fmla="*/ 221 h 10714"/>
                <a:gd name="connsiteX13" fmla="*/ 4667 w 10000"/>
                <a:gd name="connsiteY13" fmla="*/ 280 h 10714"/>
                <a:gd name="connsiteX14" fmla="*/ 4629 w 10000"/>
                <a:gd name="connsiteY14" fmla="*/ 364 h 10714"/>
                <a:gd name="connsiteX15" fmla="*/ 4592 w 10000"/>
                <a:gd name="connsiteY15" fmla="*/ 465 h 10714"/>
                <a:gd name="connsiteX16" fmla="*/ 4533 w 10000"/>
                <a:gd name="connsiteY16" fmla="*/ 596 h 10714"/>
                <a:gd name="connsiteX17" fmla="*/ 4463 w 10000"/>
                <a:gd name="connsiteY17" fmla="*/ 754 h 10714"/>
                <a:gd name="connsiteX18" fmla="*/ 4379 w 10000"/>
                <a:gd name="connsiteY18" fmla="*/ 1001 h 10714"/>
                <a:gd name="connsiteX19" fmla="*/ 4321 w 10000"/>
                <a:gd name="connsiteY19" fmla="*/ 1266 h 10714"/>
                <a:gd name="connsiteX20" fmla="*/ 4275 w 10000"/>
                <a:gd name="connsiteY20" fmla="*/ 1538 h 10714"/>
                <a:gd name="connsiteX21" fmla="*/ 4213 w 10000"/>
                <a:gd name="connsiteY21" fmla="*/ 1827 h 10714"/>
                <a:gd name="connsiteX22" fmla="*/ 4204 w 10000"/>
                <a:gd name="connsiteY22" fmla="*/ 1889 h 10714"/>
                <a:gd name="connsiteX23" fmla="*/ 4192 w 10000"/>
                <a:gd name="connsiteY23" fmla="*/ 1982 h 10714"/>
                <a:gd name="connsiteX24" fmla="*/ 4183 w 10000"/>
                <a:gd name="connsiteY24" fmla="*/ 2080 h 10714"/>
                <a:gd name="connsiteX25" fmla="*/ 4175 w 10000"/>
                <a:gd name="connsiteY25" fmla="*/ 2187 h 10714"/>
                <a:gd name="connsiteX26" fmla="*/ 4175 w 10000"/>
                <a:gd name="connsiteY26" fmla="*/ 2297 h 10714"/>
                <a:gd name="connsiteX27" fmla="*/ 4192 w 10000"/>
                <a:gd name="connsiteY27" fmla="*/ 2396 h 10714"/>
                <a:gd name="connsiteX28" fmla="*/ 4213 w 10000"/>
                <a:gd name="connsiteY28" fmla="*/ 2482 h 10714"/>
                <a:gd name="connsiteX29" fmla="*/ 4250 w 10000"/>
                <a:gd name="connsiteY29" fmla="*/ 2542 h 10714"/>
                <a:gd name="connsiteX30" fmla="*/ 4450 w 10000"/>
                <a:gd name="connsiteY30" fmla="*/ 2530 h 10714"/>
                <a:gd name="connsiteX31" fmla="*/ 4646 w 10000"/>
                <a:gd name="connsiteY31" fmla="*/ 2482 h 10714"/>
                <a:gd name="connsiteX32" fmla="*/ 4833 w 10000"/>
                <a:gd name="connsiteY32" fmla="*/ 2405 h 10714"/>
                <a:gd name="connsiteX33" fmla="*/ 5025 w 10000"/>
                <a:gd name="connsiteY33" fmla="*/ 2297 h 10714"/>
                <a:gd name="connsiteX34" fmla="*/ 5200 w 10000"/>
                <a:gd name="connsiteY34" fmla="*/ 2172 h 10714"/>
                <a:gd name="connsiteX35" fmla="*/ 5371 w 10000"/>
                <a:gd name="connsiteY35" fmla="*/ 2020 h 10714"/>
                <a:gd name="connsiteX36" fmla="*/ 5533 w 10000"/>
                <a:gd name="connsiteY36" fmla="*/ 1859 h 10714"/>
                <a:gd name="connsiteX37" fmla="*/ 5683 w 10000"/>
                <a:gd name="connsiteY37" fmla="*/ 1690 h 10714"/>
                <a:gd name="connsiteX38" fmla="*/ 5829 w 10000"/>
                <a:gd name="connsiteY38" fmla="*/ 1511 h 10714"/>
                <a:gd name="connsiteX39" fmla="*/ 5954 w 10000"/>
                <a:gd name="connsiteY39" fmla="*/ 1326 h 10714"/>
                <a:gd name="connsiteX40" fmla="*/ 6071 w 10000"/>
                <a:gd name="connsiteY40" fmla="*/ 1147 h 10714"/>
                <a:gd name="connsiteX41" fmla="*/ 6167 w 10000"/>
                <a:gd name="connsiteY41" fmla="*/ 974 h 10714"/>
                <a:gd name="connsiteX42" fmla="*/ 6213 w 10000"/>
                <a:gd name="connsiteY42" fmla="*/ 974 h 10714"/>
                <a:gd name="connsiteX43" fmla="*/ 6213 w 10000"/>
                <a:gd name="connsiteY43" fmla="*/ 992 h 10714"/>
                <a:gd name="connsiteX44" fmla="*/ 6138 w 10000"/>
                <a:gd name="connsiteY44" fmla="*/ 1165 h 10714"/>
                <a:gd name="connsiteX45" fmla="*/ 6054 w 10000"/>
                <a:gd name="connsiteY45" fmla="*/ 1344 h 10714"/>
                <a:gd name="connsiteX46" fmla="*/ 5963 w 10000"/>
                <a:gd name="connsiteY46" fmla="*/ 1517 h 10714"/>
                <a:gd name="connsiteX47" fmla="*/ 5871 w 10000"/>
                <a:gd name="connsiteY47" fmla="*/ 1684 h 10714"/>
                <a:gd name="connsiteX48" fmla="*/ 5775 w 10000"/>
                <a:gd name="connsiteY48" fmla="*/ 1847 h 10714"/>
                <a:gd name="connsiteX49" fmla="*/ 5667 w 10000"/>
                <a:gd name="connsiteY49" fmla="*/ 1999 h 10714"/>
                <a:gd name="connsiteX50" fmla="*/ 5554 w 10000"/>
                <a:gd name="connsiteY50" fmla="*/ 2145 h 10714"/>
                <a:gd name="connsiteX51" fmla="*/ 5417 w 10000"/>
                <a:gd name="connsiteY51" fmla="*/ 2279 h 10714"/>
                <a:gd name="connsiteX52" fmla="*/ 5275 w 10000"/>
                <a:gd name="connsiteY52" fmla="*/ 2411 h 10714"/>
                <a:gd name="connsiteX53" fmla="*/ 5108 w 10000"/>
                <a:gd name="connsiteY53" fmla="*/ 2518 h 10714"/>
                <a:gd name="connsiteX54" fmla="*/ 4917 w 10000"/>
                <a:gd name="connsiteY54" fmla="*/ 2616 h 10714"/>
                <a:gd name="connsiteX55" fmla="*/ 4704 w 10000"/>
                <a:gd name="connsiteY55" fmla="*/ 2703 h 10714"/>
                <a:gd name="connsiteX56" fmla="*/ 4479 w 10000"/>
                <a:gd name="connsiteY56" fmla="*/ 2768 h 10714"/>
                <a:gd name="connsiteX57" fmla="*/ 4213 w 10000"/>
                <a:gd name="connsiteY57" fmla="*/ 2813 h 10714"/>
                <a:gd name="connsiteX58" fmla="*/ 4221 w 10000"/>
                <a:gd name="connsiteY58" fmla="*/ 3126 h 10714"/>
                <a:gd name="connsiteX59" fmla="*/ 4258 w 10000"/>
                <a:gd name="connsiteY59" fmla="*/ 3424 h 10714"/>
                <a:gd name="connsiteX60" fmla="*/ 4321 w 10000"/>
                <a:gd name="connsiteY60" fmla="*/ 3707 h 10714"/>
                <a:gd name="connsiteX61" fmla="*/ 4404 w 10000"/>
                <a:gd name="connsiteY61" fmla="*/ 3975 h 10714"/>
                <a:gd name="connsiteX62" fmla="*/ 4508 w 10000"/>
                <a:gd name="connsiteY62" fmla="*/ 4231 h 10714"/>
                <a:gd name="connsiteX63" fmla="*/ 4621 w 10000"/>
                <a:gd name="connsiteY63" fmla="*/ 4476 h 10714"/>
                <a:gd name="connsiteX64" fmla="*/ 4750 w 10000"/>
                <a:gd name="connsiteY64" fmla="*/ 4708 h 10714"/>
                <a:gd name="connsiteX65" fmla="*/ 4879 w 10000"/>
                <a:gd name="connsiteY65" fmla="*/ 4934 h 10714"/>
                <a:gd name="connsiteX66" fmla="*/ 4917 w 10000"/>
                <a:gd name="connsiteY66" fmla="*/ 4988 h 10714"/>
                <a:gd name="connsiteX67" fmla="*/ 4950 w 10000"/>
                <a:gd name="connsiteY67" fmla="*/ 5054 h 10714"/>
                <a:gd name="connsiteX68" fmla="*/ 4996 w 10000"/>
                <a:gd name="connsiteY68" fmla="*/ 5125 h 10714"/>
                <a:gd name="connsiteX69" fmla="*/ 5038 w 10000"/>
                <a:gd name="connsiteY69" fmla="*/ 5200 h 10714"/>
                <a:gd name="connsiteX70" fmla="*/ 5092 w 10000"/>
                <a:gd name="connsiteY70" fmla="*/ 5271 h 10714"/>
                <a:gd name="connsiteX71" fmla="*/ 5154 w 10000"/>
                <a:gd name="connsiteY71" fmla="*/ 5331 h 10714"/>
                <a:gd name="connsiteX72" fmla="*/ 5229 w 10000"/>
                <a:gd name="connsiteY72" fmla="*/ 5384 h 10714"/>
                <a:gd name="connsiteX73" fmla="*/ 5313 w 10000"/>
                <a:gd name="connsiteY73" fmla="*/ 5423 h 10714"/>
                <a:gd name="connsiteX74" fmla="*/ 5413 w 10000"/>
                <a:gd name="connsiteY74" fmla="*/ 5438 h 10714"/>
                <a:gd name="connsiteX75" fmla="*/ 5517 w 10000"/>
                <a:gd name="connsiteY75" fmla="*/ 5435 h 10714"/>
                <a:gd name="connsiteX76" fmla="*/ 5704 w 10000"/>
                <a:gd name="connsiteY76" fmla="*/ 5390 h 10714"/>
                <a:gd name="connsiteX77" fmla="*/ 5871 w 10000"/>
                <a:gd name="connsiteY77" fmla="*/ 5316 h 10714"/>
                <a:gd name="connsiteX78" fmla="*/ 6033 w 10000"/>
                <a:gd name="connsiteY78" fmla="*/ 5223 h 10714"/>
                <a:gd name="connsiteX79" fmla="*/ 6167 w 10000"/>
                <a:gd name="connsiteY79" fmla="*/ 5113 h 10714"/>
                <a:gd name="connsiteX80" fmla="*/ 6296 w 10000"/>
                <a:gd name="connsiteY80" fmla="*/ 4994 h 10714"/>
                <a:gd name="connsiteX81" fmla="*/ 6417 w 10000"/>
                <a:gd name="connsiteY81" fmla="*/ 4869 h 10714"/>
                <a:gd name="connsiteX82" fmla="*/ 6525 w 10000"/>
                <a:gd name="connsiteY82" fmla="*/ 4750 h 10714"/>
                <a:gd name="connsiteX83" fmla="*/ 6617 w 10000"/>
                <a:gd name="connsiteY83" fmla="*/ 4636 h 10714"/>
                <a:gd name="connsiteX84" fmla="*/ 6821 w 10000"/>
                <a:gd name="connsiteY84" fmla="*/ 4377 h 10714"/>
                <a:gd name="connsiteX85" fmla="*/ 7017 w 10000"/>
                <a:gd name="connsiteY85" fmla="*/ 4085 h 10714"/>
                <a:gd name="connsiteX86" fmla="*/ 7213 w 10000"/>
                <a:gd name="connsiteY86" fmla="*/ 3766 h 10714"/>
                <a:gd name="connsiteX87" fmla="*/ 7396 w 10000"/>
                <a:gd name="connsiteY87" fmla="*/ 3418 h 10714"/>
                <a:gd name="connsiteX88" fmla="*/ 7563 w 10000"/>
                <a:gd name="connsiteY88" fmla="*/ 3051 h 10714"/>
                <a:gd name="connsiteX89" fmla="*/ 7713 w 10000"/>
                <a:gd name="connsiteY89" fmla="*/ 2661 h 10714"/>
                <a:gd name="connsiteX90" fmla="*/ 7850 w 10000"/>
                <a:gd name="connsiteY90" fmla="*/ 2253 h 10714"/>
                <a:gd name="connsiteX91" fmla="*/ 7950 w 10000"/>
                <a:gd name="connsiteY91" fmla="*/ 1830 h 10714"/>
                <a:gd name="connsiteX92" fmla="*/ 8025 w 10000"/>
                <a:gd name="connsiteY92" fmla="*/ 1397 h 10714"/>
                <a:gd name="connsiteX93" fmla="*/ 8071 w 10000"/>
                <a:gd name="connsiteY93" fmla="*/ 954 h 10714"/>
                <a:gd name="connsiteX94" fmla="*/ 8108 w 10000"/>
                <a:gd name="connsiteY94" fmla="*/ 974 h 10714"/>
                <a:gd name="connsiteX95" fmla="*/ 8138 w 10000"/>
                <a:gd name="connsiteY95" fmla="*/ 1025 h 10714"/>
                <a:gd name="connsiteX96" fmla="*/ 8163 w 10000"/>
                <a:gd name="connsiteY96" fmla="*/ 1100 h 10714"/>
                <a:gd name="connsiteX97" fmla="*/ 8175 w 10000"/>
                <a:gd name="connsiteY97" fmla="*/ 1198 h 10714"/>
                <a:gd name="connsiteX98" fmla="*/ 8183 w 10000"/>
                <a:gd name="connsiteY98" fmla="*/ 1311 h 10714"/>
                <a:gd name="connsiteX99" fmla="*/ 8183 w 10000"/>
                <a:gd name="connsiteY99" fmla="*/ 1442 h 10714"/>
                <a:gd name="connsiteX100" fmla="*/ 8183 w 10000"/>
                <a:gd name="connsiteY100" fmla="*/ 1582 h 10714"/>
                <a:gd name="connsiteX101" fmla="*/ 8175 w 10000"/>
                <a:gd name="connsiteY101" fmla="*/ 1734 h 10714"/>
                <a:gd name="connsiteX102" fmla="*/ 8163 w 10000"/>
                <a:gd name="connsiteY102" fmla="*/ 1889 h 10714"/>
                <a:gd name="connsiteX103" fmla="*/ 8146 w 10000"/>
                <a:gd name="connsiteY103" fmla="*/ 2047 h 10714"/>
                <a:gd name="connsiteX104" fmla="*/ 8121 w 10000"/>
                <a:gd name="connsiteY104" fmla="*/ 2205 h 10714"/>
                <a:gd name="connsiteX105" fmla="*/ 8108 w 10000"/>
                <a:gd name="connsiteY105" fmla="*/ 2357 h 10714"/>
                <a:gd name="connsiteX106" fmla="*/ 8083 w 10000"/>
                <a:gd name="connsiteY106" fmla="*/ 2497 h 10714"/>
                <a:gd name="connsiteX107" fmla="*/ 8063 w 10000"/>
                <a:gd name="connsiteY107" fmla="*/ 2628 h 10714"/>
                <a:gd name="connsiteX108" fmla="*/ 8038 w 10000"/>
                <a:gd name="connsiteY108" fmla="*/ 2741 h 10714"/>
                <a:gd name="connsiteX109" fmla="*/ 8017 w 10000"/>
                <a:gd name="connsiteY109" fmla="*/ 2834 h 10714"/>
                <a:gd name="connsiteX110" fmla="*/ 8000 w 10000"/>
                <a:gd name="connsiteY110" fmla="*/ 2908 h 10714"/>
                <a:gd name="connsiteX111" fmla="*/ 7700 w 10000"/>
                <a:gd name="connsiteY111" fmla="*/ 3754 h 10714"/>
                <a:gd name="connsiteX112" fmla="*/ 7942 w 10000"/>
                <a:gd name="connsiteY112" fmla="*/ 3737 h 10714"/>
                <a:gd name="connsiteX113" fmla="*/ 8167 w 10000"/>
                <a:gd name="connsiteY113" fmla="*/ 3695 h 10714"/>
                <a:gd name="connsiteX114" fmla="*/ 8379 w 10000"/>
                <a:gd name="connsiteY114" fmla="*/ 3635 h 10714"/>
                <a:gd name="connsiteX115" fmla="*/ 8583 w 10000"/>
                <a:gd name="connsiteY115" fmla="*/ 3558 h 10714"/>
                <a:gd name="connsiteX116" fmla="*/ 8767 w 10000"/>
                <a:gd name="connsiteY116" fmla="*/ 3471 h 10714"/>
                <a:gd name="connsiteX117" fmla="*/ 8933 w 10000"/>
                <a:gd name="connsiteY117" fmla="*/ 3376 h 10714"/>
                <a:gd name="connsiteX118" fmla="*/ 9092 w 10000"/>
                <a:gd name="connsiteY118" fmla="*/ 3278 h 10714"/>
                <a:gd name="connsiteX119" fmla="*/ 9238 w 10000"/>
                <a:gd name="connsiteY119" fmla="*/ 3185 h 10714"/>
                <a:gd name="connsiteX120" fmla="*/ 9250 w 10000"/>
                <a:gd name="connsiteY120" fmla="*/ 3230 h 10714"/>
                <a:gd name="connsiteX121" fmla="*/ 9117 w 10000"/>
                <a:gd name="connsiteY121" fmla="*/ 3376 h 10714"/>
                <a:gd name="connsiteX122" fmla="*/ 8954 w 10000"/>
                <a:gd name="connsiteY122" fmla="*/ 3516 h 10714"/>
                <a:gd name="connsiteX123" fmla="*/ 8758 w 10000"/>
                <a:gd name="connsiteY123" fmla="*/ 3641 h 10714"/>
                <a:gd name="connsiteX124" fmla="*/ 8538 w 10000"/>
                <a:gd name="connsiteY124" fmla="*/ 3754 h 10714"/>
                <a:gd name="connsiteX125" fmla="*/ 8304 w 10000"/>
                <a:gd name="connsiteY125" fmla="*/ 3856 h 10714"/>
                <a:gd name="connsiteX126" fmla="*/ 8054 w 10000"/>
                <a:gd name="connsiteY126" fmla="*/ 3945 h 10714"/>
                <a:gd name="connsiteX127" fmla="*/ 7796 w 10000"/>
                <a:gd name="connsiteY127" fmla="*/ 4014 h 10714"/>
                <a:gd name="connsiteX128" fmla="*/ 7533 w 10000"/>
                <a:gd name="connsiteY128" fmla="*/ 4064 h 10714"/>
                <a:gd name="connsiteX129" fmla="*/ 7479 w 10000"/>
                <a:gd name="connsiteY129" fmla="*/ 4184 h 10714"/>
                <a:gd name="connsiteX130" fmla="*/ 7404 w 10000"/>
                <a:gd name="connsiteY130" fmla="*/ 4324 h 10714"/>
                <a:gd name="connsiteX131" fmla="*/ 7321 w 10000"/>
                <a:gd name="connsiteY131" fmla="*/ 4470 h 10714"/>
                <a:gd name="connsiteX132" fmla="*/ 7213 w 10000"/>
                <a:gd name="connsiteY132" fmla="*/ 4628 h 10714"/>
                <a:gd name="connsiteX133" fmla="*/ 7100 w 10000"/>
                <a:gd name="connsiteY133" fmla="*/ 4794 h 10714"/>
                <a:gd name="connsiteX134" fmla="*/ 6979 w 10000"/>
                <a:gd name="connsiteY134" fmla="*/ 4958 h 10714"/>
                <a:gd name="connsiteX135" fmla="*/ 6850 w 10000"/>
                <a:gd name="connsiteY135" fmla="*/ 5113 h 10714"/>
                <a:gd name="connsiteX136" fmla="*/ 6721 w 10000"/>
                <a:gd name="connsiteY136" fmla="*/ 5265 h 10714"/>
                <a:gd name="connsiteX137" fmla="*/ 6600 w 10000"/>
                <a:gd name="connsiteY137" fmla="*/ 5405 h 10714"/>
                <a:gd name="connsiteX138" fmla="*/ 6471 w 10000"/>
                <a:gd name="connsiteY138" fmla="*/ 5530 h 10714"/>
                <a:gd name="connsiteX139" fmla="*/ 6358 w 10000"/>
                <a:gd name="connsiteY139" fmla="*/ 5641 h 10714"/>
                <a:gd name="connsiteX140" fmla="*/ 6250 w 10000"/>
                <a:gd name="connsiteY140" fmla="*/ 5721 h 10714"/>
                <a:gd name="connsiteX141" fmla="*/ 6267 w 10000"/>
                <a:gd name="connsiteY141" fmla="*/ 5781 h 10714"/>
                <a:gd name="connsiteX142" fmla="*/ 6296 w 10000"/>
                <a:gd name="connsiteY142" fmla="*/ 5793 h 10714"/>
                <a:gd name="connsiteX143" fmla="*/ 6479 w 10000"/>
                <a:gd name="connsiteY143" fmla="*/ 5754 h 10714"/>
                <a:gd name="connsiteX144" fmla="*/ 6663 w 10000"/>
                <a:gd name="connsiteY144" fmla="*/ 5736 h 10714"/>
                <a:gd name="connsiteX145" fmla="*/ 6858 w 10000"/>
                <a:gd name="connsiteY145" fmla="*/ 5736 h 10714"/>
                <a:gd name="connsiteX146" fmla="*/ 7046 w 10000"/>
                <a:gd name="connsiteY146" fmla="*/ 5742 h 10714"/>
                <a:gd name="connsiteX147" fmla="*/ 7246 w 10000"/>
                <a:gd name="connsiteY147" fmla="*/ 5748 h 10714"/>
                <a:gd name="connsiteX148" fmla="*/ 7425 w 10000"/>
                <a:gd name="connsiteY148" fmla="*/ 5748 h 10714"/>
                <a:gd name="connsiteX149" fmla="*/ 7600 w 10000"/>
                <a:gd name="connsiteY149" fmla="*/ 5733 h 10714"/>
                <a:gd name="connsiteX150" fmla="*/ 7950 w 10000"/>
                <a:gd name="connsiteY150" fmla="*/ 5673 h 10714"/>
                <a:gd name="connsiteX151" fmla="*/ 8275 w 10000"/>
                <a:gd name="connsiteY151" fmla="*/ 5596 h 10714"/>
                <a:gd name="connsiteX152" fmla="*/ 8579 w 10000"/>
                <a:gd name="connsiteY152" fmla="*/ 5504 h 10714"/>
                <a:gd name="connsiteX153" fmla="*/ 8858 w 10000"/>
                <a:gd name="connsiteY153" fmla="*/ 5390 h 10714"/>
                <a:gd name="connsiteX154" fmla="*/ 9117 w 10000"/>
                <a:gd name="connsiteY154" fmla="*/ 5265 h 10714"/>
                <a:gd name="connsiteX155" fmla="*/ 9350 w 10000"/>
                <a:gd name="connsiteY155" fmla="*/ 5119 h 10714"/>
                <a:gd name="connsiteX156" fmla="*/ 9563 w 10000"/>
                <a:gd name="connsiteY156" fmla="*/ 4967 h 10714"/>
                <a:gd name="connsiteX157" fmla="*/ 9758 w 10000"/>
                <a:gd name="connsiteY157" fmla="*/ 4794 h 10714"/>
                <a:gd name="connsiteX158" fmla="*/ 9933 w 10000"/>
                <a:gd name="connsiteY158" fmla="*/ 4610 h 10714"/>
                <a:gd name="connsiteX159" fmla="*/ 10000 w 10000"/>
                <a:gd name="connsiteY159" fmla="*/ 4648 h 10714"/>
                <a:gd name="connsiteX160" fmla="*/ 10000 w 10000"/>
                <a:gd name="connsiteY160" fmla="*/ 4660 h 10714"/>
                <a:gd name="connsiteX161" fmla="*/ 9904 w 10000"/>
                <a:gd name="connsiteY161" fmla="*/ 4827 h 10714"/>
                <a:gd name="connsiteX162" fmla="*/ 9767 w 10000"/>
                <a:gd name="connsiteY162" fmla="*/ 5000 h 10714"/>
                <a:gd name="connsiteX163" fmla="*/ 9600 w 10000"/>
                <a:gd name="connsiteY163" fmla="*/ 5173 h 10714"/>
                <a:gd name="connsiteX164" fmla="*/ 9404 w 10000"/>
                <a:gd name="connsiteY164" fmla="*/ 5343 h 10714"/>
                <a:gd name="connsiteX165" fmla="*/ 9183 w 10000"/>
                <a:gd name="connsiteY165" fmla="*/ 5504 h 10714"/>
                <a:gd name="connsiteX166" fmla="*/ 8950 w 10000"/>
                <a:gd name="connsiteY166" fmla="*/ 5662 h 10714"/>
                <a:gd name="connsiteX167" fmla="*/ 8704 w 10000"/>
                <a:gd name="connsiteY167" fmla="*/ 5802 h 10714"/>
                <a:gd name="connsiteX168" fmla="*/ 8463 w 10000"/>
                <a:gd name="connsiteY168" fmla="*/ 5927 h 10714"/>
                <a:gd name="connsiteX169" fmla="*/ 8229 w 10000"/>
                <a:gd name="connsiteY169" fmla="*/ 6025 h 10714"/>
                <a:gd name="connsiteX170" fmla="*/ 8000 w 10000"/>
                <a:gd name="connsiteY170" fmla="*/ 6105 h 10714"/>
                <a:gd name="connsiteX171" fmla="*/ 7879 w 10000"/>
                <a:gd name="connsiteY171" fmla="*/ 6132 h 10714"/>
                <a:gd name="connsiteX172" fmla="*/ 7729 w 10000"/>
                <a:gd name="connsiteY172" fmla="*/ 6153 h 10714"/>
                <a:gd name="connsiteX173" fmla="*/ 7563 w 10000"/>
                <a:gd name="connsiteY173" fmla="*/ 6177 h 10714"/>
                <a:gd name="connsiteX174" fmla="*/ 7388 w 10000"/>
                <a:gd name="connsiteY174" fmla="*/ 6198 h 10714"/>
                <a:gd name="connsiteX175" fmla="*/ 7204 w 10000"/>
                <a:gd name="connsiteY175" fmla="*/ 6219 h 10714"/>
                <a:gd name="connsiteX176" fmla="*/ 7017 w 10000"/>
                <a:gd name="connsiteY176" fmla="*/ 6240 h 10714"/>
                <a:gd name="connsiteX177" fmla="*/ 6842 w 10000"/>
                <a:gd name="connsiteY177" fmla="*/ 6263 h 10714"/>
                <a:gd name="connsiteX178" fmla="*/ 6675 w 10000"/>
                <a:gd name="connsiteY178" fmla="*/ 6290 h 10714"/>
                <a:gd name="connsiteX179" fmla="*/ 6517 w 10000"/>
                <a:gd name="connsiteY179" fmla="*/ 6329 h 10714"/>
                <a:gd name="connsiteX180" fmla="*/ 6388 w 10000"/>
                <a:gd name="connsiteY180" fmla="*/ 6365 h 10714"/>
                <a:gd name="connsiteX181" fmla="*/ 6288 w 10000"/>
                <a:gd name="connsiteY181" fmla="*/ 6415 h 10714"/>
                <a:gd name="connsiteX182" fmla="*/ 6213 w 10000"/>
                <a:gd name="connsiteY182" fmla="*/ 6475 h 10714"/>
                <a:gd name="connsiteX183" fmla="*/ 6092 w 10000"/>
                <a:gd name="connsiteY183" fmla="*/ 6648 h 10714"/>
                <a:gd name="connsiteX184" fmla="*/ 6008 w 10000"/>
                <a:gd name="connsiteY184" fmla="*/ 6836 h 10714"/>
                <a:gd name="connsiteX185" fmla="*/ 5942 w 10000"/>
                <a:gd name="connsiteY185" fmla="*/ 7032 h 10714"/>
                <a:gd name="connsiteX186" fmla="*/ 5904 w 10000"/>
                <a:gd name="connsiteY186" fmla="*/ 7232 h 10714"/>
                <a:gd name="connsiteX187" fmla="*/ 5888 w 10000"/>
                <a:gd name="connsiteY187" fmla="*/ 7443 h 10714"/>
                <a:gd name="connsiteX188" fmla="*/ 5879 w 10000"/>
                <a:gd name="connsiteY188" fmla="*/ 7655 h 10714"/>
                <a:gd name="connsiteX189" fmla="*/ 5888 w 10000"/>
                <a:gd name="connsiteY189" fmla="*/ 7867 h 10714"/>
                <a:gd name="connsiteX190" fmla="*/ 5904 w 10000"/>
                <a:gd name="connsiteY190" fmla="*/ 8084 h 10714"/>
                <a:gd name="connsiteX191" fmla="*/ 5925 w 10000"/>
                <a:gd name="connsiteY191" fmla="*/ 8299 h 10714"/>
                <a:gd name="connsiteX192" fmla="*/ 5950 w 10000"/>
                <a:gd name="connsiteY192" fmla="*/ 8510 h 10714"/>
                <a:gd name="connsiteX193" fmla="*/ 5954 w 10000"/>
                <a:gd name="connsiteY193" fmla="*/ 8820 h 10714"/>
                <a:gd name="connsiteX194" fmla="*/ 5933 w 10000"/>
                <a:gd name="connsiteY194" fmla="*/ 9130 h 10714"/>
                <a:gd name="connsiteX195" fmla="*/ 5896 w 10000"/>
                <a:gd name="connsiteY195" fmla="*/ 9428 h 10714"/>
                <a:gd name="connsiteX196" fmla="*/ 5850 w 10000"/>
                <a:gd name="connsiteY196" fmla="*/ 9720 h 10714"/>
                <a:gd name="connsiteX197" fmla="*/ 5756 w 10000"/>
                <a:gd name="connsiteY197" fmla="*/ 10714 h 10714"/>
                <a:gd name="connsiteX198" fmla="*/ 4117 w 10000"/>
                <a:gd name="connsiteY198" fmla="*/ 10686 h 10714"/>
                <a:gd name="connsiteX199" fmla="*/ 4309 w 10000"/>
                <a:gd name="connsiteY199" fmla="*/ 10293 h 10714"/>
                <a:gd name="connsiteX200" fmla="*/ 4546 w 10000"/>
                <a:gd name="connsiteY200" fmla="*/ 9848 h 10714"/>
                <a:gd name="connsiteX201" fmla="*/ 4629 w 10000"/>
                <a:gd name="connsiteY201" fmla="*/ 9687 h 10714"/>
                <a:gd name="connsiteX202" fmla="*/ 4700 w 10000"/>
                <a:gd name="connsiteY202" fmla="*/ 9508 h 10714"/>
                <a:gd name="connsiteX203" fmla="*/ 4767 w 10000"/>
                <a:gd name="connsiteY203" fmla="*/ 9309 h 10714"/>
                <a:gd name="connsiteX204" fmla="*/ 4829 w 10000"/>
                <a:gd name="connsiteY204" fmla="*/ 9097 h 10714"/>
                <a:gd name="connsiteX205" fmla="*/ 4879 w 10000"/>
                <a:gd name="connsiteY205" fmla="*/ 8868 h 10714"/>
                <a:gd name="connsiteX206" fmla="*/ 4917 w 10000"/>
                <a:gd name="connsiteY206" fmla="*/ 8635 h 10714"/>
                <a:gd name="connsiteX207" fmla="*/ 4954 w 10000"/>
                <a:gd name="connsiteY207" fmla="*/ 8391 h 10714"/>
                <a:gd name="connsiteX208" fmla="*/ 4979 w 10000"/>
                <a:gd name="connsiteY208" fmla="*/ 8144 h 10714"/>
                <a:gd name="connsiteX209" fmla="*/ 5000 w 10000"/>
                <a:gd name="connsiteY209" fmla="*/ 7887 h 10714"/>
                <a:gd name="connsiteX210" fmla="*/ 5000 w 10000"/>
                <a:gd name="connsiteY210" fmla="*/ 7634 h 10714"/>
                <a:gd name="connsiteX211" fmla="*/ 5000 w 10000"/>
                <a:gd name="connsiteY211" fmla="*/ 7384 h 10714"/>
                <a:gd name="connsiteX212" fmla="*/ 4979 w 10000"/>
                <a:gd name="connsiteY212" fmla="*/ 7133 h 10714"/>
                <a:gd name="connsiteX213" fmla="*/ 4950 w 10000"/>
                <a:gd name="connsiteY213" fmla="*/ 6892 h 10714"/>
                <a:gd name="connsiteX214" fmla="*/ 4913 w 10000"/>
                <a:gd name="connsiteY214" fmla="*/ 6657 h 10714"/>
                <a:gd name="connsiteX215" fmla="*/ 4858 w 10000"/>
                <a:gd name="connsiteY215" fmla="*/ 6430 h 10714"/>
                <a:gd name="connsiteX216" fmla="*/ 4783 w 10000"/>
                <a:gd name="connsiteY216" fmla="*/ 6219 h 10714"/>
                <a:gd name="connsiteX217" fmla="*/ 4700 w 10000"/>
                <a:gd name="connsiteY217" fmla="*/ 6019 h 10714"/>
                <a:gd name="connsiteX218" fmla="*/ 4600 w 10000"/>
                <a:gd name="connsiteY218" fmla="*/ 5840 h 10714"/>
                <a:gd name="connsiteX219" fmla="*/ 4488 w 10000"/>
                <a:gd name="connsiteY219" fmla="*/ 5682 h 10714"/>
                <a:gd name="connsiteX220" fmla="*/ 4358 w 10000"/>
                <a:gd name="connsiteY220" fmla="*/ 5542 h 10714"/>
                <a:gd name="connsiteX221" fmla="*/ 4213 w 10000"/>
                <a:gd name="connsiteY221" fmla="*/ 5429 h 10714"/>
                <a:gd name="connsiteX222" fmla="*/ 4046 w 10000"/>
                <a:gd name="connsiteY222" fmla="*/ 5343 h 10714"/>
                <a:gd name="connsiteX223" fmla="*/ 3904 w 10000"/>
                <a:gd name="connsiteY223" fmla="*/ 5292 h 10714"/>
                <a:gd name="connsiteX224" fmla="*/ 3746 w 10000"/>
                <a:gd name="connsiteY224" fmla="*/ 5271 h 10714"/>
                <a:gd name="connsiteX225" fmla="*/ 3583 w 10000"/>
                <a:gd name="connsiteY225" fmla="*/ 5271 h 10714"/>
                <a:gd name="connsiteX226" fmla="*/ 3413 w 10000"/>
                <a:gd name="connsiteY226" fmla="*/ 5286 h 10714"/>
                <a:gd name="connsiteX227" fmla="*/ 3246 w 10000"/>
                <a:gd name="connsiteY227" fmla="*/ 5310 h 10714"/>
                <a:gd name="connsiteX228" fmla="*/ 3079 w 10000"/>
                <a:gd name="connsiteY228" fmla="*/ 5343 h 10714"/>
                <a:gd name="connsiteX229" fmla="*/ 2913 w 10000"/>
                <a:gd name="connsiteY229" fmla="*/ 5369 h 10714"/>
                <a:gd name="connsiteX230" fmla="*/ 2750 w 10000"/>
                <a:gd name="connsiteY230" fmla="*/ 5396 h 10714"/>
                <a:gd name="connsiteX231" fmla="*/ 2600 w 10000"/>
                <a:gd name="connsiteY231" fmla="*/ 5411 h 10714"/>
                <a:gd name="connsiteX232" fmla="*/ 2258 w 10000"/>
                <a:gd name="connsiteY232" fmla="*/ 5423 h 10714"/>
                <a:gd name="connsiteX233" fmla="*/ 1925 w 10000"/>
                <a:gd name="connsiteY233" fmla="*/ 5411 h 10714"/>
                <a:gd name="connsiteX234" fmla="*/ 1617 w 10000"/>
                <a:gd name="connsiteY234" fmla="*/ 5384 h 10714"/>
                <a:gd name="connsiteX235" fmla="*/ 1321 w 10000"/>
                <a:gd name="connsiteY235" fmla="*/ 5346 h 10714"/>
                <a:gd name="connsiteX236" fmla="*/ 1033 w 10000"/>
                <a:gd name="connsiteY236" fmla="*/ 5298 h 10714"/>
                <a:gd name="connsiteX237" fmla="*/ 758 w 10000"/>
                <a:gd name="connsiteY237" fmla="*/ 5250 h 10714"/>
                <a:gd name="connsiteX238" fmla="*/ 500 w 10000"/>
                <a:gd name="connsiteY238" fmla="*/ 5197 h 10714"/>
                <a:gd name="connsiteX239" fmla="*/ 517 w 10000"/>
                <a:gd name="connsiteY239" fmla="*/ 5137 h 10714"/>
                <a:gd name="connsiteX240" fmla="*/ 871 w 10000"/>
                <a:gd name="connsiteY240" fmla="*/ 5173 h 10714"/>
                <a:gd name="connsiteX241" fmla="*/ 1221 w 10000"/>
                <a:gd name="connsiteY241" fmla="*/ 5197 h 10714"/>
                <a:gd name="connsiteX242" fmla="*/ 1563 w 10000"/>
                <a:gd name="connsiteY242" fmla="*/ 5206 h 10714"/>
                <a:gd name="connsiteX243" fmla="*/ 1896 w 10000"/>
                <a:gd name="connsiteY243" fmla="*/ 5197 h 10714"/>
                <a:gd name="connsiteX244" fmla="*/ 2221 w 10000"/>
                <a:gd name="connsiteY244" fmla="*/ 5164 h 10714"/>
                <a:gd name="connsiteX245" fmla="*/ 2538 w 10000"/>
                <a:gd name="connsiteY245" fmla="*/ 5113 h 10714"/>
                <a:gd name="connsiteX246" fmla="*/ 2842 w 10000"/>
                <a:gd name="connsiteY246" fmla="*/ 5045 h 10714"/>
                <a:gd name="connsiteX247" fmla="*/ 3129 w 10000"/>
                <a:gd name="connsiteY247" fmla="*/ 4946 h 10714"/>
                <a:gd name="connsiteX248" fmla="*/ 3500 w 10000"/>
                <a:gd name="connsiteY248" fmla="*/ 4815 h 10714"/>
                <a:gd name="connsiteX249" fmla="*/ 2821 w 10000"/>
                <a:gd name="connsiteY249" fmla="*/ 4389 h 10714"/>
                <a:gd name="connsiteX250" fmla="*/ 2213 w 10000"/>
                <a:gd name="connsiteY250" fmla="*/ 3912 h 10714"/>
                <a:gd name="connsiteX251" fmla="*/ 1879 w 10000"/>
                <a:gd name="connsiteY251" fmla="*/ 3939 h 10714"/>
                <a:gd name="connsiteX252" fmla="*/ 1554 w 10000"/>
                <a:gd name="connsiteY252" fmla="*/ 3939 h 10714"/>
                <a:gd name="connsiteX253" fmla="*/ 1258 w 10000"/>
                <a:gd name="connsiteY253" fmla="*/ 3912 h 10714"/>
                <a:gd name="connsiteX254" fmla="*/ 979 w 10000"/>
                <a:gd name="connsiteY254" fmla="*/ 3856 h 10714"/>
                <a:gd name="connsiteX255" fmla="*/ 721 w 10000"/>
                <a:gd name="connsiteY255" fmla="*/ 3775 h 10714"/>
                <a:gd name="connsiteX256" fmla="*/ 496 w 10000"/>
                <a:gd name="connsiteY256" fmla="*/ 3674 h 10714"/>
                <a:gd name="connsiteX257" fmla="*/ 296 w 10000"/>
                <a:gd name="connsiteY257" fmla="*/ 3549 h 10714"/>
                <a:gd name="connsiteX258" fmla="*/ 129 w 10000"/>
                <a:gd name="connsiteY258" fmla="*/ 3403 h 10714"/>
                <a:gd name="connsiteX259" fmla="*/ 0 w 10000"/>
                <a:gd name="connsiteY259" fmla="*/ 3245 h 10714"/>
                <a:gd name="connsiteX260" fmla="*/ 17 w 10000"/>
                <a:gd name="connsiteY260" fmla="*/ 3218 h 10714"/>
                <a:gd name="connsiteX261" fmla="*/ 71 w 10000"/>
                <a:gd name="connsiteY261" fmla="*/ 3245 h 10714"/>
                <a:gd name="connsiteX262" fmla="*/ 138 w 10000"/>
                <a:gd name="connsiteY262" fmla="*/ 3349 h 10714"/>
                <a:gd name="connsiteX263" fmla="*/ 246 w 10000"/>
                <a:gd name="connsiteY263" fmla="*/ 3439 h 10714"/>
                <a:gd name="connsiteX264" fmla="*/ 379 w 10000"/>
                <a:gd name="connsiteY264" fmla="*/ 3528 h 10714"/>
                <a:gd name="connsiteX265" fmla="*/ 538 w 10000"/>
                <a:gd name="connsiteY265" fmla="*/ 3597 h 10714"/>
                <a:gd name="connsiteX266" fmla="*/ 721 w 10000"/>
                <a:gd name="connsiteY266" fmla="*/ 3656 h 10714"/>
                <a:gd name="connsiteX267" fmla="*/ 913 w 10000"/>
                <a:gd name="connsiteY267" fmla="*/ 3701 h 10714"/>
                <a:gd name="connsiteX268" fmla="*/ 1117 w 10000"/>
                <a:gd name="connsiteY268" fmla="*/ 3728 h 10714"/>
                <a:gd name="connsiteX269" fmla="*/ 1329 w 10000"/>
                <a:gd name="connsiteY269" fmla="*/ 3737 h 10714"/>
                <a:gd name="connsiteX270" fmla="*/ 1533 w 10000"/>
                <a:gd name="connsiteY270" fmla="*/ 3734 h 10714"/>
                <a:gd name="connsiteX271" fmla="*/ 1646 w 10000"/>
                <a:gd name="connsiteY271" fmla="*/ 3722 h 10714"/>
                <a:gd name="connsiteX272" fmla="*/ 1746 w 10000"/>
                <a:gd name="connsiteY272" fmla="*/ 3722 h 10714"/>
                <a:gd name="connsiteX273" fmla="*/ 1833 w 10000"/>
                <a:gd name="connsiteY273" fmla="*/ 3710 h 10714"/>
                <a:gd name="connsiteX274" fmla="*/ 1917 w 10000"/>
                <a:gd name="connsiteY274" fmla="*/ 3695 h 10714"/>
                <a:gd name="connsiteX275" fmla="*/ 1988 w 10000"/>
                <a:gd name="connsiteY275" fmla="*/ 3662 h 10714"/>
                <a:gd name="connsiteX276" fmla="*/ 1788 w 10000"/>
                <a:gd name="connsiteY276" fmla="*/ 3391 h 10714"/>
                <a:gd name="connsiteX277" fmla="*/ 1617 w 10000"/>
                <a:gd name="connsiteY277" fmla="*/ 3126 h 10714"/>
                <a:gd name="connsiteX278" fmla="*/ 1454 w 10000"/>
                <a:gd name="connsiteY278" fmla="*/ 2849 h 10714"/>
                <a:gd name="connsiteX279" fmla="*/ 1313 w 10000"/>
                <a:gd name="connsiteY279" fmla="*/ 2563 h 10714"/>
                <a:gd name="connsiteX280" fmla="*/ 1175 w 10000"/>
                <a:gd name="connsiteY280" fmla="*/ 2253 h 10714"/>
                <a:gd name="connsiteX281" fmla="*/ 1046 w 10000"/>
                <a:gd name="connsiteY281" fmla="*/ 1919 h 10714"/>
                <a:gd name="connsiteX282" fmla="*/ 1033 w 10000"/>
                <a:gd name="connsiteY282" fmla="*/ 1859 h 10714"/>
                <a:gd name="connsiteX283" fmla="*/ 1000 w 10000"/>
                <a:gd name="connsiteY283" fmla="*/ 1776 h 10714"/>
                <a:gd name="connsiteX284" fmla="*/ 979 w 10000"/>
                <a:gd name="connsiteY284" fmla="*/ 1684 h 10714"/>
                <a:gd name="connsiteX285" fmla="*/ 950 w 10000"/>
                <a:gd name="connsiteY285" fmla="*/ 1591 h 10714"/>
                <a:gd name="connsiteX286" fmla="*/ 925 w 10000"/>
                <a:gd name="connsiteY286" fmla="*/ 1490 h 10714"/>
                <a:gd name="connsiteX287" fmla="*/ 917 w 10000"/>
                <a:gd name="connsiteY287" fmla="*/ 1397 h 10714"/>
                <a:gd name="connsiteX288" fmla="*/ 917 w 10000"/>
                <a:gd name="connsiteY288" fmla="*/ 1311 h 10714"/>
                <a:gd name="connsiteX289" fmla="*/ 933 w 10000"/>
                <a:gd name="connsiteY289" fmla="*/ 1234 h 10714"/>
                <a:gd name="connsiteX290" fmla="*/ 963 w 10000"/>
                <a:gd name="connsiteY290" fmla="*/ 1180 h 10714"/>
                <a:gd name="connsiteX291" fmla="*/ 1000 w 10000"/>
                <a:gd name="connsiteY291" fmla="*/ 1192 h 10714"/>
                <a:gd name="connsiteX292" fmla="*/ 1033 w 10000"/>
                <a:gd name="connsiteY292" fmla="*/ 1496 h 10714"/>
                <a:gd name="connsiteX293" fmla="*/ 1108 w 10000"/>
                <a:gd name="connsiteY293" fmla="*/ 1800 h 10714"/>
                <a:gd name="connsiteX294" fmla="*/ 1221 w 10000"/>
                <a:gd name="connsiteY294" fmla="*/ 2098 h 10714"/>
                <a:gd name="connsiteX295" fmla="*/ 1358 w 10000"/>
                <a:gd name="connsiteY295" fmla="*/ 2372 h 10714"/>
                <a:gd name="connsiteX296" fmla="*/ 1508 w 10000"/>
                <a:gd name="connsiteY296" fmla="*/ 2628 h 10714"/>
                <a:gd name="connsiteX297" fmla="*/ 1646 w 10000"/>
                <a:gd name="connsiteY297" fmla="*/ 2795 h 10714"/>
                <a:gd name="connsiteX298" fmla="*/ 1629 w 10000"/>
                <a:gd name="connsiteY298" fmla="*/ 2801 h 10714"/>
                <a:gd name="connsiteX299" fmla="*/ 1629 w 10000"/>
                <a:gd name="connsiteY299" fmla="*/ 2807 h 10714"/>
                <a:gd name="connsiteX300" fmla="*/ 1638 w 10000"/>
                <a:gd name="connsiteY300" fmla="*/ 2813 h 10714"/>
                <a:gd name="connsiteX301" fmla="*/ 1646 w 10000"/>
                <a:gd name="connsiteY301" fmla="*/ 2816 h 10714"/>
                <a:gd name="connsiteX302" fmla="*/ 1663 w 10000"/>
                <a:gd name="connsiteY302" fmla="*/ 2822 h 10714"/>
                <a:gd name="connsiteX303" fmla="*/ 1667 w 10000"/>
                <a:gd name="connsiteY303" fmla="*/ 2834 h 10714"/>
                <a:gd name="connsiteX304" fmla="*/ 1675 w 10000"/>
                <a:gd name="connsiteY304" fmla="*/ 2840 h 10714"/>
                <a:gd name="connsiteX305" fmla="*/ 1683 w 10000"/>
                <a:gd name="connsiteY305" fmla="*/ 2849 h 10714"/>
                <a:gd name="connsiteX306" fmla="*/ 1683 w 10000"/>
                <a:gd name="connsiteY306" fmla="*/ 2843 h 10714"/>
                <a:gd name="connsiteX307" fmla="*/ 1675 w 10000"/>
                <a:gd name="connsiteY307" fmla="*/ 2840 h 10714"/>
                <a:gd name="connsiteX308" fmla="*/ 1675 w 10000"/>
                <a:gd name="connsiteY308" fmla="*/ 2840 h 10714"/>
                <a:gd name="connsiteX309" fmla="*/ 1646 w 10000"/>
                <a:gd name="connsiteY309" fmla="*/ 2795 h 10714"/>
                <a:gd name="connsiteX310" fmla="*/ 1746 w 10000"/>
                <a:gd name="connsiteY310" fmla="*/ 2741 h 10714"/>
                <a:gd name="connsiteX311" fmla="*/ 1842 w 10000"/>
                <a:gd name="connsiteY311" fmla="*/ 2649 h 10714"/>
                <a:gd name="connsiteX312" fmla="*/ 1933 w 10000"/>
                <a:gd name="connsiteY312" fmla="*/ 2542 h 10714"/>
                <a:gd name="connsiteX313" fmla="*/ 2017 w 10000"/>
                <a:gd name="connsiteY313" fmla="*/ 2411 h 10714"/>
                <a:gd name="connsiteX314" fmla="*/ 2092 w 10000"/>
                <a:gd name="connsiteY314" fmla="*/ 2265 h 10714"/>
                <a:gd name="connsiteX315" fmla="*/ 2163 w 10000"/>
                <a:gd name="connsiteY315" fmla="*/ 2113 h 10714"/>
                <a:gd name="connsiteX316" fmla="*/ 2221 w 10000"/>
                <a:gd name="connsiteY316" fmla="*/ 1955 h 10714"/>
                <a:gd name="connsiteX317" fmla="*/ 2275 w 10000"/>
                <a:gd name="connsiteY317" fmla="*/ 1803 h 10714"/>
                <a:gd name="connsiteX318" fmla="*/ 2321 w 10000"/>
                <a:gd name="connsiteY318" fmla="*/ 1657 h 10714"/>
                <a:gd name="connsiteX319" fmla="*/ 2329 w 10000"/>
                <a:gd name="connsiteY319" fmla="*/ 1853 h 10714"/>
                <a:gd name="connsiteX320" fmla="*/ 2321 w 10000"/>
                <a:gd name="connsiteY320" fmla="*/ 2032 h 10714"/>
                <a:gd name="connsiteX321" fmla="*/ 2283 w 10000"/>
                <a:gd name="connsiteY321" fmla="*/ 2199 h 10714"/>
                <a:gd name="connsiteX322" fmla="*/ 2229 w 10000"/>
                <a:gd name="connsiteY322" fmla="*/ 2366 h 10714"/>
                <a:gd name="connsiteX323" fmla="*/ 2154 w 10000"/>
                <a:gd name="connsiteY323" fmla="*/ 2524 h 10714"/>
                <a:gd name="connsiteX324" fmla="*/ 2046 w 10000"/>
                <a:gd name="connsiteY324" fmla="*/ 2682 h 10714"/>
                <a:gd name="connsiteX325" fmla="*/ 1796 w 10000"/>
                <a:gd name="connsiteY325" fmla="*/ 3027 h 10714"/>
                <a:gd name="connsiteX326" fmla="*/ 2054 w 10000"/>
                <a:gd name="connsiteY326" fmla="*/ 3305 h 10714"/>
                <a:gd name="connsiteX327" fmla="*/ 2333 w 10000"/>
                <a:gd name="connsiteY327" fmla="*/ 3564 h 10714"/>
                <a:gd name="connsiteX328" fmla="*/ 2638 w 10000"/>
                <a:gd name="connsiteY328" fmla="*/ 3808 h 10714"/>
                <a:gd name="connsiteX329" fmla="*/ 2963 w 10000"/>
                <a:gd name="connsiteY329" fmla="*/ 4032 h 10714"/>
                <a:gd name="connsiteX330" fmla="*/ 4129 w 10000"/>
                <a:gd name="connsiteY330" fmla="*/ 4610 h 10714"/>
                <a:gd name="connsiteX331" fmla="*/ 4167 w 10000"/>
                <a:gd name="connsiteY331" fmla="*/ 4589 h 10714"/>
                <a:gd name="connsiteX332" fmla="*/ 4071 w 10000"/>
                <a:gd name="connsiteY332" fmla="*/ 4333 h 10714"/>
                <a:gd name="connsiteX333" fmla="*/ 3996 w 10000"/>
                <a:gd name="connsiteY333" fmla="*/ 4058 h 10714"/>
                <a:gd name="connsiteX334" fmla="*/ 3933 w 10000"/>
                <a:gd name="connsiteY334" fmla="*/ 3760 h 10714"/>
                <a:gd name="connsiteX335" fmla="*/ 3904 w 10000"/>
                <a:gd name="connsiteY335" fmla="*/ 3456 h 10714"/>
                <a:gd name="connsiteX336" fmla="*/ 3879 w 10000"/>
                <a:gd name="connsiteY336" fmla="*/ 3138 h 10714"/>
                <a:gd name="connsiteX337" fmla="*/ 3879 w 10000"/>
                <a:gd name="connsiteY337" fmla="*/ 2813 h 10714"/>
                <a:gd name="connsiteX338" fmla="*/ 3896 w 10000"/>
                <a:gd name="connsiteY338" fmla="*/ 2485 h 10714"/>
                <a:gd name="connsiteX339" fmla="*/ 3933 w 10000"/>
                <a:gd name="connsiteY339" fmla="*/ 2160 h 10714"/>
                <a:gd name="connsiteX340" fmla="*/ 3988 w 10000"/>
                <a:gd name="connsiteY340" fmla="*/ 1836 h 10714"/>
                <a:gd name="connsiteX341" fmla="*/ 4046 w 10000"/>
                <a:gd name="connsiteY341" fmla="*/ 1523 h 10714"/>
                <a:gd name="connsiteX342" fmla="*/ 4129 w 10000"/>
                <a:gd name="connsiteY342" fmla="*/ 1219 h 10714"/>
                <a:gd name="connsiteX343" fmla="*/ 4229 w 10000"/>
                <a:gd name="connsiteY343" fmla="*/ 933 h 10714"/>
                <a:gd name="connsiteX344" fmla="*/ 4333 w 10000"/>
                <a:gd name="connsiteY344" fmla="*/ 662 h 10714"/>
                <a:gd name="connsiteX345" fmla="*/ 4454 w 10000"/>
                <a:gd name="connsiteY345" fmla="*/ 417 h 10714"/>
                <a:gd name="connsiteX346" fmla="*/ 4583 w 10000"/>
                <a:gd name="connsiteY346" fmla="*/ 194 h 10714"/>
                <a:gd name="connsiteX347" fmla="*/ 4738 w 10000"/>
                <a:gd name="connsiteY347" fmla="*/ 0 h 10714"/>
                <a:gd name="connsiteX0" fmla="*/ 4738 w 10000"/>
                <a:gd name="connsiteY0" fmla="*/ 0 h 10741"/>
                <a:gd name="connsiteX1" fmla="*/ 4721 w 10000"/>
                <a:gd name="connsiteY1" fmla="*/ 48 h 10741"/>
                <a:gd name="connsiteX2" fmla="*/ 4713 w 10000"/>
                <a:gd name="connsiteY2" fmla="*/ 80 h 10741"/>
                <a:gd name="connsiteX3" fmla="*/ 4704 w 10000"/>
                <a:gd name="connsiteY3" fmla="*/ 101 h 10741"/>
                <a:gd name="connsiteX4" fmla="*/ 4704 w 10000"/>
                <a:gd name="connsiteY4" fmla="*/ 113 h 10741"/>
                <a:gd name="connsiteX5" fmla="*/ 4713 w 10000"/>
                <a:gd name="connsiteY5" fmla="*/ 119 h 10741"/>
                <a:gd name="connsiteX6" fmla="*/ 4713 w 10000"/>
                <a:gd name="connsiteY6" fmla="*/ 125 h 10741"/>
                <a:gd name="connsiteX7" fmla="*/ 4721 w 10000"/>
                <a:gd name="connsiteY7" fmla="*/ 125 h 10741"/>
                <a:gd name="connsiteX8" fmla="*/ 4721 w 10000"/>
                <a:gd name="connsiteY8" fmla="*/ 125 h 10741"/>
                <a:gd name="connsiteX9" fmla="*/ 4721 w 10000"/>
                <a:gd name="connsiteY9" fmla="*/ 134 h 10741"/>
                <a:gd name="connsiteX10" fmla="*/ 4713 w 10000"/>
                <a:gd name="connsiteY10" fmla="*/ 152 h 10741"/>
                <a:gd name="connsiteX11" fmla="*/ 4704 w 10000"/>
                <a:gd name="connsiteY11" fmla="*/ 179 h 10741"/>
                <a:gd name="connsiteX12" fmla="*/ 4692 w 10000"/>
                <a:gd name="connsiteY12" fmla="*/ 221 h 10741"/>
                <a:gd name="connsiteX13" fmla="*/ 4667 w 10000"/>
                <a:gd name="connsiteY13" fmla="*/ 280 h 10741"/>
                <a:gd name="connsiteX14" fmla="*/ 4629 w 10000"/>
                <a:gd name="connsiteY14" fmla="*/ 364 h 10741"/>
                <a:gd name="connsiteX15" fmla="*/ 4592 w 10000"/>
                <a:gd name="connsiteY15" fmla="*/ 465 h 10741"/>
                <a:gd name="connsiteX16" fmla="*/ 4533 w 10000"/>
                <a:gd name="connsiteY16" fmla="*/ 596 h 10741"/>
                <a:gd name="connsiteX17" fmla="*/ 4463 w 10000"/>
                <a:gd name="connsiteY17" fmla="*/ 754 h 10741"/>
                <a:gd name="connsiteX18" fmla="*/ 4379 w 10000"/>
                <a:gd name="connsiteY18" fmla="*/ 1001 h 10741"/>
                <a:gd name="connsiteX19" fmla="*/ 4321 w 10000"/>
                <a:gd name="connsiteY19" fmla="*/ 1266 h 10741"/>
                <a:gd name="connsiteX20" fmla="*/ 4275 w 10000"/>
                <a:gd name="connsiteY20" fmla="*/ 1538 h 10741"/>
                <a:gd name="connsiteX21" fmla="*/ 4213 w 10000"/>
                <a:gd name="connsiteY21" fmla="*/ 1827 h 10741"/>
                <a:gd name="connsiteX22" fmla="*/ 4204 w 10000"/>
                <a:gd name="connsiteY22" fmla="*/ 1889 h 10741"/>
                <a:gd name="connsiteX23" fmla="*/ 4192 w 10000"/>
                <a:gd name="connsiteY23" fmla="*/ 1982 h 10741"/>
                <a:gd name="connsiteX24" fmla="*/ 4183 w 10000"/>
                <a:gd name="connsiteY24" fmla="*/ 2080 h 10741"/>
                <a:gd name="connsiteX25" fmla="*/ 4175 w 10000"/>
                <a:gd name="connsiteY25" fmla="*/ 2187 h 10741"/>
                <a:gd name="connsiteX26" fmla="*/ 4175 w 10000"/>
                <a:gd name="connsiteY26" fmla="*/ 2297 h 10741"/>
                <a:gd name="connsiteX27" fmla="*/ 4192 w 10000"/>
                <a:gd name="connsiteY27" fmla="*/ 2396 h 10741"/>
                <a:gd name="connsiteX28" fmla="*/ 4213 w 10000"/>
                <a:gd name="connsiteY28" fmla="*/ 2482 h 10741"/>
                <a:gd name="connsiteX29" fmla="*/ 4250 w 10000"/>
                <a:gd name="connsiteY29" fmla="*/ 2542 h 10741"/>
                <a:gd name="connsiteX30" fmla="*/ 4450 w 10000"/>
                <a:gd name="connsiteY30" fmla="*/ 2530 h 10741"/>
                <a:gd name="connsiteX31" fmla="*/ 4646 w 10000"/>
                <a:gd name="connsiteY31" fmla="*/ 2482 h 10741"/>
                <a:gd name="connsiteX32" fmla="*/ 4833 w 10000"/>
                <a:gd name="connsiteY32" fmla="*/ 2405 h 10741"/>
                <a:gd name="connsiteX33" fmla="*/ 5025 w 10000"/>
                <a:gd name="connsiteY33" fmla="*/ 2297 h 10741"/>
                <a:gd name="connsiteX34" fmla="*/ 5200 w 10000"/>
                <a:gd name="connsiteY34" fmla="*/ 2172 h 10741"/>
                <a:gd name="connsiteX35" fmla="*/ 5371 w 10000"/>
                <a:gd name="connsiteY35" fmla="*/ 2020 h 10741"/>
                <a:gd name="connsiteX36" fmla="*/ 5533 w 10000"/>
                <a:gd name="connsiteY36" fmla="*/ 1859 h 10741"/>
                <a:gd name="connsiteX37" fmla="*/ 5683 w 10000"/>
                <a:gd name="connsiteY37" fmla="*/ 1690 h 10741"/>
                <a:gd name="connsiteX38" fmla="*/ 5829 w 10000"/>
                <a:gd name="connsiteY38" fmla="*/ 1511 h 10741"/>
                <a:gd name="connsiteX39" fmla="*/ 5954 w 10000"/>
                <a:gd name="connsiteY39" fmla="*/ 1326 h 10741"/>
                <a:gd name="connsiteX40" fmla="*/ 6071 w 10000"/>
                <a:gd name="connsiteY40" fmla="*/ 1147 h 10741"/>
                <a:gd name="connsiteX41" fmla="*/ 6167 w 10000"/>
                <a:gd name="connsiteY41" fmla="*/ 974 h 10741"/>
                <a:gd name="connsiteX42" fmla="*/ 6213 w 10000"/>
                <a:gd name="connsiteY42" fmla="*/ 974 h 10741"/>
                <a:gd name="connsiteX43" fmla="*/ 6213 w 10000"/>
                <a:gd name="connsiteY43" fmla="*/ 992 h 10741"/>
                <a:gd name="connsiteX44" fmla="*/ 6138 w 10000"/>
                <a:gd name="connsiteY44" fmla="*/ 1165 h 10741"/>
                <a:gd name="connsiteX45" fmla="*/ 6054 w 10000"/>
                <a:gd name="connsiteY45" fmla="*/ 1344 h 10741"/>
                <a:gd name="connsiteX46" fmla="*/ 5963 w 10000"/>
                <a:gd name="connsiteY46" fmla="*/ 1517 h 10741"/>
                <a:gd name="connsiteX47" fmla="*/ 5871 w 10000"/>
                <a:gd name="connsiteY47" fmla="*/ 1684 h 10741"/>
                <a:gd name="connsiteX48" fmla="*/ 5775 w 10000"/>
                <a:gd name="connsiteY48" fmla="*/ 1847 h 10741"/>
                <a:gd name="connsiteX49" fmla="*/ 5667 w 10000"/>
                <a:gd name="connsiteY49" fmla="*/ 1999 h 10741"/>
                <a:gd name="connsiteX50" fmla="*/ 5554 w 10000"/>
                <a:gd name="connsiteY50" fmla="*/ 2145 h 10741"/>
                <a:gd name="connsiteX51" fmla="*/ 5417 w 10000"/>
                <a:gd name="connsiteY51" fmla="*/ 2279 h 10741"/>
                <a:gd name="connsiteX52" fmla="*/ 5275 w 10000"/>
                <a:gd name="connsiteY52" fmla="*/ 2411 h 10741"/>
                <a:gd name="connsiteX53" fmla="*/ 5108 w 10000"/>
                <a:gd name="connsiteY53" fmla="*/ 2518 h 10741"/>
                <a:gd name="connsiteX54" fmla="*/ 4917 w 10000"/>
                <a:gd name="connsiteY54" fmla="*/ 2616 h 10741"/>
                <a:gd name="connsiteX55" fmla="*/ 4704 w 10000"/>
                <a:gd name="connsiteY55" fmla="*/ 2703 h 10741"/>
                <a:gd name="connsiteX56" fmla="*/ 4479 w 10000"/>
                <a:gd name="connsiteY56" fmla="*/ 2768 h 10741"/>
                <a:gd name="connsiteX57" fmla="*/ 4213 w 10000"/>
                <a:gd name="connsiteY57" fmla="*/ 2813 h 10741"/>
                <a:gd name="connsiteX58" fmla="*/ 4221 w 10000"/>
                <a:gd name="connsiteY58" fmla="*/ 3126 h 10741"/>
                <a:gd name="connsiteX59" fmla="*/ 4258 w 10000"/>
                <a:gd name="connsiteY59" fmla="*/ 3424 h 10741"/>
                <a:gd name="connsiteX60" fmla="*/ 4321 w 10000"/>
                <a:gd name="connsiteY60" fmla="*/ 3707 h 10741"/>
                <a:gd name="connsiteX61" fmla="*/ 4404 w 10000"/>
                <a:gd name="connsiteY61" fmla="*/ 3975 h 10741"/>
                <a:gd name="connsiteX62" fmla="*/ 4508 w 10000"/>
                <a:gd name="connsiteY62" fmla="*/ 4231 h 10741"/>
                <a:gd name="connsiteX63" fmla="*/ 4621 w 10000"/>
                <a:gd name="connsiteY63" fmla="*/ 4476 h 10741"/>
                <a:gd name="connsiteX64" fmla="*/ 4750 w 10000"/>
                <a:gd name="connsiteY64" fmla="*/ 4708 h 10741"/>
                <a:gd name="connsiteX65" fmla="*/ 4879 w 10000"/>
                <a:gd name="connsiteY65" fmla="*/ 4934 h 10741"/>
                <a:gd name="connsiteX66" fmla="*/ 4917 w 10000"/>
                <a:gd name="connsiteY66" fmla="*/ 4988 h 10741"/>
                <a:gd name="connsiteX67" fmla="*/ 4950 w 10000"/>
                <a:gd name="connsiteY67" fmla="*/ 5054 h 10741"/>
                <a:gd name="connsiteX68" fmla="*/ 4996 w 10000"/>
                <a:gd name="connsiteY68" fmla="*/ 5125 h 10741"/>
                <a:gd name="connsiteX69" fmla="*/ 5038 w 10000"/>
                <a:gd name="connsiteY69" fmla="*/ 5200 h 10741"/>
                <a:gd name="connsiteX70" fmla="*/ 5092 w 10000"/>
                <a:gd name="connsiteY70" fmla="*/ 5271 h 10741"/>
                <a:gd name="connsiteX71" fmla="*/ 5154 w 10000"/>
                <a:gd name="connsiteY71" fmla="*/ 5331 h 10741"/>
                <a:gd name="connsiteX72" fmla="*/ 5229 w 10000"/>
                <a:gd name="connsiteY72" fmla="*/ 5384 h 10741"/>
                <a:gd name="connsiteX73" fmla="*/ 5313 w 10000"/>
                <a:gd name="connsiteY73" fmla="*/ 5423 h 10741"/>
                <a:gd name="connsiteX74" fmla="*/ 5413 w 10000"/>
                <a:gd name="connsiteY74" fmla="*/ 5438 h 10741"/>
                <a:gd name="connsiteX75" fmla="*/ 5517 w 10000"/>
                <a:gd name="connsiteY75" fmla="*/ 5435 h 10741"/>
                <a:gd name="connsiteX76" fmla="*/ 5704 w 10000"/>
                <a:gd name="connsiteY76" fmla="*/ 5390 h 10741"/>
                <a:gd name="connsiteX77" fmla="*/ 5871 w 10000"/>
                <a:gd name="connsiteY77" fmla="*/ 5316 h 10741"/>
                <a:gd name="connsiteX78" fmla="*/ 6033 w 10000"/>
                <a:gd name="connsiteY78" fmla="*/ 5223 h 10741"/>
                <a:gd name="connsiteX79" fmla="*/ 6167 w 10000"/>
                <a:gd name="connsiteY79" fmla="*/ 5113 h 10741"/>
                <a:gd name="connsiteX80" fmla="*/ 6296 w 10000"/>
                <a:gd name="connsiteY80" fmla="*/ 4994 h 10741"/>
                <a:gd name="connsiteX81" fmla="*/ 6417 w 10000"/>
                <a:gd name="connsiteY81" fmla="*/ 4869 h 10741"/>
                <a:gd name="connsiteX82" fmla="*/ 6525 w 10000"/>
                <a:gd name="connsiteY82" fmla="*/ 4750 h 10741"/>
                <a:gd name="connsiteX83" fmla="*/ 6617 w 10000"/>
                <a:gd name="connsiteY83" fmla="*/ 4636 h 10741"/>
                <a:gd name="connsiteX84" fmla="*/ 6821 w 10000"/>
                <a:gd name="connsiteY84" fmla="*/ 4377 h 10741"/>
                <a:gd name="connsiteX85" fmla="*/ 7017 w 10000"/>
                <a:gd name="connsiteY85" fmla="*/ 4085 h 10741"/>
                <a:gd name="connsiteX86" fmla="*/ 7213 w 10000"/>
                <a:gd name="connsiteY86" fmla="*/ 3766 h 10741"/>
                <a:gd name="connsiteX87" fmla="*/ 7396 w 10000"/>
                <a:gd name="connsiteY87" fmla="*/ 3418 h 10741"/>
                <a:gd name="connsiteX88" fmla="*/ 7563 w 10000"/>
                <a:gd name="connsiteY88" fmla="*/ 3051 h 10741"/>
                <a:gd name="connsiteX89" fmla="*/ 7713 w 10000"/>
                <a:gd name="connsiteY89" fmla="*/ 2661 h 10741"/>
                <a:gd name="connsiteX90" fmla="*/ 7850 w 10000"/>
                <a:gd name="connsiteY90" fmla="*/ 2253 h 10741"/>
                <a:gd name="connsiteX91" fmla="*/ 7950 w 10000"/>
                <a:gd name="connsiteY91" fmla="*/ 1830 h 10741"/>
                <a:gd name="connsiteX92" fmla="*/ 8025 w 10000"/>
                <a:gd name="connsiteY92" fmla="*/ 1397 h 10741"/>
                <a:gd name="connsiteX93" fmla="*/ 8071 w 10000"/>
                <a:gd name="connsiteY93" fmla="*/ 954 h 10741"/>
                <a:gd name="connsiteX94" fmla="*/ 8108 w 10000"/>
                <a:gd name="connsiteY94" fmla="*/ 974 h 10741"/>
                <a:gd name="connsiteX95" fmla="*/ 8138 w 10000"/>
                <a:gd name="connsiteY95" fmla="*/ 1025 h 10741"/>
                <a:gd name="connsiteX96" fmla="*/ 8163 w 10000"/>
                <a:gd name="connsiteY96" fmla="*/ 1100 h 10741"/>
                <a:gd name="connsiteX97" fmla="*/ 8175 w 10000"/>
                <a:gd name="connsiteY97" fmla="*/ 1198 h 10741"/>
                <a:gd name="connsiteX98" fmla="*/ 8183 w 10000"/>
                <a:gd name="connsiteY98" fmla="*/ 1311 h 10741"/>
                <a:gd name="connsiteX99" fmla="*/ 8183 w 10000"/>
                <a:gd name="connsiteY99" fmla="*/ 1442 h 10741"/>
                <a:gd name="connsiteX100" fmla="*/ 8183 w 10000"/>
                <a:gd name="connsiteY100" fmla="*/ 1582 h 10741"/>
                <a:gd name="connsiteX101" fmla="*/ 8175 w 10000"/>
                <a:gd name="connsiteY101" fmla="*/ 1734 h 10741"/>
                <a:gd name="connsiteX102" fmla="*/ 8163 w 10000"/>
                <a:gd name="connsiteY102" fmla="*/ 1889 h 10741"/>
                <a:gd name="connsiteX103" fmla="*/ 8146 w 10000"/>
                <a:gd name="connsiteY103" fmla="*/ 2047 h 10741"/>
                <a:gd name="connsiteX104" fmla="*/ 8121 w 10000"/>
                <a:gd name="connsiteY104" fmla="*/ 2205 h 10741"/>
                <a:gd name="connsiteX105" fmla="*/ 8108 w 10000"/>
                <a:gd name="connsiteY105" fmla="*/ 2357 h 10741"/>
                <a:gd name="connsiteX106" fmla="*/ 8083 w 10000"/>
                <a:gd name="connsiteY106" fmla="*/ 2497 h 10741"/>
                <a:gd name="connsiteX107" fmla="*/ 8063 w 10000"/>
                <a:gd name="connsiteY107" fmla="*/ 2628 h 10741"/>
                <a:gd name="connsiteX108" fmla="*/ 8038 w 10000"/>
                <a:gd name="connsiteY108" fmla="*/ 2741 h 10741"/>
                <a:gd name="connsiteX109" fmla="*/ 8017 w 10000"/>
                <a:gd name="connsiteY109" fmla="*/ 2834 h 10741"/>
                <a:gd name="connsiteX110" fmla="*/ 8000 w 10000"/>
                <a:gd name="connsiteY110" fmla="*/ 2908 h 10741"/>
                <a:gd name="connsiteX111" fmla="*/ 7700 w 10000"/>
                <a:gd name="connsiteY111" fmla="*/ 3754 h 10741"/>
                <a:gd name="connsiteX112" fmla="*/ 7942 w 10000"/>
                <a:gd name="connsiteY112" fmla="*/ 3737 h 10741"/>
                <a:gd name="connsiteX113" fmla="*/ 8167 w 10000"/>
                <a:gd name="connsiteY113" fmla="*/ 3695 h 10741"/>
                <a:gd name="connsiteX114" fmla="*/ 8379 w 10000"/>
                <a:gd name="connsiteY114" fmla="*/ 3635 h 10741"/>
                <a:gd name="connsiteX115" fmla="*/ 8583 w 10000"/>
                <a:gd name="connsiteY115" fmla="*/ 3558 h 10741"/>
                <a:gd name="connsiteX116" fmla="*/ 8767 w 10000"/>
                <a:gd name="connsiteY116" fmla="*/ 3471 h 10741"/>
                <a:gd name="connsiteX117" fmla="*/ 8933 w 10000"/>
                <a:gd name="connsiteY117" fmla="*/ 3376 h 10741"/>
                <a:gd name="connsiteX118" fmla="*/ 9092 w 10000"/>
                <a:gd name="connsiteY118" fmla="*/ 3278 h 10741"/>
                <a:gd name="connsiteX119" fmla="*/ 9238 w 10000"/>
                <a:gd name="connsiteY119" fmla="*/ 3185 h 10741"/>
                <a:gd name="connsiteX120" fmla="*/ 9250 w 10000"/>
                <a:gd name="connsiteY120" fmla="*/ 3230 h 10741"/>
                <a:gd name="connsiteX121" fmla="*/ 9117 w 10000"/>
                <a:gd name="connsiteY121" fmla="*/ 3376 h 10741"/>
                <a:gd name="connsiteX122" fmla="*/ 8954 w 10000"/>
                <a:gd name="connsiteY122" fmla="*/ 3516 h 10741"/>
                <a:gd name="connsiteX123" fmla="*/ 8758 w 10000"/>
                <a:gd name="connsiteY123" fmla="*/ 3641 h 10741"/>
                <a:gd name="connsiteX124" fmla="*/ 8538 w 10000"/>
                <a:gd name="connsiteY124" fmla="*/ 3754 h 10741"/>
                <a:gd name="connsiteX125" fmla="*/ 8304 w 10000"/>
                <a:gd name="connsiteY125" fmla="*/ 3856 h 10741"/>
                <a:gd name="connsiteX126" fmla="*/ 8054 w 10000"/>
                <a:gd name="connsiteY126" fmla="*/ 3945 h 10741"/>
                <a:gd name="connsiteX127" fmla="*/ 7796 w 10000"/>
                <a:gd name="connsiteY127" fmla="*/ 4014 h 10741"/>
                <a:gd name="connsiteX128" fmla="*/ 7533 w 10000"/>
                <a:gd name="connsiteY128" fmla="*/ 4064 h 10741"/>
                <a:gd name="connsiteX129" fmla="*/ 7479 w 10000"/>
                <a:gd name="connsiteY129" fmla="*/ 4184 h 10741"/>
                <a:gd name="connsiteX130" fmla="*/ 7404 w 10000"/>
                <a:gd name="connsiteY130" fmla="*/ 4324 h 10741"/>
                <a:gd name="connsiteX131" fmla="*/ 7321 w 10000"/>
                <a:gd name="connsiteY131" fmla="*/ 4470 h 10741"/>
                <a:gd name="connsiteX132" fmla="*/ 7213 w 10000"/>
                <a:gd name="connsiteY132" fmla="*/ 4628 h 10741"/>
                <a:gd name="connsiteX133" fmla="*/ 7100 w 10000"/>
                <a:gd name="connsiteY133" fmla="*/ 4794 h 10741"/>
                <a:gd name="connsiteX134" fmla="*/ 6979 w 10000"/>
                <a:gd name="connsiteY134" fmla="*/ 4958 h 10741"/>
                <a:gd name="connsiteX135" fmla="*/ 6850 w 10000"/>
                <a:gd name="connsiteY135" fmla="*/ 5113 h 10741"/>
                <a:gd name="connsiteX136" fmla="*/ 6721 w 10000"/>
                <a:gd name="connsiteY136" fmla="*/ 5265 h 10741"/>
                <a:gd name="connsiteX137" fmla="*/ 6600 w 10000"/>
                <a:gd name="connsiteY137" fmla="*/ 5405 h 10741"/>
                <a:gd name="connsiteX138" fmla="*/ 6471 w 10000"/>
                <a:gd name="connsiteY138" fmla="*/ 5530 h 10741"/>
                <a:gd name="connsiteX139" fmla="*/ 6358 w 10000"/>
                <a:gd name="connsiteY139" fmla="*/ 5641 h 10741"/>
                <a:gd name="connsiteX140" fmla="*/ 6250 w 10000"/>
                <a:gd name="connsiteY140" fmla="*/ 5721 h 10741"/>
                <a:gd name="connsiteX141" fmla="*/ 6267 w 10000"/>
                <a:gd name="connsiteY141" fmla="*/ 5781 h 10741"/>
                <a:gd name="connsiteX142" fmla="*/ 6296 w 10000"/>
                <a:gd name="connsiteY142" fmla="*/ 5793 h 10741"/>
                <a:gd name="connsiteX143" fmla="*/ 6479 w 10000"/>
                <a:gd name="connsiteY143" fmla="*/ 5754 h 10741"/>
                <a:gd name="connsiteX144" fmla="*/ 6663 w 10000"/>
                <a:gd name="connsiteY144" fmla="*/ 5736 h 10741"/>
                <a:gd name="connsiteX145" fmla="*/ 6858 w 10000"/>
                <a:gd name="connsiteY145" fmla="*/ 5736 h 10741"/>
                <a:gd name="connsiteX146" fmla="*/ 7046 w 10000"/>
                <a:gd name="connsiteY146" fmla="*/ 5742 h 10741"/>
                <a:gd name="connsiteX147" fmla="*/ 7246 w 10000"/>
                <a:gd name="connsiteY147" fmla="*/ 5748 h 10741"/>
                <a:gd name="connsiteX148" fmla="*/ 7425 w 10000"/>
                <a:gd name="connsiteY148" fmla="*/ 5748 h 10741"/>
                <a:gd name="connsiteX149" fmla="*/ 7600 w 10000"/>
                <a:gd name="connsiteY149" fmla="*/ 5733 h 10741"/>
                <a:gd name="connsiteX150" fmla="*/ 7950 w 10000"/>
                <a:gd name="connsiteY150" fmla="*/ 5673 h 10741"/>
                <a:gd name="connsiteX151" fmla="*/ 8275 w 10000"/>
                <a:gd name="connsiteY151" fmla="*/ 5596 h 10741"/>
                <a:gd name="connsiteX152" fmla="*/ 8579 w 10000"/>
                <a:gd name="connsiteY152" fmla="*/ 5504 h 10741"/>
                <a:gd name="connsiteX153" fmla="*/ 8858 w 10000"/>
                <a:gd name="connsiteY153" fmla="*/ 5390 h 10741"/>
                <a:gd name="connsiteX154" fmla="*/ 9117 w 10000"/>
                <a:gd name="connsiteY154" fmla="*/ 5265 h 10741"/>
                <a:gd name="connsiteX155" fmla="*/ 9350 w 10000"/>
                <a:gd name="connsiteY155" fmla="*/ 5119 h 10741"/>
                <a:gd name="connsiteX156" fmla="*/ 9563 w 10000"/>
                <a:gd name="connsiteY156" fmla="*/ 4967 h 10741"/>
                <a:gd name="connsiteX157" fmla="*/ 9758 w 10000"/>
                <a:gd name="connsiteY157" fmla="*/ 4794 h 10741"/>
                <a:gd name="connsiteX158" fmla="*/ 9933 w 10000"/>
                <a:gd name="connsiteY158" fmla="*/ 4610 h 10741"/>
                <a:gd name="connsiteX159" fmla="*/ 10000 w 10000"/>
                <a:gd name="connsiteY159" fmla="*/ 4648 h 10741"/>
                <a:gd name="connsiteX160" fmla="*/ 10000 w 10000"/>
                <a:gd name="connsiteY160" fmla="*/ 4660 h 10741"/>
                <a:gd name="connsiteX161" fmla="*/ 9904 w 10000"/>
                <a:gd name="connsiteY161" fmla="*/ 4827 h 10741"/>
                <a:gd name="connsiteX162" fmla="*/ 9767 w 10000"/>
                <a:gd name="connsiteY162" fmla="*/ 5000 h 10741"/>
                <a:gd name="connsiteX163" fmla="*/ 9600 w 10000"/>
                <a:gd name="connsiteY163" fmla="*/ 5173 h 10741"/>
                <a:gd name="connsiteX164" fmla="*/ 9404 w 10000"/>
                <a:gd name="connsiteY164" fmla="*/ 5343 h 10741"/>
                <a:gd name="connsiteX165" fmla="*/ 9183 w 10000"/>
                <a:gd name="connsiteY165" fmla="*/ 5504 h 10741"/>
                <a:gd name="connsiteX166" fmla="*/ 8950 w 10000"/>
                <a:gd name="connsiteY166" fmla="*/ 5662 h 10741"/>
                <a:gd name="connsiteX167" fmla="*/ 8704 w 10000"/>
                <a:gd name="connsiteY167" fmla="*/ 5802 h 10741"/>
                <a:gd name="connsiteX168" fmla="*/ 8463 w 10000"/>
                <a:gd name="connsiteY168" fmla="*/ 5927 h 10741"/>
                <a:gd name="connsiteX169" fmla="*/ 8229 w 10000"/>
                <a:gd name="connsiteY169" fmla="*/ 6025 h 10741"/>
                <a:gd name="connsiteX170" fmla="*/ 8000 w 10000"/>
                <a:gd name="connsiteY170" fmla="*/ 6105 h 10741"/>
                <a:gd name="connsiteX171" fmla="*/ 7879 w 10000"/>
                <a:gd name="connsiteY171" fmla="*/ 6132 h 10741"/>
                <a:gd name="connsiteX172" fmla="*/ 7729 w 10000"/>
                <a:gd name="connsiteY172" fmla="*/ 6153 h 10741"/>
                <a:gd name="connsiteX173" fmla="*/ 7563 w 10000"/>
                <a:gd name="connsiteY173" fmla="*/ 6177 h 10741"/>
                <a:gd name="connsiteX174" fmla="*/ 7388 w 10000"/>
                <a:gd name="connsiteY174" fmla="*/ 6198 h 10741"/>
                <a:gd name="connsiteX175" fmla="*/ 7204 w 10000"/>
                <a:gd name="connsiteY175" fmla="*/ 6219 h 10741"/>
                <a:gd name="connsiteX176" fmla="*/ 7017 w 10000"/>
                <a:gd name="connsiteY176" fmla="*/ 6240 h 10741"/>
                <a:gd name="connsiteX177" fmla="*/ 6842 w 10000"/>
                <a:gd name="connsiteY177" fmla="*/ 6263 h 10741"/>
                <a:gd name="connsiteX178" fmla="*/ 6675 w 10000"/>
                <a:gd name="connsiteY178" fmla="*/ 6290 h 10741"/>
                <a:gd name="connsiteX179" fmla="*/ 6517 w 10000"/>
                <a:gd name="connsiteY179" fmla="*/ 6329 h 10741"/>
                <a:gd name="connsiteX180" fmla="*/ 6388 w 10000"/>
                <a:gd name="connsiteY180" fmla="*/ 6365 h 10741"/>
                <a:gd name="connsiteX181" fmla="*/ 6288 w 10000"/>
                <a:gd name="connsiteY181" fmla="*/ 6415 h 10741"/>
                <a:gd name="connsiteX182" fmla="*/ 6213 w 10000"/>
                <a:gd name="connsiteY182" fmla="*/ 6475 h 10741"/>
                <a:gd name="connsiteX183" fmla="*/ 6092 w 10000"/>
                <a:gd name="connsiteY183" fmla="*/ 6648 h 10741"/>
                <a:gd name="connsiteX184" fmla="*/ 6008 w 10000"/>
                <a:gd name="connsiteY184" fmla="*/ 6836 h 10741"/>
                <a:gd name="connsiteX185" fmla="*/ 5942 w 10000"/>
                <a:gd name="connsiteY185" fmla="*/ 7032 h 10741"/>
                <a:gd name="connsiteX186" fmla="*/ 5904 w 10000"/>
                <a:gd name="connsiteY186" fmla="*/ 7232 h 10741"/>
                <a:gd name="connsiteX187" fmla="*/ 5888 w 10000"/>
                <a:gd name="connsiteY187" fmla="*/ 7443 h 10741"/>
                <a:gd name="connsiteX188" fmla="*/ 5879 w 10000"/>
                <a:gd name="connsiteY188" fmla="*/ 7655 h 10741"/>
                <a:gd name="connsiteX189" fmla="*/ 5888 w 10000"/>
                <a:gd name="connsiteY189" fmla="*/ 7867 h 10741"/>
                <a:gd name="connsiteX190" fmla="*/ 5904 w 10000"/>
                <a:gd name="connsiteY190" fmla="*/ 8084 h 10741"/>
                <a:gd name="connsiteX191" fmla="*/ 5925 w 10000"/>
                <a:gd name="connsiteY191" fmla="*/ 8299 h 10741"/>
                <a:gd name="connsiteX192" fmla="*/ 5950 w 10000"/>
                <a:gd name="connsiteY192" fmla="*/ 8510 h 10741"/>
                <a:gd name="connsiteX193" fmla="*/ 5954 w 10000"/>
                <a:gd name="connsiteY193" fmla="*/ 8820 h 10741"/>
                <a:gd name="connsiteX194" fmla="*/ 5933 w 10000"/>
                <a:gd name="connsiteY194" fmla="*/ 9130 h 10741"/>
                <a:gd name="connsiteX195" fmla="*/ 5896 w 10000"/>
                <a:gd name="connsiteY195" fmla="*/ 9428 h 10741"/>
                <a:gd name="connsiteX196" fmla="*/ 5850 w 10000"/>
                <a:gd name="connsiteY196" fmla="*/ 9720 h 10741"/>
                <a:gd name="connsiteX197" fmla="*/ 5909 w 10000"/>
                <a:gd name="connsiteY197" fmla="*/ 10741 h 10741"/>
                <a:gd name="connsiteX198" fmla="*/ 4117 w 10000"/>
                <a:gd name="connsiteY198" fmla="*/ 10686 h 10741"/>
                <a:gd name="connsiteX199" fmla="*/ 4309 w 10000"/>
                <a:gd name="connsiteY199" fmla="*/ 10293 h 10741"/>
                <a:gd name="connsiteX200" fmla="*/ 4546 w 10000"/>
                <a:gd name="connsiteY200" fmla="*/ 9848 h 10741"/>
                <a:gd name="connsiteX201" fmla="*/ 4629 w 10000"/>
                <a:gd name="connsiteY201" fmla="*/ 9687 h 10741"/>
                <a:gd name="connsiteX202" fmla="*/ 4700 w 10000"/>
                <a:gd name="connsiteY202" fmla="*/ 9508 h 10741"/>
                <a:gd name="connsiteX203" fmla="*/ 4767 w 10000"/>
                <a:gd name="connsiteY203" fmla="*/ 9309 h 10741"/>
                <a:gd name="connsiteX204" fmla="*/ 4829 w 10000"/>
                <a:gd name="connsiteY204" fmla="*/ 9097 h 10741"/>
                <a:gd name="connsiteX205" fmla="*/ 4879 w 10000"/>
                <a:gd name="connsiteY205" fmla="*/ 8868 h 10741"/>
                <a:gd name="connsiteX206" fmla="*/ 4917 w 10000"/>
                <a:gd name="connsiteY206" fmla="*/ 8635 h 10741"/>
                <a:gd name="connsiteX207" fmla="*/ 4954 w 10000"/>
                <a:gd name="connsiteY207" fmla="*/ 8391 h 10741"/>
                <a:gd name="connsiteX208" fmla="*/ 4979 w 10000"/>
                <a:gd name="connsiteY208" fmla="*/ 8144 h 10741"/>
                <a:gd name="connsiteX209" fmla="*/ 5000 w 10000"/>
                <a:gd name="connsiteY209" fmla="*/ 7887 h 10741"/>
                <a:gd name="connsiteX210" fmla="*/ 5000 w 10000"/>
                <a:gd name="connsiteY210" fmla="*/ 7634 h 10741"/>
                <a:gd name="connsiteX211" fmla="*/ 5000 w 10000"/>
                <a:gd name="connsiteY211" fmla="*/ 7384 h 10741"/>
                <a:gd name="connsiteX212" fmla="*/ 4979 w 10000"/>
                <a:gd name="connsiteY212" fmla="*/ 7133 h 10741"/>
                <a:gd name="connsiteX213" fmla="*/ 4950 w 10000"/>
                <a:gd name="connsiteY213" fmla="*/ 6892 h 10741"/>
                <a:gd name="connsiteX214" fmla="*/ 4913 w 10000"/>
                <a:gd name="connsiteY214" fmla="*/ 6657 h 10741"/>
                <a:gd name="connsiteX215" fmla="*/ 4858 w 10000"/>
                <a:gd name="connsiteY215" fmla="*/ 6430 h 10741"/>
                <a:gd name="connsiteX216" fmla="*/ 4783 w 10000"/>
                <a:gd name="connsiteY216" fmla="*/ 6219 h 10741"/>
                <a:gd name="connsiteX217" fmla="*/ 4700 w 10000"/>
                <a:gd name="connsiteY217" fmla="*/ 6019 h 10741"/>
                <a:gd name="connsiteX218" fmla="*/ 4600 w 10000"/>
                <a:gd name="connsiteY218" fmla="*/ 5840 h 10741"/>
                <a:gd name="connsiteX219" fmla="*/ 4488 w 10000"/>
                <a:gd name="connsiteY219" fmla="*/ 5682 h 10741"/>
                <a:gd name="connsiteX220" fmla="*/ 4358 w 10000"/>
                <a:gd name="connsiteY220" fmla="*/ 5542 h 10741"/>
                <a:gd name="connsiteX221" fmla="*/ 4213 w 10000"/>
                <a:gd name="connsiteY221" fmla="*/ 5429 h 10741"/>
                <a:gd name="connsiteX222" fmla="*/ 4046 w 10000"/>
                <a:gd name="connsiteY222" fmla="*/ 5343 h 10741"/>
                <a:gd name="connsiteX223" fmla="*/ 3904 w 10000"/>
                <a:gd name="connsiteY223" fmla="*/ 5292 h 10741"/>
                <a:gd name="connsiteX224" fmla="*/ 3746 w 10000"/>
                <a:gd name="connsiteY224" fmla="*/ 5271 h 10741"/>
                <a:gd name="connsiteX225" fmla="*/ 3583 w 10000"/>
                <a:gd name="connsiteY225" fmla="*/ 5271 h 10741"/>
                <a:gd name="connsiteX226" fmla="*/ 3413 w 10000"/>
                <a:gd name="connsiteY226" fmla="*/ 5286 h 10741"/>
                <a:gd name="connsiteX227" fmla="*/ 3246 w 10000"/>
                <a:gd name="connsiteY227" fmla="*/ 5310 h 10741"/>
                <a:gd name="connsiteX228" fmla="*/ 3079 w 10000"/>
                <a:gd name="connsiteY228" fmla="*/ 5343 h 10741"/>
                <a:gd name="connsiteX229" fmla="*/ 2913 w 10000"/>
                <a:gd name="connsiteY229" fmla="*/ 5369 h 10741"/>
                <a:gd name="connsiteX230" fmla="*/ 2750 w 10000"/>
                <a:gd name="connsiteY230" fmla="*/ 5396 h 10741"/>
                <a:gd name="connsiteX231" fmla="*/ 2600 w 10000"/>
                <a:gd name="connsiteY231" fmla="*/ 5411 h 10741"/>
                <a:gd name="connsiteX232" fmla="*/ 2258 w 10000"/>
                <a:gd name="connsiteY232" fmla="*/ 5423 h 10741"/>
                <a:gd name="connsiteX233" fmla="*/ 1925 w 10000"/>
                <a:gd name="connsiteY233" fmla="*/ 5411 h 10741"/>
                <a:gd name="connsiteX234" fmla="*/ 1617 w 10000"/>
                <a:gd name="connsiteY234" fmla="*/ 5384 h 10741"/>
                <a:gd name="connsiteX235" fmla="*/ 1321 w 10000"/>
                <a:gd name="connsiteY235" fmla="*/ 5346 h 10741"/>
                <a:gd name="connsiteX236" fmla="*/ 1033 w 10000"/>
                <a:gd name="connsiteY236" fmla="*/ 5298 h 10741"/>
                <a:gd name="connsiteX237" fmla="*/ 758 w 10000"/>
                <a:gd name="connsiteY237" fmla="*/ 5250 h 10741"/>
                <a:gd name="connsiteX238" fmla="*/ 500 w 10000"/>
                <a:gd name="connsiteY238" fmla="*/ 5197 h 10741"/>
                <a:gd name="connsiteX239" fmla="*/ 517 w 10000"/>
                <a:gd name="connsiteY239" fmla="*/ 5137 h 10741"/>
                <a:gd name="connsiteX240" fmla="*/ 871 w 10000"/>
                <a:gd name="connsiteY240" fmla="*/ 5173 h 10741"/>
                <a:gd name="connsiteX241" fmla="*/ 1221 w 10000"/>
                <a:gd name="connsiteY241" fmla="*/ 5197 h 10741"/>
                <a:gd name="connsiteX242" fmla="*/ 1563 w 10000"/>
                <a:gd name="connsiteY242" fmla="*/ 5206 h 10741"/>
                <a:gd name="connsiteX243" fmla="*/ 1896 w 10000"/>
                <a:gd name="connsiteY243" fmla="*/ 5197 h 10741"/>
                <a:gd name="connsiteX244" fmla="*/ 2221 w 10000"/>
                <a:gd name="connsiteY244" fmla="*/ 5164 h 10741"/>
                <a:gd name="connsiteX245" fmla="*/ 2538 w 10000"/>
                <a:gd name="connsiteY245" fmla="*/ 5113 h 10741"/>
                <a:gd name="connsiteX246" fmla="*/ 2842 w 10000"/>
                <a:gd name="connsiteY246" fmla="*/ 5045 h 10741"/>
                <a:gd name="connsiteX247" fmla="*/ 3129 w 10000"/>
                <a:gd name="connsiteY247" fmla="*/ 4946 h 10741"/>
                <a:gd name="connsiteX248" fmla="*/ 3500 w 10000"/>
                <a:gd name="connsiteY248" fmla="*/ 4815 h 10741"/>
                <a:gd name="connsiteX249" fmla="*/ 2821 w 10000"/>
                <a:gd name="connsiteY249" fmla="*/ 4389 h 10741"/>
                <a:gd name="connsiteX250" fmla="*/ 2213 w 10000"/>
                <a:gd name="connsiteY250" fmla="*/ 3912 h 10741"/>
                <a:gd name="connsiteX251" fmla="*/ 1879 w 10000"/>
                <a:gd name="connsiteY251" fmla="*/ 3939 h 10741"/>
                <a:gd name="connsiteX252" fmla="*/ 1554 w 10000"/>
                <a:gd name="connsiteY252" fmla="*/ 3939 h 10741"/>
                <a:gd name="connsiteX253" fmla="*/ 1258 w 10000"/>
                <a:gd name="connsiteY253" fmla="*/ 3912 h 10741"/>
                <a:gd name="connsiteX254" fmla="*/ 979 w 10000"/>
                <a:gd name="connsiteY254" fmla="*/ 3856 h 10741"/>
                <a:gd name="connsiteX255" fmla="*/ 721 w 10000"/>
                <a:gd name="connsiteY255" fmla="*/ 3775 h 10741"/>
                <a:gd name="connsiteX256" fmla="*/ 496 w 10000"/>
                <a:gd name="connsiteY256" fmla="*/ 3674 h 10741"/>
                <a:gd name="connsiteX257" fmla="*/ 296 w 10000"/>
                <a:gd name="connsiteY257" fmla="*/ 3549 h 10741"/>
                <a:gd name="connsiteX258" fmla="*/ 129 w 10000"/>
                <a:gd name="connsiteY258" fmla="*/ 3403 h 10741"/>
                <a:gd name="connsiteX259" fmla="*/ 0 w 10000"/>
                <a:gd name="connsiteY259" fmla="*/ 3245 h 10741"/>
                <a:gd name="connsiteX260" fmla="*/ 17 w 10000"/>
                <a:gd name="connsiteY260" fmla="*/ 3218 h 10741"/>
                <a:gd name="connsiteX261" fmla="*/ 71 w 10000"/>
                <a:gd name="connsiteY261" fmla="*/ 3245 h 10741"/>
                <a:gd name="connsiteX262" fmla="*/ 138 w 10000"/>
                <a:gd name="connsiteY262" fmla="*/ 3349 h 10741"/>
                <a:gd name="connsiteX263" fmla="*/ 246 w 10000"/>
                <a:gd name="connsiteY263" fmla="*/ 3439 h 10741"/>
                <a:gd name="connsiteX264" fmla="*/ 379 w 10000"/>
                <a:gd name="connsiteY264" fmla="*/ 3528 h 10741"/>
                <a:gd name="connsiteX265" fmla="*/ 538 w 10000"/>
                <a:gd name="connsiteY265" fmla="*/ 3597 h 10741"/>
                <a:gd name="connsiteX266" fmla="*/ 721 w 10000"/>
                <a:gd name="connsiteY266" fmla="*/ 3656 h 10741"/>
                <a:gd name="connsiteX267" fmla="*/ 913 w 10000"/>
                <a:gd name="connsiteY267" fmla="*/ 3701 h 10741"/>
                <a:gd name="connsiteX268" fmla="*/ 1117 w 10000"/>
                <a:gd name="connsiteY268" fmla="*/ 3728 h 10741"/>
                <a:gd name="connsiteX269" fmla="*/ 1329 w 10000"/>
                <a:gd name="connsiteY269" fmla="*/ 3737 h 10741"/>
                <a:gd name="connsiteX270" fmla="*/ 1533 w 10000"/>
                <a:gd name="connsiteY270" fmla="*/ 3734 h 10741"/>
                <a:gd name="connsiteX271" fmla="*/ 1646 w 10000"/>
                <a:gd name="connsiteY271" fmla="*/ 3722 h 10741"/>
                <a:gd name="connsiteX272" fmla="*/ 1746 w 10000"/>
                <a:gd name="connsiteY272" fmla="*/ 3722 h 10741"/>
                <a:gd name="connsiteX273" fmla="*/ 1833 w 10000"/>
                <a:gd name="connsiteY273" fmla="*/ 3710 h 10741"/>
                <a:gd name="connsiteX274" fmla="*/ 1917 w 10000"/>
                <a:gd name="connsiteY274" fmla="*/ 3695 h 10741"/>
                <a:gd name="connsiteX275" fmla="*/ 1988 w 10000"/>
                <a:gd name="connsiteY275" fmla="*/ 3662 h 10741"/>
                <a:gd name="connsiteX276" fmla="*/ 1788 w 10000"/>
                <a:gd name="connsiteY276" fmla="*/ 3391 h 10741"/>
                <a:gd name="connsiteX277" fmla="*/ 1617 w 10000"/>
                <a:gd name="connsiteY277" fmla="*/ 3126 h 10741"/>
                <a:gd name="connsiteX278" fmla="*/ 1454 w 10000"/>
                <a:gd name="connsiteY278" fmla="*/ 2849 h 10741"/>
                <a:gd name="connsiteX279" fmla="*/ 1313 w 10000"/>
                <a:gd name="connsiteY279" fmla="*/ 2563 h 10741"/>
                <a:gd name="connsiteX280" fmla="*/ 1175 w 10000"/>
                <a:gd name="connsiteY280" fmla="*/ 2253 h 10741"/>
                <a:gd name="connsiteX281" fmla="*/ 1046 w 10000"/>
                <a:gd name="connsiteY281" fmla="*/ 1919 h 10741"/>
                <a:gd name="connsiteX282" fmla="*/ 1033 w 10000"/>
                <a:gd name="connsiteY282" fmla="*/ 1859 h 10741"/>
                <a:gd name="connsiteX283" fmla="*/ 1000 w 10000"/>
                <a:gd name="connsiteY283" fmla="*/ 1776 h 10741"/>
                <a:gd name="connsiteX284" fmla="*/ 979 w 10000"/>
                <a:gd name="connsiteY284" fmla="*/ 1684 h 10741"/>
                <a:gd name="connsiteX285" fmla="*/ 950 w 10000"/>
                <a:gd name="connsiteY285" fmla="*/ 1591 h 10741"/>
                <a:gd name="connsiteX286" fmla="*/ 925 w 10000"/>
                <a:gd name="connsiteY286" fmla="*/ 1490 h 10741"/>
                <a:gd name="connsiteX287" fmla="*/ 917 w 10000"/>
                <a:gd name="connsiteY287" fmla="*/ 1397 h 10741"/>
                <a:gd name="connsiteX288" fmla="*/ 917 w 10000"/>
                <a:gd name="connsiteY288" fmla="*/ 1311 h 10741"/>
                <a:gd name="connsiteX289" fmla="*/ 933 w 10000"/>
                <a:gd name="connsiteY289" fmla="*/ 1234 h 10741"/>
                <a:gd name="connsiteX290" fmla="*/ 963 w 10000"/>
                <a:gd name="connsiteY290" fmla="*/ 1180 h 10741"/>
                <a:gd name="connsiteX291" fmla="*/ 1000 w 10000"/>
                <a:gd name="connsiteY291" fmla="*/ 1192 h 10741"/>
                <a:gd name="connsiteX292" fmla="*/ 1033 w 10000"/>
                <a:gd name="connsiteY292" fmla="*/ 1496 h 10741"/>
                <a:gd name="connsiteX293" fmla="*/ 1108 w 10000"/>
                <a:gd name="connsiteY293" fmla="*/ 1800 h 10741"/>
                <a:gd name="connsiteX294" fmla="*/ 1221 w 10000"/>
                <a:gd name="connsiteY294" fmla="*/ 2098 h 10741"/>
                <a:gd name="connsiteX295" fmla="*/ 1358 w 10000"/>
                <a:gd name="connsiteY295" fmla="*/ 2372 h 10741"/>
                <a:gd name="connsiteX296" fmla="*/ 1508 w 10000"/>
                <a:gd name="connsiteY296" fmla="*/ 2628 h 10741"/>
                <a:gd name="connsiteX297" fmla="*/ 1646 w 10000"/>
                <a:gd name="connsiteY297" fmla="*/ 2795 h 10741"/>
                <a:gd name="connsiteX298" fmla="*/ 1629 w 10000"/>
                <a:gd name="connsiteY298" fmla="*/ 2801 h 10741"/>
                <a:gd name="connsiteX299" fmla="*/ 1629 w 10000"/>
                <a:gd name="connsiteY299" fmla="*/ 2807 h 10741"/>
                <a:gd name="connsiteX300" fmla="*/ 1638 w 10000"/>
                <a:gd name="connsiteY300" fmla="*/ 2813 h 10741"/>
                <a:gd name="connsiteX301" fmla="*/ 1646 w 10000"/>
                <a:gd name="connsiteY301" fmla="*/ 2816 h 10741"/>
                <a:gd name="connsiteX302" fmla="*/ 1663 w 10000"/>
                <a:gd name="connsiteY302" fmla="*/ 2822 h 10741"/>
                <a:gd name="connsiteX303" fmla="*/ 1667 w 10000"/>
                <a:gd name="connsiteY303" fmla="*/ 2834 h 10741"/>
                <a:gd name="connsiteX304" fmla="*/ 1675 w 10000"/>
                <a:gd name="connsiteY304" fmla="*/ 2840 h 10741"/>
                <a:gd name="connsiteX305" fmla="*/ 1683 w 10000"/>
                <a:gd name="connsiteY305" fmla="*/ 2849 h 10741"/>
                <a:gd name="connsiteX306" fmla="*/ 1683 w 10000"/>
                <a:gd name="connsiteY306" fmla="*/ 2843 h 10741"/>
                <a:gd name="connsiteX307" fmla="*/ 1675 w 10000"/>
                <a:gd name="connsiteY307" fmla="*/ 2840 h 10741"/>
                <a:gd name="connsiteX308" fmla="*/ 1675 w 10000"/>
                <a:gd name="connsiteY308" fmla="*/ 2840 h 10741"/>
                <a:gd name="connsiteX309" fmla="*/ 1646 w 10000"/>
                <a:gd name="connsiteY309" fmla="*/ 2795 h 10741"/>
                <a:gd name="connsiteX310" fmla="*/ 1746 w 10000"/>
                <a:gd name="connsiteY310" fmla="*/ 2741 h 10741"/>
                <a:gd name="connsiteX311" fmla="*/ 1842 w 10000"/>
                <a:gd name="connsiteY311" fmla="*/ 2649 h 10741"/>
                <a:gd name="connsiteX312" fmla="*/ 1933 w 10000"/>
                <a:gd name="connsiteY312" fmla="*/ 2542 h 10741"/>
                <a:gd name="connsiteX313" fmla="*/ 2017 w 10000"/>
                <a:gd name="connsiteY313" fmla="*/ 2411 h 10741"/>
                <a:gd name="connsiteX314" fmla="*/ 2092 w 10000"/>
                <a:gd name="connsiteY314" fmla="*/ 2265 h 10741"/>
                <a:gd name="connsiteX315" fmla="*/ 2163 w 10000"/>
                <a:gd name="connsiteY315" fmla="*/ 2113 h 10741"/>
                <a:gd name="connsiteX316" fmla="*/ 2221 w 10000"/>
                <a:gd name="connsiteY316" fmla="*/ 1955 h 10741"/>
                <a:gd name="connsiteX317" fmla="*/ 2275 w 10000"/>
                <a:gd name="connsiteY317" fmla="*/ 1803 h 10741"/>
                <a:gd name="connsiteX318" fmla="*/ 2321 w 10000"/>
                <a:gd name="connsiteY318" fmla="*/ 1657 h 10741"/>
                <a:gd name="connsiteX319" fmla="*/ 2329 w 10000"/>
                <a:gd name="connsiteY319" fmla="*/ 1853 h 10741"/>
                <a:gd name="connsiteX320" fmla="*/ 2321 w 10000"/>
                <a:gd name="connsiteY320" fmla="*/ 2032 h 10741"/>
                <a:gd name="connsiteX321" fmla="*/ 2283 w 10000"/>
                <a:gd name="connsiteY321" fmla="*/ 2199 h 10741"/>
                <a:gd name="connsiteX322" fmla="*/ 2229 w 10000"/>
                <a:gd name="connsiteY322" fmla="*/ 2366 h 10741"/>
                <a:gd name="connsiteX323" fmla="*/ 2154 w 10000"/>
                <a:gd name="connsiteY323" fmla="*/ 2524 h 10741"/>
                <a:gd name="connsiteX324" fmla="*/ 2046 w 10000"/>
                <a:gd name="connsiteY324" fmla="*/ 2682 h 10741"/>
                <a:gd name="connsiteX325" fmla="*/ 1796 w 10000"/>
                <a:gd name="connsiteY325" fmla="*/ 3027 h 10741"/>
                <a:gd name="connsiteX326" fmla="*/ 2054 w 10000"/>
                <a:gd name="connsiteY326" fmla="*/ 3305 h 10741"/>
                <a:gd name="connsiteX327" fmla="*/ 2333 w 10000"/>
                <a:gd name="connsiteY327" fmla="*/ 3564 h 10741"/>
                <a:gd name="connsiteX328" fmla="*/ 2638 w 10000"/>
                <a:gd name="connsiteY328" fmla="*/ 3808 h 10741"/>
                <a:gd name="connsiteX329" fmla="*/ 2963 w 10000"/>
                <a:gd name="connsiteY329" fmla="*/ 4032 h 10741"/>
                <a:gd name="connsiteX330" fmla="*/ 4129 w 10000"/>
                <a:gd name="connsiteY330" fmla="*/ 4610 h 10741"/>
                <a:gd name="connsiteX331" fmla="*/ 4167 w 10000"/>
                <a:gd name="connsiteY331" fmla="*/ 4589 h 10741"/>
                <a:gd name="connsiteX332" fmla="*/ 4071 w 10000"/>
                <a:gd name="connsiteY332" fmla="*/ 4333 h 10741"/>
                <a:gd name="connsiteX333" fmla="*/ 3996 w 10000"/>
                <a:gd name="connsiteY333" fmla="*/ 4058 h 10741"/>
                <a:gd name="connsiteX334" fmla="*/ 3933 w 10000"/>
                <a:gd name="connsiteY334" fmla="*/ 3760 h 10741"/>
                <a:gd name="connsiteX335" fmla="*/ 3904 w 10000"/>
                <a:gd name="connsiteY335" fmla="*/ 3456 h 10741"/>
                <a:gd name="connsiteX336" fmla="*/ 3879 w 10000"/>
                <a:gd name="connsiteY336" fmla="*/ 3138 h 10741"/>
                <a:gd name="connsiteX337" fmla="*/ 3879 w 10000"/>
                <a:gd name="connsiteY337" fmla="*/ 2813 h 10741"/>
                <a:gd name="connsiteX338" fmla="*/ 3896 w 10000"/>
                <a:gd name="connsiteY338" fmla="*/ 2485 h 10741"/>
                <a:gd name="connsiteX339" fmla="*/ 3933 w 10000"/>
                <a:gd name="connsiteY339" fmla="*/ 2160 h 10741"/>
                <a:gd name="connsiteX340" fmla="*/ 3988 w 10000"/>
                <a:gd name="connsiteY340" fmla="*/ 1836 h 10741"/>
                <a:gd name="connsiteX341" fmla="*/ 4046 w 10000"/>
                <a:gd name="connsiteY341" fmla="*/ 1523 h 10741"/>
                <a:gd name="connsiteX342" fmla="*/ 4129 w 10000"/>
                <a:gd name="connsiteY342" fmla="*/ 1219 h 10741"/>
                <a:gd name="connsiteX343" fmla="*/ 4229 w 10000"/>
                <a:gd name="connsiteY343" fmla="*/ 933 h 10741"/>
                <a:gd name="connsiteX344" fmla="*/ 4333 w 10000"/>
                <a:gd name="connsiteY344" fmla="*/ 662 h 10741"/>
                <a:gd name="connsiteX345" fmla="*/ 4454 w 10000"/>
                <a:gd name="connsiteY345" fmla="*/ 417 h 10741"/>
                <a:gd name="connsiteX346" fmla="*/ 4583 w 10000"/>
                <a:gd name="connsiteY346" fmla="*/ 194 h 10741"/>
                <a:gd name="connsiteX347" fmla="*/ 4738 w 10000"/>
                <a:gd name="connsiteY347" fmla="*/ 0 h 10741"/>
                <a:gd name="connsiteX0" fmla="*/ 4738 w 10000"/>
                <a:gd name="connsiteY0" fmla="*/ 0 h 10686"/>
                <a:gd name="connsiteX1" fmla="*/ 4721 w 10000"/>
                <a:gd name="connsiteY1" fmla="*/ 48 h 10686"/>
                <a:gd name="connsiteX2" fmla="*/ 4713 w 10000"/>
                <a:gd name="connsiteY2" fmla="*/ 80 h 10686"/>
                <a:gd name="connsiteX3" fmla="*/ 4704 w 10000"/>
                <a:gd name="connsiteY3" fmla="*/ 101 h 10686"/>
                <a:gd name="connsiteX4" fmla="*/ 4704 w 10000"/>
                <a:gd name="connsiteY4" fmla="*/ 113 h 10686"/>
                <a:gd name="connsiteX5" fmla="*/ 4713 w 10000"/>
                <a:gd name="connsiteY5" fmla="*/ 119 h 10686"/>
                <a:gd name="connsiteX6" fmla="*/ 4713 w 10000"/>
                <a:gd name="connsiteY6" fmla="*/ 125 h 10686"/>
                <a:gd name="connsiteX7" fmla="*/ 4721 w 10000"/>
                <a:gd name="connsiteY7" fmla="*/ 125 h 10686"/>
                <a:gd name="connsiteX8" fmla="*/ 4721 w 10000"/>
                <a:gd name="connsiteY8" fmla="*/ 125 h 10686"/>
                <a:gd name="connsiteX9" fmla="*/ 4721 w 10000"/>
                <a:gd name="connsiteY9" fmla="*/ 134 h 10686"/>
                <a:gd name="connsiteX10" fmla="*/ 4713 w 10000"/>
                <a:gd name="connsiteY10" fmla="*/ 152 h 10686"/>
                <a:gd name="connsiteX11" fmla="*/ 4704 w 10000"/>
                <a:gd name="connsiteY11" fmla="*/ 179 h 10686"/>
                <a:gd name="connsiteX12" fmla="*/ 4692 w 10000"/>
                <a:gd name="connsiteY12" fmla="*/ 221 h 10686"/>
                <a:gd name="connsiteX13" fmla="*/ 4667 w 10000"/>
                <a:gd name="connsiteY13" fmla="*/ 280 h 10686"/>
                <a:gd name="connsiteX14" fmla="*/ 4629 w 10000"/>
                <a:gd name="connsiteY14" fmla="*/ 364 h 10686"/>
                <a:gd name="connsiteX15" fmla="*/ 4592 w 10000"/>
                <a:gd name="connsiteY15" fmla="*/ 465 h 10686"/>
                <a:gd name="connsiteX16" fmla="*/ 4533 w 10000"/>
                <a:gd name="connsiteY16" fmla="*/ 596 h 10686"/>
                <a:gd name="connsiteX17" fmla="*/ 4463 w 10000"/>
                <a:gd name="connsiteY17" fmla="*/ 754 h 10686"/>
                <a:gd name="connsiteX18" fmla="*/ 4379 w 10000"/>
                <a:gd name="connsiteY18" fmla="*/ 1001 h 10686"/>
                <a:gd name="connsiteX19" fmla="*/ 4321 w 10000"/>
                <a:gd name="connsiteY19" fmla="*/ 1266 h 10686"/>
                <a:gd name="connsiteX20" fmla="*/ 4275 w 10000"/>
                <a:gd name="connsiteY20" fmla="*/ 1538 h 10686"/>
                <a:gd name="connsiteX21" fmla="*/ 4213 w 10000"/>
                <a:gd name="connsiteY21" fmla="*/ 1827 h 10686"/>
                <a:gd name="connsiteX22" fmla="*/ 4204 w 10000"/>
                <a:gd name="connsiteY22" fmla="*/ 1889 h 10686"/>
                <a:gd name="connsiteX23" fmla="*/ 4192 w 10000"/>
                <a:gd name="connsiteY23" fmla="*/ 1982 h 10686"/>
                <a:gd name="connsiteX24" fmla="*/ 4183 w 10000"/>
                <a:gd name="connsiteY24" fmla="*/ 2080 h 10686"/>
                <a:gd name="connsiteX25" fmla="*/ 4175 w 10000"/>
                <a:gd name="connsiteY25" fmla="*/ 2187 h 10686"/>
                <a:gd name="connsiteX26" fmla="*/ 4175 w 10000"/>
                <a:gd name="connsiteY26" fmla="*/ 2297 h 10686"/>
                <a:gd name="connsiteX27" fmla="*/ 4192 w 10000"/>
                <a:gd name="connsiteY27" fmla="*/ 2396 h 10686"/>
                <a:gd name="connsiteX28" fmla="*/ 4213 w 10000"/>
                <a:gd name="connsiteY28" fmla="*/ 2482 h 10686"/>
                <a:gd name="connsiteX29" fmla="*/ 4250 w 10000"/>
                <a:gd name="connsiteY29" fmla="*/ 2542 h 10686"/>
                <a:gd name="connsiteX30" fmla="*/ 4450 w 10000"/>
                <a:gd name="connsiteY30" fmla="*/ 2530 h 10686"/>
                <a:gd name="connsiteX31" fmla="*/ 4646 w 10000"/>
                <a:gd name="connsiteY31" fmla="*/ 2482 h 10686"/>
                <a:gd name="connsiteX32" fmla="*/ 4833 w 10000"/>
                <a:gd name="connsiteY32" fmla="*/ 2405 h 10686"/>
                <a:gd name="connsiteX33" fmla="*/ 5025 w 10000"/>
                <a:gd name="connsiteY33" fmla="*/ 2297 h 10686"/>
                <a:gd name="connsiteX34" fmla="*/ 5200 w 10000"/>
                <a:gd name="connsiteY34" fmla="*/ 2172 h 10686"/>
                <a:gd name="connsiteX35" fmla="*/ 5371 w 10000"/>
                <a:gd name="connsiteY35" fmla="*/ 2020 h 10686"/>
                <a:gd name="connsiteX36" fmla="*/ 5533 w 10000"/>
                <a:gd name="connsiteY36" fmla="*/ 1859 h 10686"/>
                <a:gd name="connsiteX37" fmla="*/ 5683 w 10000"/>
                <a:gd name="connsiteY37" fmla="*/ 1690 h 10686"/>
                <a:gd name="connsiteX38" fmla="*/ 5829 w 10000"/>
                <a:gd name="connsiteY38" fmla="*/ 1511 h 10686"/>
                <a:gd name="connsiteX39" fmla="*/ 5954 w 10000"/>
                <a:gd name="connsiteY39" fmla="*/ 1326 h 10686"/>
                <a:gd name="connsiteX40" fmla="*/ 6071 w 10000"/>
                <a:gd name="connsiteY40" fmla="*/ 1147 h 10686"/>
                <a:gd name="connsiteX41" fmla="*/ 6167 w 10000"/>
                <a:gd name="connsiteY41" fmla="*/ 974 h 10686"/>
                <a:gd name="connsiteX42" fmla="*/ 6213 w 10000"/>
                <a:gd name="connsiteY42" fmla="*/ 974 h 10686"/>
                <a:gd name="connsiteX43" fmla="*/ 6213 w 10000"/>
                <a:gd name="connsiteY43" fmla="*/ 992 h 10686"/>
                <a:gd name="connsiteX44" fmla="*/ 6138 w 10000"/>
                <a:gd name="connsiteY44" fmla="*/ 1165 h 10686"/>
                <a:gd name="connsiteX45" fmla="*/ 6054 w 10000"/>
                <a:gd name="connsiteY45" fmla="*/ 1344 h 10686"/>
                <a:gd name="connsiteX46" fmla="*/ 5963 w 10000"/>
                <a:gd name="connsiteY46" fmla="*/ 1517 h 10686"/>
                <a:gd name="connsiteX47" fmla="*/ 5871 w 10000"/>
                <a:gd name="connsiteY47" fmla="*/ 1684 h 10686"/>
                <a:gd name="connsiteX48" fmla="*/ 5775 w 10000"/>
                <a:gd name="connsiteY48" fmla="*/ 1847 h 10686"/>
                <a:gd name="connsiteX49" fmla="*/ 5667 w 10000"/>
                <a:gd name="connsiteY49" fmla="*/ 1999 h 10686"/>
                <a:gd name="connsiteX50" fmla="*/ 5554 w 10000"/>
                <a:gd name="connsiteY50" fmla="*/ 2145 h 10686"/>
                <a:gd name="connsiteX51" fmla="*/ 5417 w 10000"/>
                <a:gd name="connsiteY51" fmla="*/ 2279 h 10686"/>
                <a:gd name="connsiteX52" fmla="*/ 5275 w 10000"/>
                <a:gd name="connsiteY52" fmla="*/ 2411 h 10686"/>
                <a:gd name="connsiteX53" fmla="*/ 5108 w 10000"/>
                <a:gd name="connsiteY53" fmla="*/ 2518 h 10686"/>
                <a:gd name="connsiteX54" fmla="*/ 4917 w 10000"/>
                <a:gd name="connsiteY54" fmla="*/ 2616 h 10686"/>
                <a:gd name="connsiteX55" fmla="*/ 4704 w 10000"/>
                <a:gd name="connsiteY55" fmla="*/ 2703 h 10686"/>
                <a:gd name="connsiteX56" fmla="*/ 4479 w 10000"/>
                <a:gd name="connsiteY56" fmla="*/ 2768 h 10686"/>
                <a:gd name="connsiteX57" fmla="*/ 4213 w 10000"/>
                <a:gd name="connsiteY57" fmla="*/ 2813 h 10686"/>
                <a:gd name="connsiteX58" fmla="*/ 4221 w 10000"/>
                <a:gd name="connsiteY58" fmla="*/ 3126 h 10686"/>
                <a:gd name="connsiteX59" fmla="*/ 4258 w 10000"/>
                <a:gd name="connsiteY59" fmla="*/ 3424 h 10686"/>
                <a:gd name="connsiteX60" fmla="*/ 4321 w 10000"/>
                <a:gd name="connsiteY60" fmla="*/ 3707 h 10686"/>
                <a:gd name="connsiteX61" fmla="*/ 4404 w 10000"/>
                <a:gd name="connsiteY61" fmla="*/ 3975 h 10686"/>
                <a:gd name="connsiteX62" fmla="*/ 4508 w 10000"/>
                <a:gd name="connsiteY62" fmla="*/ 4231 h 10686"/>
                <a:gd name="connsiteX63" fmla="*/ 4621 w 10000"/>
                <a:gd name="connsiteY63" fmla="*/ 4476 h 10686"/>
                <a:gd name="connsiteX64" fmla="*/ 4750 w 10000"/>
                <a:gd name="connsiteY64" fmla="*/ 4708 h 10686"/>
                <a:gd name="connsiteX65" fmla="*/ 4879 w 10000"/>
                <a:gd name="connsiteY65" fmla="*/ 4934 h 10686"/>
                <a:gd name="connsiteX66" fmla="*/ 4917 w 10000"/>
                <a:gd name="connsiteY66" fmla="*/ 4988 h 10686"/>
                <a:gd name="connsiteX67" fmla="*/ 4950 w 10000"/>
                <a:gd name="connsiteY67" fmla="*/ 5054 h 10686"/>
                <a:gd name="connsiteX68" fmla="*/ 4996 w 10000"/>
                <a:gd name="connsiteY68" fmla="*/ 5125 h 10686"/>
                <a:gd name="connsiteX69" fmla="*/ 5038 w 10000"/>
                <a:gd name="connsiteY69" fmla="*/ 5200 h 10686"/>
                <a:gd name="connsiteX70" fmla="*/ 5092 w 10000"/>
                <a:gd name="connsiteY70" fmla="*/ 5271 h 10686"/>
                <a:gd name="connsiteX71" fmla="*/ 5154 w 10000"/>
                <a:gd name="connsiteY71" fmla="*/ 5331 h 10686"/>
                <a:gd name="connsiteX72" fmla="*/ 5229 w 10000"/>
                <a:gd name="connsiteY72" fmla="*/ 5384 h 10686"/>
                <a:gd name="connsiteX73" fmla="*/ 5313 w 10000"/>
                <a:gd name="connsiteY73" fmla="*/ 5423 h 10686"/>
                <a:gd name="connsiteX74" fmla="*/ 5413 w 10000"/>
                <a:gd name="connsiteY74" fmla="*/ 5438 h 10686"/>
                <a:gd name="connsiteX75" fmla="*/ 5517 w 10000"/>
                <a:gd name="connsiteY75" fmla="*/ 5435 h 10686"/>
                <a:gd name="connsiteX76" fmla="*/ 5704 w 10000"/>
                <a:gd name="connsiteY76" fmla="*/ 5390 h 10686"/>
                <a:gd name="connsiteX77" fmla="*/ 5871 w 10000"/>
                <a:gd name="connsiteY77" fmla="*/ 5316 h 10686"/>
                <a:gd name="connsiteX78" fmla="*/ 6033 w 10000"/>
                <a:gd name="connsiteY78" fmla="*/ 5223 h 10686"/>
                <a:gd name="connsiteX79" fmla="*/ 6167 w 10000"/>
                <a:gd name="connsiteY79" fmla="*/ 5113 h 10686"/>
                <a:gd name="connsiteX80" fmla="*/ 6296 w 10000"/>
                <a:gd name="connsiteY80" fmla="*/ 4994 h 10686"/>
                <a:gd name="connsiteX81" fmla="*/ 6417 w 10000"/>
                <a:gd name="connsiteY81" fmla="*/ 4869 h 10686"/>
                <a:gd name="connsiteX82" fmla="*/ 6525 w 10000"/>
                <a:gd name="connsiteY82" fmla="*/ 4750 h 10686"/>
                <a:gd name="connsiteX83" fmla="*/ 6617 w 10000"/>
                <a:gd name="connsiteY83" fmla="*/ 4636 h 10686"/>
                <a:gd name="connsiteX84" fmla="*/ 6821 w 10000"/>
                <a:gd name="connsiteY84" fmla="*/ 4377 h 10686"/>
                <a:gd name="connsiteX85" fmla="*/ 7017 w 10000"/>
                <a:gd name="connsiteY85" fmla="*/ 4085 h 10686"/>
                <a:gd name="connsiteX86" fmla="*/ 7213 w 10000"/>
                <a:gd name="connsiteY86" fmla="*/ 3766 h 10686"/>
                <a:gd name="connsiteX87" fmla="*/ 7396 w 10000"/>
                <a:gd name="connsiteY87" fmla="*/ 3418 h 10686"/>
                <a:gd name="connsiteX88" fmla="*/ 7563 w 10000"/>
                <a:gd name="connsiteY88" fmla="*/ 3051 h 10686"/>
                <a:gd name="connsiteX89" fmla="*/ 7713 w 10000"/>
                <a:gd name="connsiteY89" fmla="*/ 2661 h 10686"/>
                <a:gd name="connsiteX90" fmla="*/ 7850 w 10000"/>
                <a:gd name="connsiteY90" fmla="*/ 2253 h 10686"/>
                <a:gd name="connsiteX91" fmla="*/ 7950 w 10000"/>
                <a:gd name="connsiteY91" fmla="*/ 1830 h 10686"/>
                <a:gd name="connsiteX92" fmla="*/ 8025 w 10000"/>
                <a:gd name="connsiteY92" fmla="*/ 1397 h 10686"/>
                <a:gd name="connsiteX93" fmla="*/ 8071 w 10000"/>
                <a:gd name="connsiteY93" fmla="*/ 954 h 10686"/>
                <a:gd name="connsiteX94" fmla="*/ 8108 w 10000"/>
                <a:gd name="connsiteY94" fmla="*/ 974 h 10686"/>
                <a:gd name="connsiteX95" fmla="*/ 8138 w 10000"/>
                <a:gd name="connsiteY95" fmla="*/ 1025 h 10686"/>
                <a:gd name="connsiteX96" fmla="*/ 8163 w 10000"/>
                <a:gd name="connsiteY96" fmla="*/ 1100 h 10686"/>
                <a:gd name="connsiteX97" fmla="*/ 8175 w 10000"/>
                <a:gd name="connsiteY97" fmla="*/ 1198 h 10686"/>
                <a:gd name="connsiteX98" fmla="*/ 8183 w 10000"/>
                <a:gd name="connsiteY98" fmla="*/ 1311 h 10686"/>
                <a:gd name="connsiteX99" fmla="*/ 8183 w 10000"/>
                <a:gd name="connsiteY99" fmla="*/ 1442 h 10686"/>
                <a:gd name="connsiteX100" fmla="*/ 8183 w 10000"/>
                <a:gd name="connsiteY100" fmla="*/ 1582 h 10686"/>
                <a:gd name="connsiteX101" fmla="*/ 8175 w 10000"/>
                <a:gd name="connsiteY101" fmla="*/ 1734 h 10686"/>
                <a:gd name="connsiteX102" fmla="*/ 8163 w 10000"/>
                <a:gd name="connsiteY102" fmla="*/ 1889 h 10686"/>
                <a:gd name="connsiteX103" fmla="*/ 8146 w 10000"/>
                <a:gd name="connsiteY103" fmla="*/ 2047 h 10686"/>
                <a:gd name="connsiteX104" fmla="*/ 8121 w 10000"/>
                <a:gd name="connsiteY104" fmla="*/ 2205 h 10686"/>
                <a:gd name="connsiteX105" fmla="*/ 8108 w 10000"/>
                <a:gd name="connsiteY105" fmla="*/ 2357 h 10686"/>
                <a:gd name="connsiteX106" fmla="*/ 8083 w 10000"/>
                <a:gd name="connsiteY106" fmla="*/ 2497 h 10686"/>
                <a:gd name="connsiteX107" fmla="*/ 8063 w 10000"/>
                <a:gd name="connsiteY107" fmla="*/ 2628 h 10686"/>
                <a:gd name="connsiteX108" fmla="*/ 8038 w 10000"/>
                <a:gd name="connsiteY108" fmla="*/ 2741 h 10686"/>
                <a:gd name="connsiteX109" fmla="*/ 8017 w 10000"/>
                <a:gd name="connsiteY109" fmla="*/ 2834 h 10686"/>
                <a:gd name="connsiteX110" fmla="*/ 8000 w 10000"/>
                <a:gd name="connsiteY110" fmla="*/ 2908 h 10686"/>
                <a:gd name="connsiteX111" fmla="*/ 7700 w 10000"/>
                <a:gd name="connsiteY111" fmla="*/ 3754 h 10686"/>
                <a:gd name="connsiteX112" fmla="*/ 7942 w 10000"/>
                <a:gd name="connsiteY112" fmla="*/ 3737 h 10686"/>
                <a:gd name="connsiteX113" fmla="*/ 8167 w 10000"/>
                <a:gd name="connsiteY113" fmla="*/ 3695 h 10686"/>
                <a:gd name="connsiteX114" fmla="*/ 8379 w 10000"/>
                <a:gd name="connsiteY114" fmla="*/ 3635 h 10686"/>
                <a:gd name="connsiteX115" fmla="*/ 8583 w 10000"/>
                <a:gd name="connsiteY115" fmla="*/ 3558 h 10686"/>
                <a:gd name="connsiteX116" fmla="*/ 8767 w 10000"/>
                <a:gd name="connsiteY116" fmla="*/ 3471 h 10686"/>
                <a:gd name="connsiteX117" fmla="*/ 8933 w 10000"/>
                <a:gd name="connsiteY117" fmla="*/ 3376 h 10686"/>
                <a:gd name="connsiteX118" fmla="*/ 9092 w 10000"/>
                <a:gd name="connsiteY118" fmla="*/ 3278 h 10686"/>
                <a:gd name="connsiteX119" fmla="*/ 9238 w 10000"/>
                <a:gd name="connsiteY119" fmla="*/ 3185 h 10686"/>
                <a:gd name="connsiteX120" fmla="*/ 9250 w 10000"/>
                <a:gd name="connsiteY120" fmla="*/ 3230 h 10686"/>
                <a:gd name="connsiteX121" fmla="*/ 9117 w 10000"/>
                <a:gd name="connsiteY121" fmla="*/ 3376 h 10686"/>
                <a:gd name="connsiteX122" fmla="*/ 8954 w 10000"/>
                <a:gd name="connsiteY122" fmla="*/ 3516 h 10686"/>
                <a:gd name="connsiteX123" fmla="*/ 8758 w 10000"/>
                <a:gd name="connsiteY123" fmla="*/ 3641 h 10686"/>
                <a:gd name="connsiteX124" fmla="*/ 8538 w 10000"/>
                <a:gd name="connsiteY124" fmla="*/ 3754 h 10686"/>
                <a:gd name="connsiteX125" fmla="*/ 8304 w 10000"/>
                <a:gd name="connsiteY125" fmla="*/ 3856 h 10686"/>
                <a:gd name="connsiteX126" fmla="*/ 8054 w 10000"/>
                <a:gd name="connsiteY126" fmla="*/ 3945 h 10686"/>
                <a:gd name="connsiteX127" fmla="*/ 7796 w 10000"/>
                <a:gd name="connsiteY127" fmla="*/ 4014 h 10686"/>
                <a:gd name="connsiteX128" fmla="*/ 7533 w 10000"/>
                <a:gd name="connsiteY128" fmla="*/ 4064 h 10686"/>
                <a:gd name="connsiteX129" fmla="*/ 7479 w 10000"/>
                <a:gd name="connsiteY129" fmla="*/ 4184 h 10686"/>
                <a:gd name="connsiteX130" fmla="*/ 7404 w 10000"/>
                <a:gd name="connsiteY130" fmla="*/ 4324 h 10686"/>
                <a:gd name="connsiteX131" fmla="*/ 7321 w 10000"/>
                <a:gd name="connsiteY131" fmla="*/ 4470 h 10686"/>
                <a:gd name="connsiteX132" fmla="*/ 7213 w 10000"/>
                <a:gd name="connsiteY132" fmla="*/ 4628 h 10686"/>
                <a:gd name="connsiteX133" fmla="*/ 7100 w 10000"/>
                <a:gd name="connsiteY133" fmla="*/ 4794 h 10686"/>
                <a:gd name="connsiteX134" fmla="*/ 6979 w 10000"/>
                <a:gd name="connsiteY134" fmla="*/ 4958 h 10686"/>
                <a:gd name="connsiteX135" fmla="*/ 6850 w 10000"/>
                <a:gd name="connsiteY135" fmla="*/ 5113 h 10686"/>
                <a:gd name="connsiteX136" fmla="*/ 6721 w 10000"/>
                <a:gd name="connsiteY136" fmla="*/ 5265 h 10686"/>
                <a:gd name="connsiteX137" fmla="*/ 6600 w 10000"/>
                <a:gd name="connsiteY137" fmla="*/ 5405 h 10686"/>
                <a:gd name="connsiteX138" fmla="*/ 6471 w 10000"/>
                <a:gd name="connsiteY138" fmla="*/ 5530 h 10686"/>
                <a:gd name="connsiteX139" fmla="*/ 6358 w 10000"/>
                <a:gd name="connsiteY139" fmla="*/ 5641 h 10686"/>
                <a:gd name="connsiteX140" fmla="*/ 6250 w 10000"/>
                <a:gd name="connsiteY140" fmla="*/ 5721 h 10686"/>
                <a:gd name="connsiteX141" fmla="*/ 6267 w 10000"/>
                <a:gd name="connsiteY141" fmla="*/ 5781 h 10686"/>
                <a:gd name="connsiteX142" fmla="*/ 6296 w 10000"/>
                <a:gd name="connsiteY142" fmla="*/ 5793 h 10686"/>
                <a:gd name="connsiteX143" fmla="*/ 6479 w 10000"/>
                <a:gd name="connsiteY143" fmla="*/ 5754 h 10686"/>
                <a:gd name="connsiteX144" fmla="*/ 6663 w 10000"/>
                <a:gd name="connsiteY144" fmla="*/ 5736 h 10686"/>
                <a:gd name="connsiteX145" fmla="*/ 6858 w 10000"/>
                <a:gd name="connsiteY145" fmla="*/ 5736 h 10686"/>
                <a:gd name="connsiteX146" fmla="*/ 7046 w 10000"/>
                <a:gd name="connsiteY146" fmla="*/ 5742 h 10686"/>
                <a:gd name="connsiteX147" fmla="*/ 7246 w 10000"/>
                <a:gd name="connsiteY147" fmla="*/ 5748 h 10686"/>
                <a:gd name="connsiteX148" fmla="*/ 7425 w 10000"/>
                <a:gd name="connsiteY148" fmla="*/ 5748 h 10686"/>
                <a:gd name="connsiteX149" fmla="*/ 7600 w 10000"/>
                <a:gd name="connsiteY149" fmla="*/ 5733 h 10686"/>
                <a:gd name="connsiteX150" fmla="*/ 7950 w 10000"/>
                <a:gd name="connsiteY150" fmla="*/ 5673 h 10686"/>
                <a:gd name="connsiteX151" fmla="*/ 8275 w 10000"/>
                <a:gd name="connsiteY151" fmla="*/ 5596 h 10686"/>
                <a:gd name="connsiteX152" fmla="*/ 8579 w 10000"/>
                <a:gd name="connsiteY152" fmla="*/ 5504 h 10686"/>
                <a:gd name="connsiteX153" fmla="*/ 8858 w 10000"/>
                <a:gd name="connsiteY153" fmla="*/ 5390 h 10686"/>
                <a:gd name="connsiteX154" fmla="*/ 9117 w 10000"/>
                <a:gd name="connsiteY154" fmla="*/ 5265 h 10686"/>
                <a:gd name="connsiteX155" fmla="*/ 9350 w 10000"/>
                <a:gd name="connsiteY155" fmla="*/ 5119 h 10686"/>
                <a:gd name="connsiteX156" fmla="*/ 9563 w 10000"/>
                <a:gd name="connsiteY156" fmla="*/ 4967 h 10686"/>
                <a:gd name="connsiteX157" fmla="*/ 9758 w 10000"/>
                <a:gd name="connsiteY157" fmla="*/ 4794 h 10686"/>
                <a:gd name="connsiteX158" fmla="*/ 9933 w 10000"/>
                <a:gd name="connsiteY158" fmla="*/ 4610 h 10686"/>
                <a:gd name="connsiteX159" fmla="*/ 10000 w 10000"/>
                <a:gd name="connsiteY159" fmla="*/ 4648 h 10686"/>
                <a:gd name="connsiteX160" fmla="*/ 10000 w 10000"/>
                <a:gd name="connsiteY160" fmla="*/ 4660 h 10686"/>
                <a:gd name="connsiteX161" fmla="*/ 9904 w 10000"/>
                <a:gd name="connsiteY161" fmla="*/ 4827 h 10686"/>
                <a:gd name="connsiteX162" fmla="*/ 9767 w 10000"/>
                <a:gd name="connsiteY162" fmla="*/ 5000 h 10686"/>
                <a:gd name="connsiteX163" fmla="*/ 9600 w 10000"/>
                <a:gd name="connsiteY163" fmla="*/ 5173 h 10686"/>
                <a:gd name="connsiteX164" fmla="*/ 9404 w 10000"/>
                <a:gd name="connsiteY164" fmla="*/ 5343 h 10686"/>
                <a:gd name="connsiteX165" fmla="*/ 9183 w 10000"/>
                <a:gd name="connsiteY165" fmla="*/ 5504 h 10686"/>
                <a:gd name="connsiteX166" fmla="*/ 8950 w 10000"/>
                <a:gd name="connsiteY166" fmla="*/ 5662 h 10686"/>
                <a:gd name="connsiteX167" fmla="*/ 8704 w 10000"/>
                <a:gd name="connsiteY167" fmla="*/ 5802 h 10686"/>
                <a:gd name="connsiteX168" fmla="*/ 8463 w 10000"/>
                <a:gd name="connsiteY168" fmla="*/ 5927 h 10686"/>
                <a:gd name="connsiteX169" fmla="*/ 8229 w 10000"/>
                <a:gd name="connsiteY169" fmla="*/ 6025 h 10686"/>
                <a:gd name="connsiteX170" fmla="*/ 8000 w 10000"/>
                <a:gd name="connsiteY170" fmla="*/ 6105 h 10686"/>
                <a:gd name="connsiteX171" fmla="*/ 7879 w 10000"/>
                <a:gd name="connsiteY171" fmla="*/ 6132 h 10686"/>
                <a:gd name="connsiteX172" fmla="*/ 7729 w 10000"/>
                <a:gd name="connsiteY172" fmla="*/ 6153 h 10686"/>
                <a:gd name="connsiteX173" fmla="*/ 7563 w 10000"/>
                <a:gd name="connsiteY173" fmla="*/ 6177 h 10686"/>
                <a:gd name="connsiteX174" fmla="*/ 7388 w 10000"/>
                <a:gd name="connsiteY174" fmla="*/ 6198 h 10686"/>
                <a:gd name="connsiteX175" fmla="*/ 7204 w 10000"/>
                <a:gd name="connsiteY175" fmla="*/ 6219 h 10686"/>
                <a:gd name="connsiteX176" fmla="*/ 7017 w 10000"/>
                <a:gd name="connsiteY176" fmla="*/ 6240 h 10686"/>
                <a:gd name="connsiteX177" fmla="*/ 6842 w 10000"/>
                <a:gd name="connsiteY177" fmla="*/ 6263 h 10686"/>
                <a:gd name="connsiteX178" fmla="*/ 6675 w 10000"/>
                <a:gd name="connsiteY178" fmla="*/ 6290 h 10686"/>
                <a:gd name="connsiteX179" fmla="*/ 6517 w 10000"/>
                <a:gd name="connsiteY179" fmla="*/ 6329 h 10686"/>
                <a:gd name="connsiteX180" fmla="*/ 6388 w 10000"/>
                <a:gd name="connsiteY180" fmla="*/ 6365 h 10686"/>
                <a:gd name="connsiteX181" fmla="*/ 6288 w 10000"/>
                <a:gd name="connsiteY181" fmla="*/ 6415 h 10686"/>
                <a:gd name="connsiteX182" fmla="*/ 6213 w 10000"/>
                <a:gd name="connsiteY182" fmla="*/ 6475 h 10686"/>
                <a:gd name="connsiteX183" fmla="*/ 6092 w 10000"/>
                <a:gd name="connsiteY183" fmla="*/ 6648 h 10686"/>
                <a:gd name="connsiteX184" fmla="*/ 6008 w 10000"/>
                <a:gd name="connsiteY184" fmla="*/ 6836 h 10686"/>
                <a:gd name="connsiteX185" fmla="*/ 5942 w 10000"/>
                <a:gd name="connsiteY185" fmla="*/ 7032 h 10686"/>
                <a:gd name="connsiteX186" fmla="*/ 5904 w 10000"/>
                <a:gd name="connsiteY186" fmla="*/ 7232 h 10686"/>
                <a:gd name="connsiteX187" fmla="*/ 5888 w 10000"/>
                <a:gd name="connsiteY187" fmla="*/ 7443 h 10686"/>
                <a:gd name="connsiteX188" fmla="*/ 5879 w 10000"/>
                <a:gd name="connsiteY188" fmla="*/ 7655 h 10686"/>
                <a:gd name="connsiteX189" fmla="*/ 5888 w 10000"/>
                <a:gd name="connsiteY189" fmla="*/ 7867 h 10686"/>
                <a:gd name="connsiteX190" fmla="*/ 5904 w 10000"/>
                <a:gd name="connsiteY190" fmla="*/ 8084 h 10686"/>
                <a:gd name="connsiteX191" fmla="*/ 5925 w 10000"/>
                <a:gd name="connsiteY191" fmla="*/ 8299 h 10686"/>
                <a:gd name="connsiteX192" fmla="*/ 5950 w 10000"/>
                <a:gd name="connsiteY192" fmla="*/ 8510 h 10686"/>
                <a:gd name="connsiteX193" fmla="*/ 5954 w 10000"/>
                <a:gd name="connsiteY193" fmla="*/ 8820 h 10686"/>
                <a:gd name="connsiteX194" fmla="*/ 5933 w 10000"/>
                <a:gd name="connsiteY194" fmla="*/ 9130 h 10686"/>
                <a:gd name="connsiteX195" fmla="*/ 5896 w 10000"/>
                <a:gd name="connsiteY195" fmla="*/ 9428 h 10686"/>
                <a:gd name="connsiteX196" fmla="*/ 5850 w 10000"/>
                <a:gd name="connsiteY196" fmla="*/ 9720 h 10686"/>
                <a:gd name="connsiteX197" fmla="*/ 5794 w 10000"/>
                <a:gd name="connsiteY197" fmla="*/ 10686 h 10686"/>
                <a:gd name="connsiteX198" fmla="*/ 4117 w 10000"/>
                <a:gd name="connsiteY198" fmla="*/ 10686 h 10686"/>
                <a:gd name="connsiteX199" fmla="*/ 4309 w 10000"/>
                <a:gd name="connsiteY199" fmla="*/ 10293 h 10686"/>
                <a:gd name="connsiteX200" fmla="*/ 4546 w 10000"/>
                <a:gd name="connsiteY200" fmla="*/ 9848 h 10686"/>
                <a:gd name="connsiteX201" fmla="*/ 4629 w 10000"/>
                <a:gd name="connsiteY201" fmla="*/ 9687 h 10686"/>
                <a:gd name="connsiteX202" fmla="*/ 4700 w 10000"/>
                <a:gd name="connsiteY202" fmla="*/ 9508 h 10686"/>
                <a:gd name="connsiteX203" fmla="*/ 4767 w 10000"/>
                <a:gd name="connsiteY203" fmla="*/ 9309 h 10686"/>
                <a:gd name="connsiteX204" fmla="*/ 4829 w 10000"/>
                <a:gd name="connsiteY204" fmla="*/ 9097 h 10686"/>
                <a:gd name="connsiteX205" fmla="*/ 4879 w 10000"/>
                <a:gd name="connsiteY205" fmla="*/ 8868 h 10686"/>
                <a:gd name="connsiteX206" fmla="*/ 4917 w 10000"/>
                <a:gd name="connsiteY206" fmla="*/ 8635 h 10686"/>
                <a:gd name="connsiteX207" fmla="*/ 4954 w 10000"/>
                <a:gd name="connsiteY207" fmla="*/ 8391 h 10686"/>
                <a:gd name="connsiteX208" fmla="*/ 4979 w 10000"/>
                <a:gd name="connsiteY208" fmla="*/ 8144 h 10686"/>
                <a:gd name="connsiteX209" fmla="*/ 5000 w 10000"/>
                <a:gd name="connsiteY209" fmla="*/ 7887 h 10686"/>
                <a:gd name="connsiteX210" fmla="*/ 5000 w 10000"/>
                <a:gd name="connsiteY210" fmla="*/ 7634 h 10686"/>
                <a:gd name="connsiteX211" fmla="*/ 5000 w 10000"/>
                <a:gd name="connsiteY211" fmla="*/ 7384 h 10686"/>
                <a:gd name="connsiteX212" fmla="*/ 4979 w 10000"/>
                <a:gd name="connsiteY212" fmla="*/ 7133 h 10686"/>
                <a:gd name="connsiteX213" fmla="*/ 4950 w 10000"/>
                <a:gd name="connsiteY213" fmla="*/ 6892 h 10686"/>
                <a:gd name="connsiteX214" fmla="*/ 4913 w 10000"/>
                <a:gd name="connsiteY214" fmla="*/ 6657 h 10686"/>
                <a:gd name="connsiteX215" fmla="*/ 4858 w 10000"/>
                <a:gd name="connsiteY215" fmla="*/ 6430 h 10686"/>
                <a:gd name="connsiteX216" fmla="*/ 4783 w 10000"/>
                <a:gd name="connsiteY216" fmla="*/ 6219 h 10686"/>
                <a:gd name="connsiteX217" fmla="*/ 4700 w 10000"/>
                <a:gd name="connsiteY217" fmla="*/ 6019 h 10686"/>
                <a:gd name="connsiteX218" fmla="*/ 4600 w 10000"/>
                <a:gd name="connsiteY218" fmla="*/ 5840 h 10686"/>
                <a:gd name="connsiteX219" fmla="*/ 4488 w 10000"/>
                <a:gd name="connsiteY219" fmla="*/ 5682 h 10686"/>
                <a:gd name="connsiteX220" fmla="*/ 4358 w 10000"/>
                <a:gd name="connsiteY220" fmla="*/ 5542 h 10686"/>
                <a:gd name="connsiteX221" fmla="*/ 4213 w 10000"/>
                <a:gd name="connsiteY221" fmla="*/ 5429 h 10686"/>
                <a:gd name="connsiteX222" fmla="*/ 4046 w 10000"/>
                <a:gd name="connsiteY222" fmla="*/ 5343 h 10686"/>
                <a:gd name="connsiteX223" fmla="*/ 3904 w 10000"/>
                <a:gd name="connsiteY223" fmla="*/ 5292 h 10686"/>
                <a:gd name="connsiteX224" fmla="*/ 3746 w 10000"/>
                <a:gd name="connsiteY224" fmla="*/ 5271 h 10686"/>
                <a:gd name="connsiteX225" fmla="*/ 3583 w 10000"/>
                <a:gd name="connsiteY225" fmla="*/ 5271 h 10686"/>
                <a:gd name="connsiteX226" fmla="*/ 3413 w 10000"/>
                <a:gd name="connsiteY226" fmla="*/ 5286 h 10686"/>
                <a:gd name="connsiteX227" fmla="*/ 3246 w 10000"/>
                <a:gd name="connsiteY227" fmla="*/ 5310 h 10686"/>
                <a:gd name="connsiteX228" fmla="*/ 3079 w 10000"/>
                <a:gd name="connsiteY228" fmla="*/ 5343 h 10686"/>
                <a:gd name="connsiteX229" fmla="*/ 2913 w 10000"/>
                <a:gd name="connsiteY229" fmla="*/ 5369 h 10686"/>
                <a:gd name="connsiteX230" fmla="*/ 2750 w 10000"/>
                <a:gd name="connsiteY230" fmla="*/ 5396 h 10686"/>
                <a:gd name="connsiteX231" fmla="*/ 2600 w 10000"/>
                <a:gd name="connsiteY231" fmla="*/ 5411 h 10686"/>
                <a:gd name="connsiteX232" fmla="*/ 2258 w 10000"/>
                <a:gd name="connsiteY232" fmla="*/ 5423 h 10686"/>
                <a:gd name="connsiteX233" fmla="*/ 1925 w 10000"/>
                <a:gd name="connsiteY233" fmla="*/ 5411 h 10686"/>
                <a:gd name="connsiteX234" fmla="*/ 1617 w 10000"/>
                <a:gd name="connsiteY234" fmla="*/ 5384 h 10686"/>
                <a:gd name="connsiteX235" fmla="*/ 1321 w 10000"/>
                <a:gd name="connsiteY235" fmla="*/ 5346 h 10686"/>
                <a:gd name="connsiteX236" fmla="*/ 1033 w 10000"/>
                <a:gd name="connsiteY236" fmla="*/ 5298 h 10686"/>
                <a:gd name="connsiteX237" fmla="*/ 758 w 10000"/>
                <a:gd name="connsiteY237" fmla="*/ 5250 h 10686"/>
                <a:gd name="connsiteX238" fmla="*/ 500 w 10000"/>
                <a:gd name="connsiteY238" fmla="*/ 5197 h 10686"/>
                <a:gd name="connsiteX239" fmla="*/ 517 w 10000"/>
                <a:gd name="connsiteY239" fmla="*/ 5137 h 10686"/>
                <a:gd name="connsiteX240" fmla="*/ 871 w 10000"/>
                <a:gd name="connsiteY240" fmla="*/ 5173 h 10686"/>
                <a:gd name="connsiteX241" fmla="*/ 1221 w 10000"/>
                <a:gd name="connsiteY241" fmla="*/ 5197 h 10686"/>
                <a:gd name="connsiteX242" fmla="*/ 1563 w 10000"/>
                <a:gd name="connsiteY242" fmla="*/ 5206 h 10686"/>
                <a:gd name="connsiteX243" fmla="*/ 1896 w 10000"/>
                <a:gd name="connsiteY243" fmla="*/ 5197 h 10686"/>
                <a:gd name="connsiteX244" fmla="*/ 2221 w 10000"/>
                <a:gd name="connsiteY244" fmla="*/ 5164 h 10686"/>
                <a:gd name="connsiteX245" fmla="*/ 2538 w 10000"/>
                <a:gd name="connsiteY245" fmla="*/ 5113 h 10686"/>
                <a:gd name="connsiteX246" fmla="*/ 2842 w 10000"/>
                <a:gd name="connsiteY246" fmla="*/ 5045 h 10686"/>
                <a:gd name="connsiteX247" fmla="*/ 3129 w 10000"/>
                <a:gd name="connsiteY247" fmla="*/ 4946 h 10686"/>
                <a:gd name="connsiteX248" fmla="*/ 3500 w 10000"/>
                <a:gd name="connsiteY248" fmla="*/ 4815 h 10686"/>
                <a:gd name="connsiteX249" fmla="*/ 2821 w 10000"/>
                <a:gd name="connsiteY249" fmla="*/ 4389 h 10686"/>
                <a:gd name="connsiteX250" fmla="*/ 2213 w 10000"/>
                <a:gd name="connsiteY250" fmla="*/ 3912 h 10686"/>
                <a:gd name="connsiteX251" fmla="*/ 1879 w 10000"/>
                <a:gd name="connsiteY251" fmla="*/ 3939 h 10686"/>
                <a:gd name="connsiteX252" fmla="*/ 1554 w 10000"/>
                <a:gd name="connsiteY252" fmla="*/ 3939 h 10686"/>
                <a:gd name="connsiteX253" fmla="*/ 1258 w 10000"/>
                <a:gd name="connsiteY253" fmla="*/ 3912 h 10686"/>
                <a:gd name="connsiteX254" fmla="*/ 979 w 10000"/>
                <a:gd name="connsiteY254" fmla="*/ 3856 h 10686"/>
                <a:gd name="connsiteX255" fmla="*/ 721 w 10000"/>
                <a:gd name="connsiteY255" fmla="*/ 3775 h 10686"/>
                <a:gd name="connsiteX256" fmla="*/ 496 w 10000"/>
                <a:gd name="connsiteY256" fmla="*/ 3674 h 10686"/>
                <a:gd name="connsiteX257" fmla="*/ 296 w 10000"/>
                <a:gd name="connsiteY257" fmla="*/ 3549 h 10686"/>
                <a:gd name="connsiteX258" fmla="*/ 129 w 10000"/>
                <a:gd name="connsiteY258" fmla="*/ 3403 h 10686"/>
                <a:gd name="connsiteX259" fmla="*/ 0 w 10000"/>
                <a:gd name="connsiteY259" fmla="*/ 3245 h 10686"/>
                <a:gd name="connsiteX260" fmla="*/ 17 w 10000"/>
                <a:gd name="connsiteY260" fmla="*/ 3218 h 10686"/>
                <a:gd name="connsiteX261" fmla="*/ 71 w 10000"/>
                <a:gd name="connsiteY261" fmla="*/ 3245 h 10686"/>
                <a:gd name="connsiteX262" fmla="*/ 138 w 10000"/>
                <a:gd name="connsiteY262" fmla="*/ 3349 h 10686"/>
                <a:gd name="connsiteX263" fmla="*/ 246 w 10000"/>
                <a:gd name="connsiteY263" fmla="*/ 3439 h 10686"/>
                <a:gd name="connsiteX264" fmla="*/ 379 w 10000"/>
                <a:gd name="connsiteY264" fmla="*/ 3528 h 10686"/>
                <a:gd name="connsiteX265" fmla="*/ 538 w 10000"/>
                <a:gd name="connsiteY265" fmla="*/ 3597 h 10686"/>
                <a:gd name="connsiteX266" fmla="*/ 721 w 10000"/>
                <a:gd name="connsiteY266" fmla="*/ 3656 h 10686"/>
                <a:gd name="connsiteX267" fmla="*/ 913 w 10000"/>
                <a:gd name="connsiteY267" fmla="*/ 3701 h 10686"/>
                <a:gd name="connsiteX268" fmla="*/ 1117 w 10000"/>
                <a:gd name="connsiteY268" fmla="*/ 3728 h 10686"/>
                <a:gd name="connsiteX269" fmla="*/ 1329 w 10000"/>
                <a:gd name="connsiteY269" fmla="*/ 3737 h 10686"/>
                <a:gd name="connsiteX270" fmla="*/ 1533 w 10000"/>
                <a:gd name="connsiteY270" fmla="*/ 3734 h 10686"/>
                <a:gd name="connsiteX271" fmla="*/ 1646 w 10000"/>
                <a:gd name="connsiteY271" fmla="*/ 3722 h 10686"/>
                <a:gd name="connsiteX272" fmla="*/ 1746 w 10000"/>
                <a:gd name="connsiteY272" fmla="*/ 3722 h 10686"/>
                <a:gd name="connsiteX273" fmla="*/ 1833 w 10000"/>
                <a:gd name="connsiteY273" fmla="*/ 3710 h 10686"/>
                <a:gd name="connsiteX274" fmla="*/ 1917 w 10000"/>
                <a:gd name="connsiteY274" fmla="*/ 3695 h 10686"/>
                <a:gd name="connsiteX275" fmla="*/ 1988 w 10000"/>
                <a:gd name="connsiteY275" fmla="*/ 3662 h 10686"/>
                <a:gd name="connsiteX276" fmla="*/ 1788 w 10000"/>
                <a:gd name="connsiteY276" fmla="*/ 3391 h 10686"/>
                <a:gd name="connsiteX277" fmla="*/ 1617 w 10000"/>
                <a:gd name="connsiteY277" fmla="*/ 3126 h 10686"/>
                <a:gd name="connsiteX278" fmla="*/ 1454 w 10000"/>
                <a:gd name="connsiteY278" fmla="*/ 2849 h 10686"/>
                <a:gd name="connsiteX279" fmla="*/ 1313 w 10000"/>
                <a:gd name="connsiteY279" fmla="*/ 2563 h 10686"/>
                <a:gd name="connsiteX280" fmla="*/ 1175 w 10000"/>
                <a:gd name="connsiteY280" fmla="*/ 2253 h 10686"/>
                <a:gd name="connsiteX281" fmla="*/ 1046 w 10000"/>
                <a:gd name="connsiteY281" fmla="*/ 1919 h 10686"/>
                <a:gd name="connsiteX282" fmla="*/ 1033 w 10000"/>
                <a:gd name="connsiteY282" fmla="*/ 1859 h 10686"/>
                <a:gd name="connsiteX283" fmla="*/ 1000 w 10000"/>
                <a:gd name="connsiteY283" fmla="*/ 1776 h 10686"/>
                <a:gd name="connsiteX284" fmla="*/ 979 w 10000"/>
                <a:gd name="connsiteY284" fmla="*/ 1684 h 10686"/>
                <a:gd name="connsiteX285" fmla="*/ 950 w 10000"/>
                <a:gd name="connsiteY285" fmla="*/ 1591 h 10686"/>
                <a:gd name="connsiteX286" fmla="*/ 925 w 10000"/>
                <a:gd name="connsiteY286" fmla="*/ 1490 h 10686"/>
                <a:gd name="connsiteX287" fmla="*/ 917 w 10000"/>
                <a:gd name="connsiteY287" fmla="*/ 1397 h 10686"/>
                <a:gd name="connsiteX288" fmla="*/ 917 w 10000"/>
                <a:gd name="connsiteY288" fmla="*/ 1311 h 10686"/>
                <a:gd name="connsiteX289" fmla="*/ 933 w 10000"/>
                <a:gd name="connsiteY289" fmla="*/ 1234 h 10686"/>
                <a:gd name="connsiteX290" fmla="*/ 963 w 10000"/>
                <a:gd name="connsiteY290" fmla="*/ 1180 h 10686"/>
                <a:gd name="connsiteX291" fmla="*/ 1000 w 10000"/>
                <a:gd name="connsiteY291" fmla="*/ 1192 h 10686"/>
                <a:gd name="connsiteX292" fmla="*/ 1033 w 10000"/>
                <a:gd name="connsiteY292" fmla="*/ 1496 h 10686"/>
                <a:gd name="connsiteX293" fmla="*/ 1108 w 10000"/>
                <a:gd name="connsiteY293" fmla="*/ 1800 h 10686"/>
                <a:gd name="connsiteX294" fmla="*/ 1221 w 10000"/>
                <a:gd name="connsiteY294" fmla="*/ 2098 h 10686"/>
                <a:gd name="connsiteX295" fmla="*/ 1358 w 10000"/>
                <a:gd name="connsiteY295" fmla="*/ 2372 h 10686"/>
                <a:gd name="connsiteX296" fmla="*/ 1508 w 10000"/>
                <a:gd name="connsiteY296" fmla="*/ 2628 h 10686"/>
                <a:gd name="connsiteX297" fmla="*/ 1646 w 10000"/>
                <a:gd name="connsiteY297" fmla="*/ 2795 h 10686"/>
                <a:gd name="connsiteX298" fmla="*/ 1629 w 10000"/>
                <a:gd name="connsiteY298" fmla="*/ 2801 h 10686"/>
                <a:gd name="connsiteX299" fmla="*/ 1629 w 10000"/>
                <a:gd name="connsiteY299" fmla="*/ 2807 h 10686"/>
                <a:gd name="connsiteX300" fmla="*/ 1638 w 10000"/>
                <a:gd name="connsiteY300" fmla="*/ 2813 h 10686"/>
                <a:gd name="connsiteX301" fmla="*/ 1646 w 10000"/>
                <a:gd name="connsiteY301" fmla="*/ 2816 h 10686"/>
                <a:gd name="connsiteX302" fmla="*/ 1663 w 10000"/>
                <a:gd name="connsiteY302" fmla="*/ 2822 h 10686"/>
                <a:gd name="connsiteX303" fmla="*/ 1667 w 10000"/>
                <a:gd name="connsiteY303" fmla="*/ 2834 h 10686"/>
                <a:gd name="connsiteX304" fmla="*/ 1675 w 10000"/>
                <a:gd name="connsiteY304" fmla="*/ 2840 h 10686"/>
                <a:gd name="connsiteX305" fmla="*/ 1683 w 10000"/>
                <a:gd name="connsiteY305" fmla="*/ 2849 h 10686"/>
                <a:gd name="connsiteX306" fmla="*/ 1683 w 10000"/>
                <a:gd name="connsiteY306" fmla="*/ 2843 h 10686"/>
                <a:gd name="connsiteX307" fmla="*/ 1675 w 10000"/>
                <a:gd name="connsiteY307" fmla="*/ 2840 h 10686"/>
                <a:gd name="connsiteX308" fmla="*/ 1675 w 10000"/>
                <a:gd name="connsiteY308" fmla="*/ 2840 h 10686"/>
                <a:gd name="connsiteX309" fmla="*/ 1646 w 10000"/>
                <a:gd name="connsiteY309" fmla="*/ 2795 h 10686"/>
                <a:gd name="connsiteX310" fmla="*/ 1746 w 10000"/>
                <a:gd name="connsiteY310" fmla="*/ 2741 h 10686"/>
                <a:gd name="connsiteX311" fmla="*/ 1842 w 10000"/>
                <a:gd name="connsiteY311" fmla="*/ 2649 h 10686"/>
                <a:gd name="connsiteX312" fmla="*/ 1933 w 10000"/>
                <a:gd name="connsiteY312" fmla="*/ 2542 h 10686"/>
                <a:gd name="connsiteX313" fmla="*/ 2017 w 10000"/>
                <a:gd name="connsiteY313" fmla="*/ 2411 h 10686"/>
                <a:gd name="connsiteX314" fmla="*/ 2092 w 10000"/>
                <a:gd name="connsiteY314" fmla="*/ 2265 h 10686"/>
                <a:gd name="connsiteX315" fmla="*/ 2163 w 10000"/>
                <a:gd name="connsiteY315" fmla="*/ 2113 h 10686"/>
                <a:gd name="connsiteX316" fmla="*/ 2221 w 10000"/>
                <a:gd name="connsiteY316" fmla="*/ 1955 h 10686"/>
                <a:gd name="connsiteX317" fmla="*/ 2275 w 10000"/>
                <a:gd name="connsiteY317" fmla="*/ 1803 h 10686"/>
                <a:gd name="connsiteX318" fmla="*/ 2321 w 10000"/>
                <a:gd name="connsiteY318" fmla="*/ 1657 h 10686"/>
                <a:gd name="connsiteX319" fmla="*/ 2329 w 10000"/>
                <a:gd name="connsiteY319" fmla="*/ 1853 h 10686"/>
                <a:gd name="connsiteX320" fmla="*/ 2321 w 10000"/>
                <a:gd name="connsiteY320" fmla="*/ 2032 h 10686"/>
                <a:gd name="connsiteX321" fmla="*/ 2283 w 10000"/>
                <a:gd name="connsiteY321" fmla="*/ 2199 h 10686"/>
                <a:gd name="connsiteX322" fmla="*/ 2229 w 10000"/>
                <a:gd name="connsiteY322" fmla="*/ 2366 h 10686"/>
                <a:gd name="connsiteX323" fmla="*/ 2154 w 10000"/>
                <a:gd name="connsiteY323" fmla="*/ 2524 h 10686"/>
                <a:gd name="connsiteX324" fmla="*/ 2046 w 10000"/>
                <a:gd name="connsiteY324" fmla="*/ 2682 h 10686"/>
                <a:gd name="connsiteX325" fmla="*/ 1796 w 10000"/>
                <a:gd name="connsiteY325" fmla="*/ 3027 h 10686"/>
                <a:gd name="connsiteX326" fmla="*/ 2054 w 10000"/>
                <a:gd name="connsiteY326" fmla="*/ 3305 h 10686"/>
                <a:gd name="connsiteX327" fmla="*/ 2333 w 10000"/>
                <a:gd name="connsiteY327" fmla="*/ 3564 h 10686"/>
                <a:gd name="connsiteX328" fmla="*/ 2638 w 10000"/>
                <a:gd name="connsiteY328" fmla="*/ 3808 h 10686"/>
                <a:gd name="connsiteX329" fmla="*/ 2963 w 10000"/>
                <a:gd name="connsiteY329" fmla="*/ 4032 h 10686"/>
                <a:gd name="connsiteX330" fmla="*/ 4129 w 10000"/>
                <a:gd name="connsiteY330" fmla="*/ 4610 h 10686"/>
                <a:gd name="connsiteX331" fmla="*/ 4167 w 10000"/>
                <a:gd name="connsiteY331" fmla="*/ 4589 h 10686"/>
                <a:gd name="connsiteX332" fmla="*/ 4071 w 10000"/>
                <a:gd name="connsiteY332" fmla="*/ 4333 h 10686"/>
                <a:gd name="connsiteX333" fmla="*/ 3996 w 10000"/>
                <a:gd name="connsiteY333" fmla="*/ 4058 h 10686"/>
                <a:gd name="connsiteX334" fmla="*/ 3933 w 10000"/>
                <a:gd name="connsiteY334" fmla="*/ 3760 h 10686"/>
                <a:gd name="connsiteX335" fmla="*/ 3904 w 10000"/>
                <a:gd name="connsiteY335" fmla="*/ 3456 h 10686"/>
                <a:gd name="connsiteX336" fmla="*/ 3879 w 10000"/>
                <a:gd name="connsiteY336" fmla="*/ 3138 h 10686"/>
                <a:gd name="connsiteX337" fmla="*/ 3879 w 10000"/>
                <a:gd name="connsiteY337" fmla="*/ 2813 h 10686"/>
                <a:gd name="connsiteX338" fmla="*/ 3896 w 10000"/>
                <a:gd name="connsiteY338" fmla="*/ 2485 h 10686"/>
                <a:gd name="connsiteX339" fmla="*/ 3933 w 10000"/>
                <a:gd name="connsiteY339" fmla="*/ 2160 h 10686"/>
                <a:gd name="connsiteX340" fmla="*/ 3988 w 10000"/>
                <a:gd name="connsiteY340" fmla="*/ 1836 h 10686"/>
                <a:gd name="connsiteX341" fmla="*/ 4046 w 10000"/>
                <a:gd name="connsiteY341" fmla="*/ 1523 h 10686"/>
                <a:gd name="connsiteX342" fmla="*/ 4129 w 10000"/>
                <a:gd name="connsiteY342" fmla="*/ 1219 h 10686"/>
                <a:gd name="connsiteX343" fmla="*/ 4229 w 10000"/>
                <a:gd name="connsiteY343" fmla="*/ 933 h 10686"/>
                <a:gd name="connsiteX344" fmla="*/ 4333 w 10000"/>
                <a:gd name="connsiteY344" fmla="*/ 662 h 10686"/>
                <a:gd name="connsiteX345" fmla="*/ 4454 w 10000"/>
                <a:gd name="connsiteY345" fmla="*/ 417 h 10686"/>
                <a:gd name="connsiteX346" fmla="*/ 4583 w 10000"/>
                <a:gd name="connsiteY346" fmla="*/ 194 h 10686"/>
                <a:gd name="connsiteX347" fmla="*/ 4738 w 10000"/>
                <a:gd name="connsiteY347" fmla="*/ 0 h 10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</a:cxnLst>
              <a:rect l="l" t="t" r="r" b="b"/>
              <a:pathLst>
                <a:path w="10000" h="10686">
                  <a:moveTo>
                    <a:pt x="4738" y="0"/>
                  </a:moveTo>
                  <a:cubicBezTo>
                    <a:pt x="4732" y="16"/>
                    <a:pt x="4727" y="32"/>
                    <a:pt x="4721" y="48"/>
                  </a:cubicBezTo>
                  <a:cubicBezTo>
                    <a:pt x="4718" y="59"/>
                    <a:pt x="4716" y="69"/>
                    <a:pt x="4713" y="80"/>
                  </a:cubicBezTo>
                  <a:lnTo>
                    <a:pt x="4704" y="101"/>
                  </a:lnTo>
                  <a:lnTo>
                    <a:pt x="4704" y="113"/>
                  </a:lnTo>
                  <a:lnTo>
                    <a:pt x="4713" y="119"/>
                  </a:lnTo>
                  <a:lnTo>
                    <a:pt x="4713" y="125"/>
                  </a:lnTo>
                  <a:lnTo>
                    <a:pt x="4721" y="125"/>
                  </a:lnTo>
                  <a:lnTo>
                    <a:pt x="4721" y="125"/>
                  </a:lnTo>
                  <a:lnTo>
                    <a:pt x="4721" y="134"/>
                  </a:lnTo>
                  <a:cubicBezTo>
                    <a:pt x="4718" y="140"/>
                    <a:pt x="4716" y="146"/>
                    <a:pt x="4713" y="152"/>
                  </a:cubicBezTo>
                  <a:lnTo>
                    <a:pt x="4704" y="179"/>
                  </a:lnTo>
                  <a:lnTo>
                    <a:pt x="4692" y="221"/>
                  </a:lnTo>
                  <a:cubicBezTo>
                    <a:pt x="4684" y="241"/>
                    <a:pt x="4675" y="260"/>
                    <a:pt x="4667" y="280"/>
                  </a:cubicBezTo>
                  <a:cubicBezTo>
                    <a:pt x="4654" y="308"/>
                    <a:pt x="4642" y="336"/>
                    <a:pt x="4629" y="364"/>
                  </a:cubicBezTo>
                  <a:cubicBezTo>
                    <a:pt x="4617" y="398"/>
                    <a:pt x="4604" y="431"/>
                    <a:pt x="4592" y="465"/>
                  </a:cubicBezTo>
                  <a:cubicBezTo>
                    <a:pt x="4572" y="509"/>
                    <a:pt x="4553" y="552"/>
                    <a:pt x="4533" y="596"/>
                  </a:cubicBezTo>
                  <a:cubicBezTo>
                    <a:pt x="4510" y="649"/>
                    <a:pt x="4486" y="701"/>
                    <a:pt x="4463" y="754"/>
                  </a:cubicBezTo>
                  <a:cubicBezTo>
                    <a:pt x="4435" y="836"/>
                    <a:pt x="4407" y="919"/>
                    <a:pt x="4379" y="1001"/>
                  </a:cubicBezTo>
                  <a:cubicBezTo>
                    <a:pt x="4360" y="1089"/>
                    <a:pt x="4340" y="1178"/>
                    <a:pt x="4321" y="1266"/>
                  </a:cubicBezTo>
                  <a:cubicBezTo>
                    <a:pt x="4306" y="1357"/>
                    <a:pt x="4290" y="1447"/>
                    <a:pt x="4275" y="1538"/>
                  </a:cubicBezTo>
                  <a:cubicBezTo>
                    <a:pt x="4254" y="1634"/>
                    <a:pt x="4234" y="1731"/>
                    <a:pt x="4213" y="1827"/>
                  </a:cubicBezTo>
                  <a:cubicBezTo>
                    <a:pt x="4210" y="1848"/>
                    <a:pt x="4207" y="1868"/>
                    <a:pt x="4204" y="1889"/>
                  </a:cubicBezTo>
                  <a:lnTo>
                    <a:pt x="4192" y="1982"/>
                  </a:lnTo>
                  <a:cubicBezTo>
                    <a:pt x="4189" y="2015"/>
                    <a:pt x="4186" y="2047"/>
                    <a:pt x="4183" y="2080"/>
                  </a:cubicBezTo>
                  <a:cubicBezTo>
                    <a:pt x="4180" y="2116"/>
                    <a:pt x="4178" y="2151"/>
                    <a:pt x="4175" y="2187"/>
                  </a:cubicBezTo>
                  <a:lnTo>
                    <a:pt x="4175" y="2297"/>
                  </a:lnTo>
                  <a:cubicBezTo>
                    <a:pt x="4181" y="2330"/>
                    <a:pt x="4186" y="2363"/>
                    <a:pt x="4192" y="2396"/>
                  </a:cubicBezTo>
                  <a:cubicBezTo>
                    <a:pt x="4199" y="2425"/>
                    <a:pt x="4206" y="2453"/>
                    <a:pt x="4213" y="2482"/>
                  </a:cubicBezTo>
                  <a:cubicBezTo>
                    <a:pt x="4225" y="2502"/>
                    <a:pt x="4238" y="2522"/>
                    <a:pt x="4250" y="2542"/>
                  </a:cubicBezTo>
                  <a:lnTo>
                    <a:pt x="4450" y="2530"/>
                  </a:lnTo>
                  <a:lnTo>
                    <a:pt x="4646" y="2482"/>
                  </a:lnTo>
                  <a:lnTo>
                    <a:pt x="4833" y="2405"/>
                  </a:lnTo>
                  <a:lnTo>
                    <a:pt x="5025" y="2297"/>
                  </a:lnTo>
                  <a:lnTo>
                    <a:pt x="5200" y="2172"/>
                  </a:lnTo>
                  <a:lnTo>
                    <a:pt x="5371" y="2020"/>
                  </a:lnTo>
                  <a:lnTo>
                    <a:pt x="5533" y="1859"/>
                  </a:lnTo>
                  <a:lnTo>
                    <a:pt x="5683" y="1690"/>
                  </a:lnTo>
                  <a:lnTo>
                    <a:pt x="5829" y="1511"/>
                  </a:lnTo>
                  <a:lnTo>
                    <a:pt x="5954" y="1326"/>
                  </a:lnTo>
                  <a:lnTo>
                    <a:pt x="6071" y="1147"/>
                  </a:lnTo>
                  <a:cubicBezTo>
                    <a:pt x="6103" y="1089"/>
                    <a:pt x="6135" y="1032"/>
                    <a:pt x="6167" y="974"/>
                  </a:cubicBezTo>
                  <a:lnTo>
                    <a:pt x="6213" y="974"/>
                  </a:lnTo>
                  <a:lnTo>
                    <a:pt x="6213" y="992"/>
                  </a:lnTo>
                  <a:cubicBezTo>
                    <a:pt x="6188" y="1050"/>
                    <a:pt x="6163" y="1107"/>
                    <a:pt x="6138" y="1165"/>
                  </a:cubicBezTo>
                  <a:cubicBezTo>
                    <a:pt x="6110" y="1225"/>
                    <a:pt x="6082" y="1284"/>
                    <a:pt x="6054" y="1344"/>
                  </a:cubicBezTo>
                  <a:cubicBezTo>
                    <a:pt x="6024" y="1402"/>
                    <a:pt x="5993" y="1459"/>
                    <a:pt x="5963" y="1517"/>
                  </a:cubicBezTo>
                  <a:lnTo>
                    <a:pt x="5871" y="1684"/>
                  </a:lnTo>
                  <a:cubicBezTo>
                    <a:pt x="5839" y="1738"/>
                    <a:pt x="5807" y="1793"/>
                    <a:pt x="5775" y="1847"/>
                  </a:cubicBezTo>
                  <a:lnTo>
                    <a:pt x="5667" y="1999"/>
                  </a:lnTo>
                  <a:lnTo>
                    <a:pt x="5554" y="2145"/>
                  </a:lnTo>
                  <a:lnTo>
                    <a:pt x="5417" y="2279"/>
                  </a:lnTo>
                  <a:lnTo>
                    <a:pt x="5275" y="2411"/>
                  </a:lnTo>
                  <a:lnTo>
                    <a:pt x="5108" y="2518"/>
                  </a:lnTo>
                  <a:lnTo>
                    <a:pt x="4917" y="2616"/>
                  </a:lnTo>
                  <a:lnTo>
                    <a:pt x="4704" y="2703"/>
                  </a:lnTo>
                  <a:lnTo>
                    <a:pt x="4479" y="2768"/>
                  </a:lnTo>
                  <a:lnTo>
                    <a:pt x="4213" y="2813"/>
                  </a:lnTo>
                  <a:cubicBezTo>
                    <a:pt x="4216" y="2917"/>
                    <a:pt x="4218" y="3022"/>
                    <a:pt x="4221" y="3126"/>
                  </a:cubicBezTo>
                  <a:cubicBezTo>
                    <a:pt x="4233" y="3225"/>
                    <a:pt x="4246" y="3325"/>
                    <a:pt x="4258" y="3424"/>
                  </a:cubicBezTo>
                  <a:cubicBezTo>
                    <a:pt x="4279" y="3518"/>
                    <a:pt x="4300" y="3613"/>
                    <a:pt x="4321" y="3707"/>
                  </a:cubicBezTo>
                  <a:cubicBezTo>
                    <a:pt x="4349" y="3796"/>
                    <a:pt x="4376" y="3886"/>
                    <a:pt x="4404" y="3975"/>
                  </a:cubicBezTo>
                  <a:cubicBezTo>
                    <a:pt x="4439" y="4060"/>
                    <a:pt x="4473" y="4146"/>
                    <a:pt x="4508" y="4231"/>
                  </a:cubicBezTo>
                  <a:cubicBezTo>
                    <a:pt x="4546" y="4313"/>
                    <a:pt x="4583" y="4394"/>
                    <a:pt x="4621" y="4476"/>
                  </a:cubicBezTo>
                  <a:lnTo>
                    <a:pt x="4750" y="4708"/>
                  </a:lnTo>
                  <a:lnTo>
                    <a:pt x="4879" y="4934"/>
                  </a:lnTo>
                  <a:cubicBezTo>
                    <a:pt x="4892" y="4952"/>
                    <a:pt x="4904" y="4970"/>
                    <a:pt x="4917" y="4988"/>
                  </a:cubicBezTo>
                  <a:lnTo>
                    <a:pt x="4950" y="5054"/>
                  </a:lnTo>
                  <a:cubicBezTo>
                    <a:pt x="4965" y="5078"/>
                    <a:pt x="4981" y="5101"/>
                    <a:pt x="4996" y="5125"/>
                  </a:cubicBezTo>
                  <a:lnTo>
                    <a:pt x="5038" y="5200"/>
                  </a:lnTo>
                  <a:cubicBezTo>
                    <a:pt x="5056" y="5224"/>
                    <a:pt x="5074" y="5247"/>
                    <a:pt x="5092" y="5271"/>
                  </a:cubicBezTo>
                  <a:cubicBezTo>
                    <a:pt x="5113" y="5291"/>
                    <a:pt x="5133" y="5311"/>
                    <a:pt x="5154" y="5331"/>
                  </a:cubicBezTo>
                  <a:cubicBezTo>
                    <a:pt x="5179" y="5349"/>
                    <a:pt x="5204" y="5366"/>
                    <a:pt x="5229" y="5384"/>
                  </a:cubicBezTo>
                  <a:lnTo>
                    <a:pt x="5313" y="5423"/>
                  </a:lnTo>
                  <a:lnTo>
                    <a:pt x="5413" y="5438"/>
                  </a:lnTo>
                  <a:lnTo>
                    <a:pt x="5517" y="5435"/>
                  </a:lnTo>
                  <a:lnTo>
                    <a:pt x="5704" y="5390"/>
                  </a:lnTo>
                  <a:lnTo>
                    <a:pt x="5871" y="5316"/>
                  </a:lnTo>
                  <a:lnTo>
                    <a:pt x="6033" y="5223"/>
                  </a:lnTo>
                  <a:lnTo>
                    <a:pt x="6167" y="5113"/>
                  </a:lnTo>
                  <a:lnTo>
                    <a:pt x="6296" y="4994"/>
                  </a:lnTo>
                  <a:cubicBezTo>
                    <a:pt x="6336" y="4952"/>
                    <a:pt x="6377" y="4911"/>
                    <a:pt x="6417" y="4869"/>
                  </a:cubicBezTo>
                  <a:lnTo>
                    <a:pt x="6525" y="4750"/>
                  </a:lnTo>
                  <a:cubicBezTo>
                    <a:pt x="6556" y="4712"/>
                    <a:pt x="6586" y="4674"/>
                    <a:pt x="6617" y="4636"/>
                  </a:cubicBezTo>
                  <a:lnTo>
                    <a:pt x="6821" y="4377"/>
                  </a:lnTo>
                  <a:lnTo>
                    <a:pt x="7017" y="4085"/>
                  </a:lnTo>
                  <a:lnTo>
                    <a:pt x="7213" y="3766"/>
                  </a:lnTo>
                  <a:lnTo>
                    <a:pt x="7396" y="3418"/>
                  </a:lnTo>
                  <a:cubicBezTo>
                    <a:pt x="7452" y="3296"/>
                    <a:pt x="7507" y="3173"/>
                    <a:pt x="7563" y="3051"/>
                  </a:cubicBezTo>
                  <a:lnTo>
                    <a:pt x="7713" y="2661"/>
                  </a:lnTo>
                  <a:cubicBezTo>
                    <a:pt x="7759" y="2525"/>
                    <a:pt x="7804" y="2389"/>
                    <a:pt x="7850" y="2253"/>
                  </a:cubicBezTo>
                  <a:cubicBezTo>
                    <a:pt x="7883" y="2112"/>
                    <a:pt x="7917" y="1971"/>
                    <a:pt x="7950" y="1830"/>
                  </a:cubicBezTo>
                  <a:cubicBezTo>
                    <a:pt x="7975" y="1686"/>
                    <a:pt x="8000" y="1541"/>
                    <a:pt x="8025" y="1397"/>
                  </a:cubicBezTo>
                  <a:cubicBezTo>
                    <a:pt x="8040" y="1249"/>
                    <a:pt x="8056" y="1102"/>
                    <a:pt x="8071" y="954"/>
                  </a:cubicBezTo>
                  <a:cubicBezTo>
                    <a:pt x="8083" y="961"/>
                    <a:pt x="8096" y="967"/>
                    <a:pt x="8108" y="974"/>
                  </a:cubicBezTo>
                  <a:lnTo>
                    <a:pt x="8138" y="1025"/>
                  </a:lnTo>
                  <a:cubicBezTo>
                    <a:pt x="8146" y="1050"/>
                    <a:pt x="8155" y="1075"/>
                    <a:pt x="8163" y="1100"/>
                  </a:cubicBezTo>
                  <a:cubicBezTo>
                    <a:pt x="8167" y="1133"/>
                    <a:pt x="8171" y="1165"/>
                    <a:pt x="8175" y="1198"/>
                  </a:cubicBezTo>
                  <a:cubicBezTo>
                    <a:pt x="8178" y="1236"/>
                    <a:pt x="8180" y="1273"/>
                    <a:pt x="8183" y="1311"/>
                  </a:cubicBezTo>
                  <a:lnTo>
                    <a:pt x="8183" y="1442"/>
                  </a:lnTo>
                  <a:lnTo>
                    <a:pt x="8183" y="1582"/>
                  </a:lnTo>
                  <a:cubicBezTo>
                    <a:pt x="8180" y="1633"/>
                    <a:pt x="8178" y="1683"/>
                    <a:pt x="8175" y="1734"/>
                  </a:cubicBezTo>
                  <a:cubicBezTo>
                    <a:pt x="8171" y="1786"/>
                    <a:pt x="8167" y="1837"/>
                    <a:pt x="8163" y="1889"/>
                  </a:cubicBezTo>
                  <a:cubicBezTo>
                    <a:pt x="8157" y="1942"/>
                    <a:pt x="8152" y="1994"/>
                    <a:pt x="8146" y="2047"/>
                  </a:cubicBezTo>
                  <a:cubicBezTo>
                    <a:pt x="8138" y="2100"/>
                    <a:pt x="8129" y="2152"/>
                    <a:pt x="8121" y="2205"/>
                  </a:cubicBezTo>
                  <a:cubicBezTo>
                    <a:pt x="8117" y="2256"/>
                    <a:pt x="8112" y="2306"/>
                    <a:pt x="8108" y="2357"/>
                  </a:cubicBezTo>
                  <a:cubicBezTo>
                    <a:pt x="8100" y="2404"/>
                    <a:pt x="8091" y="2450"/>
                    <a:pt x="8083" y="2497"/>
                  </a:cubicBezTo>
                  <a:cubicBezTo>
                    <a:pt x="8076" y="2541"/>
                    <a:pt x="8070" y="2584"/>
                    <a:pt x="8063" y="2628"/>
                  </a:cubicBezTo>
                  <a:cubicBezTo>
                    <a:pt x="8055" y="2666"/>
                    <a:pt x="8046" y="2703"/>
                    <a:pt x="8038" y="2741"/>
                  </a:cubicBezTo>
                  <a:lnTo>
                    <a:pt x="8017" y="2834"/>
                  </a:lnTo>
                  <a:cubicBezTo>
                    <a:pt x="8011" y="2859"/>
                    <a:pt x="8006" y="2883"/>
                    <a:pt x="8000" y="2908"/>
                  </a:cubicBezTo>
                  <a:lnTo>
                    <a:pt x="7700" y="3754"/>
                  </a:lnTo>
                  <a:lnTo>
                    <a:pt x="7942" y="3737"/>
                  </a:lnTo>
                  <a:lnTo>
                    <a:pt x="8167" y="3695"/>
                  </a:lnTo>
                  <a:lnTo>
                    <a:pt x="8379" y="3635"/>
                  </a:lnTo>
                  <a:lnTo>
                    <a:pt x="8583" y="3558"/>
                  </a:lnTo>
                  <a:lnTo>
                    <a:pt x="8767" y="3471"/>
                  </a:lnTo>
                  <a:lnTo>
                    <a:pt x="8933" y="3376"/>
                  </a:lnTo>
                  <a:lnTo>
                    <a:pt x="9092" y="3278"/>
                  </a:lnTo>
                  <a:lnTo>
                    <a:pt x="9238" y="3185"/>
                  </a:lnTo>
                  <a:lnTo>
                    <a:pt x="9250" y="3230"/>
                  </a:lnTo>
                  <a:cubicBezTo>
                    <a:pt x="9206" y="3279"/>
                    <a:pt x="9161" y="3327"/>
                    <a:pt x="9117" y="3376"/>
                  </a:cubicBezTo>
                  <a:cubicBezTo>
                    <a:pt x="9063" y="3423"/>
                    <a:pt x="9008" y="3469"/>
                    <a:pt x="8954" y="3516"/>
                  </a:cubicBezTo>
                  <a:lnTo>
                    <a:pt x="8758" y="3641"/>
                  </a:lnTo>
                  <a:lnTo>
                    <a:pt x="8538" y="3754"/>
                  </a:lnTo>
                  <a:lnTo>
                    <a:pt x="8304" y="3856"/>
                  </a:lnTo>
                  <a:lnTo>
                    <a:pt x="8054" y="3945"/>
                  </a:lnTo>
                  <a:lnTo>
                    <a:pt x="7796" y="4014"/>
                  </a:lnTo>
                  <a:lnTo>
                    <a:pt x="7533" y="4064"/>
                  </a:lnTo>
                  <a:lnTo>
                    <a:pt x="7479" y="4184"/>
                  </a:lnTo>
                  <a:cubicBezTo>
                    <a:pt x="7454" y="4231"/>
                    <a:pt x="7429" y="4277"/>
                    <a:pt x="7404" y="4324"/>
                  </a:cubicBezTo>
                  <a:lnTo>
                    <a:pt x="7321" y="4470"/>
                  </a:lnTo>
                  <a:lnTo>
                    <a:pt x="7213" y="4628"/>
                  </a:lnTo>
                  <a:cubicBezTo>
                    <a:pt x="7175" y="4683"/>
                    <a:pt x="7138" y="4739"/>
                    <a:pt x="7100" y="4794"/>
                  </a:cubicBezTo>
                  <a:cubicBezTo>
                    <a:pt x="7060" y="4849"/>
                    <a:pt x="7019" y="4903"/>
                    <a:pt x="6979" y="4958"/>
                  </a:cubicBezTo>
                  <a:lnTo>
                    <a:pt x="6850" y="5113"/>
                  </a:lnTo>
                  <a:lnTo>
                    <a:pt x="6721" y="5265"/>
                  </a:lnTo>
                  <a:cubicBezTo>
                    <a:pt x="6681" y="5312"/>
                    <a:pt x="6640" y="5358"/>
                    <a:pt x="6600" y="5405"/>
                  </a:cubicBezTo>
                  <a:lnTo>
                    <a:pt x="6471" y="5530"/>
                  </a:lnTo>
                  <a:lnTo>
                    <a:pt x="6358" y="5641"/>
                  </a:lnTo>
                  <a:lnTo>
                    <a:pt x="6250" y="5721"/>
                  </a:lnTo>
                  <a:cubicBezTo>
                    <a:pt x="6256" y="5741"/>
                    <a:pt x="6261" y="5761"/>
                    <a:pt x="6267" y="5781"/>
                  </a:cubicBezTo>
                  <a:cubicBezTo>
                    <a:pt x="6277" y="5785"/>
                    <a:pt x="6286" y="5789"/>
                    <a:pt x="6296" y="5793"/>
                  </a:cubicBezTo>
                  <a:lnTo>
                    <a:pt x="6479" y="5754"/>
                  </a:lnTo>
                  <a:lnTo>
                    <a:pt x="6663" y="5736"/>
                  </a:lnTo>
                  <a:lnTo>
                    <a:pt x="6858" y="5736"/>
                  </a:lnTo>
                  <a:lnTo>
                    <a:pt x="7046" y="5742"/>
                  </a:lnTo>
                  <a:lnTo>
                    <a:pt x="7246" y="5748"/>
                  </a:lnTo>
                  <a:lnTo>
                    <a:pt x="7425" y="5748"/>
                  </a:lnTo>
                  <a:lnTo>
                    <a:pt x="7600" y="5733"/>
                  </a:lnTo>
                  <a:lnTo>
                    <a:pt x="7950" y="5673"/>
                  </a:lnTo>
                  <a:lnTo>
                    <a:pt x="8275" y="5596"/>
                  </a:lnTo>
                  <a:lnTo>
                    <a:pt x="8579" y="5504"/>
                  </a:lnTo>
                  <a:lnTo>
                    <a:pt x="8858" y="5390"/>
                  </a:lnTo>
                  <a:lnTo>
                    <a:pt x="9117" y="5265"/>
                  </a:lnTo>
                  <a:lnTo>
                    <a:pt x="9350" y="5119"/>
                  </a:lnTo>
                  <a:lnTo>
                    <a:pt x="9563" y="4967"/>
                  </a:lnTo>
                  <a:lnTo>
                    <a:pt x="9758" y="4794"/>
                  </a:lnTo>
                  <a:lnTo>
                    <a:pt x="9933" y="4610"/>
                  </a:lnTo>
                  <a:cubicBezTo>
                    <a:pt x="9955" y="4623"/>
                    <a:pt x="9978" y="4635"/>
                    <a:pt x="10000" y="4648"/>
                  </a:cubicBezTo>
                  <a:lnTo>
                    <a:pt x="10000" y="4660"/>
                  </a:lnTo>
                  <a:cubicBezTo>
                    <a:pt x="9968" y="4716"/>
                    <a:pt x="9936" y="4771"/>
                    <a:pt x="9904" y="4827"/>
                  </a:cubicBezTo>
                  <a:lnTo>
                    <a:pt x="9767" y="5000"/>
                  </a:lnTo>
                  <a:lnTo>
                    <a:pt x="9600" y="5173"/>
                  </a:lnTo>
                  <a:lnTo>
                    <a:pt x="9404" y="5343"/>
                  </a:lnTo>
                  <a:lnTo>
                    <a:pt x="9183" y="5504"/>
                  </a:lnTo>
                  <a:lnTo>
                    <a:pt x="8950" y="5662"/>
                  </a:lnTo>
                  <a:lnTo>
                    <a:pt x="8704" y="5802"/>
                  </a:lnTo>
                  <a:lnTo>
                    <a:pt x="8463" y="5927"/>
                  </a:lnTo>
                  <a:lnTo>
                    <a:pt x="8229" y="6025"/>
                  </a:lnTo>
                  <a:lnTo>
                    <a:pt x="8000" y="6105"/>
                  </a:lnTo>
                  <a:lnTo>
                    <a:pt x="7879" y="6132"/>
                  </a:lnTo>
                  <a:lnTo>
                    <a:pt x="7729" y="6153"/>
                  </a:lnTo>
                  <a:lnTo>
                    <a:pt x="7563" y="6177"/>
                  </a:lnTo>
                  <a:lnTo>
                    <a:pt x="7388" y="6198"/>
                  </a:lnTo>
                  <a:lnTo>
                    <a:pt x="7204" y="6219"/>
                  </a:lnTo>
                  <a:lnTo>
                    <a:pt x="7017" y="6240"/>
                  </a:lnTo>
                  <a:lnTo>
                    <a:pt x="6842" y="6263"/>
                  </a:lnTo>
                  <a:lnTo>
                    <a:pt x="6675" y="6290"/>
                  </a:lnTo>
                  <a:lnTo>
                    <a:pt x="6517" y="6329"/>
                  </a:lnTo>
                  <a:lnTo>
                    <a:pt x="6388" y="6365"/>
                  </a:lnTo>
                  <a:cubicBezTo>
                    <a:pt x="6355" y="6382"/>
                    <a:pt x="6321" y="6398"/>
                    <a:pt x="6288" y="6415"/>
                  </a:cubicBezTo>
                  <a:lnTo>
                    <a:pt x="6213" y="6475"/>
                  </a:lnTo>
                  <a:cubicBezTo>
                    <a:pt x="6173" y="6533"/>
                    <a:pt x="6132" y="6590"/>
                    <a:pt x="6092" y="6648"/>
                  </a:cubicBezTo>
                  <a:cubicBezTo>
                    <a:pt x="6064" y="6711"/>
                    <a:pt x="6036" y="6773"/>
                    <a:pt x="6008" y="6836"/>
                  </a:cubicBezTo>
                  <a:cubicBezTo>
                    <a:pt x="5986" y="6901"/>
                    <a:pt x="5964" y="6967"/>
                    <a:pt x="5942" y="7032"/>
                  </a:cubicBezTo>
                  <a:cubicBezTo>
                    <a:pt x="5929" y="7099"/>
                    <a:pt x="5917" y="7165"/>
                    <a:pt x="5904" y="7232"/>
                  </a:cubicBezTo>
                  <a:cubicBezTo>
                    <a:pt x="5899" y="7302"/>
                    <a:pt x="5893" y="7373"/>
                    <a:pt x="5888" y="7443"/>
                  </a:cubicBezTo>
                  <a:cubicBezTo>
                    <a:pt x="5885" y="7514"/>
                    <a:pt x="5882" y="7584"/>
                    <a:pt x="5879" y="7655"/>
                  </a:cubicBezTo>
                  <a:cubicBezTo>
                    <a:pt x="5882" y="7726"/>
                    <a:pt x="5885" y="7796"/>
                    <a:pt x="5888" y="7867"/>
                  </a:cubicBezTo>
                  <a:cubicBezTo>
                    <a:pt x="5893" y="7939"/>
                    <a:pt x="5899" y="8012"/>
                    <a:pt x="5904" y="8084"/>
                  </a:cubicBezTo>
                  <a:cubicBezTo>
                    <a:pt x="5911" y="8156"/>
                    <a:pt x="5918" y="8227"/>
                    <a:pt x="5925" y="8299"/>
                  </a:cubicBezTo>
                  <a:cubicBezTo>
                    <a:pt x="5933" y="8369"/>
                    <a:pt x="5942" y="8440"/>
                    <a:pt x="5950" y="8510"/>
                  </a:cubicBezTo>
                  <a:cubicBezTo>
                    <a:pt x="5951" y="8613"/>
                    <a:pt x="5953" y="8717"/>
                    <a:pt x="5954" y="8820"/>
                  </a:cubicBezTo>
                  <a:cubicBezTo>
                    <a:pt x="5947" y="8923"/>
                    <a:pt x="5940" y="9027"/>
                    <a:pt x="5933" y="9130"/>
                  </a:cubicBezTo>
                  <a:cubicBezTo>
                    <a:pt x="5921" y="9229"/>
                    <a:pt x="5908" y="9329"/>
                    <a:pt x="5896" y="9428"/>
                  </a:cubicBezTo>
                  <a:cubicBezTo>
                    <a:pt x="5881" y="9525"/>
                    <a:pt x="5865" y="9623"/>
                    <a:pt x="5850" y="9720"/>
                  </a:cubicBezTo>
                  <a:cubicBezTo>
                    <a:pt x="5819" y="10051"/>
                    <a:pt x="5825" y="10355"/>
                    <a:pt x="5794" y="10686"/>
                  </a:cubicBezTo>
                  <a:lnTo>
                    <a:pt x="4117" y="10686"/>
                  </a:lnTo>
                  <a:lnTo>
                    <a:pt x="4309" y="10293"/>
                  </a:lnTo>
                  <a:lnTo>
                    <a:pt x="4546" y="9848"/>
                  </a:lnTo>
                  <a:cubicBezTo>
                    <a:pt x="4574" y="9794"/>
                    <a:pt x="4601" y="9741"/>
                    <a:pt x="4629" y="9687"/>
                  </a:cubicBezTo>
                  <a:cubicBezTo>
                    <a:pt x="4653" y="9627"/>
                    <a:pt x="4676" y="9568"/>
                    <a:pt x="4700" y="9508"/>
                  </a:cubicBezTo>
                  <a:cubicBezTo>
                    <a:pt x="4722" y="9442"/>
                    <a:pt x="4745" y="9375"/>
                    <a:pt x="4767" y="9309"/>
                  </a:cubicBezTo>
                  <a:cubicBezTo>
                    <a:pt x="4788" y="9238"/>
                    <a:pt x="4808" y="9168"/>
                    <a:pt x="4829" y="9097"/>
                  </a:cubicBezTo>
                  <a:cubicBezTo>
                    <a:pt x="4846" y="9021"/>
                    <a:pt x="4862" y="8944"/>
                    <a:pt x="4879" y="8868"/>
                  </a:cubicBezTo>
                  <a:cubicBezTo>
                    <a:pt x="4892" y="8790"/>
                    <a:pt x="4904" y="8713"/>
                    <a:pt x="4917" y="8635"/>
                  </a:cubicBezTo>
                  <a:cubicBezTo>
                    <a:pt x="4929" y="8554"/>
                    <a:pt x="4942" y="8472"/>
                    <a:pt x="4954" y="8391"/>
                  </a:cubicBezTo>
                  <a:cubicBezTo>
                    <a:pt x="4962" y="8309"/>
                    <a:pt x="4971" y="8226"/>
                    <a:pt x="4979" y="8144"/>
                  </a:cubicBezTo>
                  <a:cubicBezTo>
                    <a:pt x="4986" y="8058"/>
                    <a:pt x="4993" y="7973"/>
                    <a:pt x="5000" y="7887"/>
                  </a:cubicBezTo>
                  <a:lnTo>
                    <a:pt x="5000" y="7634"/>
                  </a:lnTo>
                  <a:lnTo>
                    <a:pt x="5000" y="7384"/>
                  </a:lnTo>
                  <a:cubicBezTo>
                    <a:pt x="4993" y="7300"/>
                    <a:pt x="4986" y="7217"/>
                    <a:pt x="4979" y="7133"/>
                  </a:cubicBezTo>
                  <a:cubicBezTo>
                    <a:pt x="4969" y="7053"/>
                    <a:pt x="4960" y="6972"/>
                    <a:pt x="4950" y="6892"/>
                  </a:cubicBezTo>
                  <a:cubicBezTo>
                    <a:pt x="4938" y="6814"/>
                    <a:pt x="4925" y="6735"/>
                    <a:pt x="4913" y="6657"/>
                  </a:cubicBezTo>
                  <a:cubicBezTo>
                    <a:pt x="4895" y="6581"/>
                    <a:pt x="4876" y="6506"/>
                    <a:pt x="4858" y="6430"/>
                  </a:cubicBezTo>
                  <a:cubicBezTo>
                    <a:pt x="4833" y="6360"/>
                    <a:pt x="4808" y="6289"/>
                    <a:pt x="4783" y="6219"/>
                  </a:cubicBezTo>
                  <a:cubicBezTo>
                    <a:pt x="4755" y="6152"/>
                    <a:pt x="4728" y="6086"/>
                    <a:pt x="4700" y="6019"/>
                  </a:cubicBezTo>
                  <a:cubicBezTo>
                    <a:pt x="4667" y="5959"/>
                    <a:pt x="4633" y="5900"/>
                    <a:pt x="4600" y="5840"/>
                  </a:cubicBezTo>
                  <a:cubicBezTo>
                    <a:pt x="4563" y="5787"/>
                    <a:pt x="4525" y="5735"/>
                    <a:pt x="4488" y="5682"/>
                  </a:cubicBezTo>
                  <a:cubicBezTo>
                    <a:pt x="4445" y="5635"/>
                    <a:pt x="4401" y="5589"/>
                    <a:pt x="4358" y="5542"/>
                  </a:cubicBezTo>
                  <a:cubicBezTo>
                    <a:pt x="4310" y="5504"/>
                    <a:pt x="4261" y="5467"/>
                    <a:pt x="4213" y="5429"/>
                  </a:cubicBezTo>
                  <a:lnTo>
                    <a:pt x="4046" y="5343"/>
                  </a:lnTo>
                  <a:lnTo>
                    <a:pt x="3904" y="5292"/>
                  </a:lnTo>
                  <a:lnTo>
                    <a:pt x="3746" y="5271"/>
                  </a:lnTo>
                  <a:lnTo>
                    <a:pt x="3583" y="5271"/>
                  </a:lnTo>
                  <a:lnTo>
                    <a:pt x="3413" y="5286"/>
                  </a:lnTo>
                  <a:lnTo>
                    <a:pt x="3246" y="5310"/>
                  </a:lnTo>
                  <a:lnTo>
                    <a:pt x="3079" y="5343"/>
                  </a:lnTo>
                  <a:lnTo>
                    <a:pt x="2913" y="5369"/>
                  </a:lnTo>
                  <a:lnTo>
                    <a:pt x="2750" y="5396"/>
                  </a:lnTo>
                  <a:lnTo>
                    <a:pt x="2600" y="5411"/>
                  </a:lnTo>
                  <a:lnTo>
                    <a:pt x="2258" y="5423"/>
                  </a:lnTo>
                  <a:lnTo>
                    <a:pt x="1925" y="5411"/>
                  </a:lnTo>
                  <a:lnTo>
                    <a:pt x="1617" y="5384"/>
                  </a:lnTo>
                  <a:lnTo>
                    <a:pt x="1321" y="5346"/>
                  </a:lnTo>
                  <a:lnTo>
                    <a:pt x="1033" y="5298"/>
                  </a:lnTo>
                  <a:lnTo>
                    <a:pt x="758" y="5250"/>
                  </a:lnTo>
                  <a:lnTo>
                    <a:pt x="500" y="5197"/>
                  </a:lnTo>
                  <a:cubicBezTo>
                    <a:pt x="506" y="5177"/>
                    <a:pt x="511" y="5157"/>
                    <a:pt x="517" y="5137"/>
                  </a:cubicBezTo>
                  <a:lnTo>
                    <a:pt x="871" y="5173"/>
                  </a:lnTo>
                  <a:lnTo>
                    <a:pt x="1221" y="5197"/>
                  </a:lnTo>
                  <a:lnTo>
                    <a:pt x="1563" y="5206"/>
                  </a:lnTo>
                  <a:lnTo>
                    <a:pt x="1896" y="5197"/>
                  </a:lnTo>
                  <a:lnTo>
                    <a:pt x="2221" y="5164"/>
                  </a:lnTo>
                  <a:lnTo>
                    <a:pt x="2538" y="5113"/>
                  </a:lnTo>
                  <a:lnTo>
                    <a:pt x="2842" y="5045"/>
                  </a:lnTo>
                  <a:lnTo>
                    <a:pt x="3129" y="4946"/>
                  </a:lnTo>
                  <a:lnTo>
                    <a:pt x="3500" y="4815"/>
                  </a:lnTo>
                  <a:lnTo>
                    <a:pt x="2821" y="4389"/>
                  </a:lnTo>
                  <a:lnTo>
                    <a:pt x="2213" y="3912"/>
                  </a:lnTo>
                  <a:lnTo>
                    <a:pt x="1879" y="3939"/>
                  </a:lnTo>
                  <a:lnTo>
                    <a:pt x="1554" y="3939"/>
                  </a:lnTo>
                  <a:lnTo>
                    <a:pt x="1258" y="3912"/>
                  </a:lnTo>
                  <a:lnTo>
                    <a:pt x="979" y="3856"/>
                  </a:lnTo>
                  <a:lnTo>
                    <a:pt x="721" y="3775"/>
                  </a:lnTo>
                  <a:lnTo>
                    <a:pt x="496" y="3674"/>
                  </a:lnTo>
                  <a:lnTo>
                    <a:pt x="296" y="3549"/>
                  </a:lnTo>
                  <a:lnTo>
                    <a:pt x="129" y="3403"/>
                  </a:lnTo>
                  <a:lnTo>
                    <a:pt x="0" y="3245"/>
                  </a:lnTo>
                  <a:cubicBezTo>
                    <a:pt x="6" y="3236"/>
                    <a:pt x="11" y="3227"/>
                    <a:pt x="17" y="3218"/>
                  </a:cubicBezTo>
                  <a:lnTo>
                    <a:pt x="71" y="3245"/>
                  </a:lnTo>
                  <a:cubicBezTo>
                    <a:pt x="93" y="3280"/>
                    <a:pt x="116" y="3314"/>
                    <a:pt x="138" y="3349"/>
                  </a:cubicBezTo>
                  <a:lnTo>
                    <a:pt x="246" y="3439"/>
                  </a:lnTo>
                  <a:cubicBezTo>
                    <a:pt x="290" y="3469"/>
                    <a:pt x="335" y="3498"/>
                    <a:pt x="379" y="3528"/>
                  </a:cubicBezTo>
                  <a:lnTo>
                    <a:pt x="538" y="3597"/>
                  </a:lnTo>
                  <a:lnTo>
                    <a:pt x="721" y="3656"/>
                  </a:lnTo>
                  <a:lnTo>
                    <a:pt x="913" y="3701"/>
                  </a:lnTo>
                  <a:lnTo>
                    <a:pt x="1117" y="3728"/>
                  </a:lnTo>
                  <a:lnTo>
                    <a:pt x="1329" y="3737"/>
                  </a:lnTo>
                  <a:lnTo>
                    <a:pt x="1533" y="3734"/>
                  </a:lnTo>
                  <a:lnTo>
                    <a:pt x="1646" y="3722"/>
                  </a:lnTo>
                  <a:lnTo>
                    <a:pt x="1746" y="3722"/>
                  </a:lnTo>
                  <a:lnTo>
                    <a:pt x="1833" y="3710"/>
                  </a:lnTo>
                  <a:lnTo>
                    <a:pt x="1917" y="3695"/>
                  </a:lnTo>
                  <a:lnTo>
                    <a:pt x="1988" y="3662"/>
                  </a:lnTo>
                  <a:cubicBezTo>
                    <a:pt x="1921" y="3572"/>
                    <a:pt x="1855" y="3481"/>
                    <a:pt x="1788" y="3391"/>
                  </a:cubicBezTo>
                  <a:lnTo>
                    <a:pt x="1617" y="3126"/>
                  </a:lnTo>
                  <a:lnTo>
                    <a:pt x="1454" y="2849"/>
                  </a:lnTo>
                  <a:lnTo>
                    <a:pt x="1313" y="2563"/>
                  </a:lnTo>
                  <a:lnTo>
                    <a:pt x="1175" y="2253"/>
                  </a:lnTo>
                  <a:lnTo>
                    <a:pt x="1046" y="1919"/>
                  </a:lnTo>
                  <a:cubicBezTo>
                    <a:pt x="1042" y="1899"/>
                    <a:pt x="1037" y="1879"/>
                    <a:pt x="1033" y="1859"/>
                  </a:cubicBezTo>
                  <a:cubicBezTo>
                    <a:pt x="1022" y="1831"/>
                    <a:pt x="1011" y="1804"/>
                    <a:pt x="1000" y="1776"/>
                  </a:cubicBezTo>
                  <a:cubicBezTo>
                    <a:pt x="993" y="1745"/>
                    <a:pt x="986" y="1715"/>
                    <a:pt x="979" y="1684"/>
                  </a:cubicBezTo>
                  <a:cubicBezTo>
                    <a:pt x="969" y="1653"/>
                    <a:pt x="960" y="1622"/>
                    <a:pt x="950" y="1591"/>
                  </a:cubicBezTo>
                  <a:cubicBezTo>
                    <a:pt x="942" y="1557"/>
                    <a:pt x="933" y="1524"/>
                    <a:pt x="925" y="1490"/>
                  </a:cubicBezTo>
                  <a:cubicBezTo>
                    <a:pt x="922" y="1459"/>
                    <a:pt x="920" y="1428"/>
                    <a:pt x="917" y="1397"/>
                  </a:cubicBezTo>
                  <a:lnTo>
                    <a:pt x="917" y="1311"/>
                  </a:lnTo>
                  <a:cubicBezTo>
                    <a:pt x="922" y="1285"/>
                    <a:pt x="928" y="1260"/>
                    <a:pt x="933" y="1234"/>
                  </a:cubicBezTo>
                  <a:lnTo>
                    <a:pt x="963" y="1180"/>
                  </a:lnTo>
                  <a:lnTo>
                    <a:pt x="1000" y="1192"/>
                  </a:lnTo>
                  <a:cubicBezTo>
                    <a:pt x="1011" y="1293"/>
                    <a:pt x="1022" y="1395"/>
                    <a:pt x="1033" y="1496"/>
                  </a:cubicBezTo>
                  <a:cubicBezTo>
                    <a:pt x="1058" y="1597"/>
                    <a:pt x="1083" y="1699"/>
                    <a:pt x="1108" y="1800"/>
                  </a:cubicBezTo>
                  <a:cubicBezTo>
                    <a:pt x="1146" y="1899"/>
                    <a:pt x="1183" y="1999"/>
                    <a:pt x="1221" y="2098"/>
                  </a:cubicBezTo>
                  <a:cubicBezTo>
                    <a:pt x="1267" y="2189"/>
                    <a:pt x="1312" y="2281"/>
                    <a:pt x="1358" y="2372"/>
                  </a:cubicBezTo>
                  <a:lnTo>
                    <a:pt x="1508" y="2628"/>
                  </a:lnTo>
                  <a:lnTo>
                    <a:pt x="1646" y="2795"/>
                  </a:lnTo>
                  <a:cubicBezTo>
                    <a:pt x="1640" y="2797"/>
                    <a:pt x="1635" y="2799"/>
                    <a:pt x="1629" y="2801"/>
                  </a:cubicBezTo>
                  <a:lnTo>
                    <a:pt x="1629" y="2807"/>
                  </a:lnTo>
                  <a:lnTo>
                    <a:pt x="1638" y="2813"/>
                  </a:lnTo>
                  <a:cubicBezTo>
                    <a:pt x="1641" y="2814"/>
                    <a:pt x="1643" y="2815"/>
                    <a:pt x="1646" y="2816"/>
                  </a:cubicBezTo>
                  <a:cubicBezTo>
                    <a:pt x="1652" y="2818"/>
                    <a:pt x="1657" y="2820"/>
                    <a:pt x="1663" y="2822"/>
                  </a:cubicBezTo>
                  <a:cubicBezTo>
                    <a:pt x="1664" y="2826"/>
                    <a:pt x="1666" y="2830"/>
                    <a:pt x="1667" y="2834"/>
                  </a:cubicBezTo>
                  <a:cubicBezTo>
                    <a:pt x="1670" y="2836"/>
                    <a:pt x="1672" y="2838"/>
                    <a:pt x="1675" y="2840"/>
                  </a:cubicBezTo>
                  <a:cubicBezTo>
                    <a:pt x="1678" y="2843"/>
                    <a:pt x="1680" y="2846"/>
                    <a:pt x="1683" y="2849"/>
                  </a:cubicBezTo>
                  <a:lnTo>
                    <a:pt x="1683" y="2843"/>
                  </a:lnTo>
                  <a:cubicBezTo>
                    <a:pt x="1680" y="2842"/>
                    <a:pt x="1678" y="2841"/>
                    <a:pt x="1675" y="2840"/>
                  </a:cubicBezTo>
                  <a:lnTo>
                    <a:pt x="1675" y="2840"/>
                  </a:lnTo>
                  <a:cubicBezTo>
                    <a:pt x="1665" y="2825"/>
                    <a:pt x="1656" y="2810"/>
                    <a:pt x="1646" y="2795"/>
                  </a:cubicBezTo>
                  <a:lnTo>
                    <a:pt x="1746" y="2741"/>
                  </a:lnTo>
                  <a:cubicBezTo>
                    <a:pt x="1778" y="2710"/>
                    <a:pt x="1810" y="2680"/>
                    <a:pt x="1842" y="2649"/>
                  </a:cubicBezTo>
                  <a:cubicBezTo>
                    <a:pt x="1872" y="2613"/>
                    <a:pt x="1903" y="2578"/>
                    <a:pt x="1933" y="2542"/>
                  </a:cubicBezTo>
                  <a:cubicBezTo>
                    <a:pt x="1961" y="2498"/>
                    <a:pt x="1989" y="2455"/>
                    <a:pt x="2017" y="2411"/>
                  </a:cubicBezTo>
                  <a:cubicBezTo>
                    <a:pt x="2042" y="2362"/>
                    <a:pt x="2067" y="2314"/>
                    <a:pt x="2092" y="2265"/>
                  </a:cubicBezTo>
                  <a:cubicBezTo>
                    <a:pt x="2116" y="2214"/>
                    <a:pt x="2139" y="2164"/>
                    <a:pt x="2163" y="2113"/>
                  </a:cubicBezTo>
                  <a:cubicBezTo>
                    <a:pt x="2182" y="2060"/>
                    <a:pt x="2202" y="2008"/>
                    <a:pt x="2221" y="1955"/>
                  </a:cubicBezTo>
                  <a:cubicBezTo>
                    <a:pt x="2239" y="1904"/>
                    <a:pt x="2257" y="1854"/>
                    <a:pt x="2275" y="1803"/>
                  </a:cubicBezTo>
                  <a:cubicBezTo>
                    <a:pt x="2290" y="1754"/>
                    <a:pt x="2306" y="1706"/>
                    <a:pt x="2321" y="1657"/>
                  </a:cubicBezTo>
                  <a:cubicBezTo>
                    <a:pt x="2324" y="1722"/>
                    <a:pt x="2326" y="1788"/>
                    <a:pt x="2329" y="1853"/>
                  </a:cubicBezTo>
                  <a:cubicBezTo>
                    <a:pt x="2326" y="1913"/>
                    <a:pt x="2324" y="1972"/>
                    <a:pt x="2321" y="2032"/>
                  </a:cubicBezTo>
                  <a:cubicBezTo>
                    <a:pt x="2308" y="2088"/>
                    <a:pt x="2296" y="2143"/>
                    <a:pt x="2283" y="2199"/>
                  </a:cubicBezTo>
                  <a:cubicBezTo>
                    <a:pt x="2265" y="2255"/>
                    <a:pt x="2247" y="2310"/>
                    <a:pt x="2229" y="2366"/>
                  </a:cubicBezTo>
                  <a:cubicBezTo>
                    <a:pt x="2204" y="2419"/>
                    <a:pt x="2179" y="2471"/>
                    <a:pt x="2154" y="2524"/>
                  </a:cubicBezTo>
                  <a:lnTo>
                    <a:pt x="2046" y="2682"/>
                  </a:lnTo>
                  <a:lnTo>
                    <a:pt x="1796" y="3027"/>
                  </a:lnTo>
                  <a:lnTo>
                    <a:pt x="2054" y="3305"/>
                  </a:lnTo>
                  <a:lnTo>
                    <a:pt x="2333" y="3564"/>
                  </a:lnTo>
                  <a:lnTo>
                    <a:pt x="2638" y="3808"/>
                  </a:lnTo>
                  <a:lnTo>
                    <a:pt x="2963" y="4032"/>
                  </a:lnTo>
                  <a:lnTo>
                    <a:pt x="4129" y="4610"/>
                  </a:lnTo>
                  <a:cubicBezTo>
                    <a:pt x="4142" y="4603"/>
                    <a:pt x="4154" y="4596"/>
                    <a:pt x="4167" y="4589"/>
                  </a:cubicBezTo>
                  <a:cubicBezTo>
                    <a:pt x="4135" y="4504"/>
                    <a:pt x="4103" y="4418"/>
                    <a:pt x="4071" y="4333"/>
                  </a:cubicBezTo>
                  <a:cubicBezTo>
                    <a:pt x="4046" y="4241"/>
                    <a:pt x="4021" y="4150"/>
                    <a:pt x="3996" y="4058"/>
                  </a:cubicBezTo>
                  <a:cubicBezTo>
                    <a:pt x="3975" y="3959"/>
                    <a:pt x="3954" y="3859"/>
                    <a:pt x="3933" y="3760"/>
                  </a:cubicBezTo>
                  <a:cubicBezTo>
                    <a:pt x="3923" y="3659"/>
                    <a:pt x="3914" y="3557"/>
                    <a:pt x="3904" y="3456"/>
                  </a:cubicBezTo>
                  <a:cubicBezTo>
                    <a:pt x="3896" y="3350"/>
                    <a:pt x="3887" y="3244"/>
                    <a:pt x="3879" y="3138"/>
                  </a:cubicBezTo>
                  <a:lnTo>
                    <a:pt x="3879" y="2813"/>
                  </a:lnTo>
                  <a:cubicBezTo>
                    <a:pt x="3885" y="2704"/>
                    <a:pt x="3890" y="2594"/>
                    <a:pt x="3896" y="2485"/>
                  </a:cubicBezTo>
                  <a:cubicBezTo>
                    <a:pt x="3908" y="2377"/>
                    <a:pt x="3921" y="2268"/>
                    <a:pt x="3933" y="2160"/>
                  </a:cubicBezTo>
                  <a:cubicBezTo>
                    <a:pt x="3951" y="2052"/>
                    <a:pt x="3970" y="1944"/>
                    <a:pt x="3988" y="1836"/>
                  </a:cubicBezTo>
                  <a:cubicBezTo>
                    <a:pt x="4007" y="1732"/>
                    <a:pt x="4027" y="1627"/>
                    <a:pt x="4046" y="1523"/>
                  </a:cubicBezTo>
                  <a:cubicBezTo>
                    <a:pt x="4074" y="1422"/>
                    <a:pt x="4101" y="1320"/>
                    <a:pt x="4129" y="1219"/>
                  </a:cubicBezTo>
                  <a:cubicBezTo>
                    <a:pt x="4162" y="1124"/>
                    <a:pt x="4196" y="1028"/>
                    <a:pt x="4229" y="933"/>
                  </a:cubicBezTo>
                  <a:cubicBezTo>
                    <a:pt x="4264" y="843"/>
                    <a:pt x="4298" y="752"/>
                    <a:pt x="4333" y="662"/>
                  </a:cubicBezTo>
                  <a:cubicBezTo>
                    <a:pt x="4373" y="580"/>
                    <a:pt x="4414" y="499"/>
                    <a:pt x="4454" y="417"/>
                  </a:cubicBezTo>
                  <a:lnTo>
                    <a:pt x="4583" y="194"/>
                  </a:lnTo>
                  <a:lnTo>
                    <a:pt x="47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1800"/>
            </a:p>
          </p:txBody>
        </p:sp>
        <p:sp>
          <p:nvSpPr>
            <p:cNvPr id="50" name="자유형: 도형 49">
              <a:extLst>
                <a:ext uri="{FF2B5EF4-FFF2-40B4-BE49-F238E27FC236}">
                  <a16:creationId xmlns="" xmlns:a16="http://schemas.microsoft.com/office/drawing/2014/main" id="{3A77B576-7CA9-4AD3-B0CF-3BE2A30A292D}"/>
                </a:ext>
              </a:extLst>
            </p:cNvPr>
            <p:cNvSpPr/>
            <p:nvPr/>
          </p:nvSpPr>
          <p:spPr>
            <a:xfrm>
              <a:off x="4938560" y="1892856"/>
              <a:ext cx="495528" cy="331718"/>
            </a:xfrm>
            <a:custGeom>
              <a:avLst/>
              <a:gdLst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47531 w 915597"/>
                <a:gd name="connsiteY17" fmla="*/ 603222 h 617714"/>
                <a:gd name="connsiteX18" fmla="*/ 314688 w 915597"/>
                <a:gd name="connsiteY18" fmla="*/ 589618 h 617714"/>
                <a:gd name="connsiteX19" fmla="*/ 260180 w 915597"/>
                <a:gd name="connsiteY19" fmla="*/ 589618 h 617714"/>
                <a:gd name="connsiteX20" fmla="*/ 267044 w 915597"/>
                <a:gd name="connsiteY20" fmla="*/ 579439 h 617714"/>
                <a:gd name="connsiteX21" fmla="*/ 274832 w 915597"/>
                <a:gd name="connsiteY21" fmla="*/ 574188 h 617714"/>
                <a:gd name="connsiteX22" fmla="*/ 224262 w 915597"/>
                <a:gd name="connsiteY22" fmla="*/ 571410 h 617714"/>
                <a:gd name="connsiteX23" fmla="*/ 123625 w 915597"/>
                <a:gd name="connsiteY23" fmla="*/ 501053 h 617714"/>
                <a:gd name="connsiteX24" fmla="*/ 24269 w 915597"/>
                <a:gd name="connsiteY24" fmla="*/ 441178 h 617714"/>
                <a:gd name="connsiteX25" fmla="*/ 45499 w 915597"/>
                <a:gd name="connsiteY25" fmla="*/ 360357 h 617714"/>
                <a:gd name="connsiteX26" fmla="*/ 668 w 915597"/>
                <a:gd name="connsiteY26" fmla="*/ 277437 h 617714"/>
                <a:gd name="connsiteX27" fmla="*/ 82541 w 915597"/>
                <a:gd name="connsiteY27" fmla="*/ 203735 h 617714"/>
                <a:gd name="connsiteX28" fmla="*/ 83324 w 915597"/>
                <a:gd name="connsiteY28" fmla="*/ 201792 h 617714"/>
                <a:gd name="connsiteX29" fmla="*/ 83324 w 915597"/>
                <a:gd name="connsiteY29" fmla="*/ 201792 h 617714"/>
                <a:gd name="connsiteX30" fmla="*/ 119794 w 915597"/>
                <a:gd name="connsiteY30" fmla="*/ 95954 h 617714"/>
                <a:gd name="connsiteX31" fmla="*/ 297213 w 915597"/>
                <a:gd name="connsiteY31" fmla="*/ 71774 h 617714"/>
                <a:gd name="connsiteX32" fmla="*/ 297253 w 915597"/>
                <a:gd name="connsiteY32" fmla="*/ 71733 h 617714"/>
                <a:gd name="connsiteX33" fmla="*/ 332536 w 915597"/>
                <a:gd name="connsiteY33" fmla="*/ 35367 h 617714"/>
                <a:gd name="connsiteX34" fmla="*/ 476093 w 915597"/>
                <a:gd name="connsiteY34" fmla="*/ 46673 h 617714"/>
                <a:gd name="connsiteX35" fmla="*/ 476730 w 915597"/>
                <a:gd name="connsiteY35" fmla="*/ 45988 h 617714"/>
                <a:gd name="connsiteX36" fmla="*/ 504752 w 915597"/>
                <a:gd name="connsiteY36" fmla="*/ 15911 h 617714"/>
                <a:gd name="connsiteX37" fmla="*/ 545795 w 915597"/>
                <a:gd name="connsiteY37" fmla="*/ 838 h 617714"/>
                <a:gd name="connsiteX38" fmla="*/ 593827 w 915597"/>
                <a:gd name="connsiteY38" fmla="*/ 6306 h 617714"/>
                <a:gd name="connsiteX39" fmla="*/ 631126 w 915597"/>
                <a:gd name="connsiteY39" fmla="*/ 32407 h 617714"/>
                <a:gd name="connsiteX40" fmla="*/ 632239 w 915597"/>
                <a:gd name="connsiteY40" fmla="*/ 33186 h 617714"/>
                <a:gd name="connsiteX41" fmla="*/ 719381 w 915597"/>
                <a:gd name="connsiteY41" fmla="*/ 459 h 617714"/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14688 w 915597"/>
                <a:gd name="connsiteY17" fmla="*/ 589618 h 617714"/>
                <a:gd name="connsiteX18" fmla="*/ 260180 w 915597"/>
                <a:gd name="connsiteY18" fmla="*/ 589618 h 617714"/>
                <a:gd name="connsiteX19" fmla="*/ 267044 w 915597"/>
                <a:gd name="connsiteY19" fmla="*/ 579439 h 617714"/>
                <a:gd name="connsiteX20" fmla="*/ 274832 w 915597"/>
                <a:gd name="connsiteY20" fmla="*/ 574188 h 617714"/>
                <a:gd name="connsiteX21" fmla="*/ 224262 w 915597"/>
                <a:gd name="connsiteY21" fmla="*/ 571410 h 617714"/>
                <a:gd name="connsiteX22" fmla="*/ 123625 w 915597"/>
                <a:gd name="connsiteY22" fmla="*/ 501053 h 617714"/>
                <a:gd name="connsiteX23" fmla="*/ 24269 w 915597"/>
                <a:gd name="connsiteY23" fmla="*/ 441178 h 617714"/>
                <a:gd name="connsiteX24" fmla="*/ 45499 w 915597"/>
                <a:gd name="connsiteY24" fmla="*/ 360357 h 617714"/>
                <a:gd name="connsiteX25" fmla="*/ 668 w 915597"/>
                <a:gd name="connsiteY25" fmla="*/ 277437 h 617714"/>
                <a:gd name="connsiteX26" fmla="*/ 82541 w 915597"/>
                <a:gd name="connsiteY26" fmla="*/ 203735 h 617714"/>
                <a:gd name="connsiteX27" fmla="*/ 83324 w 915597"/>
                <a:gd name="connsiteY27" fmla="*/ 201792 h 617714"/>
                <a:gd name="connsiteX28" fmla="*/ 83324 w 915597"/>
                <a:gd name="connsiteY28" fmla="*/ 201792 h 617714"/>
                <a:gd name="connsiteX29" fmla="*/ 119794 w 915597"/>
                <a:gd name="connsiteY29" fmla="*/ 95954 h 617714"/>
                <a:gd name="connsiteX30" fmla="*/ 297213 w 915597"/>
                <a:gd name="connsiteY30" fmla="*/ 71774 h 617714"/>
                <a:gd name="connsiteX31" fmla="*/ 297253 w 915597"/>
                <a:gd name="connsiteY31" fmla="*/ 71733 h 617714"/>
                <a:gd name="connsiteX32" fmla="*/ 332536 w 915597"/>
                <a:gd name="connsiteY32" fmla="*/ 35367 h 617714"/>
                <a:gd name="connsiteX33" fmla="*/ 476093 w 915597"/>
                <a:gd name="connsiteY33" fmla="*/ 46673 h 617714"/>
                <a:gd name="connsiteX34" fmla="*/ 476730 w 915597"/>
                <a:gd name="connsiteY34" fmla="*/ 45988 h 617714"/>
                <a:gd name="connsiteX35" fmla="*/ 504752 w 915597"/>
                <a:gd name="connsiteY35" fmla="*/ 15911 h 617714"/>
                <a:gd name="connsiteX36" fmla="*/ 545795 w 915597"/>
                <a:gd name="connsiteY36" fmla="*/ 838 h 617714"/>
                <a:gd name="connsiteX37" fmla="*/ 593827 w 915597"/>
                <a:gd name="connsiteY37" fmla="*/ 6306 h 617714"/>
                <a:gd name="connsiteX38" fmla="*/ 631126 w 915597"/>
                <a:gd name="connsiteY38" fmla="*/ 32407 h 617714"/>
                <a:gd name="connsiteX39" fmla="*/ 632239 w 915597"/>
                <a:gd name="connsiteY39" fmla="*/ 33186 h 617714"/>
                <a:gd name="connsiteX40" fmla="*/ 719381 w 915597"/>
                <a:gd name="connsiteY40" fmla="*/ 459 h 617714"/>
                <a:gd name="connsiteX0" fmla="*/ 719381 w 915597"/>
                <a:gd name="connsiteY0" fmla="*/ 459 h 615539"/>
                <a:gd name="connsiteX1" fmla="*/ 751408 w 915597"/>
                <a:gd name="connsiteY1" fmla="*/ 7787 h 615539"/>
                <a:gd name="connsiteX2" fmla="*/ 811838 w 915597"/>
                <a:gd name="connsiteY2" fmla="*/ 77078 h 615539"/>
                <a:gd name="connsiteX3" fmla="*/ 812172 w 915597"/>
                <a:gd name="connsiteY3" fmla="*/ 77249 h 615539"/>
                <a:gd name="connsiteX4" fmla="*/ 859887 w 915597"/>
                <a:gd name="connsiteY4" fmla="*/ 101779 h 615539"/>
                <a:gd name="connsiteX5" fmla="*/ 889393 w 915597"/>
                <a:gd name="connsiteY5" fmla="*/ 144328 h 615539"/>
                <a:gd name="connsiteX6" fmla="*/ 885922 w 915597"/>
                <a:gd name="connsiteY6" fmla="*/ 217250 h 615539"/>
                <a:gd name="connsiteX7" fmla="*/ 911279 w 915597"/>
                <a:gd name="connsiteY7" fmla="*/ 328746 h 615539"/>
                <a:gd name="connsiteX8" fmla="*/ 792492 w 915597"/>
                <a:gd name="connsiteY8" fmla="*/ 426344 h 615539"/>
                <a:gd name="connsiteX9" fmla="*/ 749968 w 915597"/>
                <a:gd name="connsiteY9" fmla="*/ 509973 h 615539"/>
                <a:gd name="connsiteX10" fmla="*/ 605188 w 915597"/>
                <a:gd name="connsiteY10" fmla="*/ 520099 h 615539"/>
                <a:gd name="connsiteX11" fmla="*/ 501726 w 915597"/>
                <a:gd name="connsiteY11" fmla="*/ 609316 h 615539"/>
                <a:gd name="connsiteX12" fmla="*/ 349601 w 915597"/>
                <a:gd name="connsiteY12" fmla="*/ 554858 h 615539"/>
                <a:gd name="connsiteX13" fmla="*/ 313390 w 915597"/>
                <a:gd name="connsiteY13" fmla="*/ 566554 h 615539"/>
                <a:gd name="connsiteX14" fmla="*/ 323017 w 915597"/>
                <a:gd name="connsiteY14" fmla="*/ 568497 h 615539"/>
                <a:gd name="connsiteX15" fmla="*/ 354198 w 915597"/>
                <a:gd name="connsiteY15" fmla="*/ 615539 h 615539"/>
                <a:gd name="connsiteX16" fmla="*/ 314688 w 915597"/>
                <a:gd name="connsiteY16" fmla="*/ 589618 h 615539"/>
                <a:gd name="connsiteX17" fmla="*/ 260180 w 915597"/>
                <a:gd name="connsiteY17" fmla="*/ 589618 h 615539"/>
                <a:gd name="connsiteX18" fmla="*/ 267044 w 915597"/>
                <a:gd name="connsiteY18" fmla="*/ 579439 h 615539"/>
                <a:gd name="connsiteX19" fmla="*/ 274832 w 915597"/>
                <a:gd name="connsiteY19" fmla="*/ 574188 h 615539"/>
                <a:gd name="connsiteX20" fmla="*/ 224262 w 915597"/>
                <a:gd name="connsiteY20" fmla="*/ 571410 h 615539"/>
                <a:gd name="connsiteX21" fmla="*/ 123625 w 915597"/>
                <a:gd name="connsiteY21" fmla="*/ 501053 h 615539"/>
                <a:gd name="connsiteX22" fmla="*/ 24269 w 915597"/>
                <a:gd name="connsiteY22" fmla="*/ 441178 h 615539"/>
                <a:gd name="connsiteX23" fmla="*/ 45499 w 915597"/>
                <a:gd name="connsiteY23" fmla="*/ 360357 h 615539"/>
                <a:gd name="connsiteX24" fmla="*/ 668 w 915597"/>
                <a:gd name="connsiteY24" fmla="*/ 277437 h 615539"/>
                <a:gd name="connsiteX25" fmla="*/ 82541 w 915597"/>
                <a:gd name="connsiteY25" fmla="*/ 203735 h 615539"/>
                <a:gd name="connsiteX26" fmla="*/ 83324 w 915597"/>
                <a:gd name="connsiteY26" fmla="*/ 201792 h 615539"/>
                <a:gd name="connsiteX27" fmla="*/ 83324 w 915597"/>
                <a:gd name="connsiteY27" fmla="*/ 201792 h 615539"/>
                <a:gd name="connsiteX28" fmla="*/ 119794 w 915597"/>
                <a:gd name="connsiteY28" fmla="*/ 95954 h 615539"/>
                <a:gd name="connsiteX29" fmla="*/ 297213 w 915597"/>
                <a:gd name="connsiteY29" fmla="*/ 71774 h 615539"/>
                <a:gd name="connsiteX30" fmla="*/ 297253 w 915597"/>
                <a:gd name="connsiteY30" fmla="*/ 71733 h 615539"/>
                <a:gd name="connsiteX31" fmla="*/ 332536 w 915597"/>
                <a:gd name="connsiteY31" fmla="*/ 35367 h 615539"/>
                <a:gd name="connsiteX32" fmla="*/ 476093 w 915597"/>
                <a:gd name="connsiteY32" fmla="*/ 46673 h 615539"/>
                <a:gd name="connsiteX33" fmla="*/ 476730 w 915597"/>
                <a:gd name="connsiteY33" fmla="*/ 45988 h 615539"/>
                <a:gd name="connsiteX34" fmla="*/ 504752 w 915597"/>
                <a:gd name="connsiteY34" fmla="*/ 15911 h 615539"/>
                <a:gd name="connsiteX35" fmla="*/ 545795 w 915597"/>
                <a:gd name="connsiteY35" fmla="*/ 838 h 615539"/>
                <a:gd name="connsiteX36" fmla="*/ 593827 w 915597"/>
                <a:gd name="connsiteY36" fmla="*/ 6306 h 615539"/>
                <a:gd name="connsiteX37" fmla="*/ 631126 w 915597"/>
                <a:gd name="connsiteY37" fmla="*/ 32407 h 615539"/>
                <a:gd name="connsiteX38" fmla="*/ 632239 w 915597"/>
                <a:gd name="connsiteY38" fmla="*/ 33186 h 615539"/>
                <a:gd name="connsiteX39" fmla="*/ 719381 w 915597"/>
                <a:gd name="connsiteY39" fmla="*/ 459 h 615539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0180 w 915597"/>
                <a:gd name="connsiteY16" fmla="*/ 589618 h 612922"/>
                <a:gd name="connsiteX17" fmla="*/ 267044 w 915597"/>
                <a:gd name="connsiteY17" fmla="*/ 579439 h 612922"/>
                <a:gd name="connsiteX18" fmla="*/ 274832 w 915597"/>
                <a:gd name="connsiteY18" fmla="*/ 574188 h 612922"/>
                <a:gd name="connsiteX19" fmla="*/ 224262 w 915597"/>
                <a:gd name="connsiteY19" fmla="*/ 571410 h 612922"/>
                <a:gd name="connsiteX20" fmla="*/ 123625 w 915597"/>
                <a:gd name="connsiteY20" fmla="*/ 501053 h 612922"/>
                <a:gd name="connsiteX21" fmla="*/ 24269 w 915597"/>
                <a:gd name="connsiteY21" fmla="*/ 441178 h 612922"/>
                <a:gd name="connsiteX22" fmla="*/ 45499 w 915597"/>
                <a:gd name="connsiteY22" fmla="*/ 360357 h 612922"/>
                <a:gd name="connsiteX23" fmla="*/ 668 w 915597"/>
                <a:gd name="connsiteY23" fmla="*/ 277437 h 612922"/>
                <a:gd name="connsiteX24" fmla="*/ 82541 w 915597"/>
                <a:gd name="connsiteY24" fmla="*/ 203735 h 612922"/>
                <a:gd name="connsiteX25" fmla="*/ 83324 w 915597"/>
                <a:gd name="connsiteY25" fmla="*/ 201792 h 612922"/>
                <a:gd name="connsiteX26" fmla="*/ 83324 w 915597"/>
                <a:gd name="connsiteY26" fmla="*/ 201792 h 612922"/>
                <a:gd name="connsiteX27" fmla="*/ 119794 w 915597"/>
                <a:gd name="connsiteY27" fmla="*/ 95954 h 612922"/>
                <a:gd name="connsiteX28" fmla="*/ 297213 w 915597"/>
                <a:gd name="connsiteY28" fmla="*/ 71774 h 612922"/>
                <a:gd name="connsiteX29" fmla="*/ 297253 w 915597"/>
                <a:gd name="connsiteY29" fmla="*/ 71733 h 612922"/>
                <a:gd name="connsiteX30" fmla="*/ 332536 w 915597"/>
                <a:gd name="connsiteY30" fmla="*/ 35367 h 612922"/>
                <a:gd name="connsiteX31" fmla="*/ 476093 w 915597"/>
                <a:gd name="connsiteY31" fmla="*/ 46673 h 612922"/>
                <a:gd name="connsiteX32" fmla="*/ 476730 w 915597"/>
                <a:gd name="connsiteY32" fmla="*/ 45988 h 612922"/>
                <a:gd name="connsiteX33" fmla="*/ 504752 w 915597"/>
                <a:gd name="connsiteY33" fmla="*/ 15911 h 612922"/>
                <a:gd name="connsiteX34" fmla="*/ 545795 w 915597"/>
                <a:gd name="connsiteY34" fmla="*/ 838 h 612922"/>
                <a:gd name="connsiteX35" fmla="*/ 593827 w 915597"/>
                <a:gd name="connsiteY35" fmla="*/ 6306 h 612922"/>
                <a:gd name="connsiteX36" fmla="*/ 631126 w 915597"/>
                <a:gd name="connsiteY36" fmla="*/ 32407 h 612922"/>
                <a:gd name="connsiteX37" fmla="*/ 632239 w 915597"/>
                <a:gd name="connsiteY37" fmla="*/ 33186 h 612922"/>
                <a:gd name="connsiteX38" fmla="*/ 719381 w 915597"/>
                <a:gd name="connsiteY38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7044 w 915597"/>
                <a:gd name="connsiteY16" fmla="*/ 579439 h 612922"/>
                <a:gd name="connsiteX17" fmla="*/ 274832 w 915597"/>
                <a:gd name="connsiteY17" fmla="*/ 574188 h 612922"/>
                <a:gd name="connsiteX18" fmla="*/ 224262 w 915597"/>
                <a:gd name="connsiteY18" fmla="*/ 571410 h 612922"/>
                <a:gd name="connsiteX19" fmla="*/ 123625 w 915597"/>
                <a:gd name="connsiteY19" fmla="*/ 501053 h 612922"/>
                <a:gd name="connsiteX20" fmla="*/ 24269 w 915597"/>
                <a:gd name="connsiteY20" fmla="*/ 441178 h 612922"/>
                <a:gd name="connsiteX21" fmla="*/ 45499 w 915597"/>
                <a:gd name="connsiteY21" fmla="*/ 360357 h 612922"/>
                <a:gd name="connsiteX22" fmla="*/ 668 w 915597"/>
                <a:gd name="connsiteY22" fmla="*/ 277437 h 612922"/>
                <a:gd name="connsiteX23" fmla="*/ 82541 w 915597"/>
                <a:gd name="connsiteY23" fmla="*/ 203735 h 612922"/>
                <a:gd name="connsiteX24" fmla="*/ 83324 w 915597"/>
                <a:gd name="connsiteY24" fmla="*/ 201792 h 612922"/>
                <a:gd name="connsiteX25" fmla="*/ 83324 w 915597"/>
                <a:gd name="connsiteY25" fmla="*/ 201792 h 612922"/>
                <a:gd name="connsiteX26" fmla="*/ 119794 w 915597"/>
                <a:gd name="connsiteY26" fmla="*/ 95954 h 612922"/>
                <a:gd name="connsiteX27" fmla="*/ 297213 w 915597"/>
                <a:gd name="connsiteY27" fmla="*/ 71774 h 612922"/>
                <a:gd name="connsiteX28" fmla="*/ 297253 w 915597"/>
                <a:gd name="connsiteY28" fmla="*/ 71733 h 612922"/>
                <a:gd name="connsiteX29" fmla="*/ 332536 w 915597"/>
                <a:gd name="connsiteY29" fmla="*/ 35367 h 612922"/>
                <a:gd name="connsiteX30" fmla="*/ 476093 w 915597"/>
                <a:gd name="connsiteY30" fmla="*/ 46673 h 612922"/>
                <a:gd name="connsiteX31" fmla="*/ 476730 w 915597"/>
                <a:gd name="connsiteY31" fmla="*/ 45988 h 612922"/>
                <a:gd name="connsiteX32" fmla="*/ 504752 w 915597"/>
                <a:gd name="connsiteY32" fmla="*/ 15911 h 612922"/>
                <a:gd name="connsiteX33" fmla="*/ 545795 w 915597"/>
                <a:gd name="connsiteY33" fmla="*/ 838 h 612922"/>
                <a:gd name="connsiteX34" fmla="*/ 593827 w 915597"/>
                <a:gd name="connsiteY34" fmla="*/ 6306 h 612922"/>
                <a:gd name="connsiteX35" fmla="*/ 631126 w 915597"/>
                <a:gd name="connsiteY35" fmla="*/ 32407 h 612922"/>
                <a:gd name="connsiteX36" fmla="*/ 632239 w 915597"/>
                <a:gd name="connsiteY36" fmla="*/ 33186 h 612922"/>
                <a:gd name="connsiteX37" fmla="*/ 719381 w 915597"/>
                <a:gd name="connsiteY37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267044 w 915597"/>
                <a:gd name="connsiteY15" fmla="*/ 579439 h 612922"/>
                <a:gd name="connsiteX16" fmla="*/ 274832 w 915597"/>
                <a:gd name="connsiteY16" fmla="*/ 574188 h 612922"/>
                <a:gd name="connsiteX17" fmla="*/ 224262 w 915597"/>
                <a:gd name="connsiteY17" fmla="*/ 571410 h 612922"/>
                <a:gd name="connsiteX18" fmla="*/ 123625 w 915597"/>
                <a:gd name="connsiteY18" fmla="*/ 501053 h 612922"/>
                <a:gd name="connsiteX19" fmla="*/ 24269 w 915597"/>
                <a:gd name="connsiteY19" fmla="*/ 441178 h 612922"/>
                <a:gd name="connsiteX20" fmla="*/ 45499 w 915597"/>
                <a:gd name="connsiteY20" fmla="*/ 360357 h 612922"/>
                <a:gd name="connsiteX21" fmla="*/ 668 w 915597"/>
                <a:gd name="connsiteY21" fmla="*/ 277437 h 612922"/>
                <a:gd name="connsiteX22" fmla="*/ 82541 w 915597"/>
                <a:gd name="connsiteY22" fmla="*/ 203735 h 612922"/>
                <a:gd name="connsiteX23" fmla="*/ 83324 w 915597"/>
                <a:gd name="connsiteY23" fmla="*/ 201792 h 612922"/>
                <a:gd name="connsiteX24" fmla="*/ 83324 w 915597"/>
                <a:gd name="connsiteY24" fmla="*/ 201792 h 612922"/>
                <a:gd name="connsiteX25" fmla="*/ 119794 w 915597"/>
                <a:gd name="connsiteY25" fmla="*/ 95954 h 612922"/>
                <a:gd name="connsiteX26" fmla="*/ 297213 w 915597"/>
                <a:gd name="connsiteY26" fmla="*/ 71774 h 612922"/>
                <a:gd name="connsiteX27" fmla="*/ 297253 w 915597"/>
                <a:gd name="connsiteY27" fmla="*/ 71733 h 612922"/>
                <a:gd name="connsiteX28" fmla="*/ 332536 w 915597"/>
                <a:gd name="connsiteY28" fmla="*/ 35367 h 612922"/>
                <a:gd name="connsiteX29" fmla="*/ 476093 w 915597"/>
                <a:gd name="connsiteY29" fmla="*/ 46673 h 612922"/>
                <a:gd name="connsiteX30" fmla="*/ 476730 w 915597"/>
                <a:gd name="connsiteY30" fmla="*/ 45988 h 612922"/>
                <a:gd name="connsiteX31" fmla="*/ 504752 w 915597"/>
                <a:gd name="connsiteY31" fmla="*/ 15911 h 612922"/>
                <a:gd name="connsiteX32" fmla="*/ 545795 w 915597"/>
                <a:gd name="connsiteY32" fmla="*/ 838 h 612922"/>
                <a:gd name="connsiteX33" fmla="*/ 593827 w 915597"/>
                <a:gd name="connsiteY33" fmla="*/ 6306 h 612922"/>
                <a:gd name="connsiteX34" fmla="*/ 631126 w 915597"/>
                <a:gd name="connsiteY34" fmla="*/ 32407 h 612922"/>
                <a:gd name="connsiteX35" fmla="*/ 632239 w 915597"/>
                <a:gd name="connsiteY35" fmla="*/ 33186 h 612922"/>
                <a:gd name="connsiteX36" fmla="*/ 719381 w 915597"/>
                <a:gd name="connsiteY36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67044 w 915597"/>
                <a:gd name="connsiteY14" fmla="*/ 579439 h 612922"/>
                <a:gd name="connsiteX15" fmla="*/ 274832 w 915597"/>
                <a:gd name="connsiteY15" fmla="*/ 574188 h 612922"/>
                <a:gd name="connsiteX16" fmla="*/ 224262 w 915597"/>
                <a:gd name="connsiteY16" fmla="*/ 571410 h 612922"/>
                <a:gd name="connsiteX17" fmla="*/ 123625 w 915597"/>
                <a:gd name="connsiteY17" fmla="*/ 501053 h 612922"/>
                <a:gd name="connsiteX18" fmla="*/ 24269 w 915597"/>
                <a:gd name="connsiteY18" fmla="*/ 441178 h 612922"/>
                <a:gd name="connsiteX19" fmla="*/ 45499 w 915597"/>
                <a:gd name="connsiteY19" fmla="*/ 360357 h 612922"/>
                <a:gd name="connsiteX20" fmla="*/ 668 w 915597"/>
                <a:gd name="connsiteY20" fmla="*/ 277437 h 612922"/>
                <a:gd name="connsiteX21" fmla="*/ 82541 w 915597"/>
                <a:gd name="connsiteY21" fmla="*/ 203735 h 612922"/>
                <a:gd name="connsiteX22" fmla="*/ 83324 w 915597"/>
                <a:gd name="connsiteY22" fmla="*/ 201792 h 612922"/>
                <a:gd name="connsiteX23" fmla="*/ 83324 w 915597"/>
                <a:gd name="connsiteY23" fmla="*/ 201792 h 612922"/>
                <a:gd name="connsiteX24" fmla="*/ 119794 w 915597"/>
                <a:gd name="connsiteY24" fmla="*/ 95954 h 612922"/>
                <a:gd name="connsiteX25" fmla="*/ 297213 w 915597"/>
                <a:gd name="connsiteY25" fmla="*/ 71774 h 612922"/>
                <a:gd name="connsiteX26" fmla="*/ 297253 w 915597"/>
                <a:gd name="connsiteY26" fmla="*/ 71733 h 612922"/>
                <a:gd name="connsiteX27" fmla="*/ 332536 w 915597"/>
                <a:gd name="connsiteY27" fmla="*/ 35367 h 612922"/>
                <a:gd name="connsiteX28" fmla="*/ 476093 w 915597"/>
                <a:gd name="connsiteY28" fmla="*/ 46673 h 612922"/>
                <a:gd name="connsiteX29" fmla="*/ 476730 w 915597"/>
                <a:gd name="connsiteY29" fmla="*/ 45988 h 612922"/>
                <a:gd name="connsiteX30" fmla="*/ 504752 w 915597"/>
                <a:gd name="connsiteY30" fmla="*/ 15911 h 612922"/>
                <a:gd name="connsiteX31" fmla="*/ 545795 w 915597"/>
                <a:gd name="connsiteY31" fmla="*/ 838 h 612922"/>
                <a:gd name="connsiteX32" fmla="*/ 593827 w 915597"/>
                <a:gd name="connsiteY32" fmla="*/ 6306 h 612922"/>
                <a:gd name="connsiteX33" fmla="*/ 631126 w 915597"/>
                <a:gd name="connsiteY33" fmla="*/ 32407 h 612922"/>
                <a:gd name="connsiteX34" fmla="*/ 632239 w 915597"/>
                <a:gd name="connsiteY34" fmla="*/ 33186 h 612922"/>
                <a:gd name="connsiteX35" fmla="*/ 719381 w 915597"/>
                <a:gd name="connsiteY35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74832 w 915597"/>
                <a:gd name="connsiteY14" fmla="*/ 574188 h 612922"/>
                <a:gd name="connsiteX15" fmla="*/ 224262 w 915597"/>
                <a:gd name="connsiteY15" fmla="*/ 571410 h 612922"/>
                <a:gd name="connsiteX16" fmla="*/ 123625 w 915597"/>
                <a:gd name="connsiteY16" fmla="*/ 501053 h 612922"/>
                <a:gd name="connsiteX17" fmla="*/ 24269 w 915597"/>
                <a:gd name="connsiteY17" fmla="*/ 441178 h 612922"/>
                <a:gd name="connsiteX18" fmla="*/ 45499 w 915597"/>
                <a:gd name="connsiteY18" fmla="*/ 360357 h 612922"/>
                <a:gd name="connsiteX19" fmla="*/ 668 w 915597"/>
                <a:gd name="connsiteY19" fmla="*/ 277437 h 612922"/>
                <a:gd name="connsiteX20" fmla="*/ 82541 w 915597"/>
                <a:gd name="connsiteY20" fmla="*/ 203735 h 612922"/>
                <a:gd name="connsiteX21" fmla="*/ 83324 w 915597"/>
                <a:gd name="connsiteY21" fmla="*/ 201792 h 612922"/>
                <a:gd name="connsiteX22" fmla="*/ 83324 w 915597"/>
                <a:gd name="connsiteY22" fmla="*/ 201792 h 612922"/>
                <a:gd name="connsiteX23" fmla="*/ 119794 w 915597"/>
                <a:gd name="connsiteY23" fmla="*/ 95954 h 612922"/>
                <a:gd name="connsiteX24" fmla="*/ 297213 w 915597"/>
                <a:gd name="connsiteY24" fmla="*/ 71774 h 612922"/>
                <a:gd name="connsiteX25" fmla="*/ 297253 w 915597"/>
                <a:gd name="connsiteY25" fmla="*/ 71733 h 612922"/>
                <a:gd name="connsiteX26" fmla="*/ 332536 w 915597"/>
                <a:gd name="connsiteY26" fmla="*/ 35367 h 612922"/>
                <a:gd name="connsiteX27" fmla="*/ 476093 w 915597"/>
                <a:gd name="connsiteY27" fmla="*/ 46673 h 612922"/>
                <a:gd name="connsiteX28" fmla="*/ 476730 w 915597"/>
                <a:gd name="connsiteY28" fmla="*/ 45988 h 612922"/>
                <a:gd name="connsiteX29" fmla="*/ 504752 w 915597"/>
                <a:gd name="connsiteY29" fmla="*/ 15911 h 612922"/>
                <a:gd name="connsiteX30" fmla="*/ 545795 w 915597"/>
                <a:gd name="connsiteY30" fmla="*/ 838 h 612922"/>
                <a:gd name="connsiteX31" fmla="*/ 593827 w 915597"/>
                <a:gd name="connsiteY31" fmla="*/ 6306 h 612922"/>
                <a:gd name="connsiteX32" fmla="*/ 631126 w 915597"/>
                <a:gd name="connsiteY32" fmla="*/ 32407 h 612922"/>
                <a:gd name="connsiteX33" fmla="*/ 632239 w 915597"/>
                <a:gd name="connsiteY33" fmla="*/ 33186 h 612922"/>
                <a:gd name="connsiteX34" fmla="*/ 719381 w 915597"/>
                <a:gd name="connsiteY34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24262 w 915597"/>
                <a:gd name="connsiteY14" fmla="*/ 571410 h 612922"/>
                <a:gd name="connsiteX15" fmla="*/ 123625 w 915597"/>
                <a:gd name="connsiteY15" fmla="*/ 501053 h 612922"/>
                <a:gd name="connsiteX16" fmla="*/ 24269 w 915597"/>
                <a:gd name="connsiteY16" fmla="*/ 441178 h 612922"/>
                <a:gd name="connsiteX17" fmla="*/ 45499 w 915597"/>
                <a:gd name="connsiteY17" fmla="*/ 360357 h 612922"/>
                <a:gd name="connsiteX18" fmla="*/ 668 w 915597"/>
                <a:gd name="connsiteY18" fmla="*/ 277437 h 612922"/>
                <a:gd name="connsiteX19" fmla="*/ 82541 w 915597"/>
                <a:gd name="connsiteY19" fmla="*/ 203735 h 612922"/>
                <a:gd name="connsiteX20" fmla="*/ 83324 w 915597"/>
                <a:gd name="connsiteY20" fmla="*/ 201792 h 612922"/>
                <a:gd name="connsiteX21" fmla="*/ 83324 w 915597"/>
                <a:gd name="connsiteY21" fmla="*/ 201792 h 612922"/>
                <a:gd name="connsiteX22" fmla="*/ 119794 w 915597"/>
                <a:gd name="connsiteY22" fmla="*/ 95954 h 612922"/>
                <a:gd name="connsiteX23" fmla="*/ 297213 w 915597"/>
                <a:gd name="connsiteY23" fmla="*/ 71774 h 612922"/>
                <a:gd name="connsiteX24" fmla="*/ 297253 w 915597"/>
                <a:gd name="connsiteY24" fmla="*/ 71733 h 612922"/>
                <a:gd name="connsiteX25" fmla="*/ 332536 w 915597"/>
                <a:gd name="connsiteY25" fmla="*/ 35367 h 612922"/>
                <a:gd name="connsiteX26" fmla="*/ 476093 w 915597"/>
                <a:gd name="connsiteY26" fmla="*/ 46673 h 612922"/>
                <a:gd name="connsiteX27" fmla="*/ 476730 w 915597"/>
                <a:gd name="connsiteY27" fmla="*/ 45988 h 612922"/>
                <a:gd name="connsiteX28" fmla="*/ 504752 w 915597"/>
                <a:gd name="connsiteY28" fmla="*/ 15911 h 612922"/>
                <a:gd name="connsiteX29" fmla="*/ 545795 w 915597"/>
                <a:gd name="connsiteY29" fmla="*/ 838 h 612922"/>
                <a:gd name="connsiteX30" fmla="*/ 593827 w 915597"/>
                <a:gd name="connsiteY30" fmla="*/ 6306 h 612922"/>
                <a:gd name="connsiteX31" fmla="*/ 631126 w 915597"/>
                <a:gd name="connsiteY31" fmla="*/ 32407 h 612922"/>
                <a:gd name="connsiteX32" fmla="*/ 632239 w 915597"/>
                <a:gd name="connsiteY32" fmla="*/ 33186 h 612922"/>
                <a:gd name="connsiteX33" fmla="*/ 719381 w 915597"/>
                <a:gd name="connsiteY33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15597" h="612922">
                  <a:moveTo>
                    <a:pt x="719381" y="459"/>
                  </a:moveTo>
                  <a:cubicBezTo>
                    <a:pt x="730215" y="1296"/>
                    <a:pt x="741025" y="3709"/>
                    <a:pt x="751408" y="7787"/>
                  </a:cubicBezTo>
                  <a:cubicBezTo>
                    <a:pt x="783052" y="20210"/>
                    <a:pt x="805742" y="46219"/>
                    <a:pt x="811838" y="77078"/>
                  </a:cubicBezTo>
                  <a:lnTo>
                    <a:pt x="812172" y="77249"/>
                  </a:lnTo>
                  <a:lnTo>
                    <a:pt x="859887" y="101779"/>
                  </a:lnTo>
                  <a:cubicBezTo>
                    <a:pt x="873222" y="113341"/>
                    <a:pt x="883467" y="127877"/>
                    <a:pt x="889393" y="144328"/>
                  </a:cubicBezTo>
                  <a:cubicBezTo>
                    <a:pt x="898008" y="168210"/>
                    <a:pt x="896780" y="194148"/>
                    <a:pt x="885922" y="217250"/>
                  </a:cubicBezTo>
                  <a:cubicBezTo>
                    <a:pt x="912613" y="248932"/>
                    <a:pt x="921947" y="290002"/>
                    <a:pt x="911279" y="328746"/>
                  </a:cubicBezTo>
                  <a:cubicBezTo>
                    <a:pt x="897098" y="380254"/>
                    <a:pt x="850150" y="418828"/>
                    <a:pt x="792492" y="426344"/>
                  </a:cubicBezTo>
                  <a:cubicBezTo>
                    <a:pt x="792217" y="458494"/>
                    <a:pt x="776702" y="488985"/>
                    <a:pt x="749968" y="509973"/>
                  </a:cubicBezTo>
                  <a:cubicBezTo>
                    <a:pt x="709349" y="541868"/>
                    <a:pt x="650675" y="545967"/>
                    <a:pt x="605188" y="520099"/>
                  </a:cubicBezTo>
                  <a:cubicBezTo>
                    <a:pt x="590477" y="564530"/>
                    <a:pt x="551086" y="598495"/>
                    <a:pt x="501726" y="609316"/>
                  </a:cubicBezTo>
                  <a:cubicBezTo>
                    <a:pt x="443560" y="622065"/>
                    <a:pt x="382854" y="600339"/>
                    <a:pt x="349601" y="554858"/>
                  </a:cubicBezTo>
                  <a:cubicBezTo>
                    <a:pt x="297341" y="573475"/>
                    <a:pt x="266042" y="565893"/>
                    <a:pt x="224262" y="571410"/>
                  </a:cubicBezTo>
                  <a:cubicBezTo>
                    <a:pt x="183273" y="561652"/>
                    <a:pt x="146401" y="537408"/>
                    <a:pt x="123625" y="501053"/>
                  </a:cubicBezTo>
                  <a:cubicBezTo>
                    <a:pt x="78879" y="505832"/>
                    <a:pt x="36863" y="480518"/>
                    <a:pt x="24269" y="441178"/>
                  </a:cubicBezTo>
                  <a:cubicBezTo>
                    <a:pt x="15146" y="412716"/>
                    <a:pt x="23211" y="381998"/>
                    <a:pt x="45499" y="360357"/>
                  </a:cubicBezTo>
                  <a:cubicBezTo>
                    <a:pt x="13876" y="343381"/>
                    <a:pt x="-3735" y="310806"/>
                    <a:pt x="668" y="277437"/>
                  </a:cubicBezTo>
                  <a:cubicBezTo>
                    <a:pt x="5833" y="238366"/>
                    <a:pt x="39827" y="207762"/>
                    <a:pt x="82541" y="203735"/>
                  </a:cubicBezTo>
                  <a:lnTo>
                    <a:pt x="83324" y="201792"/>
                  </a:lnTo>
                  <a:lnTo>
                    <a:pt x="83324" y="201792"/>
                  </a:lnTo>
                  <a:cubicBezTo>
                    <a:pt x="77588" y="163317"/>
                    <a:pt x="90965" y="124516"/>
                    <a:pt x="119794" y="95954"/>
                  </a:cubicBezTo>
                  <a:cubicBezTo>
                    <a:pt x="165345" y="50842"/>
                    <a:pt x="239196" y="40787"/>
                    <a:pt x="297213" y="71774"/>
                  </a:cubicBezTo>
                  <a:cubicBezTo>
                    <a:pt x="297226" y="71760"/>
                    <a:pt x="297240" y="71747"/>
                    <a:pt x="297253" y="71733"/>
                  </a:cubicBezTo>
                  <a:lnTo>
                    <a:pt x="332536" y="35367"/>
                  </a:lnTo>
                  <a:cubicBezTo>
                    <a:pt x="375215" y="8411"/>
                    <a:pt x="435739" y="10403"/>
                    <a:pt x="476093" y="46673"/>
                  </a:cubicBezTo>
                  <a:lnTo>
                    <a:pt x="476730" y="45988"/>
                  </a:lnTo>
                  <a:lnTo>
                    <a:pt x="504752" y="15911"/>
                  </a:lnTo>
                  <a:cubicBezTo>
                    <a:pt x="516722" y="8038"/>
                    <a:pt x="530756" y="2780"/>
                    <a:pt x="545795" y="838"/>
                  </a:cubicBezTo>
                  <a:cubicBezTo>
                    <a:pt x="562347" y="-1304"/>
                    <a:pt x="578889" y="717"/>
                    <a:pt x="593827" y="6306"/>
                  </a:cubicBezTo>
                  <a:lnTo>
                    <a:pt x="631126" y="32407"/>
                  </a:lnTo>
                  <a:lnTo>
                    <a:pt x="632239" y="33186"/>
                  </a:lnTo>
                  <a:cubicBezTo>
                    <a:pt x="654179" y="9637"/>
                    <a:pt x="686881" y="-2050"/>
                    <a:pt x="719381" y="4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1" name="자유형: 도형 50">
              <a:extLst>
                <a:ext uri="{FF2B5EF4-FFF2-40B4-BE49-F238E27FC236}">
                  <a16:creationId xmlns="" xmlns:a16="http://schemas.microsoft.com/office/drawing/2014/main" id="{139D5273-7A49-4EB5-BB25-352DE1304BD4}"/>
                </a:ext>
              </a:extLst>
            </p:cNvPr>
            <p:cNvSpPr/>
            <p:nvPr/>
          </p:nvSpPr>
          <p:spPr>
            <a:xfrm>
              <a:off x="5111659" y="1454324"/>
              <a:ext cx="644858" cy="431683"/>
            </a:xfrm>
            <a:custGeom>
              <a:avLst/>
              <a:gdLst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47531 w 915597"/>
                <a:gd name="connsiteY17" fmla="*/ 603222 h 617714"/>
                <a:gd name="connsiteX18" fmla="*/ 314688 w 915597"/>
                <a:gd name="connsiteY18" fmla="*/ 589618 h 617714"/>
                <a:gd name="connsiteX19" fmla="*/ 260180 w 915597"/>
                <a:gd name="connsiteY19" fmla="*/ 589618 h 617714"/>
                <a:gd name="connsiteX20" fmla="*/ 267044 w 915597"/>
                <a:gd name="connsiteY20" fmla="*/ 579439 h 617714"/>
                <a:gd name="connsiteX21" fmla="*/ 274832 w 915597"/>
                <a:gd name="connsiteY21" fmla="*/ 574188 h 617714"/>
                <a:gd name="connsiteX22" fmla="*/ 224262 w 915597"/>
                <a:gd name="connsiteY22" fmla="*/ 571410 h 617714"/>
                <a:gd name="connsiteX23" fmla="*/ 123625 w 915597"/>
                <a:gd name="connsiteY23" fmla="*/ 501053 h 617714"/>
                <a:gd name="connsiteX24" fmla="*/ 24269 w 915597"/>
                <a:gd name="connsiteY24" fmla="*/ 441178 h 617714"/>
                <a:gd name="connsiteX25" fmla="*/ 45499 w 915597"/>
                <a:gd name="connsiteY25" fmla="*/ 360357 h 617714"/>
                <a:gd name="connsiteX26" fmla="*/ 668 w 915597"/>
                <a:gd name="connsiteY26" fmla="*/ 277437 h 617714"/>
                <a:gd name="connsiteX27" fmla="*/ 82541 w 915597"/>
                <a:gd name="connsiteY27" fmla="*/ 203735 h 617714"/>
                <a:gd name="connsiteX28" fmla="*/ 83324 w 915597"/>
                <a:gd name="connsiteY28" fmla="*/ 201792 h 617714"/>
                <a:gd name="connsiteX29" fmla="*/ 83324 w 915597"/>
                <a:gd name="connsiteY29" fmla="*/ 201792 h 617714"/>
                <a:gd name="connsiteX30" fmla="*/ 119794 w 915597"/>
                <a:gd name="connsiteY30" fmla="*/ 95954 h 617714"/>
                <a:gd name="connsiteX31" fmla="*/ 297213 w 915597"/>
                <a:gd name="connsiteY31" fmla="*/ 71774 h 617714"/>
                <a:gd name="connsiteX32" fmla="*/ 297253 w 915597"/>
                <a:gd name="connsiteY32" fmla="*/ 71733 h 617714"/>
                <a:gd name="connsiteX33" fmla="*/ 332536 w 915597"/>
                <a:gd name="connsiteY33" fmla="*/ 35367 h 617714"/>
                <a:gd name="connsiteX34" fmla="*/ 476093 w 915597"/>
                <a:gd name="connsiteY34" fmla="*/ 46673 h 617714"/>
                <a:gd name="connsiteX35" fmla="*/ 476730 w 915597"/>
                <a:gd name="connsiteY35" fmla="*/ 45988 h 617714"/>
                <a:gd name="connsiteX36" fmla="*/ 504752 w 915597"/>
                <a:gd name="connsiteY36" fmla="*/ 15911 h 617714"/>
                <a:gd name="connsiteX37" fmla="*/ 545795 w 915597"/>
                <a:gd name="connsiteY37" fmla="*/ 838 h 617714"/>
                <a:gd name="connsiteX38" fmla="*/ 593827 w 915597"/>
                <a:gd name="connsiteY38" fmla="*/ 6306 h 617714"/>
                <a:gd name="connsiteX39" fmla="*/ 631126 w 915597"/>
                <a:gd name="connsiteY39" fmla="*/ 32407 h 617714"/>
                <a:gd name="connsiteX40" fmla="*/ 632239 w 915597"/>
                <a:gd name="connsiteY40" fmla="*/ 33186 h 617714"/>
                <a:gd name="connsiteX41" fmla="*/ 719381 w 915597"/>
                <a:gd name="connsiteY41" fmla="*/ 459 h 617714"/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14688 w 915597"/>
                <a:gd name="connsiteY17" fmla="*/ 589618 h 617714"/>
                <a:gd name="connsiteX18" fmla="*/ 260180 w 915597"/>
                <a:gd name="connsiteY18" fmla="*/ 589618 h 617714"/>
                <a:gd name="connsiteX19" fmla="*/ 267044 w 915597"/>
                <a:gd name="connsiteY19" fmla="*/ 579439 h 617714"/>
                <a:gd name="connsiteX20" fmla="*/ 274832 w 915597"/>
                <a:gd name="connsiteY20" fmla="*/ 574188 h 617714"/>
                <a:gd name="connsiteX21" fmla="*/ 224262 w 915597"/>
                <a:gd name="connsiteY21" fmla="*/ 571410 h 617714"/>
                <a:gd name="connsiteX22" fmla="*/ 123625 w 915597"/>
                <a:gd name="connsiteY22" fmla="*/ 501053 h 617714"/>
                <a:gd name="connsiteX23" fmla="*/ 24269 w 915597"/>
                <a:gd name="connsiteY23" fmla="*/ 441178 h 617714"/>
                <a:gd name="connsiteX24" fmla="*/ 45499 w 915597"/>
                <a:gd name="connsiteY24" fmla="*/ 360357 h 617714"/>
                <a:gd name="connsiteX25" fmla="*/ 668 w 915597"/>
                <a:gd name="connsiteY25" fmla="*/ 277437 h 617714"/>
                <a:gd name="connsiteX26" fmla="*/ 82541 w 915597"/>
                <a:gd name="connsiteY26" fmla="*/ 203735 h 617714"/>
                <a:gd name="connsiteX27" fmla="*/ 83324 w 915597"/>
                <a:gd name="connsiteY27" fmla="*/ 201792 h 617714"/>
                <a:gd name="connsiteX28" fmla="*/ 83324 w 915597"/>
                <a:gd name="connsiteY28" fmla="*/ 201792 h 617714"/>
                <a:gd name="connsiteX29" fmla="*/ 119794 w 915597"/>
                <a:gd name="connsiteY29" fmla="*/ 95954 h 617714"/>
                <a:gd name="connsiteX30" fmla="*/ 297213 w 915597"/>
                <a:gd name="connsiteY30" fmla="*/ 71774 h 617714"/>
                <a:gd name="connsiteX31" fmla="*/ 297253 w 915597"/>
                <a:gd name="connsiteY31" fmla="*/ 71733 h 617714"/>
                <a:gd name="connsiteX32" fmla="*/ 332536 w 915597"/>
                <a:gd name="connsiteY32" fmla="*/ 35367 h 617714"/>
                <a:gd name="connsiteX33" fmla="*/ 476093 w 915597"/>
                <a:gd name="connsiteY33" fmla="*/ 46673 h 617714"/>
                <a:gd name="connsiteX34" fmla="*/ 476730 w 915597"/>
                <a:gd name="connsiteY34" fmla="*/ 45988 h 617714"/>
                <a:gd name="connsiteX35" fmla="*/ 504752 w 915597"/>
                <a:gd name="connsiteY35" fmla="*/ 15911 h 617714"/>
                <a:gd name="connsiteX36" fmla="*/ 545795 w 915597"/>
                <a:gd name="connsiteY36" fmla="*/ 838 h 617714"/>
                <a:gd name="connsiteX37" fmla="*/ 593827 w 915597"/>
                <a:gd name="connsiteY37" fmla="*/ 6306 h 617714"/>
                <a:gd name="connsiteX38" fmla="*/ 631126 w 915597"/>
                <a:gd name="connsiteY38" fmla="*/ 32407 h 617714"/>
                <a:gd name="connsiteX39" fmla="*/ 632239 w 915597"/>
                <a:gd name="connsiteY39" fmla="*/ 33186 h 617714"/>
                <a:gd name="connsiteX40" fmla="*/ 719381 w 915597"/>
                <a:gd name="connsiteY40" fmla="*/ 459 h 617714"/>
                <a:gd name="connsiteX0" fmla="*/ 719381 w 915597"/>
                <a:gd name="connsiteY0" fmla="*/ 459 h 615539"/>
                <a:gd name="connsiteX1" fmla="*/ 751408 w 915597"/>
                <a:gd name="connsiteY1" fmla="*/ 7787 h 615539"/>
                <a:gd name="connsiteX2" fmla="*/ 811838 w 915597"/>
                <a:gd name="connsiteY2" fmla="*/ 77078 h 615539"/>
                <a:gd name="connsiteX3" fmla="*/ 812172 w 915597"/>
                <a:gd name="connsiteY3" fmla="*/ 77249 h 615539"/>
                <a:gd name="connsiteX4" fmla="*/ 859887 w 915597"/>
                <a:gd name="connsiteY4" fmla="*/ 101779 h 615539"/>
                <a:gd name="connsiteX5" fmla="*/ 889393 w 915597"/>
                <a:gd name="connsiteY5" fmla="*/ 144328 h 615539"/>
                <a:gd name="connsiteX6" fmla="*/ 885922 w 915597"/>
                <a:gd name="connsiteY6" fmla="*/ 217250 h 615539"/>
                <a:gd name="connsiteX7" fmla="*/ 911279 w 915597"/>
                <a:gd name="connsiteY7" fmla="*/ 328746 h 615539"/>
                <a:gd name="connsiteX8" fmla="*/ 792492 w 915597"/>
                <a:gd name="connsiteY8" fmla="*/ 426344 h 615539"/>
                <a:gd name="connsiteX9" fmla="*/ 749968 w 915597"/>
                <a:gd name="connsiteY9" fmla="*/ 509973 h 615539"/>
                <a:gd name="connsiteX10" fmla="*/ 605188 w 915597"/>
                <a:gd name="connsiteY10" fmla="*/ 520099 h 615539"/>
                <a:gd name="connsiteX11" fmla="*/ 501726 w 915597"/>
                <a:gd name="connsiteY11" fmla="*/ 609316 h 615539"/>
                <a:gd name="connsiteX12" fmla="*/ 349601 w 915597"/>
                <a:gd name="connsiteY12" fmla="*/ 554858 h 615539"/>
                <a:gd name="connsiteX13" fmla="*/ 313390 w 915597"/>
                <a:gd name="connsiteY13" fmla="*/ 566554 h 615539"/>
                <a:gd name="connsiteX14" fmla="*/ 323017 w 915597"/>
                <a:gd name="connsiteY14" fmla="*/ 568497 h 615539"/>
                <a:gd name="connsiteX15" fmla="*/ 354198 w 915597"/>
                <a:gd name="connsiteY15" fmla="*/ 615539 h 615539"/>
                <a:gd name="connsiteX16" fmla="*/ 314688 w 915597"/>
                <a:gd name="connsiteY16" fmla="*/ 589618 h 615539"/>
                <a:gd name="connsiteX17" fmla="*/ 260180 w 915597"/>
                <a:gd name="connsiteY17" fmla="*/ 589618 h 615539"/>
                <a:gd name="connsiteX18" fmla="*/ 267044 w 915597"/>
                <a:gd name="connsiteY18" fmla="*/ 579439 h 615539"/>
                <a:gd name="connsiteX19" fmla="*/ 274832 w 915597"/>
                <a:gd name="connsiteY19" fmla="*/ 574188 h 615539"/>
                <a:gd name="connsiteX20" fmla="*/ 224262 w 915597"/>
                <a:gd name="connsiteY20" fmla="*/ 571410 h 615539"/>
                <a:gd name="connsiteX21" fmla="*/ 123625 w 915597"/>
                <a:gd name="connsiteY21" fmla="*/ 501053 h 615539"/>
                <a:gd name="connsiteX22" fmla="*/ 24269 w 915597"/>
                <a:gd name="connsiteY22" fmla="*/ 441178 h 615539"/>
                <a:gd name="connsiteX23" fmla="*/ 45499 w 915597"/>
                <a:gd name="connsiteY23" fmla="*/ 360357 h 615539"/>
                <a:gd name="connsiteX24" fmla="*/ 668 w 915597"/>
                <a:gd name="connsiteY24" fmla="*/ 277437 h 615539"/>
                <a:gd name="connsiteX25" fmla="*/ 82541 w 915597"/>
                <a:gd name="connsiteY25" fmla="*/ 203735 h 615539"/>
                <a:gd name="connsiteX26" fmla="*/ 83324 w 915597"/>
                <a:gd name="connsiteY26" fmla="*/ 201792 h 615539"/>
                <a:gd name="connsiteX27" fmla="*/ 83324 w 915597"/>
                <a:gd name="connsiteY27" fmla="*/ 201792 h 615539"/>
                <a:gd name="connsiteX28" fmla="*/ 119794 w 915597"/>
                <a:gd name="connsiteY28" fmla="*/ 95954 h 615539"/>
                <a:gd name="connsiteX29" fmla="*/ 297213 w 915597"/>
                <a:gd name="connsiteY29" fmla="*/ 71774 h 615539"/>
                <a:gd name="connsiteX30" fmla="*/ 297253 w 915597"/>
                <a:gd name="connsiteY30" fmla="*/ 71733 h 615539"/>
                <a:gd name="connsiteX31" fmla="*/ 332536 w 915597"/>
                <a:gd name="connsiteY31" fmla="*/ 35367 h 615539"/>
                <a:gd name="connsiteX32" fmla="*/ 476093 w 915597"/>
                <a:gd name="connsiteY32" fmla="*/ 46673 h 615539"/>
                <a:gd name="connsiteX33" fmla="*/ 476730 w 915597"/>
                <a:gd name="connsiteY33" fmla="*/ 45988 h 615539"/>
                <a:gd name="connsiteX34" fmla="*/ 504752 w 915597"/>
                <a:gd name="connsiteY34" fmla="*/ 15911 h 615539"/>
                <a:gd name="connsiteX35" fmla="*/ 545795 w 915597"/>
                <a:gd name="connsiteY35" fmla="*/ 838 h 615539"/>
                <a:gd name="connsiteX36" fmla="*/ 593827 w 915597"/>
                <a:gd name="connsiteY36" fmla="*/ 6306 h 615539"/>
                <a:gd name="connsiteX37" fmla="*/ 631126 w 915597"/>
                <a:gd name="connsiteY37" fmla="*/ 32407 h 615539"/>
                <a:gd name="connsiteX38" fmla="*/ 632239 w 915597"/>
                <a:gd name="connsiteY38" fmla="*/ 33186 h 615539"/>
                <a:gd name="connsiteX39" fmla="*/ 719381 w 915597"/>
                <a:gd name="connsiteY39" fmla="*/ 459 h 615539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0180 w 915597"/>
                <a:gd name="connsiteY16" fmla="*/ 589618 h 612922"/>
                <a:gd name="connsiteX17" fmla="*/ 267044 w 915597"/>
                <a:gd name="connsiteY17" fmla="*/ 579439 h 612922"/>
                <a:gd name="connsiteX18" fmla="*/ 274832 w 915597"/>
                <a:gd name="connsiteY18" fmla="*/ 574188 h 612922"/>
                <a:gd name="connsiteX19" fmla="*/ 224262 w 915597"/>
                <a:gd name="connsiteY19" fmla="*/ 571410 h 612922"/>
                <a:gd name="connsiteX20" fmla="*/ 123625 w 915597"/>
                <a:gd name="connsiteY20" fmla="*/ 501053 h 612922"/>
                <a:gd name="connsiteX21" fmla="*/ 24269 w 915597"/>
                <a:gd name="connsiteY21" fmla="*/ 441178 h 612922"/>
                <a:gd name="connsiteX22" fmla="*/ 45499 w 915597"/>
                <a:gd name="connsiteY22" fmla="*/ 360357 h 612922"/>
                <a:gd name="connsiteX23" fmla="*/ 668 w 915597"/>
                <a:gd name="connsiteY23" fmla="*/ 277437 h 612922"/>
                <a:gd name="connsiteX24" fmla="*/ 82541 w 915597"/>
                <a:gd name="connsiteY24" fmla="*/ 203735 h 612922"/>
                <a:gd name="connsiteX25" fmla="*/ 83324 w 915597"/>
                <a:gd name="connsiteY25" fmla="*/ 201792 h 612922"/>
                <a:gd name="connsiteX26" fmla="*/ 83324 w 915597"/>
                <a:gd name="connsiteY26" fmla="*/ 201792 h 612922"/>
                <a:gd name="connsiteX27" fmla="*/ 119794 w 915597"/>
                <a:gd name="connsiteY27" fmla="*/ 95954 h 612922"/>
                <a:gd name="connsiteX28" fmla="*/ 297213 w 915597"/>
                <a:gd name="connsiteY28" fmla="*/ 71774 h 612922"/>
                <a:gd name="connsiteX29" fmla="*/ 297253 w 915597"/>
                <a:gd name="connsiteY29" fmla="*/ 71733 h 612922"/>
                <a:gd name="connsiteX30" fmla="*/ 332536 w 915597"/>
                <a:gd name="connsiteY30" fmla="*/ 35367 h 612922"/>
                <a:gd name="connsiteX31" fmla="*/ 476093 w 915597"/>
                <a:gd name="connsiteY31" fmla="*/ 46673 h 612922"/>
                <a:gd name="connsiteX32" fmla="*/ 476730 w 915597"/>
                <a:gd name="connsiteY32" fmla="*/ 45988 h 612922"/>
                <a:gd name="connsiteX33" fmla="*/ 504752 w 915597"/>
                <a:gd name="connsiteY33" fmla="*/ 15911 h 612922"/>
                <a:gd name="connsiteX34" fmla="*/ 545795 w 915597"/>
                <a:gd name="connsiteY34" fmla="*/ 838 h 612922"/>
                <a:gd name="connsiteX35" fmla="*/ 593827 w 915597"/>
                <a:gd name="connsiteY35" fmla="*/ 6306 h 612922"/>
                <a:gd name="connsiteX36" fmla="*/ 631126 w 915597"/>
                <a:gd name="connsiteY36" fmla="*/ 32407 h 612922"/>
                <a:gd name="connsiteX37" fmla="*/ 632239 w 915597"/>
                <a:gd name="connsiteY37" fmla="*/ 33186 h 612922"/>
                <a:gd name="connsiteX38" fmla="*/ 719381 w 915597"/>
                <a:gd name="connsiteY38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7044 w 915597"/>
                <a:gd name="connsiteY16" fmla="*/ 579439 h 612922"/>
                <a:gd name="connsiteX17" fmla="*/ 274832 w 915597"/>
                <a:gd name="connsiteY17" fmla="*/ 574188 h 612922"/>
                <a:gd name="connsiteX18" fmla="*/ 224262 w 915597"/>
                <a:gd name="connsiteY18" fmla="*/ 571410 h 612922"/>
                <a:gd name="connsiteX19" fmla="*/ 123625 w 915597"/>
                <a:gd name="connsiteY19" fmla="*/ 501053 h 612922"/>
                <a:gd name="connsiteX20" fmla="*/ 24269 w 915597"/>
                <a:gd name="connsiteY20" fmla="*/ 441178 h 612922"/>
                <a:gd name="connsiteX21" fmla="*/ 45499 w 915597"/>
                <a:gd name="connsiteY21" fmla="*/ 360357 h 612922"/>
                <a:gd name="connsiteX22" fmla="*/ 668 w 915597"/>
                <a:gd name="connsiteY22" fmla="*/ 277437 h 612922"/>
                <a:gd name="connsiteX23" fmla="*/ 82541 w 915597"/>
                <a:gd name="connsiteY23" fmla="*/ 203735 h 612922"/>
                <a:gd name="connsiteX24" fmla="*/ 83324 w 915597"/>
                <a:gd name="connsiteY24" fmla="*/ 201792 h 612922"/>
                <a:gd name="connsiteX25" fmla="*/ 83324 w 915597"/>
                <a:gd name="connsiteY25" fmla="*/ 201792 h 612922"/>
                <a:gd name="connsiteX26" fmla="*/ 119794 w 915597"/>
                <a:gd name="connsiteY26" fmla="*/ 95954 h 612922"/>
                <a:gd name="connsiteX27" fmla="*/ 297213 w 915597"/>
                <a:gd name="connsiteY27" fmla="*/ 71774 h 612922"/>
                <a:gd name="connsiteX28" fmla="*/ 297253 w 915597"/>
                <a:gd name="connsiteY28" fmla="*/ 71733 h 612922"/>
                <a:gd name="connsiteX29" fmla="*/ 332536 w 915597"/>
                <a:gd name="connsiteY29" fmla="*/ 35367 h 612922"/>
                <a:gd name="connsiteX30" fmla="*/ 476093 w 915597"/>
                <a:gd name="connsiteY30" fmla="*/ 46673 h 612922"/>
                <a:gd name="connsiteX31" fmla="*/ 476730 w 915597"/>
                <a:gd name="connsiteY31" fmla="*/ 45988 h 612922"/>
                <a:gd name="connsiteX32" fmla="*/ 504752 w 915597"/>
                <a:gd name="connsiteY32" fmla="*/ 15911 h 612922"/>
                <a:gd name="connsiteX33" fmla="*/ 545795 w 915597"/>
                <a:gd name="connsiteY33" fmla="*/ 838 h 612922"/>
                <a:gd name="connsiteX34" fmla="*/ 593827 w 915597"/>
                <a:gd name="connsiteY34" fmla="*/ 6306 h 612922"/>
                <a:gd name="connsiteX35" fmla="*/ 631126 w 915597"/>
                <a:gd name="connsiteY35" fmla="*/ 32407 h 612922"/>
                <a:gd name="connsiteX36" fmla="*/ 632239 w 915597"/>
                <a:gd name="connsiteY36" fmla="*/ 33186 h 612922"/>
                <a:gd name="connsiteX37" fmla="*/ 719381 w 915597"/>
                <a:gd name="connsiteY37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267044 w 915597"/>
                <a:gd name="connsiteY15" fmla="*/ 579439 h 612922"/>
                <a:gd name="connsiteX16" fmla="*/ 274832 w 915597"/>
                <a:gd name="connsiteY16" fmla="*/ 574188 h 612922"/>
                <a:gd name="connsiteX17" fmla="*/ 224262 w 915597"/>
                <a:gd name="connsiteY17" fmla="*/ 571410 h 612922"/>
                <a:gd name="connsiteX18" fmla="*/ 123625 w 915597"/>
                <a:gd name="connsiteY18" fmla="*/ 501053 h 612922"/>
                <a:gd name="connsiteX19" fmla="*/ 24269 w 915597"/>
                <a:gd name="connsiteY19" fmla="*/ 441178 h 612922"/>
                <a:gd name="connsiteX20" fmla="*/ 45499 w 915597"/>
                <a:gd name="connsiteY20" fmla="*/ 360357 h 612922"/>
                <a:gd name="connsiteX21" fmla="*/ 668 w 915597"/>
                <a:gd name="connsiteY21" fmla="*/ 277437 h 612922"/>
                <a:gd name="connsiteX22" fmla="*/ 82541 w 915597"/>
                <a:gd name="connsiteY22" fmla="*/ 203735 h 612922"/>
                <a:gd name="connsiteX23" fmla="*/ 83324 w 915597"/>
                <a:gd name="connsiteY23" fmla="*/ 201792 h 612922"/>
                <a:gd name="connsiteX24" fmla="*/ 83324 w 915597"/>
                <a:gd name="connsiteY24" fmla="*/ 201792 h 612922"/>
                <a:gd name="connsiteX25" fmla="*/ 119794 w 915597"/>
                <a:gd name="connsiteY25" fmla="*/ 95954 h 612922"/>
                <a:gd name="connsiteX26" fmla="*/ 297213 w 915597"/>
                <a:gd name="connsiteY26" fmla="*/ 71774 h 612922"/>
                <a:gd name="connsiteX27" fmla="*/ 297253 w 915597"/>
                <a:gd name="connsiteY27" fmla="*/ 71733 h 612922"/>
                <a:gd name="connsiteX28" fmla="*/ 332536 w 915597"/>
                <a:gd name="connsiteY28" fmla="*/ 35367 h 612922"/>
                <a:gd name="connsiteX29" fmla="*/ 476093 w 915597"/>
                <a:gd name="connsiteY29" fmla="*/ 46673 h 612922"/>
                <a:gd name="connsiteX30" fmla="*/ 476730 w 915597"/>
                <a:gd name="connsiteY30" fmla="*/ 45988 h 612922"/>
                <a:gd name="connsiteX31" fmla="*/ 504752 w 915597"/>
                <a:gd name="connsiteY31" fmla="*/ 15911 h 612922"/>
                <a:gd name="connsiteX32" fmla="*/ 545795 w 915597"/>
                <a:gd name="connsiteY32" fmla="*/ 838 h 612922"/>
                <a:gd name="connsiteX33" fmla="*/ 593827 w 915597"/>
                <a:gd name="connsiteY33" fmla="*/ 6306 h 612922"/>
                <a:gd name="connsiteX34" fmla="*/ 631126 w 915597"/>
                <a:gd name="connsiteY34" fmla="*/ 32407 h 612922"/>
                <a:gd name="connsiteX35" fmla="*/ 632239 w 915597"/>
                <a:gd name="connsiteY35" fmla="*/ 33186 h 612922"/>
                <a:gd name="connsiteX36" fmla="*/ 719381 w 915597"/>
                <a:gd name="connsiteY36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67044 w 915597"/>
                <a:gd name="connsiteY14" fmla="*/ 579439 h 612922"/>
                <a:gd name="connsiteX15" fmla="*/ 274832 w 915597"/>
                <a:gd name="connsiteY15" fmla="*/ 574188 h 612922"/>
                <a:gd name="connsiteX16" fmla="*/ 224262 w 915597"/>
                <a:gd name="connsiteY16" fmla="*/ 571410 h 612922"/>
                <a:gd name="connsiteX17" fmla="*/ 123625 w 915597"/>
                <a:gd name="connsiteY17" fmla="*/ 501053 h 612922"/>
                <a:gd name="connsiteX18" fmla="*/ 24269 w 915597"/>
                <a:gd name="connsiteY18" fmla="*/ 441178 h 612922"/>
                <a:gd name="connsiteX19" fmla="*/ 45499 w 915597"/>
                <a:gd name="connsiteY19" fmla="*/ 360357 h 612922"/>
                <a:gd name="connsiteX20" fmla="*/ 668 w 915597"/>
                <a:gd name="connsiteY20" fmla="*/ 277437 h 612922"/>
                <a:gd name="connsiteX21" fmla="*/ 82541 w 915597"/>
                <a:gd name="connsiteY21" fmla="*/ 203735 h 612922"/>
                <a:gd name="connsiteX22" fmla="*/ 83324 w 915597"/>
                <a:gd name="connsiteY22" fmla="*/ 201792 h 612922"/>
                <a:gd name="connsiteX23" fmla="*/ 83324 w 915597"/>
                <a:gd name="connsiteY23" fmla="*/ 201792 h 612922"/>
                <a:gd name="connsiteX24" fmla="*/ 119794 w 915597"/>
                <a:gd name="connsiteY24" fmla="*/ 95954 h 612922"/>
                <a:gd name="connsiteX25" fmla="*/ 297213 w 915597"/>
                <a:gd name="connsiteY25" fmla="*/ 71774 h 612922"/>
                <a:gd name="connsiteX26" fmla="*/ 297253 w 915597"/>
                <a:gd name="connsiteY26" fmla="*/ 71733 h 612922"/>
                <a:gd name="connsiteX27" fmla="*/ 332536 w 915597"/>
                <a:gd name="connsiteY27" fmla="*/ 35367 h 612922"/>
                <a:gd name="connsiteX28" fmla="*/ 476093 w 915597"/>
                <a:gd name="connsiteY28" fmla="*/ 46673 h 612922"/>
                <a:gd name="connsiteX29" fmla="*/ 476730 w 915597"/>
                <a:gd name="connsiteY29" fmla="*/ 45988 h 612922"/>
                <a:gd name="connsiteX30" fmla="*/ 504752 w 915597"/>
                <a:gd name="connsiteY30" fmla="*/ 15911 h 612922"/>
                <a:gd name="connsiteX31" fmla="*/ 545795 w 915597"/>
                <a:gd name="connsiteY31" fmla="*/ 838 h 612922"/>
                <a:gd name="connsiteX32" fmla="*/ 593827 w 915597"/>
                <a:gd name="connsiteY32" fmla="*/ 6306 h 612922"/>
                <a:gd name="connsiteX33" fmla="*/ 631126 w 915597"/>
                <a:gd name="connsiteY33" fmla="*/ 32407 h 612922"/>
                <a:gd name="connsiteX34" fmla="*/ 632239 w 915597"/>
                <a:gd name="connsiteY34" fmla="*/ 33186 h 612922"/>
                <a:gd name="connsiteX35" fmla="*/ 719381 w 915597"/>
                <a:gd name="connsiteY35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74832 w 915597"/>
                <a:gd name="connsiteY14" fmla="*/ 574188 h 612922"/>
                <a:gd name="connsiteX15" fmla="*/ 224262 w 915597"/>
                <a:gd name="connsiteY15" fmla="*/ 571410 h 612922"/>
                <a:gd name="connsiteX16" fmla="*/ 123625 w 915597"/>
                <a:gd name="connsiteY16" fmla="*/ 501053 h 612922"/>
                <a:gd name="connsiteX17" fmla="*/ 24269 w 915597"/>
                <a:gd name="connsiteY17" fmla="*/ 441178 h 612922"/>
                <a:gd name="connsiteX18" fmla="*/ 45499 w 915597"/>
                <a:gd name="connsiteY18" fmla="*/ 360357 h 612922"/>
                <a:gd name="connsiteX19" fmla="*/ 668 w 915597"/>
                <a:gd name="connsiteY19" fmla="*/ 277437 h 612922"/>
                <a:gd name="connsiteX20" fmla="*/ 82541 w 915597"/>
                <a:gd name="connsiteY20" fmla="*/ 203735 h 612922"/>
                <a:gd name="connsiteX21" fmla="*/ 83324 w 915597"/>
                <a:gd name="connsiteY21" fmla="*/ 201792 h 612922"/>
                <a:gd name="connsiteX22" fmla="*/ 83324 w 915597"/>
                <a:gd name="connsiteY22" fmla="*/ 201792 h 612922"/>
                <a:gd name="connsiteX23" fmla="*/ 119794 w 915597"/>
                <a:gd name="connsiteY23" fmla="*/ 95954 h 612922"/>
                <a:gd name="connsiteX24" fmla="*/ 297213 w 915597"/>
                <a:gd name="connsiteY24" fmla="*/ 71774 h 612922"/>
                <a:gd name="connsiteX25" fmla="*/ 297253 w 915597"/>
                <a:gd name="connsiteY25" fmla="*/ 71733 h 612922"/>
                <a:gd name="connsiteX26" fmla="*/ 332536 w 915597"/>
                <a:gd name="connsiteY26" fmla="*/ 35367 h 612922"/>
                <a:gd name="connsiteX27" fmla="*/ 476093 w 915597"/>
                <a:gd name="connsiteY27" fmla="*/ 46673 h 612922"/>
                <a:gd name="connsiteX28" fmla="*/ 476730 w 915597"/>
                <a:gd name="connsiteY28" fmla="*/ 45988 h 612922"/>
                <a:gd name="connsiteX29" fmla="*/ 504752 w 915597"/>
                <a:gd name="connsiteY29" fmla="*/ 15911 h 612922"/>
                <a:gd name="connsiteX30" fmla="*/ 545795 w 915597"/>
                <a:gd name="connsiteY30" fmla="*/ 838 h 612922"/>
                <a:gd name="connsiteX31" fmla="*/ 593827 w 915597"/>
                <a:gd name="connsiteY31" fmla="*/ 6306 h 612922"/>
                <a:gd name="connsiteX32" fmla="*/ 631126 w 915597"/>
                <a:gd name="connsiteY32" fmla="*/ 32407 h 612922"/>
                <a:gd name="connsiteX33" fmla="*/ 632239 w 915597"/>
                <a:gd name="connsiteY33" fmla="*/ 33186 h 612922"/>
                <a:gd name="connsiteX34" fmla="*/ 719381 w 915597"/>
                <a:gd name="connsiteY34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24262 w 915597"/>
                <a:gd name="connsiteY14" fmla="*/ 571410 h 612922"/>
                <a:gd name="connsiteX15" fmla="*/ 123625 w 915597"/>
                <a:gd name="connsiteY15" fmla="*/ 501053 h 612922"/>
                <a:gd name="connsiteX16" fmla="*/ 24269 w 915597"/>
                <a:gd name="connsiteY16" fmla="*/ 441178 h 612922"/>
                <a:gd name="connsiteX17" fmla="*/ 45499 w 915597"/>
                <a:gd name="connsiteY17" fmla="*/ 360357 h 612922"/>
                <a:gd name="connsiteX18" fmla="*/ 668 w 915597"/>
                <a:gd name="connsiteY18" fmla="*/ 277437 h 612922"/>
                <a:gd name="connsiteX19" fmla="*/ 82541 w 915597"/>
                <a:gd name="connsiteY19" fmla="*/ 203735 h 612922"/>
                <a:gd name="connsiteX20" fmla="*/ 83324 w 915597"/>
                <a:gd name="connsiteY20" fmla="*/ 201792 h 612922"/>
                <a:gd name="connsiteX21" fmla="*/ 83324 w 915597"/>
                <a:gd name="connsiteY21" fmla="*/ 201792 h 612922"/>
                <a:gd name="connsiteX22" fmla="*/ 119794 w 915597"/>
                <a:gd name="connsiteY22" fmla="*/ 95954 h 612922"/>
                <a:gd name="connsiteX23" fmla="*/ 297213 w 915597"/>
                <a:gd name="connsiteY23" fmla="*/ 71774 h 612922"/>
                <a:gd name="connsiteX24" fmla="*/ 297253 w 915597"/>
                <a:gd name="connsiteY24" fmla="*/ 71733 h 612922"/>
                <a:gd name="connsiteX25" fmla="*/ 332536 w 915597"/>
                <a:gd name="connsiteY25" fmla="*/ 35367 h 612922"/>
                <a:gd name="connsiteX26" fmla="*/ 476093 w 915597"/>
                <a:gd name="connsiteY26" fmla="*/ 46673 h 612922"/>
                <a:gd name="connsiteX27" fmla="*/ 476730 w 915597"/>
                <a:gd name="connsiteY27" fmla="*/ 45988 h 612922"/>
                <a:gd name="connsiteX28" fmla="*/ 504752 w 915597"/>
                <a:gd name="connsiteY28" fmla="*/ 15911 h 612922"/>
                <a:gd name="connsiteX29" fmla="*/ 545795 w 915597"/>
                <a:gd name="connsiteY29" fmla="*/ 838 h 612922"/>
                <a:gd name="connsiteX30" fmla="*/ 593827 w 915597"/>
                <a:gd name="connsiteY30" fmla="*/ 6306 h 612922"/>
                <a:gd name="connsiteX31" fmla="*/ 631126 w 915597"/>
                <a:gd name="connsiteY31" fmla="*/ 32407 h 612922"/>
                <a:gd name="connsiteX32" fmla="*/ 632239 w 915597"/>
                <a:gd name="connsiteY32" fmla="*/ 33186 h 612922"/>
                <a:gd name="connsiteX33" fmla="*/ 719381 w 915597"/>
                <a:gd name="connsiteY33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15597" h="612922">
                  <a:moveTo>
                    <a:pt x="719381" y="459"/>
                  </a:moveTo>
                  <a:cubicBezTo>
                    <a:pt x="730215" y="1296"/>
                    <a:pt x="741025" y="3709"/>
                    <a:pt x="751408" y="7787"/>
                  </a:cubicBezTo>
                  <a:cubicBezTo>
                    <a:pt x="783052" y="20210"/>
                    <a:pt x="805742" y="46219"/>
                    <a:pt x="811838" y="77078"/>
                  </a:cubicBezTo>
                  <a:lnTo>
                    <a:pt x="812172" y="77249"/>
                  </a:lnTo>
                  <a:lnTo>
                    <a:pt x="859887" y="101779"/>
                  </a:lnTo>
                  <a:cubicBezTo>
                    <a:pt x="873222" y="113341"/>
                    <a:pt x="883467" y="127877"/>
                    <a:pt x="889393" y="144328"/>
                  </a:cubicBezTo>
                  <a:cubicBezTo>
                    <a:pt x="898008" y="168210"/>
                    <a:pt x="896780" y="194148"/>
                    <a:pt x="885922" y="217250"/>
                  </a:cubicBezTo>
                  <a:cubicBezTo>
                    <a:pt x="912613" y="248932"/>
                    <a:pt x="921947" y="290002"/>
                    <a:pt x="911279" y="328746"/>
                  </a:cubicBezTo>
                  <a:cubicBezTo>
                    <a:pt x="897098" y="380254"/>
                    <a:pt x="850150" y="418828"/>
                    <a:pt x="792492" y="426344"/>
                  </a:cubicBezTo>
                  <a:cubicBezTo>
                    <a:pt x="792217" y="458494"/>
                    <a:pt x="776702" y="488985"/>
                    <a:pt x="749968" y="509973"/>
                  </a:cubicBezTo>
                  <a:cubicBezTo>
                    <a:pt x="709349" y="541868"/>
                    <a:pt x="650675" y="545967"/>
                    <a:pt x="605188" y="520099"/>
                  </a:cubicBezTo>
                  <a:cubicBezTo>
                    <a:pt x="590477" y="564530"/>
                    <a:pt x="551086" y="598495"/>
                    <a:pt x="501726" y="609316"/>
                  </a:cubicBezTo>
                  <a:cubicBezTo>
                    <a:pt x="443560" y="622065"/>
                    <a:pt x="382854" y="600339"/>
                    <a:pt x="349601" y="554858"/>
                  </a:cubicBezTo>
                  <a:cubicBezTo>
                    <a:pt x="297341" y="573475"/>
                    <a:pt x="266042" y="565893"/>
                    <a:pt x="224262" y="571410"/>
                  </a:cubicBezTo>
                  <a:cubicBezTo>
                    <a:pt x="183273" y="561652"/>
                    <a:pt x="146401" y="537408"/>
                    <a:pt x="123625" y="501053"/>
                  </a:cubicBezTo>
                  <a:cubicBezTo>
                    <a:pt x="78879" y="505832"/>
                    <a:pt x="36863" y="480518"/>
                    <a:pt x="24269" y="441178"/>
                  </a:cubicBezTo>
                  <a:cubicBezTo>
                    <a:pt x="15146" y="412716"/>
                    <a:pt x="23211" y="381998"/>
                    <a:pt x="45499" y="360357"/>
                  </a:cubicBezTo>
                  <a:cubicBezTo>
                    <a:pt x="13876" y="343381"/>
                    <a:pt x="-3735" y="310806"/>
                    <a:pt x="668" y="277437"/>
                  </a:cubicBezTo>
                  <a:cubicBezTo>
                    <a:pt x="5833" y="238366"/>
                    <a:pt x="39827" y="207762"/>
                    <a:pt x="82541" y="203735"/>
                  </a:cubicBezTo>
                  <a:lnTo>
                    <a:pt x="83324" y="201792"/>
                  </a:lnTo>
                  <a:lnTo>
                    <a:pt x="83324" y="201792"/>
                  </a:lnTo>
                  <a:cubicBezTo>
                    <a:pt x="77588" y="163317"/>
                    <a:pt x="90965" y="124516"/>
                    <a:pt x="119794" y="95954"/>
                  </a:cubicBezTo>
                  <a:cubicBezTo>
                    <a:pt x="165345" y="50842"/>
                    <a:pt x="239196" y="40787"/>
                    <a:pt x="297213" y="71774"/>
                  </a:cubicBezTo>
                  <a:cubicBezTo>
                    <a:pt x="297226" y="71760"/>
                    <a:pt x="297240" y="71747"/>
                    <a:pt x="297253" y="71733"/>
                  </a:cubicBezTo>
                  <a:lnTo>
                    <a:pt x="332536" y="35367"/>
                  </a:lnTo>
                  <a:cubicBezTo>
                    <a:pt x="375215" y="8411"/>
                    <a:pt x="435739" y="10403"/>
                    <a:pt x="476093" y="46673"/>
                  </a:cubicBezTo>
                  <a:lnTo>
                    <a:pt x="476730" y="45988"/>
                  </a:lnTo>
                  <a:lnTo>
                    <a:pt x="504752" y="15911"/>
                  </a:lnTo>
                  <a:cubicBezTo>
                    <a:pt x="516722" y="8038"/>
                    <a:pt x="530756" y="2780"/>
                    <a:pt x="545795" y="838"/>
                  </a:cubicBezTo>
                  <a:cubicBezTo>
                    <a:pt x="562347" y="-1304"/>
                    <a:pt x="578889" y="717"/>
                    <a:pt x="593827" y="6306"/>
                  </a:cubicBezTo>
                  <a:lnTo>
                    <a:pt x="631126" y="32407"/>
                  </a:lnTo>
                  <a:lnTo>
                    <a:pt x="632239" y="33186"/>
                  </a:lnTo>
                  <a:cubicBezTo>
                    <a:pt x="654179" y="9637"/>
                    <a:pt x="686881" y="-2050"/>
                    <a:pt x="719381" y="4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자유형: 도형 51">
              <a:extLst>
                <a:ext uri="{FF2B5EF4-FFF2-40B4-BE49-F238E27FC236}">
                  <a16:creationId xmlns="" xmlns:a16="http://schemas.microsoft.com/office/drawing/2014/main" id="{379658B3-6864-4745-BB49-88FB9DB3E7DE}"/>
                </a:ext>
              </a:extLst>
            </p:cNvPr>
            <p:cNvSpPr/>
            <p:nvPr/>
          </p:nvSpPr>
          <p:spPr>
            <a:xfrm>
              <a:off x="5950763" y="1443624"/>
              <a:ext cx="644858" cy="431683"/>
            </a:xfrm>
            <a:custGeom>
              <a:avLst/>
              <a:gdLst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47531 w 915597"/>
                <a:gd name="connsiteY17" fmla="*/ 603222 h 617714"/>
                <a:gd name="connsiteX18" fmla="*/ 314688 w 915597"/>
                <a:gd name="connsiteY18" fmla="*/ 589618 h 617714"/>
                <a:gd name="connsiteX19" fmla="*/ 260180 w 915597"/>
                <a:gd name="connsiteY19" fmla="*/ 589618 h 617714"/>
                <a:gd name="connsiteX20" fmla="*/ 267044 w 915597"/>
                <a:gd name="connsiteY20" fmla="*/ 579439 h 617714"/>
                <a:gd name="connsiteX21" fmla="*/ 274832 w 915597"/>
                <a:gd name="connsiteY21" fmla="*/ 574188 h 617714"/>
                <a:gd name="connsiteX22" fmla="*/ 224262 w 915597"/>
                <a:gd name="connsiteY22" fmla="*/ 571410 h 617714"/>
                <a:gd name="connsiteX23" fmla="*/ 123625 w 915597"/>
                <a:gd name="connsiteY23" fmla="*/ 501053 h 617714"/>
                <a:gd name="connsiteX24" fmla="*/ 24269 w 915597"/>
                <a:gd name="connsiteY24" fmla="*/ 441178 h 617714"/>
                <a:gd name="connsiteX25" fmla="*/ 45499 w 915597"/>
                <a:gd name="connsiteY25" fmla="*/ 360357 h 617714"/>
                <a:gd name="connsiteX26" fmla="*/ 668 w 915597"/>
                <a:gd name="connsiteY26" fmla="*/ 277437 h 617714"/>
                <a:gd name="connsiteX27" fmla="*/ 82541 w 915597"/>
                <a:gd name="connsiteY27" fmla="*/ 203735 h 617714"/>
                <a:gd name="connsiteX28" fmla="*/ 83324 w 915597"/>
                <a:gd name="connsiteY28" fmla="*/ 201792 h 617714"/>
                <a:gd name="connsiteX29" fmla="*/ 83324 w 915597"/>
                <a:gd name="connsiteY29" fmla="*/ 201792 h 617714"/>
                <a:gd name="connsiteX30" fmla="*/ 119794 w 915597"/>
                <a:gd name="connsiteY30" fmla="*/ 95954 h 617714"/>
                <a:gd name="connsiteX31" fmla="*/ 297213 w 915597"/>
                <a:gd name="connsiteY31" fmla="*/ 71774 h 617714"/>
                <a:gd name="connsiteX32" fmla="*/ 297253 w 915597"/>
                <a:gd name="connsiteY32" fmla="*/ 71733 h 617714"/>
                <a:gd name="connsiteX33" fmla="*/ 332536 w 915597"/>
                <a:gd name="connsiteY33" fmla="*/ 35367 h 617714"/>
                <a:gd name="connsiteX34" fmla="*/ 476093 w 915597"/>
                <a:gd name="connsiteY34" fmla="*/ 46673 h 617714"/>
                <a:gd name="connsiteX35" fmla="*/ 476730 w 915597"/>
                <a:gd name="connsiteY35" fmla="*/ 45988 h 617714"/>
                <a:gd name="connsiteX36" fmla="*/ 504752 w 915597"/>
                <a:gd name="connsiteY36" fmla="*/ 15911 h 617714"/>
                <a:gd name="connsiteX37" fmla="*/ 545795 w 915597"/>
                <a:gd name="connsiteY37" fmla="*/ 838 h 617714"/>
                <a:gd name="connsiteX38" fmla="*/ 593827 w 915597"/>
                <a:gd name="connsiteY38" fmla="*/ 6306 h 617714"/>
                <a:gd name="connsiteX39" fmla="*/ 631126 w 915597"/>
                <a:gd name="connsiteY39" fmla="*/ 32407 h 617714"/>
                <a:gd name="connsiteX40" fmla="*/ 632239 w 915597"/>
                <a:gd name="connsiteY40" fmla="*/ 33186 h 617714"/>
                <a:gd name="connsiteX41" fmla="*/ 719381 w 915597"/>
                <a:gd name="connsiteY41" fmla="*/ 459 h 617714"/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14688 w 915597"/>
                <a:gd name="connsiteY17" fmla="*/ 589618 h 617714"/>
                <a:gd name="connsiteX18" fmla="*/ 260180 w 915597"/>
                <a:gd name="connsiteY18" fmla="*/ 589618 h 617714"/>
                <a:gd name="connsiteX19" fmla="*/ 267044 w 915597"/>
                <a:gd name="connsiteY19" fmla="*/ 579439 h 617714"/>
                <a:gd name="connsiteX20" fmla="*/ 274832 w 915597"/>
                <a:gd name="connsiteY20" fmla="*/ 574188 h 617714"/>
                <a:gd name="connsiteX21" fmla="*/ 224262 w 915597"/>
                <a:gd name="connsiteY21" fmla="*/ 571410 h 617714"/>
                <a:gd name="connsiteX22" fmla="*/ 123625 w 915597"/>
                <a:gd name="connsiteY22" fmla="*/ 501053 h 617714"/>
                <a:gd name="connsiteX23" fmla="*/ 24269 w 915597"/>
                <a:gd name="connsiteY23" fmla="*/ 441178 h 617714"/>
                <a:gd name="connsiteX24" fmla="*/ 45499 w 915597"/>
                <a:gd name="connsiteY24" fmla="*/ 360357 h 617714"/>
                <a:gd name="connsiteX25" fmla="*/ 668 w 915597"/>
                <a:gd name="connsiteY25" fmla="*/ 277437 h 617714"/>
                <a:gd name="connsiteX26" fmla="*/ 82541 w 915597"/>
                <a:gd name="connsiteY26" fmla="*/ 203735 h 617714"/>
                <a:gd name="connsiteX27" fmla="*/ 83324 w 915597"/>
                <a:gd name="connsiteY27" fmla="*/ 201792 h 617714"/>
                <a:gd name="connsiteX28" fmla="*/ 83324 w 915597"/>
                <a:gd name="connsiteY28" fmla="*/ 201792 h 617714"/>
                <a:gd name="connsiteX29" fmla="*/ 119794 w 915597"/>
                <a:gd name="connsiteY29" fmla="*/ 95954 h 617714"/>
                <a:gd name="connsiteX30" fmla="*/ 297213 w 915597"/>
                <a:gd name="connsiteY30" fmla="*/ 71774 h 617714"/>
                <a:gd name="connsiteX31" fmla="*/ 297253 w 915597"/>
                <a:gd name="connsiteY31" fmla="*/ 71733 h 617714"/>
                <a:gd name="connsiteX32" fmla="*/ 332536 w 915597"/>
                <a:gd name="connsiteY32" fmla="*/ 35367 h 617714"/>
                <a:gd name="connsiteX33" fmla="*/ 476093 w 915597"/>
                <a:gd name="connsiteY33" fmla="*/ 46673 h 617714"/>
                <a:gd name="connsiteX34" fmla="*/ 476730 w 915597"/>
                <a:gd name="connsiteY34" fmla="*/ 45988 h 617714"/>
                <a:gd name="connsiteX35" fmla="*/ 504752 w 915597"/>
                <a:gd name="connsiteY35" fmla="*/ 15911 h 617714"/>
                <a:gd name="connsiteX36" fmla="*/ 545795 w 915597"/>
                <a:gd name="connsiteY36" fmla="*/ 838 h 617714"/>
                <a:gd name="connsiteX37" fmla="*/ 593827 w 915597"/>
                <a:gd name="connsiteY37" fmla="*/ 6306 h 617714"/>
                <a:gd name="connsiteX38" fmla="*/ 631126 w 915597"/>
                <a:gd name="connsiteY38" fmla="*/ 32407 h 617714"/>
                <a:gd name="connsiteX39" fmla="*/ 632239 w 915597"/>
                <a:gd name="connsiteY39" fmla="*/ 33186 h 617714"/>
                <a:gd name="connsiteX40" fmla="*/ 719381 w 915597"/>
                <a:gd name="connsiteY40" fmla="*/ 459 h 617714"/>
                <a:gd name="connsiteX0" fmla="*/ 719381 w 915597"/>
                <a:gd name="connsiteY0" fmla="*/ 459 h 615539"/>
                <a:gd name="connsiteX1" fmla="*/ 751408 w 915597"/>
                <a:gd name="connsiteY1" fmla="*/ 7787 h 615539"/>
                <a:gd name="connsiteX2" fmla="*/ 811838 w 915597"/>
                <a:gd name="connsiteY2" fmla="*/ 77078 h 615539"/>
                <a:gd name="connsiteX3" fmla="*/ 812172 w 915597"/>
                <a:gd name="connsiteY3" fmla="*/ 77249 h 615539"/>
                <a:gd name="connsiteX4" fmla="*/ 859887 w 915597"/>
                <a:gd name="connsiteY4" fmla="*/ 101779 h 615539"/>
                <a:gd name="connsiteX5" fmla="*/ 889393 w 915597"/>
                <a:gd name="connsiteY5" fmla="*/ 144328 h 615539"/>
                <a:gd name="connsiteX6" fmla="*/ 885922 w 915597"/>
                <a:gd name="connsiteY6" fmla="*/ 217250 h 615539"/>
                <a:gd name="connsiteX7" fmla="*/ 911279 w 915597"/>
                <a:gd name="connsiteY7" fmla="*/ 328746 h 615539"/>
                <a:gd name="connsiteX8" fmla="*/ 792492 w 915597"/>
                <a:gd name="connsiteY8" fmla="*/ 426344 h 615539"/>
                <a:gd name="connsiteX9" fmla="*/ 749968 w 915597"/>
                <a:gd name="connsiteY9" fmla="*/ 509973 h 615539"/>
                <a:gd name="connsiteX10" fmla="*/ 605188 w 915597"/>
                <a:gd name="connsiteY10" fmla="*/ 520099 h 615539"/>
                <a:gd name="connsiteX11" fmla="*/ 501726 w 915597"/>
                <a:gd name="connsiteY11" fmla="*/ 609316 h 615539"/>
                <a:gd name="connsiteX12" fmla="*/ 349601 w 915597"/>
                <a:gd name="connsiteY12" fmla="*/ 554858 h 615539"/>
                <a:gd name="connsiteX13" fmla="*/ 313390 w 915597"/>
                <a:gd name="connsiteY13" fmla="*/ 566554 h 615539"/>
                <a:gd name="connsiteX14" fmla="*/ 323017 w 915597"/>
                <a:gd name="connsiteY14" fmla="*/ 568497 h 615539"/>
                <a:gd name="connsiteX15" fmla="*/ 354198 w 915597"/>
                <a:gd name="connsiteY15" fmla="*/ 615539 h 615539"/>
                <a:gd name="connsiteX16" fmla="*/ 314688 w 915597"/>
                <a:gd name="connsiteY16" fmla="*/ 589618 h 615539"/>
                <a:gd name="connsiteX17" fmla="*/ 260180 w 915597"/>
                <a:gd name="connsiteY17" fmla="*/ 589618 h 615539"/>
                <a:gd name="connsiteX18" fmla="*/ 267044 w 915597"/>
                <a:gd name="connsiteY18" fmla="*/ 579439 h 615539"/>
                <a:gd name="connsiteX19" fmla="*/ 274832 w 915597"/>
                <a:gd name="connsiteY19" fmla="*/ 574188 h 615539"/>
                <a:gd name="connsiteX20" fmla="*/ 224262 w 915597"/>
                <a:gd name="connsiteY20" fmla="*/ 571410 h 615539"/>
                <a:gd name="connsiteX21" fmla="*/ 123625 w 915597"/>
                <a:gd name="connsiteY21" fmla="*/ 501053 h 615539"/>
                <a:gd name="connsiteX22" fmla="*/ 24269 w 915597"/>
                <a:gd name="connsiteY22" fmla="*/ 441178 h 615539"/>
                <a:gd name="connsiteX23" fmla="*/ 45499 w 915597"/>
                <a:gd name="connsiteY23" fmla="*/ 360357 h 615539"/>
                <a:gd name="connsiteX24" fmla="*/ 668 w 915597"/>
                <a:gd name="connsiteY24" fmla="*/ 277437 h 615539"/>
                <a:gd name="connsiteX25" fmla="*/ 82541 w 915597"/>
                <a:gd name="connsiteY25" fmla="*/ 203735 h 615539"/>
                <a:gd name="connsiteX26" fmla="*/ 83324 w 915597"/>
                <a:gd name="connsiteY26" fmla="*/ 201792 h 615539"/>
                <a:gd name="connsiteX27" fmla="*/ 83324 w 915597"/>
                <a:gd name="connsiteY27" fmla="*/ 201792 h 615539"/>
                <a:gd name="connsiteX28" fmla="*/ 119794 w 915597"/>
                <a:gd name="connsiteY28" fmla="*/ 95954 h 615539"/>
                <a:gd name="connsiteX29" fmla="*/ 297213 w 915597"/>
                <a:gd name="connsiteY29" fmla="*/ 71774 h 615539"/>
                <a:gd name="connsiteX30" fmla="*/ 297253 w 915597"/>
                <a:gd name="connsiteY30" fmla="*/ 71733 h 615539"/>
                <a:gd name="connsiteX31" fmla="*/ 332536 w 915597"/>
                <a:gd name="connsiteY31" fmla="*/ 35367 h 615539"/>
                <a:gd name="connsiteX32" fmla="*/ 476093 w 915597"/>
                <a:gd name="connsiteY32" fmla="*/ 46673 h 615539"/>
                <a:gd name="connsiteX33" fmla="*/ 476730 w 915597"/>
                <a:gd name="connsiteY33" fmla="*/ 45988 h 615539"/>
                <a:gd name="connsiteX34" fmla="*/ 504752 w 915597"/>
                <a:gd name="connsiteY34" fmla="*/ 15911 h 615539"/>
                <a:gd name="connsiteX35" fmla="*/ 545795 w 915597"/>
                <a:gd name="connsiteY35" fmla="*/ 838 h 615539"/>
                <a:gd name="connsiteX36" fmla="*/ 593827 w 915597"/>
                <a:gd name="connsiteY36" fmla="*/ 6306 h 615539"/>
                <a:gd name="connsiteX37" fmla="*/ 631126 w 915597"/>
                <a:gd name="connsiteY37" fmla="*/ 32407 h 615539"/>
                <a:gd name="connsiteX38" fmla="*/ 632239 w 915597"/>
                <a:gd name="connsiteY38" fmla="*/ 33186 h 615539"/>
                <a:gd name="connsiteX39" fmla="*/ 719381 w 915597"/>
                <a:gd name="connsiteY39" fmla="*/ 459 h 615539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0180 w 915597"/>
                <a:gd name="connsiteY16" fmla="*/ 589618 h 612922"/>
                <a:gd name="connsiteX17" fmla="*/ 267044 w 915597"/>
                <a:gd name="connsiteY17" fmla="*/ 579439 h 612922"/>
                <a:gd name="connsiteX18" fmla="*/ 274832 w 915597"/>
                <a:gd name="connsiteY18" fmla="*/ 574188 h 612922"/>
                <a:gd name="connsiteX19" fmla="*/ 224262 w 915597"/>
                <a:gd name="connsiteY19" fmla="*/ 571410 h 612922"/>
                <a:gd name="connsiteX20" fmla="*/ 123625 w 915597"/>
                <a:gd name="connsiteY20" fmla="*/ 501053 h 612922"/>
                <a:gd name="connsiteX21" fmla="*/ 24269 w 915597"/>
                <a:gd name="connsiteY21" fmla="*/ 441178 h 612922"/>
                <a:gd name="connsiteX22" fmla="*/ 45499 w 915597"/>
                <a:gd name="connsiteY22" fmla="*/ 360357 h 612922"/>
                <a:gd name="connsiteX23" fmla="*/ 668 w 915597"/>
                <a:gd name="connsiteY23" fmla="*/ 277437 h 612922"/>
                <a:gd name="connsiteX24" fmla="*/ 82541 w 915597"/>
                <a:gd name="connsiteY24" fmla="*/ 203735 h 612922"/>
                <a:gd name="connsiteX25" fmla="*/ 83324 w 915597"/>
                <a:gd name="connsiteY25" fmla="*/ 201792 h 612922"/>
                <a:gd name="connsiteX26" fmla="*/ 83324 w 915597"/>
                <a:gd name="connsiteY26" fmla="*/ 201792 h 612922"/>
                <a:gd name="connsiteX27" fmla="*/ 119794 w 915597"/>
                <a:gd name="connsiteY27" fmla="*/ 95954 h 612922"/>
                <a:gd name="connsiteX28" fmla="*/ 297213 w 915597"/>
                <a:gd name="connsiteY28" fmla="*/ 71774 h 612922"/>
                <a:gd name="connsiteX29" fmla="*/ 297253 w 915597"/>
                <a:gd name="connsiteY29" fmla="*/ 71733 h 612922"/>
                <a:gd name="connsiteX30" fmla="*/ 332536 w 915597"/>
                <a:gd name="connsiteY30" fmla="*/ 35367 h 612922"/>
                <a:gd name="connsiteX31" fmla="*/ 476093 w 915597"/>
                <a:gd name="connsiteY31" fmla="*/ 46673 h 612922"/>
                <a:gd name="connsiteX32" fmla="*/ 476730 w 915597"/>
                <a:gd name="connsiteY32" fmla="*/ 45988 h 612922"/>
                <a:gd name="connsiteX33" fmla="*/ 504752 w 915597"/>
                <a:gd name="connsiteY33" fmla="*/ 15911 h 612922"/>
                <a:gd name="connsiteX34" fmla="*/ 545795 w 915597"/>
                <a:gd name="connsiteY34" fmla="*/ 838 h 612922"/>
                <a:gd name="connsiteX35" fmla="*/ 593827 w 915597"/>
                <a:gd name="connsiteY35" fmla="*/ 6306 h 612922"/>
                <a:gd name="connsiteX36" fmla="*/ 631126 w 915597"/>
                <a:gd name="connsiteY36" fmla="*/ 32407 h 612922"/>
                <a:gd name="connsiteX37" fmla="*/ 632239 w 915597"/>
                <a:gd name="connsiteY37" fmla="*/ 33186 h 612922"/>
                <a:gd name="connsiteX38" fmla="*/ 719381 w 915597"/>
                <a:gd name="connsiteY38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7044 w 915597"/>
                <a:gd name="connsiteY16" fmla="*/ 579439 h 612922"/>
                <a:gd name="connsiteX17" fmla="*/ 274832 w 915597"/>
                <a:gd name="connsiteY17" fmla="*/ 574188 h 612922"/>
                <a:gd name="connsiteX18" fmla="*/ 224262 w 915597"/>
                <a:gd name="connsiteY18" fmla="*/ 571410 h 612922"/>
                <a:gd name="connsiteX19" fmla="*/ 123625 w 915597"/>
                <a:gd name="connsiteY19" fmla="*/ 501053 h 612922"/>
                <a:gd name="connsiteX20" fmla="*/ 24269 w 915597"/>
                <a:gd name="connsiteY20" fmla="*/ 441178 h 612922"/>
                <a:gd name="connsiteX21" fmla="*/ 45499 w 915597"/>
                <a:gd name="connsiteY21" fmla="*/ 360357 h 612922"/>
                <a:gd name="connsiteX22" fmla="*/ 668 w 915597"/>
                <a:gd name="connsiteY22" fmla="*/ 277437 h 612922"/>
                <a:gd name="connsiteX23" fmla="*/ 82541 w 915597"/>
                <a:gd name="connsiteY23" fmla="*/ 203735 h 612922"/>
                <a:gd name="connsiteX24" fmla="*/ 83324 w 915597"/>
                <a:gd name="connsiteY24" fmla="*/ 201792 h 612922"/>
                <a:gd name="connsiteX25" fmla="*/ 83324 w 915597"/>
                <a:gd name="connsiteY25" fmla="*/ 201792 h 612922"/>
                <a:gd name="connsiteX26" fmla="*/ 119794 w 915597"/>
                <a:gd name="connsiteY26" fmla="*/ 95954 h 612922"/>
                <a:gd name="connsiteX27" fmla="*/ 297213 w 915597"/>
                <a:gd name="connsiteY27" fmla="*/ 71774 h 612922"/>
                <a:gd name="connsiteX28" fmla="*/ 297253 w 915597"/>
                <a:gd name="connsiteY28" fmla="*/ 71733 h 612922"/>
                <a:gd name="connsiteX29" fmla="*/ 332536 w 915597"/>
                <a:gd name="connsiteY29" fmla="*/ 35367 h 612922"/>
                <a:gd name="connsiteX30" fmla="*/ 476093 w 915597"/>
                <a:gd name="connsiteY30" fmla="*/ 46673 h 612922"/>
                <a:gd name="connsiteX31" fmla="*/ 476730 w 915597"/>
                <a:gd name="connsiteY31" fmla="*/ 45988 h 612922"/>
                <a:gd name="connsiteX32" fmla="*/ 504752 w 915597"/>
                <a:gd name="connsiteY32" fmla="*/ 15911 h 612922"/>
                <a:gd name="connsiteX33" fmla="*/ 545795 w 915597"/>
                <a:gd name="connsiteY33" fmla="*/ 838 h 612922"/>
                <a:gd name="connsiteX34" fmla="*/ 593827 w 915597"/>
                <a:gd name="connsiteY34" fmla="*/ 6306 h 612922"/>
                <a:gd name="connsiteX35" fmla="*/ 631126 w 915597"/>
                <a:gd name="connsiteY35" fmla="*/ 32407 h 612922"/>
                <a:gd name="connsiteX36" fmla="*/ 632239 w 915597"/>
                <a:gd name="connsiteY36" fmla="*/ 33186 h 612922"/>
                <a:gd name="connsiteX37" fmla="*/ 719381 w 915597"/>
                <a:gd name="connsiteY37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267044 w 915597"/>
                <a:gd name="connsiteY15" fmla="*/ 579439 h 612922"/>
                <a:gd name="connsiteX16" fmla="*/ 274832 w 915597"/>
                <a:gd name="connsiteY16" fmla="*/ 574188 h 612922"/>
                <a:gd name="connsiteX17" fmla="*/ 224262 w 915597"/>
                <a:gd name="connsiteY17" fmla="*/ 571410 h 612922"/>
                <a:gd name="connsiteX18" fmla="*/ 123625 w 915597"/>
                <a:gd name="connsiteY18" fmla="*/ 501053 h 612922"/>
                <a:gd name="connsiteX19" fmla="*/ 24269 w 915597"/>
                <a:gd name="connsiteY19" fmla="*/ 441178 h 612922"/>
                <a:gd name="connsiteX20" fmla="*/ 45499 w 915597"/>
                <a:gd name="connsiteY20" fmla="*/ 360357 h 612922"/>
                <a:gd name="connsiteX21" fmla="*/ 668 w 915597"/>
                <a:gd name="connsiteY21" fmla="*/ 277437 h 612922"/>
                <a:gd name="connsiteX22" fmla="*/ 82541 w 915597"/>
                <a:gd name="connsiteY22" fmla="*/ 203735 h 612922"/>
                <a:gd name="connsiteX23" fmla="*/ 83324 w 915597"/>
                <a:gd name="connsiteY23" fmla="*/ 201792 h 612922"/>
                <a:gd name="connsiteX24" fmla="*/ 83324 w 915597"/>
                <a:gd name="connsiteY24" fmla="*/ 201792 h 612922"/>
                <a:gd name="connsiteX25" fmla="*/ 119794 w 915597"/>
                <a:gd name="connsiteY25" fmla="*/ 95954 h 612922"/>
                <a:gd name="connsiteX26" fmla="*/ 297213 w 915597"/>
                <a:gd name="connsiteY26" fmla="*/ 71774 h 612922"/>
                <a:gd name="connsiteX27" fmla="*/ 297253 w 915597"/>
                <a:gd name="connsiteY27" fmla="*/ 71733 h 612922"/>
                <a:gd name="connsiteX28" fmla="*/ 332536 w 915597"/>
                <a:gd name="connsiteY28" fmla="*/ 35367 h 612922"/>
                <a:gd name="connsiteX29" fmla="*/ 476093 w 915597"/>
                <a:gd name="connsiteY29" fmla="*/ 46673 h 612922"/>
                <a:gd name="connsiteX30" fmla="*/ 476730 w 915597"/>
                <a:gd name="connsiteY30" fmla="*/ 45988 h 612922"/>
                <a:gd name="connsiteX31" fmla="*/ 504752 w 915597"/>
                <a:gd name="connsiteY31" fmla="*/ 15911 h 612922"/>
                <a:gd name="connsiteX32" fmla="*/ 545795 w 915597"/>
                <a:gd name="connsiteY32" fmla="*/ 838 h 612922"/>
                <a:gd name="connsiteX33" fmla="*/ 593827 w 915597"/>
                <a:gd name="connsiteY33" fmla="*/ 6306 h 612922"/>
                <a:gd name="connsiteX34" fmla="*/ 631126 w 915597"/>
                <a:gd name="connsiteY34" fmla="*/ 32407 h 612922"/>
                <a:gd name="connsiteX35" fmla="*/ 632239 w 915597"/>
                <a:gd name="connsiteY35" fmla="*/ 33186 h 612922"/>
                <a:gd name="connsiteX36" fmla="*/ 719381 w 915597"/>
                <a:gd name="connsiteY36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67044 w 915597"/>
                <a:gd name="connsiteY14" fmla="*/ 579439 h 612922"/>
                <a:gd name="connsiteX15" fmla="*/ 274832 w 915597"/>
                <a:gd name="connsiteY15" fmla="*/ 574188 h 612922"/>
                <a:gd name="connsiteX16" fmla="*/ 224262 w 915597"/>
                <a:gd name="connsiteY16" fmla="*/ 571410 h 612922"/>
                <a:gd name="connsiteX17" fmla="*/ 123625 w 915597"/>
                <a:gd name="connsiteY17" fmla="*/ 501053 h 612922"/>
                <a:gd name="connsiteX18" fmla="*/ 24269 w 915597"/>
                <a:gd name="connsiteY18" fmla="*/ 441178 h 612922"/>
                <a:gd name="connsiteX19" fmla="*/ 45499 w 915597"/>
                <a:gd name="connsiteY19" fmla="*/ 360357 h 612922"/>
                <a:gd name="connsiteX20" fmla="*/ 668 w 915597"/>
                <a:gd name="connsiteY20" fmla="*/ 277437 h 612922"/>
                <a:gd name="connsiteX21" fmla="*/ 82541 w 915597"/>
                <a:gd name="connsiteY21" fmla="*/ 203735 h 612922"/>
                <a:gd name="connsiteX22" fmla="*/ 83324 w 915597"/>
                <a:gd name="connsiteY22" fmla="*/ 201792 h 612922"/>
                <a:gd name="connsiteX23" fmla="*/ 83324 w 915597"/>
                <a:gd name="connsiteY23" fmla="*/ 201792 h 612922"/>
                <a:gd name="connsiteX24" fmla="*/ 119794 w 915597"/>
                <a:gd name="connsiteY24" fmla="*/ 95954 h 612922"/>
                <a:gd name="connsiteX25" fmla="*/ 297213 w 915597"/>
                <a:gd name="connsiteY25" fmla="*/ 71774 h 612922"/>
                <a:gd name="connsiteX26" fmla="*/ 297253 w 915597"/>
                <a:gd name="connsiteY26" fmla="*/ 71733 h 612922"/>
                <a:gd name="connsiteX27" fmla="*/ 332536 w 915597"/>
                <a:gd name="connsiteY27" fmla="*/ 35367 h 612922"/>
                <a:gd name="connsiteX28" fmla="*/ 476093 w 915597"/>
                <a:gd name="connsiteY28" fmla="*/ 46673 h 612922"/>
                <a:gd name="connsiteX29" fmla="*/ 476730 w 915597"/>
                <a:gd name="connsiteY29" fmla="*/ 45988 h 612922"/>
                <a:gd name="connsiteX30" fmla="*/ 504752 w 915597"/>
                <a:gd name="connsiteY30" fmla="*/ 15911 h 612922"/>
                <a:gd name="connsiteX31" fmla="*/ 545795 w 915597"/>
                <a:gd name="connsiteY31" fmla="*/ 838 h 612922"/>
                <a:gd name="connsiteX32" fmla="*/ 593827 w 915597"/>
                <a:gd name="connsiteY32" fmla="*/ 6306 h 612922"/>
                <a:gd name="connsiteX33" fmla="*/ 631126 w 915597"/>
                <a:gd name="connsiteY33" fmla="*/ 32407 h 612922"/>
                <a:gd name="connsiteX34" fmla="*/ 632239 w 915597"/>
                <a:gd name="connsiteY34" fmla="*/ 33186 h 612922"/>
                <a:gd name="connsiteX35" fmla="*/ 719381 w 915597"/>
                <a:gd name="connsiteY35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74832 w 915597"/>
                <a:gd name="connsiteY14" fmla="*/ 574188 h 612922"/>
                <a:gd name="connsiteX15" fmla="*/ 224262 w 915597"/>
                <a:gd name="connsiteY15" fmla="*/ 571410 h 612922"/>
                <a:gd name="connsiteX16" fmla="*/ 123625 w 915597"/>
                <a:gd name="connsiteY16" fmla="*/ 501053 h 612922"/>
                <a:gd name="connsiteX17" fmla="*/ 24269 w 915597"/>
                <a:gd name="connsiteY17" fmla="*/ 441178 h 612922"/>
                <a:gd name="connsiteX18" fmla="*/ 45499 w 915597"/>
                <a:gd name="connsiteY18" fmla="*/ 360357 h 612922"/>
                <a:gd name="connsiteX19" fmla="*/ 668 w 915597"/>
                <a:gd name="connsiteY19" fmla="*/ 277437 h 612922"/>
                <a:gd name="connsiteX20" fmla="*/ 82541 w 915597"/>
                <a:gd name="connsiteY20" fmla="*/ 203735 h 612922"/>
                <a:gd name="connsiteX21" fmla="*/ 83324 w 915597"/>
                <a:gd name="connsiteY21" fmla="*/ 201792 h 612922"/>
                <a:gd name="connsiteX22" fmla="*/ 83324 w 915597"/>
                <a:gd name="connsiteY22" fmla="*/ 201792 h 612922"/>
                <a:gd name="connsiteX23" fmla="*/ 119794 w 915597"/>
                <a:gd name="connsiteY23" fmla="*/ 95954 h 612922"/>
                <a:gd name="connsiteX24" fmla="*/ 297213 w 915597"/>
                <a:gd name="connsiteY24" fmla="*/ 71774 h 612922"/>
                <a:gd name="connsiteX25" fmla="*/ 297253 w 915597"/>
                <a:gd name="connsiteY25" fmla="*/ 71733 h 612922"/>
                <a:gd name="connsiteX26" fmla="*/ 332536 w 915597"/>
                <a:gd name="connsiteY26" fmla="*/ 35367 h 612922"/>
                <a:gd name="connsiteX27" fmla="*/ 476093 w 915597"/>
                <a:gd name="connsiteY27" fmla="*/ 46673 h 612922"/>
                <a:gd name="connsiteX28" fmla="*/ 476730 w 915597"/>
                <a:gd name="connsiteY28" fmla="*/ 45988 h 612922"/>
                <a:gd name="connsiteX29" fmla="*/ 504752 w 915597"/>
                <a:gd name="connsiteY29" fmla="*/ 15911 h 612922"/>
                <a:gd name="connsiteX30" fmla="*/ 545795 w 915597"/>
                <a:gd name="connsiteY30" fmla="*/ 838 h 612922"/>
                <a:gd name="connsiteX31" fmla="*/ 593827 w 915597"/>
                <a:gd name="connsiteY31" fmla="*/ 6306 h 612922"/>
                <a:gd name="connsiteX32" fmla="*/ 631126 w 915597"/>
                <a:gd name="connsiteY32" fmla="*/ 32407 h 612922"/>
                <a:gd name="connsiteX33" fmla="*/ 632239 w 915597"/>
                <a:gd name="connsiteY33" fmla="*/ 33186 h 612922"/>
                <a:gd name="connsiteX34" fmla="*/ 719381 w 915597"/>
                <a:gd name="connsiteY34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24262 w 915597"/>
                <a:gd name="connsiteY14" fmla="*/ 571410 h 612922"/>
                <a:gd name="connsiteX15" fmla="*/ 123625 w 915597"/>
                <a:gd name="connsiteY15" fmla="*/ 501053 h 612922"/>
                <a:gd name="connsiteX16" fmla="*/ 24269 w 915597"/>
                <a:gd name="connsiteY16" fmla="*/ 441178 h 612922"/>
                <a:gd name="connsiteX17" fmla="*/ 45499 w 915597"/>
                <a:gd name="connsiteY17" fmla="*/ 360357 h 612922"/>
                <a:gd name="connsiteX18" fmla="*/ 668 w 915597"/>
                <a:gd name="connsiteY18" fmla="*/ 277437 h 612922"/>
                <a:gd name="connsiteX19" fmla="*/ 82541 w 915597"/>
                <a:gd name="connsiteY19" fmla="*/ 203735 h 612922"/>
                <a:gd name="connsiteX20" fmla="*/ 83324 w 915597"/>
                <a:gd name="connsiteY20" fmla="*/ 201792 h 612922"/>
                <a:gd name="connsiteX21" fmla="*/ 83324 w 915597"/>
                <a:gd name="connsiteY21" fmla="*/ 201792 h 612922"/>
                <a:gd name="connsiteX22" fmla="*/ 119794 w 915597"/>
                <a:gd name="connsiteY22" fmla="*/ 95954 h 612922"/>
                <a:gd name="connsiteX23" fmla="*/ 297213 w 915597"/>
                <a:gd name="connsiteY23" fmla="*/ 71774 h 612922"/>
                <a:gd name="connsiteX24" fmla="*/ 297253 w 915597"/>
                <a:gd name="connsiteY24" fmla="*/ 71733 h 612922"/>
                <a:gd name="connsiteX25" fmla="*/ 332536 w 915597"/>
                <a:gd name="connsiteY25" fmla="*/ 35367 h 612922"/>
                <a:gd name="connsiteX26" fmla="*/ 476093 w 915597"/>
                <a:gd name="connsiteY26" fmla="*/ 46673 h 612922"/>
                <a:gd name="connsiteX27" fmla="*/ 476730 w 915597"/>
                <a:gd name="connsiteY27" fmla="*/ 45988 h 612922"/>
                <a:gd name="connsiteX28" fmla="*/ 504752 w 915597"/>
                <a:gd name="connsiteY28" fmla="*/ 15911 h 612922"/>
                <a:gd name="connsiteX29" fmla="*/ 545795 w 915597"/>
                <a:gd name="connsiteY29" fmla="*/ 838 h 612922"/>
                <a:gd name="connsiteX30" fmla="*/ 593827 w 915597"/>
                <a:gd name="connsiteY30" fmla="*/ 6306 h 612922"/>
                <a:gd name="connsiteX31" fmla="*/ 631126 w 915597"/>
                <a:gd name="connsiteY31" fmla="*/ 32407 h 612922"/>
                <a:gd name="connsiteX32" fmla="*/ 632239 w 915597"/>
                <a:gd name="connsiteY32" fmla="*/ 33186 h 612922"/>
                <a:gd name="connsiteX33" fmla="*/ 719381 w 915597"/>
                <a:gd name="connsiteY33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15597" h="612922">
                  <a:moveTo>
                    <a:pt x="719381" y="459"/>
                  </a:moveTo>
                  <a:cubicBezTo>
                    <a:pt x="730215" y="1296"/>
                    <a:pt x="741025" y="3709"/>
                    <a:pt x="751408" y="7787"/>
                  </a:cubicBezTo>
                  <a:cubicBezTo>
                    <a:pt x="783052" y="20210"/>
                    <a:pt x="805742" y="46219"/>
                    <a:pt x="811838" y="77078"/>
                  </a:cubicBezTo>
                  <a:lnTo>
                    <a:pt x="812172" y="77249"/>
                  </a:lnTo>
                  <a:lnTo>
                    <a:pt x="859887" y="101779"/>
                  </a:lnTo>
                  <a:cubicBezTo>
                    <a:pt x="873222" y="113341"/>
                    <a:pt x="883467" y="127877"/>
                    <a:pt x="889393" y="144328"/>
                  </a:cubicBezTo>
                  <a:cubicBezTo>
                    <a:pt x="898008" y="168210"/>
                    <a:pt x="896780" y="194148"/>
                    <a:pt x="885922" y="217250"/>
                  </a:cubicBezTo>
                  <a:cubicBezTo>
                    <a:pt x="912613" y="248932"/>
                    <a:pt x="921947" y="290002"/>
                    <a:pt x="911279" y="328746"/>
                  </a:cubicBezTo>
                  <a:cubicBezTo>
                    <a:pt x="897098" y="380254"/>
                    <a:pt x="850150" y="418828"/>
                    <a:pt x="792492" y="426344"/>
                  </a:cubicBezTo>
                  <a:cubicBezTo>
                    <a:pt x="792217" y="458494"/>
                    <a:pt x="776702" y="488985"/>
                    <a:pt x="749968" y="509973"/>
                  </a:cubicBezTo>
                  <a:cubicBezTo>
                    <a:pt x="709349" y="541868"/>
                    <a:pt x="650675" y="545967"/>
                    <a:pt x="605188" y="520099"/>
                  </a:cubicBezTo>
                  <a:cubicBezTo>
                    <a:pt x="590477" y="564530"/>
                    <a:pt x="551086" y="598495"/>
                    <a:pt x="501726" y="609316"/>
                  </a:cubicBezTo>
                  <a:cubicBezTo>
                    <a:pt x="443560" y="622065"/>
                    <a:pt x="382854" y="600339"/>
                    <a:pt x="349601" y="554858"/>
                  </a:cubicBezTo>
                  <a:cubicBezTo>
                    <a:pt x="297341" y="573475"/>
                    <a:pt x="266042" y="565893"/>
                    <a:pt x="224262" y="571410"/>
                  </a:cubicBezTo>
                  <a:cubicBezTo>
                    <a:pt x="183273" y="561652"/>
                    <a:pt x="146401" y="537408"/>
                    <a:pt x="123625" y="501053"/>
                  </a:cubicBezTo>
                  <a:cubicBezTo>
                    <a:pt x="78879" y="505832"/>
                    <a:pt x="36863" y="480518"/>
                    <a:pt x="24269" y="441178"/>
                  </a:cubicBezTo>
                  <a:cubicBezTo>
                    <a:pt x="15146" y="412716"/>
                    <a:pt x="23211" y="381998"/>
                    <a:pt x="45499" y="360357"/>
                  </a:cubicBezTo>
                  <a:cubicBezTo>
                    <a:pt x="13876" y="343381"/>
                    <a:pt x="-3735" y="310806"/>
                    <a:pt x="668" y="277437"/>
                  </a:cubicBezTo>
                  <a:cubicBezTo>
                    <a:pt x="5833" y="238366"/>
                    <a:pt x="39827" y="207762"/>
                    <a:pt x="82541" y="203735"/>
                  </a:cubicBezTo>
                  <a:lnTo>
                    <a:pt x="83324" y="201792"/>
                  </a:lnTo>
                  <a:lnTo>
                    <a:pt x="83324" y="201792"/>
                  </a:lnTo>
                  <a:cubicBezTo>
                    <a:pt x="77588" y="163317"/>
                    <a:pt x="90965" y="124516"/>
                    <a:pt x="119794" y="95954"/>
                  </a:cubicBezTo>
                  <a:cubicBezTo>
                    <a:pt x="165345" y="50842"/>
                    <a:pt x="239196" y="40787"/>
                    <a:pt x="297213" y="71774"/>
                  </a:cubicBezTo>
                  <a:cubicBezTo>
                    <a:pt x="297226" y="71760"/>
                    <a:pt x="297240" y="71747"/>
                    <a:pt x="297253" y="71733"/>
                  </a:cubicBezTo>
                  <a:lnTo>
                    <a:pt x="332536" y="35367"/>
                  </a:lnTo>
                  <a:cubicBezTo>
                    <a:pt x="375215" y="8411"/>
                    <a:pt x="435739" y="10403"/>
                    <a:pt x="476093" y="46673"/>
                  </a:cubicBezTo>
                  <a:lnTo>
                    <a:pt x="476730" y="45988"/>
                  </a:lnTo>
                  <a:lnTo>
                    <a:pt x="504752" y="15911"/>
                  </a:lnTo>
                  <a:cubicBezTo>
                    <a:pt x="516722" y="8038"/>
                    <a:pt x="530756" y="2780"/>
                    <a:pt x="545795" y="838"/>
                  </a:cubicBezTo>
                  <a:cubicBezTo>
                    <a:pt x="562347" y="-1304"/>
                    <a:pt x="578889" y="717"/>
                    <a:pt x="593827" y="6306"/>
                  </a:cubicBezTo>
                  <a:lnTo>
                    <a:pt x="631126" y="32407"/>
                  </a:lnTo>
                  <a:lnTo>
                    <a:pt x="632239" y="33186"/>
                  </a:lnTo>
                  <a:cubicBezTo>
                    <a:pt x="654179" y="9637"/>
                    <a:pt x="686881" y="-2050"/>
                    <a:pt x="719381" y="4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3" name="자유형: 도형 52">
              <a:extLst>
                <a:ext uri="{FF2B5EF4-FFF2-40B4-BE49-F238E27FC236}">
                  <a16:creationId xmlns="" xmlns:a16="http://schemas.microsoft.com/office/drawing/2014/main" id="{E0C5319B-5229-4D5E-95C8-1F53345CD4A9}"/>
                </a:ext>
              </a:extLst>
            </p:cNvPr>
            <p:cNvSpPr/>
            <p:nvPr/>
          </p:nvSpPr>
          <p:spPr>
            <a:xfrm>
              <a:off x="6359036" y="1371593"/>
              <a:ext cx="644858" cy="431683"/>
            </a:xfrm>
            <a:custGeom>
              <a:avLst/>
              <a:gdLst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47531 w 915597"/>
                <a:gd name="connsiteY17" fmla="*/ 603222 h 617714"/>
                <a:gd name="connsiteX18" fmla="*/ 314688 w 915597"/>
                <a:gd name="connsiteY18" fmla="*/ 589618 h 617714"/>
                <a:gd name="connsiteX19" fmla="*/ 260180 w 915597"/>
                <a:gd name="connsiteY19" fmla="*/ 589618 h 617714"/>
                <a:gd name="connsiteX20" fmla="*/ 267044 w 915597"/>
                <a:gd name="connsiteY20" fmla="*/ 579439 h 617714"/>
                <a:gd name="connsiteX21" fmla="*/ 274832 w 915597"/>
                <a:gd name="connsiteY21" fmla="*/ 574188 h 617714"/>
                <a:gd name="connsiteX22" fmla="*/ 224262 w 915597"/>
                <a:gd name="connsiteY22" fmla="*/ 571410 h 617714"/>
                <a:gd name="connsiteX23" fmla="*/ 123625 w 915597"/>
                <a:gd name="connsiteY23" fmla="*/ 501053 h 617714"/>
                <a:gd name="connsiteX24" fmla="*/ 24269 w 915597"/>
                <a:gd name="connsiteY24" fmla="*/ 441178 h 617714"/>
                <a:gd name="connsiteX25" fmla="*/ 45499 w 915597"/>
                <a:gd name="connsiteY25" fmla="*/ 360357 h 617714"/>
                <a:gd name="connsiteX26" fmla="*/ 668 w 915597"/>
                <a:gd name="connsiteY26" fmla="*/ 277437 h 617714"/>
                <a:gd name="connsiteX27" fmla="*/ 82541 w 915597"/>
                <a:gd name="connsiteY27" fmla="*/ 203735 h 617714"/>
                <a:gd name="connsiteX28" fmla="*/ 83324 w 915597"/>
                <a:gd name="connsiteY28" fmla="*/ 201792 h 617714"/>
                <a:gd name="connsiteX29" fmla="*/ 83324 w 915597"/>
                <a:gd name="connsiteY29" fmla="*/ 201792 h 617714"/>
                <a:gd name="connsiteX30" fmla="*/ 119794 w 915597"/>
                <a:gd name="connsiteY30" fmla="*/ 95954 h 617714"/>
                <a:gd name="connsiteX31" fmla="*/ 297213 w 915597"/>
                <a:gd name="connsiteY31" fmla="*/ 71774 h 617714"/>
                <a:gd name="connsiteX32" fmla="*/ 297253 w 915597"/>
                <a:gd name="connsiteY32" fmla="*/ 71733 h 617714"/>
                <a:gd name="connsiteX33" fmla="*/ 332536 w 915597"/>
                <a:gd name="connsiteY33" fmla="*/ 35367 h 617714"/>
                <a:gd name="connsiteX34" fmla="*/ 476093 w 915597"/>
                <a:gd name="connsiteY34" fmla="*/ 46673 h 617714"/>
                <a:gd name="connsiteX35" fmla="*/ 476730 w 915597"/>
                <a:gd name="connsiteY35" fmla="*/ 45988 h 617714"/>
                <a:gd name="connsiteX36" fmla="*/ 504752 w 915597"/>
                <a:gd name="connsiteY36" fmla="*/ 15911 h 617714"/>
                <a:gd name="connsiteX37" fmla="*/ 545795 w 915597"/>
                <a:gd name="connsiteY37" fmla="*/ 838 h 617714"/>
                <a:gd name="connsiteX38" fmla="*/ 593827 w 915597"/>
                <a:gd name="connsiteY38" fmla="*/ 6306 h 617714"/>
                <a:gd name="connsiteX39" fmla="*/ 631126 w 915597"/>
                <a:gd name="connsiteY39" fmla="*/ 32407 h 617714"/>
                <a:gd name="connsiteX40" fmla="*/ 632239 w 915597"/>
                <a:gd name="connsiteY40" fmla="*/ 33186 h 617714"/>
                <a:gd name="connsiteX41" fmla="*/ 719381 w 915597"/>
                <a:gd name="connsiteY41" fmla="*/ 459 h 617714"/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14688 w 915597"/>
                <a:gd name="connsiteY17" fmla="*/ 589618 h 617714"/>
                <a:gd name="connsiteX18" fmla="*/ 260180 w 915597"/>
                <a:gd name="connsiteY18" fmla="*/ 589618 h 617714"/>
                <a:gd name="connsiteX19" fmla="*/ 267044 w 915597"/>
                <a:gd name="connsiteY19" fmla="*/ 579439 h 617714"/>
                <a:gd name="connsiteX20" fmla="*/ 274832 w 915597"/>
                <a:gd name="connsiteY20" fmla="*/ 574188 h 617714"/>
                <a:gd name="connsiteX21" fmla="*/ 224262 w 915597"/>
                <a:gd name="connsiteY21" fmla="*/ 571410 h 617714"/>
                <a:gd name="connsiteX22" fmla="*/ 123625 w 915597"/>
                <a:gd name="connsiteY22" fmla="*/ 501053 h 617714"/>
                <a:gd name="connsiteX23" fmla="*/ 24269 w 915597"/>
                <a:gd name="connsiteY23" fmla="*/ 441178 h 617714"/>
                <a:gd name="connsiteX24" fmla="*/ 45499 w 915597"/>
                <a:gd name="connsiteY24" fmla="*/ 360357 h 617714"/>
                <a:gd name="connsiteX25" fmla="*/ 668 w 915597"/>
                <a:gd name="connsiteY25" fmla="*/ 277437 h 617714"/>
                <a:gd name="connsiteX26" fmla="*/ 82541 w 915597"/>
                <a:gd name="connsiteY26" fmla="*/ 203735 h 617714"/>
                <a:gd name="connsiteX27" fmla="*/ 83324 w 915597"/>
                <a:gd name="connsiteY27" fmla="*/ 201792 h 617714"/>
                <a:gd name="connsiteX28" fmla="*/ 83324 w 915597"/>
                <a:gd name="connsiteY28" fmla="*/ 201792 h 617714"/>
                <a:gd name="connsiteX29" fmla="*/ 119794 w 915597"/>
                <a:gd name="connsiteY29" fmla="*/ 95954 h 617714"/>
                <a:gd name="connsiteX30" fmla="*/ 297213 w 915597"/>
                <a:gd name="connsiteY30" fmla="*/ 71774 h 617714"/>
                <a:gd name="connsiteX31" fmla="*/ 297253 w 915597"/>
                <a:gd name="connsiteY31" fmla="*/ 71733 h 617714"/>
                <a:gd name="connsiteX32" fmla="*/ 332536 w 915597"/>
                <a:gd name="connsiteY32" fmla="*/ 35367 h 617714"/>
                <a:gd name="connsiteX33" fmla="*/ 476093 w 915597"/>
                <a:gd name="connsiteY33" fmla="*/ 46673 h 617714"/>
                <a:gd name="connsiteX34" fmla="*/ 476730 w 915597"/>
                <a:gd name="connsiteY34" fmla="*/ 45988 h 617714"/>
                <a:gd name="connsiteX35" fmla="*/ 504752 w 915597"/>
                <a:gd name="connsiteY35" fmla="*/ 15911 h 617714"/>
                <a:gd name="connsiteX36" fmla="*/ 545795 w 915597"/>
                <a:gd name="connsiteY36" fmla="*/ 838 h 617714"/>
                <a:gd name="connsiteX37" fmla="*/ 593827 w 915597"/>
                <a:gd name="connsiteY37" fmla="*/ 6306 h 617714"/>
                <a:gd name="connsiteX38" fmla="*/ 631126 w 915597"/>
                <a:gd name="connsiteY38" fmla="*/ 32407 h 617714"/>
                <a:gd name="connsiteX39" fmla="*/ 632239 w 915597"/>
                <a:gd name="connsiteY39" fmla="*/ 33186 h 617714"/>
                <a:gd name="connsiteX40" fmla="*/ 719381 w 915597"/>
                <a:gd name="connsiteY40" fmla="*/ 459 h 617714"/>
                <a:gd name="connsiteX0" fmla="*/ 719381 w 915597"/>
                <a:gd name="connsiteY0" fmla="*/ 459 h 615539"/>
                <a:gd name="connsiteX1" fmla="*/ 751408 w 915597"/>
                <a:gd name="connsiteY1" fmla="*/ 7787 h 615539"/>
                <a:gd name="connsiteX2" fmla="*/ 811838 w 915597"/>
                <a:gd name="connsiteY2" fmla="*/ 77078 h 615539"/>
                <a:gd name="connsiteX3" fmla="*/ 812172 w 915597"/>
                <a:gd name="connsiteY3" fmla="*/ 77249 h 615539"/>
                <a:gd name="connsiteX4" fmla="*/ 859887 w 915597"/>
                <a:gd name="connsiteY4" fmla="*/ 101779 h 615539"/>
                <a:gd name="connsiteX5" fmla="*/ 889393 w 915597"/>
                <a:gd name="connsiteY5" fmla="*/ 144328 h 615539"/>
                <a:gd name="connsiteX6" fmla="*/ 885922 w 915597"/>
                <a:gd name="connsiteY6" fmla="*/ 217250 h 615539"/>
                <a:gd name="connsiteX7" fmla="*/ 911279 w 915597"/>
                <a:gd name="connsiteY7" fmla="*/ 328746 h 615539"/>
                <a:gd name="connsiteX8" fmla="*/ 792492 w 915597"/>
                <a:gd name="connsiteY8" fmla="*/ 426344 h 615539"/>
                <a:gd name="connsiteX9" fmla="*/ 749968 w 915597"/>
                <a:gd name="connsiteY9" fmla="*/ 509973 h 615539"/>
                <a:gd name="connsiteX10" fmla="*/ 605188 w 915597"/>
                <a:gd name="connsiteY10" fmla="*/ 520099 h 615539"/>
                <a:gd name="connsiteX11" fmla="*/ 501726 w 915597"/>
                <a:gd name="connsiteY11" fmla="*/ 609316 h 615539"/>
                <a:gd name="connsiteX12" fmla="*/ 349601 w 915597"/>
                <a:gd name="connsiteY12" fmla="*/ 554858 h 615539"/>
                <a:gd name="connsiteX13" fmla="*/ 313390 w 915597"/>
                <a:gd name="connsiteY13" fmla="*/ 566554 h 615539"/>
                <a:gd name="connsiteX14" fmla="*/ 323017 w 915597"/>
                <a:gd name="connsiteY14" fmla="*/ 568497 h 615539"/>
                <a:gd name="connsiteX15" fmla="*/ 354198 w 915597"/>
                <a:gd name="connsiteY15" fmla="*/ 615539 h 615539"/>
                <a:gd name="connsiteX16" fmla="*/ 314688 w 915597"/>
                <a:gd name="connsiteY16" fmla="*/ 589618 h 615539"/>
                <a:gd name="connsiteX17" fmla="*/ 260180 w 915597"/>
                <a:gd name="connsiteY17" fmla="*/ 589618 h 615539"/>
                <a:gd name="connsiteX18" fmla="*/ 267044 w 915597"/>
                <a:gd name="connsiteY18" fmla="*/ 579439 h 615539"/>
                <a:gd name="connsiteX19" fmla="*/ 274832 w 915597"/>
                <a:gd name="connsiteY19" fmla="*/ 574188 h 615539"/>
                <a:gd name="connsiteX20" fmla="*/ 224262 w 915597"/>
                <a:gd name="connsiteY20" fmla="*/ 571410 h 615539"/>
                <a:gd name="connsiteX21" fmla="*/ 123625 w 915597"/>
                <a:gd name="connsiteY21" fmla="*/ 501053 h 615539"/>
                <a:gd name="connsiteX22" fmla="*/ 24269 w 915597"/>
                <a:gd name="connsiteY22" fmla="*/ 441178 h 615539"/>
                <a:gd name="connsiteX23" fmla="*/ 45499 w 915597"/>
                <a:gd name="connsiteY23" fmla="*/ 360357 h 615539"/>
                <a:gd name="connsiteX24" fmla="*/ 668 w 915597"/>
                <a:gd name="connsiteY24" fmla="*/ 277437 h 615539"/>
                <a:gd name="connsiteX25" fmla="*/ 82541 w 915597"/>
                <a:gd name="connsiteY25" fmla="*/ 203735 h 615539"/>
                <a:gd name="connsiteX26" fmla="*/ 83324 w 915597"/>
                <a:gd name="connsiteY26" fmla="*/ 201792 h 615539"/>
                <a:gd name="connsiteX27" fmla="*/ 83324 w 915597"/>
                <a:gd name="connsiteY27" fmla="*/ 201792 h 615539"/>
                <a:gd name="connsiteX28" fmla="*/ 119794 w 915597"/>
                <a:gd name="connsiteY28" fmla="*/ 95954 h 615539"/>
                <a:gd name="connsiteX29" fmla="*/ 297213 w 915597"/>
                <a:gd name="connsiteY29" fmla="*/ 71774 h 615539"/>
                <a:gd name="connsiteX30" fmla="*/ 297253 w 915597"/>
                <a:gd name="connsiteY30" fmla="*/ 71733 h 615539"/>
                <a:gd name="connsiteX31" fmla="*/ 332536 w 915597"/>
                <a:gd name="connsiteY31" fmla="*/ 35367 h 615539"/>
                <a:gd name="connsiteX32" fmla="*/ 476093 w 915597"/>
                <a:gd name="connsiteY32" fmla="*/ 46673 h 615539"/>
                <a:gd name="connsiteX33" fmla="*/ 476730 w 915597"/>
                <a:gd name="connsiteY33" fmla="*/ 45988 h 615539"/>
                <a:gd name="connsiteX34" fmla="*/ 504752 w 915597"/>
                <a:gd name="connsiteY34" fmla="*/ 15911 h 615539"/>
                <a:gd name="connsiteX35" fmla="*/ 545795 w 915597"/>
                <a:gd name="connsiteY35" fmla="*/ 838 h 615539"/>
                <a:gd name="connsiteX36" fmla="*/ 593827 w 915597"/>
                <a:gd name="connsiteY36" fmla="*/ 6306 h 615539"/>
                <a:gd name="connsiteX37" fmla="*/ 631126 w 915597"/>
                <a:gd name="connsiteY37" fmla="*/ 32407 h 615539"/>
                <a:gd name="connsiteX38" fmla="*/ 632239 w 915597"/>
                <a:gd name="connsiteY38" fmla="*/ 33186 h 615539"/>
                <a:gd name="connsiteX39" fmla="*/ 719381 w 915597"/>
                <a:gd name="connsiteY39" fmla="*/ 459 h 615539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0180 w 915597"/>
                <a:gd name="connsiteY16" fmla="*/ 589618 h 612922"/>
                <a:gd name="connsiteX17" fmla="*/ 267044 w 915597"/>
                <a:gd name="connsiteY17" fmla="*/ 579439 h 612922"/>
                <a:gd name="connsiteX18" fmla="*/ 274832 w 915597"/>
                <a:gd name="connsiteY18" fmla="*/ 574188 h 612922"/>
                <a:gd name="connsiteX19" fmla="*/ 224262 w 915597"/>
                <a:gd name="connsiteY19" fmla="*/ 571410 h 612922"/>
                <a:gd name="connsiteX20" fmla="*/ 123625 w 915597"/>
                <a:gd name="connsiteY20" fmla="*/ 501053 h 612922"/>
                <a:gd name="connsiteX21" fmla="*/ 24269 w 915597"/>
                <a:gd name="connsiteY21" fmla="*/ 441178 h 612922"/>
                <a:gd name="connsiteX22" fmla="*/ 45499 w 915597"/>
                <a:gd name="connsiteY22" fmla="*/ 360357 h 612922"/>
                <a:gd name="connsiteX23" fmla="*/ 668 w 915597"/>
                <a:gd name="connsiteY23" fmla="*/ 277437 h 612922"/>
                <a:gd name="connsiteX24" fmla="*/ 82541 w 915597"/>
                <a:gd name="connsiteY24" fmla="*/ 203735 h 612922"/>
                <a:gd name="connsiteX25" fmla="*/ 83324 w 915597"/>
                <a:gd name="connsiteY25" fmla="*/ 201792 h 612922"/>
                <a:gd name="connsiteX26" fmla="*/ 83324 w 915597"/>
                <a:gd name="connsiteY26" fmla="*/ 201792 h 612922"/>
                <a:gd name="connsiteX27" fmla="*/ 119794 w 915597"/>
                <a:gd name="connsiteY27" fmla="*/ 95954 h 612922"/>
                <a:gd name="connsiteX28" fmla="*/ 297213 w 915597"/>
                <a:gd name="connsiteY28" fmla="*/ 71774 h 612922"/>
                <a:gd name="connsiteX29" fmla="*/ 297253 w 915597"/>
                <a:gd name="connsiteY29" fmla="*/ 71733 h 612922"/>
                <a:gd name="connsiteX30" fmla="*/ 332536 w 915597"/>
                <a:gd name="connsiteY30" fmla="*/ 35367 h 612922"/>
                <a:gd name="connsiteX31" fmla="*/ 476093 w 915597"/>
                <a:gd name="connsiteY31" fmla="*/ 46673 h 612922"/>
                <a:gd name="connsiteX32" fmla="*/ 476730 w 915597"/>
                <a:gd name="connsiteY32" fmla="*/ 45988 h 612922"/>
                <a:gd name="connsiteX33" fmla="*/ 504752 w 915597"/>
                <a:gd name="connsiteY33" fmla="*/ 15911 h 612922"/>
                <a:gd name="connsiteX34" fmla="*/ 545795 w 915597"/>
                <a:gd name="connsiteY34" fmla="*/ 838 h 612922"/>
                <a:gd name="connsiteX35" fmla="*/ 593827 w 915597"/>
                <a:gd name="connsiteY35" fmla="*/ 6306 h 612922"/>
                <a:gd name="connsiteX36" fmla="*/ 631126 w 915597"/>
                <a:gd name="connsiteY36" fmla="*/ 32407 h 612922"/>
                <a:gd name="connsiteX37" fmla="*/ 632239 w 915597"/>
                <a:gd name="connsiteY37" fmla="*/ 33186 h 612922"/>
                <a:gd name="connsiteX38" fmla="*/ 719381 w 915597"/>
                <a:gd name="connsiteY38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7044 w 915597"/>
                <a:gd name="connsiteY16" fmla="*/ 579439 h 612922"/>
                <a:gd name="connsiteX17" fmla="*/ 274832 w 915597"/>
                <a:gd name="connsiteY17" fmla="*/ 574188 h 612922"/>
                <a:gd name="connsiteX18" fmla="*/ 224262 w 915597"/>
                <a:gd name="connsiteY18" fmla="*/ 571410 h 612922"/>
                <a:gd name="connsiteX19" fmla="*/ 123625 w 915597"/>
                <a:gd name="connsiteY19" fmla="*/ 501053 h 612922"/>
                <a:gd name="connsiteX20" fmla="*/ 24269 w 915597"/>
                <a:gd name="connsiteY20" fmla="*/ 441178 h 612922"/>
                <a:gd name="connsiteX21" fmla="*/ 45499 w 915597"/>
                <a:gd name="connsiteY21" fmla="*/ 360357 h 612922"/>
                <a:gd name="connsiteX22" fmla="*/ 668 w 915597"/>
                <a:gd name="connsiteY22" fmla="*/ 277437 h 612922"/>
                <a:gd name="connsiteX23" fmla="*/ 82541 w 915597"/>
                <a:gd name="connsiteY23" fmla="*/ 203735 h 612922"/>
                <a:gd name="connsiteX24" fmla="*/ 83324 w 915597"/>
                <a:gd name="connsiteY24" fmla="*/ 201792 h 612922"/>
                <a:gd name="connsiteX25" fmla="*/ 83324 w 915597"/>
                <a:gd name="connsiteY25" fmla="*/ 201792 h 612922"/>
                <a:gd name="connsiteX26" fmla="*/ 119794 w 915597"/>
                <a:gd name="connsiteY26" fmla="*/ 95954 h 612922"/>
                <a:gd name="connsiteX27" fmla="*/ 297213 w 915597"/>
                <a:gd name="connsiteY27" fmla="*/ 71774 h 612922"/>
                <a:gd name="connsiteX28" fmla="*/ 297253 w 915597"/>
                <a:gd name="connsiteY28" fmla="*/ 71733 h 612922"/>
                <a:gd name="connsiteX29" fmla="*/ 332536 w 915597"/>
                <a:gd name="connsiteY29" fmla="*/ 35367 h 612922"/>
                <a:gd name="connsiteX30" fmla="*/ 476093 w 915597"/>
                <a:gd name="connsiteY30" fmla="*/ 46673 h 612922"/>
                <a:gd name="connsiteX31" fmla="*/ 476730 w 915597"/>
                <a:gd name="connsiteY31" fmla="*/ 45988 h 612922"/>
                <a:gd name="connsiteX32" fmla="*/ 504752 w 915597"/>
                <a:gd name="connsiteY32" fmla="*/ 15911 h 612922"/>
                <a:gd name="connsiteX33" fmla="*/ 545795 w 915597"/>
                <a:gd name="connsiteY33" fmla="*/ 838 h 612922"/>
                <a:gd name="connsiteX34" fmla="*/ 593827 w 915597"/>
                <a:gd name="connsiteY34" fmla="*/ 6306 h 612922"/>
                <a:gd name="connsiteX35" fmla="*/ 631126 w 915597"/>
                <a:gd name="connsiteY35" fmla="*/ 32407 h 612922"/>
                <a:gd name="connsiteX36" fmla="*/ 632239 w 915597"/>
                <a:gd name="connsiteY36" fmla="*/ 33186 h 612922"/>
                <a:gd name="connsiteX37" fmla="*/ 719381 w 915597"/>
                <a:gd name="connsiteY37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267044 w 915597"/>
                <a:gd name="connsiteY15" fmla="*/ 579439 h 612922"/>
                <a:gd name="connsiteX16" fmla="*/ 274832 w 915597"/>
                <a:gd name="connsiteY16" fmla="*/ 574188 h 612922"/>
                <a:gd name="connsiteX17" fmla="*/ 224262 w 915597"/>
                <a:gd name="connsiteY17" fmla="*/ 571410 h 612922"/>
                <a:gd name="connsiteX18" fmla="*/ 123625 w 915597"/>
                <a:gd name="connsiteY18" fmla="*/ 501053 h 612922"/>
                <a:gd name="connsiteX19" fmla="*/ 24269 w 915597"/>
                <a:gd name="connsiteY19" fmla="*/ 441178 h 612922"/>
                <a:gd name="connsiteX20" fmla="*/ 45499 w 915597"/>
                <a:gd name="connsiteY20" fmla="*/ 360357 h 612922"/>
                <a:gd name="connsiteX21" fmla="*/ 668 w 915597"/>
                <a:gd name="connsiteY21" fmla="*/ 277437 h 612922"/>
                <a:gd name="connsiteX22" fmla="*/ 82541 w 915597"/>
                <a:gd name="connsiteY22" fmla="*/ 203735 h 612922"/>
                <a:gd name="connsiteX23" fmla="*/ 83324 w 915597"/>
                <a:gd name="connsiteY23" fmla="*/ 201792 h 612922"/>
                <a:gd name="connsiteX24" fmla="*/ 83324 w 915597"/>
                <a:gd name="connsiteY24" fmla="*/ 201792 h 612922"/>
                <a:gd name="connsiteX25" fmla="*/ 119794 w 915597"/>
                <a:gd name="connsiteY25" fmla="*/ 95954 h 612922"/>
                <a:gd name="connsiteX26" fmla="*/ 297213 w 915597"/>
                <a:gd name="connsiteY26" fmla="*/ 71774 h 612922"/>
                <a:gd name="connsiteX27" fmla="*/ 297253 w 915597"/>
                <a:gd name="connsiteY27" fmla="*/ 71733 h 612922"/>
                <a:gd name="connsiteX28" fmla="*/ 332536 w 915597"/>
                <a:gd name="connsiteY28" fmla="*/ 35367 h 612922"/>
                <a:gd name="connsiteX29" fmla="*/ 476093 w 915597"/>
                <a:gd name="connsiteY29" fmla="*/ 46673 h 612922"/>
                <a:gd name="connsiteX30" fmla="*/ 476730 w 915597"/>
                <a:gd name="connsiteY30" fmla="*/ 45988 h 612922"/>
                <a:gd name="connsiteX31" fmla="*/ 504752 w 915597"/>
                <a:gd name="connsiteY31" fmla="*/ 15911 h 612922"/>
                <a:gd name="connsiteX32" fmla="*/ 545795 w 915597"/>
                <a:gd name="connsiteY32" fmla="*/ 838 h 612922"/>
                <a:gd name="connsiteX33" fmla="*/ 593827 w 915597"/>
                <a:gd name="connsiteY33" fmla="*/ 6306 h 612922"/>
                <a:gd name="connsiteX34" fmla="*/ 631126 w 915597"/>
                <a:gd name="connsiteY34" fmla="*/ 32407 h 612922"/>
                <a:gd name="connsiteX35" fmla="*/ 632239 w 915597"/>
                <a:gd name="connsiteY35" fmla="*/ 33186 h 612922"/>
                <a:gd name="connsiteX36" fmla="*/ 719381 w 915597"/>
                <a:gd name="connsiteY36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67044 w 915597"/>
                <a:gd name="connsiteY14" fmla="*/ 579439 h 612922"/>
                <a:gd name="connsiteX15" fmla="*/ 274832 w 915597"/>
                <a:gd name="connsiteY15" fmla="*/ 574188 h 612922"/>
                <a:gd name="connsiteX16" fmla="*/ 224262 w 915597"/>
                <a:gd name="connsiteY16" fmla="*/ 571410 h 612922"/>
                <a:gd name="connsiteX17" fmla="*/ 123625 w 915597"/>
                <a:gd name="connsiteY17" fmla="*/ 501053 h 612922"/>
                <a:gd name="connsiteX18" fmla="*/ 24269 w 915597"/>
                <a:gd name="connsiteY18" fmla="*/ 441178 h 612922"/>
                <a:gd name="connsiteX19" fmla="*/ 45499 w 915597"/>
                <a:gd name="connsiteY19" fmla="*/ 360357 h 612922"/>
                <a:gd name="connsiteX20" fmla="*/ 668 w 915597"/>
                <a:gd name="connsiteY20" fmla="*/ 277437 h 612922"/>
                <a:gd name="connsiteX21" fmla="*/ 82541 w 915597"/>
                <a:gd name="connsiteY21" fmla="*/ 203735 h 612922"/>
                <a:gd name="connsiteX22" fmla="*/ 83324 w 915597"/>
                <a:gd name="connsiteY22" fmla="*/ 201792 h 612922"/>
                <a:gd name="connsiteX23" fmla="*/ 83324 w 915597"/>
                <a:gd name="connsiteY23" fmla="*/ 201792 h 612922"/>
                <a:gd name="connsiteX24" fmla="*/ 119794 w 915597"/>
                <a:gd name="connsiteY24" fmla="*/ 95954 h 612922"/>
                <a:gd name="connsiteX25" fmla="*/ 297213 w 915597"/>
                <a:gd name="connsiteY25" fmla="*/ 71774 h 612922"/>
                <a:gd name="connsiteX26" fmla="*/ 297253 w 915597"/>
                <a:gd name="connsiteY26" fmla="*/ 71733 h 612922"/>
                <a:gd name="connsiteX27" fmla="*/ 332536 w 915597"/>
                <a:gd name="connsiteY27" fmla="*/ 35367 h 612922"/>
                <a:gd name="connsiteX28" fmla="*/ 476093 w 915597"/>
                <a:gd name="connsiteY28" fmla="*/ 46673 h 612922"/>
                <a:gd name="connsiteX29" fmla="*/ 476730 w 915597"/>
                <a:gd name="connsiteY29" fmla="*/ 45988 h 612922"/>
                <a:gd name="connsiteX30" fmla="*/ 504752 w 915597"/>
                <a:gd name="connsiteY30" fmla="*/ 15911 h 612922"/>
                <a:gd name="connsiteX31" fmla="*/ 545795 w 915597"/>
                <a:gd name="connsiteY31" fmla="*/ 838 h 612922"/>
                <a:gd name="connsiteX32" fmla="*/ 593827 w 915597"/>
                <a:gd name="connsiteY32" fmla="*/ 6306 h 612922"/>
                <a:gd name="connsiteX33" fmla="*/ 631126 w 915597"/>
                <a:gd name="connsiteY33" fmla="*/ 32407 h 612922"/>
                <a:gd name="connsiteX34" fmla="*/ 632239 w 915597"/>
                <a:gd name="connsiteY34" fmla="*/ 33186 h 612922"/>
                <a:gd name="connsiteX35" fmla="*/ 719381 w 915597"/>
                <a:gd name="connsiteY35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74832 w 915597"/>
                <a:gd name="connsiteY14" fmla="*/ 574188 h 612922"/>
                <a:gd name="connsiteX15" fmla="*/ 224262 w 915597"/>
                <a:gd name="connsiteY15" fmla="*/ 571410 h 612922"/>
                <a:gd name="connsiteX16" fmla="*/ 123625 w 915597"/>
                <a:gd name="connsiteY16" fmla="*/ 501053 h 612922"/>
                <a:gd name="connsiteX17" fmla="*/ 24269 w 915597"/>
                <a:gd name="connsiteY17" fmla="*/ 441178 h 612922"/>
                <a:gd name="connsiteX18" fmla="*/ 45499 w 915597"/>
                <a:gd name="connsiteY18" fmla="*/ 360357 h 612922"/>
                <a:gd name="connsiteX19" fmla="*/ 668 w 915597"/>
                <a:gd name="connsiteY19" fmla="*/ 277437 h 612922"/>
                <a:gd name="connsiteX20" fmla="*/ 82541 w 915597"/>
                <a:gd name="connsiteY20" fmla="*/ 203735 h 612922"/>
                <a:gd name="connsiteX21" fmla="*/ 83324 w 915597"/>
                <a:gd name="connsiteY21" fmla="*/ 201792 h 612922"/>
                <a:gd name="connsiteX22" fmla="*/ 83324 w 915597"/>
                <a:gd name="connsiteY22" fmla="*/ 201792 h 612922"/>
                <a:gd name="connsiteX23" fmla="*/ 119794 w 915597"/>
                <a:gd name="connsiteY23" fmla="*/ 95954 h 612922"/>
                <a:gd name="connsiteX24" fmla="*/ 297213 w 915597"/>
                <a:gd name="connsiteY24" fmla="*/ 71774 h 612922"/>
                <a:gd name="connsiteX25" fmla="*/ 297253 w 915597"/>
                <a:gd name="connsiteY25" fmla="*/ 71733 h 612922"/>
                <a:gd name="connsiteX26" fmla="*/ 332536 w 915597"/>
                <a:gd name="connsiteY26" fmla="*/ 35367 h 612922"/>
                <a:gd name="connsiteX27" fmla="*/ 476093 w 915597"/>
                <a:gd name="connsiteY27" fmla="*/ 46673 h 612922"/>
                <a:gd name="connsiteX28" fmla="*/ 476730 w 915597"/>
                <a:gd name="connsiteY28" fmla="*/ 45988 h 612922"/>
                <a:gd name="connsiteX29" fmla="*/ 504752 w 915597"/>
                <a:gd name="connsiteY29" fmla="*/ 15911 h 612922"/>
                <a:gd name="connsiteX30" fmla="*/ 545795 w 915597"/>
                <a:gd name="connsiteY30" fmla="*/ 838 h 612922"/>
                <a:gd name="connsiteX31" fmla="*/ 593827 w 915597"/>
                <a:gd name="connsiteY31" fmla="*/ 6306 h 612922"/>
                <a:gd name="connsiteX32" fmla="*/ 631126 w 915597"/>
                <a:gd name="connsiteY32" fmla="*/ 32407 h 612922"/>
                <a:gd name="connsiteX33" fmla="*/ 632239 w 915597"/>
                <a:gd name="connsiteY33" fmla="*/ 33186 h 612922"/>
                <a:gd name="connsiteX34" fmla="*/ 719381 w 915597"/>
                <a:gd name="connsiteY34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24262 w 915597"/>
                <a:gd name="connsiteY14" fmla="*/ 571410 h 612922"/>
                <a:gd name="connsiteX15" fmla="*/ 123625 w 915597"/>
                <a:gd name="connsiteY15" fmla="*/ 501053 h 612922"/>
                <a:gd name="connsiteX16" fmla="*/ 24269 w 915597"/>
                <a:gd name="connsiteY16" fmla="*/ 441178 h 612922"/>
                <a:gd name="connsiteX17" fmla="*/ 45499 w 915597"/>
                <a:gd name="connsiteY17" fmla="*/ 360357 h 612922"/>
                <a:gd name="connsiteX18" fmla="*/ 668 w 915597"/>
                <a:gd name="connsiteY18" fmla="*/ 277437 h 612922"/>
                <a:gd name="connsiteX19" fmla="*/ 82541 w 915597"/>
                <a:gd name="connsiteY19" fmla="*/ 203735 h 612922"/>
                <a:gd name="connsiteX20" fmla="*/ 83324 w 915597"/>
                <a:gd name="connsiteY20" fmla="*/ 201792 h 612922"/>
                <a:gd name="connsiteX21" fmla="*/ 83324 w 915597"/>
                <a:gd name="connsiteY21" fmla="*/ 201792 h 612922"/>
                <a:gd name="connsiteX22" fmla="*/ 119794 w 915597"/>
                <a:gd name="connsiteY22" fmla="*/ 95954 h 612922"/>
                <a:gd name="connsiteX23" fmla="*/ 297213 w 915597"/>
                <a:gd name="connsiteY23" fmla="*/ 71774 h 612922"/>
                <a:gd name="connsiteX24" fmla="*/ 297253 w 915597"/>
                <a:gd name="connsiteY24" fmla="*/ 71733 h 612922"/>
                <a:gd name="connsiteX25" fmla="*/ 332536 w 915597"/>
                <a:gd name="connsiteY25" fmla="*/ 35367 h 612922"/>
                <a:gd name="connsiteX26" fmla="*/ 476093 w 915597"/>
                <a:gd name="connsiteY26" fmla="*/ 46673 h 612922"/>
                <a:gd name="connsiteX27" fmla="*/ 476730 w 915597"/>
                <a:gd name="connsiteY27" fmla="*/ 45988 h 612922"/>
                <a:gd name="connsiteX28" fmla="*/ 504752 w 915597"/>
                <a:gd name="connsiteY28" fmla="*/ 15911 h 612922"/>
                <a:gd name="connsiteX29" fmla="*/ 545795 w 915597"/>
                <a:gd name="connsiteY29" fmla="*/ 838 h 612922"/>
                <a:gd name="connsiteX30" fmla="*/ 593827 w 915597"/>
                <a:gd name="connsiteY30" fmla="*/ 6306 h 612922"/>
                <a:gd name="connsiteX31" fmla="*/ 631126 w 915597"/>
                <a:gd name="connsiteY31" fmla="*/ 32407 h 612922"/>
                <a:gd name="connsiteX32" fmla="*/ 632239 w 915597"/>
                <a:gd name="connsiteY32" fmla="*/ 33186 h 612922"/>
                <a:gd name="connsiteX33" fmla="*/ 719381 w 915597"/>
                <a:gd name="connsiteY33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15597" h="612922">
                  <a:moveTo>
                    <a:pt x="719381" y="459"/>
                  </a:moveTo>
                  <a:cubicBezTo>
                    <a:pt x="730215" y="1296"/>
                    <a:pt x="741025" y="3709"/>
                    <a:pt x="751408" y="7787"/>
                  </a:cubicBezTo>
                  <a:cubicBezTo>
                    <a:pt x="783052" y="20210"/>
                    <a:pt x="805742" y="46219"/>
                    <a:pt x="811838" y="77078"/>
                  </a:cubicBezTo>
                  <a:lnTo>
                    <a:pt x="812172" y="77249"/>
                  </a:lnTo>
                  <a:lnTo>
                    <a:pt x="859887" y="101779"/>
                  </a:lnTo>
                  <a:cubicBezTo>
                    <a:pt x="873222" y="113341"/>
                    <a:pt x="883467" y="127877"/>
                    <a:pt x="889393" y="144328"/>
                  </a:cubicBezTo>
                  <a:cubicBezTo>
                    <a:pt x="898008" y="168210"/>
                    <a:pt x="896780" y="194148"/>
                    <a:pt x="885922" y="217250"/>
                  </a:cubicBezTo>
                  <a:cubicBezTo>
                    <a:pt x="912613" y="248932"/>
                    <a:pt x="921947" y="290002"/>
                    <a:pt x="911279" y="328746"/>
                  </a:cubicBezTo>
                  <a:cubicBezTo>
                    <a:pt x="897098" y="380254"/>
                    <a:pt x="850150" y="418828"/>
                    <a:pt x="792492" y="426344"/>
                  </a:cubicBezTo>
                  <a:cubicBezTo>
                    <a:pt x="792217" y="458494"/>
                    <a:pt x="776702" y="488985"/>
                    <a:pt x="749968" y="509973"/>
                  </a:cubicBezTo>
                  <a:cubicBezTo>
                    <a:pt x="709349" y="541868"/>
                    <a:pt x="650675" y="545967"/>
                    <a:pt x="605188" y="520099"/>
                  </a:cubicBezTo>
                  <a:cubicBezTo>
                    <a:pt x="590477" y="564530"/>
                    <a:pt x="551086" y="598495"/>
                    <a:pt x="501726" y="609316"/>
                  </a:cubicBezTo>
                  <a:cubicBezTo>
                    <a:pt x="443560" y="622065"/>
                    <a:pt x="382854" y="600339"/>
                    <a:pt x="349601" y="554858"/>
                  </a:cubicBezTo>
                  <a:cubicBezTo>
                    <a:pt x="297341" y="573475"/>
                    <a:pt x="266042" y="565893"/>
                    <a:pt x="224262" y="571410"/>
                  </a:cubicBezTo>
                  <a:cubicBezTo>
                    <a:pt x="183273" y="561652"/>
                    <a:pt x="146401" y="537408"/>
                    <a:pt x="123625" y="501053"/>
                  </a:cubicBezTo>
                  <a:cubicBezTo>
                    <a:pt x="78879" y="505832"/>
                    <a:pt x="36863" y="480518"/>
                    <a:pt x="24269" y="441178"/>
                  </a:cubicBezTo>
                  <a:cubicBezTo>
                    <a:pt x="15146" y="412716"/>
                    <a:pt x="23211" y="381998"/>
                    <a:pt x="45499" y="360357"/>
                  </a:cubicBezTo>
                  <a:cubicBezTo>
                    <a:pt x="13876" y="343381"/>
                    <a:pt x="-3735" y="310806"/>
                    <a:pt x="668" y="277437"/>
                  </a:cubicBezTo>
                  <a:cubicBezTo>
                    <a:pt x="5833" y="238366"/>
                    <a:pt x="39827" y="207762"/>
                    <a:pt x="82541" y="203735"/>
                  </a:cubicBezTo>
                  <a:lnTo>
                    <a:pt x="83324" y="201792"/>
                  </a:lnTo>
                  <a:lnTo>
                    <a:pt x="83324" y="201792"/>
                  </a:lnTo>
                  <a:cubicBezTo>
                    <a:pt x="77588" y="163317"/>
                    <a:pt x="90965" y="124516"/>
                    <a:pt x="119794" y="95954"/>
                  </a:cubicBezTo>
                  <a:cubicBezTo>
                    <a:pt x="165345" y="50842"/>
                    <a:pt x="239196" y="40787"/>
                    <a:pt x="297213" y="71774"/>
                  </a:cubicBezTo>
                  <a:cubicBezTo>
                    <a:pt x="297226" y="71760"/>
                    <a:pt x="297240" y="71747"/>
                    <a:pt x="297253" y="71733"/>
                  </a:cubicBezTo>
                  <a:lnTo>
                    <a:pt x="332536" y="35367"/>
                  </a:lnTo>
                  <a:cubicBezTo>
                    <a:pt x="375215" y="8411"/>
                    <a:pt x="435739" y="10403"/>
                    <a:pt x="476093" y="46673"/>
                  </a:cubicBezTo>
                  <a:lnTo>
                    <a:pt x="476730" y="45988"/>
                  </a:lnTo>
                  <a:lnTo>
                    <a:pt x="504752" y="15911"/>
                  </a:lnTo>
                  <a:cubicBezTo>
                    <a:pt x="516722" y="8038"/>
                    <a:pt x="530756" y="2780"/>
                    <a:pt x="545795" y="838"/>
                  </a:cubicBezTo>
                  <a:cubicBezTo>
                    <a:pt x="562347" y="-1304"/>
                    <a:pt x="578889" y="717"/>
                    <a:pt x="593827" y="6306"/>
                  </a:cubicBezTo>
                  <a:lnTo>
                    <a:pt x="631126" y="32407"/>
                  </a:lnTo>
                  <a:lnTo>
                    <a:pt x="632239" y="33186"/>
                  </a:lnTo>
                  <a:cubicBezTo>
                    <a:pt x="654179" y="9637"/>
                    <a:pt x="686881" y="-2050"/>
                    <a:pt x="719381" y="4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4" name="자유형: 도형 53">
              <a:extLst>
                <a:ext uri="{FF2B5EF4-FFF2-40B4-BE49-F238E27FC236}">
                  <a16:creationId xmlns="" xmlns:a16="http://schemas.microsoft.com/office/drawing/2014/main" id="{B914FEC6-2944-4AF5-986B-30A61ECE3EC9}"/>
                </a:ext>
              </a:extLst>
            </p:cNvPr>
            <p:cNvSpPr/>
            <p:nvPr/>
          </p:nvSpPr>
          <p:spPr>
            <a:xfrm>
              <a:off x="5395038" y="1180556"/>
              <a:ext cx="866102" cy="579789"/>
            </a:xfrm>
            <a:custGeom>
              <a:avLst/>
              <a:gdLst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47531 w 915597"/>
                <a:gd name="connsiteY17" fmla="*/ 603222 h 617714"/>
                <a:gd name="connsiteX18" fmla="*/ 314688 w 915597"/>
                <a:gd name="connsiteY18" fmla="*/ 589618 h 617714"/>
                <a:gd name="connsiteX19" fmla="*/ 260180 w 915597"/>
                <a:gd name="connsiteY19" fmla="*/ 589618 h 617714"/>
                <a:gd name="connsiteX20" fmla="*/ 267044 w 915597"/>
                <a:gd name="connsiteY20" fmla="*/ 579439 h 617714"/>
                <a:gd name="connsiteX21" fmla="*/ 274832 w 915597"/>
                <a:gd name="connsiteY21" fmla="*/ 574188 h 617714"/>
                <a:gd name="connsiteX22" fmla="*/ 224262 w 915597"/>
                <a:gd name="connsiteY22" fmla="*/ 571410 h 617714"/>
                <a:gd name="connsiteX23" fmla="*/ 123625 w 915597"/>
                <a:gd name="connsiteY23" fmla="*/ 501053 h 617714"/>
                <a:gd name="connsiteX24" fmla="*/ 24269 w 915597"/>
                <a:gd name="connsiteY24" fmla="*/ 441178 h 617714"/>
                <a:gd name="connsiteX25" fmla="*/ 45499 w 915597"/>
                <a:gd name="connsiteY25" fmla="*/ 360357 h 617714"/>
                <a:gd name="connsiteX26" fmla="*/ 668 w 915597"/>
                <a:gd name="connsiteY26" fmla="*/ 277437 h 617714"/>
                <a:gd name="connsiteX27" fmla="*/ 82541 w 915597"/>
                <a:gd name="connsiteY27" fmla="*/ 203735 h 617714"/>
                <a:gd name="connsiteX28" fmla="*/ 83324 w 915597"/>
                <a:gd name="connsiteY28" fmla="*/ 201792 h 617714"/>
                <a:gd name="connsiteX29" fmla="*/ 83324 w 915597"/>
                <a:gd name="connsiteY29" fmla="*/ 201792 h 617714"/>
                <a:gd name="connsiteX30" fmla="*/ 119794 w 915597"/>
                <a:gd name="connsiteY30" fmla="*/ 95954 h 617714"/>
                <a:gd name="connsiteX31" fmla="*/ 297213 w 915597"/>
                <a:gd name="connsiteY31" fmla="*/ 71774 h 617714"/>
                <a:gd name="connsiteX32" fmla="*/ 297253 w 915597"/>
                <a:gd name="connsiteY32" fmla="*/ 71733 h 617714"/>
                <a:gd name="connsiteX33" fmla="*/ 332536 w 915597"/>
                <a:gd name="connsiteY33" fmla="*/ 35367 h 617714"/>
                <a:gd name="connsiteX34" fmla="*/ 476093 w 915597"/>
                <a:gd name="connsiteY34" fmla="*/ 46673 h 617714"/>
                <a:gd name="connsiteX35" fmla="*/ 476730 w 915597"/>
                <a:gd name="connsiteY35" fmla="*/ 45988 h 617714"/>
                <a:gd name="connsiteX36" fmla="*/ 504752 w 915597"/>
                <a:gd name="connsiteY36" fmla="*/ 15911 h 617714"/>
                <a:gd name="connsiteX37" fmla="*/ 545795 w 915597"/>
                <a:gd name="connsiteY37" fmla="*/ 838 h 617714"/>
                <a:gd name="connsiteX38" fmla="*/ 593827 w 915597"/>
                <a:gd name="connsiteY38" fmla="*/ 6306 h 617714"/>
                <a:gd name="connsiteX39" fmla="*/ 631126 w 915597"/>
                <a:gd name="connsiteY39" fmla="*/ 32407 h 617714"/>
                <a:gd name="connsiteX40" fmla="*/ 632239 w 915597"/>
                <a:gd name="connsiteY40" fmla="*/ 33186 h 617714"/>
                <a:gd name="connsiteX41" fmla="*/ 719381 w 915597"/>
                <a:gd name="connsiteY41" fmla="*/ 459 h 617714"/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14688 w 915597"/>
                <a:gd name="connsiteY17" fmla="*/ 589618 h 617714"/>
                <a:gd name="connsiteX18" fmla="*/ 260180 w 915597"/>
                <a:gd name="connsiteY18" fmla="*/ 589618 h 617714"/>
                <a:gd name="connsiteX19" fmla="*/ 267044 w 915597"/>
                <a:gd name="connsiteY19" fmla="*/ 579439 h 617714"/>
                <a:gd name="connsiteX20" fmla="*/ 274832 w 915597"/>
                <a:gd name="connsiteY20" fmla="*/ 574188 h 617714"/>
                <a:gd name="connsiteX21" fmla="*/ 224262 w 915597"/>
                <a:gd name="connsiteY21" fmla="*/ 571410 h 617714"/>
                <a:gd name="connsiteX22" fmla="*/ 123625 w 915597"/>
                <a:gd name="connsiteY22" fmla="*/ 501053 h 617714"/>
                <a:gd name="connsiteX23" fmla="*/ 24269 w 915597"/>
                <a:gd name="connsiteY23" fmla="*/ 441178 h 617714"/>
                <a:gd name="connsiteX24" fmla="*/ 45499 w 915597"/>
                <a:gd name="connsiteY24" fmla="*/ 360357 h 617714"/>
                <a:gd name="connsiteX25" fmla="*/ 668 w 915597"/>
                <a:gd name="connsiteY25" fmla="*/ 277437 h 617714"/>
                <a:gd name="connsiteX26" fmla="*/ 82541 w 915597"/>
                <a:gd name="connsiteY26" fmla="*/ 203735 h 617714"/>
                <a:gd name="connsiteX27" fmla="*/ 83324 w 915597"/>
                <a:gd name="connsiteY27" fmla="*/ 201792 h 617714"/>
                <a:gd name="connsiteX28" fmla="*/ 83324 w 915597"/>
                <a:gd name="connsiteY28" fmla="*/ 201792 h 617714"/>
                <a:gd name="connsiteX29" fmla="*/ 119794 w 915597"/>
                <a:gd name="connsiteY29" fmla="*/ 95954 h 617714"/>
                <a:gd name="connsiteX30" fmla="*/ 297213 w 915597"/>
                <a:gd name="connsiteY30" fmla="*/ 71774 h 617714"/>
                <a:gd name="connsiteX31" fmla="*/ 297253 w 915597"/>
                <a:gd name="connsiteY31" fmla="*/ 71733 h 617714"/>
                <a:gd name="connsiteX32" fmla="*/ 332536 w 915597"/>
                <a:gd name="connsiteY32" fmla="*/ 35367 h 617714"/>
                <a:gd name="connsiteX33" fmla="*/ 476093 w 915597"/>
                <a:gd name="connsiteY33" fmla="*/ 46673 h 617714"/>
                <a:gd name="connsiteX34" fmla="*/ 476730 w 915597"/>
                <a:gd name="connsiteY34" fmla="*/ 45988 h 617714"/>
                <a:gd name="connsiteX35" fmla="*/ 504752 w 915597"/>
                <a:gd name="connsiteY35" fmla="*/ 15911 h 617714"/>
                <a:gd name="connsiteX36" fmla="*/ 545795 w 915597"/>
                <a:gd name="connsiteY36" fmla="*/ 838 h 617714"/>
                <a:gd name="connsiteX37" fmla="*/ 593827 w 915597"/>
                <a:gd name="connsiteY37" fmla="*/ 6306 h 617714"/>
                <a:gd name="connsiteX38" fmla="*/ 631126 w 915597"/>
                <a:gd name="connsiteY38" fmla="*/ 32407 h 617714"/>
                <a:gd name="connsiteX39" fmla="*/ 632239 w 915597"/>
                <a:gd name="connsiteY39" fmla="*/ 33186 h 617714"/>
                <a:gd name="connsiteX40" fmla="*/ 719381 w 915597"/>
                <a:gd name="connsiteY40" fmla="*/ 459 h 617714"/>
                <a:gd name="connsiteX0" fmla="*/ 719381 w 915597"/>
                <a:gd name="connsiteY0" fmla="*/ 459 h 615539"/>
                <a:gd name="connsiteX1" fmla="*/ 751408 w 915597"/>
                <a:gd name="connsiteY1" fmla="*/ 7787 h 615539"/>
                <a:gd name="connsiteX2" fmla="*/ 811838 w 915597"/>
                <a:gd name="connsiteY2" fmla="*/ 77078 h 615539"/>
                <a:gd name="connsiteX3" fmla="*/ 812172 w 915597"/>
                <a:gd name="connsiteY3" fmla="*/ 77249 h 615539"/>
                <a:gd name="connsiteX4" fmla="*/ 859887 w 915597"/>
                <a:gd name="connsiteY4" fmla="*/ 101779 h 615539"/>
                <a:gd name="connsiteX5" fmla="*/ 889393 w 915597"/>
                <a:gd name="connsiteY5" fmla="*/ 144328 h 615539"/>
                <a:gd name="connsiteX6" fmla="*/ 885922 w 915597"/>
                <a:gd name="connsiteY6" fmla="*/ 217250 h 615539"/>
                <a:gd name="connsiteX7" fmla="*/ 911279 w 915597"/>
                <a:gd name="connsiteY7" fmla="*/ 328746 h 615539"/>
                <a:gd name="connsiteX8" fmla="*/ 792492 w 915597"/>
                <a:gd name="connsiteY8" fmla="*/ 426344 h 615539"/>
                <a:gd name="connsiteX9" fmla="*/ 749968 w 915597"/>
                <a:gd name="connsiteY9" fmla="*/ 509973 h 615539"/>
                <a:gd name="connsiteX10" fmla="*/ 605188 w 915597"/>
                <a:gd name="connsiteY10" fmla="*/ 520099 h 615539"/>
                <a:gd name="connsiteX11" fmla="*/ 501726 w 915597"/>
                <a:gd name="connsiteY11" fmla="*/ 609316 h 615539"/>
                <a:gd name="connsiteX12" fmla="*/ 349601 w 915597"/>
                <a:gd name="connsiteY12" fmla="*/ 554858 h 615539"/>
                <a:gd name="connsiteX13" fmla="*/ 313390 w 915597"/>
                <a:gd name="connsiteY13" fmla="*/ 566554 h 615539"/>
                <a:gd name="connsiteX14" fmla="*/ 323017 w 915597"/>
                <a:gd name="connsiteY14" fmla="*/ 568497 h 615539"/>
                <a:gd name="connsiteX15" fmla="*/ 354198 w 915597"/>
                <a:gd name="connsiteY15" fmla="*/ 615539 h 615539"/>
                <a:gd name="connsiteX16" fmla="*/ 314688 w 915597"/>
                <a:gd name="connsiteY16" fmla="*/ 589618 h 615539"/>
                <a:gd name="connsiteX17" fmla="*/ 260180 w 915597"/>
                <a:gd name="connsiteY17" fmla="*/ 589618 h 615539"/>
                <a:gd name="connsiteX18" fmla="*/ 267044 w 915597"/>
                <a:gd name="connsiteY18" fmla="*/ 579439 h 615539"/>
                <a:gd name="connsiteX19" fmla="*/ 274832 w 915597"/>
                <a:gd name="connsiteY19" fmla="*/ 574188 h 615539"/>
                <a:gd name="connsiteX20" fmla="*/ 224262 w 915597"/>
                <a:gd name="connsiteY20" fmla="*/ 571410 h 615539"/>
                <a:gd name="connsiteX21" fmla="*/ 123625 w 915597"/>
                <a:gd name="connsiteY21" fmla="*/ 501053 h 615539"/>
                <a:gd name="connsiteX22" fmla="*/ 24269 w 915597"/>
                <a:gd name="connsiteY22" fmla="*/ 441178 h 615539"/>
                <a:gd name="connsiteX23" fmla="*/ 45499 w 915597"/>
                <a:gd name="connsiteY23" fmla="*/ 360357 h 615539"/>
                <a:gd name="connsiteX24" fmla="*/ 668 w 915597"/>
                <a:gd name="connsiteY24" fmla="*/ 277437 h 615539"/>
                <a:gd name="connsiteX25" fmla="*/ 82541 w 915597"/>
                <a:gd name="connsiteY25" fmla="*/ 203735 h 615539"/>
                <a:gd name="connsiteX26" fmla="*/ 83324 w 915597"/>
                <a:gd name="connsiteY26" fmla="*/ 201792 h 615539"/>
                <a:gd name="connsiteX27" fmla="*/ 83324 w 915597"/>
                <a:gd name="connsiteY27" fmla="*/ 201792 h 615539"/>
                <a:gd name="connsiteX28" fmla="*/ 119794 w 915597"/>
                <a:gd name="connsiteY28" fmla="*/ 95954 h 615539"/>
                <a:gd name="connsiteX29" fmla="*/ 297213 w 915597"/>
                <a:gd name="connsiteY29" fmla="*/ 71774 h 615539"/>
                <a:gd name="connsiteX30" fmla="*/ 297253 w 915597"/>
                <a:gd name="connsiteY30" fmla="*/ 71733 h 615539"/>
                <a:gd name="connsiteX31" fmla="*/ 332536 w 915597"/>
                <a:gd name="connsiteY31" fmla="*/ 35367 h 615539"/>
                <a:gd name="connsiteX32" fmla="*/ 476093 w 915597"/>
                <a:gd name="connsiteY32" fmla="*/ 46673 h 615539"/>
                <a:gd name="connsiteX33" fmla="*/ 476730 w 915597"/>
                <a:gd name="connsiteY33" fmla="*/ 45988 h 615539"/>
                <a:gd name="connsiteX34" fmla="*/ 504752 w 915597"/>
                <a:gd name="connsiteY34" fmla="*/ 15911 h 615539"/>
                <a:gd name="connsiteX35" fmla="*/ 545795 w 915597"/>
                <a:gd name="connsiteY35" fmla="*/ 838 h 615539"/>
                <a:gd name="connsiteX36" fmla="*/ 593827 w 915597"/>
                <a:gd name="connsiteY36" fmla="*/ 6306 h 615539"/>
                <a:gd name="connsiteX37" fmla="*/ 631126 w 915597"/>
                <a:gd name="connsiteY37" fmla="*/ 32407 h 615539"/>
                <a:gd name="connsiteX38" fmla="*/ 632239 w 915597"/>
                <a:gd name="connsiteY38" fmla="*/ 33186 h 615539"/>
                <a:gd name="connsiteX39" fmla="*/ 719381 w 915597"/>
                <a:gd name="connsiteY39" fmla="*/ 459 h 615539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0180 w 915597"/>
                <a:gd name="connsiteY16" fmla="*/ 589618 h 612922"/>
                <a:gd name="connsiteX17" fmla="*/ 267044 w 915597"/>
                <a:gd name="connsiteY17" fmla="*/ 579439 h 612922"/>
                <a:gd name="connsiteX18" fmla="*/ 274832 w 915597"/>
                <a:gd name="connsiteY18" fmla="*/ 574188 h 612922"/>
                <a:gd name="connsiteX19" fmla="*/ 224262 w 915597"/>
                <a:gd name="connsiteY19" fmla="*/ 571410 h 612922"/>
                <a:gd name="connsiteX20" fmla="*/ 123625 w 915597"/>
                <a:gd name="connsiteY20" fmla="*/ 501053 h 612922"/>
                <a:gd name="connsiteX21" fmla="*/ 24269 w 915597"/>
                <a:gd name="connsiteY21" fmla="*/ 441178 h 612922"/>
                <a:gd name="connsiteX22" fmla="*/ 45499 w 915597"/>
                <a:gd name="connsiteY22" fmla="*/ 360357 h 612922"/>
                <a:gd name="connsiteX23" fmla="*/ 668 w 915597"/>
                <a:gd name="connsiteY23" fmla="*/ 277437 h 612922"/>
                <a:gd name="connsiteX24" fmla="*/ 82541 w 915597"/>
                <a:gd name="connsiteY24" fmla="*/ 203735 h 612922"/>
                <a:gd name="connsiteX25" fmla="*/ 83324 w 915597"/>
                <a:gd name="connsiteY25" fmla="*/ 201792 h 612922"/>
                <a:gd name="connsiteX26" fmla="*/ 83324 w 915597"/>
                <a:gd name="connsiteY26" fmla="*/ 201792 h 612922"/>
                <a:gd name="connsiteX27" fmla="*/ 119794 w 915597"/>
                <a:gd name="connsiteY27" fmla="*/ 95954 h 612922"/>
                <a:gd name="connsiteX28" fmla="*/ 297213 w 915597"/>
                <a:gd name="connsiteY28" fmla="*/ 71774 h 612922"/>
                <a:gd name="connsiteX29" fmla="*/ 297253 w 915597"/>
                <a:gd name="connsiteY29" fmla="*/ 71733 h 612922"/>
                <a:gd name="connsiteX30" fmla="*/ 332536 w 915597"/>
                <a:gd name="connsiteY30" fmla="*/ 35367 h 612922"/>
                <a:gd name="connsiteX31" fmla="*/ 476093 w 915597"/>
                <a:gd name="connsiteY31" fmla="*/ 46673 h 612922"/>
                <a:gd name="connsiteX32" fmla="*/ 476730 w 915597"/>
                <a:gd name="connsiteY32" fmla="*/ 45988 h 612922"/>
                <a:gd name="connsiteX33" fmla="*/ 504752 w 915597"/>
                <a:gd name="connsiteY33" fmla="*/ 15911 h 612922"/>
                <a:gd name="connsiteX34" fmla="*/ 545795 w 915597"/>
                <a:gd name="connsiteY34" fmla="*/ 838 h 612922"/>
                <a:gd name="connsiteX35" fmla="*/ 593827 w 915597"/>
                <a:gd name="connsiteY35" fmla="*/ 6306 h 612922"/>
                <a:gd name="connsiteX36" fmla="*/ 631126 w 915597"/>
                <a:gd name="connsiteY36" fmla="*/ 32407 h 612922"/>
                <a:gd name="connsiteX37" fmla="*/ 632239 w 915597"/>
                <a:gd name="connsiteY37" fmla="*/ 33186 h 612922"/>
                <a:gd name="connsiteX38" fmla="*/ 719381 w 915597"/>
                <a:gd name="connsiteY38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7044 w 915597"/>
                <a:gd name="connsiteY16" fmla="*/ 579439 h 612922"/>
                <a:gd name="connsiteX17" fmla="*/ 274832 w 915597"/>
                <a:gd name="connsiteY17" fmla="*/ 574188 h 612922"/>
                <a:gd name="connsiteX18" fmla="*/ 224262 w 915597"/>
                <a:gd name="connsiteY18" fmla="*/ 571410 h 612922"/>
                <a:gd name="connsiteX19" fmla="*/ 123625 w 915597"/>
                <a:gd name="connsiteY19" fmla="*/ 501053 h 612922"/>
                <a:gd name="connsiteX20" fmla="*/ 24269 w 915597"/>
                <a:gd name="connsiteY20" fmla="*/ 441178 h 612922"/>
                <a:gd name="connsiteX21" fmla="*/ 45499 w 915597"/>
                <a:gd name="connsiteY21" fmla="*/ 360357 h 612922"/>
                <a:gd name="connsiteX22" fmla="*/ 668 w 915597"/>
                <a:gd name="connsiteY22" fmla="*/ 277437 h 612922"/>
                <a:gd name="connsiteX23" fmla="*/ 82541 w 915597"/>
                <a:gd name="connsiteY23" fmla="*/ 203735 h 612922"/>
                <a:gd name="connsiteX24" fmla="*/ 83324 w 915597"/>
                <a:gd name="connsiteY24" fmla="*/ 201792 h 612922"/>
                <a:gd name="connsiteX25" fmla="*/ 83324 w 915597"/>
                <a:gd name="connsiteY25" fmla="*/ 201792 h 612922"/>
                <a:gd name="connsiteX26" fmla="*/ 119794 w 915597"/>
                <a:gd name="connsiteY26" fmla="*/ 95954 h 612922"/>
                <a:gd name="connsiteX27" fmla="*/ 297213 w 915597"/>
                <a:gd name="connsiteY27" fmla="*/ 71774 h 612922"/>
                <a:gd name="connsiteX28" fmla="*/ 297253 w 915597"/>
                <a:gd name="connsiteY28" fmla="*/ 71733 h 612922"/>
                <a:gd name="connsiteX29" fmla="*/ 332536 w 915597"/>
                <a:gd name="connsiteY29" fmla="*/ 35367 h 612922"/>
                <a:gd name="connsiteX30" fmla="*/ 476093 w 915597"/>
                <a:gd name="connsiteY30" fmla="*/ 46673 h 612922"/>
                <a:gd name="connsiteX31" fmla="*/ 476730 w 915597"/>
                <a:gd name="connsiteY31" fmla="*/ 45988 h 612922"/>
                <a:gd name="connsiteX32" fmla="*/ 504752 w 915597"/>
                <a:gd name="connsiteY32" fmla="*/ 15911 h 612922"/>
                <a:gd name="connsiteX33" fmla="*/ 545795 w 915597"/>
                <a:gd name="connsiteY33" fmla="*/ 838 h 612922"/>
                <a:gd name="connsiteX34" fmla="*/ 593827 w 915597"/>
                <a:gd name="connsiteY34" fmla="*/ 6306 h 612922"/>
                <a:gd name="connsiteX35" fmla="*/ 631126 w 915597"/>
                <a:gd name="connsiteY35" fmla="*/ 32407 h 612922"/>
                <a:gd name="connsiteX36" fmla="*/ 632239 w 915597"/>
                <a:gd name="connsiteY36" fmla="*/ 33186 h 612922"/>
                <a:gd name="connsiteX37" fmla="*/ 719381 w 915597"/>
                <a:gd name="connsiteY37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267044 w 915597"/>
                <a:gd name="connsiteY15" fmla="*/ 579439 h 612922"/>
                <a:gd name="connsiteX16" fmla="*/ 274832 w 915597"/>
                <a:gd name="connsiteY16" fmla="*/ 574188 h 612922"/>
                <a:gd name="connsiteX17" fmla="*/ 224262 w 915597"/>
                <a:gd name="connsiteY17" fmla="*/ 571410 h 612922"/>
                <a:gd name="connsiteX18" fmla="*/ 123625 w 915597"/>
                <a:gd name="connsiteY18" fmla="*/ 501053 h 612922"/>
                <a:gd name="connsiteX19" fmla="*/ 24269 w 915597"/>
                <a:gd name="connsiteY19" fmla="*/ 441178 h 612922"/>
                <a:gd name="connsiteX20" fmla="*/ 45499 w 915597"/>
                <a:gd name="connsiteY20" fmla="*/ 360357 h 612922"/>
                <a:gd name="connsiteX21" fmla="*/ 668 w 915597"/>
                <a:gd name="connsiteY21" fmla="*/ 277437 h 612922"/>
                <a:gd name="connsiteX22" fmla="*/ 82541 w 915597"/>
                <a:gd name="connsiteY22" fmla="*/ 203735 h 612922"/>
                <a:gd name="connsiteX23" fmla="*/ 83324 w 915597"/>
                <a:gd name="connsiteY23" fmla="*/ 201792 h 612922"/>
                <a:gd name="connsiteX24" fmla="*/ 83324 w 915597"/>
                <a:gd name="connsiteY24" fmla="*/ 201792 h 612922"/>
                <a:gd name="connsiteX25" fmla="*/ 119794 w 915597"/>
                <a:gd name="connsiteY25" fmla="*/ 95954 h 612922"/>
                <a:gd name="connsiteX26" fmla="*/ 297213 w 915597"/>
                <a:gd name="connsiteY26" fmla="*/ 71774 h 612922"/>
                <a:gd name="connsiteX27" fmla="*/ 297253 w 915597"/>
                <a:gd name="connsiteY27" fmla="*/ 71733 h 612922"/>
                <a:gd name="connsiteX28" fmla="*/ 332536 w 915597"/>
                <a:gd name="connsiteY28" fmla="*/ 35367 h 612922"/>
                <a:gd name="connsiteX29" fmla="*/ 476093 w 915597"/>
                <a:gd name="connsiteY29" fmla="*/ 46673 h 612922"/>
                <a:gd name="connsiteX30" fmla="*/ 476730 w 915597"/>
                <a:gd name="connsiteY30" fmla="*/ 45988 h 612922"/>
                <a:gd name="connsiteX31" fmla="*/ 504752 w 915597"/>
                <a:gd name="connsiteY31" fmla="*/ 15911 h 612922"/>
                <a:gd name="connsiteX32" fmla="*/ 545795 w 915597"/>
                <a:gd name="connsiteY32" fmla="*/ 838 h 612922"/>
                <a:gd name="connsiteX33" fmla="*/ 593827 w 915597"/>
                <a:gd name="connsiteY33" fmla="*/ 6306 h 612922"/>
                <a:gd name="connsiteX34" fmla="*/ 631126 w 915597"/>
                <a:gd name="connsiteY34" fmla="*/ 32407 h 612922"/>
                <a:gd name="connsiteX35" fmla="*/ 632239 w 915597"/>
                <a:gd name="connsiteY35" fmla="*/ 33186 h 612922"/>
                <a:gd name="connsiteX36" fmla="*/ 719381 w 915597"/>
                <a:gd name="connsiteY36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67044 w 915597"/>
                <a:gd name="connsiteY14" fmla="*/ 579439 h 612922"/>
                <a:gd name="connsiteX15" fmla="*/ 274832 w 915597"/>
                <a:gd name="connsiteY15" fmla="*/ 574188 h 612922"/>
                <a:gd name="connsiteX16" fmla="*/ 224262 w 915597"/>
                <a:gd name="connsiteY16" fmla="*/ 571410 h 612922"/>
                <a:gd name="connsiteX17" fmla="*/ 123625 w 915597"/>
                <a:gd name="connsiteY17" fmla="*/ 501053 h 612922"/>
                <a:gd name="connsiteX18" fmla="*/ 24269 w 915597"/>
                <a:gd name="connsiteY18" fmla="*/ 441178 h 612922"/>
                <a:gd name="connsiteX19" fmla="*/ 45499 w 915597"/>
                <a:gd name="connsiteY19" fmla="*/ 360357 h 612922"/>
                <a:gd name="connsiteX20" fmla="*/ 668 w 915597"/>
                <a:gd name="connsiteY20" fmla="*/ 277437 h 612922"/>
                <a:gd name="connsiteX21" fmla="*/ 82541 w 915597"/>
                <a:gd name="connsiteY21" fmla="*/ 203735 h 612922"/>
                <a:gd name="connsiteX22" fmla="*/ 83324 w 915597"/>
                <a:gd name="connsiteY22" fmla="*/ 201792 h 612922"/>
                <a:gd name="connsiteX23" fmla="*/ 83324 w 915597"/>
                <a:gd name="connsiteY23" fmla="*/ 201792 h 612922"/>
                <a:gd name="connsiteX24" fmla="*/ 119794 w 915597"/>
                <a:gd name="connsiteY24" fmla="*/ 95954 h 612922"/>
                <a:gd name="connsiteX25" fmla="*/ 297213 w 915597"/>
                <a:gd name="connsiteY25" fmla="*/ 71774 h 612922"/>
                <a:gd name="connsiteX26" fmla="*/ 297253 w 915597"/>
                <a:gd name="connsiteY26" fmla="*/ 71733 h 612922"/>
                <a:gd name="connsiteX27" fmla="*/ 332536 w 915597"/>
                <a:gd name="connsiteY27" fmla="*/ 35367 h 612922"/>
                <a:gd name="connsiteX28" fmla="*/ 476093 w 915597"/>
                <a:gd name="connsiteY28" fmla="*/ 46673 h 612922"/>
                <a:gd name="connsiteX29" fmla="*/ 476730 w 915597"/>
                <a:gd name="connsiteY29" fmla="*/ 45988 h 612922"/>
                <a:gd name="connsiteX30" fmla="*/ 504752 w 915597"/>
                <a:gd name="connsiteY30" fmla="*/ 15911 h 612922"/>
                <a:gd name="connsiteX31" fmla="*/ 545795 w 915597"/>
                <a:gd name="connsiteY31" fmla="*/ 838 h 612922"/>
                <a:gd name="connsiteX32" fmla="*/ 593827 w 915597"/>
                <a:gd name="connsiteY32" fmla="*/ 6306 h 612922"/>
                <a:gd name="connsiteX33" fmla="*/ 631126 w 915597"/>
                <a:gd name="connsiteY33" fmla="*/ 32407 h 612922"/>
                <a:gd name="connsiteX34" fmla="*/ 632239 w 915597"/>
                <a:gd name="connsiteY34" fmla="*/ 33186 h 612922"/>
                <a:gd name="connsiteX35" fmla="*/ 719381 w 915597"/>
                <a:gd name="connsiteY35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74832 w 915597"/>
                <a:gd name="connsiteY14" fmla="*/ 574188 h 612922"/>
                <a:gd name="connsiteX15" fmla="*/ 224262 w 915597"/>
                <a:gd name="connsiteY15" fmla="*/ 571410 h 612922"/>
                <a:gd name="connsiteX16" fmla="*/ 123625 w 915597"/>
                <a:gd name="connsiteY16" fmla="*/ 501053 h 612922"/>
                <a:gd name="connsiteX17" fmla="*/ 24269 w 915597"/>
                <a:gd name="connsiteY17" fmla="*/ 441178 h 612922"/>
                <a:gd name="connsiteX18" fmla="*/ 45499 w 915597"/>
                <a:gd name="connsiteY18" fmla="*/ 360357 h 612922"/>
                <a:gd name="connsiteX19" fmla="*/ 668 w 915597"/>
                <a:gd name="connsiteY19" fmla="*/ 277437 h 612922"/>
                <a:gd name="connsiteX20" fmla="*/ 82541 w 915597"/>
                <a:gd name="connsiteY20" fmla="*/ 203735 h 612922"/>
                <a:gd name="connsiteX21" fmla="*/ 83324 w 915597"/>
                <a:gd name="connsiteY21" fmla="*/ 201792 h 612922"/>
                <a:gd name="connsiteX22" fmla="*/ 83324 w 915597"/>
                <a:gd name="connsiteY22" fmla="*/ 201792 h 612922"/>
                <a:gd name="connsiteX23" fmla="*/ 119794 w 915597"/>
                <a:gd name="connsiteY23" fmla="*/ 95954 h 612922"/>
                <a:gd name="connsiteX24" fmla="*/ 297213 w 915597"/>
                <a:gd name="connsiteY24" fmla="*/ 71774 h 612922"/>
                <a:gd name="connsiteX25" fmla="*/ 297253 w 915597"/>
                <a:gd name="connsiteY25" fmla="*/ 71733 h 612922"/>
                <a:gd name="connsiteX26" fmla="*/ 332536 w 915597"/>
                <a:gd name="connsiteY26" fmla="*/ 35367 h 612922"/>
                <a:gd name="connsiteX27" fmla="*/ 476093 w 915597"/>
                <a:gd name="connsiteY27" fmla="*/ 46673 h 612922"/>
                <a:gd name="connsiteX28" fmla="*/ 476730 w 915597"/>
                <a:gd name="connsiteY28" fmla="*/ 45988 h 612922"/>
                <a:gd name="connsiteX29" fmla="*/ 504752 w 915597"/>
                <a:gd name="connsiteY29" fmla="*/ 15911 h 612922"/>
                <a:gd name="connsiteX30" fmla="*/ 545795 w 915597"/>
                <a:gd name="connsiteY30" fmla="*/ 838 h 612922"/>
                <a:gd name="connsiteX31" fmla="*/ 593827 w 915597"/>
                <a:gd name="connsiteY31" fmla="*/ 6306 h 612922"/>
                <a:gd name="connsiteX32" fmla="*/ 631126 w 915597"/>
                <a:gd name="connsiteY32" fmla="*/ 32407 h 612922"/>
                <a:gd name="connsiteX33" fmla="*/ 632239 w 915597"/>
                <a:gd name="connsiteY33" fmla="*/ 33186 h 612922"/>
                <a:gd name="connsiteX34" fmla="*/ 719381 w 915597"/>
                <a:gd name="connsiteY34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24262 w 915597"/>
                <a:gd name="connsiteY14" fmla="*/ 571410 h 612922"/>
                <a:gd name="connsiteX15" fmla="*/ 123625 w 915597"/>
                <a:gd name="connsiteY15" fmla="*/ 501053 h 612922"/>
                <a:gd name="connsiteX16" fmla="*/ 24269 w 915597"/>
                <a:gd name="connsiteY16" fmla="*/ 441178 h 612922"/>
                <a:gd name="connsiteX17" fmla="*/ 45499 w 915597"/>
                <a:gd name="connsiteY17" fmla="*/ 360357 h 612922"/>
                <a:gd name="connsiteX18" fmla="*/ 668 w 915597"/>
                <a:gd name="connsiteY18" fmla="*/ 277437 h 612922"/>
                <a:gd name="connsiteX19" fmla="*/ 82541 w 915597"/>
                <a:gd name="connsiteY19" fmla="*/ 203735 h 612922"/>
                <a:gd name="connsiteX20" fmla="*/ 83324 w 915597"/>
                <a:gd name="connsiteY20" fmla="*/ 201792 h 612922"/>
                <a:gd name="connsiteX21" fmla="*/ 83324 w 915597"/>
                <a:gd name="connsiteY21" fmla="*/ 201792 h 612922"/>
                <a:gd name="connsiteX22" fmla="*/ 119794 w 915597"/>
                <a:gd name="connsiteY22" fmla="*/ 95954 h 612922"/>
                <a:gd name="connsiteX23" fmla="*/ 297213 w 915597"/>
                <a:gd name="connsiteY23" fmla="*/ 71774 h 612922"/>
                <a:gd name="connsiteX24" fmla="*/ 297253 w 915597"/>
                <a:gd name="connsiteY24" fmla="*/ 71733 h 612922"/>
                <a:gd name="connsiteX25" fmla="*/ 332536 w 915597"/>
                <a:gd name="connsiteY25" fmla="*/ 35367 h 612922"/>
                <a:gd name="connsiteX26" fmla="*/ 476093 w 915597"/>
                <a:gd name="connsiteY26" fmla="*/ 46673 h 612922"/>
                <a:gd name="connsiteX27" fmla="*/ 476730 w 915597"/>
                <a:gd name="connsiteY27" fmla="*/ 45988 h 612922"/>
                <a:gd name="connsiteX28" fmla="*/ 504752 w 915597"/>
                <a:gd name="connsiteY28" fmla="*/ 15911 h 612922"/>
                <a:gd name="connsiteX29" fmla="*/ 545795 w 915597"/>
                <a:gd name="connsiteY29" fmla="*/ 838 h 612922"/>
                <a:gd name="connsiteX30" fmla="*/ 593827 w 915597"/>
                <a:gd name="connsiteY30" fmla="*/ 6306 h 612922"/>
                <a:gd name="connsiteX31" fmla="*/ 631126 w 915597"/>
                <a:gd name="connsiteY31" fmla="*/ 32407 h 612922"/>
                <a:gd name="connsiteX32" fmla="*/ 632239 w 915597"/>
                <a:gd name="connsiteY32" fmla="*/ 33186 h 612922"/>
                <a:gd name="connsiteX33" fmla="*/ 719381 w 915597"/>
                <a:gd name="connsiteY33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15597" h="612922">
                  <a:moveTo>
                    <a:pt x="719381" y="459"/>
                  </a:moveTo>
                  <a:cubicBezTo>
                    <a:pt x="730215" y="1296"/>
                    <a:pt x="741025" y="3709"/>
                    <a:pt x="751408" y="7787"/>
                  </a:cubicBezTo>
                  <a:cubicBezTo>
                    <a:pt x="783052" y="20210"/>
                    <a:pt x="805742" y="46219"/>
                    <a:pt x="811838" y="77078"/>
                  </a:cubicBezTo>
                  <a:lnTo>
                    <a:pt x="812172" y="77249"/>
                  </a:lnTo>
                  <a:lnTo>
                    <a:pt x="859887" y="101779"/>
                  </a:lnTo>
                  <a:cubicBezTo>
                    <a:pt x="873222" y="113341"/>
                    <a:pt x="883467" y="127877"/>
                    <a:pt x="889393" y="144328"/>
                  </a:cubicBezTo>
                  <a:cubicBezTo>
                    <a:pt x="898008" y="168210"/>
                    <a:pt x="896780" y="194148"/>
                    <a:pt x="885922" y="217250"/>
                  </a:cubicBezTo>
                  <a:cubicBezTo>
                    <a:pt x="912613" y="248932"/>
                    <a:pt x="921947" y="290002"/>
                    <a:pt x="911279" y="328746"/>
                  </a:cubicBezTo>
                  <a:cubicBezTo>
                    <a:pt x="897098" y="380254"/>
                    <a:pt x="850150" y="418828"/>
                    <a:pt x="792492" y="426344"/>
                  </a:cubicBezTo>
                  <a:cubicBezTo>
                    <a:pt x="792217" y="458494"/>
                    <a:pt x="776702" y="488985"/>
                    <a:pt x="749968" y="509973"/>
                  </a:cubicBezTo>
                  <a:cubicBezTo>
                    <a:pt x="709349" y="541868"/>
                    <a:pt x="650675" y="545967"/>
                    <a:pt x="605188" y="520099"/>
                  </a:cubicBezTo>
                  <a:cubicBezTo>
                    <a:pt x="590477" y="564530"/>
                    <a:pt x="551086" y="598495"/>
                    <a:pt x="501726" y="609316"/>
                  </a:cubicBezTo>
                  <a:cubicBezTo>
                    <a:pt x="443560" y="622065"/>
                    <a:pt x="382854" y="600339"/>
                    <a:pt x="349601" y="554858"/>
                  </a:cubicBezTo>
                  <a:cubicBezTo>
                    <a:pt x="297341" y="573475"/>
                    <a:pt x="266042" y="565893"/>
                    <a:pt x="224262" y="571410"/>
                  </a:cubicBezTo>
                  <a:cubicBezTo>
                    <a:pt x="183273" y="561652"/>
                    <a:pt x="146401" y="537408"/>
                    <a:pt x="123625" y="501053"/>
                  </a:cubicBezTo>
                  <a:cubicBezTo>
                    <a:pt x="78879" y="505832"/>
                    <a:pt x="36863" y="480518"/>
                    <a:pt x="24269" y="441178"/>
                  </a:cubicBezTo>
                  <a:cubicBezTo>
                    <a:pt x="15146" y="412716"/>
                    <a:pt x="23211" y="381998"/>
                    <a:pt x="45499" y="360357"/>
                  </a:cubicBezTo>
                  <a:cubicBezTo>
                    <a:pt x="13876" y="343381"/>
                    <a:pt x="-3735" y="310806"/>
                    <a:pt x="668" y="277437"/>
                  </a:cubicBezTo>
                  <a:cubicBezTo>
                    <a:pt x="5833" y="238366"/>
                    <a:pt x="39827" y="207762"/>
                    <a:pt x="82541" y="203735"/>
                  </a:cubicBezTo>
                  <a:lnTo>
                    <a:pt x="83324" y="201792"/>
                  </a:lnTo>
                  <a:lnTo>
                    <a:pt x="83324" y="201792"/>
                  </a:lnTo>
                  <a:cubicBezTo>
                    <a:pt x="77588" y="163317"/>
                    <a:pt x="90965" y="124516"/>
                    <a:pt x="119794" y="95954"/>
                  </a:cubicBezTo>
                  <a:cubicBezTo>
                    <a:pt x="165345" y="50842"/>
                    <a:pt x="239196" y="40787"/>
                    <a:pt x="297213" y="71774"/>
                  </a:cubicBezTo>
                  <a:cubicBezTo>
                    <a:pt x="297226" y="71760"/>
                    <a:pt x="297240" y="71747"/>
                    <a:pt x="297253" y="71733"/>
                  </a:cubicBezTo>
                  <a:lnTo>
                    <a:pt x="332536" y="35367"/>
                  </a:lnTo>
                  <a:cubicBezTo>
                    <a:pt x="375215" y="8411"/>
                    <a:pt x="435739" y="10403"/>
                    <a:pt x="476093" y="46673"/>
                  </a:cubicBezTo>
                  <a:lnTo>
                    <a:pt x="476730" y="45988"/>
                  </a:lnTo>
                  <a:lnTo>
                    <a:pt x="504752" y="15911"/>
                  </a:lnTo>
                  <a:cubicBezTo>
                    <a:pt x="516722" y="8038"/>
                    <a:pt x="530756" y="2780"/>
                    <a:pt x="545795" y="838"/>
                  </a:cubicBezTo>
                  <a:cubicBezTo>
                    <a:pt x="562347" y="-1304"/>
                    <a:pt x="578889" y="717"/>
                    <a:pt x="593827" y="6306"/>
                  </a:cubicBezTo>
                  <a:lnTo>
                    <a:pt x="631126" y="32407"/>
                  </a:lnTo>
                  <a:lnTo>
                    <a:pt x="632239" y="33186"/>
                  </a:lnTo>
                  <a:cubicBezTo>
                    <a:pt x="654179" y="9637"/>
                    <a:pt x="686881" y="-2050"/>
                    <a:pt x="719381" y="4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자유형: 도형 54">
              <a:extLst>
                <a:ext uri="{FF2B5EF4-FFF2-40B4-BE49-F238E27FC236}">
                  <a16:creationId xmlns="" xmlns:a16="http://schemas.microsoft.com/office/drawing/2014/main" id="{7247EDE5-389F-445C-B4E8-94CDDA2AA2C5}"/>
                </a:ext>
              </a:extLst>
            </p:cNvPr>
            <p:cNvSpPr/>
            <p:nvPr/>
          </p:nvSpPr>
          <p:spPr>
            <a:xfrm>
              <a:off x="5012386" y="2244032"/>
              <a:ext cx="644858" cy="431683"/>
            </a:xfrm>
            <a:custGeom>
              <a:avLst/>
              <a:gdLst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47531 w 915597"/>
                <a:gd name="connsiteY17" fmla="*/ 603222 h 617714"/>
                <a:gd name="connsiteX18" fmla="*/ 314688 w 915597"/>
                <a:gd name="connsiteY18" fmla="*/ 589618 h 617714"/>
                <a:gd name="connsiteX19" fmla="*/ 260180 w 915597"/>
                <a:gd name="connsiteY19" fmla="*/ 589618 h 617714"/>
                <a:gd name="connsiteX20" fmla="*/ 267044 w 915597"/>
                <a:gd name="connsiteY20" fmla="*/ 579439 h 617714"/>
                <a:gd name="connsiteX21" fmla="*/ 274832 w 915597"/>
                <a:gd name="connsiteY21" fmla="*/ 574188 h 617714"/>
                <a:gd name="connsiteX22" fmla="*/ 224262 w 915597"/>
                <a:gd name="connsiteY22" fmla="*/ 571410 h 617714"/>
                <a:gd name="connsiteX23" fmla="*/ 123625 w 915597"/>
                <a:gd name="connsiteY23" fmla="*/ 501053 h 617714"/>
                <a:gd name="connsiteX24" fmla="*/ 24269 w 915597"/>
                <a:gd name="connsiteY24" fmla="*/ 441178 h 617714"/>
                <a:gd name="connsiteX25" fmla="*/ 45499 w 915597"/>
                <a:gd name="connsiteY25" fmla="*/ 360357 h 617714"/>
                <a:gd name="connsiteX26" fmla="*/ 668 w 915597"/>
                <a:gd name="connsiteY26" fmla="*/ 277437 h 617714"/>
                <a:gd name="connsiteX27" fmla="*/ 82541 w 915597"/>
                <a:gd name="connsiteY27" fmla="*/ 203735 h 617714"/>
                <a:gd name="connsiteX28" fmla="*/ 83324 w 915597"/>
                <a:gd name="connsiteY28" fmla="*/ 201792 h 617714"/>
                <a:gd name="connsiteX29" fmla="*/ 83324 w 915597"/>
                <a:gd name="connsiteY29" fmla="*/ 201792 h 617714"/>
                <a:gd name="connsiteX30" fmla="*/ 119794 w 915597"/>
                <a:gd name="connsiteY30" fmla="*/ 95954 h 617714"/>
                <a:gd name="connsiteX31" fmla="*/ 297213 w 915597"/>
                <a:gd name="connsiteY31" fmla="*/ 71774 h 617714"/>
                <a:gd name="connsiteX32" fmla="*/ 297253 w 915597"/>
                <a:gd name="connsiteY32" fmla="*/ 71733 h 617714"/>
                <a:gd name="connsiteX33" fmla="*/ 332536 w 915597"/>
                <a:gd name="connsiteY33" fmla="*/ 35367 h 617714"/>
                <a:gd name="connsiteX34" fmla="*/ 476093 w 915597"/>
                <a:gd name="connsiteY34" fmla="*/ 46673 h 617714"/>
                <a:gd name="connsiteX35" fmla="*/ 476730 w 915597"/>
                <a:gd name="connsiteY35" fmla="*/ 45988 h 617714"/>
                <a:gd name="connsiteX36" fmla="*/ 504752 w 915597"/>
                <a:gd name="connsiteY36" fmla="*/ 15911 h 617714"/>
                <a:gd name="connsiteX37" fmla="*/ 545795 w 915597"/>
                <a:gd name="connsiteY37" fmla="*/ 838 h 617714"/>
                <a:gd name="connsiteX38" fmla="*/ 593827 w 915597"/>
                <a:gd name="connsiteY38" fmla="*/ 6306 h 617714"/>
                <a:gd name="connsiteX39" fmla="*/ 631126 w 915597"/>
                <a:gd name="connsiteY39" fmla="*/ 32407 h 617714"/>
                <a:gd name="connsiteX40" fmla="*/ 632239 w 915597"/>
                <a:gd name="connsiteY40" fmla="*/ 33186 h 617714"/>
                <a:gd name="connsiteX41" fmla="*/ 719381 w 915597"/>
                <a:gd name="connsiteY41" fmla="*/ 459 h 617714"/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14688 w 915597"/>
                <a:gd name="connsiteY17" fmla="*/ 589618 h 617714"/>
                <a:gd name="connsiteX18" fmla="*/ 260180 w 915597"/>
                <a:gd name="connsiteY18" fmla="*/ 589618 h 617714"/>
                <a:gd name="connsiteX19" fmla="*/ 267044 w 915597"/>
                <a:gd name="connsiteY19" fmla="*/ 579439 h 617714"/>
                <a:gd name="connsiteX20" fmla="*/ 274832 w 915597"/>
                <a:gd name="connsiteY20" fmla="*/ 574188 h 617714"/>
                <a:gd name="connsiteX21" fmla="*/ 224262 w 915597"/>
                <a:gd name="connsiteY21" fmla="*/ 571410 h 617714"/>
                <a:gd name="connsiteX22" fmla="*/ 123625 w 915597"/>
                <a:gd name="connsiteY22" fmla="*/ 501053 h 617714"/>
                <a:gd name="connsiteX23" fmla="*/ 24269 w 915597"/>
                <a:gd name="connsiteY23" fmla="*/ 441178 h 617714"/>
                <a:gd name="connsiteX24" fmla="*/ 45499 w 915597"/>
                <a:gd name="connsiteY24" fmla="*/ 360357 h 617714"/>
                <a:gd name="connsiteX25" fmla="*/ 668 w 915597"/>
                <a:gd name="connsiteY25" fmla="*/ 277437 h 617714"/>
                <a:gd name="connsiteX26" fmla="*/ 82541 w 915597"/>
                <a:gd name="connsiteY26" fmla="*/ 203735 h 617714"/>
                <a:gd name="connsiteX27" fmla="*/ 83324 w 915597"/>
                <a:gd name="connsiteY27" fmla="*/ 201792 h 617714"/>
                <a:gd name="connsiteX28" fmla="*/ 83324 w 915597"/>
                <a:gd name="connsiteY28" fmla="*/ 201792 h 617714"/>
                <a:gd name="connsiteX29" fmla="*/ 119794 w 915597"/>
                <a:gd name="connsiteY29" fmla="*/ 95954 h 617714"/>
                <a:gd name="connsiteX30" fmla="*/ 297213 w 915597"/>
                <a:gd name="connsiteY30" fmla="*/ 71774 h 617714"/>
                <a:gd name="connsiteX31" fmla="*/ 297253 w 915597"/>
                <a:gd name="connsiteY31" fmla="*/ 71733 h 617714"/>
                <a:gd name="connsiteX32" fmla="*/ 332536 w 915597"/>
                <a:gd name="connsiteY32" fmla="*/ 35367 h 617714"/>
                <a:gd name="connsiteX33" fmla="*/ 476093 w 915597"/>
                <a:gd name="connsiteY33" fmla="*/ 46673 h 617714"/>
                <a:gd name="connsiteX34" fmla="*/ 476730 w 915597"/>
                <a:gd name="connsiteY34" fmla="*/ 45988 h 617714"/>
                <a:gd name="connsiteX35" fmla="*/ 504752 w 915597"/>
                <a:gd name="connsiteY35" fmla="*/ 15911 h 617714"/>
                <a:gd name="connsiteX36" fmla="*/ 545795 w 915597"/>
                <a:gd name="connsiteY36" fmla="*/ 838 h 617714"/>
                <a:gd name="connsiteX37" fmla="*/ 593827 w 915597"/>
                <a:gd name="connsiteY37" fmla="*/ 6306 h 617714"/>
                <a:gd name="connsiteX38" fmla="*/ 631126 w 915597"/>
                <a:gd name="connsiteY38" fmla="*/ 32407 h 617714"/>
                <a:gd name="connsiteX39" fmla="*/ 632239 w 915597"/>
                <a:gd name="connsiteY39" fmla="*/ 33186 h 617714"/>
                <a:gd name="connsiteX40" fmla="*/ 719381 w 915597"/>
                <a:gd name="connsiteY40" fmla="*/ 459 h 617714"/>
                <a:gd name="connsiteX0" fmla="*/ 719381 w 915597"/>
                <a:gd name="connsiteY0" fmla="*/ 459 h 615539"/>
                <a:gd name="connsiteX1" fmla="*/ 751408 w 915597"/>
                <a:gd name="connsiteY1" fmla="*/ 7787 h 615539"/>
                <a:gd name="connsiteX2" fmla="*/ 811838 w 915597"/>
                <a:gd name="connsiteY2" fmla="*/ 77078 h 615539"/>
                <a:gd name="connsiteX3" fmla="*/ 812172 w 915597"/>
                <a:gd name="connsiteY3" fmla="*/ 77249 h 615539"/>
                <a:gd name="connsiteX4" fmla="*/ 859887 w 915597"/>
                <a:gd name="connsiteY4" fmla="*/ 101779 h 615539"/>
                <a:gd name="connsiteX5" fmla="*/ 889393 w 915597"/>
                <a:gd name="connsiteY5" fmla="*/ 144328 h 615539"/>
                <a:gd name="connsiteX6" fmla="*/ 885922 w 915597"/>
                <a:gd name="connsiteY6" fmla="*/ 217250 h 615539"/>
                <a:gd name="connsiteX7" fmla="*/ 911279 w 915597"/>
                <a:gd name="connsiteY7" fmla="*/ 328746 h 615539"/>
                <a:gd name="connsiteX8" fmla="*/ 792492 w 915597"/>
                <a:gd name="connsiteY8" fmla="*/ 426344 h 615539"/>
                <a:gd name="connsiteX9" fmla="*/ 749968 w 915597"/>
                <a:gd name="connsiteY9" fmla="*/ 509973 h 615539"/>
                <a:gd name="connsiteX10" fmla="*/ 605188 w 915597"/>
                <a:gd name="connsiteY10" fmla="*/ 520099 h 615539"/>
                <a:gd name="connsiteX11" fmla="*/ 501726 w 915597"/>
                <a:gd name="connsiteY11" fmla="*/ 609316 h 615539"/>
                <a:gd name="connsiteX12" fmla="*/ 349601 w 915597"/>
                <a:gd name="connsiteY12" fmla="*/ 554858 h 615539"/>
                <a:gd name="connsiteX13" fmla="*/ 313390 w 915597"/>
                <a:gd name="connsiteY13" fmla="*/ 566554 h 615539"/>
                <a:gd name="connsiteX14" fmla="*/ 323017 w 915597"/>
                <a:gd name="connsiteY14" fmla="*/ 568497 h 615539"/>
                <a:gd name="connsiteX15" fmla="*/ 354198 w 915597"/>
                <a:gd name="connsiteY15" fmla="*/ 615539 h 615539"/>
                <a:gd name="connsiteX16" fmla="*/ 314688 w 915597"/>
                <a:gd name="connsiteY16" fmla="*/ 589618 h 615539"/>
                <a:gd name="connsiteX17" fmla="*/ 260180 w 915597"/>
                <a:gd name="connsiteY17" fmla="*/ 589618 h 615539"/>
                <a:gd name="connsiteX18" fmla="*/ 267044 w 915597"/>
                <a:gd name="connsiteY18" fmla="*/ 579439 h 615539"/>
                <a:gd name="connsiteX19" fmla="*/ 274832 w 915597"/>
                <a:gd name="connsiteY19" fmla="*/ 574188 h 615539"/>
                <a:gd name="connsiteX20" fmla="*/ 224262 w 915597"/>
                <a:gd name="connsiteY20" fmla="*/ 571410 h 615539"/>
                <a:gd name="connsiteX21" fmla="*/ 123625 w 915597"/>
                <a:gd name="connsiteY21" fmla="*/ 501053 h 615539"/>
                <a:gd name="connsiteX22" fmla="*/ 24269 w 915597"/>
                <a:gd name="connsiteY22" fmla="*/ 441178 h 615539"/>
                <a:gd name="connsiteX23" fmla="*/ 45499 w 915597"/>
                <a:gd name="connsiteY23" fmla="*/ 360357 h 615539"/>
                <a:gd name="connsiteX24" fmla="*/ 668 w 915597"/>
                <a:gd name="connsiteY24" fmla="*/ 277437 h 615539"/>
                <a:gd name="connsiteX25" fmla="*/ 82541 w 915597"/>
                <a:gd name="connsiteY25" fmla="*/ 203735 h 615539"/>
                <a:gd name="connsiteX26" fmla="*/ 83324 w 915597"/>
                <a:gd name="connsiteY26" fmla="*/ 201792 h 615539"/>
                <a:gd name="connsiteX27" fmla="*/ 83324 w 915597"/>
                <a:gd name="connsiteY27" fmla="*/ 201792 h 615539"/>
                <a:gd name="connsiteX28" fmla="*/ 119794 w 915597"/>
                <a:gd name="connsiteY28" fmla="*/ 95954 h 615539"/>
                <a:gd name="connsiteX29" fmla="*/ 297213 w 915597"/>
                <a:gd name="connsiteY29" fmla="*/ 71774 h 615539"/>
                <a:gd name="connsiteX30" fmla="*/ 297253 w 915597"/>
                <a:gd name="connsiteY30" fmla="*/ 71733 h 615539"/>
                <a:gd name="connsiteX31" fmla="*/ 332536 w 915597"/>
                <a:gd name="connsiteY31" fmla="*/ 35367 h 615539"/>
                <a:gd name="connsiteX32" fmla="*/ 476093 w 915597"/>
                <a:gd name="connsiteY32" fmla="*/ 46673 h 615539"/>
                <a:gd name="connsiteX33" fmla="*/ 476730 w 915597"/>
                <a:gd name="connsiteY33" fmla="*/ 45988 h 615539"/>
                <a:gd name="connsiteX34" fmla="*/ 504752 w 915597"/>
                <a:gd name="connsiteY34" fmla="*/ 15911 h 615539"/>
                <a:gd name="connsiteX35" fmla="*/ 545795 w 915597"/>
                <a:gd name="connsiteY35" fmla="*/ 838 h 615539"/>
                <a:gd name="connsiteX36" fmla="*/ 593827 w 915597"/>
                <a:gd name="connsiteY36" fmla="*/ 6306 h 615539"/>
                <a:gd name="connsiteX37" fmla="*/ 631126 w 915597"/>
                <a:gd name="connsiteY37" fmla="*/ 32407 h 615539"/>
                <a:gd name="connsiteX38" fmla="*/ 632239 w 915597"/>
                <a:gd name="connsiteY38" fmla="*/ 33186 h 615539"/>
                <a:gd name="connsiteX39" fmla="*/ 719381 w 915597"/>
                <a:gd name="connsiteY39" fmla="*/ 459 h 615539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0180 w 915597"/>
                <a:gd name="connsiteY16" fmla="*/ 589618 h 612922"/>
                <a:gd name="connsiteX17" fmla="*/ 267044 w 915597"/>
                <a:gd name="connsiteY17" fmla="*/ 579439 h 612922"/>
                <a:gd name="connsiteX18" fmla="*/ 274832 w 915597"/>
                <a:gd name="connsiteY18" fmla="*/ 574188 h 612922"/>
                <a:gd name="connsiteX19" fmla="*/ 224262 w 915597"/>
                <a:gd name="connsiteY19" fmla="*/ 571410 h 612922"/>
                <a:gd name="connsiteX20" fmla="*/ 123625 w 915597"/>
                <a:gd name="connsiteY20" fmla="*/ 501053 h 612922"/>
                <a:gd name="connsiteX21" fmla="*/ 24269 w 915597"/>
                <a:gd name="connsiteY21" fmla="*/ 441178 h 612922"/>
                <a:gd name="connsiteX22" fmla="*/ 45499 w 915597"/>
                <a:gd name="connsiteY22" fmla="*/ 360357 h 612922"/>
                <a:gd name="connsiteX23" fmla="*/ 668 w 915597"/>
                <a:gd name="connsiteY23" fmla="*/ 277437 h 612922"/>
                <a:gd name="connsiteX24" fmla="*/ 82541 w 915597"/>
                <a:gd name="connsiteY24" fmla="*/ 203735 h 612922"/>
                <a:gd name="connsiteX25" fmla="*/ 83324 w 915597"/>
                <a:gd name="connsiteY25" fmla="*/ 201792 h 612922"/>
                <a:gd name="connsiteX26" fmla="*/ 83324 w 915597"/>
                <a:gd name="connsiteY26" fmla="*/ 201792 h 612922"/>
                <a:gd name="connsiteX27" fmla="*/ 119794 w 915597"/>
                <a:gd name="connsiteY27" fmla="*/ 95954 h 612922"/>
                <a:gd name="connsiteX28" fmla="*/ 297213 w 915597"/>
                <a:gd name="connsiteY28" fmla="*/ 71774 h 612922"/>
                <a:gd name="connsiteX29" fmla="*/ 297253 w 915597"/>
                <a:gd name="connsiteY29" fmla="*/ 71733 h 612922"/>
                <a:gd name="connsiteX30" fmla="*/ 332536 w 915597"/>
                <a:gd name="connsiteY30" fmla="*/ 35367 h 612922"/>
                <a:gd name="connsiteX31" fmla="*/ 476093 w 915597"/>
                <a:gd name="connsiteY31" fmla="*/ 46673 h 612922"/>
                <a:gd name="connsiteX32" fmla="*/ 476730 w 915597"/>
                <a:gd name="connsiteY32" fmla="*/ 45988 h 612922"/>
                <a:gd name="connsiteX33" fmla="*/ 504752 w 915597"/>
                <a:gd name="connsiteY33" fmla="*/ 15911 h 612922"/>
                <a:gd name="connsiteX34" fmla="*/ 545795 w 915597"/>
                <a:gd name="connsiteY34" fmla="*/ 838 h 612922"/>
                <a:gd name="connsiteX35" fmla="*/ 593827 w 915597"/>
                <a:gd name="connsiteY35" fmla="*/ 6306 h 612922"/>
                <a:gd name="connsiteX36" fmla="*/ 631126 w 915597"/>
                <a:gd name="connsiteY36" fmla="*/ 32407 h 612922"/>
                <a:gd name="connsiteX37" fmla="*/ 632239 w 915597"/>
                <a:gd name="connsiteY37" fmla="*/ 33186 h 612922"/>
                <a:gd name="connsiteX38" fmla="*/ 719381 w 915597"/>
                <a:gd name="connsiteY38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7044 w 915597"/>
                <a:gd name="connsiteY16" fmla="*/ 579439 h 612922"/>
                <a:gd name="connsiteX17" fmla="*/ 274832 w 915597"/>
                <a:gd name="connsiteY17" fmla="*/ 574188 h 612922"/>
                <a:gd name="connsiteX18" fmla="*/ 224262 w 915597"/>
                <a:gd name="connsiteY18" fmla="*/ 571410 h 612922"/>
                <a:gd name="connsiteX19" fmla="*/ 123625 w 915597"/>
                <a:gd name="connsiteY19" fmla="*/ 501053 h 612922"/>
                <a:gd name="connsiteX20" fmla="*/ 24269 w 915597"/>
                <a:gd name="connsiteY20" fmla="*/ 441178 h 612922"/>
                <a:gd name="connsiteX21" fmla="*/ 45499 w 915597"/>
                <a:gd name="connsiteY21" fmla="*/ 360357 h 612922"/>
                <a:gd name="connsiteX22" fmla="*/ 668 w 915597"/>
                <a:gd name="connsiteY22" fmla="*/ 277437 h 612922"/>
                <a:gd name="connsiteX23" fmla="*/ 82541 w 915597"/>
                <a:gd name="connsiteY23" fmla="*/ 203735 h 612922"/>
                <a:gd name="connsiteX24" fmla="*/ 83324 w 915597"/>
                <a:gd name="connsiteY24" fmla="*/ 201792 h 612922"/>
                <a:gd name="connsiteX25" fmla="*/ 83324 w 915597"/>
                <a:gd name="connsiteY25" fmla="*/ 201792 h 612922"/>
                <a:gd name="connsiteX26" fmla="*/ 119794 w 915597"/>
                <a:gd name="connsiteY26" fmla="*/ 95954 h 612922"/>
                <a:gd name="connsiteX27" fmla="*/ 297213 w 915597"/>
                <a:gd name="connsiteY27" fmla="*/ 71774 h 612922"/>
                <a:gd name="connsiteX28" fmla="*/ 297253 w 915597"/>
                <a:gd name="connsiteY28" fmla="*/ 71733 h 612922"/>
                <a:gd name="connsiteX29" fmla="*/ 332536 w 915597"/>
                <a:gd name="connsiteY29" fmla="*/ 35367 h 612922"/>
                <a:gd name="connsiteX30" fmla="*/ 476093 w 915597"/>
                <a:gd name="connsiteY30" fmla="*/ 46673 h 612922"/>
                <a:gd name="connsiteX31" fmla="*/ 476730 w 915597"/>
                <a:gd name="connsiteY31" fmla="*/ 45988 h 612922"/>
                <a:gd name="connsiteX32" fmla="*/ 504752 w 915597"/>
                <a:gd name="connsiteY32" fmla="*/ 15911 h 612922"/>
                <a:gd name="connsiteX33" fmla="*/ 545795 w 915597"/>
                <a:gd name="connsiteY33" fmla="*/ 838 h 612922"/>
                <a:gd name="connsiteX34" fmla="*/ 593827 w 915597"/>
                <a:gd name="connsiteY34" fmla="*/ 6306 h 612922"/>
                <a:gd name="connsiteX35" fmla="*/ 631126 w 915597"/>
                <a:gd name="connsiteY35" fmla="*/ 32407 h 612922"/>
                <a:gd name="connsiteX36" fmla="*/ 632239 w 915597"/>
                <a:gd name="connsiteY36" fmla="*/ 33186 h 612922"/>
                <a:gd name="connsiteX37" fmla="*/ 719381 w 915597"/>
                <a:gd name="connsiteY37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267044 w 915597"/>
                <a:gd name="connsiteY15" fmla="*/ 579439 h 612922"/>
                <a:gd name="connsiteX16" fmla="*/ 274832 w 915597"/>
                <a:gd name="connsiteY16" fmla="*/ 574188 h 612922"/>
                <a:gd name="connsiteX17" fmla="*/ 224262 w 915597"/>
                <a:gd name="connsiteY17" fmla="*/ 571410 h 612922"/>
                <a:gd name="connsiteX18" fmla="*/ 123625 w 915597"/>
                <a:gd name="connsiteY18" fmla="*/ 501053 h 612922"/>
                <a:gd name="connsiteX19" fmla="*/ 24269 w 915597"/>
                <a:gd name="connsiteY19" fmla="*/ 441178 h 612922"/>
                <a:gd name="connsiteX20" fmla="*/ 45499 w 915597"/>
                <a:gd name="connsiteY20" fmla="*/ 360357 h 612922"/>
                <a:gd name="connsiteX21" fmla="*/ 668 w 915597"/>
                <a:gd name="connsiteY21" fmla="*/ 277437 h 612922"/>
                <a:gd name="connsiteX22" fmla="*/ 82541 w 915597"/>
                <a:gd name="connsiteY22" fmla="*/ 203735 h 612922"/>
                <a:gd name="connsiteX23" fmla="*/ 83324 w 915597"/>
                <a:gd name="connsiteY23" fmla="*/ 201792 h 612922"/>
                <a:gd name="connsiteX24" fmla="*/ 83324 w 915597"/>
                <a:gd name="connsiteY24" fmla="*/ 201792 h 612922"/>
                <a:gd name="connsiteX25" fmla="*/ 119794 w 915597"/>
                <a:gd name="connsiteY25" fmla="*/ 95954 h 612922"/>
                <a:gd name="connsiteX26" fmla="*/ 297213 w 915597"/>
                <a:gd name="connsiteY26" fmla="*/ 71774 h 612922"/>
                <a:gd name="connsiteX27" fmla="*/ 297253 w 915597"/>
                <a:gd name="connsiteY27" fmla="*/ 71733 h 612922"/>
                <a:gd name="connsiteX28" fmla="*/ 332536 w 915597"/>
                <a:gd name="connsiteY28" fmla="*/ 35367 h 612922"/>
                <a:gd name="connsiteX29" fmla="*/ 476093 w 915597"/>
                <a:gd name="connsiteY29" fmla="*/ 46673 h 612922"/>
                <a:gd name="connsiteX30" fmla="*/ 476730 w 915597"/>
                <a:gd name="connsiteY30" fmla="*/ 45988 h 612922"/>
                <a:gd name="connsiteX31" fmla="*/ 504752 w 915597"/>
                <a:gd name="connsiteY31" fmla="*/ 15911 h 612922"/>
                <a:gd name="connsiteX32" fmla="*/ 545795 w 915597"/>
                <a:gd name="connsiteY32" fmla="*/ 838 h 612922"/>
                <a:gd name="connsiteX33" fmla="*/ 593827 w 915597"/>
                <a:gd name="connsiteY33" fmla="*/ 6306 h 612922"/>
                <a:gd name="connsiteX34" fmla="*/ 631126 w 915597"/>
                <a:gd name="connsiteY34" fmla="*/ 32407 h 612922"/>
                <a:gd name="connsiteX35" fmla="*/ 632239 w 915597"/>
                <a:gd name="connsiteY35" fmla="*/ 33186 h 612922"/>
                <a:gd name="connsiteX36" fmla="*/ 719381 w 915597"/>
                <a:gd name="connsiteY36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67044 w 915597"/>
                <a:gd name="connsiteY14" fmla="*/ 579439 h 612922"/>
                <a:gd name="connsiteX15" fmla="*/ 274832 w 915597"/>
                <a:gd name="connsiteY15" fmla="*/ 574188 h 612922"/>
                <a:gd name="connsiteX16" fmla="*/ 224262 w 915597"/>
                <a:gd name="connsiteY16" fmla="*/ 571410 h 612922"/>
                <a:gd name="connsiteX17" fmla="*/ 123625 w 915597"/>
                <a:gd name="connsiteY17" fmla="*/ 501053 h 612922"/>
                <a:gd name="connsiteX18" fmla="*/ 24269 w 915597"/>
                <a:gd name="connsiteY18" fmla="*/ 441178 h 612922"/>
                <a:gd name="connsiteX19" fmla="*/ 45499 w 915597"/>
                <a:gd name="connsiteY19" fmla="*/ 360357 h 612922"/>
                <a:gd name="connsiteX20" fmla="*/ 668 w 915597"/>
                <a:gd name="connsiteY20" fmla="*/ 277437 h 612922"/>
                <a:gd name="connsiteX21" fmla="*/ 82541 w 915597"/>
                <a:gd name="connsiteY21" fmla="*/ 203735 h 612922"/>
                <a:gd name="connsiteX22" fmla="*/ 83324 w 915597"/>
                <a:gd name="connsiteY22" fmla="*/ 201792 h 612922"/>
                <a:gd name="connsiteX23" fmla="*/ 83324 w 915597"/>
                <a:gd name="connsiteY23" fmla="*/ 201792 h 612922"/>
                <a:gd name="connsiteX24" fmla="*/ 119794 w 915597"/>
                <a:gd name="connsiteY24" fmla="*/ 95954 h 612922"/>
                <a:gd name="connsiteX25" fmla="*/ 297213 w 915597"/>
                <a:gd name="connsiteY25" fmla="*/ 71774 h 612922"/>
                <a:gd name="connsiteX26" fmla="*/ 297253 w 915597"/>
                <a:gd name="connsiteY26" fmla="*/ 71733 h 612922"/>
                <a:gd name="connsiteX27" fmla="*/ 332536 w 915597"/>
                <a:gd name="connsiteY27" fmla="*/ 35367 h 612922"/>
                <a:gd name="connsiteX28" fmla="*/ 476093 w 915597"/>
                <a:gd name="connsiteY28" fmla="*/ 46673 h 612922"/>
                <a:gd name="connsiteX29" fmla="*/ 476730 w 915597"/>
                <a:gd name="connsiteY29" fmla="*/ 45988 h 612922"/>
                <a:gd name="connsiteX30" fmla="*/ 504752 w 915597"/>
                <a:gd name="connsiteY30" fmla="*/ 15911 h 612922"/>
                <a:gd name="connsiteX31" fmla="*/ 545795 w 915597"/>
                <a:gd name="connsiteY31" fmla="*/ 838 h 612922"/>
                <a:gd name="connsiteX32" fmla="*/ 593827 w 915597"/>
                <a:gd name="connsiteY32" fmla="*/ 6306 h 612922"/>
                <a:gd name="connsiteX33" fmla="*/ 631126 w 915597"/>
                <a:gd name="connsiteY33" fmla="*/ 32407 h 612922"/>
                <a:gd name="connsiteX34" fmla="*/ 632239 w 915597"/>
                <a:gd name="connsiteY34" fmla="*/ 33186 h 612922"/>
                <a:gd name="connsiteX35" fmla="*/ 719381 w 915597"/>
                <a:gd name="connsiteY35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74832 w 915597"/>
                <a:gd name="connsiteY14" fmla="*/ 574188 h 612922"/>
                <a:gd name="connsiteX15" fmla="*/ 224262 w 915597"/>
                <a:gd name="connsiteY15" fmla="*/ 571410 h 612922"/>
                <a:gd name="connsiteX16" fmla="*/ 123625 w 915597"/>
                <a:gd name="connsiteY16" fmla="*/ 501053 h 612922"/>
                <a:gd name="connsiteX17" fmla="*/ 24269 w 915597"/>
                <a:gd name="connsiteY17" fmla="*/ 441178 h 612922"/>
                <a:gd name="connsiteX18" fmla="*/ 45499 w 915597"/>
                <a:gd name="connsiteY18" fmla="*/ 360357 h 612922"/>
                <a:gd name="connsiteX19" fmla="*/ 668 w 915597"/>
                <a:gd name="connsiteY19" fmla="*/ 277437 h 612922"/>
                <a:gd name="connsiteX20" fmla="*/ 82541 w 915597"/>
                <a:gd name="connsiteY20" fmla="*/ 203735 h 612922"/>
                <a:gd name="connsiteX21" fmla="*/ 83324 w 915597"/>
                <a:gd name="connsiteY21" fmla="*/ 201792 h 612922"/>
                <a:gd name="connsiteX22" fmla="*/ 83324 w 915597"/>
                <a:gd name="connsiteY22" fmla="*/ 201792 h 612922"/>
                <a:gd name="connsiteX23" fmla="*/ 119794 w 915597"/>
                <a:gd name="connsiteY23" fmla="*/ 95954 h 612922"/>
                <a:gd name="connsiteX24" fmla="*/ 297213 w 915597"/>
                <a:gd name="connsiteY24" fmla="*/ 71774 h 612922"/>
                <a:gd name="connsiteX25" fmla="*/ 297253 w 915597"/>
                <a:gd name="connsiteY25" fmla="*/ 71733 h 612922"/>
                <a:gd name="connsiteX26" fmla="*/ 332536 w 915597"/>
                <a:gd name="connsiteY26" fmla="*/ 35367 h 612922"/>
                <a:gd name="connsiteX27" fmla="*/ 476093 w 915597"/>
                <a:gd name="connsiteY27" fmla="*/ 46673 h 612922"/>
                <a:gd name="connsiteX28" fmla="*/ 476730 w 915597"/>
                <a:gd name="connsiteY28" fmla="*/ 45988 h 612922"/>
                <a:gd name="connsiteX29" fmla="*/ 504752 w 915597"/>
                <a:gd name="connsiteY29" fmla="*/ 15911 h 612922"/>
                <a:gd name="connsiteX30" fmla="*/ 545795 w 915597"/>
                <a:gd name="connsiteY30" fmla="*/ 838 h 612922"/>
                <a:gd name="connsiteX31" fmla="*/ 593827 w 915597"/>
                <a:gd name="connsiteY31" fmla="*/ 6306 h 612922"/>
                <a:gd name="connsiteX32" fmla="*/ 631126 w 915597"/>
                <a:gd name="connsiteY32" fmla="*/ 32407 h 612922"/>
                <a:gd name="connsiteX33" fmla="*/ 632239 w 915597"/>
                <a:gd name="connsiteY33" fmla="*/ 33186 h 612922"/>
                <a:gd name="connsiteX34" fmla="*/ 719381 w 915597"/>
                <a:gd name="connsiteY34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24262 w 915597"/>
                <a:gd name="connsiteY14" fmla="*/ 571410 h 612922"/>
                <a:gd name="connsiteX15" fmla="*/ 123625 w 915597"/>
                <a:gd name="connsiteY15" fmla="*/ 501053 h 612922"/>
                <a:gd name="connsiteX16" fmla="*/ 24269 w 915597"/>
                <a:gd name="connsiteY16" fmla="*/ 441178 h 612922"/>
                <a:gd name="connsiteX17" fmla="*/ 45499 w 915597"/>
                <a:gd name="connsiteY17" fmla="*/ 360357 h 612922"/>
                <a:gd name="connsiteX18" fmla="*/ 668 w 915597"/>
                <a:gd name="connsiteY18" fmla="*/ 277437 h 612922"/>
                <a:gd name="connsiteX19" fmla="*/ 82541 w 915597"/>
                <a:gd name="connsiteY19" fmla="*/ 203735 h 612922"/>
                <a:gd name="connsiteX20" fmla="*/ 83324 w 915597"/>
                <a:gd name="connsiteY20" fmla="*/ 201792 h 612922"/>
                <a:gd name="connsiteX21" fmla="*/ 83324 w 915597"/>
                <a:gd name="connsiteY21" fmla="*/ 201792 h 612922"/>
                <a:gd name="connsiteX22" fmla="*/ 119794 w 915597"/>
                <a:gd name="connsiteY22" fmla="*/ 95954 h 612922"/>
                <a:gd name="connsiteX23" fmla="*/ 297213 w 915597"/>
                <a:gd name="connsiteY23" fmla="*/ 71774 h 612922"/>
                <a:gd name="connsiteX24" fmla="*/ 297253 w 915597"/>
                <a:gd name="connsiteY24" fmla="*/ 71733 h 612922"/>
                <a:gd name="connsiteX25" fmla="*/ 332536 w 915597"/>
                <a:gd name="connsiteY25" fmla="*/ 35367 h 612922"/>
                <a:gd name="connsiteX26" fmla="*/ 476093 w 915597"/>
                <a:gd name="connsiteY26" fmla="*/ 46673 h 612922"/>
                <a:gd name="connsiteX27" fmla="*/ 476730 w 915597"/>
                <a:gd name="connsiteY27" fmla="*/ 45988 h 612922"/>
                <a:gd name="connsiteX28" fmla="*/ 504752 w 915597"/>
                <a:gd name="connsiteY28" fmla="*/ 15911 h 612922"/>
                <a:gd name="connsiteX29" fmla="*/ 545795 w 915597"/>
                <a:gd name="connsiteY29" fmla="*/ 838 h 612922"/>
                <a:gd name="connsiteX30" fmla="*/ 593827 w 915597"/>
                <a:gd name="connsiteY30" fmla="*/ 6306 h 612922"/>
                <a:gd name="connsiteX31" fmla="*/ 631126 w 915597"/>
                <a:gd name="connsiteY31" fmla="*/ 32407 h 612922"/>
                <a:gd name="connsiteX32" fmla="*/ 632239 w 915597"/>
                <a:gd name="connsiteY32" fmla="*/ 33186 h 612922"/>
                <a:gd name="connsiteX33" fmla="*/ 719381 w 915597"/>
                <a:gd name="connsiteY33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15597" h="612922">
                  <a:moveTo>
                    <a:pt x="719381" y="459"/>
                  </a:moveTo>
                  <a:cubicBezTo>
                    <a:pt x="730215" y="1296"/>
                    <a:pt x="741025" y="3709"/>
                    <a:pt x="751408" y="7787"/>
                  </a:cubicBezTo>
                  <a:cubicBezTo>
                    <a:pt x="783052" y="20210"/>
                    <a:pt x="805742" y="46219"/>
                    <a:pt x="811838" y="77078"/>
                  </a:cubicBezTo>
                  <a:lnTo>
                    <a:pt x="812172" y="77249"/>
                  </a:lnTo>
                  <a:lnTo>
                    <a:pt x="859887" y="101779"/>
                  </a:lnTo>
                  <a:cubicBezTo>
                    <a:pt x="873222" y="113341"/>
                    <a:pt x="883467" y="127877"/>
                    <a:pt x="889393" y="144328"/>
                  </a:cubicBezTo>
                  <a:cubicBezTo>
                    <a:pt x="898008" y="168210"/>
                    <a:pt x="896780" y="194148"/>
                    <a:pt x="885922" y="217250"/>
                  </a:cubicBezTo>
                  <a:cubicBezTo>
                    <a:pt x="912613" y="248932"/>
                    <a:pt x="921947" y="290002"/>
                    <a:pt x="911279" y="328746"/>
                  </a:cubicBezTo>
                  <a:cubicBezTo>
                    <a:pt x="897098" y="380254"/>
                    <a:pt x="850150" y="418828"/>
                    <a:pt x="792492" y="426344"/>
                  </a:cubicBezTo>
                  <a:cubicBezTo>
                    <a:pt x="792217" y="458494"/>
                    <a:pt x="776702" y="488985"/>
                    <a:pt x="749968" y="509973"/>
                  </a:cubicBezTo>
                  <a:cubicBezTo>
                    <a:pt x="709349" y="541868"/>
                    <a:pt x="650675" y="545967"/>
                    <a:pt x="605188" y="520099"/>
                  </a:cubicBezTo>
                  <a:cubicBezTo>
                    <a:pt x="590477" y="564530"/>
                    <a:pt x="551086" y="598495"/>
                    <a:pt x="501726" y="609316"/>
                  </a:cubicBezTo>
                  <a:cubicBezTo>
                    <a:pt x="443560" y="622065"/>
                    <a:pt x="382854" y="600339"/>
                    <a:pt x="349601" y="554858"/>
                  </a:cubicBezTo>
                  <a:cubicBezTo>
                    <a:pt x="297341" y="573475"/>
                    <a:pt x="266042" y="565893"/>
                    <a:pt x="224262" y="571410"/>
                  </a:cubicBezTo>
                  <a:cubicBezTo>
                    <a:pt x="183273" y="561652"/>
                    <a:pt x="146401" y="537408"/>
                    <a:pt x="123625" y="501053"/>
                  </a:cubicBezTo>
                  <a:cubicBezTo>
                    <a:pt x="78879" y="505832"/>
                    <a:pt x="36863" y="480518"/>
                    <a:pt x="24269" y="441178"/>
                  </a:cubicBezTo>
                  <a:cubicBezTo>
                    <a:pt x="15146" y="412716"/>
                    <a:pt x="23211" y="381998"/>
                    <a:pt x="45499" y="360357"/>
                  </a:cubicBezTo>
                  <a:cubicBezTo>
                    <a:pt x="13876" y="343381"/>
                    <a:pt x="-3735" y="310806"/>
                    <a:pt x="668" y="277437"/>
                  </a:cubicBezTo>
                  <a:cubicBezTo>
                    <a:pt x="5833" y="238366"/>
                    <a:pt x="39827" y="207762"/>
                    <a:pt x="82541" y="203735"/>
                  </a:cubicBezTo>
                  <a:lnTo>
                    <a:pt x="83324" y="201792"/>
                  </a:lnTo>
                  <a:lnTo>
                    <a:pt x="83324" y="201792"/>
                  </a:lnTo>
                  <a:cubicBezTo>
                    <a:pt x="77588" y="163317"/>
                    <a:pt x="90965" y="124516"/>
                    <a:pt x="119794" y="95954"/>
                  </a:cubicBezTo>
                  <a:cubicBezTo>
                    <a:pt x="165345" y="50842"/>
                    <a:pt x="239196" y="40787"/>
                    <a:pt x="297213" y="71774"/>
                  </a:cubicBezTo>
                  <a:cubicBezTo>
                    <a:pt x="297226" y="71760"/>
                    <a:pt x="297240" y="71747"/>
                    <a:pt x="297253" y="71733"/>
                  </a:cubicBezTo>
                  <a:lnTo>
                    <a:pt x="332536" y="35367"/>
                  </a:lnTo>
                  <a:cubicBezTo>
                    <a:pt x="375215" y="8411"/>
                    <a:pt x="435739" y="10403"/>
                    <a:pt x="476093" y="46673"/>
                  </a:cubicBezTo>
                  <a:lnTo>
                    <a:pt x="476730" y="45988"/>
                  </a:lnTo>
                  <a:lnTo>
                    <a:pt x="504752" y="15911"/>
                  </a:lnTo>
                  <a:cubicBezTo>
                    <a:pt x="516722" y="8038"/>
                    <a:pt x="530756" y="2780"/>
                    <a:pt x="545795" y="838"/>
                  </a:cubicBezTo>
                  <a:cubicBezTo>
                    <a:pt x="562347" y="-1304"/>
                    <a:pt x="578889" y="717"/>
                    <a:pt x="593827" y="6306"/>
                  </a:cubicBezTo>
                  <a:lnTo>
                    <a:pt x="631126" y="32407"/>
                  </a:lnTo>
                  <a:lnTo>
                    <a:pt x="632239" y="33186"/>
                  </a:lnTo>
                  <a:cubicBezTo>
                    <a:pt x="654179" y="9637"/>
                    <a:pt x="686881" y="-2050"/>
                    <a:pt x="719381" y="4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6" name="자유형: 도형 55">
              <a:extLst>
                <a:ext uri="{FF2B5EF4-FFF2-40B4-BE49-F238E27FC236}">
                  <a16:creationId xmlns="" xmlns:a16="http://schemas.microsoft.com/office/drawing/2014/main" id="{CEFC3409-3C1E-49A7-ADC5-9BBDA5614764}"/>
                </a:ext>
              </a:extLst>
            </p:cNvPr>
            <p:cNvSpPr/>
            <p:nvPr/>
          </p:nvSpPr>
          <p:spPr>
            <a:xfrm>
              <a:off x="6111214" y="1886157"/>
              <a:ext cx="644858" cy="431683"/>
            </a:xfrm>
            <a:custGeom>
              <a:avLst/>
              <a:gdLst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47531 w 915597"/>
                <a:gd name="connsiteY17" fmla="*/ 603222 h 617714"/>
                <a:gd name="connsiteX18" fmla="*/ 314688 w 915597"/>
                <a:gd name="connsiteY18" fmla="*/ 589618 h 617714"/>
                <a:gd name="connsiteX19" fmla="*/ 260180 w 915597"/>
                <a:gd name="connsiteY19" fmla="*/ 589618 h 617714"/>
                <a:gd name="connsiteX20" fmla="*/ 267044 w 915597"/>
                <a:gd name="connsiteY20" fmla="*/ 579439 h 617714"/>
                <a:gd name="connsiteX21" fmla="*/ 274832 w 915597"/>
                <a:gd name="connsiteY21" fmla="*/ 574188 h 617714"/>
                <a:gd name="connsiteX22" fmla="*/ 224262 w 915597"/>
                <a:gd name="connsiteY22" fmla="*/ 571410 h 617714"/>
                <a:gd name="connsiteX23" fmla="*/ 123625 w 915597"/>
                <a:gd name="connsiteY23" fmla="*/ 501053 h 617714"/>
                <a:gd name="connsiteX24" fmla="*/ 24269 w 915597"/>
                <a:gd name="connsiteY24" fmla="*/ 441178 h 617714"/>
                <a:gd name="connsiteX25" fmla="*/ 45499 w 915597"/>
                <a:gd name="connsiteY25" fmla="*/ 360357 h 617714"/>
                <a:gd name="connsiteX26" fmla="*/ 668 w 915597"/>
                <a:gd name="connsiteY26" fmla="*/ 277437 h 617714"/>
                <a:gd name="connsiteX27" fmla="*/ 82541 w 915597"/>
                <a:gd name="connsiteY27" fmla="*/ 203735 h 617714"/>
                <a:gd name="connsiteX28" fmla="*/ 83324 w 915597"/>
                <a:gd name="connsiteY28" fmla="*/ 201792 h 617714"/>
                <a:gd name="connsiteX29" fmla="*/ 83324 w 915597"/>
                <a:gd name="connsiteY29" fmla="*/ 201792 h 617714"/>
                <a:gd name="connsiteX30" fmla="*/ 119794 w 915597"/>
                <a:gd name="connsiteY30" fmla="*/ 95954 h 617714"/>
                <a:gd name="connsiteX31" fmla="*/ 297213 w 915597"/>
                <a:gd name="connsiteY31" fmla="*/ 71774 h 617714"/>
                <a:gd name="connsiteX32" fmla="*/ 297253 w 915597"/>
                <a:gd name="connsiteY32" fmla="*/ 71733 h 617714"/>
                <a:gd name="connsiteX33" fmla="*/ 332536 w 915597"/>
                <a:gd name="connsiteY33" fmla="*/ 35367 h 617714"/>
                <a:gd name="connsiteX34" fmla="*/ 476093 w 915597"/>
                <a:gd name="connsiteY34" fmla="*/ 46673 h 617714"/>
                <a:gd name="connsiteX35" fmla="*/ 476730 w 915597"/>
                <a:gd name="connsiteY35" fmla="*/ 45988 h 617714"/>
                <a:gd name="connsiteX36" fmla="*/ 504752 w 915597"/>
                <a:gd name="connsiteY36" fmla="*/ 15911 h 617714"/>
                <a:gd name="connsiteX37" fmla="*/ 545795 w 915597"/>
                <a:gd name="connsiteY37" fmla="*/ 838 h 617714"/>
                <a:gd name="connsiteX38" fmla="*/ 593827 w 915597"/>
                <a:gd name="connsiteY38" fmla="*/ 6306 h 617714"/>
                <a:gd name="connsiteX39" fmla="*/ 631126 w 915597"/>
                <a:gd name="connsiteY39" fmla="*/ 32407 h 617714"/>
                <a:gd name="connsiteX40" fmla="*/ 632239 w 915597"/>
                <a:gd name="connsiteY40" fmla="*/ 33186 h 617714"/>
                <a:gd name="connsiteX41" fmla="*/ 719381 w 915597"/>
                <a:gd name="connsiteY41" fmla="*/ 459 h 617714"/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14688 w 915597"/>
                <a:gd name="connsiteY17" fmla="*/ 589618 h 617714"/>
                <a:gd name="connsiteX18" fmla="*/ 260180 w 915597"/>
                <a:gd name="connsiteY18" fmla="*/ 589618 h 617714"/>
                <a:gd name="connsiteX19" fmla="*/ 267044 w 915597"/>
                <a:gd name="connsiteY19" fmla="*/ 579439 h 617714"/>
                <a:gd name="connsiteX20" fmla="*/ 274832 w 915597"/>
                <a:gd name="connsiteY20" fmla="*/ 574188 h 617714"/>
                <a:gd name="connsiteX21" fmla="*/ 224262 w 915597"/>
                <a:gd name="connsiteY21" fmla="*/ 571410 h 617714"/>
                <a:gd name="connsiteX22" fmla="*/ 123625 w 915597"/>
                <a:gd name="connsiteY22" fmla="*/ 501053 h 617714"/>
                <a:gd name="connsiteX23" fmla="*/ 24269 w 915597"/>
                <a:gd name="connsiteY23" fmla="*/ 441178 h 617714"/>
                <a:gd name="connsiteX24" fmla="*/ 45499 w 915597"/>
                <a:gd name="connsiteY24" fmla="*/ 360357 h 617714"/>
                <a:gd name="connsiteX25" fmla="*/ 668 w 915597"/>
                <a:gd name="connsiteY25" fmla="*/ 277437 h 617714"/>
                <a:gd name="connsiteX26" fmla="*/ 82541 w 915597"/>
                <a:gd name="connsiteY26" fmla="*/ 203735 h 617714"/>
                <a:gd name="connsiteX27" fmla="*/ 83324 w 915597"/>
                <a:gd name="connsiteY27" fmla="*/ 201792 h 617714"/>
                <a:gd name="connsiteX28" fmla="*/ 83324 w 915597"/>
                <a:gd name="connsiteY28" fmla="*/ 201792 h 617714"/>
                <a:gd name="connsiteX29" fmla="*/ 119794 w 915597"/>
                <a:gd name="connsiteY29" fmla="*/ 95954 h 617714"/>
                <a:gd name="connsiteX30" fmla="*/ 297213 w 915597"/>
                <a:gd name="connsiteY30" fmla="*/ 71774 h 617714"/>
                <a:gd name="connsiteX31" fmla="*/ 297253 w 915597"/>
                <a:gd name="connsiteY31" fmla="*/ 71733 h 617714"/>
                <a:gd name="connsiteX32" fmla="*/ 332536 w 915597"/>
                <a:gd name="connsiteY32" fmla="*/ 35367 h 617714"/>
                <a:gd name="connsiteX33" fmla="*/ 476093 w 915597"/>
                <a:gd name="connsiteY33" fmla="*/ 46673 h 617714"/>
                <a:gd name="connsiteX34" fmla="*/ 476730 w 915597"/>
                <a:gd name="connsiteY34" fmla="*/ 45988 h 617714"/>
                <a:gd name="connsiteX35" fmla="*/ 504752 w 915597"/>
                <a:gd name="connsiteY35" fmla="*/ 15911 h 617714"/>
                <a:gd name="connsiteX36" fmla="*/ 545795 w 915597"/>
                <a:gd name="connsiteY36" fmla="*/ 838 h 617714"/>
                <a:gd name="connsiteX37" fmla="*/ 593827 w 915597"/>
                <a:gd name="connsiteY37" fmla="*/ 6306 h 617714"/>
                <a:gd name="connsiteX38" fmla="*/ 631126 w 915597"/>
                <a:gd name="connsiteY38" fmla="*/ 32407 h 617714"/>
                <a:gd name="connsiteX39" fmla="*/ 632239 w 915597"/>
                <a:gd name="connsiteY39" fmla="*/ 33186 h 617714"/>
                <a:gd name="connsiteX40" fmla="*/ 719381 w 915597"/>
                <a:gd name="connsiteY40" fmla="*/ 459 h 617714"/>
                <a:gd name="connsiteX0" fmla="*/ 719381 w 915597"/>
                <a:gd name="connsiteY0" fmla="*/ 459 h 615539"/>
                <a:gd name="connsiteX1" fmla="*/ 751408 w 915597"/>
                <a:gd name="connsiteY1" fmla="*/ 7787 h 615539"/>
                <a:gd name="connsiteX2" fmla="*/ 811838 w 915597"/>
                <a:gd name="connsiteY2" fmla="*/ 77078 h 615539"/>
                <a:gd name="connsiteX3" fmla="*/ 812172 w 915597"/>
                <a:gd name="connsiteY3" fmla="*/ 77249 h 615539"/>
                <a:gd name="connsiteX4" fmla="*/ 859887 w 915597"/>
                <a:gd name="connsiteY4" fmla="*/ 101779 h 615539"/>
                <a:gd name="connsiteX5" fmla="*/ 889393 w 915597"/>
                <a:gd name="connsiteY5" fmla="*/ 144328 h 615539"/>
                <a:gd name="connsiteX6" fmla="*/ 885922 w 915597"/>
                <a:gd name="connsiteY6" fmla="*/ 217250 h 615539"/>
                <a:gd name="connsiteX7" fmla="*/ 911279 w 915597"/>
                <a:gd name="connsiteY7" fmla="*/ 328746 h 615539"/>
                <a:gd name="connsiteX8" fmla="*/ 792492 w 915597"/>
                <a:gd name="connsiteY8" fmla="*/ 426344 h 615539"/>
                <a:gd name="connsiteX9" fmla="*/ 749968 w 915597"/>
                <a:gd name="connsiteY9" fmla="*/ 509973 h 615539"/>
                <a:gd name="connsiteX10" fmla="*/ 605188 w 915597"/>
                <a:gd name="connsiteY10" fmla="*/ 520099 h 615539"/>
                <a:gd name="connsiteX11" fmla="*/ 501726 w 915597"/>
                <a:gd name="connsiteY11" fmla="*/ 609316 h 615539"/>
                <a:gd name="connsiteX12" fmla="*/ 349601 w 915597"/>
                <a:gd name="connsiteY12" fmla="*/ 554858 h 615539"/>
                <a:gd name="connsiteX13" fmla="*/ 313390 w 915597"/>
                <a:gd name="connsiteY13" fmla="*/ 566554 h 615539"/>
                <a:gd name="connsiteX14" fmla="*/ 323017 w 915597"/>
                <a:gd name="connsiteY14" fmla="*/ 568497 h 615539"/>
                <a:gd name="connsiteX15" fmla="*/ 354198 w 915597"/>
                <a:gd name="connsiteY15" fmla="*/ 615539 h 615539"/>
                <a:gd name="connsiteX16" fmla="*/ 314688 w 915597"/>
                <a:gd name="connsiteY16" fmla="*/ 589618 h 615539"/>
                <a:gd name="connsiteX17" fmla="*/ 260180 w 915597"/>
                <a:gd name="connsiteY17" fmla="*/ 589618 h 615539"/>
                <a:gd name="connsiteX18" fmla="*/ 267044 w 915597"/>
                <a:gd name="connsiteY18" fmla="*/ 579439 h 615539"/>
                <a:gd name="connsiteX19" fmla="*/ 274832 w 915597"/>
                <a:gd name="connsiteY19" fmla="*/ 574188 h 615539"/>
                <a:gd name="connsiteX20" fmla="*/ 224262 w 915597"/>
                <a:gd name="connsiteY20" fmla="*/ 571410 h 615539"/>
                <a:gd name="connsiteX21" fmla="*/ 123625 w 915597"/>
                <a:gd name="connsiteY21" fmla="*/ 501053 h 615539"/>
                <a:gd name="connsiteX22" fmla="*/ 24269 w 915597"/>
                <a:gd name="connsiteY22" fmla="*/ 441178 h 615539"/>
                <a:gd name="connsiteX23" fmla="*/ 45499 w 915597"/>
                <a:gd name="connsiteY23" fmla="*/ 360357 h 615539"/>
                <a:gd name="connsiteX24" fmla="*/ 668 w 915597"/>
                <a:gd name="connsiteY24" fmla="*/ 277437 h 615539"/>
                <a:gd name="connsiteX25" fmla="*/ 82541 w 915597"/>
                <a:gd name="connsiteY25" fmla="*/ 203735 h 615539"/>
                <a:gd name="connsiteX26" fmla="*/ 83324 w 915597"/>
                <a:gd name="connsiteY26" fmla="*/ 201792 h 615539"/>
                <a:gd name="connsiteX27" fmla="*/ 83324 w 915597"/>
                <a:gd name="connsiteY27" fmla="*/ 201792 h 615539"/>
                <a:gd name="connsiteX28" fmla="*/ 119794 w 915597"/>
                <a:gd name="connsiteY28" fmla="*/ 95954 h 615539"/>
                <a:gd name="connsiteX29" fmla="*/ 297213 w 915597"/>
                <a:gd name="connsiteY29" fmla="*/ 71774 h 615539"/>
                <a:gd name="connsiteX30" fmla="*/ 297253 w 915597"/>
                <a:gd name="connsiteY30" fmla="*/ 71733 h 615539"/>
                <a:gd name="connsiteX31" fmla="*/ 332536 w 915597"/>
                <a:gd name="connsiteY31" fmla="*/ 35367 h 615539"/>
                <a:gd name="connsiteX32" fmla="*/ 476093 w 915597"/>
                <a:gd name="connsiteY32" fmla="*/ 46673 h 615539"/>
                <a:gd name="connsiteX33" fmla="*/ 476730 w 915597"/>
                <a:gd name="connsiteY33" fmla="*/ 45988 h 615539"/>
                <a:gd name="connsiteX34" fmla="*/ 504752 w 915597"/>
                <a:gd name="connsiteY34" fmla="*/ 15911 h 615539"/>
                <a:gd name="connsiteX35" fmla="*/ 545795 w 915597"/>
                <a:gd name="connsiteY35" fmla="*/ 838 h 615539"/>
                <a:gd name="connsiteX36" fmla="*/ 593827 w 915597"/>
                <a:gd name="connsiteY36" fmla="*/ 6306 h 615539"/>
                <a:gd name="connsiteX37" fmla="*/ 631126 w 915597"/>
                <a:gd name="connsiteY37" fmla="*/ 32407 h 615539"/>
                <a:gd name="connsiteX38" fmla="*/ 632239 w 915597"/>
                <a:gd name="connsiteY38" fmla="*/ 33186 h 615539"/>
                <a:gd name="connsiteX39" fmla="*/ 719381 w 915597"/>
                <a:gd name="connsiteY39" fmla="*/ 459 h 615539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0180 w 915597"/>
                <a:gd name="connsiteY16" fmla="*/ 589618 h 612922"/>
                <a:gd name="connsiteX17" fmla="*/ 267044 w 915597"/>
                <a:gd name="connsiteY17" fmla="*/ 579439 h 612922"/>
                <a:gd name="connsiteX18" fmla="*/ 274832 w 915597"/>
                <a:gd name="connsiteY18" fmla="*/ 574188 h 612922"/>
                <a:gd name="connsiteX19" fmla="*/ 224262 w 915597"/>
                <a:gd name="connsiteY19" fmla="*/ 571410 h 612922"/>
                <a:gd name="connsiteX20" fmla="*/ 123625 w 915597"/>
                <a:gd name="connsiteY20" fmla="*/ 501053 h 612922"/>
                <a:gd name="connsiteX21" fmla="*/ 24269 w 915597"/>
                <a:gd name="connsiteY21" fmla="*/ 441178 h 612922"/>
                <a:gd name="connsiteX22" fmla="*/ 45499 w 915597"/>
                <a:gd name="connsiteY22" fmla="*/ 360357 h 612922"/>
                <a:gd name="connsiteX23" fmla="*/ 668 w 915597"/>
                <a:gd name="connsiteY23" fmla="*/ 277437 h 612922"/>
                <a:gd name="connsiteX24" fmla="*/ 82541 w 915597"/>
                <a:gd name="connsiteY24" fmla="*/ 203735 h 612922"/>
                <a:gd name="connsiteX25" fmla="*/ 83324 w 915597"/>
                <a:gd name="connsiteY25" fmla="*/ 201792 h 612922"/>
                <a:gd name="connsiteX26" fmla="*/ 83324 w 915597"/>
                <a:gd name="connsiteY26" fmla="*/ 201792 h 612922"/>
                <a:gd name="connsiteX27" fmla="*/ 119794 w 915597"/>
                <a:gd name="connsiteY27" fmla="*/ 95954 h 612922"/>
                <a:gd name="connsiteX28" fmla="*/ 297213 w 915597"/>
                <a:gd name="connsiteY28" fmla="*/ 71774 h 612922"/>
                <a:gd name="connsiteX29" fmla="*/ 297253 w 915597"/>
                <a:gd name="connsiteY29" fmla="*/ 71733 h 612922"/>
                <a:gd name="connsiteX30" fmla="*/ 332536 w 915597"/>
                <a:gd name="connsiteY30" fmla="*/ 35367 h 612922"/>
                <a:gd name="connsiteX31" fmla="*/ 476093 w 915597"/>
                <a:gd name="connsiteY31" fmla="*/ 46673 h 612922"/>
                <a:gd name="connsiteX32" fmla="*/ 476730 w 915597"/>
                <a:gd name="connsiteY32" fmla="*/ 45988 h 612922"/>
                <a:gd name="connsiteX33" fmla="*/ 504752 w 915597"/>
                <a:gd name="connsiteY33" fmla="*/ 15911 h 612922"/>
                <a:gd name="connsiteX34" fmla="*/ 545795 w 915597"/>
                <a:gd name="connsiteY34" fmla="*/ 838 h 612922"/>
                <a:gd name="connsiteX35" fmla="*/ 593827 w 915597"/>
                <a:gd name="connsiteY35" fmla="*/ 6306 h 612922"/>
                <a:gd name="connsiteX36" fmla="*/ 631126 w 915597"/>
                <a:gd name="connsiteY36" fmla="*/ 32407 h 612922"/>
                <a:gd name="connsiteX37" fmla="*/ 632239 w 915597"/>
                <a:gd name="connsiteY37" fmla="*/ 33186 h 612922"/>
                <a:gd name="connsiteX38" fmla="*/ 719381 w 915597"/>
                <a:gd name="connsiteY38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7044 w 915597"/>
                <a:gd name="connsiteY16" fmla="*/ 579439 h 612922"/>
                <a:gd name="connsiteX17" fmla="*/ 274832 w 915597"/>
                <a:gd name="connsiteY17" fmla="*/ 574188 h 612922"/>
                <a:gd name="connsiteX18" fmla="*/ 224262 w 915597"/>
                <a:gd name="connsiteY18" fmla="*/ 571410 h 612922"/>
                <a:gd name="connsiteX19" fmla="*/ 123625 w 915597"/>
                <a:gd name="connsiteY19" fmla="*/ 501053 h 612922"/>
                <a:gd name="connsiteX20" fmla="*/ 24269 w 915597"/>
                <a:gd name="connsiteY20" fmla="*/ 441178 h 612922"/>
                <a:gd name="connsiteX21" fmla="*/ 45499 w 915597"/>
                <a:gd name="connsiteY21" fmla="*/ 360357 h 612922"/>
                <a:gd name="connsiteX22" fmla="*/ 668 w 915597"/>
                <a:gd name="connsiteY22" fmla="*/ 277437 h 612922"/>
                <a:gd name="connsiteX23" fmla="*/ 82541 w 915597"/>
                <a:gd name="connsiteY23" fmla="*/ 203735 h 612922"/>
                <a:gd name="connsiteX24" fmla="*/ 83324 w 915597"/>
                <a:gd name="connsiteY24" fmla="*/ 201792 h 612922"/>
                <a:gd name="connsiteX25" fmla="*/ 83324 w 915597"/>
                <a:gd name="connsiteY25" fmla="*/ 201792 h 612922"/>
                <a:gd name="connsiteX26" fmla="*/ 119794 w 915597"/>
                <a:gd name="connsiteY26" fmla="*/ 95954 h 612922"/>
                <a:gd name="connsiteX27" fmla="*/ 297213 w 915597"/>
                <a:gd name="connsiteY27" fmla="*/ 71774 h 612922"/>
                <a:gd name="connsiteX28" fmla="*/ 297253 w 915597"/>
                <a:gd name="connsiteY28" fmla="*/ 71733 h 612922"/>
                <a:gd name="connsiteX29" fmla="*/ 332536 w 915597"/>
                <a:gd name="connsiteY29" fmla="*/ 35367 h 612922"/>
                <a:gd name="connsiteX30" fmla="*/ 476093 w 915597"/>
                <a:gd name="connsiteY30" fmla="*/ 46673 h 612922"/>
                <a:gd name="connsiteX31" fmla="*/ 476730 w 915597"/>
                <a:gd name="connsiteY31" fmla="*/ 45988 h 612922"/>
                <a:gd name="connsiteX32" fmla="*/ 504752 w 915597"/>
                <a:gd name="connsiteY32" fmla="*/ 15911 h 612922"/>
                <a:gd name="connsiteX33" fmla="*/ 545795 w 915597"/>
                <a:gd name="connsiteY33" fmla="*/ 838 h 612922"/>
                <a:gd name="connsiteX34" fmla="*/ 593827 w 915597"/>
                <a:gd name="connsiteY34" fmla="*/ 6306 h 612922"/>
                <a:gd name="connsiteX35" fmla="*/ 631126 w 915597"/>
                <a:gd name="connsiteY35" fmla="*/ 32407 h 612922"/>
                <a:gd name="connsiteX36" fmla="*/ 632239 w 915597"/>
                <a:gd name="connsiteY36" fmla="*/ 33186 h 612922"/>
                <a:gd name="connsiteX37" fmla="*/ 719381 w 915597"/>
                <a:gd name="connsiteY37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267044 w 915597"/>
                <a:gd name="connsiteY15" fmla="*/ 579439 h 612922"/>
                <a:gd name="connsiteX16" fmla="*/ 274832 w 915597"/>
                <a:gd name="connsiteY16" fmla="*/ 574188 h 612922"/>
                <a:gd name="connsiteX17" fmla="*/ 224262 w 915597"/>
                <a:gd name="connsiteY17" fmla="*/ 571410 h 612922"/>
                <a:gd name="connsiteX18" fmla="*/ 123625 w 915597"/>
                <a:gd name="connsiteY18" fmla="*/ 501053 h 612922"/>
                <a:gd name="connsiteX19" fmla="*/ 24269 w 915597"/>
                <a:gd name="connsiteY19" fmla="*/ 441178 h 612922"/>
                <a:gd name="connsiteX20" fmla="*/ 45499 w 915597"/>
                <a:gd name="connsiteY20" fmla="*/ 360357 h 612922"/>
                <a:gd name="connsiteX21" fmla="*/ 668 w 915597"/>
                <a:gd name="connsiteY21" fmla="*/ 277437 h 612922"/>
                <a:gd name="connsiteX22" fmla="*/ 82541 w 915597"/>
                <a:gd name="connsiteY22" fmla="*/ 203735 h 612922"/>
                <a:gd name="connsiteX23" fmla="*/ 83324 w 915597"/>
                <a:gd name="connsiteY23" fmla="*/ 201792 h 612922"/>
                <a:gd name="connsiteX24" fmla="*/ 83324 w 915597"/>
                <a:gd name="connsiteY24" fmla="*/ 201792 h 612922"/>
                <a:gd name="connsiteX25" fmla="*/ 119794 w 915597"/>
                <a:gd name="connsiteY25" fmla="*/ 95954 h 612922"/>
                <a:gd name="connsiteX26" fmla="*/ 297213 w 915597"/>
                <a:gd name="connsiteY26" fmla="*/ 71774 h 612922"/>
                <a:gd name="connsiteX27" fmla="*/ 297253 w 915597"/>
                <a:gd name="connsiteY27" fmla="*/ 71733 h 612922"/>
                <a:gd name="connsiteX28" fmla="*/ 332536 w 915597"/>
                <a:gd name="connsiteY28" fmla="*/ 35367 h 612922"/>
                <a:gd name="connsiteX29" fmla="*/ 476093 w 915597"/>
                <a:gd name="connsiteY29" fmla="*/ 46673 h 612922"/>
                <a:gd name="connsiteX30" fmla="*/ 476730 w 915597"/>
                <a:gd name="connsiteY30" fmla="*/ 45988 h 612922"/>
                <a:gd name="connsiteX31" fmla="*/ 504752 w 915597"/>
                <a:gd name="connsiteY31" fmla="*/ 15911 h 612922"/>
                <a:gd name="connsiteX32" fmla="*/ 545795 w 915597"/>
                <a:gd name="connsiteY32" fmla="*/ 838 h 612922"/>
                <a:gd name="connsiteX33" fmla="*/ 593827 w 915597"/>
                <a:gd name="connsiteY33" fmla="*/ 6306 h 612922"/>
                <a:gd name="connsiteX34" fmla="*/ 631126 w 915597"/>
                <a:gd name="connsiteY34" fmla="*/ 32407 h 612922"/>
                <a:gd name="connsiteX35" fmla="*/ 632239 w 915597"/>
                <a:gd name="connsiteY35" fmla="*/ 33186 h 612922"/>
                <a:gd name="connsiteX36" fmla="*/ 719381 w 915597"/>
                <a:gd name="connsiteY36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67044 w 915597"/>
                <a:gd name="connsiteY14" fmla="*/ 579439 h 612922"/>
                <a:gd name="connsiteX15" fmla="*/ 274832 w 915597"/>
                <a:gd name="connsiteY15" fmla="*/ 574188 h 612922"/>
                <a:gd name="connsiteX16" fmla="*/ 224262 w 915597"/>
                <a:gd name="connsiteY16" fmla="*/ 571410 h 612922"/>
                <a:gd name="connsiteX17" fmla="*/ 123625 w 915597"/>
                <a:gd name="connsiteY17" fmla="*/ 501053 h 612922"/>
                <a:gd name="connsiteX18" fmla="*/ 24269 w 915597"/>
                <a:gd name="connsiteY18" fmla="*/ 441178 h 612922"/>
                <a:gd name="connsiteX19" fmla="*/ 45499 w 915597"/>
                <a:gd name="connsiteY19" fmla="*/ 360357 h 612922"/>
                <a:gd name="connsiteX20" fmla="*/ 668 w 915597"/>
                <a:gd name="connsiteY20" fmla="*/ 277437 h 612922"/>
                <a:gd name="connsiteX21" fmla="*/ 82541 w 915597"/>
                <a:gd name="connsiteY21" fmla="*/ 203735 h 612922"/>
                <a:gd name="connsiteX22" fmla="*/ 83324 w 915597"/>
                <a:gd name="connsiteY22" fmla="*/ 201792 h 612922"/>
                <a:gd name="connsiteX23" fmla="*/ 83324 w 915597"/>
                <a:gd name="connsiteY23" fmla="*/ 201792 h 612922"/>
                <a:gd name="connsiteX24" fmla="*/ 119794 w 915597"/>
                <a:gd name="connsiteY24" fmla="*/ 95954 h 612922"/>
                <a:gd name="connsiteX25" fmla="*/ 297213 w 915597"/>
                <a:gd name="connsiteY25" fmla="*/ 71774 h 612922"/>
                <a:gd name="connsiteX26" fmla="*/ 297253 w 915597"/>
                <a:gd name="connsiteY26" fmla="*/ 71733 h 612922"/>
                <a:gd name="connsiteX27" fmla="*/ 332536 w 915597"/>
                <a:gd name="connsiteY27" fmla="*/ 35367 h 612922"/>
                <a:gd name="connsiteX28" fmla="*/ 476093 w 915597"/>
                <a:gd name="connsiteY28" fmla="*/ 46673 h 612922"/>
                <a:gd name="connsiteX29" fmla="*/ 476730 w 915597"/>
                <a:gd name="connsiteY29" fmla="*/ 45988 h 612922"/>
                <a:gd name="connsiteX30" fmla="*/ 504752 w 915597"/>
                <a:gd name="connsiteY30" fmla="*/ 15911 h 612922"/>
                <a:gd name="connsiteX31" fmla="*/ 545795 w 915597"/>
                <a:gd name="connsiteY31" fmla="*/ 838 h 612922"/>
                <a:gd name="connsiteX32" fmla="*/ 593827 w 915597"/>
                <a:gd name="connsiteY32" fmla="*/ 6306 h 612922"/>
                <a:gd name="connsiteX33" fmla="*/ 631126 w 915597"/>
                <a:gd name="connsiteY33" fmla="*/ 32407 h 612922"/>
                <a:gd name="connsiteX34" fmla="*/ 632239 w 915597"/>
                <a:gd name="connsiteY34" fmla="*/ 33186 h 612922"/>
                <a:gd name="connsiteX35" fmla="*/ 719381 w 915597"/>
                <a:gd name="connsiteY35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74832 w 915597"/>
                <a:gd name="connsiteY14" fmla="*/ 574188 h 612922"/>
                <a:gd name="connsiteX15" fmla="*/ 224262 w 915597"/>
                <a:gd name="connsiteY15" fmla="*/ 571410 h 612922"/>
                <a:gd name="connsiteX16" fmla="*/ 123625 w 915597"/>
                <a:gd name="connsiteY16" fmla="*/ 501053 h 612922"/>
                <a:gd name="connsiteX17" fmla="*/ 24269 w 915597"/>
                <a:gd name="connsiteY17" fmla="*/ 441178 h 612922"/>
                <a:gd name="connsiteX18" fmla="*/ 45499 w 915597"/>
                <a:gd name="connsiteY18" fmla="*/ 360357 h 612922"/>
                <a:gd name="connsiteX19" fmla="*/ 668 w 915597"/>
                <a:gd name="connsiteY19" fmla="*/ 277437 h 612922"/>
                <a:gd name="connsiteX20" fmla="*/ 82541 w 915597"/>
                <a:gd name="connsiteY20" fmla="*/ 203735 h 612922"/>
                <a:gd name="connsiteX21" fmla="*/ 83324 w 915597"/>
                <a:gd name="connsiteY21" fmla="*/ 201792 h 612922"/>
                <a:gd name="connsiteX22" fmla="*/ 83324 w 915597"/>
                <a:gd name="connsiteY22" fmla="*/ 201792 h 612922"/>
                <a:gd name="connsiteX23" fmla="*/ 119794 w 915597"/>
                <a:gd name="connsiteY23" fmla="*/ 95954 h 612922"/>
                <a:gd name="connsiteX24" fmla="*/ 297213 w 915597"/>
                <a:gd name="connsiteY24" fmla="*/ 71774 h 612922"/>
                <a:gd name="connsiteX25" fmla="*/ 297253 w 915597"/>
                <a:gd name="connsiteY25" fmla="*/ 71733 h 612922"/>
                <a:gd name="connsiteX26" fmla="*/ 332536 w 915597"/>
                <a:gd name="connsiteY26" fmla="*/ 35367 h 612922"/>
                <a:gd name="connsiteX27" fmla="*/ 476093 w 915597"/>
                <a:gd name="connsiteY27" fmla="*/ 46673 h 612922"/>
                <a:gd name="connsiteX28" fmla="*/ 476730 w 915597"/>
                <a:gd name="connsiteY28" fmla="*/ 45988 h 612922"/>
                <a:gd name="connsiteX29" fmla="*/ 504752 w 915597"/>
                <a:gd name="connsiteY29" fmla="*/ 15911 h 612922"/>
                <a:gd name="connsiteX30" fmla="*/ 545795 w 915597"/>
                <a:gd name="connsiteY30" fmla="*/ 838 h 612922"/>
                <a:gd name="connsiteX31" fmla="*/ 593827 w 915597"/>
                <a:gd name="connsiteY31" fmla="*/ 6306 h 612922"/>
                <a:gd name="connsiteX32" fmla="*/ 631126 w 915597"/>
                <a:gd name="connsiteY32" fmla="*/ 32407 h 612922"/>
                <a:gd name="connsiteX33" fmla="*/ 632239 w 915597"/>
                <a:gd name="connsiteY33" fmla="*/ 33186 h 612922"/>
                <a:gd name="connsiteX34" fmla="*/ 719381 w 915597"/>
                <a:gd name="connsiteY34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24262 w 915597"/>
                <a:gd name="connsiteY14" fmla="*/ 571410 h 612922"/>
                <a:gd name="connsiteX15" fmla="*/ 123625 w 915597"/>
                <a:gd name="connsiteY15" fmla="*/ 501053 h 612922"/>
                <a:gd name="connsiteX16" fmla="*/ 24269 w 915597"/>
                <a:gd name="connsiteY16" fmla="*/ 441178 h 612922"/>
                <a:gd name="connsiteX17" fmla="*/ 45499 w 915597"/>
                <a:gd name="connsiteY17" fmla="*/ 360357 h 612922"/>
                <a:gd name="connsiteX18" fmla="*/ 668 w 915597"/>
                <a:gd name="connsiteY18" fmla="*/ 277437 h 612922"/>
                <a:gd name="connsiteX19" fmla="*/ 82541 w 915597"/>
                <a:gd name="connsiteY19" fmla="*/ 203735 h 612922"/>
                <a:gd name="connsiteX20" fmla="*/ 83324 w 915597"/>
                <a:gd name="connsiteY20" fmla="*/ 201792 h 612922"/>
                <a:gd name="connsiteX21" fmla="*/ 83324 w 915597"/>
                <a:gd name="connsiteY21" fmla="*/ 201792 h 612922"/>
                <a:gd name="connsiteX22" fmla="*/ 119794 w 915597"/>
                <a:gd name="connsiteY22" fmla="*/ 95954 h 612922"/>
                <a:gd name="connsiteX23" fmla="*/ 297213 w 915597"/>
                <a:gd name="connsiteY23" fmla="*/ 71774 h 612922"/>
                <a:gd name="connsiteX24" fmla="*/ 297253 w 915597"/>
                <a:gd name="connsiteY24" fmla="*/ 71733 h 612922"/>
                <a:gd name="connsiteX25" fmla="*/ 332536 w 915597"/>
                <a:gd name="connsiteY25" fmla="*/ 35367 h 612922"/>
                <a:gd name="connsiteX26" fmla="*/ 476093 w 915597"/>
                <a:gd name="connsiteY26" fmla="*/ 46673 h 612922"/>
                <a:gd name="connsiteX27" fmla="*/ 476730 w 915597"/>
                <a:gd name="connsiteY27" fmla="*/ 45988 h 612922"/>
                <a:gd name="connsiteX28" fmla="*/ 504752 w 915597"/>
                <a:gd name="connsiteY28" fmla="*/ 15911 h 612922"/>
                <a:gd name="connsiteX29" fmla="*/ 545795 w 915597"/>
                <a:gd name="connsiteY29" fmla="*/ 838 h 612922"/>
                <a:gd name="connsiteX30" fmla="*/ 593827 w 915597"/>
                <a:gd name="connsiteY30" fmla="*/ 6306 h 612922"/>
                <a:gd name="connsiteX31" fmla="*/ 631126 w 915597"/>
                <a:gd name="connsiteY31" fmla="*/ 32407 h 612922"/>
                <a:gd name="connsiteX32" fmla="*/ 632239 w 915597"/>
                <a:gd name="connsiteY32" fmla="*/ 33186 h 612922"/>
                <a:gd name="connsiteX33" fmla="*/ 719381 w 915597"/>
                <a:gd name="connsiteY33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15597" h="612922">
                  <a:moveTo>
                    <a:pt x="719381" y="459"/>
                  </a:moveTo>
                  <a:cubicBezTo>
                    <a:pt x="730215" y="1296"/>
                    <a:pt x="741025" y="3709"/>
                    <a:pt x="751408" y="7787"/>
                  </a:cubicBezTo>
                  <a:cubicBezTo>
                    <a:pt x="783052" y="20210"/>
                    <a:pt x="805742" y="46219"/>
                    <a:pt x="811838" y="77078"/>
                  </a:cubicBezTo>
                  <a:lnTo>
                    <a:pt x="812172" y="77249"/>
                  </a:lnTo>
                  <a:lnTo>
                    <a:pt x="859887" y="101779"/>
                  </a:lnTo>
                  <a:cubicBezTo>
                    <a:pt x="873222" y="113341"/>
                    <a:pt x="883467" y="127877"/>
                    <a:pt x="889393" y="144328"/>
                  </a:cubicBezTo>
                  <a:cubicBezTo>
                    <a:pt x="898008" y="168210"/>
                    <a:pt x="896780" y="194148"/>
                    <a:pt x="885922" y="217250"/>
                  </a:cubicBezTo>
                  <a:cubicBezTo>
                    <a:pt x="912613" y="248932"/>
                    <a:pt x="921947" y="290002"/>
                    <a:pt x="911279" y="328746"/>
                  </a:cubicBezTo>
                  <a:cubicBezTo>
                    <a:pt x="897098" y="380254"/>
                    <a:pt x="850150" y="418828"/>
                    <a:pt x="792492" y="426344"/>
                  </a:cubicBezTo>
                  <a:cubicBezTo>
                    <a:pt x="792217" y="458494"/>
                    <a:pt x="776702" y="488985"/>
                    <a:pt x="749968" y="509973"/>
                  </a:cubicBezTo>
                  <a:cubicBezTo>
                    <a:pt x="709349" y="541868"/>
                    <a:pt x="650675" y="545967"/>
                    <a:pt x="605188" y="520099"/>
                  </a:cubicBezTo>
                  <a:cubicBezTo>
                    <a:pt x="590477" y="564530"/>
                    <a:pt x="551086" y="598495"/>
                    <a:pt x="501726" y="609316"/>
                  </a:cubicBezTo>
                  <a:cubicBezTo>
                    <a:pt x="443560" y="622065"/>
                    <a:pt x="382854" y="600339"/>
                    <a:pt x="349601" y="554858"/>
                  </a:cubicBezTo>
                  <a:cubicBezTo>
                    <a:pt x="297341" y="573475"/>
                    <a:pt x="266042" y="565893"/>
                    <a:pt x="224262" y="571410"/>
                  </a:cubicBezTo>
                  <a:cubicBezTo>
                    <a:pt x="183273" y="561652"/>
                    <a:pt x="146401" y="537408"/>
                    <a:pt x="123625" y="501053"/>
                  </a:cubicBezTo>
                  <a:cubicBezTo>
                    <a:pt x="78879" y="505832"/>
                    <a:pt x="36863" y="480518"/>
                    <a:pt x="24269" y="441178"/>
                  </a:cubicBezTo>
                  <a:cubicBezTo>
                    <a:pt x="15146" y="412716"/>
                    <a:pt x="23211" y="381998"/>
                    <a:pt x="45499" y="360357"/>
                  </a:cubicBezTo>
                  <a:cubicBezTo>
                    <a:pt x="13876" y="343381"/>
                    <a:pt x="-3735" y="310806"/>
                    <a:pt x="668" y="277437"/>
                  </a:cubicBezTo>
                  <a:cubicBezTo>
                    <a:pt x="5833" y="238366"/>
                    <a:pt x="39827" y="207762"/>
                    <a:pt x="82541" y="203735"/>
                  </a:cubicBezTo>
                  <a:lnTo>
                    <a:pt x="83324" y="201792"/>
                  </a:lnTo>
                  <a:lnTo>
                    <a:pt x="83324" y="201792"/>
                  </a:lnTo>
                  <a:cubicBezTo>
                    <a:pt x="77588" y="163317"/>
                    <a:pt x="90965" y="124516"/>
                    <a:pt x="119794" y="95954"/>
                  </a:cubicBezTo>
                  <a:cubicBezTo>
                    <a:pt x="165345" y="50842"/>
                    <a:pt x="239196" y="40787"/>
                    <a:pt x="297213" y="71774"/>
                  </a:cubicBezTo>
                  <a:cubicBezTo>
                    <a:pt x="297226" y="71760"/>
                    <a:pt x="297240" y="71747"/>
                    <a:pt x="297253" y="71733"/>
                  </a:cubicBezTo>
                  <a:lnTo>
                    <a:pt x="332536" y="35367"/>
                  </a:lnTo>
                  <a:cubicBezTo>
                    <a:pt x="375215" y="8411"/>
                    <a:pt x="435739" y="10403"/>
                    <a:pt x="476093" y="46673"/>
                  </a:cubicBezTo>
                  <a:lnTo>
                    <a:pt x="476730" y="45988"/>
                  </a:lnTo>
                  <a:lnTo>
                    <a:pt x="504752" y="15911"/>
                  </a:lnTo>
                  <a:cubicBezTo>
                    <a:pt x="516722" y="8038"/>
                    <a:pt x="530756" y="2780"/>
                    <a:pt x="545795" y="838"/>
                  </a:cubicBezTo>
                  <a:cubicBezTo>
                    <a:pt x="562347" y="-1304"/>
                    <a:pt x="578889" y="717"/>
                    <a:pt x="593827" y="6306"/>
                  </a:cubicBezTo>
                  <a:lnTo>
                    <a:pt x="631126" y="32407"/>
                  </a:lnTo>
                  <a:lnTo>
                    <a:pt x="632239" y="33186"/>
                  </a:lnTo>
                  <a:cubicBezTo>
                    <a:pt x="654179" y="9637"/>
                    <a:pt x="686881" y="-2050"/>
                    <a:pt x="719381" y="4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" name="자유형: 도형 56">
              <a:extLst>
                <a:ext uri="{FF2B5EF4-FFF2-40B4-BE49-F238E27FC236}">
                  <a16:creationId xmlns="" xmlns:a16="http://schemas.microsoft.com/office/drawing/2014/main" id="{CEF7B6E7-CCEA-4E63-A5D7-70ADD4A5110A}"/>
                </a:ext>
              </a:extLst>
            </p:cNvPr>
            <p:cNvSpPr/>
            <p:nvPr/>
          </p:nvSpPr>
          <p:spPr>
            <a:xfrm>
              <a:off x="6547795" y="2038997"/>
              <a:ext cx="371396" cy="248621"/>
            </a:xfrm>
            <a:custGeom>
              <a:avLst/>
              <a:gdLst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47531 w 915597"/>
                <a:gd name="connsiteY17" fmla="*/ 603222 h 617714"/>
                <a:gd name="connsiteX18" fmla="*/ 314688 w 915597"/>
                <a:gd name="connsiteY18" fmla="*/ 589618 h 617714"/>
                <a:gd name="connsiteX19" fmla="*/ 260180 w 915597"/>
                <a:gd name="connsiteY19" fmla="*/ 589618 h 617714"/>
                <a:gd name="connsiteX20" fmla="*/ 267044 w 915597"/>
                <a:gd name="connsiteY20" fmla="*/ 579439 h 617714"/>
                <a:gd name="connsiteX21" fmla="*/ 274832 w 915597"/>
                <a:gd name="connsiteY21" fmla="*/ 574188 h 617714"/>
                <a:gd name="connsiteX22" fmla="*/ 224262 w 915597"/>
                <a:gd name="connsiteY22" fmla="*/ 571410 h 617714"/>
                <a:gd name="connsiteX23" fmla="*/ 123625 w 915597"/>
                <a:gd name="connsiteY23" fmla="*/ 501053 h 617714"/>
                <a:gd name="connsiteX24" fmla="*/ 24269 w 915597"/>
                <a:gd name="connsiteY24" fmla="*/ 441178 h 617714"/>
                <a:gd name="connsiteX25" fmla="*/ 45499 w 915597"/>
                <a:gd name="connsiteY25" fmla="*/ 360357 h 617714"/>
                <a:gd name="connsiteX26" fmla="*/ 668 w 915597"/>
                <a:gd name="connsiteY26" fmla="*/ 277437 h 617714"/>
                <a:gd name="connsiteX27" fmla="*/ 82541 w 915597"/>
                <a:gd name="connsiteY27" fmla="*/ 203735 h 617714"/>
                <a:gd name="connsiteX28" fmla="*/ 83324 w 915597"/>
                <a:gd name="connsiteY28" fmla="*/ 201792 h 617714"/>
                <a:gd name="connsiteX29" fmla="*/ 83324 w 915597"/>
                <a:gd name="connsiteY29" fmla="*/ 201792 h 617714"/>
                <a:gd name="connsiteX30" fmla="*/ 119794 w 915597"/>
                <a:gd name="connsiteY30" fmla="*/ 95954 h 617714"/>
                <a:gd name="connsiteX31" fmla="*/ 297213 w 915597"/>
                <a:gd name="connsiteY31" fmla="*/ 71774 h 617714"/>
                <a:gd name="connsiteX32" fmla="*/ 297253 w 915597"/>
                <a:gd name="connsiteY32" fmla="*/ 71733 h 617714"/>
                <a:gd name="connsiteX33" fmla="*/ 332536 w 915597"/>
                <a:gd name="connsiteY33" fmla="*/ 35367 h 617714"/>
                <a:gd name="connsiteX34" fmla="*/ 476093 w 915597"/>
                <a:gd name="connsiteY34" fmla="*/ 46673 h 617714"/>
                <a:gd name="connsiteX35" fmla="*/ 476730 w 915597"/>
                <a:gd name="connsiteY35" fmla="*/ 45988 h 617714"/>
                <a:gd name="connsiteX36" fmla="*/ 504752 w 915597"/>
                <a:gd name="connsiteY36" fmla="*/ 15911 h 617714"/>
                <a:gd name="connsiteX37" fmla="*/ 545795 w 915597"/>
                <a:gd name="connsiteY37" fmla="*/ 838 h 617714"/>
                <a:gd name="connsiteX38" fmla="*/ 593827 w 915597"/>
                <a:gd name="connsiteY38" fmla="*/ 6306 h 617714"/>
                <a:gd name="connsiteX39" fmla="*/ 631126 w 915597"/>
                <a:gd name="connsiteY39" fmla="*/ 32407 h 617714"/>
                <a:gd name="connsiteX40" fmla="*/ 632239 w 915597"/>
                <a:gd name="connsiteY40" fmla="*/ 33186 h 617714"/>
                <a:gd name="connsiteX41" fmla="*/ 719381 w 915597"/>
                <a:gd name="connsiteY41" fmla="*/ 459 h 617714"/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14688 w 915597"/>
                <a:gd name="connsiteY17" fmla="*/ 589618 h 617714"/>
                <a:gd name="connsiteX18" fmla="*/ 260180 w 915597"/>
                <a:gd name="connsiteY18" fmla="*/ 589618 h 617714"/>
                <a:gd name="connsiteX19" fmla="*/ 267044 w 915597"/>
                <a:gd name="connsiteY19" fmla="*/ 579439 h 617714"/>
                <a:gd name="connsiteX20" fmla="*/ 274832 w 915597"/>
                <a:gd name="connsiteY20" fmla="*/ 574188 h 617714"/>
                <a:gd name="connsiteX21" fmla="*/ 224262 w 915597"/>
                <a:gd name="connsiteY21" fmla="*/ 571410 h 617714"/>
                <a:gd name="connsiteX22" fmla="*/ 123625 w 915597"/>
                <a:gd name="connsiteY22" fmla="*/ 501053 h 617714"/>
                <a:gd name="connsiteX23" fmla="*/ 24269 w 915597"/>
                <a:gd name="connsiteY23" fmla="*/ 441178 h 617714"/>
                <a:gd name="connsiteX24" fmla="*/ 45499 w 915597"/>
                <a:gd name="connsiteY24" fmla="*/ 360357 h 617714"/>
                <a:gd name="connsiteX25" fmla="*/ 668 w 915597"/>
                <a:gd name="connsiteY25" fmla="*/ 277437 h 617714"/>
                <a:gd name="connsiteX26" fmla="*/ 82541 w 915597"/>
                <a:gd name="connsiteY26" fmla="*/ 203735 h 617714"/>
                <a:gd name="connsiteX27" fmla="*/ 83324 w 915597"/>
                <a:gd name="connsiteY27" fmla="*/ 201792 h 617714"/>
                <a:gd name="connsiteX28" fmla="*/ 83324 w 915597"/>
                <a:gd name="connsiteY28" fmla="*/ 201792 h 617714"/>
                <a:gd name="connsiteX29" fmla="*/ 119794 w 915597"/>
                <a:gd name="connsiteY29" fmla="*/ 95954 h 617714"/>
                <a:gd name="connsiteX30" fmla="*/ 297213 w 915597"/>
                <a:gd name="connsiteY30" fmla="*/ 71774 h 617714"/>
                <a:gd name="connsiteX31" fmla="*/ 297253 w 915597"/>
                <a:gd name="connsiteY31" fmla="*/ 71733 h 617714"/>
                <a:gd name="connsiteX32" fmla="*/ 332536 w 915597"/>
                <a:gd name="connsiteY32" fmla="*/ 35367 h 617714"/>
                <a:gd name="connsiteX33" fmla="*/ 476093 w 915597"/>
                <a:gd name="connsiteY33" fmla="*/ 46673 h 617714"/>
                <a:gd name="connsiteX34" fmla="*/ 476730 w 915597"/>
                <a:gd name="connsiteY34" fmla="*/ 45988 h 617714"/>
                <a:gd name="connsiteX35" fmla="*/ 504752 w 915597"/>
                <a:gd name="connsiteY35" fmla="*/ 15911 h 617714"/>
                <a:gd name="connsiteX36" fmla="*/ 545795 w 915597"/>
                <a:gd name="connsiteY36" fmla="*/ 838 h 617714"/>
                <a:gd name="connsiteX37" fmla="*/ 593827 w 915597"/>
                <a:gd name="connsiteY37" fmla="*/ 6306 h 617714"/>
                <a:gd name="connsiteX38" fmla="*/ 631126 w 915597"/>
                <a:gd name="connsiteY38" fmla="*/ 32407 h 617714"/>
                <a:gd name="connsiteX39" fmla="*/ 632239 w 915597"/>
                <a:gd name="connsiteY39" fmla="*/ 33186 h 617714"/>
                <a:gd name="connsiteX40" fmla="*/ 719381 w 915597"/>
                <a:gd name="connsiteY40" fmla="*/ 459 h 617714"/>
                <a:gd name="connsiteX0" fmla="*/ 719381 w 915597"/>
                <a:gd name="connsiteY0" fmla="*/ 459 h 615539"/>
                <a:gd name="connsiteX1" fmla="*/ 751408 w 915597"/>
                <a:gd name="connsiteY1" fmla="*/ 7787 h 615539"/>
                <a:gd name="connsiteX2" fmla="*/ 811838 w 915597"/>
                <a:gd name="connsiteY2" fmla="*/ 77078 h 615539"/>
                <a:gd name="connsiteX3" fmla="*/ 812172 w 915597"/>
                <a:gd name="connsiteY3" fmla="*/ 77249 h 615539"/>
                <a:gd name="connsiteX4" fmla="*/ 859887 w 915597"/>
                <a:gd name="connsiteY4" fmla="*/ 101779 h 615539"/>
                <a:gd name="connsiteX5" fmla="*/ 889393 w 915597"/>
                <a:gd name="connsiteY5" fmla="*/ 144328 h 615539"/>
                <a:gd name="connsiteX6" fmla="*/ 885922 w 915597"/>
                <a:gd name="connsiteY6" fmla="*/ 217250 h 615539"/>
                <a:gd name="connsiteX7" fmla="*/ 911279 w 915597"/>
                <a:gd name="connsiteY7" fmla="*/ 328746 h 615539"/>
                <a:gd name="connsiteX8" fmla="*/ 792492 w 915597"/>
                <a:gd name="connsiteY8" fmla="*/ 426344 h 615539"/>
                <a:gd name="connsiteX9" fmla="*/ 749968 w 915597"/>
                <a:gd name="connsiteY9" fmla="*/ 509973 h 615539"/>
                <a:gd name="connsiteX10" fmla="*/ 605188 w 915597"/>
                <a:gd name="connsiteY10" fmla="*/ 520099 h 615539"/>
                <a:gd name="connsiteX11" fmla="*/ 501726 w 915597"/>
                <a:gd name="connsiteY11" fmla="*/ 609316 h 615539"/>
                <a:gd name="connsiteX12" fmla="*/ 349601 w 915597"/>
                <a:gd name="connsiteY12" fmla="*/ 554858 h 615539"/>
                <a:gd name="connsiteX13" fmla="*/ 313390 w 915597"/>
                <a:gd name="connsiteY13" fmla="*/ 566554 h 615539"/>
                <a:gd name="connsiteX14" fmla="*/ 323017 w 915597"/>
                <a:gd name="connsiteY14" fmla="*/ 568497 h 615539"/>
                <a:gd name="connsiteX15" fmla="*/ 354198 w 915597"/>
                <a:gd name="connsiteY15" fmla="*/ 615539 h 615539"/>
                <a:gd name="connsiteX16" fmla="*/ 314688 w 915597"/>
                <a:gd name="connsiteY16" fmla="*/ 589618 h 615539"/>
                <a:gd name="connsiteX17" fmla="*/ 260180 w 915597"/>
                <a:gd name="connsiteY17" fmla="*/ 589618 h 615539"/>
                <a:gd name="connsiteX18" fmla="*/ 267044 w 915597"/>
                <a:gd name="connsiteY18" fmla="*/ 579439 h 615539"/>
                <a:gd name="connsiteX19" fmla="*/ 274832 w 915597"/>
                <a:gd name="connsiteY19" fmla="*/ 574188 h 615539"/>
                <a:gd name="connsiteX20" fmla="*/ 224262 w 915597"/>
                <a:gd name="connsiteY20" fmla="*/ 571410 h 615539"/>
                <a:gd name="connsiteX21" fmla="*/ 123625 w 915597"/>
                <a:gd name="connsiteY21" fmla="*/ 501053 h 615539"/>
                <a:gd name="connsiteX22" fmla="*/ 24269 w 915597"/>
                <a:gd name="connsiteY22" fmla="*/ 441178 h 615539"/>
                <a:gd name="connsiteX23" fmla="*/ 45499 w 915597"/>
                <a:gd name="connsiteY23" fmla="*/ 360357 h 615539"/>
                <a:gd name="connsiteX24" fmla="*/ 668 w 915597"/>
                <a:gd name="connsiteY24" fmla="*/ 277437 h 615539"/>
                <a:gd name="connsiteX25" fmla="*/ 82541 w 915597"/>
                <a:gd name="connsiteY25" fmla="*/ 203735 h 615539"/>
                <a:gd name="connsiteX26" fmla="*/ 83324 w 915597"/>
                <a:gd name="connsiteY26" fmla="*/ 201792 h 615539"/>
                <a:gd name="connsiteX27" fmla="*/ 83324 w 915597"/>
                <a:gd name="connsiteY27" fmla="*/ 201792 h 615539"/>
                <a:gd name="connsiteX28" fmla="*/ 119794 w 915597"/>
                <a:gd name="connsiteY28" fmla="*/ 95954 h 615539"/>
                <a:gd name="connsiteX29" fmla="*/ 297213 w 915597"/>
                <a:gd name="connsiteY29" fmla="*/ 71774 h 615539"/>
                <a:gd name="connsiteX30" fmla="*/ 297253 w 915597"/>
                <a:gd name="connsiteY30" fmla="*/ 71733 h 615539"/>
                <a:gd name="connsiteX31" fmla="*/ 332536 w 915597"/>
                <a:gd name="connsiteY31" fmla="*/ 35367 h 615539"/>
                <a:gd name="connsiteX32" fmla="*/ 476093 w 915597"/>
                <a:gd name="connsiteY32" fmla="*/ 46673 h 615539"/>
                <a:gd name="connsiteX33" fmla="*/ 476730 w 915597"/>
                <a:gd name="connsiteY33" fmla="*/ 45988 h 615539"/>
                <a:gd name="connsiteX34" fmla="*/ 504752 w 915597"/>
                <a:gd name="connsiteY34" fmla="*/ 15911 h 615539"/>
                <a:gd name="connsiteX35" fmla="*/ 545795 w 915597"/>
                <a:gd name="connsiteY35" fmla="*/ 838 h 615539"/>
                <a:gd name="connsiteX36" fmla="*/ 593827 w 915597"/>
                <a:gd name="connsiteY36" fmla="*/ 6306 h 615539"/>
                <a:gd name="connsiteX37" fmla="*/ 631126 w 915597"/>
                <a:gd name="connsiteY37" fmla="*/ 32407 h 615539"/>
                <a:gd name="connsiteX38" fmla="*/ 632239 w 915597"/>
                <a:gd name="connsiteY38" fmla="*/ 33186 h 615539"/>
                <a:gd name="connsiteX39" fmla="*/ 719381 w 915597"/>
                <a:gd name="connsiteY39" fmla="*/ 459 h 615539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0180 w 915597"/>
                <a:gd name="connsiteY16" fmla="*/ 589618 h 612922"/>
                <a:gd name="connsiteX17" fmla="*/ 267044 w 915597"/>
                <a:gd name="connsiteY17" fmla="*/ 579439 h 612922"/>
                <a:gd name="connsiteX18" fmla="*/ 274832 w 915597"/>
                <a:gd name="connsiteY18" fmla="*/ 574188 h 612922"/>
                <a:gd name="connsiteX19" fmla="*/ 224262 w 915597"/>
                <a:gd name="connsiteY19" fmla="*/ 571410 h 612922"/>
                <a:gd name="connsiteX20" fmla="*/ 123625 w 915597"/>
                <a:gd name="connsiteY20" fmla="*/ 501053 h 612922"/>
                <a:gd name="connsiteX21" fmla="*/ 24269 w 915597"/>
                <a:gd name="connsiteY21" fmla="*/ 441178 h 612922"/>
                <a:gd name="connsiteX22" fmla="*/ 45499 w 915597"/>
                <a:gd name="connsiteY22" fmla="*/ 360357 h 612922"/>
                <a:gd name="connsiteX23" fmla="*/ 668 w 915597"/>
                <a:gd name="connsiteY23" fmla="*/ 277437 h 612922"/>
                <a:gd name="connsiteX24" fmla="*/ 82541 w 915597"/>
                <a:gd name="connsiteY24" fmla="*/ 203735 h 612922"/>
                <a:gd name="connsiteX25" fmla="*/ 83324 w 915597"/>
                <a:gd name="connsiteY25" fmla="*/ 201792 h 612922"/>
                <a:gd name="connsiteX26" fmla="*/ 83324 w 915597"/>
                <a:gd name="connsiteY26" fmla="*/ 201792 h 612922"/>
                <a:gd name="connsiteX27" fmla="*/ 119794 w 915597"/>
                <a:gd name="connsiteY27" fmla="*/ 95954 h 612922"/>
                <a:gd name="connsiteX28" fmla="*/ 297213 w 915597"/>
                <a:gd name="connsiteY28" fmla="*/ 71774 h 612922"/>
                <a:gd name="connsiteX29" fmla="*/ 297253 w 915597"/>
                <a:gd name="connsiteY29" fmla="*/ 71733 h 612922"/>
                <a:gd name="connsiteX30" fmla="*/ 332536 w 915597"/>
                <a:gd name="connsiteY30" fmla="*/ 35367 h 612922"/>
                <a:gd name="connsiteX31" fmla="*/ 476093 w 915597"/>
                <a:gd name="connsiteY31" fmla="*/ 46673 h 612922"/>
                <a:gd name="connsiteX32" fmla="*/ 476730 w 915597"/>
                <a:gd name="connsiteY32" fmla="*/ 45988 h 612922"/>
                <a:gd name="connsiteX33" fmla="*/ 504752 w 915597"/>
                <a:gd name="connsiteY33" fmla="*/ 15911 h 612922"/>
                <a:gd name="connsiteX34" fmla="*/ 545795 w 915597"/>
                <a:gd name="connsiteY34" fmla="*/ 838 h 612922"/>
                <a:gd name="connsiteX35" fmla="*/ 593827 w 915597"/>
                <a:gd name="connsiteY35" fmla="*/ 6306 h 612922"/>
                <a:gd name="connsiteX36" fmla="*/ 631126 w 915597"/>
                <a:gd name="connsiteY36" fmla="*/ 32407 h 612922"/>
                <a:gd name="connsiteX37" fmla="*/ 632239 w 915597"/>
                <a:gd name="connsiteY37" fmla="*/ 33186 h 612922"/>
                <a:gd name="connsiteX38" fmla="*/ 719381 w 915597"/>
                <a:gd name="connsiteY38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7044 w 915597"/>
                <a:gd name="connsiteY16" fmla="*/ 579439 h 612922"/>
                <a:gd name="connsiteX17" fmla="*/ 274832 w 915597"/>
                <a:gd name="connsiteY17" fmla="*/ 574188 h 612922"/>
                <a:gd name="connsiteX18" fmla="*/ 224262 w 915597"/>
                <a:gd name="connsiteY18" fmla="*/ 571410 h 612922"/>
                <a:gd name="connsiteX19" fmla="*/ 123625 w 915597"/>
                <a:gd name="connsiteY19" fmla="*/ 501053 h 612922"/>
                <a:gd name="connsiteX20" fmla="*/ 24269 w 915597"/>
                <a:gd name="connsiteY20" fmla="*/ 441178 h 612922"/>
                <a:gd name="connsiteX21" fmla="*/ 45499 w 915597"/>
                <a:gd name="connsiteY21" fmla="*/ 360357 h 612922"/>
                <a:gd name="connsiteX22" fmla="*/ 668 w 915597"/>
                <a:gd name="connsiteY22" fmla="*/ 277437 h 612922"/>
                <a:gd name="connsiteX23" fmla="*/ 82541 w 915597"/>
                <a:gd name="connsiteY23" fmla="*/ 203735 h 612922"/>
                <a:gd name="connsiteX24" fmla="*/ 83324 w 915597"/>
                <a:gd name="connsiteY24" fmla="*/ 201792 h 612922"/>
                <a:gd name="connsiteX25" fmla="*/ 83324 w 915597"/>
                <a:gd name="connsiteY25" fmla="*/ 201792 h 612922"/>
                <a:gd name="connsiteX26" fmla="*/ 119794 w 915597"/>
                <a:gd name="connsiteY26" fmla="*/ 95954 h 612922"/>
                <a:gd name="connsiteX27" fmla="*/ 297213 w 915597"/>
                <a:gd name="connsiteY27" fmla="*/ 71774 h 612922"/>
                <a:gd name="connsiteX28" fmla="*/ 297253 w 915597"/>
                <a:gd name="connsiteY28" fmla="*/ 71733 h 612922"/>
                <a:gd name="connsiteX29" fmla="*/ 332536 w 915597"/>
                <a:gd name="connsiteY29" fmla="*/ 35367 h 612922"/>
                <a:gd name="connsiteX30" fmla="*/ 476093 w 915597"/>
                <a:gd name="connsiteY30" fmla="*/ 46673 h 612922"/>
                <a:gd name="connsiteX31" fmla="*/ 476730 w 915597"/>
                <a:gd name="connsiteY31" fmla="*/ 45988 h 612922"/>
                <a:gd name="connsiteX32" fmla="*/ 504752 w 915597"/>
                <a:gd name="connsiteY32" fmla="*/ 15911 h 612922"/>
                <a:gd name="connsiteX33" fmla="*/ 545795 w 915597"/>
                <a:gd name="connsiteY33" fmla="*/ 838 h 612922"/>
                <a:gd name="connsiteX34" fmla="*/ 593827 w 915597"/>
                <a:gd name="connsiteY34" fmla="*/ 6306 h 612922"/>
                <a:gd name="connsiteX35" fmla="*/ 631126 w 915597"/>
                <a:gd name="connsiteY35" fmla="*/ 32407 h 612922"/>
                <a:gd name="connsiteX36" fmla="*/ 632239 w 915597"/>
                <a:gd name="connsiteY36" fmla="*/ 33186 h 612922"/>
                <a:gd name="connsiteX37" fmla="*/ 719381 w 915597"/>
                <a:gd name="connsiteY37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267044 w 915597"/>
                <a:gd name="connsiteY15" fmla="*/ 579439 h 612922"/>
                <a:gd name="connsiteX16" fmla="*/ 274832 w 915597"/>
                <a:gd name="connsiteY16" fmla="*/ 574188 h 612922"/>
                <a:gd name="connsiteX17" fmla="*/ 224262 w 915597"/>
                <a:gd name="connsiteY17" fmla="*/ 571410 h 612922"/>
                <a:gd name="connsiteX18" fmla="*/ 123625 w 915597"/>
                <a:gd name="connsiteY18" fmla="*/ 501053 h 612922"/>
                <a:gd name="connsiteX19" fmla="*/ 24269 w 915597"/>
                <a:gd name="connsiteY19" fmla="*/ 441178 h 612922"/>
                <a:gd name="connsiteX20" fmla="*/ 45499 w 915597"/>
                <a:gd name="connsiteY20" fmla="*/ 360357 h 612922"/>
                <a:gd name="connsiteX21" fmla="*/ 668 w 915597"/>
                <a:gd name="connsiteY21" fmla="*/ 277437 h 612922"/>
                <a:gd name="connsiteX22" fmla="*/ 82541 w 915597"/>
                <a:gd name="connsiteY22" fmla="*/ 203735 h 612922"/>
                <a:gd name="connsiteX23" fmla="*/ 83324 w 915597"/>
                <a:gd name="connsiteY23" fmla="*/ 201792 h 612922"/>
                <a:gd name="connsiteX24" fmla="*/ 83324 w 915597"/>
                <a:gd name="connsiteY24" fmla="*/ 201792 h 612922"/>
                <a:gd name="connsiteX25" fmla="*/ 119794 w 915597"/>
                <a:gd name="connsiteY25" fmla="*/ 95954 h 612922"/>
                <a:gd name="connsiteX26" fmla="*/ 297213 w 915597"/>
                <a:gd name="connsiteY26" fmla="*/ 71774 h 612922"/>
                <a:gd name="connsiteX27" fmla="*/ 297253 w 915597"/>
                <a:gd name="connsiteY27" fmla="*/ 71733 h 612922"/>
                <a:gd name="connsiteX28" fmla="*/ 332536 w 915597"/>
                <a:gd name="connsiteY28" fmla="*/ 35367 h 612922"/>
                <a:gd name="connsiteX29" fmla="*/ 476093 w 915597"/>
                <a:gd name="connsiteY29" fmla="*/ 46673 h 612922"/>
                <a:gd name="connsiteX30" fmla="*/ 476730 w 915597"/>
                <a:gd name="connsiteY30" fmla="*/ 45988 h 612922"/>
                <a:gd name="connsiteX31" fmla="*/ 504752 w 915597"/>
                <a:gd name="connsiteY31" fmla="*/ 15911 h 612922"/>
                <a:gd name="connsiteX32" fmla="*/ 545795 w 915597"/>
                <a:gd name="connsiteY32" fmla="*/ 838 h 612922"/>
                <a:gd name="connsiteX33" fmla="*/ 593827 w 915597"/>
                <a:gd name="connsiteY33" fmla="*/ 6306 h 612922"/>
                <a:gd name="connsiteX34" fmla="*/ 631126 w 915597"/>
                <a:gd name="connsiteY34" fmla="*/ 32407 h 612922"/>
                <a:gd name="connsiteX35" fmla="*/ 632239 w 915597"/>
                <a:gd name="connsiteY35" fmla="*/ 33186 h 612922"/>
                <a:gd name="connsiteX36" fmla="*/ 719381 w 915597"/>
                <a:gd name="connsiteY36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67044 w 915597"/>
                <a:gd name="connsiteY14" fmla="*/ 579439 h 612922"/>
                <a:gd name="connsiteX15" fmla="*/ 274832 w 915597"/>
                <a:gd name="connsiteY15" fmla="*/ 574188 h 612922"/>
                <a:gd name="connsiteX16" fmla="*/ 224262 w 915597"/>
                <a:gd name="connsiteY16" fmla="*/ 571410 h 612922"/>
                <a:gd name="connsiteX17" fmla="*/ 123625 w 915597"/>
                <a:gd name="connsiteY17" fmla="*/ 501053 h 612922"/>
                <a:gd name="connsiteX18" fmla="*/ 24269 w 915597"/>
                <a:gd name="connsiteY18" fmla="*/ 441178 h 612922"/>
                <a:gd name="connsiteX19" fmla="*/ 45499 w 915597"/>
                <a:gd name="connsiteY19" fmla="*/ 360357 h 612922"/>
                <a:gd name="connsiteX20" fmla="*/ 668 w 915597"/>
                <a:gd name="connsiteY20" fmla="*/ 277437 h 612922"/>
                <a:gd name="connsiteX21" fmla="*/ 82541 w 915597"/>
                <a:gd name="connsiteY21" fmla="*/ 203735 h 612922"/>
                <a:gd name="connsiteX22" fmla="*/ 83324 w 915597"/>
                <a:gd name="connsiteY22" fmla="*/ 201792 h 612922"/>
                <a:gd name="connsiteX23" fmla="*/ 83324 w 915597"/>
                <a:gd name="connsiteY23" fmla="*/ 201792 h 612922"/>
                <a:gd name="connsiteX24" fmla="*/ 119794 w 915597"/>
                <a:gd name="connsiteY24" fmla="*/ 95954 h 612922"/>
                <a:gd name="connsiteX25" fmla="*/ 297213 w 915597"/>
                <a:gd name="connsiteY25" fmla="*/ 71774 h 612922"/>
                <a:gd name="connsiteX26" fmla="*/ 297253 w 915597"/>
                <a:gd name="connsiteY26" fmla="*/ 71733 h 612922"/>
                <a:gd name="connsiteX27" fmla="*/ 332536 w 915597"/>
                <a:gd name="connsiteY27" fmla="*/ 35367 h 612922"/>
                <a:gd name="connsiteX28" fmla="*/ 476093 w 915597"/>
                <a:gd name="connsiteY28" fmla="*/ 46673 h 612922"/>
                <a:gd name="connsiteX29" fmla="*/ 476730 w 915597"/>
                <a:gd name="connsiteY29" fmla="*/ 45988 h 612922"/>
                <a:gd name="connsiteX30" fmla="*/ 504752 w 915597"/>
                <a:gd name="connsiteY30" fmla="*/ 15911 h 612922"/>
                <a:gd name="connsiteX31" fmla="*/ 545795 w 915597"/>
                <a:gd name="connsiteY31" fmla="*/ 838 h 612922"/>
                <a:gd name="connsiteX32" fmla="*/ 593827 w 915597"/>
                <a:gd name="connsiteY32" fmla="*/ 6306 h 612922"/>
                <a:gd name="connsiteX33" fmla="*/ 631126 w 915597"/>
                <a:gd name="connsiteY33" fmla="*/ 32407 h 612922"/>
                <a:gd name="connsiteX34" fmla="*/ 632239 w 915597"/>
                <a:gd name="connsiteY34" fmla="*/ 33186 h 612922"/>
                <a:gd name="connsiteX35" fmla="*/ 719381 w 915597"/>
                <a:gd name="connsiteY35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74832 w 915597"/>
                <a:gd name="connsiteY14" fmla="*/ 574188 h 612922"/>
                <a:gd name="connsiteX15" fmla="*/ 224262 w 915597"/>
                <a:gd name="connsiteY15" fmla="*/ 571410 h 612922"/>
                <a:gd name="connsiteX16" fmla="*/ 123625 w 915597"/>
                <a:gd name="connsiteY16" fmla="*/ 501053 h 612922"/>
                <a:gd name="connsiteX17" fmla="*/ 24269 w 915597"/>
                <a:gd name="connsiteY17" fmla="*/ 441178 h 612922"/>
                <a:gd name="connsiteX18" fmla="*/ 45499 w 915597"/>
                <a:gd name="connsiteY18" fmla="*/ 360357 h 612922"/>
                <a:gd name="connsiteX19" fmla="*/ 668 w 915597"/>
                <a:gd name="connsiteY19" fmla="*/ 277437 h 612922"/>
                <a:gd name="connsiteX20" fmla="*/ 82541 w 915597"/>
                <a:gd name="connsiteY20" fmla="*/ 203735 h 612922"/>
                <a:gd name="connsiteX21" fmla="*/ 83324 w 915597"/>
                <a:gd name="connsiteY21" fmla="*/ 201792 h 612922"/>
                <a:gd name="connsiteX22" fmla="*/ 83324 w 915597"/>
                <a:gd name="connsiteY22" fmla="*/ 201792 h 612922"/>
                <a:gd name="connsiteX23" fmla="*/ 119794 w 915597"/>
                <a:gd name="connsiteY23" fmla="*/ 95954 h 612922"/>
                <a:gd name="connsiteX24" fmla="*/ 297213 w 915597"/>
                <a:gd name="connsiteY24" fmla="*/ 71774 h 612922"/>
                <a:gd name="connsiteX25" fmla="*/ 297253 w 915597"/>
                <a:gd name="connsiteY25" fmla="*/ 71733 h 612922"/>
                <a:gd name="connsiteX26" fmla="*/ 332536 w 915597"/>
                <a:gd name="connsiteY26" fmla="*/ 35367 h 612922"/>
                <a:gd name="connsiteX27" fmla="*/ 476093 w 915597"/>
                <a:gd name="connsiteY27" fmla="*/ 46673 h 612922"/>
                <a:gd name="connsiteX28" fmla="*/ 476730 w 915597"/>
                <a:gd name="connsiteY28" fmla="*/ 45988 h 612922"/>
                <a:gd name="connsiteX29" fmla="*/ 504752 w 915597"/>
                <a:gd name="connsiteY29" fmla="*/ 15911 h 612922"/>
                <a:gd name="connsiteX30" fmla="*/ 545795 w 915597"/>
                <a:gd name="connsiteY30" fmla="*/ 838 h 612922"/>
                <a:gd name="connsiteX31" fmla="*/ 593827 w 915597"/>
                <a:gd name="connsiteY31" fmla="*/ 6306 h 612922"/>
                <a:gd name="connsiteX32" fmla="*/ 631126 w 915597"/>
                <a:gd name="connsiteY32" fmla="*/ 32407 h 612922"/>
                <a:gd name="connsiteX33" fmla="*/ 632239 w 915597"/>
                <a:gd name="connsiteY33" fmla="*/ 33186 h 612922"/>
                <a:gd name="connsiteX34" fmla="*/ 719381 w 915597"/>
                <a:gd name="connsiteY34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24262 w 915597"/>
                <a:gd name="connsiteY14" fmla="*/ 571410 h 612922"/>
                <a:gd name="connsiteX15" fmla="*/ 123625 w 915597"/>
                <a:gd name="connsiteY15" fmla="*/ 501053 h 612922"/>
                <a:gd name="connsiteX16" fmla="*/ 24269 w 915597"/>
                <a:gd name="connsiteY16" fmla="*/ 441178 h 612922"/>
                <a:gd name="connsiteX17" fmla="*/ 45499 w 915597"/>
                <a:gd name="connsiteY17" fmla="*/ 360357 h 612922"/>
                <a:gd name="connsiteX18" fmla="*/ 668 w 915597"/>
                <a:gd name="connsiteY18" fmla="*/ 277437 h 612922"/>
                <a:gd name="connsiteX19" fmla="*/ 82541 w 915597"/>
                <a:gd name="connsiteY19" fmla="*/ 203735 h 612922"/>
                <a:gd name="connsiteX20" fmla="*/ 83324 w 915597"/>
                <a:gd name="connsiteY20" fmla="*/ 201792 h 612922"/>
                <a:gd name="connsiteX21" fmla="*/ 83324 w 915597"/>
                <a:gd name="connsiteY21" fmla="*/ 201792 h 612922"/>
                <a:gd name="connsiteX22" fmla="*/ 119794 w 915597"/>
                <a:gd name="connsiteY22" fmla="*/ 95954 h 612922"/>
                <a:gd name="connsiteX23" fmla="*/ 297213 w 915597"/>
                <a:gd name="connsiteY23" fmla="*/ 71774 h 612922"/>
                <a:gd name="connsiteX24" fmla="*/ 297253 w 915597"/>
                <a:gd name="connsiteY24" fmla="*/ 71733 h 612922"/>
                <a:gd name="connsiteX25" fmla="*/ 332536 w 915597"/>
                <a:gd name="connsiteY25" fmla="*/ 35367 h 612922"/>
                <a:gd name="connsiteX26" fmla="*/ 476093 w 915597"/>
                <a:gd name="connsiteY26" fmla="*/ 46673 h 612922"/>
                <a:gd name="connsiteX27" fmla="*/ 476730 w 915597"/>
                <a:gd name="connsiteY27" fmla="*/ 45988 h 612922"/>
                <a:gd name="connsiteX28" fmla="*/ 504752 w 915597"/>
                <a:gd name="connsiteY28" fmla="*/ 15911 h 612922"/>
                <a:gd name="connsiteX29" fmla="*/ 545795 w 915597"/>
                <a:gd name="connsiteY29" fmla="*/ 838 h 612922"/>
                <a:gd name="connsiteX30" fmla="*/ 593827 w 915597"/>
                <a:gd name="connsiteY30" fmla="*/ 6306 h 612922"/>
                <a:gd name="connsiteX31" fmla="*/ 631126 w 915597"/>
                <a:gd name="connsiteY31" fmla="*/ 32407 h 612922"/>
                <a:gd name="connsiteX32" fmla="*/ 632239 w 915597"/>
                <a:gd name="connsiteY32" fmla="*/ 33186 h 612922"/>
                <a:gd name="connsiteX33" fmla="*/ 719381 w 915597"/>
                <a:gd name="connsiteY33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15597" h="612922">
                  <a:moveTo>
                    <a:pt x="719381" y="459"/>
                  </a:moveTo>
                  <a:cubicBezTo>
                    <a:pt x="730215" y="1296"/>
                    <a:pt x="741025" y="3709"/>
                    <a:pt x="751408" y="7787"/>
                  </a:cubicBezTo>
                  <a:cubicBezTo>
                    <a:pt x="783052" y="20210"/>
                    <a:pt x="805742" y="46219"/>
                    <a:pt x="811838" y="77078"/>
                  </a:cubicBezTo>
                  <a:lnTo>
                    <a:pt x="812172" y="77249"/>
                  </a:lnTo>
                  <a:lnTo>
                    <a:pt x="859887" y="101779"/>
                  </a:lnTo>
                  <a:cubicBezTo>
                    <a:pt x="873222" y="113341"/>
                    <a:pt x="883467" y="127877"/>
                    <a:pt x="889393" y="144328"/>
                  </a:cubicBezTo>
                  <a:cubicBezTo>
                    <a:pt x="898008" y="168210"/>
                    <a:pt x="896780" y="194148"/>
                    <a:pt x="885922" y="217250"/>
                  </a:cubicBezTo>
                  <a:cubicBezTo>
                    <a:pt x="912613" y="248932"/>
                    <a:pt x="921947" y="290002"/>
                    <a:pt x="911279" y="328746"/>
                  </a:cubicBezTo>
                  <a:cubicBezTo>
                    <a:pt x="897098" y="380254"/>
                    <a:pt x="850150" y="418828"/>
                    <a:pt x="792492" y="426344"/>
                  </a:cubicBezTo>
                  <a:cubicBezTo>
                    <a:pt x="792217" y="458494"/>
                    <a:pt x="776702" y="488985"/>
                    <a:pt x="749968" y="509973"/>
                  </a:cubicBezTo>
                  <a:cubicBezTo>
                    <a:pt x="709349" y="541868"/>
                    <a:pt x="650675" y="545967"/>
                    <a:pt x="605188" y="520099"/>
                  </a:cubicBezTo>
                  <a:cubicBezTo>
                    <a:pt x="590477" y="564530"/>
                    <a:pt x="551086" y="598495"/>
                    <a:pt x="501726" y="609316"/>
                  </a:cubicBezTo>
                  <a:cubicBezTo>
                    <a:pt x="443560" y="622065"/>
                    <a:pt x="382854" y="600339"/>
                    <a:pt x="349601" y="554858"/>
                  </a:cubicBezTo>
                  <a:cubicBezTo>
                    <a:pt x="297341" y="573475"/>
                    <a:pt x="266042" y="565893"/>
                    <a:pt x="224262" y="571410"/>
                  </a:cubicBezTo>
                  <a:cubicBezTo>
                    <a:pt x="183273" y="561652"/>
                    <a:pt x="146401" y="537408"/>
                    <a:pt x="123625" y="501053"/>
                  </a:cubicBezTo>
                  <a:cubicBezTo>
                    <a:pt x="78879" y="505832"/>
                    <a:pt x="36863" y="480518"/>
                    <a:pt x="24269" y="441178"/>
                  </a:cubicBezTo>
                  <a:cubicBezTo>
                    <a:pt x="15146" y="412716"/>
                    <a:pt x="23211" y="381998"/>
                    <a:pt x="45499" y="360357"/>
                  </a:cubicBezTo>
                  <a:cubicBezTo>
                    <a:pt x="13876" y="343381"/>
                    <a:pt x="-3735" y="310806"/>
                    <a:pt x="668" y="277437"/>
                  </a:cubicBezTo>
                  <a:cubicBezTo>
                    <a:pt x="5833" y="238366"/>
                    <a:pt x="39827" y="207762"/>
                    <a:pt x="82541" y="203735"/>
                  </a:cubicBezTo>
                  <a:lnTo>
                    <a:pt x="83324" y="201792"/>
                  </a:lnTo>
                  <a:lnTo>
                    <a:pt x="83324" y="201792"/>
                  </a:lnTo>
                  <a:cubicBezTo>
                    <a:pt x="77588" y="163317"/>
                    <a:pt x="90965" y="124516"/>
                    <a:pt x="119794" y="95954"/>
                  </a:cubicBezTo>
                  <a:cubicBezTo>
                    <a:pt x="165345" y="50842"/>
                    <a:pt x="239196" y="40787"/>
                    <a:pt x="297213" y="71774"/>
                  </a:cubicBezTo>
                  <a:cubicBezTo>
                    <a:pt x="297226" y="71760"/>
                    <a:pt x="297240" y="71747"/>
                    <a:pt x="297253" y="71733"/>
                  </a:cubicBezTo>
                  <a:lnTo>
                    <a:pt x="332536" y="35367"/>
                  </a:lnTo>
                  <a:cubicBezTo>
                    <a:pt x="375215" y="8411"/>
                    <a:pt x="435739" y="10403"/>
                    <a:pt x="476093" y="46673"/>
                  </a:cubicBezTo>
                  <a:lnTo>
                    <a:pt x="476730" y="45988"/>
                  </a:lnTo>
                  <a:lnTo>
                    <a:pt x="504752" y="15911"/>
                  </a:lnTo>
                  <a:cubicBezTo>
                    <a:pt x="516722" y="8038"/>
                    <a:pt x="530756" y="2780"/>
                    <a:pt x="545795" y="838"/>
                  </a:cubicBezTo>
                  <a:cubicBezTo>
                    <a:pt x="562347" y="-1304"/>
                    <a:pt x="578889" y="717"/>
                    <a:pt x="593827" y="6306"/>
                  </a:cubicBezTo>
                  <a:lnTo>
                    <a:pt x="631126" y="32407"/>
                  </a:lnTo>
                  <a:lnTo>
                    <a:pt x="632239" y="33186"/>
                  </a:lnTo>
                  <a:cubicBezTo>
                    <a:pt x="654179" y="9637"/>
                    <a:pt x="686881" y="-2050"/>
                    <a:pt x="719381" y="4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8" name="자유형: 도형 57">
              <a:extLst>
                <a:ext uri="{FF2B5EF4-FFF2-40B4-BE49-F238E27FC236}">
                  <a16:creationId xmlns="" xmlns:a16="http://schemas.microsoft.com/office/drawing/2014/main" id="{0CFE1373-2F18-40DB-9EEA-1922FB52C2AD}"/>
                </a:ext>
              </a:extLst>
            </p:cNvPr>
            <p:cNvSpPr/>
            <p:nvPr/>
          </p:nvSpPr>
          <p:spPr>
            <a:xfrm>
              <a:off x="4800500" y="1661173"/>
              <a:ext cx="508822" cy="340617"/>
            </a:xfrm>
            <a:custGeom>
              <a:avLst/>
              <a:gdLst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47531 w 915597"/>
                <a:gd name="connsiteY17" fmla="*/ 603222 h 617714"/>
                <a:gd name="connsiteX18" fmla="*/ 314688 w 915597"/>
                <a:gd name="connsiteY18" fmla="*/ 589618 h 617714"/>
                <a:gd name="connsiteX19" fmla="*/ 260180 w 915597"/>
                <a:gd name="connsiteY19" fmla="*/ 589618 h 617714"/>
                <a:gd name="connsiteX20" fmla="*/ 267044 w 915597"/>
                <a:gd name="connsiteY20" fmla="*/ 579439 h 617714"/>
                <a:gd name="connsiteX21" fmla="*/ 274832 w 915597"/>
                <a:gd name="connsiteY21" fmla="*/ 574188 h 617714"/>
                <a:gd name="connsiteX22" fmla="*/ 224262 w 915597"/>
                <a:gd name="connsiteY22" fmla="*/ 571410 h 617714"/>
                <a:gd name="connsiteX23" fmla="*/ 123625 w 915597"/>
                <a:gd name="connsiteY23" fmla="*/ 501053 h 617714"/>
                <a:gd name="connsiteX24" fmla="*/ 24269 w 915597"/>
                <a:gd name="connsiteY24" fmla="*/ 441178 h 617714"/>
                <a:gd name="connsiteX25" fmla="*/ 45499 w 915597"/>
                <a:gd name="connsiteY25" fmla="*/ 360357 h 617714"/>
                <a:gd name="connsiteX26" fmla="*/ 668 w 915597"/>
                <a:gd name="connsiteY26" fmla="*/ 277437 h 617714"/>
                <a:gd name="connsiteX27" fmla="*/ 82541 w 915597"/>
                <a:gd name="connsiteY27" fmla="*/ 203735 h 617714"/>
                <a:gd name="connsiteX28" fmla="*/ 83324 w 915597"/>
                <a:gd name="connsiteY28" fmla="*/ 201792 h 617714"/>
                <a:gd name="connsiteX29" fmla="*/ 83324 w 915597"/>
                <a:gd name="connsiteY29" fmla="*/ 201792 h 617714"/>
                <a:gd name="connsiteX30" fmla="*/ 119794 w 915597"/>
                <a:gd name="connsiteY30" fmla="*/ 95954 h 617714"/>
                <a:gd name="connsiteX31" fmla="*/ 297213 w 915597"/>
                <a:gd name="connsiteY31" fmla="*/ 71774 h 617714"/>
                <a:gd name="connsiteX32" fmla="*/ 297253 w 915597"/>
                <a:gd name="connsiteY32" fmla="*/ 71733 h 617714"/>
                <a:gd name="connsiteX33" fmla="*/ 332536 w 915597"/>
                <a:gd name="connsiteY33" fmla="*/ 35367 h 617714"/>
                <a:gd name="connsiteX34" fmla="*/ 476093 w 915597"/>
                <a:gd name="connsiteY34" fmla="*/ 46673 h 617714"/>
                <a:gd name="connsiteX35" fmla="*/ 476730 w 915597"/>
                <a:gd name="connsiteY35" fmla="*/ 45988 h 617714"/>
                <a:gd name="connsiteX36" fmla="*/ 504752 w 915597"/>
                <a:gd name="connsiteY36" fmla="*/ 15911 h 617714"/>
                <a:gd name="connsiteX37" fmla="*/ 545795 w 915597"/>
                <a:gd name="connsiteY37" fmla="*/ 838 h 617714"/>
                <a:gd name="connsiteX38" fmla="*/ 593827 w 915597"/>
                <a:gd name="connsiteY38" fmla="*/ 6306 h 617714"/>
                <a:gd name="connsiteX39" fmla="*/ 631126 w 915597"/>
                <a:gd name="connsiteY39" fmla="*/ 32407 h 617714"/>
                <a:gd name="connsiteX40" fmla="*/ 632239 w 915597"/>
                <a:gd name="connsiteY40" fmla="*/ 33186 h 617714"/>
                <a:gd name="connsiteX41" fmla="*/ 719381 w 915597"/>
                <a:gd name="connsiteY41" fmla="*/ 459 h 617714"/>
                <a:gd name="connsiteX0" fmla="*/ 719381 w 915597"/>
                <a:gd name="connsiteY0" fmla="*/ 459 h 617714"/>
                <a:gd name="connsiteX1" fmla="*/ 751408 w 915597"/>
                <a:gd name="connsiteY1" fmla="*/ 7787 h 617714"/>
                <a:gd name="connsiteX2" fmla="*/ 811838 w 915597"/>
                <a:gd name="connsiteY2" fmla="*/ 77078 h 617714"/>
                <a:gd name="connsiteX3" fmla="*/ 812172 w 915597"/>
                <a:gd name="connsiteY3" fmla="*/ 77249 h 617714"/>
                <a:gd name="connsiteX4" fmla="*/ 859887 w 915597"/>
                <a:gd name="connsiteY4" fmla="*/ 101779 h 617714"/>
                <a:gd name="connsiteX5" fmla="*/ 889393 w 915597"/>
                <a:gd name="connsiteY5" fmla="*/ 144328 h 617714"/>
                <a:gd name="connsiteX6" fmla="*/ 885922 w 915597"/>
                <a:gd name="connsiteY6" fmla="*/ 217250 h 617714"/>
                <a:gd name="connsiteX7" fmla="*/ 911279 w 915597"/>
                <a:gd name="connsiteY7" fmla="*/ 328746 h 617714"/>
                <a:gd name="connsiteX8" fmla="*/ 792492 w 915597"/>
                <a:gd name="connsiteY8" fmla="*/ 426344 h 617714"/>
                <a:gd name="connsiteX9" fmla="*/ 749968 w 915597"/>
                <a:gd name="connsiteY9" fmla="*/ 509973 h 617714"/>
                <a:gd name="connsiteX10" fmla="*/ 605188 w 915597"/>
                <a:gd name="connsiteY10" fmla="*/ 520099 h 617714"/>
                <a:gd name="connsiteX11" fmla="*/ 501726 w 915597"/>
                <a:gd name="connsiteY11" fmla="*/ 609316 h 617714"/>
                <a:gd name="connsiteX12" fmla="*/ 349601 w 915597"/>
                <a:gd name="connsiteY12" fmla="*/ 554858 h 617714"/>
                <a:gd name="connsiteX13" fmla="*/ 313390 w 915597"/>
                <a:gd name="connsiteY13" fmla="*/ 566554 h 617714"/>
                <a:gd name="connsiteX14" fmla="*/ 323017 w 915597"/>
                <a:gd name="connsiteY14" fmla="*/ 568497 h 617714"/>
                <a:gd name="connsiteX15" fmla="*/ 354198 w 915597"/>
                <a:gd name="connsiteY15" fmla="*/ 615539 h 617714"/>
                <a:gd name="connsiteX16" fmla="*/ 353534 w 915597"/>
                <a:gd name="connsiteY16" fmla="*/ 617714 h 617714"/>
                <a:gd name="connsiteX17" fmla="*/ 314688 w 915597"/>
                <a:gd name="connsiteY17" fmla="*/ 589618 h 617714"/>
                <a:gd name="connsiteX18" fmla="*/ 260180 w 915597"/>
                <a:gd name="connsiteY18" fmla="*/ 589618 h 617714"/>
                <a:gd name="connsiteX19" fmla="*/ 267044 w 915597"/>
                <a:gd name="connsiteY19" fmla="*/ 579439 h 617714"/>
                <a:gd name="connsiteX20" fmla="*/ 274832 w 915597"/>
                <a:gd name="connsiteY20" fmla="*/ 574188 h 617714"/>
                <a:gd name="connsiteX21" fmla="*/ 224262 w 915597"/>
                <a:gd name="connsiteY21" fmla="*/ 571410 h 617714"/>
                <a:gd name="connsiteX22" fmla="*/ 123625 w 915597"/>
                <a:gd name="connsiteY22" fmla="*/ 501053 h 617714"/>
                <a:gd name="connsiteX23" fmla="*/ 24269 w 915597"/>
                <a:gd name="connsiteY23" fmla="*/ 441178 h 617714"/>
                <a:gd name="connsiteX24" fmla="*/ 45499 w 915597"/>
                <a:gd name="connsiteY24" fmla="*/ 360357 h 617714"/>
                <a:gd name="connsiteX25" fmla="*/ 668 w 915597"/>
                <a:gd name="connsiteY25" fmla="*/ 277437 h 617714"/>
                <a:gd name="connsiteX26" fmla="*/ 82541 w 915597"/>
                <a:gd name="connsiteY26" fmla="*/ 203735 h 617714"/>
                <a:gd name="connsiteX27" fmla="*/ 83324 w 915597"/>
                <a:gd name="connsiteY27" fmla="*/ 201792 h 617714"/>
                <a:gd name="connsiteX28" fmla="*/ 83324 w 915597"/>
                <a:gd name="connsiteY28" fmla="*/ 201792 h 617714"/>
                <a:gd name="connsiteX29" fmla="*/ 119794 w 915597"/>
                <a:gd name="connsiteY29" fmla="*/ 95954 h 617714"/>
                <a:gd name="connsiteX30" fmla="*/ 297213 w 915597"/>
                <a:gd name="connsiteY30" fmla="*/ 71774 h 617714"/>
                <a:gd name="connsiteX31" fmla="*/ 297253 w 915597"/>
                <a:gd name="connsiteY31" fmla="*/ 71733 h 617714"/>
                <a:gd name="connsiteX32" fmla="*/ 332536 w 915597"/>
                <a:gd name="connsiteY32" fmla="*/ 35367 h 617714"/>
                <a:gd name="connsiteX33" fmla="*/ 476093 w 915597"/>
                <a:gd name="connsiteY33" fmla="*/ 46673 h 617714"/>
                <a:gd name="connsiteX34" fmla="*/ 476730 w 915597"/>
                <a:gd name="connsiteY34" fmla="*/ 45988 h 617714"/>
                <a:gd name="connsiteX35" fmla="*/ 504752 w 915597"/>
                <a:gd name="connsiteY35" fmla="*/ 15911 h 617714"/>
                <a:gd name="connsiteX36" fmla="*/ 545795 w 915597"/>
                <a:gd name="connsiteY36" fmla="*/ 838 h 617714"/>
                <a:gd name="connsiteX37" fmla="*/ 593827 w 915597"/>
                <a:gd name="connsiteY37" fmla="*/ 6306 h 617714"/>
                <a:gd name="connsiteX38" fmla="*/ 631126 w 915597"/>
                <a:gd name="connsiteY38" fmla="*/ 32407 h 617714"/>
                <a:gd name="connsiteX39" fmla="*/ 632239 w 915597"/>
                <a:gd name="connsiteY39" fmla="*/ 33186 h 617714"/>
                <a:gd name="connsiteX40" fmla="*/ 719381 w 915597"/>
                <a:gd name="connsiteY40" fmla="*/ 459 h 617714"/>
                <a:gd name="connsiteX0" fmla="*/ 719381 w 915597"/>
                <a:gd name="connsiteY0" fmla="*/ 459 h 615539"/>
                <a:gd name="connsiteX1" fmla="*/ 751408 w 915597"/>
                <a:gd name="connsiteY1" fmla="*/ 7787 h 615539"/>
                <a:gd name="connsiteX2" fmla="*/ 811838 w 915597"/>
                <a:gd name="connsiteY2" fmla="*/ 77078 h 615539"/>
                <a:gd name="connsiteX3" fmla="*/ 812172 w 915597"/>
                <a:gd name="connsiteY3" fmla="*/ 77249 h 615539"/>
                <a:gd name="connsiteX4" fmla="*/ 859887 w 915597"/>
                <a:gd name="connsiteY4" fmla="*/ 101779 h 615539"/>
                <a:gd name="connsiteX5" fmla="*/ 889393 w 915597"/>
                <a:gd name="connsiteY5" fmla="*/ 144328 h 615539"/>
                <a:gd name="connsiteX6" fmla="*/ 885922 w 915597"/>
                <a:gd name="connsiteY6" fmla="*/ 217250 h 615539"/>
                <a:gd name="connsiteX7" fmla="*/ 911279 w 915597"/>
                <a:gd name="connsiteY7" fmla="*/ 328746 h 615539"/>
                <a:gd name="connsiteX8" fmla="*/ 792492 w 915597"/>
                <a:gd name="connsiteY8" fmla="*/ 426344 h 615539"/>
                <a:gd name="connsiteX9" fmla="*/ 749968 w 915597"/>
                <a:gd name="connsiteY9" fmla="*/ 509973 h 615539"/>
                <a:gd name="connsiteX10" fmla="*/ 605188 w 915597"/>
                <a:gd name="connsiteY10" fmla="*/ 520099 h 615539"/>
                <a:gd name="connsiteX11" fmla="*/ 501726 w 915597"/>
                <a:gd name="connsiteY11" fmla="*/ 609316 h 615539"/>
                <a:gd name="connsiteX12" fmla="*/ 349601 w 915597"/>
                <a:gd name="connsiteY12" fmla="*/ 554858 h 615539"/>
                <a:gd name="connsiteX13" fmla="*/ 313390 w 915597"/>
                <a:gd name="connsiteY13" fmla="*/ 566554 h 615539"/>
                <a:gd name="connsiteX14" fmla="*/ 323017 w 915597"/>
                <a:gd name="connsiteY14" fmla="*/ 568497 h 615539"/>
                <a:gd name="connsiteX15" fmla="*/ 354198 w 915597"/>
                <a:gd name="connsiteY15" fmla="*/ 615539 h 615539"/>
                <a:gd name="connsiteX16" fmla="*/ 314688 w 915597"/>
                <a:gd name="connsiteY16" fmla="*/ 589618 h 615539"/>
                <a:gd name="connsiteX17" fmla="*/ 260180 w 915597"/>
                <a:gd name="connsiteY17" fmla="*/ 589618 h 615539"/>
                <a:gd name="connsiteX18" fmla="*/ 267044 w 915597"/>
                <a:gd name="connsiteY18" fmla="*/ 579439 h 615539"/>
                <a:gd name="connsiteX19" fmla="*/ 274832 w 915597"/>
                <a:gd name="connsiteY19" fmla="*/ 574188 h 615539"/>
                <a:gd name="connsiteX20" fmla="*/ 224262 w 915597"/>
                <a:gd name="connsiteY20" fmla="*/ 571410 h 615539"/>
                <a:gd name="connsiteX21" fmla="*/ 123625 w 915597"/>
                <a:gd name="connsiteY21" fmla="*/ 501053 h 615539"/>
                <a:gd name="connsiteX22" fmla="*/ 24269 w 915597"/>
                <a:gd name="connsiteY22" fmla="*/ 441178 h 615539"/>
                <a:gd name="connsiteX23" fmla="*/ 45499 w 915597"/>
                <a:gd name="connsiteY23" fmla="*/ 360357 h 615539"/>
                <a:gd name="connsiteX24" fmla="*/ 668 w 915597"/>
                <a:gd name="connsiteY24" fmla="*/ 277437 h 615539"/>
                <a:gd name="connsiteX25" fmla="*/ 82541 w 915597"/>
                <a:gd name="connsiteY25" fmla="*/ 203735 h 615539"/>
                <a:gd name="connsiteX26" fmla="*/ 83324 w 915597"/>
                <a:gd name="connsiteY26" fmla="*/ 201792 h 615539"/>
                <a:gd name="connsiteX27" fmla="*/ 83324 w 915597"/>
                <a:gd name="connsiteY27" fmla="*/ 201792 h 615539"/>
                <a:gd name="connsiteX28" fmla="*/ 119794 w 915597"/>
                <a:gd name="connsiteY28" fmla="*/ 95954 h 615539"/>
                <a:gd name="connsiteX29" fmla="*/ 297213 w 915597"/>
                <a:gd name="connsiteY29" fmla="*/ 71774 h 615539"/>
                <a:gd name="connsiteX30" fmla="*/ 297253 w 915597"/>
                <a:gd name="connsiteY30" fmla="*/ 71733 h 615539"/>
                <a:gd name="connsiteX31" fmla="*/ 332536 w 915597"/>
                <a:gd name="connsiteY31" fmla="*/ 35367 h 615539"/>
                <a:gd name="connsiteX32" fmla="*/ 476093 w 915597"/>
                <a:gd name="connsiteY32" fmla="*/ 46673 h 615539"/>
                <a:gd name="connsiteX33" fmla="*/ 476730 w 915597"/>
                <a:gd name="connsiteY33" fmla="*/ 45988 h 615539"/>
                <a:gd name="connsiteX34" fmla="*/ 504752 w 915597"/>
                <a:gd name="connsiteY34" fmla="*/ 15911 h 615539"/>
                <a:gd name="connsiteX35" fmla="*/ 545795 w 915597"/>
                <a:gd name="connsiteY35" fmla="*/ 838 h 615539"/>
                <a:gd name="connsiteX36" fmla="*/ 593827 w 915597"/>
                <a:gd name="connsiteY36" fmla="*/ 6306 h 615539"/>
                <a:gd name="connsiteX37" fmla="*/ 631126 w 915597"/>
                <a:gd name="connsiteY37" fmla="*/ 32407 h 615539"/>
                <a:gd name="connsiteX38" fmla="*/ 632239 w 915597"/>
                <a:gd name="connsiteY38" fmla="*/ 33186 h 615539"/>
                <a:gd name="connsiteX39" fmla="*/ 719381 w 915597"/>
                <a:gd name="connsiteY39" fmla="*/ 459 h 615539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0180 w 915597"/>
                <a:gd name="connsiteY16" fmla="*/ 589618 h 612922"/>
                <a:gd name="connsiteX17" fmla="*/ 267044 w 915597"/>
                <a:gd name="connsiteY17" fmla="*/ 579439 h 612922"/>
                <a:gd name="connsiteX18" fmla="*/ 274832 w 915597"/>
                <a:gd name="connsiteY18" fmla="*/ 574188 h 612922"/>
                <a:gd name="connsiteX19" fmla="*/ 224262 w 915597"/>
                <a:gd name="connsiteY19" fmla="*/ 571410 h 612922"/>
                <a:gd name="connsiteX20" fmla="*/ 123625 w 915597"/>
                <a:gd name="connsiteY20" fmla="*/ 501053 h 612922"/>
                <a:gd name="connsiteX21" fmla="*/ 24269 w 915597"/>
                <a:gd name="connsiteY21" fmla="*/ 441178 h 612922"/>
                <a:gd name="connsiteX22" fmla="*/ 45499 w 915597"/>
                <a:gd name="connsiteY22" fmla="*/ 360357 h 612922"/>
                <a:gd name="connsiteX23" fmla="*/ 668 w 915597"/>
                <a:gd name="connsiteY23" fmla="*/ 277437 h 612922"/>
                <a:gd name="connsiteX24" fmla="*/ 82541 w 915597"/>
                <a:gd name="connsiteY24" fmla="*/ 203735 h 612922"/>
                <a:gd name="connsiteX25" fmla="*/ 83324 w 915597"/>
                <a:gd name="connsiteY25" fmla="*/ 201792 h 612922"/>
                <a:gd name="connsiteX26" fmla="*/ 83324 w 915597"/>
                <a:gd name="connsiteY26" fmla="*/ 201792 h 612922"/>
                <a:gd name="connsiteX27" fmla="*/ 119794 w 915597"/>
                <a:gd name="connsiteY27" fmla="*/ 95954 h 612922"/>
                <a:gd name="connsiteX28" fmla="*/ 297213 w 915597"/>
                <a:gd name="connsiteY28" fmla="*/ 71774 h 612922"/>
                <a:gd name="connsiteX29" fmla="*/ 297253 w 915597"/>
                <a:gd name="connsiteY29" fmla="*/ 71733 h 612922"/>
                <a:gd name="connsiteX30" fmla="*/ 332536 w 915597"/>
                <a:gd name="connsiteY30" fmla="*/ 35367 h 612922"/>
                <a:gd name="connsiteX31" fmla="*/ 476093 w 915597"/>
                <a:gd name="connsiteY31" fmla="*/ 46673 h 612922"/>
                <a:gd name="connsiteX32" fmla="*/ 476730 w 915597"/>
                <a:gd name="connsiteY32" fmla="*/ 45988 h 612922"/>
                <a:gd name="connsiteX33" fmla="*/ 504752 w 915597"/>
                <a:gd name="connsiteY33" fmla="*/ 15911 h 612922"/>
                <a:gd name="connsiteX34" fmla="*/ 545795 w 915597"/>
                <a:gd name="connsiteY34" fmla="*/ 838 h 612922"/>
                <a:gd name="connsiteX35" fmla="*/ 593827 w 915597"/>
                <a:gd name="connsiteY35" fmla="*/ 6306 h 612922"/>
                <a:gd name="connsiteX36" fmla="*/ 631126 w 915597"/>
                <a:gd name="connsiteY36" fmla="*/ 32407 h 612922"/>
                <a:gd name="connsiteX37" fmla="*/ 632239 w 915597"/>
                <a:gd name="connsiteY37" fmla="*/ 33186 h 612922"/>
                <a:gd name="connsiteX38" fmla="*/ 719381 w 915597"/>
                <a:gd name="connsiteY38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314688 w 915597"/>
                <a:gd name="connsiteY15" fmla="*/ 589618 h 612922"/>
                <a:gd name="connsiteX16" fmla="*/ 267044 w 915597"/>
                <a:gd name="connsiteY16" fmla="*/ 579439 h 612922"/>
                <a:gd name="connsiteX17" fmla="*/ 274832 w 915597"/>
                <a:gd name="connsiteY17" fmla="*/ 574188 h 612922"/>
                <a:gd name="connsiteX18" fmla="*/ 224262 w 915597"/>
                <a:gd name="connsiteY18" fmla="*/ 571410 h 612922"/>
                <a:gd name="connsiteX19" fmla="*/ 123625 w 915597"/>
                <a:gd name="connsiteY19" fmla="*/ 501053 h 612922"/>
                <a:gd name="connsiteX20" fmla="*/ 24269 w 915597"/>
                <a:gd name="connsiteY20" fmla="*/ 441178 h 612922"/>
                <a:gd name="connsiteX21" fmla="*/ 45499 w 915597"/>
                <a:gd name="connsiteY21" fmla="*/ 360357 h 612922"/>
                <a:gd name="connsiteX22" fmla="*/ 668 w 915597"/>
                <a:gd name="connsiteY22" fmla="*/ 277437 h 612922"/>
                <a:gd name="connsiteX23" fmla="*/ 82541 w 915597"/>
                <a:gd name="connsiteY23" fmla="*/ 203735 h 612922"/>
                <a:gd name="connsiteX24" fmla="*/ 83324 w 915597"/>
                <a:gd name="connsiteY24" fmla="*/ 201792 h 612922"/>
                <a:gd name="connsiteX25" fmla="*/ 83324 w 915597"/>
                <a:gd name="connsiteY25" fmla="*/ 201792 h 612922"/>
                <a:gd name="connsiteX26" fmla="*/ 119794 w 915597"/>
                <a:gd name="connsiteY26" fmla="*/ 95954 h 612922"/>
                <a:gd name="connsiteX27" fmla="*/ 297213 w 915597"/>
                <a:gd name="connsiteY27" fmla="*/ 71774 h 612922"/>
                <a:gd name="connsiteX28" fmla="*/ 297253 w 915597"/>
                <a:gd name="connsiteY28" fmla="*/ 71733 h 612922"/>
                <a:gd name="connsiteX29" fmla="*/ 332536 w 915597"/>
                <a:gd name="connsiteY29" fmla="*/ 35367 h 612922"/>
                <a:gd name="connsiteX30" fmla="*/ 476093 w 915597"/>
                <a:gd name="connsiteY30" fmla="*/ 46673 h 612922"/>
                <a:gd name="connsiteX31" fmla="*/ 476730 w 915597"/>
                <a:gd name="connsiteY31" fmla="*/ 45988 h 612922"/>
                <a:gd name="connsiteX32" fmla="*/ 504752 w 915597"/>
                <a:gd name="connsiteY32" fmla="*/ 15911 h 612922"/>
                <a:gd name="connsiteX33" fmla="*/ 545795 w 915597"/>
                <a:gd name="connsiteY33" fmla="*/ 838 h 612922"/>
                <a:gd name="connsiteX34" fmla="*/ 593827 w 915597"/>
                <a:gd name="connsiteY34" fmla="*/ 6306 h 612922"/>
                <a:gd name="connsiteX35" fmla="*/ 631126 w 915597"/>
                <a:gd name="connsiteY35" fmla="*/ 32407 h 612922"/>
                <a:gd name="connsiteX36" fmla="*/ 632239 w 915597"/>
                <a:gd name="connsiteY36" fmla="*/ 33186 h 612922"/>
                <a:gd name="connsiteX37" fmla="*/ 719381 w 915597"/>
                <a:gd name="connsiteY37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323017 w 915597"/>
                <a:gd name="connsiteY14" fmla="*/ 568497 h 612922"/>
                <a:gd name="connsiteX15" fmla="*/ 267044 w 915597"/>
                <a:gd name="connsiteY15" fmla="*/ 579439 h 612922"/>
                <a:gd name="connsiteX16" fmla="*/ 274832 w 915597"/>
                <a:gd name="connsiteY16" fmla="*/ 574188 h 612922"/>
                <a:gd name="connsiteX17" fmla="*/ 224262 w 915597"/>
                <a:gd name="connsiteY17" fmla="*/ 571410 h 612922"/>
                <a:gd name="connsiteX18" fmla="*/ 123625 w 915597"/>
                <a:gd name="connsiteY18" fmla="*/ 501053 h 612922"/>
                <a:gd name="connsiteX19" fmla="*/ 24269 w 915597"/>
                <a:gd name="connsiteY19" fmla="*/ 441178 h 612922"/>
                <a:gd name="connsiteX20" fmla="*/ 45499 w 915597"/>
                <a:gd name="connsiteY20" fmla="*/ 360357 h 612922"/>
                <a:gd name="connsiteX21" fmla="*/ 668 w 915597"/>
                <a:gd name="connsiteY21" fmla="*/ 277437 h 612922"/>
                <a:gd name="connsiteX22" fmla="*/ 82541 w 915597"/>
                <a:gd name="connsiteY22" fmla="*/ 203735 h 612922"/>
                <a:gd name="connsiteX23" fmla="*/ 83324 w 915597"/>
                <a:gd name="connsiteY23" fmla="*/ 201792 h 612922"/>
                <a:gd name="connsiteX24" fmla="*/ 83324 w 915597"/>
                <a:gd name="connsiteY24" fmla="*/ 201792 h 612922"/>
                <a:gd name="connsiteX25" fmla="*/ 119794 w 915597"/>
                <a:gd name="connsiteY25" fmla="*/ 95954 h 612922"/>
                <a:gd name="connsiteX26" fmla="*/ 297213 w 915597"/>
                <a:gd name="connsiteY26" fmla="*/ 71774 h 612922"/>
                <a:gd name="connsiteX27" fmla="*/ 297253 w 915597"/>
                <a:gd name="connsiteY27" fmla="*/ 71733 h 612922"/>
                <a:gd name="connsiteX28" fmla="*/ 332536 w 915597"/>
                <a:gd name="connsiteY28" fmla="*/ 35367 h 612922"/>
                <a:gd name="connsiteX29" fmla="*/ 476093 w 915597"/>
                <a:gd name="connsiteY29" fmla="*/ 46673 h 612922"/>
                <a:gd name="connsiteX30" fmla="*/ 476730 w 915597"/>
                <a:gd name="connsiteY30" fmla="*/ 45988 h 612922"/>
                <a:gd name="connsiteX31" fmla="*/ 504752 w 915597"/>
                <a:gd name="connsiteY31" fmla="*/ 15911 h 612922"/>
                <a:gd name="connsiteX32" fmla="*/ 545795 w 915597"/>
                <a:gd name="connsiteY32" fmla="*/ 838 h 612922"/>
                <a:gd name="connsiteX33" fmla="*/ 593827 w 915597"/>
                <a:gd name="connsiteY33" fmla="*/ 6306 h 612922"/>
                <a:gd name="connsiteX34" fmla="*/ 631126 w 915597"/>
                <a:gd name="connsiteY34" fmla="*/ 32407 h 612922"/>
                <a:gd name="connsiteX35" fmla="*/ 632239 w 915597"/>
                <a:gd name="connsiteY35" fmla="*/ 33186 h 612922"/>
                <a:gd name="connsiteX36" fmla="*/ 719381 w 915597"/>
                <a:gd name="connsiteY36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67044 w 915597"/>
                <a:gd name="connsiteY14" fmla="*/ 579439 h 612922"/>
                <a:gd name="connsiteX15" fmla="*/ 274832 w 915597"/>
                <a:gd name="connsiteY15" fmla="*/ 574188 h 612922"/>
                <a:gd name="connsiteX16" fmla="*/ 224262 w 915597"/>
                <a:gd name="connsiteY16" fmla="*/ 571410 h 612922"/>
                <a:gd name="connsiteX17" fmla="*/ 123625 w 915597"/>
                <a:gd name="connsiteY17" fmla="*/ 501053 h 612922"/>
                <a:gd name="connsiteX18" fmla="*/ 24269 w 915597"/>
                <a:gd name="connsiteY18" fmla="*/ 441178 h 612922"/>
                <a:gd name="connsiteX19" fmla="*/ 45499 w 915597"/>
                <a:gd name="connsiteY19" fmla="*/ 360357 h 612922"/>
                <a:gd name="connsiteX20" fmla="*/ 668 w 915597"/>
                <a:gd name="connsiteY20" fmla="*/ 277437 h 612922"/>
                <a:gd name="connsiteX21" fmla="*/ 82541 w 915597"/>
                <a:gd name="connsiteY21" fmla="*/ 203735 h 612922"/>
                <a:gd name="connsiteX22" fmla="*/ 83324 w 915597"/>
                <a:gd name="connsiteY22" fmla="*/ 201792 h 612922"/>
                <a:gd name="connsiteX23" fmla="*/ 83324 w 915597"/>
                <a:gd name="connsiteY23" fmla="*/ 201792 h 612922"/>
                <a:gd name="connsiteX24" fmla="*/ 119794 w 915597"/>
                <a:gd name="connsiteY24" fmla="*/ 95954 h 612922"/>
                <a:gd name="connsiteX25" fmla="*/ 297213 w 915597"/>
                <a:gd name="connsiteY25" fmla="*/ 71774 h 612922"/>
                <a:gd name="connsiteX26" fmla="*/ 297253 w 915597"/>
                <a:gd name="connsiteY26" fmla="*/ 71733 h 612922"/>
                <a:gd name="connsiteX27" fmla="*/ 332536 w 915597"/>
                <a:gd name="connsiteY27" fmla="*/ 35367 h 612922"/>
                <a:gd name="connsiteX28" fmla="*/ 476093 w 915597"/>
                <a:gd name="connsiteY28" fmla="*/ 46673 h 612922"/>
                <a:gd name="connsiteX29" fmla="*/ 476730 w 915597"/>
                <a:gd name="connsiteY29" fmla="*/ 45988 h 612922"/>
                <a:gd name="connsiteX30" fmla="*/ 504752 w 915597"/>
                <a:gd name="connsiteY30" fmla="*/ 15911 h 612922"/>
                <a:gd name="connsiteX31" fmla="*/ 545795 w 915597"/>
                <a:gd name="connsiteY31" fmla="*/ 838 h 612922"/>
                <a:gd name="connsiteX32" fmla="*/ 593827 w 915597"/>
                <a:gd name="connsiteY32" fmla="*/ 6306 h 612922"/>
                <a:gd name="connsiteX33" fmla="*/ 631126 w 915597"/>
                <a:gd name="connsiteY33" fmla="*/ 32407 h 612922"/>
                <a:gd name="connsiteX34" fmla="*/ 632239 w 915597"/>
                <a:gd name="connsiteY34" fmla="*/ 33186 h 612922"/>
                <a:gd name="connsiteX35" fmla="*/ 719381 w 915597"/>
                <a:gd name="connsiteY35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74832 w 915597"/>
                <a:gd name="connsiteY14" fmla="*/ 574188 h 612922"/>
                <a:gd name="connsiteX15" fmla="*/ 224262 w 915597"/>
                <a:gd name="connsiteY15" fmla="*/ 571410 h 612922"/>
                <a:gd name="connsiteX16" fmla="*/ 123625 w 915597"/>
                <a:gd name="connsiteY16" fmla="*/ 501053 h 612922"/>
                <a:gd name="connsiteX17" fmla="*/ 24269 w 915597"/>
                <a:gd name="connsiteY17" fmla="*/ 441178 h 612922"/>
                <a:gd name="connsiteX18" fmla="*/ 45499 w 915597"/>
                <a:gd name="connsiteY18" fmla="*/ 360357 h 612922"/>
                <a:gd name="connsiteX19" fmla="*/ 668 w 915597"/>
                <a:gd name="connsiteY19" fmla="*/ 277437 h 612922"/>
                <a:gd name="connsiteX20" fmla="*/ 82541 w 915597"/>
                <a:gd name="connsiteY20" fmla="*/ 203735 h 612922"/>
                <a:gd name="connsiteX21" fmla="*/ 83324 w 915597"/>
                <a:gd name="connsiteY21" fmla="*/ 201792 h 612922"/>
                <a:gd name="connsiteX22" fmla="*/ 83324 w 915597"/>
                <a:gd name="connsiteY22" fmla="*/ 201792 h 612922"/>
                <a:gd name="connsiteX23" fmla="*/ 119794 w 915597"/>
                <a:gd name="connsiteY23" fmla="*/ 95954 h 612922"/>
                <a:gd name="connsiteX24" fmla="*/ 297213 w 915597"/>
                <a:gd name="connsiteY24" fmla="*/ 71774 h 612922"/>
                <a:gd name="connsiteX25" fmla="*/ 297253 w 915597"/>
                <a:gd name="connsiteY25" fmla="*/ 71733 h 612922"/>
                <a:gd name="connsiteX26" fmla="*/ 332536 w 915597"/>
                <a:gd name="connsiteY26" fmla="*/ 35367 h 612922"/>
                <a:gd name="connsiteX27" fmla="*/ 476093 w 915597"/>
                <a:gd name="connsiteY27" fmla="*/ 46673 h 612922"/>
                <a:gd name="connsiteX28" fmla="*/ 476730 w 915597"/>
                <a:gd name="connsiteY28" fmla="*/ 45988 h 612922"/>
                <a:gd name="connsiteX29" fmla="*/ 504752 w 915597"/>
                <a:gd name="connsiteY29" fmla="*/ 15911 h 612922"/>
                <a:gd name="connsiteX30" fmla="*/ 545795 w 915597"/>
                <a:gd name="connsiteY30" fmla="*/ 838 h 612922"/>
                <a:gd name="connsiteX31" fmla="*/ 593827 w 915597"/>
                <a:gd name="connsiteY31" fmla="*/ 6306 h 612922"/>
                <a:gd name="connsiteX32" fmla="*/ 631126 w 915597"/>
                <a:gd name="connsiteY32" fmla="*/ 32407 h 612922"/>
                <a:gd name="connsiteX33" fmla="*/ 632239 w 915597"/>
                <a:gd name="connsiteY33" fmla="*/ 33186 h 612922"/>
                <a:gd name="connsiteX34" fmla="*/ 719381 w 915597"/>
                <a:gd name="connsiteY34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313390 w 915597"/>
                <a:gd name="connsiteY13" fmla="*/ 566554 h 612922"/>
                <a:gd name="connsiteX14" fmla="*/ 224262 w 915597"/>
                <a:gd name="connsiteY14" fmla="*/ 571410 h 612922"/>
                <a:gd name="connsiteX15" fmla="*/ 123625 w 915597"/>
                <a:gd name="connsiteY15" fmla="*/ 501053 h 612922"/>
                <a:gd name="connsiteX16" fmla="*/ 24269 w 915597"/>
                <a:gd name="connsiteY16" fmla="*/ 441178 h 612922"/>
                <a:gd name="connsiteX17" fmla="*/ 45499 w 915597"/>
                <a:gd name="connsiteY17" fmla="*/ 360357 h 612922"/>
                <a:gd name="connsiteX18" fmla="*/ 668 w 915597"/>
                <a:gd name="connsiteY18" fmla="*/ 277437 h 612922"/>
                <a:gd name="connsiteX19" fmla="*/ 82541 w 915597"/>
                <a:gd name="connsiteY19" fmla="*/ 203735 h 612922"/>
                <a:gd name="connsiteX20" fmla="*/ 83324 w 915597"/>
                <a:gd name="connsiteY20" fmla="*/ 201792 h 612922"/>
                <a:gd name="connsiteX21" fmla="*/ 83324 w 915597"/>
                <a:gd name="connsiteY21" fmla="*/ 201792 h 612922"/>
                <a:gd name="connsiteX22" fmla="*/ 119794 w 915597"/>
                <a:gd name="connsiteY22" fmla="*/ 95954 h 612922"/>
                <a:gd name="connsiteX23" fmla="*/ 297213 w 915597"/>
                <a:gd name="connsiteY23" fmla="*/ 71774 h 612922"/>
                <a:gd name="connsiteX24" fmla="*/ 297253 w 915597"/>
                <a:gd name="connsiteY24" fmla="*/ 71733 h 612922"/>
                <a:gd name="connsiteX25" fmla="*/ 332536 w 915597"/>
                <a:gd name="connsiteY25" fmla="*/ 35367 h 612922"/>
                <a:gd name="connsiteX26" fmla="*/ 476093 w 915597"/>
                <a:gd name="connsiteY26" fmla="*/ 46673 h 612922"/>
                <a:gd name="connsiteX27" fmla="*/ 476730 w 915597"/>
                <a:gd name="connsiteY27" fmla="*/ 45988 h 612922"/>
                <a:gd name="connsiteX28" fmla="*/ 504752 w 915597"/>
                <a:gd name="connsiteY28" fmla="*/ 15911 h 612922"/>
                <a:gd name="connsiteX29" fmla="*/ 545795 w 915597"/>
                <a:gd name="connsiteY29" fmla="*/ 838 h 612922"/>
                <a:gd name="connsiteX30" fmla="*/ 593827 w 915597"/>
                <a:gd name="connsiteY30" fmla="*/ 6306 h 612922"/>
                <a:gd name="connsiteX31" fmla="*/ 631126 w 915597"/>
                <a:gd name="connsiteY31" fmla="*/ 32407 h 612922"/>
                <a:gd name="connsiteX32" fmla="*/ 632239 w 915597"/>
                <a:gd name="connsiteY32" fmla="*/ 33186 h 612922"/>
                <a:gd name="connsiteX33" fmla="*/ 719381 w 915597"/>
                <a:gd name="connsiteY33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  <a:gd name="connsiteX0" fmla="*/ 719381 w 915597"/>
                <a:gd name="connsiteY0" fmla="*/ 459 h 612922"/>
                <a:gd name="connsiteX1" fmla="*/ 751408 w 915597"/>
                <a:gd name="connsiteY1" fmla="*/ 7787 h 612922"/>
                <a:gd name="connsiteX2" fmla="*/ 811838 w 915597"/>
                <a:gd name="connsiteY2" fmla="*/ 77078 h 612922"/>
                <a:gd name="connsiteX3" fmla="*/ 812172 w 915597"/>
                <a:gd name="connsiteY3" fmla="*/ 77249 h 612922"/>
                <a:gd name="connsiteX4" fmla="*/ 859887 w 915597"/>
                <a:gd name="connsiteY4" fmla="*/ 101779 h 612922"/>
                <a:gd name="connsiteX5" fmla="*/ 889393 w 915597"/>
                <a:gd name="connsiteY5" fmla="*/ 144328 h 612922"/>
                <a:gd name="connsiteX6" fmla="*/ 885922 w 915597"/>
                <a:gd name="connsiteY6" fmla="*/ 217250 h 612922"/>
                <a:gd name="connsiteX7" fmla="*/ 911279 w 915597"/>
                <a:gd name="connsiteY7" fmla="*/ 328746 h 612922"/>
                <a:gd name="connsiteX8" fmla="*/ 792492 w 915597"/>
                <a:gd name="connsiteY8" fmla="*/ 426344 h 612922"/>
                <a:gd name="connsiteX9" fmla="*/ 749968 w 915597"/>
                <a:gd name="connsiteY9" fmla="*/ 509973 h 612922"/>
                <a:gd name="connsiteX10" fmla="*/ 605188 w 915597"/>
                <a:gd name="connsiteY10" fmla="*/ 520099 h 612922"/>
                <a:gd name="connsiteX11" fmla="*/ 501726 w 915597"/>
                <a:gd name="connsiteY11" fmla="*/ 609316 h 612922"/>
                <a:gd name="connsiteX12" fmla="*/ 349601 w 915597"/>
                <a:gd name="connsiteY12" fmla="*/ 554858 h 612922"/>
                <a:gd name="connsiteX13" fmla="*/ 224262 w 915597"/>
                <a:gd name="connsiteY13" fmla="*/ 571410 h 612922"/>
                <a:gd name="connsiteX14" fmla="*/ 123625 w 915597"/>
                <a:gd name="connsiteY14" fmla="*/ 501053 h 612922"/>
                <a:gd name="connsiteX15" fmla="*/ 24269 w 915597"/>
                <a:gd name="connsiteY15" fmla="*/ 441178 h 612922"/>
                <a:gd name="connsiteX16" fmla="*/ 45499 w 915597"/>
                <a:gd name="connsiteY16" fmla="*/ 360357 h 612922"/>
                <a:gd name="connsiteX17" fmla="*/ 668 w 915597"/>
                <a:gd name="connsiteY17" fmla="*/ 277437 h 612922"/>
                <a:gd name="connsiteX18" fmla="*/ 82541 w 915597"/>
                <a:gd name="connsiteY18" fmla="*/ 203735 h 612922"/>
                <a:gd name="connsiteX19" fmla="*/ 83324 w 915597"/>
                <a:gd name="connsiteY19" fmla="*/ 201792 h 612922"/>
                <a:gd name="connsiteX20" fmla="*/ 83324 w 915597"/>
                <a:gd name="connsiteY20" fmla="*/ 201792 h 612922"/>
                <a:gd name="connsiteX21" fmla="*/ 119794 w 915597"/>
                <a:gd name="connsiteY21" fmla="*/ 95954 h 612922"/>
                <a:gd name="connsiteX22" fmla="*/ 297213 w 915597"/>
                <a:gd name="connsiteY22" fmla="*/ 71774 h 612922"/>
                <a:gd name="connsiteX23" fmla="*/ 297253 w 915597"/>
                <a:gd name="connsiteY23" fmla="*/ 71733 h 612922"/>
                <a:gd name="connsiteX24" fmla="*/ 332536 w 915597"/>
                <a:gd name="connsiteY24" fmla="*/ 35367 h 612922"/>
                <a:gd name="connsiteX25" fmla="*/ 476093 w 915597"/>
                <a:gd name="connsiteY25" fmla="*/ 46673 h 612922"/>
                <a:gd name="connsiteX26" fmla="*/ 476730 w 915597"/>
                <a:gd name="connsiteY26" fmla="*/ 45988 h 612922"/>
                <a:gd name="connsiteX27" fmla="*/ 504752 w 915597"/>
                <a:gd name="connsiteY27" fmla="*/ 15911 h 612922"/>
                <a:gd name="connsiteX28" fmla="*/ 545795 w 915597"/>
                <a:gd name="connsiteY28" fmla="*/ 838 h 612922"/>
                <a:gd name="connsiteX29" fmla="*/ 593827 w 915597"/>
                <a:gd name="connsiteY29" fmla="*/ 6306 h 612922"/>
                <a:gd name="connsiteX30" fmla="*/ 631126 w 915597"/>
                <a:gd name="connsiteY30" fmla="*/ 32407 h 612922"/>
                <a:gd name="connsiteX31" fmla="*/ 632239 w 915597"/>
                <a:gd name="connsiteY31" fmla="*/ 33186 h 612922"/>
                <a:gd name="connsiteX32" fmla="*/ 719381 w 915597"/>
                <a:gd name="connsiteY32" fmla="*/ 459 h 61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15597" h="612922">
                  <a:moveTo>
                    <a:pt x="719381" y="459"/>
                  </a:moveTo>
                  <a:cubicBezTo>
                    <a:pt x="730215" y="1296"/>
                    <a:pt x="741025" y="3709"/>
                    <a:pt x="751408" y="7787"/>
                  </a:cubicBezTo>
                  <a:cubicBezTo>
                    <a:pt x="783052" y="20210"/>
                    <a:pt x="805742" y="46219"/>
                    <a:pt x="811838" y="77078"/>
                  </a:cubicBezTo>
                  <a:lnTo>
                    <a:pt x="812172" y="77249"/>
                  </a:lnTo>
                  <a:lnTo>
                    <a:pt x="859887" y="101779"/>
                  </a:lnTo>
                  <a:cubicBezTo>
                    <a:pt x="873222" y="113341"/>
                    <a:pt x="883467" y="127877"/>
                    <a:pt x="889393" y="144328"/>
                  </a:cubicBezTo>
                  <a:cubicBezTo>
                    <a:pt x="898008" y="168210"/>
                    <a:pt x="896780" y="194148"/>
                    <a:pt x="885922" y="217250"/>
                  </a:cubicBezTo>
                  <a:cubicBezTo>
                    <a:pt x="912613" y="248932"/>
                    <a:pt x="921947" y="290002"/>
                    <a:pt x="911279" y="328746"/>
                  </a:cubicBezTo>
                  <a:cubicBezTo>
                    <a:pt x="897098" y="380254"/>
                    <a:pt x="850150" y="418828"/>
                    <a:pt x="792492" y="426344"/>
                  </a:cubicBezTo>
                  <a:cubicBezTo>
                    <a:pt x="792217" y="458494"/>
                    <a:pt x="776702" y="488985"/>
                    <a:pt x="749968" y="509973"/>
                  </a:cubicBezTo>
                  <a:cubicBezTo>
                    <a:pt x="709349" y="541868"/>
                    <a:pt x="650675" y="545967"/>
                    <a:pt x="605188" y="520099"/>
                  </a:cubicBezTo>
                  <a:cubicBezTo>
                    <a:pt x="590477" y="564530"/>
                    <a:pt x="551086" y="598495"/>
                    <a:pt x="501726" y="609316"/>
                  </a:cubicBezTo>
                  <a:cubicBezTo>
                    <a:pt x="443560" y="622065"/>
                    <a:pt x="382854" y="600339"/>
                    <a:pt x="349601" y="554858"/>
                  </a:cubicBezTo>
                  <a:cubicBezTo>
                    <a:pt x="297341" y="573475"/>
                    <a:pt x="266042" y="565893"/>
                    <a:pt x="224262" y="571410"/>
                  </a:cubicBezTo>
                  <a:cubicBezTo>
                    <a:pt x="183273" y="561652"/>
                    <a:pt x="146401" y="537408"/>
                    <a:pt x="123625" y="501053"/>
                  </a:cubicBezTo>
                  <a:cubicBezTo>
                    <a:pt x="78879" y="505832"/>
                    <a:pt x="36863" y="480518"/>
                    <a:pt x="24269" y="441178"/>
                  </a:cubicBezTo>
                  <a:cubicBezTo>
                    <a:pt x="15146" y="412716"/>
                    <a:pt x="23211" y="381998"/>
                    <a:pt x="45499" y="360357"/>
                  </a:cubicBezTo>
                  <a:cubicBezTo>
                    <a:pt x="13876" y="343381"/>
                    <a:pt x="-3735" y="310806"/>
                    <a:pt x="668" y="277437"/>
                  </a:cubicBezTo>
                  <a:cubicBezTo>
                    <a:pt x="5833" y="238366"/>
                    <a:pt x="39827" y="207762"/>
                    <a:pt x="82541" y="203735"/>
                  </a:cubicBezTo>
                  <a:lnTo>
                    <a:pt x="83324" y="201792"/>
                  </a:lnTo>
                  <a:lnTo>
                    <a:pt x="83324" y="201792"/>
                  </a:lnTo>
                  <a:cubicBezTo>
                    <a:pt x="77588" y="163317"/>
                    <a:pt x="90965" y="124516"/>
                    <a:pt x="119794" y="95954"/>
                  </a:cubicBezTo>
                  <a:cubicBezTo>
                    <a:pt x="165345" y="50842"/>
                    <a:pt x="239196" y="40787"/>
                    <a:pt x="297213" y="71774"/>
                  </a:cubicBezTo>
                  <a:cubicBezTo>
                    <a:pt x="297226" y="71760"/>
                    <a:pt x="297240" y="71747"/>
                    <a:pt x="297253" y="71733"/>
                  </a:cubicBezTo>
                  <a:lnTo>
                    <a:pt x="332536" y="35367"/>
                  </a:lnTo>
                  <a:cubicBezTo>
                    <a:pt x="375215" y="8411"/>
                    <a:pt x="435739" y="10403"/>
                    <a:pt x="476093" y="46673"/>
                  </a:cubicBezTo>
                  <a:lnTo>
                    <a:pt x="476730" y="45988"/>
                  </a:lnTo>
                  <a:lnTo>
                    <a:pt x="504752" y="15911"/>
                  </a:lnTo>
                  <a:cubicBezTo>
                    <a:pt x="516722" y="8038"/>
                    <a:pt x="530756" y="2780"/>
                    <a:pt x="545795" y="838"/>
                  </a:cubicBezTo>
                  <a:cubicBezTo>
                    <a:pt x="562347" y="-1304"/>
                    <a:pt x="578889" y="717"/>
                    <a:pt x="593827" y="6306"/>
                  </a:cubicBezTo>
                  <a:lnTo>
                    <a:pt x="631126" y="32407"/>
                  </a:lnTo>
                  <a:lnTo>
                    <a:pt x="632239" y="33186"/>
                  </a:lnTo>
                  <a:cubicBezTo>
                    <a:pt x="654179" y="9637"/>
                    <a:pt x="686881" y="-2050"/>
                    <a:pt x="719381" y="4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59" name="Group 4">
            <a:extLst>
              <a:ext uri="{FF2B5EF4-FFF2-40B4-BE49-F238E27FC236}">
                <a16:creationId xmlns="" xmlns:a16="http://schemas.microsoft.com/office/drawing/2014/main" id="{632FCC35-D0BE-4DCA-8E33-78FE29F42E0D}"/>
              </a:ext>
            </a:extLst>
          </p:cNvPr>
          <p:cNvGrpSpPr/>
          <p:nvPr/>
        </p:nvGrpSpPr>
        <p:grpSpPr>
          <a:xfrm>
            <a:off x="7802441" y="1138069"/>
            <a:ext cx="919629" cy="1776972"/>
            <a:chOff x="903020" y="3403687"/>
            <a:chExt cx="1584176" cy="3061053"/>
          </a:xfrm>
        </p:grpSpPr>
        <p:sp>
          <p:nvSpPr>
            <p:cNvPr id="60" name="Trapezoid 19">
              <a:extLst>
                <a:ext uri="{FF2B5EF4-FFF2-40B4-BE49-F238E27FC236}">
                  <a16:creationId xmlns="" xmlns:a16="http://schemas.microsoft.com/office/drawing/2014/main" id="{F69FA6D1-FF1A-4786-9B66-FD321015CD1C}"/>
                </a:ext>
              </a:extLst>
            </p:cNvPr>
            <p:cNvSpPr/>
            <p:nvPr/>
          </p:nvSpPr>
          <p:spPr>
            <a:xfrm>
              <a:off x="1605955" y="5636740"/>
              <a:ext cx="178306" cy="828000"/>
            </a:xfrm>
            <a:prstGeom prst="trapezoid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61" name="Group 16">
              <a:extLst>
                <a:ext uri="{FF2B5EF4-FFF2-40B4-BE49-F238E27FC236}">
                  <a16:creationId xmlns="" xmlns:a16="http://schemas.microsoft.com/office/drawing/2014/main" id="{EB269ECF-BCCC-46DC-A452-8EAE1E9AE186}"/>
                </a:ext>
              </a:extLst>
            </p:cNvPr>
            <p:cNvGrpSpPr/>
            <p:nvPr/>
          </p:nvGrpSpPr>
          <p:grpSpPr>
            <a:xfrm>
              <a:off x="903020" y="3403687"/>
              <a:ext cx="1584176" cy="2282988"/>
              <a:chOff x="967240" y="3289369"/>
              <a:chExt cx="1100200" cy="1585520"/>
            </a:xfrm>
          </p:grpSpPr>
          <p:sp>
            <p:nvSpPr>
              <p:cNvPr id="62" name="Freeform 3">
                <a:extLst>
                  <a:ext uri="{FF2B5EF4-FFF2-40B4-BE49-F238E27FC236}">
                    <a16:creationId xmlns="" xmlns:a16="http://schemas.microsoft.com/office/drawing/2014/main" id="{CFF247DF-227E-4035-926E-CD4E04402C26}"/>
                  </a:ext>
                </a:extLst>
              </p:cNvPr>
              <p:cNvSpPr/>
              <p:nvPr/>
            </p:nvSpPr>
            <p:spPr>
              <a:xfrm>
                <a:off x="967240" y="3289369"/>
                <a:ext cx="552481" cy="1585520"/>
              </a:xfrm>
              <a:custGeom>
                <a:avLst/>
                <a:gdLst/>
                <a:ahLst/>
                <a:cxnLst/>
                <a:rect l="l" t="t" r="r" b="b"/>
                <a:pathLst>
                  <a:path w="552481" h="1585520">
                    <a:moveTo>
                      <a:pt x="550099" y="0"/>
                    </a:moveTo>
                    <a:lnTo>
                      <a:pt x="550454" y="236086"/>
                    </a:lnTo>
                    <a:lnTo>
                      <a:pt x="488816" y="193543"/>
                    </a:lnTo>
                    <a:lnTo>
                      <a:pt x="550466" y="244157"/>
                    </a:lnTo>
                    <a:lnTo>
                      <a:pt x="550735" y="423083"/>
                    </a:lnTo>
                    <a:lnTo>
                      <a:pt x="440807" y="347209"/>
                    </a:lnTo>
                    <a:lnTo>
                      <a:pt x="550756" y="437477"/>
                    </a:lnTo>
                    <a:lnTo>
                      <a:pt x="551026" y="616991"/>
                    </a:lnTo>
                    <a:lnTo>
                      <a:pt x="372197" y="491984"/>
                    </a:lnTo>
                    <a:lnTo>
                      <a:pt x="551056" y="637056"/>
                    </a:lnTo>
                    <a:lnTo>
                      <a:pt x="551331" y="819782"/>
                    </a:lnTo>
                    <a:lnTo>
                      <a:pt x="270832" y="619203"/>
                    </a:lnTo>
                    <a:lnTo>
                      <a:pt x="551364" y="841805"/>
                    </a:lnTo>
                    <a:lnTo>
                      <a:pt x="551613" y="1007603"/>
                    </a:lnTo>
                    <a:lnTo>
                      <a:pt x="184579" y="741931"/>
                    </a:lnTo>
                    <a:lnTo>
                      <a:pt x="551646" y="1029766"/>
                    </a:lnTo>
                    <a:lnTo>
                      <a:pt x="551910" y="1205103"/>
                    </a:lnTo>
                    <a:lnTo>
                      <a:pt x="119129" y="889458"/>
                    </a:lnTo>
                    <a:lnTo>
                      <a:pt x="551942" y="1226335"/>
                    </a:lnTo>
                    <a:lnTo>
                      <a:pt x="552201" y="1398749"/>
                    </a:lnTo>
                    <a:lnTo>
                      <a:pt x="184579" y="1132651"/>
                    </a:lnTo>
                    <a:lnTo>
                      <a:pt x="552234" y="1420947"/>
                    </a:lnTo>
                    <a:lnTo>
                      <a:pt x="552481" y="1585328"/>
                    </a:lnTo>
                    <a:cubicBezTo>
                      <a:pt x="331520" y="1590267"/>
                      <a:pt x="189138" y="1499959"/>
                      <a:pt x="103908" y="1357263"/>
                    </a:cubicBezTo>
                    <a:cubicBezTo>
                      <a:pt x="-144138" y="933499"/>
                      <a:pt x="70524" y="593019"/>
                      <a:pt x="55009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3" name="Freeform 18">
                <a:extLst>
                  <a:ext uri="{FF2B5EF4-FFF2-40B4-BE49-F238E27FC236}">
                    <a16:creationId xmlns="" xmlns:a16="http://schemas.microsoft.com/office/drawing/2014/main" id="{E6AE5D2A-434C-4417-A762-1141FF3D713E}"/>
                  </a:ext>
                </a:extLst>
              </p:cNvPr>
              <p:cNvSpPr/>
              <p:nvPr/>
            </p:nvSpPr>
            <p:spPr>
              <a:xfrm flipH="1">
                <a:off x="1514959" y="3289369"/>
                <a:ext cx="552481" cy="1585520"/>
              </a:xfrm>
              <a:custGeom>
                <a:avLst/>
                <a:gdLst/>
                <a:ahLst/>
                <a:cxnLst/>
                <a:rect l="l" t="t" r="r" b="b"/>
                <a:pathLst>
                  <a:path w="552481" h="1585520">
                    <a:moveTo>
                      <a:pt x="550099" y="0"/>
                    </a:moveTo>
                    <a:lnTo>
                      <a:pt x="550454" y="236086"/>
                    </a:lnTo>
                    <a:lnTo>
                      <a:pt x="488816" y="193543"/>
                    </a:lnTo>
                    <a:lnTo>
                      <a:pt x="550466" y="244157"/>
                    </a:lnTo>
                    <a:lnTo>
                      <a:pt x="550735" y="423083"/>
                    </a:lnTo>
                    <a:lnTo>
                      <a:pt x="440807" y="347209"/>
                    </a:lnTo>
                    <a:lnTo>
                      <a:pt x="550756" y="437477"/>
                    </a:lnTo>
                    <a:lnTo>
                      <a:pt x="551026" y="616991"/>
                    </a:lnTo>
                    <a:lnTo>
                      <a:pt x="372197" y="491984"/>
                    </a:lnTo>
                    <a:lnTo>
                      <a:pt x="551056" y="637056"/>
                    </a:lnTo>
                    <a:lnTo>
                      <a:pt x="551331" y="819782"/>
                    </a:lnTo>
                    <a:lnTo>
                      <a:pt x="270832" y="619203"/>
                    </a:lnTo>
                    <a:lnTo>
                      <a:pt x="551364" y="841805"/>
                    </a:lnTo>
                    <a:lnTo>
                      <a:pt x="551613" y="1007603"/>
                    </a:lnTo>
                    <a:lnTo>
                      <a:pt x="184579" y="741931"/>
                    </a:lnTo>
                    <a:lnTo>
                      <a:pt x="551646" y="1029766"/>
                    </a:lnTo>
                    <a:lnTo>
                      <a:pt x="551910" y="1205103"/>
                    </a:lnTo>
                    <a:lnTo>
                      <a:pt x="119129" y="889458"/>
                    </a:lnTo>
                    <a:lnTo>
                      <a:pt x="551942" y="1226335"/>
                    </a:lnTo>
                    <a:lnTo>
                      <a:pt x="552201" y="1398749"/>
                    </a:lnTo>
                    <a:lnTo>
                      <a:pt x="184579" y="1132651"/>
                    </a:lnTo>
                    <a:lnTo>
                      <a:pt x="552234" y="1420947"/>
                    </a:lnTo>
                    <a:lnTo>
                      <a:pt x="552481" y="1585328"/>
                    </a:lnTo>
                    <a:cubicBezTo>
                      <a:pt x="331520" y="1590267"/>
                      <a:pt x="189138" y="1499959"/>
                      <a:pt x="103908" y="1357263"/>
                    </a:cubicBezTo>
                    <a:cubicBezTo>
                      <a:pt x="-144138" y="933499"/>
                      <a:pt x="70524" y="593019"/>
                      <a:pt x="550099" y="0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grpSp>
        <p:nvGrpSpPr>
          <p:cNvPr id="64" name="그룹 63">
            <a:extLst>
              <a:ext uri="{FF2B5EF4-FFF2-40B4-BE49-F238E27FC236}">
                <a16:creationId xmlns="" xmlns:a16="http://schemas.microsoft.com/office/drawing/2014/main" id="{D3A3FBE2-EE8C-4CE7-902E-92958DE36857}"/>
              </a:ext>
            </a:extLst>
          </p:cNvPr>
          <p:cNvGrpSpPr/>
          <p:nvPr/>
        </p:nvGrpSpPr>
        <p:grpSpPr>
          <a:xfrm flipH="1">
            <a:off x="5495721" y="1291081"/>
            <a:ext cx="1592834" cy="1638074"/>
            <a:chOff x="9498806" y="3311273"/>
            <a:chExt cx="1998856" cy="2055624"/>
          </a:xfrm>
        </p:grpSpPr>
        <p:sp>
          <p:nvSpPr>
            <p:cNvPr id="65" name="Freeform 9">
              <a:extLst>
                <a:ext uri="{FF2B5EF4-FFF2-40B4-BE49-F238E27FC236}">
                  <a16:creationId xmlns="" xmlns:a16="http://schemas.microsoft.com/office/drawing/2014/main" id="{1D185F44-C3A8-4DEF-A047-65F381C04F3E}"/>
                </a:ext>
              </a:extLst>
            </p:cNvPr>
            <p:cNvSpPr/>
            <p:nvPr/>
          </p:nvSpPr>
          <p:spPr>
            <a:xfrm>
              <a:off x="10435912" y="3742328"/>
              <a:ext cx="289282" cy="1624569"/>
            </a:xfrm>
            <a:custGeom>
              <a:avLst/>
              <a:gdLst>
                <a:gd name="connsiteX0" fmla="*/ 171450 w 323850"/>
                <a:gd name="connsiteY0" fmla="*/ 28575 h 2152650"/>
                <a:gd name="connsiteX1" fmla="*/ 152400 w 323850"/>
                <a:gd name="connsiteY1" fmla="*/ 647700 h 2152650"/>
                <a:gd name="connsiteX2" fmla="*/ 0 w 323850"/>
                <a:gd name="connsiteY2" fmla="*/ 1457325 h 2152650"/>
                <a:gd name="connsiteX3" fmla="*/ 180975 w 323850"/>
                <a:gd name="connsiteY3" fmla="*/ 2152650 h 2152650"/>
                <a:gd name="connsiteX4" fmla="*/ 323850 w 323850"/>
                <a:gd name="connsiteY4" fmla="*/ 2066925 h 2152650"/>
                <a:gd name="connsiteX5" fmla="*/ 161925 w 323850"/>
                <a:gd name="connsiteY5" fmla="*/ 1419225 h 2152650"/>
                <a:gd name="connsiteX6" fmla="*/ 295275 w 323850"/>
                <a:gd name="connsiteY6" fmla="*/ 628650 h 2152650"/>
                <a:gd name="connsiteX7" fmla="*/ 285750 w 323850"/>
                <a:gd name="connsiteY7" fmla="*/ 542925 h 2152650"/>
                <a:gd name="connsiteX8" fmla="*/ 276225 w 323850"/>
                <a:gd name="connsiteY8" fmla="*/ 0 h 2152650"/>
                <a:gd name="connsiteX9" fmla="*/ 171450 w 323850"/>
                <a:gd name="connsiteY9" fmla="*/ 28575 h 2152650"/>
                <a:gd name="connsiteX0" fmla="*/ 167117 w 323850"/>
                <a:gd name="connsiteY0" fmla="*/ 2573 h 2152650"/>
                <a:gd name="connsiteX1" fmla="*/ 152400 w 323850"/>
                <a:gd name="connsiteY1" fmla="*/ 647700 h 2152650"/>
                <a:gd name="connsiteX2" fmla="*/ 0 w 323850"/>
                <a:gd name="connsiteY2" fmla="*/ 1457325 h 2152650"/>
                <a:gd name="connsiteX3" fmla="*/ 180975 w 323850"/>
                <a:gd name="connsiteY3" fmla="*/ 2152650 h 2152650"/>
                <a:gd name="connsiteX4" fmla="*/ 323850 w 323850"/>
                <a:gd name="connsiteY4" fmla="*/ 2066925 h 2152650"/>
                <a:gd name="connsiteX5" fmla="*/ 161925 w 323850"/>
                <a:gd name="connsiteY5" fmla="*/ 1419225 h 2152650"/>
                <a:gd name="connsiteX6" fmla="*/ 295275 w 323850"/>
                <a:gd name="connsiteY6" fmla="*/ 628650 h 2152650"/>
                <a:gd name="connsiteX7" fmla="*/ 285750 w 323850"/>
                <a:gd name="connsiteY7" fmla="*/ 542925 h 2152650"/>
                <a:gd name="connsiteX8" fmla="*/ 276225 w 323850"/>
                <a:gd name="connsiteY8" fmla="*/ 0 h 2152650"/>
                <a:gd name="connsiteX9" fmla="*/ 167117 w 323850"/>
                <a:gd name="connsiteY9" fmla="*/ 2573 h 2152650"/>
                <a:gd name="connsiteX0" fmla="*/ 167117 w 323850"/>
                <a:gd name="connsiteY0" fmla="*/ 2573 h 2152650"/>
                <a:gd name="connsiteX1" fmla="*/ 152400 w 323850"/>
                <a:gd name="connsiteY1" fmla="*/ 647700 h 2152650"/>
                <a:gd name="connsiteX2" fmla="*/ 0 w 323850"/>
                <a:gd name="connsiteY2" fmla="*/ 1457325 h 2152650"/>
                <a:gd name="connsiteX3" fmla="*/ 180975 w 323850"/>
                <a:gd name="connsiteY3" fmla="*/ 2152650 h 2152650"/>
                <a:gd name="connsiteX4" fmla="*/ 323850 w 323850"/>
                <a:gd name="connsiteY4" fmla="*/ 2066925 h 2152650"/>
                <a:gd name="connsiteX5" fmla="*/ 161925 w 323850"/>
                <a:gd name="connsiteY5" fmla="*/ 1419225 h 2152650"/>
                <a:gd name="connsiteX6" fmla="*/ 295275 w 323850"/>
                <a:gd name="connsiteY6" fmla="*/ 628650 h 2152650"/>
                <a:gd name="connsiteX7" fmla="*/ 285750 w 323850"/>
                <a:gd name="connsiteY7" fmla="*/ 542925 h 2152650"/>
                <a:gd name="connsiteX8" fmla="*/ 276225 w 323850"/>
                <a:gd name="connsiteY8" fmla="*/ 0 h 2152650"/>
                <a:gd name="connsiteX9" fmla="*/ 167117 w 323850"/>
                <a:gd name="connsiteY9" fmla="*/ 2573 h 2152650"/>
                <a:gd name="connsiteX0" fmla="*/ 167117 w 323850"/>
                <a:gd name="connsiteY0" fmla="*/ 2573 h 2152650"/>
                <a:gd name="connsiteX1" fmla="*/ 152400 w 323850"/>
                <a:gd name="connsiteY1" fmla="*/ 647700 h 2152650"/>
                <a:gd name="connsiteX2" fmla="*/ 0 w 323850"/>
                <a:gd name="connsiteY2" fmla="*/ 1457325 h 2152650"/>
                <a:gd name="connsiteX3" fmla="*/ 180975 w 323850"/>
                <a:gd name="connsiteY3" fmla="*/ 2152650 h 2152650"/>
                <a:gd name="connsiteX4" fmla="*/ 323850 w 323850"/>
                <a:gd name="connsiteY4" fmla="*/ 2066925 h 2152650"/>
                <a:gd name="connsiteX5" fmla="*/ 161925 w 323850"/>
                <a:gd name="connsiteY5" fmla="*/ 1419225 h 2152650"/>
                <a:gd name="connsiteX6" fmla="*/ 295275 w 323850"/>
                <a:gd name="connsiteY6" fmla="*/ 628650 h 2152650"/>
                <a:gd name="connsiteX7" fmla="*/ 285750 w 323850"/>
                <a:gd name="connsiteY7" fmla="*/ 542925 h 2152650"/>
                <a:gd name="connsiteX8" fmla="*/ 276225 w 323850"/>
                <a:gd name="connsiteY8" fmla="*/ 0 h 2152650"/>
                <a:gd name="connsiteX9" fmla="*/ 167117 w 323850"/>
                <a:gd name="connsiteY9" fmla="*/ 2573 h 2152650"/>
                <a:gd name="connsiteX0" fmla="*/ 167117 w 323850"/>
                <a:gd name="connsiteY0" fmla="*/ 2573 h 2152650"/>
                <a:gd name="connsiteX1" fmla="*/ 152400 w 323850"/>
                <a:gd name="connsiteY1" fmla="*/ 647700 h 2152650"/>
                <a:gd name="connsiteX2" fmla="*/ 0 w 323850"/>
                <a:gd name="connsiteY2" fmla="*/ 1457325 h 2152650"/>
                <a:gd name="connsiteX3" fmla="*/ 180975 w 323850"/>
                <a:gd name="connsiteY3" fmla="*/ 2152650 h 2152650"/>
                <a:gd name="connsiteX4" fmla="*/ 323850 w 323850"/>
                <a:gd name="connsiteY4" fmla="*/ 2066925 h 2152650"/>
                <a:gd name="connsiteX5" fmla="*/ 161925 w 323850"/>
                <a:gd name="connsiteY5" fmla="*/ 1419225 h 2152650"/>
                <a:gd name="connsiteX6" fmla="*/ 295275 w 323850"/>
                <a:gd name="connsiteY6" fmla="*/ 628650 h 2152650"/>
                <a:gd name="connsiteX7" fmla="*/ 285750 w 323850"/>
                <a:gd name="connsiteY7" fmla="*/ 542925 h 2152650"/>
                <a:gd name="connsiteX8" fmla="*/ 276225 w 323850"/>
                <a:gd name="connsiteY8" fmla="*/ 0 h 2152650"/>
                <a:gd name="connsiteX9" fmla="*/ 167117 w 323850"/>
                <a:gd name="connsiteY9" fmla="*/ 2573 h 2152650"/>
                <a:gd name="connsiteX0" fmla="*/ 167117 w 323850"/>
                <a:gd name="connsiteY0" fmla="*/ 2573 h 2152650"/>
                <a:gd name="connsiteX1" fmla="*/ 152400 w 323850"/>
                <a:gd name="connsiteY1" fmla="*/ 647700 h 2152650"/>
                <a:gd name="connsiteX2" fmla="*/ 0 w 323850"/>
                <a:gd name="connsiteY2" fmla="*/ 1457325 h 2152650"/>
                <a:gd name="connsiteX3" fmla="*/ 180975 w 323850"/>
                <a:gd name="connsiteY3" fmla="*/ 2152650 h 2152650"/>
                <a:gd name="connsiteX4" fmla="*/ 323850 w 323850"/>
                <a:gd name="connsiteY4" fmla="*/ 2066925 h 2152650"/>
                <a:gd name="connsiteX5" fmla="*/ 161925 w 323850"/>
                <a:gd name="connsiteY5" fmla="*/ 1419225 h 2152650"/>
                <a:gd name="connsiteX6" fmla="*/ 295275 w 323850"/>
                <a:gd name="connsiteY6" fmla="*/ 628650 h 2152650"/>
                <a:gd name="connsiteX7" fmla="*/ 276225 w 323850"/>
                <a:gd name="connsiteY7" fmla="*/ 0 h 2152650"/>
                <a:gd name="connsiteX8" fmla="*/ 167117 w 323850"/>
                <a:gd name="connsiteY8" fmla="*/ 2573 h 2152650"/>
                <a:gd name="connsiteX0" fmla="*/ 167117 w 327783"/>
                <a:gd name="connsiteY0" fmla="*/ 2573 h 2152650"/>
                <a:gd name="connsiteX1" fmla="*/ 152400 w 327783"/>
                <a:gd name="connsiteY1" fmla="*/ 647700 h 2152650"/>
                <a:gd name="connsiteX2" fmla="*/ 0 w 327783"/>
                <a:gd name="connsiteY2" fmla="*/ 1457325 h 2152650"/>
                <a:gd name="connsiteX3" fmla="*/ 180975 w 327783"/>
                <a:gd name="connsiteY3" fmla="*/ 2152650 h 2152650"/>
                <a:gd name="connsiteX4" fmla="*/ 323850 w 327783"/>
                <a:gd name="connsiteY4" fmla="*/ 2066925 h 2152650"/>
                <a:gd name="connsiteX5" fmla="*/ 161925 w 327783"/>
                <a:gd name="connsiteY5" fmla="*/ 1419225 h 2152650"/>
                <a:gd name="connsiteX6" fmla="*/ 295275 w 327783"/>
                <a:gd name="connsiteY6" fmla="*/ 628650 h 2152650"/>
                <a:gd name="connsiteX7" fmla="*/ 276225 w 327783"/>
                <a:gd name="connsiteY7" fmla="*/ 0 h 2152650"/>
                <a:gd name="connsiteX8" fmla="*/ 167117 w 327783"/>
                <a:gd name="connsiteY8" fmla="*/ 2573 h 2152650"/>
                <a:gd name="connsiteX0" fmla="*/ 167117 w 349517"/>
                <a:gd name="connsiteY0" fmla="*/ 2573 h 2152650"/>
                <a:gd name="connsiteX1" fmla="*/ 152400 w 349517"/>
                <a:gd name="connsiteY1" fmla="*/ 647700 h 2152650"/>
                <a:gd name="connsiteX2" fmla="*/ 0 w 349517"/>
                <a:gd name="connsiteY2" fmla="*/ 1457325 h 2152650"/>
                <a:gd name="connsiteX3" fmla="*/ 180975 w 349517"/>
                <a:gd name="connsiteY3" fmla="*/ 2152650 h 2152650"/>
                <a:gd name="connsiteX4" fmla="*/ 323850 w 349517"/>
                <a:gd name="connsiteY4" fmla="*/ 2066925 h 2152650"/>
                <a:gd name="connsiteX5" fmla="*/ 161925 w 349517"/>
                <a:gd name="connsiteY5" fmla="*/ 1419225 h 2152650"/>
                <a:gd name="connsiteX6" fmla="*/ 295275 w 349517"/>
                <a:gd name="connsiteY6" fmla="*/ 628650 h 2152650"/>
                <a:gd name="connsiteX7" fmla="*/ 349310 w 349517"/>
                <a:gd name="connsiteY7" fmla="*/ 216050 h 2152650"/>
                <a:gd name="connsiteX8" fmla="*/ 276225 w 349517"/>
                <a:gd name="connsiteY8" fmla="*/ 0 h 2152650"/>
                <a:gd name="connsiteX9" fmla="*/ 167117 w 349517"/>
                <a:gd name="connsiteY9" fmla="*/ 2573 h 2152650"/>
                <a:gd name="connsiteX0" fmla="*/ 167117 w 349517"/>
                <a:gd name="connsiteY0" fmla="*/ 2573 h 2152650"/>
                <a:gd name="connsiteX1" fmla="*/ 152400 w 349517"/>
                <a:gd name="connsiteY1" fmla="*/ 647700 h 2152650"/>
                <a:gd name="connsiteX2" fmla="*/ 0 w 349517"/>
                <a:gd name="connsiteY2" fmla="*/ 1457325 h 2152650"/>
                <a:gd name="connsiteX3" fmla="*/ 180975 w 349517"/>
                <a:gd name="connsiteY3" fmla="*/ 2152650 h 2152650"/>
                <a:gd name="connsiteX4" fmla="*/ 323850 w 349517"/>
                <a:gd name="connsiteY4" fmla="*/ 2066925 h 2152650"/>
                <a:gd name="connsiteX5" fmla="*/ 161925 w 349517"/>
                <a:gd name="connsiteY5" fmla="*/ 1419225 h 2152650"/>
                <a:gd name="connsiteX6" fmla="*/ 295275 w 349517"/>
                <a:gd name="connsiteY6" fmla="*/ 628650 h 2152650"/>
                <a:gd name="connsiteX7" fmla="*/ 349310 w 349517"/>
                <a:gd name="connsiteY7" fmla="*/ 216050 h 2152650"/>
                <a:gd name="connsiteX8" fmla="*/ 276225 w 349517"/>
                <a:gd name="connsiteY8" fmla="*/ 0 h 2152650"/>
                <a:gd name="connsiteX9" fmla="*/ 167117 w 349517"/>
                <a:gd name="connsiteY9" fmla="*/ 2573 h 2152650"/>
                <a:gd name="connsiteX0" fmla="*/ 167117 w 349517"/>
                <a:gd name="connsiteY0" fmla="*/ 2573 h 2152650"/>
                <a:gd name="connsiteX1" fmla="*/ 152400 w 349517"/>
                <a:gd name="connsiteY1" fmla="*/ 647700 h 2152650"/>
                <a:gd name="connsiteX2" fmla="*/ 0 w 349517"/>
                <a:gd name="connsiteY2" fmla="*/ 1457325 h 2152650"/>
                <a:gd name="connsiteX3" fmla="*/ 180975 w 349517"/>
                <a:gd name="connsiteY3" fmla="*/ 2152650 h 2152650"/>
                <a:gd name="connsiteX4" fmla="*/ 323850 w 349517"/>
                <a:gd name="connsiteY4" fmla="*/ 2066925 h 2152650"/>
                <a:gd name="connsiteX5" fmla="*/ 161925 w 349517"/>
                <a:gd name="connsiteY5" fmla="*/ 1419225 h 2152650"/>
                <a:gd name="connsiteX6" fmla="*/ 295275 w 349517"/>
                <a:gd name="connsiteY6" fmla="*/ 628650 h 2152650"/>
                <a:gd name="connsiteX7" fmla="*/ 349310 w 349517"/>
                <a:gd name="connsiteY7" fmla="*/ 216050 h 2152650"/>
                <a:gd name="connsiteX8" fmla="*/ 276225 w 349517"/>
                <a:gd name="connsiteY8" fmla="*/ 0 h 2152650"/>
                <a:gd name="connsiteX9" fmla="*/ 167117 w 349517"/>
                <a:gd name="connsiteY9" fmla="*/ 2573 h 2152650"/>
                <a:gd name="connsiteX0" fmla="*/ 167117 w 349782"/>
                <a:gd name="connsiteY0" fmla="*/ 2573 h 2152650"/>
                <a:gd name="connsiteX1" fmla="*/ 152400 w 349782"/>
                <a:gd name="connsiteY1" fmla="*/ 647700 h 2152650"/>
                <a:gd name="connsiteX2" fmla="*/ 0 w 349782"/>
                <a:gd name="connsiteY2" fmla="*/ 1457325 h 2152650"/>
                <a:gd name="connsiteX3" fmla="*/ 180975 w 349782"/>
                <a:gd name="connsiteY3" fmla="*/ 2152650 h 2152650"/>
                <a:gd name="connsiteX4" fmla="*/ 323850 w 349782"/>
                <a:gd name="connsiteY4" fmla="*/ 2066925 h 2152650"/>
                <a:gd name="connsiteX5" fmla="*/ 161925 w 349782"/>
                <a:gd name="connsiteY5" fmla="*/ 1419225 h 2152650"/>
                <a:gd name="connsiteX6" fmla="*/ 295275 w 349782"/>
                <a:gd name="connsiteY6" fmla="*/ 628650 h 2152650"/>
                <a:gd name="connsiteX7" fmla="*/ 349310 w 349782"/>
                <a:gd name="connsiteY7" fmla="*/ 216050 h 2152650"/>
                <a:gd name="connsiteX8" fmla="*/ 276225 w 349782"/>
                <a:gd name="connsiteY8" fmla="*/ 0 h 2152650"/>
                <a:gd name="connsiteX9" fmla="*/ 167117 w 349782"/>
                <a:gd name="connsiteY9" fmla="*/ 2573 h 2152650"/>
                <a:gd name="connsiteX0" fmla="*/ 167117 w 349782"/>
                <a:gd name="connsiteY0" fmla="*/ 2573 h 2152650"/>
                <a:gd name="connsiteX1" fmla="*/ 152400 w 349782"/>
                <a:gd name="connsiteY1" fmla="*/ 647700 h 2152650"/>
                <a:gd name="connsiteX2" fmla="*/ 0 w 349782"/>
                <a:gd name="connsiteY2" fmla="*/ 1457325 h 2152650"/>
                <a:gd name="connsiteX3" fmla="*/ 180975 w 349782"/>
                <a:gd name="connsiteY3" fmla="*/ 2152650 h 2152650"/>
                <a:gd name="connsiteX4" fmla="*/ 323850 w 349782"/>
                <a:gd name="connsiteY4" fmla="*/ 2066925 h 2152650"/>
                <a:gd name="connsiteX5" fmla="*/ 161925 w 349782"/>
                <a:gd name="connsiteY5" fmla="*/ 1419225 h 2152650"/>
                <a:gd name="connsiteX6" fmla="*/ 295275 w 349782"/>
                <a:gd name="connsiteY6" fmla="*/ 628650 h 2152650"/>
                <a:gd name="connsiteX7" fmla="*/ 349310 w 349782"/>
                <a:gd name="connsiteY7" fmla="*/ 216050 h 2152650"/>
                <a:gd name="connsiteX8" fmla="*/ 276225 w 349782"/>
                <a:gd name="connsiteY8" fmla="*/ 0 h 2152650"/>
                <a:gd name="connsiteX9" fmla="*/ 167117 w 349782"/>
                <a:gd name="connsiteY9" fmla="*/ 2573 h 2152650"/>
                <a:gd name="connsiteX0" fmla="*/ 167117 w 349782"/>
                <a:gd name="connsiteY0" fmla="*/ 2573 h 2152650"/>
                <a:gd name="connsiteX1" fmla="*/ 152400 w 349782"/>
                <a:gd name="connsiteY1" fmla="*/ 647700 h 2152650"/>
                <a:gd name="connsiteX2" fmla="*/ 0 w 349782"/>
                <a:gd name="connsiteY2" fmla="*/ 1457325 h 2152650"/>
                <a:gd name="connsiteX3" fmla="*/ 180975 w 349782"/>
                <a:gd name="connsiteY3" fmla="*/ 2152650 h 2152650"/>
                <a:gd name="connsiteX4" fmla="*/ 323850 w 349782"/>
                <a:gd name="connsiteY4" fmla="*/ 2066925 h 2152650"/>
                <a:gd name="connsiteX5" fmla="*/ 161925 w 349782"/>
                <a:gd name="connsiteY5" fmla="*/ 1419225 h 2152650"/>
                <a:gd name="connsiteX6" fmla="*/ 295275 w 349782"/>
                <a:gd name="connsiteY6" fmla="*/ 628650 h 2152650"/>
                <a:gd name="connsiteX7" fmla="*/ 349310 w 349782"/>
                <a:gd name="connsiteY7" fmla="*/ 216050 h 2152650"/>
                <a:gd name="connsiteX8" fmla="*/ 276225 w 349782"/>
                <a:gd name="connsiteY8" fmla="*/ 0 h 2152650"/>
                <a:gd name="connsiteX9" fmla="*/ 167117 w 349782"/>
                <a:gd name="connsiteY9" fmla="*/ 2573 h 2152650"/>
                <a:gd name="connsiteX0" fmla="*/ 167117 w 349782"/>
                <a:gd name="connsiteY0" fmla="*/ 2573 h 2152650"/>
                <a:gd name="connsiteX1" fmla="*/ 152400 w 349782"/>
                <a:gd name="connsiteY1" fmla="*/ 647700 h 2152650"/>
                <a:gd name="connsiteX2" fmla="*/ 0 w 349782"/>
                <a:gd name="connsiteY2" fmla="*/ 1457325 h 2152650"/>
                <a:gd name="connsiteX3" fmla="*/ 180975 w 349782"/>
                <a:gd name="connsiteY3" fmla="*/ 2152650 h 2152650"/>
                <a:gd name="connsiteX4" fmla="*/ 323850 w 349782"/>
                <a:gd name="connsiteY4" fmla="*/ 2066925 h 2152650"/>
                <a:gd name="connsiteX5" fmla="*/ 161925 w 349782"/>
                <a:gd name="connsiteY5" fmla="*/ 1419225 h 2152650"/>
                <a:gd name="connsiteX6" fmla="*/ 295275 w 349782"/>
                <a:gd name="connsiteY6" fmla="*/ 628650 h 2152650"/>
                <a:gd name="connsiteX7" fmla="*/ 349310 w 349782"/>
                <a:gd name="connsiteY7" fmla="*/ 216050 h 2152650"/>
                <a:gd name="connsiteX8" fmla="*/ 276225 w 349782"/>
                <a:gd name="connsiteY8" fmla="*/ 0 h 2152650"/>
                <a:gd name="connsiteX9" fmla="*/ 167117 w 349782"/>
                <a:gd name="connsiteY9" fmla="*/ 2573 h 2152650"/>
                <a:gd name="connsiteX0" fmla="*/ 178793 w 361458"/>
                <a:gd name="connsiteY0" fmla="*/ 2573 h 2152650"/>
                <a:gd name="connsiteX1" fmla="*/ 164076 w 361458"/>
                <a:gd name="connsiteY1" fmla="*/ 647700 h 2152650"/>
                <a:gd name="connsiteX2" fmla="*/ 11676 w 361458"/>
                <a:gd name="connsiteY2" fmla="*/ 1457325 h 2152650"/>
                <a:gd name="connsiteX3" fmla="*/ 192651 w 361458"/>
                <a:gd name="connsiteY3" fmla="*/ 2152650 h 2152650"/>
                <a:gd name="connsiteX4" fmla="*/ 335526 w 361458"/>
                <a:gd name="connsiteY4" fmla="*/ 2066925 h 2152650"/>
                <a:gd name="connsiteX5" fmla="*/ 173601 w 361458"/>
                <a:gd name="connsiteY5" fmla="*/ 1419225 h 2152650"/>
                <a:gd name="connsiteX6" fmla="*/ 306951 w 361458"/>
                <a:gd name="connsiteY6" fmla="*/ 628650 h 2152650"/>
                <a:gd name="connsiteX7" fmla="*/ 360986 w 361458"/>
                <a:gd name="connsiteY7" fmla="*/ 216050 h 2152650"/>
                <a:gd name="connsiteX8" fmla="*/ 287901 w 361458"/>
                <a:gd name="connsiteY8" fmla="*/ 0 h 2152650"/>
                <a:gd name="connsiteX9" fmla="*/ 178793 w 361458"/>
                <a:gd name="connsiteY9" fmla="*/ 2573 h 2152650"/>
                <a:gd name="connsiteX0" fmla="*/ 178793 w 361849"/>
                <a:gd name="connsiteY0" fmla="*/ 2573 h 2152650"/>
                <a:gd name="connsiteX1" fmla="*/ 164076 w 361849"/>
                <a:gd name="connsiteY1" fmla="*/ 647700 h 2152650"/>
                <a:gd name="connsiteX2" fmla="*/ 11676 w 361849"/>
                <a:gd name="connsiteY2" fmla="*/ 1457325 h 2152650"/>
                <a:gd name="connsiteX3" fmla="*/ 192651 w 361849"/>
                <a:gd name="connsiteY3" fmla="*/ 2152650 h 2152650"/>
                <a:gd name="connsiteX4" fmla="*/ 335526 w 361849"/>
                <a:gd name="connsiteY4" fmla="*/ 2066925 h 2152650"/>
                <a:gd name="connsiteX5" fmla="*/ 173601 w 361849"/>
                <a:gd name="connsiteY5" fmla="*/ 1419225 h 2152650"/>
                <a:gd name="connsiteX6" fmla="*/ 315618 w 361849"/>
                <a:gd name="connsiteY6" fmla="*/ 654652 h 2152650"/>
                <a:gd name="connsiteX7" fmla="*/ 360986 w 361849"/>
                <a:gd name="connsiteY7" fmla="*/ 216050 h 2152650"/>
                <a:gd name="connsiteX8" fmla="*/ 287901 w 361849"/>
                <a:gd name="connsiteY8" fmla="*/ 0 h 2152650"/>
                <a:gd name="connsiteX9" fmla="*/ 178793 w 361849"/>
                <a:gd name="connsiteY9" fmla="*/ 2573 h 2152650"/>
                <a:gd name="connsiteX0" fmla="*/ 178793 w 361849"/>
                <a:gd name="connsiteY0" fmla="*/ 2573 h 2152650"/>
                <a:gd name="connsiteX1" fmla="*/ 164076 w 361849"/>
                <a:gd name="connsiteY1" fmla="*/ 647700 h 2152650"/>
                <a:gd name="connsiteX2" fmla="*/ 11676 w 361849"/>
                <a:gd name="connsiteY2" fmla="*/ 1457325 h 2152650"/>
                <a:gd name="connsiteX3" fmla="*/ 192651 w 361849"/>
                <a:gd name="connsiteY3" fmla="*/ 2152650 h 2152650"/>
                <a:gd name="connsiteX4" fmla="*/ 361528 w 361849"/>
                <a:gd name="connsiteY4" fmla="*/ 2131929 h 2152650"/>
                <a:gd name="connsiteX5" fmla="*/ 173601 w 361849"/>
                <a:gd name="connsiteY5" fmla="*/ 1419225 h 2152650"/>
                <a:gd name="connsiteX6" fmla="*/ 315618 w 361849"/>
                <a:gd name="connsiteY6" fmla="*/ 654652 h 2152650"/>
                <a:gd name="connsiteX7" fmla="*/ 360986 w 361849"/>
                <a:gd name="connsiteY7" fmla="*/ 216050 h 2152650"/>
                <a:gd name="connsiteX8" fmla="*/ 287901 w 361849"/>
                <a:gd name="connsiteY8" fmla="*/ 0 h 2152650"/>
                <a:gd name="connsiteX9" fmla="*/ 178793 w 361849"/>
                <a:gd name="connsiteY9" fmla="*/ 2573 h 2152650"/>
                <a:gd name="connsiteX0" fmla="*/ 178793 w 361528"/>
                <a:gd name="connsiteY0" fmla="*/ 2573 h 2152650"/>
                <a:gd name="connsiteX1" fmla="*/ 164076 w 361528"/>
                <a:gd name="connsiteY1" fmla="*/ 647700 h 2152650"/>
                <a:gd name="connsiteX2" fmla="*/ 11676 w 361528"/>
                <a:gd name="connsiteY2" fmla="*/ 1457325 h 2152650"/>
                <a:gd name="connsiteX3" fmla="*/ 192651 w 361528"/>
                <a:gd name="connsiteY3" fmla="*/ 2152650 h 2152650"/>
                <a:gd name="connsiteX4" fmla="*/ 361528 w 361528"/>
                <a:gd name="connsiteY4" fmla="*/ 2131929 h 2152650"/>
                <a:gd name="connsiteX5" fmla="*/ 173601 w 361528"/>
                <a:gd name="connsiteY5" fmla="*/ 1419225 h 2152650"/>
                <a:gd name="connsiteX6" fmla="*/ 315618 w 361528"/>
                <a:gd name="connsiteY6" fmla="*/ 654652 h 2152650"/>
                <a:gd name="connsiteX7" fmla="*/ 287901 w 361528"/>
                <a:gd name="connsiteY7" fmla="*/ 0 h 2152650"/>
                <a:gd name="connsiteX8" fmla="*/ 178793 w 361528"/>
                <a:gd name="connsiteY8" fmla="*/ 2573 h 2152650"/>
                <a:gd name="connsiteX0" fmla="*/ 178793 w 374776"/>
                <a:gd name="connsiteY0" fmla="*/ 2573 h 2152650"/>
                <a:gd name="connsiteX1" fmla="*/ 164076 w 374776"/>
                <a:gd name="connsiteY1" fmla="*/ 647700 h 2152650"/>
                <a:gd name="connsiteX2" fmla="*/ 11676 w 374776"/>
                <a:gd name="connsiteY2" fmla="*/ 1457325 h 2152650"/>
                <a:gd name="connsiteX3" fmla="*/ 192651 w 374776"/>
                <a:gd name="connsiteY3" fmla="*/ 2152650 h 2152650"/>
                <a:gd name="connsiteX4" fmla="*/ 361528 w 374776"/>
                <a:gd name="connsiteY4" fmla="*/ 2131929 h 2152650"/>
                <a:gd name="connsiteX5" fmla="*/ 173601 w 374776"/>
                <a:gd name="connsiteY5" fmla="*/ 1419225 h 2152650"/>
                <a:gd name="connsiteX6" fmla="*/ 315618 w 374776"/>
                <a:gd name="connsiteY6" fmla="*/ 654652 h 2152650"/>
                <a:gd name="connsiteX7" fmla="*/ 287901 w 374776"/>
                <a:gd name="connsiteY7" fmla="*/ 0 h 2152650"/>
                <a:gd name="connsiteX8" fmla="*/ 178793 w 374776"/>
                <a:gd name="connsiteY8" fmla="*/ 2573 h 2152650"/>
                <a:gd name="connsiteX0" fmla="*/ 178793 w 391181"/>
                <a:gd name="connsiteY0" fmla="*/ 2573 h 2152650"/>
                <a:gd name="connsiteX1" fmla="*/ 164076 w 391181"/>
                <a:gd name="connsiteY1" fmla="*/ 647700 h 2152650"/>
                <a:gd name="connsiteX2" fmla="*/ 11676 w 391181"/>
                <a:gd name="connsiteY2" fmla="*/ 1457325 h 2152650"/>
                <a:gd name="connsiteX3" fmla="*/ 192651 w 391181"/>
                <a:gd name="connsiteY3" fmla="*/ 2152650 h 2152650"/>
                <a:gd name="connsiteX4" fmla="*/ 361528 w 391181"/>
                <a:gd name="connsiteY4" fmla="*/ 2131929 h 2152650"/>
                <a:gd name="connsiteX5" fmla="*/ 173601 w 391181"/>
                <a:gd name="connsiteY5" fmla="*/ 1419225 h 2152650"/>
                <a:gd name="connsiteX6" fmla="*/ 315618 w 391181"/>
                <a:gd name="connsiteY6" fmla="*/ 654652 h 2152650"/>
                <a:gd name="connsiteX7" fmla="*/ 287901 w 391181"/>
                <a:gd name="connsiteY7" fmla="*/ 0 h 2152650"/>
                <a:gd name="connsiteX8" fmla="*/ 178793 w 391181"/>
                <a:gd name="connsiteY8" fmla="*/ 2573 h 2152650"/>
                <a:gd name="connsiteX0" fmla="*/ 148458 w 391181"/>
                <a:gd name="connsiteY0" fmla="*/ 15574 h 2152650"/>
                <a:gd name="connsiteX1" fmla="*/ 164076 w 391181"/>
                <a:gd name="connsiteY1" fmla="*/ 647700 h 2152650"/>
                <a:gd name="connsiteX2" fmla="*/ 11676 w 391181"/>
                <a:gd name="connsiteY2" fmla="*/ 1457325 h 2152650"/>
                <a:gd name="connsiteX3" fmla="*/ 192651 w 391181"/>
                <a:gd name="connsiteY3" fmla="*/ 2152650 h 2152650"/>
                <a:gd name="connsiteX4" fmla="*/ 361528 w 391181"/>
                <a:gd name="connsiteY4" fmla="*/ 2131929 h 2152650"/>
                <a:gd name="connsiteX5" fmla="*/ 173601 w 391181"/>
                <a:gd name="connsiteY5" fmla="*/ 1419225 h 2152650"/>
                <a:gd name="connsiteX6" fmla="*/ 315618 w 391181"/>
                <a:gd name="connsiteY6" fmla="*/ 654652 h 2152650"/>
                <a:gd name="connsiteX7" fmla="*/ 287901 w 391181"/>
                <a:gd name="connsiteY7" fmla="*/ 0 h 2152650"/>
                <a:gd name="connsiteX8" fmla="*/ 148458 w 391181"/>
                <a:gd name="connsiteY8" fmla="*/ 15574 h 2152650"/>
                <a:gd name="connsiteX0" fmla="*/ 148458 w 391181"/>
                <a:gd name="connsiteY0" fmla="*/ 15574 h 2152650"/>
                <a:gd name="connsiteX1" fmla="*/ 164076 w 391181"/>
                <a:gd name="connsiteY1" fmla="*/ 647700 h 2152650"/>
                <a:gd name="connsiteX2" fmla="*/ 11676 w 391181"/>
                <a:gd name="connsiteY2" fmla="*/ 1457325 h 2152650"/>
                <a:gd name="connsiteX3" fmla="*/ 192651 w 391181"/>
                <a:gd name="connsiteY3" fmla="*/ 2152650 h 2152650"/>
                <a:gd name="connsiteX4" fmla="*/ 361528 w 391181"/>
                <a:gd name="connsiteY4" fmla="*/ 2131929 h 2152650"/>
                <a:gd name="connsiteX5" fmla="*/ 173601 w 391181"/>
                <a:gd name="connsiteY5" fmla="*/ 1419225 h 2152650"/>
                <a:gd name="connsiteX6" fmla="*/ 315618 w 391181"/>
                <a:gd name="connsiteY6" fmla="*/ 654652 h 2152650"/>
                <a:gd name="connsiteX7" fmla="*/ 287901 w 391181"/>
                <a:gd name="connsiteY7" fmla="*/ 0 h 2152650"/>
                <a:gd name="connsiteX8" fmla="*/ 148458 w 391181"/>
                <a:gd name="connsiteY8" fmla="*/ 15574 h 2152650"/>
                <a:gd name="connsiteX0" fmla="*/ 148458 w 391181"/>
                <a:gd name="connsiteY0" fmla="*/ 15574 h 2152650"/>
                <a:gd name="connsiteX1" fmla="*/ 164076 w 391181"/>
                <a:gd name="connsiteY1" fmla="*/ 647700 h 2152650"/>
                <a:gd name="connsiteX2" fmla="*/ 11676 w 391181"/>
                <a:gd name="connsiteY2" fmla="*/ 1457325 h 2152650"/>
                <a:gd name="connsiteX3" fmla="*/ 192651 w 391181"/>
                <a:gd name="connsiteY3" fmla="*/ 2152650 h 2152650"/>
                <a:gd name="connsiteX4" fmla="*/ 361528 w 391181"/>
                <a:gd name="connsiteY4" fmla="*/ 2131929 h 2152650"/>
                <a:gd name="connsiteX5" fmla="*/ 173601 w 391181"/>
                <a:gd name="connsiteY5" fmla="*/ 1419225 h 2152650"/>
                <a:gd name="connsiteX6" fmla="*/ 315618 w 391181"/>
                <a:gd name="connsiteY6" fmla="*/ 654652 h 2152650"/>
                <a:gd name="connsiteX7" fmla="*/ 287901 w 391181"/>
                <a:gd name="connsiteY7" fmla="*/ 0 h 2152650"/>
                <a:gd name="connsiteX8" fmla="*/ 148458 w 391181"/>
                <a:gd name="connsiteY8" fmla="*/ 15574 h 2152650"/>
                <a:gd name="connsiteX0" fmla="*/ 150132 w 392855"/>
                <a:gd name="connsiteY0" fmla="*/ 15574 h 2152650"/>
                <a:gd name="connsiteX1" fmla="*/ 148416 w 392855"/>
                <a:gd name="connsiteY1" fmla="*/ 647700 h 2152650"/>
                <a:gd name="connsiteX2" fmla="*/ 13350 w 392855"/>
                <a:gd name="connsiteY2" fmla="*/ 1457325 h 2152650"/>
                <a:gd name="connsiteX3" fmla="*/ 194325 w 392855"/>
                <a:gd name="connsiteY3" fmla="*/ 2152650 h 2152650"/>
                <a:gd name="connsiteX4" fmla="*/ 363202 w 392855"/>
                <a:gd name="connsiteY4" fmla="*/ 2131929 h 2152650"/>
                <a:gd name="connsiteX5" fmla="*/ 175275 w 392855"/>
                <a:gd name="connsiteY5" fmla="*/ 1419225 h 2152650"/>
                <a:gd name="connsiteX6" fmla="*/ 317292 w 392855"/>
                <a:gd name="connsiteY6" fmla="*/ 654652 h 2152650"/>
                <a:gd name="connsiteX7" fmla="*/ 289575 w 392855"/>
                <a:gd name="connsiteY7" fmla="*/ 0 h 2152650"/>
                <a:gd name="connsiteX8" fmla="*/ 150132 w 392855"/>
                <a:gd name="connsiteY8" fmla="*/ 15574 h 2152650"/>
                <a:gd name="connsiteX0" fmla="*/ 132798 w 392855"/>
                <a:gd name="connsiteY0" fmla="*/ 11240 h 2152650"/>
                <a:gd name="connsiteX1" fmla="*/ 148416 w 392855"/>
                <a:gd name="connsiteY1" fmla="*/ 647700 h 2152650"/>
                <a:gd name="connsiteX2" fmla="*/ 13350 w 392855"/>
                <a:gd name="connsiteY2" fmla="*/ 1457325 h 2152650"/>
                <a:gd name="connsiteX3" fmla="*/ 194325 w 392855"/>
                <a:gd name="connsiteY3" fmla="*/ 2152650 h 2152650"/>
                <a:gd name="connsiteX4" fmla="*/ 363202 w 392855"/>
                <a:gd name="connsiteY4" fmla="*/ 2131929 h 2152650"/>
                <a:gd name="connsiteX5" fmla="*/ 175275 w 392855"/>
                <a:gd name="connsiteY5" fmla="*/ 1419225 h 2152650"/>
                <a:gd name="connsiteX6" fmla="*/ 317292 w 392855"/>
                <a:gd name="connsiteY6" fmla="*/ 654652 h 2152650"/>
                <a:gd name="connsiteX7" fmla="*/ 289575 w 392855"/>
                <a:gd name="connsiteY7" fmla="*/ 0 h 2152650"/>
                <a:gd name="connsiteX8" fmla="*/ 132798 w 392855"/>
                <a:gd name="connsiteY8" fmla="*/ 11240 h 2152650"/>
                <a:gd name="connsiteX0" fmla="*/ 115464 w 392855"/>
                <a:gd name="connsiteY0" fmla="*/ 0 h 2158745"/>
                <a:gd name="connsiteX1" fmla="*/ 148416 w 392855"/>
                <a:gd name="connsiteY1" fmla="*/ 653795 h 2158745"/>
                <a:gd name="connsiteX2" fmla="*/ 13350 w 392855"/>
                <a:gd name="connsiteY2" fmla="*/ 1463420 h 2158745"/>
                <a:gd name="connsiteX3" fmla="*/ 194325 w 392855"/>
                <a:gd name="connsiteY3" fmla="*/ 2158745 h 2158745"/>
                <a:gd name="connsiteX4" fmla="*/ 363202 w 392855"/>
                <a:gd name="connsiteY4" fmla="*/ 2138024 h 2158745"/>
                <a:gd name="connsiteX5" fmla="*/ 175275 w 392855"/>
                <a:gd name="connsiteY5" fmla="*/ 1425320 h 2158745"/>
                <a:gd name="connsiteX6" fmla="*/ 317292 w 392855"/>
                <a:gd name="connsiteY6" fmla="*/ 660747 h 2158745"/>
                <a:gd name="connsiteX7" fmla="*/ 289575 w 392855"/>
                <a:gd name="connsiteY7" fmla="*/ 6095 h 2158745"/>
                <a:gd name="connsiteX8" fmla="*/ 115464 w 392855"/>
                <a:gd name="connsiteY8" fmla="*/ 0 h 2158745"/>
                <a:gd name="connsiteX0" fmla="*/ 115464 w 392855"/>
                <a:gd name="connsiteY0" fmla="*/ 0 h 2158745"/>
                <a:gd name="connsiteX1" fmla="*/ 148416 w 392855"/>
                <a:gd name="connsiteY1" fmla="*/ 653795 h 2158745"/>
                <a:gd name="connsiteX2" fmla="*/ 13350 w 392855"/>
                <a:gd name="connsiteY2" fmla="*/ 1463420 h 2158745"/>
                <a:gd name="connsiteX3" fmla="*/ 194325 w 392855"/>
                <a:gd name="connsiteY3" fmla="*/ 2158745 h 2158745"/>
                <a:gd name="connsiteX4" fmla="*/ 363202 w 392855"/>
                <a:gd name="connsiteY4" fmla="*/ 2138024 h 2158745"/>
                <a:gd name="connsiteX5" fmla="*/ 175275 w 392855"/>
                <a:gd name="connsiteY5" fmla="*/ 1425320 h 2158745"/>
                <a:gd name="connsiteX6" fmla="*/ 317292 w 392855"/>
                <a:gd name="connsiteY6" fmla="*/ 660747 h 2158745"/>
                <a:gd name="connsiteX7" fmla="*/ 289575 w 392855"/>
                <a:gd name="connsiteY7" fmla="*/ 6095 h 2158745"/>
                <a:gd name="connsiteX8" fmla="*/ 115464 w 392855"/>
                <a:gd name="connsiteY8" fmla="*/ 0 h 2158745"/>
                <a:gd name="connsiteX0" fmla="*/ 115464 w 387669"/>
                <a:gd name="connsiteY0" fmla="*/ 0 h 2158745"/>
                <a:gd name="connsiteX1" fmla="*/ 148416 w 387669"/>
                <a:gd name="connsiteY1" fmla="*/ 653795 h 2158745"/>
                <a:gd name="connsiteX2" fmla="*/ 13350 w 387669"/>
                <a:gd name="connsiteY2" fmla="*/ 1463420 h 2158745"/>
                <a:gd name="connsiteX3" fmla="*/ 194325 w 387669"/>
                <a:gd name="connsiteY3" fmla="*/ 2158745 h 2158745"/>
                <a:gd name="connsiteX4" fmla="*/ 363202 w 387669"/>
                <a:gd name="connsiteY4" fmla="*/ 2138024 h 2158745"/>
                <a:gd name="connsiteX5" fmla="*/ 175275 w 387669"/>
                <a:gd name="connsiteY5" fmla="*/ 1425320 h 2158745"/>
                <a:gd name="connsiteX6" fmla="*/ 317292 w 387669"/>
                <a:gd name="connsiteY6" fmla="*/ 660747 h 2158745"/>
                <a:gd name="connsiteX7" fmla="*/ 289575 w 387669"/>
                <a:gd name="connsiteY7" fmla="*/ 6095 h 2158745"/>
                <a:gd name="connsiteX8" fmla="*/ 115464 w 387669"/>
                <a:gd name="connsiteY8" fmla="*/ 0 h 2158745"/>
                <a:gd name="connsiteX0" fmla="*/ 115464 w 387669"/>
                <a:gd name="connsiteY0" fmla="*/ 0 h 2158745"/>
                <a:gd name="connsiteX1" fmla="*/ 148416 w 387669"/>
                <a:gd name="connsiteY1" fmla="*/ 653795 h 2158745"/>
                <a:gd name="connsiteX2" fmla="*/ 13350 w 387669"/>
                <a:gd name="connsiteY2" fmla="*/ 1463420 h 2158745"/>
                <a:gd name="connsiteX3" fmla="*/ 194325 w 387669"/>
                <a:gd name="connsiteY3" fmla="*/ 2158745 h 2158745"/>
                <a:gd name="connsiteX4" fmla="*/ 363202 w 387669"/>
                <a:gd name="connsiteY4" fmla="*/ 2138024 h 2158745"/>
                <a:gd name="connsiteX5" fmla="*/ 175275 w 387669"/>
                <a:gd name="connsiteY5" fmla="*/ 1425320 h 2158745"/>
                <a:gd name="connsiteX6" fmla="*/ 317292 w 387669"/>
                <a:gd name="connsiteY6" fmla="*/ 660747 h 2158745"/>
                <a:gd name="connsiteX7" fmla="*/ 289575 w 387669"/>
                <a:gd name="connsiteY7" fmla="*/ 6095 h 2158745"/>
                <a:gd name="connsiteX8" fmla="*/ 115464 w 387669"/>
                <a:gd name="connsiteY8" fmla="*/ 0 h 2158745"/>
                <a:gd name="connsiteX0" fmla="*/ 115464 w 387669"/>
                <a:gd name="connsiteY0" fmla="*/ 0 h 2158745"/>
                <a:gd name="connsiteX1" fmla="*/ 148416 w 387669"/>
                <a:gd name="connsiteY1" fmla="*/ 653795 h 2158745"/>
                <a:gd name="connsiteX2" fmla="*/ 13350 w 387669"/>
                <a:gd name="connsiteY2" fmla="*/ 1463420 h 2158745"/>
                <a:gd name="connsiteX3" fmla="*/ 194325 w 387669"/>
                <a:gd name="connsiteY3" fmla="*/ 2158745 h 2158745"/>
                <a:gd name="connsiteX4" fmla="*/ 363202 w 387669"/>
                <a:gd name="connsiteY4" fmla="*/ 2138024 h 2158745"/>
                <a:gd name="connsiteX5" fmla="*/ 175275 w 387669"/>
                <a:gd name="connsiteY5" fmla="*/ 1425320 h 2158745"/>
                <a:gd name="connsiteX6" fmla="*/ 317292 w 387669"/>
                <a:gd name="connsiteY6" fmla="*/ 660747 h 2158745"/>
                <a:gd name="connsiteX7" fmla="*/ 289575 w 387669"/>
                <a:gd name="connsiteY7" fmla="*/ 6095 h 2158745"/>
                <a:gd name="connsiteX8" fmla="*/ 115464 w 387669"/>
                <a:gd name="connsiteY8" fmla="*/ 0 h 2158745"/>
                <a:gd name="connsiteX0" fmla="*/ 127719 w 399924"/>
                <a:gd name="connsiteY0" fmla="*/ 0 h 2158745"/>
                <a:gd name="connsiteX1" fmla="*/ 160671 w 399924"/>
                <a:gd name="connsiteY1" fmla="*/ 653795 h 2158745"/>
                <a:gd name="connsiteX2" fmla="*/ 25605 w 399924"/>
                <a:gd name="connsiteY2" fmla="*/ 1463420 h 2158745"/>
                <a:gd name="connsiteX3" fmla="*/ 206580 w 399924"/>
                <a:gd name="connsiteY3" fmla="*/ 2158745 h 2158745"/>
                <a:gd name="connsiteX4" fmla="*/ 375457 w 399924"/>
                <a:gd name="connsiteY4" fmla="*/ 2138024 h 2158745"/>
                <a:gd name="connsiteX5" fmla="*/ 187530 w 399924"/>
                <a:gd name="connsiteY5" fmla="*/ 1425320 h 2158745"/>
                <a:gd name="connsiteX6" fmla="*/ 329547 w 399924"/>
                <a:gd name="connsiteY6" fmla="*/ 660747 h 2158745"/>
                <a:gd name="connsiteX7" fmla="*/ 301830 w 399924"/>
                <a:gd name="connsiteY7" fmla="*/ 6095 h 2158745"/>
                <a:gd name="connsiteX8" fmla="*/ 127719 w 399924"/>
                <a:gd name="connsiteY8" fmla="*/ 0 h 2158745"/>
                <a:gd name="connsiteX0" fmla="*/ 127719 w 399924"/>
                <a:gd name="connsiteY0" fmla="*/ 0 h 2158745"/>
                <a:gd name="connsiteX1" fmla="*/ 160671 w 399924"/>
                <a:gd name="connsiteY1" fmla="*/ 653795 h 2158745"/>
                <a:gd name="connsiteX2" fmla="*/ 25605 w 399924"/>
                <a:gd name="connsiteY2" fmla="*/ 1463420 h 2158745"/>
                <a:gd name="connsiteX3" fmla="*/ 206580 w 399924"/>
                <a:gd name="connsiteY3" fmla="*/ 2158745 h 2158745"/>
                <a:gd name="connsiteX4" fmla="*/ 375457 w 399924"/>
                <a:gd name="connsiteY4" fmla="*/ 2138024 h 2158745"/>
                <a:gd name="connsiteX5" fmla="*/ 187530 w 399924"/>
                <a:gd name="connsiteY5" fmla="*/ 1425320 h 2158745"/>
                <a:gd name="connsiteX6" fmla="*/ 329547 w 399924"/>
                <a:gd name="connsiteY6" fmla="*/ 660747 h 2158745"/>
                <a:gd name="connsiteX7" fmla="*/ 301830 w 399924"/>
                <a:gd name="connsiteY7" fmla="*/ 6095 h 2158745"/>
                <a:gd name="connsiteX8" fmla="*/ 127719 w 399924"/>
                <a:gd name="connsiteY8" fmla="*/ 0 h 2158745"/>
                <a:gd name="connsiteX0" fmla="*/ 127719 w 399924"/>
                <a:gd name="connsiteY0" fmla="*/ 0 h 2158745"/>
                <a:gd name="connsiteX1" fmla="*/ 160671 w 399924"/>
                <a:gd name="connsiteY1" fmla="*/ 653795 h 2158745"/>
                <a:gd name="connsiteX2" fmla="*/ 25605 w 399924"/>
                <a:gd name="connsiteY2" fmla="*/ 1463420 h 2158745"/>
                <a:gd name="connsiteX3" fmla="*/ 206580 w 399924"/>
                <a:gd name="connsiteY3" fmla="*/ 2158745 h 2158745"/>
                <a:gd name="connsiteX4" fmla="*/ 375457 w 399924"/>
                <a:gd name="connsiteY4" fmla="*/ 2138024 h 2158745"/>
                <a:gd name="connsiteX5" fmla="*/ 187530 w 399924"/>
                <a:gd name="connsiteY5" fmla="*/ 1425320 h 2158745"/>
                <a:gd name="connsiteX6" fmla="*/ 329547 w 399924"/>
                <a:gd name="connsiteY6" fmla="*/ 660747 h 2158745"/>
                <a:gd name="connsiteX7" fmla="*/ 301830 w 399924"/>
                <a:gd name="connsiteY7" fmla="*/ 6095 h 2158745"/>
                <a:gd name="connsiteX8" fmla="*/ 127719 w 399924"/>
                <a:gd name="connsiteY8" fmla="*/ 0 h 2158745"/>
                <a:gd name="connsiteX0" fmla="*/ 146589 w 418794"/>
                <a:gd name="connsiteY0" fmla="*/ 0 h 2158745"/>
                <a:gd name="connsiteX1" fmla="*/ 179541 w 418794"/>
                <a:gd name="connsiteY1" fmla="*/ 653795 h 2158745"/>
                <a:gd name="connsiteX2" fmla="*/ 22807 w 418794"/>
                <a:gd name="connsiteY2" fmla="*/ 1463420 h 2158745"/>
                <a:gd name="connsiteX3" fmla="*/ 225450 w 418794"/>
                <a:gd name="connsiteY3" fmla="*/ 2158745 h 2158745"/>
                <a:gd name="connsiteX4" fmla="*/ 394327 w 418794"/>
                <a:gd name="connsiteY4" fmla="*/ 2138024 h 2158745"/>
                <a:gd name="connsiteX5" fmla="*/ 206400 w 418794"/>
                <a:gd name="connsiteY5" fmla="*/ 1425320 h 2158745"/>
                <a:gd name="connsiteX6" fmla="*/ 348417 w 418794"/>
                <a:gd name="connsiteY6" fmla="*/ 660747 h 2158745"/>
                <a:gd name="connsiteX7" fmla="*/ 320700 w 418794"/>
                <a:gd name="connsiteY7" fmla="*/ 6095 h 2158745"/>
                <a:gd name="connsiteX8" fmla="*/ 146589 w 418794"/>
                <a:gd name="connsiteY8" fmla="*/ 0 h 2158745"/>
                <a:gd name="connsiteX0" fmla="*/ 136662 w 408867"/>
                <a:gd name="connsiteY0" fmla="*/ 0 h 2158745"/>
                <a:gd name="connsiteX1" fmla="*/ 169614 w 408867"/>
                <a:gd name="connsiteY1" fmla="*/ 653795 h 2158745"/>
                <a:gd name="connsiteX2" fmla="*/ 12880 w 408867"/>
                <a:gd name="connsiteY2" fmla="*/ 1463420 h 2158745"/>
                <a:gd name="connsiteX3" fmla="*/ 215523 w 408867"/>
                <a:gd name="connsiteY3" fmla="*/ 2158745 h 2158745"/>
                <a:gd name="connsiteX4" fmla="*/ 384400 w 408867"/>
                <a:gd name="connsiteY4" fmla="*/ 2138024 h 2158745"/>
                <a:gd name="connsiteX5" fmla="*/ 196473 w 408867"/>
                <a:gd name="connsiteY5" fmla="*/ 1425320 h 2158745"/>
                <a:gd name="connsiteX6" fmla="*/ 338490 w 408867"/>
                <a:gd name="connsiteY6" fmla="*/ 660747 h 2158745"/>
                <a:gd name="connsiteX7" fmla="*/ 310773 w 408867"/>
                <a:gd name="connsiteY7" fmla="*/ 6095 h 2158745"/>
                <a:gd name="connsiteX8" fmla="*/ 136662 w 408867"/>
                <a:gd name="connsiteY8" fmla="*/ 0 h 2158745"/>
                <a:gd name="connsiteX0" fmla="*/ 136662 w 408867"/>
                <a:gd name="connsiteY0" fmla="*/ 0 h 2158745"/>
                <a:gd name="connsiteX1" fmla="*/ 169614 w 408867"/>
                <a:gd name="connsiteY1" fmla="*/ 653795 h 2158745"/>
                <a:gd name="connsiteX2" fmla="*/ 12880 w 408867"/>
                <a:gd name="connsiteY2" fmla="*/ 1463420 h 2158745"/>
                <a:gd name="connsiteX3" fmla="*/ 215523 w 408867"/>
                <a:gd name="connsiteY3" fmla="*/ 2158745 h 2158745"/>
                <a:gd name="connsiteX4" fmla="*/ 384400 w 408867"/>
                <a:gd name="connsiteY4" fmla="*/ 2138024 h 2158745"/>
                <a:gd name="connsiteX5" fmla="*/ 196473 w 408867"/>
                <a:gd name="connsiteY5" fmla="*/ 1425320 h 2158745"/>
                <a:gd name="connsiteX6" fmla="*/ 338490 w 408867"/>
                <a:gd name="connsiteY6" fmla="*/ 660747 h 2158745"/>
                <a:gd name="connsiteX7" fmla="*/ 310773 w 408867"/>
                <a:gd name="connsiteY7" fmla="*/ 6095 h 2158745"/>
                <a:gd name="connsiteX8" fmla="*/ 136662 w 408867"/>
                <a:gd name="connsiteY8" fmla="*/ 0 h 2158745"/>
                <a:gd name="connsiteX0" fmla="*/ 136662 w 408867"/>
                <a:gd name="connsiteY0" fmla="*/ 0 h 2158745"/>
                <a:gd name="connsiteX1" fmla="*/ 169614 w 408867"/>
                <a:gd name="connsiteY1" fmla="*/ 653795 h 2158745"/>
                <a:gd name="connsiteX2" fmla="*/ 12880 w 408867"/>
                <a:gd name="connsiteY2" fmla="*/ 1463420 h 2158745"/>
                <a:gd name="connsiteX3" fmla="*/ 215523 w 408867"/>
                <a:gd name="connsiteY3" fmla="*/ 2158745 h 2158745"/>
                <a:gd name="connsiteX4" fmla="*/ 384400 w 408867"/>
                <a:gd name="connsiteY4" fmla="*/ 2138024 h 2158745"/>
                <a:gd name="connsiteX5" fmla="*/ 196473 w 408867"/>
                <a:gd name="connsiteY5" fmla="*/ 1425320 h 2158745"/>
                <a:gd name="connsiteX6" fmla="*/ 338490 w 408867"/>
                <a:gd name="connsiteY6" fmla="*/ 660747 h 2158745"/>
                <a:gd name="connsiteX7" fmla="*/ 310773 w 408867"/>
                <a:gd name="connsiteY7" fmla="*/ 6095 h 2158745"/>
                <a:gd name="connsiteX8" fmla="*/ 136662 w 408867"/>
                <a:gd name="connsiteY8" fmla="*/ 0 h 2158745"/>
                <a:gd name="connsiteX0" fmla="*/ 136662 w 408867"/>
                <a:gd name="connsiteY0" fmla="*/ 0 h 2158745"/>
                <a:gd name="connsiteX1" fmla="*/ 169614 w 408867"/>
                <a:gd name="connsiteY1" fmla="*/ 653795 h 2158745"/>
                <a:gd name="connsiteX2" fmla="*/ 12880 w 408867"/>
                <a:gd name="connsiteY2" fmla="*/ 1463420 h 2158745"/>
                <a:gd name="connsiteX3" fmla="*/ 215523 w 408867"/>
                <a:gd name="connsiteY3" fmla="*/ 2158745 h 2158745"/>
                <a:gd name="connsiteX4" fmla="*/ 384400 w 408867"/>
                <a:gd name="connsiteY4" fmla="*/ 2138024 h 2158745"/>
                <a:gd name="connsiteX5" fmla="*/ 192139 w 408867"/>
                <a:gd name="connsiteY5" fmla="*/ 1442655 h 2158745"/>
                <a:gd name="connsiteX6" fmla="*/ 338490 w 408867"/>
                <a:gd name="connsiteY6" fmla="*/ 660747 h 2158745"/>
                <a:gd name="connsiteX7" fmla="*/ 310773 w 408867"/>
                <a:gd name="connsiteY7" fmla="*/ 6095 h 2158745"/>
                <a:gd name="connsiteX8" fmla="*/ 136662 w 408867"/>
                <a:gd name="connsiteY8" fmla="*/ 0 h 2158745"/>
                <a:gd name="connsiteX0" fmla="*/ 136662 w 408867"/>
                <a:gd name="connsiteY0" fmla="*/ 0 h 2158745"/>
                <a:gd name="connsiteX1" fmla="*/ 169614 w 408867"/>
                <a:gd name="connsiteY1" fmla="*/ 653795 h 2158745"/>
                <a:gd name="connsiteX2" fmla="*/ 12880 w 408867"/>
                <a:gd name="connsiteY2" fmla="*/ 1463420 h 2158745"/>
                <a:gd name="connsiteX3" fmla="*/ 215523 w 408867"/>
                <a:gd name="connsiteY3" fmla="*/ 2158745 h 2158745"/>
                <a:gd name="connsiteX4" fmla="*/ 384400 w 408867"/>
                <a:gd name="connsiteY4" fmla="*/ 2138024 h 2158745"/>
                <a:gd name="connsiteX5" fmla="*/ 183472 w 408867"/>
                <a:gd name="connsiteY5" fmla="*/ 1464323 h 2158745"/>
                <a:gd name="connsiteX6" fmla="*/ 338490 w 408867"/>
                <a:gd name="connsiteY6" fmla="*/ 660747 h 2158745"/>
                <a:gd name="connsiteX7" fmla="*/ 310773 w 408867"/>
                <a:gd name="connsiteY7" fmla="*/ 6095 h 2158745"/>
                <a:gd name="connsiteX8" fmla="*/ 136662 w 408867"/>
                <a:gd name="connsiteY8" fmla="*/ 0 h 2158745"/>
                <a:gd name="connsiteX0" fmla="*/ 136662 w 408867"/>
                <a:gd name="connsiteY0" fmla="*/ 0 h 2158745"/>
                <a:gd name="connsiteX1" fmla="*/ 169614 w 408867"/>
                <a:gd name="connsiteY1" fmla="*/ 653795 h 2158745"/>
                <a:gd name="connsiteX2" fmla="*/ 12880 w 408867"/>
                <a:gd name="connsiteY2" fmla="*/ 1463420 h 2158745"/>
                <a:gd name="connsiteX3" fmla="*/ 215523 w 408867"/>
                <a:gd name="connsiteY3" fmla="*/ 2158745 h 2158745"/>
                <a:gd name="connsiteX4" fmla="*/ 384400 w 408867"/>
                <a:gd name="connsiteY4" fmla="*/ 2138024 h 2158745"/>
                <a:gd name="connsiteX5" fmla="*/ 183472 w 408867"/>
                <a:gd name="connsiteY5" fmla="*/ 1464323 h 2158745"/>
                <a:gd name="connsiteX6" fmla="*/ 338490 w 408867"/>
                <a:gd name="connsiteY6" fmla="*/ 660747 h 2158745"/>
                <a:gd name="connsiteX7" fmla="*/ 310773 w 408867"/>
                <a:gd name="connsiteY7" fmla="*/ 6095 h 2158745"/>
                <a:gd name="connsiteX8" fmla="*/ 136662 w 408867"/>
                <a:gd name="connsiteY8" fmla="*/ 0 h 2158745"/>
                <a:gd name="connsiteX0" fmla="*/ 136662 w 388246"/>
                <a:gd name="connsiteY0" fmla="*/ 0 h 2158745"/>
                <a:gd name="connsiteX1" fmla="*/ 169614 w 388246"/>
                <a:gd name="connsiteY1" fmla="*/ 653795 h 2158745"/>
                <a:gd name="connsiteX2" fmla="*/ 12880 w 388246"/>
                <a:gd name="connsiteY2" fmla="*/ 1463420 h 2158745"/>
                <a:gd name="connsiteX3" fmla="*/ 215523 w 388246"/>
                <a:gd name="connsiteY3" fmla="*/ 2158745 h 2158745"/>
                <a:gd name="connsiteX4" fmla="*/ 384400 w 388246"/>
                <a:gd name="connsiteY4" fmla="*/ 2138024 h 2158745"/>
                <a:gd name="connsiteX5" fmla="*/ 183472 w 388246"/>
                <a:gd name="connsiteY5" fmla="*/ 1464323 h 2158745"/>
                <a:gd name="connsiteX6" fmla="*/ 338490 w 388246"/>
                <a:gd name="connsiteY6" fmla="*/ 660747 h 2158745"/>
                <a:gd name="connsiteX7" fmla="*/ 266867 w 388246"/>
                <a:gd name="connsiteY7" fmla="*/ 6095 h 2158745"/>
                <a:gd name="connsiteX8" fmla="*/ 136662 w 388246"/>
                <a:gd name="connsiteY8" fmla="*/ 0 h 2158745"/>
                <a:gd name="connsiteX0" fmla="*/ 136662 w 384400"/>
                <a:gd name="connsiteY0" fmla="*/ 0 h 2158745"/>
                <a:gd name="connsiteX1" fmla="*/ 169614 w 384400"/>
                <a:gd name="connsiteY1" fmla="*/ 653795 h 2158745"/>
                <a:gd name="connsiteX2" fmla="*/ 12880 w 384400"/>
                <a:gd name="connsiteY2" fmla="*/ 1463420 h 2158745"/>
                <a:gd name="connsiteX3" fmla="*/ 215523 w 384400"/>
                <a:gd name="connsiteY3" fmla="*/ 2158745 h 2158745"/>
                <a:gd name="connsiteX4" fmla="*/ 384400 w 384400"/>
                <a:gd name="connsiteY4" fmla="*/ 2138024 h 2158745"/>
                <a:gd name="connsiteX5" fmla="*/ 183472 w 384400"/>
                <a:gd name="connsiteY5" fmla="*/ 1464323 h 2158745"/>
                <a:gd name="connsiteX6" fmla="*/ 309219 w 384400"/>
                <a:gd name="connsiteY6" fmla="*/ 631477 h 2158745"/>
                <a:gd name="connsiteX7" fmla="*/ 266867 w 384400"/>
                <a:gd name="connsiteY7" fmla="*/ 6095 h 2158745"/>
                <a:gd name="connsiteX8" fmla="*/ 136662 w 384400"/>
                <a:gd name="connsiteY8" fmla="*/ 0 h 2158745"/>
                <a:gd name="connsiteX0" fmla="*/ 136662 w 384400"/>
                <a:gd name="connsiteY0" fmla="*/ 0 h 2158745"/>
                <a:gd name="connsiteX1" fmla="*/ 169614 w 384400"/>
                <a:gd name="connsiteY1" fmla="*/ 653795 h 2158745"/>
                <a:gd name="connsiteX2" fmla="*/ 12880 w 384400"/>
                <a:gd name="connsiteY2" fmla="*/ 1463420 h 2158745"/>
                <a:gd name="connsiteX3" fmla="*/ 215523 w 384400"/>
                <a:gd name="connsiteY3" fmla="*/ 2158745 h 2158745"/>
                <a:gd name="connsiteX4" fmla="*/ 384400 w 384400"/>
                <a:gd name="connsiteY4" fmla="*/ 2138024 h 2158745"/>
                <a:gd name="connsiteX5" fmla="*/ 139567 w 384400"/>
                <a:gd name="connsiteY5" fmla="*/ 1464322 h 2158745"/>
                <a:gd name="connsiteX6" fmla="*/ 309219 w 384400"/>
                <a:gd name="connsiteY6" fmla="*/ 631477 h 2158745"/>
                <a:gd name="connsiteX7" fmla="*/ 266867 w 384400"/>
                <a:gd name="connsiteY7" fmla="*/ 6095 h 2158745"/>
                <a:gd name="connsiteX8" fmla="*/ 136662 w 384400"/>
                <a:gd name="connsiteY8" fmla="*/ 0 h 2158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4400" h="2158745">
                  <a:moveTo>
                    <a:pt x="136662" y="0"/>
                  </a:moveTo>
                  <a:cubicBezTo>
                    <a:pt x="357106" y="423057"/>
                    <a:pt x="226524" y="447420"/>
                    <a:pt x="169614" y="653795"/>
                  </a:cubicBezTo>
                  <a:cubicBezTo>
                    <a:pt x="62476" y="928004"/>
                    <a:pt x="-35995" y="1228214"/>
                    <a:pt x="12880" y="1463420"/>
                  </a:cubicBezTo>
                  <a:cubicBezTo>
                    <a:pt x="90539" y="1695195"/>
                    <a:pt x="124862" y="1909635"/>
                    <a:pt x="215523" y="2158745"/>
                  </a:cubicBezTo>
                  <a:lnTo>
                    <a:pt x="384400" y="2138024"/>
                  </a:lnTo>
                  <a:cubicBezTo>
                    <a:pt x="291422" y="1891788"/>
                    <a:pt x="202209" y="1701890"/>
                    <a:pt x="139567" y="1464322"/>
                  </a:cubicBezTo>
                  <a:cubicBezTo>
                    <a:pt x="80011" y="1200797"/>
                    <a:pt x="191096" y="899335"/>
                    <a:pt x="309219" y="631477"/>
                  </a:cubicBezTo>
                  <a:cubicBezTo>
                    <a:pt x="380273" y="429608"/>
                    <a:pt x="419680" y="335791"/>
                    <a:pt x="266867" y="6095"/>
                  </a:cubicBezTo>
                  <a:cubicBezTo>
                    <a:pt x="208830" y="4063"/>
                    <a:pt x="194699" y="2032"/>
                    <a:pt x="1366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66" name="그룹 65">
              <a:extLst>
                <a:ext uri="{FF2B5EF4-FFF2-40B4-BE49-F238E27FC236}">
                  <a16:creationId xmlns="" xmlns:a16="http://schemas.microsoft.com/office/drawing/2014/main" id="{81C1749B-9DC3-47D3-9944-7AB10466C3E8}"/>
                </a:ext>
              </a:extLst>
            </p:cNvPr>
            <p:cNvGrpSpPr/>
            <p:nvPr/>
          </p:nvGrpSpPr>
          <p:grpSpPr>
            <a:xfrm>
              <a:off x="9498806" y="3311273"/>
              <a:ext cx="1998856" cy="1963514"/>
              <a:chOff x="9498806" y="3311273"/>
              <a:chExt cx="1998856" cy="1963514"/>
            </a:xfrm>
          </p:grpSpPr>
          <p:grpSp>
            <p:nvGrpSpPr>
              <p:cNvPr id="67" name="Group 2">
                <a:extLst>
                  <a:ext uri="{FF2B5EF4-FFF2-40B4-BE49-F238E27FC236}">
                    <a16:creationId xmlns="" xmlns:a16="http://schemas.microsoft.com/office/drawing/2014/main" id="{08B66169-3F2B-457C-BB87-482B210A7E50}"/>
                  </a:ext>
                </a:extLst>
              </p:cNvPr>
              <p:cNvGrpSpPr/>
              <p:nvPr/>
            </p:nvGrpSpPr>
            <p:grpSpPr>
              <a:xfrm rot="15300000">
                <a:off x="9647135" y="4453947"/>
                <a:ext cx="672511" cy="969170"/>
                <a:chOff x="967240" y="3289369"/>
                <a:chExt cx="1100200" cy="1585520"/>
              </a:xfrm>
            </p:grpSpPr>
            <p:sp>
              <p:nvSpPr>
                <p:cNvPr id="77" name="Freeform 3">
                  <a:extLst>
                    <a:ext uri="{FF2B5EF4-FFF2-40B4-BE49-F238E27FC236}">
                      <a16:creationId xmlns="" xmlns:a16="http://schemas.microsoft.com/office/drawing/2014/main" id="{B9E34D3A-82A0-4F7D-995A-ECE452662F3A}"/>
                    </a:ext>
                  </a:extLst>
                </p:cNvPr>
                <p:cNvSpPr/>
                <p:nvPr/>
              </p:nvSpPr>
              <p:spPr>
                <a:xfrm>
                  <a:off x="967240" y="3289369"/>
                  <a:ext cx="552481" cy="1585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81" h="1585520">
                      <a:moveTo>
                        <a:pt x="550099" y="0"/>
                      </a:moveTo>
                      <a:lnTo>
                        <a:pt x="550454" y="236086"/>
                      </a:lnTo>
                      <a:lnTo>
                        <a:pt x="488816" y="193543"/>
                      </a:lnTo>
                      <a:lnTo>
                        <a:pt x="550466" y="244157"/>
                      </a:lnTo>
                      <a:lnTo>
                        <a:pt x="550735" y="423083"/>
                      </a:lnTo>
                      <a:lnTo>
                        <a:pt x="440807" y="347209"/>
                      </a:lnTo>
                      <a:lnTo>
                        <a:pt x="550756" y="437477"/>
                      </a:lnTo>
                      <a:lnTo>
                        <a:pt x="551026" y="616991"/>
                      </a:lnTo>
                      <a:lnTo>
                        <a:pt x="372197" y="491984"/>
                      </a:lnTo>
                      <a:lnTo>
                        <a:pt x="551056" y="637056"/>
                      </a:lnTo>
                      <a:lnTo>
                        <a:pt x="551331" y="819782"/>
                      </a:lnTo>
                      <a:lnTo>
                        <a:pt x="270832" y="619203"/>
                      </a:lnTo>
                      <a:lnTo>
                        <a:pt x="551364" y="841805"/>
                      </a:lnTo>
                      <a:lnTo>
                        <a:pt x="551613" y="1007603"/>
                      </a:lnTo>
                      <a:lnTo>
                        <a:pt x="184579" y="741931"/>
                      </a:lnTo>
                      <a:lnTo>
                        <a:pt x="551646" y="1029766"/>
                      </a:lnTo>
                      <a:lnTo>
                        <a:pt x="551910" y="1205103"/>
                      </a:lnTo>
                      <a:lnTo>
                        <a:pt x="119129" y="889458"/>
                      </a:lnTo>
                      <a:lnTo>
                        <a:pt x="551942" y="1226335"/>
                      </a:lnTo>
                      <a:lnTo>
                        <a:pt x="552201" y="1398749"/>
                      </a:lnTo>
                      <a:lnTo>
                        <a:pt x="184579" y="1132651"/>
                      </a:lnTo>
                      <a:lnTo>
                        <a:pt x="552234" y="1420947"/>
                      </a:lnTo>
                      <a:lnTo>
                        <a:pt x="552481" y="1585328"/>
                      </a:lnTo>
                      <a:cubicBezTo>
                        <a:pt x="331520" y="1590267"/>
                        <a:pt x="189138" y="1499959"/>
                        <a:pt x="103908" y="1357263"/>
                      </a:cubicBezTo>
                      <a:cubicBezTo>
                        <a:pt x="-144138" y="933499"/>
                        <a:pt x="70524" y="593019"/>
                        <a:pt x="55009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78" name="Freeform 4">
                  <a:extLst>
                    <a:ext uri="{FF2B5EF4-FFF2-40B4-BE49-F238E27FC236}">
                      <a16:creationId xmlns="" xmlns:a16="http://schemas.microsoft.com/office/drawing/2014/main" id="{1BF0DDB3-D353-40A5-9E43-E6F5179FD208}"/>
                    </a:ext>
                  </a:extLst>
                </p:cNvPr>
                <p:cNvSpPr/>
                <p:nvPr/>
              </p:nvSpPr>
              <p:spPr>
                <a:xfrm flipH="1">
                  <a:off x="1514959" y="3289369"/>
                  <a:ext cx="552481" cy="1585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81" h="1585520">
                      <a:moveTo>
                        <a:pt x="550099" y="0"/>
                      </a:moveTo>
                      <a:lnTo>
                        <a:pt x="550454" y="236086"/>
                      </a:lnTo>
                      <a:lnTo>
                        <a:pt x="488816" y="193543"/>
                      </a:lnTo>
                      <a:lnTo>
                        <a:pt x="550466" y="244157"/>
                      </a:lnTo>
                      <a:lnTo>
                        <a:pt x="550735" y="423083"/>
                      </a:lnTo>
                      <a:lnTo>
                        <a:pt x="440807" y="347209"/>
                      </a:lnTo>
                      <a:lnTo>
                        <a:pt x="550756" y="437477"/>
                      </a:lnTo>
                      <a:lnTo>
                        <a:pt x="551026" y="616991"/>
                      </a:lnTo>
                      <a:lnTo>
                        <a:pt x="372197" y="491984"/>
                      </a:lnTo>
                      <a:lnTo>
                        <a:pt x="551056" y="637056"/>
                      </a:lnTo>
                      <a:lnTo>
                        <a:pt x="551331" y="819782"/>
                      </a:lnTo>
                      <a:lnTo>
                        <a:pt x="270832" y="619203"/>
                      </a:lnTo>
                      <a:lnTo>
                        <a:pt x="551364" y="841805"/>
                      </a:lnTo>
                      <a:lnTo>
                        <a:pt x="551613" y="1007603"/>
                      </a:lnTo>
                      <a:lnTo>
                        <a:pt x="184579" y="741931"/>
                      </a:lnTo>
                      <a:lnTo>
                        <a:pt x="551646" y="1029766"/>
                      </a:lnTo>
                      <a:lnTo>
                        <a:pt x="551910" y="1205103"/>
                      </a:lnTo>
                      <a:lnTo>
                        <a:pt x="119129" y="889458"/>
                      </a:lnTo>
                      <a:lnTo>
                        <a:pt x="551942" y="1226335"/>
                      </a:lnTo>
                      <a:lnTo>
                        <a:pt x="552201" y="1398749"/>
                      </a:lnTo>
                      <a:lnTo>
                        <a:pt x="184579" y="1132651"/>
                      </a:lnTo>
                      <a:lnTo>
                        <a:pt x="552234" y="1420947"/>
                      </a:lnTo>
                      <a:lnTo>
                        <a:pt x="552481" y="1585328"/>
                      </a:lnTo>
                      <a:cubicBezTo>
                        <a:pt x="331520" y="1590267"/>
                        <a:pt x="189138" y="1499959"/>
                        <a:pt x="103908" y="1357263"/>
                      </a:cubicBezTo>
                      <a:cubicBezTo>
                        <a:pt x="-144138" y="933499"/>
                        <a:pt x="70524" y="593019"/>
                        <a:pt x="550099" y="0"/>
                      </a:cubicBezTo>
                      <a:close/>
                    </a:path>
                  </a:pathLst>
                </a:custGeom>
                <a:solidFill>
                  <a:schemeClr val="accent4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68" name="Freeform 13">
                <a:extLst>
                  <a:ext uri="{FF2B5EF4-FFF2-40B4-BE49-F238E27FC236}">
                    <a16:creationId xmlns="" xmlns:a16="http://schemas.microsoft.com/office/drawing/2014/main" id="{4599099A-E72B-4140-8488-585FC19C53F1}"/>
                  </a:ext>
                </a:extLst>
              </p:cNvPr>
              <p:cNvSpPr/>
              <p:nvPr/>
            </p:nvSpPr>
            <p:spPr>
              <a:xfrm rot="4407011">
                <a:off x="10918637" y="3366457"/>
                <a:ext cx="290163" cy="817189"/>
              </a:xfrm>
              <a:custGeom>
                <a:avLst/>
                <a:gdLst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52201 w 552481"/>
                  <a:gd name="connsiteY19" fmla="*/ 1398749 h 1585520"/>
                  <a:gd name="connsiteX20" fmla="*/ 184579 w 552481"/>
                  <a:gd name="connsiteY20" fmla="*/ 1132651 h 1585520"/>
                  <a:gd name="connsiteX21" fmla="*/ 552234 w 552481"/>
                  <a:gd name="connsiteY21" fmla="*/ 1420947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52201 w 552481"/>
                  <a:gd name="connsiteY19" fmla="*/ 1398749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28440 w 552481"/>
                  <a:gd name="connsiteY4" fmla="*/ 395095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32877 w 552481"/>
                  <a:gd name="connsiteY3" fmla="*/ 241409 h 1585520"/>
                  <a:gd name="connsiteX4" fmla="*/ 528440 w 552481"/>
                  <a:gd name="connsiteY4" fmla="*/ 395095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534221 w 580141"/>
                  <a:gd name="connsiteY14" fmla="*/ 1044490 h 1640259"/>
                  <a:gd name="connsiteX15" fmla="*/ 184579 w 580141"/>
                  <a:gd name="connsiteY15" fmla="*/ 796670 h 1640259"/>
                  <a:gd name="connsiteX16" fmla="*/ 521700 w 580141"/>
                  <a:gd name="connsiteY16" fmla="*/ 1063971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521700 w 580141"/>
                  <a:gd name="connsiteY16" fmla="*/ 1063971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7405 w 580141"/>
                  <a:gd name="connsiteY20" fmla="*/ 1402284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69294 w 580141"/>
                  <a:gd name="connsiteY14" fmla="*/ 1003356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11048 w 580141"/>
                  <a:gd name="connsiteY5" fmla="*/ 431982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69294 w 580141"/>
                  <a:gd name="connsiteY14" fmla="*/ 1003356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2162"/>
                  <a:gd name="connsiteY0" fmla="*/ 54028 h 1639548"/>
                  <a:gd name="connsiteX1" fmla="*/ 536842 w 582162"/>
                  <a:gd name="connsiteY1" fmla="*/ 262190 h 1639548"/>
                  <a:gd name="connsiteX2" fmla="*/ 488816 w 582162"/>
                  <a:gd name="connsiteY2" fmla="*/ 247571 h 1639548"/>
                  <a:gd name="connsiteX3" fmla="*/ 532877 w 582162"/>
                  <a:gd name="connsiteY3" fmla="*/ 295437 h 1639548"/>
                  <a:gd name="connsiteX4" fmla="*/ 511048 w 582162"/>
                  <a:gd name="connsiteY4" fmla="*/ 431271 h 1639548"/>
                  <a:gd name="connsiteX5" fmla="*/ 440807 w 582162"/>
                  <a:gd name="connsiteY5" fmla="*/ 401237 h 1639548"/>
                  <a:gd name="connsiteX6" fmla="*/ 518260 w 582162"/>
                  <a:gd name="connsiteY6" fmla="*/ 473456 h 1639548"/>
                  <a:gd name="connsiteX7" fmla="*/ 498587 w 582162"/>
                  <a:gd name="connsiteY7" fmla="*/ 637602 h 1639548"/>
                  <a:gd name="connsiteX8" fmla="*/ 372197 w 582162"/>
                  <a:gd name="connsiteY8" fmla="*/ 546012 h 1639548"/>
                  <a:gd name="connsiteX9" fmla="*/ 498617 w 582162"/>
                  <a:gd name="connsiteY9" fmla="*/ 657667 h 1639548"/>
                  <a:gd name="connsiteX10" fmla="*/ 484050 w 582162"/>
                  <a:gd name="connsiteY10" fmla="*/ 820057 h 1639548"/>
                  <a:gd name="connsiteX11" fmla="*/ 270832 w 582162"/>
                  <a:gd name="connsiteY11" fmla="*/ 673231 h 1639548"/>
                  <a:gd name="connsiteX12" fmla="*/ 478917 w 582162"/>
                  <a:gd name="connsiteY12" fmla="*/ 852083 h 1639548"/>
                  <a:gd name="connsiteX13" fmla="*/ 469294 w 582162"/>
                  <a:gd name="connsiteY13" fmla="*/ 1002645 h 1639548"/>
                  <a:gd name="connsiteX14" fmla="*/ 184579 w 582162"/>
                  <a:gd name="connsiteY14" fmla="*/ 795959 h 1639548"/>
                  <a:gd name="connsiteX15" fmla="*/ 466579 w 582162"/>
                  <a:gd name="connsiteY15" fmla="*/ 1042397 h 1639548"/>
                  <a:gd name="connsiteX16" fmla="*/ 459783 w 582162"/>
                  <a:gd name="connsiteY16" fmla="*/ 1179874 h 1639548"/>
                  <a:gd name="connsiteX17" fmla="*/ 119129 w 582162"/>
                  <a:gd name="connsiteY17" fmla="*/ 943486 h 1639548"/>
                  <a:gd name="connsiteX18" fmla="*/ 467006 w 582162"/>
                  <a:gd name="connsiteY18" fmla="*/ 1228896 h 1639548"/>
                  <a:gd name="connsiteX19" fmla="*/ 480083 w 582162"/>
                  <a:gd name="connsiteY19" fmla="*/ 1383852 h 1639548"/>
                  <a:gd name="connsiteX20" fmla="*/ 184579 w 582162"/>
                  <a:gd name="connsiteY20" fmla="*/ 1186679 h 1639548"/>
                  <a:gd name="connsiteX21" fmla="*/ 480050 w 582162"/>
                  <a:gd name="connsiteY21" fmla="*/ 1411085 h 1639548"/>
                  <a:gd name="connsiteX22" fmla="*/ 552481 w 582162"/>
                  <a:gd name="connsiteY22" fmla="*/ 1639356 h 1639548"/>
                  <a:gd name="connsiteX23" fmla="*/ 103908 w 582162"/>
                  <a:gd name="connsiteY23" fmla="*/ 1411291 h 1639548"/>
                  <a:gd name="connsiteX24" fmla="*/ 550099 w 582162"/>
                  <a:gd name="connsiteY24" fmla="*/ 54028 h 1639548"/>
                  <a:gd name="connsiteX0" fmla="*/ 550099 w 582162"/>
                  <a:gd name="connsiteY0" fmla="*/ 54028 h 1639548"/>
                  <a:gd name="connsiteX1" fmla="*/ 536842 w 582162"/>
                  <a:gd name="connsiteY1" fmla="*/ 262190 h 1639548"/>
                  <a:gd name="connsiteX2" fmla="*/ 488816 w 582162"/>
                  <a:gd name="connsiteY2" fmla="*/ 247571 h 1639548"/>
                  <a:gd name="connsiteX3" fmla="*/ 532877 w 582162"/>
                  <a:gd name="connsiteY3" fmla="*/ 295437 h 1639548"/>
                  <a:gd name="connsiteX4" fmla="*/ 526021 w 582162"/>
                  <a:gd name="connsiteY4" fmla="*/ 441538 h 1639548"/>
                  <a:gd name="connsiteX5" fmla="*/ 440807 w 582162"/>
                  <a:gd name="connsiteY5" fmla="*/ 401237 h 1639548"/>
                  <a:gd name="connsiteX6" fmla="*/ 518260 w 582162"/>
                  <a:gd name="connsiteY6" fmla="*/ 473456 h 1639548"/>
                  <a:gd name="connsiteX7" fmla="*/ 498587 w 582162"/>
                  <a:gd name="connsiteY7" fmla="*/ 637602 h 1639548"/>
                  <a:gd name="connsiteX8" fmla="*/ 372197 w 582162"/>
                  <a:gd name="connsiteY8" fmla="*/ 546012 h 1639548"/>
                  <a:gd name="connsiteX9" fmla="*/ 498617 w 582162"/>
                  <a:gd name="connsiteY9" fmla="*/ 657667 h 1639548"/>
                  <a:gd name="connsiteX10" fmla="*/ 484050 w 582162"/>
                  <a:gd name="connsiteY10" fmla="*/ 820057 h 1639548"/>
                  <a:gd name="connsiteX11" fmla="*/ 270832 w 582162"/>
                  <a:gd name="connsiteY11" fmla="*/ 673231 h 1639548"/>
                  <a:gd name="connsiteX12" fmla="*/ 478917 w 582162"/>
                  <a:gd name="connsiteY12" fmla="*/ 852083 h 1639548"/>
                  <a:gd name="connsiteX13" fmla="*/ 469294 w 582162"/>
                  <a:gd name="connsiteY13" fmla="*/ 1002645 h 1639548"/>
                  <a:gd name="connsiteX14" fmla="*/ 184579 w 582162"/>
                  <a:gd name="connsiteY14" fmla="*/ 795959 h 1639548"/>
                  <a:gd name="connsiteX15" fmla="*/ 466579 w 582162"/>
                  <a:gd name="connsiteY15" fmla="*/ 1042397 h 1639548"/>
                  <a:gd name="connsiteX16" fmla="*/ 459783 w 582162"/>
                  <a:gd name="connsiteY16" fmla="*/ 1179874 h 1639548"/>
                  <a:gd name="connsiteX17" fmla="*/ 119129 w 582162"/>
                  <a:gd name="connsiteY17" fmla="*/ 943486 h 1639548"/>
                  <a:gd name="connsiteX18" fmla="*/ 467006 w 582162"/>
                  <a:gd name="connsiteY18" fmla="*/ 1228896 h 1639548"/>
                  <a:gd name="connsiteX19" fmla="*/ 480083 w 582162"/>
                  <a:gd name="connsiteY19" fmla="*/ 1383852 h 1639548"/>
                  <a:gd name="connsiteX20" fmla="*/ 184579 w 582162"/>
                  <a:gd name="connsiteY20" fmla="*/ 1186679 h 1639548"/>
                  <a:gd name="connsiteX21" fmla="*/ 480050 w 582162"/>
                  <a:gd name="connsiteY21" fmla="*/ 1411085 h 1639548"/>
                  <a:gd name="connsiteX22" fmla="*/ 552481 w 582162"/>
                  <a:gd name="connsiteY22" fmla="*/ 1639356 h 1639548"/>
                  <a:gd name="connsiteX23" fmla="*/ 103908 w 582162"/>
                  <a:gd name="connsiteY23" fmla="*/ 1411291 h 1639548"/>
                  <a:gd name="connsiteX24" fmla="*/ 550099 w 582162"/>
                  <a:gd name="connsiteY24" fmla="*/ 54028 h 1639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582162" h="1639548">
                    <a:moveTo>
                      <a:pt x="550099" y="54028"/>
                    </a:moveTo>
                    <a:cubicBezTo>
                      <a:pt x="624739" y="-134938"/>
                      <a:pt x="547056" y="229933"/>
                      <a:pt x="536842" y="262190"/>
                    </a:cubicBezTo>
                    <a:cubicBezTo>
                      <a:pt x="526628" y="294447"/>
                      <a:pt x="489477" y="242030"/>
                      <a:pt x="488816" y="247571"/>
                    </a:cubicBezTo>
                    <a:lnTo>
                      <a:pt x="532877" y="295437"/>
                    </a:lnTo>
                    <a:cubicBezTo>
                      <a:pt x="532967" y="355079"/>
                      <a:pt x="525931" y="381896"/>
                      <a:pt x="526021" y="441538"/>
                    </a:cubicBezTo>
                    <a:lnTo>
                      <a:pt x="440807" y="401237"/>
                    </a:lnTo>
                    <a:lnTo>
                      <a:pt x="518260" y="473456"/>
                    </a:lnTo>
                    <a:lnTo>
                      <a:pt x="498587" y="637602"/>
                    </a:lnTo>
                    <a:lnTo>
                      <a:pt x="372197" y="546012"/>
                    </a:lnTo>
                    <a:lnTo>
                      <a:pt x="498617" y="657667"/>
                    </a:lnTo>
                    <a:cubicBezTo>
                      <a:pt x="498709" y="718576"/>
                      <a:pt x="483958" y="759148"/>
                      <a:pt x="484050" y="820057"/>
                    </a:cubicBezTo>
                    <a:lnTo>
                      <a:pt x="270832" y="673231"/>
                    </a:lnTo>
                    <a:lnTo>
                      <a:pt x="478917" y="852083"/>
                    </a:lnTo>
                    <a:lnTo>
                      <a:pt x="469294" y="1002645"/>
                    </a:lnTo>
                    <a:lnTo>
                      <a:pt x="184579" y="795959"/>
                    </a:lnTo>
                    <a:lnTo>
                      <a:pt x="466579" y="1042397"/>
                    </a:lnTo>
                    <a:lnTo>
                      <a:pt x="459783" y="1179874"/>
                    </a:lnTo>
                    <a:lnTo>
                      <a:pt x="119129" y="943486"/>
                    </a:lnTo>
                    <a:lnTo>
                      <a:pt x="467006" y="1228896"/>
                    </a:lnTo>
                    <a:cubicBezTo>
                      <a:pt x="467092" y="1286367"/>
                      <a:pt x="479997" y="1326381"/>
                      <a:pt x="480083" y="1383852"/>
                    </a:cubicBezTo>
                    <a:lnTo>
                      <a:pt x="184579" y="1186679"/>
                    </a:lnTo>
                    <a:lnTo>
                      <a:pt x="480050" y="1411085"/>
                    </a:lnTo>
                    <a:cubicBezTo>
                      <a:pt x="480132" y="1465879"/>
                      <a:pt x="497607" y="1538525"/>
                      <a:pt x="552481" y="1639356"/>
                    </a:cubicBezTo>
                    <a:cubicBezTo>
                      <a:pt x="331520" y="1644295"/>
                      <a:pt x="189138" y="1553987"/>
                      <a:pt x="103908" y="1411291"/>
                    </a:cubicBezTo>
                    <a:cubicBezTo>
                      <a:pt x="-144138" y="987527"/>
                      <a:pt x="70524" y="647047"/>
                      <a:pt x="550099" y="54028"/>
                    </a:cubicBez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69" name="Group 15">
                <a:extLst>
                  <a:ext uri="{FF2B5EF4-FFF2-40B4-BE49-F238E27FC236}">
                    <a16:creationId xmlns="" xmlns:a16="http://schemas.microsoft.com/office/drawing/2014/main" id="{31D8992D-388D-4A62-9AA5-DE109AB8C3AB}"/>
                  </a:ext>
                </a:extLst>
              </p:cNvPr>
              <p:cNvGrpSpPr/>
              <p:nvPr/>
            </p:nvGrpSpPr>
            <p:grpSpPr>
              <a:xfrm rot="5400000">
                <a:off x="10675128" y="4128426"/>
                <a:ext cx="577045" cy="831590"/>
                <a:chOff x="967240" y="3289369"/>
                <a:chExt cx="1100200" cy="1585520"/>
              </a:xfrm>
            </p:grpSpPr>
            <p:sp>
              <p:nvSpPr>
                <p:cNvPr id="75" name="Freeform 16">
                  <a:extLst>
                    <a:ext uri="{FF2B5EF4-FFF2-40B4-BE49-F238E27FC236}">
                      <a16:creationId xmlns="" xmlns:a16="http://schemas.microsoft.com/office/drawing/2014/main" id="{876A4FCE-4B17-46F8-B333-1E557C52FEDA}"/>
                    </a:ext>
                  </a:extLst>
                </p:cNvPr>
                <p:cNvSpPr/>
                <p:nvPr/>
              </p:nvSpPr>
              <p:spPr>
                <a:xfrm>
                  <a:off x="967240" y="3289369"/>
                  <a:ext cx="552481" cy="1585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81" h="1585520">
                      <a:moveTo>
                        <a:pt x="550099" y="0"/>
                      </a:moveTo>
                      <a:lnTo>
                        <a:pt x="550454" y="236086"/>
                      </a:lnTo>
                      <a:lnTo>
                        <a:pt x="488816" y="193543"/>
                      </a:lnTo>
                      <a:lnTo>
                        <a:pt x="550466" y="244157"/>
                      </a:lnTo>
                      <a:lnTo>
                        <a:pt x="550735" y="423083"/>
                      </a:lnTo>
                      <a:lnTo>
                        <a:pt x="440807" y="347209"/>
                      </a:lnTo>
                      <a:lnTo>
                        <a:pt x="550756" y="437477"/>
                      </a:lnTo>
                      <a:lnTo>
                        <a:pt x="551026" y="616991"/>
                      </a:lnTo>
                      <a:lnTo>
                        <a:pt x="372197" y="491984"/>
                      </a:lnTo>
                      <a:lnTo>
                        <a:pt x="551056" y="637056"/>
                      </a:lnTo>
                      <a:lnTo>
                        <a:pt x="551331" y="819782"/>
                      </a:lnTo>
                      <a:lnTo>
                        <a:pt x="270832" y="619203"/>
                      </a:lnTo>
                      <a:lnTo>
                        <a:pt x="551364" y="841805"/>
                      </a:lnTo>
                      <a:lnTo>
                        <a:pt x="551613" y="1007603"/>
                      </a:lnTo>
                      <a:lnTo>
                        <a:pt x="184579" y="741931"/>
                      </a:lnTo>
                      <a:lnTo>
                        <a:pt x="551646" y="1029766"/>
                      </a:lnTo>
                      <a:lnTo>
                        <a:pt x="551910" y="1205103"/>
                      </a:lnTo>
                      <a:lnTo>
                        <a:pt x="119129" y="889458"/>
                      </a:lnTo>
                      <a:lnTo>
                        <a:pt x="551942" y="1226335"/>
                      </a:lnTo>
                      <a:lnTo>
                        <a:pt x="552201" y="1398749"/>
                      </a:lnTo>
                      <a:lnTo>
                        <a:pt x="184579" y="1132651"/>
                      </a:lnTo>
                      <a:lnTo>
                        <a:pt x="552234" y="1420947"/>
                      </a:lnTo>
                      <a:lnTo>
                        <a:pt x="552481" y="1585328"/>
                      </a:lnTo>
                      <a:cubicBezTo>
                        <a:pt x="331520" y="1590267"/>
                        <a:pt x="189138" y="1499959"/>
                        <a:pt x="103908" y="1357263"/>
                      </a:cubicBezTo>
                      <a:cubicBezTo>
                        <a:pt x="-144138" y="933499"/>
                        <a:pt x="70524" y="593019"/>
                        <a:pt x="55009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76" name="Freeform 17">
                  <a:extLst>
                    <a:ext uri="{FF2B5EF4-FFF2-40B4-BE49-F238E27FC236}">
                      <a16:creationId xmlns="" xmlns:a16="http://schemas.microsoft.com/office/drawing/2014/main" id="{CE30F9FA-B8DD-45A7-8763-CA64C6B55BAD}"/>
                    </a:ext>
                  </a:extLst>
                </p:cNvPr>
                <p:cNvSpPr/>
                <p:nvPr/>
              </p:nvSpPr>
              <p:spPr>
                <a:xfrm flipH="1">
                  <a:off x="1514959" y="3289369"/>
                  <a:ext cx="552481" cy="1585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81" h="1585520">
                      <a:moveTo>
                        <a:pt x="550099" y="0"/>
                      </a:moveTo>
                      <a:lnTo>
                        <a:pt x="550454" y="236086"/>
                      </a:lnTo>
                      <a:lnTo>
                        <a:pt x="488816" y="193543"/>
                      </a:lnTo>
                      <a:lnTo>
                        <a:pt x="550466" y="244157"/>
                      </a:lnTo>
                      <a:lnTo>
                        <a:pt x="550735" y="423083"/>
                      </a:lnTo>
                      <a:lnTo>
                        <a:pt x="440807" y="347209"/>
                      </a:lnTo>
                      <a:lnTo>
                        <a:pt x="550756" y="437477"/>
                      </a:lnTo>
                      <a:lnTo>
                        <a:pt x="551026" y="616991"/>
                      </a:lnTo>
                      <a:lnTo>
                        <a:pt x="372197" y="491984"/>
                      </a:lnTo>
                      <a:lnTo>
                        <a:pt x="551056" y="637056"/>
                      </a:lnTo>
                      <a:lnTo>
                        <a:pt x="551331" y="819782"/>
                      </a:lnTo>
                      <a:lnTo>
                        <a:pt x="270832" y="619203"/>
                      </a:lnTo>
                      <a:lnTo>
                        <a:pt x="551364" y="841805"/>
                      </a:lnTo>
                      <a:lnTo>
                        <a:pt x="551613" y="1007603"/>
                      </a:lnTo>
                      <a:lnTo>
                        <a:pt x="184579" y="741931"/>
                      </a:lnTo>
                      <a:lnTo>
                        <a:pt x="551646" y="1029766"/>
                      </a:lnTo>
                      <a:lnTo>
                        <a:pt x="551910" y="1205103"/>
                      </a:lnTo>
                      <a:lnTo>
                        <a:pt x="119129" y="889458"/>
                      </a:lnTo>
                      <a:lnTo>
                        <a:pt x="551942" y="1226335"/>
                      </a:lnTo>
                      <a:lnTo>
                        <a:pt x="552201" y="1398749"/>
                      </a:lnTo>
                      <a:lnTo>
                        <a:pt x="184579" y="1132651"/>
                      </a:lnTo>
                      <a:lnTo>
                        <a:pt x="552234" y="1420947"/>
                      </a:lnTo>
                      <a:lnTo>
                        <a:pt x="552481" y="1585328"/>
                      </a:lnTo>
                      <a:cubicBezTo>
                        <a:pt x="331520" y="1590267"/>
                        <a:pt x="189138" y="1499959"/>
                        <a:pt x="103908" y="1357263"/>
                      </a:cubicBezTo>
                      <a:cubicBezTo>
                        <a:pt x="-144138" y="933499"/>
                        <a:pt x="70524" y="593019"/>
                        <a:pt x="550099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70" name="Freeform 19">
                <a:extLst>
                  <a:ext uri="{FF2B5EF4-FFF2-40B4-BE49-F238E27FC236}">
                    <a16:creationId xmlns="" xmlns:a16="http://schemas.microsoft.com/office/drawing/2014/main" id="{020AA99F-AA63-4BC5-8430-52FCCED5C596}"/>
                  </a:ext>
                </a:extLst>
              </p:cNvPr>
              <p:cNvSpPr/>
              <p:nvPr/>
            </p:nvSpPr>
            <p:spPr>
              <a:xfrm rot="3762166">
                <a:off x="10883440" y="4518509"/>
                <a:ext cx="321894" cy="906551"/>
              </a:xfrm>
              <a:custGeom>
                <a:avLst/>
                <a:gdLst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52201 w 552481"/>
                  <a:gd name="connsiteY19" fmla="*/ 1398749 h 1585520"/>
                  <a:gd name="connsiteX20" fmla="*/ 184579 w 552481"/>
                  <a:gd name="connsiteY20" fmla="*/ 1132651 h 1585520"/>
                  <a:gd name="connsiteX21" fmla="*/ 552234 w 552481"/>
                  <a:gd name="connsiteY21" fmla="*/ 1420947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52201 w 552481"/>
                  <a:gd name="connsiteY19" fmla="*/ 1398749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28440 w 552481"/>
                  <a:gd name="connsiteY4" fmla="*/ 395095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32877 w 552481"/>
                  <a:gd name="connsiteY3" fmla="*/ 241409 h 1585520"/>
                  <a:gd name="connsiteX4" fmla="*/ 528440 w 552481"/>
                  <a:gd name="connsiteY4" fmla="*/ 395095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534221 w 580141"/>
                  <a:gd name="connsiteY14" fmla="*/ 1044490 h 1640259"/>
                  <a:gd name="connsiteX15" fmla="*/ 184579 w 580141"/>
                  <a:gd name="connsiteY15" fmla="*/ 796670 h 1640259"/>
                  <a:gd name="connsiteX16" fmla="*/ 521700 w 580141"/>
                  <a:gd name="connsiteY16" fmla="*/ 1063971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521700 w 580141"/>
                  <a:gd name="connsiteY16" fmla="*/ 1063971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7405 w 580141"/>
                  <a:gd name="connsiteY20" fmla="*/ 1402284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69294 w 580141"/>
                  <a:gd name="connsiteY14" fmla="*/ 1003356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11048 w 580141"/>
                  <a:gd name="connsiteY5" fmla="*/ 431982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69294 w 580141"/>
                  <a:gd name="connsiteY14" fmla="*/ 1003356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2162"/>
                  <a:gd name="connsiteY0" fmla="*/ 54028 h 1639548"/>
                  <a:gd name="connsiteX1" fmla="*/ 536842 w 582162"/>
                  <a:gd name="connsiteY1" fmla="*/ 262190 h 1639548"/>
                  <a:gd name="connsiteX2" fmla="*/ 488816 w 582162"/>
                  <a:gd name="connsiteY2" fmla="*/ 247571 h 1639548"/>
                  <a:gd name="connsiteX3" fmla="*/ 532877 w 582162"/>
                  <a:gd name="connsiteY3" fmla="*/ 295437 h 1639548"/>
                  <a:gd name="connsiteX4" fmla="*/ 511048 w 582162"/>
                  <a:gd name="connsiteY4" fmla="*/ 431271 h 1639548"/>
                  <a:gd name="connsiteX5" fmla="*/ 440807 w 582162"/>
                  <a:gd name="connsiteY5" fmla="*/ 401237 h 1639548"/>
                  <a:gd name="connsiteX6" fmla="*/ 518260 w 582162"/>
                  <a:gd name="connsiteY6" fmla="*/ 473456 h 1639548"/>
                  <a:gd name="connsiteX7" fmla="*/ 498587 w 582162"/>
                  <a:gd name="connsiteY7" fmla="*/ 637602 h 1639548"/>
                  <a:gd name="connsiteX8" fmla="*/ 372197 w 582162"/>
                  <a:gd name="connsiteY8" fmla="*/ 546012 h 1639548"/>
                  <a:gd name="connsiteX9" fmla="*/ 498617 w 582162"/>
                  <a:gd name="connsiteY9" fmla="*/ 657667 h 1639548"/>
                  <a:gd name="connsiteX10" fmla="*/ 484050 w 582162"/>
                  <a:gd name="connsiteY10" fmla="*/ 820057 h 1639548"/>
                  <a:gd name="connsiteX11" fmla="*/ 270832 w 582162"/>
                  <a:gd name="connsiteY11" fmla="*/ 673231 h 1639548"/>
                  <a:gd name="connsiteX12" fmla="*/ 478917 w 582162"/>
                  <a:gd name="connsiteY12" fmla="*/ 852083 h 1639548"/>
                  <a:gd name="connsiteX13" fmla="*/ 469294 w 582162"/>
                  <a:gd name="connsiteY13" fmla="*/ 1002645 h 1639548"/>
                  <a:gd name="connsiteX14" fmla="*/ 184579 w 582162"/>
                  <a:gd name="connsiteY14" fmla="*/ 795959 h 1639548"/>
                  <a:gd name="connsiteX15" fmla="*/ 466579 w 582162"/>
                  <a:gd name="connsiteY15" fmla="*/ 1042397 h 1639548"/>
                  <a:gd name="connsiteX16" fmla="*/ 459783 w 582162"/>
                  <a:gd name="connsiteY16" fmla="*/ 1179874 h 1639548"/>
                  <a:gd name="connsiteX17" fmla="*/ 119129 w 582162"/>
                  <a:gd name="connsiteY17" fmla="*/ 943486 h 1639548"/>
                  <a:gd name="connsiteX18" fmla="*/ 467006 w 582162"/>
                  <a:gd name="connsiteY18" fmla="*/ 1228896 h 1639548"/>
                  <a:gd name="connsiteX19" fmla="*/ 480083 w 582162"/>
                  <a:gd name="connsiteY19" fmla="*/ 1383852 h 1639548"/>
                  <a:gd name="connsiteX20" fmla="*/ 184579 w 582162"/>
                  <a:gd name="connsiteY20" fmla="*/ 1186679 h 1639548"/>
                  <a:gd name="connsiteX21" fmla="*/ 480050 w 582162"/>
                  <a:gd name="connsiteY21" fmla="*/ 1411085 h 1639548"/>
                  <a:gd name="connsiteX22" fmla="*/ 552481 w 582162"/>
                  <a:gd name="connsiteY22" fmla="*/ 1639356 h 1639548"/>
                  <a:gd name="connsiteX23" fmla="*/ 103908 w 582162"/>
                  <a:gd name="connsiteY23" fmla="*/ 1411291 h 1639548"/>
                  <a:gd name="connsiteX24" fmla="*/ 550099 w 582162"/>
                  <a:gd name="connsiteY24" fmla="*/ 54028 h 1639548"/>
                  <a:gd name="connsiteX0" fmla="*/ 550099 w 582162"/>
                  <a:gd name="connsiteY0" fmla="*/ 54028 h 1639548"/>
                  <a:gd name="connsiteX1" fmla="*/ 536842 w 582162"/>
                  <a:gd name="connsiteY1" fmla="*/ 262190 h 1639548"/>
                  <a:gd name="connsiteX2" fmla="*/ 488816 w 582162"/>
                  <a:gd name="connsiteY2" fmla="*/ 247571 h 1639548"/>
                  <a:gd name="connsiteX3" fmla="*/ 532877 w 582162"/>
                  <a:gd name="connsiteY3" fmla="*/ 295437 h 1639548"/>
                  <a:gd name="connsiteX4" fmla="*/ 526021 w 582162"/>
                  <a:gd name="connsiteY4" fmla="*/ 441538 h 1639548"/>
                  <a:gd name="connsiteX5" fmla="*/ 440807 w 582162"/>
                  <a:gd name="connsiteY5" fmla="*/ 401237 h 1639548"/>
                  <a:gd name="connsiteX6" fmla="*/ 518260 w 582162"/>
                  <a:gd name="connsiteY6" fmla="*/ 473456 h 1639548"/>
                  <a:gd name="connsiteX7" fmla="*/ 498587 w 582162"/>
                  <a:gd name="connsiteY7" fmla="*/ 637602 h 1639548"/>
                  <a:gd name="connsiteX8" fmla="*/ 372197 w 582162"/>
                  <a:gd name="connsiteY8" fmla="*/ 546012 h 1639548"/>
                  <a:gd name="connsiteX9" fmla="*/ 498617 w 582162"/>
                  <a:gd name="connsiteY9" fmla="*/ 657667 h 1639548"/>
                  <a:gd name="connsiteX10" fmla="*/ 484050 w 582162"/>
                  <a:gd name="connsiteY10" fmla="*/ 820057 h 1639548"/>
                  <a:gd name="connsiteX11" fmla="*/ 270832 w 582162"/>
                  <a:gd name="connsiteY11" fmla="*/ 673231 h 1639548"/>
                  <a:gd name="connsiteX12" fmla="*/ 478917 w 582162"/>
                  <a:gd name="connsiteY12" fmla="*/ 852083 h 1639548"/>
                  <a:gd name="connsiteX13" fmla="*/ 469294 w 582162"/>
                  <a:gd name="connsiteY13" fmla="*/ 1002645 h 1639548"/>
                  <a:gd name="connsiteX14" fmla="*/ 184579 w 582162"/>
                  <a:gd name="connsiteY14" fmla="*/ 795959 h 1639548"/>
                  <a:gd name="connsiteX15" fmla="*/ 466579 w 582162"/>
                  <a:gd name="connsiteY15" fmla="*/ 1042397 h 1639548"/>
                  <a:gd name="connsiteX16" fmla="*/ 459783 w 582162"/>
                  <a:gd name="connsiteY16" fmla="*/ 1179874 h 1639548"/>
                  <a:gd name="connsiteX17" fmla="*/ 119129 w 582162"/>
                  <a:gd name="connsiteY17" fmla="*/ 943486 h 1639548"/>
                  <a:gd name="connsiteX18" fmla="*/ 467006 w 582162"/>
                  <a:gd name="connsiteY18" fmla="*/ 1228896 h 1639548"/>
                  <a:gd name="connsiteX19" fmla="*/ 480083 w 582162"/>
                  <a:gd name="connsiteY19" fmla="*/ 1383852 h 1639548"/>
                  <a:gd name="connsiteX20" fmla="*/ 184579 w 582162"/>
                  <a:gd name="connsiteY20" fmla="*/ 1186679 h 1639548"/>
                  <a:gd name="connsiteX21" fmla="*/ 480050 w 582162"/>
                  <a:gd name="connsiteY21" fmla="*/ 1411085 h 1639548"/>
                  <a:gd name="connsiteX22" fmla="*/ 552481 w 582162"/>
                  <a:gd name="connsiteY22" fmla="*/ 1639356 h 1639548"/>
                  <a:gd name="connsiteX23" fmla="*/ 103908 w 582162"/>
                  <a:gd name="connsiteY23" fmla="*/ 1411291 h 1639548"/>
                  <a:gd name="connsiteX24" fmla="*/ 550099 w 582162"/>
                  <a:gd name="connsiteY24" fmla="*/ 54028 h 1639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582162" h="1639548">
                    <a:moveTo>
                      <a:pt x="550099" y="54028"/>
                    </a:moveTo>
                    <a:cubicBezTo>
                      <a:pt x="624739" y="-134938"/>
                      <a:pt x="547056" y="229933"/>
                      <a:pt x="536842" y="262190"/>
                    </a:cubicBezTo>
                    <a:cubicBezTo>
                      <a:pt x="526628" y="294447"/>
                      <a:pt x="489477" y="242030"/>
                      <a:pt x="488816" y="247571"/>
                    </a:cubicBezTo>
                    <a:lnTo>
                      <a:pt x="532877" y="295437"/>
                    </a:lnTo>
                    <a:cubicBezTo>
                      <a:pt x="532967" y="355079"/>
                      <a:pt x="525931" y="381896"/>
                      <a:pt x="526021" y="441538"/>
                    </a:cubicBezTo>
                    <a:lnTo>
                      <a:pt x="440807" y="401237"/>
                    </a:lnTo>
                    <a:lnTo>
                      <a:pt x="518260" y="473456"/>
                    </a:lnTo>
                    <a:lnTo>
                      <a:pt x="498587" y="637602"/>
                    </a:lnTo>
                    <a:lnTo>
                      <a:pt x="372197" y="546012"/>
                    </a:lnTo>
                    <a:lnTo>
                      <a:pt x="498617" y="657667"/>
                    </a:lnTo>
                    <a:cubicBezTo>
                      <a:pt x="498709" y="718576"/>
                      <a:pt x="483958" y="759148"/>
                      <a:pt x="484050" y="820057"/>
                    </a:cubicBezTo>
                    <a:lnTo>
                      <a:pt x="270832" y="673231"/>
                    </a:lnTo>
                    <a:lnTo>
                      <a:pt x="478917" y="852083"/>
                    </a:lnTo>
                    <a:lnTo>
                      <a:pt x="469294" y="1002645"/>
                    </a:lnTo>
                    <a:lnTo>
                      <a:pt x="184579" y="795959"/>
                    </a:lnTo>
                    <a:lnTo>
                      <a:pt x="466579" y="1042397"/>
                    </a:lnTo>
                    <a:lnTo>
                      <a:pt x="459783" y="1179874"/>
                    </a:lnTo>
                    <a:lnTo>
                      <a:pt x="119129" y="943486"/>
                    </a:lnTo>
                    <a:lnTo>
                      <a:pt x="467006" y="1228896"/>
                    </a:lnTo>
                    <a:cubicBezTo>
                      <a:pt x="467092" y="1286367"/>
                      <a:pt x="479997" y="1326381"/>
                      <a:pt x="480083" y="1383852"/>
                    </a:cubicBezTo>
                    <a:lnTo>
                      <a:pt x="184579" y="1186679"/>
                    </a:lnTo>
                    <a:lnTo>
                      <a:pt x="480050" y="1411085"/>
                    </a:lnTo>
                    <a:cubicBezTo>
                      <a:pt x="480132" y="1465879"/>
                      <a:pt x="497607" y="1538525"/>
                      <a:pt x="552481" y="1639356"/>
                    </a:cubicBezTo>
                    <a:cubicBezTo>
                      <a:pt x="331520" y="1644295"/>
                      <a:pt x="189138" y="1553987"/>
                      <a:pt x="103908" y="1411291"/>
                    </a:cubicBezTo>
                    <a:cubicBezTo>
                      <a:pt x="-144138" y="987527"/>
                      <a:pt x="70524" y="647047"/>
                      <a:pt x="550099" y="54028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71" name="Freeform 20">
                <a:extLst>
                  <a:ext uri="{FF2B5EF4-FFF2-40B4-BE49-F238E27FC236}">
                    <a16:creationId xmlns="" xmlns:a16="http://schemas.microsoft.com/office/drawing/2014/main" id="{62808B29-64E2-4611-8191-123662ABC0C9}"/>
                  </a:ext>
                </a:extLst>
              </p:cNvPr>
              <p:cNvSpPr/>
              <p:nvPr/>
            </p:nvSpPr>
            <p:spPr>
              <a:xfrm rot="6040617" flipV="1">
                <a:off x="9893194" y="3712846"/>
                <a:ext cx="344847" cy="971195"/>
              </a:xfrm>
              <a:custGeom>
                <a:avLst/>
                <a:gdLst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52201 w 552481"/>
                  <a:gd name="connsiteY19" fmla="*/ 1398749 h 1585520"/>
                  <a:gd name="connsiteX20" fmla="*/ 184579 w 552481"/>
                  <a:gd name="connsiteY20" fmla="*/ 1132651 h 1585520"/>
                  <a:gd name="connsiteX21" fmla="*/ 552234 w 552481"/>
                  <a:gd name="connsiteY21" fmla="*/ 1420947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52201 w 552481"/>
                  <a:gd name="connsiteY19" fmla="*/ 1398749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28440 w 552481"/>
                  <a:gd name="connsiteY4" fmla="*/ 395095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32877 w 552481"/>
                  <a:gd name="connsiteY3" fmla="*/ 241409 h 1585520"/>
                  <a:gd name="connsiteX4" fmla="*/ 528440 w 552481"/>
                  <a:gd name="connsiteY4" fmla="*/ 395095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534221 w 580141"/>
                  <a:gd name="connsiteY14" fmla="*/ 1044490 h 1640259"/>
                  <a:gd name="connsiteX15" fmla="*/ 184579 w 580141"/>
                  <a:gd name="connsiteY15" fmla="*/ 796670 h 1640259"/>
                  <a:gd name="connsiteX16" fmla="*/ 521700 w 580141"/>
                  <a:gd name="connsiteY16" fmla="*/ 1063971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521700 w 580141"/>
                  <a:gd name="connsiteY16" fmla="*/ 1063971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7405 w 580141"/>
                  <a:gd name="connsiteY20" fmla="*/ 1402284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69294 w 580141"/>
                  <a:gd name="connsiteY14" fmla="*/ 1003356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11048 w 580141"/>
                  <a:gd name="connsiteY5" fmla="*/ 431982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69294 w 580141"/>
                  <a:gd name="connsiteY14" fmla="*/ 1003356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2162"/>
                  <a:gd name="connsiteY0" fmla="*/ 54028 h 1639548"/>
                  <a:gd name="connsiteX1" fmla="*/ 536842 w 582162"/>
                  <a:gd name="connsiteY1" fmla="*/ 262190 h 1639548"/>
                  <a:gd name="connsiteX2" fmla="*/ 488816 w 582162"/>
                  <a:gd name="connsiteY2" fmla="*/ 247571 h 1639548"/>
                  <a:gd name="connsiteX3" fmla="*/ 532877 w 582162"/>
                  <a:gd name="connsiteY3" fmla="*/ 295437 h 1639548"/>
                  <a:gd name="connsiteX4" fmla="*/ 511048 w 582162"/>
                  <a:gd name="connsiteY4" fmla="*/ 431271 h 1639548"/>
                  <a:gd name="connsiteX5" fmla="*/ 440807 w 582162"/>
                  <a:gd name="connsiteY5" fmla="*/ 401237 h 1639548"/>
                  <a:gd name="connsiteX6" fmla="*/ 518260 w 582162"/>
                  <a:gd name="connsiteY6" fmla="*/ 473456 h 1639548"/>
                  <a:gd name="connsiteX7" fmla="*/ 498587 w 582162"/>
                  <a:gd name="connsiteY7" fmla="*/ 637602 h 1639548"/>
                  <a:gd name="connsiteX8" fmla="*/ 372197 w 582162"/>
                  <a:gd name="connsiteY8" fmla="*/ 546012 h 1639548"/>
                  <a:gd name="connsiteX9" fmla="*/ 498617 w 582162"/>
                  <a:gd name="connsiteY9" fmla="*/ 657667 h 1639548"/>
                  <a:gd name="connsiteX10" fmla="*/ 484050 w 582162"/>
                  <a:gd name="connsiteY10" fmla="*/ 820057 h 1639548"/>
                  <a:gd name="connsiteX11" fmla="*/ 270832 w 582162"/>
                  <a:gd name="connsiteY11" fmla="*/ 673231 h 1639548"/>
                  <a:gd name="connsiteX12" fmla="*/ 478917 w 582162"/>
                  <a:gd name="connsiteY12" fmla="*/ 852083 h 1639548"/>
                  <a:gd name="connsiteX13" fmla="*/ 469294 w 582162"/>
                  <a:gd name="connsiteY13" fmla="*/ 1002645 h 1639548"/>
                  <a:gd name="connsiteX14" fmla="*/ 184579 w 582162"/>
                  <a:gd name="connsiteY14" fmla="*/ 795959 h 1639548"/>
                  <a:gd name="connsiteX15" fmla="*/ 466579 w 582162"/>
                  <a:gd name="connsiteY15" fmla="*/ 1042397 h 1639548"/>
                  <a:gd name="connsiteX16" fmla="*/ 459783 w 582162"/>
                  <a:gd name="connsiteY16" fmla="*/ 1179874 h 1639548"/>
                  <a:gd name="connsiteX17" fmla="*/ 119129 w 582162"/>
                  <a:gd name="connsiteY17" fmla="*/ 943486 h 1639548"/>
                  <a:gd name="connsiteX18" fmla="*/ 467006 w 582162"/>
                  <a:gd name="connsiteY18" fmla="*/ 1228896 h 1639548"/>
                  <a:gd name="connsiteX19" fmla="*/ 480083 w 582162"/>
                  <a:gd name="connsiteY19" fmla="*/ 1383852 h 1639548"/>
                  <a:gd name="connsiteX20" fmla="*/ 184579 w 582162"/>
                  <a:gd name="connsiteY20" fmla="*/ 1186679 h 1639548"/>
                  <a:gd name="connsiteX21" fmla="*/ 480050 w 582162"/>
                  <a:gd name="connsiteY21" fmla="*/ 1411085 h 1639548"/>
                  <a:gd name="connsiteX22" fmla="*/ 552481 w 582162"/>
                  <a:gd name="connsiteY22" fmla="*/ 1639356 h 1639548"/>
                  <a:gd name="connsiteX23" fmla="*/ 103908 w 582162"/>
                  <a:gd name="connsiteY23" fmla="*/ 1411291 h 1639548"/>
                  <a:gd name="connsiteX24" fmla="*/ 550099 w 582162"/>
                  <a:gd name="connsiteY24" fmla="*/ 54028 h 1639548"/>
                  <a:gd name="connsiteX0" fmla="*/ 550099 w 582162"/>
                  <a:gd name="connsiteY0" fmla="*/ 54028 h 1639548"/>
                  <a:gd name="connsiteX1" fmla="*/ 536842 w 582162"/>
                  <a:gd name="connsiteY1" fmla="*/ 262190 h 1639548"/>
                  <a:gd name="connsiteX2" fmla="*/ 488816 w 582162"/>
                  <a:gd name="connsiteY2" fmla="*/ 247571 h 1639548"/>
                  <a:gd name="connsiteX3" fmla="*/ 532877 w 582162"/>
                  <a:gd name="connsiteY3" fmla="*/ 295437 h 1639548"/>
                  <a:gd name="connsiteX4" fmla="*/ 526021 w 582162"/>
                  <a:gd name="connsiteY4" fmla="*/ 441538 h 1639548"/>
                  <a:gd name="connsiteX5" fmla="*/ 440807 w 582162"/>
                  <a:gd name="connsiteY5" fmla="*/ 401237 h 1639548"/>
                  <a:gd name="connsiteX6" fmla="*/ 518260 w 582162"/>
                  <a:gd name="connsiteY6" fmla="*/ 473456 h 1639548"/>
                  <a:gd name="connsiteX7" fmla="*/ 498587 w 582162"/>
                  <a:gd name="connsiteY7" fmla="*/ 637602 h 1639548"/>
                  <a:gd name="connsiteX8" fmla="*/ 372197 w 582162"/>
                  <a:gd name="connsiteY8" fmla="*/ 546012 h 1639548"/>
                  <a:gd name="connsiteX9" fmla="*/ 498617 w 582162"/>
                  <a:gd name="connsiteY9" fmla="*/ 657667 h 1639548"/>
                  <a:gd name="connsiteX10" fmla="*/ 484050 w 582162"/>
                  <a:gd name="connsiteY10" fmla="*/ 820057 h 1639548"/>
                  <a:gd name="connsiteX11" fmla="*/ 270832 w 582162"/>
                  <a:gd name="connsiteY11" fmla="*/ 673231 h 1639548"/>
                  <a:gd name="connsiteX12" fmla="*/ 478917 w 582162"/>
                  <a:gd name="connsiteY12" fmla="*/ 852083 h 1639548"/>
                  <a:gd name="connsiteX13" fmla="*/ 469294 w 582162"/>
                  <a:gd name="connsiteY13" fmla="*/ 1002645 h 1639548"/>
                  <a:gd name="connsiteX14" fmla="*/ 184579 w 582162"/>
                  <a:gd name="connsiteY14" fmla="*/ 795959 h 1639548"/>
                  <a:gd name="connsiteX15" fmla="*/ 466579 w 582162"/>
                  <a:gd name="connsiteY15" fmla="*/ 1042397 h 1639548"/>
                  <a:gd name="connsiteX16" fmla="*/ 459783 w 582162"/>
                  <a:gd name="connsiteY16" fmla="*/ 1179874 h 1639548"/>
                  <a:gd name="connsiteX17" fmla="*/ 119129 w 582162"/>
                  <a:gd name="connsiteY17" fmla="*/ 943486 h 1639548"/>
                  <a:gd name="connsiteX18" fmla="*/ 467006 w 582162"/>
                  <a:gd name="connsiteY18" fmla="*/ 1228896 h 1639548"/>
                  <a:gd name="connsiteX19" fmla="*/ 480083 w 582162"/>
                  <a:gd name="connsiteY19" fmla="*/ 1383852 h 1639548"/>
                  <a:gd name="connsiteX20" fmla="*/ 184579 w 582162"/>
                  <a:gd name="connsiteY20" fmla="*/ 1186679 h 1639548"/>
                  <a:gd name="connsiteX21" fmla="*/ 480050 w 582162"/>
                  <a:gd name="connsiteY21" fmla="*/ 1411085 h 1639548"/>
                  <a:gd name="connsiteX22" fmla="*/ 552481 w 582162"/>
                  <a:gd name="connsiteY22" fmla="*/ 1639356 h 1639548"/>
                  <a:gd name="connsiteX23" fmla="*/ 103908 w 582162"/>
                  <a:gd name="connsiteY23" fmla="*/ 1411291 h 1639548"/>
                  <a:gd name="connsiteX24" fmla="*/ 550099 w 582162"/>
                  <a:gd name="connsiteY24" fmla="*/ 54028 h 1639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582162" h="1639548">
                    <a:moveTo>
                      <a:pt x="550099" y="54028"/>
                    </a:moveTo>
                    <a:cubicBezTo>
                      <a:pt x="624739" y="-134938"/>
                      <a:pt x="547056" y="229933"/>
                      <a:pt x="536842" y="262190"/>
                    </a:cubicBezTo>
                    <a:cubicBezTo>
                      <a:pt x="526628" y="294447"/>
                      <a:pt x="489477" y="242030"/>
                      <a:pt x="488816" y="247571"/>
                    </a:cubicBezTo>
                    <a:lnTo>
                      <a:pt x="532877" y="295437"/>
                    </a:lnTo>
                    <a:cubicBezTo>
                      <a:pt x="532967" y="355079"/>
                      <a:pt x="525931" y="381896"/>
                      <a:pt x="526021" y="441538"/>
                    </a:cubicBezTo>
                    <a:lnTo>
                      <a:pt x="440807" y="401237"/>
                    </a:lnTo>
                    <a:lnTo>
                      <a:pt x="518260" y="473456"/>
                    </a:lnTo>
                    <a:lnTo>
                      <a:pt x="498587" y="637602"/>
                    </a:lnTo>
                    <a:lnTo>
                      <a:pt x="372197" y="546012"/>
                    </a:lnTo>
                    <a:lnTo>
                      <a:pt x="498617" y="657667"/>
                    </a:lnTo>
                    <a:cubicBezTo>
                      <a:pt x="498709" y="718576"/>
                      <a:pt x="483958" y="759148"/>
                      <a:pt x="484050" y="820057"/>
                    </a:cubicBezTo>
                    <a:lnTo>
                      <a:pt x="270832" y="673231"/>
                    </a:lnTo>
                    <a:lnTo>
                      <a:pt x="478917" y="852083"/>
                    </a:lnTo>
                    <a:lnTo>
                      <a:pt x="469294" y="1002645"/>
                    </a:lnTo>
                    <a:lnTo>
                      <a:pt x="184579" y="795959"/>
                    </a:lnTo>
                    <a:lnTo>
                      <a:pt x="466579" y="1042397"/>
                    </a:lnTo>
                    <a:lnTo>
                      <a:pt x="459783" y="1179874"/>
                    </a:lnTo>
                    <a:lnTo>
                      <a:pt x="119129" y="943486"/>
                    </a:lnTo>
                    <a:lnTo>
                      <a:pt x="467006" y="1228896"/>
                    </a:lnTo>
                    <a:cubicBezTo>
                      <a:pt x="467092" y="1286367"/>
                      <a:pt x="479997" y="1326381"/>
                      <a:pt x="480083" y="1383852"/>
                    </a:cubicBezTo>
                    <a:lnTo>
                      <a:pt x="184579" y="1186679"/>
                    </a:lnTo>
                    <a:lnTo>
                      <a:pt x="480050" y="1411085"/>
                    </a:lnTo>
                    <a:cubicBezTo>
                      <a:pt x="480132" y="1465879"/>
                      <a:pt x="497607" y="1538525"/>
                      <a:pt x="552481" y="1639356"/>
                    </a:cubicBezTo>
                    <a:cubicBezTo>
                      <a:pt x="331520" y="1644295"/>
                      <a:pt x="189138" y="1553987"/>
                      <a:pt x="103908" y="1411291"/>
                    </a:cubicBezTo>
                    <a:cubicBezTo>
                      <a:pt x="-144138" y="987527"/>
                      <a:pt x="70524" y="647047"/>
                      <a:pt x="550099" y="54028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grpSp>
            <p:nvGrpSpPr>
              <p:cNvPr id="72" name="Group 15">
                <a:extLst>
                  <a:ext uri="{FF2B5EF4-FFF2-40B4-BE49-F238E27FC236}">
                    <a16:creationId xmlns="" xmlns:a16="http://schemas.microsoft.com/office/drawing/2014/main" id="{CD6C8EED-99D6-4362-B154-71B624FEEA2A}"/>
                  </a:ext>
                </a:extLst>
              </p:cNvPr>
              <p:cNvGrpSpPr/>
              <p:nvPr/>
            </p:nvGrpSpPr>
            <p:grpSpPr>
              <a:xfrm rot="18284720">
                <a:off x="10094144" y="3209875"/>
                <a:ext cx="459730" cy="662525"/>
                <a:chOff x="967240" y="3289369"/>
                <a:chExt cx="1100200" cy="1585520"/>
              </a:xfrm>
            </p:grpSpPr>
            <p:sp>
              <p:nvSpPr>
                <p:cNvPr id="73" name="Freeform 16">
                  <a:extLst>
                    <a:ext uri="{FF2B5EF4-FFF2-40B4-BE49-F238E27FC236}">
                      <a16:creationId xmlns="" xmlns:a16="http://schemas.microsoft.com/office/drawing/2014/main" id="{6A3C658F-D263-49DC-9BA1-33631381C45B}"/>
                    </a:ext>
                  </a:extLst>
                </p:cNvPr>
                <p:cNvSpPr/>
                <p:nvPr/>
              </p:nvSpPr>
              <p:spPr>
                <a:xfrm>
                  <a:off x="967240" y="3289369"/>
                  <a:ext cx="552481" cy="1585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81" h="1585520">
                      <a:moveTo>
                        <a:pt x="550099" y="0"/>
                      </a:moveTo>
                      <a:lnTo>
                        <a:pt x="550454" y="236086"/>
                      </a:lnTo>
                      <a:lnTo>
                        <a:pt x="488816" y="193543"/>
                      </a:lnTo>
                      <a:lnTo>
                        <a:pt x="550466" y="244157"/>
                      </a:lnTo>
                      <a:lnTo>
                        <a:pt x="550735" y="423083"/>
                      </a:lnTo>
                      <a:lnTo>
                        <a:pt x="440807" y="347209"/>
                      </a:lnTo>
                      <a:lnTo>
                        <a:pt x="550756" y="437477"/>
                      </a:lnTo>
                      <a:lnTo>
                        <a:pt x="551026" y="616991"/>
                      </a:lnTo>
                      <a:lnTo>
                        <a:pt x="372197" y="491984"/>
                      </a:lnTo>
                      <a:lnTo>
                        <a:pt x="551056" y="637056"/>
                      </a:lnTo>
                      <a:lnTo>
                        <a:pt x="551331" y="819782"/>
                      </a:lnTo>
                      <a:lnTo>
                        <a:pt x="270832" y="619203"/>
                      </a:lnTo>
                      <a:lnTo>
                        <a:pt x="551364" y="841805"/>
                      </a:lnTo>
                      <a:lnTo>
                        <a:pt x="551613" y="1007603"/>
                      </a:lnTo>
                      <a:lnTo>
                        <a:pt x="184579" y="741931"/>
                      </a:lnTo>
                      <a:lnTo>
                        <a:pt x="551646" y="1029766"/>
                      </a:lnTo>
                      <a:lnTo>
                        <a:pt x="551910" y="1205103"/>
                      </a:lnTo>
                      <a:lnTo>
                        <a:pt x="119129" y="889458"/>
                      </a:lnTo>
                      <a:lnTo>
                        <a:pt x="551942" y="1226335"/>
                      </a:lnTo>
                      <a:lnTo>
                        <a:pt x="552201" y="1398749"/>
                      </a:lnTo>
                      <a:lnTo>
                        <a:pt x="184579" y="1132651"/>
                      </a:lnTo>
                      <a:lnTo>
                        <a:pt x="552234" y="1420947"/>
                      </a:lnTo>
                      <a:lnTo>
                        <a:pt x="552481" y="1585328"/>
                      </a:lnTo>
                      <a:cubicBezTo>
                        <a:pt x="331520" y="1590267"/>
                        <a:pt x="189138" y="1499959"/>
                        <a:pt x="103908" y="1357263"/>
                      </a:cubicBezTo>
                      <a:cubicBezTo>
                        <a:pt x="-144138" y="933499"/>
                        <a:pt x="70524" y="593019"/>
                        <a:pt x="55009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74" name="Freeform 17">
                  <a:extLst>
                    <a:ext uri="{FF2B5EF4-FFF2-40B4-BE49-F238E27FC236}">
                      <a16:creationId xmlns="" xmlns:a16="http://schemas.microsoft.com/office/drawing/2014/main" id="{0631D44F-D5EB-4D9D-B61F-27027E8B8722}"/>
                    </a:ext>
                  </a:extLst>
                </p:cNvPr>
                <p:cNvSpPr/>
                <p:nvPr/>
              </p:nvSpPr>
              <p:spPr>
                <a:xfrm flipH="1">
                  <a:off x="1514959" y="3289369"/>
                  <a:ext cx="552481" cy="1585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81" h="1585520">
                      <a:moveTo>
                        <a:pt x="550099" y="0"/>
                      </a:moveTo>
                      <a:lnTo>
                        <a:pt x="550454" y="236086"/>
                      </a:lnTo>
                      <a:lnTo>
                        <a:pt x="488816" y="193543"/>
                      </a:lnTo>
                      <a:lnTo>
                        <a:pt x="550466" y="244157"/>
                      </a:lnTo>
                      <a:lnTo>
                        <a:pt x="550735" y="423083"/>
                      </a:lnTo>
                      <a:lnTo>
                        <a:pt x="440807" y="347209"/>
                      </a:lnTo>
                      <a:lnTo>
                        <a:pt x="550756" y="437477"/>
                      </a:lnTo>
                      <a:lnTo>
                        <a:pt x="551026" y="616991"/>
                      </a:lnTo>
                      <a:lnTo>
                        <a:pt x="372197" y="491984"/>
                      </a:lnTo>
                      <a:lnTo>
                        <a:pt x="551056" y="637056"/>
                      </a:lnTo>
                      <a:lnTo>
                        <a:pt x="551331" y="819782"/>
                      </a:lnTo>
                      <a:lnTo>
                        <a:pt x="270832" y="619203"/>
                      </a:lnTo>
                      <a:lnTo>
                        <a:pt x="551364" y="841805"/>
                      </a:lnTo>
                      <a:lnTo>
                        <a:pt x="551613" y="1007603"/>
                      </a:lnTo>
                      <a:lnTo>
                        <a:pt x="184579" y="741931"/>
                      </a:lnTo>
                      <a:lnTo>
                        <a:pt x="551646" y="1029766"/>
                      </a:lnTo>
                      <a:lnTo>
                        <a:pt x="551910" y="1205103"/>
                      </a:lnTo>
                      <a:lnTo>
                        <a:pt x="119129" y="889458"/>
                      </a:lnTo>
                      <a:lnTo>
                        <a:pt x="551942" y="1226335"/>
                      </a:lnTo>
                      <a:lnTo>
                        <a:pt x="552201" y="1398749"/>
                      </a:lnTo>
                      <a:lnTo>
                        <a:pt x="184579" y="1132651"/>
                      </a:lnTo>
                      <a:lnTo>
                        <a:pt x="552234" y="1420947"/>
                      </a:lnTo>
                      <a:lnTo>
                        <a:pt x="552481" y="1585328"/>
                      </a:lnTo>
                      <a:cubicBezTo>
                        <a:pt x="331520" y="1590267"/>
                        <a:pt x="189138" y="1499959"/>
                        <a:pt x="103908" y="1357263"/>
                      </a:cubicBezTo>
                      <a:cubicBezTo>
                        <a:pt x="-144138" y="933499"/>
                        <a:pt x="70524" y="593019"/>
                        <a:pt x="550099" y="0"/>
                      </a:cubicBezTo>
                      <a:close/>
                    </a:path>
                  </a:pathLst>
                </a:custGeom>
                <a:solidFill>
                  <a:schemeClr val="accent4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</p:grpSp>
      </p:grpSp>
      <p:grpSp>
        <p:nvGrpSpPr>
          <p:cNvPr id="79" name="그룹 78">
            <a:extLst>
              <a:ext uri="{FF2B5EF4-FFF2-40B4-BE49-F238E27FC236}">
                <a16:creationId xmlns="" xmlns:a16="http://schemas.microsoft.com/office/drawing/2014/main" id="{D7F9CAC3-36CA-48D3-8ED9-77722EAA89E9}"/>
              </a:ext>
            </a:extLst>
          </p:cNvPr>
          <p:cNvGrpSpPr/>
          <p:nvPr/>
        </p:nvGrpSpPr>
        <p:grpSpPr>
          <a:xfrm rot="2459958">
            <a:off x="-957079" y="1153592"/>
            <a:ext cx="4532122" cy="4637481"/>
            <a:chOff x="8543436" y="61799"/>
            <a:chExt cx="3927069" cy="4018363"/>
          </a:xfrm>
          <a:solidFill>
            <a:schemeClr val="accent2"/>
          </a:solidFill>
        </p:grpSpPr>
        <p:sp>
          <p:nvSpPr>
            <p:cNvPr id="80" name="Freeform 18">
              <a:extLst>
                <a:ext uri="{FF2B5EF4-FFF2-40B4-BE49-F238E27FC236}">
                  <a16:creationId xmlns="" xmlns:a16="http://schemas.microsoft.com/office/drawing/2014/main" id="{5031D2CD-0322-430F-A706-08B8E9B8C268}"/>
                </a:ext>
              </a:extLst>
            </p:cNvPr>
            <p:cNvSpPr/>
            <p:nvPr/>
          </p:nvSpPr>
          <p:spPr>
            <a:xfrm rot="15618794" flipH="1">
              <a:off x="9945274" y="2802919"/>
              <a:ext cx="374680" cy="362362"/>
            </a:xfrm>
            <a:custGeom>
              <a:avLst/>
              <a:gdLst/>
              <a:ahLst/>
              <a:cxnLst/>
              <a:rect l="l" t="t" r="r" b="b"/>
              <a:pathLst>
                <a:path w="4563041" h="4413028">
                  <a:moveTo>
                    <a:pt x="1658854" y="700255"/>
                  </a:moveTo>
                  <a:cubicBezTo>
                    <a:pt x="1197696" y="1371211"/>
                    <a:pt x="1496559" y="2059981"/>
                    <a:pt x="1623229" y="2469679"/>
                  </a:cubicBezTo>
                  <a:cubicBezTo>
                    <a:pt x="1245198" y="2398427"/>
                    <a:pt x="843415" y="2327174"/>
                    <a:pt x="465384" y="1964977"/>
                  </a:cubicBezTo>
                  <a:cubicBezTo>
                    <a:pt x="774143" y="2501345"/>
                    <a:pt x="1255093" y="2515201"/>
                    <a:pt x="1587603" y="2594369"/>
                  </a:cubicBezTo>
                  <a:cubicBezTo>
                    <a:pt x="1409473" y="3039693"/>
                    <a:pt x="1563852" y="3455330"/>
                    <a:pt x="1730106" y="3859091"/>
                  </a:cubicBezTo>
                  <a:cubicBezTo>
                    <a:pt x="1595519" y="3465226"/>
                    <a:pt x="1544059" y="2970421"/>
                    <a:pt x="1736043" y="2600307"/>
                  </a:cubicBezTo>
                  <a:cubicBezTo>
                    <a:pt x="2044802" y="3130738"/>
                    <a:pt x="2810761" y="3298972"/>
                    <a:pt x="3339213" y="3354390"/>
                  </a:cubicBezTo>
                  <a:cubicBezTo>
                    <a:pt x="2751385" y="3245533"/>
                    <a:pt x="2092304" y="2952608"/>
                    <a:pt x="1825109" y="2511242"/>
                  </a:cubicBezTo>
                  <a:lnTo>
                    <a:pt x="3612345" y="1383086"/>
                  </a:lnTo>
                  <a:lnTo>
                    <a:pt x="1736044" y="2434053"/>
                  </a:lnTo>
                  <a:cubicBezTo>
                    <a:pt x="1411452" y="1798723"/>
                    <a:pt x="1419368" y="1199019"/>
                    <a:pt x="1658854" y="700255"/>
                  </a:cubicBezTo>
                  <a:close/>
                  <a:moveTo>
                    <a:pt x="2233909" y="0"/>
                  </a:moveTo>
                  <a:cubicBezTo>
                    <a:pt x="2467233" y="1806805"/>
                    <a:pt x="2077102" y="1155417"/>
                    <a:pt x="1882914" y="1893443"/>
                  </a:cubicBezTo>
                  <a:cubicBezTo>
                    <a:pt x="2512642" y="1924327"/>
                    <a:pt x="2322974" y="945807"/>
                    <a:pt x="2887388" y="733246"/>
                  </a:cubicBezTo>
                  <a:cubicBezTo>
                    <a:pt x="2830028" y="877206"/>
                    <a:pt x="2808293" y="1015229"/>
                    <a:pt x="2816247" y="1135439"/>
                  </a:cubicBezTo>
                  <a:cubicBezTo>
                    <a:pt x="3129337" y="625471"/>
                    <a:pt x="3460241" y="928965"/>
                    <a:pt x="4563041" y="810883"/>
                  </a:cubicBezTo>
                  <a:cubicBezTo>
                    <a:pt x="3889322" y="1343144"/>
                    <a:pt x="4278444" y="2112912"/>
                    <a:pt x="3343467" y="2140472"/>
                  </a:cubicBezTo>
                  <a:cubicBezTo>
                    <a:pt x="3501618" y="2209483"/>
                    <a:pt x="3618205" y="2266620"/>
                    <a:pt x="3829795" y="2311880"/>
                  </a:cubicBezTo>
                  <a:cubicBezTo>
                    <a:pt x="3569732" y="2557453"/>
                    <a:pt x="3262169" y="2512080"/>
                    <a:pt x="2622097" y="2389517"/>
                  </a:cubicBezTo>
                  <a:cubicBezTo>
                    <a:pt x="2509767" y="2369650"/>
                    <a:pt x="2397436" y="2415097"/>
                    <a:pt x="2302920" y="2579299"/>
                  </a:cubicBezTo>
                  <a:cubicBezTo>
                    <a:pt x="2487884" y="2842647"/>
                    <a:pt x="3266614" y="2209409"/>
                    <a:pt x="4140346" y="3262466"/>
                  </a:cubicBezTo>
                  <a:cubicBezTo>
                    <a:pt x="3752157" y="3403364"/>
                    <a:pt x="3785543" y="4007399"/>
                    <a:pt x="2975780" y="3631721"/>
                  </a:cubicBezTo>
                  <a:cubicBezTo>
                    <a:pt x="2895976" y="3835245"/>
                    <a:pt x="3071493" y="3943766"/>
                    <a:pt x="3217320" y="4028536"/>
                  </a:cubicBezTo>
                  <a:cubicBezTo>
                    <a:pt x="2958527" y="3996906"/>
                    <a:pt x="2693797" y="4250284"/>
                    <a:pt x="2440942" y="3933646"/>
                  </a:cubicBezTo>
                  <a:cubicBezTo>
                    <a:pt x="2297169" y="3720861"/>
                    <a:pt x="2384964" y="3258694"/>
                    <a:pt x="2009622" y="3295291"/>
                  </a:cubicBezTo>
                  <a:cubicBezTo>
                    <a:pt x="1754582" y="3405624"/>
                    <a:pt x="1937083" y="3548389"/>
                    <a:pt x="2121990" y="3770304"/>
                  </a:cubicBezTo>
                  <a:cubicBezTo>
                    <a:pt x="2200019" y="3867528"/>
                    <a:pt x="2192774" y="4111028"/>
                    <a:pt x="2299671" y="4413028"/>
                  </a:cubicBezTo>
                  <a:lnTo>
                    <a:pt x="1837093" y="4270076"/>
                  </a:lnTo>
                  <a:cubicBezTo>
                    <a:pt x="1555484" y="4205994"/>
                    <a:pt x="982929" y="3963783"/>
                    <a:pt x="974452" y="3490002"/>
                  </a:cubicBezTo>
                  <a:cubicBezTo>
                    <a:pt x="982406" y="3259218"/>
                    <a:pt x="1376307" y="3123434"/>
                    <a:pt x="1336761" y="2803585"/>
                  </a:cubicBezTo>
                  <a:cubicBezTo>
                    <a:pt x="985954" y="3102746"/>
                    <a:pt x="688585" y="3247528"/>
                    <a:pt x="284339" y="3416061"/>
                  </a:cubicBezTo>
                  <a:lnTo>
                    <a:pt x="90189" y="3296411"/>
                  </a:lnTo>
                  <a:cubicBezTo>
                    <a:pt x="514191" y="3104128"/>
                    <a:pt x="837251" y="3048411"/>
                    <a:pt x="1219689" y="2642372"/>
                  </a:cubicBezTo>
                  <a:cubicBezTo>
                    <a:pt x="937892" y="2487993"/>
                    <a:pt x="632345" y="2719562"/>
                    <a:pt x="457427" y="2677998"/>
                  </a:cubicBezTo>
                  <a:cubicBezTo>
                    <a:pt x="266151" y="2640019"/>
                    <a:pt x="-55751" y="2435786"/>
                    <a:pt x="8293" y="1768416"/>
                  </a:cubicBezTo>
                  <a:cubicBezTo>
                    <a:pt x="86864" y="1822004"/>
                    <a:pt x="171373" y="1810278"/>
                    <a:pt x="244007" y="1929180"/>
                  </a:cubicBezTo>
                  <a:cubicBezTo>
                    <a:pt x="144075" y="1584945"/>
                    <a:pt x="192584" y="1353526"/>
                    <a:pt x="336097" y="1009291"/>
                  </a:cubicBezTo>
                  <a:cubicBezTo>
                    <a:pt x="954398" y="1360733"/>
                    <a:pt x="866117" y="1991245"/>
                    <a:pt x="1086595" y="1885488"/>
                  </a:cubicBezTo>
                  <a:cubicBezTo>
                    <a:pt x="1316035" y="1763150"/>
                    <a:pt x="1171404" y="1474556"/>
                    <a:pt x="1008958" y="1328468"/>
                  </a:cubicBezTo>
                  <a:cubicBezTo>
                    <a:pt x="800580" y="1156986"/>
                    <a:pt x="687203" y="860812"/>
                    <a:pt x="1060716" y="439948"/>
                  </a:cubicBezTo>
                  <a:cubicBezTo>
                    <a:pt x="1126292" y="558925"/>
                    <a:pt x="1114678" y="844158"/>
                    <a:pt x="1257443" y="796880"/>
                  </a:cubicBezTo>
                  <a:cubicBezTo>
                    <a:pt x="1422615" y="505524"/>
                    <a:pt x="1338404" y="166665"/>
                    <a:pt x="22339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1" name="Freeform 18">
              <a:extLst>
                <a:ext uri="{FF2B5EF4-FFF2-40B4-BE49-F238E27FC236}">
                  <a16:creationId xmlns="" xmlns:a16="http://schemas.microsoft.com/office/drawing/2014/main" id="{A15FB581-56EA-4872-944D-2A6B16B809E2}"/>
                </a:ext>
              </a:extLst>
            </p:cNvPr>
            <p:cNvSpPr/>
            <p:nvPr/>
          </p:nvSpPr>
          <p:spPr>
            <a:xfrm rot="17947371" flipH="1">
              <a:off x="8866287" y="1574309"/>
              <a:ext cx="345947" cy="334574"/>
            </a:xfrm>
            <a:custGeom>
              <a:avLst/>
              <a:gdLst/>
              <a:ahLst/>
              <a:cxnLst/>
              <a:rect l="l" t="t" r="r" b="b"/>
              <a:pathLst>
                <a:path w="4563041" h="4413028">
                  <a:moveTo>
                    <a:pt x="1658854" y="700255"/>
                  </a:moveTo>
                  <a:cubicBezTo>
                    <a:pt x="1197696" y="1371211"/>
                    <a:pt x="1496559" y="2059981"/>
                    <a:pt x="1623229" y="2469679"/>
                  </a:cubicBezTo>
                  <a:cubicBezTo>
                    <a:pt x="1245198" y="2398427"/>
                    <a:pt x="843415" y="2327174"/>
                    <a:pt x="465384" y="1964977"/>
                  </a:cubicBezTo>
                  <a:cubicBezTo>
                    <a:pt x="774143" y="2501345"/>
                    <a:pt x="1255093" y="2515201"/>
                    <a:pt x="1587603" y="2594369"/>
                  </a:cubicBezTo>
                  <a:cubicBezTo>
                    <a:pt x="1409473" y="3039693"/>
                    <a:pt x="1563852" y="3455330"/>
                    <a:pt x="1730106" y="3859091"/>
                  </a:cubicBezTo>
                  <a:cubicBezTo>
                    <a:pt x="1595519" y="3465226"/>
                    <a:pt x="1544059" y="2970421"/>
                    <a:pt x="1736043" y="2600307"/>
                  </a:cubicBezTo>
                  <a:cubicBezTo>
                    <a:pt x="2044802" y="3130738"/>
                    <a:pt x="2810761" y="3298972"/>
                    <a:pt x="3339213" y="3354390"/>
                  </a:cubicBezTo>
                  <a:cubicBezTo>
                    <a:pt x="2751385" y="3245533"/>
                    <a:pt x="2092304" y="2952608"/>
                    <a:pt x="1825109" y="2511242"/>
                  </a:cubicBezTo>
                  <a:lnTo>
                    <a:pt x="3612345" y="1383086"/>
                  </a:lnTo>
                  <a:lnTo>
                    <a:pt x="1736044" y="2434053"/>
                  </a:lnTo>
                  <a:cubicBezTo>
                    <a:pt x="1411452" y="1798723"/>
                    <a:pt x="1419368" y="1199019"/>
                    <a:pt x="1658854" y="700255"/>
                  </a:cubicBezTo>
                  <a:close/>
                  <a:moveTo>
                    <a:pt x="2233909" y="0"/>
                  </a:moveTo>
                  <a:cubicBezTo>
                    <a:pt x="2467233" y="1806805"/>
                    <a:pt x="2077102" y="1155417"/>
                    <a:pt x="1882914" y="1893443"/>
                  </a:cubicBezTo>
                  <a:cubicBezTo>
                    <a:pt x="2512642" y="1924327"/>
                    <a:pt x="2322974" y="945807"/>
                    <a:pt x="2887388" y="733246"/>
                  </a:cubicBezTo>
                  <a:cubicBezTo>
                    <a:pt x="2830028" y="877206"/>
                    <a:pt x="2808293" y="1015229"/>
                    <a:pt x="2816247" y="1135439"/>
                  </a:cubicBezTo>
                  <a:cubicBezTo>
                    <a:pt x="3129337" y="625471"/>
                    <a:pt x="3460241" y="928965"/>
                    <a:pt x="4563041" y="810883"/>
                  </a:cubicBezTo>
                  <a:cubicBezTo>
                    <a:pt x="3889322" y="1343144"/>
                    <a:pt x="4278444" y="2112912"/>
                    <a:pt x="3343467" y="2140472"/>
                  </a:cubicBezTo>
                  <a:cubicBezTo>
                    <a:pt x="3501618" y="2209483"/>
                    <a:pt x="3618205" y="2266620"/>
                    <a:pt x="3829795" y="2311880"/>
                  </a:cubicBezTo>
                  <a:cubicBezTo>
                    <a:pt x="3569732" y="2557453"/>
                    <a:pt x="3262169" y="2512080"/>
                    <a:pt x="2622097" y="2389517"/>
                  </a:cubicBezTo>
                  <a:cubicBezTo>
                    <a:pt x="2509767" y="2369650"/>
                    <a:pt x="2397436" y="2415097"/>
                    <a:pt x="2302920" y="2579299"/>
                  </a:cubicBezTo>
                  <a:cubicBezTo>
                    <a:pt x="2487884" y="2842647"/>
                    <a:pt x="3266614" y="2209409"/>
                    <a:pt x="4140346" y="3262466"/>
                  </a:cubicBezTo>
                  <a:cubicBezTo>
                    <a:pt x="3752157" y="3403364"/>
                    <a:pt x="3785543" y="4007399"/>
                    <a:pt x="2975780" y="3631721"/>
                  </a:cubicBezTo>
                  <a:cubicBezTo>
                    <a:pt x="2895976" y="3835245"/>
                    <a:pt x="3071493" y="3943766"/>
                    <a:pt x="3217320" y="4028536"/>
                  </a:cubicBezTo>
                  <a:cubicBezTo>
                    <a:pt x="2958527" y="3996906"/>
                    <a:pt x="2693797" y="4250284"/>
                    <a:pt x="2440942" y="3933646"/>
                  </a:cubicBezTo>
                  <a:cubicBezTo>
                    <a:pt x="2297169" y="3720861"/>
                    <a:pt x="2384964" y="3258694"/>
                    <a:pt x="2009622" y="3295291"/>
                  </a:cubicBezTo>
                  <a:cubicBezTo>
                    <a:pt x="1754582" y="3405624"/>
                    <a:pt x="1937083" y="3548389"/>
                    <a:pt x="2121990" y="3770304"/>
                  </a:cubicBezTo>
                  <a:cubicBezTo>
                    <a:pt x="2200019" y="3867528"/>
                    <a:pt x="2192774" y="4111028"/>
                    <a:pt x="2299671" y="4413028"/>
                  </a:cubicBezTo>
                  <a:lnTo>
                    <a:pt x="1837093" y="4270076"/>
                  </a:lnTo>
                  <a:cubicBezTo>
                    <a:pt x="1555484" y="4205994"/>
                    <a:pt x="982929" y="3963783"/>
                    <a:pt x="974452" y="3490002"/>
                  </a:cubicBezTo>
                  <a:cubicBezTo>
                    <a:pt x="982406" y="3259218"/>
                    <a:pt x="1376307" y="3123434"/>
                    <a:pt x="1336761" y="2803585"/>
                  </a:cubicBezTo>
                  <a:cubicBezTo>
                    <a:pt x="985954" y="3102746"/>
                    <a:pt x="688585" y="3247528"/>
                    <a:pt x="284339" y="3416061"/>
                  </a:cubicBezTo>
                  <a:lnTo>
                    <a:pt x="90189" y="3296411"/>
                  </a:lnTo>
                  <a:cubicBezTo>
                    <a:pt x="514191" y="3104128"/>
                    <a:pt x="837251" y="3048411"/>
                    <a:pt x="1219689" y="2642372"/>
                  </a:cubicBezTo>
                  <a:cubicBezTo>
                    <a:pt x="937892" y="2487993"/>
                    <a:pt x="632345" y="2719562"/>
                    <a:pt x="457427" y="2677998"/>
                  </a:cubicBezTo>
                  <a:cubicBezTo>
                    <a:pt x="266151" y="2640019"/>
                    <a:pt x="-55751" y="2435786"/>
                    <a:pt x="8293" y="1768416"/>
                  </a:cubicBezTo>
                  <a:cubicBezTo>
                    <a:pt x="86864" y="1822004"/>
                    <a:pt x="171373" y="1810278"/>
                    <a:pt x="244007" y="1929180"/>
                  </a:cubicBezTo>
                  <a:cubicBezTo>
                    <a:pt x="144075" y="1584945"/>
                    <a:pt x="192584" y="1353526"/>
                    <a:pt x="336097" y="1009291"/>
                  </a:cubicBezTo>
                  <a:cubicBezTo>
                    <a:pt x="954398" y="1360733"/>
                    <a:pt x="866117" y="1991245"/>
                    <a:pt x="1086595" y="1885488"/>
                  </a:cubicBezTo>
                  <a:cubicBezTo>
                    <a:pt x="1316035" y="1763150"/>
                    <a:pt x="1171404" y="1474556"/>
                    <a:pt x="1008958" y="1328468"/>
                  </a:cubicBezTo>
                  <a:cubicBezTo>
                    <a:pt x="800580" y="1156986"/>
                    <a:pt x="687203" y="860812"/>
                    <a:pt x="1060716" y="439948"/>
                  </a:cubicBezTo>
                  <a:cubicBezTo>
                    <a:pt x="1126292" y="558925"/>
                    <a:pt x="1114678" y="844158"/>
                    <a:pt x="1257443" y="796880"/>
                  </a:cubicBezTo>
                  <a:cubicBezTo>
                    <a:pt x="1422615" y="505524"/>
                    <a:pt x="1338404" y="166665"/>
                    <a:pt x="22339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2" name="Freeform 20">
              <a:extLst>
                <a:ext uri="{FF2B5EF4-FFF2-40B4-BE49-F238E27FC236}">
                  <a16:creationId xmlns="" xmlns:a16="http://schemas.microsoft.com/office/drawing/2014/main" id="{F99C6A89-2804-425C-9696-B5A9ED3FA1FD}"/>
                </a:ext>
              </a:extLst>
            </p:cNvPr>
            <p:cNvSpPr/>
            <p:nvPr/>
          </p:nvSpPr>
          <p:spPr>
            <a:xfrm rot="19473600">
              <a:off x="8732356" y="280267"/>
              <a:ext cx="399723" cy="779238"/>
            </a:xfrm>
            <a:custGeom>
              <a:avLst/>
              <a:gdLst>
                <a:gd name="connsiteX0" fmla="*/ 991167 w 2238713"/>
                <a:gd name="connsiteY0" fmla="*/ 1954206 h 4364252"/>
                <a:gd name="connsiteX1" fmla="*/ 838970 w 2238713"/>
                <a:gd name="connsiteY1" fmla="*/ 2040607 h 4364252"/>
                <a:gd name="connsiteX2" fmla="*/ 744517 w 2238713"/>
                <a:gd name="connsiteY2" fmla="*/ 2569433 h 4364252"/>
                <a:gd name="connsiteX3" fmla="*/ 1221282 w 2238713"/>
                <a:gd name="connsiteY3" fmla="*/ 2854903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44517 w 2238713"/>
                <a:gd name="connsiteY2" fmla="*/ 2569433 h 4364252"/>
                <a:gd name="connsiteX3" fmla="*/ 1221282 w 2238713"/>
                <a:gd name="connsiteY3" fmla="*/ 2854903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44517 w 2238713"/>
                <a:gd name="connsiteY2" fmla="*/ 2569433 h 4364252"/>
                <a:gd name="connsiteX3" fmla="*/ 1197532 w 2238713"/>
                <a:gd name="connsiteY3" fmla="*/ 2819277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97956 w 2238713"/>
                <a:gd name="connsiteY2" fmla="*/ 2569433 h 4364252"/>
                <a:gd name="connsiteX3" fmla="*/ 1197532 w 2238713"/>
                <a:gd name="connsiteY3" fmla="*/ 2819277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7532 w 2238713"/>
                <a:gd name="connsiteY3" fmla="*/ 2819277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24463 w 2238713"/>
                <a:gd name="connsiteY13" fmla="*/ 1981876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24463 w 2238713"/>
                <a:gd name="connsiteY13" fmla="*/ 1997733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762330 w 2238713"/>
                <a:gd name="connsiteY1" fmla="*/ 2563495 h 4364252"/>
                <a:gd name="connsiteX2" fmla="*/ 1191594 w 2238713"/>
                <a:gd name="connsiteY2" fmla="*/ 2801464 h 4364252"/>
                <a:gd name="connsiteX3" fmla="*/ 1558616 w 2238713"/>
                <a:gd name="connsiteY3" fmla="*/ 2199723 h 4364252"/>
                <a:gd name="connsiteX4" fmla="*/ 991167 w 2238713"/>
                <a:gd name="connsiteY4" fmla="*/ 1954206 h 4364252"/>
                <a:gd name="connsiteX5" fmla="*/ 1490354 w 2238713"/>
                <a:gd name="connsiteY5" fmla="*/ 71 h 4364252"/>
                <a:gd name="connsiteX6" fmla="*/ 2214748 w 2238713"/>
                <a:gd name="connsiteY6" fmla="*/ 481022 h 4364252"/>
                <a:gd name="connsiteX7" fmla="*/ 1502228 w 2238713"/>
                <a:gd name="connsiteY7" fmla="*/ 1490425 h 4364252"/>
                <a:gd name="connsiteX8" fmla="*/ 1054263 w 2238713"/>
                <a:gd name="connsiteY8" fmla="*/ 1824329 h 4364252"/>
                <a:gd name="connsiteX9" fmla="*/ 1692232 w 2238713"/>
                <a:gd name="connsiteY9" fmla="*/ 2149506 h 4364252"/>
                <a:gd name="connsiteX10" fmla="*/ 1246908 w 2238713"/>
                <a:gd name="connsiteY10" fmla="*/ 2980778 h 4364252"/>
                <a:gd name="connsiteX11" fmla="*/ 617516 w 2238713"/>
                <a:gd name="connsiteY11" fmla="*/ 2618582 h 4364252"/>
                <a:gd name="connsiteX12" fmla="*/ 724463 w 2238713"/>
                <a:gd name="connsiteY12" fmla="*/ 1997733 h 4364252"/>
                <a:gd name="connsiteX13" fmla="*/ 172192 w 2238713"/>
                <a:gd name="connsiteY13" fmla="*/ 2606706 h 4364252"/>
                <a:gd name="connsiteX14" fmla="*/ 1330036 w 2238713"/>
                <a:gd name="connsiteY14" fmla="*/ 4085183 h 4364252"/>
                <a:gd name="connsiteX15" fmla="*/ 1407226 w 2238713"/>
                <a:gd name="connsiteY15" fmla="*/ 4364252 h 4364252"/>
                <a:gd name="connsiteX16" fmla="*/ 0 w 2238713"/>
                <a:gd name="connsiteY16" fmla="*/ 2624517 h 4364252"/>
                <a:gd name="connsiteX17" fmla="*/ 849017 w 2238713"/>
                <a:gd name="connsiteY17" fmla="*/ 1813016 h 4364252"/>
                <a:gd name="connsiteX18" fmla="*/ 1229095 w 2238713"/>
                <a:gd name="connsiteY18" fmla="*/ 1478550 h 4364252"/>
                <a:gd name="connsiteX19" fmla="*/ 2072244 w 2238713"/>
                <a:gd name="connsiteY19" fmla="*/ 546336 h 4364252"/>
                <a:gd name="connsiteX20" fmla="*/ 1401288 w 2238713"/>
                <a:gd name="connsiteY20" fmla="*/ 112887 h 4364252"/>
                <a:gd name="connsiteX21" fmla="*/ 973776 w 2238713"/>
                <a:gd name="connsiteY21" fmla="*/ 540399 h 4364252"/>
                <a:gd name="connsiteX22" fmla="*/ 1490354 w 2238713"/>
                <a:gd name="connsiteY22" fmla="*/ 71 h 4364252"/>
                <a:gd name="connsiteX0" fmla="*/ 991167 w 2238713"/>
                <a:gd name="connsiteY0" fmla="*/ 1954206 h 4364252"/>
                <a:gd name="connsiteX1" fmla="*/ 762330 w 2238713"/>
                <a:gd name="connsiteY1" fmla="*/ 2563495 h 4364252"/>
                <a:gd name="connsiteX2" fmla="*/ 1191594 w 2238713"/>
                <a:gd name="connsiteY2" fmla="*/ 2801464 h 4364252"/>
                <a:gd name="connsiteX3" fmla="*/ 1558616 w 2238713"/>
                <a:gd name="connsiteY3" fmla="*/ 2199723 h 4364252"/>
                <a:gd name="connsiteX4" fmla="*/ 991167 w 2238713"/>
                <a:gd name="connsiteY4" fmla="*/ 1954206 h 4364252"/>
                <a:gd name="connsiteX5" fmla="*/ 1490354 w 2238713"/>
                <a:gd name="connsiteY5" fmla="*/ 71 h 4364252"/>
                <a:gd name="connsiteX6" fmla="*/ 2214748 w 2238713"/>
                <a:gd name="connsiteY6" fmla="*/ 481022 h 4364252"/>
                <a:gd name="connsiteX7" fmla="*/ 1502228 w 2238713"/>
                <a:gd name="connsiteY7" fmla="*/ 1490425 h 4364252"/>
                <a:gd name="connsiteX8" fmla="*/ 1054263 w 2238713"/>
                <a:gd name="connsiteY8" fmla="*/ 1824329 h 4364252"/>
                <a:gd name="connsiteX9" fmla="*/ 1692232 w 2238713"/>
                <a:gd name="connsiteY9" fmla="*/ 2149506 h 4364252"/>
                <a:gd name="connsiteX10" fmla="*/ 1246908 w 2238713"/>
                <a:gd name="connsiteY10" fmla="*/ 2980778 h 4364252"/>
                <a:gd name="connsiteX11" fmla="*/ 617516 w 2238713"/>
                <a:gd name="connsiteY11" fmla="*/ 2618582 h 4364252"/>
                <a:gd name="connsiteX12" fmla="*/ 724463 w 2238713"/>
                <a:gd name="connsiteY12" fmla="*/ 1997733 h 4364252"/>
                <a:gd name="connsiteX13" fmla="*/ 172192 w 2238713"/>
                <a:gd name="connsiteY13" fmla="*/ 2606706 h 4364252"/>
                <a:gd name="connsiteX14" fmla="*/ 1330036 w 2238713"/>
                <a:gd name="connsiteY14" fmla="*/ 4085183 h 4364252"/>
                <a:gd name="connsiteX15" fmla="*/ 1407226 w 2238713"/>
                <a:gd name="connsiteY15" fmla="*/ 4364252 h 4364252"/>
                <a:gd name="connsiteX16" fmla="*/ 0 w 2238713"/>
                <a:gd name="connsiteY16" fmla="*/ 2624517 h 4364252"/>
                <a:gd name="connsiteX17" fmla="*/ 849017 w 2238713"/>
                <a:gd name="connsiteY17" fmla="*/ 1813016 h 4364252"/>
                <a:gd name="connsiteX18" fmla="*/ 1229095 w 2238713"/>
                <a:gd name="connsiteY18" fmla="*/ 1478550 h 4364252"/>
                <a:gd name="connsiteX19" fmla="*/ 2072244 w 2238713"/>
                <a:gd name="connsiteY19" fmla="*/ 546336 h 4364252"/>
                <a:gd name="connsiteX20" fmla="*/ 1401288 w 2238713"/>
                <a:gd name="connsiteY20" fmla="*/ 112887 h 4364252"/>
                <a:gd name="connsiteX21" fmla="*/ 973776 w 2238713"/>
                <a:gd name="connsiteY21" fmla="*/ 540399 h 4364252"/>
                <a:gd name="connsiteX22" fmla="*/ 1490354 w 2238713"/>
                <a:gd name="connsiteY22" fmla="*/ 71 h 4364252"/>
                <a:gd name="connsiteX0" fmla="*/ 991167 w 2238713"/>
                <a:gd name="connsiteY0" fmla="*/ 1954206 h 4364252"/>
                <a:gd name="connsiteX1" fmla="*/ 762330 w 2238713"/>
                <a:gd name="connsiteY1" fmla="*/ 2563495 h 4364252"/>
                <a:gd name="connsiteX2" fmla="*/ 1191594 w 2238713"/>
                <a:gd name="connsiteY2" fmla="*/ 2801464 h 4364252"/>
                <a:gd name="connsiteX3" fmla="*/ 1558616 w 2238713"/>
                <a:gd name="connsiteY3" fmla="*/ 2199723 h 4364252"/>
                <a:gd name="connsiteX4" fmla="*/ 991167 w 2238713"/>
                <a:gd name="connsiteY4" fmla="*/ 1954206 h 4364252"/>
                <a:gd name="connsiteX5" fmla="*/ 1490354 w 2238713"/>
                <a:gd name="connsiteY5" fmla="*/ 71 h 4364252"/>
                <a:gd name="connsiteX6" fmla="*/ 2214748 w 2238713"/>
                <a:gd name="connsiteY6" fmla="*/ 481022 h 4364252"/>
                <a:gd name="connsiteX7" fmla="*/ 1502228 w 2238713"/>
                <a:gd name="connsiteY7" fmla="*/ 1490425 h 4364252"/>
                <a:gd name="connsiteX8" fmla="*/ 1054263 w 2238713"/>
                <a:gd name="connsiteY8" fmla="*/ 1824329 h 4364252"/>
                <a:gd name="connsiteX9" fmla="*/ 1692232 w 2238713"/>
                <a:gd name="connsiteY9" fmla="*/ 2149506 h 4364252"/>
                <a:gd name="connsiteX10" fmla="*/ 1246908 w 2238713"/>
                <a:gd name="connsiteY10" fmla="*/ 2980778 h 4364252"/>
                <a:gd name="connsiteX11" fmla="*/ 617516 w 2238713"/>
                <a:gd name="connsiteY11" fmla="*/ 2618582 h 4364252"/>
                <a:gd name="connsiteX12" fmla="*/ 724463 w 2238713"/>
                <a:gd name="connsiteY12" fmla="*/ 1997733 h 4364252"/>
                <a:gd name="connsiteX13" fmla="*/ 172192 w 2238713"/>
                <a:gd name="connsiteY13" fmla="*/ 2606706 h 4364252"/>
                <a:gd name="connsiteX14" fmla="*/ 1330036 w 2238713"/>
                <a:gd name="connsiteY14" fmla="*/ 4085183 h 4364252"/>
                <a:gd name="connsiteX15" fmla="*/ 1407226 w 2238713"/>
                <a:gd name="connsiteY15" fmla="*/ 4364252 h 4364252"/>
                <a:gd name="connsiteX16" fmla="*/ 0 w 2238713"/>
                <a:gd name="connsiteY16" fmla="*/ 2624517 h 4364252"/>
                <a:gd name="connsiteX17" fmla="*/ 849017 w 2238713"/>
                <a:gd name="connsiteY17" fmla="*/ 1813016 h 4364252"/>
                <a:gd name="connsiteX18" fmla="*/ 1229095 w 2238713"/>
                <a:gd name="connsiteY18" fmla="*/ 1478550 h 4364252"/>
                <a:gd name="connsiteX19" fmla="*/ 2072244 w 2238713"/>
                <a:gd name="connsiteY19" fmla="*/ 546336 h 4364252"/>
                <a:gd name="connsiteX20" fmla="*/ 1401288 w 2238713"/>
                <a:gd name="connsiteY20" fmla="*/ 112887 h 4364252"/>
                <a:gd name="connsiteX21" fmla="*/ 973776 w 2238713"/>
                <a:gd name="connsiteY21" fmla="*/ 540399 h 4364252"/>
                <a:gd name="connsiteX22" fmla="*/ 1490354 w 2238713"/>
                <a:gd name="connsiteY22" fmla="*/ 71 h 4364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38713" h="4364252">
                  <a:moveTo>
                    <a:pt x="991167" y="1954206"/>
                  </a:moveTo>
                  <a:cubicBezTo>
                    <a:pt x="874309" y="1940837"/>
                    <a:pt x="728926" y="2422285"/>
                    <a:pt x="762330" y="2563495"/>
                  </a:cubicBezTo>
                  <a:cubicBezTo>
                    <a:pt x="817803" y="2763169"/>
                    <a:pt x="1035129" y="2814592"/>
                    <a:pt x="1191594" y="2801464"/>
                  </a:cubicBezTo>
                  <a:cubicBezTo>
                    <a:pt x="1336990" y="2789265"/>
                    <a:pt x="1811991" y="2695789"/>
                    <a:pt x="1558616" y="2199723"/>
                  </a:cubicBezTo>
                  <a:cubicBezTo>
                    <a:pt x="1491149" y="2092086"/>
                    <a:pt x="1283524" y="1986965"/>
                    <a:pt x="991167" y="1954206"/>
                  </a:cubicBezTo>
                  <a:close/>
                  <a:moveTo>
                    <a:pt x="1490354" y="71"/>
                  </a:moveTo>
                  <a:cubicBezTo>
                    <a:pt x="1933700" y="29760"/>
                    <a:pt x="2139536" y="213827"/>
                    <a:pt x="2214748" y="481022"/>
                  </a:cubicBezTo>
                  <a:cubicBezTo>
                    <a:pt x="2367148" y="1001558"/>
                    <a:pt x="1752600" y="1344953"/>
                    <a:pt x="1502228" y="1490425"/>
                  </a:cubicBezTo>
                  <a:cubicBezTo>
                    <a:pt x="1282828" y="1617902"/>
                    <a:pt x="1165064" y="1682510"/>
                    <a:pt x="1054263" y="1824329"/>
                  </a:cubicBezTo>
                  <a:cubicBezTo>
                    <a:pt x="1433743" y="1866887"/>
                    <a:pt x="1603884" y="2014039"/>
                    <a:pt x="1692232" y="2149506"/>
                  </a:cubicBezTo>
                  <a:cubicBezTo>
                    <a:pt x="2026720" y="2778899"/>
                    <a:pt x="1482436" y="2933276"/>
                    <a:pt x="1246908" y="2980778"/>
                  </a:cubicBezTo>
                  <a:cubicBezTo>
                    <a:pt x="977734" y="3030258"/>
                    <a:pt x="690748" y="2871923"/>
                    <a:pt x="617516" y="2618582"/>
                  </a:cubicBezTo>
                  <a:cubicBezTo>
                    <a:pt x="571269" y="2426869"/>
                    <a:pt x="658049" y="2151140"/>
                    <a:pt x="724463" y="1997733"/>
                  </a:cubicBezTo>
                  <a:cubicBezTo>
                    <a:pt x="450150" y="1962201"/>
                    <a:pt x="176019" y="2392404"/>
                    <a:pt x="172192" y="2606706"/>
                  </a:cubicBezTo>
                  <a:cubicBezTo>
                    <a:pt x="203859" y="3445896"/>
                    <a:pt x="1084613" y="3881324"/>
                    <a:pt x="1330036" y="4085183"/>
                  </a:cubicBezTo>
                  <a:lnTo>
                    <a:pt x="1407226" y="4364252"/>
                  </a:lnTo>
                  <a:cubicBezTo>
                    <a:pt x="1039091" y="3994138"/>
                    <a:pt x="5938" y="3600273"/>
                    <a:pt x="0" y="2624517"/>
                  </a:cubicBezTo>
                  <a:cubicBezTo>
                    <a:pt x="25730" y="2234611"/>
                    <a:pt x="434148" y="1756945"/>
                    <a:pt x="849017" y="1813016"/>
                  </a:cubicBezTo>
                  <a:cubicBezTo>
                    <a:pt x="941972" y="1657424"/>
                    <a:pt x="1076696" y="1583449"/>
                    <a:pt x="1229095" y="1478550"/>
                  </a:cubicBezTo>
                  <a:cubicBezTo>
                    <a:pt x="2000608" y="1060843"/>
                    <a:pt x="2109849" y="764050"/>
                    <a:pt x="2072244" y="546336"/>
                  </a:cubicBezTo>
                  <a:cubicBezTo>
                    <a:pt x="2052452" y="294974"/>
                    <a:pt x="1670462" y="79240"/>
                    <a:pt x="1401288" y="112887"/>
                  </a:cubicBezTo>
                  <a:cubicBezTo>
                    <a:pt x="1086592" y="136638"/>
                    <a:pt x="1045028" y="338519"/>
                    <a:pt x="973776" y="540399"/>
                  </a:cubicBezTo>
                  <a:cubicBezTo>
                    <a:pt x="898566" y="362269"/>
                    <a:pt x="1179616" y="-5867"/>
                    <a:pt x="1490354" y="71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3" name="Freeform 21">
              <a:extLst>
                <a:ext uri="{FF2B5EF4-FFF2-40B4-BE49-F238E27FC236}">
                  <a16:creationId xmlns="" xmlns:a16="http://schemas.microsoft.com/office/drawing/2014/main" id="{39194175-2C22-43D3-82A5-BCCA40F5C22A}"/>
                </a:ext>
              </a:extLst>
            </p:cNvPr>
            <p:cNvSpPr/>
            <p:nvPr/>
          </p:nvSpPr>
          <p:spPr>
            <a:xfrm rot="20397235" flipH="1" flipV="1">
              <a:off x="8701931" y="1020412"/>
              <a:ext cx="373813" cy="361525"/>
            </a:xfrm>
            <a:custGeom>
              <a:avLst/>
              <a:gdLst/>
              <a:ahLst/>
              <a:cxnLst/>
              <a:rect l="l" t="t" r="r" b="b"/>
              <a:pathLst>
                <a:path w="4563041" h="4413028">
                  <a:moveTo>
                    <a:pt x="1658854" y="700255"/>
                  </a:moveTo>
                  <a:cubicBezTo>
                    <a:pt x="1197696" y="1371211"/>
                    <a:pt x="1496559" y="2059981"/>
                    <a:pt x="1623229" y="2469679"/>
                  </a:cubicBezTo>
                  <a:cubicBezTo>
                    <a:pt x="1245198" y="2398427"/>
                    <a:pt x="843415" y="2327174"/>
                    <a:pt x="465384" y="1964977"/>
                  </a:cubicBezTo>
                  <a:cubicBezTo>
                    <a:pt x="774143" y="2501345"/>
                    <a:pt x="1255093" y="2515201"/>
                    <a:pt x="1587603" y="2594369"/>
                  </a:cubicBezTo>
                  <a:cubicBezTo>
                    <a:pt x="1409473" y="3039693"/>
                    <a:pt x="1563852" y="3455330"/>
                    <a:pt x="1730106" y="3859091"/>
                  </a:cubicBezTo>
                  <a:cubicBezTo>
                    <a:pt x="1595519" y="3465226"/>
                    <a:pt x="1544059" y="2970421"/>
                    <a:pt x="1736043" y="2600307"/>
                  </a:cubicBezTo>
                  <a:cubicBezTo>
                    <a:pt x="2044802" y="3130738"/>
                    <a:pt x="2810761" y="3298972"/>
                    <a:pt x="3339213" y="3354390"/>
                  </a:cubicBezTo>
                  <a:cubicBezTo>
                    <a:pt x="2751385" y="3245533"/>
                    <a:pt x="2092304" y="2952608"/>
                    <a:pt x="1825109" y="2511242"/>
                  </a:cubicBezTo>
                  <a:lnTo>
                    <a:pt x="3612345" y="1383086"/>
                  </a:lnTo>
                  <a:lnTo>
                    <a:pt x="1736044" y="2434053"/>
                  </a:lnTo>
                  <a:cubicBezTo>
                    <a:pt x="1411452" y="1798723"/>
                    <a:pt x="1419368" y="1199019"/>
                    <a:pt x="1658854" y="700255"/>
                  </a:cubicBezTo>
                  <a:close/>
                  <a:moveTo>
                    <a:pt x="2233909" y="0"/>
                  </a:moveTo>
                  <a:cubicBezTo>
                    <a:pt x="2467233" y="1806805"/>
                    <a:pt x="2077102" y="1155417"/>
                    <a:pt x="1882914" y="1893443"/>
                  </a:cubicBezTo>
                  <a:cubicBezTo>
                    <a:pt x="2512642" y="1924327"/>
                    <a:pt x="2322974" y="945807"/>
                    <a:pt x="2887388" y="733246"/>
                  </a:cubicBezTo>
                  <a:cubicBezTo>
                    <a:pt x="2830028" y="877206"/>
                    <a:pt x="2808293" y="1015229"/>
                    <a:pt x="2816247" y="1135439"/>
                  </a:cubicBezTo>
                  <a:cubicBezTo>
                    <a:pt x="3129337" y="625471"/>
                    <a:pt x="3460241" y="928965"/>
                    <a:pt x="4563041" y="810883"/>
                  </a:cubicBezTo>
                  <a:cubicBezTo>
                    <a:pt x="3889322" y="1343144"/>
                    <a:pt x="4278444" y="2112912"/>
                    <a:pt x="3343467" y="2140472"/>
                  </a:cubicBezTo>
                  <a:cubicBezTo>
                    <a:pt x="3501618" y="2209483"/>
                    <a:pt x="3618205" y="2266620"/>
                    <a:pt x="3829795" y="2311880"/>
                  </a:cubicBezTo>
                  <a:cubicBezTo>
                    <a:pt x="3569732" y="2557453"/>
                    <a:pt x="3262169" y="2512080"/>
                    <a:pt x="2622097" y="2389517"/>
                  </a:cubicBezTo>
                  <a:cubicBezTo>
                    <a:pt x="2509767" y="2369650"/>
                    <a:pt x="2397436" y="2415097"/>
                    <a:pt x="2302920" y="2579299"/>
                  </a:cubicBezTo>
                  <a:cubicBezTo>
                    <a:pt x="2487884" y="2842647"/>
                    <a:pt x="3266614" y="2209409"/>
                    <a:pt x="4140346" y="3262466"/>
                  </a:cubicBezTo>
                  <a:cubicBezTo>
                    <a:pt x="3752157" y="3403364"/>
                    <a:pt x="3785543" y="4007399"/>
                    <a:pt x="2975780" y="3631721"/>
                  </a:cubicBezTo>
                  <a:cubicBezTo>
                    <a:pt x="2895976" y="3835245"/>
                    <a:pt x="3071493" y="3943766"/>
                    <a:pt x="3217320" y="4028536"/>
                  </a:cubicBezTo>
                  <a:cubicBezTo>
                    <a:pt x="2958527" y="3996906"/>
                    <a:pt x="2693797" y="4250284"/>
                    <a:pt x="2440942" y="3933646"/>
                  </a:cubicBezTo>
                  <a:cubicBezTo>
                    <a:pt x="2297169" y="3720861"/>
                    <a:pt x="2384964" y="3258694"/>
                    <a:pt x="2009622" y="3295291"/>
                  </a:cubicBezTo>
                  <a:cubicBezTo>
                    <a:pt x="1754582" y="3405624"/>
                    <a:pt x="1937083" y="3548389"/>
                    <a:pt x="2121990" y="3770304"/>
                  </a:cubicBezTo>
                  <a:cubicBezTo>
                    <a:pt x="2200019" y="3867528"/>
                    <a:pt x="2192774" y="4111028"/>
                    <a:pt x="2299671" y="4413028"/>
                  </a:cubicBezTo>
                  <a:lnTo>
                    <a:pt x="1837093" y="4270076"/>
                  </a:lnTo>
                  <a:cubicBezTo>
                    <a:pt x="1555484" y="4205994"/>
                    <a:pt x="982929" y="3963783"/>
                    <a:pt x="974452" y="3490002"/>
                  </a:cubicBezTo>
                  <a:cubicBezTo>
                    <a:pt x="982406" y="3259218"/>
                    <a:pt x="1376307" y="3123434"/>
                    <a:pt x="1336761" y="2803585"/>
                  </a:cubicBezTo>
                  <a:cubicBezTo>
                    <a:pt x="985954" y="3102746"/>
                    <a:pt x="688585" y="3247528"/>
                    <a:pt x="284339" y="3416061"/>
                  </a:cubicBezTo>
                  <a:lnTo>
                    <a:pt x="90189" y="3296411"/>
                  </a:lnTo>
                  <a:cubicBezTo>
                    <a:pt x="514191" y="3104128"/>
                    <a:pt x="837251" y="3048411"/>
                    <a:pt x="1219689" y="2642372"/>
                  </a:cubicBezTo>
                  <a:cubicBezTo>
                    <a:pt x="937892" y="2487993"/>
                    <a:pt x="632345" y="2719562"/>
                    <a:pt x="457427" y="2677998"/>
                  </a:cubicBezTo>
                  <a:cubicBezTo>
                    <a:pt x="266151" y="2640019"/>
                    <a:pt x="-55751" y="2435786"/>
                    <a:pt x="8293" y="1768416"/>
                  </a:cubicBezTo>
                  <a:cubicBezTo>
                    <a:pt x="86864" y="1822004"/>
                    <a:pt x="171373" y="1810278"/>
                    <a:pt x="244007" y="1929180"/>
                  </a:cubicBezTo>
                  <a:cubicBezTo>
                    <a:pt x="144075" y="1584945"/>
                    <a:pt x="192584" y="1353526"/>
                    <a:pt x="336097" y="1009291"/>
                  </a:cubicBezTo>
                  <a:cubicBezTo>
                    <a:pt x="954398" y="1360733"/>
                    <a:pt x="866117" y="1991245"/>
                    <a:pt x="1086595" y="1885488"/>
                  </a:cubicBezTo>
                  <a:cubicBezTo>
                    <a:pt x="1316035" y="1763150"/>
                    <a:pt x="1171404" y="1474556"/>
                    <a:pt x="1008958" y="1328468"/>
                  </a:cubicBezTo>
                  <a:cubicBezTo>
                    <a:pt x="800580" y="1156986"/>
                    <a:pt x="687203" y="860812"/>
                    <a:pt x="1060716" y="439948"/>
                  </a:cubicBezTo>
                  <a:cubicBezTo>
                    <a:pt x="1126292" y="558925"/>
                    <a:pt x="1114678" y="844158"/>
                    <a:pt x="1257443" y="796880"/>
                  </a:cubicBezTo>
                  <a:cubicBezTo>
                    <a:pt x="1422615" y="505524"/>
                    <a:pt x="1338404" y="166665"/>
                    <a:pt x="22339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4" name="Freeform 20">
              <a:extLst>
                <a:ext uri="{FF2B5EF4-FFF2-40B4-BE49-F238E27FC236}">
                  <a16:creationId xmlns="" xmlns:a16="http://schemas.microsoft.com/office/drawing/2014/main" id="{95220801-2B1B-4222-8360-02D4505523E5}"/>
                </a:ext>
              </a:extLst>
            </p:cNvPr>
            <p:cNvSpPr/>
            <p:nvPr/>
          </p:nvSpPr>
          <p:spPr>
            <a:xfrm rot="19473600">
              <a:off x="9118234" y="873758"/>
              <a:ext cx="499643" cy="1339676"/>
            </a:xfrm>
            <a:custGeom>
              <a:avLst/>
              <a:gdLst>
                <a:gd name="connsiteX0" fmla="*/ 991167 w 2238713"/>
                <a:gd name="connsiteY0" fmla="*/ 1954206 h 4364252"/>
                <a:gd name="connsiteX1" fmla="*/ 838970 w 2238713"/>
                <a:gd name="connsiteY1" fmla="*/ 2040607 h 4364252"/>
                <a:gd name="connsiteX2" fmla="*/ 744517 w 2238713"/>
                <a:gd name="connsiteY2" fmla="*/ 2569433 h 4364252"/>
                <a:gd name="connsiteX3" fmla="*/ 1221282 w 2238713"/>
                <a:gd name="connsiteY3" fmla="*/ 2854903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44517 w 2238713"/>
                <a:gd name="connsiteY2" fmla="*/ 2569433 h 4364252"/>
                <a:gd name="connsiteX3" fmla="*/ 1221282 w 2238713"/>
                <a:gd name="connsiteY3" fmla="*/ 2854903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44517 w 2238713"/>
                <a:gd name="connsiteY2" fmla="*/ 2569433 h 4364252"/>
                <a:gd name="connsiteX3" fmla="*/ 1197532 w 2238713"/>
                <a:gd name="connsiteY3" fmla="*/ 2819277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97956 w 2238713"/>
                <a:gd name="connsiteY2" fmla="*/ 2569433 h 4364252"/>
                <a:gd name="connsiteX3" fmla="*/ 1197532 w 2238713"/>
                <a:gd name="connsiteY3" fmla="*/ 2819277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7532 w 2238713"/>
                <a:gd name="connsiteY3" fmla="*/ 2819277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24463 w 2238713"/>
                <a:gd name="connsiteY13" fmla="*/ 1981876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24463 w 2238713"/>
                <a:gd name="connsiteY13" fmla="*/ 1997733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762330 w 2238713"/>
                <a:gd name="connsiteY1" fmla="*/ 2563495 h 4364252"/>
                <a:gd name="connsiteX2" fmla="*/ 1191594 w 2238713"/>
                <a:gd name="connsiteY2" fmla="*/ 2801464 h 4364252"/>
                <a:gd name="connsiteX3" fmla="*/ 1558616 w 2238713"/>
                <a:gd name="connsiteY3" fmla="*/ 2199723 h 4364252"/>
                <a:gd name="connsiteX4" fmla="*/ 991167 w 2238713"/>
                <a:gd name="connsiteY4" fmla="*/ 1954206 h 4364252"/>
                <a:gd name="connsiteX5" fmla="*/ 1490354 w 2238713"/>
                <a:gd name="connsiteY5" fmla="*/ 71 h 4364252"/>
                <a:gd name="connsiteX6" fmla="*/ 2214748 w 2238713"/>
                <a:gd name="connsiteY6" fmla="*/ 481022 h 4364252"/>
                <a:gd name="connsiteX7" fmla="*/ 1502228 w 2238713"/>
                <a:gd name="connsiteY7" fmla="*/ 1490425 h 4364252"/>
                <a:gd name="connsiteX8" fmla="*/ 1054263 w 2238713"/>
                <a:gd name="connsiteY8" fmla="*/ 1824329 h 4364252"/>
                <a:gd name="connsiteX9" fmla="*/ 1692232 w 2238713"/>
                <a:gd name="connsiteY9" fmla="*/ 2149506 h 4364252"/>
                <a:gd name="connsiteX10" fmla="*/ 1246908 w 2238713"/>
                <a:gd name="connsiteY10" fmla="*/ 2980778 h 4364252"/>
                <a:gd name="connsiteX11" fmla="*/ 617516 w 2238713"/>
                <a:gd name="connsiteY11" fmla="*/ 2618582 h 4364252"/>
                <a:gd name="connsiteX12" fmla="*/ 724463 w 2238713"/>
                <a:gd name="connsiteY12" fmla="*/ 1997733 h 4364252"/>
                <a:gd name="connsiteX13" fmla="*/ 172192 w 2238713"/>
                <a:gd name="connsiteY13" fmla="*/ 2606706 h 4364252"/>
                <a:gd name="connsiteX14" fmla="*/ 1330036 w 2238713"/>
                <a:gd name="connsiteY14" fmla="*/ 4085183 h 4364252"/>
                <a:gd name="connsiteX15" fmla="*/ 1407226 w 2238713"/>
                <a:gd name="connsiteY15" fmla="*/ 4364252 h 4364252"/>
                <a:gd name="connsiteX16" fmla="*/ 0 w 2238713"/>
                <a:gd name="connsiteY16" fmla="*/ 2624517 h 4364252"/>
                <a:gd name="connsiteX17" fmla="*/ 849017 w 2238713"/>
                <a:gd name="connsiteY17" fmla="*/ 1813016 h 4364252"/>
                <a:gd name="connsiteX18" fmla="*/ 1229095 w 2238713"/>
                <a:gd name="connsiteY18" fmla="*/ 1478550 h 4364252"/>
                <a:gd name="connsiteX19" fmla="*/ 2072244 w 2238713"/>
                <a:gd name="connsiteY19" fmla="*/ 546336 h 4364252"/>
                <a:gd name="connsiteX20" fmla="*/ 1401288 w 2238713"/>
                <a:gd name="connsiteY20" fmla="*/ 112887 h 4364252"/>
                <a:gd name="connsiteX21" fmla="*/ 973776 w 2238713"/>
                <a:gd name="connsiteY21" fmla="*/ 540399 h 4364252"/>
                <a:gd name="connsiteX22" fmla="*/ 1490354 w 2238713"/>
                <a:gd name="connsiteY22" fmla="*/ 71 h 4364252"/>
                <a:gd name="connsiteX0" fmla="*/ 991167 w 2238713"/>
                <a:gd name="connsiteY0" fmla="*/ 1954206 h 4364252"/>
                <a:gd name="connsiteX1" fmla="*/ 762330 w 2238713"/>
                <a:gd name="connsiteY1" fmla="*/ 2563495 h 4364252"/>
                <a:gd name="connsiteX2" fmla="*/ 1191594 w 2238713"/>
                <a:gd name="connsiteY2" fmla="*/ 2801464 h 4364252"/>
                <a:gd name="connsiteX3" fmla="*/ 1558616 w 2238713"/>
                <a:gd name="connsiteY3" fmla="*/ 2199723 h 4364252"/>
                <a:gd name="connsiteX4" fmla="*/ 991167 w 2238713"/>
                <a:gd name="connsiteY4" fmla="*/ 1954206 h 4364252"/>
                <a:gd name="connsiteX5" fmla="*/ 1490354 w 2238713"/>
                <a:gd name="connsiteY5" fmla="*/ 71 h 4364252"/>
                <a:gd name="connsiteX6" fmla="*/ 2214748 w 2238713"/>
                <a:gd name="connsiteY6" fmla="*/ 481022 h 4364252"/>
                <a:gd name="connsiteX7" fmla="*/ 1502228 w 2238713"/>
                <a:gd name="connsiteY7" fmla="*/ 1490425 h 4364252"/>
                <a:gd name="connsiteX8" fmla="*/ 1054263 w 2238713"/>
                <a:gd name="connsiteY8" fmla="*/ 1824329 h 4364252"/>
                <a:gd name="connsiteX9" fmla="*/ 1692232 w 2238713"/>
                <a:gd name="connsiteY9" fmla="*/ 2149506 h 4364252"/>
                <a:gd name="connsiteX10" fmla="*/ 1246908 w 2238713"/>
                <a:gd name="connsiteY10" fmla="*/ 2980778 h 4364252"/>
                <a:gd name="connsiteX11" fmla="*/ 617516 w 2238713"/>
                <a:gd name="connsiteY11" fmla="*/ 2618582 h 4364252"/>
                <a:gd name="connsiteX12" fmla="*/ 724463 w 2238713"/>
                <a:gd name="connsiteY12" fmla="*/ 1997733 h 4364252"/>
                <a:gd name="connsiteX13" fmla="*/ 172192 w 2238713"/>
                <a:gd name="connsiteY13" fmla="*/ 2606706 h 4364252"/>
                <a:gd name="connsiteX14" fmla="*/ 1330036 w 2238713"/>
                <a:gd name="connsiteY14" fmla="*/ 4085183 h 4364252"/>
                <a:gd name="connsiteX15" fmla="*/ 1407226 w 2238713"/>
                <a:gd name="connsiteY15" fmla="*/ 4364252 h 4364252"/>
                <a:gd name="connsiteX16" fmla="*/ 0 w 2238713"/>
                <a:gd name="connsiteY16" fmla="*/ 2624517 h 4364252"/>
                <a:gd name="connsiteX17" fmla="*/ 849017 w 2238713"/>
                <a:gd name="connsiteY17" fmla="*/ 1813016 h 4364252"/>
                <a:gd name="connsiteX18" fmla="*/ 1229095 w 2238713"/>
                <a:gd name="connsiteY18" fmla="*/ 1478550 h 4364252"/>
                <a:gd name="connsiteX19" fmla="*/ 2072244 w 2238713"/>
                <a:gd name="connsiteY19" fmla="*/ 546336 h 4364252"/>
                <a:gd name="connsiteX20" fmla="*/ 1401288 w 2238713"/>
                <a:gd name="connsiteY20" fmla="*/ 112887 h 4364252"/>
                <a:gd name="connsiteX21" fmla="*/ 973776 w 2238713"/>
                <a:gd name="connsiteY21" fmla="*/ 540399 h 4364252"/>
                <a:gd name="connsiteX22" fmla="*/ 1490354 w 2238713"/>
                <a:gd name="connsiteY22" fmla="*/ 71 h 4364252"/>
                <a:gd name="connsiteX0" fmla="*/ 991167 w 2238713"/>
                <a:gd name="connsiteY0" fmla="*/ 1954206 h 4364252"/>
                <a:gd name="connsiteX1" fmla="*/ 762330 w 2238713"/>
                <a:gd name="connsiteY1" fmla="*/ 2563495 h 4364252"/>
                <a:gd name="connsiteX2" fmla="*/ 1191594 w 2238713"/>
                <a:gd name="connsiteY2" fmla="*/ 2801464 h 4364252"/>
                <a:gd name="connsiteX3" fmla="*/ 1558616 w 2238713"/>
                <a:gd name="connsiteY3" fmla="*/ 2199723 h 4364252"/>
                <a:gd name="connsiteX4" fmla="*/ 991167 w 2238713"/>
                <a:gd name="connsiteY4" fmla="*/ 1954206 h 4364252"/>
                <a:gd name="connsiteX5" fmla="*/ 1490354 w 2238713"/>
                <a:gd name="connsiteY5" fmla="*/ 71 h 4364252"/>
                <a:gd name="connsiteX6" fmla="*/ 2214748 w 2238713"/>
                <a:gd name="connsiteY6" fmla="*/ 481022 h 4364252"/>
                <a:gd name="connsiteX7" fmla="*/ 1502228 w 2238713"/>
                <a:gd name="connsiteY7" fmla="*/ 1490425 h 4364252"/>
                <a:gd name="connsiteX8" fmla="*/ 1054263 w 2238713"/>
                <a:gd name="connsiteY8" fmla="*/ 1824329 h 4364252"/>
                <a:gd name="connsiteX9" fmla="*/ 1692232 w 2238713"/>
                <a:gd name="connsiteY9" fmla="*/ 2149506 h 4364252"/>
                <a:gd name="connsiteX10" fmla="*/ 1246908 w 2238713"/>
                <a:gd name="connsiteY10" fmla="*/ 2980778 h 4364252"/>
                <a:gd name="connsiteX11" fmla="*/ 617516 w 2238713"/>
                <a:gd name="connsiteY11" fmla="*/ 2618582 h 4364252"/>
                <a:gd name="connsiteX12" fmla="*/ 724463 w 2238713"/>
                <a:gd name="connsiteY12" fmla="*/ 1997733 h 4364252"/>
                <a:gd name="connsiteX13" fmla="*/ 172192 w 2238713"/>
                <a:gd name="connsiteY13" fmla="*/ 2606706 h 4364252"/>
                <a:gd name="connsiteX14" fmla="*/ 1330036 w 2238713"/>
                <a:gd name="connsiteY14" fmla="*/ 4085183 h 4364252"/>
                <a:gd name="connsiteX15" fmla="*/ 1407226 w 2238713"/>
                <a:gd name="connsiteY15" fmla="*/ 4364252 h 4364252"/>
                <a:gd name="connsiteX16" fmla="*/ 0 w 2238713"/>
                <a:gd name="connsiteY16" fmla="*/ 2624517 h 4364252"/>
                <a:gd name="connsiteX17" fmla="*/ 849017 w 2238713"/>
                <a:gd name="connsiteY17" fmla="*/ 1813016 h 4364252"/>
                <a:gd name="connsiteX18" fmla="*/ 1229095 w 2238713"/>
                <a:gd name="connsiteY18" fmla="*/ 1478550 h 4364252"/>
                <a:gd name="connsiteX19" fmla="*/ 2072244 w 2238713"/>
                <a:gd name="connsiteY19" fmla="*/ 546336 h 4364252"/>
                <a:gd name="connsiteX20" fmla="*/ 1401288 w 2238713"/>
                <a:gd name="connsiteY20" fmla="*/ 112887 h 4364252"/>
                <a:gd name="connsiteX21" fmla="*/ 973776 w 2238713"/>
                <a:gd name="connsiteY21" fmla="*/ 540399 h 4364252"/>
                <a:gd name="connsiteX22" fmla="*/ 1490354 w 2238713"/>
                <a:gd name="connsiteY22" fmla="*/ 71 h 4364252"/>
                <a:gd name="connsiteX0" fmla="*/ 991167 w 2238713"/>
                <a:gd name="connsiteY0" fmla="*/ 1954206 h 4257431"/>
                <a:gd name="connsiteX1" fmla="*/ 762330 w 2238713"/>
                <a:gd name="connsiteY1" fmla="*/ 2563495 h 4257431"/>
                <a:gd name="connsiteX2" fmla="*/ 1191594 w 2238713"/>
                <a:gd name="connsiteY2" fmla="*/ 2801464 h 4257431"/>
                <a:gd name="connsiteX3" fmla="*/ 1558616 w 2238713"/>
                <a:gd name="connsiteY3" fmla="*/ 2199723 h 4257431"/>
                <a:gd name="connsiteX4" fmla="*/ 991167 w 2238713"/>
                <a:gd name="connsiteY4" fmla="*/ 1954206 h 4257431"/>
                <a:gd name="connsiteX5" fmla="*/ 1490354 w 2238713"/>
                <a:gd name="connsiteY5" fmla="*/ 71 h 4257431"/>
                <a:gd name="connsiteX6" fmla="*/ 2214748 w 2238713"/>
                <a:gd name="connsiteY6" fmla="*/ 481022 h 4257431"/>
                <a:gd name="connsiteX7" fmla="*/ 1502228 w 2238713"/>
                <a:gd name="connsiteY7" fmla="*/ 1490425 h 4257431"/>
                <a:gd name="connsiteX8" fmla="*/ 1054263 w 2238713"/>
                <a:gd name="connsiteY8" fmla="*/ 1824329 h 4257431"/>
                <a:gd name="connsiteX9" fmla="*/ 1692232 w 2238713"/>
                <a:gd name="connsiteY9" fmla="*/ 2149506 h 4257431"/>
                <a:gd name="connsiteX10" fmla="*/ 1246908 w 2238713"/>
                <a:gd name="connsiteY10" fmla="*/ 2980778 h 4257431"/>
                <a:gd name="connsiteX11" fmla="*/ 617516 w 2238713"/>
                <a:gd name="connsiteY11" fmla="*/ 2618582 h 4257431"/>
                <a:gd name="connsiteX12" fmla="*/ 724463 w 2238713"/>
                <a:gd name="connsiteY12" fmla="*/ 1997733 h 4257431"/>
                <a:gd name="connsiteX13" fmla="*/ 172192 w 2238713"/>
                <a:gd name="connsiteY13" fmla="*/ 2606706 h 4257431"/>
                <a:gd name="connsiteX14" fmla="*/ 1330036 w 2238713"/>
                <a:gd name="connsiteY14" fmla="*/ 4085183 h 4257431"/>
                <a:gd name="connsiteX15" fmla="*/ 1283932 w 2238713"/>
                <a:gd name="connsiteY15" fmla="*/ 4257431 h 4257431"/>
                <a:gd name="connsiteX16" fmla="*/ 0 w 2238713"/>
                <a:gd name="connsiteY16" fmla="*/ 2624517 h 4257431"/>
                <a:gd name="connsiteX17" fmla="*/ 849017 w 2238713"/>
                <a:gd name="connsiteY17" fmla="*/ 1813016 h 4257431"/>
                <a:gd name="connsiteX18" fmla="*/ 1229095 w 2238713"/>
                <a:gd name="connsiteY18" fmla="*/ 1478550 h 4257431"/>
                <a:gd name="connsiteX19" fmla="*/ 2072244 w 2238713"/>
                <a:gd name="connsiteY19" fmla="*/ 546336 h 4257431"/>
                <a:gd name="connsiteX20" fmla="*/ 1401288 w 2238713"/>
                <a:gd name="connsiteY20" fmla="*/ 112887 h 4257431"/>
                <a:gd name="connsiteX21" fmla="*/ 973776 w 2238713"/>
                <a:gd name="connsiteY21" fmla="*/ 540399 h 4257431"/>
                <a:gd name="connsiteX22" fmla="*/ 1490354 w 2238713"/>
                <a:gd name="connsiteY22" fmla="*/ 71 h 4257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38713" h="4257431">
                  <a:moveTo>
                    <a:pt x="991167" y="1954206"/>
                  </a:moveTo>
                  <a:cubicBezTo>
                    <a:pt x="874309" y="1940837"/>
                    <a:pt x="728926" y="2422285"/>
                    <a:pt x="762330" y="2563495"/>
                  </a:cubicBezTo>
                  <a:cubicBezTo>
                    <a:pt x="817803" y="2763169"/>
                    <a:pt x="1035129" y="2814592"/>
                    <a:pt x="1191594" y="2801464"/>
                  </a:cubicBezTo>
                  <a:cubicBezTo>
                    <a:pt x="1336990" y="2789265"/>
                    <a:pt x="1811991" y="2695789"/>
                    <a:pt x="1558616" y="2199723"/>
                  </a:cubicBezTo>
                  <a:cubicBezTo>
                    <a:pt x="1491149" y="2092086"/>
                    <a:pt x="1283524" y="1986965"/>
                    <a:pt x="991167" y="1954206"/>
                  </a:cubicBezTo>
                  <a:close/>
                  <a:moveTo>
                    <a:pt x="1490354" y="71"/>
                  </a:moveTo>
                  <a:cubicBezTo>
                    <a:pt x="1933700" y="29760"/>
                    <a:pt x="2139536" y="213827"/>
                    <a:pt x="2214748" y="481022"/>
                  </a:cubicBezTo>
                  <a:cubicBezTo>
                    <a:pt x="2367148" y="1001558"/>
                    <a:pt x="1752600" y="1344953"/>
                    <a:pt x="1502228" y="1490425"/>
                  </a:cubicBezTo>
                  <a:cubicBezTo>
                    <a:pt x="1282828" y="1617902"/>
                    <a:pt x="1165064" y="1682510"/>
                    <a:pt x="1054263" y="1824329"/>
                  </a:cubicBezTo>
                  <a:cubicBezTo>
                    <a:pt x="1433743" y="1866887"/>
                    <a:pt x="1603884" y="2014039"/>
                    <a:pt x="1692232" y="2149506"/>
                  </a:cubicBezTo>
                  <a:cubicBezTo>
                    <a:pt x="2026720" y="2778899"/>
                    <a:pt x="1482436" y="2933276"/>
                    <a:pt x="1246908" y="2980778"/>
                  </a:cubicBezTo>
                  <a:cubicBezTo>
                    <a:pt x="977734" y="3030258"/>
                    <a:pt x="690748" y="2871923"/>
                    <a:pt x="617516" y="2618582"/>
                  </a:cubicBezTo>
                  <a:cubicBezTo>
                    <a:pt x="571269" y="2426869"/>
                    <a:pt x="658049" y="2151140"/>
                    <a:pt x="724463" y="1997733"/>
                  </a:cubicBezTo>
                  <a:cubicBezTo>
                    <a:pt x="450150" y="1962201"/>
                    <a:pt x="176019" y="2392404"/>
                    <a:pt x="172192" y="2606706"/>
                  </a:cubicBezTo>
                  <a:cubicBezTo>
                    <a:pt x="203859" y="3445896"/>
                    <a:pt x="1084613" y="3881324"/>
                    <a:pt x="1330036" y="4085183"/>
                  </a:cubicBezTo>
                  <a:cubicBezTo>
                    <a:pt x="1355766" y="4178206"/>
                    <a:pt x="1258202" y="4164408"/>
                    <a:pt x="1283932" y="4257431"/>
                  </a:cubicBezTo>
                  <a:cubicBezTo>
                    <a:pt x="915797" y="3887317"/>
                    <a:pt x="5938" y="3600273"/>
                    <a:pt x="0" y="2624517"/>
                  </a:cubicBezTo>
                  <a:cubicBezTo>
                    <a:pt x="25730" y="2234611"/>
                    <a:pt x="434148" y="1756945"/>
                    <a:pt x="849017" y="1813016"/>
                  </a:cubicBezTo>
                  <a:cubicBezTo>
                    <a:pt x="941972" y="1657424"/>
                    <a:pt x="1076696" y="1583449"/>
                    <a:pt x="1229095" y="1478550"/>
                  </a:cubicBezTo>
                  <a:cubicBezTo>
                    <a:pt x="2000608" y="1060843"/>
                    <a:pt x="2109849" y="764050"/>
                    <a:pt x="2072244" y="546336"/>
                  </a:cubicBezTo>
                  <a:cubicBezTo>
                    <a:pt x="2052452" y="294974"/>
                    <a:pt x="1670462" y="79240"/>
                    <a:pt x="1401288" y="112887"/>
                  </a:cubicBezTo>
                  <a:cubicBezTo>
                    <a:pt x="1086592" y="136638"/>
                    <a:pt x="1045028" y="338519"/>
                    <a:pt x="973776" y="540399"/>
                  </a:cubicBezTo>
                  <a:cubicBezTo>
                    <a:pt x="898566" y="362269"/>
                    <a:pt x="1179616" y="-5867"/>
                    <a:pt x="1490354" y="71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5" name="Freeform 18">
              <a:extLst>
                <a:ext uri="{FF2B5EF4-FFF2-40B4-BE49-F238E27FC236}">
                  <a16:creationId xmlns="" xmlns:a16="http://schemas.microsoft.com/office/drawing/2014/main" id="{E6F9B5D3-02E4-4CF3-BF58-B39F9745D5DD}"/>
                </a:ext>
              </a:extLst>
            </p:cNvPr>
            <p:cNvSpPr/>
            <p:nvPr/>
          </p:nvSpPr>
          <p:spPr>
            <a:xfrm rot="5353214" flipH="1">
              <a:off x="9153877" y="540621"/>
              <a:ext cx="525640" cy="508360"/>
            </a:xfrm>
            <a:custGeom>
              <a:avLst/>
              <a:gdLst/>
              <a:ahLst/>
              <a:cxnLst/>
              <a:rect l="l" t="t" r="r" b="b"/>
              <a:pathLst>
                <a:path w="4563041" h="4413028">
                  <a:moveTo>
                    <a:pt x="1658854" y="700255"/>
                  </a:moveTo>
                  <a:cubicBezTo>
                    <a:pt x="1197696" y="1371211"/>
                    <a:pt x="1496559" y="2059981"/>
                    <a:pt x="1623229" y="2469679"/>
                  </a:cubicBezTo>
                  <a:cubicBezTo>
                    <a:pt x="1245198" y="2398427"/>
                    <a:pt x="843415" y="2327174"/>
                    <a:pt x="465384" y="1964977"/>
                  </a:cubicBezTo>
                  <a:cubicBezTo>
                    <a:pt x="774143" y="2501345"/>
                    <a:pt x="1255093" y="2515201"/>
                    <a:pt x="1587603" y="2594369"/>
                  </a:cubicBezTo>
                  <a:cubicBezTo>
                    <a:pt x="1409473" y="3039693"/>
                    <a:pt x="1563852" y="3455330"/>
                    <a:pt x="1730106" y="3859091"/>
                  </a:cubicBezTo>
                  <a:cubicBezTo>
                    <a:pt x="1595519" y="3465226"/>
                    <a:pt x="1544059" y="2970421"/>
                    <a:pt x="1736043" y="2600307"/>
                  </a:cubicBezTo>
                  <a:cubicBezTo>
                    <a:pt x="2044802" y="3130738"/>
                    <a:pt x="2810761" y="3298972"/>
                    <a:pt x="3339213" y="3354390"/>
                  </a:cubicBezTo>
                  <a:cubicBezTo>
                    <a:pt x="2751385" y="3245533"/>
                    <a:pt x="2092304" y="2952608"/>
                    <a:pt x="1825109" y="2511242"/>
                  </a:cubicBezTo>
                  <a:lnTo>
                    <a:pt x="3612345" y="1383086"/>
                  </a:lnTo>
                  <a:lnTo>
                    <a:pt x="1736044" y="2434053"/>
                  </a:lnTo>
                  <a:cubicBezTo>
                    <a:pt x="1411452" y="1798723"/>
                    <a:pt x="1419368" y="1199019"/>
                    <a:pt x="1658854" y="700255"/>
                  </a:cubicBezTo>
                  <a:close/>
                  <a:moveTo>
                    <a:pt x="2233909" y="0"/>
                  </a:moveTo>
                  <a:cubicBezTo>
                    <a:pt x="2467233" y="1806805"/>
                    <a:pt x="2077102" y="1155417"/>
                    <a:pt x="1882914" y="1893443"/>
                  </a:cubicBezTo>
                  <a:cubicBezTo>
                    <a:pt x="2512642" y="1924327"/>
                    <a:pt x="2322974" y="945807"/>
                    <a:pt x="2887388" y="733246"/>
                  </a:cubicBezTo>
                  <a:cubicBezTo>
                    <a:pt x="2830028" y="877206"/>
                    <a:pt x="2808293" y="1015229"/>
                    <a:pt x="2816247" y="1135439"/>
                  </a:cubicBezTo>
                  <a:cubicBezTo>
                    <a:pt x="3129337" y="625471"/>
                    <a:pt x="3460241" y="928965"/>
                    <a:pt x="4563041" y="810883"/>
                  </a:cubicBezTo>
                  <a:cubicBezTo>
                    <a:pt x="3889322" y="1343144"/>
                    <a:pt x="4278444" y="2112912"/>
                    <a:pt x="3343467" y="2140472"/>
                  </a:cubicBezTo>
                  <a:cubicBezTo>
                    <a:pt x="3501618" y="2209483"/>
                    <a:pt x="3618205" y="2266620"/>
                    <a:pt x="3829795" y="2311880"/>
                  </a:cubicBezTo>
                  <a:cubicBezTo>
                    <a:pt x="3569732" y="2557453"/>
                    <a:pt x="3262169" y="2512080"/>
                    <a:pt x="2622097" y="2389517"/>
                  </a:cubicBezTo>
                  <a:cubicBezTo>
                    <a:pt x="2509767" y="2369650"/>
                    <a:pt x="2397436" y="2415097"/>
                    <a:pt x="2302920" y="2579299"/>
                  </a:cubicBezTo>
                  <a:cubicBezTo>
                    <a:pt x="2487884" y="2842647"/>
                    <a:pt x="3266614" y="2209409"/>
                    <a:pt x="4140346" y="3262466"/>
                  </a:cubicBezTo>
                  <a:cubicBezTo>
                    <a:pt x="3752157" y="3403364"/>
                    <a:pt x="3785543" y="4007399"/>
                    <a:pt x="2975780" y="3631721"/>
                  </a:cubicBezTo>
                  <a:cubicBezTo>
                    <a:pt x="2895976" y="3835245"/>
                    <a:pt x="3071493" y="3943766"/>
                    <a:pt x="3217320" y="4028536"/>
                  </a:cubicBezTo>
                  <a:cubicBezTo>
                    <a:pt x="2958527" y="3996906"/>
                    <a:pt x="2693797" y="4250284"/>
                    <a:pt x="2440942" y="3933646"/>
                  </a:cubicBezTo>
                  <a:cubicBezTo>
                    <a:pt x="2297169" y="3720861"/>
                    <a:pt x="2384964" y="3258694"/>
                    <a:pt x="2009622" y="3295291"/>
                  </a:cubicBezTo>
                  <a:cubicBezTo>
                    <a:pt x="1754582" y="3405624"/>
                    <a:pt x="1937083" y="3548389"/>
                    <a:pt x="2121990" y="3770304"/>
                  </a:cubicBezTo>
                  <a:cubicBezTo>
                    <a:pt x="2200019" y="3867528"/>
                    <a:pt x="2192774" y="4111028"/>
                    <a:pt x="2299671" y="4413028"/>
                  </a:cubicBezTo>
                  <a:lnTo>
                    <a:pt x="1837093" y="4270076"/>
                  </a:lnTo>
                  <a:cubicBezTo>
                    <a:pt x="1555484" y="4205994"/>
                    <a:pt x="982929" y="3963783"/>
                    <a:pt x="974452" y="3490002"/>
                  </a:cubicBezTo>
                  <a:cubicBezTo>
                    <a:pt x="982406" y="3259218"/>
                    <a:pt x="1376307" y="3123434"/>
                    <a:pt x="1336761" y="2803585"/>
                  </a:cubicBezTo>
                  <a:cubicBezTo>
                    <a:pt x="985954" y="3102746"/>
                    <a:pt x="688585" y="3247528"/>
                    <a:pt x="284339" y="3416061"/>
                  </a:cubicBezTo>
                  <a:lnTo>
                    <a:pt x="90189" y="3296411"/>
                  </a:lnTo>
                  <a:cubicBezTo>
                    <a:pt x="514191" y="3104128"/>
                    <a:pt x="837251" y="3048411"/>
                    <a:pt x="1219689" y="2642372"/>
                  </a:cubicBezTo>
                  <a:cubicBezTo>
                    <a:pt x="937892" y="2487993"/>
                    <a:pt x="632345" y="2719562"/>
                    <a:pt x="457427" y="2677998"/>
                  </a:cubicBezTo>
                  <a:cubicBezTo>
                    <a:pt x="266151" y="2640019"/>
                    <a:pt x="-55751" y="2435786"/>
                    <a:pt x="8293" y="1768416"/>
                  </a:cubicBezTo>
                  <a:cubicBezTo>
                    <a:pt x="86864" y="1822004"/>
                    <a:pt x="171373" y="1810278"/>
                    <a:pt x="244007" y="1929180"/>
                  </a:cubicBezTo>
                  <a:cubicBezTo>
                    <a:pt x="144075" y="1584945"/>
                    <a:pt x="192584" y="1353526"/>
                    <a:pt x="336097" y="1009291"/>
                  </a:cubicBezTo>
                  <a:cubicBezTo>
                    <a:pt x="954398" y="1360733"/>
                    <a:pt x="866117" y="1991245"/>
                    <a:pt x="1086595" y="1885488"/>
                  </a:cubicBezTo>
                  <a:cubicBezTo>
                    <a:pt x="1316035" y="1763150"/>
                    <a:pt x="1171404" y="1474556"/>
                    <a:pt x="1008958" y="1328468"/>
                  </a:cubicBezTo>
                  <a:cubicBezTo>
                    <a:pt x="800580" y="1156986"/>
                    <a:pt x="687203" y="860812"/>
                    <a:pt x="1060716" y="439948"/>
                  </a:cubicBezTo>
                  <a:cubicBezTo>
                    <a:pt x="1126292" y="558925"/>
                    <a:pt x="1114678" y="844158"/>
                    <a:pt x="1257443" y="796880"/>
                  </a:cubicBezTo>
                  <a:cubicBezTo>
                    <a:pt x="1422615" y="505524"/>
                    <a:pt x="1338404" y="166665"/>
                    <a:pt x="22339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6" name="Freeform 21">
              <a:extLst>
                <a:ext uri="{FF2B5EF4-FFF2-40B4-BE49-F238E27FC236}">
                  <a16:creationId xmlns="" xmlns:a16="http://schemas.microsoft.com/office/drawing/2014/main" id="{CE28AA80-2D6A-4CDC-ADD6-7262626C6698}"/>
                </a:ext>
              </a:extLst>
            </p:cNvPr>
            <p:cNvSpPr/>
            <p:nvPr/>
          </p:nvSpPr>
          <p:spPr>
            <a:xfrm rot="4982776" flipH="1" flipV="1">
              <a:off x="8621839" y="65875"/>
              <a:ext cx="247977" cy="239826"/>
            </a:xfrm>
            <a:custGeom>
              <a:avLst/>
              <a:gdLst/>
              <a:ahLst/>
              <a:cxnLst/>
              <a:rect l="l" t="t" r="r" b="b"/>
              <a:pathLst>
                <a:path w="4563041" h="4413028">
                  <a:moveTo>
                    <a:pt x="1658854" y="700255"/>
                  </a:moveTo>
                  <a:cubicBezTo>
                    <a:pt x="1197696" y="1371211"/>
                    <a:pt x="1496559" y="2059981"/>
                    <a:pt x="1623229" y="2469679"/>
                  </a:cubicBezTo>
                  <a:cubicBezTo>
                    <a:pt x="1245198" y="2398427"/>
                    <a:pt x="843415" y="2327174"/>
                    <a:pt x="465384" y="1964977"/>
                  </a:cubicBezTo>
                  <a:cubicBezTo>
                    <a:pt x="774143" y="2501345"/>
                    <a:pt x="1255093" y="2515201"/>
                    <a:pt x="1587603" y="2594369"/>
                  </a:cubicBezTo>
                  <a:cubicBezTo>
                    <a:pt x="1409473" y="3039693"/>
                    <a:pt x="1563852" y="3455330"/>
                    <a:pt x="1730106" y="3859091"/>
                  </a:cubicBezTo>
                  <a:cubicBezTo>
                    <a:pt x="1595519" y="3465226"/>
                    <a:pt x="1544059" y="2970421"/>
                    <a:pt x="1736043" y="2600307"/>
                  </a:cubicBezTo>
                  <a:cubicBezTo>
                    <a:pt x="2044802" y="3130738"/>
                    <a:pt x="2810761" y="3298972"/>
                    <a:pt x="3339213" y="3354390"/>
                  </a:cubicBezTo>
                  <a:cubicBezTo>
                    <a:pt x="2751385" y="3245533"/>
                    <a:pt x="2092304" y="2952608"/>
                    <a:pt x="1825109" y="2511242"/>
                  </a:cubicBezTo>
                  <a:lnTo>
                    <a:pt x="3612345" y="1383086"/>
                  </a:lnTo>
                  <a:lnTo>
                    <a:pt x="1736044" y="2434053"/>
                  </a:lnTo>
                  <a:cubicBezTo>
                    <a:pt x="1411452" y="1798723"/>
                    <a:pt x="1419368" y="1199019"/>
                    <a:pt x="1658854" y="700255"/>
                  </a:cubicBezTo>
                  <a:close/>
                  <a:moveTo>
                    <a:pt x="2233909" y="0"/>
                  </a:moveTo>
                  <a:cubicBezTo>
                    <a:pt x="2467233" y="1806805"/>
                    <a:pt x="2077102" y="1155417"/>
                    <a:pt x="1882914" y="1893443"/>
                  </a:cubicBezTo>
                  <a:cubicBezTo>
                    <a:pt x="2512642" y="1924327"/>
                    <a:pt x="2322974" y="945807"/>
                    <a:pt x="2887388" y="733246"/>
                  </a:cubicBezTo>
                  <a:cubicBezTo>
                    <a:pt x="2830028" y="877206"/>
                    <a:pt x="2808293" y="1015229"/>
                    <a:pt x="2816247" y="1135439"/>
                  </a:cubicBezTo>
                  <a:cubicBezTo>
                    <a:pt x="3129337" y="625471"/>
                    <a:pt x="3460241" y="928965"/>
                    <a:pt x="4563041" y="810883"/>
                  </a:cubicBezTo>
                  <a:cubicBezTo>
                    <a:pt x="3889322" y="1343144"/>
                    <a:pt x="4278444" y="2112912"/>
                    <a:pt x="3343467" y="2140472"/>
                  </a:cubicBezTo>
                  <a:cubicBezTo>
                    <a:pt x="3501618" y="2209483"/>
                    <a:pt x="3618205" y="2266620"/>
                    <a:pt x="3829795" y="2311880"/>
                  </a:cubicBezTo>
                  <a:cubicBezTo>
                    <a:pt x="3569732" y="2557453"/>
                    <a:pt x="3262169" y="2512080"/>
                    <a:pt x="2622097" y="2389517"/>
                  </a:cubicBezTo>
                  <a:cubicBezTo>
                    <a:pt x="2509767" y="2369650"/>
                    <a:pt x="2397436" y="2415097"/>
                    <a:pt x="2302920" y="2579299"/>
                  </a:cubicBezTo>
                  <a:cubicBezTo>
                    <a:pt x="2487884" y="2842647"/>
                    <a:pt x="3266614" y="2209409"/>
                    <a:pt x="4140346" y="3262466"/>
                  </a:cubicBezTo>
                  <a:cubicBezTo>
                    <a:pt x="3752157" y="3403364"/>
                    <a:pt x="3785543" y="4007399"/>
                    <a:pt x="2975780" y="3631721"/>
                  </a:cubicBezTo>
                  <a:cubicBezTo>
                    <a:pt x="2895976" y="3835245"/>
                    <a:pt x="3071493" y="3943766"/>
                    <a:pt x="3217320" y="4028536"/>
                  </a:cubicBezTo>
                  <a:cubicBezTo>
                    <a:pt x="2958527" y="3996906"/>
                    <a:pt x="2693797" y="4250284"/>
                    <a:pt x="2440942" y="3933646"/>
                  </a:cubicBezTo>
                  <a:cubicBezTo>
                    <a:pt x="2297169" y="3720861"/>
                    <a:pt x="2384964" y="3258694"/>
                    <a:pt x="2009622" y="3295291"/>
                  </a:cubicBezTo>
                  <a:cubicBezTo>
                    <a:pt x="1754582" y="3405624"/>
                    <a:pt x="1937083" y="3548389"/>
                    <a:pt x="2121990" y="3770304"/>
                  </a:cubicBezTo>
                  <a:cubicBezTo>
                    <a:pt x="2200019" y="3867528"/>
                    <a:pt x="2192774" y="4111028"/>
                    <a:pt x="2299671" y="4413028"/>
                  </a:cubicBezTo>
                  <a:lnTo>
                    <a:pt x="1837093" y="4270076"/>
                  </a:lnTo>
                  <a:cubicBezTo>
                    <a:pt x="1555484" y="4205994"/>
                    <a:pt x="982929" y="3963783"/>
                    <a:pt x="974452" y="3490002"/>
                  </a:cubicBezTo>
                  <a:cubicBezTo>
                    <a:pt x="982406" y="3259218"/>
                    <a:pt x="1376307" y="3123434"/>
                    <a:pt x="1336761" y="2803585"/>
                  </a:cubicBezTo>
                  <a:cubicBezTo>
                    <a:pt x="985954" y="3102746"/>
                    <a:pt x="688585" y="3247528"/>
                    <a:pt x="284339" y="3416061"/>
                  </a:cubicBezTo>
                  <a:lnTo>
                    <a:pt x="90189" y="3296411"/>
                  </a:lnTo>
                  <a:cubicBezTo>
                    <a:pt x="514191" y="3104128"/>
                    <a:pt x="837251" y="3048411"/>
                    <a:pt x="1219689" y="2642372"/>
                  </a:cubicBezTo>
                  <a:cubicBezTo>
                    <a:pt x="937892" y="2487993"/>
                    <a:pt x="632345" y="2719562"/>
                    <a:pt x="457427" y="2677998"/>
                  </a:cubicBezTo>
                  <a:cubicBezTo>
                    <a:pt x="266151" y="2640019"/>
                    <a:pt x="-55751" y="2435786"/>
                    <a:pt x="8293" y="1768416"/>
                  </a:cubicBezTo>
                  <a:cubicBezTo>
                    <a:pt x="86864" y="1822004"/>
                    <a:pt x="171373" y="1810278"/>
                    <a:pt x="244007" y="1929180"/>
                  </a:cubicBezTo>
                  <a:cubicBezTo>
                    <a:pt x="144075" y="1584945"/>
                    <a:pt x="192584" y="1353526"/>
                    <a:pt x="336097" y="1009291"/>
                  </a:cubicBezTo>
                  <a:cubicBezTo>
                    <a:pt x="954398" y="1360733"/>
                    <a:pt x="866117" y="1991245"/>
                    <a:pt x="1086595" y="1885488"/>
                  </a:cubicBezTo>
                  <a:cubicBezTo>
                    <a:pt x="1316035" y="1763150"/>
                    <a:pt x="1171404" y="1474556"/>
                    <a:pt x="1008958" y="1328468"/>
                  </a:cubicBezTo>
                  <a:cubicBezTo>
                    <a:pt x="800580" y="1156986"/>
                    <a:pt x="687203" y="860812"/>
                    <a:pt x="1060716" y="439948"/>
                  </a:cubicBezTo>
                  <a:cubicBezTo>
                    <a:pt x="1126292" y="558925"/>
                    <a:pt x="1114678" y="844158"/>
                    <a:pt x="1257443" y="796880"/>
                  </a:cubicBezTo>
                  <a:cubicBezTo>
                    <a:pt x="1422615" y="505524"/>
                    <a:pt x="1338404" y="166665"/>
                    <a:pt x="22339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7" name="Freeform 18">
              <a:extLst>
                <a:ext uri="{FF2B5EF4-FFF2-40B4-BE49-F238E27FC236}">
                  <a16:creationId xmlns="" xmlns:a16="http://schemas.microsoft.com/office/drawing/2014/main" id="{79D026A4-2BFE-45A2-A15F-C0C5F5402F3B}"/>
                </a:ext>
              </a:extLst>
            </p:cNvPr>
            <p:cNvSpPr/>
            <p:nvPr/>
          </p:nvSpPr>
          <p:spPr>
            <a:xfrm rot="5353214" flipH="1">
              <a:off x="9401282" y="1093923"/>
              <a:ext cx="451153" cy="436321"/>
            </a:xfrm>
            <a:custGeom>
              <a:avLst/>
              <a:gdLst/>
              <a:ahLst/>
              <a:cxnLst/>
              <a:rect l="l" t="t" r="r" b="b"/>
              <a:pathLst>
                <a:path w="4563041" h="4413028">
                  <a:moveTo>
                    <a:pt x="1658854" y="700255"/>
                  </a:moveTo>
                  <a:cubicBezTo>
                    <a:pt x="1197696" y="1371211"/>
                    <a:pt x="1496559" y="2059981"/>
                    <a:pt x="1623229" y="2469679"/>
                  </a:cubicBezTo>
                  <a:cubicBezTo>
                    <a:pt x="1245198" y="2398427"/>
                    <a:pt x="843415" y="2327174"/>
                    <a:pt x="465384" y="1964977"/>
                  </a:cubicBezTo>
                  <a:cubicBezTo>
                    <a:pt x="774143" y="2501345"/>
                    <a:pt x="1255093" y="2515201"/>
                    <a:pt x="1587603" y="2594369"/>
                  </a:cubicBezTo>
                  <a:cubicBezTo>
                    <a:pt x="1409473" y="3039693"/>
                    <a:pt x="1563852" y="3455330"/>
                    <a:pt x="1730106" y="3859091"/>
                  </a:cubicBezTo>
                  <a:cubicBezTo>
                    <a:pt x="1595519" y="3465226"/>
                    <a:pt x="1544059" y="2970421"/>
                    <a:pt x="1736043" y="2600307"/>
                  </a:cubicBezTo>
                  <a:cubicBezTo>
                    <a:pt x="2044802" y="3130738"/>
                    <a:pt x="2810761" y="3298972"/>
                    <a:pt x="3339213" y="3354390"/>
                  </a:cubicBezTo>
                  <a:cubicBezTo>
                    <a:pt x="2751385" y="3245533"/>
                    <a:pt x="2092304" y="2952608"/>
                    <a:pt x="1825109" y="2511242"/>
                  </a:cubicBezTo>
                  <a:lnTo>
                    <a:pt x="3612345" y="1383086"/>
                  </a:lnTo>
                  <a:lnTo>
                    <a:pt x="1736044" y="2434053"/>
                  </a:lnTo>
                  <a:cubicBezTo>
                    <a:pt x="1411452" y="1798723"/>
                    <a:pt x="1419368" y="1199019"/>
                    <a:pt x="1658854" y="700255"/>
                  </a:cubicBezTo>
                  <a:close/>
                  <a:moveTo>
                    <a:pt x="2233909" y="0"/>
                  </a:moveTo>
                  <a:cubicBezTo>
                    <a:pt x="2467233" y="1806805"/>
                    <a:pt x="2077102" y="1155417"/>
                    <a:pt x="1882914" y="1893443"/>
                  </a:cubicBezTo>
                  <a:cubicBezTo>
                    <a:pt x="2512642" y="1924327"/>
                    <a:pt x="2322974" y="945807"/>
                    <a:pt x="2887388" y="733246"/>
                  </a:cubicBezTo>
                  <a:cubicBezTo>
                    <a:pt x="2830028" y="877206"/>
                    <a:pt x="2808293" y="1015229"/>
                    <a:pt x="2816247" y="1135439"/>
                  </a:cubicBezTo>
                  <a:cubicBezTo>
                    <a:pt x="3129337" y="625471"/>
                    <a:pt x="3460241" y="928965"/>
                    <a:pt x="4563041" y="810883"/>
                  </a:cubicBezTo>
                  <a:cubicBezTo>
                    <a:pt x="3889322" y="1343144"/>
                    <a:pt x="4278444" y="2112912"/>
                    <a:pt x="3343467" y="2140472"/>
                  </a:cubicBezTo>
                  <a:cubicBezTo>
                    <a:pt x="3501618" y="2209483"/>
                    <a:pt x="3618205" y="2266620"/>
                    <a:pt x="3829795" y="2311880"/>
                  </a:cubicBezTo>
                  <a:cubicBezTo>
                    <a:pt x="3569732" y="2557453"/>
                    <a:pt x="3262169" y="2512080"/>
                    <a:pt x="2622097" y="2389517"/>
                  </a:cubicBezTo>
                  <a:cubicBezTo>
                    <a:pt x="2509767" y="2369650"/>
                    <a:pt x="2397436" y="2415097"/>
                    <a:pt x="2302920" y="2579299"/>
                  </a:cubicBezTo>
                  <a:cubicBezTo>
                    <a:pt x="2487884" y="2842647"/>
                    <a:pt x="3266614" y="2209409"/>
                    <a:pt x="4140346" y="3262466"/>
                  </a:cubicBezTo>
                  <a:cubicBezTo>
                    <a:pt x="3752157" y="3403364"/>
                    <a:pt x="3785543" y="4007399"/>
                    <a:pt x="2975780" y="3631721"/>
                  </a:cubicBezTo>
                  <a:cubicBezTo>
                    <a:pt x="2895976" y="3835245"/>
                    <a:pt x="3071493" y="3943766"/>
                    <a:pt x="3217320" y="4028536"/>
                  </a:cubicBezTo>
                  <a:cubicBezTo>
                    <a:pt x="2958527" y="3996906"/>
                    <a:pt x="2693797" y="4250284"/>
                    <a:pt x="2440942" y="3933646"/>
                  </a:cubicBezTo>
                  <a:cubicBezTo>
                    <a:pt x="2297169" y="3720861"/>
                    <a:pt x="2384964" y="3258694"/>
                    <a:pt x="2009622" y="3295291"/>
                  </a:cubicBezTo>
                  <a:cubicBezTo>
                    <a:pt x="1754582" y="3405624"/>
                    <a:pt x="1937083" y="3548389"/>
                    <a:pt x="2121990" y="3770304"/>
                  </a:cubicBezTo>
                  <a:cubicBezTo>
                    <a:pt x="2200019" y="3867528"/>
                    <a:pt x="2192774" y="4111028"/>
                    <a:pt x="2299671" y="4413028"/>
                  </a:cubicBezTo>
                  <a:lnTo>
                    <a:pt x="1837093" y="4270076"/>
                  </a:lnTo>
                  <a:cubicBezTo>
                    <a:pt x="1555484" y="4205994"/>
                    <a:pt x="982929" y="3963783"/>
                    <a:pt x="974452" y="3490002"/>
                  </a:cubicBezTo>
                  <a:cubicBezTo>
                    <a:pt x="982406" y="3259218"/>
                    <a:pt x="1376307" y="3123434"/>
                    <a:pt x="1336761" y="2803585"/>
                  </a:cubicBezTo>
                  <a:cubicBezTo>
                    <a:pt x="985954" y="3102746"/>
                    <a:pt x="688585" y="3247528"/>
                    <a:pt x="284339" y="3416061"/>
                  </a:cubicBezTo>
                  <a:lnTo>
                    <a:pt x="90189" y="3296411"/>
                  </a:lnTo>
                  <a:cubicBezTo>
                    <a:pt x="514191" y="3104128"/>
                    <a:pt x="837251" y="3048411"/>
                    <a:pt x="1219689" y="2642372"/>
                  </a:cubicBezTo>
                  <a:cubicBezTo>
                    <a:pt x="937892" y="2487993"/>
                    <a:pt x="632345" y="2719562"/>
                    <a:pt x="457427" y="2677998"/>
                  </a:cubicBezTo>
                  <a:cubicBezTo>
                    <a:pt x="266151" y="2640019"/>
                    <a:pt x="-55751" y="2435786"/>
                    <a:pt x="8293" y="1768416"/>
                  </a:cubicBezTo>
                  <a:cubicBezTo>
                    <a:pt x="86864" y="1822004"/>
                    <a:pt x="171373" y="1810278"/>
                    <a:pt x="244007" y="1929180"/>
                  </a:cubicBezTo>
                  <a:cubicBezTo>
                    <a:pt x="144075" y="1584945"/>
                    <a:pt x="192584" y="1353526"/>
                    <a:pt x="336097" y="1009291"/>
                  </a:cubicBezTo>
                  <a:cubicBezTo>
                    <a:pt x="954398" y="1360733"/>
                    <a:pt x="866117" y="1991245"/>
                    <a:pt x="1086595" y="1885488"/>
                  </a:cubicBezTo>
                  <a:cubicBezTo>
                    <a:pt x="1316035" y="1763150"/>
                    <a:pt x="1171404" y="1474556"/>
                    <a:pt x="1008958" y="1328468"/>
                  </a:cubicBezTo>
                  <a:cubicBezTo>
                    <a:pt x="800580" y="1156986"/>
                    <a:pt x="687203" y="860812"/>
                    <a:pt x="1060716" y="439948"/>
                  </a:cubicBezTo>
                  <a:cubicBezTo>
                    <a:pt x="1126292" y="558925"/>
                    <a:pt x="1114678" y="844158"/>
                    <a:pt x="1257443" y="796880"/>
                  </a:cubicBezTo>
                  <a:cubicBezTo>
                    <a:pt x="1422615" y="505524"/>
                    <a:pt x="1338404" y="166665"/>
                    <a:pt x="22339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8" name="Freeform 18">
              <a:extLst>
                <a:ext uri="{FF2B5EF4-FFF2-40B4-BE49-F238E27FC236}">
                  <a16:creationId xmlns="" xmlns:a16="http://schemas.microsoft.com/office/drawing/2014/main" id="{08FE08FF-EC4D-4819-A8E7-B49C99884D5D}"/>
                </a:ext>
              </a:extLst>
            </p:cNvPr>
            <p:cNvSpPr/>
            <p:nvPr/>
          </p:nvSpPr>
          <p:spPr>
            <a:xfrm rot="15618794" flipH="1">
              <a:off x="9202827" y="1954751"/>
              <a:ext cx="374680" cy="362362"/>
            </a:xfrm>
            <a:custGeom>
              <a:avLst/>
              <a:gdLst/>
              <a:ahLst/>
              <a:cxnLst/>
              <a:rect l="l" t="t" r="r" b="b"/>
              <a:pathLst>
                <a:path w="4563041" h="4413028">
                  <a:moveTo>
                    <a:pt x="1658854" y="700255"/>
                  </a:moveTo>
                  <a:cubicBezTo>
                    <a:pt x="1197696" y="1371211"/>
                    <a:pt x="1496559" y="2059981"/>
                    <a:pt x="1623229" y="2469679"/>
                  </a:cubicBezTo>
                  <a:cubicBezTo>
                    <a:pt x="1245198" y="2398427"/>
                    <a:pt x="843415" y="2327174"/>
                    <a:pt x="465384" y="1964977"/>
                  </a:cubicBezTo>
                  <a:cubicBezTo>
                    <a:pt x="774143" y="2501345"/>
                    <a:pt x="1255093" y="2515201"/>
                    <a:pt x="1587603" y="2594369"/>
                  </a:cubicBezTo>
                  <a:cubicBezTo>
                    <a:pt x="1409473" y="3039693"/>
                    <a:pt x="1563852" y="3455330"/>
                    <a:pt x="1730106" y="3859091"/>
                  </a:cubicBezTo>
                  <a:cubicBezTo>
                    <a:pt x="1595519" y="3465226"/>
                    <a:pt x="1544059" y="2970421"/>
                    <a:pt x="1736043" y="2600307"/>
                  </a:cubicBezTo>
                  <a:cubicBezTo>
                    <a:pt x="2044802" y="3130738"/>
                    <a:pt x="2810761" y="3298972"/>
                    <a:pt x="3339213" y="3354390"/>
                  </a:cubicBezTo>
                  <a:cubicBezTo>
                    <a:pt x="2751385" y="3245533"/>
                    <a:pt x="2092304" y="2952608"/>
                    <a:pt x="1825109" y="2511242"/>
                  </a:cubicBezTo>
                  <a:lnTo>
                    <a:pt x="3612345" y="1383086"/>
                  </a:lnTo>
                  <a:lnTo>
                    <a:pt x="1736044" y="2434053"/>
                  </a:lnTo>
                  <a:cubicBezTo>
                    <a:pt x="1411452" y="1798723"/>
                    <a:pt x="1419368" y="1199019"/>
                    <a:pt x="1658854" y="700255"/>
                  </a:cubicBezTo>
                  <a:close/>
                  <a:moveTo>
                    <a:pt x="2233909" y="0"/>
                  </a:moveTo>
                  <a:cubicBezTo>
                    <a:pt x="2467233" y="1806805"/>
                    <a:pt x="2077102" y="1155417"/>
                    <a:pt x="1882914" y="1893443"/>
                  </a:cubicBezTo>
                  <a:cubicBezTo>
                    <a:pt x="2512642" y="1924327"/>
                    <a:pt x="2322974" y="945807"/>
                    <a:pt x="2887388" y="733246"/>
                  </a:cubicBezTo>
                  <a:cubicBezTo>
                    <a:pt x="2830028" y="877206"/>
                    <a:pt x="2808293" y="1015229"/>
                    <a:pt x="2816247" y="1135439"/>
                  </a:cubicBezTo>
                  <a:cubicBezTo>
                    <a:pt x="3129337" y="625471"/>
                    <a:pt x="3460241" y="928965"/>
                    <a:pt x="4563041" y="810883"/>
                  </a:cubicBezTo>
                  <a:cubicBezTo>
                    <a:pt x="3889322" y="1343144"/>
                    <a:pt x="4278444" y="2112912"/>
                    <a:pt x="3343467" y="2140472"/>
                  </a:cubicBezTo>
                  <a:cubicBezTo>
                    <a:pt x="3501618" y="2209483"/>
                    <a:pt x="3618205" y="2266620"/>
                    <a:pt x="3829795" y="2311880"/>
                  </a:cubicBezTo>
                  <a:cubicBezTo>
                    <a:pt x="3569732" y="2557453"/>
                    <a:pt x="3262169" y="2512080"/>
                    <a:pt x="2622097" y="2389517"/>
                  </a:cubicBezTo>
                  <a:cubicBezTo>
                    <a:pt x="2509767" y="2369650"/>
                    <a:pt x="2397436" y="2415097"/>
                    <a:pt x="2302920" y="2579299"/>
                  </a:cubicBezTo>
                  <a:cubicBezTo>
                    <a:pt x="2487884" y="2842647"/>
                    <a:pt x="3266614" y="2209409"/>
                    <a:pt x="4140346" y="3262466"/>
                  </a:cubicBezTo>
                  <a:cubicBezTo>
                    <a:pt x="3752157" y="3403364"/>
                    <a:pt x="3785543" y="4007399"/>
                    <a:pt x="2975780" y="3631721"/>
                  </a:cubicBezTo>
                  <a:cubicBezTo>
                    <a:pt x="2895976" y="3835245"/>
                    <a:pt x="3071493" y="3943766"/>
                    <a:pt x="3217320" y="4028536"/>
                  </a:cubicBezTo>
                  <a:cubicBezTo>
                    <a:pt x="2958527" y="3996906"/>
                    <a:pt x="2693797" y="4250284"/>
                    <a:pt x="2440942" y="3933646"/>
                  </a:cubicBezTo>
                  <a:cubicBezTo>
                    <a:pt x="2297169" y="3720861"/>
                    <a:pt x="2384964" y="3258694"/>
                    <a:pt x="2009622" y="3295291"/>
                  </a:cubicBezTo>
                  <a:cubicBezTo>
                    <a:pt x="1754582" y="3405624"/>
                    <a:pt x="1937083" y="3548389"/>
                    <a:pt x="2121990" y="3770304"/>
                  </a:cubicBezTo>
                  <a:cubicBezTo>
                    <a:pt x="2200019" y="3867528"/>
                    <a:pt x="2192774" y="4111028"/>
                    <a:pt x="2299671" y="4413028"/>
                  </a:cubicBezTo>
                  <a:lnTo>
                    <a:pt x="1837093" y="4270076"/>
                  </a:lnTo>
                  <a:cubicBezTo>
                    <a:pt x="1555484" y="4205994"/>
                    <a:pt x="982929" y="3963783"/>
                    <a:pt x="974452" y="3490002"/>
                  </a:cubicBezTo>
                  <a:cubicBezTo>
                    <a:pt x="982406" y="3259218"/>
                    <a:pt x="1376307" y="3123434"/>
                    <a:pt x="1336761" y="2803585"/>
                  </a:cubicBezTo>
                  <a:cubicBezTo>
                    <a:pt x="985954" y="3102746"/>
                    <a:pt x="688585" y="3247528"/>
                    <a:pt x="284339" y="3416061"/>
                  </a:cubicBezTo>
                  <a:lnTo>
                    <a:pt x="90189" y="3296411"/>
                  </a:lnTo>
                  <a:cubicBezTo>
                    <a:pt x="514191" y="3104128"/>
                    <a:pt x="837251" y="3048411"/>
                    <a:pt x="1219689" y="2642372"/>
                  </a:cubicBezTo>
                  <a:cubicBezTo>
                    <a:pt x="937892" y="2487993"/>
                    <a:pt x="632345" y="2719562"/>
                    <a:pt x="457427" y="2677998"/>
                  </a:cubicBezTo>
                  <a:cubicBezTo>
                    <a:pt x="266151" y="2640019"/>
                    <a:pt x="-55751" y="2435786"/>
                    <a:pt x="8293" y="1768416"/>
                  </a:cubicBezTo>
                  <a:cubicBezTo>
                    <a:pt x="86864" y="1822004"/>
                    <a:pt x="171373" y="1810278"/>
                    <a:pt x="244007" y="1929180"/>
                  </a:cubicBezTo>
                  <a:cubicBezTo>
                    <a:pt x="144075" y="1584945"/>
                    <a:pt x="192584" y="1353526"/>
                    <a:pt x="336097" y="1009291"/>
                  </a:cubicBezTo>
                  <a:cubicBezTo>
                    <a:pt x="954398" y="1360733"/>
                    <a:pt x="866117" y="1991245"/>
                    <a:pt x="1086595" y="1885488"/>
                  </a:cubicBezTo>
                  <a:cubicBezTo>
                    <a:pt x="1316035" y="1763150"/>
                    <a:pt x="1171404" y="1474556"/>
                    <a:pt x="1008958" y="1328468"/>
                  </a:cubicBezTo>
                  <a:cubicBezTo>
                    <a:pt x="800580" y="1156986"/>
                    <a:pt x="687203" y="860812"/>
                    <a:pt x="1060716" y="439948"/>
                  </a:cubicBezTo>
                  <a:cubicBezTo>
                    <a:pt x="1126292" y="558925"/>
                    <a:pt x="1114678" y="844158"/>
                    <a:pt x="1257443" y="796880"/>
                  </a:cubicBezTo>
                  <a:cubicBezTo>
                    <a:pt x="1422615" y="505524"/>
                    <a:pt x="1338404" y="166665"/>
                    <a:pt x="22339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9" name="Freeform 21">
              <a:extLst>
                <a:ext uri="{FF2B5EF4-FFF2-40B4-BE49-F238E27FC236}">
                  <a16:creationId xmlns="" xmlns:a16="http://schemas.microsoft.com/office/drawing/2014/main" id="{78903F3B-1DFE-4679-8EB0-5C3D2838161F}"/>
                </a:ext>
              </a:extLst>
            </p:cNvPr>
            <p:cNvSpPr/>
            <p:nvPr/>
          </p:nvSpPr>
          <p:spPr>
            <a:xfrm rot="2183616" flipH="1" flipV="1">
              <a:off x="8543436" y="603477"/>
              <a:ext cx="247977" cy="239825"/>
            </a:xfrm>
            <a:custGeom>
              <a:avLst/>
              <a:gdLst/>
              <a:ahLst/>
              <a:cxnLst/>
              <a:rect l="l" t="t" r="r" b="b"/>
              <a:pathLst>
                <a:path w="4563041" h="4413028">
                  <a:moveTo>
                    <a:pt x="1658854" y="700255"/>
                  </a:moveTo>
                  <a:cubicBezTo>
                    <a:pt x="1197696" y="1371211"/>
                    <a:pt x="1496559" y="2059981"/>
                    <a:pt x="1623229" y="2469679"/>
                  </a:cubicBezTo>
                  <a:cubicBezTo>
                    <a:pt x="1245198" y="2398427"/>
                    <a:pt x="843415" y="2327174"/>
                    <a:pt x="465384" y="1964977"/>
                  </a:cubicBezTo>
                  <a:cubicBezTo>
                    <a:pt x="774143" y="2501345"/>
                    <a:pt x="1255093" y="2515201"/>
                    <a:pt x="1587603" y="2594369"/>
                  </a:cubicBezTo>
                  <a:cubicBezTo>
                    <a:pt x="1409473" y="3039693"/>
                    <a:pt x="1563852" y="3455330"/>
                    <a:pt x="1730106" y="3859091"/>
                  </a:cubicBezTo>
                  <a:cubicBezTo>
                    <a:pt x="1595519" y="3465226"/>
                    <a:pt x="1544059" y="2970421"/>
                    <a:pt x="1736043" y="2600307"/>
                  </a:cubicBezTo>
                  <a:cubicBezTo>
                    <a:pt x="2044802" y="3130738"/>
                    <a:pt x="2810761" y="3298972"/>
                    <a:pt x="3339213" y="3354390"/>
                  </a:cubicBezTo>
                  <a:cubicBezTo>
                    <a:pt x="2751385" y="3245533"/>
                    <a:pt x="2092304" y="2952608"/>
                    <a:pt x="1825109" y="2511242"/>
                  </a:cubicBezTo>
                  <a:lnTo>
                    <a:pt x="3612345" y="1383086"/>
                  </a:lnTo>
                  <a:lnTo>
                    <a:pt x="1736044" y="2434053"/>
                  </a:lnTo>
                  <a:cubicBezTo>
                    <a:pt x="1411452" y="1798723"/>
                    <a:pt x="1419368" y="1199019"/>
                    <a:pt x="1658854" y="700255"/>
                  </a:cubicBezTo>
                  <a:close/>
                  <a:moveTo>
                    <a:pt x="2233909" y="0"/>
                  </a:moveTo>
                  <a:cubicBezTo>
                    <a:pt x="2467233" y="1806805"/>
                    <a:pt x="2077102" y="1155417"/>
                    <a:pt x="1882914" y="1893443"/>
                  </a:cubicBezTo>
                  <a:cubicBezTo>
                    <a:pt x="2512642" y="1924327"/>
                    <a:pt x="2322974" y="945807"/>
                    <a:pt x="2887388" y="733246"/>
                  </a:cubicBezTo>
                  <a:cubicBezTo>
                    <a:pt x="2830028" y="877206"/>
                    <a:pt x="2808293" y="1015229"/>
                    <a:pt x="2816247" y="1135439"/>
                  </a:cubicBezTo>
                  <a:cubicBezTo>
                    <a:pt x="3129337" y="625471"/>
                    <a:pt x="3460241" y="928965"/>
                    <a:pt x="4563041" y="810883"/>
                  </a:cubicBezTo>
                  <a:cubicBezTo>
                    <a:pt x="3889322" y="1343144"/>
                    <a:pt x="4278444" y="2112912"/>
                    <a:pt x="3343467" y="2140472"/>
                  </a:cubicBezTo>
                  <a:cubicBezTo>
                    <a:pt x="3501618" y="2209483"/>
                    <a:pt x="3618205" y="2266620"/>
                    <a:pt x="3829795" y="2311880"/>
                  </a:cubicBezTo>
                  <a:cubicBezTo>
                    <a:pt x="3569732" y="2557453"/>
                    <a:pt x="3262169" y="2512080"/>
                    <a:pt x="2622097" y="2389517"/>
                  </a:cubicBezTo>
                  <a:cubicBezTo>
                    <a:pt x="2509767" y="2369650"/>
                    <a:pt x="2397436" y="2415097"/>
                    <a:pt x="2302920" y="2579299"/>
                  </a:cubicBezTo>
                  <a:cubicBezTo>
                    <a:pt x="2487884" y="2842647"/>
                    <a:pt x="3266614" y="2209409"/>
                    <a:pt x="4140346" y="3262466"/>
                  </a:cubicBezTo>
                  <a:cubicBezTo>
                    <a:pt x="3752157" y="3403364"/>
                    <a:pt x="3785543" y="4007399"/>
                    <a:pt x="2975780" y="3631721"/>
                  </a:cubicBezTo>
                  <a:cubicBezTo>
                    <a:pt x="2895976" y="3835245"/>
                    <a:pt x="3071493" y="3943766"/>
                    <a:pt x="3217320" y="4028536"/>
                  </a:cubicBezTo>
                  <a:cubicBezTo>
                    <a:pt x="2958527" y="3996906"/>
                    <a:pt x="2693797" y="4250284"/>
                    <a:pt x="2440942" y="3933646"/>
                  </a:cubicBezTo>
                  <a:cubicBezTo>
                    <a:pt x="2297169" y="3720861"/>
                    <a:pt x="2384964" y="3258694"/>
                    <a:pt x="2009622" y="3295291"/>
                  </a:cubicBezTo>
                  <a:cubicBezTo>
                    <a:pt x="1754582" y="3405624"/>
                    <a:pt x="1937083" y="3548389"/>
                    <a:pt x="2121990" y="3770304"/>
                  </a:cubicBezTo>
                  <a:cubicBezTo>
                    <a:pt x="2200019" y="3867528"/>
                    <a:pt x="2192774" y="4111028"/>
                    <a:pt x="2299671" y="4413028"/>
                  </a:cubicBezTo>
                  <a:lnTo>
                    <a:pt x="1837093" y="4270076"/>
                  </a:lnTo>
                  <a:cubicBezTo>
                    <a:pt x="1555484" y="4205994"/>
                    <a:pt x="982929" y="3963783"/>
                    <a:pt x="974452" y="3490002"/>
                  </a:cubicBezTo>
                  <a:cubicBezTo>
                    <a:pt x="982406" y="3259218"/>
                    <a:pt x="1376307" y="3123434"/>
                    <a:pt x="1336761" y="2803585"/>
                  </a:cubicBezTo>
                  <a:cubicBezTo>
                    <a:pt x="985954" y="3102746"/>
                    <a:pt x="688585" y="3247528"/>
                    <a:pt x="284339" y="3416061"/>
                  </a:cubicBezTo>
                  <a:lnTo>
                    <a:pt x="90189" y="3296411"/>
                  </a:lnTo>
                  <a:cubicBezTo>
                    <a:pt x="514191" y="3104128"/>
                    <a:pt x="837251" y="3048411"/>
                    <a:pt x="1219689" y="2642372"/>
                  </a:cubicBezTo>
                  <a:cubicBezTo>
                    <a:pt x="937892" y="2487993"/>
                    <a:pt x="632345" y="2719562"/>
                    <a:pt x="457427" y="2677998"/>
                  </a:cubicBezTo>
                  <a:cubicBezTo>
                    <a:pt x="266151" y="2640019"/>
                    <a:pt x="-55751" y="2435786"/>
                    <a:pt x="8293" y="1768416"/>
                  </a:cubicBezTo>
                  <a:cubicBezTo>
                    <a:pt x="86864" y="1822004"/>
                    <a:pt x="171373" y="1810278"/>
                    <a:pt x="244007" y="1929180"/>
                  </a:cubicBezTo>
                  <a:cubicBezTo>
                    <a:pt x="144075" y="1584945"/>
                    <a:pt x="192584" y="1353526"/>
                    <a:pt x="336097" y="1009291"/>
                  </a:cubicBezTo>
                  <a:cubicBezTo>
                    <a:pt x="954398" y="1360733"/>
                    <a:pt x="866117" y="1991245"/>
                    <a:pt x="1086595" y="1885488"/>
                  </a:cubicBezTo>
                  <a:cubicBezTo>
                    <a:pt x="1316035" y="1763150"/>
                    <a:pt x="1171404" y="1474556"/>
                    <a:pt x="1008958" y="1328468"/>
                  </a:cubicBezTo>
                  <a:cubicBezTo>
                    <a:pt x="800580" y="1156986"/>
                    <a:pt x="687203" y="860812"/>
                    <a:pt x="1060716" y="439948"/>
                  </a:cubicBezTo>
                  <a:cubicBezTo>
                    <a:pt x="1126292" y="558925"/>
                    <a:pt x="1114678" y="844158"/>
                    <a:pt x="1257443" y="796880"/>
                  </a:cubicBezTo>
                  <a:cubicBezTo>
                    <a:pt x="1422615" y="505524"/>
                    <a:pt x="1338404" y="166665"/>
                    <a:pt x="22339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0" name="Freeform 20">
              <a:extLst>
                <a:ext uri="{FF2B5EF4-FFF2-40B4-BE49-F238E27FC236}">
                  <a16:creationId xmlns="" xmlns:a16="http://schemas.microsoft.com/office/drawing/2014/main" id="{94E41452-B466-41A4-82A4-B984E7E571E1}"/>
                </a:ext>
              </a:extLst>
            </p:cNvPr>
            <p:cNvSpPr/>
            <p:nvPr/>
          </p:nvSpPr>
          <p:spPr>
            <a:xfrm rot="19804460" flipH="1">
              <a:off x="9819054" y="1886708"/>
              <a:ext cx="499643" cy="1373307"/>
            </a:xfrm>
            <a:custGeom>
              <a:avLst/>
              <a:gdLst>
                <a:gd name="connsiteX0" fmla="*/ 991167 w 2238713"/>
                <a:gd name="connsiteY0" fmla="*/ 1954206 h 4364252"/>
                <a:gd name="connsiteX1" fmla="*/ 838970 w 2238713"/>
                <a:gd name="connsiteY1" fmla="*/ 2040607 h 4364252"/>
                <a:gd name="connsiteX2" fmla="*/ 744517 w 2238713"/>
                <a:gd name="connsiteY2" fmla="*/ 2569433 h 4364252"/>
                <a:gd name="connsiteX3" fmla="*/ 1221282 w 2238713"/>
                <a:gd name="connsiteY3" fmla="*/ 2854903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44517 w 2238713"/>
                <a:gd name="connsiteY2" fmla="*/ 2569433 h 4364252"/>
                <a:gd name="connsiteX3" fmla="*/ 1221282 w 2238713"/>
                <a:gd name="connsiteY3" fmla="*/ 2854903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44517 w 2238713"/>
                <a:gd name="connsiteY2" fmla="*/ 2569433 h 4364252"/>
                <a:gd name="connsiteX3" fmla="*/ 1197532 w 2238713"/>
                <a:gd name="connsiteY3" fmla="*/ 2819277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97956 w 2238713"/>
                <a:gd name="connsiteY2" fmla="*/ 2569433 h 4364252"/>
                <a:gd name="connsiteX3" fmla="*/ 1197532 w 2238713"/>
                <a:gd name="connsiteY3" fmla="*/ 2819277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7532 w 2238713"/>
                <a:gd name="connsiteY3" fmla="*/ 2819277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96587 w 2238713"/>
                <a:gd name="connsiteY18" fmla="*/ 1828872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08606 w 2238713"/>
                <a:gd name="connsiteY13" fmla="*/ 2018875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24463 w 2238713"/>
                <a:gd name="connsiteY13" fmla="*/ 1981876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898347 w 2238713"/>
                <a:gd name="connsiteY1" fmla="*/ 2022794 h 4364252"/>
                <a:gd name="connsiteX2" fmla="*/ 762330 w 2238713"/>
                <a:gd name="connsiteY2" fmla="*/ 2563495 h 4364252"/>
                <a:gd name="connsiteX3" fmla="*/ 1191594 w 2238713"/>
                <a:gd name="connsiteY3" fmla="*/ 2801464 h 4364252"/>
                <a:gd name="connsiteX4" fmla="*/ 1558616 w 2238713"/>
                <a:gd name="connsiteY4" fmla="*/ 2199723 h 4364252"/>
                <a:gd name="connsiteX5" fmla="*/ 991167 w 2238713"/>
                <a:gd name="connsiteY5" fmla="*/ 1954206 h 4364252"/>
                <a:gd name="connsiteX6" fmla="*/ 1490354 w 2238713"/>
                <a:gd name="connsiteY6" fmla="*/ 71 h 4364252"/>
                <a:gd name="connsiteX7" fmla="*/ 2214748 w 2238713"/>
                <a:gd name="connsiteY7" fmla="*/ 481022 h 4364252"/>
                <a:gd name="connsiteX8" fmla="*/ 1502228 w 2238713"/>
                <a:gd name="connsiteY8" fmla="*/ 1490425 h 4364252"/>
                <a:gd name="connsiteX9" fmla="*/ 1054263 w 2238713"/>
                <a:gd name="connsiteY9" fmla="*/ 1824329 h 4364252"/>
                <a:gd name="connsiteX10" fmla="*/ 1692232 w 2238713"/>
                <a:gd name="connsiteY10" fmla="*/ 2149506 h 4364252"/>
                <a:gd name="connsiteX11" fmla="*/ 1246908 w 2238713"/>
                <a:gd name="connsiteY11" fmla="*/ 2980778 h 4364252"/>
                <a:gd name="connsiteX12" fmla="*/ 617516 w 2238713"/>
                <a:gd name="connsiteY12" fmla="*/ 2618582 h 4364252"/>
                <a:gd name="connsiteX13" fmla="*/ 724463 w 2238713"/>
                <a:gd name="connsiteY13" fmla="*/ 1997733 h 4364252"/>
                <a:gd name="connsiteX14" fmla="*/ 172192 w 2238713"/>
                <a:gd name="connsiteY14" fmla="*/ 2606706 h 4364252"/>
                <a:gd name="connsiteX15" fmla="*/ 1330036 w 2238713"/>
                <a:gd name="connsiteY15" fmla="*/ 4085183 h 4364252"/>
                <a:gd name="connsiteX16" fmla="*/ 1407226 w 2238713"/>
                <a:gd name="connsiteY16" fmla="*/ 4364252 h 4364252"/>
                <a:gd name="connsiteX17" fmla="*/ 0 w 2238713"/>
                <a:gd name="connsiteY17" fmla="*/ 2624517 h 4364252"/>
                <a:gd name="connsiteX18" fmla="*/ 849017 w 2238713"/>
                <a:gd name="connsiteY18" fmla="*/ 1813016 h 4364252"/>
                <a:gd name="connsiteX19" fmla="*/ 1229095 w 2238713"/>
                <a:gd name="connsiteY19" fmla="*/ 1478550 h 4364252"/>
                <a:gd name="connsiteX20" fmla="*/ 2072244 w 2238713"/>
                <a:gd name="connsiteY20" fmla="*/ 546336 h 4364252"/>
                <a:gd name="connsiteX21" fmla="*/ 1401288 w 2238713"/>
                <a:gd name="connsiteY21" fmla="*/ 112887 h 4364252"/>
                <a:gd name="connsiteX22" fmla="*/ 973776 w 2238713"/>
                <a:gd name="connsiteY22" fmla="*/ 540399 h 4364252"/>
                <a:gd name="connsiteX23" fmla="*/ 1490354 w 2238713"/>
                <a:gd name="connsiteY23" fmla="*/ 71 h 4364252"/>
                <a:gd name="connsiteX0" fmla="*/ 991167 w 2238713"/>
                <a:gd name="connsiteY0" fmla="*/ 1954206 h 4364252"/>
                <a:gd name="connsiteX1" fmla="*/ 762330 w 2238713"/>
                <a:gd name="connsiteY1" fmla="*/ 2563495 h 4364252"/>
                <a:gd name="connsiteX2" fmla="*/ 1191594 w 2238713"/>
                <a:gd name="connsiteY2" fmla="*/ 2801464 h 4364252"/>
                <a:gd name="connsiteX3" fmla="*/ 1558616 w 2238713"/>
                <a:gd name="connsiteY3" fmla="*/ 2199723 h 4364252"/>
                <a:gd name="connsiteX4" fmla="*/ 991167 w 2238713"/>
                <a:gd name="connsiteY4" fmla="*/ 1954206 h 4364252"/>
                <a:gd name="connsiteX5" fmla="*/ 1490354 w 2238713"/>
                <a:gd name="connsiteY5" fmla="*/ 71 h 4364252"/>
                <a:gd name="connsiteX6" fmla="*/ 2214748 w 2238713"/>
                <a:gd name="connsiteY6" fmla="*/ 481022 h 4364252"/>
                <a:gd name="connsiteX7" fmla="*/ 1502228 w 2238713"/>
                <a:gd name="connsiteY7" fmla="*/ 1490425 h 4364252"/>
                <a:gd name="connsiteX8" fmla="*/ 1054263 w 2238713"/>
                <a:gd name="connsiteY8" fmla="*/ 1824329 h 4364252"/>
                <a:gd name="connsiteX9" fmla="*/ 1692232 w 2238713"/>
                <a:gd name="connsiteY9" fmla="*/ 2149506 h 4364252"/>
                <a:gd name="connsiteX10" fmla="*/ 1246908 w 2238713"/>
                <a:gd name="connsiteY10" fmla="*/ 2980778 h 4364252"/>
                <a:gd name="connsiteX11" fmla="*/ 617516 w 2238713"/>
                <a:gd name="connsiteY11" fmla="*/ 2618582 h 4364252"/>
                <a:gd name="connsiteX12" fmla="*/ 724463 w 2238713"/>
                <a:gd name="connsiteY12" fmla="*/ 1997733 h 4364252"/>
                <a:gd name="connsiteX13" fmla="*/ 172192 w 2238713"/>
                <a:gd name="connsiteY13" fmla="*/ 2606706 h 4364252"/>
                <a:gd name="connsiteX14" fmla="*/ 1330036 w 2238713"/>
                <a:gd name="connsiteY14" fmla="*/ 4085183 h 4364252"/>
                <a:gd name="connsiteX15" fmla="*/ 1407226 w 2238713"/>
                <a:gd name="connsiteY15" fmla="*/ 4364252 h 4364252"/>
                <a:gd name="connsiteX16" fmla="*/ 0 w 2238713"/>
                <a:gd name="connsiteY16" fmla="*/ 2624517 h 4364252"/>
                <a:gd name="connsiteX17" fmla="*/ 849017 w 2238713"/>
                <a:gd name="connsiteY17" fmla="*/ 1813016 h 4364252"/>
                <a:gd name="connsiteX18" fmla="*/ 1229095 w 2238713"/>
                <a:gd name="connsiteY18" fmla="*/ 1478550 h 4364252"/>
                <a:gd name="connsiteX19" fmla="*/ 2072244 w 2238713"/>
                <a:gd name="connsiteY19" fmla="*/ 546336 h 4364252"/>
                <a:gd name="connsiteX20" fmla="*/ 1401288 w 2238713"/>
                <a:gd name="connsiteY20" fmla="*/ 112887 h 4364252"/>
                <a:gd name="connsiteX21" fmla="*/ 973776 w 2238713"/>
                <a:gd name="connsiteY21" fmla="*/ 540399 h 4364252"/>
                <a:gd name="connsiteX22" fmla="*/ 1490354 w 2238713"/>
                <a:gd name="connsiteY22" fmla="*/ 71 h 4364252"/>
                <a:gd name="connsiteX0" fmla="*/ 991167 w 2238713"/>
                <a:gd name="connsiteY0" fmla="*/ 1954206 h 4364252"/>
                <a:gd name="connsiteX1" fmla="*/ 762330 w 2238713"/>
                <a:gd name="connsiteY1" fmla="*/ 2563495 h 4364252"/>
                <a:gd name="connsiteX2" fmla="*/ 1191594 w 2238713"/>
                <a:gd name="connsiteY2" fmla="*/ 2801464 h 4364252"/>
                <a:gd name="connsiteX3" fmla="*/ 1558616 w 2238713"/>
                <a:gd name="connsiteY3" fmla="*/ 2199723 h 4364252"/>
                <a:gd name="connsiteX4" fmla="*/ 991167 w 2238713"/>
                <a:gd name="connsiteY4" fmla="*/ 1954206 h 4364252"/>
                <a:gd name="connsiteX5" fmla="*/ 1490354 w 2238713"/>
                <a:gd name="connsiteY5" fmla="*/ 71 h 4364252"/>
                <a:gd name="connsiteX6" fmla="*/ 2214748 w 2238713"/>
                <a:gd name="connsiteY6" fmla="*/ 481022 h 4364252"/>
                <a:gd name="connsiteX7" fmla="*/ 1502228 w 2238713"/>
                <a:gd name="connsiteY7" fmla="*/ 1490425 h 4364252"/>
                <a:gd name="connsiteX8" fmla="*/ 1054263 w 2238713"/>
                <a:gd name="connsiteY8" fmla="*/ 1824329 h 4364252"/>
                <a:gd name="connsiteX9" fmla="*/ 1692232 w 2238713"/>
                <a:gd name="connsiteY9" fmla="*/ 2149506 h 4364252"/>
                <a:gd name="connsiteX10" fmla="*/ 1246908 w 2238713"/>
                <a:gd name="connsiteY10" fmla="*/ 2980778 h 4364252"/>
                <a:gd name="connsiteX11" fmla="*/ 617516 w 2238713"/>
                <a:gd name="connsiteY11" fmla="*/ 2618582 h 4364252"/>
                <a:gd name="connsiteX12" fmla="*/ 724463 w 2238713"/>
                <a:gd name="connsiteY12" fmla="*/ 1997733 h 4364252"/>
                <a:gd name="connsiteX13" fmla="*/ 172192 w 2238713"/>
                <a:gd name="connsiteY13" fmla="*/ 2606706 h 4364252"/>
                <a:gd name="connsiteX14" fmla="*/ 1330036 w 2238713"/>
                <a:gd name="connsiteY14" fmla="*/ 4085183 h 4364252"/>
                <a:gd name="connsiteX15" fmla="*/ 1407226 w 2238713"/>
                <a:gd name="connsiteY15" fmla="*/ 4364252 h 4364252"/>
                <a:gd name="connsiteX16" fmla="*/ 0 w 2238713"/>
                <a:gd name="connsiteY16" fmla="*/ 2624517 h 4364252"/>
                <a:gd name="connsiteX17" fmla="*/ 849017 w 2238713"/>
                <a:gd name="connsiteY17" fmla="*/ 1813016 h 4364252"/>
                <a:gd name="connsiteX18" fmla="*/ 1229095 w 2238713"/>
                <a:gd name="connsiteY18" fmla="*/ 1478550 h 4364252"/>
                <a:gd name="connsiteX19" fmla="*/ 2072244 w 2238713"/>
                <a:gd name="connsiteY19" fmla="*/ 546336 h 4364252"/>
                <a:gd name="connsiteX20" fmla="*/ 1401288 w 2238713"/>
                <a:gd name="connsiteY20" fmla="*/ 112887 h 4364252"/>
                <a:gd name="connsiteX21" fmla="*/ 973776 w 2238713"/>
                <a:gd name="connsiteY21" fmla="*/ 540399 h 4364252"/>
                <a:gd name="connsiteX22" fmla="*/ 1490354 w 2238713"/>
                <a:gd name="connsiteY22" fmla="*/ 71 h 4364252"/>
                <a:gd name="connsiteX0" fmla="*/ 991167 w 2238713"/>
                <a:gd name="connsiteY0" fmla="*/ 1954206 h 4364252"/>
                <a:gd name="connsiteX1" fmla="*/ 762330 w 2238713"/>
                <a:gd name="connsiteY1" fmla="*/ 2563495 h 4364252"/>
                <a:gd name="connsiteX2" fmla="*/ 1191594 w 2238713"/>
                <a:gd name="connsiteY2" fmla="*/ 2801464 h 4364252"/>
                <a:gd name="connsiteX3" fmla="*/ 1558616 w 2238713"/>
                <a:gd name="connsiteY3" fmla="*/ 2199723 h 4364252"/>
                <a:gd name="connsiteX4" fmla="*/ 991167 w 2238713"/>
                <a:gd name="connsiteY4" fmla="*/ 1954206 h 4364252"/>
                <a:gd name="connsiteX5" fmla="*/ 1490354 w 2238713"/>
                <a:gd name="connsiteY5" fmla="*/ 71 h 4364252"/>
                <a:gd name="connsiteX6" fmla="*/ 2214748 w 2238713"/>
                <a:gd name="connsiteY6" fmla="*/ 481022 h 4364252"/>
                <a:gd name="connsiteX7" fmla="*/ 1502228 w 2238713"/>
                <a:gd name="connsiteY7" fmla="*/ 1490425 h 4364252"/>
                <a:gd name="connsiteX8" fmla="*/ 1054263 w 2238713"/>
                <a:gd name="connsiteY8" fmla="*/ 1824329 h 4364252"/>
                <a:gd name="connsiteX9" fmla="*/ 1692232 w 2238713"/>
                <a:gd name="connsiteY9" fmla="*/ 2149506 h 4364252"/>
                <a:gd name="connsiteX10" fmla="*/ 1246908 w 2238713"/>
                <a:gd name="connsiteY10" fmla="*/ 2980778 h 4364252"/>
                <a:gd name="connsiteX11" fmla="*/ 617516 w 2238713"/>
                <a:gd name="connsiteY11" fmla="*/ 2618582 h 4364252"/>
                <a:gd name="connsiteX12" fmla="*/ 724463 w 2238713"/>
                <a:gd name="connsiteY12" fmla="*/ 1997733 h 4364252"/>
                <a:gd name="connsiteX13" fmla="*/ 172192 w 2238713"/>
                <a:gd name="connsiteY13" fmla="*/ 2606706 h 4364252"/>
                <a:gd name="connsiteX14" fmla="*/ 1330036 w 2238713"/>
                <a:gd name="connsiteY14" fmla="*/ 4085183 h 4364252"/>
                <a:gd name="connsiteX15" fmla="*/ 1407226 w 2238713"/>
                <a:gd name="connsiteY15" fmla="*/ 4364252 h 4364252"/>
                <a:gd name="connsiteX16" fmla="*/ 0 w 2238713"/>
                <a:gd name="connsiteY16" fmla="*/ 2624517 h 4364252"/>
                <a:gd name="connsiteX17" fmla="*/ 849017 w 2238713"/>
                <a:gd name="connsiteY17" fmla="*/ 1813016 h 4364252"/>
                <a:gd name="connsiteX18" fmla="*/ 1229095 w 2238713"/>
                <a:gd name="connsiteY18" fmla="*/ 1478550 h 4364252"/>
                <a:gd name="connsiteX19" fmla="*/ 2072244 w 2238713"/>
                <a:gd name="connsiteY19" fmla="*/ 546336 h 4364252"/>
                <a:gd name="connsiteX20" fmla="*/ 1401288 w 2238713"/>
                <a:gd name="connsiteY20" fmla="*/ 112887 h 4364252"/>
                <a:gd name="connsiteX21" fmla="*/ 973776 w 2238713"/>
                <a:gd name="connsiteY21" fmla="*/ 540399 h 4364252"/>
                <a:gd name="connsiteX22" fmla="*/ 1490354 w 2238713"/>
                <a:gd name="connsiteY22" fmla="*/ 71 h 4364252"/>
                <a:gd name="connsiteX0" fmla="*/ 991167 w 2238713"/>
                <a:gd name="connsiteY0" fmla="*/ 1954263 h 4364309"/>
                <a:gd name="connsiteX1" fmla="*/ 762330 w 2238713"/>
                <a:gd name="connsiteY1" fmla="*/ 2563552 h 4364309"/>
                <a:gd name="connsiteX2" fmla="*/ 1191594 w 2238713"/>
                <a:gd name="connsiteY2" fmla="*/ 2801521 h 4364309"/>
                <a:gd name="connsiteX3" fmla="*/ 1558616 w 2238713"/>
                <a:gd name="connsiteY3" fmla="*/ 2199780 h 4364309"/>
                <a:gd name="connsiteX4" fmla="*/ 991167 w 2238713"/>
                <a:gd name="connsiteY4" fmla="*/ 1954263 h 4364309"/>
                <a:gd name="connsiteX5" fmla="*/ 1490354 w 2238713"/>
                <a:gd name="connsiteY5" fmla="*/ 128 h 4364309"/>
                <a:gd name="connsiteX6" fmla="*/ 2214748 w 2238713"/>
                <a:gd name="connsiteY6" fmla="*/ 481079 h 4364309"/>
                <a:gd name="connsiteX7" fmla="*/ 1502228 w 2238713"/>
                <a:gd name="connsiteY7" fmla="*/ 1490482 h 4364309"/>
                <a:gd name="connsiteX8" fmla="*/ 1054263 w 2238713"/>
                <a:gd name="connsiteY8" fmla="*/ 1824386 h 4364309"/>
                <a:gd name="connsiteX9" fmla="*/ 1692232 w 2238713"/>
                <a:gd name="connsiteY9" fmla="*/ 2149563 h 4364309"/>
                <a:gd name="connsiteX10" fmla="*/ 1246908 w 2238713"/>
                <a:gd name="connsiteY10" fmla="*/ 2980835 h 4364309"/>
                <a:gd name="connsiteX11" fmla="*/ 617516 w 2238713"/>
                <a:gd name="connsiteY11" fmla="*/ 2618639 h 4364309"/>
                <a:gd name="connsiteX12" fmla="*/ 724463 w 2238713"/>
                <a:gd name="connsiteY12" fmla="*/ 1997790 h 4364309"/>
                <a:gd name="connsiteX13" fmla="*/ 172192 w 2238713"/>
                <a:gd name="connsiteY13" fmla="*/ 2606763 h 4364309"/>
                <a:gd name="connsiteX14" fmla="*/ 1330036 w 2238713"/>
                <a:gd name="connsiteY14" fmla="*/ 4085240 h 4364309"/>
                <a:gd name="connsiteX15" fmla="*/ 1407226 w 2238713"/>
                <a:gd name="connsiteY15" fmla="*/ 4364309 h 4364309"/>
                <a:gd name="connsiteX16" fmla="*/ 0 w 2238713"/>
                <a:gd name="connsiteY16" fmla="*/ 2624574 h 4364309"/>
                <a:gd name="connsiteX17" fmla="*/ 849017 w 2238713"/>
                <a:gd name="connsiteY17" fmla="*/ 1813073 h 4364309"/>
                <a:gd name="connsiteX18" fmla="*/ 1229095 w 2238713"/>
                <a:gd name="connsiteY18" fmla="*/ 1478607 h 4364309"/>
                <a:gd name="connsiteX19" fmla="*/ 2072244 w 2238713"/>
                <a:gd name="connsiteY19" fmla="*/ 546393 h 4364309"/>
                <a:gd name="connsiteX20" fmla="*/ 1401288 w 2238713"/>
                <a:gd name="connsiteY20" fmla="*/ 112944 h 4364309"/>
                <a:gd name="connsiteX21" fmla="*/ 1148806 w 2238713"/>
                <a:gd name="connsiteY21" fmla="*/ 372299 h 4364309"/>
                <a:gd name="connsiteX22" fmla="*/ 1490354 w 2238713"/>
                <a:gd name="connsiteY22" fmla="*/ 128 h 4364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38713" h="4364309">
                  <a:moveTo>
                    <a:pt x="991167" y="1954263"/>
                  </a:moveTo>
                  <a:cubicBezTo>
                    <a:pt x="874309" y="1940894"/>
                    <a:pt x="728926" y="2422342"/>
                    <a:pt x="762330" y="2563552"/>
                  </a:cubicBezTo>
                  <a:cubicBezTo>
                    <a:pt x="817803" y="2763226"/>
                    <a:pt x="1035129" y="2814649"/>
                    <a:pt x="1191594" y="2801521"/>
                  </a:cubicBezTo>
                  <a:cubicBezTo>
                    <a:pt x="1336990" y="2789322"/>
                    <a:pt x="1811991" y="2695846"/>
                    <a:pt x="1558616" y="2199780"/>
                  </a:cubicBezTo>
                  <a:cubicBezTo>
                    <a:pt x="1491149" y="2092143"/>
                    <a:pt x="1283524" y="1987022"/>
                    <a:pt x="991167" y="1954263"/>
                  </a:cubicBezTo>
                  <a:close/>
                  <a:moveTo>
                    <a:pt x="1490354" y="128"/>
                  </a:moveTo>
                  <a:cubicBezTo>
                    <a:pt x="1933700" y="29817"/>
                    <a:pt x="2139536" y="213884"/>
                    <a:pt x="2214748" y="481079"/>
                  </a:cubicBezTo>
                  <a:cubicBezTo>
                    <a:pt x="2367148" y="1001615"/>
                    <a:pt x="1752600" y="1345010"/>
                    <a:pt x="1502228" y="1490482"/>
                  </a:cubicBezTo>
                  <a:cubicBezTo>
                    <a:pt x="1282828" y="1617959"/>
                    <a:pt x="1165064" y="1682567"/>
                    <a:pt x="1054263" y="1824386"/>
                  </a:cubicBezTo>
                  <a:cubicBezTo>
                    <a:pt x="1433743" y="1866944"/>
                    <a:pt x="1603884" y="2014096"/>
                    <a:pt x="1692232" y="2149563"/>
                  </a:cubicBezTo>
                  <a:cubicBezTo>
                    <a:pt x="2026720" y="2778956"/>
                    <a:pt x="1482436" y="2933333"/>
                    <a:pt x="1246908" y="2980835"/>
                  </a:cubicBezTo>
                  <a:cubicBezTo>
                    <a:pt x="977734" y="3030315"/>
                    <a:pt x="690748" y="2871980"/>
                    <a:pt x="617516" y="2618639"/>
                  </a:cubicBezTo>
                  <a:cubicBezTo>
                    <a:pt x="571269" y="2426926"/>
                    <a:pt x="658049" y="2151197"/>
                    <a:pt x="724463" y="1997790"/>
                  </a:cubicBezTo>
                  <a:cubicBezTo>
                    <a:pt x="450150" y="1962258"/>
                    <a:pt x="176019" y="2392461"/>
                    <a:pt x="172192" y="2606763"/>
                  </a:cubicBezTo>
                  <a:cubicBezTo>
                    <a:pt x="203859" y="3445953"/>
                    <a:pt x="1084613" y="3881381"/>
                    <a:pt x="1330036" y="4085240"/>
                  </a:cubicBezTo>
                  <a:lnTo>
                    <a:pt x="1407226" y="4364309"/>
                  </a:lnTo>
                  <a:cubicBezTo>
                    <a:pt x="1039091" y="3994195"/>
                    <a:pt x="5938" y="3600330"/>
                    <a:pt x="0" y="2624574"/>
                  </a:cubicBezTo>
                  <a:cubicBezTo>
                    <a:pt x="25730" y="2234668"/>
                    <a:pt x="434148" y="1757002"/>
                    <a:pt x="849017" y="1813073"/>
                  </a:cubicBezTo>
                  <a:cubicBezTo>
                    <a:pt x="941972" y="1657481"/>
                    <a:pt x="1076696" y="1583506"/>
                    <a:pt x="1229095" y="1478607"/>
                  </a:cubicBezTo>
                  <a:cubicBezTo>
                    <a:pt x="2000608" y="1060900"/>
                    <a:pt x="2109849" y="764107"/>
                    <a:pt x="2072244" y="546393"/>
                  </a:cubicBezTo>
                  <a:cubicBezTo>
                    <a:pt x="2052452" y="295031"/>
                    <a:pt x="1670462" y="79297"/>
                    <a:pt x="1401288" y="112944"/>
                  </a:cubicBezTo>
                  <a:cubicBezTo>
                    <a:pt x="1086592" y="136695"/>
                    <a:pt x="1220058" y="170419"/>
                    <a:pt x="1148806" y="372299"/>
                  </a:cubicBezTo>
                  <a:cubicBezTo>
                    <a:pt x="1073596" y="194169"/>
                    <a:pt x="1179616" y="-5810"/>
                    <a:pt x="1490354" y="12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1" name="자유형: 도형 90">
              <a:extLst>
                <a:ext uri="{FF2B5EF4-FFF2-40B4-BE49-F238E27FC236}">
                  <a16:creationId xmlns="" xmlns:a16="http://schemas.microsoft.com/office/drawing/2014/main" id="{7A45ED83-F589-4704-9E71-B279DD95DF98}"/>
                </a:ext>
              </a:extLst>
            </p:cNvPr>
            <p:cNvSpPr/>
            <p:nvPr/>
          </p:nvSpPr>
          <p:spPr>
            <a:xfrm rot="17072197">
              <a:off x="10630453" y="2760149"/>
              <a:ext cx="499642" cy="1190103"/>
            </a:xfrm>
            <a:custGeom>
              <a:avLst/>
              <a:gdLst>
                <a:gd name="connsiteX0" fmla="*/ 361904 w 499642"/>
                <a:gd name="connsiteY0" fmla="*/ 744978 h 1190103"/>
                <a:gd name="connsiteX1" fmla="*/ 347857 w 499642"/>
                <a:gd name="connsiteY1" fmla="*/ 692182 h 1190103"/>
                <a:gd name="connsiteX2" fmla="*/ 221212 w 499642"/>
                <a:gd name="connsiteY2" fmla="*/ 614926 h 1190103"/>
                <a:gd name="connsiteX3" fmla="*/ 170139 w 499642"/>
                <a:gd name="connsiteY3" fmla="*/ 806649 h 1190103"/>
                <a:gd name="connsiteX4" fmla="*/ 265944 w 499642"/>
                <a:gd name="connsiteY4" fmla="*/ 881530 h 1190103"/>
                <a:gd name="connsiteX5" fmla="*/ 361904 w 499642"/>
                <a:gd name="connsiteY5" fmla="*/ 744978 h 1190103"/>
                <a:gd name="connsiteX6" fmla="*/ 494294 w 499642"/>
                <a:gd name="connsiteY6" fmla="*/ 151362 h 1190103"/>
                <a:gd name="connsiteX7" fmla="*/ 335272 w 499642"/>
                <a:gd name="connsiteY7" fmla="*/ 468988 h 1190103"/>
                <a:gd name="connsiteX8" fmla="*/ 235294 w 499642"/>
                <a:gd name="connsiteY8" fmla="*/ 574057 h 1190103"/>
                <a:gd name="connsiteX9" fmla="*/ 377678 w 499642"/>
                <a:gd name="connsiteY9" fmla="*/ 676380 h 1190103"/>
                <a:gd name="connsiteX10" fmla="*/ 278289 w 499642"/>
                <a:gd name="connsiteY10" fmla="*/ 937955 h 1190103"/>
                <a:gd name="connsiteX11" fmla="*/ 137819 w 499642"/>
                <a:gd name="connsiteY11" fmla="*/ 823983 h 1190103"/>
                <a:gd name="connsiteX12" fmla="*/ 161688 w 499642"/>
                <a:gd name="connsiteY12" fmla="*/ 628622 h 1190103"/>
                <a:gd name="connsiteX13" fmla="*/ 38430 w 499642"/>
                <a:gd name="connsiteY13" fmla="*/ 820246 h 1190103"/>
                <a:gd name="connsiteX14" fmla="*/ 149746 w 499642"/>
                <a:gd name="connsiteY14" fmla="*/ 1127830 h 1190103"/>
                <a:gd name="connsiteX15" fmla="*/ 200585 w 499642"/>
                <a:gd name="connsiteY15" fmla="*/ 1184930 h 1190103"/>
                <a:gd name="connsiteX16" fmla="*/ 144590 w 499642"/>
                <a:gd name="connsiteY16" fmla="*/ 1190103 h 1190103"/>
                <a:gd name="connsiteX17" fmla="*/ 126721 w 499642"/>
                <a:gd name="connsiteY17" fmla="*/ 1171035 h 1190103"/>
                <a:gd name="connsiteX18" fmla="*/ 0 w 499642"/>
                <a:gd name="connsiteY18" fmla="*/ 825850 h 1190103"/>
                <a:gd name="connsiteX19" fmla="*/ 189486 w 499642"/>
                <a:gd name="connsiteY19" fmla="*/ 570498 h 1190103"/>
                <a:gd name="connsiteX20" fmla="*/ 274313 w 499642"/>
                <a:gd name="connsiteY20" fmla="*/ 465252 h 1190103"/>
                <a:gd name="connsiteX21" fmla="*/ 462490 w 499642"/>
                <a:gd name="connsiteY21" fmla="*/ 171914 h 1190103"/>
                <a:gd name="connsiteX22" fmla="*/ 312744 w 499642"/>
                <a:gd name="connsiteY22" fmla="*/ 35522 h 1190103"/>
                <a:gd name="connsiteX23" fmla="*/ 217330 w 499642"/>
                <a:gd name="connsiteY23" fmla="*/ 170046 h 1190103"/>
                <a:gd name="connsiteX24" fmla="*/ 332622 w 499642"/>
                <a:gd name="connsiteY24" fmla="*/ 22 h 1190103"/>
                <a:gd name="connsiteX25" fmla="*/ 494294 w 499642"/>
                <a:gd name="connsiteY25" fmla="*/ 151362 h 1190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499642" h="1190103">
                  <a:moveTo>
                    <a:pt x="361904" y="744978"/>
                  </a:moveTo>
                  <a:cubicBezTo>
                    <a:pt x="359454" y="729226"/>
                    <a:pt x="354926" y="711694"/>
                    <a:pt x="347857" y="692182"/>
                  </a:cubicBezTo>
                  <a:cubicBezTo>
                    <a:pt x="332799" y="658311"/>
                    <a:pt x="286461" y="625234"/>
                    <a:pt x="221212" y="614926"/>
                  </a:cubicBezTo>
                  <a:cubicBezTo>
                    <a:pt x="195131" y="610718"/>
                    <a:pt x="162684" y="762215"/>
                    <a:pt x="170139" y="806649"/>
                  </a:cubicBezTo>
                  <a:cubicBezTo>
                    <a:pt x="182520" y="869480"/>
                    <a:pt x="231023" y="885661"/>
                    <a:pt x="265944" y="881530"/>
                  </a:cubicBezTo>
                  <a:cubicBezTo>
                    <a:pt x="294337" y="878172"/>
                    <a:pt x="379052" y="855232"/>
                    <a:pt x="361904" y="744978"/>
                  </a:cubicBezTo>
                  <a:close/>
                  <a:moveTo>
                    <a:pt x="494294" y="151362"/>
                  </a:moveTo>
                  <a:cubicBezTo>
                    <a:pt x="528307" y="315158"/>
                    <a:pt x="391151" y="423214"/>
                    <a:pt x="335272" y="468988"/>
                  </a:cubicBezTo>
                  <a:cubicBezTo>
                    <a:pt x="286306" y="509102"/>
                    <a:pt x="260023" y="529432"/>
                    <a:pt x="235294" y="574057"/>
                  </a:cubicBezTo>
                  <a:cubicBezTo>
                    <a:pt x="319987" y="587449"/>
                    <a:pt x="357960" y="633753"/>
                    <a:pt x="377678" y="676380"/>
                  </a:cubicBezTo>
                  <a:cubicBezTo>
                    <a:pt x="452330" y="874430"/>
                    <a:pt x="330855" y="923007"/>
                    <a:pt x="278289" y="937955"/>
                  </a:cubicBezTo>
                  <a:cubicBezTo>
                    <a:pt x="218214" y="953524"/>
                    <a:pt x="154163" y="903701"/>
                    <a:pt x="137819" y="823983"/>
                  </a:cubicBezTo>
                  <a:cubicBezTo>
                    <a:pt x="127498" y="763658"/>
                    <a:pt x="146865" y="676894"/>
                    <a:pt x="161688" y="628622"/>
                  </a:cubicBezTo>
                  <a:cubicBezTo>
                    <a:pt x="100466" y="617441"/>
                    <a:pt x="39285" y="752813"/>
                    <a:pt x="38430" y="820246"/>
                  </a:cubicBezTo>
                  <a:cubicBezTo>
                    <a:pt x="41964" y="952279"/>
                    <a:pt x="92873" y="1052550"/>
                    <a:pt x="149746" y="1127830"/>
                  </a:cubicBezTo>
                  <a:lnTo>
                    <a:pt x="200585" y="1184930"/>
                  </a:lnTo>
                  <a:lnTo>
                    <a:pt x="144590" y="1190103"/>
                  </a:lnTo>
                  <a:lnTo>
                    <a:pt x="126721" y="1171035"/>
                  </a:lnTo>
                  <a:cubicBezTo>
                    <a:pt x="58639" y="1087114"/>
                    <a:pt x="663" y="979370"/>
                    <a:pt x="0" y="825850"/>
                  </a:cubicBezTo>
                  <a:cubicBezTo>
                    <a:pt x="5743" y="703160"/>
                    <a:pt x="96894" y="552854"/>
                    <a:pt x="189486" y="570498"/>
                  </a:cubicBezTo>
                  <a:cubicBezTo>
                    <a:pt x="210232" y="521538"/>
                    <a:pt x="240300" y="498260"/>
                    <a:pt x="274313" y="465252"/>
                  </a:cubicBezTo>
                  <a:cubicBezTo>
                    <a:pt x="446502" y="333813"/>
                    <a:pt x="470883" y="240422"/>
                    <a:pt x="462490" y="171914"/>
                  </a:cubicBezTo>
                  <a:cubicBezTo>
                    <a:pt x="458073" y="92819"/>
                    <a:pt x="372819" y="24934"/>
                    <a:pt x="312744" y="35522"/>
                  </a:cubicBezTo>
                  <a:cubicBezTo>
                    <a:pt x="242509" y="42995"/>
                    <a:pt x="233233" y="106521"/>
                    <a:pt x="217330" y="170046"/>
                  </a:cubicBezTo>
                  <a:cubicBezTo>
                    <a:pt x="200545" y="113994"/>
                    <a:pt x="263270" y="-1846"/>
                    <a:pt x="332622" y="22"/>
                  </a:cubicBezTo>
                  <a:cubicBezTo>
                    <a:pt x="431569" y="9365"/>
                    <a:pt x="477508" y="67284"/>
                    <a:pt x="494294" y="151362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92" name="Freeform 18">
              <a:extLst>
                <a:ext uri="{FF2B5EF4-FFF2-40B4-BE49-F238E27FC236}">
                  <a16:creationId xmlns="" xmlns:a16="http://schemas.microsoft.com/office/drawing/2014/main" id="{24AA8BC7-638A-408A-A1E9-841BD1F33AFD}"/>
                </a:ext>
              </a:extLst>
            </p:cNvPr>
            <p:cNvSpPr/>
            <p:nvPr/>
          </p:nvSpPr>
          <p:spPr>
            <a:xfrm rot="17947371" flipH="1">
              <a:off x="9653609" y="2481021"/>
              <a:ext cx="345947" cy="334574"/>
            </a:xfrm>
            <a:custGeom>
              <a:avLst/>
              <a:gdLst/>
              <a:ahLst/>
              <a:cxnLst/>
              <a:rect l="l" t="t" r="r" b="b"/>
              <a:pathLst>
                <a:path w="4563041" h="4413028">
                  <a:moveTo>
                    <a:pt x="1658854" y="700255"/>
                  </a:moveTo>
                  <a:cubicBezTo>
                    <a:pt x="1197696" y="1371211"/>
                    <a:pt x="1496559" y="2059981"/>
                    <a:pt x="1623229" y="2469679"/>
                  </a:cubicBezTo>
                  <a:cubicBezTo>
                    <a:pt x="1245198" y="2398427"/>
                    <a:pt x="843415" y="2327174"/>
                    <a:pt x="465384" y="1964977"/>
                  </a:cubicBezTo>
                  <a:cubicBezTo>
                    <a:pt x="774143" y="2501345"/>
                    <a:pt x="1255093" y="2515201"/>
                    <a:pt x="1587603" y="2594369"/>
                  </a:cubicBezTo>
                  <a:cubicBezTo>
                    <a:pt x="1409473" y="3039693"/>
                    <a:pt x="1563852" y="3455330"/>
                    <a:pt x="1730106" y="3859091"/>
                  </a:cubicBezTo>
                  <a:cubicBezTo>
                    <a:pt x="1595519" y="3465226"/>
                    <a:pt x="1544059" y="2970421"/>
                    <a:pt x="1736043" y="2600307"/>
                  </a:cubicBezTo>
                  <a:cubicBezTo>
                    <a:pt x="2044802" y="3130738"/>
                    <a:pt x="2810761" y="3298972"/>
                    <a:pt x="3339213" y="3354390"/>
                  </a:cubicBezTo>
                  <a:cubicBezTo>
                    <a:pt x="2751385" y="3245533"/>
                    <a:pt x="2092304" y="2952608"/>
                    <a:pt x="1825109" y="2511242"/>
                  </a:cubicBezTo>
                  <a:lnTo>
                    <a:pt x="3612345" y="1383086"/>
                  </a:lnTo>
                  <a:lnTo>
                    <a:pt x="1736044" y="2434053"/>
                  </a:lnTo>
                  <a:cubicBezTo>
                    <a:pt x="1411452" y="1798723"/>
                    <a:pt x="1419368" y="1199019"/>
                    <a:pt x="1658854" y="700255"/>
                  </a:cubicBezTo>
                  <a:close/>
                  <a:moveTo>
                    <a:pt x="2233909" y="0"/>
                  </a:moveTo>
                  <a:cubicBezTo>
                    <a:pt x="2467233" y="1806805"/>
                    <a:pt x="2077102" y="1155417"/>
                    <a:pt x="1882914" y="1893443"/>
                  </a:cubicBezTo>
                  <a:cubicBezTo>
                    <a:pt x="2512642" y="1924327"/>
                    <a:pt x="2322974" y="945807"/>
                    <a:pt x="2887388" y="733246"/>
                  </a:cubicBezTo>
                  <a:cubicBezTo>
                    <a:pt x="2830028" y="877206"/>
                    <a:pt x="2808293" y="1015229"/>
                    <a:pt x="2816247" y="1135439"/>
                  </a:cubicBezTo>
                  <a:cubicBezTo>
                    <a:pt x="3129337" y="625471"/>
                    <a:pt x="3460241" y="928965"/>
                    <a:pt x="4563041" y="810883"/>
                  </a:cubicBezTo>
                  <a:cubicBezTo>
                    <a:pt x="3889322" y="1343144"/>
                    <a:pt x="4278444" y="2112912"/>
                    <a:pt x="3343467" y="2140472"/>
                  </a:cubicBezTo>
                  <a:cubicBezTo>
                    <a:pt x="3501618" y="2209483"/>
                    <a:pt x="3618205" y="2266620"/>
                    <a:pt x="3829795" y="2311880"/>
                  </a:cubicBezTo>
                  <a:cubicBezTo>
                    <a:pt x="3569732" y="2557453"/>
                    <a:pt x="3262169" y="2512080"/>
                    <a:pt x="2622097" y="2389517"/>
                  </a:cubicBezTo>
                  <a:cubicBezTo>
                    <a:pt x="2509767" y="2369650"/>
                    <a:pt x="2397436" y="2415097"/>
                    <a:pt x="2302920" y="2579299"/>
                  </a:cubicBezTo>
                  <a:cubicBezTo>
                    <a:pt x="2487884" y="2842647"/>
                    <a:pt x="3266614" y="2209409"/>
                    <a:pt x="4140346" y="3262466"/>
                  </a:cubicBezTo>
                  <a:cubicBezTo>
                    <a:pt x="3752157" y="3403364"/>
                    <a:pt x="3785543" y="4007399"/>
                    <a:pt x="2975780" y="3631721"/>
                  </a:cubicBezTo>
                  <a:cubicBezTo>
                    <a:pt x="2895976" y="3835245"/>
                    <a:pt x="3071493" y="3943766"/>
                    <a:pt x="3217320" y="4028536"/>
                  </a:cubicBezTo>
                  <a:cubicBezTo>
                    <a:pt x="2958527" y="3996906"/>
                    <a:pt x="2693797" y="4250284"/>
                    <a:pt x="2440942" y="3933646"/>
                  </a:cubicBezTo>
                  <a:cubicBezTo>
                    <a:pt x="2297169" y="3720861"/>
                    <a:pt x="2384964" y="3258694"/>
                    <a:pt x="2009622" y="3295291"/>
                  </a:cubicBezTo>
                  <a:cubicBezTo>
                    <a:pt x="1754582" y="3405624"/>
                    <a:pt x="1937083" y="3548389"/>
                    <a:pt x="2121990" y="3770304"/>
                  </a:cubicBezTo>
                  <a:cubicBezTo>
                    <a:pt x="2200019" y="3867528"/>
                    <a:pt x="2192774" y="4111028"/>
                    <a:pt x="2299671" y="4413028"/>
                  </a:cubicBezTo>
                  <a:lnTo>
                    <a:pt x="1837093" y="4270076"/>
                  </a:lnTo>
                  <a:cubicBezTo>
                    <a:pt x="1555484" y="4205994"/>
                    <a:pt x="982929" y="3963783"/>
                    <a:pt x="974452" y="3490002"/>
                  </a:cubicBezTo>
                  <a:cubicBezTo>
                    <a:pt x="982406" y="3259218"/>
                    <a:pt x="1376307" y="3123434"/>
                    <a:pt x="1336761" y="2803585"/>
                  </a:cubicBezTo>
                  <a:cubicBezTo>
                    <a:pt x="985954" y="3102746"/>
                    <a:pt x="688585" y="3247528"/>
                    <a:pt x="284339" y="3416061"/>
                  </a:cubicBezTo>
                  <a:lnTo>
                    <a:pt x="90189" y="3296411"/>
                  </a:lnTo>
                  <a:cubicBezTo>
                    <a:pt x="514191" y="3104128"/>
                    <a:pt x="837251" y="3048411"/>
                    <a:pt x="1219689" y="2642372"/>
                  </a:cubicBezTo>
                  <a:cubicBezTo>
                    <a:pt x="937892" y="2487993"/>
                    <a:pt x="632345" y="2719562"/>
                    <a:pt x="457427" y="2677998"/>
                  </a:cubicBezTo>
                  <a:cubicBezTo>
                    <a:pt x="266151" y="2640019"/>
                    <a:pt x="-55751" y="2435786"/>
                    <a:pt x="8293" y="1768416"/>
                  </a:cubicBezTo>
                  <a:cubicBezTo>
                    <a:pt x="86864" y="1822004"/>
                    <a:pt x="171373" y="1810278"/>
                    <a:pt x="244007" y="1929180"/>
                  </a:cubicBezTo>
                  <a:cubicBezTo>
                    <a:pt x="144075" y="1584945"/>
                    <a:pt x="192584" y="1353526"/>
                    <a:pt x="336097" y="1009291"/>
                  </a:cubicBezTo>
                  <a:cubicBezTo>
                    <a:pt x="954398" y="1360733"/>
                    <a:pt x="866117" y="1991245"/>
                    <a:pt x="1086595" y="1885488"/>
                  </a:cubicBezTo>
                  <a:cubicBezTo>
                    <a:pt x="1316035" y="1763150"/>
                    <a:pt x="1171404" y="1474556"/>
                    <a:pt x="1008958" y="1328468"/>
                  </a:cubicBezTo>
                  <a:cubicBezTo>
                    <a:pt x="800580" y="1156986"/>
                    <a:pt x="687203" y="860812"/>
                    <a:pt x="1060716" y="439948"/>
                  </a:cubicBezTo>
                  <a:cubicBezTo>
                    <a:pt x="1126292" y="558925"/>
                    <a:pt x="1114678" y="844158"/>
                    <a:pt x="1257443" y="796880"/>
                  </a:cubicBezTo>
                  <a:cubicBezTo>
                    <a:pt x="1422615" y="505524"/>
                    <a:pt x="1338404" y="166665"/>
                    <a:pt x="22339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3" name="Freeform 18">
              <a:extLst>
                <a:ext uri="{FF2B5EF4-FFF2-40B4-BE49-F238E27FC236}">
                  <a16:creationId xmlns="" xmlns:a16="http://schemas.microsoft.com/office/drawing/2014/main" id="{19924E57-CAD9-42B8-A8AE-737F2378702F}"/>
                </a:ext>
              </a:extLst>
            </p:cNvPr>
            <p:cNvSpPr/>
            <p:nvPr/>
          </p:nvSpPr>
          <p:spPr>
            <a:xfrm rot="5353214" flipH="1">
              <a:off x="9636242" y="1615387"/>
              <a:ext cx="459725" cy="444611"/>
            </a:xfrm>
            <a:custGeom>
              <a:avLst/>
              <a:gdLst/>
              <a:ahLst/>
              <a:cxnLst/>
              <a:rect l="l" t="t" r="r" b="b"/>
              <a:pathLst>
                <a:path w="4563041" h="4413028">
                  <a:moveTo>
                    <a:pt x="1658854" y="700255"/>
                  </a:moveTo>
                  <a:cubicBezTo>
                    <a:pt x="1197696" y="1371211"/>
                    <a:pt x="1496559" y="2059981"/>
                    <a:pt x="1623229" y="2469679"/>
                  </a:cubicBezTo>
                  <a:cubicBezTo>
                    <a:pt x="1245198" y="2398427"/>
                    <a:pt x="843415" y="2327174"/>
                    <a:pt x="465384" y="1964977"/>
                  </a:cubicBezTo>
                  <a:cubicBezTo>
                    <a:pt x="774143" y="2501345"/>
                    <a:pt x="1255093" y="2515201"/>
                    <a:pt x="1587603" y="2594369"/>
                  </a:cubicBezTo>
                  <a:cubicBezTo>
                    <a:pt x="1409473" y="3039693"/>
                    <a:pt x="1563852" y="3455330"/>
                    <a:pt x="1730106" y="3859091"/>
                  </a:cubicBezTo>
                  <a:cubicBezTo>
                    <a:pt x="1595519" y="3465226"/>
                    <a:pt x="1544059" y="2970421"/>
                    <a:pt x="1736043" y="2600307"/>
                  </a:cubicBezTo>
                  <a:cubicBezTo>
                    <a:pt x="2044802" y="3130738"/>
                    <a:pt x="2810761" y="3298972"/>
                    <a:pt x="3339213" y="3354390"/>
                  </a:cubicBezTo>
                  <a:cubicBezTo>
                    <a:pt x="2751385" y="3245533"/>
                    <a:pt x="2092304" y="2952608"/>
                    <a:pt x="1825109" y="2511242"/>
                  </a:cubicBezTo>
                  <a:lnTo>
                    <a:pt x="3612345" y="1383086"/>
                  </a:lnTo>
                  <a:lnTo>
                    <a:pt x="1736044" y="2434053"/>
                  </a:lnTo>
                  <a:cubicBezTo>
                    <a:pt x="1411452" y="1798723"/>
                    <a:pt x="1419368" y="1199019"/>
                    <a:pt x="1658854" y="700255"/>
                  </a:cubicBezTo>
                  <a:close/>
                  <a:moveTo>
                    <a:pt x="2233909" y="0"/>
                  </a:moveTo>
                  <a:cubicBezTo>
                    <a:pt x="2467233" y="1806805"/>
                    <a:pt x="2077102" y="1155417"/>
                    <a:pt x="1882914" y="1893443"/>
                  </a:cubicBezTo>
                  <a:cubicBezTo>
                    <a:pt x="2512642" y="1924327"/>
                    <a:pt x="2322974" y="945807"/>
                    <a:pt x="2887388" y="733246"/>
                  </a:cubicBezTo>
                  <a:cubicBezTo>
                    <a:pt x="2830028" y="877206"/>
                    <a:pt x="2808293" y="1015229"/>
                    <a:pt x="2816247" y="1135439"/>
                  </a:cubicBezTo>
                  <a:cubicBezTo>
                    <a:pt x="3129337" y="625471"/>
                    <a:pt x="3460241" y="928965"/>
                    <a:pt x="4563041" y="810883"/>
                  </a:cubicBezTo>
                  <a:cubicBezTo>
                    <a:pt x="3889322" y="1343144"/>
                    <a:pt x="4278444" y="2112912"/>
                    <a:pt x="3343467" y="2140472"/>
                  </a:cubicBezTo>
                  <a:cubicBezTo>
                    <a:pt x="3501618" y="2209483"/>
                    <a:pt x="3618205" y="2266620"/>
                    <a:pt x="3829795" y="2311880"/>
                  </a:cubicBezTo>
                  <a:cubicBezTo>
                    <a:pt x="3569732" y="2557453"/>
                    <a:pt x="3262169" y="2512080"/>
                    <a:pt x="2622097" y="2389517"/>
                  </a:cubicBezTo>
                  <a:cubicBezTo>
                    <a:pt x="2509767" y="2369650"/>
                    <a:pt x="2397436" y="2415097"/>
                    <a:pt x="2302920" y="2579299"/>
                  </a:cubicBezTo>
                  <a:cubicBezTo>
                    <a:pt x="2487884" y="2842647"/>
                    <a:pt x="3266614" y="2209409"/>
                    <a:pt x="4140346" y="3262466"/>
                  </a:cubicBezTo>
                  <a:cubicBezTo>
                    <a:pt x="3752157" y="3403364"/>
                    <a:pt x="3785543" y="4007399"/>
                    <a:pt x="2975780" y="3631721"/>
                  </a:cubicBezTo>
                  <a:cubicBezTo>
                    <a:pt x="2895976" y="3835245"/>
                    <a:pt x="3071493" y="3943766"/>
                    <a:pt x="3217320" y="4028536"/>
                  </a:cubicBezTo>
                  <a:cubicBezTo>
                    <a:pt x="2958527" y="3996906"/>
                    <a:pt x="2693797" y="4250284"/>
                    <a:pt x="2440942" y="3933646"/>
                  </a:cubicBezTo>
                  <a:cubicBezTo>
                    <a:pt x="2297169" y="3720861"/>
                    <a:pt x="2384964" y="3258694"/>
                    <a:pt x="2009622" y="3295291"/>
                  </a:cubicBezTo>
                  <a:cubicBezTo>
                    <a:pt x="1754582" y="3405624"/>
                    <a:pt x="1937083" y="3548389"/>
                    <a:pt x="2121990" y="3770304"/>
                  </a:cubicBezTo>
                  <a:cubicBezTo>
                    <a:pt x="2200019" y="3867528"/>
                    <a:pt x="2192774" y="4111028"/>
                    <a:pt x="2299671" y="4413028"/>
                  </a:cubicBezTo>
                  <a:lnTo>
                    <a:pt x="1837093" y="4270076"/>
                  </a:lnTo>
                  <a:cubicBezTo>
                    <a:pt x="1555484" y="4205994"/>
                    <a:pt x="982929" y="3963783"/>
                    <a:pt x="974452" y="3490002"/>
                  </a:cubicBezTo>
                  <a:cubicBezTo>
                    <a:pt x="982406" y="3259218"/>
                    <a:pt x="1376307" y="3123434"/>
                    <a:pt x="1336761" y="2803585"/>
                  </a:cubicBezTo>
                  <a:cubicBezTo>
                    <a:pt x="985954" y="3102746"/>
                    <a:pt x="688585" y="3247528"/>
                    <a:pt x="284339" y="3416061"/>
                  </a:cubicBezTo>
                  <a:lnTo>
                    <a:pt x="90189" y="3296411"/>
                  </a:lnTo>
                  <a:cubicBezTo>
                    <a:pt x="514191" y="3104128"/>
                    <a:pt x="837251" y="3048411"/>
                    <a:pt x="1219689" y="2642372"/>
                  </a:cubicBezTo>
                  <a:cubicBezTo>
                    <a:pt x="937892" y="2487993"/>
                    <a:pt x="632345" y="2719562"/>
                    <a:pt x="457427" y="2677998"/>
                  </a:cubicBezTo>
                  <a:cubicBezTo>
                    <a:pt x="266151" y="2640019"/>
                    <a:pt x="-55751" y="2435786"/>
                    <a:pt x="8293" y="1768416"/>
                  </a:cubicBezTo>
                  <a:cubicBezTo>
                    <a:pt x="86864" y="1822004"/>
                    <a:pt x="171373" y="1810278"/>
                    <a:pt x="244007" y="1929180"/>
                  </a:cubicBezTo>
                  <a:cubicBezTo>
                    <a:pt x="144075" y="1584945"/>
                    <a:pt x="192584" y="1353526"/>
                    <a:pt x="336097" y="1009291"/>
                  </a:cubicBezTo>
                  <a:cubicBezTo>
                    <a:pt x="954398" y="1360733"/>
                    <a:pt x="866117" y="1991245"/>
                    <a:pt x="1086595" y="1885488"/>
                  </a:cubicBezTo>
                  <a:cubicBezTo>
                    <a:pt x="1316035" y="1763150"/>
                    <a:pt x="1171404" y="1474556"/>
                    <a:pt x="1008958" y="1328468"/>
                  </a:cubicBezTo>
                  <a:cubicBezTo>
                    <a:pt x="800580" y="1156986"/>
                    <a:pt x="687203" y="860812"/>
                    <a:pt x="1060716" y="439948"/>
                  </a:cubicBezTo>
                  <a:cubicBezTo>
                    <a:pt x="1126292" y="558925"/>
                    <a:pt x="1114678" y="844158"/>
                    <a:pt x="1257443" y="796880"/>
                  </a:cubicBezTo>
                  <a:cubicBezTo>
                    <a:pt x="1422615" y="505524"/>
                    <a:pt x="1338404" y="166665"/>
                    <a:pt x="22339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4" name="Freeform 18">
              <a:extLst>
                <a:ext uri="{FF2B5EF4-FFF2-40B4-BE49-F238E27FC236}">
                  <a16:creationId xmlns="" xmlns:a16="http://schemas.microsoft.com/office/drawing/2014/main" id="{DD97975A-AAD6-4C00-AFC5-99A72BD78BC5}"/>
                </a:ext>
              </a:extLst>
            </p:cNvPr>
            <p:cNvSpPr/>
            <p:nvPr/>
          </p:nvSpPr>
          <p:spPr>
            <a:xfrm rot="6947611" flipH="1">
              <a:off x="8896648" y="173294"/>
              <a:ext cx="332126" cy="321207"/>
            </a:xfrm>
            <a:custGeom>
              <a:avLst/>
              <a:gdLst/>
              <a:ahLst/>
              <a:cxnLst/>
              <a:rect l="l" t="t" r="r" b="b"/>
              <a:pathLst>
                <a:path w="4563041" h="4413028">
                  <a:moveTo>
                    <a:pt x="1658854" y="700255"/>
                  </a:moveTo>
                  <a:cubicBezTo>
                    <a:pt x="1197696" y="1371211"/>
                    <a:pt x="1496559" y="2059981"/>
                    <a:pt x="1623229" y="2469679"/>
                  </a:cubicBezTo>
                  <a:cubicBezTo>
                    <a:pt x="1245198" y="2398427"/>
                    <a:pt x="843415" y="2327174"/>
                    <a:pt x="465384" y="1964977"/>
                  </a:cubicBezTo>
                  <a:cubicBezTo>
                    <a:pt x="774143" y="2501345"/>
                    <a:pt x="1255093" y="2515201"/>
                    <a:pt x="1587603" y="2594369"/>
                  </a:cubicBezTo>
                  <a:cubicBezTo>
                    <a:pt x="1409473" y="3039693"/>
                    <a:pt x="1563852" y="3455330"/>
                    <a:pt x="1730106" y="3859091"/>
                  </a:cubicBezTo>
                  <a:cubicBezTo>
                    <a:pt x="1595519" y="3465226"/>
                    <a:pt x="1544059" y="2970421"/>
                    <a:pt x="1736043" y="2600307"/>
                  </a:cubicBezTo>
                  <a:cubicBezTo>
                    <a:pt x="2044802" y="3130738"/>
                    <a:pt x="2810761" y="3298972"/>
                    <a:pt x="3339213" y="3354390"/>
                  </a:cubicBezTo>
                  <a:cubicBezTo>
                    <a:pt x="2751385" y="3245533"/>
                    <a:pt x="2092304" y="2952608"/>
                    <a:pt x="1825109" y="2511242"/>
                  </a:cubicBezTo>
                  <a:lnTo>
                    <a:pt x="3612345" y="1383086"/>
                  </a:lnTo>
                  <a:lnTo>
                    <a:pt x="1736044" y="2434053"/>
                  </a:lnTo>
                  <a:cubicBezTo>
                    <a:pt x="1411452" y="1798723"/>
                    <a:pt x="1419368" y="1199019"/>
                    <a:pt x="1658854" y="700255"/>
                  </a:cubicBezTo>
                  <a:close/>
                  <a:moveTo>
                    <a:pt x="2233909" y="0"/>
                  </a:moveTo>
                  <a:cubicBezTo>
                    <a:pt x="2467233" y="1806805"/>
                    <a:pt x="2077102" y="1155417"/>
                    <a:pt x="1882914" y="1893443"/>
                  </a:cubicBezTo>
                  <a:cubicBezTo>
                    <a:pt x="2512642" y="1924327"/>
                    <a:pt x="2322974" y="945807"/>
                    <a:pt x="2887388" y="733246"/>
                  </a:cubicBezTo>
                  <a:cubicBezTo>
                    <a:pt x="2830028" y="877206"/>
                    <a:pt x="2808293" y="1015229"/>
                    <a:pt x="2816247" y="1135439"/>
                  </a:cubicBezTo>
                  <a:cubicBezTo>
                    <a:pt x="3129337" y="625471"/>
                    <a:pt x="3460241" y="928965"/>
                    <a:pt x="4563041" y="810883"/>
                  </a:cubicBezTo>
                  <a:cubicBezTo>
                    <a:pt x="3889322" y="1343144"/>
                    <a:pt x="4278444" y="2112912"/>
                    <a:pt x="3343467" y="2140472"/>
                  </a:cubicBezTo>
                  <a:cubicBezTo>
                    <a:pt x="3501618" y="2209483"/>
                    <a:pt x="3618205" y="2266620"/>
                    <a:pt x="3829795" y="2311880"/>
                  </a:cubicBezTo>
                  <a:cubicBezTo>
                    <a:pt x="3569732" y="2557453"/>
                    <a:pt x="3262169" y="2512080"/>
                    <a:pt x="2622097" y="2389517"/>
                  </a:cubicBezTo>
                  <a:cubicBezTo>
                    <a:pt x="2509767" y="2369650"/>
                    <a:pt x="2397436" y="2415097"/>
                    <a:pt x="2302920" y="2579299"/>
                  </a:cubicBezTo>
                  <a:cubicBezTo>
                    <a:pt x="2487884" y="2842647"/>
                    <a:pt x="3266614" y="2209409"/>
                    <a:pt x="4140346" y="3262466"/>
                  </a:cubicBezTo>
                  <a:cubicBezTo>
                    <a:pt x="3752157" y="3403364"/>
                    <a:pt x="3785543" y="4007399"/>
                    <a:pt x="2975780" y="3631721"/>
                  </a:cubicBezTo>
                  <a:cubicBezTo>
                    <a:pt x="2895976" y="3835245"/>
                    <a:pt x="3071493" y="3943766"/>
                    <a:pt x="3217320" y="4028536"/>
                  </a:cubicBezTo>
                  <a:cubicBezTo>
                    <a:pt x="2958527" y="3996906"/>
                    <a:pt x="2693797" y="4250284"/>
                    <a:pt x="2440942" y="3933646"/>
                  </a:cubicBezTo>
                  <a:cubicBezTo>
                    <a:pt x="2297169" y="3720861"/>
                    <a:pt x="2384964" y="3258694"/>
                    <a:pt x="2009622" y="3295291"/>
                  </a:cubicBezTo>
                  <a:cubicBezTo>
                    <a:pt x="1754582" y="3405624"/>
                    <a:pt x="1937083" y="3548389"/>
                    <a:pt x="2121990" y="3770304"/>
                  </a:cubicBezTo>
                  <a:cubicBezTo>
                    <a:pt x="2200019" y="3867528"/>
                    <a:pt x="2192774" y="4111028"/>
                    <a:pt x="2299671" y="4413028"/>
                  </a:cubicBezTo>
                  <a:lnTo>
                    <a:pt x="1837093" y="4270076"/>
                  </a:lnTo>
                  <a:cubicBezTo>
                    <a:pt x="1555484" y="4205994"/>
                    <a:pt x="982929" y="3963783"/>
                    <a:pt x="974452" y="3490002"/>
                  </a:cubicBezTo>
                  <a:cubicBezTo>
                    <a:pt x="982406" y="3259218"/>
                    <a:pt x="1376307" y="3123434"/>
                    <a:pt x="1336761" y="2803585"/>
                  </a:cubicBezTo>
                  <a:cubicBezTo>
                    <a:pt x="985954" y="3102746"/>
                    <a:pt x="688585" y="3247528"/>
                    <a:pt x="284339" y="3416061"/>
                  </a:cubicBezTo>
                  <a:lnTo>
                    <a:pt x="90189" y="3296411"/>
                  </a:lnTo>
                  <a:cubicBezTo>
                    <a:pt x="514191" y="3104128"/>
                    <a:pt x="837251" y="3048411"/>
                    <a:pt x="1219689" y="2642372"/>
                  </a:cubicBezTo>
                  <a:cubicBezTo>
                    <a:pt x="937892" y="2487993"/>
                    <a:pt x="632345" y="2719562"/>
                    <a:pt x="457427" y="2677998"/>
                  </a:cubicBezTo>
                  <a:cubicBezTo>
                    <a:pt x="266151" y="2640019"/>
                    <a:pt x="-55751" y="2435786"/>
                    <a:pt x="8293" y="1768416"/>
                  </a:cubicBezTo>
                  <a:cubicBezTo>
                    <a:pt x="86864" y="1822004"/>
                    <a:pt x="171373" y="1810278"/>
                    <a:pt x="244007" y="1929180"/>
                  </a:cubicBezTo>
                  <a:cubicBezTo>
                    <a:pt x="144075" y="1584945"/>
                    <a:pt x="192584" y="1353526"/>
                    <a:pt x="336097" y="1009291"/>
                  </a:cubicBezTo>
                  <a:cubicBezTo>
                    <a:pt x="954398" y="1360733"/>
                    <a:pt x="866117" y="1991245"/>
                    <a:pt x="1086595" y="1885488"/>
                  </a:cubicBezTo>
                  <a:cubicBezTo>
                    <a:pt x="1316035" y="1763150"/>
                    <a:pt x="1171404" y="1474556"/>
                    <a:pt x="1008958" y="1328468"/>
                  </a:cubicBezTo>
                  <a:cubicBezTo>
                    <a:pt x="800580" y="1156986"/>
                    <a:pt x="687203" y="860812"/>
                    <a:pt x="1060716" y="439948"/>
                  </a:cubicBezTo>
                  <a:cubicBezTo>
                    <a:pt x="1126292" y="558925"/>
                    <a:pt x="1114678" y="844158"/>
                    <a:pt x="1257443" y="796880"/>
                  </a:cubicBezTo>
                  <a:cubicBezTo>
                    <a:pt x="1422615" y="505524"/>
                    <a:pt x="1338404" y="166665"/>
                    <a:pt x="22339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5" name="Freeform 18">
              <a:extLst>
                <a:ext uri="{FF2B5EF4-FFF2-40B4-BE49-F238E27FC236}">
                  <a16:creationId xmlns="" xmlns:a16="http://schemas.microsoft.com/office/drawing/2014/main" id="{116FB7E2-484B-4005-BD60-78F1EBED7E0B}"/>
                </a:ext>
              </a:extLst>
            </p:cNvPr>
            <p:cNvSpPr/>
            <p:nvPr/>
          </p:nvSpPr>
          <p:spPr>
            <a:xfrm rot="17947371" flipH="1">
              <a:off x="10442506" y="3214838"/>
              <a:ext cx="345947" cy="334574"/>
            </a:xfrm>
            <a:custGeom>
              <a:avLst/>
              <a:gdLst/>
              <a:ahLst/>
              <a:cxnLst/>
              <a:rect l="l" t="t" r="r" b="b"/>
              <a:pathLst>
                <a:path w="4563041" h="4413028">
                  <a:moveTo>
                    <a:pt x="1658854" y="700255"/>
                  </a:moveTo>
                  <a:cubicBezTo>
                    <a:pt x="1197696" y="1371211"/>
                    <a:pt x="1496559" y="2059981"/>
                    <a:pt x="1623229" y="2469679"/>
                  </a:cubicBezTo>
                  <a:cubicBezTo>
                    <a:pt x="1245198" y="2398427"/>
                    <a:pt x="843415" y="2327174"/>
                    <a:pt x="465384" y="1964977"/>
                  </a:cubicBezTo>
                  <a:cubicBezTo>
                    <a:pt x="774143" y="2501345"/>
                    <a:pt x="1255093" y="2515201"/>
                    <a:pt x="1587603" y="2594369"/>
                  </a:cubicBezTo>
                  <a:cubicBezTo>
                    <a:pt x="1409473" y="3039693"/>
                    <a:pt x="1563852" y="3455330"/>
                    <a:pt x="1730106" y="3859091"/>
                  </a:cubicBezTo>
                  <a:cubicBezTo>
                    <a:pt x="1595519" y="3465226"/>
                    <a:pt x="1544059" y="2970421"/>
                    <a:pt x="1736043" y="2600307"/>
                  </a:cubicBezTo>
                  <a:cubicBezTo>
                    <a:pt x="2044802" y="3130738"/>
                    <a:pt x="2810761" y="3298972"/>
                    <a:pt x="3339213" y="3354390"/>
                  </a:cubicBezTo>
                  <a:cubicBezTo>
                    <a:pt x="2751385" y="3245533"/>
                    <a:pt x="2092304" y="2952608"/>
                    <a:pt x="1825109" y="2511242"/>
                  </a:cubicBezTo>
                  <a:lnTo>
                    <a:pt x="3612345" y="1383086"/>
                  </a:lnTo>
                  <a:lnTo>
                    <a:pt x="1736044" y="2434053"/>
                  </a:lnTo>
                  <a:cubicBezTo>
                    <a:pt x="1411452" y="1798723"/>
                    <a:pt x="1419368" y="1199019"/>
                    <a:pt x="1658854" y="700255"/>
                  </a:cubicBezTo>
                  <a:close/>
                  <a:moveTo>
                    <a:pt x="2233909" y="0"/>
                  </a:moveTo>
                  <a:cubicBezTo>
                    <a:pt x="2467233" y="1806805"/>
                    <a:pt x="2077102" y="1155417"/>
                    <a:pt x="1882914" y="1893443"/>
                  </a:cubicBezTo>
                  <a:cubicBezTo>
                    <a:pt x="2512642" y="1924327"/>
                    <a:pt x="2322974" y="945807"/>
                    <a:pt x="2887388" y="733246"/>
                  </a:cubicBezTo>
                  <a:cubicBezTo>
                    <a:pt x="2830028" y="877206"/>
                    <a:pt x="2808293" y="1015229"/>
                    <a:pt x="2816247" y="1135439"/>
                  </a:cubicBezTo>
                  <a:cubicBezTo>
                    <a:pt x="3129337" y="625471"/>
                    <a:pt x="3460241" y="928965"/>
                    <a:pt x="4563041" y="810883"/>
                  </a:cubicBezTo>
                  <a:cubicBezTo>
                    <a:pt x="3889322" y="1343144"/>
                    <a:pt x="4278444" y="2112912"/>
                    <a:pt x="3343467" y="2140472"/>
                  </a:cubicBezTo>
                  <a:cubicBezTo>
                    <a:pt x="3501618" y="2209483"/>
                    <a:pt x="3618205" y="2266620"/>
                    <a:pt x="3829795" y="2311880"/>
                  </a:cubicBezTo>
                  <a:cubicBezTo>
                    <a:pt x="3569732" y="2557453"/>
                    <a:pt x="3262169" y="2512080"/>
                    <a:pt x="2622097" y="2389517"/>
                  </a:cubicBezTo>
                  <a:cubicBezTo>
                    <a:pt x="2509767" y="2369650"/>
                    <a:pt x="2397436" y="2415097"/>
                    <a:pt x="2302920" y="2579299"/>
                  </a:cubicBezTo>
                  <a:cubicBezTo>
                    <a:pt x="2487884" y="2842647"/>
                    <a:pt x="3266614" y="2209409"/>
                    <a:pt x="4140346" y="3262466"/>
                  </a:cubicBezTo>
                  <a:cubicBezTo>
                    <a:pt x="3752157" y="3403364"/>
                    <a:pt x="3785543" y="4007399"/>
                    <a:pt x="2975780" y="3631721"/>
                  </a:cubicBezTo>
                  <a:cubicBezTo>
                    <a:pt x="2895976" y="3835245"/>
                    <a:pt x="3071493" y="3943766"/>
                    <a:pt x="3217320" y="4028536"/>
                  </a:cubicBezTo>
                  <a:cubicBezTo>
                    <a:pt x="2958527" y="3996906"/>
                    <a:pt x="2693797" y="4250284"/>
                    <a:pt x="2440942" y="3933646"/>
                  </a:cubicBezTo>
                  <a:cubicBezTo>
                    <a:pt x="2297169" y="3720861"/>
                    <a:pt x="2384964" y="3258694"/>
                    <a:pt x="2009622" y="3295291"/>
                  </a:cubicBezTo>
                  <a:cubicBezTo>
                    <a:pt x="1754582" y="3405624"/>
                    <a:pt x="1937083" y="3548389"/>
                    <a:pt x="2121990" y="3770304"/>
                  </a:cubicBezTo>
                  <a:cubicBezTo>
                    <a:pt x="2200019" y="3867528"/>
                    <a:pt x="2192774" y="4111028"/>
                    <a:pt x="2299671" y="4413028"/>
                  </a:cubicBezTo>
                  <a:lnTo>
                    <a:pt x="1837093" y="4270076"/>
                  </a:lnTo>
                  <a:cubicBezTo>
                    <a:pt x="1555484" y="4205994"/>
                    <a:pt x="982929" y="3963783"/>
                    <a:pt x="974452" y="3490002"/>
                  </a:cubicBezTo>
                  <a:cubicBezTo>
                    <a:pt x="982406" y="3259218"/>
                    <a:pt x="1376307" y="3123434"/>
                    <a:pt x="1336761" y="2803585"/>
                  </a:cubicBezTo>
                  <a:cubicBezTo>
                    <a:pt x="985954" y="3102746"/>
                    <a:pt x="688585" y="3247528"/>
                    <a:pt x="284339" y="3416061"/>
                  </a:cubicBezTo>
                  <a:lnTo>
                    <a:pt x="90189" y="3296411"/>
                  </a:lnTo>
                  <a:cubicBezTo>
                    <a:pt x="514191" y="3104128"/>
                    <a:pt x="837251" y="3048411"/>
                    <a:pt x="1219689" y="2642372"/>
                  </a:cubicBezTo>
                  <a:cubicBezTo>
                    <a:pt x="937892" y="2487993"/>
                    <a:pt x="632345" y="2719562"/>
                    <a:pt x="457427" y="2677998"/>
                  </a:cubicBezTo>
                  <a:cubicBezTo>
                    <a:pt x="266151" y="2640019"/>
                    <a:pt x="-55751" y="2435786"/>
                    <a:pt x="8293" y="1768416"/>
                  </a:cubicBezTo>
                  <a:cubicBezTo>
                    <a:pt x="86864" y="1822004"/>
                    <a:pt x="171373" y="1810278"/>
                    <a:pt x="244007" y="1929180"/>
                  </a:cubicBezTo>
                  <a:cubicBezTo>
                    <a:pt x="144075" y="1584945"/>
                    <a:pt x="192584" y="1353526"/>
                    <a:pt x="336097" y="1009291"/>
                  </a:cubicBezTo>
                  <a:cubicBezTo>
                    <a:pt x="954398" y="1360733"/>
                    <a:pt x="866117" y="1991245"/>
                    <a:pt x="1086595" y="1885488"/>
                  </a:cubicBezTo>
                  <a:cubicBezTo>
                    <a:pt x="1316035" y="1763150"/>
                    <a:pt x="1171404" y="1474556"/>
                    <a:pt x="1008958" y="1328468"/>
                  </a:cubicBezTo>
                  <a:cubicBezTo>
                    <a:pt x="800580" y="1156986"/>
                    <a:pt x="687203" y="860812"/>
                    <a:pt x="1060716" y="439948"/>
                  </a:cubicBezTo>
                  <a:cubicBezTo>
                    <a:pt x="1126292" y="558925"/>
                    <a:pt x="1114678" y="844158"/>
                    <a:pt x="1257443" y="796880"/>
                  </a:cubicBezTo>
                  <a:cubicBezTo>
                    <a:pt x="1422615" y="505524"/>
                    <a:pt x="1338404" y="166665"/>
                    <a:pt x="22339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Freeform 18">
              <a:extLst>
                <a:ext uri="{FF2B5EF4-FFF2-40B4-BE49-F238E27FC236}">
                  <a16:creationId xmlns="" xmlns:a16="http://schemas.microsoft.com/office/drawing/2014/main" id="{F8D38C29-FA89-45B9-BB79-65EAB29FAC22}"/>
                </a:ext>
              </a:extLst>
            </p:cNvPr>
            <p:cNvSpPr/>
            <p:nvPr/>
          </p:nvSpPr>
          <p:spPr>
            <a:xfrm rot="2820582" flipH="1">
              <a:off x="11171627" y="3114354"/>
              <a:ext cx="451153" cy="436321"/>
            </a:xfrm>
            <a:custGeom>
              <a:avLst/>
              <a:gdLst/>
              <a:ahLst/>
              <a:cxnLst/>
              <a:rect l="l" t="t" r="r" b="b"/>
              <a:pathLst>
                <a:path w="4563041" h="4413028">
                  <a:moveTo>
                    <a:pt x="1658854" y="700255"/>
                  </a:moveTo>
                  <a:cubicBezTo>
                    <a:pt x="1197696" y="1371211"/>
                    <a:pt x="1496559" y="2059981"/>
                    <a:pt x="1623229" y="2469679"/>
                  </a:cubicBezTo>
                  <a:cubicBezTo>
                    <a:pt x="1245198" y="2398427"/>
                    <a:pt x="843415" y="2327174"/>
                    <a:pt x="465384" y="1964977"/>
                  </a:cubicBezTo>
                  <a:cubicBezTo>
                    <a:pt x="774143" y="2501345"/>
                    <a:pt x="1255093" y="2515201"/>
                    <a:pt x="1587603" y="2594369"/>
                  </a:cubicBezTo>
                  <a:cubicBezTo>
                    <a:pt x="1409473" y="3039693"/>
                    <a:pt x="1563852" y="3455330"/>
                    <a:pt x="1730106" y="3859091"/>
                  </a:cubicBezTo>
                  <a:cubicBezTo>
                    <a:pt x="1595519" y="3465226"/>
                    <a:pt x="1544059" y="2970421"/>
                    <a:pt x="1736043" y="2600307"/>
                  </a:cubicBezTo>
                  <a:cubicBezTo>
                    <a:pt x="2044802" y="3130738"/>
                    <a:pt x="2810761" y="3298972"/>
                    <a:pt x="3339213" y="3354390"/>
                  </a:cubicBezTo>
                  <a:cubicBezTo>
                    <a:pt x="2751385" y="3245533"/>
                    <a:pt x="2092304" y="2952608"/>
                    <a:pt x="1825109" y="2511242"/>
                  </a:cubicBezTo>
                  <a:lnTo>
                    <a:pt x="3612345" y="1383086"/>
                  </a:lnTo>
                  <a:lnTo>
                    <a:pt x="1736044" y="2434053"/>
                  </a:lnTo>
                  <a:cubicBezTo>
                    <a:pt x="1411452" y="1798723"/>
                    <a:pt x="1419368" y="1199019"/>
                    <a:pt x="1658854" y="700255"/>
                  </a:cubicBezTo>
                  <a:close/>
                  <a:moveTo>
                    <a:pt x="2233909" y="0"/>
                  </a:moveTo>
                  <a:cubicBezTo>
                    <a:pt x="2467233" y="1806805"/>
                    <a:pt x="2077102" y="1155417"/>
                    <a:pt x="1882914" y="1893443"/>
                  </a:cubicBezTo>
                  <a:cubicBezTo>
                    <a:pt x="2512642" y="1924327"/>
                    <a:pt x="2322974" y="945807"/>
                    <a:pt x="2887388" y="733246"/>
                  </a:cubicBezTo>
                  <a:cubicBezTo>
                    <a:pt x="2830028" y="877206"/>
                    <a:pt x="2808293" y="1015229"/>
                    <a:pt x="2816247" y="1135439"/>
                  </a:cubicBezTo>
                  <a:cubicBezTo>
                    <a:pt x="3129337" y="625471"/>
                    <a:pt x="3460241" y="928965"/>
                    <a:pt x="4563041" y="810883"/>
                  </a:cubicBezTo>
                  <a:cubicBezTo>
                    <a:pt x="3889322" y="1343144"/>
                    <a:pt x="4278444" y="2112912"/>
                    <a:pt x="3343467" y="2140472"/>
                  </a:cubicBezTo>
                  <a:cubicBezTo>
                    <a:pt x="3501618" y="2209483"/>
                    <a:pt x="3618205" y="2266620"/>
                    <a:pt x="3829795" y="2311880"/>
                  </a:cubicBezTo>
                  <a:cubicBezTo>
                    <a:pt x="3569732" y="2557453"/>
                    <a:pt x="3262169" y="2512080"/>
                    <a:pt x="2622097" y="2389517"/>
                  </a:cubicBezTo>
                  <a:cubicBezTo>
                    <a:pt x="2509767" y="2369650"/>
                    <a:pt x="2397436" y="2415097"/>
                    <a:pt x="2302920" y="2579299"/>
                  </a:cubicBezTo>
                  <a:cubicBezTo>
                    <a:pt x="2487884" y="2842647"/>
                    <a:pt x="3266614" y="2209409"/>
                    <a:pt x="4140346" y="3262466"/>
                  </a:cubicBezTo>
                  <a:cubicBezTo>
                    <a:pt x="3752157" y="3403364"/>
                    <a:pt x="3785543" y="4007399"/>
                    <a:pt x="2975780" y="3631721"/>
                  </a:cubicBezTo>
                  <a:cubicBezTo>
                    <a:pt x="2895976" y="3835245"/>
                    <a:pt x="3071493" y="3943766"/>
                    <a:pt x="3217320" y="4028536"/>
                  </a:cubicBezTo>
                  <a:cubicBezTo>
                    <a:pt x="2958527" y="3996906"/>
                    <a:pt x="2693797" y="4250284"/>
                    <a:pt x="2440942" y="3933646"/>
                  </a:cubicBezTo>
                  <a:cubicBezTo>
                    <a:pt x="2297169" y="3720861"/>
                    <a:pt x="2384964" y="3258694"/>
                    <a:pt x="2009622" y="3295291"/>
                  </a:cubicBezTo>
                  <a:cubicBezTo>
                    <a:pt x="1754582" y="3405624"/>
                    <a:pt x="1937083" y="3548389"/>
                    <a:pt x="2121990" y="3770304"/>
                  </a:cubicBezTo>
                  <a:cubicBezTo>
                    <a:pt x="2200019" y="3867528"/>
                    <a:pt x="2192774" y="4111028"/>
                    <a:pt x="2299671" y="4413028"/>
                  </a:cubicBezTo>
                  <a:lnTo>
                    <a:pt x="1837093" y="4270076"/>
                  </a:lnTo>
                  <a:cubicBezTo>
                    <a:pt x="1555484" y="4205994"/>
                    <a:pt x="982929" y="3963783"/>
                    <a:pt x="974452" y="3490002"/>
                  </a:cubicBezTo>
                  <a:cubicBezTo>
                    <a:pt x="982406" y="3259218"/>
                    <a:pt x="1376307" y="3123434"/>
                    <a:pt x="1336761" y="2803585"/>
                  </a:cubicBezTo>
                  <a:cubicBezTo>
                    <a:pt x="985954" y="3102746"/>
                    <a:pt x="688585" y="3247528"/>
                    <a:pt x="284339" y="3416061"/>
                  </a:cubicBezTo>
                  <a:lnTo>
                    <a:pt x="90189" y="3296411"/>
                  </a:lnTo>
                  <a:cubicBezTo>
                    <a:pt x="514191" y="3104128"/>
                    <a:pt x="837251" y="3048411"/>
                    <a:pt x="1219689" y="2642372"/>
                  </a:cubicBezTo>
                  <a:cubicBezTo>
                    <a:pt x="937892" y="2487993"/>
                    <a:pt x="632345" y="2719562"/>
                    <a:pt x="457427" y="2677998"/>
                  </a:cubicBezTo>
                  <a:cubicBezTo>
                    <a:pt x="266151" y="2640019"/>
                    <a:pt x="-55751" y="2435786"/>
                    <a:pt x="8293" y="1768416"/>
                  </a:cubicBezTo>
                  <a:cubicBezTo>
                    <a:pt x="86864" y="1822004"/>
                    <a:pt x="171373" y="1810278"/>
                    <a:pt x="244007" y="1929180"/>
                  </a:cubicBezTo>
                  <a:cubicBezTo>
                    <a:pt x="144075" y="1584945"/>
                    <a:pt x="192584" y="1353526"/>
                    <a:pt x="336097" y="1009291"/>
                  </a:cubicBezTo>
                  <a:cubicBezTo>
                    <a:pt x="954398" y="1360733"/>
                    <a:pt x="866117" y="1991245"/>
                    <a:pt x="1086595" y="1885488"/>
                  </a:cubicBezTo>
                  <a:cubicBezTo>
                    <a:pt x="1316035" y="1763150"/>
                    <a:pt x="1171404" y="1474556"/>
                    <a:pt x="1008958" y="1328468"/>
                  </a:cubicBezTo>
                  <a:cubicBezTo>
                    <a:pt x="800580" y="1156986"/>
                    <a:pt x="687203" y="860812"/>
                    <a:pt x="1060716" y="439948"/>
                  </a:cubicBezTo>
                  <a:cubicBezTo>
                    <a:pt x="1126292" y="558925"/>
                    <a:pt x="1114678" y="844158"/>
                    <a:pt x="1257443" y="796880"/>
                  </a:cubicBezTo>
                  <a:cubicBezTo>
                    <a:pt x="1422615" y="505524"/>
                    <a:pt x="1338404" y="166665"/>
                    <a:pt x="22339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7" name="Freeform 18">
              <a:extLst>
                <a:ext uri="{FF2B5EF4-FFF2-40B4-BE49-F238E27FC236}">
                  <a16:creationId xmlns="" xmlns:a16="http://schemas.microsoft.com/office/drawing/2014/main" id="{239DF5F8-2E1E-4E3E-94E9-0BB4CE23E7A5}"/>
                </a:ext>
              </a:extLst>
            </p:cNvPr>
            <p:cNvSpPr/>
            <p:nvPr/>
          </p:nvSpPr>
          <p:spPr>
            <a:xfrm rot="11296417" flipH="1">
              <a:off x="12095825" y="3717800"/>
              <a:ext cx="374680" cy="362362"/>
            </a:xfrm>
            <a:custGeom>
              <a:avLst/>
              <a:gdLst/>
              <a:ahLst/>
              <a:cxnLst/>
              <a:rect l="l" t="t" r="r" b="b"/>
              <a:pathLst>
                <a:path w="4563041" h="4413028">
                  <a:moveTo>
                    <a:pt x="1658854" y="700255"/>
                  </a:moveTo>
                  <a:cubicBezTo>
                    <a:pt x="1197696" y="1371211"/>
                    <a:pt x="1496559" y="2059981"/>
                    <a:pt x="1623229" y="2469679"/>
                  </a:cubicBezTo>
                  <a:cubicBezTo>
                    <a:pt x="1245198" y="2398427"/>
                    <a:pt x="843415" y="2327174"/>
                    <a:pt x="465384" y="1964977"/>
                  </a:cubicBezTo>
                  <a:cubicBezTo>
                    <a:pt x="774143" y="2501345"/>
                    <a:pt x="1255093" y="2515201"/>
                    <a:pt x="1587603" y="2594369"/>
                  </a:cubicBezTo>
                  <a:cubicBezTo>
                    <a:pt x="1409473" y="3039693"/>
                    <a:pt x="1563852" y="3455330"/>
                    <a:pt x="1730106" y="3859091"/>
                  </a:cubicBezTo>
                  <a:cubicBezTo>
                    <a:pt x="1595519" y="3465226"/>
                    <a:pt x="1544059" y="2970421"/>
                    <a:pt x="1736043" y="2600307"/>
                  </a:cubicBezTo>
                  <a:cubicBezTo>
                    <a:pt x="2044802" y="3130738"/>
                    <a:pt x="2810761" y="3298972"/>
                    <a:pt x="3339213" y="3354390"/>
                  </a:cubicBezTo>
                  <a:cubicBezTo>
                    <a:pt x="2751385" y="3245533"/>
                    <a:pt x="2092304" y="2952608"/>
                    <a:pt x="1825109" y="2511242"/>
                  </a:cubicBezTo>
                  <a:lnTo>
                    <a:pt x="3612345" y="1383086"/>
                  </a:lnTo>
                  <a:lnTo>
                    <a:pt x="1736044" y="2434053"/>
                  </a:lnTo>
                  <a:cubicBezTo>
                    <a:pt x="1411452" y="1798723"/>
                    <a:pt x="1419368" y="1199019"/>
                    <a:pt x="1658854" y="700255"/>
                  </a:cubicBezTo>
                  <a:close/>
                  <a:moveTo>
                    <a:pt x="2233909" y="0"/>
                  </a:moveTo>
                  <a:cubicBezTo>
                    <a:pt x="2467233" y="1806805"/>
                    <a:pt x="2077102" y="1155417"/>
                    <a:pt x="1882914" y="1893443"/>
                  </a:cubicBezTo>
                  <a:cubicBezTo>
                    <a:pt x="2512642" y="1924327"/>
                    <a:pt x="2322974" y="945807"/>
                    <a:pt x="2887388" y="733246"/>
                  </a:cubicBezTo>
                  <a:cubicBezTo>
                    <a:pt x="2830028" y="877206"/>
                    <a:pt x="2808293" y="1015229"/>
                    <a:pt x="2816247" y="1135439"/>
                  </a:cubicBezTo>
                  <a:cubicBezTo>
                    <a:pt x="3129337" y="625471"/>
                    <a:pt x="3460241" y="928965"/>
                    <a:pt x="4563041" y="810883"/>
                  </a:cubicBezTo>
                  <a:cubicBezTo>
                    <a:pt x="3889322" y="1343144"/>
                    <a:pt x="4278444" y="2112912"/>
                    <a:pt x="3343467" y="2140472"/>
                  </a:cubicBezTo>
                  <a:cubicBezTo>
                    <a:pt x="3501618" y="2209483"/>
                    <a:pt x="3618205" y="2266620"/>
                    <a:pt x="3829795" y="2311880"/>
                  </a:cubicBezTo>
                  <a:cubicBezTo>
                    <a:pt x="3569732" y="2557453"/>
                    <a:pt x="3262169" y="2512080"/>
                    <a:pt x="2622097" y="2389517"/>
                  </a:cubicBezTo>
                  <a:cubicBezTo>
                    <a:pt x="2509767" y="2369650"/>
                    <a:pt x="2397436" y="2415097"/>
                    <a:pt x="2302920" y="2579299"/>
                  </a:cubicBezTo>
                  <a:cubicBezTo>
                    <a:pt x="2487884" y="2842647"/>
                    <a:pt x="3266614" y="2209409"/>
                    <a:pt x="4140346" y="3262466"/>
                  </a:cubicBezTo>
                  <a:cubicBezTo>
                    <a:pt x="3752157" y="3403364"/>
                    <a:pt x="3785543" y="4007399"/>
                    <a:pt x="2975780" y="3631721"/>
                  </a:cubicBezTo>
                  <a:cubicBezTo>
                    <a:pt x="2895976" y="3835245"/>
                    <a:pt x="3071493" y="3943766"/>
                    <a:pt x="3217320" y="4028536"/>
                  </a:cubicBezTo>
                  <a:cubicBezTo>
                    <a:pt x="2958527" y="3996906"/>
                    <a:pt x="2693797" y="4250284"/>
                    <a:pt x="2440942" y="3933646"/>
                  </a:cubicBezTo>
                  <a:cubicBezTo>
                    <a:pt x="2297169" y="3720861"/>
                    <a:pt x="2384964" y="3258694"/>
                    <a:pt x="2009622" y="3295291"/>
                  </a:cubicBezTo>
                  <a:cubicBezTo>
                    <a:pt x="1754582" y="3405624"/>
                    <a:pt x="1937083" y="3548389"/>
                    <a:pt x="2121990" y="3770304"/>
                  </a:cubicBezTo>
                  <a:cubicBezTo>
                    <a:pt x="2200019" y="3867528"/>
                    <a:pt x="2192774" y="4111028"/>
                    <a:pt x="2299671" y="4413028"/>
                  </a:cubicBezTo>
                  <a:lnTo>
                    <a:pt x="1837093" y="4270076"/>
                  </a:lnTo>
                  <a:cubicBezTo>
                    <a:pt x="1555484" y="4205994"/>
                    <a:pt x="982929" y="3963783"/>
                    <a:pt x="974452" y="3490002"/>
                  </a:cubicBezTo>
                  <a:cubicBezTo>
                    <a:pt x="982406" y="3259218"/>
                    <a:pt x="1376307" y="3123434"/>
                    <a:pt x="1336761" y="2803585"/>
                  </a:cubicBezTo>
                  <a:cubicBezTo>
                    <a:pt x="985954" y="3102746"/>
                    <a:pt x="688585" y="3247528"/>
                    <a:pt x="284339" y="3416061"/>
                  </a:cubicBezTo>
                  <a:lnTo>
                    <a:pt x="90189" y="3296411"/>
                  </a:lnTo>
                  <a:cubicBezTo>
                    <a:pt x="514191" y="3104128"/>
                    <a:pt x="837251" y="3048411"/>
                    <a:pt x="1219689" y="2642372"/>
                  </a:cubicBezTo>
                  <a:cubicBezTo>
                    <a:pt x="937892" y="2487993"/>
                    <a:pt x="632345" y="2719562"/>
                    <a:pt x="457427" y="2677998"/>
                  </a:cubicBezTo>
                  <a:cubicBezTo>
                    <a:pt x="266151" y="2640019"/>
                    <a:pt x="-55751" y="2435786"/>
                    <a:pt x="8293" y="1768416"/>
                  </a:cubicBezTo>
                  <a:cubicBezTo>
                    <a:pt x="86864" y="1822004"/>
                    <a:pt x="171373" y="1810278"/>
                    <a:pt x="244007" y="1929180"/>
                  </a:cubicBezTo>
                  <a:cubicBezTo>
                    <a:pt x="144075" y="1584945"/>
                    <a:pt x="192584" y="1353526"/>
                    <a:pt x="336097" y="1009291"/>
                  </a:cubicBezTo>
                  <a:cubicBezTo>
                    <a:pt x="954398" y="1360733"/>
                    <a:pt x="866117" y="1991245"/>
                    <a:pt x="1086595" y="1885488"/>
                  </a:cubicBezTo>
                  <a:cubicBezTo>
                    <a:pt x="1316035" y="1763150"/>
                    <a:pt x="1171404" y="1474556"/>
                    <a:pt x="1008958" y="1328468"/>
                  </a:cubicBezTo>
                  <a:cubicBezTo>
                    <a:pt x="800580" y="1156986"/>
                    <a:pt x="687203" y="860812"/>
                    <a:pt x="1060716" y="439948"/>
                  </a:cubicBezTo>
                  <a:cubicBezTo>
                    <a:pt x="1126292" y="558925"/>
                    <a:pt x="1114678" y="844158"/>
                    <a:pt x="1257443" y="796880"/>
                  </a:cubicBezTo>
                  <a:cubicBezTo>
                    <a:pt x="1422615" y="505524"/>
                    <a:pt x="1338404" y="166665"/>
                    <a:pt x="22339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8" name="자유형: 도형 97">
              <a:extLst>
                <a:ext uri="{FF2B5EF4-FFF2-40B4-BE49-F238E27FC236}">
                  <a16:creationId xmlns="" xmlns:a16="http://schemas.microsoft.com/office/drawing/2014/main" id="{4024FD24-60DB-40F4-A2D3-27D02AE6010F}"/>
                </a:ext>
              </a:extLst>
            </p:cNvPr>
            <p:cNvSpPr/>
            <p:nvPr/>
          </p:nvSpPr>
          <p:spPr>
            <a:xfrm rot="16516697">
              <a:off x="11677028" y="3162869"/>
              <a:ext cx="478844" cy="991723"/>
            </a:xfrm>
            <a:custGeom>
              <a:avLst/>
              <a:gdLst>
                <a:gd name="connsiteX0" fmla="*/ 361904 w 401299"/>
                <a:gd name="connsiteY0" fmla="*/ 202811 h 831122"/>
                <a:gd name="connsiteX1" fmla="*/ 347857 w 401299"/>
                <a:gd name="connsiteY1" fmla="*/ 150015 h 831122"/>
                <a:gd name="connsiteX2" fmla="*/ 221212 w 401299"/>
                <a:gd name="connsiteY2" fmla="*/ 72759 h 831122"/>
                <a:gd name="connsiteX3" fmla="*/ 170139 w 401299"/>
                <a:gd name="connsiteY3" fmla="*/ 264482 h 831122"/>
                <a:gd name="connsiteX4" fmla="*/ 265944 w 401299"/>
                <a:gd name="connsiteY4" fmla="*/ 339363 h 831122"/>
                <a:gd name="connsiteX5" fmla="*/ 361904 w 401299"/>
                <a:gd name="connsiteY5" fmla="*/ 202811 h 831122"/>
                <a:gd name="connsiteX6" fmla="*/ 396996 w 401299"/>
                <a:gd name="connsiteY6" fmla="*/ 201702 h 831122"/>
                <a:gd name="connsiteX7" fmla="*/ 278289 w 401299"/>
                <a:gd name="connsiteY7" fmla="*/ 395788 h 831122"/>
                <a:gd name="connsiteX8" fmla="*/ 137819 w 401299"/>
                <a:gd name="connsiteY8" fmla="*/ 281816 h 831122"/>
                <a:gd name="connsiteX9" fmla="*/ 161688 w 401299"/>
                <a:gd name="connsiteY9" fmla="*/ 86455 h 831122"/>
                <a:gd name="connsiteX10" fmla="*/ 38430 w 401299"/>
                <a:gd name="connsiteY10" fmla="*/ 278079 h 831122"/>
                <a:gd name="connsiteX11" fmla="*/ 296842 w 401299"/>
                <a:gd name="connsiteY11" fmla="*/ 743308 h 831122"/>
                <a:gd name="connsiteX12" fmla="*/ 314069 w 401299"/>
                <a:gd name="connsiteY12" fmla="*/ 831122 h 831122"/>
                <a:gd name="connsiteX13" fmla="*/ 0 w 401299"/>
                <a:gd name="connsiteY13" fmla="*/ 283683 h 831122"/>
                <a:gd name="connsiteX14" fmla="*/ 189486 w 401299"/>
                <a:gd name="connsiteY14" fmla="*/ 28331 h 831122"/>
                <a:gd name="connsiteX15" fmla="*/ 204338 w 401299"/>
                <a:gd name="connsiteY15" fmla="*/ 5082 h 831122"/>
                <a:gd name="connsiteX16" fmla="*/ 259347 w 401299"/>
                <a:gd name="connsiteY16" fmla="*/ 0 h 831122"/>
                <a:gd name="connsiteX17" fmla="*/ 235294 w 401299"/>
                <a:gd name="connsiteY17" fmla="*/ 31890 h 831122"/>
                <a:gd name="connsiteX18" fmla="*/ 377678 w 401299"/>
                <a:gd name="connsiteY18" fmla="*/ 134213 h 831122"/>
                <a:gd name="connsiteX19" fmla="*/ 396996 w 401299"/>
                <a:gd name="connsiteY19" fmla="*/ 201702 h 831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1299" h="831122">
                  <a:moveTo>
                    <a:pt x="361904" y="202811"/>
                  </a:moveTo>
                  <a:cubicBezTo>
                    <a:pt x="359454" y="187059"/>
                    <a:pt x="354926" y="169527"/>
                    <a:pt x="347857" y="150015"/>
                  </a:cubicBezTo>
                  <a:cubicBezTo>
                    <a:pt x="332799" y="116144"/>
                    <a:pt x="286461" y="83067"/>
                    <a:pt x="221212" y="72759"/>
                  </a:cubicBezTo>
                  <a:cubicBezTo>
                    <a:pt x="195131" y="68551"/>
                    <a:pt x="162684" y="220048"/>
                    <a:pt x="170139" y="264482"/>
                  </a:cubicBezTo>
                  <a:cubicBezTo>
                    <a:pt x="182520" y="327313"/>
                    <a:pt x="231023" y="343494"/>
                    <a:pt x="265944" y="339363"/>
                  </a:cubicBezTo>
                  <a:cubicBezTo>
                    <a:pt x="294337" y="336005"/>
                    <a:pt x="379052" y="313065"/>
                    <a:pt x="361904" y="202811"/>
                  </a:cubicBezTo>
                  <a:close/>
                  <a:moveTo>
                    <a:pt x="396996" y="201702"/>
                  </a:moveTo>
                  <a:cubicBezTo>
                    <a:pt x="423038" y="343882"/>
                    <a:pt x="324284" y="382708"/>
                    <a:pt x="278289" y="395788"/>
                  </a:cubicBezTo>
                  <a:cubicBezTo>
                    <a:pt x="218214" y="411357"/>
                    <a:pt x="154163" y="361534"/>
                    <a:pt x="137819" y="281816"/>
                  </a:cubicBezTo>
                  <a:cubicBezTo>
                    <a:pt x="127498" y="221491"/>
                    <a:pt x="146865" y="134727"/>
                    <a:pt x="161688" y="86455"/>
                  </a:cubicBezTo>
                  <a:cubicBezTo>
                    <a:pt x="100466" y="75274"/>
                    <a:pt x="39285" y="210646"/>
                    <a:pt x="38430" y="278079"/>
                  </a:cubicBezTo>
                  <a:cubicBezTo>
                    <a:pt x="45498" y="542145"/>
                    <a:pt x="242067" y="679161"/>
                    <a:pt x="296842" y="743308"/>
                  </a:cubicBezTo>
                  <a:lnTo>
                    <a:pt x="314069" y="831122"/>
                  </a:lnTo>
                  <a:cubicBezTo>
                    <a:pt x="231908" y="714659"/>
                    <a:pt x="1325" y="590722"/>
                    <a:pt x="0" y="283683"/>
                  </a:cubicBezTo>
                  <a:cubicBezTo>
                    <a:pt x="5743" y="160993"/>
                    <a:pt x="96894" y="10687"/>
                    <a:pt x="189486" y="28331"/>
                  </a:cubicBezTo>
                  <a:lnTo>
                    <a:pt x="204338" y="5082"/>
                  </a:lnTo>
                  <a:lnTo>
                    <a:pt x="259347" y="0"/>
                  </a:lnTo>
                  <a:lnTo>
                    <a:pt x="235294" y="31890"/>
                  </a:lnTo>
                  <a:cubicBezTo>
                    <a:pt x="319987" y="45282"/>
                    <a:pt x="357960" y="91586"/>
                    <a:pt x="377678" y="134213"/>
                  </a:cubicBezTo>
                  <a:cubicBezTo>
                    <a:pt x="387009" y="158969"/>
                    <a:pt x="393276" y="181390"/>
                    <a:pt x="396996" y="201702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99" name="Freeform 18">
              <a:extLst>
                <a:ext uri="{FF2B5EF4-FFF2-40B4-BE49-F238E27FC236}">
                  <a16:creationId xmlns="" xmlns:a16="http://schemas.microsoft.com/office/drawing/2014/main" id="{C6894BEA-A445-4E5A-BD87-C4AE007B88C9}"/>
                </a:ext>
              </a:extLst>
            </p:cNvPr>
            <p:cNvSpPr/>
            <p:nvPr/>
          </p:nvSpPr>
          <p:spPr>
            <a:xfrm rot="3600000" flipH="1">
              <a:off x="9929937" y="2090283"/>
              <a:ext cx="345947" cy="334574"/>
            </a:xfrm>
            <a:custGeom>
              <a:avLst/>
              <a:gdLst/>
              <a:ahLst/>
              <a:cxnLst/>
              <a:rect l="l" t="t" r="r" b="b"/>
              <a:pathLst>
                <a:path w="4563041" h="4413028">
                  <a:moveTo>
                    <a:pt x="1658854" y="700255"/>
                  </a:moveTo>
                  <a:cubicBezTo>
                    <a:pt x="1197696" y="1371211"/>
                    <a:pt x="1496559" y="2059981"/>
                    <a:pt x="1623229" y="2469679"/>
                  </a:cubicBezTo>
                  <a:cubicBezTo>
                    <a:pt x="1245198" y="2398427"/>
                    <a:pt x="843415" y="2327174"/>
                    <a:pt x="465384" y="1964977"/>
                  </a:cubicBezTo>
                  <a:cubicBezTo>
                    <a:pt x="774143" y="2501345"/>
                    <a:pt x="1255093" y="2515201"/>
                    <a:pt x="1587603" y="2594369"/>
                  </a:cubicBezTo>
                  <a:cubicBezTo>
                    <a:pt x="1409473" y="3039693"/>
                    <a:pt x="1563852" y="3455330"/>
                    <a:pt x="1730106" y="3859091"/>
                  </a:cubicBezTo>
                  <a:cubicBezTo>
                    <a:pt x="1595519" y="3465226"/>
                    <a:pt x="1544059" y="2970421"/>
                    <a:pt x="1736043" y="2600307"/>
                  </a:cubicBezTo>
                  <a:cubicBezTo>
                    <a:pt x="2044802" y="3130738"/>
                    <a:pt x="2810761" y="3298972"/>
                    <a:pt x="3339213" y="3354390"/>
                  </a:cubicBezTo>
                  <a:cubicBezTo>
                    <a:pt x="2751385" y="3245533"/>
                    <a:pt x="2092304" y="2952608"/>
                    <a:pt x="1825109" y="2511242"/>
                  </a:cubicBezTo>
                  <a:lnTo>
                    <a:pt x="3612345" y="1383086"/>
                  </a:lnTo>
                  <a:lnTo>
                    <a:pt x="1736044" y="2434053"/>
                  </a:lnTo>
                  <a:cubicBezTo>
                    <a:pt x="1411452" y="1798723"/>
                    <a:pt x="1419368" y="1199019"/>
                    <a:pt x="1658854" y="700255"/>
                  </a:cubicBezTo>
                  <a:close/>
                  <a:moveTo>
                    <a:pt x="2233909" y="0"/>
                  </a:moveTo>
                  <a:cubicBezTo>
                    <a:pt x="2467233" y="1806805"/>
                    <a:pt x="2077102" y="1155417"/>
                    <a:pt x="1882914" y="1893443"/>
                  </a:cubicBezTo>
                  <a:cubicBezTo>
                    <a:pt x="2512642" y="1924327"/>
                    <a:pt x="2322974" y="945807"/>
                    <a:pt x="2887388" y="733246"/>
                  </a:cubicBezTo>
                  <a:cubicBezTo>
                    <a:pt x="2830028" y="877206"/>
                    <a:pt x="2808293" y="1015229"/>
                    <a:pt x="2816247" y="1135439"/>
                  </a:cubicBezTo>
                  <a:cubicBezTo>
                    <a:pt x="3129337" y="625471"/>
                    <a:pt x="3460241" y="928965"/>
                    <a:pt x="4563041" y="810883"/>
                  </a:cubicBezTo>
                  <a:cubicBezTo>
                    <a:pt x="3889322" y="1343144"/>
                    <a:pt x="4278444" y="2112912"/>
                    <a:pt x="3343467" y="2140472"/>
                  </a:cubicBezTo>
                  <a:cubicBezTo>
                    <a:pt x="3501618" y="2209483"/>
                    <a:pt x="3618205" y="2266620"/>
                    <a:pt x="3829795" y="2311880"/>
                  </a:cubicBezTo>
                  <a:cubicBezTo>
                    <a:pt x="3569732" y="2557453"/>
                    <a:pt x="3262169" y="2512080"/>
                    <a:pt x="2622097" y="2389517"/>
                  </a:cubicBezTo>
                  <a:cubicBezTo>
                    <a:pt x="2509767" y="2369650"/>
                    <a:pt x="2397436" y="2415097"/>
                    <a:pt x="2302920" y="2579299"/>
                  </a:cubicBezTo>
                  <a:cubicBezTo>
                    <a:pt x="2487884" y="2842647"/>
                    <a:pt x="3266614" y="2209409"/>
                    <a:pt x="4140346" y="3262466"/>
                  </a:cubicBezTo>
                  <a:cubicBezTo>
                    <a:pt x="3752157" y="3403364"/>
                    <a:pt x="3785543" y="4007399"/>
                    <a:pt x="2975780" y="3631721"/>
                  </a:cubicBezTo>
                  <a:cubicBezTo>
                    <a:pt x="2895976" y="3835245"/>
                    <a:pt x="3071493" y="3943766"/>
                    <a:pt x="3217320" y="4028536"/>
                  </a:cubicBezTo>
                  <a:cubicBezTo>
                    <a:pt x="2958527" y="3996906"/>
                    <a:pt x="2693797" y="4250284"/>
                    <a:pt x="2440942" y="3933646"/>
                  </a:cubicBezTo>
                  <a:cubicBezTo>
                    <a:pt x="2297169" y="3720861"/>
                    <a:pt x="2384964" y="3258694"/>
                    <a:pt x="2009622" y="3295291"/>
                  </a:cubicBezTo>
                  <a:cubicBezTo>
                    <a:pt x="1754582" y="3405624"/>
                    <a:pt x="1937083" y="3548389"/>
                    <a:pt x="2121990" y="3770304"/>
                  </a:cubicBezTo>
                  <a:cubicBezTo>
                    <a:pt x="2200019" y="3867528"/>
                    <a:pt x="2192774" y="4111028"/>
                    <a:pt x="2299671" y="4413028"/>
                  </a:cubicBezTo>
                  <a:lnTo>
                    <a:pt x="1837093" y="4270076"/>
                  </a:lnTo>
                  <a:cubicBezTo>
                    <a:pt x="1555484" y="4205994"/>
                    <a:pt x="982929" y="3963783"/>
                    <a:pt x="974452" y="3490002"/>
                  </a:cubicBezTo>
                  <a:cubicBezTo>
                    <a:pt x="982406" y="3259218"/>
                    <a:pt x="1376307" y="3123434"/>
                    <a:pt x="1336761" y="2803585"/>
                  </a:cubicBezTo>
                  <a:cubicBezTo>
                    <a:pt x="985954" y="3102746"/>
                    <a:pt x="688585" y="3247528"/>
                    <a:pt x="284339" y="3416061"/>
                  </a:cubicBezTo>
                  <a:lnTo>
                    <a:pt x="90189" y="3296411"/>
                  </a:lnTo>
                  <a:cubicBezTo>
                    <a:pt x="514191" y="3104128"/>
                    <a:pt x="837251" y="3048411"/>
                    <a:pt x="1219689" y="2642372"/>
                  </a:cubicBezTo>
                  <a:cubicBezTo>
                    <a:pt x="937892" y="2487993"/>
                    <a:pt x="632345" y="2719562"/>
                    <a:pt x="457427" y="2677998"/>
                  </a:cubicBezTo>
                  <a:cubicBezTo>
                    <a:pt x="266151" y="2640019"/>
                    <a:pt x="-55751" y="2435786"/>
                    <a:pt x="8293" y="1768416"/>
                  </a:cubicBezTo>
                  <a:cubicBezTo>
                    <a:pt x="86864" y="1822004"/>
                    <a:pt x="171373" y="1810278"/>
                    <a:pt x="244007" y="1929180"/>
                  </a:cubicBezTo>
                  <a:cubicBezTo>
                    <a:pt x="144075" y="1584945"/>
                    <a:pt x="192584" y="1353526"/>
                    <a:pt x="336097" y="1009291"/>
                  </a:cubicBezTo>
                  <a:cubicBezTo>
                    <a:pt x="954398" y="1360733"/>
                    <a:pt x="866117" y="1991245"/>
                    <a:pt x="1086595" y="1885488"/>
                  </a:cubicBezTo>
                  <a:cubicBezTo>
                    <a:pt x="1316035" y="1763150"/>
                    <a:pt x="1171404" y="1474556"/>
                    <a:pt x="1008958" y="1328468"/>
                  </a:cubicBezTo>
                  <a:cubicBezTo>
                    <a:pt x="800580" y="1156986"/>
                    <a:pt x="687203" y="860812"/>
                    <a:pt x="1060716" y="439948"/>
                  </a:cubicBezTo>
                  <a:cubicBezTo>
                    <a:pt x="1126292" y="558925"/>
                    <a:pt x="1114678" y="844158"/>
                    <a:pt x="1257443" y="796880"/>
                  </a:cubicBezTo>
                  <a:cubicBezTo>
                    <a:pt x="1422615" y="505524"/>
                    <a:pt x="1338404" y="166665"/>
                    <a:pt x="22339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0" name="Freeform 18">
              <a:extLst>
                <a:ext uri="{FF2B5EF4-FFF2-40B4-BE49-F238E27FC236}">
                  <a16:creationId xmlns="" xmlns:a16="http://schemas.microsoft.com/office/drawing/2014/main" id="{88AFEEF8-CB2A-451A-A0F7-2D5F96B7220F}"/>
                </a:ext>
              </a:extLst>
            </p:cNvPr>
            <p:cNvSpPr/>
            <p:nvPr/>
          </p:nvSpPr>
          <p:spPr>
            <a:xfrm rot="4636142" flipH="1">
              <a:off x="10496666" y="2598447"/>
              <a:ext cx="500837" cy="484372"/>
            </a:xfrm>
            <a:custGeom>
              <a:avLst/>
              <a:gdLst/>
              <a:ahLst/>
              <a:cxnLst/>
              <a:rect l="l" t="t" r="r" b="b"/>
              <a:pathLst>
                <a:path w="4563041" h="4413028">
                  <a:moveTo>
                    <a:pt x="1658854" y="700255"/>
                  </a:moveTo>
                  <a:cubicBezTo>
                    <a:pt x="1197696" y="1371211"/>
                    <a:pt x="1496559" y="2059981"/>
                    <a:pt x="1623229" y="2469679"/>
                  </a:cubicBezTo>
                  <a:cubicBezTo>
                    <a:pt x="1245198" y="2398427"/>
                    <a:pt x="843415" y="2327174"/>
                    <a:pt x="465384" y="1964977"/>
                  </a:cubicBezTo>
                  <a:cubicBezTo>
                    <a:pt x="774143" y="2501345"/>
                    <a:pt x="1255093" y="2515201"/>
                    <a:pt x="1587603" y="2594369"/>
                  </a:cubicBezTo>
                  <a:cubicBezTo>
                    <a:pt x="1409473" y="3039693"/>
                    <a:pt x="1563852" y="3455330"/>
                    <a:pt x="1730106" y="3859091"/>
                  </a:cubicBezTo>
                  <a:cubicBezTo>
                    <a:pt x="1595519" y="3465226"/>
                    <a:pt x="1544059" y="2970421"/>
                    <a:pt x="1736043" y="2600307"/>
                  </a:cubicBezTo>
                  <a:cubicBezTo>
                    <a:pt x="2044802" y="3130738"/>
                    <a:pt x="2810761" y="3298972"/>
                    <a:pt x="3339213" y="3354390"/>
                  </a:cubicBezTo>
                  <a:cubicBezTo>
                    <a:pt x="2751385" y="3245533"/>
                    <a:pt x="2092304" y="2952608"/>
                    <a:pt x="1825109" y="2511242"/>
                  </a:cubicBezTo>
                  <a:lnTo>
                    <a:pt x="3612345" y="1383086"/>
                  </a:lnTo>
                  <a:lnTo>
                    <a:pt x="1736044" y="2434053"/>
                  </a:lnTo>
                  <a:cubicBezTo>
                    <a:pt x="1411452" y="1798723"/>
                    <a:pt x="1419368" y="1199019"/>
                    <a:pt x="1658854" y="700255"/>
                  </a:cubicBezTo>
                  <a:close/>
                  <a:moveTo>
                    <a:pt x="2233909" y="0"/>
                  </a:moveTo>
                  <a:cubicBezTo>
                    <a:pt x="2467233" y="1806805"/>
                    <a:pt x="2077102" y="1155417"/>
                    <a:pt x="1882914" y="1893443"/>
                  </a:cubicBezTo>
                  <a:cubicBezTo>
                    <a:pt x="2512642" y="1924327"/>
                    <a:pt x="2322974" y="945807"/>
                    <a:pt x="2887388" y="733246"/>
                  </a:cubicBezTo>
                  <a:cubicBezTo>
                    <a:pt x="2830028" y="877206"/>
                    <a:pt x="2808293" y="1015229"/>
                    <a:pt x="2816247" y="1135439"/>
                  </a:cubicBezTo>
                  <a:cubicBezTo>
                    <a:pt x="3129337" y="625471"/>
                    <a:pt x="3460241" y="928965"/>
                    <a:pt x="4563041" y="810883"/>
                  </a:cubicBezTo>
                  <a:cubicBezTo>
                    <a:pt x="3889322" y="1343144"/>
                    <a:pt x="4278444" y="2112912"/>
                    <a:pt x="3343467" y="2140472"/>
                  </a:cubicBezTo>
                  <a:cubicBezTo>
                    <a:pt x="3501618" y="2209483"/>
                    <a:pt x="3618205" y="2266620"/>
                    <a:pt x="3829795" y="2311880"/>
                  </a:cubicBezTo>
                  <a:cubicBezTo>
                    <a:pt x="3569732" y="2557453"/>
                    <a:pt x="3262169" y="2512080"/>
                    <a:pt x="2622097" y="2389517"/>
                  </a:cubicBezTo>
                  <a:cubicBezTo>
                    <a:pt x="2509767" y="2369650"/>
                    <a:pt x="2397436" y="2415097"/>
                    <a:pt x="2302920" y="2579299"/>
                  </a:cubicBezTo>
                  <a:cubicBezTo>
                    <a:pt x="2487884" y="2842647"/>
                    <a:pt x="3266614" y="2209409"/>
                    <a:pt x="4140346" y="3262466"/>
                  </a:cubicBezTo>
                  <a:cubicBezTo>
                    <a:pt x="3752157" y="3403364"/>
                    <a:pt x="3785543" y="4007399"/>
                    <a:pt x="2975780" y="3631721"/>
                  </a:cubicBezTo>
                  <a:cubicBezTo>
                    <a:pt x="2895976" y="3835245"/>
                    <a:pt x="3071493" y="3943766"/>
                    <a:pt x="3217320" y="4028536"/>
                  </a:cubicBezTo>
                  <a:cubicBezTo>
                    <a:pt x="2958527" y="3996906"/>
                    <a:pt x="2693797" y="4250284"/>
                    <a:pt x="2440942" y="3933646"/>
                  </a:cubicBezTo>
                  <a:cubicBezTo>
                    <a:pt x="2297169" y="3720861"/>
                    <a:pt x="2384964" y="3258694"/>
                    <a:pt x="2009622" y="3295291"/>
                  </a:cubicBezTo>
                  <a:cubicBezTo>
                    <a:pt x="1754582" y="3405624"/>
                    <a:pt x="1937083" y="3548389"/>
                    <a:pt x="2121990" y="3770304"/>
                  </a:cubicBezTo>
                  <a:cubicBezTo>
                    <a:pt x="2200019" y="3867528"/>
                    <a:pt x="2192774" y="4111028"/>
                    <a:pt x="2299671" y="4413028"/>
                  </a:cubicBezTo>
                  <a:lnTo>
                    <a:pt x="1837093" y="4270076"/>
                  </a:lnTo>
                  <a:cubicBezTo>
                    <a:pt x="1555484" y="4205994"/>
                    <a:pt x="982929" y="3963783"/>
                    <a:pt x="974452" y="3490002"/>
                  </a:cubicBezTo>
                  <a:cubicBezTo>
                    <a:pt x="982406" y="3259218"/>
                    <a:pt x="1376307" y="3123434"/>
                    <a:pt x="1336761" y="2803585"/>
                  </a:cubicBezTo>
                  <a:cubicBezTo>
                    <a:pt x="985954" y="3102746"/>
                    <a:pt x="688585" y="3247528"/>
                    <a:pt x="284339" y="3416061"/>
                  </a:cubicBezTo>
                  <a:lnTo>
                    <a:pt x="90189" y="3296411"/>
                  </a:lnTo>
                  <a:cubicBezTo>
                    <a:pt x="514191" y="3104128"/>
                    <a:pt x="837251" y="3048411"/>
                    <a:pt x="1219689" y="2642372"/>
                  </a:cubicBezTo>
                  <a:cubicBezTo>
                    <a:pt x="937892" y="2487993"/>
                    <a:pt x="632345" y="2719562"/>
                    <a:pt x="457427" y="2677998"/>
                  </a:cubicBezTo>
                  <a:cubicBezTo>
                    <a:pt x="266151" y="2640019"/>
                    <a:pt x="-55751" y="2435786"/>
                    <a:pt x="8293" y="1768416"/>
                  </a:cubicBezTo>
                  <a:cubicBezTo>
                    <a:pt x="86864" y="1822004"/>
                    <a:pt x="171373" y="1810278"/>
                    <a:pt x="244007" y="1929180"/>
                  </a:cubicBezTo>
                  <a:cubicBezTo>
                    <a:pt x="144075" y="1584945"/>
                    <a:pt x="192584" y="1353526"/>
                    <a:pt x="336097" y="1009291"/>
                  </a:cubicBezTo>
                  <a:cubicBezTo>
                    <a:pt x="954398" y="1360733"/>
                    <a:pt x="866117" y="1991245"/>
                    <a:pt x="1086595" y="1885488"/>
                  </a:cubicBezTo>
                  <a:cubicBezTo>
                    <a:pt x="1316035" y="1763150"/>
                    <a:pt x="1171404" y="1474556"/>
                    <a:pt x="1008958" y="1328468"/>
                  </a:cubicBezTo>
                  <a:cubicBezTo>
                    <a:pt x="800580" y="1156986"/>
                    <a:pt x="687203" y="860812"/>
                    <a:pt x="1060716" y="439948"/>
                  </a:cubicBezTo>
                  <a:cubicBezTo>
                    <a:pt x="1126292" y="558925"/>
                    <a:pt x="1114678" y="844158"/>
                    <a:pt x="1257443" y="796880"/>
                  </a:cubicBezTo>
                  <a:cubicBezTo>
                    <a:pt x="1422615" y="505524"/>
                    <a:pt x="1338404" y="166665"/>
                    <a:pt x="22339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1" name="Freeform 18">
              <a:extLst>
                <a:ext uri="{FF2B5EF4-FFF2-40B4-BE49-F238E27FC236}">
                  <a16:creationId xmlns="" xmlns:a16="http://schemas.microsoft.com/office/drawing/2014/main" id="{C06AE28E-4794-49BF-99E4-ECFB3DB31470}"/>
                </a:ext>
              </a:extLst>
            </p:cNvPr>
            <p:cNvSpPr/>
            <p:nvPr/>
          </p:nvSpPr>
          <p:spPr>
            <a:xfrm rot="14927159" flipH="1">
              <a:off x="11203906" y="3651928"/>
              <a:ext cx="257436" cy="248973"/>
            </a:xfrm>
            <a:custGeom>
              <a:avLst/>
              <a:gdLst/>
              <a:ahLst/>
              <a:cxnLst/>
              <a:rect l="l" t="t" r="r" b="b"/>
              <a:pathLst>
                <a:path w="4563041" h="4413028">
                  <a:moveTo>
                    <a:pt x="1658854" y="700255"/>
                  </a:moveTo>
                  <a:cubicBezTo>
                    <a:pt x="1197696" y="1371211"/>
                    <a:pt x="1496559" y="2059981"/>
                    <a:pt x="1623229" y="2469679"/>
                  </a:cubicBezTo>
                  <a:cubicBezTo>
                    <a:pt x="1245198" y="2398427"/>
                    <a:pt x="843415" y="2327174"/>
                    <a:pt x="465384" y="1964977"/>
                  </a:cubicBezTo>
                  <a:cubicBezTo>
                    <a:pt x="774143" y="2501345"/>
                    <a:pt x="1255093" y="2515201"/>
                    <a:pt x="1587603" y="2594369"/>
                  </a:cubicBezTo>
                  <a:cubicBezTo>
                    <a:pt x="1409473" y="3039693"/>
                    <a:pt x="1563852" y="3455330"/>
                    <a:pt x="1730106" y="3859091"/>
                  </a:cubicBezTo>
                  <a:cubicBezTo>
                    <a:pt x="1595519" y="3465226"/>
                    <a:pt x="1544059" y="2970421"/>
                    <a:pt x="1736043" y="2600307"/>
                  </a:cubicBezTo>
                  <a:cubicBezTo>
                    <a:pt x="2044802" y="3130738"/>
                    <a:pt x="2810761" y="3298972"/>
                    <a:pt x="3339213" y="3354390"/>
                  </a:cubicBezTo>
                  <a:cubicBezTo>
                    <a:pt x="2751385" y="3245533"/>
                    <a:pt x="2092304" y="2952608"/>
                    <a:pt x="1825109" y="2511242"/>
                  </a:cubicBezTo>
                  <a:lnTo>
                    <a:pt x="3612345" y="1383086"/>
                  </a:lnTo>
                  <a:lnTo>
                    <a:pt x="1736044" y="2434053"/>
                  </a:lnTo>
                  <a:cubicBezTo>
                    <a:pt x="1411452" y="1798723"/>
                    <a:pt x="1419368" y="1199019"/>
                    <a:pt x="1658854" y="700255"/>
                  </a:cubicBezTo>
                  <a:close/>
                  <a:moveTo>
                    <a:pt x="2233909" y="0"/>
                  </a:moveTo>
                  <a:cubicBezTo>
                    <a:pt x="2467233" y="1806805"/>
                    <a:pt x="2077102" y="1155417"/>
                    <a:pt x="1882914" y="1893443"/>
                  </a:cubicBezTo>
                  <a:cubicBezTo>
                    <a:pt x="2512642" y="1924327"/>
                    <a:pt x="2322974" y="945807"/>
                    <a:pt x="2887388" y="733246"/>
                  </a:cubicBezTo>
                  <a:cubicBezTo>
                    <a:pt x="2830028" y="877206"/>
                    <a:pt x="2808293" y="1015229"/>
                    <a:pt x="2816247" y="1135439"/>
                  </a:cubicBezTo>
                  <a:cubicBezTo>
                    <a:pt x="3129337" y="625471"/>
                    <a:pt x="3460241" y="928965"/>
                    <a:pt x="4563041" y="810883"/>
                  </a:cubicBezTo>
                  <a:cubicBezTo>
                    <a:pt x="3889322" y="1343144"/>
                    <a:pt x="4278444" y="2112912"/>
                    <a:pt x="3343467" y="2140472"/>
                  </a:cubicBezTo>
                  <a:cubicBezTo>
                    <a:pt x="3501618" y="2209483"/>
                    <a:pt x="3618205" y="2266620"/>
                    <a:pt x="3829795" y="2311880"/>
                  </a:cubicBezTo>
                  <a:cubicBezTo>
                    <a:pt x="3569732" y="2557453"/>
                    <a:pt x="3262169" y="2512080"/>
                    <a:pt x="2622097" y="2389517"/>
                  </a:cubicBezTo>
                  <a:cubicBezTo>
                    <a:pt x="2509767" y="2369650"/>
                    <a:pt x="2397436" y="2415097"/>
                    <a:pt x="2302920" y="2579299"/>
                  </a:cubicBezTo>
                  <a:cubicBezTo>
                    <a:pt x="2487884" y="2842647"/>
                    <a:pt x="3266614" y="2209409"/>
                    <a:pt x="4140346" y="3262466"/>
                  </a:cubicBezTo>
                  <a:cubicBezTo>
                    <a:pt x="3752157" y="3403364"/>
                    <a:pt x="3785543" y="4007399"/>
                    <a:pt x="2975780" y="3631721"/>
                  </a:cubicBezTo>
                  <a:cubicBezTo>
                    <a:pt x="2895976" y="3835245"/>
                    <a:pt x="3071493" y="3943766"/>
                    <a:pt x="3217320" y="4028536"/>
                  </a:cubicBezTo>
                  <a:cubicBezTo>
                    <a:pt x="2958527" y="3996906"/>
                    <a:pt x="2693797" y="4250284"/>
                    <a:pt x="2440942" y="3933646"/>
                  </a:cubicBezTo>
                  <a:cubicBezTo>
                    <a:pt x="2297169" y="3720861"/>
                    <a:pt x="2384964" y="3258694"/>
                    <a:pt x="2009622" y="3295291"/>
                  </a:cubicBezTo>
                  <a:cubicBezTo>
                    <a:pt x="1754582" y="3405624"/>
                    <a:pt x="1937083" y="3548389"/>
                    <a:pt x="2121990" y="3770304"/>
                  </a:cubicBezTo>
                  <a:cubicBezTo>
                    <a:pt x="2200019" y="3867528"/>
                    <a:pt x="2192774" y="4111028"/>
                    <a:pt x="2299671" y="4413028"/>
                  </a:cubicBezTo>
                  <a:lnTo>
                    <a:pt x="1837093" y="4270076"/>
                  </a:lnTo>
                  <a:cubicBezTo>
                    <a:pt x="1555484" y="4205994"/>
                    <a:pt x="982929" y="3963783"/>
                    <a:pt x="974452" y="3490002"/>
                  </a:cubicBezTo>
                  <a:cubicBezTo>
                    <a:pt x="982406" y="3259218"/>
                    <a:pt x="1376307" y="3123434"/>
                    <a:pt x="1336761" y="2803585"/>
                  </a:cubicBezTo>
                  <a:cubicBezTo>
                    <a:pt x="985954" y="3102746"/>
                    <a:pt x="688585" y="3247528"/>
                    <a:pt x="284339" y="3416061"/>
                  </a:cubicBezTo>
                  <a:lnTo>
                    <a:pt x="90189" y="3296411"/>
                  </a:lnTo>
                  <a:cubicBezTo>
                    <a:pt x="514191" y="3104128"/>
                    <a:pt x="837251" y="3048411"/>
                    <a:pt x="1219689" y="2642372"/>
                  </a:cubicBezTo>
                  <a:cubicBezTo>
                    <a:pt x="937892" y="2487993"/>
                    <a:pt x="632345" y="2719562"/>
                    <a:pt x="457427" y="2677998"/>
                  </a:cubicBezTo>
                  <a:cubicBezTo>
                    <a:pt x="266151" y="2640019"/>
                    <a:pt x="-55751" y="2435786"/>
                    <a:pt x="8293" y="1768416"/>
                  </a:cubicBezTo>
                  <a:cubicBezTo>
                    <a:pt x="86864" y="1822004"/>
                    <a:pt x="171373" y="1810278"/>
                    <a:pt x="244007" y="1929180"/>
                  </a:cubicBezTo>
                  <a:cubicBezTo>
                    <a:pt x="144075" y="1584945"/>
                    <a:pt x="192584" y="1353526"/>
                    <a:pt x="336097" y="1009291"/>
                  </a:cubicBezTo>
                  <a:cubicBezTo>
                    <a:pt x="954398" y="1360733"/>
                    <a:pt x="866117" y="1991245"/>
                    <a:pt x="1086595" y="1885488"/>
                  </a:cubicBezTo>
                  <a:cubicBezTo>
                    <a:pt x="1316035" y="1763150"/>
                    <a:pt x="1171404" y="1474556"/>
                    <a:pt x="1008958" y="1328468"/>
                  </a:cubicBezTo>
                  <a:cubicBezTo>
                    <a:pt x="800580" y="1156986"/>
                    <a:pt x="687203" y="860812"/>
                    <a:pt x="1060716" y="439948"/>
                  </a:cubicBezTo>
                  <a:cubicBezTo>
                    <a:pt x="1126292" y="558925"/>
                    <a:pt x="1114678" y="844158"/>
                    <a:pt x="1257443" y="796880"/>
                  </a:cubicBezTo>
                  <a:cubicBezTo>
                    <a:pt x="1422615" y="505524"/>
                    <a:pt x="1338404" y="166665"/>
                    <a:pt x="22339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2" name="Freeform 18">
              <a:extLst>
                <a:ext uri="{FF2B5EF4-FFF2-40B4-BE49-F238E27FC236}">
                  <a16:creationId xmlns="" xmlns:a16="http://schemas.microsoft.com/office/drawing/2014/main" id="{2C618B41-5CC1-4506-8D36-C84E3F2033AE}"/>
                </a:ext>
              </a:extLst>
            </p:cNvPr>
            <p:cNvSpPr/>
            <p:nvPr/>
          </p:nvSpPr>
          <p:spPr>
            <a:xfrm rot="3309315" flipH="1">
              <a:off x="12026598" y="3317063"/>
              <a:ext cx="345947" cy="334574"/>
            </a:xfrm>
            <a:custGeom>
              <a:avLst/>
              <a:gdLst/>
              <a:ahLst/>
              <a:cxnLst/>
              <a:rect l="l" t="t" r="r" b="b"/>
              <a:pathLst>
                <a:path w="4563041" h="4413028">
                  <a:moveTo>
                    <a:pt x="1658854" y="700255"/>
                  </a:moveTo>
                  <a:cubicBezTo>
                    <a:pt x="1197696" y="1371211"/>
                    <a:pt x="1496559" y="2059981"/>
                    <a:pt x="1623229" y="2469679"/>
                  </a:cubicBezTo>
                  <a:cubicBezTo>
                    <a:pt x="1245198" y="2398427"/>
                    <a:pt x="843415" y="2327174"/>
                    <a:pt x="465384" y="1964977"/>
                  </a:cubicBezTo>
                  <a:cubicBezTo>
                    <a:pt x="774143" y="2501345"/>
                    <a:pt x="1255093" y="2515201"/>
                    <a:pt x="1587603" y="2594369"/>
                  </a:cubicBezTo>
                  <a:cubicBezTo>
                    <a:pt x="1409473" y="3039693"/>
                    <a:pt x="1563852" y="3455330"/>
                    <a:pt x="1730106" y="3859091"/>
                  </a:cubicBezTo>
                  <a:cubicBezTo>
                    <a:pt x="1595519" y="3465226"/>
                    <a:pt x="1544059" y="2970421"/>
                    <a:pt x="1736043" y="2600307"/>
                  </a:cubicBezTo>
                  <a:cubicBezTo>
                    <a:pt x="2044802" y="3130738"/>
                    <a:pt x="2810761" y="3298972"/>
                    <a:pt x="3339213" y="3354390"/>
                  </a:cubicBezTo>
                  <a:cubicBezTo>
                    <a:pt x="2751385" y="3245533"/>
                    <a:pt x="2092304" y="2952608"/>
                    <a:pt x="1825109" y="2511242"/>
                  </a:cubicBezTo>
                  <a:lnTo>
                    <a:pt x="3612345" y="1383086"/>
                  </a:lnTo>
                  <a:lnTo>
                    <a:pt x="1736044" y="2434053"/>
                  </a:lnTo>
                  <a:cubicBezTo>
                    <a:pt x="1411452" y="1798723"/>
                    <a:pt x="1419368" y="1199019"/>
                    <a:pt x="1658854" y="700255"/>
                  </a:cubicBezTo>
                  <a:close/>
                  <a:moveTo>
                    <a:pt x="2233909" y="0"/>
                  </a:moveTo>
                  <a:cubicBezTo>
                    <a:pt x="2467233" y="1806805"/>
                    <a:pt x="2077102" y="1155417"/>
                    <a:pt x="1882914" y="1893443"/>
                  </a:cubicBezTo>
                  <a:cubicBezTo>
                    <a:pt x="2512642" y="1924327"/>
                    <a:pt x="2322974" y="945807"/>
                    <a:pt x="2887388" y="733246"/>
                  </a:cubicBezTo>
                  <a:cubicBezTo>
                    <a:pt x="2830028" y="877206"/>
                    <a:pt x="2808293" y="1015229"/>
                    <a:pt x="2816247" y="1135439"/>
                  </a:cubicBezTo>
                  <a:cubicBezTo>
                    <a:pt x="3129337" y="625471"/>
                    <a:pt x="3460241" y="928965"/>
                    <a:pt x="4563041" y="810883"/>
                  </a:cubicBezTo>
                  <a:cubicBezTo>
                    <a:pt x="3889322" y="1343144"/>
                    <a:pt x="4278444" y="2112912"/>
                    <a:pt x="3343467" y="2140472"/>
                  </a:cubicBezTo>
                  <a:cubicBezTo>
                    <a:pt x="3501618" y="2209483"/>
                    <a:pt x="3618205" y="2266620"/>
                    <a:pt x="3829795" y="2311880"/>
                  </a:cubicBezTo>
                  <a:cubicBezTo>
                    <a:pt x="3569732" y="2557453"/>
                    <a:pt x="3262169" y="2512080"/>
                    <a:pt x="2622097" y="2389517"/>
                  </a:cubicBezTo>
                  <a:cubicBezTo>
                    <a:pt x="2509767" y="2369650"/>
                    <a:pt x="2397436" y="2415097"/>
                    <a:pt x="2302920" y="2579299"/>
                  </a:cubicBezTo>
                  <a:cubicBezTo>
                    <a:pt x="2487884" y="2842647"/>
                    <a:pt x="3266614" y="2209409"/>
                    <a:pt x="4140346" y="3262466"/>
                  </a:cubicBezTo>
                  <a:cubicBezTo>
                    <a:pt x="3752157" y="3403364"/>
                    <a:pt x="3785543" y="4007399"/>
                    <a:pt x="2975780" y="3631721"/>
                  </a:cubicBezTo>
                  <a:cubicBezTo>
                    <a:pt x="2895976" y="3835245"/>
                    <a:pt x="3071493" y="3943766"/>
                    <a:pt x="3217320" y="4028536"/>
                  </a:cubicBezTo>
                  <a:cubicBezTo>
                    <a:pt x="2958527" y="3996906"/>
                    <a:pt x="2693797" y="4250284"/>
                    <a:pt x="2440942" y="3933646"/>
                  </a:cubicBezTo>
                  <a:cubicBezTo>
                    <a:pt x="2297169" y="3720861"/>
                    <a:pt x="2384964" y="3258694"/>
                    <a:pt x="2009622" y="3295291"/>
                  </a:cubicBezTo>
                  <a:cubicBezTo>
                    <a:pt x="1754582" y="3405624"/>
                    <a:pt x="1937083" y="3548389"/>
                    <a:pt x="2121990" y="3770304"/>
                  </a:cubicBezTo>
                  <a:cubicBezTo>
                    <a:pt x="2200019" y="3867528"/>
                    <a:pt x="2192774" y="4111028"/>
                    <a:pt x="2299671" y="4413028"/>
                  </a:cubicBezTo>
                  <a:lnTo>
                    <a:pt x="1837093" y="4270076"/>
                  </a:lnTo>
                  <a:cubicBezTo>
                    <a:pt x="1555484" y="4205994"/>
                    <a:pt x="982929" y="3963783"/>
                    <a:pt x="974452" y="3490002"/>
                  </a:cubicBezTo>
                  <a:cubicBezTo>
                    <a:pt x="982406" y="3259218"/>
                    <a:pt x="1376307" y="3123434"/>
                    <a:pt x="1336761" y="2803585"/>
                  </a:cubicBezTo>
                  <a:cubicBezTo>
                    <a:pt x="985954" y="3102746"/>
                    <a:pt x="688585" y="3247528"/>
                    <a:pt x="284339" y="3416061"/>
                  </a:cubicBezTo>
                  <a:lnTo>
                    <a:pt x="90189" y="3296411"/>
                  </a:lnTo>
                  <a:cubicBezTo>
                    <a:pt x="514191" y="3104128"/>
                    <a:pt x="837251" y="3048411"/>
                    <a:pt x="1219689" y="2642372"/>
                  </a:cubicBezTo>
                  <a:cubicBezTo>
                    <a:pt x="937892" y="2487993"/>
                    <a:pt x="632345" y="2719562"/>
                    <a:pt x="457427" y="2677998"/>
                  </a:cubicBezTo>
                  <a:cubicBezTo>
                    <a:pt x="266151" y="2640019"/>
                    <a:pt x="-55751" y="2435786"/>
                    <a:pt x="8293" y="1768416"/>
                  </a:cubicBezTo>
                  <a:cubicBezTo>
                    <a:pt x="86864" y="1822004"/>
                    <a:pt x="171373" y="1810278"/>
                    <a:pt x="244007" y="1929180"/>
                  </a:cubicBezTo>
                  <a:cubicBezTo>
                    <a:pt x="144075" y="1584945"/>
                    <a:pt x="192584" y="1353526"/>
                    <a:pt x="336097" y="1009291"/>
                  </a:cubicBezTo>
                  <a:cubicBezTo>
                    <a:pt x="954398" y="1360733"/>
                    <a:pt x="866117" y="1991245"/>
                    <a:pt x="1086595" y="1885488"/>
                  </a:cubicBezTo>
                  <a:cubicBezTo>
                    <a:pt x="1316035" y="1763150"/>
                    <a:pt x="1171404" y="1474556"/>
                    <a:pt x="1008958" y="1328468"/>
                  </a:cubicBezTo>
                  <a:cubicBezTo>
                    <a:pt x="800580" y="1156986"/>
                    <a:pt x="687203" y="860812"/>
                    <a:pt x="1060716" y="439948"/>
                  </a:cubicBezTo>
                  <a:cubicBezTo>
                    <a:pt x="1126292" y="558925"/>
                    <a:pt x="1114678" y="844158"/>
                    <a:pt x="1257443" y="796880"/>
                  </a:cubicBezTo>
                  <a:cubicBezTo>
                    <a:pt x="1422615" y="505524"/>
                    <a:pt x="1338404" y="166665"/>
                    <a:pt x="22339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138821905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3">
            <a:extLst>
              <a:ext uri="{FF2B5EF4-FFF2-40B4-BE49-F238E27FC236}">
                <a16:creationId xmlns="" xmlns:a16="http://schemas.microsoft.com/office/drawing/2014/main" id="{F3F0DB21-A828-4D6D-9AF8-4C8C026E4C1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altLang="ko-KR" dirty="0"/>
              <a:t>PNG IMAGES</a:t>
            </a:r>
          </a:p>
        </p:txBody>
      </p:sp>
      <p:grpSp>
        <p:nvGrpSpPr>
          <p:cNvPr id="3" name="Group 6">
            <a:extLst>
              <a:ext uri="{FF2B5EF4-FFF2-40B4-BE49-F238E27FC236}">
                <a16:creationId xmlns="" xmlns:a16="http://schemas.microsoft.com/office/drawing/2014/main" id="{1A412E96-A607-40D2-8FEF-78991CFB4B20}"/>
              </a:ext>
            </a:extLst>
          </p:cNvPr>
          <p:cNvGrpSpPr/>
          <p:nvPr/>
        </p:nvGrpSpPr>
        <p:grpSpPr>
          <a:xfrm>
            <a:off x="9216029" y="1819078"/>
            <a:ext cx="2092165" cy="3677916"/>
            <a:chOff x="445712" y="1449040"/>
            <a:chExt cx="2113018" cy="3924176"/>
          </a:xfrm>
        </p:grpSpPr>
        <p:sp>
          <p:nvSpPr>
            <p:cNvPr id="5" name="Rounded Rectangle 7">
              <a:extLst>
                <a:ext uri="{FF2B5EF4-FFF2-40B4-BE49-F238E27FC236}">
                  <a16:creationId xmlns="" xmlns:a16="http://schemas.microsoft.com/office/drawing/2014/main" id="{70807AA8-F856-4F7D-8EAC-B3DC8E5B2495}"/>
                </a:ext>
              </a:extLst>
            </p:cNvPr>
            <p:cNvSpPr/>
            <p:nvPr userDrawn="1"/>
          </p:nvSpPr>
          <p:spPr>
            <a:xfrm>
              <a:off x="445712" y="1449040"/>
              <a:ext cx="2113018" cy="3924176"/>
            </a:xfrm>
            <a:prstGeom prst="roundRect">
              <a:avLst>
                <a:gd name="adj" fmla="val 13580"/>
              </a:avLst>
            </a:prstGeom>
            <a:solidFill>
              <a:srgbClr val="262626"/>
            </a:solidFill>
            <a:ln w="88900">
              <a:noFill/>
            </a:ln>
            <a:effectLst/>
            <a:scene3d>
              <a:camera prst="perspectiveFront"/>
              <a:lightRig rig="threePt" dir="t"/>
            </a:scene3d>
            <a:sp3d prstMaterial="plastic">
              <a:bevelT w="127000" h="50800"/>
              <a:bevelB w="127000" h="254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6" name="Rectangle 8">
              <a:extLst>
                <a:ext uri="{FF2B5EF4-FFF2-40B4-BE49-F238E27FC236}">
                  <a16:creationId xmlns="" xmlns:a16="http://schemas.microsoft.com/office/drawing/2014/main" id="{F30A1983-5AA3-4BF1-B900-624BBE7C6B36}"/>
                </a:ext>
              </a:extLst>
            </p:cNvPr>
            <p:cNvSpPr/>
            <p:nvPr userDrawn="1"/>
          </p:nvSpPr>
          <p:spPr>
            <a:xfrm>
              <a:off x="1379920" y="1650572"/>
              <a:ext cx="216024" cy="34350"/>
            </a:xfrm>
            <a:prstGeom prst="rect">
              <a:avLst/>
            </a:prstGeom>
            <a:solidFill>
              <a:srgbClr val="B0B0B0"/>
            </a:solidFill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grpSp>
          <p:nvGrpSpPr>
            <p:cNvPr id="7" name="Group 10">
              <a:extLst>
                <a:ext uri="{FF2B5EF4-FFF2-40B4-BE49-F238E27FC236}">
                  <a16:creationId xmlns="" xmlns:a16="http://schemas.microsoft.com/office/drawing/2014/main" id="{420AC065-9C2D-4C5C-9869-21ADCA4BE573}"/>
                </a:ext>
              </a:extLst>
            </p:cNvPr>
            <p:cNvGrpSpPr/>
            <p:nvPr userDrawn="1"/>
          </p:nvGrpSpPr>
          <p:grpSpPr>
            <a:xfrm>
              <a:off x="1407705" y="5045834"/>
              <a:ext cx="211967" cy="211967"/>
              <a:chOff x="1549420" y="5712364"/>
              <a:chExt cx="312583" cy="312583"/>
            </a:xfrm>
          </p:grpSpPr>
          <p:sp>
            <p:nvSpPr>
              <p:cNvPr id="8" name="Oval 11">
                <a:extLst>
                  <a:ext uri="{FF2B5EF4-FFF2-40B4-BE49-F238E27FC236}">
                    <a16:creationId xmlns="" xmlns:a16="http://schemas.microsoft.com/office/drawing/2014/main" id="{77D57D3B-031C-4520-A3D9-0B9D016F0BAF}"/>
                  </a:ext>
                </a:extLst>
              </p:cNvPr>
              <p:cNvSpPr/>
              <p:nvPr userDrawn="1"/>
            </p:nvSpPr>
            <p:spPr>
              <a:xfrm>
                <a:off x="1549420" y="5712364"/>
                <a:ext cx="312583" cy="312583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94000"/>
                      <a:lumOff val="6000"/>
                    </a:schemeClr>
                  </a:gs>
                  <a:gs pos="56000">
                    <a:schemeClr val="tx1">
                      <a:lumMod val="65000"/>
                      <a:lumOff val="35000"/>
                    </a:schemeClr>
                  </a:gs>
                  <a:gs pos="91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0800000" scaled="1"/>
                <a:tileRect/>
              </a:gradFill>
              <a:ln w="0">
                <a:solidFill>
                  <a:srgbClr val="262626"/>
                </a:solidFill>
              </a:ln>
              <a:scene3d>
                <a:camera prst="perspectiveFront"/>
                <a:lightRig rig="threePt" dir="t"/>
              </a:scene3d>
              <a:sp3d>
                <a:bevelT w="6350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00"/>
              </a:p>
            </p:txBody>
          </p:sp>
          <p:sp>
            <p:nvSpPr>
              <p:cNvPr id="9" name="Rounded Rectangle 12">
                <a:extLst>
                  <a:ext uri="{FF2B5EF4-FFF2-40B4-BE49-F238E27FC236}">
                    <a16:creationId xmlns="" xmlns:a16="http://schemas.microsoft.com/office/drawing/2014/main" id="{6A02906D-70F0-4304-88C4-38EC1819D07C}"/>
                  </a:ext>
                </a:extLst>
              </p:cNvPr>
              <p:cNvSpPr/>
              <p:nvPr userDrawn="1"/>
            </p:nvSpPr>
            <p:spPr>
              <a:xfrm>
                <a:off x="1634225" y="5796647"/>
                <a:ext cx="142969" cy="144016"/>
              </a:xfrm>
              <a:prstGeom prst="roundRect">
                <a:avLst/>
              </a:prstGeom>
              <a:solidFill>
                <a:srgbClr val="737373"/>
              </a:solidFill>
              <a:ln w="6350">
                <a:solidFill>
                  <a:srgbClr val="B0B0B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00"/>
              </a:p>
            </p:txBody>
          </p:sp>
        </p:grpSp>
      </p:grpSp>
      <p:sp>
        <p:nvSpPr>
          <p:cNvPr id="10" name="Picture Placeholder 2">
            <a:extLst>
              <a:ext uri="{FF2B5EF4-FFF2-40B4-BE49-F238E27FC236}">
                <a16:creationId xmlns="" xmlns:a16="http://schemas.microsoft.com/office/drawing/2014/main" id="{76ED04A5-0295-4946-9B5E-F09AD6AD6A56}"/>
              </a:ext>
            </a:extLst>
          </p:cNvPr>
          <p:cNvSpPr txBox="1">
            <a:spLocks/>
          </p:cNvSpPr>
          <p:nvPr/>
        </p:nvSpPr>
        <p:spPr>
          <a:xfrm>
            <a:off x="9374575" y="2187659"/>
            <a:ext cx="1797036" cy="2947139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 defTabSz="914377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Arial" pitchFamily="34" charset="0"/>
              </a:defRPr>
            </a:lvl1pPr>
            <a:lvl2pPr marL="457200" indent="0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/>
              <a:t>Your Picture Here </a:t>
            </a:r>
            <a:endParaRPr lang="ko-KR" altLang="en-US" dirty="0"/>
          </a:p>
        </p:txBody>
      </p:sp>
      <p:grpSp>
        <p:nvGrpSpPr>
          <p:cNvPr id="11" name="Group 4">
            <a:extLst>
              <a:ext uri="{FF2B5EF4-FFF2-40B4-BE49-F238E27FC236}">
                <a16:creationId xmlns="" xmlns:a16="http://schemas.microsoft.com/office/drawing/2014/main" id="{4EA98A87-E1D7-4BE0-A70A-4CA154ED1311}"/>
              </a:ext>
            </a:extLst>
          </p:cNvPr>
          <p:cNvGrpSpPr/>
          <p:nvPr/>
        </p:nvGrpSpPr>
        <p:grpSpPr>
          <a:xfrm>
            <a:off x="2699090" y="2040157"/>
            <a:ext cx="6920783" cy="3529672"/>
            <a:chOff x="-612576" y="1705002"/>
            <a:chExt cx="5688632" cy="2537858"/>
          </a:xfrm>
        </p:grpSpPr>
        <p:sp>
          <p:nvSpPr>
            <p:cNvPr id="12" name="Oval 5">
              <a:extLst>
                <a:ext uri="{FF2B5EF4-FFF2-40B4-BE49-F238E27FC236}">
                  <a16:creationId xmlns="" xmlns:a16="http://schemas.microsoft.com/office/drawing/2014/main" id="{150BAFE4-A0A0-420E-BFC6-0CB7464996FC}"/>
                </a:ext>
              </a:extLst>
            </p:cNvPr>
            <p:cNvSpPr/>
            <p:nvPr userDrawn="1"/>
          </p:nvSpPr>
          <p:spPr>
            <a:xfrm>
              <a:off x="-612576" y="3738804"/>
              <a:ext cx="5688632" cy="504056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>
              <a:softEdge rad="2032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pic>
          <p:nvPicPr>
            <p:cNvPr id="13" name="Picture 2" descr="E:\002-KIMS BUSINESS\000-B-KIMS-소스 분류-2014\00-kims-작업건별-재료모음\002-일러-모니터-모바일-타블렛\laptop-01.png">
              <a:extLst>
                <a:ext uri="{FF2B5EF4-FFF2-40B4-BE49-F238E27FC236}">
                  <a16:creationId xmlns="" xmlns:a16="http://schemas.microsoft.com/office/drawing/2014/main" id="{9D2755BC-5110-4E28-8025-A8677A3B29A1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358" y="1705002"/>
              <a:ext cx="4456634" cy="251651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4" name="Picture Placeholder 2">
            <a:extLst>
              <a:ext uri="{FF2B5EF4-FFF2-40B4-BE49-F238E27FC236}">
                <a16:creationId xmlns="" xmlns:a16="http://schemas.microsoft.com/office/drawing/2014/main" id="{842A6ACA-8E6B-4597-AC5B-F809C4954B04}"/>
              </a:ext>
            </a:extLst>
          </p:cNvPr>
          <p:cNvSpPr txBox="1">
            <a:spLocks/>
          </p:cNvSpPr>
          <p:nvPr/>
        </p:nvSpPr>
        <p:spPr>
          <a:xfrm>
            <a:off x="4563424" y="2505824"/>
            <a:ext cx="3336925" cy="245557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 defTabSz="914377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200" kern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Arial" pitchFamily="34" charset="0"/>
              </a:defRPr>
            </a:lvl1pPr>
            <a:lvl2pPr marL="457200" indent="0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/>
              <a:t>Your Picture Here</a:t>
            </a:r>
            <a:endParaRPr lang="ko-KR" altLang="en-US" dirty="0"/>
          </a:p>
        </p:txBody>
      </p:sp>
      <p:grpSp>
        <p:nvGrpSpPr>
          <p:cNvPr id="15" name="Group 7">
            <a:extLst>
              <a:ext uri="{FF2B5EF4-FFF2-40B4-BE49-F238E27FC236}">
                <a16:creationId xmlns="" xmlns:a16="http://schemas.microsoft.com/office/drawing/2014/main" id="{BC71C495-A9DE-4102-8521-E53589D5B596}"/>
              </a:ext>
            </a:extLst>
          </p:cNvPr>
          <p:cNvGrpSpPr/>
          <p:nvPr/>
        </p:nvGrpSpPr>
        <p:grpSpPr>
          <a:xfrm>
            <a:off x="413639" y="1879550"/>
            <a:ext cx="3448947" cy="3448947"/>
            <a:chOff x="1317441" y="2124238"/>
            <a:chExt cx="3456384" cy="3456384"/>
          </a:xfrm>
        </p:grpSpPr>
        <p:sp>
          <p:nvSpPr>
            <p:cNvPr id="16" name="Oval 8">
              <a:extLst>
                <a:ext uri="{FF2B5EF4-FFF2-40B4-BE49-F238E27FC236}">
                  <a16:creationId xmlns="" xmlns:a16="http://schemas.microsoft.com/office/drawing/2014/main" id="{0A1C94A3-1FFB-4514-874D-4DB13BEB8F01}"/>
                </a:ext>
              </a:extLst>
            </p:cNvPr>
            <p:cNvSpPr/>
            <p:nvPr/>
          </p:nvSpPr>
          <p:spPr>
            <a:xfrm>
              <a:off x="1317441" y="2124238"/>
              <a:ext cx="3456384" cy="3456384"/>
            </a:xfrm>
            <a:prstGeom prst="ellipse">
              <a:avLst/>
            </a:prstGeom>
            <a:solidFill>
              <a:schemeClr val="bg1">
                <a:lumMod val="85000"/>
                <a:alpha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17" name="Oval 9">
              <a:extLst>
                <a:ext uri="{FF2B5EF4-FFF2-40B4-BE49-F238E27FC236}">
                  <a16:creationId xmlns="" xmlns:a16="http://schemas.microsoft.com/office/drawing/2014/main" id="{BC6142B7-9C65-4368-B84F-63ACC2BAB14C}"/>
                </a:ext>
              </a:extLst>
            </p:cNvPr>
            <p:cNvSpPr/>
            <p:nvPr/>
          </p:nvSpPr>
          <p:spPr>
            <a:xfrm>
              <a:off x="1317441" y="2124238"/>
              <a:ext cx="3456384" cy="3456384"/>
            </a:xfrm>
            <a:prstGeom prst="ellipse">
              <a:avLst/>
            </a:prstGeom>
            <a:blipFill>
              <a:blip r:embed="rId3">
                <a:duotone>
                  <a:prstClr val="black"/>
                  <a:schemeClr val="accent5">
                    <a:tint val="45000"/>
                    <a:satMod val="400000"/>
                  </a:schemeClr>
                </a:duotone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rightnessContrast bright="100000"/>
                        </a14:imgEffect>
                      </a14:imgLayer>
                    </a14:imgProps>
                  </a:ext>
                </a:extLst>
              </a:blip>
              <a:srcRect/>
              <a:stretch>
                <a:fillRect l="-23305" r="-42566" b="5592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579233773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Fully Editable Icon Sets: A</a:t>
            </a:r>
          </a:p>
        </p:txBody>
      </p:sp>
      <p:sp>
        <p:nvSpPr>
          <p:cNvPr id="54" name="Diamond 5">
            <a:extLst>
              <a:ext uri="{FF2B5EF4-FFF2-40B4-BE49-F238E27FC236}">
                <a16:creationId xmlns="" xmlns:a16="http://schemas.microsoft.com/office/drawing/2014/main" id="{AEDEE15B-09BE-4416-8D55-46095E20C00D}"/>
              </a:ext>
            </a:extLst>
          </p:cNvPr>
          <p:cNvSpPr/>
          <p:nvPr/>
        </p:nvSpPr>
        <p:spPr>
          <a:xfrm>
            <a:off x="6112069" y="1492151"/>
            <a:ext cx="523149" cy="524695"/>
          </a:xfrm>
          <a:custGeom>
            <a:avLst/>
            <a:gdLst/>
            <a:ahLst/>
            <a:cxnLst/>
            <a:rect l="l" t="t" r="r" b="b"/>
            <a:pathLst>
              <a:path w="3240001" h="3249575">
                <a:moveTo>
                  <a:pt x="1275349" y="2002569"/>
                </a:moveTo>
                <a:lnTo>
                  <a:pt x="1625117" y="2233002"/>
                </a:lnTo>
                <a:lnTo>
                  <a:pt x="1968772" y="2006596"/>
                </a:lnTo>
                <a:lnTo>
                  <a:pt x="3240001" y="3249575"/>
                </a:lnTo>
                <a:lnTo>
                  <a:pt x="0" y="3249575"/>
                </a:lnTo>
                <a:close/>
                <a:moveTo>
                  <a:pt x="1067116" y="1473605"/>
                </a:moveTo>
                <a:lnTo>
                  <a:pt x="1067116" y="1581605"/>
                </a:lnTo>
                <a:lnTo>
                  <a:pt x="2183116" y="1581605"/>
                </a:lnTo>
                <a:lnTo>
                  <a:pt x="2183116" y="1473605"/>
                </a:lnTo>
                <a:close/>
                <a:moveTo>
                  <a:pt x="1067116" y="1267205"/>
                </a:moveTo>
                <a:lnTo>
                  <a:pt x="1067116" y="1375205"/>
                </a:lnTo>
                <a:lnTo>
                  <a:pt x="2183116" y="1375205"/>
                </a:lnTo>
                <a:lnTo>
                  <a:pt x="2183116" y="1267205"/>
                </a:lnTo>
                <a:close/>
                <a:moveTo>
                  <a:pt x="3240001" y="1172196"/>
                </a:moveTo>
                <a:lnTo>
                  <a:pt x="3240001" y="3142550"/>
                </a:lnTo>
                <a:lnTo>
                  <a:pt x="2026252" y="1968728"/>
                </a:lnTo>
                <a:lnTo>
                  <a:pt x="3049854" y="1294362"/>
                </a:lnTo>
                <a:close/>
                <a:moveTo>
                  <a:pt x="0" y="1172196"/>
                </a:moveTo>
                <a:lnTo>
                  <a:pt x="602850" y="1559516"/>
                </a:lnTo>
                <a:lnTo>
                  <a:pt x="1217896" y="1964719"/>
                </a:lnTo>
                <a:lnTo>
                  <a:pt x="0" y="3142550"/>
                </a:lnTo>
                <a:close/>
                <a:moveTo>
                  <a:pt x="1067116" y="1060805"/>
                </a:moveTo>
                <a:lnTo>
                  <a:pt x="1067116" y="1168805"/>
                </a:lnTo>
                <a:lnTo>
                  <a:pt x="2183116" y="1168805"/>
                </a:lnTo>
                <a:lnTo>
                  <a:pt x="2183116" y="1060805"/>
                </a:lnTo>
                <a:close/>
                <a:moveTo>
                  <a:pt x="869032" y="816137"/>
                </a:moveTo>
                <a:lnTo>
                  <a:pt x="2381200" y="816137"/>
                </a:lnTo>
                <a:lnTo>
                  <a:pt x="2381200" y="1623491"/>
                </a:lnTo>
                <a:lnTo>
                  <a:pt x="1668045" y="2093329"/>
                </a:lnTo>
                <a:lnTo>
                  <a:pt x="1625116" y="2121611"/>
                </a:lnTo>
                <a:lnTo>
                  <a:pt x="869032" y="1623491"/>
                </a:lnTo>
                <a:close/>
                <a:moveTo>
                  <a:pt x="1625116" y="0"/>
                </a:moveTo>
                <a:lnTo>
                  <a:pt x="3235286" y="1060806"/>
                </a:lnTo>
                <a:lnTo>
                  <a:pt x="2489212" y="1552331"/>
                </a:lnTo>
                <a:lnTo>
                  <a:pt x="2489212" y="708008"/>
                </a:lnTo>
                <a:lnTo>
                  <a:pt x="761020" y="708008"/>
                </a:lnTo>
                <a:lnTo>
                  <a:pt x="761020" y="1552331"/>
                </a:lnTo>
                <a:lnTo>
                  <a:pt x="14946" y="106080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5" name="Isosceles Triangle 51">
            <a:extLst>
              <a:ext uri="{FF2B5EF4-FFF2-40B4-BE49-F238E27FC236}">
                <a16:creationId xmlns="" xmlns:a16="http://schemas.microsoft.com/office/drawing/2014/main" id="{2296D13E-298C-4F01-A77D-43547A7AEFA9}"/>
              </a:ext>
            </a:extLst>
          </p:cNvPr>
          <p:cNvSpPr/>
          <p:nvPr/>
        </p:nvSpPr>
        <p:spPr>
          <a:xfrm>
            <a:off x="5273315" y="1562685"/>
            <a:ext cx="523147" cy="383626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6" name="Isosceles Triangle 57">
            <a:extLst>
              <a:ext uri="{FF2B5EF4-FFF2-40B4-BE49-F238E27FC236}">
                <a16:creationId xmlns="" xmlns:a16="http://schemas.microsoft.com/office/drawing/2014/main" id="{4E76B488-B2CD-463B-861A-27D4912FE160}"/>
              </a:ext>
            </a:extLst>
          </p:cNvPr>
          <p:cNvSpPr/>
          <p:nvPr/>
        </p:nvSpPr>
        <p:spPr>
          <a:xfrm>
            <a:off x="6114155" y="4520205"/>
            <a:ext cx="313133" cy="707899"/>
          </a:xfrm>
          <a:custGeom>
            <a:avLst/>
            <a:gdLst>
              <a:gd name="connsiteX0" fmla="*/ 1148449 w 1346449"/>
              <a:gd name="connsiteY0" fmla="*/ 2457725 h 3249725"/>
              <a:gd name="connsiteX1" fmla="*/ 198001 w 1346449"/>
              <a:gd name="connsiteY1" fmla="*/ 2457725 h 3249725"/>
              <a:gd name="connsiteX2" fmla="*/ 1 w 1346449"/>
              <a:gd name="connsiteY2" fmla="*/ 3249725 h 3249725"/>
              <a:gd name="connsiteX3" fmla="*/ 1346449 w 1346449"/>
              <a:gd name="connsiteY3" fmla="*/ 3249725 h 3249725"/>
              <a:gd name="connsiteX4" fmla="*/ 1148449 w 1346449"/>
              <a:gd name="connsiteY4" fmla="*/ 2457725 h 3249725"/>
              <a:gd name="connsiteX5" fmla="*/ 755186 w 1346449"/>
              <a:gd name="connsiteY5" fmla="*/ 82950 h 3249725"/>
              <a:gd name="connsiteX6" fmla="*/ 734449 w 1346449"/>
              <a:gd name="connsiteY6" fmla="*/ 1314594 h 3249725"/>
              <a:gd name="connsiteX7" fmla="*/ 853246 w 1346449"/>
              <a:gd name="connsiteY7" fmla="*/ 1483214 h 3249725"/>
              <a:gd name="connsiteX8" fmla="*/ 673226 w 1346449"/>
              <a:gd name="connsiteY8" fmla="*/ 1663234 h 3249725"/>
              <a:gd name="connsiteX9" fmla="*/ 493206 w 1346449"/>
              <a:gd name="connsiteY9" fmla="*/ 1483214 h 3249725"/>
              <a:gd name="connsiteX10" fmla="*/ 612000 w 1346449"/>
              <a:gd name="connsiteY10" fmla="*/ 1314595 h 3249725"/>
              <a:gd name="connsiteX11" fmla="*/ 612000 w 1346449"/>
              <a:gd name="connsiteY11" fmla="*/ 0 h 3249725"/>
              <a:gd name="connsiteX12" fmla="*/ 2939 w 1346449"/>
              <a:gd name="connsiteY12" fmla="*/ 1574694 h 3249725"/>
              <a:gd name="connsiteX13" fmla="*/ 0 w 1346449"/>
              <a:gd name="connsiteY13" fmla="*/ 1574694 h 3249725"/>
              <a:gd name="connsiteX14" fmla="*/ 2009 w 1346449"/>
              <a:gd name="connsiteY14" fmla="*/ 1577097 h 3249725"/>
              <a:gd name="connsiteX15" fmla="*/ 0 w 1346449"/>
              <a:gd name="connsiteY15" fmla="*/ 1582292 h 3249725"/>
              <a:gd name="connsiteX16" fmla="*/ 6353 w 1346449"/>
              <a:gd name="connsiteY16" fmla="*/ 1582292 h 3249725"/>
              <a:gd name="connsiteX17" fmla="*/ 273414 w 1346449"/>
              <a:gd name="connsiteY17" fmla="*/ 2376121 h 3249725"/>
              <a:gd name="connsiteX18" fmla="*/ 1091887 w 1346449"/>
              <a:gd name="connsiteY18" fmla="*/ 2366694 h 3249725"/>
              <a:gd name="connsiteX19" fmla="*/ 1340768 w 1346449"/>
              <a:gd name="connsiteY19" fmla="*/ 1582292 h 3249725"/>
              <a:gd name="connsiteX20" fmla="*/ 1346449 w 1346449"/>
              <a:gd name="connsiteY20" fmla="*/ 1582292 h 3249725"/>
              <a:gd name="connsiteX21" fmla="*/ 1344512 w 1346449"/>
              <a:gd name="connsiteY21" fmla="*/ 1577284 h 3249725"/>
              <a:gd name="connsiteX22" fmla="*/ 1346448 w 1346449"/>
              <a:gd name="connsiteY22" fmla="*/ 1574694 h 3249725"/>
              <a:gd name="connsiteX23" fmla="*/ 1343510 w 1346449"/>
              <a:gd name="connsiteY23" fmla="*/ 1574694 h 3249725"/>
              <a:gd name="connsiteX24" fmla="*/ 755186 w 1346449"/>
              <a:gd name="connsiteY24" fmla="*/ 82950 h 3249725"/>
              <a:gd name="connsiteX0" fmla="*/ 1148449 w 1346449"/>
              <a:gd name="connsiteY0" fmla="*/ 2374775 h 3166775"/>
              <a:gd name="connsiteX1" fmla="*/ 198001 w 1346449"/>
              <a:gd name="connsiteY1" fmla="*/ 2374775 h 3166775"/>
              <a:gd name="connsiteX2" fmla="*/ 1 w 1346449"/>
              <a:gd name="connsiteY2" fmla="*/ 3166775 h 3166775"/>
              <a:gd name="connsiteX3" fmla="*/ 1346449 w 1346449"/>
              <a:gd name="connsiteY3" fmla="*/ 3166775 h 3166775"/>
              <a:gd name="connsiteX4" fmla="*/ 1148449 w 1346449"/>
              <a:gd name="connsiteY4" fmla="*/ 2374775 h 3166775"/>
              <a:gd name="connsiteX5" fmla="*/ 755186 w 1346449"/>
              <a:gd name="connsiteY5" fmla="*/ 0 h 3166775"/>
              <a:gd name="connsiteX6" fmla="*/ 734449 w 1346449"/>
              <a:gd name="connsiteY6" fmla="*/ 1231644 h 3166775"/>
              <a:gd name="connsiteX7" fmla="*/ 853246 w 1346449"/>
              <a:gd name="connsiteY7" fmla="*/ 1400264 h 3166775"/>
              <a:gd name="connsiteX8" fmla="*/ 673226 w 1346449"/>
              <a:gd name="connsiteY8" fmla="*/ 1580284 h 3166775"/>
              <a:gd name="connsiteX9" fmla="*/ 493206 w 1346449"/>
              <a:gd name="connsiteY9" fmla="*/ 1400264 h 3166775"/>
              <a:gd name="connsiteX10" fmla="*/ 612000 w 1346449"/>
              <a:gd name="connsiteY10" fmla="*/ 1231645 h 3166775"/>
              <a:gd name="connsiteX11" fmla="*/ 591263 w 1346449"/>
              <a:gd name="connsiteY11" fmla="*/ 10368 h 3166775"/>
              <a:gd name="connsiteX12" fmla="*/ 2939 w 1346449"/>
              <a:gd name="connsiteY12" fmla="*/ 1491744 h 3166775"/>
              <a:gd name="connsiteX13" fmla="*/ 0 w 1346449"/>
              <a:gd name="connsiteY13" fmla="*/ 1491744 h 3166775"/>
              <a:gd name="connsiteX14" fmla="*/ 2009 w 1346449"/>
              <a:gd name="connsiteY14" fmla="*/ 1494147 h 3166775"/>
              <a:gd name="connsiteX15" fmla="*/ 0 w 1346449"/>
              <a:gd name="connsiteY15" fmla="*/ 1499342 h 3166775"/>
              <a:gd name="connsiteX16" fmla="*/ 6353 w 1346449"/>
              <a:gd name="connsiteY16" fmla="*/ 1499342 h 3166775"/>
              <a:gd name="connsiteX17" fmla="*/ 273414 w 1346449"/>
              <a:gd name="connsiteY17" fmla="*/ 2293171 h 3166775"/>
              <a:gd name="connsiteX18" fmla="*/ 1091887 w 1346449"/>
              <a:gd name="connsiteY18" fmla="*/ 2283744 h 3166775"/>
              <a:gd name="connsiteX19" fmla="*/ 1340768 w 1346449"/>
              <a:gd name="connsiteY19" fmla="*/ 1499342 h 3166775"/>
              <a:gd name="connsiteX20" fmla="*/ 1346449 w 1346449"/>
              <a:gd name="connsiteY20" fmla="*/ 1499342 h 3166775"/>
              <a:gd name="connsiteX21" fmla="*/ 1344512 w 1346449"/>
              <a:gd name="connsiteY21" fmla="*/ 1494334 h 3166775"/>
              <a:gd name="connsiteX22" fmla="*/ 1346448 w 1346449"/>
              <a:gd name="connsiteY22" fmla="*/ 1491744 h 3166775"/>
              <a:gd name="connsiteX23" fmla="*/ 1343510 w 1346449"/>
              <a:gd name="connsiteY23" fmla="*/ 1491744 h 3166775"/>
              <a:gd name="connsiteX24" fmla="*/ 755186 w 1346449"/>
              <a:gd name="connsiteY24" fmla="*/ 0 h 3166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346449" h="3166775">
                <a:moveTo>
                  <a:pt x="1148449" y="2374775"/>
                </a:moveTo>
                <a:lnTo>
                  <a:pt x="198001" y="2374775"/>
                </a:lnTo>
                <a:lnTo>
                  <a:pt x="1" y="3166775"/>
                </a:lnTo>
                <a:lnTo>
                  <a:pt x="1346449" y="3166775"/>
                </a:lnTo>
                <a:lnTo>
                  <a:pt x="1148449" y="2374775"/>
                </a:lnTo>
                <a:close/>
                <a:moveTo>
                  <a:pt x="755186" y="0"/>
                </a:moveTo>
                <a:cubicBezTo>
                  <a:pt x="755186" y="438198"/>
                  <a:pt x="734449" y="793446"/>
                  <a:pt x="734449" y="1231644"/>
                </a:cubicBezTo>
                <a:cubicBezTo>
                  <a:pt x="803843" y="1256124"/>
                  <a:pt x="853246" y="1322425"/>
                  <a:pt x="853246" y="1400264"/>
                </a:cubicBezTo>
                <a:cubicBezTo>
                  <a:pt x="853246" y="1499686"/>
                  <a:pt x="772648" y="1580284"/>
                  <a:pt x="673226" y="1580284"/>
                </a:cubicBezTo>
                <a:cubicBezTo>
                  <a:pt x="573804" y="1580284"/>
                  <a:pt x="493206" y="1499686"/>
                  <a:pt x="493206" y="1400264"/>
                </a:cubicBezTo>
                <a:cubicBezTo>
                  <a:pt x="493206" y="1322426"/>
                  <a:pt x="542608" y="1256126"/>
                  <a:pt x="612000" y="1231645"/>
                </a:cubicBezTo>
                <a:lnTo>
                  <a:pt x="591263" y="10368"/>
                </a:lnTo>
                <a:lnTo>
                  <a:pt x="2939" y="1491744"/>
                </a:lnTo>
                <a:lnTo>
                  <a:pt x="0" y="1491744"/>
                </a:lnTo>
                <a:lnTo>
                  <a:pt x="2009" y="1494147"/>
                </a:lnTo>
                <a:lnTo>
                  <a:pt x="0" y="1499342"/>
                </a:lnTo>
                <a:lnTo>
                  <a:pt x="6353" y="1499342"/>
                </a:lnTo>
                <a:cubicBezTo>
                  <a:pt x="274151" y="1797289"/>
                  <a:pt x="320153" y="2031319"/>
                  <a:pt x="273414" y="2293171"/>
                </a:cubicBezTo>
                <a:lnTo>
                  <a:pt x="1091887" y="2283744"/>
                </a:lnTo>
                <a:cubicBezTo>
                  <a:pt x="1035756" y="1984266"/>
                  <a:pt x="1081794" y="1833397"/>
                  <a:pt x="1340768" y="1499342"/>
                </a:cubicBezTo>
                <a:lnTo>
                  <a:pt x="1346449" y="1499342"/>
                </a:lnTo>
                <a:lnTo>
                  <a:pt x="1344512" y="1494334"/>
                </a:lnTo>
                <a:cubicBezTo>
                  <a:pt x="1345124" y="1493447"/>
                  <a:pt x="1345785" y="1492596"/>
                  <a:pt x="1346448" y="1491744"/>
                </a:cubicBezTo>
                <a:lnTo>
                  <a:pt x="1343510" y="1491744"/>
                </a:lnTo>
                <a:cubicBezTo>
                  <a:pt x="1140490" y="966846"/>
                  <a:pt x="958206" y="524898"/>
                  <a:pt x="75518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57" name="Rectangle 7">
            <a:extLst>
              <a:ext uri="{FF2B5EF4-FFF2-40B4-BE49-F238E27FC236}">
                <a16:creationId xmlns="" xmlns:a16="http://schemas.microsoft.com/office/drawing/2014/main" id="{84693C49-05C6-4CD0-A900-4B843CF3016D}"/>
              </a:ext>
            </a:extLst>
          </p:cNvPr>
          <p:cNvSpPr/>
          <p:nvPr/>
        </p:nvSpPr>
        <p:spPr>
          <a:xfrm rot="18900000">
            <a:off x="9585735" y="3654558"/>
            <a:ext cx="225664" cy="502732"/>
          </a:xfrm>
          <a:custGeom>
            <a:avLst/>
            <a:gdLst/>
            <a:ahLst/>
            <a:cxnLst/>
            <a:rect l="l" t="t" r="r" b="b"/>
            <a:pathLst>
              <a:path w="154109" h="343323">
                <a:moveTo>
                  <a:pt x="102909" y="313772"/>
                </a:moveTo>
                <a:lnTo>
                  <a:pt x="102909" y="328547"/>
                </a:lnTo>
                <a:cubicBezTo>
                  <a:pt x="102909" y="336708"/>
                  <a:pt x="96294" y="343322"/>
                  <a:pt x="88133" y="343323"/>
                </a:cubicBezTo>
                <a:lnTo>
                  <a:pt x="65975" y="343322"/>
                </a:lnTo>
                <a:cubicBezTo>
                  <a:pt x="57814" y="343322"/>
                  <a:pt x="51199" y="336708"/>
                  <a:pt x="51199" y="328547"/>
                </a:cubicBezTo>
                <a:cubicBezTo>
                  <a:pt x="51199" y="323622"/>
                  <a:pt x="51200" y="318696"/>
                  <a:pt x="51200" y="313771"/>
                </a:cubicBezTo>
                <a:close/>
                <a:moveTo>
                  <a:pt x="123327" y="15459"/>
                </a:moveTo>
                <a:cubicBezTo>
                  <a:pt x="141678" y="29245"/>
                  <a:pt x="152926" y="50497"/>
                  <a:pt x="154008" y="73425"/>
                </a:cubicBezTo>
                <a:cubicBezTo>
                  <a:pt x="155089" y="96353"/>
                  <a:pt x="145890" y="118568"/>
                  <a:pt x="128916" y="134021"/>
                </a:cubicBezTo>
                <a:lnTo>
                  <a:pt x="119294" y="123450"/>
                </a:lnTo>
                <a:cubicBezTo>
                  <a:pt x="133118" y="110865"/>
                  <a:pt x="140611" y="92772"/>
                  <a:pt x="139730" y="74098"/>
                </a:cubicBezTo>
                <a:cubicBezTo>
                  <a:pt x="138850" y="55424"/>
                  <a:pt x="129689" y="38115"/>
                  <a:pt x="114743" y="26887"/>
                </a:cubicBezTo>
                <a:close/>
                <a:moveTo>
                  <a:pt x="136698" y="17411"/>
                </a:moveTo>
                <a:cubicBezTo>
                  <a:pt x="103758" y="-15529"/>
                  <a:pt x="50351" y="-15529"/>
                  <a:pt x="17412" y="17411"/>
                </a:cubicBezTo>
                <a:cubicBezTo>
                  <a:pt x="-15528" y="50351"/>
                  <a:pt x="-15528" y="103757"/>
                  <a:pt x="17412" y="136697"/>
                </a:cubicBezTo>
                <a:cubicBezTo>
                  <a:pt x="50351" y="169637"/>
                  <a:pt x="103758" y="169637"/>
                  <a:pt x="136698" y="136697"/>
                </a:cubicBezTo>
                <a:cubicBezTo>
                  <a:pt x="169637" y="103757"/>
                  <a:pt x="169637" y="50351"/>
                  <a:pt x="136698" y="17411"/>
                </a:cubicBezTo>
                <a:close/>
                <a:moveTo>
                  <a:pt x="154109" y="0"/>
                </a:moveTo>
                <a:cubicBezTo>
                  <a:pt x="196665" y="42556"/>
                  <a:pt x="196665" y="111552"/>
                  <a:pt x="154109" y="154108"/>
                </a:cubicBezTo>
                <a:cubicBezTo>
                  <a:pt x="139576" y="168641"/>
                  <a:pt x="121959" y="178211"/>
                  <a:pt x="102912" y="180994"/>
                </a:cubicBezTo>
                <a:lnTo>
                  <a:pt x="102912" y="308310"/>
                </a:lnTo>
                <a:lnTo>
                  <a:pt x="51197" y="308310"/>
                </a:lnTo>
                <a:lnTo>
                  <a:pt x="51197" y="180994"/>
                </a:lnTo>
                <a:cubicBezTo>
                  <a:pt x="32150" y="178211"/>
                  <a:pt x="14534" y="168641"/>
                  <a:pt x="0" y="154108"/>
                </a:cubicBezTo>
                <a:cubicBezTo>
                  <a:pt x="-42555" y="111552"/>
                  <a:pt x="-42555" y="42556"/>
                  <a:pt x="0" y="0"/>
                </a:cubicBezTo>
                <a:cubicBezTo>
                  <a:pt x="42556" y="-42556"/>
                  <a:pt x="111553" y="-42556"/>
                  <a:pt x="15410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8" name="Parallelogram 15">
            <a:extLst>
              <a:ext uri="{FF2B5EF4-FFF2-40B4-BE49-F238E27FC236}">
                <a16:creationId xmlns="" xmlns:a16="http://schemas.microsoft.com/office/drawing/2014/main" id="{7A9FBE9D-EE5A-4F1B-8EDD-3D011F43183E}"/>
              </a:ext>
            </a:extLst>
          </p:cNvPr>
          <p:cNvSpPr/>
          <p:nvPr/>
        </p:nvSpPr>
        <p:spPr>
          <a:xfrm flipH="1">
            <a:off x="5267025" y="4641908"/>
            <a:ext cx="464493" cy="464493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9" name="Freeform 19">
            <a:extLst>
              <a:ext uri="{FF2B5EF4-FFF2-40B4-BE49-F238E27FC236}">
                <a16:creationId xmlns="" xmlns:a16="http://schemas.microsoft.com/office/drawing/2014/main" id="{DD59881D-26FD-493B-8AE1-06C59DF34840}"/>
              </a:ext>
            </a:extLst>
          </p:cNvPr>
          <p:cNvSpPr/>
          <p:nvPr/>
        </p:nvSpPr>
        <p:spPr>
          <a:xfrm>
            <a:off x="7745410" y="3642505"/>
            <a:ext cx="460778" cy="453389"/>
          </a:xfrm>
          <a:custGeom>
            <a:avLst/>
            <a:gdLst/>
            <a:ahLst/>
            <a:cxnLst/>
            <a:rect l="l" t="t" r="r" b="b"/>
            <a:pathLst>
              <a:path w="3214097" h="3162551">
                <a:moveTo>
                  <a:pt x="1014592" y="2306036"/>
                </a:moveTo>
                <a:cubicBezTo>
                  <a:pt x="854868" y="2306036"/>
                  <a:pt x="725386" y="2435518"/>
                  <a:pt x="725386" y="2595242"/>
                </a:cubicBezTo>
                <a:cubicBezTo>
                  <a:pt x="725386" y="2754966"/>
                  <a:pt x="854868" y="2884448"/>
                  <a:pt x="1014592" y="2884448"/>
                </a:cubicBezTo>
                <a:cubicBezTo>
                  <a:pt x="1174316" y="2884448"/>
                  <a:pt x="1303798" y="2754966"/>
                  <a:pt x="1303798" y="2595242"/>
                </a:cubicBezTo>
                <a:cubicBezTo>
                  <a:pt x="1303798" y="2435518"/>
                  <a:pt x="1174316" y="2306036"/>
                  <a:pt x="1014592" y="2306036"/>
                </a:cubicBezTo>
                <a:close/>
                <a:moveTo>
                  <a:pt x="481275" y="1691816"/>
                </a:moveTo>
                <a:cubicBezTo>
                  <a:pt x="321551" y="1691816"/>
                  <a:pt x="192069" y="1821298"/>
                  <a:pt x="192069" y="1981022"/>
                </a:cubicBezTo>
                <a:cubicBezTo>
                  <a:pt x="192069" y="2140746"/>
                  <a:pt x="321551" y="2270228"/>
                  <a:pt x="481275" y="2270228"/>
                </a:cubicBezTo>
                <a:cubicBezTo>
                  <a:pt x="640999" y="2270228"/>
                  <a:pt x="770481" y="2140746"/>
                  <a:pt x="770481" y="1981022"/>
                </a:cubicBezTo>
                <a:cubicBezTo>
                  <a:pt x="770481" y="1821298"/>
                  <a:pt x="640999" y="1691816"/>
                  <a:pt x="481275" y="1691816"/>
                </a:cubicBezTo>
                <a:close/>
                <a:moveTo>
                  <a:pt x="2764751" y="1113404"/>
                </a:moveTo>
                <a:cubicBezTo>
                  <a:pt x="2605027" y="1113404"/>
                  <a:pt x="2475545" y="1242886"/>
                  <a:pt x="2475545" y="1402610"/>
                </a:cubicBezTo>
                <a:cubicBezTo>
                  <a:pt x="2475545" y="1562334"/>
                  <a:pt x="2605027" y="1691816"/>
                  <a:pt x="2764751" y="1691816"/>
                </a:cubicBezTo>
                <a:cubicBezTo>
                  <a:pt x="2924475" y="1691816"/>
                  <a:pt x="3053957" y="1562334"/>
                  <a:pt x="3053957" y="1402610"/>
                </a:cubicBezTo>
                <a:cubicBezTo>
                  <a:pt x="3053957" y="1242886"/>
                  <a:pt x="2924475" y="1113404"/>
                  <a:pt x="2764751" y="1113404"/>
                </a:cubicBezTo>
                <a:close/>
                <a:moveTo>
                  <a:pt x="532503" y="881964"/>
                </a:moveTo>
                <a:cubicBezTo>
                  <a:pt x="372779" y="881964"/>
                  <a:pt x="243297" y="1011446"/>
                  <a:pt x="243297" y="1171170"/>
                </a:cubicBezTo>
                <a:cubicBezTo>
                  <a:pt x="243297" y="1330894"/>
                  <a:pt x="372779" y="1460376"/>
                  <a:pt x="532503" y="1460376"/>
                </a:cubicBezTo>
                <a:cubicBezTo>
                  <a:pt x="692227" y="1460376"/>
                  <a:pt x="821709" y="1330894"/>
                  <a:pt x="821709" y="1171170"/>
                </a:cubicBezTo>
                <a:cubicBezTo>
                  <a:pt x="821709" y="1011446"/>
                  <a:pt x="692227" y="881964"/>
                  <a:pt x="532503" y="881964"/>
                </a:cubicBezTo>
                <a:close/>
                <a:moveTo>
                  <a:pt x="1162143" y="321316"/>
                </a:moveTo>
                <a:cubicBezTo>
                  <a:pt x="1002419" y="321316"/>
                  <a:pt x="872937" y="450798"/>
                  <a:pt x="872937" y="610522"/>
                </a:cubicBezTo>
                <a:cubicBezTo>
                  <a:pt x="872937" y="770246"/>
                  <a:pt x="1002419" y="899728"/>
                  <a:pt x="1162143" y="899728"/>
                </a:cubicBezTo>
                <a:cubicBezTo>
                  <a:pt x="1321867" y="899728"/>
                  <a:pt x="1451349" y="770246"/>
                  <a:pt x="1451349" y="610522"/>
                </a:cubicBezTo>
                <a:cubicBezTo>
                  <a:pt x="1451349" y="450798"/>
                  <a:pt x="1321867" y="321316"/>
                  <a:pt x="1162143" y="321316"/>
                </a:cubicBezTo>
                <a:close/>
                <a:moveTo>
                  <a:pt x="1963447" y="177300"/>
                </a:moveTo>
                <a:cubicBezTo>
                  <a:pt x="1803723" y="177300"/>
                  <a:pt x="1674241" y="306782"/>
                  <a:pt x="1674241" y="466506"/>
                </a:cubicBezTo>
                <a:cubicBezTo>
                  <a:pt x="1674241" y="626230"/>
                  <a:pt x="1803723" y="755712"/>
                  <a:pt x="1963447" y="755712"/>
                </a:cubicBezTo>
                <a:cubicBezTo>
                  <a:pt x="2123171" y="755712"/>
                  <a:pt x="2252653" y="626230"/>
                  <a:pt x="2252653" y="466506"/>
                </a:cubicBezTo>
                <a:cubicBezTo>
                  <a:pt x="2252653" y="306782"/>
                  <a:pt x="2123171" y="177300"/>
                  <a:pt x="1963447" y="177300"/>
                </a:cubicBezTo>
                <a:close/>
                <a:moveTo>
                  <a:pt x="1752672" y="312"/>
                </a:moveTo>
                <a:cubicBezTo>
                  <a:pt x="1817888" y="-690"/>
                  <a:pt x="1885249" y="703"/>
                  <a:pt x="1954799" y="4657"/>
                </a:cubicBezTo>
                <a:cubicBezTo>
                  <a:pt x="2504015" y="53541"/>
                  <a:pt x="2975590" y="412975"/>
                  <a:pt x="3145244" y="944937"/>
                </a:cubicBezTo>
                <a:cubicBezTo>
                  <a:pt x="3412664" y="2126757"/>
                  <a:pt x="2837568" y="2017487"/>
                  <a:pt x="2506889" y="1867964"/>
                </a:cubicBezTo>
                <a:cubicBezTo>
                  <a:pt x="1580987" y="1673869"/>
                  <a:pt x="2725425" y="3197869"/>
                  <a:pt x="1014520" y="3161925"/>
                </a:cubicBezTo>
                <a:cubicBezTo>
                  <a:pt x="-14898" y="3061283"/>
                  <a:pt x="-138545" y="1873713"/>
                  <a:pt x="108747" y="1100212"/>
                </a:cubicBezTo>
                <a:cubicBezTo>
                  <a:pt x="278579" y="569148"/>
                  <a:pt x="774429" y="15339"/>
                  <a:pt x="1752672" y="312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0" name="Rectangle 30">
            <a:extLst>
              <a:ext uri="{FF2B5EF4-FFF2-40B4-BE49-F238E27FC236}">
                <a16:creationId xmlns="" xmlns:a16="http://schemas.microsoft.com/office/drawing/2014/main" id="{3BFEE74E-183A-4C32-9BDF-AC2573B061E0}"/>
              </a:ext>
            </a:extLst>
          </p:cNvPr>
          <p:cNvSpPr/>
          <p:nvPr/>
        </p:nvSpPr>
        <p:spPr>
          <a:xfrm>
            <a:off x="11063700" y="3600565"/>
            <a:ext cx="464493" cy="463135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1" name="Rectangle 7">
            <a:extLst>
              <a:ext uri="{FF2B5EF4-FFF2-40B4-BE49-F238E27FC236}">
                <a16:creationId xmlns="" xmlns:a16="http://schemas.microsoft.com/office/drawing/2014/main" id="{A2454068-D6A0-42C7-BCE1-D03833DCF2E4}"/>
              </a:ext>
            </a:extLst>
          </p:cNvPr>
          <p:cNvSpPr/>
          <p:nvPr/>
        </p:nvSpPr>
        <p:spPr>
          <a:xfrm>
            <a:off x="6950823" y="1518715"/>
            <a:ext cx="471567" cy="47156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2" name="Rectangle 15">
            <a:extLst>
              <a:ext uri="{FF2B5EF4-FFF2-40B4-BE49-F238E27FC236}">
                <a16:creationId xmlns="" xmlns:a16="http://schemas.microsoft.com/office/drawing/2014/main" id="{ECBB7944-2021-44C3-960E-8480CFC6DEF9}"/>
              </a:ext>
            </a:extLst>
          </p:cNvPr>
          <p:cNvSpPr/>
          <p:nvPr/>
        </p:nvSpPr>
        <p:spPr>
          <a:xfrm rot="5400000">
            <a:off x="7737683" y="1518715"/>
            <a:ext cx="472195" cy="471568"/>
          </a:xfrm>
          <a:custGeom>
            <a:avLst/>
            <a:gdLst/>
            <a:ahLst/>
            <a:cxnLst/>
            <a:rect l="l" t="t" r="r" b="b"/>
            <a:pathLst>
              <a:path w="3244313" h="3240000">
                <a:moveTo>
                  <a:pt x="2055482" y="677891"/>
                </a:moveTo>
                <a:lnTo>
                  <a:pt x="2055482" y="209891"/>
                </a:lnTo>
                <a:lnTo>
                  <a:pt x="2919482" y="209891"/>
                </a:lnTo>
                <a:lnTo>
                  <a:pt x="2919482" y="677891"/>
                </a:lnTo>
                <a:close/>
                <a:moveTo>
                  <a:pt x="1695482" y="1397971"/>
                </a:moveTo>
                <a:lnTo>
                  <a:pt x="1695482" y="929971"/>
                </a:lnTo>
                <a:lnTo>
                  <a:pt x="2919482" y="929971"/>
                </a:lnTo>
                <a:lnTo>
                  <a:pt x="2919482" y="1397971"/>
                </a:lnTo>
                <a:close/>
                <a:moveTo>
                  <a:pt x="1335482" y="2118051"/>
                </a:moveTo>
                <a:lnTo>
                  <a:pt x="1335482" y="1650051"/>
                </a:lnTo>
                <a:lnTo>
                  <a:pt x="2919482" y="1650051"/>
                </a:lnTo>
                <a:lnTo>
                  <a:pt x="2919482" y="2118051"/>
                </a:lnTo>
                <a:close/>
                <a:moveTo>
                  <a:pt x="975482" y="2838131"/>
                </a:moveTo>
                <a:lnTo>
                  <a:pt x="975482" y="2370131"/>
                </a:lnTo>
                <a:lnTo>
                  <a:pt x="2919482" y="2370131"/>
                </a:lnTo>
                <a:lnTo>
                  <a:pt x="2919482" y="2838131"/>
                </a:lnTo>
                <a:close/>
                <a:moveTo>
                  <a:pt x="10788" y="2651034"/>
                </a:moveTo>
                <a:lnTo>
                  <a:pt x="1168116" y="646484"/>
                </a:lnTo>
                <a:lnTo>
                  <a:pt x="1038664" y="571745"/>
                </a:lnTo>
                <a:lnTo>
                  <a:pt x="1533856" y="311959"/>
                </a:lnTo>
                <a:lnTo>
                  <a:pt x="1556471" y="870701"/>
                </a:lnTo>
                <a:lnTo>
                  <a:pt x="1427019" y="795962"/>
                </a:lnTo>
                <a:lnTo>
                  <a:pt x="269691" y="2800512"/>
                </a:lnTo>
                <a:close/>
                <a:moveTo>
                  <a:pt x="0" y="3240000"/>
                </a:moveTo>
                <a:lnTo>
                  <a:pt x="0" y="3060000"/>
                </a:lnTo>
                <a:lnTo>
                  <a:pt x="3064313" y="3060000"/>
                </a:lnTo>
                <a:lnTo>
                  <a:pt x="3064313" y="0"/>
                </a:lnTo>
                <a:lnTo>
                  <a:pt x="3244313" y="0"/>
                </a:lnTo>
                <a:lnTo>
                  <a:pt x="3244313" y="3240000"/>
                </a:lnTo>
                <a:lnTo>
                  <a:pt x="3240000" y="3240000"/>
                </a:lnTo>
                <a:lnTo>
                  <a:pt x="3064313" y="32400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3" name="Pie 24">
            <a:extLst>
              <a:ext uri="{FF2B5EF4-FFF2-40B4-BE49-F238E27FC236}">
                <a16:creationId xmlns="" xmlns:a16="http://schemas.microsoft.com/office/drawing/2014/main" id="{DB38F196-AF37-4B00-AA3E-183F9372FBAD}"/>
              </a:ext>
            </a:extLst>
          </p:cNvPr>
          <p:cNvSpPr/>
          <p:nvPr/>
        </p:nvSpPr>
        <p:spPr>
          <a:xfrm>
            <a:off x="6809926" y="4618983"/>
            <a:ext cx="513183" cy="510342"/>
          </a:xfrm>
          <a:custGeom>
            <a:avLst/>
            <a:gdLst/>
            <a:ahLst/>
            <a:cxnLst/>
            <a:rect l="l" t="t" r="r" b="b"/>
            <a:pathLst>
              <a:path w="3228711" h="3210836">
                <a:moveTo>
                  <a:pt x="351626" y="695968"/>
                </a:moveTo>
                <a:lnTo>
                  <a:pt x="1548007" y="1678300"/>
                </a:lnTo>
                <a:lnTo>
                  <a:pt x="236194" y="2500159"/>
                </a:lnTo>
                <a:cubicBezTo>
                  <a:pt x="-116985" y="1936431"/>
                  <a:pt x="-70514" y="1210092"/>
                  <a:pt x="351626" y="695968"/>
                </a:cubicBezTo>
                <a:close/>
                <a:moveTo>
                  <a:pt x="1957429" y="262366"/>
                </a:moveTo>
                <a:cubicBezTo>
                  <a:pt x="2634256" y="359480"/>
                  <a:pt x="3156733" y="907132"/>
                  <a:pt x="3221913" y="1587776"/>
                </a:cubicBezTo>
                <a:cubicBezTo>
                  <a:pt x="3287093" y="2268421"/>
                  <a:pt x="2878048" y="2905277"/>
                  <a:pt x="2231953" y="3129078"/>
                </a:cubicBezTo>
                <a:cubicBezTo>
                  <a:pt x="1585858" y="3352879"/>
                  <a:pt x="870522" y="3105497"/>
                  <a:pt x="500715" y="2530372"/>
                </a:cubicBezTo>
                <a:lnTo>
                  <a:pt x="1746987" y="1729019"/>
                </a:lnTo>
                <a:close/>
                <a:moveTo>
                  <a:pt x="1604447" y="200"/>
                </a:moveTo>
                <a:cubicBezTo>
                  <a:pt x="1665125" y="-778"/>
                  <a:pt x="1726175" y="1809"/>
                  <a:pt x="1787307" y="8072"/>
                </a:cubicBezTo>
                <a:lnTo>
                  <a:pt x="1629532" y="1548011"/>
                </a:lnTo>
                <a:lnTo>
                  <a:pt x="483856" y="506987"/>
                </a:lnTo>
                <a:cubicBezTo>
                  <a:pt x="773141" y="188622"/>
                  <a:pt x="1179697" y="7051"/>
                  <a:pt x="1604447" y="20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4" name="Parallelogram 30">
            <a:extLst>
              <a:ext uri="{FF2B5EF4-FFF2-40B4-BE49-F238E27FC236}">
                <a16:creationId xmlns="" xmlns:a16="http://schemas.microsoft.com/office/drawing/2014/main" id="{07A9DF64-EAEC-4F98-A0C9-E2239CA0F425}"/>
              </a:ext>
            </a:extLst>
          </p:cNvPr>
          <p:cNvSpPr/>
          <p:nvPr/>
        </p:nvSpPr>
        <p:spPr>
          <a:xfrm flipH="1">
            <a:off x="11038458" y="2527765"/>
            <a:ext cx="514976" cy="516250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5" name="Block Arc 14">
            <a:extLst>
              <a:ext uri="{FF2B5EF4-FFF2-40B4-BE49-F238E27FC236}">
                <a16:creationId xmlns="" xmlns:a16="http://schemas.microsoft.com/office/drawing/2014/main" id="{F84CC100-88A8-4E3E-8091-D49E44C308ED}"/>
              </a:ext>
            </a:extLst>
          </p:cNvPr>
          <p:cNvSpPr/>
          <p:nvPr/>
        </p:nvSpPr>
        <p:spPr>
          <a:xfrm rot="16200000">
            <a:off x="8525358" y="1470612"/>
            <a:ext cx="567400" cy="567774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6" name="Block Arc 41">
            <a:extLst>
              <a:ext uri="{FF2B5EF4-FFF2-40B4-BE49-F238E27FC236}">
                <a16:creationId xmlns="" xmlns:a16="http://schemas.microsoft.com/office/drawing/2014/main" id="{39949893-05ED-44C7-999C-84CE9B52D118}"/>
              </a:ext>
            </a:extLst>
          </p:cNvPr>
          <p:cNvSpPr/>
          <p:nvPr/>
        </p:nvSpPr>
        <p:spPr>
          <a:xfrm>
            <a:off x="9408550" y="1424302"/>
            <a:ext cx="473301" cy="660394"/>
          </a:xfrm>
          <a:custGeom>
            <a:avLst/>
            <a:gdLst/>
            <a:ahLst/>
            <a:cxnLst/>
            <a:rect l="l" t="t" r="r" b="b"/>
            <a:pathLst>
              <a:path w="2512265" h="3505352">
                <a:moveTo>
                  <a:pt x="1276582" y="2106401"/>
                </a:moveTo>
                <a:cubicBezTo>
                  <a:pt x="1154832" y="2195007"/>
                  <a:pt x="1018024" y="2262207"/>
                  <a:pt x="871321" y="2302645"/>
                </a:cubicBezTo>
                <a:cubicBezTo>
                  <a:pt x="1041049" y="2346709"/>
                  <a:pt x="1216984" y="2342691"/>
                  <a:pt x="1380867" y="2295542"/>
                </a:cubicBezTo>
                <a:cubicBezTo>
                  <a:pt x="1352791" y="2227964"/>
                  <a:pt x="1317377" y="2164934"/>
                  <a:pt x="1276582" y="2106401"/>
                </a:cubicBezTo>
                <a:close/>
                <a:moveTo>
                  <a:pt x="931061" y="1768598"/>
                </a:moveTo>
                <a:lnTo>
                  <a:pt x="785084" y="2021438"/>
                </a:lnTo>
                <a:lnTo>
                  <a:pt x="684448" y="2196711"/>
                </a:lnTo>
                <a:cubicBezTo>
                  <a:pt x="868931" y="2169533"/>
                  <a:pt x="1041385" y="2098006"/>
                  <a:pt x="1189228" y="1991290"/>
                </a:cubicBezTo>
                <a:cubicBezTo>
                  <a:pt x="1113839" y="1904543"/>
                  <a:pt x="1026949" y="1829435"/>
                  <a:pt x="931061" y="1768598"/>
                </a:cubicBezTo>
                <a:close/>
                <a:moveTo>
                  <a:pt x="1626242" y="1739577"/>
                </a:moveTo>
                <a:cubicBezTo>
                  <a:pt x="1556851" y="1850020"/>
                  <a:pt x="1471526" y="1947792"/>
                  <a:pt x="1374302" y="2030973"/>
                </a:cubicBezTo>
                <a:cubicBezTo>
                  <a:pt x="1422822" y="2099916"/>
                  <a:pt x="1464618" y="2174537"/>
                  <a:pt x="1497466" y="2254701"/>
                </a:cubicBezTo>
                <a:cubicBezTo>
                  <a:pt x="1664534" y="2184833"/>
                  <a:pt x="1813198" y="2068027"/>
                  <a:pt x="1922549" y="1910651"/>
                </a:cubicBezTo>
                <a:close/>
                <a:moveTo>
                  <a:pt x="531158" y="1601275"/>
                </a:moveTo>
                <a:cubicBezTo>
                  <a:pt x="514831" y="1769123"/>
                  <a:pt x="535254" y="1939877"/>
                  <a:pt x="594029" y="2101141"/>
                </a:cubicBezTo>
                <a:lnTo>
                  <a:pt x="822377" y="1705631"/>
                </a:lnTo>
                <a:cubicBezTo>
                  <a:pt x="730789" y="1658398"/>
                  <a:pt x="632873" y="1623335"/>
                  <a:pt x="531158" y="1601275"/>
                </a:cubicBezTo>
                <a:close/>
                <a:moveTo>
                  <a:pt x="270885" y="1572115"/>
                </a:moveTo>
                <a:cubicBezTo>
                  <a:pt x="231457" y="1572339"/>
                  <a:pt x="191799" y="1574812"/>
                  <a:pt x="152057" y="1579894"/>
                </a:cubicBezTo>
                <a:cubicBezTo>
                  <a:pt x="195418" y="1760005"/>
                  <a:pt x="289893" y="1927350"/>
                  <a:pt x="428945" y="2058945"/>
                </a:cubicBezTo>
                <a:cubicBezTo>
                  <a:pt x="384418" y="1901749"/>
                  <a:pt x="371313" y="1738504"/>
                  <a:pt x="388331" y="1577832"/>
                </a:cubicBezTo>
                <a:cubicBezTo>
                  <a:pt x="349511" y="1573916"/>
                  <a:pt x="310313" y="1571891"/>
                  <a:pt x="270885" y="1572115"/>
                </a:cubicBezTo>
                <a:close/>
                <a:moveTo>
                  <a:pt x="1117422" y="1445810"/>
                </a:moveTo>
                <a:lnTo>
                  <a:pt x="992684" y="1661863"/>
                </a:lnTo>
                <a:cubicBezTo>
                  <a:pt x="1102065" y="1730612"/>
                  <a:pt x="1200940" y="1816138"/>
                  <a:pt x="1286200" y="1915345"/>
                </a:cubicBezTo>
                <a:cubicBezTo>
                  <a:pt x="1368713" y="1844119"/>
                  <a:pt x="1441290" y="1760865"/>
                  <a:pt x="1500981" y="1667258"/>
                </a:cubicBezTo>
                <a:close/>
                <a:moveTo>
                  <a:pt x="2092402" y="1221082"/>
                </a:moveTo>
                <a:cubicBezTo>
                  <a:pt x="2001593" y="1234047"/>
                  <a:pt x="1911092" y="1235450"/>
                  <a:pt x="1822337" y="1227227"/>
                </a:cubicBezTo>
                <a:cubicBezTo>
                  <a:pt x="1800443" y="1366691"/>
                  <a:pt x="1756170" y="1503162"/>
                  <a:pt x="1688847" y="1630684"/>
                </a:cubicBezTo>
                <a:lnTo>
                  <a:pt x="1987299" y="1802996"/>
                </a:lnTo>
                <a:cubicBezTo>
                  <a:pt x="2084887" y="1618081"/>
                  <a:pt x="2117858" y="1415133"/>
                  <a:pt x="2092402" y="1221082"/>
                </a:cubicBezTo>
                <a:close/>
                <a:moveTo>
                  <a:pt x="649579" y="1175701"/>
                </a:moveTo>
                <a:cubicBezTo>
                  <a:pt x="600911" y="1272240"/>
                  <a:pt x="566994" y="1374279"/>
                  <a:pt x="548013" y="1478728"/>
                </a:cubicBezTo>
                <a:cubicBezTo>
                  <a:pt x="665588" y="1503392"/>
                  <a:pt x="778659" y="1543786"/>
                  <a:pt x="883938" y="1599004"/>
                </a:cubicBezTo>
                <a:lnTo>
                  <a:pt x="1008644" y="1383007"/>
                </a:lnTo>
                <a:close/>
                <a:moveTo>
                  <a:pt x="1325201" y="1085928"/>
                </a:moveTo>
                <a:lnTo>
                  <a:pt x="1180226" y="1337032"/>
                </a:lnTo>
                <a:lnTo>
                  <a:pt x="1563461" y="1558293"/>
                </a:lnTo>
                <a:cubicBezTo>
                  <a:pt x="1621429" y="1447029"/>
                  <a:pt x="1659763" y="1328223"/>
                  <a:pt x="1679185" y="1206861"/>
                </a:cubicBezTo>
                <a:cubicBezTo>
                  <a:pt x="1555153" y="1183834"/>
                  <a:pt x="1435895" y="1143161"/>
                  <a:pt x="1325201" y="1085928"/>
                </a:cubicBezTo>
                <a:close/>
                <a:moveTo>
                  <a:pt x="216369" y="925587"/>
                </a:moveTo>
                <a:cubicBezTo>
                  <a:pt x="135862" y="1096620"/>
                  <a:pt x="108667" y="1281041"/>
                  <a:pt x="130011" y="1458436"/>
                </a:cubicBezTo>
                <a:cubicBezTo>
                  <a:pt x="222591" y="1446071"/>
                  <a:pt x="314795" y="1446181"/>
                  <a:pt x="405131" y="1455463"/>
                </a:cubicBezTo>
                <a:cubicBezTo>
                  <a:pt x="426945" y="1333935"/>
                  <a:pt x="466667" y="1215249"/>
                  <a:pt x="524206" y="1103317"/>
                </a:cubicBezTo>
                <a:close/>
                <a:moveTo>
                  <a:pt x="943246" y="797103"/>
                </a:moveTo>
                <a:cubicBezTo>
                  <a:pt x="853400" y="873630"/>
                  <a:pt x="774733" y="963960"/>
                  <a:pt x="711316" y="1066306"/>
                </a:cubicBezTo>
                <a:lnTo>
                  <a:pt x="1071447" y="1274228"/>
                </a:lnTo>
                <a:lnTo>
                  <a:pt x="1215869" y="1024081"/>
                </a:lnTo>
                <a:cubicBezTo>
                  <a:pt x="1115458" y="961776"/>
                  <a:pt x="1023809" y="885272"/>
                  <a:pt x="943246" y="797103"/>
                </a:cubicBezTo>
                <a:close/>
                <a:moveTo>
                  <a:pt x="1777831" y="614825"/>
                </a:moveTo>
                <a:cubicBezTo>
                  <a:pt x="1828108" y="774217"/>
                  <a:pt x="1847177" y="940426"/>
                  <a:pt x="1835302" y="1104709"/>
                </a:cubicBezTo>
                <a:cubicBezTo>
                  <a:pt x="1912529" y="1111680"/>
                  <a:pt x="1991200" y="1110618"/>
                  <a:pt x="2070135" y="1099634"/>
                </a:cubicBezTo>
                <a:cubicBezTo>
                  <a:pt x="2023430" y="916066"/>
                  <a:pt x="1923963" y="746103"/>
                  <a:pt x="1777831" y="614825"/>
                </a:cubicBezTo>
                <a:close/>
                <a:moveTo>
                  <a:pt x="1613169" y="587153"/>
                </a:moveTo>
                <a:lnTo>
                  <a:pt x="1386789" y="979253"/>
                </a:lnTo>
                <a:cubicBezTo>
                  <a:pt x="1482593" y="1028182"/>
                  <a:pt x="1585369" y="1063521"/>
                  <a:pt x="1692132" y="1084514"/>
                </a:cubicBezTo>
                <a:cubicBezTo>
                  <a:pt x="1702376" y="916614"/>
                  <a:pt x="1676765" y="746730"/>
                  <a:pt x="1613169" y="587153"/>
                </a:cubicBezTo>
                <a:close/>
                <a:moveTo>
                  <a:pt x="1500307" y="531421"/>
                </a:moveTo>
                <a:cubicBezTo>
                  <a:pt x="1333628" y="560682"/>
                  <a:pt x="1177718" y="626786"/>
                  <a:pt x="1041762" y="721997"/>
                </a:cubicBezTo>
                <a:cubicBezTo>
                  <a:pt x="1111912" y="797410"/>
                  <a:pt x="1191076" y="863204"/>
                  <a:pt x="1277416" y="917480"/>
                </a:cubicBezTo>
                <a:close/>
                <a:moveTo>
                  <a:pt x="708730" y="442269"/>
                </a:moveTo>
                <a:cubicBezTo>
                  <a:pt x="536145" y="518354"/>
                  <a:pt x="384460" y="645249"/>
                  <a:pt x="277225" y="815684"/>
                </a:cubicBezTo>
                <a:lnTo>
                  <a:pt x="586010" y="993961"/>
                </a:lnTo>
                <a:cubicBezTo>
                  <a:pt x="658009" y="876621"/>
                  <a:pt x="747803" y="773217"/>
                  <a:pt x="850548" y="685844"/>
                </a:cubicBezTo>
                <a:cubicBezTo>
                  <a:pt x="795399" y="611028"/>
                  <a:pt x="747545" y="529652"/>
                  <a:pt x="708730" y="442269"/>
                </a:cubicBezTo>
                <a:close/>
                <a:moveTo>
                  <a:pt x="1114411" y="355452"/>
                </a:moveTo>
                <a:cubicBezTo>
                  <a:pt x="1016499" y="355167"/>
                  <a:pt x="919324" y="369705"/>
                  <a:pt x="826255" y="398131"/>
                </a:cubicBezTo>
                <a:cubicBezTo>
                  <a:pt x="858722" y="474940"/>
                  <a:pt x="900618" y="545829"/>
                  <a:pt x="948599" y="611249"/>
                </a:cubicBezTo>
                <a:cubicBezTo>
                  <a:pt x="1085375" y="512974"/>
                  <a:pt x="1240825" y="441488"/>
                  <a:pt x="1406980" y="401715"/>
                </a:cubicBezTo>
                <a:cubicBezTo>
                  <a:pt x="1310969" y="370847"/>
                  <a:pt x="1212322" y="355738"/>
                  <a:pt x="1114411" y="355452"/>
                </a:cubicBezTo>
                <a:close/>
                <a:moveTo>
                  <a:pt x="1776283" y="295101"/>
                </a:moveTo>
                <a:lnTo>
                  <a:pt x="1710896" y="408983"/>
                </a:lnTo>
                <a:cubicBezTo>
                  <a:pt x="2209777" y="726145"/>
                  <a:pt x="2373723" y="1383396"/>
                  <a:pt x="2075153" y="1900534"/>
                </a:cubicBezTo>
                <a:cubicBezTo>
                  <a:pt x="1777480" y="2416119"/>
                  <a:pt x="1129323" y="2603192"/>
                  <a:pt x="606057" y="2333243"/>
                </a:cubicBezTo>
                <a:lnTo>
                  <a:pt x="534769" y="2457402"/>
                </a:lnTo>
                <a:cubicBezTo>
                  <a:pt x="1115347" y="2755664"/>
                  <a:pt x="1834151" y="2554240"/>
                  <a:pt x="2173557" y="1987198"/>
                </a:cubicBezTo>
                <a:cubicBezTo>
                  <a:pt x="2520801" y="1407062"/>
                  <a:pt x="2343129" y="657734"/>
                  <a:pt x="1776283" y="295101"/>
                </a:cubicBezTo>
                <a:close/>
                <a:moveTo>
                  <a:pt x="1831804" y="0"/>
                </a:moveTo>
                <a:cubicBezTo>
                  <a:pt x="1881515" y="0"/>
                  <a:pt x="1921814" y="40299"/>
                  <a:pt x="1921814" y="90010"/>
                </a:cubicBezTo>
                <a:cubicBezTo>
                  <a:pt x="1921814" y="123853"/>
                  <a:pt x="1903137" y="153333"/>
                  <a:pt x="1874873" y="167531"/>
                </a:cubicBezTo>
                <a:cubicBezTo>
                  <a:pt x="2505724" y="579432"/>
                  <a:pt x="2701456" y="1419035"/>
                  <a:pt x="2311836" y="2069966"/>
                </a:cubicBezTo>
                <a:cubicBezTo>
                  <a:pt x="2067801" y="2477672"/>
                  <a:pt x="1650037" y="2717958"/>
                  <a:pt x="1209422" y="2750781"/>
                </a:cubicBezTo>
                <a:lnTo>
                  <a:pt x="1209422" y="3191198"/>
                </a:lnTo>
                <a:cubicBezTo>
                  <a:pt x="1228953" y="3190691"/>
                  <a:pt x="1248332" y="3191937"/>
                  <a:pt x="1267595" y="3193449"/>
                </a:cubicBezTo>
                <a:cubicBezTo>
                  <a:pt x="1660899" y="3224325"/>
                  <a:pt x="1926978" y="3358049"/>
                  <a:pt x="1884661" y="3503570"/>
                </a:cubicBezTo>
                <a:lnTo>
                  <a:pt x="318693" y="3505352"/>
                </a:lnTo>
                <a:cubicBezTo>
                  <a:pt x="273700" y="3359367"/>
                  <a:pt x="539657" y="3224666"/>
                  <a:pt x="934393" y="3193515"/>
                </a:cubicBezTo>
                <a:lnTo>
                  <a:pt x="993398" y="3191208"/>
                </a:lnTo>
                <a:lnTo>
                  <a:pt x="993398" y="2750894"/>
                </a:lnTo>
                <a:cubicBezTo>
                  <a:pt x="812915" y="2737642"/>
                  <a:pt x="632784" y="2688481"/>
                  <a:pt x="463078" y="2601537"/>
                </a:cubicBezTo>
                <a:cubicBezTo>
                  <a:pt x="463677" y="2602537"/>
                  <a:pt x="463694" y="2603560"/>
                  <a:pt x="463694" y="2604587"/>
                </a:cubicBezTo>
                <a:cubicBezTo>
                  <a:pt x="463694" y="2654298"/>
                  <a:pt x="423395" y="2694597"/>
                  <a:pt x="373684" y="2694597"/>
                </a:cubicBezTo>
                <a:cubicBezTo>
                  <a:pt x="323973" y="2694597"/>
                  <a:pt x="283674" y="2654298"/>
                  <a:pt x="283674" y="2604587"/>
                </a:cubicBezTo>
                <a:cubicBezTo>
                  <a:pt x="283674" y="2554876"/>
                  <a:pt x="323973" y="2514577"/>
                  <a:pt x="373684" y="2514577"/>
                </a:cubicBezTo>
                <a:lnTo>
                  <a:pt x="377019" y="2515250"/>
                </a:lnTo>
                <a:lnTo>
                  <a:pt x="511820" y="2280472"/>
                </a:lnTo>
                <a:lnTo>
                  <a:pt x="495824" y="2271237"/>
                </a:lnTo>
                <a:lnTo>
                  <a:pt x="496783" y="2269575"/>
                </a:lnTo>
                <a:cubicBezTo>
                  <a:pt x="34226" y="1964050"/>
                  <a:pt x="-130424" y="1362029"/>
                  <a:pt x="110016" y="864184"/>
                </a:cubicBezTo>
                <a:lnTo>
                  <a:pt x="106296" y="862036"/>
                </a:lnTo>
                <a:lnTo>
                  <a:pt x="148828" y="788370"/>
                </a:lnTo>
                <a:lnTo>
                  <a:pt x="169099" y="753258"/>
                </a:lnTo>
                <a:lnTo>
                  <a:pt x="170873" y="754281"/>
                </a:lnTo>
                <a:cubicBezTo>
                  <a:pt x="475914" y="264737"/>
                  <a:pt x="1106018" y="92008"/>
                  <a:pt x="1617242" y="355196"/>
                </a:cubicBezTo>
                <a:lnTo>
                  <a:pt x="1748044" y="127384"/>
                </a:lnTo>
                <a:lnTo>
                  <a:pt x="1751959" y="129632"/>
                </a:lnTo>
                <a:cubicBezTo>
                  <a:pt x="1745165" y="117975"/>
                  <a:pt x="1741794" y="104386"/>
                  <a:pt x="1741794" y="90010"/>
                </a:cubicBezTo>
                <a:cubicBezTo>
                  <a:pt x="1741794" y="40299"/>
                  <a:pt x="1782093" y="0"/>
                  <a:pt x="183180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7" name="Right Triangle 17">
            <a:extLst>
              <a:ext uri="{FF2B5EF4-FFF2-40B4-BE49-F238E27FC236}">
                <a16:creationId xmlns="" xmlns:a16="http://schemas.microsoft.com/office/drawing/2014/main" id="{6ADCC979-BA1C-4251-B6F5-CE5AA2B72FD0}"/>
              </a:ext>
            </a:extLst>
          </p:cNvPr>
          <p:cNvSpPr/>
          <p:nvPr/>
        </p:nvSpPr>
        <p:spPr>
          <a:xfrm>
            <a:off x="7705746" y="4600959"/>
            <a:ext cx="385790" cy="546392"/>
          </a:xfrm>
          <a:custGeom>
            <a:avLst/>
            <a:gdLst/>
            <a:ahLst/>
            <a:cxnLst/>
            <a:rect l="l" t="t" r="r" b="b"/>
            <a:pathLst>
              <a:path w="2387678" h="3240000">
                <a:moveTo>
                  <a:pt x="1645041" y="17032"/>
                </a:moveTo>
                <a:lnTo>
                  <a:pt x="2376264" y="17032"/>
                </a:lnTo>
                <a:lnTo>
                  <a:pt x="2376264" y="17033"/>
                </a:lnTo>
                <a:lnTo>
                  <a:pt x="1645042" y="17033"/>
                </a:lnTo>
                <a:close/>
                <a:moveTo>
                  <a:pt x="0" y="17032"/>
                </a:moveTo>
                <a:lnTo>
                  <a:pt x="1379678" y="17032"/>
                </a:lnTo>
                <a:lnTo>
                  <a:pt x="1379678" y="996125"/>
                </a:lnTo>
                <a:lnTo>
                  <a:pt x="2376264" y="996125"/>
                </a:lnTo>
                <a:lnTo>
                  <a:pt x="2376264" y="3240000"/>
                </a:lnTo>
                <a:lnTo>
                  <a:pt x="0" y="3240000"/>
                </a:lnTo>
                <a:close/>
                <a:moveTo>
                  <a:pt x="1498869" y="0"/>
                </a:moveTo>
                <a:lnTo>
                  <a:pt x="2387678" y="888809"/>
                </a:lnTo>
                <a:lnTo>
                  <a:pt x="1498869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8" name="Oval 27">
            <a:extLst>
              <a:ext uri="{FF2B5EF4-FFF2-40B4-BE49-F238E27FC236}">
                <a16:creationId xmlns="" xmlns:a16="http://schemas.microsoft.com/office/drawing/2014/main" id="{7DB6E0EE-B33A-443E-887E-C319F0DAF534}"/>
              </a:ext>
            </a:extLst>
          </p:cNvPr>
          <p:cNvSpPr/>
          <p:nvPr/>
        </p:nvSpPr>
        <p:spPr>
          <a:xfrm>
            <a:off x="4418496" y="5469184"/>
            <a:ext cx="409732" cy="779216"/>
          </a:xfrm>
          <a:custGeom>
            <a:avLst/>
            <a:gdLst/>
            <a:ahLst/>
            <a:cxnLst/>
            <a:rect l="l" t="t" r="r" b="b"/>
            <a:pathLst>
              <a:path w="1703664" h="3240001">
                <a:moveTo>
                  <a:pt x="952533" y="2024463"/>
                </a:moveTo>
                <a:lnTo>
                  <a:pt x="856710" y="2024464"/>
                </a:lnTo>
                <a:lnTo>
                  <a:pt x="649879" y="2143878"/>
                </a:lnTo>
                <a:lnTo>
                  <a:pt x="728753" y="2280491"/>
                </a:lnTo>
                <a:lnTo>
                  <a:pt x="800462" y="2239090"/>
                </a:lnTo>
                <a:lnTo>
                  <a:pt x="800462" y="2476837"/>
                </a:lnTo>
                <a:lnTo>
                  <a:pt x="649878" y="2476837"/>
                </a:lnTo>
                <a:lnTo>
                  <a:pt x="649878" y="2634602"/>
                </a:lnTo>
                <a:lnTo>
                  <a:pt x="1067658" y="2634602"/>
                </a:lnTo>
                <a:lnTo>
                  <a:pt x="1067657" y="2476837"/>
                </a:lnTo>
                <a:lnTo>
                  <a:pt x="952532" y="2476837"/>
                </a:lnTo>
                <a:lnTo>
                  <a:pt x="952532" y="2151292"/>
                </a:lnTo>
                <a:lnTo>
                  <a:pt x="952534" y="2151291"/>
                </a:lnTo>
                <a:close/>
                <a:moveTo>
                  <a:pt x="851832" y="1776101"/>
                </a:moveTo>
                <a:cubicBezTo>
                  <a:pt x="1189868" y="1776101"/>
                  <a:pt x="1463900" y="2050133"/>
                  <a:pt x="1463900" y="2388169"/>
                </a:cubicBezTo>
                <a:cubicBezTo>
                  <a:pt x="1463900" y="2726205"/>
                  <a:pt x="1189868" y="3000237"/>
                  <a:pt x="851832" y="3000237"/>
                </a:cubicBezTo>
                <a:cubicBezTo>
                  <a:pt x="513796" y="3000237"/>
                  <a:pt x="239764" y="2726205"/>
                  <a:pt x="239764" y="2388169"/>
                </a:cubicBezTo>
                <a:cubicBezTo>
                  <a:pt x="239764" y="2050133"/>
                  <a:pt x="513796" y="1776101"/>
                  <a:pt x="851832" y="1776101"/>
                </a:cubicBezTo>
                <a:close/>
                <a:moveTo>
                  <a:pt x="851832" y="1689019"/>
                </a:moveTo>
                <a:cubicBezTo>
                  <a:pt x="465702" y="1689019"/>
                  <a:pt x="152682" y="2002039"/>
                  <a:pt x="152682" y="2388169"/>
                </a:cubicBezTo>
                <a:cubicBezTo>
                  <a:pt x="152682" y="2774299"/>
                  <a:pt x="465702" y="3087319"/>
                  <a:pt x="851832" y="3087319"/>
                </a:cubicBezTo>
                <a:cubicBezTo>
                  <a:pt x="1237962" y="3087319"/>
                  <a:pt x="1550982" y="2774299"/>
                  <a:pt x="1550982" y="2388169"/>
                </a:cubicBezTo>
                <a:cubicBezTo>
                  <a:pt x="1550982" y="2002039"/>
                  <a:pt x="1237962" y="1689019"/>
                  <a:pt x="851832" y="1689019"/>
                </a:cubicBezTo>
                <a:close/>
                <a:moveTo>
                  <a:pt x="851832" y="1536337"/>
                </a:moveTo>
                <a:cubicBezTo>
                  <a:pt x="1322286" y="1536337"/>
                  <a:pt x="1703664" y="1917715"/>
                  <a:pt x="1703664" y="2388169"/>
                </a:cubicBezTo>
                <a:cubicBezTo>
                  <a:pt x="1703664" y="2858623"/>
                  <a:pt x="1322286" y="3240001"/>
                  <a:pt x="851832" y="3240001"/>
                </a:cubicBezTo>
                <a:cubicBezTo>
                  <a:pt x="381378" y="3240001"/>
                  <a:pt x="0" y="2858623"/>
                  <a:pt x="0" y="2388169"/>
                </a:cubicBezTo>
                <a:cubicBezTo>
                  <a:pt x="0" y="1917715"/>
                  <a:pt x="381378" y="1536337"/>
                  <a:pt x="851832" y="1536337"/>
                </a:cubicBezTo>
                <a:close/>
                <a:moveTo>
                  <a:pt x="1173126" y="1"/>
                </a:moveTo>
                <a:lnTo>
                  <a:pt x="1383673" y="1"/>
                </a:lnTo>
                <a:lnTo>
                  <a:pt x="1383673" y="954514"/>
                </a:lnTo>
                <a:lnTo>
                  <a:pt x="1173126" y="1187717"/>
                </a:lnTo>
                <a:close/>
                <a:moveTo>
                  <a:pt x="619488" y="0"/>
                </a:moveTo>
                <a:lnTo>
                  <a:pt x="1099698" y="0"/>
                </a:lnTo>
                <a:lnTo>
                  <a:pt x="1099698" y="1265464"/>
                </a:lnTo>
                <a:lnTo>
                  <a:pt x="859593" y="1532640"/>
                </a:lnTo>
                <a:lnTo>
                  <a:pt x="619488" y="1265464"/>
                </a:lnTo>
                <a:close/>
                <a:moveTo>
                  <a:pt x="335512" y="0"/>
                </a:moveTo>
                <a:lnTo>
                  <a:pt x="546059" y="0"/>
                </a:lnTo>
                <a:lnTo>
                  <a:pt x="546059" y="1166181"/>
                </a:lnTo>
                <a:lnTo>
                  <a:pt x="335512" y="927455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9" name="Parallelogram 15">
            <a:extLst>
              <a:ext uri="{FF2B5EF4-FFF2-40B4-BE49-F238E27FC236}">
                <a16:creationId xmlns="" xmlns:a16="http://schemas.microsoft.com/office/drawing/2014/main" id="{24ABDD0B-564D-4579-ACF2-A3B23447A0E6}"/>
              </a:ext>
            </a:extLst>
          </p:cNvPr>
          <p:cNvSpPr/>
          <p:nvPr/>
        </p:nvSpPr>
        <p:spPr>
          <a:xfrm rot="16200000">
            <a:off x="8536863" y="3545130"/>
            <a:ext cx="598764" cy="648141"/>
          </a:xfrm>
          <a:custGeom>
            <a:avLst/>
            <a:gdLst/>
            <a:ahLst/>
            <a:cxnLst/>
            <a:rect l="l" t="t" r="r" b="b"/>
            <a:pathLst>
              <a:path w="2993176" h="3240001">
                <a:moveTo>
                  <a:pt x="1299907" y="647892"/>
                </a:moveTo>
                <a:lnTo>
                  <a:pt x="665509" y="1620000"/>
                </a:lnTo>
                <a:lnTo>
                  <a:pt x="1299907" y="2592108"/>
                </a:lnTo>
                <a:lnTo>
                  <a:pt x="634398" y="2592108"/>
                </a:lnTo>
                <a:lnTo>
                  <a:pt x="0" y="1620000"/>
                </a:lnTo>
                <a:lnTo>
                  <a:pt x="634398" y="647892"/>
                </a:lnTo>
                <a:close/>
                <a:moveTo>
                  <a:pt x="2993176" y="1620001"/>
                </a:moveTo>
                <a:lnTo>
                  <a:pt x="1913056" y="3240001"/>
                </a:lnTo>
                <a:lnTo>
                  <a:pt x="1782206" y="3043749"/>
                </a:lnTo>
                <a:lnTo>
                  <a:pt x="1110064" y="3043749"/>
                </a:lnTo>
                <a:cubicBezTo>
                  <a:pt x="1089036" y="3096599"/>
                  <a:pt x="1037333" y="3133759"/>
                  <a:pt x="976952" y="3133759"/>
                </a:cubicBezTo>
                <a:cubicBezTo>
                  <a:pt x="923853" y="3133759"/>
                  <a:pt x="877466" y="3105022"/>
                  <a:pt x="854540" y="3061058"/>
                </a:cubicBezTo>
                <a:lnTo>
                  <a:pt x="302383" y="3169763"/>
                </a:lnTo>
                <a:lnTo>
                  <a:pt x="302383" y="2809723"/>
                </a:lnTo>
                <a:lnTo>
                  <a:pt x="854540" y="2918427"/>
                </a:lnTo>
                <a:cubicBezTo>
                  <a:pt x="877466" y="2874463"/>
                  <a:pt x="923853" y="2845727"/>
                  <a:pt x="976952" y="2845727"/>
                </a:cubicBezTo>
                <a:cubicBezTo>
                  <a:pt x="1037333" y="2845727"/>
                  <a:pt x="1089036" y="2882887"/>
                  <a:pt x="1110064" y="2935737"/>
                </a:cubicBezTo>
                <a:lnTo>
                  <a:pt x="1710190" y="2935737"/>
                </a:lnTo>
                <a:lnTo>
                  <a:pt x="832936" y="1620001"/>
                </a:lnTo>
                <a:lnTo>
                  <a:pt x="191305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0" name="Round Same Side Corner Rectangle 21">
            <a:extLst>
              <a:ext uri="{FF2B5EF4-FFF2-40B4-BE49-F238E27FC236}">
                <a16:creationId xmlns="" xmlns:a16="http://schemas.microsoft.com/office/drawing/2014/main" id="{A705FB8C-4E2D-4F93-8F3B-7B97C7830918}"/>
              </a:ext>
            </a:extLst>
          </p:cNvPr>
          <p:cNvSpPr/>
          <p:nvPr/>
        </p:nvSpPr>
        <p:spPr>
          <a:xfrm rot="10800000">
            <a:off x="9311062" y="2543931"/>
            <a:ext cx="386665" cy="436639"/>
          </a:xfrm>
          <a:custGeom>
            <a:avLst/>
            <a:gdLst/>
            <a:ahLst/>
            <a:cxnLst/>
            <a:rect l="l" t="t" r="r" b="b"/>
            <a:pathLst>
              <a:path w="2880320" h="3252576">
                <a:moveTo>
                  <a:pt x="612726" y="2220771"/>
                </a:moveTo>
                <a:cubicBezTo>
                  <a:pt x="662432" y="2220771"/>
                  <a:pt x="702726" y="2180477"/>
                  <a:pt x="702726" y="2130771"/>
                </a:cubicBezTo>
                <a:lnTo>
                  <a:pt x="702726" y="438771"/>
                </a:lnTo>
                <a:cubicBezTo>
                  <a:pt x="702726" y="389065"/>
                  <a:pt x="662432" y="348771"/>
                  <a:pt x="612726" y="348771"/>
                </a:cubicBezTo>
                <a:cubicBezTo>
                  <a:pt x="563020" y="348771"/>
                  <a:pt x="522726" y="389065"/>
                  <a:pt x="522726" y="438771"/>
                </a:cubicBezTo>
                <a:lnTo>
                  <a:pt x="522726" y="2130771"/>
                </a:lnTo>
                <a:cubicBezTo>
                  <a:pt x="522726" y="2180477"/>
                  <a:pt x="563020" y="2220771"/>
                  <a:pt x="612726" y="2220771"/>
                </a:cubicBezTo>
                <a:close/>
                <a:moveTo>
                  <a:pt x="1188790" y="2220771"/>
                </a:moveTo>
                <a:cubicBezTo>
                  <a:pt x="1238496" y="2220771"/>
                  <a:pt x="1278790" y="2180477"/>
                  <a:pt x="1278790" y="2130771"/>
                </a:cubicBezTo>
                <a:lnTo>
                  <a:pt x="1278790" y="438771"/>
                </a:lnTo>
                <a:cubicBezTo>
                  <a:pt x="1278790" y="389065"/>
                  <a:pt x="1238496" y="348771"/>
                  <a:pt x="1188790" y="348771"/>
                </a:cubicBezTo>
                <a:cubicBezTo>
                  <a:pt x="1139084" y="348771"/>
                  <a:pt x="1098790" y="389065"/>
                  <a:pt x="1098790" y="438771"/>
                </a:cubicBezTo>
                <a:lnTo>
                  <a:pt x="1098790" y="2130771"/>
                </a:lnTo>
                <a:cubicBezTo>
                  <a:pt x="1098790" y="2180477"/>
                  <a:pt x="1139084" y="2220771"/>
                  <a:pt x="1188790" y="2220771"/>
                </a:cubicBezTo>
                <a:close/>
                <a:moveTo>
                  <a:pt x="1764854" y="2220771"/>
                </a:moveTo>
                <a:cubicBezTo>
                  <a:pt x="1814560" y="2220771"/>
                  <a:pt x="1854854" y="2180477"/>
                  <a:pt x="1854854" y="2130771"/>
                </a:cubicBezTo>
                <a:lnTo>
                  <a:pt x="1854854" y="438771"/>
                </a:lnTo>
                <a:cubicBezTo>
                  <a:pt x="1854854" y="389065"/>
                  <a:pt x="1814560" y="348771"/>
                  <a:pt x="1764854" y="348771"/>
                </a:cubicBezTo>
                <a:cubicBezTo>
                  <a:pt x="1715148" y="348771"/>
                  <a:pt x="1674854" y="389065"/>
                  <a:pt x="1674854" y="438771"/>
                </a:cubicBezTo>
                <a:lnTo>
                  <a:pt x="1674854" y="2130771"/>
                </a:lnTo>
                <a:cubicBezTo>
                  <a:pt x="1674854" y="2180477"/>
                  <a:pt x="1715148" y="2220771"/>
                  <a:pt x="1764854" y="2220771"/>
                </a:cubicBezTo>
                <a:close/>
                <a:moveTo>
                  <a:pt x="2340918" y="2220771"/>
                </a:moveTo>
                <a:cubicBezTo>
                  <a:pt x="2390624" y="2220771"/>
                  <a:pt x="2430918" y="2180477"/>
                  <a:pt x="2430918" y="2130771"/>
                </a:cubicBezTo>
                <a:lnTo>
                  <a:pt x="2430918" y="438771"/>
                </a:lnTo>
                <a:cubicBezTo>
                  <a:pt x="2430918" y="389065"/>
                  <a:pt x="2390624" y="348771"/>
                  <a:pt x="2340918" y="348771"/>
                </a:cubicBezTo>
                <a:cubicBezTo>
                  <a:pt x="2291212" y="348771"/>
                  <a:pt x="2250918" y="389065"/>
                  <a:pt x="2250918" y="438771"/>
                </a:cubicBezTo>
                <a:lnTo>
                  <a:pt x="2250918" y="2130771"/>
                </a:lnTo>
                <a:cubicBezTo>
                  <a:pt x="2250918" y="2180477"/>
                  <a:pt x="2291212" y="2220771"/>
                  <a:pt x="2340918" y="2220771"/>
                </a:cubicBezTo>
                <a:close/>
                <a:moveTo>
                  <a:pt x="2784182" y="2519920"/>
                </a:moveTo>
                <a:lnTo>
                  <a:pt x="96136" y="2519920"/>
                </a:lnTo>
                <a:lnTo>
                  <a:pt x="96136" y="419995"/>
                </a:lnTo>
                <a:cubicBezTo>
                  <a:pt x="96136" y="188038"/>
                  <a:pt x="284174" y="0"/>
                  <a:pt x="516131" y="0"/>
                </a:cubicBezTo>
                <a:lnTo>
                  <a:pt x="2364187" y="0"/>
                </a:lnTo>
                <a:cubicBezTo>
                  <a:pt x="2596144" y="0"/>
                  <a:pt x="2784182" y="188038"/>
                  <a:pt x="2784182" y="419995"/>
                </a:cubicBezTo>
                <a:close/>
                <a:moveTo>
                  <a:pt x="1687966" y="3252576"/>
                </a:moveTo>
                <a:lnTo>
                  <a:pt x="1192350" y="3252576"/>
                </a:lnTo>
                <a:cubicBezTo>
                  <a:pt x="1129224" y="3252576"/>
                  <a:pt x="1078050" y="3201402"/>
                  <a:pt x="1078050" y="3138276"/>
                </a:cubicBezTo>
                <a:lnTo>
                  <a:pt x="1078050" y="3023976"/>
                </a:lnTo>
                <a:lnTo>
                  <a:pt x="60008" y="3023976"/>
                </a:lnTo>
                <a:cubicBezTo>
                  <a:pt x="26866" y="3023976"/>
                  <a:pt x="0" y="2997110"/>
                  <a:pt x="0" y="2963968"/>
                </a:cubicBezTo>
                <a:lnTo>
                  <a:pt x="0" y="2723944"/>
                </a:lnTo>
                <a:cubicBezTo>
                  <a:pt x="0" y="2690802"/>
                  <a:pt x="26866" y="2663936"/>
                  <a:pt x="60008" y="2663936"/>
                </a:cubicBezTo>
                <a:lnTo>
                  <a:pt x="2820312" y="2663936"/>
                </a:lnTo>
                <a:cubicBezTo>
                  <a:pt x="2853454" y="2663936"/>
                  <a:pt x="2880320" y="2690802"/>
                  <a:pt x="2880320" y="2723944"/>
                </a:cubicBezTo>
                <a:lnTo>
                  <a:pt x="2880320" y="2963968"/>
                </a:lnTo>
                <a:cubicBezTo>
                  <a:pt x="2880320" y="2997110"/>
                  <a:pt x="2853454" y="3023976"/>
                  <a:pt x="2820312" y="3023976"/>
                </a:cubicBezTo>
                <a:lnTo>
                  <a:pt x="1802266" y="3023976"/>
                </a:lnTo>
                <a:lnTo>
                  <a:pt x="1802266" y="3138276"/>
                </a:lnTo>
                <a:cubicBezTo>
                  <a:pt x="1802266" y="3201402"/>
                  <a:pt x="1751092" y="3252576"/>
                  <a:pt x="1687966" y="325257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1" name="Oval 26">
            <a:extLst>
              <a:ext uri="{FF2B5EF4-FFF2-40B4-BE49-F238E27FC236}">
                <a16:creationId xmlns="" xmlns:a16="http://schemas.microsoft.com/office/drawing/2014/main" id="{A8611118-4553-45C9-837B-A5EA5C617D63}"/>
              </a:ext>
            </a:extLst>
          </p:cNvPr>
          <p:cNvSpPr/>
          <p:nvPr/>
        </p:nvSpPr>
        <p:spPr>
          <a:xfrm>
            <a:off x="6966941" y="3587275"/>
            <a:ext cx="472482" cy="563852"/>
          </a:xfrm>
          <a:custGeom>
            <a:avLst/>
            <a:gdLst/>
            <a:ahLst/>
            <a:cxnLst/>
            <a:rect l="l" t="t" r="r" b="b"/>
            <a:pathLst>
              <a:path w="2543357" h="3035197">
                <a:moveTo>
                  <a:pt x="1932497" y="885460"/>
                </a:moveTo>
                <a:lnTo>
                  <a:pt x="1858608" y="981586"/>
                </a:lnTo>
                <a:cubicBezTo>
                  <a:pt x="2087948" y="1157874"/>
                  <a:pt x="2221364" y="1431493"/>
                  <a:pt x="2219022" y="1720748"/>
                </a:cubicBezTo>
                <a:lnTo>
                  <a:pt x="2340261" y="1721729"/>
                </a:lnTo>
                <a:cubicBezTo>
                  <a:pt x="2342911" y="1394473"/>
                  <a:pt x="2191967" y="1084907"/>
                  <a:pt x="1932497" y="885460"/>
                </a:cubicBezTo>
                <a:close/>
                <a:moveTo>
                  <a:pt x="1028922" y="281987"/>
                </a:moveTo>
                <a:cubicBezTo>
                  <a:pt x="1157068" y="321344"/>
                  <a:pt x="1128134" y="299573"/>
                  <a:pt x="1193247" y="332230"/>
                </a:cubicBezTo>
                <a:cubicBezTo>
                  <a:pt x="1269854" y="451410"/>
                  <a:pt x="1301375" y="602654"/>
                  <a:pt x="1295736" y="739575"/>
                </a:cubicBezTo>
                <a:cubicBezTo>
                  <a:pt x="1418781" y="730097"/>
                  <a:pt x="1391656" y="622269"/>
                  <a:pt x="1842154" y="674175"/>
                </a:cubicBezTo>
                <a:cubicBezTo>
                  <a:pt x="2251963" y="725703"/>
                  <a:pt x="2543357" y="1202505"/>
                  <a:pt x="2543357" y="1911138"/>
                </a:cubicBezTo>
                <a:cubicBezTo>
                  <a:pt x="2543357" y="2619771"/>
                  <a:pt x="2228290" y="3174439"/>
                  <a:pt x="1189012" y="3004227"/>
                </a:cubicBezTo>
                <a:cubicBezTo>
                  <a:pt x="266689" y="3142266"/>
                  <a:pt x="99973" y="2479414"/>
                  <a:pt x="24671" y="2089269"/>
                </a:cubicBezTo>
                <a:cubicBezTo>
                  <a:pt x="-50631" y="1699124"/>
                  <a:pt x="9514" y="922425"/>
                  <a:pt x="737199" y="663358"/>
                </a:cubicBezTo>
                <a:cubicBezTo>
                  <a:pt x="1021153" y="585721"/>
                  <a:pt x="1093645" y="690425"/>
                  <a:pt x="1216376" y="728497"/>
                </a:cubicBezTo>
                <a:cubicBezTo>
                  <a:pt x="1183268" y="569368"/>
                  <a:pt x="1135766" y="458984"/>
                  <a:pt x="1028922" y="281987"/>
                </a:cubicBezTo>
                <a:close/>
                <a:moveTo>
                  <a:pt x="1919942" y="47"/>
                </a:moveTo>
                <a:cubicBezTo>
                  <a:pt x="2086542" y="1491"/>
                  <a:pt x="2263938" y="35583"/>
                  <a:pt x="2350876" y="60453"/>
                </a:cubicBezTo>
                <a:cubicBezTo>
                  <a:pt x="2672784" y="174000"/>
                  <a:pt x="2321773" y="213881"/>
                  <a:pt x="2220060" y="345654"/>
                </a:cubicBezTo>
                <a:cubicBezTo>
                  <a:pt x="2118347" y="477427"/>
                  <a:pt x="2005019" y="609932"/>
                  <a:pt x="1770740" y="609932"/>
                </a:cubicBezTo>
                <a:lnTo>
                  <a:pt x="1326444" y="614956"/>
                </a:lnTo>
                <a:lnTo>
                  <a:pt x="1346541" y="320533"/>
                </a:lnTo>
                <a:cubicBezTo>
                  <a:pt x="1401807" y="115484"/>
                  <a:pt x="1563158" y="44336"/>
                  <a:pt x="1760692" y="11037"/>
                </a:cubicBezTo>
                <a:cubicBezTo>
                  <a:pt x="1810076" y="2712"/>
                  <a:pt x="1864409" y="-434"/>
                  <a:pt x="1919942" y="4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2" name="Freeform 32">
            <a:extLst>
              <a:ext uri="{FF2B5EF4-FFF2-40B4-BE49-F238E27FC236}">
                <a16:creationId xmlns="" xmlns:a16="http://schemas.microsoft.com/office/drawing/2014/main" id="{9C5A04AA-A50B-457A-A783-D941E78BCCDF}"/>
              </a:ext>
            </a:extLst>
          </p:cNvPr>
          <p:cNvSpPr/>
          <p:nvPr/>
        </p:nvSpPr>
        <p:spPr>
          <a:xfrm>
            <a:off x="4360222" y="1480860"/>
            <a:ext cx="597487" cy="547278"/>
          </a:xfrm>
          <a:custGeom>
            <a:avLst/>
            <a:gdLst/>
            <a:ahLst/>
            <a:cxnLst/>
            <a:rect l="l" t="t" r="r" b="b"/>
            <a:pathLst>
              <a:path w="3210745" h="2940925">
                <a:moveTo>
                  <a:pt x="340528" y="2526682"/>
                </a:moveTo>
                <a:cubicBezTo>
                  <a:pt x="280875" y="2526682"/>
                  <a:pt x="232516" y="2575041"/>
                  <a:pt x="232516" y="2634694"/>
                </a:cubicBezTo>
                <a:cubicBezTo>
                  <a:pt x="232516" y="2694347"/>
                  <a:pt x="280875" y="2742706"/>
                  <a:pt x="340528" y="2742706"/>
                </a:cubicBezTo>
                <a:cubicBezTo>
                  <a:pt x="400181" y="2742706"/>
                  <a:pt x="448540" y="2694347"/>
                  <a:pt x="448540" y="2634694"/>
                </a:cubicBezTo>
                <a:cubicBezTo>
                  <a:pt x="448540" y="2575041"/>
                  <a:pt x="400181" y="2526682"/>
                  <a:pt x="340528" y="2526682"/>
                </a:cubicBezTo>
                <a:close/>
                <a:moveTo>
                  <a:pt x="1821636" y="152"/>
                </a:moveTo>
                <a:cubicBezTo>
                  <a:pt x="1920275" y="-4956"/>
                  <a:pt x="2051571" y="119306"/>
                  <a:pt x="2102482" y="278737"/>
                </a:cubicBezTo>
                <a:cubicBezTo>
                  <a:pt x="2192513" y="649582"/>
                  <a:pt x="1575154" y="1213351"/>
                  <a:pt x="2006019" y="1236931"/>
                </a:cubicBezTo>
                <a:cubicBezTo>
                  <a:pt x="2310412" y="1206920"/>
                  <a:pt x="2473326" y="1176910"/>
                  <a:pt x="2803442" y="1166192"/>
                </a:cubicBezTo>
                <a:cubicBezTo>
                  <a:pt x="3103547" y="1170479"/>
                  <a:pt x="3152850" y="1361260"/>
                  <a:pt x="3002798" y="1564903"/>
                </a:cubicBezTo>
                <a:cubicBezTo>
                  <a:pt x="3191435" y="1575621"/>
                  <a:pt x="3347919" y="1869296"/>
                  <a:pt x="3022090" y="1989338"/>
                </a:cubicBezTo>
                <a:cubicBezTo>
                  <a:pt x="3332913" y="2182262"/>
                  <a:pt x="3154994" y="2426634"/>
                  <a:pt x="2977074" y="2471650"/>
                </a:cubicBezTo>
                <a:cubicBezTo>
                  <a:pt x="3127127" y="2606697"/>
                  <a:pt x="3109978" y="2709590"/>
                  <a:pt x="2957782" y="2793191"/>
                </a:cubicBezTo>
                <a:cubicBezTo>
                  <a:pt x="2620164" y="2932526"/>
                  <a:pt x="1747715" y="3028988"/>
                  <a:pt x="1253613" y="2818914"/>
                </a:cubicBezTo>
                <a:cubicBezTo>
                  <a:pt x="1018944" y="2738561"/>
                  <a:pt x="869067" y="2654318"/>
                  <a:pt x="700568" y="2648441"/>
                </a:cubicBezTo>
                <a:lnTo>
                  <a:pt x="700568" y="2796242"/>
                </a:lnTo>
                <a:cubicBezTo>
                  <a:pt x="700568" y="2860729"/>
                  <a:pt x="648291" y="2913006"/>
                  <a:pt x="583804" y="2913006"/>
                </a:cubicBezTo>
                <a:lnTo>
                  <a:pt x="0" y="2913006"/>
                </a:lnTo>
                <a:lnTo>
                  <a:pt x="0" y="1400838"/>
                </a:lnTo>
                <a:lnTo>
                  <a:pt x="583804" y="1400838"/>
                </a:lnTo>
                <a:cubicBezTo>
                  <a:pt x="648291" y="1400838"/>
                  <a:pt x="700568" y="1453115"/>
                  <a:pt x="700568" y="1517602"/>
                </a:cubicBezTo>
                <a:lnTo>
                  <a:pt x="700568" y="1571674"/>
                </a:lnTo>
                <a:cubicBezTo>
                  <a:pt x="721537" y="1568378"/>
                  <a:pt x="746526" y="1559634"/>
                  <a:pt x="784162" y="1539180"/>
                </a:cubicBezTo>
                <a:cubicBezTo>
                  <a:pt x="831321" y="1421281"/>
                  <a:pt x="890271" y="1323747"/>
                  <a:pt x="1034964" y="1191915"/>
                </a:cubicBezTo>
                <a:cubicBezTo>
                  <a:pt x="1257900" y="851081"/>
                  <a:pt x="1628744" y="677449"/>
                  <a:pt x="1703770" y="169413"/>
                </a:cubicBezTo>
                <a:cubicBezTo>
                  <a:pt x="1715024" y="52855"/>
                  <a:pt x="1762452" y="3217"/>
                  <a:pt x="1821636" y="15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3" name="Rounded Rectangle 10">
            <a:extLst>
              <a:ext uri="{FF2B5EF4-FFF2-40B4-BE49-F238E27FC236}">
                <a16:creationId xmlns="" xmlns:a16="http://schemas.microsoft.com/office/drawing/2014/main" id="{B55467B8-5BFB-46FE-82D2-AA896BC192F1}"/>
              </a:ext>
            </a:extLst>
          </p:cNvPr>
          <p:cNvSpPr/>
          <p:nvPr/>
        </p:nvSpPr>
        <p:spPr>
          <a:xfrm>
            <a:off x="8534201" y="2515987"/>
            <a:ext cx="372169" cy="492524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4" name="Rounded Rectangle 32">
            <a:extLst>
              <a:ext uri="{FF2B5EF4-FFF2-40B4-BE49-F238E27FC236}">
                <a16:creationId xmlns="" xmlns:a16="http://schemas.microsoft.com/office/drawing/2014/main" id="{A7C45BCB-0B8E-4E0E-842A-DD554B68B1C0}"/>
              </a:ext>
            </a:extLst>
          </p:cNvPr>
          <p:cNvSpPr/>
          <p:nvPr/>
        </p:nvSpPr>
        <p:spPr>
          <a:xfrm>
            <a:off x="10179594" y="3623455"/>
            <a:ext cx="491492" cy="4914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5" name="Trapezoid 13">
            <a:extLst>
              <a:ext uri="{FF2B5EF4-FFF2-40B4-BE49-F238E27FC236}">
                <a16:creationId xmlns="" xmlns:a16="http://schemas.microsoft.com/office/drawing/2014/main" id="{EAB635DE-58EF-4585-A0F5-0790A1957A5B}"/>
              </a:ext>
            </a:extLst>
          </p:cNvPr>
          <p:cNvSpPr/>
          <p:nvPr/>
        </p:nvSpPr>
        <p:spPr>
          <a:xfrm>
            <a:off x="5324216" y="2538242"/>
            <a:ext cx="529844" cy="448015"/>
          </a:xfrm>
          <a:custGeom>
            <a:avLst/>
            <a:gdLst/>
            <a:ahLst/>
            <a:cxnLst/>
            <a:rect l="l" t="t" r="r" b="b"/>
            <a:pathLst>
              <a:path w="2736304" h="2313707">
                <a:moveTo>
                  <a:pt x="1046195" y="1945901"/>
                </a:moveTo>
                <a:lnTo>
                  <a:pt x="998316" y="2093032"/>
                </a:lnTo>
                <a:lnTo>
                  <a:pt x="1737988" y="2093032"/>
                </a:lnTo>
                <a:lnTo>
                  <a:pt x="1690109" y="1945901"/>
                </a:lnTo>
                <a:close/>
                <a:moveTo>
                  <a:pt x="396044" y="89541"/>
                </a:moveTo>
                <a:lnTo>
                  <a:pt x="396044" y="1241668"/>
                </a:lnTo>
                <a:lnTo>
                  <a:pt x="2340260" y="1241668"/>
                </a:lnTo>
                <a:lnTo>
                  <a:pt x="2340260" y="89541"/>
                </a:lnTo>
                <a:close/>
                <a:moveTo>
                  <a:pt x="252028" y="0"/>
                </a:moveTo>
                <a:lnTo>
                  <a:pt x="2484276" y="0"/>
                </a:lnTo>
                <a:lnTo>
                  <a:pt x="2484276" y="1331208"/>
                </a:lnTo>
                <a:lnTo>
                  <a:pt x="2484679" y="1331208"/>
                </a:lnTo>
                <a:lnTo>
                  <a:pt x="2736304" y="2195304"/>
                </a:lnTo>
                <a:lnTo>
                  <a:pt x="2736304" y="2313707"/>
                </a:lnTo>
                <a:lnTo>
                  <a:pt x="0" y="2313707"/>
                </a:lnTo>
                <a:lnTo>
                  <a:pt x="0" y="2195304"/>
                </a:lnTo>
                <a:lnTo>
                  <a:pt x="251625" y="1331208"/>
                </a:lnTo>
                <a:lnTo>
                  <a:pt x="252028" y="133120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6" name="Rounded Rectangle 7">
            <a:extLst>
              <a:ext uri="{FF2B5EF4-FFF2-40B4-BE49-F238E27FC236}">
                <a16:creationId xmlns="" xmlns:a16="http://schemas.microsoft.com/office/drawing/2014/main" id="{890A206E-8EB0-46CB-87E5-BB62DA827BE4}"/>
              </a:ext>
            </a:extLst>
          </p:cNvPr>
          <p:cNvSpPr/>
          <p:nvPr/>
        </p:nvSpPr>
        <p:spPr>
          <a:xfrm>
            <a:off x="7858215" y="2527503"/>
            <a:ext cx="271294" cy="469495"/>
          </a:xfrm>
          <a:custGeom>
            <a:avLst/>
            <a:gdLst/>
            <a:ahLst/>
            <a:cxnLst/>
            <a:rect l="l" t="t" r="r" b="b"/>
            <a:pathLst>
              <a:path w="1872208" h="3240000">
                <a:moveTo>
                  <a:pt x="936104" y="2852499"/>
                </a:moveTo>
                <a:cubicBezTo>
                  <a:pt x="861605" y="2852499"/>
                  <a:pt x="801211" y="2912893"/>
                  <a:pt x="801211" y="2987392"/>
                </a:cubicBezTo>
                <a:cubicBezTo>
                  <a:pt x="801211" y="3061891"/>
                  <a:pt x="861605" y="3122285"/>
                  <a:pt x="936104" y="3122285"/>
                </a:cubicBezTo>
                <a:cubicBezTo>
                  <a:pt x="1010603" y="3122285"/>
                  <a:pt x="1070997" y="3061891"/>
                  <a:pt x="1070997" y="2987392"/>
                </a:cubicBezTo>
                <a:cubicBezTo>
                  <a:pt x="1070997" y="2912893"/>
                  <a:pt x="1010603" y="2852499"/>
                  <a:pt x="936104" y="2852499"/>
                </a:cubicBezTo>
                <a:close/>
                <a:moveTo>
                  <a:pt x="144016" y="323096"/>
                </a:moveTo>
                <a:lnTo>
                  <a:pt x="144016" y="2699360"/>
                </a:lnTo>
                <a:lnTo>
                  <a:pt x="1728192" y="2699360"/>
                </a:lnTo>
                <a:lnTo>
                  <a:pt x="1728192" y="323096"/>
                </a:lnTo>
                <a:close/>
                <a:moveTo>
                  <a:pt x="720104" y="107072"/>
                </a:moveTo>
                <a:cubicBezTo>
                  <a:pt x="690281" y="107072"/>
                  <a:pt x="666104" y="131249"/>
                  <a:pt x="666104" y="161072"/>
                </a:cubicBezTo>
                <a:cubicBezTo>
                  <a:pt x="666104" y="190895"/>
                  <a:pt x="690281" y="215072"/>
                  <a:pt x="720104" y="215072"/>
                </a:cubicBezTo>
                <a:lnTo>
                  <a:pt x="1152104" y="215072"/>
                </a:lnTo>
                <a:cubicBezTo>
                  <a:pt x="1181927" y="215072"/>
                  <a:pt x="1206104" y="190895"/>
                  <a:pt x="1206104" y="161072"/>
                </a:cubicBezTo>
                <a:cubicBezTo>
                  <a:pt x="1206104" y="131249"/>
                  <a:pt x="1181927" y="107072"/>
                  <a:pt x="1152104" y="107072"/>
                </a:cubicBezTo>
                <a:close/>
                <a:moveTo>
                  <a:pt x="312041" y="0"/>
                </a:moveTo>
                <a:lnTo>
                  <a:pt x="1560167" y="0"/>
                </a:lnTo>
                <a:cubicBezTo>
                  <a:pt x="1732502" y="0"/>
                  <a:pt x="1872208" y="139706"/>
                  <a:pt x="1872208" y="312041"/>
                </a:cubicBezTo>
                <a:lnTo>
                  <a:pt x="1872208" y="2927959"/>
                </a:lnTo>
                <a:cubicBezTo>
                  <a:pt x="1872208" y="3100294"/>
                  <a:pt x="1732502" y="3240000"/>
                  <a:pt x="1560167" y="3240000"/>
                </a:cubicBezTo>
                <a:lnTo>
                  <a:pt x="312041" y="3240000"/>
                </a:lnTo>
                <a:cubicBezTo>
                  <a:pt x="139706" y="3240000"/>
                  <a:pt x="0" y="3100294"/>
                  <a:pt x="0" y="2927959"/>
                </a:cubicBezTo>
                <a:lnTo>
                  <a:pt x="0" y="312041"/>
                </a:lnTo>
                <a:cubicBezTo>
                  <a:pt x="0" y="139706"/>
                  <a:pt x="139706" y="0"/>
                  <a:pt x="3120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7" name="Rectangle 18">
            <a:extLst>
              <a:ext uri="{FF2B5EF4-FFF2-40B4-BE49-F238E27FC236}">
                <a16:creationId xmlns="" xmlns:a16="http://schemas.microsoft.com/office/drawing/2014/main" id="{D8BFBE69-EC90-491A-A905-789398F4B3A8}"/>
              </a:ext>
            </a:extLst>
          </p:cNvPr>
          <p:cNvSpPr/>
          <p:nvPr/>
        </p:nvSpPr>
        <p:spPr>
          <a:xfrm>
            <a:off x="6258752" y="2567174"/>
            <a:ext cx="491054" cy="390153"/>
          </a:xfrm>
          <a:custGeom>
            <a:avLst/>
            <a:gdLst/>
            <a:ahLst/>
            <a:cxnLst/>
            <a:rect l="l" t="t" r="r" b="b"/>
            <a:pathLst>
              <a:path w="3240000" h="2574247">
                <a:moveTo>
                  <a:pt x="2393400" y="1814089"/>
                </a:moveTo>
                <a:cubicBezTo>
                  <a:pt x="2363577" y="1814089"/>
                  <a:pt x="2339400" y="1838266"/>
                  <a:pt x="2339400" y="1868089"/>
                </a:cubicBezTo>
                <a:cubicBezTo>
                  <a:pt x="2339400" y="1897912"/>
                  <a:pt x="2363577" y="1922089"/>
                  <a:pt x="2393400" y="1922089"/>
                </a:cubicBezTo>
                <a:lnTo>
                  <a:pt x="2573400" y="1922089"/>
                </a:lnTo>
                <a:cubicBezTo>
                  <a:pt x="2603223" y="1922089"/>
                  <a:pt x="2627400" y="1897912"/>
                  <a:pt x="2627400" y="1868089"/>
                </a:cubicBezTo>
                <a:cubicBezTo>
                  <a:pt x="2627400" y="1838266"/>
                  <a:pt x="2603223" y="1814089"/>
                  <a:pt x="2573400" y="1814089"/>
                </a:cubicBezTo>
                <a:close/>
                <a:moveTo>
                  <a:pt x="173344" y="1814089"/>
                </a:moveTo>
                <a:cubicBezTo>
                  <a:pt x="143521" y="1814089"/>
                  <a:pt x="119344" y="1838266"/>
                  <a:pt x="119344" y="1868089"/>
                </a:cubicBezTo>
                <a:cubicBezTo>
                  <a:pt x="119344" y="1897912"/>
                  <a:pt x="143521" y="1922089"/>
                  <a:pt x="173344" y="1922089"/>
                </a:cubicBezTo>
                <a:lnTo>
                  <a:pt x="353344" y="1922089"/>
                </a:lnTo>
                <a:cubicBezTo>
                  <a:pt x="383167" y="1922089"/>
                  <a:pt x="407344" y="1897912"/>
                  <a:pt x="407344" y="1868089"/>
                </a:cubicBezTo>
                <a:cubicBezTo>
                  <a:pt x="407344" y="1838266"/>
                  <a:pt x="383167" y="1814089"/>
                  <a:pt x="353344" y="1814089"/>
                </a:cubicBezTo>
                <a:close/>
                <a:moveTo>
                  <a:pt x="2933496" y="1796081"/>
                </a:moveTo>
                <a:cubicBezTo>
                  <a:pt x="2893727" y="1796081"/>
                  <a:pt x="2861488" y="1828320"/>
                  <a:pt x="2861488" y="1868089"/>
                </a:cubicBezTo>
                <a:cubicBezTo>
                  <a:pt x="2861488" y="1907858"/>
                  <a:pt x="2893727" y="1940097"/>
                  <a:pt x="2933496" y="1940097"/>
                </a:cubicBezTo>
                <a:cubicBezTo>
                  <a:pt x="2973265" y="1940097"/>
                  <a:pt x="3005504" y="1907858"/>
                  <a:pt x="3005504" y="1868089"/>
                </a:cubicBezTo>
                <a:cubicBezTo>
                  <a:pt x="3005504" y="1828320"/>
                  <a:pt x="2973265" y="1796081"/>
                  <a:pt x="2933496" y="1796081"/>
                </a:cubicBezTo>
                <a:close/>
                <a:moveTo>
                  <a:pt x="119344" y="122856"/>
                </a:moveTo>
                <a:lnTo>
                  <a:pt x="119344" y="1728192"/>
                </a:lnTo>
                <a:lnTo>
                  <a:pt x="3120656" y="1728192"/>
                </a:lnTo>
                <a:lnTo>
                  <a:pt x="3120656" y="122856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2016224"/>
                </a:lnTo>
                <a:lnTo>
                  <a:pt x="1812079" y="2016224"/>
                </a:lnTo>
                <a:lnTo>
                  <a:pt x="1857107" y="2320159"/>
                </a:lnTo>
                <a:lnTo>
                  <a:pt x="2357140" y="2320159"/>
                </a:lnTo>
                <a:cubicBezTo>
                  <a:pt x="2427304" y="2320159"/>
                  <a:pt x="2484184" y="2377039"/>
                  <a:pt x="2484184" y="2447203"/>
                </a:cubicBezTo>
                <a:lnTo>
                  <a:pt x="2484184" y="2574247"/>
                </a:lnTo>
                <a:lnTo>
                  <a:pt x="755992" y="2574247"/>
                </a:lnTo>
                <a:lnTo>
                  <a:pt x="755992" y="2447203"/>
                </a:lnTo>
                <a:cubicBezTo>
                  <a:pt x="755992" y="2377039"/>
                  <a:pt x="812872" y="2320159"/>
                  <a:pt x="883036" y="2320159"/>
                </a:cubicBezTo>
                <a:lnTo>
                  <a:pt x="1382894" y="2320159"/>
                </a:lnTo>
                <a:lnTo>
                  <a:pt x="1427922" y="2016224"/>
                </a:lnTo>
                <a:lnTo>
                  <a:pt x="0" y="201622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8" name="Rounded Rectangle 25">
            <a:extLst>
              <a:ext uri="{FF2B5EF4-FFF2-40B4-BE49-F238E27FC236}">
                <a16:creationId xmlns="" xmlns:a16="http://schemas.microsoft.com/office/drawing/2014/main" id="{4572E89B-D1A8-4A73-807F-C57BE0137D47}"/>
              </a:ext>
            </a:extLst>
          </p:cNvPr>
          <p:cNvSpPr/>
          <p:nvPr/>
        </p:nvSpPr>
        <p:spPr>
          <a:xfrm>
            <a:off x="7154497" y="2552021"/>
            <a:ext cx="299026" cy="420457"/>
          </a:xfrm>
          <a:custGeom>
            <a:avLst/>
            <a:gdLst/>
            <a:ahLst/>
            <a:cxnLst/>
            <a:rect l="l" t="t" r="r" b="b"/>
            <a:pathLst>
              <a:path w="2304256" h="3240000">
                <a:moveTo>
                  <a:pt x="954128" y="3024336"/>
                </a:moveTo>
                <a:cubicBezTo>
                  <a:pt x="924305" y="3024336"/>
                  <a:pt x="900128" y="3048513"/>
                  <a:pt x="900128" y="3078336"/>
                </a:cubicBezTo>
                <a:cubicBezTo>
                  <a:pt x="900128" y="3108159"/>
                  <a:pt x="924305" y="3132336"/>
                  <a:pt x="954128" y="3132336"/>
                </a:cubicBezTo>
                <a:lnTo>
                  <a:pt x="1350128" y="3132336"/>
                </a:lnTo>
                <a:cubicBezTo>
                  <a:pt x="1379951" y="3132336"/>
                  <a:pt x="1404128" y="3108159"/>
                  <a:pt x="1404128" y="3078336"/>
                </a:cubicBezTo>
                <a:cubicBezTo>
                  <a:pt x="1404128" y="3048513"/>
                  <a:pt x="1379951" y="3024336"/>
                  <a:pt x="1350128" y="3024336"/>
                </a:cubicBezTo>
                <a:close/>
                <a:moveTo>
                  <a:pt x="131531" y="224650"/>
                </a:moveTo>
                <a:lnTo>
                  <a:pt x="131531" y="2888946"/>
                </a:lnTo>
                <a:lnTo>
                  <a:pt x="2172725" y="2888946"/>
                </a:lnTo>
                <a:lnTo>
                  <a:pt x="2172725" y="224650"/>
                </a:lnTo>
                <a:close/>
                <a:moveTo>
                  <a:pt x="936128" y="73520"/>
                </a:moveTo>
                <a:cubicBezTo>
                  <a:pt x="916246" y="73520"/>
                  <a:pt x="900128" y="89638"/>
                  <a:pt x="900128" y="109520"/>
                </a:cubicBezTo>
                <a:cubicBezTo>
                  <a:pt x="900128" y="129402"/>
                  <a:pt x="916246" y="145520"/>
                  <a:pt x="936128" y="145520"/>
                </a:cubicBezTo>
                <a:lnTo>
                  <a:pt x="1368128" y="145520"/>
                </a:lnTo>
                <a:cubicBezTo>
                  <a:pt x="1388010" y="145520"/>
                  <a:pt x="1404128" y="129402"/>
                  <a:pt x="1404128" y="109520"/>
                </a:cubicBezTo>
                <a:cubicBezTo>
                  <a:pt x="1404128" y="89638"/>
                  <a:pt x="1388010" y="73520"/>
                  <a:pt x="1368128" y="73520"/>
                </a:cubicBezTo>
                <a:close/>
                <a:moveTo>
                  <a:pt x="155330" y="0"/>
                </a:moveTo>
                <a:lnTo>
                  <a:pt x="2148926" y="0"/>
                </a:lnTo>
                <a:cubicBezTo>
                  <a:pt x="2234712" y="0"/>
                  <a:pt x="2304256" y="69544"/>
                  <a:pt x="2304256" y="155330"/>
                </a:cubicBezTo>
                <a:lnTo>
                  <a:pt x="2304256" y="3084670"/>
                </a:lnTo>
                <a:cubicBezTo>
                  <a:pt x="2304256" y="3170456"/>
                  <a:pt x="2234712" y="3240000"/>
                  <a:pt x="2148926" y="3240000"/>
                </a:cubicBezTo>
                <a:lnTo>
                  <a:pt x="155330" y="3240000"/>
                </a:lnTo>
                <a:cubicBezTo>
                  <a:pt x="69544" y="3240000"/>
                  <a:pt x="0" y="3170456"/>
                  <a:pt x="0" y="3084670"/>
                </a:cubicBezTo>
                <a:lnTo>
                  <a:pt x="0" y="155330"/>
                </a:lnTo>
                <a:cubicBezTo>
                  <a:pt x="0" y="69544"/>
                  <a:pt x="69544" y="0"/>
                  <a:pt x="1553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9" name="Chord 14">
            <a:extLst>
              <a:ext uri="{FF2B5EF4-FFF2-40B4-BE49-F238E27FC236}">
                <a16:creationId xmlns="" xmlns:a16="http://schemas.microsoft.com/office/drawing/2014/main" id="{55CB0732-5078-415F-A13A-7992B69C1679}"/>
              </a:ext>
            </a:extLst>
          </p:cNvPr>
          <p:cNvSpPr/>
          <p:nvPr/>
        </p:nvSpPr>
        <p:spPr>
          <a:xfrm>
            <a:off x="5919944" y="5535337"/>
            <a:ext cx="512639" cy="646909"/>
          </a:xfrm>
          <a:custGeom>
            <a:avLst/>
            <a:gdLst/>
            <a:ahLst/>
            <a:cxnLst/>
            <a:rect l="l" t="t" r="r" b="b"/>
            <a:pathLst>
              <a:path w="2120980" h="2676504">
                <a:moveTo>
                  <a:pt x="824057" y="2198115"/>
                </a:moveTo>
                <a:lnTo>
                  <a:pt x="824057" y="2229022"/>
                </a:lnTo>
                <a:lnTo>
                  <a:pt x="751177" y="2229022"/>
                </a:lnTo>
                <a:lnTo>
                  <a:pt x="751177" y="2510330"/>
                </a:lnTo>
                <a:lnTo>
                  <a:pt x="824057" y="2510330"/>
                </a:lnTo>
                <a:lnTo>
                  <a:pt x="824057" y="2541237"/>
                </a:lnTo>
                <a:lnTo>
                  <a:pt x="1298129" y="2541237"/>
                </a:lnTo>
                <a:lnTo>
                  <a:pt x="1298129" y="2510330"/>
                </a:lnTo>
                <a:lnTo>
                  <a:pt x="1371008" y="2510330"/>
                </a:lnTo>
                <a:lnTo>
                  <a:pt x="1371008" y="2229022"/>
                </a:lnTo>
                <a:lnTo>
                  <a:pt x="1298129" y="2229022"/>
                </a:lnTo>
                <a:lnTo>
                  <a:pt x="1298129" y="2198115"/>
                </a:lnTo>
                <a:close/>
                <a:moveTo>
                  <a:pt x="1933495" y="134375"/>
                </a:moveTo>
                <a:cubicBezTo>
                  <a:pt x="1872496" y="128267"/>
                  <a:pt x="1778964" y="206162"/>
                  <a:pt x="1655092" y="316398"/>
                </a:cubicBezTo>
                <a:lnTo>
                  <a:pt x="1655092" y="762581"/>
                </a:lnTo>
                <a:lnTo>
                  <a:pt x="1651862" y="762581"/>
                </a:lnTo>
                <a:cubicBezTo>
                  <a:pt x="1647824" y="843406"/>
                  <a:pt x="1633793" y="920606"/>
                  <a:pt x="1611266" y="992211"/>
                </a:cubicBezTo>
                <a:cubicBezTo>
                  <a:pt x="1739269" y="1047184"/>
                  <a:pt x="1828260" y="986425"/>
                  <a:pt x="1895778" y="900656"/>
                </a:cubicBezTo>
                <a:cubicBezTo>
                  <a:pt x="1964561" y="813279"/>
                  <a:pt x="2016746" y="624382"/>
                  <a:pt x="2016490" y="465292"/>
                </a:cubicBezTo>
                <a:cubicBezTo>
                  <a:pt x="2023696" y="232949"/>
                  <a:pt x="1995287" y="140561"/>
                  <a:pt x="1933495" y="134375"/>
                </a:cubicBezTo>
                <a:close/>
                <a:moveTo>
                  <a:pt x="187485" y="134375"/>
                </a:moveTo>
                <a:cubicBezTo>
                  <a:pt x="125693" y="140561"/>
                  <a:pt x="97284" y="232949"/>
                  <a:pt x="104490" y="465292"/>
                </a:cubicBezTo>
                <a:cubicBezTo>
                  <a:pt x="104234" y="624382"/>
                  <a:pt x="156419" y="813279"/>
                  <a:pt x="225202" y="900656"/>
                </a:cubicBezTo>
                <a:cubicBezTo>
                  <a:pt x="292944" y="986710"/>
                  <a:pt x="382303" y="1047587"/>
                  <a:pt x="511026" y="991745"/>
                </a:cubicBezTo>
                <a:cubicBezTo>
                  <a:pt x="488627" y="920189"/>
                  <a:pt x="474740" y="843131"/>
                  <a:pt x="470841" y="762581"/>
                </a:cubicBezTo>
                <a:lnTo>
                  <a:pt x="467092" y="762581"/>
                </a:lnTo>
                <a:lnTo>
                  <a:pt x="467092" y="317447"/>
                </a:lnTo>
                <a:cubicBezTo>
                  <a:pt x="342616" y="206663"/>
                  <a:pt x="248680" y="128248"/>
                  <a:pt x="187485" y="134375"/>
                </a:cubicBezTo>
                <a:close/>
                <a:moveTo>
                  <a:pt x="171293" y="338"/>
                </a:moveTo>
                <a:cubicBezTo>
                  <a:pt x="267101" y="7324"/>
                  <a:pt x="383647" y="121035"/>
                  <a:pt x="467092" y="183917"/>
                </a:cubicBezTo>
                <a:lnTo>
                  <a:pt x="467092" y="127304"/>
                </a:lnTo>
                <a:cubicBezTo>
                  <a:pt x="446033" y="120339"/>
                  <a:pt x="431092" y="100383"/>
                  <a:pt x="431092" y="76938"/>
                </a:cubicBezTo>
                <a:cubicBezTo>
                  <a:pt x="431092" y="47115"/>
                  <a:pt x="455269" y="22938"/>
                  <a:pt x="485092" y="22938"/>
                </a:cubicBezTo>
                <a:lnTo>
                  <a:pt x="1637092" y="22938"/>
                </a:lnTo>
                <a:cubicBezTo>
                  <a:pt x="1666915" y="22938"/>
                  <a:pt x="1691092" y="47115"/>
                  <a:pt x="1691092" y="76938"/>
                </a:cubicBezTo>
                <a:cubicBezTo>
                  <a:pt x="1691092" y="100383"/>
                  <a:pt x="1676151" y="120339"/>
                  <a:pt x="1655092" y="127304"/>
                </a:cubicBezTo>
                <a:lnTo>
                  <a:pt x="1655092" y="182958"/>
                </a:lnTo>
                <a:cubicBezTo>
                  <a:pt x="1738474" y="119924"/>
                  <a:pt x="1854348" y="7289"/>
                  <a:pt x="1949687" y="338"/>
                </a:cubicBezTo>
                <a:cubicBezTo>
                  <a:pt x="2046947" y="-6754"/>
                  <a:pt x="2122836" y="96139"/>
                  <a:pt x="2120946" y="473736"/>
                </a:cubicBezTo>
                <a:cubicBezTo>
                  <a:pt x="2117166" y="673942"/>
                  <a:pt x="2058714" y="872497"/>
                  <a:pt x="1966316" y="974360"/>
                </a:cubicBezTo>
                <a:cubicBezTo>
                  <a:pt x="1875288" y="1074712"/>
                  <a:pt x="1740706" y="1159472"/>
                  <a:pt x="1574365" y="1087619"/>
                </a:cubicBezTo>
                <a:cubicBezTo>
                  <a:pt x="1498402" y="1256706"/>
                  <a:pt x="1371540" y="1383225"/>
                  <a:pt x="1220432" y="1434843"/>
                </a:cubicBezTo>
                <a:lnTo>
                  <a:pt x="1220432" y="1524098"/>
                </a:lnTo>
                <a:cubicBezTo>
                  <a:pt x="1242816" y="1529237"/>
                  <a:pt x="1259092" y="1549488"/>
                  <a:pt x="1259092" y="1573540"/>
                </a:cubicBezTo>
                <a:lnTo>
                  <a:pt x="1259092" y="1782216"/>
                </a:lnTo>
                <a:cubicBezTo>
                  <a:pt x="1259092" y="1806269"/>
                  <a:pt x="1242816" y="1826519"/>
                  <a:pt x="1220432" y="1831659"/>
                </a:cubicBezTo>
                <a:lnTo>
                  <a:pt x="1220432" y="1899972"/>
                </a:lnTo>
                <a:cubicBezTo>
                  <a:pt x="1220432" y="1908643"/>
                  <a:pt x="1218317" y="1916820"/>
                  <a:pt x="1214011" y="1923722"/>
                </a:cubicBezTo>
                <a:cubicBezTo>
                  <a:pt x="1480406" y="1939701"/>
                  <a:pt x="1673079" y="1996147"/>
                  <a:pt x="1682229" y="2062848"/>
                </a:cubicBezTo>
                <a:lnTo>
                  <a:pt x="1925188" y="2062848"/>
                </a:lnTo>
                <a:lnTo>
                  <a:pt x="1925188" y="2676504"/>
                </a:lnTo>
                <a:lnTo>
                  <a:pt x="196996" y="2676504"/>
                </a:lnTo>
                <a:lnTo>
                  <a:pt x="196996" y="2062848"/>
                </a:lnTo>
                <a:lnTo>
                  <a:pt x="427501" y="2062848"/>
                </a:lnTo>
                <a:cubicBezTo>
                  <a:pt x="436455" y="1995236"/>
                  <a:pt x="634470" y="1937990"/>
                  <a:pt x="907722" y="1923052"/>
                </a:cubicBezTo>
                <a:cubicBezTo>
                  <a:pt x="903729" y="1916275"/>
                  <a:pt x="901752" y="1908354"/>
                  <a:pt x="901752" y="1899972"/>
                </a:cubicBezTo>
                <a:lnTo>
                  <a:pt x="901752" y="1831659"/>
                </a:lnTo>
                <a:cubicBezTo>
                  <a:pt x="879369" y="1826519"/>
                  <a:pt x="863092" y="1806269"/>
                  <a:pt x="863092" y="1782216"/>
                </a:cubicBezTo>
                <a:lnTo>
                  <a:pt x="863092" y="1573540"/>
                </a:lnTo>
                <a:cubicBezTo>
                  <a:pt x="863092" y="1549488"/>
                  <a:pt x="879369" y="1529237"/>
                  <a:pt x="901752" y="1524098"/>
                </a:cubicBezTo>
                <a:lnTo>
                  <a:pt x="901752" y="1435225"/>
                </a:lnTo>
                <a:cubicBezTo>
                  <a:pt x="750211" y="1383280"/>
                  <a:pt x="623484" y="1256276"/>
                  <a:pt x="547795" y="1087211"/>
                </a:cubicBezTo>
                <a:cubicBezTo>
                  <a:pt x="380891" y="1159861"/>
                  <a:pt x="245901" y="1074942"/>
                  <a:pt x="154664" y="974360"/>
                </a:cubicBezTo>
                <a:cubicBezTo>
                  <a:pt x="62266" y="872497"/>
                  <a:pt x="3814" y="673942"/>
                  <a:pt x="34" y="473736"/>
                </a:cubicBezTo>
                <a:cubicBezTo>
                  <a:pt x="-1856" y="96139"/>
                  <a:pt x="74033" y="-6754"/>
                  <a:pt x="171293" y="33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0" name="Rounded Rectangle 6">
            <a:extLst>
              <a:ext uri="{FF2B5EF4-FFF2-40B4-BE49-F238E27FC236}">
                <a16:creationId xmlns="" xmlns:a16="http://schemas.microsoft.com/office/drawing/2014/main" id="{11DB8BB9-D675-470D-AC1D-C9EF80405172}"/>
              </a:ext>
            </a:extLst>
          </p:cNvPr>
          <p:cNvSpPr/>
          <p:nvPr/>
        </p:nvSpPr>
        <p:spPr>
          <a:xfrm>
            <a:off x="4411372" y="2471635"/>
            <a:ext cx="508153" cy="516633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1" name="Oval 66">
            <a:extLst>
              <a:ext uri="{FF2B5EF4-FFF2-40B4-BE49-F238E27FC236}">
                <a16:creationId xmlns="" xmlns:a16="http://schemas.microsoft.com/office/drawing/2014/main" id="{64136ECC-E882-4D1E-8298-06A6A02A6E1A}"/>
              </a:ext>
            </a:extLst>
          </p:cNvPr>
          <p:cNvSpPr/>
          <p:nvPr/>
        </p:nvSpPr>
        <p:spPr>
          <a:xfrm rot="20700000">
            <a:off x="6137536" y="3634206"/>
            <a:ext cx="548680" cy="469988"/>
          </a:xfrm>
          <a:custGeom>
            <a:avLst/>
            <a:gdLst/>
            <a:ahLst/>
            <a:cxnLst/>
            <a:rect l="l" t="t" r="r" b="b"/>
            <a:pathLst>
              <a:path w="2901316" h="2485205">
                <a:moveTo>
                  <a:pt x="2901316" y="8833"/>
                </a:moveTo>
                <a:lnTo>
                  <a:pt x="2885407" y="69738"/>
                </a:lnTo>
                <a:lnTo>
                  <a:pt x="2890344" y="71061"/>
                </a:lnTo>
                <a:lnTo>
                  <a:pt x="2331295" y="2157461"/>
                </a:lnTo>
                <a:lnTo>
                  <a:pt x="2322295" y="2155049"/>
                </a:lnTo>
                <a:cubicBezTo>
                  <a:pt x="2311779" y="2339141"/>
                  <a:pt x="2127696" y="2485205"/>
                  <a:pt x="1902404" y="2485205"/>
                </a:cubicBezTo>
                <a:cubicBezTo>
                  <a:pt x="1669201" y="2485205"/>
                  <a:pt x="1480151" y="2328701"/>
                  <a:pt x="1480150" y="2135644"/>
                </a:cubicBezTo>
                <a:cubicBezTo>
                  <a:pt x="1480150" y="1942587"/>
                  <a:pt x="1669200" y="1786083"/>
                  <a:pt x="1902404" y="1786083"/>
                </a:cubicBezTo>
                <a:cubicBezTo>
                  <a:pt x="2026046" y="1786083"/>
                  <a:pt x="2137276" y="1830075"/>
                  <a:pt x="2213623" y="1901150"/>
                </a:cubicBezTo>
                <a:lnTo>
                  <a:pt x="2586815" y="508378"/>
                </a:lnTo>
                <a:lnTo>
                  <a:pt x="1283297" y="508378"/>
                </a:lnTo>
                <a:lnTo>
                  <a:pt x="847984" y="2132988"/>
                </a:lnTo>
                <a:lnTo>
                  <a:pt x="841776" y="2131324"/>
                </a:lnTo>
                <a:cubicBezTo>
                  <a:pt x="829584" y="2314002"/>
                  <a:pt x="646295" y="2458448"/>
                  <a:pt x="422254" y="2458448"/>
                </a:cubicBezTo>
                <a:cubicBezTo>
                  <a:pt x="189051" y="2458448"/>
                  <a:pt x="1" y="2301944"/>
                  <a:pt x="0" y="2108887"/>
                </a:cubicBezTo>
                <a:cubicBezTo>
                  <a:pt x="0" y="1915830"/>
                  <a:pt x="189051" y="1759326"/>
                  <a:pt x="422255" y="1759326"/>
                </a:cubicBezTo>
                <a:cubicBezTo>
                  <a:pt x="544771" y="1759326"/>
                  <a:pt x="655100" y="1802522"/>
                  <a:pt x="731465" y="1872378"/>
                </a:cubicBezTo>
                <a:lnTo>
                  <a:pt x="1233167" y="0"/>
                </a:lnTo>
                <a:lnTo>
                  <a:pt x="1266129" y="883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2" name="Isosceles Triangle 13">
            <a:extLst>
              <a:ext uri="{FF2B5EF4-FFF2-40B4-BE49-F238E27FC236}">
                <a16:creationId xmlns="" xmlns:a16="http://schemas.microsoft.com/office/drawing/2014/main" id="{A54A6140-C0D9-4440-A5D4-E05BC900724C}"/>
              </a:ext>
            </a:extLst>
          </p:cNvPr>
          <p:cNvSpPr/>
          <p:nvPr/>
        </p:nvSpPr>
        <p:spPr>
          <a:xfrm rot="10800000">
            <a:off x="5188220" y="5485942"/>
            <a:ext cx="376548" cy="745701"/>
          </a:xfrm>
          <a:custGeom>
            <a:avLst/>
            <a:gdLst/>
            <a:ahLst/>
            <a:cxnLst/>
            <a:rect l="l" t="t" r="r" b="b"/>
            <a:pathLst>
              <a:path w="1613569" h="3195455">
                <a:moveTo>
                  <a:pt x="1348422" y="2012960"/>
                </a:moveTo>
                <a:lnTo>
                  <a:pt x="264249" y="2012960"/>
                </a:lnTo>
                <a:cubicBezTo>
                  <a:pt x="99656" y="1932015"/>
                  <a:pt x="172" y="1814225"/>
                  <a:pt x="0" y="1686651"/>
                </a:cubicBezTo>
                <a:lnTo>
                  <a:pt x="716785" y="1678553"/>
                </a:lnTo>
                <a:lnTo>
                  <a:pt x="716785" y="360000"/>
                </a:lnTo>
                <a:lnTo>
                  <a:pt x="716785" y="355479"/>
                </a:lnTo>
                <a:lnTo>
                  <a:pt x="717916" y="355479"/>
                </a:lnTo>
                <a:lnTo>
                  <a:pt x="806785" y="0"/>
                </a:lnTo>
                <a:lnTo>
                  <a:pt x="895655" y="355479"/>
                </a:lnTo>
                <a:lnTo>
                  <a:pt x="896785" y="355479"/>
                </a:lnTo>
                <a:lnTo>
                  <a:pt x="896785" y="360000"/>
                </a:lnTo>
                <a:lnTo>
                  <a:pt x="896785" y="1676520"/>
                </a:lnTo>
                <a:lnTo>
                  <a:pt x="1612906" y="1668429"/>
                </a:lnTo>
                <a:cubicBezTo>
                  <a:pt x="1622778" y="1802631"/>
                  <a:pt x="1521918" y="1928220"/>
                  <a:pt x="1348422" y="2012960"/>
                </a:cubicBezTo>
                <a:close/>
                <a:moveTo>
                  <a:pt x="1175921" y="2908428"/>
                </a:moveTo>
                <a:lnTo>
                  <a:pt x="437641" y="2908428"/>
                </a:lnTo>
                <a:lnTo>
                  <a:pt x="250570" y="2083962"/>
                </a:lnTo>
                <a:lnTo>
                  <a:pt x="1362992" y="2083962"/>
                </a:lnTo>
                <a:close/>
                <a:moveTo>
                  <a:pt x="1155969" y="3195455"/>
                </a:moveTo>
                <a:lnTo>
                  <a:pt x="457593" y="3195455"/>
                </a:lnTo>
                <a:cubicBezTo>
                  <a:pt x="397940" y="3195455"/>
                  <a:pt x="349581" y="3147096"/>
                  <a:pt x="349581" y="3087443"/>
                </a:cubicBezTo>
                <a:cubicBezTo>
                  <a:pt x="349581" y="3027790"/>
                  <a:pt x="397940" y="2979431"/>
                  <a:pt x="457593" y="2979431"/>
                </a:cubicBezTo>
                <a:lnTo>
                  <a:pt x="1155969" y="2979431"/>
                </a:lnTo>
                <a:cubicBezTo>
                  <a:pt x="1215622" y="2979431"/>
                  <a:pt x="1263981" y="3027790"/>
                  <a:pt x="1263981" y="3087443"/>
                </a:cubicBezTo>
                <a:cubicBezTo>
                  <a:pt x="1263981" y="3147096"/>
                  <a:pt x="1215622" y="3195455"/>
                  <a:pt x="1155969" y="319545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3" name="Smiley Face 14">
            <a:extLst>
              <a:ext uri="{FF2B5EF4-FFF2-40B4-BE49-F238E27FC236}">
                <a16:creationId xmlns="" xmlns:a16="http://schemas.microsoft.com/office/drawing/2014/main" id="{BD37565A-D14C-4133-B9E1-D7F8BF1C6551}"/>
              </a:ext>
            </a:extLst>
          </p:cNvPr>
          <p:cNvSpPr/>
          <p:nvPr/>
        </p:nvSpPr>
        <p:spPr>
          <a:xfrm>
            <a:off x="7617041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4" name="Smiley Face 12">
            <a:extLst>
              <a:ext uri="{FF2B5EF4-FFF2-40B4-BE49-F238E27FC236}">
                <a16:creationId xmlns="" xmlns:a16="http://schemas.microsoft.com/office/drawing/2014/main" id="{7F01996A-EF70-44A8-AD2D-1E270513DCED}"/>
              </a:ext>
            </a:extLst>
          </p:cNvPr>
          <p:cNvSpPr/>
          <p:nvPr/>
        </p:nvSpPr>
        <p:spPr>
          <a:xfrm>
            <a:off x="10160621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613470" y="2077417"/>
                </a:moveTo>
                <a:cubicBezTo>
                  <a:pt x="1358886" y="2080042"/>
                  <a:pt x="1130625" y="2234862"/>
                  <a:pt x="1034031" y="2470424"/>
                </a:cubicBezTo>
                <a:lnTo>
                  <a:pt x="1213303" y="2543936"/>
                </a:lnTo>
                <a:cubicBezTo>
                  <a:pt x="1280345" y="2380442"/>
                  <a:pt x="1438772" y="2272988"/>
                  <a:pt x="1615468" y="2271166"/>
                </a:cubicBezTo>
                <a:cubicBezTo>
                  <a:pt x="1792164" y="2269344"/>
                  <a:pt x="1952774" y="2373507"/>
                  <a:pt x="2023173" y="2535584"/>
                </a:cubicBezTo>
                <a:lnTo>
                  <a:pt x="2200891" y="2458391"/>
                </a:lnTo>
                <a:cubicBezTo>
                  <a:pt x="2099460" y="2224871"/>
                  <a:pt x="1868054" y="2074792"/>
                  <a:pt x="1613470" y="2077417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9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8" y="276671"/>
                </a:lnTo>
                <a:lnTo>
                  <a:pt x="2650471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30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30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1" y="2870071"/>
                </a:lnTo>
                <a:lnTo>
                  <a:pt x="2525758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9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3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4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3" y="2802158"/>
                  <a:pt x="474487" y="2765513"/>
                </a:cubicBezTo>
                <a:cubicBezTo>
                  <a:pt x="437842" y="2728868"/>
                  <a:pt x="402944" y="2690475"/>
                  <a:pt x="369930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5" y="2438097"/>
                  <a:pt x="195526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5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5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6" y="847812"/>
                </a:cubicBezTo>
                <a:cubicBezTo>
                  <a:pt x="220465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30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3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4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5" name="Smiley Face 15">
            <a:extLst>
              <a:ext uri="{FF2B5EF4-FFF2-40B4-BE49-F238E27FC236}">
                <a16:creationId xmlns="" xmlns:a16="http://schemas.microsoft.com/office/drawing/2014/main" id="{7DB0A6EE-0534-4660-BA3C-A3E8C9FF112F}"/>
              </a:ext>
            </a:extLst>
          </p:cNvPr>
          <p:cNvSpPr/>
          <p:nvPr/>
        </p:nvSpPr>
        <p:spPr>
          <a:xfrm>
            <a:off x="8468995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98433" y="2114441"/>
                </a:moveTo>
                <a:lnTo>
                  <a:pt x="1355104" y="2367205"/>
                </a:lnTo>
                <a:lnTo>
                  <a:pt x="1411009" y="2575845"/>
                </a:lnTo>
                <a:lnTo>
                  <a:pt x="2354338" y="2323081"/>
                </a:ln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6" name="Oval 37">
            <a:extLst>
              <a:ext uri="{FF2B5EF4-FFF2-40B4-BE49-F238E27FC236}">
                <a16:creationId xmlns="" xmlns:a16="http://schemas.microsoft.com/office/drawing/2014/main" id="{1430B71C-D580-4CA6-A442-26AED5FAE293}"/>
              </a:ext>
            </a:extLst>
          </p:cNvPr>
          <p:cNvSpPr/>
          <p:nvPr/>
        </p:nvSpPr>
        <p:spPr>
          <a:xfrm>
            <a:off x="11012576" y="5575423"/>
            <a:ext cx="566738" cy="566738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49999" y="2117384"/>
                </a:moveTo>
                <a:lnTo>
                  <a:pt x="990192" y="2131776"/>
                </a:lnTo>
                <a:cubicBezTo>
                  <a:pt x="998682" y="2476365"/>
                  <a:pt x="1282526" y="2750154"/>
                  <a:pt x="1627197" y="2746216"/>
                </a:cubicBezTo>
                <a:cubicBezTo>
                  <a:pt x="1971867" y="2742279"/>
                  <a:pt x="2249383" y="2462077"/>
                  <a:pt x="2249999" y="2117384"/>
                </a:cubicBezTo>
                <a:close/>
                <a:moveTo>
                  <a:pt x="2505352" y="784338"/>
                </a:moveTo>
                <a:lnTo>
                  <a:pt x="1869332" y="1428843"/>
                </a:lnTo>
                <a:lnTo>
                  <a:pt x="2505352" y="1522122"/>
                </a:lnTo>
                <a:lnTo>
                  <a:pt x="2505352" y="1378597"/>
                </a:lnTo>
                <a:lnTo>
                  <a:pt x="2187887" y="1332038"/>
                </a:lnTo>
                <a:lnTo>
                  <a:pt x="2505352" y="1010338"/>
                </a:lnTo>
                <a:close/>
                <a:moveTo>
                  <a:pt x="734649" y="784338"/>
                </a:moveTo>
                <a:lnTo>
                  <a:pt x="734649" y="1010338"/>
                </a:lnTo>
                <a:lnTo>
                  <a:pt x="1052115" y="1332038"/>
                </a:lnTo>
                <a:lnTo>
                  <a:pt x="734649" y="1378597"/>
                </a:lnTo>
                <a:lnTo>
                  <a:pt x="734649" y="1522122"/>
                </a:lnTo>
                <a:lnTo>
                  <a:pt x="1370670" y="1428843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Smiley Face 14">
            <a:extLst>
              <a:ext uri="{FF2B5EF4-FFF2-40B4-BE49-F238E27FC236}">
                <a16:creationId xmlns="" xmlns:a16="http://schemas.microsoft.com/office/drawing/2014/main" id="{77504E11-68B3-460A-979B-D56E2900C922}"/>
              </a:ext>
            </a:extLst>
          </p:cNvPr>
          <p:cNvSpPr/>
          <p:nvPr/>
        </p:nvSpPr>
        <p:spPr>
          <a:xfrm>
            <a:off x="9314808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937973" y="986566"/>
                </a:moveTo>
                <a:cubicBezTo>
                  <a:pt x="850807" y="983371"/>
                  <a:pt x="762813" y="1002775"/>
                  <a:pt x="683096" y="1045110"/>
                </a:cubicBezTo>
                <a:cubicBezTo>
                  <a:pt x="523662" y="1129780"/>
                  <a:pt x="421680" y="1293248"/>
                  <a:pt x="415731" y="1473672"/>
                </a:cubicBezTo>
                <a:lnTo>
                  <a:pt x="615852" y="1480270"/>
                </a:lnTo>
                <a:cubicBezTo>
                  <a:pt x="619438" y="1371518"/>
                  <a:pt x="680908" y="1272986"/>
                  <a:pt x="777009" y="1221950"/>
                </a:cubicBezTo>
                <a:cubicBezTo>
                  <a:pt x="873110" y="1170914"/>
                  <a:pt x="989166" y="1175167"/>
                  <a:pt x="1081273" y="1233100"/>
                </a:cubicBezTo>
                <a:cubicBezTo>
                  <a:pt x="1173381" y="1291033"/>
                  <a:pt x="1227475" y="1393800"/>
                  <a:pt x="1223091" y="1502523"/>
                </a:cubicBezTo>
                <a:lnTo>
                  <a:pt x="1423160" y="1510590"/>
                </a:lnTo>
                <a:cubicBezTo>
                  <a:pt x="1430433" y="1330214"/>
                  <a:pt x="1340689" y="1159721"/>
                  <a:pt x="1187880" y="1063608"/>
                </a:cubicBezTo>
                <a:cubicBezTo>
                  <a:pt x="1111476" y="1015552"/>
                  <a:pt x="1025138" y="989760"/>
                  <a:pt x="937973" y="986566"/>
                </a:cubicBezTo>
                <a:close/>
                <a:moveTo>
                  <a:pt x="2306124" y="986566"/>
                </a:moveTo>
                <a:cubicBezTo>
                  <a:pt x="2218958" y="983371"/>
                  <a:pt x="2130964" y="1002775"/>
                  <a:pt x="2051247" y="1045110"/>
                </a:cubicBezTo>
                <a:cubicBezTo>
                  <a:pt x="1891813" y="1129780"/>
                  <a:pt x="1789831" y="1293248"/>
                  <a:pt x="1783882" y="1473672"/>
                </a:cubicBezTo>
                <a:lnTo>
                  <a:pt x="1984003" y="1480270"/>
                </a:lnTo>
                <a:cubicBezTo>
                  <a:pt x="1987589" y="1371518"/>
                  <a:pt x="2049059" y="1272986"/>
                  <a:pt x="2145160" y="1221950"/>
                </a:cubicBezTo>
                <a:cubicBezTo>
                  <a:pt x="2241261" y="1170914"/>
                  <a:pt x="2357317" y="1175167"/>
                  <a:pt x="2449424" y="1233100"/>
                </a:cubicBezTo>
                <a:cubicBezTo>
                  <a:pt x="2541532" y="1291033"/>
                  <a:pt x="2595626" y="1393800"/>
                  <a:pt x="2591242" y="1502523"/>
                </a:cubicBezTo>
                <a:lnTo>
                  <a:pt x="2791311" y="1510590"/>
                </a:lnTo>
                <a:cubicBezTo>
                  <a:pt x="2798584" y="1330214"/>
                  <a:pt x="2708840" y="1159721"/>
                  <a:pt x="2556031" y="1063608"/>
                </a:cubicBezTo>
                <a:cubicBezTo>
                  <a:pt x="2479627" y="1015552"/>
                  <a:pt x="2393289" y="989760"/>
                  <a:pt x="2306124" y="98656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8" name="Rectangle 16">
            <a:extLst>
              <a:ext uri="{FF2B5EF4-FFF2-40B4-BE49-F238E27FC236}">
                <a16:creationId xmlns="" xmlns:a16="http://schemas.microsoft.com/office/drawing/2014/main" id="{EE8124F3-717D-48CF-A47F-1E6B4110895D}"/>
              </a:ext>
            </a:extLst>
          </p:cNvPr>
          <p:cNvSpPr/>
          <p:nvPr/>
        </p:nvSpPr>
        <p:spPr>
          <a:xfrm rot="2700000">
            <a:off x="5325697" y="3520149"/>
            <a:ext cx="389390" cy="69810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Rectangle 9">
            <a:extLst>
              <a:ext uri="{FF2B5EF4-FFF2-40B4-BE49-F238E27FC236}">
                <a16:creationId xmlns="" xmlns:a16="http://schemas.microsoft.com/office/drawing/2014/main" id="{444E6227-4972-4DE6-BEB0-C3FC42991182}"/>
              </a:ext>
            </a:extLst>
          </p:cNvPr>
          <p:cNvSpPr/>
          <p:nvPr/>
        </p:nvSpPr>
        <p:spPr>
          <a:xfrm>
            <a:off x="4401173" y="3545246"/>
            <a:ext cx="527335" cy="493633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0" name="Round Same Side Corner Rectangle 6">
            <a:extLst>
              <a:ext uri="{FF2B5EF4-FFF2-40B4-BE49-F238E27FC236}">
                <a16:creationId xmlns="" xmlns:a16="http://schemas.microsoft.com/office/drawing/2014/main" id="{11207448-F26A-4EF1-8764-2D6798600849}"/>
              </a:ext>
            </a:extLst>
          </p:cNvPr>
          <p:cNvSpPr/>
          <p:nvPr/>
        </p:nvSpPr>
        <p:spPr>
          <a:xfrm rot="2700000">
            <a:off x="6979027" y="5476481"/>
            <a:ext cx="190721" cy="764622"/>
          </a:xfrm>
          <a:custGeom>
            <a:avLst/>
            <a:gdLst/>
            <a:ahLst/>
            <a:cxnLst/>
            <a:rect l="l" t="t" r="r" b="b"/>
            <a:pathLst>
              <a:path w="1035916" h="4153123">
                <a:moveTo>
                  <a:pt x="277501" y="3759099"/>
                </a:moveTo>
                <a:lnTo>
                  <a:pt x="758408" y="3759099"/>
                </a:lnTo>
                <a:lnTo>
                  <a:pt x="517954" y="4153123"/>
                </a:lnTo>
                <a:close/>
                <a:moveTo>
                  <a:pt x="42612" y="2944898"/>
                </a:moveTo>
                <a:cubicBezTo>
                  <a:pt x="153922" y="2941505"/>
                  <a:pt x="246502" y="2889483"/>
                  <a:pt x="275675" y="2819018"/>
                </a:cubicBezTo>
                <a:cubicBezTo>
                  <a:pt x="304648" y="2892614"/>
                  <a:pt x="403763" y="2945872"/>
                  <a:pt x="521107" y="2945872"/>
                </a:cubicBezTo>
                <a:cubicBezTo>
                  <a:pt x="638453" y="2945872"/>
                  <a:pt x="737567" y="2892613"/>
                  <a:pt x="766540" y="2819017"/>
                </a:cubicBezTo>
                <a:cubicBezTo>
                  <a:pt x="795133" y="2888142"/>
                  <a:pt x="884783" y="2939514"/>
                  <a:pt x="993299" y="2944464"/>
                </a:cubicBezTo>
                <a:lnTo>
                  <a:pt x="776840" y="3657264"/>
                </a:lnTo>
                <a:lnTo>
                  <a:pt x="258940" y="3657264"/>
                </a:lnTo>
                <a:close/>
                <a:moveTo>
                  <a:pt x="809102" y="564558"/>
                </a:moveTo>
                <a:lnTo>
                  <a:pt x="1035914" y="564558"/>
                </a:lnTo>
                <a:lnTo>
                  <a:pt x="1035915" y="2838682"/>
                </a:lnTo>
                <a:cubicBezTo>
                  <a:pt x="1029586" y="2840409"/>
                  <a:pt x="1023074" y="2840731"/>
                  <a:pt x="1016490" y="2840731"/>
                </a:cubicBezTo>
                <a:cubicBezTo>
                  <a:pt x="901952" y="2840731"/>
                  <a:pt x="809102" y="2743612"/>
                  <a:pt x="809101" y="2623810"/>
                </a:cubicBezTo>
                <a:close/>
                <a:moveTo>
                  <a:pt x="310569" y="564558"/>
                </a:moveTo>
                <a:lnTo>
                  <a:pt x="725347" y="564558"/>
                </a:lnTo>
                <a:lnTo>
                  <a:pt x="725347" y="2633342"/>
                </a:lnTo>
                <a:cubicBezTo>
                  <a:pt x="725347" y="2747880"/>
                  <a:pt x="632496" y="2840731"/>
                  <a:pt x="517958" y="2840731"/>
                </a:cubicBezTo>
                <a:cubicBezTo>
                  <a:pt x="403420" y="2840731"/>
                  <a:pt x="310569" y="2747880"/>
                  <a:pt x="310569" y="2633342"/>
                </a:cubicBezTo>
                <a:close/>
                <a:moveTo>
                  <a:pt x="0" y="564557"/>
                </a:moveTo>
                <a:lnTo>
                  <a:pt x="226813" y="564557"/>
                </a:lnTo>
                <a:lnTo>
                  <a:pt x="226813" y="2623810"/>
                </a:lnTo>
                <a:cubicBezTo>
                  <a:pt x="226813" y="2743612"/>
                  <a:pt x="133962" y="2840731"/>
                  <a:pt x="19424" y="2840730"/>
                </a:cubicBezTo>
                <a:cubicBezTo>
                  <a:pt x="12841" y="2840730"/>
                  <a:pt x="6329" y="2840409"/>
                  <a:pt x="0" y="2838682"/>
                </a:cubicBezTo>
                <a:close/>
                <a:moveTo>
                  <a:pt x="71964" y="71964"/>
                </a:moveTo>
                <a:cubicBezTo>
                  <a:pt x="116427" y="27501"/>
                  <a:pt x="177852" y="0"/>
                  <a:pt x="245701" y="0"/>
                </a:cubicBezTo>
                <a:lnTo>
                  <a:pt x="790215" y="0"/>
                </a:lnTo>
                <a:cubicBezTo>
                  <a:pt x="925912" y="0"/>
                  <a:pt x="1035916" y="110004"/>
                  <a:pt x="1035916" y="245701"/>
                </a:cubicBezTo>
                <a:cubicBezTo>
                  <a:pt x="1035916" y="327601"/>
                  <a:pt x="1035915" y="409501"/>
                  <a:pt x="1035915" y="491401"/>
                </a:cubicBezTo>
                <a:lnTo>
                  <a:pt x="0" y="491401"/>
                </a:lnTo>
                <a:lnTo>
                  <a:pt x="0" y="245701"/>
                </a:lnTo>
                <a:cubicBezTo>
                  <a:pt x="0" y="177853"/>
                  <a:pt x="27501" y="116427"/>
                  <a:pt x="71964" y="7196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1" name="Frame 17">
            <a:extLst>
              <a:ext uri="{FF2B5EF4-FFF2-40B4-BE49-F238E27FC236}">
                <a16:creationId xmlns="" xmlns:a16="http://schemas.microsoft.com/office/drawing/2014/main" id="{1278BF84-DDF3-43F8-88E4-A0F28E4079EF}"/>
              </a:ext>
            </a:extLst>
          </p:cNvPr>
          <p:cNvSpPr/>
          <p:nvPr/>
        </p:nvSpPr>
        <p:spPr>
          <a:xfrm>
            <a:off x="4376234" y="4613416"/>
            <a:ext cx="508153" cy="508153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92" name="Rounded Rectangle 5">
            <a:extLst>
              <a:ext uri="{FF2B5EF4-FFF2-40B4-BE49-F238E27FC236}">
                <a16:creationId xmlns="" xmlns:a16="http://schemas.microsoft.com/office/drawing/2014/main" id="{B5A177C8-7AB0-4E40-873A-70F231B3FA06}"/>
              </a:ext>
            </a:extLst>
          </p:cNvPr>
          <p:cNvSpPr/>
          <p:nvPr/>
        </p:nvSpPr>
        <p:spPr>
          <a:xfrm flipH="1">
            <a:off x="10102419" y="2554105"/>
            <a:ext cx="504633" cy="416291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3" name="Teardrop 1">
            <a:extLst>
              <a:ext uri="{FF2B5EF4-FFF2-40B4-BE49-F238E27FC236}">
                <a16:creationId xmlns="" xmlns:a16="http://schemas.microsoft.com/office/drawing/2014/main" id="{45BBC696-75E7-44AB-A411-9B80C52FFE5A}"/>
              </a:ext>
            </a:extLst>
          </p:cNvPr>
          <p:cNvSpPr/>
          <p:nvPr/>
        </p:nvSpPr>
        <p:spPr>
          <a:xfrm rot="18805991">
            <a:off x="10126691" y="1539347"/>
            <a:ext cx="551843" cy="546086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94" name="Rectangle 130">
            <a:extLst>
              <a:ext uri="{FF2B5EF4-FFF2-40B4-BE49-F238E27FC236}">
                <a16:creationId xmlns="" xmlns:a16="http://schemas.microsoft.com/office/drawing/2014/main" id="{F7759672-254A-46D2-98DF-B919494C603A}"/>
              </a:ext>
            </a:extLst>
          </p:cNvPr>
          <p:cNvSpPr/>
          <p:nvPr/>
        </p:nvSpPr>
        <p:spPr>
          <a:xfrm>
            <a:off x="10932819" y="1539413"/>
            <a:ext cx="544577" cy="547049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95" name="Right Triangle 17">
            <a:extLst>
              <a:ext uri="{FF2B5EF4-FFF2-40B4-BE49-F238E27FC236}">
                <a16:creationId xmlns="" xmlns:a16="http://schemas.microsoft.com/office/drawing/2014/main" id="{5B989D8F-E127-48E7-B329-C52CA522C191}"/>
              </a:ext>
            </a:extLst>
          </p:cNvPr>
          <p:cNvSpPr>
            <a:spLocks noChangeAspect="1"/>
          </p:cNvSpPr>
          <p:nvPr/>
        </p:nvSpPr>
        <p:spPr>
          <a:xfrm>
            <a:off x="9363473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1999321" y="2603448"/>
                </a:moveTo>
                <a:lnTo>
                  <a:pt x="1999321" y="2772810"/>
                </a:lnTo>
                <a:lnTo>
                  <a:pt x="2528507" y="2772810"/>
                </a:lnTo>
                <a:lnTo>
                  <a:pt x="2528507" y="2603448"/>
                </a:lnTo>
                <a:close/>
                <a:moveTo>
                  <a:pt x="2263914" y="2230929"/>
                </a:moveTo>
                <a:cubicBezTo>
                  <a:pt x="2516419" y="2230929"/>
                  <a:pt x="2721114" y="2435624"/>
                  <a:pt x="2721114" y="2688129"/>
                </a:cubicBezTo>
                <a:cubicBezTo>
                  <a:pt x="2721114" y="2940634"/>
                  <a:pt x="2516419" y="3145329"/>
                  <a:pt x="2263914" y="3145329"/>
                </a:cubicBezTo>
                <a:cubicBezTo>
                  <a:pt x="2011409" y="3145329"/>
                  <a:pt x="1806714" y="2940634"/>
                  <a:pt x="1806714" y="2688129"/>
                </a:cubicBezTo>
                <a:cubicBezTo>
                  <a:pt x="1806714" y="2435624"/>
                  <a:pt x="2011409" y="2230929"/>
                  <a:pt x="2263914" y="2230929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6" name="Right Triangle 17">
            <a:extLst>
              <a:ext uri="{FF2B5EF4-FFF2-40B4-BE49-F238E27FC236}">
                <a16:creationId xmlns="" xmlns:a16="http://schemas.microsoft.com/office/drawing/2014/main" id="{D61B263F-9E2B-4D6D-AE92-C6B011C62C98}"/>
              </a:ext>
            </a:extLst>
          </p:cNvPr>
          <p:cNvSpPr>
            <a:spLocks noChangeAspect="1"/>
          </p:cNvSpPr>
          <p:nvPr/>
        </p:nvSpPr>
        <p:spPr>
          <a:xfrm>
            <a:off x="8488431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79233" y="2431577"/>
                </a:moveTo>
                <a:lnTo>
                  <a:pt x="2179233" y="2611489"/>
                </a:lnTo>
                <a:lnTo>
                  <a:pt x="1999321" y="2611489"/>
                </a:lnTo>
                <a:lnTo>
                  <a:pt x="1999321" y="2780851"/>
                </a:lnTo>
                <a:lnTo>
                  <a:pt x="2179233" y="2780851"/>
                </a:lnTo>
                <a:lnTo>
                  <a:pt x="2179233" y="2960763"/>
                </a:lnTo>
                <a:lnTo>
                  <a:pt x="2348595" y="2960763"/>
                </a:lnTo>
                <a:lnTo>
                  <a:pt x="2348595" y="2780851"/>
                </a:lnTo>
                <a:lnTo>
                  <a:pt x="2528507" y="2780851"/>
                </a:lnTo>
                <a:lnTo>
                  <a:pt x="2528507" y="2611489"/>
                </a:lnTo>
                <a:lnTo>
                  <a:pt x="2348595" y="2611489"/>
                </a:lnTo>
                <a:lnTo>
                  <a:pt x="2348595" y="24315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7" name="Right Triangle 17">
            <a:extLst>
              <a:ext uri="{FF2B5EF4-FFF2-40B4-BE49-F238E27FC236}">
                <a16:creationId xmlns="" xmlns:a16="http://schemas.microsoft.com/office/drawing/2014/main" id="{5E5AE7B0-988E-44BF-89EA-013033086F96}"/>
              </a:ext>
            </a:extLst>
          </p:cNvPr>
          <p:cNvSpPr>
            <a:spLocks noChangeAspect="1"/>
          </p:cNvSpPr>
          <p:nvPr/>
        </p:nvSpPr>
        <p:spPr>
          <a:xfrm>
            <a:off x="10238515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36698" y="2449196"/>
                </a:moveTo>
                <a:lnTo>
                  <a:pt x="2016940" y="2568954"/>
                </a:lnTo>
                <a:lnTo>
                  <a:pt x="2144156" y="2696170"/>
                </a:lnTo>
                <a:lnTo>
                  <a:pt x="2016940" y="2823386"/>
                </a:lnTo>
                <a:lnTo>
                  <a:pt x="2136698" y="2943144"/>
                </a:lnTo>
                <a:lnTo>
                  <a:pt x="2263914" y="2815928"/>
                </a:lnTo>
                <a:lnTo>
                  <a:pt x="2391130" y="2943144"/>
                </a:lnTo>
                <a:lnTo>
                  <a:pt x="2510888" y="2823386"/>
                </a:lnTo>
                <a:lnTo>
                  <a:pt x="2383672" y="2696170"/>
                </a:lnTo>
                <a:lnTo>
                  <a:pt x="2510888" y="2568954"/>
                </a:lnTo>
                <a:lnTo>
                  <a:pt x="2391130" y="2449196"/>
                </a:lnTo>
                <a:lnTo>
                  <a:pt x="2263914" y="2576412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8" name="Oval 44">
            <a:extLst>
              <a:ext uri="{FF2B5EF4-FFF2-40B4-BE49-F238E27FC236}">
                <a16:creationId xmlns="" xmlns:a16="http://schemas.microsoft.com/office/drawing/2014/main" id="{94195A6D-E3B2-4E10-BD54-AC5E4FED7A15}"/>
              </a:ext>
            </a:extLst>
          </p:cNvPr>
          <p:cNvSpPr>
            <a:spLocks noChangeAspect="1"/>
          </p:cNvSpPr>
          <p:nvPr/>
        </p:nvSpPr>
        <p:spPr>
          <a:xfrm>
            <a:off x="11113556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519839" y="2469622"/>
                </a:moveTo>
                <a:lnTo>
                  <a:pt x="2201779" y="2787682"/>
                </a:lnTo>
                <a:lnTo>
                  <a:pt x="2003023" y="2588926"/>
                </a:lnTo>
                <a:lnTo>
                  <a:pt x="1901669" y="2690281"/>
                </a:lnTo>
                <a:lnTo>
                  <a:pt x="2203868" y="2992480"/>
                </a:lnTo>
                <a:lnTo>
                  <a:pt x="2305222" y="2891125"/>
                </a:lnTo>
                <a:lnTo>
                  <a:pt x="2303133" y="2889037"/>
                </a:lnTo>
                <a:lnTo>
                  <a:pt x="2621194" y="25709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3758320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Fully Editable Icon Sets: B</a:t>
            </a:r>
          </a:p>
        </p:txBody>
      </p:sp>
      <p:grpSp>
        <p:nvGrpSpPr>
          <p:cNvPr id="105" name="Group 104"/>
          <p:cNvGrpSpPr/>
          <p:nvPr/>
        </p:nvGrpSpPr>
        <p:grpSpPr>
          <a:xfrm>
            <a:off x="4430860" y="1410562"/>
            <a:ext cx="7202460" cy="4752113"/>
            <a:chOff x="3706960" y="1353413"/>
            <a:chExt cx="4893977" cy="3228998"/>
          </a:xfrm>
        </p:grpSpPr>
        <p:sp>
          <p:nvSpPr>
            <p:cNvPr id="54" name="Freeform 47">
              <a:extLst>
                <a:ext uri="{FF2B5EF4-FFF2-40B4-BE49-F238E27FC236}">
                  <a16:creationId xmlns="" xmlns:a16="http://schemas.microsoft.com/office/drawing/2014/main" id="{C23D3A46-4648-419A-831A-39A9EF5FA6C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06960" y="1353413"/>
              <a:ext cx="360219" cy="360000"/>
            </a:xfrm>
            <a:custGeom>
              <a:avLst/>
              <a:gdLst>
                <a:gd name="connsiteX0" fmla="*/ 790984 w 1901727"/>
                <a:gd name="connsiteY0" fmla="*/ 0 h 1985875"/>
                <a:gd name="connsiteX1" fmla="*/ 790984 w 1901727"/>
                <a:gd name="connsiteY1" fmla="*/ 0 h 1985875"/>
                <a:gd name="connsiteX2" fmla="*/ 1026596 w 1901727"/>
                <a:gd name="connsiteY2" fmla="*/ 5610 h 1985875"/>
                <a:gd name="connsiteX3" fmla="*/ 1020986 w 1901727"/>
                <a:gd name="connsiteY3" fmla="*/ 493664 h 1985875"/>
                <a:gd name="connsiteX4" fmla="*/ 1172451 w 1901727"/>
                <a:gd name="connsiteY4" fmla="*/ 605860 h 1985875"/>
                <a:gd name="connsiteX5" fmla="*/ 1357575 w 1901727"/>
                <a:gd name="connsiteY5" fmla="*/ 403907 h 1985875"/>
                <a:gd name="connsiteX6" fmla="*/ 1901727 w 1901727"/>
                <a:gd name="connsiteY6" fmla="*/ 1924167 h 1985875"/>
                <a:gd name="connsiteX7" fmla="*/ 992937 w 1901727"/>
                <a:gd name="connsiteY7" fmla="*/ 1480991 h 1985875"/>
                <a:gd name="connsiteX8" fmla="*/ 1054645 w 1901727"/>
                <a:gd name="connsiteY8" fmla="*/ 1121963 h 1985875"/>
                <a:gd name="connsiteX9" fmla="*/ 1088304 w 1901727"/>
                <a:gd name="connsiteY9" fmla="*/ 757325 h 1985875"/>
                <a:gd name="connsiteX10" fmla="*/ 925619 w 1901727"/>
                <a:gd name="connsiteY10" fmla="*/ 633909 h 1985875"/>
                <a:gd name="connsiteX11" fmla="*/ 729276 w 1901727"/>
                <a:gd name="connsiteY11" fmla="*/ 751715 h 1985875"/>
                <a:gd name="connsiteX12" fmla="*/ 740495 w 1901727"/>
                <a:gd name="connsiteY12" fmla="*/ 1161232 h 1985875"/>
                <a:gd name="connsiteX13" fmla="*/ 785374 w 1901727"/>
                <a:gd name="connsiteY13" fmla="*/ 1509040 h 1985875"/>
                <a:gd name="connsiteX14" fmla="*/ 0 w 1901727"/>
                <a:gd name="connsiteY14" fmla="*/ 1985875 h 1985875"/>
                <a:gd name="connsiteX15" fmla="*/ 437565 w 1901727"/>
                <a:gd name="connsiteY15" fmla="*/ 387077 h 1985875"/>
                <a:gd name="connsiteX16" fmla="*/ 650738 w 1901727"/>
                <a:gd name="connsiteY16" fmla="*/ 611470 h 1985875"/>
                <a:gd name="connsiteX17" fmla="*/ 813423 w 1901727"/>
                <a:gd name="connsiteY17" fmla="*/ 499274 h 1985875"/>
                <a:gd name="connsiteX18" fmla="*/ 790984 w 1901727"/>
                <a:gd name="connsiteY18" fmla="*/ 0 h 1985875"/>
                <a:gd name="connsiteX0" fmla="*/ 790984 w 1901727"/>
                <a:gd name="connsiteY0" fmla="*/ 0 h 1985875"/>
                <a:gd name="connsiteX1" fmla="*/ 790984 w 1901727"/>
                <a:gd name="connsiteY1" fmla="*/ 0 h 1985875"/>
                <a:gd name="connsiteX2" fmla="*/ 1026596 w 1901727"/>
                <a:gd name="connsiteY2" fmla="*/ 5610 h 1985875"/>
                <a:gd name="connsiteX3" fmla="*/ 1020986 w 1901727"/>
                <a:gd name="connsiteY3" fmla="*/ 493664 h 1985875"/>
                <a:gd name="connsiteX4" fmla="*/ 1172451 w 1901727"/>
                <a:gd name="connsiteY4" fmla="*/ 605860 h 1985875"/>
                <a:gd name="connsiteX5" fmla="*/ 1357575 w 1901727"/>
                <a:gd name="connsiteY5" fmla="*/ 403907 h 1985875"/>
                <a:gd name="connsiteX6" fmla="*/ 1901727 w 1901727"/>
                <a:gd name="connsiteY6" fmla="*/ 1924167 h 1985875"/>
                <a:gd name="connsiteX7" fmla="*/ 992937 w 1901727"/>
                <a:gd name="connsiteY7" fmla="*/ 1480991 h 1985875"/>
                <a:gd name="connsiteX8" fmla="*/ 1054645 w 1901727"/>
                <a:gd name="connsiteY8" fmla="*/ 1121963 h 1985875"/>
                <a:gd name="connsiteX9" fmla="*/ 1088304 w 1901727"/>
                <a:gd name="connsiteY9" fmla="*/ 757325 h 1985875"/>
                <a:gd name="connsiteX10" fmla="*/ 920009 w 1901727"/>
                <a:gd name="connsiteY10" fmla="*/ 611470 h 1985875"/>
                <a:gd name="connsiteX11" fmla="*/ 729276 w 1901727"/>
                <a:gd name="connsiteY11" fmla="*/ 751715 h 1985875"/>
                <a:gd name="connsiteX12" fmla="*/ 740495 w 1901727"/>
                <a:gd name="connsiteY12" fmla="*/ 1161232 h 1985875"/>
                <a:gd name="connsiteX13" fmla="*/ 785374 w 1901727"/>
                <a:gd name="connsiteY13" fmla="*/ 1509040 h 1985875"/>
                <a:gd name="connsiteX14" fmla="*/ 0 w 1901727"/>
                <a:gd name="connsiteY14" fmla="*/ 1985875 h 1985875"/>
                <a:gd name="connsiteX15" fmla="*/ 437565 w 1901727"/>
                <a:gd name="connsiteY15" fmla="*/ 387077 h 1985875"/>
                <a:gd name="connsiteX16" fmla="*/ 650738 w 1901727"/>
                <a:gd name="connsiteY16" fmla="*/ 611470 h 1985875"/>
                <a:gd name="connsiteX17" fmla="*/ 813423 w 1901727"/>
                <a:gd name="connsiteY17" fmla="*/ 499274 h 1985875"/>
                <a:gd name="connsiteX18" fmla="*/ 790984 w 1901727"/>
                <a:gd name="connsiteY18" fmla="*/ 0 h 1985875"/>
                <a:gd name="connsiteX0" fmla="*/ 790984 w 1901727"/>
                <a:gd name="connsiteY0" fmla="*/ 0 h 1985875"/>
                <a:gd name="connsiteX1" fmla="*/ 790984 w 1901727"/>
                <a:gd name="connsiteY1" fmla="*/ 0 h 1985875"/>
                <a:gd name="connsiteX2" fmla="*/ 1026596 w 1901727"/>
                <a:gd name="connsiteY2" fmla="*/ 5610 h 1985875"/>
                <a:gd name="connsiteX3" fmla="*/ 1020986 w 1901727"/>
                <a:gd name="connsiteY3" fmla="*/ 493664 h 1985875"/>
                <a:gd name="connsiteX4" fmla="*/ 1172451 w 1901727"/>
                <a:gd name="connsiteY4" fmla="*/ 605860 h 1985875"/>
                <a:gd name="connsiteX5" fmla="*/ 1357575 w 1901727"/>
                <a:gd name="connsiteY5" fmla="*/ 403907 h 1985875"/>
                <a:gd name="connsiteX6" fmla="*/ 1901727 w 1901727"/>
                <a:gd name="connsiteY6" fmla="*/ 1924167 h 1985875"/>
                <a:gd name="connsiteX7" fmla="*/ 992937 w 1901727"/>
                <a:gd name="connsiteY7" fmla="*/ 1480991 h 1985875"/>
                <a:gd name="connsiteX8" fmla="*/ 1054645 w 1901727"/>
                <a:gd name="connsiteY8" fmla="*/ 1121963 h 1985875"/>
                <a:gd name="connsiteX9" fmla="*/ 1088304 w 1901727"/>
                <a:gd name="connsiteY9" fmla="*/ 757325 h 1985875"/>
                <a:gd name="connsiteX10" fmla="*/ 920009 w 1901727"/>
                <a:gd name="connsiteY10" fmla="*/ 611470 h 1985875"/>
                <a:gd name="connsiteX11" fmla="*/ 729276 w 1901727"/>
                <a:gd name="connsiteY11" fmla="*/ 751715 h 1985875"/>
                <a:gd name="connsiteX12" fmla="*/ 740495 w 1901727"/>
                <a:gd name="connsiteY12" fmla="*/ 1161232 h 1985875"/>
                <a:gd name="connsiteX13" fmla="*/ 785374 w 1901727"/>
                <a:gd name="connsiteY13" fmla="*/ 1509040 h 1985875"/>
                <a:gd name="connsiteX14" fmla="*/ 0 w 1901727"/>
                <a:gd name="connsiteY14" fmla="*/ 1985875 h 1985875"/>
                <a:gd name="connsiteX15" fmla="*/ 437565 w 1901727"/>
                <a:gd name="connsiteY15" fmla="*/ 387077 h 1985875"/>
                <a:gd name="connsiteX16" fmla="*/ 650738 w 1901727"/>
                <a:gd name="connsiteY16" fmla="*/ 611470 h 1985875"/>
                <a:gd name="connsiteX17" fmla="*/ 813423 w 1901727"/>
                <a:gd name="connsiteY17" fmla="*/ 499274 h 1985875"/>
                <a:gd name="connsiteX18" fmla="*/ 790984 w 1901727"/>
                <a:gd name="connsiteY18" fmla="*/ 0 h 1985875"/>
                <a:gd name="connsiteX0" fmla="*/ 790984 w 1901727"/>
                <a:gd name="connsiteY0" fmla="*/ 0 h 1985875"/>
                <a:gd name="connsiteX1" fmla="*/ 790984 w 1901727"/>
                <a:gd name="connsiteY1" fmla="*/ 0 h 1985875"/>
                <a:gd name="connsiteX2" fmla="*/ 1026596 w 1901727"/>
                <a:gd name="connsiteY2" fmla="*/ 5610 h 1985875"/>
                <a:gd name="connsiteX3" fmla="*/ 1020986 w 1901727"/>
                <a:gd name="connsiteY3" fmla="*/ 493664 h 1985875"/>
                <a:gd name="connsiteX4" fmla="*/ 1172451 w 1901727"/>
                <a:gd name="connsiteY4" fmla="*/ 605860 h 1985875"/>
                <a:gd name="connsiteX5" fmla="*/ 1357575 w 1901727"/>
                <a:gd name="connsiteY5" fmla="*/ 403907 h 1985875"/>
                <a:gd name="connsiteX6" fmla="*/ 1901727 w 1901727"/>
                <a:gd name="connsiteY6" fmla="*/ 1924167 h 1985875"/>
                <a:gd name="connsiteX7" fmla="*/ 992937 w 1901727"/>
                <a:gd name="connsiteY7" fmla="*/ 1480991 h 1985875"/>
                <a:gd name="connsiteX8" fmla="*/ 1054645 w 1901727"/>
                <a:gd name="connsiteY8" fmla="*/ 1121963 h 1985875"/>
                <a:gd name="connsiteX9" fmla="*/ 1088304 w 1901727"/>
                <a:gd name="connsiteY9" fmla="*/ 757325 h 1985875"/>
                <a:gd name="connsiteX10" fmla="*/ 920009 w 1901727"/>
                <a:gd name="connsiteY10" fmla="*/ 611470 h 1985875"/>
                <a:gd name="connsiteX11" fmla="*/ 729276 w 1901727"/>
                <a:gd name="connsiteY11" fmla="*/ 751715 h 1985875"/>
                <a:gd name="connsiteX12" fmla="*/ 740495 w 1901727"/>
                <a:gd name="connsiteY12" fmla="*/ 1161232 h 1985875"/>
                <a:gd name="connsiteX13" fmla="*/ 785374 w 1901727"/>
                <a:gd name="connsiteY13" fmla="*/ 1509040 h 1985875"/>
                <a:gd name="connsiteX14" fmla="*/ 0 w 1901727"/>
                <a:gd name="connsiteY14" fmla="*/ 1985875 h 1985875"/>
                <a:gd name="connsiteX15" fmla="*/ 437565 w 1901727"/>
                <a:gd name="connsiteY15" fmla="*/ 387077 h 1985875"/>
                <a:gd name="connsiteX16" fmla="*/ 650738 w 1901727"/>
                <a:gd name="connsiteY16" fmla="*/ 611470 h 1985875"/>
                <a:gd name="connsiteX17" fmla="*/ 813423 w 1901727"/>
                <a:gd name="connsiteY17" fmla="*/ 499274 h 1985875"/>
                <a:gd name="connsiteX18" fmla="*/ 790984 w 1901727"/>
                <a:gd name="connsiteY18" fmla="*/ 0 h 1985875"/>
                <a:gd name="connsiteX0" fmla="*/ 790984 w 1901727"/>
                <a:gd name="connsiteY0" fmla="*/ 0 h 1985875"/>
                <a:gd name="connsiteX1" fmla="*/ 790984 w 1901727"/>
                <a:gd name="connsiteY1" fmla="*/ 0 h 1985875"/>
                <a:gd name="connsiteX2" fmla="*/ 1026596 w 1901727"/>
                <a:gd name="connsiteY2" fmla="*/ 5610 h 1985875"/>
                <a:gd name="connsiteX3" fmla="*/ 1020986 w 1901727"/>
                <a:gd name="connsiteY3" fmla="*/ 493664 h 1985875"/>
                <a:gd name="connsiteX4" fmla="*/ 1172451 w 1901727"/>
                <a:gd name="connsiteY4" fmla="*/ 605860 h 1985875"/>
                <a:gd name="connsiteX5" fmla="*/ 1351965 w 1901727"/>
                <a:gd name="connsiteY5" fmla="*/ 375858 h 1985875"/>
                <a:gd name="connsiteX6" fmla="*/ 1901727 w 1901727"/>
                <a:gd name="connsiteY6" fmla="*/ 1924167 h 1985875"/>
                <a:gd name="connsiteX7" fmla="*/ 992937 w 1901727"/>
                <a:gd name="connsiteY7" fmla="*/ 1480991 h 1985875"/>
                <a:gd name="connsiteX8" fmla="*/ 1054645 w 1901727"/>
                <a:gd name="connsiteY8" fmla="*/ 1121963 h 1985875"/>
                <a:gd name="connsiteX9" fmla="*/ 1088304 w 1901727"/>
                <a:gd name="connsiteY9" fmla="*/ 757325 h 1985875"/>
                <a:gd name="connsiteX10" fmla="*/ 920009 w 1901727"/>
                <a:gd name="connsiteY10" fmla="*/ 611470 h 1985875"/>
                <a:gd name="connsiteX11" fmla="*/ 729276 w 1901727"/>
                <a:gd name="connsiteY11" fmla="*/ 751715 h 1985875"/>
                <a:gd name="connsiteX12" fmla="*/ 740495 w 1901727"/>
                <a:gd name="connsiteY12" fmla="*/ 1161232 h 1985875"/>
                <a:gd name="connsiteX13" fmla="*/ 785374 w 1901727"/>
                <a:gd name="connsiteY13" fmla="*/ 1509040 h 1985875"/>
                <a:gd name="connsiteX14" fmla="*/ 0 w 1901727"/>
                <a:gd name="connsiteY14" fmla="*/ 1985875 h 1985875"/>
                <a:gd name="connsiteX15" fmla="*/ 437565 w 1901727"/>
                <a:gd name="connsiteY15" fmla="*/ 387077 h 1985875"/>
                <a:gd name="connsiteX16" fmla="*/ 650738 w 1901727"/>
                <a:gd name="connsiteY16" fmla="*/ 611470 h 1985875"/>
                <a:gd name="connsiteX17" fmla="*/ 813423 w 1901727"/>
                <a:gd name="connsiteY17" fmla="*/ 499274 h 1985875"/>
                <a:gd name="connsiteX18" fmla="*/ 790984 w 1901727"/>
                <a:gd name="connsiteY18" fmla="*/ 0 h 1985875"/>
                <a:gd name="connsiteX0" fmla="*/ 790984 w 1901727"/>
                <a:gd name="connsiteY0" fmla="*/ 0 h 1985875"/>
                <a:gd name="connsiteX1" fmla="*/ 790984 w 1901727"/>
                <a:gd name="connsiteY1" fmla="*/ 0 h 1985875"/>
                <a:gd name="connsiteX2" fmla="*/ 1026596 w 1901727"/>
                <a:gd name="connsiteY2" fmla="*/ 5610 h 1985875"/>
                <a:gd name="connsiteX3" fmla="*/ 1020986 w 1901727"/>
                <a:gd name="connsiteY3" fmla="*/ 493664 h 1985875"/>
                <a:gd name="connsiteX4" fmla="*/ 1172451 w 1901727"/>
                <a:gd name="connsiteY4" fmla="*/ 605860 h 1985875"/>
                <a:gd name="connsiteX5" fmla="*/ 1351965 w 1901727"/>
                <a:gd name="connsiteY5" fmla="*/ 375858 h 1985875"/>
                <a:gd name="connsiteX6" fmla="*/ 1901727 w 1901727"/>
                <a:gd name="connsiteY6" fmla="*/ 1924167 h 1985875"/>
                <a:gd name="connsiteX7" fmla="*/ 992937 w 1901727"/>
                <a:gd name="connsiteY7" fmla="*/ 1480991 h 1985875"/>
                <a:gd name="connsiteX8" fmla="*/ 1054645 w 1901727"/>
                <a:gd name="connsiteY8" fmla="*/ 1121963 h 1985875"/>
                <a:gd name="connsiteX9" fmla="*/ 1088304 w 1901727"/>
                <a:gd name="connsiteY9" fmla="*/ 757325 h 1985875"/>
                <a:gd name="connsiteX10" fmla="*/ 920009 w 1901727"/>
                <a:gd name="connsiteY10" fmla="*/ 611470 h 1985875"/>
                <a:gd name="connsiteX11" fmla="*/ 729276 w 1901727"/>
                <a:gd name="connsiteY11" fmla="*/ 751715 h 1985875"/>
                <a:gd name="connsiteX12" fmla="*/ 740495 w 1901727"/>
                <a:gd name="connsiteY12" fmla="*/ 1161232 h 1985875"/>
                <a:gd name="connsiteX13" fmla="*/ 785374 w 1901727"/>
                <a:gd name="connsiteY13" fmla="*/ 1509040 h 1985875"/>
                <a:gd name="connsiteX14" fmla="*/ 0 w 1901727"/>
                <a:gd name="connsiteY14" fmla="*/ 1985875 h 1985875"/>
                <a:gd name="connsiteX15" fmla="*/ 437565 w 1901727"/>
                <a:gd name="connsiteY15" fmla="*/ 387077 h 1985875"/>
                <a:gd name="connsiteX16" fmla="*/ 650738 w 1901727"/>
                <a:gd name="connsiteY16" fmla="*/ 611470 h 1985875"/>
                <a:gd name="connsiteX17" fmla="*/ 813423 w 1901727"/>
                <a:gd name="connsiteY17" fmla="*/ 499274 h 1985875"/>
                <a:gd name="connsiteX18" fmla="*/ 790984 w 1901727"/>
                <a:gd name="connsiteY18" fmla="*/ 0 h 1985875"/>
                <a:gd name="connsiteX0" fmla="*/ 790984 w 1901727"/>
                <a:gd name="connsiteY0" fmla="*/ 0 h 1985875"/>
                <a:gd name="connsiteX1" fmla="*/ 790984 w 1901727"/>
                <a:gd name="connsiteY1" fmla="*/ 0 h 1985875"/>
                <a:gd name="connsiteX2" fmla="*/ 1026596 w 1901727"/>
                <a:gd name="connsiteY2" fmla="*/ 5610 h 1985875"/>
                <a:gd name="connsiteX3" fmla="*/ 1020986 w 1901727"/>
                <a:gd name="connsiteY3" fmla="*/ 493664 h 1985875"/>
                <a:gd name="connsiteX4" fmla="*/ 1155622 w 1901727"/>
                <a:gd name="connsiteY4" fmla="*/ 572201 h 1985875"/>
                <a:gd name="connsiteX5" fmla="*/ 1351965 w 1901727"/>
                <a:gd name="connsiteY5" fmla="*/ 375858 h 1985875"/>
                <a:gd name="connsiteX6" fmla="*/ 1901727 w 1901727"/>
                <a:gd name="connsiteY6" fmla="*/ 1924167 h 1985875"/>
                <a:gd name="connsiteX7" fmla="*/ 992937 w 1901727"/>
                <a:gd name="connsiteY7" fmla="*/ 1480991 h 1985875"/>
                <a:gd name="connsiteX8" fmla="*/ 1054645 w 1901727"/>
                <a:gd name="connsiteY8" fmla="*/ 1121963 h 1985875"/>
                <a:gd name="connsiteX9" fmla="*/ 1088304 w 1901727"/>
                <a:gd name="connsiteY9" fmla="*/ 757325 h 1985875"/>
                <a:gd name="connsiteX10" fmla="*/ 920009 w 1901727"/>
                <a:gd name="connsiteY10" fmla="*/ 611470 h 1985875"/>
                <a:gd name="connsiteX11" fmla="*/ 729276 w 1901727"/>
                <a:gd name="connsiteY11" fmla="*/ 751715 h 1985875"/>
                <a:gd name="connsiteX12" fmla="*/ 740495 w 1901727"/>
                <a:gd name="connsiteY12" fmla="*/ 1161232 h 1985875"/>
                <a:gd name="connsiteX13" fmla="*/ 785374 w 1901727"/>
                <a:gd name="connsiteY13" fmla="*/ 1509040 h 1985875"/>
                <a:gd name="connsiteX14" fmla="*/ 0 w 1901727"/>
                <a:gd name="connsiteY14" fmla="*/ 1985875 h 1985875"/>
                <a:gd name="connsiteX15" fmla="*/ 437565 w 1901727"/>
                <a:gd name="connsiteY15" fmla="*/ 387077 h 1985875"/>
                <a:gd name="connsiteX16" fmla="*/ 650738 w 1901727"/>
                <a:gd name="connsiteY16" fmla="*/ 611470 h 1985875"/>
                <a:gd name="connsiteX17" fmla="*/ 813423 w 1901727"/>
                <a:gd name="connsiteY17" fmla="*/ 499274 h 1985875"/>
                <a:gd name="connsiteX18" fmla="*/ 790984 w 1901727"/>
                <a:gd name="connsiteY18" fmla="*/ 0 h 1985875"/>
                <a:gd name="connsiteX0" fmla="*/ 790984 w 1901727"/>
                <a:gd name="connsiteY0" fmla="*/ 0 h 1985875"/>
                <a:gd name="connsiteX1" fmla="*/ 790984 w 1901727"/>
                <a:gd name="connsiteY1" fmla="*/ 0 h 1985875"/>
                <a:gd name="connsiteX2" fmla="*/ 1026596 w 1901727"/>
                <a:gd name="connsiteY2" fmla="*/ 5610 h 1985875"/>
                <a:gd name="connsiteX3" fmla="*/ 1020986 w 1901727"/>
                <a:gd name="connsiteY3" fmla="*/ 493664 h 1985875"/>
                <a:gd name="connsiteX4" fmla="*/ 1155622 w 1901727"/>
                <a:gd name="connsiteY4" fmla="*/ 572201 h 1985875"/>
                <a:gd name="connsiteX5" fmla="*/ 1351965 w 1901727"/>
                <a:gd name="connsiteY5" fmla="*/ 375858 h 1985875"/>
                <a:gd name="connsiteX6" fmla="*/ 1901727 w 1901727"/>
                <a:gd name="connsiteY6" fmla="*/ 1924167 h 1985875"/>
                <a:gd name="connsiteX7" fmla="*/ 992937 w 1901727"/>
                <a:gd name="connsiteY7" fmla="*/ 1480991 h 1985875"/>
                <a:gd name="connsiteX8" fmla="*/ 1054645 w 1901727"/>
                <a:gd name="connsiteY8" fmla="*/ 1121963 h 1985875"/>
                <a:gd name="connsiteX9" fmla="*/ 1088304 w 1901727"/>
                <a:gd name="connsiteY9" fmla="*/ 757325 h 1985875"/>
                <a:gd name="connsiteX10" fmla="*/ 920009 w 1901727"/>
                <a:gd name="connsiteY10" fmla="*/ 611470 h 1985875"/>
                <a:gd name="connsiteX11" fmla="*/ 729276 w 1901727"/>
                <a:gd name="connsiteY11" fmla="*/ 751715 h 1985875"/>
                <a:gd name="connsiteX12" fmla="*/ 740495 w 1901727"/>
                <a:gd name="connsiteY12" fmla="*/ 1161232 h 1985875"/>
                <a:gd name="connsiteX13" fmla="*/ 785374 w 1901727"/>
                <a:gd name="connsiteY13" fmla="*/ 1509040 h 1985875"/>
                <a:gd name="connsiteX14" fmla="*/ 0 w 1901727"/>
                <a:gd name="connsiteY14" fmla="*/ 1985875 h 1985875"/>
                <a:gd name="connsiteX15" fmla="*/ 437565 w 1901727"/>
                <a:gd name="connsiteY15" fmla="*/ 387077 h 1985875"/>
                <a:gd name="connsiteX16" fmla="*/ 650738 w 1901727"/>
                <a:gd name="connsiteY16" fmla="*/ 611470 h 1985875"/>
                <a:gd name="connsiteX17" fmla="*/ 813423 w 1901727"/>
                <a:gd name="connsiteY17" fmla="*/ 499274 h 1985875"/>
                <a:gd name="connsiteX18" fmla="*/ 790984 w 1901727"/>
                <a:gd name="connsiteY18" fmla="*/ 0 h 1985875"/>
                <a:gd name="connsiteX0" fmla="*/ 790984 w 1901727"/>
                <a:gd name="connsiteY0" fmla="*/ 0 h 1985875"/>
                <a:gd name="connsiteX1" fmla="*/ 790984 w 1901727"/>
                <a:gd name="connsiteY1" fmla="*/ 0 h 1985875"/>
                <a:gd name="connsiteX2" fmla="*/ 1026596 w 1901727"/>
                <a:gd name="connsiteY2" fmla="*/ 5610 h 1985875"/>
                <a:gd name="connsiteX3" fmla="*/ 1020986 w 1901727"/>
                <a:gd name="connsiteY3" fmla="*/ 493664 h 1985875"/>
                <a:gd name="connsiteX4" fmla="*/ 1155622 w 1901727"/>
                <a:gd name="connsiteY4" fmla="*/ 572201 h 1985875"/>
                <a:gd name="connsiteX5" fmla="*/ 1351965 w 1901727"/>
                <a:gd name="connsiteY5" fmla="*/ 375858 h 1985875"/>
                <a:gd name="connsiteX6" fmla="*/ 1901727 w 1901727"/>
                <a:gd name="connsiteY6" fmla="*/ 1924167 h 1985875"/>
                <a:gd name="connsiteX7" fmla="*/ 992937 w 1901727"/>
                <a:gd name="connsiteY7" fmla="*/ 1480991 h 1985875"/>
                <a:gd name="connsiteX8" fmla="*/ 1054645 w 1901727"/>
                <a:gd name="connsiteY8" fmla="*/ 1121963 h 1985875"/>
                <a:gd name="connsiteX9" fmla="*/ 1088304 w 1901727"/>
                <a:gd name="connsiteY9" fmla="*/ 757325 h 1985875"/>
                <a:gd name="connsiteX10" fmla="*/ 920009 w 1901727"/>
                <a:gd name="connsiteY10" fmla="*/ 611470 h 1985875"/>
                <a:gd name="connsiteX11" fmla="*/ 729276 w 1901727"/>
                <a:gd name="connsiteY11" fmla="*/ 751715 h 1985875"/>
                <a:gd name="connsiteX12" fmla="*/ 740495 w 1901727"/>
                <a:gd name="connsiteY12" fmla="*/ 1161232 h 1985875"/>
                <a:gd name="connsiteX13" fmla="*/ 785374 w 1901727"/>
                <a:gd name="connsiteY13" fmla="*/ 1509040 h 1985875"/>
                <a:gd name="connsiteX14" fmla="*/ 0 w 1901727"/>
                <a:gd name="connsiteY14" fmla="*/ 1985875 h 1985875"/>
                <a:gd name="connsiteX15" fmla="*/ 437565 w 1901727"/>
                <a:gd name="connsiteY15" fmla="*/ 387077 h 1985875"/>
                <a:gd name="connsiteX16" fmla="*/ 650738 w 1901727"/>
                <a:gd name="connsiteY16" fmla="*/ 611470 h 1985875"/>
                <a:gd name="connsiteX17" fmla="*/ 813423 w 1901727"/>
                <a:gd name="connsiteY17" fmla="*/ 499274 h 1985875"/>
                <a:gd name="connsiteX18" fmla="*/ 790984 w 1901727"/>
                <a:gd name="connsiteY18" fmla="*/ 0 h 1985875"/>
                <a:gd name="connsiteX0" fmla="*/ 790984 w 1942424"/>
                <a:gd name="connsiteY0" fmla="*/ 0 h 1985875"/>
                <a:gd name="connsiteX1" fmla="*/ 790984 w 1942424"/>
                <a:gd name="connsiteY1" fmla="*/ 0 h 1985875"/>
                <a:gd name="connsiteX2" fmla="*/ 1026596 w 1942424"/>
                <a:gd name="connsiteY2" fmla="*/ 5610 h 1985875"/>
                <a:gd name="connsiteX3" fmla="*/ 1020986 w 1942424"/>
                <a:gd name="connsiteY3" fmla="*/ 493664 h 1985875"/>
                <a:gd name="connsiteX4" fmla="*/ 1155622 w 1942424"/>
                <a:gd name="connsiteY4" fmla="*/ 572201 h 1985875"/>
                <a:gd name="connsiteX5" fmla="*/ 1351965 w 1942424"/>
                <a:gd name="connsiteY5" fmla="*/ 375858 h 1985875"/>
                <a:gd name="connsiteX6" fmla="*/ 1901727 w 1942424"/>
                <a:gd name="connsiteY6" fmla="*/ 1924167 h 1985875"/>
                <a:gd name="connsiteX7" fmla="*/ 992937 w 1942424"/>
                <a:gd name="connsiteY7" fmla="*/ 1480991 h 1985875"/>
                <a:gd name="connsiteX8" fmla="*/ 1054645 w 1942424"/>
                <a:gd name="connsiteY8" fmla="*/ 1121963 h 1985875"/>
                <a:gd name="connsiteX9" fmla="*/ 1088304 w 1942424"/>
                <a:gd name="connsiteY9" fmla="*/ 757325 h 1985875"/>
                <a:gd name="connsiteX10" fmla="*/ 920009 w 1942424"/>
                <a:gd name="connsiteY10" fmla="*/ 611470 h 1985875"/>
                <a:gd name="connsiteX11" fmla="*/ 729276 w 1942424"/>
                <a:gd name="connsiteY11" fmla="*/ 751715 h 1985875"/>
                <a:gd name="connsiteX12" fmla="*/ 740495 w 1942424"/>
                <a:gd name="connsiteY12" fmla="*/ 1161232 h 1985875"/>
                <a:gd name="connsiteX13" fmla="*/ 785374 w 1942424"/>
                <a:gd name="connsiteY13" fmla="*/ 1509040 h 1985875"/>
                <a:gd name="connsiteX14" fmla="*/ 0 w 1942424"/>
                <a:gd name="connsiteY14" fmla="*/ 1985875 h 1985875"/>
                <a:gd name="connsiteX15" fmla="*/ 437565 w 1942424"/>
                <a:gd name="connsiteY15" fmla="*/ 387077 h 1985875"/>
                <a:gd name="connsiteX16" fmla="*/ 650738 w 1942424"/>
                <a:gd name="connsiteY16" fmla="*/ 611470 h 1985875"/>
                <a:gd name="connsiteX17" fmla="*/ 813423 w 1942424"/>
                <a:gd name="connsiteY17" fmla="*/ 499274 h 1985875"/>
                <a:gd name="connsiteX18" fmla="*/ 790984 w 1942424"/>
                <a:gd name="connsiteY18" fmla="*/ 0 h 1985875"/>
                <a:gd name="connsiteX0" fmla="*/ 790984 w 1942424"/>
                <a:gd name="connsiteY0" fmla="*/ 0 h 1985875"/>
                <a:gd name="connsiteX1" fmla="*/ 790984 w 1942424"/>
                <a:gd name="connsiteY1" fmla="*/ 0 h 1985875"/>
                <a:gd name="connsiteX2" fmla="*/ 1026596 w 1942424"/>
                <a:gd name="connsiteY2" fmla="*/ 5610 h 1985875"/>
                <a:gd name="connsiteX3" fmla="*/ 1020986 w 1942424"/>
                <a:gd name="connsiteY3" fmla="*/ 493664 h 1985875"/>
                <a:gd name="connsiteX4" fmla="*/ 1155622 w 1942424"/>
                <a:gd name="connsiteY4" fmla="*/ 572201 h 1985875"/>
                <a:gd name="connsiteX5" fmla="*/ 1351965 w 1942424"/>
                <a:gd name="connsiteY5" fmla="*/ 375858 h 1985875"/>
                <a:gd name="connsiteX6" fmla="*/ 1901727 w 1942424"/>
                <a:gd name="connsiteY6" fmla="*/ 1924167 h 1985875"/>
                <a:gd name="connsiteX7" fmla="*/ 992937 w 1942424"/>
                <a:gd name="connsiteY7" fmla="*/ 1480991 h 1985875"/>
                <a:gd name="connsiteX8" fmla="*/ 1054645 w 1942424"/>
                <a:gd name="connsiteY8" fmla="*/ 1121963 h 1985875"/>
                <a:gd name="connsiteX9" fmla="*/ 1088304 w 1942424"/>
                <a:gd name="connsiteY9" fmla="*/ 757325 h 1985875"/>
                <a:gd name="connsiteX10" fmla="*/ 920009 w 1942424"/>
                <a:gd name="connsiteY10" fmla="*/ 611470 h 1985875"/>
                <a:gd name="connsiteX11" fmla="*/ 729276 w 1942424"/>
                <a:gd name="connsiteY11" fmla="*/ 751715 h 1985875"/>
                <a:gd name="connsiteX12" fmla="*/ 740495 w 1942424"/>
                <a:gd name="connsiteY12" fmla="*/ 1161232 h 1985875"/>
                <a:gd name="connsiteX13" fmla="*/ 785374 w 1942424"/>
                <a:gd name="connsiteY13" fmla="*/ 1509040 h 1985875"/>
                <a:gd name="connsiteX14" fmla="*/ 0 w 1942424"/>
                <a:gd name="connsiteY14" fmla="*/ 1985875 h 1985875"/>
                <a:gd name="connsiteX15" fmla="*/ 437565 w 1942424"/>
                <a:gd name="connsiteY15" fmla="*/ 387077 h 1985875"/>
                <a:gd name="connsiteX16" fmla="*/ 650738 w 1942424"/>
                <a:gd name="connsiteY16" fmla="*/ 611470 h 1985875"/>
                <a:gd name="connsiteX17" fmla="*/ 813423 w 1942424"/>
                <a:gd name="connsiteY17" fmla="*/ 499274 h 1985875"/>
                <a:gd name="connsiteX18" fmla="*/ 790984 w 1942424"/>
                <a:gd name="connsiteY18" fmla="*/ 0 h 1985875"/>
                <a:gd name="connsiteX0" fmla="*/ 790984 w 1946874"/>
                <a:gd name="connsiteY0" fmla="*/ 0 h 1985875"/>
                <a:gd name="connsiteX1" fmla="*/ 790984 w 1946874"/>
                <a:gd name="connsiteY1" fmla="*/ 0 h 1985875"/>
                <a:gd name="connsiteX2" fmla="*/ 1026596 w 1946874"/>
                <a:gd name="connsiteY2" fmla="*/ 5610 h 1985875"/>
                <a:gd name="connsiteX3" fmla="*/ 1020986 w 1946874"/>
                <a:gd name="connsiteY3" fmla="*/ 493664 h 1985875"/>
                <a:gd name="connsiteX4" fmla="*/ 1155622 w 1946874"/>
                <a:gd name="connsiteY4" fmla="*/ 572201 h 1985875"/>
                <a:gd name="connsiteX5" fmla="*/ 1351965 w 1946874"/>
                <a:gd name="connsiteY5" fmla="*/ 375858 h 1985875"/>
                <a:gd name="connsiteX6" fmla="*/ 1901727 w 1946874"/>
                <a:gd name="connsiteY6" fmla="*/ 1924167 h 1985875"/>
                <a:gd name="connsiteX7" fmla="*/ 992937 w 1946874"/>
                <a:gd name="connsiteY7" fmla="*/ 1480991 h 1985875"/>
                <a:gd name="connsiteX8" fmla="*/ 1054645 w 1946874"/>
                <a:gd name="connsiteY8" fmla="*/ 1121963 h 1985875"/>
                <a:gd name="connsiteX9" fmla="*/ 1088304 w 1946874"/>
                <a:gd name="connsiteY9" fmla="*/ 757325 h 1985875"/>
                <a:gd name="connsiteX10" fmla="*/ 920009 w 1946874"/>
                <a:gd name="connsiteY10" fmla="*/ 611470 h 1985875"/>
                <a:gd name="connsiteX11" fmla="*/ 729276 w 1946874"/>
                <a:gd name="connsiteY11" fmla="*/ 751715 h 1985875"/>
                <a:gd name="connsiteX12" fmla="*/ 740495 w 1946874"/>
                <a:gd name="connsiteY12" fmla="*/ 1161232 h 1985875"/>
                <a:gd name="connsiteX13" fmla="*/ 785374 w 1946874"/>
                <a:gd name="connsiteY13" fmla="*/ 1509040 h 1985875"/>
                <a:gd name="connsiteX14" fmla="*/ 0 w 1946874"/>
                <a:gd name="connsiteY14" fmla="*/ 1985875 h 1985875"/>
                <a:gd name="connsiteX15" fmla="*/ 437565 w 1946874"/>
                <a:gd name="connsiteY15" fmla="*/ 387077 h 1985875"/>
                <a:gd name="connsiteX16" fmla="*/ 650738 w 1946874"/>
                <a:gd name="connsiteY16" fmla="*/ 611470 h 1985875"/>
                <a:gd name="connsiteX17" fmla="*/ 813423 w 1946874"/>
                <a:gd name="connsiteY17" fmla="*/ 499274 h 1985875"/>
                <a:gd name="connsiteX18" fmla="*/ 790984 w 1946874"/>
                <a:gd name="connsiteY18" fmla="*/ 0 h 1985875"/>
                <a:gd name="connsiteX0" fmla="*/ 790984 w 1946874"/>
                <a:gd name="connsiteY0" fmla="*/ 0 h 1985875"/>
                <a:gd name="connsiteX1" fmla="*/ 790984 w 1946874"/>
                <a:gd name="connsiteY1" fmla="*/ 0 h 1985875"/>
                <a:gd name="connsiteX2" fmla="*/ 1026596 w 1946874"/>
                <a:gd name="connsiteY2" fmla="*/ 5610 h 1985875"/>
                <a:gd name="connsiteX3" fmla="*/ 1020986 w 1946874"/>
                <a:gd name="connsiteY3" fmla="*/ 493664 h 1985875"/>
                <a:gd name="connsiteX4" fmla="*/ 1155622 w 1946874"/>
                <a:gd name="connsiteY4" fmla="*/ 572201 h 1985875"/>
                <a:gd name="connsiteX5" fmla="*/ 1351965 w 1946874"/>
                <a:gd name="connsiteY5" fmla="*/ 375858 h 1985875"/>
                <a:gd name="connsiteX6" fmla="*/ 1901727 w 1946874"/>
                <a:gd name="connsiteY6" fmla="*/ 1924167 h 1985875"/>
                <a:gd name="connsiteX7" fmla="*/ 992937 w 1946874"/>
                <a:gd name="connsiteY7" fmla="*/ 1480991 h 1985875"/>
                <a:gd name="connsiteX8" fmla="*/ 1054645 w 1946874"/>
                <a:gd name="connsiteY8" fmla="*/ 1121963 h 1985875"/>
                <a:gd name="connsiteX9" fmla="*/ 1088304 w 1946874"/>
                <a:gd name="connsiteY9" fmla="*/ 757325 h 1985875"/>
                <a:gd name="connsiteX10" fmla="*/ 920009 w 1946874"/>
                <a:gd name="connsiteY10" fmla="*/ 611470 h 1985875"/>
                <a:gd name="connsiteX11" fmla="*/ 729276 w 1946874"/>
                <a:gd name="connsiteY11" fmla="*/ 751715 h 1985875"/>
                <a:gd name="connsiteX12" fmla="*/ 740495 w 1946874"/>
                <a:gd name="connsiteY12" fmla="*/ 1161232 h 1985875"/>
                <a:gd name="connsiteX13" fmla="*/ 785374 w 1946874"/>
                <a:gd name="connsiteY13" fmla="*/ 1509040 h 1985875"/>
                <a:gd name="connsiteX14" fmla="*/ 0 w 1946874"/>
                <a:gd name="connsiteY14" fmla="*/ 1985875 h 1985875"/>
                <a:gd name="connsiteX15" fmla="*/ 437565 w 1946874"/>
                <a:gd name="connsiteY15" fmla="*/ 387077 h 1985875"/>
                <a:gd name="connsiteX16" fmla="*/ 650738 w 1946874"/>
                <a:gd name="connsiteY16" fmla="*/ 611470 h 1985875"/>
                <a:gd name="connsiteX17" fmla="*/ 813423 w 1946874"/>
                <a:gd name="connsiteY17" fmla="*/ 499274 h 1985875"/>
                <a:gd name="connsiteX18" fmla="*/ 790984 w 1946874"/>
                <a:gd name="connsiteY18" fmla="*/ 0 h 1985875"/>
                <a:gd name="connsiteX0" fmla="*/ 790984 w 1946874"/>
                <a:gd name="connsiteY0" fmla="*/ 0 h 1985875"/>
                <a:gd name="connsiteX1" fmla="*/ 790984 w 1946874"/>
                <a:gd name="connsiteY1" fmla="*/ 0 h 1985875"/>
                <a:gd name="connsiteX2" fmla="*/ 1026596 w 1946874"/>
                <a:gd name="connsiteY2" fmla="*/ 5610 h 1985875"/>
                <a:gd name="connsiteX3" fmla="*/ 1020986 w 1946874"/>
                <a:gd name="connsiteY3" fmla="*/ 493664 h 1985875"/>
                <a:gd name="connsiteX4" fmla="*/ 1155622 w 1946874"/>
                <a:gd name="connsiteY4" fmla="*/ 572201 h 1985875"/>
                <a:gd name="connsiteX5" fmla="*/ 1351965 w 1946874"/>
                <a:gd name="connsiteY5" fmla="*/ 375858 h 1985875"/>
                <a:gd name="connsiteX6" fmla="*/ 1901727 w 1946874"/>
                <a:gd name="connsiteY6" fmla="*/ 1924167 h 1985875"/>
                <a:gd name="connsiteX7" fmla="*/ 992937 w 1946874"/>
                <a:gd name="connsiteY7" fmla="*/ 1480991 h 1985875"/>
                <a:gd name="connsiteX8" fmla="*/ 1037816 w 1946874"/>
                <a:gd name="connsiteY8" fmla="*/ 1161232 h 1985875"/>
                <a:gd name="connsiteX9" fmla="*/ 1088304 w 1946874"/>
                <a:gd name="connsiteY9" fmla="*/ 757325 h 1985875"/>
                <a:gd name="connsiteX10" fmla="*/ 920009 w 1946874"/>
                <a:gd name="connsiteY10" fmla="*/ 611470 h 1985875"/>
                <a:gd name="connsiteX11" fmla="*/ 729276 w 1946874"/>
                <a:gd name="connsiteY11" fmla="*/ 751715 h 1985875"/>
                <a:gd name="connsiteX12" fmla="*/ 740495 w 1946874"/>
                <a:gd name="connsiteY12" fmla="*/ 1161232 h 1985875"/>
                <a:gd name="connsiteX13" fmla="*/ 785374 w 1946874"/>
                <a:gd name="connsiteY13" fmla="*/ 1509040 h 1985875"/>
                <a:gd name="connsiteX14" fmla="*/ 0 w 1946874"/>
                <a:gd name="connsiteY14" fmla="*/ 1985875 h 1985875"/>
                <a:gd name="connsiteX15" fmla="*/ 437565 w 1946874"/>
                <a:gd name="connsiteY15" fmla="*/ 387077 h 1985875"/>
                <a:gd name="connsiteX16" fmla="*/ 650738 w 1946874"/>
                <a:gd name="connsiteY16" fmla="*/ 611470 h 1985875"/>
                <a:gd name="connsiteX17" fmla="*/ 813423 w 1946874"/>
                <a:gd name="connsiteY17" fmla="*/ 499274 h 1985875"/>
                <a:gd name="connsiteX18" fmla="*/ 790984 w 1946874"/>
                <a:gd name="connsiteY18" fmla="*/ 0 h 1985875"/>
                <a:gd name="connsiteX0" fmla="*/ 790984 w 1946874"/>
                <a:gd name="connsiteY0" fmla="*/ 0 h 1985875"/>
                <a:gd name="connsiteX1" fmla="*/ 790984 w 1946874"/>
                <a:gd name="connsiteY1" fmla="*/ 0 h 1985875"/>
                <a:gd name="connsiteX2" fmla="*/ 1026596 w 1946874"/>
                <a:gd name="connsiteY2" fmla="*/ 5610 h 1985875"/>
                <a:gd name="connsiteX3" fmla="*/ 1020986 w 1946874"/>
                <a:gd name="connsiteY3" fmla="*/ 493664 h 1985875"/>
                <a:gd name="connsiteX4" fmla="*/ 1155622 w 1946874"/>
                <a:gd name="connsiteY4" fmla="*/ 572201 h 1985875"/>
                <a:gd name="connsiteX5" fmla="*/ 1351965 w 1946874"/>
                <a:gd name="connsiteY5" fmla="*/ 375858 h 1985875"/>
                <a:gd name="connsiteX6" fmla="*/ 1901727 w 1946874"/>
                <a:gd name="connsiteY6" fmla="*/ 1924167 h 1985875"/>
                <a:gd name="connsiteX7" fmla="*/ 992937 w 1946874"/>
                <a:gd name="connsiteY7" fmla="*/ 1480991 h 1985875"/>
                <a:gd name="connsiteX8" fmla="*/ 1037816 w 1946874"/>
                <a:gd name="connsiteY8" fmla="*/ 1161232 h 1985875"/>
                <a:gd name="connsiteX9" fmla="*/ 1088304 w 1946874"/>
                <a:gd name="connsiteY9" fmla="*/ 757325 h 1985875"/>
                <a:gd name="connsiteX10" fmla="*/ 920009 w 1946874"/>
                <a:gd name="connsiteY10" fmla="*/ 611470 h 1985875"/>
                <a:gd name="connsiteX11" fmla="*/ 729276 w 1946874"/>
                <a:gd name="connsiteY11" fmla="*/ 751715 h 1985875"/>
                <a:gd name="connsiteX12" fmla="*/ 740495 w 1946874"/>
                <a:gd name="connsiteY12" fmla="*/ 1161232 h 1985875"/>
                <a:gd name="connsiteX13" fmla="*/ 785374 w 1946874"/>
                <a:gd name="connsiteY13" fmla="*/ 1509040 h 1985875"/>
                <a:gd name="connsiteX14" fmla="*/ 0 w 1946874"/>
                <a:gd name="connsiteY14" fmla="*/ 1985875 h 1985875"/>
                <a:gd name="connsiteX15" fmla="*/ 437565 w 1946874"/>
                <a:gd name="connsiteY15" fmla="*/ 387077 h 1985875"/>
                <a:gd name="connsiteX16" fmla="*/ 650738 w 1946874"/>
                <a:gd name="connsiteY16" fmla="*/ 611470 h 1985875"/>
                <a:gd name="connsiteX17" fmla="*/ 813423 w 1946874"/>
                <a:gd name="connsiteY17" fmla="*/ 499274 h 1985875"/>
                <a:gd name="connsiteX18" fmla="*/ 790984 w 1946874"/>
                <a:gd name="connsiteY18" fmla="*/ 0 h 1985875"/>
                <a:gd name="connsiteX0" fmla="*/ 790984 w 1946874"/>
                <a:gd name="connsiteY0" fmla="*/ 0 h 1985875"/>
                <a:gd name="connsiteX1" fmla="*/ 790984 w 1946874"/>
                <a:gd name="connsiteY1" fmla="*/ 0 h 1985875"/>
                <a:gd name="connsiteX2" fmla="*/ 1026596 w 1946874"/>
                <a:gd name="connsiteY2" fmla="*/ 5610 h 1985875"/>
                <a:gd name="connsiteX3" fmla="*/ 1020986 w 1946874"/>
                <a:gd name="connsiteY3" fmla="*/ 493664 h 1985875"/>
                <a:gd name="connsiteX4" fmla="*/ 1155622 w 1946874"/>
                <a:gd name="connsiteY4" fmla="*/ 572201 h 1985875"/>
                <a:gd name="connsiteX5" fmla="*/ 1351965 w 1946874"/>
                <a:gd name="connsiteY5" fmla="*/ 375858 h 1985875"/>
                <a:gd name="connsiteX6" fmla="*/ 1901727 w 1946874"/>
                <a:gd name="connsiteY6" fmla="*/ 1924167 h 1985875"/>
                <a:gd name="connsiteX7" fmla="*/ 992937 w 1946874"/>
                <a:gd name="connsiteY7" fmla="*/ 1480991 h 1985875"/>
                <a:gd name="connsiteX8" fmla="*/ 1037816 w 1946874"/>
                <a:gd name="connsiteY8" fmla="*/ 1161232 h 1985875"/>
                <a:gd name="connsiteX9" fmla="*/ 1088304 w 1946874"/>
                <a:gd name="connsiteY9" fmla="*/ 757325 h 1985875"/>
                <a:gd name="connsiteX10" fmla="*/ 920009 w 1946874"/>
                <a:gd name="connsiteY10" fmla="*/ 611470 h 1985875"/>
                <a:gd name="connsiteX11" fmla="*/ 729276 w 1946874"/>
                <a:gd name="connsiteY11" fmla="*/ 751715 h 1985875"/>
                <a:gd name="connsiteX12" fmla="*/ 740495 w 1946874"/>
                <a:gd name="connsiteY12" fmla="*/ 1161232 h 1985875"/>
                <a:gd name="connsiteX13" fmla="*/ 785374 w 1946874"/>
                <a:gd name="connsiteY13" fmla="*/ 1509040 h 1985875"/>
                <a:gd name="connsiteX14" fmla="*/ 0 w 1946874"/>
                <a:gd name="connsiteY14" fmla="*/ 1985875 h 1985875"/>
                <a:gd name="connsiteX15" fmla="*/ 437565 w 1946874"/>
                <a:gd name="connsiteY15" fmla="*/ 387077 h 1985875"/>
                <a:gd name="connsiteX16" fmla="*/ 650738 w 1946874"/>
                <a:gd name="connsiteY16" fmla="*/ 611470 h 1985875"/>
                <a:gd name="connsiteX17" fmla="*/ 813423 w 1946874"/>
                <a:gd name="connsiteY17" fmla="*/ 499274 h 1985875"/>
                <a:gd name="connsiteX18" fmla="*/ 790984 w 1946874"/>
                <a:gd name="connsiteY18" fmla="*/ 0 h 1985875"/>
                <a:gd name="connsiteX0" fmla="*/ 790984 w 1946874"/>
                <a:gd name="connsiteY0" fmla="*/ 0 h 1985875"/>
                <a:gd name="connsiteX1" fmla="*/ 790984 w 1946874"/>
                <a:gd name="connsiteY1" fmla="*/ 0 h 1985875"/>
                <a:gd name="connsiteX2" fmla="*/ 1026596 w 1946874"/>
                <a:gd name="connsiteY2" fmla="*/ 5610 h 1985875"/>
                <a:gd name="connsiteX3" fmla="*/ 1020986 w 1946874"/>
                <a:gd name="connsiteY3" fmla="*/ 493664 h 1985875"/>
                <a:gd name="connsiteX4" fmla="*/ 1155622 w 1946874"/>
                <a:gd name="connsiteY4" fmla="*/ 572201 h 1985875"/>
                <a:gd name="connsiteX5" fmla="*/ 1351965 w 1946874"/>
                <a:gd name="connsiteY5" fmla="*/ 375858 h 1985875"/>
                <a:gd name="connsiteX6" fmla="*/ 1901727 w 1946874"/>
                <a:gd name="connsiteY6" fmla="*/ 1924167 h 1985875"/>
                <a:gd name="connsiteX7" fmla="*/ 992937 w 1946874"/>
                <a:gd name="connsiteY7" fmla="*/ 1480991 h 1985875"/>
                <a:gd name="connsiteX8" fmla="*/ 1037816 w 1946874"/>
                <a:gd name="connsiteY8" fmla="*/ 1161232 h 1985875"/>
                <a:gd name="connsiteX9" fmla="*/ 1088304 w 1946874"/>
                <a:gd name="connsiteY9" fmla="*/ 757325 h 1985875"/>
                <a:gd name="connsiteX10" fmla="*/ 920009 w 1946874"/>
                <a:gd name="connsiteY10" fmla="*/ 611470 h 1985875"/>
                <a:gd name="connsiteX11" fmla="*/ 729276 w 1946874"/>
                <a:gd name="connsiteY11" fmla="*/ 751715 h 1985875"/>
                <a:gd name="connsiteX12" fmla="*/ 740495 w 1946874"/>
                <a:gd name="connsiteY12" fmla="*/ 1161232 h 1985875"/>
                <a:gd name="connsiteX13" fmla="*/ 785374 w 1946874"/>
                <a:gd name="connsiteY13" fmla="*/ 1509040 h 1985875"/>
                <a:gd name="connsiteX14" fmla="*/ 0 w 1946874"/>
                <a:gd name="connsiteY14" fmla="*/ 1985875 h 1985875"/>
                <a:gd name="connsiteX15" fmla="*/ 437565 w 1946874"/>
                <a:gd name="connsiteY15" fmla="*/ 387077 h 1985875"/>
                <a:gd name="connsiteX16" fmla="*/ 650738 w 1946874"/>
                <a:gd name="connsiteY16" fmla="*/ 611470 h 1985875"/>
                <a:gd name="connsiteX17" fmla="*/ 813423 w 1946874"/>
                <a:gd name="connsiteY17" fmla="*/ 499274 h 1985875"/>
                <a:gd name="connsiteX18" fmla="*/ 790984 w 1946874"/>
                <a:gd name="connsiteY18" fmla="*/ 0 h 1985875"/>
                <a:gd name="connsiteX0" fmla="*/ 790984 w 1946874"/>
                <a:gd name="connsiteY0" fmla="*/ 0 h 1985875"/>
                <a:gd name="connsiteX1" fmla="*/ 790984 w 1946874"/>
                <a:gd name="connsiteY1" fmla="*/ 0 h 1985875"/>
                <a:gd name="connsiteX2" fmla="*/ 1026596 w 1946874"/>
                <a:gd name="connsiteY2" fmla="*/ 5610 h 1985875"/>
                <a:gd name="connsiteX3" fmla="*/ 1020986 w 1946874"/>
                <a:gd name="connsiteY3" fmla="*/ 493664 h 1985875"/>
                <a:gd name="connsiteX4" fmla="*/ 1155622 w 1946874"/>
                <a:gd name="connsiteY4" fmla="*/ 572201 h 1985875"/>
                <a:gd name="connsiteX5" fmla="*/ 1351965 w 1946874"/>
                <a:gd name="connsiteY5" fmla="*/ 375858 h 1985875"/>
                <a:gd name="connsiteX6" fmla="*/ 1901727 w 1946874"/>
                <a:gd name="connsiteY6" fmla="*/ 1924167 h 1985875"/>
                <a:gd name="connsiteX7" fmla="*/ 992937 w 1946874"/>
                <a:gd name="connsiteY7" fmla="*/ 1480991 h 1985875"/>
                <a:gd name="connsiteX8" fmla="*/ 1037816 w 1946874"/>
                <a:gd name="connsiteY8" fmla="*/ 1161232 h 1985875"/>
                <a:gd name="connsiteX9" fmla="*/ 1088304 w 1946874"/>
                <a:gd name="connsiteY9" fmla="*/ 757325 h 1985875"/>
                <a:gd name="connsiteX10" fmla="*/ 920009 w 1946874"/>
                <a:gd name="connsiteY10" fmla="*/ 611470 h 1985875"/>
                <a:gd name="connsiteX11" fmla="*/ 729276 w 1946874"/>
                <a:gd name="connsiteY11" fmla="*/ 751715 h 1985875"/>
                <a:gd name="connsiteX12" fmla="*/ 740495 w 1946874"/>
                <a:gd name="connsiteY12" fmla="*/ 1161232 h 1985875"/>
                <a:gd name="connsiteX13" fmla="*/ 785374 w 1946874"/>
                <a:gd name="connsiteY13" fmla="*/ 1509040 h 1985875"/>
                <a:gd name="connsiteX14" fmla="*/ 0 w 1946874"/>
                <a:gd name="connsiteY14" fmla="*/ 1985875 h 1985875"/>
                <a:gd name="connsiteX15" fmla="*/ 437565 w 1946874"/>
                <a:gd name="connsiteY15" fmla="*/ 387077 h 1985875"/>
                <a:gd name="connsiteX16" fmla="*/ 650738 w 1946874"/>
                <a:gd name="connsiteY16" fmla="*/ 611470 h 1985875"/>
                <a:gd name="connsiteX17" fmla="*/ 813423 w 1946874"/>
                <a:gd name="connsiteY17" fmla="*/ 499274 h 1985875"/>
                <a:gd name="connsiteX18" fmla="*/ 790984 w 1946874"/>
                <a:gd name="connsiteY18" fmla="*/ 0 h 1985875"/>
                <a:gd name="connsiteX0" fmla="*/ 790984 w 1946874"/>
                <a:gd name="connsiteY0" fmla="*/ 0 h 1985875"/>
                <a:gd name="connsiteX1" fmla="*/ 790984 w 1946874"/>
                <a:gd name="connsiteY1" fmla="*/ 0 h 1985875"/>
                <a:gd name="connsiteX2" fmla="*/ 1026596 w 1946874"/>
                <a:gd name="connsiteY2" fmla="*/ 5610 h 1985875"/>
                <a:gd name="connsiteX3" fmla="*/ 1020986 w 1946874"/>
                <a:gd name="connsiteY3" fmla="*/ 493664 h 1985875"/>
                <a:gd name="connsiteX4" fmla="*/ 1155622 w 1946874"/>
                <a:gd name="connsiteY4" fmla="*/ 572201 h 1985875"/>
                <a:gd name="connsiteX5" fmla="*/ 1351965 w 1946874"/>
                <a:gd name="connsiteY5" fmla="*/ 375858 h 1985875"/>
                <a:gd name="connsiteX6" fmla="*/ 1901727 w 1946874"/>
                <a:gd name="connsiteY6" fmla="*/ 1924167 h 1985875"/>
                <a:gd name="connsiteX7" fmla="*/ 992937 w 1946874"/>
                <a:gd name="connsiteY7" fmla="*/ 1480991 h 1985875"/>
                <a:gd name="connsiteX8" fmla="*/ 1037816 w 1946874"/>
                <a:gd name="connsiteY8" fmla="*/ 1161232 h 1985875"/>
                <a:gd name="connsiteX9" fmla="*/ 1088304 w 1946874"/>
                <a:gd name="connsiteY9" fmla="*/ 757325 h 1985875"/>
                <a:gd name="connsiteX10" fmla="*/ 920009 w 1946874"/>
                <a:gd name="connsiteY10" fmla="*/ 611470 h 1985875"/>
                <a:gd name="connsiteX11" fmla="*/ 729276 w 1946874"/>
                <a:gd name="connsiteY11" fmla="*/ 751715 h 1985875"/>
                <a:gd name="connsiteX12" fmla="*/ 740495 w 1946874"/>
                <a:gd name="connsiteY12" fmla="*/ 1161232 h 1985875"/>
                <a:gd name="connsiteX13" fmla="*/ 785374 w 1946874"/>
                <a:gd name="connsiteY13" fmla="*/ 1509040 h 1985875"/>
                <a:gd name="connsiteX14" fmla="*/ 0 w 1946874"/>
                <a:gd name="connsiteY14" fmla="*/ 1985875 h 1985875"/>
                <a:gd name="connsiteX15" fmla="*/ 437565 w 1946874"/>
                <a:gd name="connsiteY15" fmla="*/ 387077 h 1985875"/>
                <a:gd name="connsiteX16" fmla="*/ 650738 w 1946874"/>
                <a:gd name="connsiteY16" fmla="*/ 611470 h 1985875"/>
                <a:gd name="connsiteX17" fmla="*/ 813423 w 1946874"/>
                <a:gd name="connsiteY17" fmla="*/ 499274 h 1985875"/>
                <a:gd name="connsiteX18" fmla="*/ 790984 w 1946874"/>
                <a:gd name="connsiteY18" fmla="*/ 0 h 1985875"/>
                <a:gd name="connsiteX0" fmla="*/ 790984 w 1946874"/>
                <a:gd name="connsiteY0" fmla="*/ 0 h 1985875"/>
                <a:gd name="connsiteX1" fmla="*/ 790984 w 1946874"/>
                <a:gd name="connsiteY1" fmla="*/ 0 h 1985875"/>
                <a:gd name="connsiteX2" fmla="*/ 1026596 w 1946874"/>
                <a:gd name="connsiteY2" fmla="*/ 5610 h 1985875"/>
                <a:gd name="connsiteX3" fmla="*/ 1020986 w 1946874"/>
                <a:gd name="connsiteY3" fmla="*/ 493664 h 1985875"/>
                <a:gd name="connsiteX4" fmla="*/ 1155622 w 1946874"/>
                <a:gd name="connsiteY4" fmla="*/ 572201 h 1985875"/>
                <a:gd name="connsiteX5" fmla="*/ 1351965 w 1946874"/>
                <a:gd name="connsiteY5" fmla="*/ 375858 h 1985875"/>
                <a:gd name="connsiteX6" fmla="*/ 1901727 w 1946874"/>
                <a:gd name="connsiteY6" fmla="*/ 1924167 h 1985875"/>
                <a:gd name="connsiteX7" fmla="*/ 1071474 w 1946874"/>
                <a:gd name="connsiteY7" fmla="*/ 1480991 h 1985875"/>
                <a:gd name="connsiteX8" fmla="*/ 1037816 w 1946874"/>
                <a:gd name="connsiteY8" fmla="*/ 1161232 h 1985875"/>
                <a:gd name="connsiteX9" fmla="*/ 1088304 w 1946874"/>
                <a:gd name="connsiteY9" fmla="*/ 757325 h 1985875"/>
                <a:gd name="connsiteX10" fmla="*/ 920009 w 1946874"/>
                <a:gd name="connsiteY10" fmla="*/ 611470 h 1985875"/>
                <a:gd name="connsiteX11" fmla="*/ 729276 w 1946874"/>
                <a:gd name="connsiteY11" fmla="*/ 751715 h 1985875"/>
                <a:gd name="connsiteX12" fmla="*/ 740495 w 1946874"/>
                <a:gd name="connsiteY12" fmla="*/ 1161232 h 1985875"/>
                <a:gd name="connsiteX13" fmla="*/ 785374 w 1946874"/>
                <a:gd name="connsiteY13" fmla="*/ 1509040 h 1985875"/>
                <a:gd name="connsiteX14" fmla="*/ 0 w 1946874"/>
                <a:gd name="connsiteY14" fmla="*/ 1985875 h 1985875"/>
                <a:gd name="connsiteX15" fmla="*/ 437565 w 1946874"/>
                <a:gd name="connsiteY15" fmla="*/ 387077 h 1985875"/>
                <a:gd name="connsiteX16" fmla="*/ 650738 w 1946874"/>
                <a:gd name="connsiteY16" fmla="*/ 611470 h 1985875"/>
                <a:gd name="connsiteX17" fmla="*/ 813423 w 1946874"/>
                <a:gd name="connsiteY17" fmla="*/ 499274 h 1985875"/>
                <a:gd name="connsiteX18" fmla="*/ 790984 w 1946874"/>
                <a:gd name="connsiteY18" fmla="*/ 0 h 1985875"/>
                <a:gd name="connsiteX0" fmla="*/ 790984 w 1946874"/>
                <a:gd name="connsiteY0" fmla="*/ 0 h 1985875"/>
                <a:gd name="connsiteX1" fmla="*/ 790984 w 1946874"/>
                <a:gd name="connsiteY1" fmla="*/ 0 h 1985875"/>
                <a:gd name="connsiteX2" fmla="*/ 1026596 w 1946874"/>
                <a:gd name="connsiteY2" fmla="*/ 5610 h 1985875"/>
                <a:gd name="connsiteX3" fmla="*/ 1020986 w 1946874"/>
                <a:gd name="connsiteY3" fmla="*/ 493664 h 1985875"/>
                <a:gd name="connsiteX4" fmla="*/ 1155622 w 1946874"/>
                <a:gd name="connsiteY4" fmla="*/ 572201 h 1985875"/>
                <a:gd name="connsiteX5" fmla="*/ 1351965 w 1946874"/>
                <a:gd name="connsiteY5" fmla="*/ 375858 h 1985875"/>
                <a:gd name="connsiteX6" fmla="*/ 1901727 w 1946874"/>
                <a:gd name="connsiteY6" fmla="*/ 1924167 h 1985875"/>
                <a:gd name="connsiteX7" fmla="*/ 1054644 w 1946874"/>
                <a:gd name="connsiteY7" fmla="*/ 1486600 h 1985875"/>
                <a:gd name="connsiteX8" fmla="*/ 1037816 w 1946874"/>
                <a:gd name="connsiteY8" fmla="*/ 1161232 h 1985875"/>
                <a:gd name="connsiteX9" fmla="*/ 1088304 w 1946874"/>
                <a:gd name="connsiteY9" fmla="*/ 757325 h 1985875"/>
                <a:gd name="connsiteX10" fmla="*/ 920009 w 1946874"/>
                <a:gd name="connsiteY10" fmla="*/ 611470 h 1985875"/>
                <a:gd name="connsiteX11" fmla="*/ 729276 w 1946874"/>
                <a:gd name="connsiteY11" fmla="*/ 751715 h 1985875"/>
                <a:gd name="connsiteX12" fmla="*/ 740495 w 1946874"/>
                <a:gd name="connsiteY12" fmla="*/ 1161232 h 1985875"/>
                <a:gd name="connsiteX13" fmla="*/ 785374 w 1946874"/>
                <a:gd name="connsiteY13" fmla="*/ 1509040 h 1985875"/>
                <a:gd name="connsiteX14" fmla="*/ 0 w 1946874"/>
                <a:gd name="connsiteY14" fmla="*/ 1985875 h 1985875"/>
                <a:gd name="connsiteX15" fmla="*/ 437565 w 1946874"/>
                <a:gd name="connsiteY15" fmla="*/ 387077 h 1985875"/>
                <a:gd name="connsiteX16" fmla="*/ 650738 w 1946874"/>
                <a:gd name="connsiteY16" fmla="*/ 611470 h 1985875"/>
                <a:gd name="connsiteX17" fmla="*/ 813423 w 1946874"/>
                <a:gd name="connsiteY17" fmla="*/ 499274 h 1985875"/>
                <a:gd name="connsiteX18" fmla="*/ 790984 w 1946874"/>
                <a:gd name="connsiteY18" fmla="*/ 0 h 1985875"/>
                <a:gd name="connsiteX0" fmla="*/ 790984 w 1946874"/>
                <a:gd name="connsiteY0" fmla="*/ 0 h 1985875"/>
                <a:gd name="connsiteX1" fmla="*/ 790984 w 1946874"/>
                <a:gd name="connsiteY1" fmla="*/ 0 h 1985875"/>
                <a:gd name="connsiteX2" fmla="*/ 1026596 w 1946874"/>
                <a:gd name="connsiteY2" fmla="*/ 5610 h 1985875"/>
                <a:gd name="connsiteX3" fmla="*/ 1020986 w 1946874"/>
                <a:gd name="connsiteY3" fmla="*/ 493664 h 1985875"/>
                <a:gd name="connsiteX4" fmla="*/ 1155622 w 1946874"/>
                <a:gd name="connsiteY4" fmla="*/ 572201 h 1985875"/>
                <a:gd name="connsiteX5" fmla="*/ 1351965 w 1946874"/>
                <a:gd name="connsiteY5" fmla="*/ 375858 h 1985875"/>
                <a:gd name="connsiteX6" fmla="*/ 1901727 w 1946874"/>
                <a:gd name="connsiteY6" fmla="*/ 1924167 h 1985875"/>
                <a:gd name="connsiteX7" fmla="*/ 1054644 w 1946874"/>
                <a:gd name="connsiteY7" fmla="*/ 1486600 h 1985875"/>
                <a:gd name="connsiteX8" fmla="*/ 1037816 w 1946874"/>
                <a:gd name="connsiteY8" fmla="*/ 1161232 h 1985875"/>
                <a:gd name="connsiteX9" fmla="*/ 1088304 w 1946874"/>
                <a:gd name="connsiteY9" fmla="*/ 757325 h 1985875"/>
                <a:gd name="connsiteX10" fmla="*/ 920009 w 1946874"/>
                <a:gd name="connsiteY10" fmla="*/ 611470 h 1985875"/>
                <a:gd name="connsiteX11" fmla="*/ 729276 w 1946874"/>
                <a:gd name="connsiteY11" fmla="*/ 751715 h 1985875"/>
                <a:gd name="connsiteX12" fmla="*/ 740495 w 1946874"/>
                <a:gd name="connsiteY12" fmla="*/ 1161232 h 1985875"/>
                <a:gd name="connsiteX13" fmla="*/ 785374 w 1946874"/>
                <a:gd name="connsiteY13" fmla="*/ 1509040 h 1985875"/>
                <a:gd name="connsiteX14" fmla="*/ 0 w 1946874"/>
                <a:gd name="connsiteY14" fmla="*/ 1985875 h 1985875"/>
                <a:gd name="connsiteX15" fmla="*/ 437565 w 1946874"/>
                <a:gd name="connsiteY15" fmla="*/ 387077 h 1985875"/>
                <a:gd name="connsiteX16" fmla="*/ 650738 w 1946874"/>
                <a:gd name="connsiteY16" fmla="*/ 611470 h 1985875"/>
                <a:gd name="connsiteX17" fmla="*/ 813423 w 1946874"/>
                <a:gd name="connsiteY17" fmla="*/ 499274 h 1985875"/>
                <a:gd name="connsiteX18" fmla="*/ 790984 w 1946874"/>
                <a:gd name="connsiteY18" fmla="*/ 0 h 1985875"/>
                <a:gd name="connsiteX0" fmla="*/ 790984 w 1946874"/>
                <a:gd name="connsiteY0" fmla="*/ 0 h 1985875"/>
                <a:gd name="connsiteX1" fmla="*/ 790984 w 1946874"/>
                <a:gd name="connsiteY1" fmla="*/ 0 h 1985875"/>
                <a:gd name="connsiteX2" fmla="*/ 1026596 w 1946874"/>
                <a:gd name="connsiteY2" fmla="*/ 5610 h 1985875"/>
                <a:gd name="connsiteX3" fmla="*/ 1020986 w 1946874"/>
                <a:gd name="connsiteY3" fmla="*/ 493664 h 1985875"/>
                <a:gd name="connsiteX4" fmla="*/ 1155622 w 1946874"/>
                <a:gd name="connsiteY4" fmla="*/ 572201 h 1985875"/>
                <a:gd name="connsiteX5" fmla="*/ 1351965 w 1946874"/>
                <a:gd name="connsiteY5" fmla="*/ 375858 h 1985875"/>
                <a:gd name="connsiteX6" fmla="*/ 1901727 w 1946874"/>
                <a:gd name="connsiteY6" fmla="*/ 1924167 h 1985875"/>
                <a:gd name="connsiteX7" fmla="*/ 1054644 w 1946874"/>
                <a:gd name="connsiteY7" fmla="*/ 1486600 h 1985875"/>
                <a:gd name="connsiteX8" fmla="*/ 1037816 w 1946874"/>
                <a:gd name="connsiteY8" fmla="*/ 1161232 h 1985875"/>
                <a:gd name="connsiteX9" fmla="*/ 1088304 w 1946874"/>
                <a:gd name="connsiteY9" fmla="*/ 757325 h 1985875"/>
                <a:gd name="connsiteX10" fmla="*/ 920009 w 1946874"/>
                <a:gd name="connsiteY10" fmla="*/ 611470 h 1985875"/>
                <a:gd name="connsiteX11" fmla="*/ 729276 w 1946874"/>
                <a:gd name="connsiteY11" fmla="*/ 751715 h 1985875"/>
                <a:gd name="connsiteX12" fmla="*/ 740495 w 1946874"/>
                <a:gd name="connsiteY12" fmla="*/ 1161232 h 1985875"/>
                <a:gd name="connsiteX13" fmla="*/ 785374 w 1946874"/>
                <a:gd name="connsiteY13" fmla="*/ 1509040 h 1985875"/>
                <a:gd name="connsiteX14" fmla="*/ 0 w 1946874"/>
                <a:gd name="connsiteY14" fmla="*/ 1985875 h 1985875"/>
                <a:gd name="connsiteX15" fmla="*/ 437565 w 1946874"/>
                <a:gd name="connsiteY15" fmla="*/ 387077 h 1985875"/>
                <a:gd name="connsiteX16" fmla="*/ 650738 w 1946874"/>
                <a:gd name="connsiteY16" fmla="*/ 611470 h 1985875"/>
                <a:gd name="connsiteX17" fmla="*/ 813423 w 1946874"/>
                <a:gd name="connsiteY17" fmla="*/ 499274 h 1985875"/>
                <a:gd name="connsiteX18" fmla="*/ 790984 w 1946874"/>
                <a:gd name="connsiteY18" fmla="*/ 0 h 1985875"/>
                <a:gd name="connsiteX0" fmla="*/ 790984 w 1946874"/>
                <a:gd name="connsiteY0" fmla="*/ 0 h 1985875"/>
                <a:gd name="connsiteX1" fmla="*/ 790984 w 1946874"/>
                <a:gd name="connsiteY1" fmla="*/ 0 h 1985875"/>
                <a:gd name="connsiteX2" fmla="*/ 1026596 w 1946874"/>
                <a:gd name="connsiteY2" fmla="*/ 5610 h 1985875"/>
                <a:gd name="connsiteX3" fmla="*/ 1020986 w 1946874"/>
                <a:gd name="connsiteY3" fmla="*/ 493664 h 1985875"/>
                <a:gd name="connsiteX4" fmla="*/ 1155622 w 1946874"/>
                <a:gd name="connsiteY4" fmla="*/ 572201 h 1985875"/>
                <a:gd name="connsiteX5" fmla="*/ 1351965 w 1946874"/>
                <a:gd name="connsiteY5" fmla="*/ 375858 h 1985875"/>
                <a:gd name="connsiteX6" fmla="*/ 1901727 w 1946874"/>
                <a:gd name="connsiteY6" fmla="*/ 1924167 h 1985875"/>
                <a:gd name="connsiteX7" fmla="*/ 1054644 w 1946874"/>
                <a:gd name="connsiteY7" fmla="*/ 1486600 h 1985875"/>
                <a:gd name="connsiteX8" fmla="*/ 1037816 w 1946874"/>
                <a:gd name="connsiteY8" fmla="*/ 1161232 h 1985875"/>
                <a:gd name="connsiteX9" fmla="*/ 1088304 w 1946874"/>
                <a:gd name="connsiteY9" fmla="*/ 757325 h 1985875"/>
                <a:gd name="connsiteX10" fmla="*/ 920009 w 1946874"/>
                <a:gd name="connsiteY10" fmla="*/ 611470 h 1985875"/>
                <a:gd name="connsiteX11" fmla="*/ 729276 w 1946874"/>
                <a:gd name="connsiteY11" fmla="*/ 751715 h 1985875"/>
                <a:gd name="connsiteX12" fmla="*/ 740495 w 1946874"/>
                <a:gd name="connsiteY12" fmla="*/ 1161232 h 1985875"/>
                <a:gd name="connsiteX13" fmla="*/ 785374 w 1946874"/>
                <a:gd name="connsiteY13" fmla="*/ 1509040 h 1985875"/>
                <a:gd name="connsiteX14" fmla="*/ 0 w 1946874"/>
                <a:gd name="connsiteY14" fmla="*/ 1985875 h 1985875"/>
                <a:gd name="connsiteX15" fmla="*/ 437565 w 1946874"/>
                <a:gd name="connsiteY15" fmla="*/ 387077 h 1985875"/>
                <a:gd name="connsiteX16" fmla="*/ 650738 w 1946874"/>
                <a:gd name="connsiteY16" fmla="*/ 611470 h 1985875"/>
                <a:gd name="connsiteX17" fmla="*/ 813423 w 1946874"/>
                <a:gd name="connsiteY17" fmla="*/ 499274 h 1985875"/>
                <a:gd name="connsiteX18" fmla="*/ 790984 w 1946874"/>
                <a:gd name="connsiteY18" fmla="*/ 0 h 1985875"/>
                <a:gd name="connsiteX0" fmla="*/ 790984 w 1946874"/>
                <a:gd name="connsiteY0" fmla="*/ 0 h 1985875"/>
                <a:gd name="connsiteX1" fmla="*/ 790984 w 1946874"/>
                <a:gd name="connsiteY1" fmla="*/ 0 h 1985875"/>
                <a:gd name="connsiteX2" fmla="*/ 1026596 w 1946874"/>
                <a:gd name="connsiteY2" fmla="*/ 5610 h 1985875"/>
                <a:gd name="connsiteX3" fmla="*/ 1020986 w 1946874"/>
                <a:gd name="connsiteY3" fmla="*/ 493664 h 1985875"/>
                <a:gd name="connsiteX4" fmla="*/ 1155622 w 1946874"/>
                <a:gd name="connsiteY4" fmla="*/ 572201 h 1985875"/>
                <a:gd name="connsiteX5" fmla="*/ 1351965 w 1946874"/>
                <a:gd name="connsiteY5" fmla="*/ 375858 h 1985875"/>
                <a:gd name="connsiteX6" fmla="*/ 1901727 w 1946874"/>
                <a:gd name="connsiteY6" fmla="*/ 1924167 h 1985875"/>
                <a:gd name="connsiteX7" fmla="*/ 1054644 w 1946874"/>
                <a:gd name="connsiteY7" fmla="*/ 1486600 h 1985875"/>
                <a:gd name="connsiteX8" fmla="*/ 1037816 w 1946874"/>
                <a:gd name="connsiteY8" fmla="*/ 1161232 h 1985875"/>
                <a:gd name="connsiteX9" fmla="*/ 1088304 w 1946874"/>
                <a:gd name="connsiteY9" fmla="*/ 757325 h 1985875"/>
                <a:gd name="connsiteX10" fmla="*/ 920009 w 1946874"/>
                <a:gd name="connsiteY10" fmla="*/ 611470 h 1985875"/>
                <a:gd name="connsiteX11" fmla="*/ 729276 w 1946874"/>
                <a:gd name="connsiteY11" fmla="*/ 751715 h 1985875"/>
                <a:gd name="connsiteX12" fmla="*/ 740495 w 1946874"/>
                <a:gd name="connsiteY12" fmla="*/ 1161232 h 1985875"/>
                <a:gd name="connsiteX13" fmla="*/ 785374 w 1946874"/>
                <a:gd name="connsiteY13" fmla="*/ 1509040 h 1985875"/>
                <a:gd name="connsiteX14" fmla="*/ 0 w 1946874"/>
                <a:gd name="connsiteY14" fmla="*/ 1985875 h 1985875"/>
                <a:gd name="connsiteX15" fmla="*/ 437565 w 1946874"/>
                <a:gd name="connsiteY15" fmla="*/ 387077 h 1985875"/>
                <a:gd name="connsiteX16" fmla="*/ 650738 w 1946874"/>
                <a:gd name="connsiteY16" fmla="*/ 611470 h 1985875"/>
                <a:gd name="connsiteX17" fmla="*/ 813423 w 1946874"/>
                <a:gd name="connsiteY17" fmla="*/ 499274 h 1985875"/>
                <a:gd name="connsiteX18" fmla="*/ 790984 w 1946874"/>
                <a:gd name="connsiteY18" fmla="*/ 0 h 1985875"/>
                <a:gd name="connsiteX0" fmla="*/ 790984 w 1946874"/>
                <a:gd name="connsiteY0" fmla="*/ 0 h 1985875"/>
                <a:gd name="connsiteX1" fmla="*/ 790984 w 1946874"/>
                <a:gd name="connsiteY1" fmla="*/ 0 h 1985875"/>
                <a:gd name="connsiteX2" fmla="*/ 1026596 w 1946874"/>
                <a:gd name="connsiteY2" fmla="*/ 5610 h 1985875"/>
                <a:gd name="connsiteX3" fmla="*/ 1020986 w 1946874"/>
                <a:gd name="connsiteY3" fmla="*/ 493664 h 1985875"/>
                <a:gd name="connsiteX4" fmla="*/ 1155622 w 1946874"/>
                <a:gd name="connsiteY4" fmla="*/ 572201 h 1985875"/>
                <a:gd name="connsiteX5" fmla="*/ 1351965 w 1946874"/>
                <a:gd name="connsiteY5" fmla="*/ 375858 h 1985875"/>
                <a:gd name="connsiteX6" fmla="*/ 1901727 w 1946874"/>
                <a:gd name="connsiteY6" fmla="*/ 1924167 h 1985875"/>
                <a:gd name="connsiteX7" fmla="*/ 1054644 w 1946874"/>
                <a:gd name="connsiteY7" fmla="*/ 1486600 h 1985875"/>
                <a:gd name="connsiteX8" fmla="*/ 1037816 w 1946874"/>
                <a:gd name="connsiteY8" fmla="*/ 1144403 h 1985875"/>
                <a:gd name="connsiteX9" fmla="*/ 1088304 w 1946874"/>
                <a:gd name="connsiteY9" fmla="*/ 757325 h 1985875"/>
                <a:gd name="connsiteX10" fmla="*/ 920009 w 1946874"/>
                <a:gd name="connsiteY10" fmla="*/ 611470 h 1985875"/>
                <a:gd name="connsiteX11" fmla="*/ 729276 w 1946874"/>
                <a:gd name="connsiteY11" fmla="*/ 751715 h 1985875"/>
                <a:gd name="connsiteX12" fmla="*/ 740495 w 1946874"/>
                <a:gd name="connsiteY12" fmla="*/ 1161232 h 1985875"/>
                <a:gd name="connsiteX13" fmla="*/ 785374 w 1946874"/>
                <a:gd name="connsiteY13" fmla="*/ 1509040 h 1985875"/>
                <a:gd name="connsiteX14" fmla="*/ 0 w 1946874"/>
                <a:gd name="connsiteY14" fmla="*/ 1985875 h 1985875"/>
                <a:gd name="connsiteX15" fmla="*/ 437565 w 1946874"/>
                <a:gd name="connsiteY15" fmla="*/ 387077 h 1985875"/>
                <a:gd name="connsiteX16" fmla="*/ 650738 w 1946874"/>
                <a:gd name="connsiteY16" fmla="*/ 611470 h 1985875"/>
                <a:gd name="connsiteX17" fmla="*/ 813423 w 1946874"/>
                <a:gd name="connsiteY17" fmla="*/ 499274 h 1985875"/>
                <a:gd name="connsiteX18" fmla="*/ 790984 w 1946874"/>
                <a:gd name="connsiteY18" fmla="*/ 0 h 1985875"/>
                <a:gd name="connsiteX0" fmla="*/ 790984 w 1946874"/>
                <a:gd name="connsiteY0" fmla="*/ 0 h 1985875"/>
                <a:gd name="connsiteX1" fmla="*/ 790984 w 1946874"/>
                <a:gd name="connsiteY1" fmla="*/ 0 h 1985875"/>
                <a:gd name="connsiteX2" fmla="*/ 1026596 w 1946874"/>
                <a:gd name="connsiteY2" fmla="*/ 5610 h 1985875"/>
                <a:gd name="connsiteX3" fmla="*/ 1020986 w 1946874"/>
                <a:gd name="connsiteY3" fmla="*/ 493664 h 1985875"/>
                <a:gd name="connsiteX4" fmla="*/ 1155622 w 1946874"/>
                <a:gd name="connsiteY4" fmla="*/ 572201 h 1985875"/>
                <a:gd name="connsiteX5" fmla="*/ 1351965 w 1946874"/>
                <a:gd name="connsiteY5" fmla="*/ 375858 h 1985875"/>
                <a:gd name="connsiteX6" fmla="*/ 1901727 w 1946874"/>
                <a:gd name="connsiteY6" fmla="*/ 1924167 h 1985875"/>
                <a:gd name="connsiteX7" fmla="*/ 1054644 w 1946874"/>
                <a:gd name="connsiteY7" fmla="*/ 1486600 h 1985875"/>
                <a:gd name="connsiteX8" fmla="*/ 1037816 w 1946874"/>
                <a:gd name="connsiteY8" fmla="*/ 1144403 h 1985875"/>
                <a:gd name="connsiteX9" fmla="*/ 1088304 w 1946874"/>
                <a:gd name="connsiteY9" fmla="*/ 757325 h 1985875"/>
                <a:gd name="connsiteX10" fmla="*/ 920009 w 1946874"/>
                <a:gd name="connsiteY10" fmla="*/ 611470 h 1985875"/>
                <a:gd name="connsiteX11" fmla="*/ 729276 w 1946874"/>
                <a:gd name="connsiteY11" fmla="*/ 751715 h 1985875"/>
                <a:gd name="connsiteX12" fmla="*/ 740495 w 1946874"/>
                <a:gd name="connsiteY12" fmla="*/ 1161232 h 1985875"/>
                <a:gd name="connsiteX13" fmla="*/ 785374 w 1946874"/>
                <a:gd name="connsiteY13" fmla="*/ 1509040 h 1985875"/>
                <a:gd name="connsiteX14" fmla="*/ 0 w 1946874"/>
                <a:gd name="connsiteY14" fmla="*/ 1985875 h 1985875"/>
                <a:gd name="connsiteX15" fmla="*/ 437565 w 1946874"/>
                <a:gd name="connsiteY15" fmla="*/ 387077 h 1985875"/>
                <a:gd name="connsiteX16" fmla="*/ 650738 w 1946874"/>
                <a:gd name="connsiteY16" fmla="*/ 611470 h 1985875"/>
                <a:gd name="connsiteX17" fmla="*/ 813423 w 1946874"/>
                <a:gd name="connsiteY17" fmla="*/ 499274 h 1985875"/>
                <a:gd name="connsiteX18" fmla="*/ 790984 w 1946874"/>
                <a:gd name="connsiteY18" fmla="*/ 0 h 1985875"/>
                <a:gd name="connsiteX0" fmla="*/ 790984 w 1946874"/>
                <a:gd name="connsiteY0" fmla="*/ 0 h 1985875"/>
                <a:gd name="connsiteX1" fmla="*/ 790984 w 1946874"/>
                <a:gd name="connsiteY1" fmla="*/ 0 h 1985875"/>
                <a:gd name="connsiteX2" fmla="*/ 1026596 w 1946874"/>
                <a:gd name="connsiteY2" fmla="*/ 5610 h 1985875"/>
                <a:gd name="connsiteX3" fmla="*/ 1020986 w 1946874"/>
                <a:gd name="connsiteY3" fmla="*/ 493664 h 1985875"/>
                <a:gd name="connsiteX4" fmla="*/ 1155622 w 1946874"/>
                <a:gd name="connsiteY4" fmla="*/ 572201 h 1985875"/>
                <a:gd name="connsiteX5" fmla="*/ 1351965 w 1946874"/>
                <a:gd name="connsiteY5" fmla="*/ 375858 h 1985875"/>
                <a:gd name="connsiteX6" fmla="*/ 1901727 w 1946874"/>
                <a:gd name="connsiteY6" fmla="*/ 1924167 h 1985875"/>
                <a:gd name="connsiteX7" fmla="*/ 1054644 w 1946874"/>
                <a:gd name="connsiteY7" fmla="*/ 1486600 h 1985875"/>
                <a:gd name="connsiteX8" fmla="*/ 1037816 w 1946874"/>
                <a:gd name="connsiteY8" fmla="*/ 1144403 h 1985875"/>
                <a:gd name="connsiteX9" fmla="*/ 1088304 w 1946874"/>
                <a:gd name="connsiteY9" fmla="*/ 757325 h 1985875"/>
                <a:gd name="connsiteX10" fmla="*/ 920009 w 1946874"/>
                <a:gd name="connsiteY10" fmla="*/ 611470 h 1985875"/>
                <a:gd name="connsiteX11" fmla="*/ 729276 w 1946874"/>
                <a:gd name="connsiteY11" fmla="*/ 751715 h 1985875"/>
                <a:gd name="connsiteX12" fmla="*/ 740495 w 1946874"/>
                <a:gd name="connsiteY12" fmla="*/ 1161232 h 1985875"/>
                <a:gd name="connsiteX13" fmla="*/ 785374 w 1946874"/>
                <a:gd name="connsiteY13" fmla="*/ 1509040 h 1985875"/>
                <a:gd name="connsiteX14" fmla="*/ 0 w 1946874"/>
                <a:gd name="connsiteY14" fmla="*/ 1985875 h 1985875"/>
                <a:gd name="connsiteX15" fmla="*/ 437565 w 1946874"/>
                <a:gd name="connsiteY15" fmla="*/ 387077 h 1985875"/>
                <a:gd name="connsiteX16" fmla="*/ 650738 w 1946874"/>
                <a:gd name="connsiteY16" fmla="*/ 611470 h 1985875"/>
                <a:gd name="connsiteX17" fmla="*/ 813423 w 1946874"/>
                <a:gd name="connsiteY17" fmla="*/ 499274 h 1985875"/>
                <a:gd name="connsiteX18" fmla="*/ 790984 w 1946874"/>
                <a:gd name="connsiteY18" fmla="*/ 0 h 1985875"/>
                <a:gd name="connsiteX0" fmla="*/ 790984 w 1946874"/>
                <a:gd name="connsiteY0" fmla="*/ 0 h 1985875"/>
                <a:gd name="connsiteX1" fmla="*/ 790984 w 1946874"/>
                <a:gd name="connsiteY1" fmla="*/ 0 h 1985875"/>
                <a:gd name="connsiteX2" fmla="*/ 1026596 w 1946874"/>
                <a:gd name="connsiteY2" fmla="*/ 5610 h 1985875"/>
                <a:gd name="connsiteX3" fmla="*/ 1020986 w 1946874"/>
                <a:gd name="connsiteY3" fmla="*/ 493664 h 1985875"/>
                <a:gd name="connsiteX4" fmla="*/ 1155622 w 1946874"/>
                <a:gd name="connsiteY4" fmla="*/ 572201 h 1985875"/>
                <a:gd name="connsiteX5" fmla="*/ 1351965 w 1946874"/>
                <a:gd name="connsiteY5" fmla="*/ 375858 h 1985875"/>
                <a:gd name="connsiteX6" fmla="*/ 1901727 w 1946874"/>
                <a:gd name="connsiteY6" fmla="*/ 1924167 h 1985875"/>
                <a:gd name="connsiteX7" fmla="*/ 1054644 w 1946874"/>
                <a:gd name="connsiteY7" fmla="*/ 1486600 h 1985875"/>
                <a:gd name="connsiteX8" fmla="*/ 1037816 w 1946874"/>
                <a:gd name="connsiteY8" fmla="*/ 1144403 h 1985875"/>
                <a:gd name="connsiteX9" fmla="*/ 1088304 w 1946874"/>
                <a:gd name="connsiteY9" fmla="*/ 757325 h 1985875"/>
                <a:gd name="connsiteX10" fmla="*/ 920009 w 1946874"/>
                <a:gd name="connsiteY10" fmla="*/ 611470 h 1985875"/>
                <a:gd name="connsiteX11" fmla="*/ 729276 w 1946874"/>
                <a:gd name="connsiteY11" fmla="*/ 751715 h 1985875"/>
                <a:gd name="connsiteX12" fmla="*/ 740495 w 1946874"/>
                <a:gd name="connsiteY12" fmla="*/ 1161232 h 1985875"/>
                <a:gd name="connsiteX13" fmla="*/ 785374 w 1946874"/>
                <a:gd name="connsiteY13" fmla="*/ 1509040 h 1985875"/>
                <a:gd name="connsiteX14" fmla="*/ 0 w 1946874"/>
                <a:gd name="connsiteY14" fmla="*/ 1985875 h 1985875"/>
                <a:gd name="connsiteX15" fmla="*/ 420736 w 1946874"/>
                <a:gd name="connsiteY15" fmla="*/ 375858 h 1985875"/>
                <a:gd name="connsiteX16" fmla="*/ 650738 w 1946874"/>
                <a:gd name="connsiteY16" fmla="*/ 611470 h 1985875"/>
                <a:gd name="connsiteX17" fmla="*/ 813423 w 1946874"/>
                <a:gd name="connsiteY17" fmla="*/ 499274 h 1985875"/>
                <a:gd name="connsiteX18" fmla="*/ 790984 w 1946874"/>
                <a:gd name="connsiteY18" fmla="*/ 0 h 1985875"/>
                <a:gd name="connsiteX0" fmla="*/ 790984 w 1946874"/>
                <a:gd name="connsiteY0" fmla="*/ 0 h 1985875"/>
                <a:gd name="connsiteX1" fmla="*/ 790984 w 1946874"/>
                <a:gd name="connsiteY1" fmla="*/ 0 h 1985875"/>
                <a:gd name="connsiteX2" fmla="*/ 1026596 w 1946874"/>
                <a:gd name="connsiteY2" fmla="*/ 5610 h 1985875"/>
                <a:gd name="connsiteX3" fmla="*/ 1020986 w 1946874"/>
                <a:gd name="connsiteY3" fmla="*/ 493664 h 1985875"/>
                <a:gd name="connsiteX4" fmla="*/ 1155622 w 1946874"/>
                <a:gd name="connsiteY4" fmla="*/ 572201 h 1985875"/>
                <a:gd name="connsiteX5" fmla="*/ 1351965 w 1946874"/>
                <a:gd name="connsiteY5" fmla="*/ 375858 h 1985875"/>
                <a:gd name="connsiteX6" fmla="*/ 1901727 w 1946874"/>
                <a:gd name="connsiteY6" fmla="*/ 1924167 h 1985875"/>
                <a:gd name="connsiteX7" fmla="*/ 1054644 w 1946874"/>
                <a:gd name="connsiteY7" fmla="*/ 1486600 h 1985875"/>
                <a:gd name="connsiteX8" fmla="*/ 1037816 w 1946874"/>
                <a:gd name="connsiteY8" fmla="*/ 1144403 h 1985875"/>
                <a:gd name="connsiteX9" fmla="*/ 1088304 w 1946874"/>
                <a:gd name="connsiteY9" fmla="*/ 757325 h 1985875"/>
                <a:gd name="connsiteX10" fmla="*/ 920009 w 1946874"/>
                <a:gd name="connsiteY10" fmla="*/ 611470 h 1985875"/>
                <a:gd name="connsiteX11" fmla="*/ 729276 w 1946874"/>
                <a:gd name="connsiteY11" fmla="*/ 751715 h 1985875"/>
                <a:gd name="connsiteX12" fmla="*/ 740495 w 1946874"/>
                <a:gd name="connsiteY12" fmla="*/ 1161232 h 1985875"/>
                <a:gd name="connsiteX13" fmla="*/ 785374 w 1946874"/>
                <a:gd name="connsiteY13" fmla="*/ 1509040 h 1985875"/>
                <a:gd name="connsiteX14" fmla="*/ 0 w 1946874"/>
                <a:gd name="connsiteY14" fmla="*/ 1985875 h 1985875"/>
                <a:gd name="connsiteX15" fmla="*/ 420736 w 1946874"/>
                <a:gd name="connsiteY15" fmla="*/ 375858 h 1985875"/>
                <a:gd name="connsiteX16" fmla="*/ 650738 w 1946874"/>
                <a:gd name="connsiteY16" fmla="*/ 611470 h 1985875"/>
                <a:gd name="connsiteX17" fmla="*/ 813423 w 1946874"/>
                <a:gd name="connsiteY17" fmla="*/ 499274 h 1985875"/>
                <a:gd name="connsiteX18" fmla="*/ 790984 w 1946874"/>
                <a:gd name="connsiteY18" fmla="*/ 0 h 1985875"/>
                <a:gd name="connsiteX0" fmla="*/ 858302 w 2014192"/>
                <a:gd name="connsiteY0" fmla="*/ 0 h 1958316"/>
                <a:gd name="connsiteX1" fmla="*/ 858302 w 2014192"/>
                <a:gd name="connsiteY1" fmla="*/ 0 h 1958316"/>
                <a:gd name="connsiteX2" fmla="*/ 1093914 w 2014192"/>
                <a:gd name="connsiteY2" fmla="*/ 5610 h 1958316"/>
                <a:gd name="connsiteX3" fmla="*/ 1088304 w 2014192"/>
                <a:gd name="connsiteY3" fmla="*/ 493664 h 1958316"/>
                <a:gd name="connsiteX4" fmla="*/ 1222940 w 2014192"/>
                <a:gd name="connsiteY4" fmla="*/ 572201 h 1958316"/>
                <a:gd name="connsiteX5" fmla="*/ 1419283 w 2014192"/>
                <a:gd name="connsiteY5" fmla="*/ 375858 h 1958316"/>
                <a:gd name="connsiteX6" fmla="*/ 1969045 w 2014192"/>
                <a:gd name="connsiteY6" fmla="*/ 1924167 h 1958316"/>
                <a:gd name="connsiteX7" fmla="*/ 1121962 w 2014192"/>
                <a:gd name="connsiteY7" fmla="*/ 1486600 h 1958316"/>
                <a:gd name="connsiteX8" fmla="*/ 1105134 w 2014192"/>
                <a:gd name="connsiteY8" fmla="*/ 1144403 h 1958316"/>
                <a:gd name="connsiteX9" fmla="*/ 1155622 w 2014192"/>
                <a:gd name="connsiteY9" fmla="*/ 757325 h 1958316"/>
                <a:gd name="connsiteX10" fmla="*/ 987327 w 2014192"/>
                <a:gd name="connsiteY10" fmla="*/ 611470 h 1958316"/>
                <a:gd name="connsiteX11" fmla="*/ 796594 w 2014192"/>
                <a:gd name="connsiteY11" fmla="*/ 751715 h 1958316"/>
                <a:gd name="connsiteX12" fmla="*/ 807813 w 2014192"/>
                <a:gd name="connsiteY12" fmla="*/ 1161232 h 1958316"/>
                <a:gd name="connsiteX13" fmla="*/ 852692 w 2014192"/>
                <a:gd name="connsiteY13" fmla="*/ 1509040 h 1958316"/>
                <a:gd name="connsiteX14" fmla="*/ 0 w 2014192"/>
                <a:gd name="connsiteY14" fmla="*/ 1952216 h 1958316"/>
                <a:gd name="connsiteX15" fmla="*/ 488054 w 2014192"/>
                <a:gd name="connsiteY15" fmla="*/ 375858 h 1958316"/>
                <a:gd name="connsiteX16" fmla="*/ 718056 w 2014192"/>
                <a:gd name="connsiteY16" fmla="*/ 611470 h 1958316"/>
                <a:gd name="connsiteX17" fmla="*/ 880741 w 2014192"/>
                <a:gd name="connsiteY17" fmla="*/ 499274 h 1958316"/>
                <a:gd name="connsiteX18" fmla="*/ 858302 w 2014192"/>
                <a:gd name="connsiteY18" fmla="*/ 0 h 1958316"/>
                <a:gd name="connsiteX0" fmla="*/ 947503 w 2103393"/>
                <a:gd name="connsiteY0" fmla="*/ 0 h 1958316"/>
                <a:gd name="connsiteX1" fmla="*/ 947503 w 2103393"/>
                <a:gd name="connsiteY1" fmla="*/ 0 h 1958316"/>
                <a:gd name="connsiteX2" fmla="*/ 1183115 w 2103393"/>
                <a:gd name="connsiteY2" fmla="*/ 5610 h 1958316"/>
                <a:gd name="connsiteX3" fmla="*/ 1177505 w 2103393"/>
                <a:gd name="connsiteY3" fmla="*/ 493664 h 1958316"/>
                <a:gd name="connsiteX4" fmla="*/ 1312141 w 2103393"/>
                <a:gd name="connsiteY4" fmla="*/ 572201 h 1958316"/>
                <a:gd name="connsiteX5" fmla="*/ 1508484 w 2103393"/>
                <a:gd name="connsiteY5" fmla="*/ 375858 h 1958316"/>
                <a:gd name="connsiteX6" fmla="*/ 2058246 w 2103393"/>
                <a:gd name="connsiteY6" fmla="*/ 1924167 h 1958316"/>
                <a:gd name="connsiteX7" fmla="*/ 1211163 w 2103393"/>
                <a:gd name="connsiteY7" fmla="*/ 1486600 h 1958316"/>
                <a:gd name="connsiteX8" fmla="*/ 1194335 w 2103393"/>
                <a:gd name="connsiteY8" fmla="*/ 1144403 h 1958316"/>
                <a:gd name="connsiteX9" fmla="*/ 1244823 w 2103393"/>
                <a:gd name="connsiteY9" fmla="*/ 757325 h 1958316"/>
                <a:gd name="connsiteX10" fmla="*/ 1076528 w 2103393"/>
                <a:gd name="connsiteY10" fmla="*/ 611470 h 1958316"/>
                <a:gd name="connsiteX11" fmla="*/ 885795 w 2103393"/>
                <a:gd name="connsiteY11" fmla="*/ 751715 h 1958316"/>
                <a:gd name="connsiteX12" fmla="*/ 897014 w 2103393"/>
                <a:gd name="connsiteY12" fmla="*/ 1161232 h 1958316"/>
                <a:gd name="connsiteX13" fmla="*/ 941893 w 2103393"/>
                <a:gd name="connsiteY13" fmla="*/ 1509040 h 1958316"/>
                <a:gd name="connsiteX14" fmla="*/ 89201 w 2103393"/>
                <a:gd name="connsiteY14" fmla="*/ 1952216 h 1958316"/>
                <a:gd name="connsiteX15" fmla="*/ 577255 w 2103393"/>
                <a:gd name="connsiteY15" fmla="*/ 375858 h 1958316"/>
                <a:gd name="connsiteX16" fmla="*/ 807257 w 2103393"/>
                <a:gd name="connsiteY16" fmla="*/ 611470 h 1958316"/>
                <a:gd name="connsiteX17" fmla="*/ 969942 w 2103393"/>
                <a:gd name="connsiteY17" fmla="*/ 499274 h 1958316"/>
                <a:gd name="connsiteX18" fmla="*/ 947503 w 2103393"/>
                <a:gd name="connsiteY18" fmla="*/ 0 h 1958316"/>
                <a:gd name="connsiteX0" fmla="*/ 947503 w 2103393"/>
                <a:gd name="connsiteY0" fmla="*/ 0 h 1958316"/>
                <a:gd name="connsiteX1" fmla="*/ 947503 w 2103393"/>
                <a:gd name="connsiteY1" fmla="*/ 0 h 1958316"/>
                <a:gd name="connsiteX2" fmla="*/ 1183115 w 2103393"/>
                <a:gd name="connsiteY2" fmla="*/ 5610 h 1958316"/>
                <a:gd name="connsiteX3" fmla="*/ 1177505 w 2103393"/>
                <a:gd name="connsiteY3" fmla="*/ 493664 h 1958316"/>
                <a:gd name="connsiteX4" fmla="*/ 1312141 w 2103393"/>
                <a:gd name="connsiteY4" fmla="*/ 572201 h 1958316"/>
                <a:gd name="connsiteX5" fmla="*/ 1508484 w 2103393"/>
                <a:gd name="connsiteY5" fmla="*/ 375858 h 1958316"/>
                <a:gd name="connsiteX6" fmla="*/ 2058246 w 2103393"/>
                <a:gd name="connsiteY6" fmla="*/ 1924167 h 1958316"/>
                <a:gd name="connsiteX7" fmla="*/ 1211163 w 2103393"/>
                <a:gd name="connsiteY7" fmla="*/ 1486600 h 1958316"/>
                <a:gd name="connsiteX8" fmla="*/ 1194335 w 2103393"/>
                <a:gd name="connsiteY8" fmla="*/ 1144403 h 1958316"/>
                <a:gd name="connsiteX9" fmla="*/ 1244823 w 2103393"/>
                <a:gd name="connsiteY9" fmla="*/ 757325 h 1958316"/>
                <a:gd name="connsiteX10" fmla="*/ 1076528 w 2103393"/>
                <a:gd name="connsiteY10" fmla="*/ 611470 h 1958316"/>
                <a:gd name="connsiteX11" fmla="*/ 885795 w 2103393"/>
                <a:gd name="connsiteY11" fmla="*/ 751715 h 1958316"/>
                <a:gd name="connsiteX12" fmla="*/ 897014 w 2103393"/>
                <a:gd name="connsiteY12" fmla="*/ 1161232 h 1958316"/>
                <a:gd name="connsiteX13" fmla="*/ 941893 w 2103393"/>
                <a:gd name="connsiteY13" fmla="*/ 1509040 h 1958316"/>
                <a:gd name="connsiteX14" fmla="*/ 89201 w 2103393"/>
                <a:gd name="connsiteY14" fmla="*/ 1952216 h 1958316"/>
                <a:gd name="connsiteX15" fmla="*/ 577255 w 2103393"/>
                <a:gd name="connsiteY15" fmla="*/ 375858 h 1958316"/>
                <a:gd name="connsiteX16" fmla="*/ 807257 w 2103393"/>
                <a:gd name="connsiteY16" fmla="*/ 611470 h 1958316"/>
                <a:gd name="connsiteX17" fmla="*/ 969942 w 2103393"/>
                <a:gd name="connsiteY17" fmla="*/ 499274 h 1958316"/>
                <a:gd name="connsiteX18" fmla="*/ 947503 w 2103393"/>
                <a:gd name="connsiteY18" fmla="*/ 0 h 1958316"/>
                <a:gd name="connsiteX0" fmla="*/ 947503 w 2103393"/>
                <a:gd name="connsiteY0" fmla="*/ 0 h 1958316"/>
                <a:gd name="connsiteX1" fmla="*/ 947503 w 2103393"/>
                <a:gd name="connsiteY1" fmla="*/ 0 h 1958316"/>
                <a:gd name="connsiteX2" fmla="*/ 1183115 w 2103393"/>
                <a:gd name="connsiteY2" fmla="*/ 5610 h 1958316"/>
                <a:gd name="connsiteX3" fmla="*/ 1177505 w 2103393"/>
                <a:gd name="connsiteY3" fmla="*/ 493664 h 1958316"/>
                <a:gd name="connsiteX4" fmla="*/ 1312141 w 2103393"/>
                <a:gd name="connsiteY4" fmla="*/ 572201 h 1958316"/>
                <a:gd name="connsiteX5" fmla="*/ 1508484 w 2103393"/>
                <a:gd name="connsiteY5" fmla="*/ 375858 h 1958316"/>
                <a:gd name="connsiteX6" fmla="*/ 2058246 w 2103393"/>
                <a:gd name="connsiteY6" fmla="*/ 1924167 h 1958316"/>
                <a:gd name="connsiteX7" fmla="*/ 1211163 w 2103393"/>
                <a:gd name="connsiteY7" fmla="*/ 1486600 h 1958316"/>
                <a:gd name="connsiteX8" fmla="*/ 1194335 w 2103393"/>
                <a:gd name="connsiteY8" fmla="*/ 1144403 h 1958316"/>
                <a:gd name="connsiteX9" fmla="*/ 1244823 w 2103393"/>
                <a:gd name="connsiteY9" fmla="*/ 757325 h 1958316"/>
                <a:gd name="connsiteX10" fmla="*/ 1076528 w 2103393"/>
                <a:gd name="connsiteY10" fmla="*/ 611470 h 1958316"/>
                <a:gd name="connsiteX11" fmla="*/ 885795 w 2103393"/>
                <a:gd name="connsiteY11" fmla="*/ 751715 h 1958316"/>
                <a:gd name="connsiteX12" fmla="*/ 897014 w 2103393"/>
                <a:gd name="connsiteY12" fmla="*/ 1161232 h 1958316"/>
                <a:gd name="connsiteX13" fmla="*/ 930674 w 2103393"/>
                <a:gd name="connsiteY13" fmla="*/ 1480991 h 1958316"/>
                <a:gd name="connsiteX14" fmla="*/ 89201 w 2103393"/>
                <a:gd name="connsiteY14" fmla="*/ 1952216 h 1958316"/>
                <a:gd name="connsiteX15" fmla="*/ 577255 w 2103393"/>
                <a:gd name="connsiteY15" fmla="*/ 375858 h 1958316"/>
                <a:gd name="connsiteX16" fmla="*/ 807257 w 2103393"/>
                <a:gd name="connsiteY16" fmla="*/ 611470 h 1958316"/>
                <a:gd name="connsiteX17" fmla="*/ 969942 w 2103393"/>
                <a:gd name="connsiteY17" fmla="*/ 499274 h 1958316"/>
                <a:gd name="connsiteX18" fmla="*/ 947503 w 2103393"/>
                <a:gd name="connsiteY18" fmla="*/ 0 h 1958316"/>
                <a:gd name="connsiteX0" fmla="*/ 947503 w 2103393"/>
                <a:gd name="connsiteY0" fmla="*/ 0 h 1958316"/>
                <a:gd name="connsiteX1" fmla="*/ 947503 w 2103393"/>
                <a:gd name="connsiteY1" fmla="*/ 0 h 1958316"/>
                <a:gd name="connsiteX2" fmla="*/ 1183115 w 2103393"/>
                <a:gd name="connsiteY2" fmla="*/ 5610 h 1958316"/>
                <a:gd name="connsiteX3" fmla="*/ 1177505 w 2103393"/>
                <a:gd name="connsiteY3" fmla="*/ 493664 h 1958316"/>
                <a:gd name="connsiteX4" fmla="*/ 1312141 w 2103393"/>
                <a:gd name="connsiteY4" fmla="*/ 572201 h 1958316"/>
                <a:gd name="connsiteX5" fmla="*/ 1508484 w 2103393"/>
                <a:gd name="connsiteY5" fmla="*/ 375858 h 1958316"/>
                <a:gd name="connsiteX6" fmla="*/ 2058246 w 2103393"/>
                <a:gd name="connsiteY6" fmla="*/ 1924167 h 1958316"/>
                <a:gd name="connsiteX7" fmla="*/ 1211163 w 2103393"/>
                <a:gd name="connsiteY7" fmla="*/ 1486600 h 1958316"/>
                <a:gd name="connsiteX8" fmla="*/ 1194335 w 2103393"/>
                <a:gd name="connsiteY8" fmla="*/ 1144403 h 1958316"/>
                <a:gd name="connsiteX9" fmla="*/ 1244823 w 2103393"/>
                <a:gd name="connsiteY9" fmla="*/ 757325 h 1958316"/>
                <a:gd name="connsiteX10" fmla="*/ 1076528 w 2103393"/>
                <a:gd name="connsiteY10" fmla="*/ 611470 h 1958316"/>
                <a:gd name="connsiteX11" fmla="*/ 885795 w 2103393"/>
                <a:gd name="connsiteY11" fmla="*/ 751715 h 1958316"/>
                <a:gd name="connsiteX12" fmla="*/ 897014 w 2103393"/>
                <a:gd name="connsiteY12" fmla="*/ 1161232 h 1958316"/>
                <a:gd name="connsiteX13" fmla="*/ 930674 w 2103393"/>
                <a:gd name="connsiteY13" fmla="*/ 1480991 h 1958316"/>
                <a:gd name="connsiteX14" fmla="*/ 89201 w 2103393"/>
                <a:gd name="connsiteY14" fmla="*/ 1952216 h 1958316"/>
                <a:gd name="connsiteX15" fmla="*/ 577255 w 2103393"/>
                <a:gd name="connsiteY15" fmla="*/ 375858 h 1958316"/>
                <a:gd name="connsiteX16" fmla="*/ 807257 w 2103393"/>
                <a:gd name="connsiteY16" fmla="*/ 611470 h 1958316"/>
                <a:gd name="connsiteX17" fmla="*/ 969942 w 2103393"/>
                <a:gd name="connsiteY17" fmla="*/ 499274 h 1958316"/>
                <a:gd name="connsiteX18" fmla="*/ 947503 w 2103393"/>
                <a:gd name="connsiteY18" fmla="*/ 0 h 1958316"/>
                <a:gd name="connsiteX0" fmla="*/ 947503 w 2103393"/>
                <a:gd name="connsiteY0" fmla="*/ 0 h 1958316"/>
                <a:gd name="connsiteX1" fmla="*/ 947503 w 2103393"/>
                <a:gd name="connsiteY1" fmla="*/ 0 h 1958316"/>
                <a:gd name="connsiteX2" fmla="*/ 1183115 w 2103393"/>
                <a:gd name="connsiteY2" fmla="*/ 5610 h 1958316"/>
                <a:gd name="connsiteX3" fmla="*/ 1177505 w 2103393"/>
                <a:gd name="connsiteY3" fmla="*/ 493664 h 1958316"/>
                <a:gd name="connsiteX4" fmla="*/ 1312141 w 2103393"/>
                <a:gd name="connsiteY4" fmla="*/ 572201 h 1958316"/>
                <a:gd name="connsiteX5" fmla="*/ 1508484 w 2103393"/>
                <a:gd name="connsiteY5" fmla="*/ 375858 h 1958316"/>
                <a:gd name="connsiteX6" fmla="*/ 2058246 w 2103393"/>
                <a:gd name="connsiteY6" fmla="*/ 1924167 h 1958316"/>
                <a:gd name="connsiteX7" fmla="*/ 1211163 w 2103393"/>
                <a:gd name="connsiteY7" fmla="*/ 1486600 h 1958316"/>
                <a:gd name="connsiteX8" fmla="*/ 1194335 w 2103393"/>
                <a:gd name="connsiteY8" fmla="*/ 1144403 h 1958316"/>
                <a:gd name="connsiteX9" fmla="*/ 1244823 w 2103393"/>
                <a:gd name="connsiteY9" fmla="*/ 757325 h 1958316"/>
                <a:gd name="connsiteX10" fmla="*/ 1076528 w 2103393"/>
                <a:gd name="connsiteY10" fmla="*/ 611470 h 1958316"/>
                <a:gd name="connsiteX11" fmla="*/ 885795 w 2103393"/>
                <a:gd name="connsiteY11" fmla="*/ 751715 h 1958316"/>
                <a:gd name="connsiteX12" fmla="*/ 897014 w 2103393"/>
                <a:gd name="connsiteY12" fmla="*/ 1161232 h 1958316"/>
                <a:gd name="connsiteX13" fmla="*/ 930674 w 2103393"/>
                <a:gd name="connsiteY13" fmla="*/ 1480991 h 1958316"/>
                <a:gd name="connsiteX14" fmla="*/ 89201 w 2103393"/>
                <a:gd name="connsiteY14" fmla="*/ 1952216 h 1958316"/>
                <a:gd name="connsiteX15" fmla="*/ 577255 w 2103393"/>
                <a:gd name="connsiteY15" fmla="*/ 375858 h 1958316"/>
                <a:gd name="connsiteX16" fmla="*/ 807257 w 2103393"/>
                <a:gd name="connsiteY16" fmla="*/ 611470 h 1958316"/>
                <a:gd name="connsiteX17" fmla="*/ 969942 w 2103393"/>
                <a:gd name="connsiteY17" fmla="*/ 499274 h 1958316"/>
                <a:gd name="connsiteX18" fmla="*/ 947503 w 2103393"/>
                <a:gd name="connsiteY18" fmla="*/ 0 h 1958316"/>
                <a:gd name="connsiteX0" fmla="*/ 947503 w 2103393"/>
                <a:gd name="connsiteY0" fmla="*/ 0 h 1958316"/>
                <a:gd name="connsiteX1" fmla="*/ 947503 w 2103393"/>
                <a:gd name="connsiteY1" fmla="*/ 0 h 1958316"/>
                <a:gd name="connsiteX2" fmla="*/ 1183115 w 2103393"/>
                <a:gd name="connsiteY2" fmla="*/ 5610 h 1958316"/>
                <a:gd name="connsiteX3" fmla="*/ 1177505 w 2103393"/>
                <a:gd name="connsiteY3" fmla="*/ 493664 h 1958316"/>
                <a:gd name="connsiteX4" fmla="*/ 1312141 w 2103393"/>
                <a:gd name="connsiteY4" fmla="*/ 572201 h 1958316"/>
                <a:gd name="connsiteX5" fmla="*/ 1508484 w 2103393"/>
                <a:gd name="connsiteY5" fmla="*/ 375858 h 1958316"/>
                <a:gd name="connsiteX6" fmla="*/ 2058246 w 2103393"/>
                <a:gd name="connsiteY6" fmla="*/ 1924167 h 1958316"/>
                <a:gd name="connsiteX7" fmla="*/ 1211163 w 2103393"/>
                <a:gd name="connsiteY7" fmla="*/ 1486600 h 1958316"/>
                <a:gd name="connsiteX8" fmla="*/ 1194335 w 2103393"/>
                <a:gd name="connsiteY8" fmla="*/ 1144403 h 1958316"/>
                <a:gd name="connsiteX9" fmla="*/ 1244823 w 2103393"/>
                <a:gd name="connsiteY9" fmla="*/ 757325 h 1958316"/>
                <a:gd name="connsiteX10" fmla="*/ 1076528 w 2103393"/>
                <a:gd name="connsiteY10" fmla="*/ 611470 h 1958316"/>
                <a:gd name="connsiteX11" fmla="*/ 885795 w 2103393"/>
                <a:gd name="connsiteY11" fmla="*/ 751715 h 1958316"/>
                <a:gd name="connsiteX12" fmla="*/ 897014 w 2103393"/>
                <a:gd name="connsiteY12" fmla="*/ 1161232 h 1958316"/>
                <a:gd name="connsiteX13" fmla="*/ 930674 w 2103393"/>
                <a:gd name="connsiteY13" fmla="*/ 1480991 h 1958316"/>
                <a:gd name="connsiteX14" fmla="*/ 89201 w 2103393"/>
                <a:gd name="connsiteY14" fmla="*/ 1952216 h 1958316"/>
                <a:gd name="connsiteX15" fmla="*/ 577255 w 2103393"/>
                <a:gd name="connsiteY15" fmla="*/ 375858 h 1958316"/>
                <a:gd name="connsiteX16" fmla="*/ 807257 w 2103393"/>
                <a:gd name="connsiteY16" fmla="*/ 611470 h 1958316"/>
                <a:gd name="connsiteX17" fmla="*/ 969942 w 2103393"/>
                <a:gd name="connsiteY17" fmla="*/ 499274 h 1958316"/>
                <a:gd name="connsiteX18" fmla="*/ 947503 w 2103393"/>
                <a:gd name="connsiteY18" fmla="*/ 0 h 1958316"/>
                <a:gd name="connsiteX0" fmla="*/ 947503 w 2103393"/>
                <a:gd name="connsiteY0" fmla="*/ 0 h 1958316"/>
                <a:gd name="connsiteX1" fmla="*/ 947503 w 2103393"/>
                <a:gd name="connsiteY1" fmla="*/ 0 h 1958316"/>
                <a:gd name="connsiteX2" fmla="*/ 1183115 w 2103393"/>
                <a:gd name="connsiteY2" fmla="*/ 5610 h 1958316"/>
                <a:gd name="connsiteX3" fmla="*/ 1177505 w 2103393"/>
                <a:gd name="connsiteY3" fmla="*/ 493664 h 1958316"/>
                <a:gd name="connsiteX4" fmla="*/ 1312141 w 2103393"/>
                <a:gd name="connsiteY4" fmla="*/ 572201 h 1958316"/>
                <a:gd name="connsiteX5" fmla="*/ 1508484 w 2103393"/>
                <a:gd name="connsiteY5" fmla="*/ 375858 h 1958316"/>
                <a:gd name="connsiteX6" fmla="*/ 2058246 w 2103393"/>
                <a:gd name="connsiteY6" fmla="*/ 1924167 h 1958316"/>
                <a:gd name="connsiteX7" fmla="*/ 1211163 w 2103393"/>
                <a:gd name="connsiteY7" fmla="*/ 1486600 h 1958316"/>
                <a:gd name="connsiteX8" fmla="*/ 1194335 w 2103393"/>
                <a:gd name="connsiteY8" fmla="*/ 1144403 h 1958316"/>
                <a:gd name="connsiteX9" fmla="*/ 1244823 w 2103393"/>
                <a:gd name="connsiteY9" fmla="*/ 757325 h 1958316"/>
                <a:gd name="connsiteX10" fmla="*/ 1076528 w 2103393"/>
                <a:gd name="connsiteY10" fmla="*/ 611470 h 1958316"/>
                <a:gd name="connsiteX11" fmla="*/ 885795 w 2103393"/>
                <a:gd name="connsiteY11" fmla="*/ 751715 h 1958316"/>
                <a:gd name="connsiteX12" fmla="*/ 897014 w 2103393"/>
                <a:gd name="connsiteY12" fmla="*/ 1161232 h 1958316"/>
                <a:gd name="connsiteX13" fmla="*/ 930674 w 2103393"/>
                <a:gd name="connsiteY13" fmla="*/ 1480991 h 1958316"/>
                <a:gd name="connsiteX14" fmla="*/ 89201 w 2103393"/>
                <a:gd name="connsiteY14" fmla="*/ 1952216 h 1958316"/>
                <a:gd name="connsiteX15" fmla="*/ 577255 w 2103393"/>
                <a:gd name="connsiteY15" fmla="*/ 375858 h 1958316"/>
                <a:gd name="connsiteX16" fmla="*/ 807257 w 2103393"/>
                <a:gd name="connsiteY16" fmla="*/ 611470 h 1958316"/>
                <a:gd name="connsiteX17" fmla="*/ 969942 w 2103393"/>
                <a:gd name="connsiteY17" fmla="*/ 499274 h 1958316"/>
                <a:gd name="connsiteX18" fmla="*/ 947503 w 2103393"/>
                <a:gd name="connsiteY18" fmla="*/ 0 h 1958316"/>
                <a:gd name="connsiteX0" fmla="*/ 947503 w 2103393"/>
                <a:gd name="connsiteY0" fmla="*/ 0 h 1958316"/>
                <a:gd name="connsiteX1" fmla="*/ 947503 w 2103393"/>
                <a:gd name="connsiteY1" fmla="*/ 0 h 1958316"/>
                <a:gd name="connsiteX2" fmla="*/ 1183115 w 2103393"/>
                <a:gd name="connsiteY2" fmla="*/ 5610 h 1958316"/>
                <a:gd name="connsiteX3" fmla="*/ 1177505 w 2103393"/>
                <a:gd name="connsiteY3" fmla="*/ 493664 h 1958316"/>
                <a:gd name="connsiteX4" fmla="*/ 1312141 w 2103393"/>
                <a:gd name="connsiteY4" fmla="*/ 572201 h 1958316"/>
                <a:gd name="connsiteX5" fmla="*/ 1508484 w 2103393"/>
                <a:gd name="connsiteY5" fmla="*/ 375858 h 1958316"/>
                <a:gd name="connsiteX6" fmla="*/ 2058246 w 2103393"/>
                <a:gd name="connsiteY6" fmla="*/ 1924167 h 1958316"/>
                <a:gd name="connsiteX7" fmla="*/ 1211163 w 2103393"/>
                <a:gd name="connsiteY7" fmla="*/ 1486600 h 1958316"/>
                <a:gd name="connsiteX8" fmla="*/ 1194335 w 2103393"/>
                <a:gd name="connsiteY8" fmla="*/ 1144403 h 1958316"/>
                <a:gd name="connsiteX9" fmla="*/ 1244823 w 2103393"/>
                <a:gd name="connsiteY9" fmla="*/ 757325 h 1958316"/>
                <a:gd name="connsiteX10" fmla="*/ 1076528 w 2103393"/>
                <a:gd name="connsiteY10" fmla="*/ 611470 h 1958316"/>
                <a:gd name="connsiteX11" fmla="*/ 885795 w 2103393"/>
                <a:gd name="connsiteY11" fmla="*/ 751715 h 1958316"/>
                <a:gd name="connsiteX12" fmla="*/ 897014 w 2103393"/>
                <a:gd name="connsiteY12" fmla="*/ 1161232 h 1958316"/>
                <a:gd name="connsiteX13" fmla="*/ 891405 w 2103393"/>
                <a:gd name="connsiteY13" fmla="*/ 1509040 h 1958316"/>
                <a:gd name="connsiteX14" fmla="*/ 89201 w 2103393"/>
                <a:gd name="connsiteY14" fmla="*/ 1952216 h 1958316"/>
                <a:gd name="connsiteX15" fmla="*/ 577255 w 2103393"/>
                <a:gd name="connsiteY15" fmla="*/ 375858 h 1958316"/>
                <a:gd name="connsiteX16" fmla="*/ 807257 w 2103393"/>
                <a:gd name="connsiteY16" fmla="*/ 611470 h 1958316"/>
                <a:gd name="connsiteX17" fmla="*/ 969942 w 2103393"/>
                <a:gd name="connsiteY17" fmla="*/ 499274 h 1958316"/>
                <a:gd name="connsiteX18" fmla="*/ 947503 w 2103393"/>
                <a:gd name="connsiteY18" fmla="*/ 0 h 1958316"/>
                <a:gd name="connsiteX0" fmla="*/ 947503 w 2103393"/>
                <a:gd name="connsiteY0" fmla="*/ 0 h 1958316"/>
                <a:gd name="connsiteX1" fmla="*/ 947503 w 2103393"/>
                <a:gd name="connsiteY1" fmla="*/ 0 h 1958316"/>
                <a:gd name="connsiteX2" fmla="*/ 1183115 w 2103393"/>
                <a:gd name="connsiteY2" fmla="*/ 5610 h 1958316"/>
                <a:gd name="connsiteX3" fmla="*/ 1177505 w 2103393"/>
                <a:gd name="connsiteY3" fmla="*/ 493664 h 1958316"/>
                <a:gd name="connsiteX4" fmla="*/ 1312141 w 2103393"/>
                <a:gd name="connsiteY4" fmla="*/ 572201 h 1958316"/>
                <a:gd name="connsiteX5" fmla="*/ 1508484 w 2103393"/>
                <a:gd name="connsiteY5" fmla="*/ 375858 h 1958316"/>
                <a:gd name="connsiteX6" fmla="*/ 2058246 w 2103393"/>
                <a:gd name="connsiteY6" fmla="*/ 1924167 h 1958316"/>
                <a:gd name="connsiteX7" fmla="*/ 1211163 w 2103393"/>
                <a:gd name="connsiteY7" fmla="*/ 1486600 h 1958316"/>
                <a:gd name="connsiteX8" fmla="*/ 1194335 w 2103393"/>
                <a:gd name="connsiteY8" fmla="*/ 1144403 h 1958316"/>
                <a:gd name="connsiteX9" fmla="*/ 1244823 w 2103393"/>
                <a:gd name="connsiteY9" fmla="*/ 757325 h 1958316"/>
                <a:gd name="connsiteX10" fmla="*/ 1076528 w 2103393"/>
                <a:gd name="connsiteY10" fmla="*/ 611470 h 1958316"/>
                <a:gd name="connsiteX11" fmla="*/ 885795 w 2103393"/>
                <a:gd name="connsiteY11" fmla="*/ 751715 h 1958316"/>
                <a:gd name="connsiteX12" fmla="*/ 897014 w 2103393"/>
                <a:gd name="connsiteY12" fmla="*/ 1161232 h 1958316"/>
                <a:gd name="connsiteX13" fmla="*/ 891405 w 2103393"/>
                <a:gd name="connsiteY13" fmla="*/ 1509040 h 1958316"/>
                <a:gd name="connsiteX14" fmla="*/ 89201 w 2103393"/>
                <a:gd name="connsiteY14" fmla="*/ 1952216 h 1958316"/>
                <a:gd name="connsiteX15" fmla="*/ 577255 w 2103393"/>
                <a:gd name="connsiteY15" fmla="*/ 375858 h 1958316"/>
                <a:gd name="connsiteX16" fmla="*/ 807257 w 2103393"/>
                <a:gd name="connsiteY16" fmla="*/ 611470 h 1958316"/>
                <a:gd name="connsiteX17" fmla="*/ 969942 w 2103393"/>
                <a:gd name="connsiteY17" fmla="*/ 499274 h 1958316"/>
                <a:gd name="connsiteX18" fmla="*/ 947503 w 2103393"/>
                <a:gd name="connsiteY18" fmla="*/ 0 h 1958316"/>
                <a:gd name="connsiteX0" fmla="*/ 947503 w 2103393"/>
                <a:gd name="connsiteY0" fmla="*/ 0 h 1958316"/>
                <a:gd name="connsiteX1" fmla="*/ 947503 w 2103393"/>
                <a:gd name="connsiteY1" fmla="*/ 0 h 1958316"/>
                <a:gd name="connsiteX2" fmla="*/ 1183115 w 2103393"/>
                <a:gd name="connsiteY2" fmla="*/ 5610 h 1958316"/>
                <a:gd name="connsiteX3" fmla="*/ 1177505 w 2103393"/>
                <a:gd name="connsiteY3" fmla="*/ 493664 h 1958316"/>
                <a:gd name="connsiteX4" fmla="*/ 1312141 w 2103393"/>
                <a:gd name="connsiteY4" fmla="*/ 572201 h 1958316"/>
                <a:gd name="connsiteX5" fmla="*/ 1508484 w 2103393"/>
                <a:gd name="connsiteY5" fmla="*/ 375858 h 1958316"/>
                <a:gd name="connsiteX6" fmla="*/ 2058246 w 2103393"/>
                <a:gd name="connsiteY6" fmla="*/ 1924167 h 1958316"/>
                <a:gd name="connsiteX7" fmla="*/ 1211163 w 2103393"/>
                <a:gd name="connsiteY7" fmla="*/ 1486600 h 1958316"/>
                <a:gd name="connsiteX8" fmla="*/ 1194335 w 2103393"/>
                <a:gd name="connsiteY8" fmla="*/ 1144403 h 1958316"/>
                <a:gd name="connsiteX9" fmla="*/ 1244823 w 2103393"/>
                <a:gd name="connsiteY9" fmla="*/ 757325 h 1958316"/>
                <a:gd name="connsiteX10" fmla="*/ 1076528 w 2103393"/>
                <a:gd name="connsiteY10" fmla="*/ 611470 h 1958316"/>
                <a:gd name="connsiteX11" fmla="*/ 885795 w 2103393"/>
                <a:gd name="connsiteY11" fmla="*/ 751715 h 1958316"/>
                <a:gd name="connsiteX12" fmla="*/ 897014 w 2103393"/>
                <a:gd name="connsiteY12" fmla="*/ 1161232 h 1958316"/>
                <a:gd name="connsiteX13" fmla="*/ 891405 w 2103393"/>
                <a:gd name="connsiteY13" fmla="*/ 1509040 h 1958316"/>
                <a:gd name="connsiteX14" fmla="*/ 89201 w 2103393"/>
                <a:gd name="connsiteY14" fmla="*/ 1952216 h 1958316"/>
                <a:gd name="connsiteX15" fmla="*/ 577255 w 2103393"/>
                <a:gd name="connsiteY15" fmla="*/ 375858 h 1958316"/>
                <a:gd name="connsiteX16" fmla="*/ 807257 w 2103393"/>
                <a:gd name="connsiteY16" fmla="*/ 611470 h 1958316"/>
                <a:gd name="connsiteX17" fmla="*/ 969942 w 2103393"/>
                <a:gd name="connsiteY17" fmla="*/ 499274 h 1958316"/>
                <a:gd name="connsiteX18" fmla="*/ 947503 w 2103393"/>
                <a:gd name="connsiteY18" fmla="*/ 0 h 1958316"/>
                <a:gd name="connsiteX0" fmla="*/ 947503 w 2103393"/>
                <a:gd name="connsiteY0" fmla="*/ 0 h 1958316"/>
                <a:gd name="connsiteX1" fmla="*/ 947503 w 2103393"/>
                <a:gd name="connsiteY1" fmla="*/ 0 h 1958316"/>
                <a:gd name="connsiteX2" fmla="*/ 1183115 w 2103393"/>
                <a:gd name="connsiteY2" fmla="*/ 5610 h 1958316"/>
                <a:gd name="connsiteX3" fmla="*/ 1177505 w 2103393"/>
                <a:gd name="connsiteY3" fmla="*/ 493664 h 1958316"/>
                <a:gd name="connsiteX4" fmla="*/ 1312141 w 2103393"/>
                <a:gd name="connsiteY4" fmla="*/ 572201 h 1958316"/>
                <a:gd name="connsiteX5" fmla="*/ 1508484 w 2103393"/>
                <a:gd name="connsiteY5" fmla="*/ 375858 h 1958316"/>
                <a:gd name="connsiteX6" fmla="*/ 2058246 w 2103393"/>
                <a:gd name="connsiteY6" fmla="*/ 1924167 h 1958316"/>
                <a:gd name="connsiteX7" fmla="*/ 1211163 w 2103393"/>
                <a:gd name="connsiteY7" fmla="*/ 1486600 h 1958316"/>
                <a:gd name="connsiteX8" fmla="*/ 1194335 w 2103393"/>
                <a:gd name="connsiteY8" fmla="*/ 1144403 h 1958316"/>
                <a:gd name="connsiteX9" fmla="*/ 1244823 w 2103393"/>
                <a:gd name="connsiteY9" fmla="*/ 757325 h 1958316"/>
                <a:gd name="connsiteX10" fmla="*/ 1076528 w 2103393"/>
                <a:gd name="connsiteY10" fmla="*/ 611470 h 1958316"/>
                <a:gd name="connsiteX11" fmla="*/ 885795 w 2103393"/>
                <a:gd name="connsiteY11" fmla="*/ 751715 h 1958316"/>
                <a:gd name="connsiteX12" fmla="*/ 897014 w 2103393"/>
                <a:gd name="connsiteY12" fmla="*/ 1161232 h 1958316"/>
                <a:gd name="connsiteX13" fmla="*/ 891405 w 2103393"/>
                <a:gd name="connsiteY13" fmla="*/ 1509040 h 1958316"/>
                <a:gd name="connsiteX14" fmla="*/ 89201 w 2103393"/>
                <a:gd name="connsiteY14" fmla="*/ 1952216 h 1958316"/>
                <a:gd name="connsiteX15" fmla="*/ 577255 w 2103393"/>
                <a:gd name="connsiteY15" fmla="*/ 375858 h 1958316"/>
                <a:gd name="connsiteX16" fmla="*/ 807257 w 2103393"/>
                <a:gd name="connsiteY16" fmla="*/ 611470 h 1958316"/>
                <a:gd name="connsiteX17" fmla="*/ 969942 w 2103393"/>
                <a:gd name="connsiteY17" fmla="*/ 499274 h 1958316"/>
                <a:gd name="connsiteX18" fmla="*/ 947503 w 2103393"/>
                <a:gd name="connsiteY18" fmla="*/ 0 h 1958316"/>
                <a:gd name="connsiteX0" fmla="*/ 947503 w 2103393"/>
                <a:gd name="connsiteY0" fmla="*/ 0 h 1958316"/>
                <a:gd name="connsiteX1" fmla="*/ 947503 w 2103393"/>
                <a:gd name="connsiteY1" fmla="*/ 0 h 1958316"/>
                <a:gd name="connsiteX2" fmla="*/ 1183115 w 2103393"/>
                <a:gd name="connsiteY2" fmla="*/ 5610 h 1958316"/>
                <a:gd name="connsiteX3" fmla="*/ 1177505 w 2103393"/>
                <a:gd name="connsiteY3" fmla="*/ 493664 h 1958316"/>
                <a:gd name="connsiteX4" fmla="*/ 1312141 w 2103393"/>
                <a:gd name="connsiteY4" fmla="*/ 572201 h 1958316"/>
                <a:gd name="connsiteX5" fmla="*/ 1508484 w 2103393"/>
                <a:gd name="connsiteY5" fmla="*/ 375858 h 1958316"/>
                <a:gd name="connsiteX6" fmla="*/ 2058246 w 2103393"/>
                <a:gd name="connsiteY6" fmla="*/ 1924167 h 1958316"/>
                <a:gd name="connsiteX7" fmla="*/ 1211163 w 2103393"/>
                <a:gd name="connsiteY7" fmla="*/ 1486600 h 1958316"/>
                <a:gd name="connsiteX8" fmla="*/ 1194335 w 2103393"/>
                <a:gd name="connsiteY8" fmla="*/ 1144403 h 1958316"/>
                <a:gd name="connsiteX9" fmla="*/ 1244823 w 2103393"/>
                <a:gd name="connsiteY9" fmla="*/ 757325 h 1958316"/>
                <a:gd name="connsiteX10" fmla="*/ 1076528 w 2103393"/>
                <a:gd name="connsiteY10" fmla="*/ 611470 h 1958316"/>
                <a:gd name="connsiteX11" fmla="*/ 885795 w 2103393"/>
                <a:gd name="connsiteY11" fmla="*/ 751715 h 1958316"/>
                <a:gd name="connsiteX12" fmla="*/ 897014 w 2103393"/>
                <a:gd name="connsiteY12" fmla="*/ 1161232 h 1958316"/>
                <a:gd name="connsiteX13" fmla="*/ 891405 w 2103393"/>
                <a:gd name="connsiteY13" fmla="*/ 1509040 h 1958316"/>
                <a:gd name="connsiteX14" fmla="*/ 89201 w 2103393"/>
                <a:gd name="connsiteY14" fmla="*/ 1952216 h 1958316"/>
                <a:gd name="connsiteX15" fmla="*/ 577255 w 2103393"/>
                <a:gd name="connsiteY15" fmla="*/ 375858 h 1958316"/>
                <a:gd name="connsiteX16" fmla="*/ 807257 w 2103393"/>
                <a:gd name="connsiteY16" fmla="*/ 611470 h 1958316"/>
                <a:gd name="connsiteX17" fmla="*/ 969942 w 2103393"/>
                <a:gd name="connsiteY17" fmla="*/ 499274 h 1958316"/>
                <a:gd name="connsiteX18" fmla="*/ 947503 w 2103393"/>
                <a:gd name="connsiteY18" fmla="*/ 0 h 1958316"/>
                <a:gd name="connsiteX0" fmla="*/ 947503 w 2103393"/>
                <a:gd name="connsiteY0" fmla="*/ 0 h 1958316"/>
                <a:gd name="connsiteX1" fmla="*/ 947503 w 2103393"/>
                <a:gd name="connsiteY1" fmla="*/ 0 h 1958316"/>
                <a:gd name="connsiteX2" fmla="*/ 1183115 w 2103393"/>
                <a:gd name="connsiteY2" fmla="*/ 5610 h 1958316"/>
                <a:gd name="connsiteX3" fmla="*/ 1177505 w 2103393"/>
                <a:gd name="connsiteY3" fmla="*/ 493664 h 1958316"/>
                <a:gd name="connsiteX4" fmla="*/ 1312141 w 2103393"/>
                <a:gd name="connsiteY4" fmla="*/ 572201 h 1958316"/>
                <a:gd name="connsiteX5" fmla="*/ 1508484 w 2103393"/>
                <a:gd name="connsiteY5" fmla="*/ 375858 h 1958316"/>
                <a:gd name="connsiteX6" fmla="*/ 2058246 w 2103393"/>
                <a:gd name="connsiteY6" fmla="*/ 1924167 h 1958316"/>
                <a:gd name="connsiteX7" fmla="*/ 1211163 w 2103393"/>
                <a:gd name="connsiteY7" fmla="*/ 1486600 h 1958316"/>
                <a:gd name="connsiteX8" fmla="*/ 1194335 w 2103393"/>
                <a:gd name="connsiteY8" fmla="*/ 1144403 h 1958316"/>
                <a:gd name="connsiteX9" fmla="*/ 1244823 w 2103393"/>
                <a:gd name="connsiteY9" fmla="*/ 757325 h 1958316"/>
                <a:gd name="connsiteX10" fmla="*/ 1076528 w 2103393"/>
                <a:gd name="connsiteY10" fmla="*/ 611470 h 1958316"/>
                <a:gd name="connsiteX11" fmla="*/ 885795 w 2103393"/>
                <a:gd name="connsiteY11" fmla="*/ 751715 h 1958316"/>
                <a:gd name="connsiteX12" fmla="*/ 897014 w 2103393"/>
                <a:gd name="connsiteY12" fmla="*/ 1161232 h 1958316"/>
                <a:gd name="connsiteX13" fmla="*/ 891405 w 2103393"/>
                <a:gd name="connsiteY13" fmla="*/ 1509040 h 1958316"/>
                <a:gd name="connsiteX14" fmla="*/ 89201 w 2103393"/>
                <a:gd name="connsiteY14" fmla="*/ 1952216 h 1958316"/>
                <a:gd name="connsiteX15" fmla="*/ 577255 w 2103393"/>
                <a:gd name="connsiteY15" fmla="*/ 375858 h 1958316"/>
                <a:gd name="connsiteX16" fmla="*/ 807257 w 2103393"/>
                <a:gd name="connsiteY16" fmla="*/ 611470 h 1958316"/>
                <a:gd name="connsiteX17" fmla="*/ 969942 w 2103393"/>
                <a:gd name="connsiteY17" fmla="*/ 499274 h 1958316"/>
                <a:gd name="connsiteX18" fmla="*/ 947503 w 2103393"/>
                <a:gd name="connsiteY18" fmla="*/ 0 h 1958316"/>
                <a:gd name="connsiteX0" fmla="*/ 947503 w 2103393"/>
                <a:gd name="connsiteY0" fmla="*/ 0 h 1958316"/>
                <a:gd name="connsiteX1" fmla="*/ 947503 w 2103393"/>
                <a:gd name="connsiteY1" fmla="*/ 0 h 1958316"/>
                <a:gd name="connsiteX2" fmla="*/ 1183115 w 2103393"/>
                <a:gd name="connsiteY2" fmla="*/ 5610 h 1958316"/>
                <a:gd name="connsiteX3" fmla="*/ 1177505 w 2103393"/>
                <a:gd name="connsiteY3" fmla="*/ 493664 h 1958316"/>
                <a:gd name="connsiteX4" fmla="*/ 1312141 w 2103393"/>
                <a:gd name="connsiteY4" fmla="*/ 572201 h 1958316"/>
                <a:gd name="connsiteX5" fmla="*/ 1508484 w 2103393"/>
                <a:gd name="connsiteY5" fmla="*/ 375858 h 1958316"/>
                <a:gd name="connsiteX6" fmla="*/ 2058246 w 2103393"/>
                <a:gd name="connsiteY6" fmla="*/ 1924167 h 1958316"/>
                <a:gd name="connsiteX7" fmla="*/ 1211163 w 2103393"/>
                <a:gd name="connsiteY7" fmla="*/ 1486600 h 1958316"/>
                <a:gd name="connsiteX8" fmla="*/ 1194335 w 2103393"/>
                <a:gd name="connsiteY8" fmla="*/ 1144403 h 1958316"/>
                <a:gd name="connsiteX9" fmla="*/ 1244823 w 2103393"/>
                <a:gd name="connsiteY9" fmla="*/ 757325 h 1958316"/>
                <a:gd name="connsiteX10" fmla="*/ 1076528 w 2103393"/>
                <a:gd name="connsiteY10" fmla="*/ 611470 h 1958316"/>
                <a:gd name="connsiteX11" fmla="*/ 885795 w 2103393"/>
                <a:gd name="connsiteY11" fmla="*/ 751715 h 1958316"/>
                <a:gd name="connsiteX12" fmla="*/ 897014 w 2103393"/>
                <a:gd name="connsiteY12" fmla="*/ 1161232 h 1958316"/>
                <a:gd name="connsiteX13" fmla="*/ 891405 w 2103393"/>
                <a:gd name="connsiteY13" fmla="*/ 1509040 h 1958316"/>
                <a:gd name="connsiteX14" fmla="*/ 89201 w 2103393"/>
                <a:gd name="connsiteY14" fmla="*/ 1952216 h 1958316"/>
                <a:gd name="connsiteX15" fmla="*/ 577255 w 2103393"/>
                <a:gd name="connsiteY15" fmla="*/ 375858 h 1958316"/>
                <a:gd name="connsiteX16" fmla="*/ 807257 w 2103393"/>
                <a:gd name="connsiteY16" fmla="*/ 611470 h 1958316"/>
                <a:gd name="connsiteX17" fmla="*/ 969942 w 2103393"/>
                <a:gd name="connsiteY17" fmla="*/ 499274 h 1958316"/>
                <a:gd name="connsiteX18" fmla="*/ 947503 w 2103393"/>
                <a:gd name="connsiteY18" fmla="*/ 0 h 1958316"/>
                <a:gd name="connsiteX0" fmla="*/ 947503 w 2103393"/>
                <a:gd name="connsiteY0" fmla="*/ 0 h 1958316"/>
                <a:gd name="connsiteX1" fmla="*/ 947503 w 2103393"/>
                <a:gd name="connsiteY1" fmla="*/ 0 h 1958316"/>
                <a:gd name="connsiteX2" fmla="*/ 1183115 w 2103393"/>
                <a:gd name="connsiteY2" fmla="*/ 5610 h 1958316"/>
                <a:gd name="connsiteX3" fmla="*/ 1177505 w 2103393"/>
                <a:gd name="connsiteY3" fmla="*/ 493664 h 1958316"/>
                <a:gd name="connsiteX4" fmla="*/ 1312141 w 2103393"/>
                <a:gd name="connsiteY4" fmla="*/ 572201 h 1958316"/>
                <a:gd name="connsiteX5" fmla="*/ 1508484 w 2103393"/>
                <a:gd name="connsiteY5" fmla="*/ 375858 h 1958316"/>
                <a:gd name="connsiteX6" fmla="*/ 2058246 w 2103393"/>
                <a:gd name="connsiteY6" fmla="*/ 1924167 h 1958316"/>
                <a:gd name="connsiteX7" fmla="*/ 1211163 w 2103393"/>
                <a:gd name="connsiteY7" fmla="*/ 1486600 h 1958316"/>
                <a:gd name="connsiteX8" fmla="*/ 1194335 w 2103393"/>
                <a:gd name="connsiteY8" fmla="*/ 1144403 h 1958316"/>
                <a:gd name="connsiteX9" fmla="*/ 1244823 w 2103393"/>
                <a:gd name="connsiteY9" fmla="*/ 757325 h 1958316"/>
                <a:gd name="connsiteX10" fmla="*/ 1076528 w 2103393"/>
                <a:gd name="connsiteY10" fmla="*/ 611470 h 1958316"/>
                <a:gd name="connsiteX11" fmla="*/ 885795 w 2103393"/>
                <a:gd name="connsiteY11" fmla="*/ 751715 h 1958316"/>
                <a:gd name="connsiteX12" fmla="*/ 919453 w 2103393"/>
                <a:gd name="connsiteY12" fmla="*/ 1189281 h 1958316"/>
                <a:gd name="connsiteX13" fmla="*/ 891405 w 2103393"/>
                <a:gd name="connsiteY13" fmla="*/ 1509040 h 1958316"/>
                <a:gd name="connsiteX14" fmla="*/ 89201 w 2103393"/>
                <a:gd name="connsiteY14" fmla="*/ 1952216 h 1958316"/>
                <a:gd name="connsiteX15" fmla="*/ 577255 w 2103393"/>
                <a:gd name="connsiteY15" fmla="*/ 375858 h 1958316"/>
                <a:gd name="connsiteX16" fmla="*/ 807257 w 2103393"/>
                <a:gd name="connsiteY16" fmla="*/ 611470 h 1958316"/>
                <a:gd name="connsiteX17" fmla="*/ 969942 w 2103393"/>
                <a:gd name="connsiteY17" fmla="*/ 499274 h 1958316"/>
                <a:gd name="connsiteX18" fmla="*/ 947503 w 2103393"/>
                <a:gd name="connsiteY18" fmla="*/ 0 h 1958316"/>
                <a:gd name="connsiteX0" fmla="*/ 947503 w 2103393"/>
                <a:gd name="connsiteY0" fmla="*/ 0 h 1958316"/>
                <a:gd name="connsiteX1" fmla="*/ 947503 w 2103393"/>
                <a:gd name="connsiteY1" fmla="*/ 0 h 1958316"/>
                <a:gd name="connsiteX2" fmla="*/ 1183115 w 2103393"/>
                <a:gd name="connsiteY2" fmla="*/ 5610 h 1958316"/>
                <a:gd name="connsiteX3" fmla="*/ 1177505 w 2103393"/>
                <a:gd name="connsiteY3" fmla="*/ 493664 h 1958316"/>
                <a:gd name="connsiteX4" fmla="*/ 1312141 w 2103393"/>
                <a:gd name="connsiteY4" fmla="*/ 572201 h 1958316"/>
                <a:gd name="connsiteX5" fmla="*/ 1508484 w 2103393"/>
                <a:gd name="connsiteY5" fmla="*/ 375858 h 1958316"/>
                <a:gd name="connsiteX6" fmla="*/ 2058246 w 2103393"/>
                <a:gd name="connsiteY6" fmla="*/ 1924167 h 1958316"/>
                <a:gd name="connsiteX7" fmla="*/ 1211163 w 2103393"/>
                <a:gd name="connsiteY7" fmla="*/ 1486600 h 1958316"/>
                <a:gd name="connsiteX8" fmla="*/ 1194335 w 2103393"/>
                <a:gd name="connsiteY8" fmla="*/ 1144403 h 1958316"/>
                <a:gd name="connsiteX9" fmla="*/ 1244823 w 2103393"/>
                <a:gd name="connsiteY9" fmla="*/ 757325 h 1958316"/>
                <a:gd name="connsiteX10" fmla="*/ 1076528 w 2103393"/>
                <a:gd name="connsiteY10" fmla="*/ 611470 h 1958316"/>
                <a:gd name="connsiteX11" fmla="*/ 885795 w 2103393"/>
                <a:gd name="connsiteY11" fmla="*/ 751715 h 1958316"/>
                <a:gd name="connsiteX12" fmla="*/ 919453 w 2103393"/>
                <a:gd name="connsiteY12" fmla="*/ 1189281 h 1958316"/>
                <a:gd name="connsiteX13" fmla="*/ 891405 w 2103393"/>
                <a:gd name="connsiteY13" fmla="*/ 1509040 h 1958316"/>
                <a:gd name="connsiteX14" fmla="*/ 89201 w 2103393"/>
                <a:gd name="connsiteY14" fmla="*/ 1952216 h 1958316"/>
                <a:gd name="connsiteX15" fmla="*/ 577255 w 2103393"/>
                <a:gd name="connsiteY15" fmla="*/ 375858 h 1958316"/>
                <a:gd name="connsiteX16" fmla="*/ 807257 w 2103393"/>
                <a:gd name="connsiteY16" fmla="*/ 611470 h 1958316"/>
                <a:gd name="connsiteX17" fmla="*/ 969942 w 2103393"/>
                <a:gd name="connsiteY17" fmla="*/ 499274 h 1958316"/>
                <a:gd name="connsiteX18" fmla="*/ 947503 w 2103393"/>
                <a:gd name="connsiteY18" fmla="*/ 0 h 1958316"/>
                <a:gd name="connsiteX0" fmla="*/ 947503 w 2103393"/>
                <a:gd name="connsiteY0" fmla="*/ 0 h 1958316"/>
                <a:gd name="connsiteX1" fmla="*/ 947503 w 2103393"/>
                <a:gd name="connsiteY1" fmla="*/ 0 h 1958316"/>
                <a:gd name="connsiteX2" fmla="*/ 1183115 w 2103393"/>
                <a:gd name="connsiteY2" fmla="*/ 5610 h 1958316"/>
                <a:gd name="connsiteX3" fmla="*/ 1177505 w 2103393"/>
                <a:gd name="connsiteY3" fmla="*/ 493664 h 1958316"/>
                <a:gd name="connsiteX4" fmla="*/ 1312141 w 2103393"/>
                <a:gd name="connsiteY4" fmla="*/ 572201 h 1958316"/>
                <a:gd name="connsiteX5" fmla="*/ 1508484 w 2103393"/>
                <a:gd name="connsiteY5" fmla="*/ 375858 h 1958316"/>
                <a:gd name="connsiteX6" fmla="*/ 2058246 w 2103393"/>
                <a:gd name="connsiteY6" fmla="*/ 1924167 h 1958316"/>
                <a:gd name="connsiteX7" fmla="*/ 1211163 w 2103393"/>
                <a:gd name="connsiteY7" fmla="*/ 1486600 h 1958316"/>
                <a:gd name="connsiteX8" fmla="*/ 1194335 w 2103393"/>
                <a:gd name="connsiteY8" fmla="*/ 1144403 h 1958316"/>
                <a:gd name="connsiteX9" fmla="*/ 1244823 w 2103393"/>
                <a:gd name="connsiteY9" fmla="*/ 757325 h 1958316"/>
                <a:gd name="connsiteX10" fmla="*/ 1076528 w 2103393"/>
                <a:gd name="connsiteY10" fmla="*/ 611470 h 1958316"/>
                <a:gd name="connsiteX11" fmla="*/ 885795 w 2103393"/>
                <a:gd name="connsiteY11" fmla="*/ 751715 h 1958316"/>
                <a:gd name="connsiteX12" fmla="*/ 919453 w 2103393"/>
                <a:gd name="connsiteY12" fmla="*/ 1189281 h 1958316"/>
                <a:gd name="connsiteX13" fmla="*/ 891405 w 2103393"/>
                <a:gd name="connsiteY13" fmla="*/ 1509040 h 1958316"/>
                <a:gd name="connsiteX14" fmla="*/ 89201 w 2103393"/>
                <a:gd name="connsiteY14" fmla="*/ 1952216 h 1958316"/>
                <a:gd name="connsiteX15" fmla="*/ 577255 w 2103393"/>
                <a:gd name="connsiteY15" fmla="*/ 375858 h 1958316"/>
                <a:gd name="connsiteX16" fmla="*/ 807257 w 2103393"/>
                <a:gd name="connsiteY16" fmla="*/ 611470 h 1958316"/>
                <a:gd name="connsiteX17" fmla="*/ 969942 w 2103393"/>
                <a:gd name="connsiteY17" fmla="*/ 499274 h 1958316"/>
                <a:gd name="connsiteX18" fmla="*/ 947503 w 2103393"/>
                <a:gd name="connsiteY18" fmla="*/ 0 h 1958316"/>
                <a:gd name="connsiteX0" fmla="*/ 947503 w 2103393"/>
                <a:gd name="connsiteY0" fmla="*/ 0 h 1958316"/>
                <a:gd name="connsiteX1" fmla="*/ 947503 w 2103393"/>
                <a:gd name="connsiteY1" fmla="*/ 0 h 1958316"/>
                <a:gd name="connsiteX2" fmla="*/ 1183115 w 2103393"/>
                <a:gd name="connsiteY2" fmla="*/ 5610 h 1958316"/>
                <a:gd name="connsiteX3" fmla="*/ 1177505 w 2103393"/>
                <a:gd name="connsiteY3" fmla="*/ 493664 h 1958316"/>
                <a:gd name="connsiteX4" fmla="*/ 1312141 w 2103393"/>
                <a:gd name="connsiteY4" fmla="*/ 572201 h 1958316"/>
                <a:gd name="connsiteX5" fmla="*/ 1508484 w 2103393"/>
                <a:gd name="connsiteY5" fmla="*/ 375858 h 1958316"/>
                <a:gd name="connsiteX6" fmla="*/ 2058246 w 2103393"/>
                <a:gd name="connsiteY6" fmla="*/ 1924167 h 1958316"/>
                <a:gd name="connsiteX7" fmla="*/ 1211163 w 2103393"/>
                <a:gd name="connsiteY7" fmla="*/ 1486600 h 1958316"/>
                <a:gd name="connsiteX8" fmla="*/ 1227994 w 2103393"/>
                <a:gd name="connsiteY8" fmla="*/ 1194891 h 1958316"/>
                <a:gd name="connsiteX9" fmla="*/ 1244823 w 2103393"/>
                <a:gd name="connsiteY9" fmla="*/ 757325 h 1958316"/>
                <a:gd name="connsiteX10" fmla="*/ 1076528 w 2103393"/>
                <a:gd name="connsiteY10" fmla="*/ 611470 h 1958316"/>
                <a:gd name="connsiteX11" fmla="*/ 885795 w 2103393"/>
                <a:gd name="connsiteY11" fmla="*/ 751715 h 1958316"/>
                <a:gd name="connsiteX12" fmla="*/ 919453 w 2103393"/>
                <a:gd name="connsiteY12" fmla="*/ 1189281 h 1958316"/>
                <a:gd name="connsiteX13" fmla="*/ 891405 w 2103393"/>
                <a:gd name="connsiteY13" fmla="*/ 1509040 h 1958316"/>
                <a:gd name="connsiteX14" fmla="*/ 89201 w 2103393"/>
                <a:gd name="connsiteY14" fmla="*/ 1952216 h 1958316"/>
                <a:gd name="connsiteX15" fmla="*/ 577255 w 2103393"/>
                <a:gd name="connsiteY15" fmla="*/ 375858 h 1958316"/>
                <a:gd name="connsiteX16" fmla="*/ 807257 w 2103393"/>
                <a:gd name="connsiteY16" fmla="*/ 611470 h 1958316"/>
                <a:gd name="connsiteX17" fmla="*/ 969942 w 2103393"/>
                <a:gd name="connsiteY17" fmla="*/ 499274 h 1958316"/>
                <a:gd name="connsiteX18" fmla="*/ 947503 w 2103393"/>
                <a:gd name="connsiteY18" fmla="*/ 0 h 1958316"/>
                <a:gd name="connsiteX0" fmla="*/ 947503 w 2103393"/>
                <a:gd name="connsiteY0" fmla="*/ 0 h 1958316"/>
                <a:gd name="connsiteX1" fmla="*/ 947503 w 2103393"/>
                <a:gd name="connsiteY1" fmla="*/ 0 h 1958316"/>
                <a:gd name="connsiteX2" fmla="*/ 1183115 w 2103393"/>
                <a:gd name="connsiteY2" fmla="*/ 5610 h 1958316"/>
                <a:gd name="connsiteX3" fmla="*/ 1177505 w 2103393"/>
                <a:gd name="connsiteY3" fmla="*/ 493664 h 1958316"/>
                <a:gd name="connsiteX4" fmla="*/ 1312141 w 2103393"/>
                <a:gd name="connsiteY4" fmla="*/ 572201 h 1958316"/>
                <a:gd name="connsiteX5" fmla="*/ 1508484 w 2103393"/>
                <a:gd name="connsiteY5" fmla="*/ 375858 h 1958316"/>
                <a:gd name="connsiteX6" fmla="*/ 2058246 w 2103393"/>
                <a:gd name="connsiteY6" fmla="*/ 1924167 h 1958316"/>
                <a:gd name="connsiteX7" fmla="*/ 1211163 w 2103393"/>
                <a:gd name="connsiteY7" fmla="*/ 1486600 h 1958316"/>
                <a:gd name="connsiteX8" fmla="*/ 1227994 w 2103393"/>
                <a:gd name="connsiteY8" fmla="*/ 1194891 h 1958316"/>
                <a:gd name="connsiteX9" fmla="*/ 1244823 w 2103393"/>
                <a:gd name="connsiteY9" fmla="*/ 757325 h 1958316"/>
                <a:gd name="connsiteX10" fmla="*/ 1076528 w 2103393"/>
                <a:gd name="connsiteY10" fmla="*/ 611470 h 1958316"/>
                <a:gd name="connsiteX11" fmla="*/ 885795 w 2103393"/>
                <a:gd name="connsiteY11" fmla="*/ 751715 h 1958316"/>
                <a:gd name="connsiteX12" fmla="*/ 919453 w 2103393"/>
                <a:gd name="connsiteY12" fmla="*/ 1189281 h 1958316"/>
                <a:gd name="connsiteX13" fmla="*/ 891405 w 2103393"/>
                <a:gd name="connsiteY13" fmla="*/ 1509040 h 1958316"/>
                <a:gd name="connsiteX14" fmla="*/ 89201 w 2103393"/>
                <a:gd name="connsiteY14" fmla="*/ 1952216 h 1958316"/>
                <a:gd name="connsiteX15" fmla="*/ 577255 w 2103393"/>
                <a:gd name="connsiteY15" fmla="*/ 375858 h 1958316"/>
                <a:gd name="connsiteX16" fmla="*/ 807257 w 2103393"/>
                <a:gd name="connsiteY16" fmla="*/ 611470 h 1958316"/>
                <a:gd name="connsiteX17" fmla="*/ 969942 w 2103393"/>
                <a:gd name="connsiteY17" fmla="*/ 499274 h 1958316"/>
                <a:gd name="connsiteX18" fmla="*/ 947503 w 2103393"/>
                <a:gd name="connsiteY18" fmla="*/ 0 h 1958316"/>
                <a:gd name="connsiteX0" fmla="*/ 947503 w 2103393"/>
                <a:gd name="connsiteY0" fmla="*/ 0 h 1959848"/>
                <a:gd name="connsiteX1" fmla="*/ 947503 w 2103393"/>
                <a:gd name="connsiteY1" fmla="*/ 0 h 1959848"/>
                <a:gd name="connsiteX2" fmla="*/ 1183115 w 2103393"/>
                <a:gd name="connsiteY2" fmla="*/ 5610 h 1959848"/>
                <a:gd name="connsiteX3" fmla="*/ 1177505 w 2103393"/>
                <a:gd name="connsiteY3" fmla="*/ 493664 h 1959848"/>
                <a:gd name="connsiteX4" fmla="*/ 1312141 w 2103393"/>
                <a:gd name="connsiteY4" fmla="*/ 572201 h 1959848"/>
                <a:gd name="connsiteX5" fmla="*/ 1508484 w 2103393"/>
                <a:gd name="connsiteY5" fmla="*/ 375858 h 1959848"/>
                <a:gd name="connsiteX6" fmla="*/ 2058246 w 2103393"/>
                <a:gd name="connsiteY6" fmla="*/ 1924167 h 1959848"/>
                <a:gd name="connsiteX7" fmla="*/ 1211163 w 2103393"/>
                <a:gd name="connsiteY7" fmla="*/ 1486600 h 1959848"/>
                <a:gd name="connsiteX8" fmla="*/ 1227994 w 2103393"/>
                <a:gd name="connsiteY8" fmla="*/ 1194891 h 1959848"/>
                <a:gd name="connsiteX9" fmla="*/ 1244823 w 2103393"/>
                <a:gd name="connsiteY9" fmla="*/ 757325 h 1959848"/>
                <a:gd name="connsiteX10" fmla="*/ 1076528 w 2103393"/>
                <a:gd name="connsiteY10" fmla="*/ 611470 h 1959848"/>
                <a:gd name="connsiteX11" fmla="*/ 885795 w 2103393"/>
                <a:gd name="connsiteY11" fmla="*/ 751715 h 1959848"/>
                <a:gd name="connsiteX12" fmla="*/ 919453 w 2103393"/>
                <a:gd name="connsiteY12" fmla="*/ 1189281 h 1959848"/>
                <a:gd name="connsiteX13" fmla="*/ 891405 w 2103393"/>
                <a:gd name="connsiteY13" fmla="*/ 1509040 h 1959848"/>
                <a:gd name="connsiteX14" fmla="*/ 89201 w 2103393"/>
                <a:gd name="connsiteY14" fmla="*/ 1952216 h 1959848"/>
                <a:gd name="connsiteX15" fmla="*/ 577255 w 2103393"/>
                <a:gd name="connsiteY15" fmla="*/ 375858 h 1959848"/>
                <a:gd name="connsiteX16" fmla="*/ 807257 w 2103393"/>
                <a:gd name="connsiteY16" fmla="*/ 611470 h 1959848"/>
                <a:gd name="connsiteX17" fmla="*/ 969942 w 2103393"/>
                <a:gd name="connsiteY17" fmla="*/ 499274 h 1959848"/>
                <a:gd name="connsiteX18" fmla="*/ 947503 w 2103393"/>
                <a:gd name="connsiteY18" fmla="*/ 0 h 1959848"/>
                <a:gd name="connsiteX0" fmla="*/ 947503 w 2103393"/>
                <a:gd name="connsiteY0" fmla="*/ 0 h 1959848"/>
                <a:gd name="connsiteX1" fmla="*/ 947503 w 2103393"/>
                <a:gd name="connsiteY1" fmla="*/ 0 h 1959848"/>
                <a:gd name="connsiteX2" fmla="*/ 1183115 w 2103393"/>
                <a:gd name="connsiteY2" fmla="*/ 5610 h 1959848"/>
                <a:gd name="connsiteX3" fmla="*/ 1177505 w 2103393"/>
                <a:gd name="connsiteY3" fmla="*/ 493664 h 1959848"/>
                <a:gd name="connsiteX4" fmla="*/ 1312141 w 2103393"/>
                <a:gd name="connsiteY4" fmla="*/ 572201 h 1959848"/>
                <a:gd name="connsiteX5" fmla="*/ 1508484 w 2103393"/>
                <a:gd name="connsiteY5" fmla="*/ 375858 h 1959848"/>
                <a:gd name="connsiteX6" fmla="*/ 2058246 w 2103393"/>
                <a:gd name="connsiteY6" fmla="*/ 1924167 h 1959848"/>
                <a:gd name="connsiteX7" fmla="*/ 1211163 w 2103393"/>
                <a:gd name="connsiteY7" fmla="*/ 1486600 h 1959848"/>
                <a:gd name="connsiteX8" fmla="*/ 1222384 w 2103393"/>
                <a:gd name="connsiteY8" fmla="*/ 1178062 h 1959848"/>
                <a:gd name="connsiteX9" fmla="*/ 1244823 w 2103393"/>
                <a:gd name="connsiteY9" fmla="*/ 757325 h 1959848"/>
                <a:gd name="connsiteX10" fmla="*/ 1076528 w 2103393"/>
                <a:gd name="connsiteY10" fmla="*/ 611470 h 1959848"/>
                <a:gd name="connsiteX11" fmla="*/ 885795 w 2103393"/>
                <a:gd name="connsiteY11" fmla="*/ 751715 h 1959848"/>
                <a:gd name="connsiteX12" fmla="*/ 919453 w 2103393"/>
                <a:gd name="connsiteY12" fmla="*/ 1189281 h 1959848"/>
                <a:gd name="connsiteX13" fmla="*/ 891405 w 2103393"/>
                <a:gd name="connsiteY13" fmla="*/ 1509040 h 1959848"/>
                <a:gd name="connsiteX14" fmla="*/ 89201 w 2103393"/>
                <a:gd name="connsiteY14" fmla="*/ 1952216 h 1959848"/>
                <a:gd name="connsiteX15" fmla="*/ 577255 w 2103393"/>
                <a:gd name="connsiteY15" fmla="*/ 375858 h 1959848"/>
                <a:gd name="connsiteX16" fmla="*/ 807257 w 2103393"/>
                <a:gd name="connsiteY16" fmla="*/ 611470 h 1959848"/>
                <a:gd name="connsiteX17" fmla="*/ 969942 w 2103393"/>
                <a:gd name="connsiteY17" fmla="*/ 499274 h 1959848"/>
                <a:gd name="connsiteX18" fmla="*/ 947503 w 2103393"/>
                <a:gd name="connsiteY18" fmla="*/ 0 h 1959848"/>
                <a:gd name="connsiteX0" fmla="*/ 947503 w 2103393"/>
                <a:gd name="connsiteY0" fmla="*/ 0 h 1959848"/>
                <a:gd name="connsiteX1" fmla="*/ 947503 w 2103393"/>
                <a:gd name="connsiteY1" fmla="*/ 0 h 1959848"/>
                <a:gd name="connsiteX2" fmla="*/ 1183115 w 2103393"/>
                <a:gd name="connsiteY2" fmla="*/ 5610 h 1959848"/>
                <a:gd name="connsiteX3" fmla="*/ 1177505 w 2103393"/>
                <a:gd name="connsiteY3" fmla="*/ 493664 h 1959848"/>
                <a:gd name="connsiteX4" fmla="*/ 1312141 w 2103393"/>
                <a:gd name="connsiteY4" fmla="*/ 572201 h 1959848"/>
                <a:gd name="connsiteX5" fmla="*/ 1508484 w 2103393"/>
                <a:gd name="connsiteY5" fmla="*/ 375858 h 1959848"/>
                <a:gd name="connsiteX6" fmla="*/ 2058246 w 2103393"/>
                <a:gd name="connsiteY6" fmla="*/ 1924167 h 1959848"/>
                <a:gd name="connsiteX7" fmla="*/ 1211163 w 2103393"/>
                <a:gd name="connsiteY7" fmla="*/ 1486600 h 1959848"/>
                <a:gd name="connsiteX8" fmla="*/ 1205554 w 2103393"/>
                <a:gd name="connsiteY8" fmla="*/ 1200502 h 1959848"/>
                <a:gd name="connsiteX9" fmla="*/ 1244823 w 2103393"/>
                <a:gd name="connsiteY9" fmla="*/ 757325 h 1959848"/>
                <a:gd name="connsiteX10" fmla="*/ 1076528 w 2103393"/>
                <a:gd name="connsiteY10" fmla="*/ 611470 h 1959848"/>
                <a:gd name="connsiteX11" fmla="*/ 885795 w 2103393"/>
                <a:gd name="connsiteY11" fmla="*/ 751715 h 1959848"/>
                <a:gd name="connsiteX12" fmla="*/ 919453 w 2103393"/>
                <a:gd name="connsiteY12" fmla="*/ 1189281 h 1959848"/>
                <a:gd name="connsiteX13" fmla="*/ 891405 w 2103393"/>
                <a:gd name="connsiteY13" fmla="*/ 1509040 h 1959848"/>
                <a:gd name="connsiteX14" fmla="*/ 89201 w 2103393"/>
                <a:gd name="connsiteY14" fmla="*/ 1952216 h 1959848"/>
                <a:gd name="connsiteX15" fmla="*/ 577255 w 2103393"/>
                <a:gd name="connsiteY15" fmla="*/ 375858 h 1959848"/>
                <a:gd name="connsiteX16" fmla="*/ 807257 w 2103393"/>
                <a:gd name="connsiteY16" fmla="*/ 611470 h 1959848"/>
                <a:gd name="connsiteX17" fmla="*/ 969942 w 2103393"/>
                <a:gd name="connsiteY17" fmla="*/ 499274 h 1959848"/>
                <a:gd name="connsiteX18" fmla="*/ 947503 w 2103393"/>
                <a:gd name="connsiteY18" fmla="*/ 0 h 1959848"/>
                <a:gd name="connsiteX0" fmla="*/ 947503 w 2103393"/>
                <a:gd name="connsiteY0" fmla="*/ 0 h 1959848"/>
                <a:gd name="connsiteX1" fmla="*/ 947503 w 2103393"/>
                <a:gd name="connsiteY1" fmla="*/ 0 h 1959848"/>
                <a:gd name="connsiteX2" fmla="*/ 1183115 w 2103393"/>
                <a:gd name="connsiteY2" fmla="*/ 5610 h 1959848"/>
                <a:gd name="connsiteX3" fmla="*/ 1177505 w 2103393"/>
                <a:gd name="connsiteY3" fmla="*/ 493664 h 1959848"/>
                <a:gd name="connsiteX4" fmla="*/ 1312141 w 2103393"/>
                <a:gd name="connsiteY4" fmla="*/ 572201 h 1959848"/>
                <a:gd name="connsiteX5" fmla="*/ 1508484 w 2103393"/>
                <a:gd name="connsiteY5" fmla="*/ 375858 h 1959848"/>
                <a:gd name="connsiteX6" fmla="*/ 2058246 w 2103393"/>
                <a:gd name="connsiteY6" fmla="*/ 1924167 h 1959848"/>
                <a:gd name="connsiteX7" fmla="*/ 1211163 w 2103393"/>
                <a:gd name="connsiteY7" fmla="*/ 1486600 h 1959848"/>
                <a:gd name="connsiteX8" fmla="*/ 1205554 w 2103393"/>
                <a:gd name="connsiteY8" fmla="*/ 1200502 h 1959848"/>
                <a:gd name="connsiteX9" fmla="*/ 1244823 w 2103393"/>
                <a:gd name="connsiteY9" fmla="*/ 757325 h 1959848"/>
                <a:gd name="connsiteX10" fmla="*/ 1076528 w 2103393"/>
                <a:gd name="connsiteY10" fmla="*/ 611470 h 1959848"/>
                <a:gd name="connsiteX11" fmla="*/ 885795 w 2103393"/>
                <a:gd name="connsiteY11" fmla="*/ 751715 h 1959848"/>
                <a:gd name="connsiteX12" fmla="*/ 919453 w 2103393"/>
                <a:gd name="connsiteY12" fmla="*/ 1189281 h 1959848"/>
                <a:gd name="connsiteX13" fmla="*/ 891405 w 2103393"/>
                <a:gd name="connsiteY13" fmla="*/ 1509040 h 1959848"/>
                <a:gd name="connsiteX14" fmla="*/ 89201 w 2103393"/>
                <a:gd name="connsiteY14" fmla="*/ 1952216 h 1959848"/>
                <a:gd name="connsiteX15" fmla="*/ 577255 w 2103393"/>
                <a:gd name="connsiteY15" fmla="*/ 375858 h 1959848"/>
                <a:gd name="connsiteX16" fmla="*/ 807257 w 2103393"/>
                <a:gd name="connsiteY16" fmla="*/ 611470 h 1959848"/>
                <a:gd name="connsiteX17" fmla="*/ 969942 w 2103393"/>
                <a:gd name="connsiteY17" fmla="*/ 499274 h 1959848"/>
                <a:gd name="connsiteX18" fmla="*/ 947503 w 2103393"/>
                <a:gd name="connsiteY18" fmla="*/ 0 h 1959848"/>
                <a:gd name="connsiteX0" fmla="*/ 947503 w 2103393"/>
                <a:gd name="connsiteY0" fmla="*/ 0 h 1959848"/>
                <a:gd name="connsiteX1" fmla="*/ 947503 w 2103393"/>
                <a:gd name="connsiteY1" fmla="*/ 0 h 1959848"/>
                <a:gd name="connsiteX2" fmla="*/ 1183115 w 2103393"/>
                <a:gd name="connsiteY2" fmla="*/ 5610 h 1959848"/>
                <a:gd name="connsiteX3" fmla="*/ 1177505 w 2103393"/>
                <a:gd name="connsiteY3" fmla="*/ 493664 h 1959848"/>
                <a:gd name="connsiteX4" fmla="*/ 1312141 w 2103393"/>
                <a:gd name="connsiteY4" fmla="*/ 572201 h 1959848"/>
                <a:gd name="connsiteX5" fmla="*/ 1508484 w 2103393"/>
                <a:gd name="connsiteY5" fmla="*/ 375858 h 1959848"/>
                <a:gd name="connsiteX6" fmla="*/ 2058246 w 2103393"/>
                <a:gd name="connsiteY6" fmla="*/ 1924167 h 1959848"/>
                <a:gd name="connsiteX7" fmla="*/ 1211163 w 2103393"/>
                <a:gd name="connsiteY7" fmla="*/ 1486600 h 1959848"/>
                <a:gd name="connsiteX8" fmla="*/ 1205554 w 2103393"/>
                <a:gd name="connsiteY8" fmla="*/ 1200502 h 1959848"/>
                <a:gd name="connsiteX9" fmla="*/ 1244823 w 2103393"/>
                <a:gd name="connsiteY9" fmla="*/ 757325 h 1959848"/>
                <a:gd name="connsiteX10" fmla="*/ 1076528 w 2103393"/>
                <a:gd name="connsiteY10" fmla="*/ 611470 h 1959848"/>
                <a:gd name="connsiteX11" fmla="*/ 885795 w 2103393"/>
                <a:gd name="connsiteY11" fmla="*/ 751715 h 1959848"/>
                <a:gd name="connsiteX12" fmla="*/ 919453 w 2103393"/>
                <a:gd name="connsiteY12" fmla="*/ 1189281 h 1959848"/>
                <a:gd name="connsiteX13" fmla="*/ 891405 w 2103393"/>
                <a:gd name="connsiteY13" fmla="*/ 1509040 h 1959848"/>
                <a:gd name="connsiteX14" fmla="*/ 89201 w 2103393"/>
                <a:gd name="connsiteY14" fmla="*/ 1952216 h 1959848"/>
                <a:gd name="connsiteX15" fmla="*/ 577255 w 2103393"/>
                <a:gd name="connsiteY15" fmla="*/ 375858 h 1959848"/>
                <a:gd name="connsiteX16" fmla="*/ 807257 w 2103393"/>
                <a:gd name="connsiteY16" fmla="*/ 611470 h 1959848"/>
                <a:gd name="connsiteX17" fmla="*/ 969942 w 2103393"/>
                <a:gd name="connsiteY17" fmla="*/ 499274 h 1959848"/>
                <a:gd name="connsiteX18" fmla="*/ 947503 w 2103393"/>
                <a:gd name="connsiteY18" fmla="*/ 0 h 1959848"/>
                <a:gd name="connsiteX0" fmla="*/ 947503 w 2103393"/>
                <a:gd name="connsiteY0" fmla="*/ 0 h 1959848"/>
                <a:gd name="connsiteX1" fmla="*/ 947503 w 2103393"/>
                <a:gd name="connsiteY1" fmla="*/ 0 h 1959848"/>
                <a:gd name="connsiteX2" fmla="*/ 1183115 w 2103393"/>
                <a:gd name="connsiteY2" fmla="*/ 5610 h 1959848"/>
                <a:gd name="connsiteX3" fmla="*/ 1177505 w 2103393"/>
                <a:gd name="connsiteY3" fmla="*/ 493664 h 1959848"/>
                <a:gd name="connsiteX4" fmla="*/ 1312141 w 2103393"/>
                <a:gd name="connsiteY4" fmla="*/ 572201 h 1959848"/>
                <a:gd name="connsiteX5" fmla="*/ 1508484 w 2103393"/>
                <a:gd name="connsiteY5" fmla="*/ 375858 h 1959848"/>
                <a:gd name="connsiteX6" fmla="*/ 2058246 w 2103393"/>
                <a:gd name="connsiteY6" fmla="*/ 1924167 h 1959848"/>
                <a:gd name="connsiteX7" fmla="*/ 1211163 w 2103393"/>
                <a:gd name="connsiteY7" fmla="*/ 1486600 h 1959848"/>
                <a:gd name="connsiteX8" fmla="*/ 1205554 w 2103393"/>
                <a:gd name="connsiteY8" fmla="*/ 1200502 h 1959848"/>
                <a:gd name="connsiteX9" fmla="*/ 1244823 w 2103393"/>
                <a:gd name="connsiteY9" fmla="*/ 757325 h 1959848"/>
                <a:gd name="connsiteX10" fmla="*/ 1076528 w 2103393"/>
                <a:gd name="connsiteY10" fmla="*/ 611470 h 1959848"/>
                <a:gd name="connsiteX11" fmla="*/ 885795 w 2103393"/>
                <a:gd name="connsiteY11" fmla="*/ 751715 h 1959848"/>
                <a:gd name="connsiteX12" fmla="*/ 919453 w 2103393"/>
                <a:gd name="connsiteY12" fmla="*/ 1189281 h 1959848"/>
                <a:gd name="connsiteX13" fmla="*/ 891405 w 2103393"/>
                <a:gd name="connsiteY13" fmla="*/ 1509040 h 1959848"/>
                <a:gd name="connsiteX14" fmla="*/ 89201 w 2103393"/>
                <a:gd name="connsiteY14" fmla="*/ 1952216 h 1959848"/>
                <a:gd name="connsiteX15" fmla="*/ 577255 w 2103393"/>
                <a:gd name="connsiteY15" fmla="*/ 375858 h 1959848"/>
                <a:gd name="connsiteX16" fmla="*/ 807257 w 2103393"/>
                <a:gd name="connsiteY16" fmla="*/ 611470 h 1959848"/>
                <a:gd name="connsiteX17" fmla="*/ 969942 w 2103393"/>
                <a:gd name="connsiteY17" fmla="*/ 499274 h 1959848"/>
                <a:gd name="connsiteX18" fmla="*/ 947503 w 2103393"/>
                <a:gd name="connsiteY18" fmla="*/ 0 h 1959848"/>
                <a:gd name="connsiteX0" fmla="*/ 947503 w 2103393"/>
                <a:gd name="connsiteY0" fmla="*/ 0 h 1959848"/>
                <a:gd name="connsiteX1" fmla="*/ 947503 w 2103393"/>
                <a:gd name="connsiteY1" fmla="*/ 0 h 1959848"/>
                <a:gd name="connsiteX2" fmla="*/ 1183115 w 2103393"/>
                <a:gd name="connsiteY2" fmla="*/ 5610 h 1959848"/>
                <a:gd name="connsiteX3" fmla="*/ 1177505 w 2103393"/>
                <a:gd name="connsiteY3" fmla="*/ 493664 h 1959848"/>
                <a:gd name="connsiteX4" fmla="*/ 1312141 w 2103393"/>
                <a:gd name="connsiteY4" fmla="*/ 572201 h 1959848"/>
                <a:gd name="connsiteX5" fmla="*/ 1508484 w 2103393"/>
                <a:gd name="connsiteY5" fmla="*/ 375858 h 1959848"/>
                <a:gd name="connsiteX6" fmla="*/ 2058246 w 2103393"/>
                <a:gd name="connsiteY6" fmla="*/ 1924167 h 1959848"/>
                <a:gd name="connsiteX7" fmla="*/ 1211163 w 2103393"/>
                <a:gd name="connsiteY7" fmla="*/ 1486600 h 1959848"/>
                <a:gd name="connsiteX8" fmla="*/ 1205554 w 2103393"/>
                <a:gd name="connsiteY8" fmla="*/ 1200502 h 1959848"/>
                <a:gd name="connsiteX9" fmla="*/ 1244823 w 2103393"/>
                <a:gd name="connsiteY9" fmla="*/ 757325 h 1959848"/>
                <a:gd name="connsiteX10" fmla="*/ 1076528 w 2103393"/>
                <a:gd name="connsiteY10" fmla="*/ 611470 h 1959848"/>
                <a:gd name="connsiteX11" fmla="*/ 885795 w 2103393"/>
                <a:gd name="connsiteY11" fmla="*/ 751715 h 1959848"/>
                <a:gd name="connsiteX12" fmla="*/ 919453 w 2103393"/>
                <a:gd name="connsiteY12" fmla="*/ 1189281 h 1959848"/>
                <a:gd name="connsiteX13" fmla="*/ 891405 w 2103393"/>
                <a:gd name="connsiteY13" fmla="*/ 1509040 h 1959848"/>
                <a:gd name="connsiteX14" fmla="*/ 89201 w 2103393"/>
                <a:gd name="connsiteY14" fmla="*/ 1952216 h 1959848"/>
                <a:gd name="connsiteX15" fmla="*/ 577255 w 2103393"/>
                <a:gd name="connsiteY15" fmla="*/ 375858 h 1959848"/>
                <a:gd name="connsiteX16" fmla="*/ 807257 w 2103393"/>
                <a:gd name="connsiteY16" fmla="*/ 611470 h 1959848"/>
                <a:gd name="connsiteX17" fmla="*/ 969942 w 2103393"/>
                <a:gd name="connsiteY17" fmla="*/ 499274 h 1959848"/>
                <a:gd name="connsiteX18" fmla="*/ 947503 w 2103393"/>
                <a:gd name="connsiteY18" fmla="*/ 0 h 1959848"/>
                <a:gd name="connsiteX0" fmla="*/ 947503 w 2103393"/>
                <a:gd name="connsiteY0" fmla="*/ 0 h 1959848"/>
                <a:gd name="connsiteX1" fmla="*/ 947503 w 2103393"/>
                <a:gd name="connsiteY1" fmla="*/ 0 h 1959848"/>
                <a:gd name="connsiteX2" fmla="*/ 1183115 w 2103393"/>
                <a:gd name="connsiteY2" fmla="*/ 5610 h 1959848"/>
                <a:gd name="connsiteX3" fmla="*/ 1177505 w 2103393"/>
                <a:gd name="connsiteY3" fmla="*/ 493664 h 1959848"/>
                <a:gd name="connsiteX4" fmla="*/ 1312141 w 2103393"/>
                <a:gd name="connsiteY4" fmla="*/ 572201 h 1959848"/>
                <a:gd name="connsiteX5" fmla="*/ 1508484 w 2103393"/>
                <a:gd name="connsiteY5" fmla="*/ 375858 h 1959848"/>
                <a:gd name="connsiteX6" fmla="*/ 2058246 w 2103393"/>
                <a:gd name="connsiteY6" fmla="*/ 1924167 h 1959848"/>
                <a:gd name="connsiteX7" fmla="*/ 1211163 w 2103393"/>
                <a:gd name="connsiteY7" fmla="*/ 1486600 h 1959848"/>
                <a:gd name="connsiteX8" fmla="*/ 1205554 w 2103393"/>
                <a:gd name="connsiteY8" fmla="*/ 1200502 h 1959848"/>
                <a:gd name="connsiteX9" fmla="*/ 1244823 w 2103393"/>
                <a:gd name="connsiteY9" fmla="*/ 757325 h 1959848"/>
                <a:gd name="connsiteX10" fmla="*/ 1076528 w 2103393"/>
                <a:gd name="connsiteY10" fmla="*/ 611470 h 1959848"/>
                <a:gd name="connsiteX11" fmla="*/ 885795 w 2103393"/>
                <a:gd name="connsiteY11" fmla="*/ 751715 h 1959848"/>
                <a:gd name="connsiteX12" fmla="*/ 919453 w 2103393"/>
                <a:gd name="connsiteY12" fmla="*/ 1189281 h 1959848"/>
                <a:gd name="connsiteX13" fmla="*/ 891405 w 2103393"/>
                <a:gd name="connsiteY13" fmla="*/ 1509040 h 1959848"/>
                <a:gd name="connsiteX14" fmla="*/ 89201 w 2103393"/>
                <a:gd name="connsiteY14" fmla="*/ 1952216 h 1959848"/>
                <a:gd name="connsiteX15" fmla="*/ 577255 w 2103393"/>
                <a:gd name="connsiteY15" fmla="*/ 375858 h 1959848"/>
                <a:gd name="connsiteX16" fmla="*/ 807257 w 2103393"/>
                <a:gd name="connsiteY16" fmla="*/ 611470 h 1959848"/>
                <a:gd name="connsiteX17" fmla="*/ 969942 w 2103393"/>
                <a:gd name="connsiteY17" fmla="*/ 499274 h 1959848"/>
                <a:gd name="connsiteX18" fmla="*/ 947503 w 2103393"/>
                <a:gd name="connsiteY18" fmla="*/ 0 h 1959848"/>
                <a:gd name="connsiteX0" fmla="*/ 947503 w 2103393"/>
                <a:gd name="connsiteY0" fmla="*/ 0 h 1961617"/>
                <a:gd name="connsiteX1" fmla="*/ 947503 w 2103393"/>
                <a:gd name="connsiteY1" fmla="*/ 0 h 1961617"/>
                <a:gd name="connsiteX2" fmla="*/ 1183115 w 2103393"/>
                <a:gd name="connsiteY2" fmla="*/ 5610 h 1961617"/>
                <a:gd name="connsiteX3" fmla="*/ 1177505 w 2103393"/>
                <a:gd name="connsiteY3" fmla="*/ 493664 h 1961617"/>
                <a:gd name="connsiteX4" fmla="*/ 1312141 w 2103393"/>
                <a:gd name="connsiteY4" fmla="*/ 572201 h 1961617"/>
                <a:gd name="connsiteX5" fmla="*/ 1508484 w 2103393"/>
                <a:gd name="connsiteY5" fmla="*/ 375858 h 1961617"/>
                <a:gd name="connsiteX6" fmla="*/ 2058246 w 2103393"/>
                <a:gd name="connsiteY6" fmla="*/ 1924167 h 1961617"/>
                <a:gd name="connsiteX7" fmla="*/ 1244822 w 2103393"/>
                <a:gd name="connsiteY7" fmla="*/ 1514649 h 1961617"/>
                <a:gd name="connsiteX8" fmla="*/ 1205554 w 2103393"/>
                <a:gd name="connsiteY8" fmla="*/ 1200502 h 1961617"/>
                <a:gd name="connsiteX9" fmla="*/ 1244823 w 2103393"/>
                <a:gd name="connsiteY9" fmla="*/ 757325 h 1961617"/>
                <a:gd name="connsiteX10" fmla="*/ 1076528 w 2103393"/>
                <a:gd name="connsiteY10" fmla="*/ 611470 h 1961617"/>
                <a:gd name="connsiteX11" fmla="*/ 885795 w 2103393"/>
                <a:gd name="connsiteY11" fmla="*/ 751715 h 1961617"/>
                <a:gd name="connsiteX12" fmla="*/ 919453 w 2103393"/>
                <a:gd name="connsiteY12" fmla="*/ 1189281 h 1961617"/>
                <a:gd name="connsiteX13" fmla="*/ 891405 w 2103393"/>
                <a:gd name="connsiteY13" fmla="*/ 1509040 h 1961617"/>
                <a:gd name="connsiteX14" fmla="*/ 89201 w 2103393"/>
                <a:gd name="connsiteY14" fmla="*/ 1952216 h 1961617"/>
                <a:gd name="connsiteX15" fmla="*/ 577255 w 2103393"/>
                <a:gd name="connsiteY15" fmla="*/ 375858 h 1961617"/>
                <a:gd name="connsiteX16" fmla="*/ 807257 w 2103393"/>
                <a:gd name="connsiteY16" fmla="*/ 611470 h 1961617"/>
                <a:gd name="connsiteX17" fmla="*/ 969942 w 2103393"/>
                <a:gd name="connsiteY17" fmla="*/ 499274 h 1961617"/>
                <a:gd name="connsiteX18" fmla="*/ 947503 w 2103393"/>
                <a:gd name="connsiteY18" fmla="*/ 0 h 1961617"/>
                <a:gd name="connsiteX0" fmla="*/ 947503 w 2103393"/>
                <a:gd name="connsiteY0" fmla="*/ 0 h 1961617"/>
                <a:gd name="connsiteX1" fmla="*/ 947503 w 2103393"/>
                <a:gd name="connsiteY1" fmla="*/ 0 h 1961617"/>
                <a:gd name="connsiteX2" fmla="*/ 1183115 w 2103393"/>
                <a:gd name="connsiteY2" fmla="*/ 5610 h 1961617"/>
                <a:gd name="connsiteX3" fmla="*/ 1177505 w 2103393"/>
                <a:gd name="connsiteY3" fmla="*/ 493664 h 1961617"/>
                <a:gd name="connsiteX4" fmla="*/ 1312141 w 2103393"/>
                <a:gd name="connsiteY4" fmla="*/ 572201 h 1961617"/>
                <a:gd name="connsiteX5" fmla="*/ 1508484 w 2103393"/>
                <a:gd name="connsiteY5" fmla="*/ 375858 h 1961617"/>
                <a:gd name="connsiteX6" fmla="*/ 2058246 w 2103393"/>
                <a:gd name="connsiteY6" fmla="*/ 1924167 h 1961617"/>
                <a:gd name="connsiteX7" fmla="*/ 1244822 w 2103393"/>
                <a:gd name="connsiteY7" fmla="*/ 1514649 h 1961617"/>
                <a:gd name="connsiteX8" fmla="*/ 1205554 w 2103393"/>
                <a:gd name="connsiteY8" fmla="*/ 1200502 h 1961617"/>
                <a:gd name="connsiteX9" fmla="*/ 1244823 w 2103393"/>
                <a:gd name="connsiteY9" fmla="*/ 757325 h 1961617"/>
                <a:gd name="connsiteX10" fmla="*/ 1076528 w 2103393"/>
                <a:gd name="connsiteY10" fmla="*/ 611470 h 1961617"/>
                <a:gd name="connsiteX11" fmla="*/ 885795 w 2103393"/>
                <a:gd name="connsiteY11" fmla="*/ 751715 h 1961617"/>
                <a:gd name="connsiteX12" fmla="*/ 919453 w 2103393"/>
                <a:gd name="connsiteY12" fmla="*/ 1189281 h 1961617"/>
                <a:gd name="connsiteX13" fmla="*/ 891405 w 2103393"/>
                <a:gd name="connsiteY13" fmla="*/ 1509040 h 1961617"/>
                <a:gd name="connsiteX14" fmla="*/ 89201 w 2103393"/>
                <a:gd name="connsiteY14" fmla="*/ 1952216 h 1961617"/>
                <a:gd name="connsiteX15" fmla="*/ 577255 w 2103393"/>
                <a:gd name="connsiteY15" fmla="*/ 375858 h 1961617"/>
                <a:gd name="connsiteX16" fmla="*/ 807257 w 2103393"/>
                <a:gd name="connsiteY16" fmla="*/ 611470 h 1961617"/>
                <a:gd name="connsiteX17" fmla="*/ 969942 w 2103393"/>
                <a:gd name="connsiteY17" fmla="*/ 499274 h 1961617"/>
                <a:gd name="connsiteX18" fmla="*/ 947503 w 2103393"/>
                <a:gd name="connsiteY18" fmla="*/ 0 h 1961617"/>
                <a:gd name="connsiteX0" fmla="*/ 947503 w 2103393"/>
                <a:gd name="connsiteY0" fmla="*/ 0 h 1963064"/>
                <a:gd name="connsiteX1" fmla="*/ 947503 w 2103393"/>
                <a:gd name="connsiteY1" fmla="*/ 0 h 1963064"/>
                <a:gd name="connsiteX2" fmla="*/ 1183115 w 2103393"/>
                <a:gd name="connsiteY2" fmla="*/ 5610 h 1963064"/>
                <a:gd name="connsiteX3" fmla="*/ 1177505 w 2103393"/>
                <a:gd name="connsiteY3" fmla="*/ 493664 h 1963064"/>
                <a:gd name="connsiteX4" fmla="*/ 1312141 w 2103393"/>
                <a:gd name="connsiteY4" fmla="*/ 572201 h 1963064"/>
                <a:gd name="connsiteX5" fmla="*/ 1508484 w 2103393"/>
                <a:gd name="connsiteY5" fmla="*/ 375858 h 1963064"/>
                <a:gd name="connsiteX6" fmla="*/ 2058246 w 2103393"/>
                <a:gd name="connsiteY6" fmla="*/ 1924167 h 1963064"/>
                <a:gd name="connsiteX7" fmla="*/ 1244822 w 2103393"/>
                <a:gd name="connsiteY7" fmla="*/ 1514649 h 1963064"/>
                <a:gd name="connsiteX8" fmla="*/ 1205554 w 2103393"/>
                <a:gd name="connsiteY8" fmla="*/ 1200502 h 1963064"/>
                <a:gd name="connsiteX9" fmla="*/ 1244823 w 2103393"/>
                <a:gd name="connsiteY9" fmla="*/ 757325 h 1963064"/>
                <a:gd name="connsiteX10" fmla="*/ 1076528 w 2103393"/>
                <a:gd name="connsiteY10" fmla="*/ 611470 h 1963064"/>
                <a:gd name="connsiteX11" fmla="*/ 885795 w 2103393"/>
                <a:gd name="connsiteY11" fmla="*/ 751715 h 1963064"/>
                <a:gd name="connsiteX12" fmla="*/ 919453 w 2103393"/>
                <a:gd name="connsiteY12" fmla="*/ 1189281 h 1963064"/>
                <a:gd name="connsiteX13" fmla="*/ 891405 w 2103393"/>
                <a:gd name="connsiteY13" fmla="*/ 1509040 h 1963064"/>
                <a:gd name="connsiteX14" fmla="*/ 89201 w 2103393"/>
                <a:gd name="connsiteY14" fmla="*/ 1952216 h 1963064"/>
                <a:gd name="connsiteX15" fmla="*/ 577255 w 2103393"/>
                <a:gd name="connsiteY15" fmla="*/ 375858 h 1963064"/>
                <a:gd name="connsiteX16" fmla="*/ 807257 w 2103393"/>
                <a:gd name="connsiteY16" fmla="*/ 611470 h 1963064"/>
                <a:gd name="connsiteX17" fmla="*/ 969942 w 2103393"/>
                <a:gd name="connsiteY17" fmla="*/ 499274 h 1963064"/>
                <a:gd name="connsiteX18" fmla="*/ 947503 w 2103393"/>
                <a:gd name="connsiteY18" fmla="*/ 0 h 1963064"/>
                <a:gd name="connsiteX0" fmla="*/ 947503 w 2103393"/>
                <a:gd name="connsiteY0" fmla="*/ 0 h 1964995"/>
                <a:gd name="connsiteX1" fmla="*/ 947503 w 2103393"/>
                <a:gd name="connsiteY1" fmla="*/ 0 h 1964995"/>
                <a:gd name="connsiteX2" fmla="*/ 1183115 w 2103393"/>
                <a:gd name="connsiteY2" fmla="*/ 5610 h 1964995"/>
                <a:gd name="connsiteX3" fmla="*/ 1177505 w 2103393"/>
                <a:gd name="connsiteY3" fmla="*/ 493664 h 1964995"/>
                <a:gd name="connsiteX4" fmla="*/ 1312141 w 2103393"/>
                <a:gd name="connsiteY4" fmla="*/ 572201 h 1964995"/>
                <a:gd name="connsiteX5" fmla="*/ 1508484 w 2103393"/>
                <a:gd name="connsiteY5" fmla="*/ 375858 h 1964995"/>
                <a:gd name="connsiteX6" fmla="*/ 2058246 w 2103393"/>
                <a:gd name="connsiteY6" fmla="*/ 1924167 h 1964995"/>
                <a:gd name="connsiteX7" fmla="*/ 1244822 w 2103393"/>
                <a:gd name="connsiteY7" fmla="*/ 1514649 h 1964995"/>
                <a:gd name="connsiteX8" fmla="*/ 1205554 w 2103393"/>
                <a:gd name="connsiteY8" fmla="*/ 1200502 h 1964995"/>
                <a:gd name="connsiteX9" fmla="*/ 1244823 w 2103393"/>
                <a:gd name="connsiteY9" fmla="*/ 757325 h 1964995"/>
                <a:gd name="connsiteX10" fmla="*/ 1076528 w 2103393"/>
                <a:gd name="connsiteY10" fmla="*/ 611470 h 1964995"/>
                <a:gd name="connsiteX11" fmla="*/ 885795 w 2103393"/>
                <a:gd name="connsiteY11" fmla="*/ 751715 h 1964995"/>
                <a:gd name="connsiteX12" fmla="*/ 919453 w 2103393"/>
                <a:gd name="connsiteY12" fmla="*/ 1189281 h 1964995"/>
                <a:gd name="connsiteX13" fmla="*/ 891405 w 2103393"/>
                <a:gd name="connsiteY13" fmla="*/ 1509040 h 1964995"/>
                <a:gd name="connsiteX14" fmla="*/ 89201 w 2103393"/>
                <a:gd name="connsiteY14" fmla="*/ 1952216 h 1964995"/>
                <a:gd name="connsiteX15" fmla="*/ 577255 w 2103393"/>
                <a:gd name="connsiteY15" fmla="*/ 375858 h 1964995"/>
                <a:gd name="connsiteX16" fmla="*/ 807257 w 2103393"/>
                <a:gd name="connsiteY16" fmla="*/ 611470 h 1964995"/>
                <a:gd name="connsiteX17" fmla="*/ 969942 w 2103393"/>
                <a:gd name="connsiteY17" fmla="*/ 499274 h 1964995"/>
                <a:gd name="connsiteX18" fmla="*/ 947503 w 2103393"/>
                <a:gd name="connsiteY18" fmla="*/ 0 h 1964995"/>
                <a:gd name="connsiteX0" fmla="*/ 947503 w 2103393"/>
                <a:gd name="connsiteY0" fmla="*/ 13781 h 1978776"/>
                <a:gd name="connsiteX1" fmla="*/ 947503 w 2103393"/>
                <a:gd name="connsiteY1" fmla="*/ 13781 h 1978776"/>
                <a:gd name="connsiteX2" fmla="*/ 1183115 w 2103393"/>
                <a:gd name="connsiteY2" fmla="*/ 19391 h 1978776"/>
                <a:gd name="connsiteX3" fmla="*/ 1177505 w 2103393"/>
                <a:gd name="connsiteY3" fmla="*/ 507445 h 1978776"/>
                <a:gd name="connsiteX4" fmla="*/ 1312141 w 2103393"/>
                <a:gd name="connsiteY4" fmla="*/ 585982 h 1978776"/>
                <a:gd name="connsiteX5" fmla="*/ 1508484 w 2103393"/>
                <a:gd name="connsiteY5" fmla="*/ 389639 h 1978776"/>
                <a:gd name="connsiteX6" fmla="*/ 2058246 w 2103393"/>
                <a:gd name="connsiteY6" fmla="*/ 1937948 h 1978776"/>
                <a:gd name="connsiteX7" fmla="*/ 1244822 w 2103393"/>
                <a:gd name="connsiteY7" fmla="*/ 1528430 h 1978776"/>
                <a:gd name="connsiteX8" fmla="*/ 1205554 w 2103393"/>
                <a:gd name="connsiteY8" fmla="*/ 1214283 h 1978776"/>
                <a:gd name="connsiteX9" fmla="*/ 1244823 w 2103393"/>
                <a:gd name="connsiteY9" fmla="*/ 771106 h 1978776"/>
                <a:gd name="connsiteX10" fmla="*/ 1076528 w 2103393"/>
                <a:gd name="connsiteY10" fmla="*/ 625251 h 1978776"/>
                <a:gd name="connsiteX11" fmla="*/ 885795 w 2103393"/>
                <a:gd name="connsiteY11" fmla="*/ 765496 h 1978776"/>
                <a:gd name="connsiteX12" fmla="*/ 919453 w 2103393"/>
                <a:gd name="connsiteY12" fmla="*/ 1203062 h 1978776"/>
                <a:gd name="connsiteX13" fmla="*/ 891405 w 2103393"/>
                <a:gd name="connsiteY13" fmla="*/ 1522821 h 1978776"/>
                <a:gd name="connsiteX14" fmla="*/ 89201 w 2103393"/>
                <a:gd name="connsiteY14" fmla="*/ 1965997 h 1978776"/>
                <a:gd name="connsiteX15" fmla="*/ 577255 w 2103393"/>
                <a:gd name="connsiteY15" fmla="*/ 389639 h 1978776"/>
                <a:gd name="connsiteX16" fmla="*/ 807257 w 2103393"/>
                <a:gd name="connsiteY16" fmla="*/ 625251 h 1978776"/>
                <a:gd name="connsiteX17" fmla="*/ 969942 w 2103393"/>
                <a:gd name="connsiteY17" fmla="*/ 513055 h 1978776"/>
                <a:gd name="connsiteX18" fmla="*/ 947503 w 2103393"/>
                <a:gd name="connsiteY18" fmla="*/ 13781 h 1978776"/>
                <a:gd name="connsiteX0" fmla="*/ 964333 w 2103393"/>
                <a:gd name="connsiteY0" fmla="*/ 55026 h 1980752"/>
                <a:gd name="connsiteX1" fmla="*/ 947503 w 2103393"/>
                <a:gd name="connsiteY1" fmla="*/ 15757 h 1980752"/>
                <a:gd name="connsiteX2" fmla="*/ 1183115 w 2103393"/>
                <a:gd name="connsiteY2" fmla="*/ 21367 h 1980752"/>
                <a:gd name="connsiteX3" fmla="*/ 1177505 w 2103393"/>
                <a:gd name="connsiteY3" fmla="*/ 509421 h 1980752"/>
                <a:gd name="connsiteX4" fmla="*/ 1312141 w 2103393"/>
                <a:gd name="connsiteY4" fmla="*/ 587958 h 1980752"/>
                <a:gd name="connsiteX5" fmla="*/ 1508484 w 2103393"/>
                <a:gd name="connsiteY5" fmla="*/ 391615 h 1980752"/>
                <a:gd name="connsiteX6" fmla="*/ 2058246 w 2103393"/>
                <a:gd name="connsiteY6" fmla="*/ 1939924 h 1980752"/>
                <a:gd name="connsiteX7" fmla="*/ 1244822 w 2103393"/>
                <a:gd name="connsiteY7" fmla="*/ 1530406 h 1980752"/>
                <a:gd name="connsiteX8" fmla="*/ 1205554 w 2103393"/>
                <a:gd name="connsiteY8" fmla="*/ 1216259 h 1980752"/>
                <a:gd name="connsiteX9" fmla="*/ 1244823 w 2103393"/>
                <a:gd name="connsiteY9" fmla="*/ 773082 h 1980752"/>
                <a:gd name="connsiteX10" fmla="*/ 1076528 w 2103393"/>
                <a:gd name="connsiteY10" fmla="*/ 627227 h 1980752"/>
                <a:gd name="connsiteX11" fmla="*/ 885795 w 2103393"/>
                <a:gd name="connsiteY11" fmla="*/ 767472 h 1980752"/>
                <a:gd name="connsiteX12" fmla="*/ 919453 w 2103393"/>
                <a:gd name="connsiteY12" fmla="*/ 1205038 h 1980752"/>
                <a:gd name="connsiteX13" fmla="*/ 891405 w 2103393"/>
                <a:gd name="connsiteY13" fmla="*/ 1524797 h 1980752"/>
                <a:gd name="connsiteX14" fmla="*/ 89201 w 2103393"/>
                <a:gd name="connsiteY14" fmla="*/ 1967973 h 1980752"/>
                <a:gd name="connsiteX15" fmla="*/ 577255 w 2103393"/>
                <a:gd name="connsiteY15" fmla="*/ 391615 h 1980752"/>
                <a:gd name="connsiteX16" fmla="*/ 807257 w 2103393"/>
                <a:gd name="connsiteY16" fmla="*/ 627227 h 1980752"/>
                <a:gd name="connsiteX17" fmla="*/ 969942 w 2103393"/>
                <a:gd name="connsiteY17" fmla="*/ 515031 h 1980752"/>
                <a:gd name="connsiteX18" fmla="*/ 964333 w 2103393"/>
                <a:gd name="connsiteY18" fmla="*/ 55026 h 1980752"/>
                <a:gd name="connsiteX0" fmla="*/ 913845 w 2103393"/>
                <a:gd name="connsiteY0" fmla="*/ 72662 h 1981559"/>
                <a:gd name="connsiteX1" fmla="*/ 947503 w 2103393"/>
                <a:gd name="connsiteY1" fmla="*/ 16564 h 1981559"/>
                <a:gd name="connsiteX2" fmla="*/ 1183115 w 2103393"/>
                <a:gd name="connsiteY2" fmla="*/ 22174 h 1981559"/>
                <a:gd name="connsiteX3" fmla="*/ 1177505 w 2103393"/>
                <a:gd name="connsiteY3" fmla="*/ 510228 h 1981559"/>
                <a:gd name="connsiteX4" fmla="*/ 1312141 w 2103393"/>
                <a:gd name="connsiteY4" fmla="*/ 588765 h 1981559"/>
                <a:gd name="connsiteX5" fmla="*/ 1508484 w 2103393"/>
                <a:gd name="connsiteY5" fmla="*/ 392422 h 1981559"/>
                <a:gd name="connsiteX6" fmla="*/ 2058246 w 2103393"/>
                <a:gd name="connsiteY6" fmla="*/ 1940731 h 1981559"/>
                <a:gd name="connsiteX7" fmla="*/ 1244822 w 2103393"/>
                <a:gd name="connsiteY7" fmla="*/ 1531213 h 1981559"/>
                <a:gd name="connsiteX8" fmla="*/ 1205554 w 2103393"/>
                <a:gd name="connsiteY8" fmla="*/ 1217066 h 1981559"/>
                <a:gd name="connsiteX9" fmla="*/ 1244823 w 2103393"/>
                <a:gd name="connsiteY9" fmla="*/ 773889 h 1981559"/>
                <a:gd name="connsiteX10" fmla="*/ 1076528 w 2103393"/>
                <a:gd name="connsiteY10" fmla="*/ 628034 h 1981559"/>
                <a:gd name="connsiteX11" fmla="*/ 885795 w 2103393"/>
                <a:gd name="connsiteY11" fmla="*/ 768279 h 1981559"/>
                <a:gd name="connsiteX12" fmla="*/ 919453 w 2103393"/>
                <a:gd name="connsiteY12" fmla="*/ 1205845 h 1981559"/>
                <a:gd name="connsiteX13" fmla="*/ 891405 w 2103393"/>
                <a:gd name="connsiteY13" fmla="*/ 1525604 h 1981559"/>
                <a:gd name="connsiteX14" fmla="*/ 89201 w 2103393"/>
                <a:gd name="connsiteY14" fmla="*/ 1968780 h 1981559"/>
                <a:gd name="connsiteX15" fmla="*/ 577255 w 2103393"/>
                <a:gd name="connsiteY15" fmla="*/ 392422 h 1981559"/>
                <a:gd name="connsiteX16" fmla="*/ 807257 w 2103393"/>
                <a:gd name="connsiteY16" fmla="*/ 628034 h 1981559"/>
                <a:gd name="connsiteX17" fmla="*/ 969942 w 2103393"/>
                <a:gd name="connsiteY17" fmla="*/ 515838 h 1981559"/>
                <a:gd name="connsiteX18" fmla="*/ 913845 w 2103393"/>
                <a:gd name="connsiteY18" fmla="*/ 72662 h 1981559"/>
                <a:gd name="connsiteX0" fmla="*/ 913845 w 2103393"/>
                <a:gd name="connsiteY0" fmla="*/ 103017 h 2011914"/>
                <a:gd name="connsiteX1" fmla="*/ 1003601 w 2103393"/>
                <a:gd name="connsiteY1" fmla="*/ 2040 h 2011914"/>
                <a:gd name="connsiteX2" fmla="*/ 1183115 w 2103393"/>
                <a:gd name="connsiteY2" fmla="*/ 52529 h 2011914"/>
                <a:gd name="connsiteX3" fmla="*/ 1177505 w 2103393"/>
                <a:gd name="connsiteY3" fmla="*/ 540583 h 2011914"/>
                <a:gd name="connsiteX4" fmla="*/ 1312141 w 2103393"/>
                <a:gd name="connsiteY4" fmla="*/ 619120 h 2011914"/>
                <a:gd name="connsiteX5" fmla="*/ 1508484 w 2103393"/>
                <a:gd name="connsiteY5" fmla="*/ 422777 h 2011914"/>
                <a:gd name="connsiteX6" fmla="*/ 2058246 w 2103393"/>
                <a:gd name="connsiteY6" fmla="*/ 1971086 h 2011914"/>
                <a:gd name="connsiteX7" fmla="*/ 1244822 w 2103393"/>
                <a:gd name="connsiteY7" fmla="*/ 1561568 h 2011914"/>
                <a:gd name="connsiteX8" fmla="*/ 1205554 w 2103393"/>
                <a:gd name="connsiteY8" fmla="*/ 1247421 h 2011914"/>
                <a:gd name="connsiteX9" fmla="*/ 1244823 w 2103393"/>
                <a:gd name="connsiteY9" fmla="*/ 804244 h 2011914"/>
                <a:gd name="connsiteX10" fmla="*/ 1076528 w 2103393"/>
                <a:gd name="connsiteY10" fmla="*/ 658389 h 2011914"/>
                <a:gd name="connsiteX11" fmla="*/ 885795 w 2103393"/>
                <a:gd name="connsiteY11" fmla="*/ 798634 h 2011914"/>
                <a:gd name="connsiteX12" fmla="*/ 919453 w 2103393"/>
                <a:gd name="connsiteY12" fmla="*/ 1236200 h 2011914"/>
                <a:gd name="connsiteX13" fmla="*/ 891405 w 2103393"/>
                <a:gd name="connsiteY13" fmla="*/ 1555959 h 2011914"/>
                <a:gd name="connsiteX14" fmla="*/ 89201 w 2103393"/>
                <a:gd name="connsiteY14" fmla="*/ 1999135 h 2011914"/>
                <a:gd name="connsiteX15" fmla="*/ 577255 w 2103393"/>
                <a:gd name="connsiteY15" fmla="*/ 422777 h 2011914"/>
                <a:gd name="connsiteX16" fmla="*/ 807257 w 2103393"/>
                <a:gd name="connsiteY16" fmla="*/ 658389 h 2011914"/>
                <a:gd name="connsiteX17" fmla="*/ 969942 w 2103393"/>
                <a:gd name="connsiteY17" fmla="*/ 546193 h 2011914"/>
                <a:gd name="connsiteX18" fmla="*/ 913845 w 2103393"/>
                <a:gd name="connsiteY18" fmla="*/ 103017 h 2011914"/>
                <a:gd name="connsiteX0" fmla="*/ 930675 w 2103393"/>
                <a:gd name="connsiteY0" fmla="*/ 67702 h 2010258"/>
                <a:gd name="connsiteX1" fmla="*/ 1003601 w 2103393"/>
                <a:gd name="connsiteY1" fmla="*/ 384 h 2010258"/>
                <a:gd name="connsiteX2" fmla="*/ 1183115 w 2103393"/>
                <a:gd name="connsiteY2" fmla="*/ 50873 h 2010258"/>
                <a:gd name="connsiteX3" fmla="*/ 1177505 w 2103393"/>
                <a:gd name="connsiteY3" fmla="*/ 538927 h 2010258"/>
                <a:gd name="connsiteX4" fmla="*/ 1312141 w 2103393"/>
                <a:gd name="connsiteY4" fmla="*/ 617464 h 2010258"/>
                <a:gd name="connsiteX5" fmla="*/ 1508484 w 2103393"/>
                <a:gd name="connsiteY5" fmla="*/ 421121 h 2010258"/>
                <a:gd name="connsiteX6" fmla="*/ 2058246 w 2103393"/>
                <a:gd name="connsiteY6" fmla="*/ 1969430 h 2010258"/>
                <a:gd name="connsiteX7" fmla="*/ 1244822 w 2103393"/>
                <a:gd name="connsiteY7" fmla="*/ 1559912 h 2010258"/>
                <a:gd name="connsiteX8" fmla="*/ 1205554 w 2103393"/>
                <a:gd name="connsiteY8" fmla="*/ 1245765 h 2010258"/>
                <a:gd name="connsiteX9" fmla="*/ 1244823 w 2103393"/>
                <a:gd name="connsiteY9" fmla="*/ 802588 h 2010258"/>
                <a:gd name="connsiteX10" fmla="*/ 1076528 w 2103393"/>
                <a:gd name="connsiteY10" fmla="*/ 656733 h 2010258"/>
                <a:gd name="connsiteX11" fmla="*/ 885795 w 2103393"/>
                <a:gd name="connsiteY11" fmla="*/ 796978 h 2010258"/>
                <a:gd name="connsiteX12" fmla="*/ 919453 w 2103393"/>
                <a:gd name="connsiteY12" fmla="*/ 1234544 h 2010258"/>
                <a:gd name="connsiteX13" fmla="*/ 891405 w 2103393"/>
                <a:gd name="connsiteY13" fmla="*/ 1554303 h 2010258"/>
                <a:gd name="connsiteX14" fmla="*/ 89201 w 2103393"/>
                <a:gd name="connsiteY14" fmla="*/ 1997479 h 2010258"/>
                <a:gd name="connsiteX15" fmla="*/ 577255 w 2103393"/>
                <a:gd name="connsiteY15" fmla="*/ 421121 h 2010258"/>
                <a:gd name="connsiteX16" fmla="*/ 807257 w 2103393"/>
                <a:gd name="connsiteY16" fmla="*/ 656733 h 2010258"/>
                <a:gd name="connsiteX17" fmla="*/ 969942 w 2103393"/>
                <a:gd name="connsiteY17" fmla="*/ 544537 h 2010258"/>
                <a:gd name="connsiteX18" fmla="*/ 930675 w 2103393"/>
                <a:gd name="connsiteY18" fmla="*/ 67702 h 2010258"/>
                <a:gd name="connsiteX0" fmla="*/ 930675 w 2103393"/>
                <a:gd name="connsiteY0" fmla="*/ 69239 h 2011795"/>
                <a:gd name="connsiteX1" fmla="*/ 1183115 w 2103393"/>
                <a:gd name="connsiteY1" fmla="*/ 52410 h 2011795"/>
                <a:gd name="connsiteX2" fmla="*/ 1177505 w 2103393"/>
                <a:gd name="connsiteY2" fmla="*/ 540464 h 2011795"/>
                <a:gd name="connsiteX3" fmla="*/ 1312141 w 2103393"/>
                <a:gd name="connsiteY3" fmla="*/ 619001 h 2011795"/>
                <a:gd name="connsiteX4" fmla="*/ 1508484 w 2103393"/>
                <a:gd name="connsiteY4" fmla="*/ 422658 h 2011795"/>
                <a:gd name="connsiteX5" fmla="*/ 2058246 w 2103393"/>
                <a:gd name="connsiteY5" fmla="*/ 1970967 h 2011795"/>
                <a:gd name="connsiteX6" fmla="*/ 1244822 w 2103393"/>
                <a:gd name="connsiteY6" fmla="*/ 1561449 h 2011795"/>
                <a:gd name="connsiteX7" fmla="*/ 1205554 w 2103393"/>
                <a:gd name="connsiteY7" fmla="*/ 1247302 h 2011795"/>
                <a:gd name="connsiteX8" fmla="*/ 1244823 w 2103393"/>
                <a:gd name="connsiteY8" fmla="*/ 804125 h 2011795"/>
                <a:gd name="connsiteX9" fmla="*/ 1076528 w 2103393"/>
                <a:gd name="connsiteY9" fmla="*/ 658270 h 2011795"/>
                <a:gd name="connsiteX10" fmla="*/ 885795 w 2103393"/>
                <a:gd name="connsiteY10" fmla="*/ 798515 h 2011795"/>
                <a:gd name="connsiteX11" fmla="*/ 919453 w 2103393"/>
                <a:gd name="connsiteY11" fmla="*/ 1236081 h 2011795"/>
                <a:gd name="connsiteX12" fmla="*/ 891405 w 2103393"/>
                <a:gd name="connsiteY12" fmla="*/ 1555840 h 2011795"/>
                <a:gd name="connsiteX13" fmla="*/ 89201 w 2103393"/>
                <a:gd name="connsiteY13" fmla="*/ 1999016 h 2011795"/>
                <a:gd name="connsiteX14" fmla="*/ 577255 w 2103393"/>
                <a:gd name="connsiteY14" fmla="*/ 422658 h 2011795"/>
                <a:gd name="connsiteX15" fmla="*/ 807257 w 2103393"/>
                <a:gd name="connsiteY15" fmla="*/ 658270 h 2011795"/>
                <a:gd name="connsiteX16" fmla="*/ 969942 w 2103393"/>
                <a:gd name="connsiteY16" fmla="*/ 546074 h 2011795"/>
                <a:gd name="connsiteX17" fmla="*/ 930675 w 2103393"/>
                <a:gd name="connsiteY17" fmla="*/ 69239 h 2011795"/>
                <a:gd name="connsiteX0" fmla="*/ 930675 w 2103393"/>
                <a:gd name="connsiteY0" fmla="*/ 63795 h 2006351"/>
                <a:gd name="connsiteX1" fmla="*/ 1183115 w 2103393"/>
                <a:gd name="connsiteY1" fmla="*/ 46966 h 2006351"/>
                <a:gd name="connsiteX2" fmla="*/ 1177505 w 2103393"/>
                <a:gd name="connsiteY2" fmla="*/ 535020 h 2006351"/>
                <a:gd name="connsiteX3" fmla="*/ 1312141 w 2103393"/>
                <a:gd name="connsiteY3" fmla="*/ 613557 h 2006351"/>
                <a:gd name="connsiteX4" fmla="*/ 1508484 w 2103393"/>
                <a:gd name="connsiteY4" fmla="*/ 417214 h 2006351"/>
                <a:gd name="connsiteX5" fmla="*/ 2058246 w 2103393"/>
                <a:gd name="connsiteY5" fmla="*/ 1965523 h 2006351"/>
                <a:gd name="connsiteX6" fmla="*/ 1244822 w 2103393"/>
                <a:gd name="connsiteY6" fmla="*/ 1556005 h 2006351"/>
                <a:gd name="connsiteX7" fmla="*/ 1205554 w 2103393"/>
                <a:gd name="connsiteY7" fmla="*/ 1241858 h 2006351"/>
                <a:gd name="connsiteX8" fmla="*/ 1244823 w 2103393"/>
                <a:gd name="connsiteY8" fmla="*/ 798681 h 2006351"/>
                <a:gd name="connsiteX9" fmla="*/ 1076528 w 2103393"/>
                <a:gd name="connsiteY9" fmla="*/ 652826 h 2006351"/>
                <a:gd name="connsiteX10" fmla="*/ 885795 w 2103393"/>
                <a:gd name="connsiteY10" fmla="*/ 793071 h 2006351"/>
                <a:gd name="connsiteX11" fmla="*/ 919453 w 2103393"/>
                <a:gd name="connsiteY11" fmla="*/ 1230637 h 2006351"/>
                <a:gd name="connsiteX12" fmla="*/ 891405 w 2103393"/>
                <a:gd name="connsiteY12" fmla="*/ 1550396 h 2006351"/>
                <a:gd name="connsiteX13" fmla="*/ 89201 w 2103393"/>
                <a:gd name="connsiteY13" fmla="*/ 1993572 h 2006351"/>
                <a:gd name="connsiteX14" fmla="*/ 577255 w 2103393"/>
                <a:gd name="connsiteY14" fmla="*/ 417214 h 2006351"/>
                <a:gd name="connsiteX15" fmla="*/ 807257 w 2103393"/>
                <a:gd name="connsiteY15" fmla="*/ 652826 h 2006351"/>
                <a:gd name="connsiteX16" fmla="*/ 969942 w 2103393"/>
                <a:gd name="connsiteY16" fmla="*/ 540630 h 2006351"/>
                <a:gd name="connsiteX17" fmla="*/ 930675 w 2103393"/>
                <a:gd name="connsiteY17" fmla="*/ 63795 h 2006351"/>
                <a:gd name="connsiteX0" fmla="*/ 930675 w 2103393"/>
                <a:gd name="connsiteY0" fmla="*/ 51191 h 2016186"/>
                <a:gd name="connsiteX1" fmla="*/ 1183115 w 2103393"/>
                <a:gd name="connsiteY1" fmla="*/ 56801 h 2016186"/>
                <a:gd name="connsiteX2" fmla="*/ 1177505 w 2103393"/>
                <a:gd name="connsiteY2" fmla="*/ 544855 h 2016186"/>
                <a:gd name="connsiteX3" fmla="*/ 1312141 w 2103393"/>
                <a:gd name="connsiteY3" fmla="*/ 623392 h 2016186"/>
                <a:gd name="connsiteX4" fmla="*/ 1508484 w 2103393"/>
                <a:gd name="connsiteY4" fmla="*/ 427049 h 2016186"/>
                <a:gd name="connsiteX5" fmla="*/ 2058246 w 2103393"/>
                <a:gd name="connsiteY5" fmla="*/ 1975358 h 2016186"/>
                <a:gd name="connsiteX6" fmla="*/ 1244822 w 2103393"/>
                <a:gd name="connsiteY6" fmla="*/ 1565840 h 2016186"/>
                <a:gd name="connsiteX7" fmla="*/ 1205554 w 2103393"/>
                <a:gd name="connsiteY7" fmla="*/ 1251693 h 2016186"/>
                <a:gd name="connsiteX8" fmla="*/ 1244823 w 2103393"/>
                <a:gd name="connsiteY8" fmla="*/ 808516 h 2016186"/>
                <a:gd name="connsiteX9" fmla="*/ 1076528 w 2103393"/>
                <a:gd name="connsiteY9" fmla="*/ 662661 h 2016186"/>
                <a:gd name="connsiteX10" fmla="*/ 885795 w 2103393"/>
                <a:gd name="connsiteY10" fmla="*/ 802906 h 2016186"/>
                <a:gd name="connsiteX11" fmla="*/ 919453 w 2103393"/>
                <a:gd name="connsiteY11" fmla="*/ 1240472 h 2016186"/>
                <a:gd name="connsiteX12" fmla="*/ 891405 w 2103393"/>
                <a:gd name="connsiteY12" fmla="*/ 1560231 h 2016186"/>
                <a:gd name="connsiteX13" fmla="*/ 89201 w 2103393"/>
                <a:gd name="connsiteY13" fmla="*/ 2003407 h 2016186"/>
                <a:gd name="connsiteX14" fmla="*/ 577255 w 2103393"/>
                <a:gd name="connsiteY14" fmla="*/ 427049 h 2016186"/>
                <a:gd name="connsiteX15" fmla="*/ 807257 w 2103393"/>
                <a:gd name="connsiteY15" fmla="*/ 662661 h 2016186"/>
                <a:gd name="connsiteX16" fmla="*/ 969942 w 2103393"/>
                <a:gd name="connsiteY16" fmla="*/ 550465 h 2016186"/>
                <a:gd name="connsiteX17" fmla="*/ 930675 w 2103393"/>
                <a:gd name="connsiteY17" fmla="*/ 51191 h 2016186"/>
                <a:gd name="connsiteX0" fmla="*/ 930675 w 2103393"/>
                <a:gd name="connsiteY0" fmla="*/ 47103 h 2012098"/>
                <a:gd name="connsiteX1" fmla="*/ 1183115 w 2103393"/>
                <a:gd name="connsiteY1" fmla="*/ 52713 h 2012098"/>
                <a:gd name="connsiteX2" fmla="*/ 1177505 w 2103393"/>
                <a:gd name="connsiteY2" fmla="*/ 540767 h 2012098"/>
                <a:gd name="connsiteX3" fmla="*/ 1312141 w 2103393"/>
                <a:gd name="connsiteY3" fmla="*/ 619304 h 2012098"/>
                <a:gd name="connsiteX4" fmla="*/ 1508484 w 2103393"/>
                <a:gd name="connsiteY4" fmla="*/ 422961 h 2012098"/>
                <a:gd name="connsiteX5" fmla="*/ 2058246 w 2103393"/>
                <a:gd name="connsiteY5" fmla="*/ 1971270 h 2012098"/>
                <a:gd name="connsiteX6" fmla="*/ 1244822 w 2103393"/>
                <a:gd name="connsiteY6" fmla="*/ 1561752 h 2012098"/>
                <a:gd name="connsiteX7" fmla="*/ 1205554 w 2103393"/>
                <a:gd name="connsiteY7" fmla="*/ 1247605 h 2012098"/>
                <a:gd name="connsiteX8" fmla="*/ 1244823 w 2103393"/>
                <a:gd name="connsiteY8" fmla="*/ 804428 h 2012098"/>
                <a:gd name="connsiteX9" fmla="*/ 1076528 w 2103393"/>
                <a:gd name="connsiteY9" fmla="*/ 658573 h 2012098"/>
                <a:gd name="connsiteX10" fmla="*/ 885795 w 2103393"/>
                <a:gd name="connsiteY10" fmla="*/ 798818 h 2012098"/>
                <a:gd name="connsiteX11" fmla="*/ 919453 w 2103393"/>
                <a:gd name="connsiteY11" fmla="*/ 1236384 h 2012098"/>
                <a:gd name="connsiteX12" fmla="*/ 891405 w 2103393"/>
                <a:gd name="connsiteY12" fmla="*/ 1556143 h 2012098"/>
                <a:gd name="connsiteX13" fmla="*/ 89201 w 2103393"/>
                <a:gd name="connsiteY13" fmla="*/ 1999319 h 2012098"/>
                <a:gd name="connsiteX14" fmla="*/ 577255 w 2103393"/>
                <a:gd name="connsiteY14" fmla="*/ 422961 h 2012098"/>
                <a:gd name="connsiteX15" fmla="*/ 807257 w 2103393"/>
                <a:gd name="connsiteY15" fmla="*/ 658573 h 2012098"/>
                <a:gd name="connsiteX16" fmla="*/ 969942 w 2103393"/>
                <a:gd name="connsiteY16" fmla="*/ 546377 h 2012098"/>
                <a:gd name="connsiteX17" fmla="*/ 930675 w 2103393"/>
                <a:gd name="connsiteY17" fmla="*/ 47103 h 2012098"/>
                <a:gd name="connsiteX0" fmla="*/ 930675 w 2103393"/>
                <a:gd name="connsiteY0" fmla="*/ 47103 h 2012098"/>
                <a:gd name="connsiteX1" fmla="*/ 1183115 w 2103393"/>
                <a:gd name="connsiteY1" fmla="*/ 52713 h 2012098"/>
                <a:gd name="connsiteX2" fmla="*/ 1177505 w 2103393"/>
                <a:gd name="connsiteY2" fmla="*/ 540767 h 2012098"/>
                <a:gd name="connsiteX3" fmla="*/ 1312141 w 2103393"/>
                <a:gd name="connsiteY3" fmla="*/ 619304 h 2012098"/>
                <a:gd name="connsiteX4" fmla="*/ 1508484 w 2103393"/>
                <a:gd name="connsiteY4" fmla="*/ 422961 h 2012098"/>
                <a:gd name="connsiteX5" fmla="*/ 2058246 w 2103393"/>
                <a:gd name="connsiteY5" fmla="*/ 1971270 h 2012098"/>
                <a:gd name="connsiteX6" fmla="*/ 1244822 w 2103393"/>
                <a:gd name="connsiteY6" fmla="*/ 1561752 h 2012098"/>
                <a:gd name="connsiteX7" fmla="*/ 1205554 w 2103393"/>
                <a:gd name="connsiteY7" fmla="*/ 1247605 h 2012098"/>
                <a:gd name="connsiteX8" fmla="*/ 1244823 w 2103393"/>
                <a:gd name="connsiteY8" fmla="*/ 804428 h 2012098"/>
                <a:gd name="connsiteX9" fmla="*/ 1076528 w 2103393"/>
                <a:gd name="connsiteY9" fmla="*/ 658573 h 2012098"/>
                <a:gd name="connsiteX10" fmla="*/ 885795 w 2103393"/>
                <a:gd name="connsiteY10" fmla="*/ 798818 h 2012098"/>
                <a:gd name="connsiteX11" fmla="*/ 919453 w 2103393"/>
                <a:gd name="connsiteY11" fmla="*/ 1236384 h 2012098"/>
                <a:gd name="connsiteX12" fmla="*/ 891405 w 2103393"/>
                <a:gd name="connsiteY12" fmla="*/ 1556143 h 2012098"/>
                <a:gd name="connsiteX13" fmla="*/ 89201 w 2103393"/>
                <a:gd name="connsiteY13" fmla="*/ 1999319 h 2012098"/>
                <a:gd name="connsiteX14" fmla="*/ 577255 w 2103393"/>
                <a:gd name="connsiteY14" fmla="*/ 422961 h 2012098"/>
                <a:gd name="connsiteX15" fmla="*/ 807257 w 2103393"/>
                <a:gd name="connsiteY15" fmla="*/ 658573 h 2012098"/>
                <a:gd name="connsiteX16" fmla="*/ 969942 w 2103393"/>
                <a:gd name="connsiteY16" fmla="*/ 546377 h 2012098"/>
                <a:gd name="connsiteX17" fmla="*/ 930675 w 2103393"/>
                <a:gd name="connsiteY17" fmla="*/ 47103 h 2012098"/>
                <a:gd name="connsiteX0" fmla="*/ 930675 w 2103393"/>
                <a:gd name="connsiteY0" fmla="*/ 24191 h 2051098"/>
                <a:gd name="connsiteX1" fmla="*/ 1183115 w 2103393"/>
                <a:gd name="connsiteY1" fmla="*/ 91713 h 2051098"/>
                <a:gd name="connsiteX2" fmla="*/ 1177505 w 2103393"/>
                <a:gd name="connsiteY2" fmla="*/ 579767 h 2051098"/>
                <a:gd name="connsiteX3" fmla="*/ 1312141 w 2103393"/>
                <a:gd name="connsiteY3" fmla="*/ 658304 h 2051098"/>
                <a:gd name="connsiteX4" fmla="*/ 1508484 w 2103393"/>
                <a:gd name="connsiteY4" fmla="*/ 461961 h 2051098"/>
                <a:gd name="connsiteX5" fmla="*/ 2058246 w 2103393"/>
                <a:gd name="connsiteY5" fmla="*/ 2010270 h 2051098"/>
                <a:gd name="connsiteX6" fmla="*/ 1244822 w 2103393"/>
                <a:gd name="connsiteY6" fmla="*/ 1600752 h 2051098"/>
                <a:gd name="connsiteX7" fmla="*/ 1205554 w 2103393"/>
                <a:gd name="connsiteY7" fmla="*/ 1286605 h 2051098"/>
                <a:gd name="connsiteX8" fmla="*/ 1244823 w 2103393"/>
                <a:gd name="connsiteY8" fmla="*/ 843428 h 2051098"/>
                <a:gd name="connsiteX9" fmla="*/ 1076528 w 2103393"/>
                <a:gd name="connsiteY9" fmla="*/ 697573 h 2051098"/>
                <a:gd name="connsiteX10" fmla="*/ 885795 w 2103393"/>
                <a:gd name="connsiteY10" fmla="*/ 837818 h 2051098"/>
                <a:gd name="connsiteX11" fmla="*/ 919453 w 2103393"/>
                <a:gd name="connsiteY11" fmla="*/ 1275384 h 2051098"/>
                <a:gd name="connsiteX12" fmla="*/ 891405 w 2103393"/>
                <a:gd name="connsiteY12" fmla="*/ 1595143 h 2051098"/>
                <a:gd name="connsiteX13" fmla="*/ 89201 w 2103393"/>
                <a:gd name="connsiteY13" fmla="*/ 2038319 h 2051098"/>
                <a:gd name="connsiteX14" fmla="*/ 577255 w 2103393"/>
                <a:gd name="connsiteY14" fmla="*/ 461961 h 2051098"/>
                <a:gd name="connsiteX15" fmla="*/ 807257 w 2103393"/>
                <a:gd name="connsiteY15" fmla="*/ 697573 h 2051098"/>
                <a:gd name="connsiteX16" fmla="*/ 969942 w 2103393"/>
                <a:gd name="connsiteY16" fmla="*/ 585377 h 2051098"/>
                <a:gd name="connsiteX17" fmla="*/ 930675 w 2103393"/>
                <a:gd name="connsiteY17" fmla="*/ 24191 h 2051098"/>
                <a:gd name="connsiteX0" fmla="*/ 930675 w 2103393"/>
                <a:gd name="connsiteY0" fmla="*/ 51153 h 2078060"/>
                <a:gd name="connsiteX1" fmla="*/ 1190398 w 2103393"/>
                <a:gd name="connsiteY1" fmla="*/ 49480 h 2078060"/>
                <a:gd name="connsiteX2" fmla="*/ 1177505 w 2103393"/>
                <a:gd name="connsiteY2" fmla="*/ 606729 h 2078060"/>
                <a:gd name="connsiteX3" fmla="*/ 1312141 w 2103393"/>
                <a:gd name="connsiteY3" fmla="*/ 685266 h 2078060"/>
                <a:gd name="connsiteX4" fmla="*/ 1508484 w 2103393"/>
                <a:gd name="connsiteY4" fmla="*/ 488923 h 2078060"/>
                <a:gd name="connsiteX5" fmla="*/ 2058246 w 2103393"/>
                <a:gd name="connsiteY5" fmla="*/ 2037232 h 2078060"/>
                <a:gd name="connsiteX6" fmla="*/ 1244822 w 2103393"/>
                <a:gd name="connsiteY6" fmla="*/ 1627714 h 2078060"/>
                <a:gd name="connsiteX7" fmla="*/ 1205554 w 2103393"/>
                <a:gd name="connsiteY7" fmla="*/ 1313567 h 2078060"/>
                <a:gd name="connsiteX8" fmla="*/ 1244823 w 2103393"/>
                <a:gd name="connsiteY8" fmla="*/ 870390 h 2078060"/>
                <a:gd name="connsiteX9" fmla="*/ 1076528 w 2103393"/>
                <a:gd name="connsiteY9" fmla="*/ 724535 h 2078060"/>
                <a:gd name="connsiteX10" fmla="*/ 885795 w 2103393"/>
                <a:gd name="connsiteY10" fmla="*/ 864780 h 2078060"/>
                <a:gd name="connsiteX11" fmla="*/ 919453 w 2103393"/>
                <a:gd name="connsiteY11" fmla="*/ 1302346 h 2078060"/>
                <a:gd name="connsiteX12" fmla="*/ 891405 w 2103393"/>
                <a:gd name="connsiteY12" fmla="*/ 1622105 h 2078060"/>
                <a:gd name="connsiteX13" fmla="*/ 89201 w 2103393"/>
                <a:gd name="connsiteY13" fmla="*/ 2065281 h 2078060"/>
                <a:gd name="connsiteX14" fmla="*/ 577255 w 2103393"/>
                <a:gd name="connsiteY14" fmla="*/ 488923 h 2078060"/>
                <a:gd name="connsiteX15" fmla="*/ 807257 w 2103393"/>
                <a:gd name="connsiteY15" fmla="*/ 724535 h 2078060"/>
                <a:gd name="connsiteX16" fmla="*/ 969942 w 2103393"/>
                <a:gd name="connsiteY16" fmla="*/ 612339 h 2078060"/>
                <a:gd name="connsiteX17" fmla="*/ 930675 w 2103393"/>
                <a:gd name="connsiteY17" fmla="*/ 51153 h 2078060"/>
                <a:gd name="connsiteX0" fmla="*/ 930675 w 2103393"/>
                <a:gd name="connsiteY0" fmla="*/ 57180 h 2084087"/>
                <a:gd name="connsiteX1" fmla="*/ 1190398 w 2103393"/>
                <a:gd name="connsiteY1" fmla="*/ 55507 h 2084087"/>
                <a:gd name="connsiteX2" fmla="*/ 1177505 w 2103393"/>
                <a:gd name="connsiteY2" fmla="*/ 612756 h 2084087"/>
                <a:gd name="connsiteX3" fmla="*/ 1312141 w 2103393"/>
                <a:gd name="connsiteY3" fmla="*/ 691293 h 2084087"/>
                <a:gd name="connsiteX4" fmla="*/ 1508484 w 2103393"/>
                <a:gd name="connsiteY4" fmla="*/ 494950 h 2084087"/>
                <a:gd name="connsiteX5" fmla="*/ 2058246 w 2103393"/>
                <a:gd name="connsiteY5" fmla="*/ 2043259 h 2084087"/>
                <a:gd name="connsiteX6" fmla="*/ 1244822 w 2103393"/>
                <a:gd name="connsiteY6" fmla="*/ 1633741 h 2084087"/>
                <a:gd name="connsiteX7" fmla="*/ 1205554 w 2103393"/>
                <a:gd name="connsiteY7" fmla="*/ 1319594 h 2084087"/>
                <a:gd name="connsiteX8" fmla="*/ 1244823 w 2103393"/>
                <a:gd name="connsiteY8" fmla="*/ 876417 h 2084087"/>
                <a:gd name="connsiteX9" fmla="*/ 1076528 w 2103393"/>
                <a:gd name="connsiteY9" fmla="*/ 730562 h 2084087"/>
                <a:gd name="connsiteX10" fmla="*/ 885795 w 2103393"/>
                <a:gd name="connsiteY10" fmla="*/ 870807 h 2084087"/>
                <a:gd name="connsiteX11" fmla="*/ 919453 w 2103393"/>
                <a:gd name="connsiteY11" fmla="*/ 1308373 h 2084087"/>
                <a:gd name="connsiteX12" fmla="*/ 891405 w 2103393"/>
                <a:gd name="connsiteY12" fmla="*/ 1628132 h 2084087"/>
                <a:gd name="connsiteX13" fmla="*/ 89201 w 2103393"/>
                <a:gd name="connsiteY13" fmla="*/ 2071308 h 2084087"/>
                <a:gd name="connsiteX14" fmla="*/ 577255 w 2103393"/>
                <a:gd name="connsiteY14" fmla="*/ 494950 h 2084087"/>
                <a:gd name="connsiteX15" fmla="*/ 807257 w 2103393"/>
                <a:gd name="connsiteY15" fmla="*/ 730562 h 2084087"/>
                <a:gd name="connsiteX16" fmla="*/ 969942 w 2103393"/>
                <a:gd name="connsiteY16" fmla="*/ 618366 h 2084087"/>
                <a:gd name="connsiteX17" fmla="*/ 930675 w 2103393"/>
                <a:gd name="connsiteY17" fmla="*/ 57180 h 2084087"/>
                <a:gd name="connsiteX0" fmla="*/ 930675 w 2103393"/>
                <a:gd name="connsiteY0" fmla="*/ 65797 h 2092704"/>
                <a:gd name="connsiteX1" fmla="*/ 1190398 w 2103393"/>
                <a:gd name="connsiteY1" fmla="*/ 64124 h 2092704"/>
                <a:gd name="connsiteX2" fmla="*/ 1177505 w 2103393"/>
                <a:gd name="connsiteY2" fmla="*/ 621373 h 2092704"/>
                <a:gd name="connsiteX3" fmla="*/ 1312141 w 2103393"/>
                <a:gd name="connsiteY3" fmla="*/ 699910 h 2092704"/>
                <a:gd name="connsiteX4" fmla="*/ 1508484 w 2103393"/>
                <a:gd name="connsiteY4" fmla="*/ 503567 h 2092704"/>
                <a:gd name="connsiteX5" fmla="*/ 2058246 w 2103393"/>
                <a:gd name="connsiteY5" fmla="*/ 2051876 h 2092704"/>
                <a:gd name="connsiteX6" fmla="*/ 1244822 w 2103393"/>
                <a:gd name="connsiteY6" fmla="*/ 1642358 h 2092704"/>
                <a:gd name="connsiteX7" fmla="*/ 1205554 w 2103393"/>
                <a:gd name="connsiteY7" fmla="*/ 1328211 h 2092704"/>
                <a:gd name="connsiteX8" fmla="*/ 1244823 w 2103393"/>
                <a:gd name="connsiteY8" fmla="*/ 885034 h 2092704"/>
                <a:gd name="connsiteX9" fmla="*/ 1076528 w 2103393"/>
                <a:gd name="connsiteY9" fmla="*/ 739179 h 2092704"/>
                <a:gd name="connsiteX10" fmla="*/ 885795 w 2103393"/>
                <a:gd name="connsiteY10" fmla="*/ 879424 h 2092704"/>
                <a:gd name="connsiteX11" fmla="*/ 919453 w 2103393"/>
                <a:gd name="connsiteY11" fmla="*/ 1316990 h 2092704"/>
                <a:gd name="connsiteX12" fmla="*/ 891405 w 2103393"/>
                <a:gd name="connsiteY12" fmla="*/ 1636749 h 2092704"/>
                <a:gd name="connsiteX13" fmla="*/ 89201 w 2103393"/>
                <a:gd name="connsiteY13" fmla="*/ 2079925 h 2092704"/>
                <a:gd name="connsiteX14" fmla="*/ 577255 w 2103393"/>
                <a:gd name="connsiteY14" fmla="*/ 503567 h 2092704"/>
                <a:gd name="connsiteX15" fmla="*/ 807257 w 2103393"/>
                <a:gd name="connsiteY15" fmla="*/ 739179 h 2092704"/>
                <a:gd name="connsiteX16" fmla="*/ 969942 w 2103393"/>
                <a:gd name="connsiteY16" fmla="*/ 626983 h 2092704"/>
                <a:gd name="connsiteX17" fmla="*/ 930675 w 2103393"/>
                <a:gd name="connsiteY17" fmla="*/ 65797 h 2092704"/>
                <a:gd name="connsiteX0" fmla="*/ 930675 w 2103393"/>
                <a:gd name="connsiteY0" fmla="*/ 65797 h 2092704"/>
                <a:gd name="connsiteX1" fmla="*/ 1190398 w 2103393"/>
                <a:gd name="connsiteY1" fmla="*/ 64124 h 2092704"/>
                <a:gd name="connsiteX2" fmla="*/ 1177505 w 2103393"/>
                <a:gd name="connsiteY2" fmla="*/ 621373 h 2092704"/>
                <a:gd name="connsiteX3" fmla="*/ 1312141 w 2103393"/>
                <a:gd name="connsiteY3" fmla="*/ 699910 h 2092704"/>
                <a:gd name="connsiteX4" fmla="*/ 1508484 w 2103393"/>
                <a:gd name="connsiteY4" fmla="*/ 503567 h 2092704"/>
                <a:gd name="connsiteX5" fmla="*/ 2058246 w 2103393"/>
                <a:gd name="connsiteY5" fmla="*/ 2051876 h 2092704"/>
                <a:gd name="connsiteX6" fmla="*/ 1244822 w 2103393"/>
                <a:gd name="connsiteY6" fmla="*/ 1642358 h 2092704"/>
                <a:gd name="connsiteX7" fmla="*/ 1205554 w 2103393"/>
                <a:gd name="connsiteY7" fmla="*/ 1328211 h 2092704"/>
                <a:gd name="connsiteX8" fmla="*/ 1244823 w 2103393"/>
                <a:gd name="connsiteY8" fmla="*/ 885034 h 2092704"/>
                <a:gd name="connsiteX9" fmla="*/ 1076528 w 2103393"/>
                <a:gd name="connsiteY9" fmla="*/ 739179 h 2092704"/>
                <a:gd name="connsiteX10" fmla="*/ 885795 w 2103393"/>
                <a:gd name="connsiteY10" fmla="*/ 879424 h 2092704"/>
                <a:gd name="connsiteX11" fmla="*/ 919453 w 2103393"/>
                <a:gd name="connsiteY11" fmla="*/ 1316990 h 2092704"/>
                <a:gd name="connsiteX12" fmla="*/ 891405 w 2103393"/>
                <a:gd name="connsiteY12" fmla="*/ 1636749 h 2092704"/>
                <a:gd name="connsiteX13" fmla="*/ 89201 w 2103393"/>
                <a:gd name="connsiteY13" fmla="*/ 2079925 h 2092704"/>
                <a:gd name="connsiteX14" fmla="*/ 577255 w 2103393"/>
                <a:gd name="connsiteY14" fmla="*/ 503567 h 2092704"/>
                <a:gd name="connsiteX15" fmla="*/ 807257 w 2103393"/>
                <a:gd name="connsiteY15" fmla="*/ 739179 h 2092704"/>
                <a:gd name="connsiteX16" fmla="*/ 969942 w 2103393"/>
                <a:gd name="connsiteY16" fmla="*/ 626983 h 2092704"/>
                <a:gd name="connsiteX17" fmla="*/ 930675 w 2103393"/>
                <a:gd name="connsiteY17" fmla="*/ 65797 h 2092704"/>
                <a:gd name="connsiteX0" fmla="*/ 930675 w 2103393"/>
                <a:gd name="connsiteY0" fmla="*/ 73853 h 2100760"/>
                <a:gd name="connsiteX1" fmla="*/ 1190398 w 2103393"/>
                <a:gd name="connsiteY1" fmla="*/ 72180 h 2100760"/>
                <a:gd name="connsiteX2" fmla="*/ 1177505 w 2103393"/>
                <a:gd name="connsiteY2" fmla="*/ 629429 h 2100760"/>
                <a:gd name="connsiteX3" fmla="*/ 1312141 w 2103393"/>
                <a:gd name="connsiteY3" fmla="*/ 707966 h 2100760"/>
                <a:gd name="connsiteX4" fmla="*/ 1508484 w 2103393"/>
                <a:gd name="connsiteY4" fmla="*/ 511623 h 2100760"/>
                <a:gd name="connsiteX5" fmla="*/ 2058246 w 2103393"/>
                <a:gd name="connsiteY5" fmla="*/ 2059932 h 2100760"/>
                <a:gd name="connsiteX6" fmla="*/ 1244822 w 2103393"/>
                <a:gd name="connsiteY6" fmla="*/ 1650414 h 2100760"/>
                <a:gd name="connsiteX7" fmla="*/ 1205554 w 2103393"/>
                <a:gd name="connsiteY7" fmla="*/ 1336267 h 2100760"/>
                <a:gd name="connsiteX8" fmla="*/ 1244823 w 2103393"/>
                <a:gd name="connsiteY8" fmla="*/ 893090 h 2100760"/>
                <a:gd name="connsiteX9" fmla="*/ 1076528 w 2103393"/>
                <a:gd name="connsiteY9" fmla="*/ 747235 h 2100760"/>
                <a:gd name="connsiteX10" fmla="*/ 885795 w 2103393"/>
                <a:gd name="connsiteY10" fmla="*/ 887480 h 2100760"/>
                <a:gd name="connsiteX11" fmla="*/ 919453 w 2103393"/>
                <a:gd name="connsiteY11" fmla="*/ 1325046 h 2100760"/>
                <a:gd name="connsiteX12" fmla="*/ 891405 w 2103393"/>
                <a:gd name="connsiteY12" fmla="*/ 1644805 h 2100760"/>
                <a:gd name="connsiteX13" fmla="*/ 89201 w 2103393"/>
                <a:gd name="connsiteY13" fmla="*/ 2087981 h 2100760"/>
                <a:gd name="connsiteX14" fmla="*/ 577255 w 2103393"/>
                <a:gd name="connsiteY14" fmla="*/ 511623 h 2100760"/>
                <a:gd name="connsiteX15" fmla="*/ 807257 w 2103393"/>
                <a:gd name="connsiteY15" fmla="*/ 747235 h 2100760"/>
                <a:gd name="connsiteX16" fmla="*/ 969942 w 2103393"/>
                <a:gd name="connsiteY16" fmla="*/ 635039 h 2100760"/>
                <a:gd name="connsiteX17" fmla="*/ 930675 w 2103393"/>
                <a:gd name="connsiteY17" fmla="*/ 73853 h 2100760"/>
                <a:gd name="connsiteX0" fmla="*/ 930675 w 2103393"/>
                <a:gd name="connsiteY0" fmla="*/ 77953 h 2104860"/>
                <a:gd name="connsiteX1" fmla="*/ 1190398 w 2103393"/>
                <a:gd name="connsiteY1" fmla="*/ 76280 h 2104860"/>
                <a:gd name="connsiteX2" fmla="*/ 1177505 w 2103393"/>
                <a:gd name="connsiteY2" fmla="*/ 633529 h 2104860"/>
                <a:gd name="connsiteX3" fmla="*/ 1312141 w 2103393"/>
                <a:gd name="connsiteY3" fmla="*/ 712066 h 2104860"/>
                <a:gd name="connsiteX4" fmla="*/ 1508484 w 2103393"/>
                <a:gd name="connsiteY4" fmla="*/ 515723 h 2104860"/>
                <a:gd name="connsiteX5" fmla="*/ 2058246 w 2103393"/>
                <a:gd name="connsiteY5" fmla="*/ 2064032 h 2104860"/>
                <a:gd name="connsiteX6" fmla="*/ 1244822 w 2103393"/>
                <a:gd name="connsiteY6" fmla="*/ 1654514 h 2104860"/>
                <a:gd name="connsiteX7" fmla="*/ 1205554 w 2103393"/>
                <a:gd name="connsiteY7" fmla="*/ 1340367 h 2104860"/>
                <a:gd name="connsiteX8" fmla="*/ 1244823 w 2103393"/>
                <a:gd name="connsiteY8" fmla="*/ 897190 h 2104860"/>
                <a:gd name="connsiteX9" fmla="*/ 1076528 w 2103393"/>
                <a:gd name="connsiteY9" fmla="*/ 751335 h 2104860"/>
                <a:gd name="connsiteX10" fmla="*/ 885795 w 2103393"/>
                <a:gd name="connsiteY10" fmla="*/ 891580 h 2104860"/>
                <a:gd name="connsiteX11" fmla="*/ 919453 w 2103393"/>
                <a:gd name="connsiteY11" fmla="*/ 1329146 h 2104860"/>
                <a:gd name="connsiteX12" fmla="*/ 891405 w 2103393"/>
                <a:gd name="connsiteY12" fmla="*/ 1648905 h 2104860"/>
                <a:gd name="connsiteX13" fmla="*/ 89201 w 2103393"/>
                <a:gd name="connsiteY13" fmla="*/ 2092081 h 2104860"/>
                <a:gd name="connsiteX14" fmla="*/ 577255 w 2103393"/>
                <a:gd name="connsiteY14" fmla="*/ 515723 h 2104860"/>
                <a:gd name="connsiteX15" fmla="*/ 807257 w 2103393"/>
                <a:gd name="connsiteY15" fmla="*/ 751335 h 2104860"/>
                <a:gd name="connsiteX16" fmla="*/ 969942 w 2103393"/>
                <a:gd name="connsiteY16" fmla="*/ 639139 h 2104860"/>
                <a:gd name="connsiteX17" fmla="*/ 930675 w 2103393"/>
                <a:gd name="connsiteY17" fmla="*/ 77953 h 2104860"/>
                <a:gd name="connsiteX0" fmla="*/ 930675 w 2103393"/>
                <a:gd name="connsiteY0" fmla="*/ 71187 h 2098094"/>
                <a:gd name="connsiteX1" fmla="*/ 1190398 w 2103393"/>
                <a:gd name="connsiteY1" fmla="*/ 69514 h 2098094"/>
                <a:gd name="connsiteX2" fmla="*/ 1177505 w 2103393"/>
                <a:gd name="connsiteY2" fmla="*/ 626763 h 2098094"/>
                <a:gd name="connsiteX3" fmla="*/ 1312141 w 2103393"/>
                <a:gd name="connsiteY3" fmla="*/ 705300 h 2098094"/>
                <a:gd name="connsiteX4" fmla="*/ 1508484 w 2103393"/>
                <a:gd name="connsiteY4" fmla="*/ 508957 h 2098094"/>
                <a:gd name="connsiteX5" fmla="*/ 2058246 w 2103393"/>
                <a:gd name="connsiteY5" fmla="*/ 2057266 h 2098094"/>
                <a:gd name="connsiteX6" fmla="*/ 1244822 w 2103393"/>
                <a:gd name="connsiteY6" fmla="*/ 1647748 h 2098094"/>
                <a:gd name="connsiteX7" fmla="*/ 1205554 w 2103393"/>
                <a:gd name="connsiteY7" fmla="*/ 1333601 h 2098094"/>
                <a:gd name="connsiteX8" fmla="*/ 1244823 w 2103393"/>
                <a:gd name="connsiteY8" fmla="*/ 890424 h 2098094"/>
                <a:gd name="connsiteX9" fmla="*/ 1076528 w 2103393"/>
                <a:gd name="connsiteY9" fmla="*/ 744569 h 2098094"/>
                <a:gd name="connsiteX10" fmla="*/ 885795 w 2103393"/>
                <a:gd name="connsiteY10" fmla="*/ 884814 h 2098094"/>
                <a:gd name="connsiteX11" fmla="*/ 919453 w 2103393"/>
                <a:gd name="connsiteY11" fmla="*/ 1322380 h 2098094"/>
                <a:gd name="connsiteX12" fmla="*/ 891405 w 2103393"/>
                <a:gd name="connsiteY12" fmla="*/ 1642139 h 2098094"/>
                <a:gd name="connsiteX13" fmla="*/ 89201 w 2103393"/>
                <a:gd name="connsiteY13" fmla="*/ 2085315 h 2098094"/>
                <a:gd name="connsiteX14" fmla="*/ 577255 w 2103393"/>
                <a:gd name="connsiteY14" fmla="*/ 508957 h 2098094"/>
                <a:gd name="connsiteX15" fmla="*/ 807257 w 2103393"/>
                <a:gd name="connsiteY15" fmla="*/ 744569 h 2098094"/>
                <a:gd name="connsiteX16" fmla="*/ 969942 w 2103393"/>
                <a:gd name="connsiteY16" fmla="*/ 632373 h 2098094"/>
                <a:gd name="connsiteX17" fmla="*/ 930675 w 2103393"/>
                <a:gd name="connsiteY17" fmla="*/ 71187 h 2098094"/>
                <a:gd name="connsiteX0" fmla="*/ 930675 w 2103393"/>
                <a:gd name="connsiteY0" fmla="*/ 75207 h 2102114"/>
                <a:gd name="connsiteX1" fmla="*/ 1190398 w 2103393"/>
                <a:gd name="connsiteY1" fmla="*/ 73534 h 2102114"/>
                <a:gd name="connsiteX2" fmla="*/ 1177505 w 2103393"/>
                <a:gd name="connsiteY2" fmla="*/ 630783 h 2102114"/>
                <a:gd name="connsiteX3" fmla="*/ 1312141 w 2103393"/>
                <a:gd name="connsiteY3" fmla="*/ 709320 h 2102114"/>
                <a:gd name="connsiteX4" fmla="*/ 1508484 w 2103393"/>
                <a:gd name="connsiteY4" fmla="*/ 512977 h 2102114"/>
                <a:gd name="connsiteX5" fmla="*/ 2058246 w 2103393"/>
                <a:gd name="connsiteY5" fmla="*/ 2061286 h 2102114"/>
                <a:gd name="connsiteX6" fmla="*/ 1244822 w 2103393"/>
                <a:gd name="connsiteY6" fmla="*/ 1651768 h 2102114"/>
                <a:gd name="connsiteX7" fmla="*/ 1205554 w 2103393"/>
                <a:gd name="connsiteY7" fmla="*/ 1337621 h 2102114"/>
                <a:gd name="connsiteX8" fmla="*/ 1244823 w 2103393"/>
                <a:gd name="connsiteY8" fmla="*/ 894444 h 2102114"/>
                <a:gd name="connsiteX9" fmla="*/ 1076528 w 2103393"/>
                <a:gd name="connsiteY9" fmla="*/ 748589 h 2102114"/>
                <a:gd name="connsiteX10" fmla="*/ 885795 w 2103393"/>
                <a:gd name="connsiteY10" fmla="*/ 888834 h 2102114"/>
                <a:gd name="connsiteX11" fmla="*/ 919453 w 2103393"/>
                <a:gd name="connsiteY11" fmla="*/ 1326400 h 2102114"/>
                <a:gd name="connsiteX12" fmla="*/ 891405 w 2103393"/>
                <a:gd name="connsiteY12" fmla="*/ 1646159 h 2102114"/>
                <a:gd name="connsiteX13" fmla="*/ 89201 w 2103393"/>
                <a:gd name="connsiteY13" fmla="*/ 2089335 h 2102114"/>
                <a:gd name="connsiteX14" fmla="*/ 577255 w 2103393"/>
                <a:gd name="connsiteY14" fmla="*/ 512977 h 2102114"/>
                <a:gd name="connsiteX15" fmla="*/ 807257 w 2103393"/>
                <a:gd name="connsiteY15" fmla="*/ 748589 h 2102114"/>
                <a:gd name="connsiteX16" fmla="*/ 969942 w 2103393"/>
                <a:gd name="connsiteY16" fmla="*/ 636393 h 2102114"/>
                <a:gd name="connsiteX17" fmla="*/ 930675 w 2103393"/>
                <a:gd name="connsiteY17" fmla="*/ 75207 h 2102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03393" h="2102114">
                  <a:moveTo>
                    <a:pt x="930675" y="75207"/>
                  </a:moveTo>
                  <a:cubicBezTo>
                    <a:pt x="914336" y="-26367"/>
                    <a:pt x="1202803" y="-23213"/>
                    <a:pt x="1190398" y="73534"/>
                  </a:cubicBezTo>
                  <a:lnTo>
                    <a:pt x="1177505" y="630783"/>
                  </a:lnTo>
                  <a:lnTo>
                    <a:pt x="1312141" y="709320"/>
                  </a:lnTo>
                  <a:cubicBezTo>
                    <a:pt x="1349539" y="621433"/>
                    <a:pt x="1403768" y="466228"/>
                    <a:pt x="1508484" y="512977"/>
                  </a:cubicBezTo>
                  <a:cubicBezTo>
                    <a:pt x="1961009" y="692492"/>
                    <a:pt x="2211581" y="1696648"/>
                    <a:pt x="2058246" y="2061286"/>
                  </a:cubicBezTo>
                  <a:cubicBezTo>
                    <a:pt x="1912391" y="2233320"/>
                    <a:pt x="1542142" y="1816322"/>
                    <a:pt x="1244822" y="1651768"/>
                  </a:cubicBezTo>
                  <a:cubicBezTo>
                    <a:pt x="1113927" y="1590061"/>
                    <a:pt x="1184984" y="1466646"/>
                    <a:pt x="1205554" y="1337621"/>
                  </a:cubicBezTo>
                  <a:cubicBezTo>
                    <a:pt x="1233603" y="1238514"/>
                    <a:pt x="1127017" y="1161846"/>
                    <a:pt x="1244823" y="894444"/>
                  </a:cubicBezTo>
                  <a:cubicBezTo>
                    <a:pt x="1188725" y="845826"/>
                    <a:pt x="1155065" y="802817"/>
                    <a:pt x="1076528" y="748589"/>
                  </a:cubicBezTo>
                  <a:cubicBezTo>
                    <a:pt x="973682" y="789728"/>
                    <a:pt x="949373" y="842086"/>
                    <a:pt x="885795" y="888834"/>
                  </a:cubicBezTo>
                  <a:cubicBezTo>
                    <a:pt x="951243" y="1053389"/>
                    <a:pt x="898883" y="1240382"/>
                    <a:pt x="919453" y="1326400"/>
                  </a:cubicBezTo>
                  <a:cubicBezTo>
                    <a:pt x="930673" y="1432986"/>
                    <a:pt x="1003602" y="1595671"/>
                    <a:pt x="891405" y="1646159"/>
                  </a:cubicBezTo>
                  <a:cubicBezTo>
                    <a:pt x="685711" y="1737785"/>
                    <a:pt x="311722" y="2121123"/>
                    <a:pt x="89201" y="2089335"/>
                  </a:cubicBezTo>
                  <a:cubicBezTo>
                    <a:pt x="-118362" y="2035107"/>
                    <a:pt x="33103" y="774768"/>
                    <a:pt x="577255" y="512977"/>
                  </a:cubicBezTo>
                  <a:cubicBezTo>
                    <a:pt x="704411" y="464359"/>
                    <a:pt x="736199" y="673791"/>
                    <a:pt x="807257" y="748589"/>
                  </a:cubicBezTo>
                  <a:lnTo>
                    <a:pt x="969942" y="636393"/>
                  </a:lnTo>
                  <a:cubicBezTo>
                    <a:pt x="968072" y="483058"/>
                    <a:pt x="947112" y="235825"/>
                    <a:pt x="930675" y="752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Freeform 48">
              <a:extLst>
                <a:ext uri="{FF2B5EF4-FFF2-40B4-BE49-F238E27FC236}">
                  <a16:creationId xmlns="" xmlns:a16="http://schemas.microsoft.com/office/drawing/2014/main" id="{67772B45-BD3F-44C4-8C3C-0A45A7F5D7A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282582" y="1383506"/>
              <a:ext cx="360000" cy="299814"/>
            </a:xfrm>
            <a:custGeom>
              <a:avLst/>
              <a:gdLst/>
              <a:ahLst/>
              <a:cxnLst/>
              <a:rect l="l" t="t" r="r" b="b"/>
              <a:pathLst>
                <a:path w="3240001" h="2698329">
                  <a:moveTo>
                    <a:pt x="2548075" y="5025"/>
                  </a:moveTo>
                  <a:cubicBezTo>
                    <a:pt x="2888705" y="21427"/>
                    <a:pt x="3205543" y="144443"/>
                    <a:pt x="3236875" y="324866"/>
                  </a:cubicBezTo>
                  <a:cubicBezTo>
                    <a:pt x="3272384" y="584869"/>
                    <a:pt x="3000845" y="793843"/>
                    <a:pt x="2654112" y="922630"/>
                  </a:cubicBezTo>
                  <a:cubicBezTo>
                    <a:pt x="2512076" y="1002818"/>
                    <a:pt x="2288579" y="1396468"/>
                    <a:pt x="2077615" y="1155904"/>
                  </a:cubicBezTo>
                  <a:cubicBezTo>
                    <a:pt x="1902159" y="985808"/>
                    <a:pt x="1914692" y="662627"/>
                    <a:pt x="1946024" y="426923"/>
                  </a:cubicBezTo>
                  <a:cubicBezTo>
                    <a:pt x="1958557" y="234957"/>
                    <a:pt x="1977355" y="79442"/>
                    <a:pt x="2209208" y="25983"/>
                  </a:cubicBezTo>
                  <a:cubicBezTo>
                    <a:pt x="2318345" y="5936"/>
                    <a:pt x="2434532" y="-443"/>
                    <a:pt x="2548075" y="5025"/>
                  </a:cubicBezTo>
                  <a:close/>
                  <a:moveTo>
                    <a:pt x="1184195" y="86"/>
                  </a:moveTo>
                  <a:cubicBezTo>
                    <a:pt x="1412849" y="2955"/>
                    <a:pt x="1621488" y="77771"/>
                    <a:pt x="1732975" y="244677"/>
                  </a:cubicBezTo>
                  <a:cubicBezTo>
                    <a:pt x="1866656" y="436642"/>
                    <a:pt x="1793548" y="672347"/>
                    <a:pt x="1801904" y="871602"/>
                  </a:cubicBezTo>
                  <a:cubicBezTo>
                    <a:pt x="1820702" y="1041698"/>
                    <a:pt x="1996160" y="1255532"/>
                    <a:pt x="1889631" y="1396469"/>
                  </a:cubicBezTo>
                  <a:cubicBezTo>
                    <a:pt x="1714174" y="1644320"/>
                    <a:pt x="1482324" y="1717219"/>
                    <a:pt x="1300601" y="1906754"/>
                  </a:cubicBezTo>
                  <a:cubicBezTo>
                    <a:pt x="1068750" y="2152178"/>
                    <a:pt x="736639" y="2754803"/>
                    <a:pt x="442124" y="2694054"/>
                  </a:cubicBezTo>
                  <a:cubicBezTo>
                    <a:pt x="189385" y="2609005"/>
                    <a:pt x="149697" y="2276103"/>
                    <a:pt x="78680" y="2016101"/>
                  </a:cubicBezTo>
                  <a:cubicBezTo>
                    <a:pt x="-50823" y="1442635"/>
                    <a:pt x="-61268" y="759824"/>
                    <a:pt x="366928" y="302996"/>
                  </a:cubicBezTo>
                  <a:cubicBezTo>
                    <a:pt x="563141" y="111638"/>
                    <a:pt x="890211" y="-3604"/>
                    <a:pt x="1184195" y="8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56" name="Freeform 49">
              <a:extLst>
                <a:ext uri="{FF2B5EF4-FFF2-40B4-BE49-F238E27FC236}">
                  <a16:creationId xmlns="" xmlns:a16="http://schemas.microsoft.com/office/drawing/2014/main" id="{7993CC28-260D-4BB5-BA6E-195B880D990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5449552" y="1373426"/>
              <a:ext cx="319975" cy="319975"/>
            </a:xfrm>
            <a:custGeom>
              <a:avLst/>
              <a:gdLst>
                <a:gd name="connsiteX0" fmla="*/ 1054645 w 3259303"/>
                <a:gd name="connsiteY0" fmla="*/ 0 h 3248084"/>
                <a:gd name="connsiteX1" fmla="*/ 1469772 w 3259303"/>
                <a:gd name="connsiteY1" fmla="*/ 28049 h 3248084"/>
                <a:gd name="connsiteX2" fmla="*/ 1682945 w 3259303"/>
                <a:gd name="connsiteY2" fmla="*/ 740496 h 3248084"/>
                <a:gd name="connsiteX3" fmla="*/ 2417830 w 3259303"/>
                <a:gd name="connsiteY3" fmla="*/ 566592 h 3248084"/>
                <a:gd name="connsiteX4" fmla="*/ 3259303 w 3259303"/>
                <a:gd name="connsiteY4" fmla="*/ 1834410 h 3248084"/>
                <a:gd name="connsiteX5" fmla="*/ 2311244 w 3259303"/>
                <a:gd name="connsiteY5" fmla="*/ 3113448 h 3248084"/>
                <a:gd name="connsiteX6" fmla="*/ 622689 w 3259303"/>
                <a:gd name="connsiteY6" fmla="*/ 2670273 h 3248084"/>
                <a:gd name="connsiteX7" fmla="*/ 398297 w 3259303"/>
                <a:gd name="connsiteY7" fmla="*/ 3248084 h 3248084"/>
                <a:gd name="connsiteX8" fmla="*/ 0 w 3259303"/>
                <a:gd name="connsiteY8" fmla="*/ 3242474 h 3248084"/>
                <a:gd name="connsiteX9" fmla="*/ 218783 w 3259303"/>
                <a:gd name="connsiteY9" fmla="*/ 2333684 h 3248084"/>
                <a:gd name="connsiteX10" fmla="*/ 1593187 w 3259303"/>
                <a:gd name="connsiteY10" fmla="*/ 1997095 h 3248084"/>
                <a:gd name="connsiteX11" fmla="*/ 1250989 w 3259303"/>
                <a:gd name="connsiteY11" fmla="*/ 964889 h 3248084"/>
                <a:gd name="connsiteX12" fmla="*/ 1054645 w 3259303"/>
                <a:gd name="connsiteY12" fmla="*/ 0 h 3248084"/>
                <a:gd name="connsiteX0" fmla="*/ 1054645 w 3259303"/>
                <a:gd name="connsiteY0" fmla="*/ 0 h 3225645"/>
                <a:gd name="connsiteX1" fmla="*/ 1469772 w 3259303"/>
                <a:gd name="connsiteY1" fmla="*/ 5610 h 3225645"/>
                <a:gd name="connsiteX2" fmla="*/ 1682945 w 3259303"/>
                <a:gd name="connsiteY2" fmla="*/ 718057 h 3225645"/>
                <a:gd name="connsiteX3" fmla="*/ 2417830 w 3259303"/>
                <a:gd name="connsiteY3" fmla="*/ 544153 h 3225645"/>
                <a:gd name="connsiteX4" fmla="*/ 3259303 w 3259303"/>
                <a:gd name="connsiteY4" fmla="*/ 1811971 h 3225645"/>
                <a:gd name="connsiteX5" fmla="*/ 2311244 w 3259303"/>
                <a:gd name="connsiteY5" fmla="*/ 3091009 h 3225645"/>
                <a:gd name="connsiteX6" fmla="*/ 622689 w 3259303"/>
                <a:gd name="connsiteY6" fmla="*/ 2647834 h 3225645"/>
                <a:gd name="connsiteX7" fmla="*/ 398297 w 3259303"/>
                <a:gd name="connsiteY7" fmla="*/ 3225645 h 3225645"/>
                <a:gd name="connsiteX8" fmla="*/ 0 w 3259303"/>
                <a:gd name="connsiteY8" fmla="*/ 3220035 h 3225645"/>
                <a:gd name="connsiteX9" fmla="*/ 218783 w 3259303"/>
                <a:gd name="connsiteY9" fmla="*/ 2311245 h 3225645"/>
                <a:gd name="connsiteX10" fmla="*/ 1593187 w 3259303"/>
                <a:gd name="connsiteY10" fmla="*/ 1974656 h 3225645"/>
                <a:gd name="connsiteX11" fmla="*/ 1250989 w 3259303"/>
                <a:gd name="connsiteY11" fmla="*/ 942450 h 3225645"/>
                <a:gd name="connsiteX12" fmla="*/ 1054645 w 3259303"/>
                <a:gd name="connsiteY12" fmla="*/ 0 h 3225645"/>
                <a:gd name="connsiteX0" fmla="*/ 1054645 w 3259303"/>
                <a:gd name="connsiteY0" fmla="*/ 0 h 3242475"/>
                <a:gd name="connsiteX1" fmla="*/ 1469772 w 3259303"/>
                <a:gd name="connsiteY1" fmla="*/ 22440 h 3242475"/>
                <a:gd name="connsiteX2" fmla="*/ 1682945 w 3259303"/>
                <a:gd name="connsiteY2" fmla="*/ 734887 h 3242475"/>
                <a:gd name="connsiteX3" fmla="*/ 2417830 w 3259303"/>
                <a:gd name="connsiteY3" fmla="*/ 560983 h 3242475"/>
                <a:gd name="connsiteX4" fmla="*/ 3259303 w 3259303"/>
                <a:gd name="connsiteY4" fmla="*/ 1828801 h 3242475"/>
                <a:gd name="connsiteX5" fmla="*/ 2311244 w 3259303"/>
                <a:gd name="connsiteY5" fmla="*/ 3107839 h 3242475"/>
                <a:gd name="connsiteX6" fmla="*/ 622689 w 3259303"/>
                <a:gd name="connsiteY6" fmla="*/ 2664664 h 3242475"/>
                <a:gd name="connsiteX7" fmla="*/ 398297 w 3259303"/>
                <a:gd name="connsiteY7" fmla="*/ 3242475 h 3242475"/>
                <a:gd name="connsiteX8" fmla="*/ 0 w 3259303"/>
                <a:gd name="connsiteY8" fmla="*/ 3236865 h 3242475"/>
                <a:gd name="connsiteX9" fmla="*/ 218783 w 3259303"/>
                <a:gd name="connsiteY9" fmla="*/ 2328075 h 3242475"/>
                <a:gd name="connsiteX10" fmla="*/ 1593187 w 3259303"/>
                <a:gd name="connsiteY10" fmla="*/ 1991486 h 3242475"/>
                <a:gd name="connsiteX11" fmla="*/ 1250989 w 3259303"/>
                <a:gd name="connsiteY11" fmla="*/ 959280 h 3242475"/>
                <a:gd name="connsiteX12" fmla="*/ 1054645 w 3259303"/>
                <a:gd name="connsiteY12" fmla="*/ 0 h 3242475"/>
                <a:gd name="connsiteX0" fmla="*/ 1054645 w 3259303"/>
                <a:gd name="connsiteY0" fmla="*/ 0 h 3242475"/>
                <a:gd name="connsiteX1" fmla="*/ 1464162 w 3259303"/>
                <a:gd name="connsiteY1" fmla="*/ 1 h 3242475"/>
                <a:gd name="connsiteX2" fmla="*/ 1682945 w 3259303"/>
                <a:gd name="connsiteY2" fmla="*/ 734887 h 3242475"/>
                <a:gd name="connsiteX3" fmla="*/ 2417830 w 3259303"/>
                <a:gd name="connsiteY3" fmla="*/ 560983 h 3242475"/>
                <a:gd name="connsiteX4" fmla="*/ 3259303 w 3259303"/>
                <a:gd name="connsiteY4" fmla="*/ 1828801 h 3242475"/>
                <a:gd name="connsiteX5" fmla="*/ 2311244 w 3259303"/>
                <a:gd name="connsiteY5" fmla="*/ 3107839 h 3242475"/>
                <a:gd name="connsiteX6" fmla="*/ 622689 w 3259303"/>
                <a:gd name="connsiteY6" fmla="*/ 2664664 h 3242475"/>
                <a:gd name="connsiteX7" fmla="*/ 398297 w 3259303"/>
                <a:gd name="connsiteY7" fmla="*/ 3242475 h 3242475"/>
                <a:gd name="connsiteX8" fmla="*/ 0 w 3259303"/>
                <a:gd name="connsiteY8" fmla="*/ 3236865 h 3242475"/>
                <a:gd name="connsiteX9" fmla="*/ 218783 w 3259303"/>
                <a:gd name="connsiteY9" fmla="*/ 2328075 h 3242475"/>
                <a:gd name="connsiteX10" fmla="*/ 1593187 w 3259303"/>
                <a:gd name="connsiteY10" fmla="*/ 1991486 h 3242475"/>
                <a:gd name="connsiteX11" fmla="*/ 1250989 w 3259303"/>
                <a:gd name="connsiteY11" fmla="*/ 959280 h 3242475"/>
                <a:gd name="connsiteX12" fmla="*/ 1054645 w 3259303"/>
                <a:gd name="connsiteY12" fmla="*/ 0 h 3242475"/>
                <a:gd name="connsiteX0" fmla="*/ 1065864 w 3259303"/>
                <a:gd name="connsiteY0" fmla="*/ 5609 h 3242474"/>
                <a:gd name="connsiteX1" fmla="*/ 1464162 w 3259303"/>
                <a:gd name="connsiteY1" fmla="*/ 0 h 3242474"/>
                <a:gd name="connsiteX2" fmla="*/ 1682945 w 3259303"/>
                <a:gd name="connsiteY2" fmla="*/ 734886 h 3242474"/>
                <a:gd name="connsiteX3" fmla="*/ 2417830 w 3259303"/>
                <a:gd name="connsiteY3" fmla="*/ 560982 h 3242474"/>
                <a:gd name="connsiteX4" fmla="*/ 3259303 w 3259303"/>
                <a:gd name="connsiteY4" fmla="*/ 1828800 h 3242474"/>
                <a:gd name="connsiteX5" fmla="*/ 2311244 w 3259303"/>
                <a:gd name="connsiteY5" fmla="*/ 3107838 h 3242474"/>
                <a:gd name="connsiteX6" fmla="*/ 622689 w 3259303"/>
                <a:gd name="connsiteY6" fmla="*/ 2664663 h 3242474"/>
                <a:gd name="connsiteX7" fmla="*/ 398297 w 3259303"/>
                <a:gd name="connsiteY7" fmla="*/ 3242474 h 3242474"/>
                <a:gd name="connsiteX8" fmla="*/ 0 w 3259303"/>
                <a:gd name="connsiteY8" fmla="*/ 3236864 h 3242474"/>
                <a:gd name="connsiteX9" fmla="*/ 218783 w 3259303"/>
                <a:gd name="connsiteY9" fmla="*/ 2328074 h 3242474"/>
                <a:gd name="connsiteX10" fmla="*/ 1593187 w 3259303"/>
                <a:gd name="connsiteY10" fmla="*/ 1991485 h 3242474"/>
                <a:gd name="connsiteX11" fmla="*/ 1250989 w 3259303"/>
                <a:gd name="connsiteY11" fmla="*/ 959279 h 3242474"/>
                <a:gd name="connsiteX12" fmla="*/ 1065864 w 3259303"/>
                <a:gd name="connsiteY12" fmla="*/ 5609 h 3242474"/>
                <a:gd name="connsiteX0" fmla="*/ 1065864 w 3259303"/>
                <a:gd name="connsiteY0" fmla="*/ 16828 h 3242474"/>
                <a:gd name="connsiteX1" fmla="*/ 1464162 w 3259303"/>
                <a:gd name="connsiteY1" fmla="*/ 0 h 3242474"/>
                <a:gd name="connsiteX2" fmla="*/ 1682945 w 3259303"/>
                <a:gd name="connsiteY2" fmla="*/ 734886 h 3242474"/>
                <a:gd name="connsiteX3" fmla="*/ 2417830 w 3259303"/>
                <a:gd name="connsiteY3" fmla="*/ 560982 h 3242474"/>
                <a:gd name="connsiteX4" fmla="*/ 3259303 w 3259303"/>
                <a:gd name="connsiteY4" fmla="*/ 1828800 h 3242474"/>
                <a:gd name="connsiteX5" fmla="*/ 2311244 w 3259303"/>
                <a:gd name="connsiteY5" fmla="*/ 3107838 h 3242474"/>
                <a:gd name="connsiteX6" fmla="*/ 622689 w 3259303"/>
                <a:gd name="connsiteY6" fmla="*/ 2664663 h 3242474"/>
                <a:gd name="connsiteX7" fmla="*/ 398297 w 3259303"/>
                <a:gd name="connsiteY7" fmla="*/ 3242474 h 3242474"/>
                <a:gd name="connsiteX8" fmla="*/ 0 w 3259303"/>
                <a:gd name="connsiteY8" fmla="*/ 3236864 h 3242474"/>
                <a:gd name="connsiteX9" fmla="*/ 218783 w 3259303"/>
                <a:gd name="connsiteY9" fmla="*/ 2328074 h 3242474"/>
                <a:gd name="connsiteX10" fmla="*/ 1593187 w 3259303"/>
                <a:gd name="connsiteY10" fmla="*/ 1991485 h 3242474"/>
                <a:gd name="connsiteX11" fmla="*/ 1250989 w 3259303"/>
                <a:gd name="connsiteY11" fmla="*/ 959279 h 3242474"/>
                <a:gd name="connsiteX12" fmla="*/ 1065864 w 3259303"/>
                <a:gd name="connsiteY12" fmla="*/ 16828 h 3242474"/>
                <a:gd name="connsiteX0" fmla="*/ 1065864 w 3259303"/>
                <a:gd name="connsiteY0" fmla="*/ 16828 h 3242474"/>
                <a:gd name="connsiteX1" fmla="*/ 1464162 w 3259303"/>
                <a:gd name="connsiteY1" fmla="*/ 0 h 3242474"/>
                <a:gd name="connsiteX2" fmla="*/ 1682945 w 3259303"/>
                <a:gd name="connsiteY2" fmla="*/ 734886 h 3242474"/>
                <a:gd name="connsiteX3" fmla="*/ 2417830 w 3259303"/>
                <a:gd name="connsiteY3" fmla="*/ 560982 h 3242474"/>
                <a:gd name="connsiteX4" fmla="*/ 3259303 w 3259303"/>
                <a:gd name="connsiteY4" fmla="*/ 1828800 h 3242474"/>
                <a:gd name="connsiteX5" fmla="*/ 2311244 w 3259303"/>
                <a:gd name="connsiteY5" fmla="*/ 3107838 h 3242474"/>
                <a:gd name="connsiteX6" fmla="*/ 622689 w 3259303"/>
                <a:gd name="connsiteY6" fmla="*/ 2664663 h 3242474"/>
                <a:gd name="connsiteX7" fmla="*/ 398297 w 3259303"/>
                <a:gd name="connsiteY7" fmla="*/ 3242474 h 3242474"/>
                <a:gd name="connsiteX8" fmla="*/ 0 w 3259303"/>
                <a:gd name="connsiteY8" fmla="*/ 3236864 h 3242474"/>
                <a:gd name="connsiteX9" fmla="*/ 218783 w 3259303"/>
                <a:gd name="connsiteY9" fmla="*/ 2328074 h 3242474"/>
                <a:gd name="connsiteX10" fmla="*/ 1593187 w 3259303"/>
                <a:gd name="connsiteY10" fmla="*/ 1991485 h 3242474"/>
                <a:gd name="connsiteX11" fmla="*/ 1250989 w 3259303"/>
                <a:gd name="connsiteY11" fmla="*/ 959279 h 3242474"/>
                <a:gd name="connsiteX12" fmla="*/ 1065864 w 3259303"/>
                <a:gd name="connsiteY12" fmla="*/ 16828 h 3242474"/>
                <a:gd name="connsiteX0" fmla="*/ 1065864 w 3259303"/>
                <a:gd name="connsiteY0" fmla="*/ 16828 h 3242474"/>
                <a:gd name="connsiteX1" fmla="*/ 1464162 w 3259303"/>
                <a:gd name="connsiteY1" fmla="*/ 0 h 3242474"/>
                <a:gd name="connsiteX2" fmla="*/ 1682945 w 3259303"/>
                <a:gd name="connsiteY2" fmla="*/ 734886 h 3242474"/>
                <a:gd name="connsiteX3" fmla="*/ 2417830 w 3259303"/>
                <a:gd name="connsiteY3" fmla="*/ 560982 h 3242474"/>
                <a:gd name="connsiteX4" fmla="*/ 3259303 w 3259303"/>
                <a:gd name="connsiteY4" fmla="*/ 1828800 h 3242474"/>
                <a:gd name="connsiteX5" fmla="*/ 2311244 w 3259303"/>
                <a:gd name="connsiteY5" fmla="*/ 3107838 h 3242474"/>
                <a:gd name="connsiteX6" fmla="*/ 622689 w 3259303"/>
                <a:gd name="connsiteY6" fmla="*/ 2664663 h 3242474"/>
                <a:gd name="connsiteX7" fmla="*/ 398297 w 3259303"/>
                <a:gd name="connsiteY7" fmla="*/ 3242474 h 3242474"/>
                <a:gd name="connsiteX8" fmla="*/ 0 w 3259303"/>
                <a:gd name="connsiteY8" fmla="*/ 3236864 h 3242474"/>
                <a:gd name="connsiteX9" fmla="*/ 218783 w 3259303"/>
                <a:gd name="connsiteY9" fmla="*/ 2328074 h 3242474"/>
                <a:gd name="connsiteX10" fmla="*/ 1593187 w 3259303"/>
                <a:gd name="connsiteY10" fmla="*/ 1991485 h 3242474"/>
                <a:gd name="connsiteX11" fmla="*/ 1250989 w 3259303"/>
                <a:gd name="connsiteY11" fmla="*/ 959279 h 3242474"/>
                <a:gd name="connsiteX12" fmla="*/ 1065864 w 3259303"/>
                <a:gd name="connsiteY12" fmla="*/ 16828 h 3242474"/>
                <a:gd name="connsiteX0" fmla="*/ 1065864 w 3259303"/>
                <a:gd name="connsiteY0" fmla="*/ 16828 h 3242474"/>
                <a:gd name="connsiteX1" fmla="*/ 1464162 w 3259303"/>
                <a:gd name="connsiteY1" fmla="*/ 0 h 3242474"/>
                <a:gd name="connsiteX2" fmla="*/ 1682945 w 3259303"/>
                <a:gd name="connsiteY2" fmla="*/ 734886 h 3242474"/>
                <a:gd name="connsiteX3" fmla="*/ 2417830 w 3259303"/>
                <a:gd name="connsiteY3" fmla="*/ 560982 h 3242474"/>
                <a:gd name="connsiteX4" fmla="*/ 3259303 w 3259303"/>
                <a:gd name="connsiteY4" fmla="*/ 1828800 h 3242474"/>
                <a:gd name="connsiteX5" fmla="*/ 2311244 w 3259303"/>
                <a:gd name="connsiteY5" fmla="*/ 3107838 h 3242474"/>
                <a:gd name="connsiteX6" fmla="*/ 622689 w 3259303"/>
                <a:gd name="connsiteY6" fmla="*/ 2664663 h 3242474"/>
                <a:gd name="connsiteX7" fmla="*/ 398297 w 3259303"/>
                <a:gd name="connsiteY7" fmla="*/ 3242474 h 3242474"/>
                <a:gd name="connsiteX8" fmla="*/ 0 w 3259303"/>
                <a:gd name="connsiteY8" fmla="*/ 3236864 h 3242474"/>
                <a:gd name="connsiteX9" fmla="*/ 218783 w 3259303"/>
                <a:gd name="connsiteY9" fmla="*/ 2328074 h 3242474"/>
                <a:gd name="connsiteX10" fmla="*/ 1593187 w 3259303"/>
                <a:gd name="connsiteY10" fmla="*/ 1991485 h 3242474"/>
                <a:gd name="connsiteX11" fmla="*/ 1250989 w 3259303"/>
                <a:gd name="connsiteY11" fmla="*/ 959279 h 3242474"/>
                <a:gd name="connsiteX12" fmla="*/ 1065864 w 3259303"/>
                <a:gd name="connsiteY12" fmla="*/ 16828 h 3242474"/>
                <a:gd name="connsiteX0" fmla="*/ 1065864 w 3259303"/>
                <a:gd name="connsiteY0" fmla="*/ 16828 h 3242474"/>
                <a:gd name="connsiteX1" fmla="*/ 1464162 w 3259303"/>
                <a:gd name="connsiteY1" fmla="*/ 0 h 3242474"/>
                <a:gd name="connsiteX2" fmla="*/ 1682945 w 3259303"/>
                <a:gd name="connsiteY2" fmla="*/ 734886 h 3242474"/>
                <a:gd name="connsiteX3" fmla="*/ 2417830 w 3259303"/>
                <a:gd name="connsiteY3" fmla="*/ 560982 h 3242474"/>
                <a:gd name="connsiteX4" fmla="*/ 3259303 w 3259303"/>
                <a:gd name="connsiteY4" fmla="*/ 1828800 h 3242474"/>
                <a:gd name="connsiteX5" fmla="*/ 2311244 w 3259303"/>
                <a:gd name="connsiteY5" fmla="*/ 3107838 h 3242474"/>
                <a:gd name="connsiteX6" fmla="*/ 622689 w 3259303"/>
                <a:gd name="connsiteY6" fmla="*/ 2664663 h 3242474"/>
                <a:gd name="connsiteX7" fmla="*/ 398297 w 3259303"/>
                <a:gd name="connsiteY7" fmla="*/ 3242474 h 3242474"/>
                <a:gd name="connsiteX8" fmla="*/ 0 w 3259303"/>
                <a:gd name="connsiteY8" fmla="*/ 3236864 h 3242474"/>
                <a:gd name="connsiteX9" fmla="*/ 218783 w 3259303"/>
                <a:gd name="connsiteY9" fmla="*/ 2328074 h 3242474"/>
                <a:gd name="connsiteX10" fmla="*/ 1593187 w 3259303"/>
                <a:gd name="connsiteY10" fmla="*/ 1991485 h 3242474"/>
                <a:gd name="connsiteX11" fmla="*/ 1250989 w 3259303"/>
                <a:gd name="connsiteY11" fmla="*/ 959279 h 3242474"/>
                <a:gd name="connsiteX12" fmla="*/ 1065864 w 3259303"/>
                <a:gd name="connsiteY12" fmla="*/ 16828 h 3242474"/>
                <a:gd name="connsiteX0" fmla="*/ 1065864 w 3259303"/>
                <a:gd name="connsiteY0" fmla="*/ 16828 h 3242474"/>
                <a:gd name="connsiteX1" fmla="*/ 1464162 w 3259303"/>
                <a:gd name="connsiteY1" fmla="*/ 0 h 3242474"/>
                <a:gd name="connsiteX2" fmla="*/ 1682945 w 3259303"/>
                <a:gd name="connsiteY2" fmla="*/ 734886 h 3242474"/>
                <a:gd name="connsiteX3" fmla="*/ 2417830 w 3259303"/>
                <a:gd name="connsiteY3" fmla="*/ 560982 h 3242474"/>
                <a:gd name="connsiteX4" fmla="*/ 3259303 w 3259303"/>
                <a:gd name="connsiteY4" fmla="*/ 1828800 h 3242474"/>
                <a:gd name="connsiteX5" fmla="*/ 2311244 w 3259303"/>
                <a:gd name="connsiteY5" fmla="*/ 3107838 h 3242474"/>
                <a:gd name="connsiteX6" fmla="*/ 622689 w 3259303"/>
                <a:gd name="connsiteY6" fmla="*/ 2664663 h 3242474"/>
                <a:gd name="connsiteX7" fmla="*/ 398297 w 3259303"/>
                <a:gd name="connsiteY7" fmla="*/ 3242474 h 3242474"/>
                <a:gd name="connsiteX8" fmla="*/ 0 w 3259303"/>
                <a:gd name="connsiteY8" fmla="*/ 3236864 h 3242474"/>
                <a:gd name="connsiteX9" fmla="*/ 218783 w 3259303"/>
                <a:gd name="connsiteY9" fmla="*/ 2328074 h 3242474"/>
                <a:gd name="connsiteX10" fmla="*/ 1593187 w 3259303"/>
                <a:gd name="connsiteY10" fmla="*/ 1991485 h 3242474"/>
                <a:gd name="connsiteX11" fmla="*/ 1250989 w 3259303"/>
                <a:gd name="connsiteY11" fmla="*/ 959279 h 3242474"/>
                <a:gd name="connsiteX12" fmla="*/ 1065864 w 3259303"/>
                <a:gd name="connsiteY12" fmla="*/ 16828 h 3242474"/>
                <a:gd name="connsiteX0" fmla="*/ 1065864 w 3259303"/>
                <a:gd name="connsiteY0" fmla="*/ 16828 h 3242474"/>
                <a:gd name="connsiteX1" fmla="*/ 1464162 w 3259303"/>
                <a:gd name="connsiteY1" fmla="*/ 0 h 3242474"/>
                <a:gd name="connsiteX2" fmla="*/ 1682945 w 3259303"/>
                <a:gd name="connsiteY2" fmla="*/ 734886 h 3242474"/>
                <a:gd name="connsiteX3" fmla="*/ 2417830 w 3259303"/>
                <a:gd name="connsiteY3" fmla="*/ 560982 h 3242474"/>
                <a:gd name="connsiteX4" fmla="*/ 3259303 w 3259303"/>
                <a:gd name="connsiteY4" fmla="*/ 1828800 h 3242474"/>
                <a:gd name="connsiteX5" fmla="*/ 2311244 w 3259303"/>
                <a:gd name="connsiteY5" fmla="*/ 3107838 h 3242474"/>
                <a:gd name="connsiteX6" fmla="*/ 622689 w 3259303"/>
                <a:gd name="connsiteY6" fmla="*/ 2664663 h 3242474"/>
                <a:gd name="connsiteX7" fmla="*/ 398297 w 3259303"/>
                <a:gd name="connsiteY7" fmla="*/ 3242474 h 3242474"/>
                <a:gd name="connsiteX8" fmla="*/ 0 w 3259303"/>
                <a:gd name="connsiteY8" fmla="*/ 3236864 h 3242474"/>
                <a:gd name="connsiteX9" fmla="*/ 218783 w 3259303"/>
                <a:gd name="connsiteY9" fmla="*/ 2328074 h 3242474"/>
                <a:gd name="connsiteX10" fmla="*/ 1593187 w 3259303"/>
                <a:gd name="connsiteY10" fmla="*/ 1991485 h 3242474"/>
                <a:gd name="connsiteX11" fmla="*/ 1250989 w 3259303"/>
                <a:gd name="connsiteY11" fmla="*/ 959279 h 3242474"/>
                <a:gd name="connsiteX12" fmla="*/ 1065864 w 3259303"/>
                <a:gd name="connsiteY12" fmla="*/ 16828 h 3242474"/>
                <a:gd name="connsiteX0" fmla="*/ 1065864 w 3259303"/>
                <a:gd name="connsiteY0" fmla="*/ 16828 h 3242474"/>
                <a:gd name="connsiteX1" fmla="*/ 1464162 w 3259303"/>
                <a:gd name="connsiteY1" fmla="*/ 0 h 3242474"/>
                <a:gd name="connsiteX2" fmla="*/ 1682945 w 3259303"/>
                <a:gd name="connsiteY2" fmla="*/ 734886 h 3242474"/>
                <a:gd name="connsiteX3" fmla="*/ 2417830 w 3259303"/>
                <a:gd name="connsiteY3" fmla="*/ 560982 h 3242474"/>
                <a:gd name="connsiteX4" fmla="*/ 3259303 w 3259303"/>
                <a:gd name="connsiteY4" fmla="*/ 1828800 h 3242474"/>
                <a:gd name="connsiteX5" fmla="*/ 2311244 w 3259303"/>
                <a:gd name="connsiteY5" fmla="*/ 3107838 h 3242474"/>
                <a:gd name="connsiteX6" fmla="*/ 622689 w 3259303"/>
                <a:gd name="connsiteY6" fmla="*/ 2664663 h 3242474"/>
                <a:gd name="connsiteX7" fmla="*/ 398297 w 3259303"/>
                <a:gd name="connsiteY7" fmla="*/ 3242474 h 3242474"/>
                <a:gd name="connsiteX8" fmla="*/ 0 w 3259303"/>
                <a:gd name="connsiteY8" fmla="*/ 3236864 h 3242474"/>
                <a:gd name="connsiteX9" fmla="*/ 218783 w 3259303"/>
                <a:gd name="connsiteY9" fmla="*/ 2328074 h 3242474"/>
                <a:gd name="connsiteX10" fmla="*/ 1593187 w 3259303"/>
                <a:gd name="connsiteY10" fmla="*/ 1991485 h 3242474"/>
                <a:gd name="connsiteX11" fmla="*/ 1250989 w 3259303"/>
                <a:gd name="connsiteY11" fmla="*/ 959279 h 3242474"/>
                <a:gd name="connsiteX12" fmla="*/ 1065864 w 3259303"/>
                <a:gd name="connsiteY12" fmla="*/ 16828 h 3242474"/>
                <a:gd name="connsiteX0" fmla="*/ 1065864 w 3259303"/>
                <a:gd name="connsiteY0" fmla="*/ 16828 h 3242474"/>
                <a:gd name="connsiteX1" fmla="*/ 1464162 w 3259303"/>
                <a:gd name="connsiteY1" fmla="*/ 0 h 3242474"/>
                <a:gd name="connsiteX2" fmla="*/ 1682945 w 3259303"/>
                <a:gd name="connsiteY2" fmla="*/ 734886 h 3242474"/>
                <a:gd name="connsiteX3" fmla="*/ 2417830 w 3259303"/>
                <a:gd name="connsiteY3" fmla="*/ 560982 h 3242474"/>
                <a:gd name="connsiteX4" fmla="*/ 3259303 w 3259303"/>
                <a:gd name="connsiteY4" fmla="*/ 1828800 h 3242474"/>
                <a:gd name="connsiteX5" fmla="*/ 2311244 w 3259303"/>
                <a:gd name="connsiteY5" fmla="*/ 3107838 h 3242474"/>
                <a:gd name="connsiteX6" fmla="*/ 622689 w 3259303"/>
                <a:gd name="connsiteY6" fmla="*/ 2664663 h 3242474"/>
                <a:gd name="connsiteX7" fmla="*/ 398297 w 3259303"/>
                <a:gd name="connsiteY7" fmla="*/ 3242474 h 3242474"/>
                <a:gd name="connsiteX8" fmla="*/ 0 w 3259303"/>
                <a:gd name="connsiteY8" fmla="*/ 3236864 h 3242474"/>
                <a:gd name="connsiteX9" fmla="*/ 218783 w 3259303"/>
                <a:gd name="connsiteY9" fmla="*/ 2328074 h 3242474"/>
                <a:gd name="connsiteX10" fmla="*/ 1593187 w 3259303"/>
                <a:gd name="connsiteY10" fmla="*/ 1991485 h 3242474"/>
                <a:gd name="connsiteX11" fmla="*/ 1250989 w 3259303"/>
                <a:gd name="connsiteY11" fmla="*/ 959279 h 3242474"/>
                <a:gd name="connsiteX12" fmla="*/ 1065864 w 3259303"/>
                <a:gd name="connsiteY12" fmla="*/ 16828 h 3242474"/>
                <a:gd name="connsiteX0" fmla="*/ 1065864 w 3259303"/>
                <a:gd name="connsiteY0" fmla="*/ 16828 h 3242474"/>
                <a:gd name="connsiteX1" fmla="*/ 1464162 w 3259303"/>
                <a:gd name="connsiteY1" fmla="*/ 0 h 3242474"/>
                <a:gd name="connsiteX2" fmla="*/ 1682945 w 3259303"/>
                <a:gd name="connsiteY2" fmla="*/ 734886 h 3242474"/>
                <a:gd name="connsiteX3" fmla="*/ 2417830 w 3259303"/>
                <a:gd name="connsiteY3" fmla="*/ 560982 h 3242474"/>
                <a:gd name="connsiteX4" fmla="*/ 3259303 w 3259303"/>
                <a:gd name="connsiteY4" fmla="*/ 1828800 h 3242474"/>
                <a:gd name="connsiteX5" fmla="*/ 2311244 w 3259303"/>
                <a:gd name="connsiteY5" fmla="*/ 3107838 h 3242474"/>
                <a:gd name="connsiteX6" fmla="*/ 622689 w 3259303"/>
                <a:gd name="connsiteY6" fmla="*/ 2664663 h 3242474"/>
                <a:gd name="connsiteX7" fmla="*/ 398297 w 3259303"/>
                <a:gd name="connsiteY7" fmla="*/ 3242474 h 3242474"/>
                <a:gd name="connsiteX8" fmla="*/ 0 w 3259303"/>
                <a:gd name="connsiteY8" fmla="*/ 3236864 h 3242474"/>
                <a:gd name="connsiteX9" fmla="*/ 218783 w 3259303"/>
                <a:gd name="connsiteY9" fmla="*/ 2328074 h 3242474"/>
                <a:gd name="connsiteX10" fmla="*/ 1593187 w 3259303"/>
                <a:gd name="connsiteY10" fmla="*/ 1991485 h 3242474"/>
                <a:gd name="connsiteX11" fmla="*/ 1250989 w 3259303"/>
                <a:gd name="connsiteY11" fmla="*/ 959279 h 3242474"/>
                <a:gd name="connsiteX12" fmla="*/ 1065864 w 3259303"/>
                <a:gd name="connsiteY12" fmla="*/ 16828 h 3242474"/>
                <a:gd name="connsiteX0" fmla="*/ 1065864 w 3259303"/>
                <a:gd name="connsiteY0" fmla="*/ 16828 h 3242474"/>
                <a:gd name="connsiteX1" fmla="*/ 1464162 w 3259303"/>
                <a:gd name="connsiteY1" fmla="*/ 0 h 3242474"/>
                <a:gd name="connsiteX2" fmla="*/ 1682945 w 3259303"/>
                <a:gd name="connsiteY2" fmla="*/ 734886 h 3242474"/>
                <a:gd name="connsiteX3" fmla="*/ 2417830 w 3259303"/>
                <a:gd name="connsiteY3" fmla="*/ 560982 h 3242474"/>
                <a:gd name="connsiteX4" fmla="*/ 3259303 w 3259303"/>
                <a:gd name="connsiteY4" fmla="*/ 1828800 h 3242474"/>
                <a:gd name="connsiteX5" fmla="*/ 2311244 w 3259303"/>
                <a:gd name="connsiteY5" fmla="*/ 3107838 h 3242474"/>
                <a:gd name="connsiteX6" fmla="*/ 622689 w 3259303"/>
                <a:gd name="connsiteY6" fmla="*/ 2664663 h 3242474"/>
                <a:gd name="connsiteX7" fmla="*/ 398297 w 3259303"/>
                <a:gd name="connsiteY7" fmla="*/ 3242474 h 3242474"/>
                <a:gd name="connsiteX8" fmla="*/ 0 w 3259303"/>
                <a:gd name="connsiteY8" fmla="*/ 3236864 h 3242474"/>
                <a:gd name="connsiteX9" fmla="*/ 218783 w 3259303"/>
                <a:gd name="connsiteY9" fmla="*/ 2328074 h 3242474"/>
                <a:gd name="connsiteX10" fmla="*/ 1593187 w 3259303"/>
                <a:gd name="connsiteY10" fmla="*/ 1991485 h 3242474"/>
                <a:gd name="connsiteX11" fmla="*/ 1250989 w 3259303"/>
                <a:gd name="connsiteY11" fmla="*/ 959279 h 3242474"/>
                <a:gd name="connsiteX12" fmla="*/ 1065864 w 3259303"/>
                <a:gd name="connsiteY12" fmla="*/ 16828 h 3242474"/>
                <a:gd name="connsiteX0" fmla="*/ 1065864 w 3259303"/>
                <a:gd name="connsiteY0" fmla="*/ 16828 h 3242474"/>
                <a:gd name="connsiteX1" fmla="*/ 1464162 w 3259303"/>
                <a:gd name="connsiteY1" fmla="*/ 0 h 3242474"/>
                <a:gd name="connsiteX2" fmla="*/ 1682945 w 3259303"/>
                <a:gd name="connsiteY2" fmla="*/ 734886 h 3242474"/>
                <a:gd name="connsiteX3" fmla="*/ 2417830 w 3259303"/>
                <a:gd name="connsiteY3" fmla="*/ 560982 h 3242474"/>
                <a:gd name="connsiteX4" fmla="*/ 3259303 w 3259303"/>
                <a:gd name="connsiteY4" fmla="*/ 1828800 h 3242474"/>
                <a:gd name="connsiteX5" fmla="*/ 2311244 w 3259303"/>
                <a:gd name="connsiteY5" fmla="*/ 3107838 h 3242474"/>
                <a:gd name="connsiteX6" fmla="*/ 622689 w 3259303"/>
                <a:gd name="connsiteY6" fmla="*/ 2664663 h 3242474"/>
                <a:gd name="connsiteX7" fmla="*/ 398297 w 3259303"/>
                <a:gd name="connsiteY7" fmla="*/ 3242474 h 3242474"/>
                <a:gd name="connsiteX8" fmla="*/ 0 w 3259303"/>
                <a:gd name="connsiteY8" fmla="*/ 3236864 h 3242474"/>
                <a:gd name="connsiteX9" fmla="*/ 437566 w 3259303"/>
                <a:gd name="connsiteY9" fmla="*/ 2260757 h 3242474"/>
                <a:gd name="connsiteX10" fmla="*/ 1593187 w 3259303"/>
                <a:gd name="connsiteY10" fmla="*/ 1991485 h 3242474"/>
                <a:gd name="connsiteX11" fmla="*/ 1250989 w 3259303"/>
                <a:gd name="connsiteY11" fmla="*/ 959279 h 3242474"/>
                <a:gd name="connsiteX12" fmla="*/ 1065864 w 3259303"/>
                <a:gd name="connsiteY12" fmla="*/ 16828 h 3242474"/>
                <a:gd name="connsiteX0" fmla="*/ 1065864 w 3259303"/>
                <a:gd name="connsiteY0" fmla="*/ 16828 h 3242474"/>
                <a:gd name="connsiteX1" fmla="*/ 1464162 w 3259303"/>
                <a:gd name="connsiteY1" fmla="*/ 0 h 3242474"/>
                <a:gd name="connsiteX2" fmla="*/ 1682945 w 3259303"/>
                <a:gd name="connsiteY2" fmla="*/ 734886 h 3242474"/>
                <a:gd name="connsiteX3" fmla="*/ 2417830 w 3259303"/>
                <a:gd name="connsiteY3" fmla="*/ 560982 h 3242474"/>
                <a:gd name="connsiteX4" fmla="*/ 3259303 w 3259303"/>
                <a:gd name="connsiteY4" fmla="*/ 1828800 h 3242474"/>
                <a:gd name="connsiteX5" fmla="*/ 2311244 w 3259303"/>
                <a:gd name="connsiteY5" fmla="*/ 3107838 h 3242474"/>
                <a:gd name="connsiteX6" fmla="*/ 622689 w 3259303"/>
                <a:gd name="connsiteY6" fmla="*/ 2664663 h 3242474"/>
                <a:gd name="connsiteX7" fmla="*/ 398297 w 3259303"/>
                <a:gd name="connsiteY7" fmla="*/ 3242474 h 3242474"/>
                <a:gd name="connsiteX8" fmla="*/ 0 w 3259303"/>
                <a:gd name="connsiteY8" fmla="*/ 3236864 h 3242474"/>
                <a:gd name="connsiteX9" fmla="*/ 437566 w 3259303"/>
                <a:gd name="connsiteY9" fmla="*/ 2260757 h 3242474"/>
                <a:gd name="connsiteX10" fmla="*/ 1593187 w 3259303"/>
                <a:gd name="connsiteY10" fmla="*/ 1991485 h 3242474"/>
                <a:gd name="connsiteX11" fmla="*/ 1250989 w 3259303"/>
                <a:gd name="connsiteY11" fmla="*/ 959279 h 3242474"/>
                <a:gd name="connsiteX12" fmla="*/ 1065864 w 3259303"/>
                <a:gd name="connsiteY12" fmla="*/ 16828 h 3242474"/>
                <a:gd name="connsiteX0" fmla="*/ 1065864 w 3259303"/>
                <a:gd name="connsiteY0" fmla="*/ 16828 h 3242474"/>
                <a:gd name="connsiteX1" fmla="*/ 1464162 w 3259303"/>
                <a:gd name="connsiteY1" fmla="*/ 0 h 3242474"/>
                <a:gd name="connsiteX2" fmla="*/ 1682945 w 3259303"/>
                <a:gd name="connsiteY2" fmla="*/ 734886 h 3242474"/>
                <a:gd name="connsiteX3" fmla="*/ 2417830 w 3259303"/>
                <a:gd name="connsiteY3" fmla="*/ 560982 h 3242474"/>
                <a:gd name="connsiteX4" fmla="*/ 3259303 w 3259303"/>
                <a:gd name="connsiteY4" fmla="*/ 1828800 h 3242474"/>
                <a:gd name="connsiteX5" fmla="*/ 2311244 w 3259303"/>
                <a:gd name="connsiteY5" fmla="*/ 3107838 h 3242474"/>
                <a:gd name="connsiteX6" fmla="*/ 622689 w 3259303"/>
                <a:gd name="connsiteY6" fmla="*/ 2664663 h 3242474"/>
                <a:gd name="connsiteX7" fmla="*/ 398297 w 3259303"/>
                <a:gd name="connsiteY7" fmla="*/ 3242474 h 3242474"/>
                <a:gd name="connsiteX8" fmla="*/ 0 w 3259303"/>
                <a:gd name="connsiteY8" fmla="*/ 3236864 h 3242474"/>
                <a:gd name="connsiteX9" fmla="*/ 448785 w 3259303"/>
                <a:gd name="connsiteY9" fmla="*/ 2232708 h 3242474"/>
                <a:gd name="connsiteX10" fmla="*/ 1593187 w 3259303"/>
                <a:gd name="connsiteY10" fmla="*/ 1991485 h 3242474"/>
                <a:gd name="connsiteX11" fmla="*/ 1250989 w 3259303"/>
                <a:gd name="connsiteY11" fmla="*/ 959279 h 3242474"/>
                <a:gd name="connsiteX12" fmla="*/ 1065864 w 3259303"/>
                <a:gd name="connsiteY12" fmla="*/ 16828 h 3242474"/>
                <a:gd name="connsiteX0" fmla="*/ 1065864 w 3259303"/>
                <a:gd name="connsiteY0" fmla="*/ 16828 h 3242474"/>
                <a:gd name="connsiteX1" fmla="*/ 1464162 w 3259303"/>
                <a:gd name="connsiteY1" fmla="*/ 0 h 3242474"/>
                <a:gd name="connsiteX2" fmla="*/ 1682945 w 3259303"/>
                <a:gd name="connsiteY2" fmla="*/ 734886 h 3242474"/>
                <a:gd name="connsiteX3" fmla="*/ 2417830 w 3259303"/>
                <a:gd name="connsiteY3" fmla="*/ 560982 h 3242474"/>
                <a:gd name="connsiteX4" fmla="*/ 3259303 w 3259303"/>
                <a:gd name="connsiteY4" fmla="*/ 1828800 h 3242474"/>
                <a:gd name="connsiteX5" fmla="*/ 2311244 w 3259303"/>
                <a:gd name="connsiteY5" fmla="*/ 3107838 h 3242474"/>
                <a:gd name="connsiteX6" fmla="*/ 622689 w 3259303"/>
                <a:gd name="connsiteY6" fmla="*/ 2664663 h 3242474"/>
                <a:gd name="connsiteX7" fmla="*/ 398297 w 3259303"/>
                <a:gd name="connsiteY7" fmla="*/ 3242474 h 3242474"/>
                <a:gd name="connsiteX8" fmla="*/ 0 w 3259303"/>
                <a:gd name="connsiteY8" fmla="*/ 3236864 h 3242474"/>
                <a:gd name="connsiteX9" fmla="*/ 448785 w 3259303"/>
                <a:gd name="connsiteY9" fmla="*/ 2232708 h 3242474"/>
                <a:gd name="connsiteX10" fmla="*/ 1593187 w 3259303"/>
                <a:gd name="connsiteY10" fmla="*/ 1991485 h 3242474"/>
                <a:gd name="connsiteX11" fmla="*/ 1250989 w 3259303"/>
                <a:gd name="connsiteY11" fmla="*/ 959279 h 3242474"/>
                <a:gd name="connsiteX12" fmla="*/ 1065864 w 3259303"/>
                <a:gd name="connsiteY12" fmla="*/ 16828 h 3242474"/>
                <a:gd name="connsiteX0" fmla="*/ 1065864 w 3259303"/>
                <a:gd name="connsiteY0" fmla="*/ 16828 h 3242474"/>
                <a:gd name="connsiteX1" fmla="*/ 1464162 w 3259303"/>
                <a:gd name="connsiteY1" fmla="*/ 0 h 3242474"/>
                <a:gd name="connsiteX2" fmla="*/ 1682945 w 3259303"/>
                <a:gd name="connsiteY2" fmla="*/ 734886 h 3242474"/>
                <a:gd name="connsiteX3" fmla="*/ 2417830 w 3259303"/>
                <a:gd name="connsiteY3" fmla="*/ 560982 h 3242474"/>
                <a:gd name="connsiteX4" fmla="*/ 3259303 w 3259303"/>
                <a:gd name="connsiteY4" fmla="*/ 1828800 h 3242474"/>
                <a:gd name="connsiteX5" fmla="*/ 2311244 w 3259303"/>
                <a:gd name="connsiteY5" fmla="*/ 3107838 h 3242474"/>
                <a:gd name="connsiteX6" fmla="*/ 622689 w 3259303"/>
                <a:gd name="connsiteY6" fmla="*/ 2664663 h 3242474"/>
                <a:gd name="connsiteX7" fmla="*/ 398297 w 3259303"/>
                <a:gd name="connsiteY7" fmla="*/ 3242474 h 3242474"/>
                <a:gd name="connsiteX8" fmla="*/ 0 w 3259303"/>
                <a:gd name="connsiteY8" fmla="*/ 3236864 h 3242474"/>
                <a:gd name="connsiteX9" fmla="*/ 448785 w 3259303"/>
                <a:gd name="connsiteY9" fmla="*/ 2232708 h 3242474"/>
                <a:gd name="connsiteX10" fmla="*/ 1593187 w 3259303"/>
                <a:gd name="connsiteY10" fmla="*/ 1991485 h 3242474"/>
                <a:gd name="connsiteX11" fmla="*/ 1250989 w 3259303"/>
                <a:gd name="connsiteY11" fmla="*/ 959279 h 3242474"/>
                <a:gd name="connsiteX12" fmla="*/ 1065864 w 3259303"/>
                <a:gd name="connsiteY12" fmla="*/ 16828 h 3242474"/>
                <a:gd name="connsiteX0" fmla="*/ 1065864 w 3259303"/>
                <a:gd name="connsiteY0" fmla="*/ 16828 h 3242474"/>
                <a:gd name="connsiteX1" fmla="*/ 1464162 w 3259303"/>
                <a:gd name="connsiteY1" fmla="*/ 0 h 3242474"/>
                <a:gd name="connsiteX2" fmla="*/ 1682945 w 3259303"/>
                <a:gd name="connsiteY2" fmla="*/ 734886 h 3242474"/>
                <a:gd name="connsiteX3" fmla="*/ 2417830 w 3259303"/>
                <a:gd name="connsiteY3" fmla="*/ 560982 h 3242474"/>
                <a:gd name="connsiteX4" fmla="*/ 3259303 w 3259303"/>
                <a:gd name="connsiteY4" fmla="*/ 1828800 h 3242474"/>
                <a:gd name="connsiteX5" fmla="*/ 2311244 w 3259303"/>
                <a:gd name="connsiteY5" fmla="*/ 3107838 h 3242474"/>
                <a:gd name="connsiteX6" fmla="*/ 622689 w 3259303"/>
                <a:gd name="connsiteY6" fmla="*/ 2664663 h 3242474"/>
                <a:gd name="connsiteX7" fmla="*/ 398297 w 3259303"/>
                <a:gd name="connsiteY7" fmla="*/ 3242474 h 3242474"/>
                <a:gd name="connsiteX8" fmla="*/ 0 w 3259303"/>
                <a:gd name="connsiteY8" fmla="*/ 3236864 h 3242474"/>
                <a:gd name="connsiteX9" fmla="*/ 448785 w 3259303"/>
                <a:gd name="connsiteY9" fmla="*/ 2232708 h 3242474"/>
                <a:gd name="connsiteX10" fmla="*/ 1593187 w 3259303"/>
                <a:gd name="connsiteY10" fmla="*/ 1991485 h 3242474"/>
                <a:gd name="connsiteX11" fmla="*/ 1250989 w 3259303"/>
                <a:gd name="connsiteY11" fmla="*/ 959279 h 3242474"/>
                <a:gd name="connsiteX12" fmla="*/ 1065864 w 3259303"/>
                <a:gd name="connsiteY12" fmla="*/ 16828 h 3242474"/>
                <a:gd name="connsiteX0" fmla="*/ 1065864 w 3259303"/>
                <a:gd name="connsiteY0" fmla="*/ 16828 h 3242474"/>
                <a:gd name="connsiteX1" fmla="*/ 1464162 w 3259303"/>
                <a:gd name="connsiteY1" fmla="*/ 0 h 3242474"/>
                <a:gd name="connsiteX2" fmla="*/ 1682945 w 3259303"/>
                <a:gd name="connsiteY2" fmla="*/ 734886 h 3242474"/>
                <a:gd name="connsiteX3" fmla="*/ 2417830 w 3259303"/>
                <a:gd name="connsiteY3" fmla="*/ 560982 h 3242474"/>
                <a:gd name="connsiteX4" fmla="*/ 3259303 w 3259303"/>
                <a:gd name="connsiteY4" fmla="*/ 1828800 h 3242474"/>
                <a:gd name="connsiteX5" fmla="*/ 2311244 w 3259303"/>
                <a:gd name="connsiteY5" fmla="*/ 3107838 h 3242474"/>
                <a:gd name="connsiteX6" fmla="*/ 622689 w 3259303"/>
                <a:gd name="connsiteY6" fmla="*/ 2664663 h 3242474"/>
                <a:gd name="connsiteX7" fmla="*/ 398297 w 3259303"/>
                <a:gd name="connsiteY7" fmla="*/ 3242474 h 3242474"/>
                <a:gd name="connsiteX8" fmla="*/ 0 w 3259303"/>
                <a:gd name="connsiteY8" fmla="*/ 3236864 h 3242474"/>
                <a:gd name="connsiteX9" fmla="*/ 448785 w 3259303"/>
                <a:gd name="connsiteY9" fmla="*/ 2232708 h 3242474"/>
                <a:gd name="connsiteX10" fmla="*/ 1593187 w 3259303"/>
                <a:gd name="connsiteY10" fmla="*/ 1991485 h 3242474"/>
                <a:gd name="connsiteX11" fmla="*/ 1250989 w 3259303"/>
                <a:gd name="connsiteY11" fmla="*/ 959279 h 3242474"/>
                <a:gd name="connsiteX12" fmla="*/ 1065864 w 3259303"/>
                <a:gd name="connsiteY12" fmla="*/ 16828 h 3242474"/>
                <a:gd name="connsiteX0" fmla="*/ 1065864 w 3259303"/>
                <a:gd name="connsiteY0" fmla="*/ 16828 h 3242474"/>
                <a:gd name="connsiteX1" fmla="*/ 1464162 w 3259303"/>
                <a:gd name="connsiteY1" fmla="*/ 0 h 3242474"/>
                <a:gd name="connsiteX2" fmla="*/ 1682945 w 3259303"/>
                <a:gd name="connsiteY2" fmla="*/ 734886 h 3242474"/>
                <a:gd name="connsiteX3" fmla="*/ 2417830 w 3259303"/>
                <a:gd name="connsiteY3" fmla="*/ 560982 h 3242474"/>
                <a:gd name="connsiteX4" fmla="*/ 3259303 w 3259303"/>
                <a:gd name="connsiteY4" fmla="*/ 1828800 h 3242474"/>
                <a:gd name="connsiteX5" fmla="*/ 2311244 w 3259303"/>
                <a:gd name="connsiteY5" fmla="*/ 3107838 h 3242474"/>
                <a:gd name="connsiteX6" fmla="*/ 622689 w 3259303"/>
                <a:gd name="connsiteY6" fmla="*/ 2664663 h 3242474"/>
                <a:gd name="connsiteX7" fmla="*/ 398297 w 3259303"/>
                <a:gd name="connsiteY7" fmla="*/ 3242474 h 3242474"/>
                <a:gd name="connsiteX8" fmla="*/ 0 w 3259303"/>
                <a:gd name="connsiteY8" fmla="*/ 3236864 h 3242474"/>
                <a:gd name="connsiteX9" fmla="*/ 448785 w 3259303"/>
                <a:gd name="connsiteY9" fmla="*/ 2232708 h 3242474"/>
                <a:gd name="connsiteX10" fmla="*/ 1593187 w 3259303"/>
                <a:gd name="connsiteY10" fmla="*/ 1991485 h 3242474"/>
                <a:gd name="connsiteX11" fmla="*/ 1250989 w 3259303"/>
                <a:gd name="connsiteY11" fmla="*/ 959279 h 3242474"/>
                <a:gd name="connsiteX12" fmla="*/ 1065864 w 3259303"/>
                <a:gd name="connsiteY12" fmla="*/ 16828 h 3242474"/>
                <a:gd name="connsiteX0" fmla="*/ 1065864 w 3259303"/>
                <a:gd name="connsiteY0" fmla="*/ 16828 h 3242474"/>
                <a:gd name="connsiteX1" fmla="*/ 1464162 w 3259303"/>
                <a:gd name="connsiteY1" fmla="*/ 0 h 3242474"/>
                <a:gd name="connsiteX2" fmla="*/ 1682945 w 3259303"/>
                <a:gd name="connsiteY2" fmla="*/ 734886 h 3242474"/>
                <a:gd name="connsiteX3" fmla="*/ 2417830 w 3259303"/>
                <a:gd name="connsiteY3" fmla="*/ 560982 h 3242474"/>
                <a:gd name="connsiteX4" fmla="*/ 3259303 w 3259303"/>
                <a:gd name="connsiteY4" fmla="*/ 1828800 h 3242474"/>
                <a:gd name="connsiteX5" fmla="*/ 2311244 w 3259303"/>
                <a:gd name="connsiteY5" fmla="*/ 3107838 h 3242474"/>
                <a:gd name="connsiteX6" fmla="*/ 622689 w 3259303"/>
                <a:gd name="connsiteY6" fmla="*/ 2664663 h 3242474"/>
                <a:gd name="connsiteX7" fmla="*/ 398297 w 3259303"/>
                <a:gd name="connsiteY7" fmla="*/ 3242474 h 3242474"/>
                <a:gd name="connsiteX8" fmla="*/ 0 w 3259303"/>
                <a:gd name="connsiteY8" fmla="*/ 3236864 h 3242474"/>
                <a:gd name="connsiteX9" fmla="*/ 448785 w 3259303"/>
                <a:gd name="connsiteY9" fmla="*/ 2232708 h 3242474"/>
                <a:gd name="connsiteX10" fmla="*/ 1576358 w 3259303"/>
                <a:gd name="connsiteY10" fmla="*/ 1991485 h 3242474"/>
                <a:gd name="connsiteX11" fmla="*/ 1250989 w 3259303"/>
                <a:gd name="connsiteY11" fmla="*/ 959279 h 3242474"/>
                <a:gd name="connsiteX12" fmla="*/ 1065864 w 3259303"/>
                <a:gd name="connsiteY12" fmla="*/ 16828 h 3242474"/>
                <a:gd name="connsiteX0" fmla="*/ 1065864 w 3259303"/>
                <a:gd name="connsiteY0" fmla="*/ 16828 h 3242474"/>
                <a:gd name="connsiteX1" fmla="*/ 1464162 w 3259303"/>
                <a:gd name="connsiteY1" fmla="*/ 0 h 3242474"/>
                <a:gd name="connsiteX2" fmla="*/ 1682945 w 3259303"/>
                <a:gd name="connsiteY2" fmla="*/ 734886 h 3242474"/>
                <a:gd name="connsiteX3" fmla="*/ 2417830 w 3259303"/>
                <a:gd name="connsiteY3" fmla="*/ 560982 h 3242474"/>
                <a:gd name="connsiteX4" fmla="*/ 3259303 w 3259303"/>
                <a:gd name="connsiteY4" fmla="*/ 1828800 h 3242474"/>
                <a:gd name="connsiteX5" fmla="*/ 2311244 w 3259303"/>
                <a:gd name="connsiteY5" fmla="*/ 3107838 h 3242474"/>
                <a:gd name="connsiteX6" fmla="*/ 622689 w 3259303"/>
                <a:gd name="connsiteY6" fmla="*/ 2664663 h 3242474"/>
                <a:gd name="connsiteX7" fmla="*/ 398297 w 3259303"/>
                <a:gd name="connsiteY7" fmla="*/ 3242474 h 3242474"/>
                <a:gd name="connsiteX8" fmla="*/ 0 w 3259303"/>
                <a:gd name="connsiteY8" fmla="*/ 3236864 h 3242474"/>
                <a:gd name="connsiteX9" fmla="*/ 448785 w 3259303"/>
                <a:gd name="connsiteY9" fmla="*/ 2232708 h 3242474"/>
                <a:gd name="connsiteX10" fmla="*/ 1576358 w 3259303"/>
                <a:gd name="connsiteY10" fmla="*/ 1991485 h 3242474"/>
                <a:gd name="connsiteX11" fmla="*/ 1250989 w 3259303"/>
                <a:gd name="connsiteY11" fmla="*/ 959279 h 3242474"/>
                <a:gd name="connsiteX12" fmla="*/ 1065864 w 3259303"/>
                <a:gd name="connsiteY12" fmla="*/ 16828 h 3242474"/>
                <a:gd name="connsiteX0" fmla="*/ 1004156 w 3197595"/>
                <a:gd name="connsiteY0" fmla="*/ 16828 h 3242474"/>
                <a:gd name="connsiteX1" fmla="*/ 1402454 w 3197595"/>
                <a:gd name="connsiteY1" fmla="*/ 0 h 3242474"/>
                <a:gd name="connsiteX2" fmla="*/ 1621237 w 3197595"/>
                <a:gd name="connsiteY2" fmla="*/ 734886 h 3242474"/>
                <a:gd name="connsiteX3" fmla="*/ 2356122 w 3197595"/>
                <a:gd name="connsiteY3" fmla="*/ 560982 h 3242474"/>
                <a:gd name="connsiteX4" fmla="*/ 3197595 w 3197595"/>
                <a:gd name="connsiteY4" fmla="*/ 1828800 h 3242474"/>
                <a:gd name="connsiteX5" fmla="*/ 2249536 w 3197595"/>
                <a:gd name="connsiteY5" fmla="*/ 3107838 h 3242474"/>
                <a:gd name="connsiteX6" fmla="*/ 560981 w 3197595"/>
                <a:gd name="connsiteY6" fmla="*/ 2664663 h 3242474"/>
                <a:gd name="connsiteX7" fmla="*/ 336589 w 3197595"/>
                <a:gd name="connsiteY7" fmla="*/ 3242474 h 3242474"/>
                <a:gd name="connsiteX8" fmla="*/ 0 w 3197595"/>
                <a:gd name="connsiteY8" fmla="*/ 3236864 h 3242474"/>
                <a:gd name="connsiteX9" fmla="*/ 387077 w 3197595"/>
                <a:gd name="connsiteY9" fmla="*/ 2232708 h 3242474"/>
                <a:gd name="connsiteX10" fmla="*/ 1514650 w 3197595"/>
                <a:gd name="connsiteY10" fmla="*/ 1991485 h 3242474"/>
                <a:gd name="connsiteX11" fmla="*/ 1189281 w 3197595"/>
                <a:gd name="connsiteY11" fmla="*/ 959279 h 3242474"/>
                <a:gd name="connsiteX12" fmla="*/ 1004156 w 3197595"/>
                <a:gd name="connsiteY12" fmla="*/ 16828 h 3242474"/>
                <a:gd name="connsiteX0" fmla="*/ 1011476 w 3204915"/>
                <a:gd name="connsiteY0" fmla="*/ 16828 h 3242474"/>
                <a:gd name="connsiteX1" fmla="*/ 1409774 w 3204915"/>
                <a:gd name="connsiteY1" fmla="*/ 0 h 3242474"/>
                <a:gd name="connsiteX2" fmla="*/ 1628557 w 3204915"/>
                <a:gd name="connsiteY2" fmla="*/ 734886 h 3242474"/>
                <a:gd name="connsiteX3" fmla="*/ 2363442 w 3204915"/>
                <a:gd name="connsiteY3" fmla="*/ 560982 h 3242474"/>
                <a:gd name="connsiteX4" fmla="*/ 3204915 w 3204915"/>
                <a:gd name="connsiteY4" fmla="*/ 1828800 h 3242474"/>
                <a:gd name="connsiteX5" fmla="*/ 2256856 w 3204915"/>
                <a:gd name="connsiteY5" fmla="*/ 3107838 h 3242474"/>
                <a:gd name="connsiteX6" fmla="*/ 568301 w 3204915"/>
                <a:gd name="connsiteY6" fmla="*/ 2664663 h 3242474"/>
                <a:gd name="connsiteX7" fmla="*/ 343909 w 3204915"/>
                <a:gd name="connsiteY7" fmla="*/ 3242474 h 3242474"/>
                <a:gd name="connsiteX8" fmla="*/ 7320 w 3204915"/>
                <a:gd name="connsiteY8" fmla="*/ 3236864 h 3242474"/>
                <a:gd name="connsiteX9" fmla="*/ 394397 w 3204915"/>
                <a:gd name="connsiteY9" fmla="*/ 2232708 h 3242474"/>
                <a:gd name="connsiteX10" fmla="*/ 1521970 w 3204915"/>
                <a:gd name="connsiteY10" fmla="*/ 1991485 h 3242474"/>
                <a:gd name="connsiteX11" fmla="*/ 1196601 w 3204915"/>
                <a:gd name="connsiteY11" fmla="*/ 959279 h 3242474"/>
                <a:gd name="connsiteX12" fmla="*/ 1011476 w 3204915"/>
                <a:gd name="connsiteY12" fmla="*/ 16828 h 3242474"/>
                <a:gd name="connsiteX0" fmla="*/ 1007292 w 3200731"/>
                <a:gd name="connsiteY0" fmla="*/ 16828 h 3242474"/>
                <a:gd name="connsiteX1" fmla="*/ 1405590 w 3200731"/>
                <a:gd name="connsiteY1" fmla="*/ 0 h 3242474"/>
                <a:gd name="connsiteX2" fmla="*/ 1624373 w 3200731"/>
                <a:gd name="connsiteY2" fmla="*/ 734886 h 3242474"/>
                <a:gd name="connsiteX3" fmla="*/ 2359258 w 3200731"/>
                <a:gd name="connsiteY3" fmla="*/ 560982 h 3242474"/>
                <a:gd name="connsiteX4" fmla="*/ 3200731 w 3200731"/>
                <a:gd name="connsiteY4" fmla="*/ 1828800 h 3242474"/>
                <a:gd name="connsiteX5" fmla="*/ 2252672 w 3200731"/>
                <a:gd name="connsiteY5" fmla="*/ 3107838 h 3242474"/>
                <a:gd name="connsiteX6" fmla="*/ 564117 w 3200731"/>
                <a:gd name="connsiteY6" fmla="*/ 2664663 h 3242474"/>
                <a:gd name="connsiteX7" fmla="*/ 339725 w 3200731"/>
                <a:gd name="connsiteY7" fmla="*/ 3242474 h 3242474"/>
                <a:gd name="connsiteX8" fmla="*/ 3136 w 3200731"/>
                <a:gd name="connsiteY8" fmla="*/ 3236864 h 3242474"/>
                <a:gd name="connsiteX9" fmla="*/ 390213 w 3200731"/>
                <a:gd name="connsiteY9" fmla="*/ 2232708 h 3242474"/>
                <a:gd name="connsiteX10" fmla="*/ 1517786 w 3200731"/>
                <a:gd name="connsiteY10" fmla="*/ 1991485 h 3242474"/>
                <a:gd name="connsiteX11" fmla="*/ 1192417 w 3200731"/>
                <a:gd name="connsiteY11" fmla="*/ 959279 h 3242474"/>
                <a:gd name="connsiteX12" fmla="*/ 1007292 w 3200731"/>
                <a:gd name="connsiteY12" fmla="*/ 16828 h 3242474"/>
                <a:gd name="connsiteX0" fmla="*/ 1051443 w 3244882"/>
                <a:gd name="connsiteY0" fmla="*/ 16828 h 3242474"/>
                <a:gd name="connsiteX1" fmla="*/ 1449741 w 3244882"/>
                <a:gd name="connsiteY1" fmla="*/ 0 h 3242474"/>
                <a:gd name="connsiteX2" fmla="*/ 1668524 w 3244882"/>
                <a:gd name="connsiteY2" fmla="*/ 734886 h 3242474"/>
                <a:gd name="connsiteX3" fmla="*/ 2403409 w 3244882"/>
                <a:gd name="connsiteY3" fmla="*/ 560982 h 3242474"/>
                <a:gd name="connsiteX4" fmla="*/ 3244882 w 3244882"/>
                <a:gd name="connsiteY4" fmla="*/ 1828800 h 3242474"/>
                <a:gd name="connsiteX5" fmla="*/ 2296823 w 3244882"/>
                <a:gd name="connsiteY5" fmla="*/ 3107838 h 3242474"/>
                <a:gd name="connsiteX6" fmla="*/ 608268 w 3244882"/>
                <a:gd name="connsiteY6" fmla="*/ 2664663 h 3242474"/>
                <a:gd name="connsiteX7" fmla="*/ 383876 w 3244882"/>
                <a:gd name="connsiteY7" fmla="*/ 3242474 h 3242474"/>
                <a:gd name="connsiteX8" fmla="*/ 2408 w 3244882"/>
                <a:gd name="connsiteY8" fmla="*/ 3236864 h 3242474"/>
                <a:gd name="connsiteX9" fmla="*/ 434364 w 3244882"/>
                <a:gd name="connsiteY9" fmla="*/ 2232708 h 3242474"/>
                <a:gd name="connsiteX10" fmla="*/ 1561937 w 3244882"/>
                <a:gd name="connsiteY10" fmla="*/ 1991485 h 3242474"/>
                <a:gd name="connsiteX11" fmla="*/ 1236568 w 3244882"/>
                <a:gd name="connsiteY11" fmla="*/ 959279 h 3242474"/>
                <a:gd name="connsiteX12" fmla="*/ 1051443 w 3244882"/>
                <a:gd name="connsiteY12" fmla="*/ 16828 h 3242474"/>
                <a:gd name="connsiteX0" fmla="*/ 1049313 w 3242752"/>
                <a:gd name="connsiteY0" fmla="*/ 16828 h 3242474"/>
                <a:gd name="connsiteX1" fmla="*/ 1447611 w 3242752"/>
                <a:gd name="connsiteY1" fmla="*/ 0 h 3242474"/>
                <a:gd name="connsiteX2" fmla="*/ 1666394 w 3242752"/>
                <a:gd name="connsiteY2" fmla="*/ 734886 h 3242474"/>
                <a:gd name="connsiteX3" fmla="*/ 2401279 w 3242752"/>
                <a:gd name="connsiteY3" fmla="*/ 560982 h 3242474"/>
                <a:gd name="connsiteX4" fmla="*/ 3242752 w 3242752"/>
                <a:gd name="connsiteY4" fmla="*/ 1828800 h 3242474"/>
                <a:gd name="connsiteX5" fmla="*/ 2294693 w 3242752"/>
                <a:gd name="connsiteY5" fmla="*/ 3107838 h 3242474"/>
                <a:gd name="connsiteX6" fmla="*/ 606138 w 3242752"/>
                <a:gd name="connsiteY6" fmla="*/ 2664663 h 3242474"/>
                <a:gd name="connsiteX7" fmla="*/ 381746 w 3242752"/>
                <a:gd name="connsiteY7" fmla="*/ 3242474 h 3242474"/>
                <a:gd name="connsiteX8" fmla="*/ 278 w 3242752"/>
                <a:gd name="connsiteY8" fmla="*/ 3236864 h 3242474"/>
                <a:gd name="connsiteX9" fmla="*/ 432234 w 3242752"/>
                <a:gd name="connsiteY9" fmla="*/ 2232708 h 3242474"/>
                <a:gd name="connsiteX10" fmla="*/ 1559807 w 3242752"/>
                <a:gd name="connsiteY10" fmla="*/ 1991485 h 3242474"/>
                <a:gd name="connsiteX11" fmla="*/ 1234438 w 3242752"/>
                <a:gd name="connsiteY11" fmla="*/ 959279 h 3242474"/>
                <a:gd name="connsiteX12" fmla="*/ 1049313 w 3242752"/>
                <a:gd name="connsiteY12" fmla="*/ 16828 h 3242474"/>
                <a:gd name="connsiteX0" fmla="*/ 1049035 w 3242474"/>
                <a:gd name="connsiteY0" fmla="*/ 16828 h 3242474"/>
                <a:gd name="connsiteX1" fmla="*/ 1447333 w 3242474"/>
                <a:gd name="connsiteY1" fmla="*/ 0 h 3242474"/>
                <a:gd name="connsiteX2" fmla="*/ 1666116 w 3242474"/>
                <a:gd name="connsiteY2" fmla="*/ 734886 h 3242474"/>
                <a:gd name="connsiteX3" fmla="*/ 2401001 w 3242474"/>
                <a:gd name="connsiteY3" fmla="*/ 560982 h 3242474"/>
                <a:gd name="connsiteX4" fmla="*/ 3242474 w 3242474"/>
                <a:gd name="connsiteY4" fmla="*/ 1828800 h 3242474"/>
                <a:gd name="connsiteX5" fmla="*/ 2294415 w 3242474"/>
                <a:gd name="connsiteY5" fmla="*/ 3107838 h 3242474"/>
                <a:gd name="connsiteX6" fmla="*/ 605860 w 3242474"/>
                <a:gd name="connsiteY6" fmla="*/ 2664663 h 3242474"/>
                <a:gd name="connsiteX7" fmla="*/ 381468 w 3242474"/>
                <a:gd name="connsiteY7" fmla="*/ 3242474 h 3242474"/>
                <a:gd name="connsiteX8" fmla="*/ 0 w 3242474"/>
                <a:gd name="connsiteY8" fmla="*/ 3236864 h 3242474"/>
                <a:gd name="connsiteX9" fmla="*/ 431956 w 3242474"/>
                <a:gd name="connsiteY9" fmla="*/ 2232708 h 3242474"/>
                <a:gd name="connsiteX10" fmla="*/ 1559529 w 3242474"/>
                <a:gd name="connsiteY10" fmla="*/ 1991485 h 3242474"/>
                <a:gd name="connsiteX11" fmla="*/ 1234160 w 3242474"/>
                <a:gd name="connsiteY11" fmla="*/ 959279 h 3242474"/>
                <a:gd name="connsiteX12" fmla="*/ 1049035 w 3242474"/>
                <a:gd name="connsiteY12" fmla="*/ 16828 h 3242474"/>
                <a:gd name="connsiteX0" fmla="*/ 1049035 w 3242474"/>
                <a:gd name="connsiteY0" fmla="*/ 16828 h 3242474"/>
                <a:gd name="connsiteX1" fmla="*/ 1447333 w 3242474"/>
                <a:gd name="connsiteY1" fmla="*/ 0 h 3242474"/>
                <a:gd name="connsiteX2" fmla="*/ 1666116 w 3242474"/>
                <a:gd name="connsiteY2" fmla="*/ 734886 h 3242474"/>
                <a:gd name="connsiteX3" fmla="*/ 2401001 w 3242474"/>
                <a:gd name="connsiteY3" fmla="*/ 560982 h 3242474"/>
                <a:gd name="connsiteX4" fmla="*/ 3242474 w 3242474"/>
                <a:gd name="connsiteY4" fmla="*/ 1828800 h 3242474"/>
                <a:gd name="connsiteX5" fmla="*/ 2294415 w 3242474"/>
                <a:gd name="connsiteY5" fmla="*/ 3107838 h 3242474"/>
                <a:gd name="connsiteX6" fmla="*/ 605860 w 3242474"/>
                <a:gd name="connsiteY6" fmla="*/ 2664663 h 3242474"/>
                <a:gd name="connsiteX7" fmla="*/ 381468 w 3242474"/>
                <a:gd name="connsiteY7" fmla="*/ 3242474 h 3242474"/>
                <a:gd name="connsiteX8" fmla="*/ 0 w 3242474"/>
                <a:gd name="connsiteY8" fmla="*/ 3236864 h 3242474"/>
                <a:gd name="connsiteX9" fmla="*/ 431956 w 3242474"/>
                <a:gd name="connsiteY9" fmla="*/ 2232708 h 3242474"/>
                <a:gd name="connsiteX10" fmla="*/ 1559529 w 3242474"/>
                <a:gd name="connsiteY10" fmla="*/ 1991485 h 3242474"/>
                <a:gd name="connsiteX11" fmla="*/ 1234160 w 3242474"/>
                <a:gd name="connsiteY11" fmla="*/ 959279 h 3242474"/>
                <a:gd name="connsiteX12" fmla="*/ 1049035 w 3242474"/>
                <a:gd name="connsiteY12" fmla="*/ 16828 h 3242474"/>
                <a:gd name="connsiteX0" fmla="*/ 1049035 w 3242474"/>
                <a:gd name="connsiteY0" fmla="*/ 16828 h 3242474"/>
                <a:gd name="connsiteX1" fmla="*/ 1447333 w 3242474"/>
                <a:gd name="connsiteY1" fmla="*/ 0 h 3242474"/>
                <a:gd name="connsiteX2" fmla="*/ 1666116 w 3242474"/>
                <a:gd name="connsiteY2" fmla="*/ 734886 h 3242474"/>
                <a:gd name="connsiteX3" fmla="*/ 2401001 w 3242474"/>
                <a:gd name="connsiteY3" fmla="*/ 560982 h 3242474"/>
                <a:gd name="connsiteX4" fmla="*/ 3242474 w 3242474"/>
                <a:gd name="connsiteY4" fmla="*/ 1828800 h 3242474"/>
                <a:gd name="connsiteX5" fmla="*/ 2294415 w 3242474"/>
                <a:gd name="connsiteY5" fmla="*/ 3107838 h 3242474"/>
                <a:gd name="connsiteX6" fmla="*/ 605860 w 3242474"/>
                <a:gd name="connsiteY6" fmla="*/ 2664663 h 3242474"/>
                <a:gd name="connsiteX7" fmla="*/ 381468 w 3242474"/>
                <a:gd name="connsiteY7" fmla="*/ 3242474 h 3242474"/>
                <a:gd name="connsiteX8" fmla="*/ 0 w 3242474"/>
                <a:gd name="connsiteY8" fmla="*/ 3236864 h 3242474"/>
                <a:gd name="connsiteX9" fmla="*/ 431956 w 3242474"/>
                <a:gd name="connsiteY9" fmla="*/ 2232708 h 3242474"/>
                <a:gd name="connsiteX10" fmla="*/ 1559529 w 3242474"/>
                <a:gd name="connsiteY10" fmla="*/ 1991485 h 3242474"/>
                <a:gd name="connsiteX11" fmla="*/ 1234160 w 3242474"/>
                <a:gd name="connsiteY11" fmla="*/ 959279 h 3242474"/>
                <a:gd name="connsiteX12" fmla="*/ 1049035 w 3242474"/>
                <a:gd name="connsiteY12" fmla="*/ 16828 h 3242474"/>
                <a:gd name="connsiteX0" fmla="*/ 1049035 w 3242474"/>
                <a:gd name="connsiteY0" fmla="*/ 16828 h 3242474"/>
                <a:gd name="connsiteX1" fmla="*/ 1447333 w 3242474"/>
                <a:gd name="connsiteY1" fmla="*/ 0 h 3242474"/>
                <a:gd name="connsiteX2" fmla="*/ 1666116 w 3242474"/>
                <a:gd name="connsiteY2" fmla="*/ 734886 h 3242474"/>
                <a:gd name="connsiteX3" fmla="*/ 2401001 w 3242474"/>
                <a:gd name="connsiteY3" fmla="*/ 560982 h 3242474"/>
                <a:gd name="connsiteX4" fmla="*/ 3242474 w 3242474"/>
                <a:gd name="connsiteY4" fmla="*/ 1828800 h 3242474"/>
                <a:gd name="connsiteX5" fmla="*/ 2294415 w 3242474"/>
                <a:gd name="connsiteY5" fmla="*/ 3107838 h 3242474"/>
                <a:gd name="connsiteX6" fmla="*/ 605860 w 3242474"/>
                <a:gd name="connsiteY6" fmla="*/ 2664663 h 3242474"/>
                <a:gd name="connsiteX7" fmla="*/ 381468 w 3242474"/>
                <a:gd name="connsiteY7" fmla="*/ 3242474 h 3242474"/>
                <a:gd name="connsiteX8" fmla="*/ 0 w 3242474"/>
                <a:gd name="connsiteY8" fmla="*/ 3236864 h 3242474"/>
                <a:gd name="connsiteX9" fmla="*/ 431956 w 3242474"/>
                <a:gd name="connsiteY9" fmla="*/ 2232708 h 3242474"/>
                <a:gd name="connsiteX10" fmla="*/ 1559529 w 3242474"/>
                <a:gd name="connsiteY10" fmla="*/ 1991485 h 3242474"/>
                <a:gd name="connsiteX11" fmla="*/ 1234160 w 3242474"/>
                <a:gd name="connsiteY11" fmla="*/ 959279 h 3242474"/>
                <a:gd name="connsiteX12" fmla="*/ 1049035 w 3242474"/>
                <a:gd name="connsiteY12" fmla="*/ 16828 h 3242474"/>
                <a:gd name="connsiteX0" fmla="*/ 1049035 w 3242474"/>
                <a:gd name="connsiteY0" fmla="*/ 16828 h 3242474"/>
                <a:gd name="connsiteX1" fmla="*/ 1447333 w 3242474"/>
                <a:gd name="connsiteY1" fmla="*/ 0 h 3242474"/>
                <a:gd name="connsiteX2" fmla="*/ 1666116 w 3242474"/>
                <a:gd name="connsiteY2" fmla="*/ 734886 h 3242474"/>
                <a:gd name="connsiteX3" fmla="*/ 2401001 w 3242474"/>
                <a:gd name="connsiteY3" fmla="*/ 560982 h 3242474"/>
                <a:gd name="connsiteX4" fmla="*/ 3242474 w 3242474"/>
                <a:gd name="connsiteY4" fmla="*/ 1828800 h 3242474"/>
                <a:gd name="connsiteX5" fmla="*/ 2300025 w 3242474"/>
                <a:gd name="connsiteY5" fmla="*/ 3046130 h 3242474"/>
                <a:gd name="connsiteX6" fmla="*/ 605860 w 3242474"/>
                <a:gd name="connsiteY6" fmla="*/ 2664663 h 3242474"/>
                <a:gd name="connsiteX7" fmla="*/ 381468 w 3242474"/>
                <a:gd name="connsiteY7" fmla="*/ 3242474 h 3242474"/>
                <a:gd name="connsiteX8" fmla="*/ 0 w 3242474"/>
                <a:gd name="connsiteY8" fmla="*/ 3236864 h 3242474"/>
                <a:gd name="connsiteX9" fmla="*/ 431956 w 3242474"/>
                <a:gd name="connsiteY9" fmla="*/ 2232708 h 3242474"/>
                <a:gd name="connsiteX10" fmla="*/ 1559529 w 3242474"/>
                <a:gd name="connsiteY10" fmla="*/ 1991485 h 3242474"/>
                <a:gd name="connsiteX11" fmla="*/ 1234160 w 3242474"/>
                <a:gd name="connsiteY11" fmla="*/ 959279 h 3242474"/>
                <a:gd name="connsiteX12" fmla="*/ 1049035 w 3242474"/>
                <a:gd name="connsiteY12" fmla="*/ 16828 h 3242474"/>
                <a:gd name="connsiteX0" fmla="*/ 1049035 w 3242474"/>
                <a:gd name="connsiteY0" fmla="*/ 16828 h 3242474"/>
                <a:gd name="connsiteX1" fmla="*/ 1447333 w 3242474"/>
                <a:gd name="connsiteY1" fmla="*/ 0 h 3242474"/>
                <a:gd name="connsiteX2" fmla="*/ 1666116 w 3242474"/>
                <a:gd name="connsiteY2" fmla="*/ 734886 h 3242474"/>
                <a:gd name="connsiteX3" fmla="*/ 2401001 w 3242474"/>
                <a:gd name="connsiteY3" fmla="*/ 560982 h 3242474"/>
                <a:gd name="connsiteX4" fmla="*/ 3242474 w 3242474"/>
                <a:gd name="connsiteY4" fmla="*/ 1828800 h 3242474"/>
                <a:gd name="connsiteX5" fmla="*/ 2300025 w 3242474"/>
                <a:gd name="connsiteY5" fmla="*/ 3046130 h 3242474"/>
                <a:gd name="connsiteX6" fmla="*/ 605860 w 3242474"/>
                <a:gd name="connsiteY6" fmla="*/ 2664663 h 3242474"/>
                <a:gd name="connsiteX7" fmla="*/ 381468 w 3242474"/>
                <a:gd name="connsiteY7" fmla="*/ 3242474 h 3242474"/>
                <a:gd name="connsiteX8" fmla="*/ 0 w 3242474"/>
                <a:gd name="connsiteY8" fmla="*/ 3236864 h 3242474"/>
                <a:gd name="connsiteX9" fmla="*/ 431956 w 3242474"/>
                <a:gd name="connsiteY9" fmla="*/ 2232708 h 3242474"/>
                <a:gd name="connsiteX10" fmla="*/ 1559529 w 3242474"/>
                <a:gd name="connsiteY10" fmla="*/ 1991485 h 3242474"/>
                <a:gd name="connsiteX11" fmla="*/ 1234160 w 3242474"/>
                <a:gd name="connsiteY11" fmla="*/ 959279 h 3242474"/>
                <a:gd name="connsiteX12" fmla="*/ 1049035 w 3242474"/>
                <a:gd name="connsiteY12" fmla="*/ 16828 h 3242474"/>
                <a:gd name="connsiteX0" fmla="*/ 1049035 w 3242474"/>
                <a:gd name="connsiteY0" fmla="*/ 16828 h 3242474"/>
                <a:gd name="connsiteX1" fmla="*/ 1447333 w 3242474"/>
                <a:gd name="connsiteY1" fmla="*/ 0 h 3242474"/>
                <a:gd name="connsiteX2" fmla="*/ 1666116 w 3242474"/>
                <a:gd name="connsiteY2" fmla="*/ 734886 h 3242474"/>
                <a:gd name="connsiteX3" fmla="*/ 2401001 w 3242474"/>
                <a:gd name="connsiteY3" fmla="*/ 560982 h 3242474"/>
                <a:gd name="connsiteX4" fmla="*/ 3242474 w 3242474"/>
                <a:gd name="connsiteY4" fmla="*/ 1828800 h 3242474"/>
                <a:gd name="connsiteX5" fmla="*/ 2300025 w 3242474"/>
                <a:gd name="connsiteY5" fmla="*/ 3046130 h 3242474"/>
                <a:gd name="connsiteX6" fmla="*/ 605860 w 3242474"/>
                <a:gd name="connsiteY6" fmla="*/ 2664663 h 3242474"/>
                <a:gd name="connsiteX7" fmla="*/ 381468 w 3242474"/>
                <a:gd name="connsiteY7" fmla="*/ 3242474 h 3242474"/>
                <a:gd name="connsiteX8" fmla="*/ 0 w 3242474"/>
                <a:gd name="connsiteY8" fmla="*/ 3236864 h 3242474"/>
                <a:gd name="connsiteX9" fmla="*/ 431956 w 3242474"/>
                <a:gd name="connsiteY9" fmla="*/ 2232708 h 3242474"/>
                <a:gd name="connsiteX10" fmla="*/ 1559529 w 3242474"/>
                <a:gd name="connsiteY10" fmla="*/ 1991485 h 3242474"/>
                <a:gd name="connsiteX11" fmla="*/ 1234160 w 3242474"/>
                <a:gd name="connsiteY11" fmla="*/ 959279 h 3242474"/>
                <a:gd name="connsiteX12" fmla="*/ 1049035 w 3242474"/>
                <a:gd name="connsiteY12" fmla="*/ 16828 h 3242474"/>
                <a:gd name="connsiteX0" fmla="*/ 1049035 w 3242474"/>
                <a:gd name="connsiteY0" fmla="*/ 16828 h 3242474"/>
                <a:gd name="connsiteX1" fmla="*/ 1447333 w 3242474"/>
                <a:gd name="connsiteY1" fmla="*/ 0 h 3242474"/>
                <a:gd name="connsiteX2" fmla="*/ 1666116 w 3242474"/>
                <a:gd name="connsiteY2" fmla="*/ 734886 h 3242474"/>
                <a:gd name="connsiteX3" fmla="*/ 2401001 w 3242474"/>
                <a:gd name="connsiteY3" fmla="*/ 560982 h 3242474"/>
                <a:gd name="connsiteX4" fmla="*/ 3242474 w 3242474"/>
                <a:gd name="connsiteY4" fmla="*/ 1828800 h 3242474"/>
                <a:gd name="connsiteX5" fmla="*/ 2300025 w 3242474"/>
                <a:gd name="connsiteY5" fmla="*/ 3046130 h 3242474"/>
                <a:gd name="connsiteX6" fmla="*/ 605860 w 3242474"/>
                <a:gd name="connsiteY6" fmla="*/ 2664663 h 3242474"/>
                <a:gd name="connsiteX7" fmla="*/ 381468 w 3242474"/>
                <a:gd name="connsiteY7" fmla="*/ 3242474 h 3242474"/>
                <a:gd name="connsiteX8" fmla="*/ 0 w 3242474"/>
                <a:gd name="connsiteY8" fmla="*/ 3236864 h 3242474"/>
                <a:gd name="connsiteX9" fmla="*/ 431956 w 3242474"/>
                <a:gd name="connsiteY9" fmla="*/ 2232708 h 3242474"/>
                <a:gd name="connsiteX10" fmla="*/ 1559529 w 3242474"/>
                <a:gd name="connsiteY10" fmla="*/ 1991485 h 3242474"/>
                <a:gd name="connsiteX11" fmla="*/ 1234160 w 3242474"/>
                <a:gd name="connsiteY11" fmla="*/ 959279 h 3242474"/>
                <a:gd name="connsiteX12" fmla="*/ 1049035 w 3242474"/>
                <a:gd name="connsiteY12" fmla="*/ 16828 h 3242474"/>
                <a:gd name="connsiteX0" fmla="*/ 1049035 w 3186376"/>
                <a:gd name="connsiteY0" fmla="*/ 16828 h 3242474"/>
                <a:gd name="connsiteX1" fmla="*/ 1447333 w 3186376"/>
                <a:gd name="connsiteY1" fmla="*/ 0 h 3242474"/>
                <a:gd name="connsiteX2" fmla="*/ 1666116 w 3186376"/>
                <a:gd name="connsiteY2" fmla="*/ 734886 h 3242474"/>
                <a:gd name="connsiteX3" fmla="*/ 2401001 w 3186376"/>
                <a:gd name="connsiteY3" fmla="*/ 560982 h 3242474"/>
                <a:gd name="connsiteX4" fmla="*/ 3186376 w 3186376"/>
                <a:gd name="connsiteY4" fmla="*/ 1828800 h 3242474"/>
                <a:gd name="connsiteX5" fmla="*/ 2300025 w 3186376"/>
                <a:gd name="connsiteY5" fmla="*/ 3046130 h 3242474"/>
                <a:gd name="connsiteX6" fmla="*/ 605860 w 3186376"/>
                <a:gd name="connsiteY6" fmla="*/ 2664663 h 3242474"/>
                <a:gd name="connsiteX7" fmla="*/ 381468 w 3186376"/>
                <a:gd name="connsiteY7" fmla="*/ 3242474 h 3242474"/>
                <a:gd name="connsiteX8" fmla="*/ 0 w 3186376"/>
                <a:gd name="connsiteY8" fmla="*/ 3236864 h 3242474"/>
                <a:gd name="connsiteX9" fmla="*/ 431956 w 3186376"/>
                <a:gd name="connsiteY9" fmla="*/ 2232708 h 3242474"/>
                <a:gd name="connsiteX10" fmla="*/ 1559529 w 3186376"/>
                <a:gd name="connsiteY10" fmla="*/ 1991485 h 3242474"/>
                <a:gd name="connsiteX11" fmla="*/ 1234160 w 3186376"/>
                <a:gd name="connsiteY11" fmla="*/ 959279 h 3242474"/>
                <a:gd name="connsiteX12" fmla="*/ 1049035 w 3186376"/>
                <a:gd name="connsiteY12" fmla="*/ 16828 h 3242474"/>
                <a:gd name="connsiteX0" fmla="*/ 1049035 w 3186376"/>
                <a:gd name="connsiteY0" fmla="*/ 16828 h 3242474"/>
                <a:gd name="connsiteX1" fmla="*/ 1447333 w 3186376"/>
                <a:gd name="connsiteY1" fmla="*/ 0 h 3242474"/>
                <a:gd name="connsiteX2" fmla="*/ 1666116 w 3186376"/>
                <a:gd name="connsiteY2" fmla="*/ 734886 h 3242474"/>
                <a:gd name="connsiteX3" fmla="*/ 2401001 w 3186376"/>
                <a:gd name="connsiteY3" fmla="*/ 560982 h 3242474"/>
                <a:gd name="connsiteX4" fmla="*/ 3186376 w 3186376"/>
                <a:gd name="connsiteY4" fmla="*/ 1828800 h 3242474"/>
                <a:gd name="connsiteX5" fmla="*/ 2300025 w 3186376"/>
                <a:gd name="connsiteY5" fmla="*/ 3046130 h 3242474"/>
                <a:gd name="connsiteX6" fmla="*/ 605860 w 3186376"/>
                <a:gd name="connsiteY6" fmla="*/ 2664663 h 3242474"/>
                <a:gd name="connsiteX7" fmla="*/ 381468 w 3186376"/>
                <a:gd name="connsiteY7" fmla="*/ 3242474 h 3242474"/>
                <a:gd name="connsiteX8" fmla="*/ 0 w 3186376"/>
                <a:gd name="connsiteY8" fmla="*/ 3236864 h 3242474"/>
                <a:gd name="connsiteX9" fmla="*/ 431956 w 3186376"/>
                <a:gd name="connsiteY9" fmla="*/ 2232708 h 3242474"/>
                <a:gd name="connsiteX10" fmla="*/ 1559529 w 3186376"/>
                <a:gd name="connsiteY10" fmla="*/ 1991485 h 3242474"/>
                <a:gd name="connsiteX11" fmla="*/ 1234160 w 3186376"/>
                <a:gd name="connsiteY11" fmla="*/ 959279 h 3242474"/>
                <a:gd name="connsiteX12" fmla="*/ 1049035 w 3186376"/>
                <a:gd name="connsiteY12" fmla="*/ 16828 h 3242474"/>
                <a:gd name="connsiteX0" fmla="*/ 1049035 w 3186376"/>
                <a:gd name="connsiteY0" fmla="*/ 16828 h 3242474"/>
                <a:gd name="connsiteX1" fmla="*/ 1447333 w 3186376"/>
                <a:gd name="connsiteY1" fmla="*/ 0 h 3242474"/>
                <a:gd name="connsiteX2" fmla="*/ 1666116 w 3186376"/>
                <a:gd name="connsiteY2" fmla="*/ 734886 h 3242474"/>
                <a:gd name="connsiteX3" fmla="*/ 2401001 w 3186376"/>
                <a:gd name="connsiteY3" fmla="*/ 560982 h 3242474"/>
                <a:gd name="connsiteX4" fmla="*/ 3186376 w 3186376"/>
                <a:gd name="connsiteY4" fmla="*/ 1828800 h 3242474"/>
                <a:gd name="connsiteX5" fmla="*/ 2300025 w 3186376"/>
                <a:gd name="connsiteY5" fmla="*/ 3046130 h 3242474"/>
                <a:gd name="connsiteX6" fmla="*/ 605860 w 3186376"/>
                <a:gd name="connsiteY6" fmla="*/ 2664663 h 3242474"/>
                <a:gd name="connsiteX7" fmla="*/ 381468 w 3186376"/>
                <a:gd name="connsiteY7" fmla="*/ 3242474 h 3242474"/>
                <a:gd name="connsiteX8" fmla="*/ 0 w 3186376"/>
                <a:gd name="connsiteY8" fmla="*/ 3236864 h 3242474"/>
                <a:gd name="connsiteX9" fmla="*/ 431956 w 3186376"/>
                <a:gd name="connsiteY9" fmla="*/ 2232708 h 3242474"/>
                <a:gd name="connsiteX10" fmla="*/ 1559529 w 3186376"/>
                <a:gd name="connsiteY10" fmla="*/ 1991485 h 3242474"/>
                <a:gd name="connsiteX11" fmla="*/ 1234160 w 3186376"/>
                <a:gd name="connsiteY11" fmla="*/ 959279 h 3242474"/>
                <a:gd name="connsiteX12" fmla="*/ 1049035 w 3186376"/>
                <a:gd name="connsiteY12" fmla="*/ 16828 h 3242474"/>
                <a:gd name="connsiteX0" fmla="*/ 1049035 w 3203206"/>
                <a:gd name="connsiteY0" fmla="*/ 16828 h 3242474"/>
                <a:gd name="connsiteX1" fmla="*/ 1447333 w 3203206"/>
                <a:gd name="connsiteY1" fmla="*/ 0 h 3242474"/>
                <a:gd name="connsiteX2" fmla="*/ 1666116 w 3203206"/>
                <a:gd name="connsiteY2" fmla="*/ 734886 h 3242474"/>
                <a:gd name="connsiteX3" fmla="*/ 2401001 w 3203206"/>
                <a:gd name="connsiteY3" fmla="*/ 560982 h 3242474"/>
                <a:gd name="connsiteX4" fmla="*/ 3203206 w 3203206"/>
                <a:gd name="connsiteY4" fmla="*/ 1823190 h 3242474"/>
                <a:gd name="connsiteX5" fmla="*/ 2300025 w 3203206"/>
                <a:gd name="connsiteY5" fmla="*/ 3046130 h 3242474"/>
                <a:gd name="connsiteX6" fmla="*/ 605860 w 3203206"/>
                <a:gd name="connsiteY6" fmla="*/ 2664663 h 3242474"/>
                <a:gd name="connsiteX7" fmla="*/ 381468 w 3203206"/>
                <a:gd name="connsiteY7" fmla="*/ 3242474 h 3242474"/>
                <a:gd name="connsiteX8" fmla="*/ 0 w 3203206"/>
                <a:gd name="connsiteY8" fmla="*/ 3236864 h 3242474"/>
                <a:gd name="connsiteX9" fmla="*/ 431956 w 3203206"/>
                <a:gd name="connsiteY9" fmla="*/ 2232708 h 3242474"/>
                <a:gd name="connsiteX10" fmla="*/ 1559529 w 3203206"/>
                <a:gd name="connsiteY10" fmla="*/ 1991485 h 3242474"/>
                <a:gd name="connsiteX11" fmla="*/ 1234160 w 3203206"/>
                <a:gd name="connsiteY11" fmla="*/ 959279 h 3242474"/>
                <a:gd name="connsiteX12" fmla="*/ 1049035 w 3203206"/>
                <a:gd name="connsiteY12" fmla="*/ 16828 h 3242474"/>
                <a:gd name="connsiteX0" fmla="*/ 1049035 w 3203206"/>
                <a:gd name="connsiteY0" fmla="*/ 16828 h 3242474"/>
                <a:gd name="connsiteX1" fmla="*/ 1447333 w 3203206"/>
                <a:gd name="connsiteY1" fmla="*/ 0 h 3242474"/>
                <a:gd name="connsiteX2" fmla="*/ 1666116 w 3203206"/>
                <a:gd name="connsiteY2" fmla="*/ 734886 h 3242474"/>
                <a:gd name="connsiteX3" fmla="*/ 2401001 w 3203206"/>
                <a:gd name="connsiteY3" fmla="*/ 560982 h 3242474"/>
                <a:gd name="connsiteX4" fmla="*/ 3203206 w 3203206"/>
                <a:gd name="connsiteY4" fmla="*/ 1823190 h 3242474"/>
                <a:gd name="connsiteX5" fmla="*/ 2300025 w 3203206"/>
                <a:gd name="connsiteY5" fmla="*/ 3046130 h 3242474"/>
                <a:gd name="connsiteX6" fmla="*/ 605860 w 3203206"/>
                <a:gd name="connsiteY6" fmla="*/ 2664663 h 3242474"/>
                <a:gd name="connsiteX7" fmla="*/ 381468 w 3203206"/>
                <a:gd name="connsiteY7" fmla="*/ 3242474 h 3242474"/>
                <a:gd name="connsiteX8" fmla="*/ 0 w 3203206"/>
                <a:gd name="connsiteY8" fmla="*/ 3236864 h 3242474"/>
                <a:gd name="connsiteX9" fmla="*/ 431956 w 3203206"/>
                <a:gd name="connsiteY9" fmla="*/ 2232708 h 3242474"/>
                <a:gd name="connsiteX10" fmla="*/ 1559529 w 3203206"/>
                <a:gd name="connsiteY10" fmla="*/ 1991485 h 3242474"/>
                <a:gd name="connsiteX11" fmla="*/ 1234160 w 3203206"/>
                <a:gd name="connsiteY11" fmla="*/ 959279 h 3242474"/>
                <a:gd name="connsiteX12" fmla="*/ 1049035 w 3203206"/>
                <a:gd name="connsiteY12" fmla="*/ 16828 h 3242474"/>
                <a:gd name="connsiteX0" fmla="*/ 1049035 w 3203206"/>
                <a:gd name="connsiteY0" fmla="*/ 16828 h 3242474"/>
                <a:gd name="connsiteX1" fmla="*/ 1447333 w 3203206"/>
                <a:gd name="connsiteY1" fmla="*/ 0 h 3242474"/>
                <a:gd name="connsiteX2" fmla="*/ 1666116 w 3203206"/>
                <a:gd name="connsiteY2" fmla="*/ 734886 h 3242474"/>
                <a:gd name="connsiteX3" fmla="*/ 2401001 w 3203206"/>
                <a:gd name="connsiteY3" fmla="*/ 560982 h 3242474"/>
                <a:gd name="connsiteX4" fmla="*/ 3203206 w 3203206"/>
                <a:gd name="connsiteY4" fmla="*/ 1823190 h 3242474"/>
                <a:gd name="connsiteX5" fmla="*/ 2300025 w 3203206"/>
                <a:gd name="connsiteY5" fmla="*/ 3046130 h 3242474"/>
                <a:gd name="connsiteX6" fmla="*/ 605860 w 3203206"/>
                <a:gd name="connsiteY6" fmla="*/ 2664663 h 3242474"/>
                <a:gd name="connsiteX7" fmla="*/ 381468 w 3203206"/>
                <a:gd name="connsiteY7" fmla="*/ 3242474 h 3242474"/>
                <a:gd name="connsiteX8" fmla="*/ 0 w 3203206"/>
                <a:gd name="connsiteY8" fmla="*/ 3236864 h 3242474"/>
                <a:gd name="connsiteX9" fmla="*/ 431956 w 3203206"/>
                <a:gd name="connsiteY9" fmla="*/ 2232708 h 3242474"/>
                <a:gd name="connsiteX10" fmla="*/ 1559529 w 3203206"/>
                <a:gd name="connsiteY10" fmla="*/ 1991485 h 3242474"/>
                <a:gd name="connsiteX11" fmla="*/ 1234160 w 3203206"/>
                <a:gd name="connsiteY11" fmla="*/ 959279 h 3242474"/>
                <a:gd name="connsiteX12" fmla="*/ 1049035 w 3203206"/>
                <a:gd name="connsiteY12" fmla="*/ 16828 h 3242474"/>
                <a:gd name="connsiteX0" fmla="*/ 1049035 w 3175157"/>
                <a:gd name="connsiteY0" fmla="*/ 16828 h 3242474"/>
                <a:gd name="connsiteX1" fmla="*/ 1447333 w 3175157"/>
                <a:gd name="connsiteY1" fmla="*/ 0 h 3242474"/>
                <a:gd name="connsiteX2" fmla="*/ 1666116 w 3175157"/>
                <a:gd name="connsiteY2" fmla="*/ 734886 h 3242474"/>
                <a:gd name="connsiteX3" fmla="*/ 2401001 w 3175157"/>
                <a:gd name="connsiteY3" fmla="*/ 560982 h 3242474"/>
                <a:gd name="connsiteX4" fmla="*/ 3175157 w 3175157"/>
                <a:gd name="connsiteY4" fmla="*/ 1834409 h 3242474"/>
                <a:gd name="connsiteX5" fmla="*/ 2300025 w 3175157"/>
                <a:gd name="connsiteY5" fmla="*/ 3046130 h 3242474"/>
                <a:gd name="connsiteX6" fmla="*/ 605860 w 3175157"/>
                <a:gd name="connsiteY6" fmla="*/ 2664663 h 3242474"/>
                <a:gd name="connsiteX7" fmla="*/ 381468 w 3175157"/>
                <a:gd name="connsiteY7" fmla="*/ 3242474 h 3242474"/>
                <a:gd name="connsiteX8" fmla="*/ 0 w 3175157"/>
                <a:gd name="connsiteY8" fmla="*/ 3236864 h 3242474"/>
                <a:gd name="connsiteX9" fmla="*/ 431956 w 3175157"/>
                <a:gd name="connsiteY9" fmla="*/ 2232708 h 3242474"/>
                <a:gd name="connsiteX10" fmla="*/ 1559529 w 3175157"/>
                <a:gd name="connsiteY10" fmla="*/ 1991485 h 3242474"/>
                <a:gd name="connsiteX11" fmla="*/ 1234160 w 3175157"/>
                <a:gd name="connsiteY11" fmla="*/ 959279 h 3242474"/>
                <a:gd name="connsiteX12" fmla="*/ 1049035 w 3175157"/>
                <a:gd name="connsiteY12" fmla="*/ 16828 h 3242474"/>
                <a:gd name="connsiteX0" fmla="*/ 1049035 w 3175157"/>
                <a:gd name="connsiteY0" fmla="*/ 16828 h 3242474"/>
                <a:gd name="connsiteX1" fmla="*/ 1447333 w 3175157"/>
                <a:gd name="connsiteY1" fmla="*/ 0 h 3242474"/>
                <a:gd name="connsiteX2" fmla="*/ 1666116 w 3175157"/>
                <a:gd name="connsiteY2" fmla="*/ 734886 h 3242474"/>
                <a:gd name="connsiteX3" fmla="*/ 2401001 w 3175157"/>
                <a:gd name="connsiteY3" fmla="*/ 560982 h 3242474"/>
                <a:gd name="connsiteX4" fmla="*/ 3175157 w 3175157"/>
                <a:gd name="connsiteY4" fmla="*/ 1834409 h 3242474"/>
                <a:gd name="connsiteX5" fmla="*/ 2300025 w 3175157"/>
                <a:gd name="connsiteY5" fmla="*/ 3046130 h 3242474"/>
                <a:gd name="connsiteX6" fmla="*/ 605860 w 3175157"/>
                <a:gd name="connsiteY6" fmla="*/ 2664663 h 3242474"/>
                <a:gd name="connsiteX7" fmla="*/ 381468 w 3175157"/>
                <a:gd name="connsiteY7" fmla="*/ 3242474 h 3242474"/>
                <a:gd name="connsiteX8" fmla="*/ 0 w 3175157"/>
                <a:gd name="connsiteY8" fmla="*/ 3236864 h 3242474"/>
                <a:gd name="connsiteX9" fmla="*/ 431956 w 3175157"/>
                <a:gd name="connsiteY9" fmla="*/ 2232708 h 3242474"/>
                <a:gd name="connsiteX10" fmla="*/ 1559529 w 3175157"/>
                <a:gd name="connsiteY10" fmla="*/ 1991485 h 3242474"/>
                <a:gd name="connsiteX11" fmla="*/ 1234160 w 3175157"/>
                <a:gd name="connsiteY11" fmla="*/ 959279 h 3242474"/>
                <a:gd name="connsiteX12" fmla="*/ 1049035 w 3175157"/>
                <a:gd name="connsiteY12" fmla="*/ 16828 h 3242474"/>
                <a:gd name="connsiteX0" fmla="*/ 1049035 w 3175157"/>
                <a:gd name="connsiteY0" fmla="*/ 16828 h 3242474"/>
                <a:gd name="connsiteX1" fmla="*/ 1447333 w 3175157"/>
                <a:gd name="connsiteY1" fmla="*/ 0 h 3242474"/>
                <a:gd name="connsiteX2" fmla="*/ 1666116 w 3175157"/>
                <a:gd name="connsiteY2" fmla="*/ 734886 h 3242474"/>
                <a:gd name="connsiteX3" fmla="*/ 2401001 w 3175157"/>
                <a:gd name="connsiteY3" fmla="*/ 560982 h 3242474"/>
                <a:gd name="connsiteX4" fmla="*/ 3175157 w 3175157"/>
                <a:gd name="connsiteY4" fmla="*/ 1834409 h 3242474"/>
                <a:gd name="connsiteX5" fmla="*/ 2300025 w 3175157"/>
                <a:gd name="connsiteY5" fmla="*/ 3046130 h 3242474"/>
                <a:gd name="connsiteX6" fmla="*/ 605860 w 3175157"/>
                <a:gd name="connsiteY6" fmla="*/ 2664663 h 3242474"/>
                <a:gd name="connsiteX7" fmla="*/ 381468 w 3175157"/>
                <a:gd name="connsiteY7" fmla="*/ 3242474 h 3242474"/>
                <a:gd name="connsiteX8" fmla="*/ 0 w 3175157"/>
                <a:gd name="connsiteY8" fmla="*/ 3236864 h 3242474"/>
                <a:gd name="connsiteX9" fmla="*/ 431956 w 3175157"/>
                <a:gd name="connsiteY9" fmla="*/ 2232708 h 3242474"/>
                <a:gd name="connsiteX10" fmla="*/ 1559529 w 3175157"/>
                <a:gd name="connsiteY10" fmla="*/ 1991485 h 3242474"/>
                <a:gd name="connsiteX11" fmla="*/ 1234160 w 3175157"/>
                <a:gd name="connsiteY11" fmla="*/ 959279 h 3242474"/>
                <a:gd name="connsiteX12" fmla="*/ 1049035 w 3175157"/>
                <a:gd name="connsiteY12" fmla="*/ 16828 h 3242474"/>
                <a:gd name="connsiteX0" fmla="*/ 1049035 w 3175157"/>
                <a:gd name="connsiteY0" fmla="*/ 16828 h 3242474"/>
                <a:gd name="connsiteX1" fmla="*/ 1447333 w 3175157"/>
                <a:gd name="connsiteY1" fmla="*/ 0 h 3242474"/>
                <a:gd name="connsiteX2" fmla="*/ 1666116 w 3175157"/>
                <a:gd name="connsiteY2" fmla="*/ 734886 h 3242474"/>
                <a:gd name="connsiteX3" fmla="*/ 2401001 w 3175157"/>
                <a:gd name="connsiteY3" fmla="*/ 560982 h 3242474"/>
                <a:gd name="connsiteX4" fmla="*/ 3175157 w 3175157"/>
                <a:gd name="connsiteY4" fmla="*/ 1834409 h 3242474"/>
                <a:gd name="connsiteX5" fmla="*/ 2300025 w 3175157"/>
                <a:gd name="connsiteY5" fmla="*/ 3046130 h 3242474"/>
                <a:gd name="connsiteX6" fmla="*/ 605860 w 3175157"/>
                <a:gd name="connsiteY6" fmla="*/ 2664663 h 3242474"/>
                <a:gd name="connsiteX7" fmla="*/ 381468 w 3175157"/>
                <a:gd name="connsiteY7" fmla="*/ 3242474 h 3242474"/>
                <a:gd name="connsiteX8" fmla="*/ 0 w 3175157"/>
                <a:gd name="connsiteY8" fmla="*/ 3236864 h 3242474"/>
                <a:gd name="connsiteX9" fmla="*/ 431956 w 3175157"/>
                <a:gd name="connsiteY9" fmla="*/ 2232708 h 3242474"/>
                <a:gd name="connsiteX10" fmla="*/ 1559529 w 3175157"/>
                <a:gd name="connsiteY10" fmla="*/ 1991485 h 3242474"/>
                <a:gd name="connsiteX11" fmla="*/ 1234160 w 3175157"/>
                <a:gd name="connsiteY11" fmla="*/ 959279 h 3242474"/>
                <a:gd name="connsiteX12" fmla="*/ 1049035 w 3175157"/>
                <a:gd name="connsiteY12" fmla="*/ 16828 h 3242474"/>
                <a:gd name="connsiteX0" fmla="*/ 1049035 w 3175157"/>
                <a:gd name="connsiteY0" fmla="*/ 16828 h 3242474"/>
                <a:gd name="connsiteX1" fmla="*/ 1447333 w 3175157"/>
                <a:gd name="connsiteY1" fmla="*/ 0 h 3242474"/>
                <a:gd name="connsiteX2" fmla="*/ 1666116 w 3175157"/>
                <a:gd name="connsiteY2" fmla="*/ 734886 h 3242474"/>
                <a:gd name="connsiteX3" fmla="*/ 2401001 w 3175157"/>
                <a:gd name="connsiteY3" fmla="*/ 560982 h 3242474"/>
                <a:gd name="connsiteX4" fmla="*/ 3175157 w 3175157"/>
                <a:gd name="connsiteY4" fmla="*/ 1834409 h 3242474"/>
                <a:gd name="connsiteX5" fmla="*/ 2300025 w 3175157"/>
                <a:gd name="connsiteY5" fmla="*/ 3046130 h 3242474"/>
                <a:gd name="connsiteX6" fmla="*/ 605860 w 3175157"/>
                <a:gd name="connsiteY6" fmla="*/ 2664663 h 3242474"/>
                <a:gd name="connsiteX7" fmla="*/ 381468 w 3175157"/>
                <a:gd name="connsiteY7" fmla="*/ 3242474 h 3242474"/>
                <a:gd name="connsiteX8" fmla="*/ 0 w 3175157"/>
                <a:gd name="connsiteY8" fmla="*/ 3236864 h 3242474"/>
                <a:gd name="connsiteX9" fmla="*/ 431956 w 3175157"/>
                <a:gd name="connsiteY9" fmla="*/ 2232708 h 3242474"/>
                <a:gd name="connsiteX10" fmla="*/ 1559529 w 3175157"/>
                <a:gd name="connsiteY10" fmla="*/ 1991485 h 3242474"/>
                <a:gd name="connsiteX11" fmla="*/ 1234160 w 3175157"/>
                <a:gd name="connsiteY11" fmla="*/ 959279 h 3242474"/>
                <a:gd name="connsiteX12" fmla="*/ 1049035 w 3175157"/>
                <a:gd name="connsiteY12" fmla="*/ 16828 h 3242474"/>
                <a:gd name="connsiteX0" fmla="*/ 1049035 w 3175157"/>
                <a:gd name="connsiteY0" fmla="*/ 16828 h 3242474"/>
                <a:gd name="connsiteX1" fmla="*/ 1447333 w 3175157"/>
                <a:gd name="connsiteY1" fmla="*/ 0 h 3242474"/>
                <a:gd name="connsiteX2" fmla="*/ 1666116 w 3175157"/>
                <a:gd name="connsiteY2" fmla="*/ 734886 h 3242474"/>
                <a:gd name="connsiteX3" fmla="*/ 2401001 w 3175157"/>
                <a:gd name="connsiteY3" fmla="*/ 560982 h 3242474"/>
                <a:gd name="connsiteX4" fmla="*/ 3175157 w 3175157"/>
                <a:gd name="connsiteY4" fmla="*/ 1834409 h 3242474"/>
                <a:gd name="connsiteX5" fmla="*/ 2300025 w 3175157"/>
                <a:gd name="connsiteY5" fmla="*/ 3046130 h 3242474"/>
                <a:gd name="connsiteX6" fmla="*/ 605860 w 3175157"/>
                <a:gd name="connsiteY6" fmla="*/ 2664663 h 3242474"/>
                <a:gd name="connsiteX7" fmla="*/ 381468 w 3175157"/>
                <a:gd name="connsiteY7" fmla="*/ 3242474 h 3242474"/>
                <a:gd name="connsiteX8" fmla="*/ 0 w 3175157"/>
                <a:gd name="connsiteY8" fmla="*/ 3236864 h 3242474"/>
                <a:gd name="connsiteX9" fmla="*/ 431956 w 3175157"/>
                <a:gd name="connsiteY9" fmla="*/ 2232708 h 3242474"/>
                <a:gd name="connsiteX10" fmla="*/ 1559529 w 3175157"/>
                <a:gd name="connsiteY10" fmla="*/ 1991485 h 3242474"/>
                <a:gd name="connsiteX11" fmla="*/ 1234160 w 3175157"/>
                <a:gd name="connsiteY11" fmla="*/ 959279 h 3242474"/>
                <a:gd name="connsiteX12" fmla="*/ 1049035 w 3175157"/>
                <a:gd name="connsiteY12" fmla="*/ 16828 h 3242474"/>
                <a:gd name="connsiteX0" fmla="*/ 1049035 w 3175157"/>
                <a:gd name="connsiteY0" fmla="*/ 16828 h 3242474"/>
                <a:gd name="connsiteX1" fmla="*/ 1447333 w 3175157"/>
                <a:gd name="connsiteY1" fmla="*/ 0 h 3242474"/>
                <a:gd name="connsiteX2" fmla="*/ 1666116 w 3175157"/>
                <a:gd name="connsiteY2" fmla="*/ 734886 h 3242474"/>
                <a:gd name="connsiteX3" fmla="*/ 2401001 w 3175157"/>
                <a:gd name="connsiteY3" fmla="*/ 560982 h 3242474"/>
                <a:gd name="connsiteX4" fmla="*/ 3175157 w 3175157"/>
                <a:gd name="connsiteY4" fmla="*/ 1834409 h 3242474"/>
                <a:gd name="connsiteX5" fmla="*/ 2300025 w 3175157"/>
                <a:gd name="connsiteY5" fmla="*/ 3046130 h 3242474"/>
                <a:gd name="connsiteX6" fmla="*/ 605860 w 3175157"/>
                <a:gd name="connsiteY6" fmla="*/ 2664663 h 3242474"/>
                <a:gd name="connsiteX7" fmla="*/ 381468 w 3175157"/>
                <a:gd name="connsiteY7" fmla="*/ 3242474 h 3242474"/>
                <a:gd name="connsiteX8" fmla="*/ 0 w 3175157"/>
                <a:gd name="connsiteY8" fmla="*/ 3236864 h 3242474"/>
                <a:gd name="connsiteX9" fmla="*/ 431956 w 3175157"/>
                <a:gd name="connsiteY9" fmla="*/ 2232708 h 3242474"/>
                <a:gd name="connsiteX10" fmla="*/ 1559529 w 3175157"/>
                <a:gd name="connsiteY10" fmla="*/ 1991485 h 3242474"/>
                <a:gd name="connsiteX11" fmla="*/ 1234160 w 3175157"/>
                <a:gd name="connsiteY11" fmla="*/ 959279 h 3242474"/>
                <a:gd name="connsiteX12" fmla="*/ 1049035 w 3175157"/>
                <a:gd name="connsiteY12" fmla="*/ 16828 h 3242474"/>
                <a:gd name="connsiteX0" fmla="*/ 1049035 w 3175157"/>
                <a:gd name="connsiteY0" fmla="*/ 16828 h 3242474"/>
                <a:gd name="connsiteX1" fmla="*/ 1447333 w 3175157"/>
                <a:gd name="connsiteY1" fmla="*/ 0 h 3242474"/>
                <a:gd name="connsiteX2" fmla="*/ 1666116 w 3175157"/>
                <a:gd name="connsiteY2" fmla="*/ 734886 h 3242474"/>
                <a:gd name="connsiteX3" fmla="*/ 2401001 w 3175157"/>
                <a:gd name="connsiteY3" fmla="*/ 560982 h 3242474"/>
                <a:gd name="connsiteX4" fmla="*/ 3175157 w 3175157"/>
                <a:gd name="connsiteY4" fmla="*/ 1834409 h 3242474"/>
                <a:gd name="connsiteX5" fmla="*/ 2300025 w 3175157"/>
                <a:gd name="connsiteY5" fmla="*/ 3046130 h 3242474"/>
                <a:gd name="connsiteX6" fmla="*/ 605860 w 3175157"/>
                <a:gd name="connsiteY6" fmla="*/ 2664663 h 3242474"/>
                <a:gd name="connsiteX7" fmla="*/ 381468 w 3175157"/>
                <a:gd name="connsiteY7" fmla="*/ 3242474 h 3242474"/>
                <a:gd name="connsiteX8" fmla="*/ 0 w 3175157"/>
                <a:gd name="connsiteY8" fmla="*/ 3236864 h 3242474"/>
                <a:gd name="connsiteX9" fmla="*/ 431956 w 3175157"/>
                <a:gd name="connsiteY9" fmla="*/ 2232708 h 3242474"/>
                <a:gd name="connsiteX10" fmla="*/ 1559529 w 3175157"/>
                <a:gd name="connsiteY10" fmla="*/ 1991485 h 3242474"/>
                <a:gd name="connsiteX11" fmla="*/ 1234160 w 3175157"/>
                <a:gd name="connsiteY11" fmla="*/ 959279 h 3242474"/>
                <a:gd name="connsiteX12" fmla="*/ 1049035 w 3175157"/>
                <a:gd name="connsiteY12" fmla="*/ 16828 h 3242474"/>
                <a:gd name="connsiteX0" fmla="*/ 1049035 w 3175157"/>
                <a:gd name="connsiteY0" fmla="*/ 16828 h 3242474"/>
                <a:gd name="connsiteX1" fmla="*/ 1447333 w 3175157"/>
                <a:gd name="connsiteY1" fmla="*/ 0 h 3242474"/>
                <a:gd name="connsiteX2" fmla="*/ 1666116 w 3175157"/>
                <a:gd name="connsiteY2" fmla="*/ 734886 h 3242474"/>
                <a:gd name="connsiteX3" fmla="*/ 2401001 w 3175157"/>
                <a:gd name="connsiteY3" fmla="*/ 560982 h 3242474"/>
                <a:gd name="connsiteX4" fmla="*/ 3175157 w 3175157"/>
                <a:gd name="connsiteY4" fmla="*/ 1834409 h 3242474"/>
                <a:gd name="connsiteX5" fmla="*/ 2300025 w 3175157"/>
                <a:gd name="connsiteY5" fmla="*/ 3046130 h 3242474"/>
                <a:gd name="connsiteX6" fmla="*/ 605860 w 3175157"/>
                <a:gd name="connsiteY6" fmla="*/ 2664663 h 3242474"/>
                <a:gd name="connsiteX7" fmla="*/ 381468 w 3175157"/>
                <a:gd name="connsiteY7" fmla="*/ 3242474 h 3242474"/>
                <a:gd name="connsiteX8" fmla="*/ 0 w 3175157"/>
                <a:gd name="connsiteY8" fmla="*/ 3236864 h 3242474"/>
                <a:gd name="connsiteX9" fmla="*/ 431956 w 3175157"/>
                <a:gd name="connsiteY9" fmla="*/ 2232708 h 3242474"/>
                <a:gd name="connsiteX10" fmla="*/ 1559529 w 3175157"/>
                <a:gd name="connsiteY10" fmla="*/ 1991485 h 3242474"/>
                <a:gd name="connsiteX11" fmla="*/ 1234160 w 3175157"/>
                <a:gd name="connsiteY11" fmla="*/ 959279 h 3242474"/>
                <a:gd name="connsiteX12" fmla="*/ 1049035 w 3175157"/>
                <a:gd name="connsiteY12" fmla="*/ 16828 h 3242474"/>
                <a:gd name="connsiteX0" fmla="*/ 1049035 w 3175157"/>
                <a:gd name="connsiteY0" fmla="*/ 16828 h 3242474"/>
                <a:gd name="connsiteX1" fmla="*/ 1447333 w 3175157"/>
                <a:gd name="connsiteY1" fmla="*/ 0 h 3242474"/>
                <a:gd name="connsiteX2" fmla="*/ 1666116 w 3175157"/>
                <a:gd name="connsiteY2" fmla="*/ 734886 h 3242474"/>
                <a:gd name="connsiteX3" fmla="*/ 2401001 w 3175157"/>
                <a:gd name="connsiteY3" fmla="*/ 560982 h 3242474"/>
                <a:gd name="connsiteX4" fmla="*/ 3175157 w 3175157"/>
                <a:gd name="connsiteY4" fmla="*/ 1834409 h 3242474"/>
                <a:gd name="connsiteX5" fmla="*/ 2300025 w 3175157"/>
                <a:gd name="connsiteY5" fmla="*/ 3046130 h 3242474"/>
                <a:gd name="connsiteX6" fmla="*/ 605860 w 3175157"/>
                <a:gd name="connsiteY6" fmla="*/ 2664663 h 3242474"/>
                <a:gd name="connsiteX7" fmla="*/ 381468 w 3175157"/>
                <a:gd name="connsiteY7" fmla="*/ 3242474 h 3242474"/>
                <a:gd name="connsiteX8" fmla="*/ 0 w 3175157"/>
                <a:gd name="connsiteY8" fmla="*/ 3236864 h 3242474"/>
                <a:gd name="connsiteX9" fmla="*/ 431956 w 3175157"/>
                <a:gd name="connsiteY9" fmla="*/ 2232708 h 3242474"/>
                <a:gd name="connsiteX10" fmla="*/ 1559529 w 3175157"/>
                <a:gd name="connsiteY10" fmla="*/ 1991485 h 3242474"/>
                <a:gd name="connsiteX11" fmla="*/ 1234160 w 3175157"/>
                <a:gd name="connsiteY11" fmla="*/ 959279 h 3242474"/>
                <a:gd name="connsiteX12" fmla="*/ 1049035 w 3175157"/>
                <a:gd name="connsiteY12" fmla="*/ 16828 h 3242474"/>
                <a:gd name="connsiteX0" fmla="*/ 1049035 w 3175157"/>
                <a:gd name="connsiteY0" fmla="*/ 16828 h 3242474"/>
                <a:gd name="connsiteX1" fmla="*/ 1447333 w 3175157"/>
                <a:gd name="connsiteY1" fmla="*/ 0 h 3242474"/>
                <a:gd name="connsiteX2" fmla="*/ 1666116 w 3175157"/>
                <a:gd name="connsiteY2" fmla="*/ 734886 h 3242474"/>
                <a:gd name="connsiteX3" fmla="*/ 2401001 w 3175157"/>
                <a:gd name="connsiteY3" fmla="*/ 560982 h 3242474"/>
                <a:gd name="connsiteX4" fmla="*/ 3175157 w 3175157"/>
                <a:gd name="connsiteY4" fmla="*/ 1834409 h 3242474"/>
                <a:gd name="connsiteX5" fmla="*/ 2300025 w 3175157"/>
                <a:gd name="connsiteY5" fmla="*/ 3046130 h 3242474"/>
                <a:gd name="connsiteX6" fmla="*/ 605860 w 3175157"/>
                <a:gd name="connsiteY6" fmla="*/ 2664663 h 3242474"/>
                <a:gd name="connsiteX7" fmla="*/ 381468 w 3175157"/>
                <a:gd name="connsiteY7" fmla="*/ 3242474 h 3242474"/>
                <a:gd name="connsiteX8" fmla="*/ 0 w 3175157"/>
                <a:gd name="connsiteY8" fmla="*/ 3236864 h 3242474"/>
                <a:gd name="connsiteX9" fmla="*/ 431956 w 3175157"/>
                <a:gd name="connsiteY9" fmla="*/ 2232708 h 3242474"/>
                <a:gd name="connsiteX10" fmla="*/ 1559529 w 3175157"/>
                <a:gd name="connsiteY10" fmla="*/ 1991485 h 3242474"/>
                <a:gd name="connsiteX11" fmla="*/ 1234160 w 3175157"/>
                <a:gd name="connsiteY11" fmla="*/ 959279 h 3242474"/>
                <a:gd name="connsiteX12" fmla="*/ 1049035 w 3175157"/>
                <a:gd name="connsiteY12" fmla="*/ 16828 h 3242474"/>
                <a:gd name="connsiteX0" fmla="*/ 1049035 w 3175157"/>
                <a:gd name="connsiteY0" fmla="*/ 16828 h 3242474"/>
                <a:gd name="connsiteX1" fmla="*/ 1447333 w 3175157"/>
                <a:gd name="connsiteY1" fmla="*/ 0 h 3242474"/>
                <a:gd name="connsiteX2" fmla="*/ 1666116 w 3175157"/>
                <a:gd name="connsiteY2" fmla="*/ 734886 h 3242474"/>
                <a:gd name="connsiteX3" fmla="*/ 2401001 w 3175157"/>
                <a:gd name="connsiteY3" fmla="*/ 560982 h 3242474"/>
                <a:gd name="connsiteX4" fmla="*/ 3175157 w 3175157"/>
                <a:gd name="connsiteY4" fmla="*/ 1834409 h 3242474"/>
                <a:gd name="connsiteX5" fmla="*/ 2300025 w 3175157"/>
                <a:gd name="connsiteY5" fmla="*/ 3046130 h 3242474"/>
                <a:gd name="connsiteX6" fmla="*/ 605860 w 3175157"/>
                <a:gd name="connsiteY6" fmla="*/ 2664663 h 3242474"/>
                <a:gd name="connsiteX7" fmla="*/ 381468 w 3175157"/>
                <a:gd name="connsiteY7" fmla="*/ 3242474 h 3242474"/>
                <a:gd name="connsiteX8" fmla="*/ 0 w 3175157"/>
                <a:gd name="connsiteY8" fmla="*/ 3236864 h 3242474"/>
                <a:gd name="connsiteX9" fmla="*/ 516103 w 3175157"/>
                <a:gd name="connsiteY9" fmla="*/ 2249538 h 3242474"/>
                <a:gd name="connsiteX10" fmla="*/ 1559529 w 3175157"/>
                <a:gd name="connsiteY10" fmla="*/ 1991485 h 3242474"/>
                <a:gd name="connsiteX11" fmla="*/ 1234160 w 3175157"/>
                <a:gd name="connsiteY11" fmla="*/ 959279 h 3242474"/>
                <a:gd name="connsiteX12" fmla="*/ 1049035 w 3175157"/>
                <a:gd name="connsiteY12" fmla="*/ 16828 h 3242474"/>
                <a:gd name="connsiteX0" fmla="*/ 1049035 w 3175157"/>
                <a:gd name="connsiteY0" fmla="*/ 16828 h 3242474"/>
                <a:gd name="connsiteX1" fmla="*/ 1447333 w 3175157"/>
                <a:gd name="connsiteY1" fmla="*/ 0 h 3242474"/>
                <a:gd name="connsiteX2" fmla="*/ 1666116 w 3175157"/>
                <a:gd name="connsiteY2" fmla="*/ 734886 h 3242474"/>
                <a:gd name="connsiteX3" fmla="*/ 2401001 w 3175157"/>
                <a:gd name="connsiteY3" fmla="*/ 560982 h 3242474"/>
                <a:gd name="connsiteX4" fmla="*/ 3175157 w 3175157"/>
                <a:gd name="connsiteY4" fmla="*/ 1834409 h 3242474"/>
                <a:gd name="connsiteX5" fmla="*/ 2300025 w 3175157"/>
                <a:gd name="connsiteY5" fmla="*/ 3046130 h 3242474"/>
                <a:gd name="connsiteX6" fmla="*/ 605860 w 3175157"/>
                <a:gd name="connsiteY6" fmla="*/ 2664663 h 3242474"/>
                <a:gd name="connsiteX7" fmla="*/ 381468 w 3175157"/>
                <a:gd name="connsiteY7" fmla="*/ 3242474 h 3242474"/>
                <a:gd name="connsiteX8" fmla="*/ 0 w 3175157"/>
                <a:gd name="connsiteY8" fmla="*/ 3236864 h 3242474"/>
                <a:gd name="connsiteX9" fmla="*/ 516103 w 3175157"/>
                <a:gd name="connsiteY9" fmla="*/ 2249538 h 3242474"/>
                <a:gd name="connsiteX10" fmla="*/ 1559529 w 3175157"/>
                <a:gd name="connsiteY10" fmla="*/ 1991485 h 3242474"/>
                <a:gd name="connsiteX11" fmla="*/ 1234160 w 3175157"/>
                <a:gd name="connsiteY11" fmla="*/ 959279 h 3242474"/>
                <a:gd name="connsiteX12" fmla="*/ 1049035 w 3175157"/>
                <a:gd name="connsiteY12" fmla="*/ 16828 h 3242474"/>
                <a:gd name="connsiteX0" fmla="*/ 1049035 w 3175157"/>
                <a:gd name="connsiteY0" fmla="*/ 16828 h 3242474"/>
                <a:gd name="connsiteX1" fmla="*/ 1447333 w 3175157"/>
                <a:gd name="connsiteY1" fmla="*/ 0 h 3242474"/>
                <a:gd name="connsiteX2" fmla="*/ 1666116 w 3175157"/>
                <a:gd name="connsiteY2" fmla="*/ 734886 h 3242474"/>
                <a:gd name="connsiteX3" fmla="*/ 2401001 w 3175157"/>
                <a:gd name="connsiteY3" fmla="*/ 560982 h 3242474"/>
                <a:gd name="connsiteX4" fmla="*/ 3175157 w 3175157"/>
                <a:gd name="connsiteY4" fmla="*/ 1834409 h 3242474"/>
                <a:gd name="connsiteX5" fmla="*/ 2300025 w 3175157"/>
                <a:gd name="connsiteY5" fmla="*/ 3046130 h 3242474"/>
                <a:gd name="connsiteX6" fmla="*/ 605860 w 3175157"/>
                <a:gd name="connsiteY6" fmla="*/ 2664663 h 3242474"/>
                <a:gd name="connsiteX7" fmla="*/ 381468 w 3175157"/>
                <a:gd name="connsiteY7" fmla="*/ 3242474 h 3242474"/>
                <a:gd name="connsiteX8" fmla="*/ 0 w 3175157"/>
                <a:gd name="connsiteY8" fmla="*/ 3236864 h 3242474"/>
                <a:gd name="connsiteX9" fmla="*/ 516103 w 3175157"/>
                <a:gd name="connsiteY9" fmla="*/ 2249538 h 3242474"/>
                <a:gd name="connsiteX10" fmla="*/ 1559529 w 3175157"/>
                <a:gd name="connsiteY10" fmla="*/ 1991485 h 3242474"/>
                <a:gd name="connsiteX11" fmla="*/ 1234160 w 3175157"/>
                <a:gd name="connsiteY11" fmla="*/ 959279 h 3242474"/>
                <a:gd name="connsiteX12" fmla="*/ 1049035 w 3175157"/>
                <a:gd name="connsiteY12" fmla="*/ 16828 h 3242474"/>
                <a:gd name="connsiteX0" fmla="*/ 1049035 w 3175157"/>
                <a:gd name="connsiteY0" fmla="*/ 16828 h 3242474"/>
                <a:gd name="connsiteX1" fmla="*/ 1447333 w 3175157"/>
                <a:gd name="connsiteY1" fmla="*/ 0 h 3242474"/>
                <a:gd name="connsiteX2" fmla="*/ 1666116 w 3175157"/>
                <a:gd name="connsiteY2" fmla="*/ 734886 h 3242474"/>
                <a:gd name="connsiteX3" fmla="*/ 2401001 w 3175157"/>
                <a:gd name="connsiteY3" fmla="*/ 560982 h 3242474"/>
                <a:gd name="connsiteX4" fmla="*/ 3175157 w 3175157"/>
                <a:gd name="connsiteY4" fmla="*/ 1834409 h 3242474"/>
                <a:gd name="connsiteX5" fmla="*/ 2300025 w 3175157"/>
                <a:gd name="connsiteY5" fmla="*/ 3046130 h 3242474"/>
                <a:gd name="connsiteX6" fmla="*/ 605860 w 3175157"/>
                <a:gd name="connsiteY6" fmla="*/ 2664663 h 3242474"/>
                <a:gd name="connsiteX7" fmla="*/ 381468 w 3175157"/>
                <a:gd name="connsiteY7" fmla="*/ 3242474 h 3242474"/>
                <a:gd name="connsiteX8" fmla="*/ 0 w 3175157"/>
                <a:gd name="connsiteY8" fmla="*/ 3236864 h 3242474"/>
                <a:gd name="connsiteX9" fmla="*/ 516103 w 3175157"/>
                <a:gd name="connsiteY9" fmla="*/ 2249538 h 3242474"/>
                <a:gd name="connsiteX10" fmla="*/ 1559529 w 3175157"/>
                <a:gd name="connsiteY10" fmla="*/ 1991485 h 3242474"/>
                <a:gd name="connsiteX11" fmla="*/ 1234160 w 3175157"/>
                <a:gd name="connsiteY11" fmla="*/ 959279 h 3242474"/>
                <a:gd name="connsiteX12" fmla="*/ 1049035 w 3175157"/>
                <a:gd name="connsiteY12" fmla="*/ 16828 h 3242474"/>
                <a:gd name="connsiteX0" fmla="*/ 1049035 w 3203206"/>
                <a:gd name="connsiteY0" fmla="*/ 16828 h 3242474"/>
                <a:gd name="connsiteX1" fmla="*/ 1447333 w 3203206"/>
                <a:gd name="connsiteY1" fmla="*/ 0 h 3242474"/>
                <a:gd name="connsiteX2" fmla="*/ 1666116 w 3203206"/>
                <a:gd name="connsiteY2" fmla="*/ 734886 h 3242474"/>
                <a:gd name="connsiteX3" fmla="*/ 2401001 w 3203206"/>
                <a:gd name="connsiteY3" fmla="*/ 560982 h 3242474"/>
                <a:gd name="connsiteX4" fmla="*/ 3203206 w 3203206"/>
                <a:gd name="connsiteY4" fmla="*/ 1834409 h 3242474"/>
                <a:gd name="connsiteX5" fmla="*/ 2300025 w 3203206"/>
                <a:gd name="connsiteY5" fmla="*/ 3046130 h 3242474"/>
                <a:gd name="connsiteX6" fmla="*/ 605860 w 3203206"/>
                <a:gd name="connsiteY6" fmla="*/ 2664663 h 3242474"/>
                <a:gd name="connsiteX7" fmla="*/ 381468 w 3203206"/>
                <a:gd name="connsiteY7" fmla="*/ 3242474 h 3242474"/>
                <a:gd name="connsiteX8" fmla="*/ 0 w 3203206"/>
                <a:gd name="connsiteY8" fmla="*/ 3236864 h 3242474"/>
                <a:gd name="connsiteX9" fmla="*/ 516103 w 3203206"/>
                <a:gd name="connsiteY9" fmla="*/ 2249538 h 3242474"/>
                <a:gd name="connsiteX10" fmla="*/ 1559529 w 3203206"/>
                <a:gd name="connsiteY10" fmla="*/ 1991485 h 3242474"/>
                <a:gd name="connsiteX11" fmla="*/ 1234160 w 3203206"/>
                <a:gd name="connsiteY11" fmla="*/ 959279 h 3242474"/>
                <a:gd name="connsiteX12" fmla="*/ 1049035 w 3203206"/>
                <a:gd name="connsiteY12" fmla="*/ 16828 h 3242474"/>
                <a:gd name="connsiteX0" fmla="*/ 1049035 w 3203570"/>
                <a:gd name="connsiteY0" fmla="*/ 16828 h 3242474"/>
                <a:gd name="connsiteX1" fmla="*/ 1447333 w 3203570"/>
                <a:gd name="connsiteY1" fmla="*/ 0 h 3242474"/>
                <a:gd name="connsiteX2" fmla="*/ 1666116 w 3203570"/>
                <a:gd name="connsiteY2" fmla="*/ 734886 h 3242474"/>
                <a:gd name="connsiteX3" fmla="*/ 2401001 w 3203570"/>
                <a:gd name="connsiteY3" fmla="*/ 560982 h 3242474"/>
                <a:gd name="connsiteX4" fmla="*/ 3203206 w 3203570"/>
                <a:gd name="connsiteY4" fmla="*/ 1834409 h 3242474"/>
                <a:gd name="connsiteX5" fmla="*/ 2300025 w 3203570"/>
                <a:gd name="connsiteY5" fmla="*/ 3046130 h 3242474"/>
                <a:gd name="connsiteX6" fmla="*/ 605860 w 3203570"/>
                <a:gd name="connsiteY6" fmla="*/ 2664663 h 3242474"/>
                <a:gd name="connsiteX7" fmla="*/ 381468 w 3203570"/>
                <a:gd name="connsiteY7" fmla="*/ 3242474 h 3242474"/>
                <a:gd name="connsiteX8" fmla="*/ 0 w 3203570"/>
                <a:gd name="connsiteY8" fmla="*/ 3236864 h 3242474"/>
                <a:gd name="connsiteX9" fmla="*/ 516103 w 3203570"/>
                <a:gd name="connsiteY9" fmla="*/ 2249538 h 3242474"/>
                <a:gd name="connsiteX10" fmla="*/ 1559529 w 3203570"/>
                <a:gd name="connsiteY10" fmla="*/ 1991485 h 3242474"/>
                <a:gd name="connsiteX11" fmla="*/ 1234160 w 3203570"/>
                <a:gd name="connsiteY11" fmla="*/ 959279 h 3242474"/>
                <a:gd name="connsiteX12" fmla="*/ 1049035 w 3203570"/>
                <a:gd name="connsiteY12" fmla="*/ 16828 h 3242474"/>
                <a:gd name="connsiteX0" fmla="*/ 1049035 w 3203570"/>
                <a:gd name="connsiteY0" fmla="*/ 16828 h 3242474"/>
                <a:gd name="connsiteX1" fmla="*/ 1447333 w 3203570"/>
                <a:gd name="connsiteY1" fmla="*/ 0 h 3242474"/>
                <a:gd name="connsiteX2" fmla="*/ 1666116 w 3203570"/>
                <a:gd name="connsiteY2" fmla="*/ 734886 h 3242474"/>
                <a:gd name="connsiteX3" fmla="*/ 2401001 w 3203570"/>
                <a:gd name="connsiteY3" fmla="*/ 560982 h 3242474"/>
                <a:gd name="connsiteX4" fmla="*/ 3203206 w 3203570"/>
                <a:gd name="connsiteY4" fmla="*/ 1834409 h 3242474"/>
                <a:gd name="connsiteX5" fmla="*/ 2300025 w 3203570"/>
                <a:gd name="connsiteY5" fmla="*/ 3046130 h 3242474"/>
                <a:gd name="connsiteX6" fmla="*/ 605860 w 3203570"/>
                <a:gd name="connsiteY6" fmla="*/ 2664663 h 3242474"/>
                <a:gd name="connsiteX7" fmla="*/ 381468 w 3203570"/>
                <a:gd name="connsiteY7" fmla="*/ 3242474 h 3242474"/>
                <a:gd name="connsiteX8" fmla="*/ 0 w 3203570"/>
                <a:gd name="connsiteY8" fmla="*/ 3236864 h 3242474"/>
                <a:gd name="connsiteX9" fmla="*/ 516103 w 3203570"/>
                <a:gd name="connsiteY9" fmla="*/ 2249538 h 3242474"/>
                <a:gd name="connsiteX10" fmla="*/ 1559529 w 3203570"/>
                <a:gd name="connsiteY10" fmla="*/ 1991485 h 3242474"/>
                <a:gd name="connsiteX11" fmla="*/ 1234160 w 3203570"/>
                <a:gd name="connsiteY11" fmla="*/ 959279 h 3242474"/>
                <a:gd name="connsiteX12" fmla="*/ 1049035 w 3203570"/>
                <a:gd name="connsiteY12" fmla="*/ 16828 h 3242474"/>
                <a:gd name="connsiteX0" fmla="*/ 1049035 w 3203570"/>
                <a:gd name="connsiteY0" fmla="*/ 16828 h 3242474"/>
                <a:gd name="connsiteX1" fmla="*/ 1447333 w 3203570"/>
                <a:gd name="connsiteY1" fmla="*/ 0 h 3242474"/>
                <a:gd name="connsiteX2" fmla="*/ 1666116 w 3203570"/>
                <a:gd name="connsiteY2" fmla="*/ 734886 h 3242474"/>
                <a:gd name="connsiteX3" fmla="*/ 2401001 w 3203570"/>
                <a:gd name="connsiteY3" fmla="*/ 560982 h 3242474"/>
                <a:gd name="connsiteX4" fmla="*/ 3203206 w 3203570"/>
                <a:gd name="connsiteY4" fmla="*/ 1834409 h 3242474"/>
                <a:gd name="connsiteX5" fmla="*/ 2300025 w 3203570"/>
                <a:gd name="connsiteY5" fmla="*/ 3046130 h 3242474"/>
                <a:gd name="connsiteX6" fmla="*/ 605860 w 3203570"/>
                <a:gd name="connsiteY6" fmla="*/ 2664663 h 3242474"/>
                <a:gd name="connsiteX7" fmla="*/ 381468 w 3203570"/>
                <a:gd name="connsiteY7" fmla="*/ 3242474 h 3242474"/>
                <a:gd name="connsiteX8" fmla="*/ 0 w 3203570"/>
                <a:gd name="connsiteY8" fmla="*/ 3236864 h 3242474"/>
                <a:gd name="connsiteX9" fmla="*/ 516103 w 3203570"/>
                <a:gd name="connsiteY9" fmla="*/ 2249538 h 3242474"/>
                <a:gd name="connsiteX10" fmla="*/ 1559529 w 3203570"/>
                <a:gd name="connsiteY10" fmla="*/ 1991485 h 3242474"/>
                <a:gd name="connsiteX11" fmla="*/ 1234160 w 3203570"/>
                <a:gd name="connsiteY11" fmla="*/ 959279 h 3242474"/>
                <a:gd name="connsiteX12" fmla="*/ 1049035 w 3203570"/>
                <a:gd name="connsiteY12" fmla="*/ 16828 h 3242474"/>
                <a:gd name="connsiteX0" fmla="*/ 1049035 w 3203570"/>
                <a:gd name="connsiteY0" fmla="*/ 16828 h 3242474"/>
                <a:gd name="connsiteX1" fmla="*/ 1447333 w 3203570"/>
                <a:gd name="connsiteY1" fmla="*/ 0 h 3242474"/>
                <a:gd name="connsiteX2" fmla="*/ 1666116 w 3203570"/>
                <a:gd name="connsiteY2" fmla="*/ 734886 h 3242474"/>
                <a:gd name="connsiteX3" fmla="*/ 2401001 w 3203570"/>
                <a:gd name="connsiteY3" fmla="*/ 560982 h 3242474"/>
                <a:gd name="connsiteX4" fmla="*/ 3203206 w 3203570"/>
                <a:gd name="connsiteY4" fmla="*/ 1834409 h 3242474"/>
                <a:gd name="connsiteX5" fmla="*/ 2300025 w 3203570"/>
                <a:gd name="connsiteY5" fmla="*/ 3046130 h 3242474"/>
                <a:gd name="connsiteX6" fmla="*/ 605860 w 3203570"/>
                <a:gd name="connsiteY6" fmla="*/ 2664663 h 3242474"/>
                <a:gd name="connsiteX7" fmla="*/ 381468 w 3203570"/>
                <a:gd name="connsiteY7" fmla="*/ 3242474 h 3242474"/>
                <a:gd name="connsiteX8" fmla="*/ 0 w 3203570"/>
                <a:gd name="connsiteY8" fmla="*/ 3236864 h 3242474"/>
                <a:gd name="connsiteX9" fmla="*/ 516103 w 3203570"/>
                <a:gd name="connsiteY9" fmla="*/ 2249538 h 3242474"/>
                <a:gd name="connsiteX10" fmla="*/ 1559529 w 3203570"/>
                <a:gd name="connsiteY10" fmla="*/ 1991485 h 3242474"/>
                <a:gd name="connsiteX11" fmla="*/ 1234160 w 3203570"/>
                <a:gd name="connsiteY11" fmla="*/ 959279 h 3242474"/>
                <a:gd name="connsiteX12" fmla="*/ 1049035 w 3203570"/>
                <a:gd name="connsiteY12" fmla="*/ 16828 h 3242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03570" h="3242474">
                  <a:moveTo>
                    <a:pt x="1049035" y="16828"/>
                  </a:moveTo>
                  <a:lnTo>
                    <a:pt x="1447333" y="0"/>
                  </a:lnTo>
                  <a:cubicBezTo>
                    <a:pt x="1441724" y="284231"/>
                    <a:pt x="1413674" y="613340"/>
                    <a:pt x="1666116" y="734886"/>
                  </a:cubicBezTo>
                  <a:cubicBezTo>
                    <a:pt x="1888639" y="783504"/>
                    <a:pt x="1937256" y="473095"/>
                    <a:pt x="2401001" y="560982"/>
                  </a:cubicBezTo>
                  <a:cubicBezTo>
                    <a:pt x="2875965" y="635779"/>
                    <a:pt x="3216295" y="1035945"/>
                    <a:pt x="3203206" y="1834409"/>
                  </a:cubicBezTo>
                  <a:cubicBezTo>
                    <a:pt x="3175156" y="2587994"/>
                    <a:pt x="2844177" y="2814257"/>
                    <a:pt x="2300025" y="3046130"/>
                  </a:cubicBezTo>
                  <a:cubicBezTo>
                    <a:pt x="1406194" y="3347190"/>
                    <a:pt x="820903" y="2705801"/>
                    <a:pt x="605860" y="2664663"/>
                  </a:cubicBezTo>
                  <a:cubicBezTo>
                    <a:pt x="379598" y="2621655"/>
                    <a:pt x="355288" y="2954503"/>
                    <a:pt x="381468" y="3242474"/>
                  </a:cubicBezTo>
                  <a:lnTo>
                    <a:pt x="0" y="3236864"/>
                  </a:lnTo>
                  <a:cubicBezTo>
                    <a:pt x="9350" y="2823607"/>
                    <a:pt x="-31788" y="2191567"/>
                    <a:pt x="516103" y="2249538"/>
                  </a:cubicBezTo>
                  <a:cubicBezTo>
                    <a:pt x="918138" y="2305637"/>
                    <a:pt x="1303347" y="2423441"/>
                    <a:pt x="1559529" y="1991485"/>
                  </a:cubicBezTo>
                  <a:cubicBezTo>
                    <a:pt x="1720344" y="1686686"/>
                    <a:pt x="1701645" y="1337006"/>
                    <a:pt x="1234160" y="959279"/>
                  </a:cubicBezTo>
                  <a:cubicBezTo>
                    <a:pt x="1155622" y="891961"/>
                    <a:pt x="981717" y="516102"/>
                    <a:pt x="1049035" y="168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57" name="Freeform 50">
              <a:extLst>
                <a:ext uri="{FF2B5EF4-FFF2-40B4-BE49-F238E27FC236}">
                  <a16:creationId xmlns="" xmlns:a16="http://schemas.microsoft.com/office/drawing/2014/main" id="{605A5CD8-DE95-4E92-98B2-C8DFAA6AF85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851982" y="1381413"/>
              <a:ext cx="360000" cy="304000"/>
            </a:xfrm>
            <a:custGeom>
              <a:avLst/>
              <a:gdLst/>
              <a:ahLst/>
              <a:cxnLst/>
              <a:rect l="l" t="t" r="r" b="b"/>
              <a:pathLst>
                <a:path w="3213653" h="2719059">
                  <a:moveTo>
                    <a:pt x="1378151" y="1333546"/>
                  </a:moveTo>
                  <a:cubicBezTo>
                    <a:pt x="1319627" y="1375402"/>
                    <a:pt x="1250513" y="1400241"/>
                    <a:pt x="1177640" y="1404742"/>
                  </a:cubicBezTo>
                  <a:cubicBezTo>
                    <a:pt x="1183273" y="1421668"/>
                    <a:pt x="1185388" y="1439329"/>
                    <a:pt x="1185029" y="1457608"/>
                  </a:cubicBezTo>
                  <a:lnTo>
                    <a:pt x="1182201" y="1517198"/>
                  </a:lnTo>
                  <a:cubicBezTo>
                    <a:pt x="1256472" y="1514781"/>
                    <a:pt x="1326341" y="1484168"/>
                    <a:pt x="1378151" y="1432005"/>
                  </a:cubicBezTo>
                  <a:close/>
                  <a:moveTo>
                    <a:pt x="1765736" y="0"/>
                  </a:moveTo>
                  <a:cubicBezTo>
                    <a:pt x="1820598" y="0"/>
                    <a:pt x="1865072" y="44474"/>
                    <a:pt x="1865072" y="99336"/>
                  </a:cubicBezTo>
                  <a:lnTo>
                    <a:pt x="1865072" y="1145199"/>
                  </a:lnTo>
                  <a:cubicBezTo>
                    <a:pt x="1927584" y="1198906"/>
                    <a:pt x="2002197" y="1234373"/>
                    <a:pt x="2081262" y="1252128"/>
                  </a:cubicBezTo>
                  <a:cubicBezTo>
                    <a:pt x="2096727" y="1219747"/>
                    <a:pt x="2112543" y="1186289"/>
                    <a:pt x="2123992" y="1149920"/>
                  </a:cubicBezTo>
                  <a:cubicBezTo>
                    <a:pt x="1899600" y="1041464"/>
                    <a:pt x="1832282" y="585198"/>
                    <a:pt x="1933258" y="437473"/>
                  </a:cubicBezTo>
                  <a:cubicBezTo>
                    <a:pt x="2028156" y="327848"/>
                    <a:pt x="2131647" y="265468"/>
                    <a:pt x="2345195" y="261608"/>
                  </a:cubicBezTo>
                  <a:cubicBezTo>
                    <a:pt x="2375702" y="261056"/>
                    <a:pt x="2408455" y="261699"/>
                    <a:pt x="2443750" y="263569"/>
                  </a:cubicBezTo>
                  <a:cubicBezTo>
                    <a:pt x="2954244" y="291618"/>
                    <a:pt x="3189856" y="886259"/>
                    <a:pt x="3206686" y="1323824"/>
                  </a:cubicBezTo>
                  <a:cubicBezTo>
                    <a:pt x="3247823" y="2015701"/>
                    <a:pt x="3103839" y="2270013"/>
                    <a:pt x="2853267" y="2462617"/>
                  </a:cubicBezTo>
                  <a:cubicBezTo>
                    <a:pt x="2511068" y="2735627"/>
                    <a:pt x="2157650" y="2470097"/>
                    <a:pt x="2084722" y="2170906"/>
                  </a:cubicBezTo>
                  <a:cubicBezTo>
                    <a:pt x="2058544" y="2038140"/>
                    <a:pt x="2127730" y="1922204"/>
                    <a:pt x="2202528" y="1800658"/>
                  </a:cubicBezTo>
                  <a:lnTo>
                    <a:pt x="2143866" y="1730900"/>
                  </a:lnTo>
                  <a:cubicBezTo>
                    <a:pt x="2096151" y="1741682"/>
                    <a:pt x="2046910" y="1746675"/>
                    <a:pt x="1997032" y="1746402"/>
                  </a:cubicBezTo>
                  <a:lnTo>
                    <a:pt x="1887189" y="1736891"/>
                  </a:lnTo>
                  <a:lnTo>
                    <a:pt x="1887189" y="2619722"/>
                  </a:lnTo>
                  <a:cubicBezTo>
                    <a:pt x="1887189" y="2674584"/>
                    <a:pt x="1842715" y="2719058"/>
                    <a:pt x="1787853" y="2719058"/>
                  </a:cubicBezTo>
                  <a:cubicBezTo>
                    <a:pt x="1732991" y="2719058"/>
                    <a:pt x="1688517" y="2674584"/>
                    <a:pt x="1688517" y="2619722"/>
                  </a:cubicBezTo>
                  <a:lnTo>
                    <a:pt x="1688517" y="1730093"/>
                  </a:lnTo>
                  <a:cubicBezTo>
                    <a:pt x="1688517" y="1710960"/>
                    <a:pt x="1693926" y="1693091"/>
                    <a:pt x="1704798" y="1678857"/>
                  </a:cubicBezTo>
                  <a:cubicBezTo>
                    <a:pt x="1659024" y="1659660"/>
                    <a:pt x="1616387" y="1633873"/>
                    <a:pt x="1576823" y="1603655"/>
                  </a:cubicBezTo>
                  <a:lnTo>
                    <a:pt x="1576823" y="2619723"/>
                  </a:lnTo>
                  <a:cubicBezTo>
                    <a:pt x="1576823" y="2674585"/>
                    <a:pt x="1532349" y="2719059"/>
                    <a:pt x="1477487" y="2719059"/>
                  </a:cubicBezTo>
                  <a:cubicBezTo>
                    <a:pt x="1422625" y="2719059"/>
                    <a:pt x="1378151" y="2674585"/>
                    <a:pt x="1378151" y="2619723"/>
                  </a:cubicBezTo>
                  <a:lnTo>
                    <a:pt x="1378151" y="1615564"/>
                  </a:lnTo>
                  <a:cubicBezTo>
                    <a:pt x="1313743" y="1650180"/>
                    <a:pt x="1240907" y="1668612"/>
                    <a:pt x="1165758" y="1668570"/>
                  </a:cubicBezTo>
                  <a:lnTo>
                    <a:pt x="1143358" y="1665899"/>
                  </a:lnTo>
                  <a:cubicBezTo>
                    <a:pt x="1108602" y="1733381"/>
                    <a:pt x="1056017" y="1769960"/>
                    <a:pt x="1011125" y="1833465"/>
                  </a:cubicBezTo>
                  <a:cubicBezTo>
                    <a:pt x="1085923" y="1955011"/>
                    <a:pt x="1155109" y="2070947"/>
                    <a:pt x="1128931" y="2203713"/>
                  </a:cubicBezTo>
                  <a:cubicBezTo>
                    <a:pt x="1056003" y="2502904"/>
                    <a:pt x="702585" y="2768434"/>
                    <a:pt x="360386" y="2495424"/>
                  </a:cubicBezTo>
                  <a:cubicBezTo>
                    <a:pt x="109814" y="2302820"/>
                    <a:pt x="-34170" y="2048508"/>
                    <a:pt x="6967" y="1356631"/>
                  </a:cubicBezTo>
                  <a:cubicBezTo>
                    <a:pt x="23797" y="919066"/>
                    <a:pt x="259409" y="324425"/>
                    <a:pt x="769903" y="296376"/>
                  </a:cubicBezTo>
                  <a:cubicBezTo>
                    <a:pt x="805198" y="294506"/>
                    <a:pt x="837951" y="293863"/>
                    <a:pt x="868458" y="294415"/>
                  </a:cubicBezTo>
                  <a:cubicBezTo>
                    <a:pt x="1082006" y="298276"/>
                    <a:pt x="1185497" y="360655"/>
                    <a:pt x="1280395" y="470280"/>
                  </a:cubicBezTo>
                  <a:cubicBezTo>
                    <a:pt x="1381371" y="618005"/>
                    <a:pt x="1314053" y="1074271"/>
                    <a:pt x="1089661" y="1182727"/>
                  </a:cubicBezTo>
                  <a:cubicBezTo>
                    <a:pt x="1098183" y="1209798"/>
                    <a:pt x="1109125" y="1235256"/>
                    <a:pt x="1120578" y="1259840"/>
                  </a:cubicBezTo>
                  <a:cubicBezTo>
                    <a:pt x="1123656" y="1260899"/>
                    <a:pt x="1126770" y="1260948"/>
                    <a:pt x="1129891" y="1260950"/>
                  </a:cubicBezTo>
                  <a:cubicBezTo>
                    <a:pt x="1227949" y="1261006"/>
                    <a:pt x="1320161" y="1214330"/>
                    <a:pt x="1378151" y="1135267"/>
                  </a:cubicBezTo>
                  <a:lnTo>
                    <a:pt x="1378151" y="118395"/>
                  </a:lnTo>
                  <a:cubicBezTo>
                    <a:pt x="1378151" y="63533"/>
                    <a:pt x="1422625" y="19059"/>
                    <a:pt x="1477487" y="19059"/>
                  </a:cubicBezTo>
                  <a:cubicBezTo>
                    <a:pt x="1532349" y="19059"/>
                    <a:pt x="1576823" y="63533"/>
                    <a:pt x="1576823" y="118395"/>
                  </a:cubicBezTo>
                  <a:lnTo>
                    <a:pt x="1576823" y="1413063"/>
                  </a:lnTo>
                  <a:cubicBezTo>
                    <a:pt x="1680597" y="1536757"/>
                    <a:pt x="1834575" y="1607590"/>
                    <a:pt x="1997786" y="1608484"/>
                  </a:cubicBezTo>
                  <a:lnTo>
                    <a:pt x="2057480" y="1605248"/>
                  </a:lnTo>
                  <a:cubicBezTo>
                    <a:pt x="2038910" y="1561698"/>
                    <a:pt x="2027992" y="1505121"/>
                    <a:pt x="2028624" y="1424801"/>
                  </a:cubicBezTo>
                  <a:lnTo>
                    <a:pt x="2034537" y="1382501"/>
                  </a:lnTo>
                  <a:cubicBezTo>
                    <a:pt x="1972012" y="1367348"/>
                    <a:pt x="1912047" y="1342676"/>
                    <a:pt x="1856155" y="1310037"/>
                  </a:cubicBezTo>
                  <a:cubicBezTo>
                    <a:pt x="1840993" y="1344880"/>
                    <a:pt x="1806188" y="1369059"/>
                    <a:pt x="1765736" y="1369059"/>
                  </a:cubicBezTo>
                  <a:cubicBezTo>
                    <a:pt x="1710874" y="1369059"/>
                    <a:pt x="1666400" y="1324585"/>
                    <a:pt x="1666400" y="1269723"/>
                  </a:cubicBezTo>
                  <a:lnTo>
                    <a:pt x="1666400" y="99336"/>
                  </a:lnTo>
                  <a:cubicBezTo>
                    <a:pt x="1666400" y="44474"/>
                    <a:pt x="1710874" y="0"/>
                    <a:pt x="17657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58" name="Teardrop 9">
              <a:extLst>
                <a:ext uri="{FF2B5EF4-FFF2-40B4-BE49-F238E27FC236}">
                  <a16:creationId xmlns="" xmlns:a16="http://schemas.microsoft.com/office/drawing/2014/main" id="{4408BA9B-C6A7-4C33-9FEA-0E214549F256}"/>
                </a:ext>
              </a:extLst>
            </p:cNvPr>
            <p:cNvSpPr>
              <a:spLocks noChangeAspect="1"/>
            </p:cNvSpPr>
            <p:nvPr/>
          </p:nvSpPr>
          <p:spPr>
            <a:xfrm rot="18900000">
              <a:off x="6023939" y="2076781"/>
              <a:ext cx="348493" cy="297430"/>
            </a:xfrm>
            <a:custGeom>
              <a:avLst/>
              <a:gdLst/>
              <a:ahLst/>
              <a:cxnLst/>
              <a:rect l="l" t="t" r="r" b="b"/>
              <a:pathLst>
                <a:path w="3552042" h="3031575">
                  <a:moveTo>
                    <a:pt x="1499560" y="1284945"/>
                  </a:moveTo>
                  <a:lnTo>
                    <a:pt x="1272419" y="1057805"/>
                  </a:lnTo>
                  <a:lnTo>
                    <a:pt x="1054631" y="1275593"/>
                  </a:lnTo>
                  <a:lnTo>
                    <a:pt x="836843" y="1057805"/>
                  </a:lnTo>
                  <a:lnTo>
                    <a:pt x="609703" y="1284945"/>
                  </a:lnTo>
                  <a:lnTo>
                    <a:pt x="827491" y="1502733"/>
                  </a:lnTo>
                  <a:lnTo>
                    <a:pt x="609703" y="1720522"/>
                  </a:lnTo>
                  <a:lnTo>
                    <a:pt x="836843" y="1947662"/>
                  </a:lnTo>
                  <a:lnTo>
                    <a:pt x="1054631" y="1729874"/>
                  </a:lnTo>
                  <a:lnTo>
                    <a:pt x="1272419" y="1947662"/>
                  </a:lnTo>
                  <a:lnTo>
                    <a:pt x="1499560" y="1720522"/>
                  </a:lnTo>
                  <a:lnTo>
                    <a:pt x="1281771" y="1502733"/>
                  </a:lnTo>
                  <a:close/>
                  <a:moveTo>
                    <a:pt x="3552042" y="1021270"/>
                  </a:moveTo>
                  <a:cubicBezTo>
                    <a:pt x="3346428" y="1488389"/>
                    <a:pt x="3240687" y="1885112"/>
                    <a:pt x="3146822" y="2229032"/>
                  </a:cubicBezTo>
                  <a:cubicBezTo>
                    <a:pt x="3047091" y="2666397"/>
                    <a:pt x="2787512" y="3031575"/>
                    <a:pt x="2344279" y="3031575"/>
                  </a:cubicBezTo>
                  <a:cubicBezTo>
                    <a:pt x="1991740" y="3031575"/>
                    <a:pt x="1692293" y="2804263"/>
                    <a:pt x="1587926" y="2487045"/>
                  </a:cubicBezTo>
                  <a:cubicBezTo>
                    <a:pt x="1859795" y="2308350"/>
                    <a:pt x="2033031" y="1980125"/>
                    <a:pt x="2117061" y="1611614"/>
                  </a:cubicBezTo>
                  <a:cubicBezTo>
                    <a:pt x="2127904" y="1571883"/>
                    <a:pt x="2138872" y="1531598"/>
                    <a:pt x="2150086" y="1490753"/>
                  </a:cubicBezTo>
                  <a:cubicBezTo>
                    <a:pt x="2212338" y="1465032"/>
                    <a:pt x="2277652" y="1444164"/>
                    <a:pt x="2344279" y="1426490"/>
                  </a:cubicBezTo>
                  <a:cubicBezTo>
                    <a:pt x="2764465" y="1315024"/>
                    <a:pt x="3073190" y="1226884"/>
                    <a:pt x="3552042" y="1021270"/>
                  </a:cubicBezTo>
                  <a:close/>
                  <a:moveTo>
                    <a:pt x="2557365" y="0"/>
                  </a:moveTo>
                  <a:cubicBezTo>
                    <a:pt x="2295797" y="594236"/>
                    <a:pt x="2161281" y="1098917"/>
                    <a:pt x="2041873" y="1536428"/>
                  </a:cubicBezTo>
                  <a:cubicBezTo>
                    <a:pt x="1915003" y="2092812"/>
                    <a:pt x="1584785" y="2557364"/>
                    <a:pt x="1020937" y="2557364"/>
                  </a:cubicBezTo>
                  <a:cubicBezTo>
                    <a:pt x="457089" y="2557364"/>
                    <a:pt x="0" y="2100276"/>
                    <a:pt x="0" y="1536428"/>
                  </a:cubicBezTo>
                  <a:cubicBezTo>
                    <a:pt x="0" y="972580"/>
                    <a:pt x="475939" y="660066"/>
                    <a:pt x="1020937" y="515492"/>
                  </a:cubicBezTo>
                  <a:cubicBezTo>
                    <a:pt x="1555467" y="373694"/>
                    <a:pt x="1948204" y="261568"/>
                    <a:pt x="25573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9" name="Freeform 97">
              <a:extLst>
                <a:ext uri="{FF2B5EF4-FFF2-40B4-BE49-F238E27FC236}">
                  <a16:creationId xmlns="" xmlns:a16="http://schemas.microsoft.com/office/drawing/2014/main" id="{EC2CC9E2-613C-4C7C-AA96-FC8E238EAB9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513205" y="1376236"/>
              <a:ext cx="420675" cy="314355"/>
            </a:xfrm>
            <a:custGeom>
              <a:avLst/>
              <a:gdLst/>
              <a:ahLst/>
              <a:cxnLst/>
              <a:rect l="l" t="t" r="r" b="b"/>
              <a:pathLst>
                <a:path w="3246245" h="2425805">
                  <a:moveTo>
                    <a:pt x="2545666" y="706851"/>
                  </a:moveTo>
                  <a:cubicBezTo>
                    <a:pt x="2704742" y="706851"/>
                    <a:pt x="2833698" y="835807"/>
                    <a:pt x="2833698" y="994883"/>
                  </a:cubicBezTo>
                  <a:cubicBezTo>
                    <a:pt x="2833698" y="1153959"/>
                    <a:pt x="2704742" y="1282915"/>
                    <a:pt x="2545666" y="1282915"/>
                  </a:cubicBezTo>
                  <a:cubicBezTo>
                    <a:pt x="2386590" y="1282915"/>
                    <a:pt x="2257634" y="1153959"/>
                    <a:pt x="2257634" y="994883"/>
                  </a:cubicBezTo>
                  <a:cubicBezTo>
                    <a:pt x="2257634" y="835807"/>
                    <a:pt x="2386590" y="706851"/>
                    <a:pt x="2545666" y="706851"/>
                  </a:cubicBezTo>
                  <a:close/>
                  <a:moveTo>
                    <a:pt x="700580" y="706851"/>
                  </a:moveTo>
                  <a:cubicBezTo>
                    <a:pt x="859656" y="706851"/>
                    <a:pt x="988612" y="835807"/>
                    <a:pt x="988612" y="994883"/>
                  </a:cubicBezTo>
                  <a:cubicBezTo>
                    <a:pt x="988612" y="1153959"/>
                    <a:pt x="859656" y="1282915"/>
                    <a:pt x="700580" y="1282915"/>
                  </a:cubicBezTo>
                  <a:cubicBezTo>
                    <a:pt x="541504" y="1282915"/>
                    <a:pt x="412548" y="1153959"/>
                    <a:pt x="412548" y="994883"/>
                  </a:cubicBezTo>
                  <a:cubicBezTo>
                    <a:pt x="412548" y="835807"/>
                    <a:pt x="541504" y="706851"/>
                    <a:pt x="700580" y="706851"/>
                  </a:cubicBezTo>
                  <a:close/>
                  <a:moveTo>
                    <a:pt x="1619971" y="0"/>
                  </a:moveTo>
                  <a:cubicBezTo>
                    <a:pt x="1621025" y="5"/>
                    <a:pt x="1622076" y="12"/>
                    <a:pt x="1623123" y="141"/>
                  </a:cubicBezTo>
                  <a:cubicBezTo>
                    <a:pt x="1624170" y="12"/>
                    <a:pt x="1625221" y="5"/>
                    <a:pt x="1626275" y="0"/>
                  </a:cubicBezTo>
                  <a:lnTo>
                    <a:pt x="1626274" y="282"/>
                  </a:lnTo>
                  <a:cubicBezTo>
                    <a:pt x="1966825" y="4283"/>
                    <a:pt x="1974816" y="220494"/>
                    <a:pt x="2177568" y="171426"/>
                  </a:cubicBezTo>
                  <a:cubicBezTo>
                    <a:pt x="2600959" y="50212"/>
                    <a:pt x="2963165" y="85364"/>
                    <a:pt x="3172404" y="310875"/>
                  </a:cubicBezTo>
                  <a:cubicBezTo>
                    <a:pt x="3300075" y="473051"/>
                    <a:pt x="3301971" y="794993"/>
                    <a:pt x="2851767" y="1164523"/>
                  </a:cubicBezTo>
                  <a:cubicBezTo>
                    <a:pt x="2918303" y="1029844"/>
                    <a:pt x="2927052" y="857771"/>
                    <a:pt x="2799829" y="746887"/>
                  </a:cubicBezTo>
                  <a:cubicBezTo>
                    <a:pt x="3115459" y="786295"/>
                    <a:pt x="3165949" y="533368"/>
                    <a:pt x="3049873" y="419809"/>
                  </a:cubicBezTo>
                  <a:cubicBezTo>
                    <a:pt x="2811516" y="207658"/>
                    <a:pt x="2338612" y="298041"/>
                    <a:pt x="2253222" y="493802"/>
                  </a:cubicBezTo>
                  <a:cubicBezTo>
                    <a:pt x="2139861" y="783555"/>
                    <a:pt x="2165869" y="1185485"/>
                    <a:pt x="2076302" y="1369861"/>
                  </a:cubicBezTo>
                  <a:cubicBezTo>
                    <a:pt x="1906668" y="1634081"/>
                    <a:pt x="1716639" y="1881305"/>
                    <a:pt x="1713569" y="2080938"/>
                  </a:cubicBezTo>
                  <a:cubicBezTo>
                    <a:pt x="1706472" y="2158984"/>
                    <a:pt x="1709123" y="2405980"/>
                    <a:pt x="1625847" y="2423204"/>
                  </a:cubicBezTo>
                  <a:cubicBezTo>
                    <a:pt x="1625847" y="2424071"/>
                    <a:pt x="1625843" y="2424938"/>
                    <a:pt x="1625839" y="2425805"/>
                  </a:cubicBezTo>
                  <a:lnTo>
                    <a:pt x="1623123" y="2424507"/>
                  </a:lnTo>
                  <a:lnTo>
                    <a:pt x="1620407" y="2425805"/>
                  </a:lnTo>
                  <a:cubicBezTo>
                    <a:pt x="1620403" y="2424938"/>
                    <a:pt x="1620399" y="2424071"/>
                    <a:pt x="1620399" y="2423204"/>
                  </a:cubicBezTo>
                  <a:cubicBezTo>
                    <a:pt x="1537123" y="2405980"/>
                    <a:pt x="1539774" y="2158984"/>
                    <a:pt x="1532677" y="2080938"/>
                  </a:cubicBezTo>
                  <a:cubicBezTo>
                    <a:pt x="1529607" y="1881305"/>
                    <a:pt x="1339578" y="1634081"/>
                    <a:pt x="1169944" y="1369861"/>
                  </a:cubicBezTo>
                  <a:cubicBezTo>
                    <a:pt x="1080377" y="1185485"/>
                    <a:pt x="1106385" y="783555"/>
                    <a:pt x="993024" y="493802"/>
                  </a:cubicBezTo>
                  <a:cubicBezTo>
                    <a:pt x="907634" y="298041"/>
                    <a:pt x="434730" y="207658"/>
                    <a:pt x="196373" y="419809"/>
                  </a:cubicBezTo>
                  <a:cubicBezTo>
                    <a:pt x="80297" y="533368"/>
                    <a:pt x="130787" y="786295"/>
                    <a:pt x="446417" y="746887"/>
                  </a:cubicBezTo>
                  <a:cubicBezTo>
                    <a:pt x="319194" y="857771"/>
                    <a:pt x="327943" y="1029844"/>
                    <a:pt x="394479" y="1164523"/>
                  </a:cubicBezTo>
                  <a:cubicBezTo>
                    <a:pt x="-55725" y="794993"/>
                    <a:pt x="-53829" y="473051"/>
                    <a:pt x="73842" y="310875"/>
                  </a:cubicBezTo>
                  <a:cubicBezTo>
                    <a:pt x="283081" y="85364"/>
                    <a:pt x="645287" y="50212"/>
                    <a:pt x="1068678" y="171426"/>
                  </a:cubicBezTo>
                  <a:cubicBezTo>
                    <a:pt x="1271430" y="220494"/>
                    <a:pt x="1279421" y="4283"/>
                    <a:pt x="1619972" y="2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0" name="Donut 22">
              <a:extLst>
                <a:ext uri="{FF2B5EF4-FFF2-40B4-BE49-F238E27FC236}">
                  <a16:creationId xmlns="" xmlns:a16="http://schemas.microsoft.com/office/drawing/2014/main" id="{CE7A0D83-9523-4EB8-8677-1D7D4415C97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679627" y="1441217"/>
              <a:ext cx="360000" cy="184392"/>
            </a:xfrm>
            <a:custGeom>
              <a:avLst/>
              <a:gdLst/>
              <a:ahLst/>
              <a:cxnLst/>
              <a:rect l="l" t="t" r="r" b="b"/>
              <a:pathLst>
                <a:path w="3372524" h="1727404">
                  <a:moveTo>
                    <a:pt x="1758003" y="666958"/>
                  </a:moveTo>
                  <a:cubicBezTo>
                    <a:pt x="1703684" y="666958"/>
                    <a:pt x="1659649" y="710993"/>
                    <a:pt x="1659649" y="765312"/>
                  </a:cubicBezTo>
                  <a:cubicBezTo>
                    <a:pt x="1659649" y="819631"/>
                    <a:pt x="1703684" y="863666"/>
                    <a:pt x="1758003" y="863666"/>
                  </a:cubicBezTo>
                  <a:cubicBezTo>
                    <a:pt x="1812322" y="863666"/>
                    <a:pt x="1856357" y="819631"/>
                    <a:pt x="1856357" y="765312"/>
                  </a:cubicBezTo>
                  <a:cubicBezTo>
                    <a:pt x="1856357" y="710993"/>
                    <a:pt x="1812322" y="666958"/>
                    <a:pt x="1758003" y="666958"/>
                  </a:cubicBezTo>
                  <a:close/>
                  <a:moveTo>
                    <a:pt x="1686261" y="586208"/>
                  </a:moveTo>
                  <a:cubicBezTo>
                    <a:pt x="1849880" y="586208"/>
                    <a:pt x="1982519" y="718847"/>
                    <a:pt x="1982519" y="882466"/>
                  </a:cubicBezTo>
                  <a:cubicBezTo>
                    <a:pt x="1982519" y="1046085"/>
                    <a:pt x="1849880" y="1178724"/>
                    <a:pt x="1686261" y="1178724"/>
                  </a:cubicBezTo>
                  <a:cubicBezTo>
                    <a:pt x="1522642" y="1178724"/>
                    <a:pt x="1390003" y="1046085"/>
                    <a:pt x="1390003" y="882466"/>
                  </a:cubicBezTo>
                  <a:cubicBezTo>
                    <a:pt x="1390003" y="718847"/>
                    <a:pt x="1522642" y="586208"/>
                    <a:pt x="1686261" y="586208"/>
                  </a:cubicBezTo>
                  <a:close/>
                  <a:moveTo>
                    <a:pt x="1686262" y="448985"/>
                  </a:moveTo>
                  <a:cubicBezTo>
                    <a:pt x="1446857" y="448985"/>
                    <a:pt x="1252780" y="643062"/>
                    <a:pt x="1252780" y="882467"/>
                  </a:cubicBezTo>
                  <a:cubicBezTo>
                    <a:pt x="1252780" y="1121872"/>
                    <a:pt x="1446857" y="1315949"/>
                    <a:pt x="1686262" y="1315949"/>
                  </a:cubicBezTo>
                  <a:cubicBezTo>
                    <a:pt x="1925667" y="1315949"/>
                    <a:pt x="2119744" y="1121872"/>
                    <a:pt x="2119744" y="882467"/>
                  </a:cubicBezTo>
                  <a:cubicBezTo>
                    <a:pt x="2119744" y="643062"/>
                    <a:pt x="1925667" y="448985"/>
                    <a:pt x="1686262" y="448985"/>
                  </a:cubicBezTo>
                  <a:close/>
                  <a:moveTo>
                    <a:pt x="1893261" y="271274"/>
                  </a:moveTo>
                  <a:cubicBezTo>
                    <a:pt x="2150128" y="355123"/>
                    <a:pt x="2334334" y="597283"/>
                    <a:pt x="2334334" y="882467"/>
                  </a:cubicBezTo>
                  <a:cubicBezTo>
                    <a:pt x="2334334" y="1103921"/>
                    <a:pt x="2223259" y="1299432"/>
                    <a:pt x="2053457" y="1415856"/>
                  </a:cubicBezTo>
                  <a:cubicBezTo>
                    <a:pt x="2494577" y="1286853"/>
                    <a:pt x="2931337" y="1005905"/>
                    <a:pt x="2940842" y="882353"/>
                  </a:cubicBezTo>
                  <a:lnTo>
                    <a:pt x="2946401" y="882364"/>
                  </a:lnTo>
                  <a:lnTo>
                    <a:pt x="2943679" y="877137"/>
                  </a:lnTo>
                  <a:lnTo>
                    <a:pt x="2946401" y="872130"/>
                  </a:lnTo>
                  <a:lnTo>
                    <a:pt x="2941077" y="872141"/>
                  </a:lnTo>
                  <a:cubicBezTo>
                    <a:pt x="2875996" y="732702"/>
                    <a:pt x="2369865" y="377972"/>
                    <a:pt x="1893261" y="271274"/>
                  </a:cubicBezTo>
                  <a:close/>
                  <a:moveTo>
                    <a:pt x="1525754" y="256843"/>
                  </a:moveTo>
                  <a:cubicBezTo>
                    <a:pt x="984953" y="339274"/>
                    <a:pt x="426123" y="752145"/>
                    <a:pt x="426123" y="877021"/>
                  </a:cubicBezTo>
                  <a:lnTo>
                    <a:pt x="426123" y="877247"/>
                  </a:lnTo>
                  <a:cubicBezTo>
                    <a:pt x="439083" y="984175"/>
                    <a:pt x="877625" y="1311577"/>
                    <a:pt x="1355183" y="1436828"/>
                  </a:cubicBezTo>
                  <a:cubicBezTo>
                    <a:pt x="1164798" y="1325758"/>
                    <a:pt x="1038190" y="1118898"/>
                    <a:pt x="1038190" y="882467"/>
                  </a:cubicBezTo>
                  <a:cubicBezTo>
                    <a:pt x="1038190" y="580157"/>
                    <a:pt x="1245184" y="326193"/>
                    <a:pt x="1525754" y="256843"/>
                  </a:cubicBezTo>
                  <a:close/>
                  <a:moveTo>
                    <a:pt x="1682713" y="0"/>
                  </a:moveTo>
                  <a:cubicBezTo>
                    <a:pt x="2385858" y="36225"/>
                    <a:pt x="3265322" y="653066"/>
                    <a:pt x="3365400" y="875412"/>
                  </a:cubicBezTo>
                  <a:lnTo>
                    <a:pt x="3372524" y="875397"/>
                  </a:lnTo>
                  <a:lnTo>
                    <a:pt x="3368881" y="882344"/>
                  </a:lnTo>
                  <a:lnTo>
                    <a:pt x="3372524" y="889597"/>
                  </a:lnTo>
                  <a:lnTo>
                    <a:pt x="3365086" y="889581"/>
                  </a:lnTo>
                  <a:cubicBezTo>
                    <a:pt x="3348713" y="1110249"/>
                    <a:pt x="2385134" y="1692746"/>
                    <a:pt x="1682713" y="1727404"/>
                  </a:cubicBezTo>
                  <a:cubicBezTo>
                    <a:pt x="901706" y="1708470"/>
                    <a:pt x="21301" y="1064732"/>
                    <a:pt x="0" y="882497"/>
                  </a:cubicBezTo>
                  <a:lnTo>
                    <a:pt x="0" y="882184"/>
                  </a:lnTo>
                  <a:cubicBezTo>
                    <a:pt x="0" y="691908"/>
                    <a:pt x="901706" y="19770"/>
                    <a:pt x="16827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61" name="Freeform 99">
              <a:extLst>
                <a:ext uri="{FF2B5EF4-FFF2-40B4-BE49-F238E27FC236}">
                  <a16:creationId xmlns="" xmlns:a16="http://schemas.microsoft.com/office/drawing/2014/main" id="{6EFBEDF3-F563-421B-9E3D-7024636F370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066104" y="1368148"/>
              <a:ext cx="264162" cy="330530"/>
            </a:xfrm>
            <a:custGeom>
              <a:avLst/>
              <a:gdLst/>
              <a:ahLst/>
              <a:cxnLst/>
              <a:rect l="l" t="t" r="r" b="b"/>
              <a:pathLst>
                <a:path w="2427821" h="3249943">
                  <a:moveTo>
                    <a:pt x="1783445" y="477276"/>
                  </a:moveTo>
                  <a:cubicBezTo>
                    <a:pt x="1867295" y="479049"/>
                    <a:pt x="1940306" y="495815"/>
                    <a:pt x="1995323" y="528655"/>
                  </a:cubicBezTo>
                  <a:cubicBezTo>
                    <a:pt x="2375187" y="892595"/>
                    <a:pt x="1478983" y="963108"/>
                    <a:pt x="1620010" y="1047270"/>
                  </a:cubicBezTo>
                  <a:cubicBezTo>
                    <a:pt x="1920260" y="1267909"/>
                    <a:pt x="2179568" y="1563610"/>
                    <a:pt x="2275102" y="1879783"/>
                  </a:cubicBezTo>
                  <a:cubicBezTo>
                    <a:pt x="2386559" y="2264195"/>
                    <a:pt x="2620845" y="2969329"/>
                    <a:pt x="2118153" y="3196792"/>
                  </a:cubicBezTo>
                  <a:cubicBezTo>
                    <a:pt x="862559" y="3474297"/>
                    <a:pt x="146052" y="2612212"/>
                    <a:pt x="9574" y="1838839"/>
                  </a:cubicBezTo>
                  <a:cubicBezTo>
                    <a:pt x="-38192" y="1613652"/>
                    <a:pt x="98284" y="1313401"/>
                    <a:pt x="296177" y="1170100"/>
                  </a:cubicBezTo>
                  <a:cubicBezTo>
                    <a:pt x="391711" y="1081390"/>
                    <a:pt x="330296" y="876673"/>
                    <a:pt x="323472" y="671956"/>
                  </a:cubicBezTo>
                  <a:cubicBezTo>
                    <a:pt x="296177" y="474063"/>
                    <a:pt x="760199" y="351234"/>
                    <a:pt x="664666" y="1211043"/>
                  </a:cubicBezTo>
                  <a:cubicBezTo>
                    <a:pt x="853176" y="743465"/>
                    <a:pt x="1420091" y="469595"/>
                    <a:pt x="1783445" y="477276"/>
                  </a:cubicBezTo>
                  <a:close/>
                  <a:moveTo>
                    <a:pt x="1024970" y="33"/>
                  </a:moveTo>
                  <a:cubicBezTo>
                    <a:pt x="1115949" y="3590"/>
                    <a:pt x="1140206" y="286408"/>
                    <a:pt x="1176458" y="269348"/>
                  </a:cubicBezTo>
                  <a:cubicBezTo>
                    <a:pt x="1251521" y="278446"/>
                    <a:pt x="1265168" y="21414"/>
                    <a:pt x="1401646" y="44160"/>
                  </a:cubicBezTo>
                  <a:cubicBezTo>
                    <a:pt x="1469884" y="71456"/>
                    <a:pt x="1374351" y="221581"/>
                    <a:pt x="1360703" y="310292"/>
                  </a:cubicBezTo>
                  <a:lnTo>
                    <a:pt x="1517652" y="453593"/>
                  </a:lnTo>
                  <a:cubicBezTo>
                    <a:pt x="974016" y="540030"/>
                    <a:pt x="901229" y="790238"/>
                    <a:pt x="753379" y="951737"/>
                  </a:cubicBezTo>
                  <a:lnTo>
                    <a:pt x="705610" y="644662"/>
                  </a:lnTo>
                  <a:lnTo>
                    <a:pt x="787497" y="521832"/>
                  </a:lnTo>
                  <a:cubicBezTo>
                    <a:pt x="712435" y="433122"/>
                    <a:pt x="446303" y="364883"/>
                    <a:pt x="562310" y="255701"/>
                  </a:cubicBezTo>
                  <a:cubicBezTo>
                    <a:pt x="739730" y="98751"/>
                    <a:pt x="862560" y="337587"/>
                    <a:pt x="1012685" y="378530"/>
                  </a:cubicBezTo>
                  <a:cubicBezTo>
                    <a:pt x="1010410" y="253426"/>
                    <a:pt x="796596" y="101025"/>
                    <a:pt x="1005861" y="3217"/>
                  </a:cubicBezTo>
                  <a:cubicBezTo>
                    <a:pt x="1012543" y="800"/>
                    <a:pt x="1018905" y="-204"/>
                    <a:pt x="1024970" y="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2" name="Oval 10">
              <a:extLst>
                <a:ext uri="{FF2B5EF4-FFF2-40B4-BE49-F238E27FC236}">
                  <a16:creationId xmlns="" xmlns:a16="http://schemas.microsoft.com/office/drawing/2014/main" id="{8624E4A5-1602-4F93-B497-F8D7323B39B1}"/>
                </a:ext>
              </a:extLst>
            </p:cNvPr>
            <p:cNvSpPr/>
            <p:nvPr/>
          </p:nvSpPr>
          <p:spPr>
            <a:xfrm>
              <a:off x="7124399" y="1368839"/>
              <a:ext cx="330674" cy="329148"/>
            </a:xfrm>
            <a:custGeom>
              <a:avLst/>
              <a:gdLst/>
              <a:ahLst/>
              <a:cxnLst/>
              <a:rect l="l" t="t" r="r" b="b"/>
              <a:pathLst>
                <a:path w="3229769" h="3214867">
                  <a:moveTo>
                    <a:pt x="388922" y="0"/>
                  </a:moveTo>
                  <a:cubicBezTo>
                    <a:pt x="481031" y="0"/>
                    <a:pt x="564991" y="34887"/>
                    <a:pt x="627459" y="93109"/>
                  </a:cubicBezTo>
                  <a:cubicBezTo>
                    <a:pt x="689927" y="34887"/>
                    <a:pt x="773888" y="0"/>
                    <a:pt x="865996" y="0"/>
                  </a:cubicBezTo>
                  <a:cubicBezTo>
                    <a:pt x="958105" y="0"/>
                    <a:pt x="1042065" y="34887"/>
                    <a:pt x="1104533" y="93109"/>
                  </a:cubicBezTo>
                  <a:cubicBezTo>
                    <a:pt x="1167001" y="34887"/>
                    <a:pt x="1250962" y="0"/>
                    <a:pt x="1343070" y="0"/>
                  </a:cubicBezTo>
                  <a:cubicBezTo>
                    <a:pt x="1435179" y="0"/>
                    <a:pt x="1519139" y="34887"/>
                    <a:pt x="1581607" y="93109"/>
                  </a:cubicBezTo>
                  <a:cubicBezTo>
                    <a:pt x="1644075" y="34887"/>
                    <a:pt x="1728036" y="0"/>
                    <a:pt x="1820144" y="0"/>
                  </a:cubicBezTo>
                  <a:cubicBezTo>
                    <a:pt x="1912253" y="0"/>
                    <a:pt x="1996213" y="34887"/>
                    <a:pt x="2058681" y="93109"/>
                  </a:cubicBezTo>
                  <a:cubicBezTo>
                    <a:pt x="2121149" y="34887"/>
                    <a:pt x="2205110" y="0"/>
                    <a:pt x="2297218" y="0"/>
                  </a:cubicBezTo>
                  <a:cubicBezTo>
                    <a:pt x="2389326" y="0"/>
                    <a:pt x="2473286" y="34887"/>
                    <a:pt x="2535755" y="93108"/>
                  </a:cubicBezTo>
                  <a:cubicBezTo>
                    <a:pt x="2598223" y="34887"/>
                    <a:pt x="2682183" y="0"/>
                    <a:pt x="2774291" y="0"/>
                  </a:cubicBezTo>
                  <a:cubicBezTo>
                    <a:pt x="2971429" y="0"/>
                    <a:pt x="3131241" y="159812"/>
                    <a:pt x="3131241" y="356950"/>
                  </a:cubicBezTo>
                  <a:cubicBezTo>
                    <a:pt x="3131241" y="414550"/>
                    <a:pt x="3117598" y="468963"/>
                    <a:pt x="3092026" y="516460"/>
                  </a:cubicBezTo>
                  <a:cubicBezTo>
                    <a:pt x="3176259" y="580602"/>
                    <a:pt x="3229769" y="682177"/>
                    <a:pt x="3229769" y="796250"/>
                  </a:cubicBezTo>
                  <a:cubicBezTo>
                    <a:pt x="3229769" y="902465"/>
                    <a:pt x="3183377" y="997845"/>
                    <a:pt x="3108820" y="1062184"/>
                  </a:cubicBezTo>
                  <a:cubicBezTo>
                    <a:pt x="3183377" y="1126523"/>
                    <a:pt x="3229769" y="1221903"/>
                    <a:pt x="3229769" y="1328118"/>
                  </a:cubicBezTo>
                  <a:cubicBezTo>
                    <a:pt x="3229769" y="1434333"/>
                    <a:pt x="3183377" y="1529713"/>
                    <a:pt x="3108820" y="1594052"/>
                  </a:cubicBezTo>
                  <a:cubicBezTo>
                    <a:pt x="3183377" y="1658391"/>
                    <a:pt x="3229769" y="1753771"/>
                    <a:pt x="3229769" y="1859986"/>
                  </a:cubicBezTo>
                  <a:cubicBezTo>
                    <a:pt x="3229769" y="2057124"/>
                    <a:pt x="3069957" y="2216936"/>
                    <a:pt x="2872819" y="2216936"/>
                  </a:cubicBezTo>
                  <a:lnTo>
                    <a:pt x="2849067" y="2214542"/>
                  </a:lnTo>
                  <a:cubicBezTo>
                    <a:pt x="2790894" y="2329236"/>
                    <a:pt x="2671548" y="2406987"/>
                    <a:pt x="2534043" y="2406987"/>
                  </a:cubicBezTo>
                  <a:cubicBezTo>
                    <a:pt x="2483158" y="2406987"/>
                    <a:pt x="2434760" y="2396340"/>
                    <a:pt x="2391120" y="2376775"/>
                  </a:cubicBezTo>
                  <a:cubicBezTo>
                    <a:pt x="2326908" y="2456876"/>
                    <a:pt x="2228003" y="2507238"/>
                    <a:pt x="2117336" y="2507238"/>
                  </a:cubicBezTo>
                  <a:lnTo>
                    <a:pt x="2081608" y="2503636"/>
                  </a:lnTo>
                  <a:cubicBezTo>
                    <a:pt x="2058765" y="2546355"/>
                    <a:pt x="2027330" y="2583686"/>
                    <a:pt x="1987704" y="2611019"/>
                  </a:cubicBezTo>
                  <a:cubicBezTo>
                    <a:pt x="2049806" y="2674751"/>
                    <a:pt x="2087711" y="2761907"/>
                    <a:pt x="2087711" y="2857917"/>
                  </a:cubicBezTo>
                  <a:cubicBezTo>
                    <a:pt x="2087711" y="3055055"/>
                    <a:pt x="1927899" y="3214867"/>
                    <a:pt x="1730761" y="3214867"/>
                  </a:cubicBezTo>
                  <a:cubicBezTo>
                    <a:pt x="1533623" y="3214867"/>
                    <a:pt x="1373811" y="3055055"/>
                    <a:pt x="1373811" y="2857917"/>
                  </a:cubicBezTo>
                  <a:cubicBezTo>
                    <a:pt x="1373811" y="2743560"/>
                    <a:pt x="1427588" y="2641764"/>
                    <a:pt x="1512161" y="2577627"/>
                  </a:cubicBezTo>
                  <a:cubicBezTo>
                    <a:pt x="1450743" y="2514125"/>
                    <a:pt x="1413385" y="2427536"/>
                    <a:pt x="1413385" y="2332221"/>
                  </a:cubicBezTo>
                  <a:cubicBezTo>
                    <a:pt x="1413385" y="2135083"/>
                    <a:pt x="1573197" y="1975271"/>
                    <a:pt x="1770335" y="1975271"/>
                  </a:cubicBezTo>
                  <a:lnTo>
                    <a:pt x="1806063" y="1978873"/>
                  </a:lnTo>
                  <a:cubicBezTo>
                    <a:pt x="1865384" y="1867935"/>
                    <a:pt x="1982649" y="1793338"/>
                    <a:pt x="2117336" y="1793338"/>
                  </a:cubicBezTo>
                  <a:cubicBezTo>
                    <a:pt x="2168221" y="1793338"/>
                    <a:pt x="2216619" y="1803986"/>
                    <a:pt x="2260259" y="1823550"/>
                  </a:cubicBezTo>
                  <a:cubicBezTo>
                    <a:pt x="2324471" y="1743450"/>
                    <a:pt x="2423376" y="1693087"/>
                    <a:pt x="2534043" y="1693087"/>
                  </a:cubicBezTo>
                  <a:lnTo>
                    <a:pt x="2557875" y="1695490"/>
                  </a:lnTo>
                  <a:cubicBezTo>
                    <a:pt x="2576891" y="1656391"/>
                    <a:pt x="2604151" y="1622242"/>
                    <a:pt x="2636819" y="1594052"/>
                  </a:cubicBezTo>
                  <a:cubicBezTo>
                    <a:pt x="2562261" y="1529713"/>
                    <a:pt x="2515869" y="1434333"/>
                    <a:pt x="2515869" y="1328118"/>
                  </a:cubicBezTo>
                  <a:cubicBezTo>
                    <a:pt x="2515869" y="1221903"/>
                    <a:pt x="2562261" y="1126523"/>
                    <a:pt x="2636819" y="1062184"/>
                  </a:cubicBezTo>
                  <a:cubicBezTo>
                    <a:pt x="2562261" y="997845"/>
                    <a:pt x="2515869" y="902465"/>
                    <a:pt x="2515869" y="796250"/>
                  </a:cubicBezTo>
                  <a:cubicBezTo>
                    <a:pt x="2515869" y="738650"/>
                    <a:pt x="2529512" y="684237"/>
                    <a:pt x="2555084" y="636740"/>
                  </a:cubicBezTo>
                  <a:lnTo>
                    <a:pt x="2537209" y="619592"/>
                  </a:lnTo>
                  <a:cubicBezTo>
                    <a:pt x="2474524" y="678496"/>
                    <a:pt x="2390006" y="713900"/>
                    <a:pt x="2297218" y="713900"/>
                  </a:cubicBezTo>
                  <a:cubicBezTo>
                    <a:pt x="2205110" y="713900"/>
                    <a:pt x="2121149" y="679013"/>
                    <a:pt x="2058681" y="620791"/>
                  </a:cubicBezTo>
                  <a:cubicBezTo>
                    <a:pt x="1996213" y="679013"/>
                    <a:pt x="1912253" y="713900"/>
                    <a:pt x="1820144" y="713900"/>
                  </a:cubicBezTo>
                  <a:cubicBezTo>
                    <a:pt x="1728036" y="713900"/>
                    <a:pt x="1644075" y="679013"/>
                    <a:pt x="1581607" y="620791"/>
                  </a:cubicBezTo>
                  <a:cubicBezTo>
                    <a:pt x="1519139" y="679013"/>
                    <a:pt x="1435179" y="713900"/>
                    <a:pt x="1343070" y="713900"/>
                  </a:cubicBezTo>
                  <a:cubicBezTo>
                    <a:pt x="1250962" y="713900"/>
                    <a:pt x="1167001" y="679013"/>
                    <a:pt x="1104533" y="620791"/>
                  </a:cubicBezTo>
                  <a:cubicBezTo>
                    <a:pt x="1042065" y="679013"/>
                    <a:pt x="958105" y="713900"/>
                    <a:pt x="865996" y="713900"/>
                  </a:cubicBezTo>
                  <a:cubicBezTo>
                    <a:pt x="773370" y="713900"/>
                    <a:pt x="688985" y="678620"/>
                    <a:pt x="626352" y="619878"/>
                  </a:cubicBezTo>
                  <a:cubicBezTo>
                    <a:pt x="623659" y="623930"/>
                    <a:pt x="620064" y="626957"/>
                    <a:pt x="616405" y="629911"/>
                  </a:cubicBezTo>
                  <a:cubicBezTo>
                    <a:pt x="686492" y="694366"/>
                    <a:pt x="729886" y="786957"/>
                    <a:pt x="729886" y="889683"/>
                  </a:cubicBezTo>
                  <a:cubicBezTo>
                    <a:pt x="729886" y="993972"/>
                    <a:pt x="685162" y="1087815"/>
                    <a:pt x="613058" y="1152216"/>
                  </a:cubicBezTo>
                  <a:cubicBezTo>
                    <a:pt x="675622" y="1216104"/>
                    <a:pt x="713900" y="1303645"/>
                    <a:pt x="713900" y="1400126"/>
                  </a:cubicBezTo>
                  <a:cubicBezTo>
                    <a:pt x="713900" y="1487795"/>
                    <a:pt x="682295" y="1568081"/>
                    <a:pt x="628622" y="1629172"/>
                  </a:cubicBezTo>
                  <a:cubicBezTo>
                    <a:pt x="691419" y="1693140"/>
                    <a:pt x="729886" y="1780874"/>
                    <a:pt x="729886" y="1877593"/>
                  </a:cubicBezTo>
                  <a:cubicBezTo>
                    <a:pt x="729886" y="2034043"/>
                    <a:pt x="629234" y="2166985"/>
                    <a:pt x="488639" y="2213706"/>
                  </a:cubicBezTo>
                  <a:lnTo>
                    <a:pt x="488639" y="2375547"/>
                  </a:lnTo>
                  <a:cubicBezTo>
                    <a:pt x="488639" y="2448277"/>
                    <a:pt x="429679" y="2507237"/>
                    <a:pt x="356949" y="2507237"/>
                  </a:cubicBezTo>
                  <a:cubicBezTo>
                    <a:pt x="284219" y="2507237"/>
                    <a:pt x="225259" y="2448277"/>
                    <a:pt x="225259" y="2375547"/>
                  </a:cubicBezTo>
                  <a:lnTo>
                    <a:pt x="225259" y="2201750"/>
                  </a:lnTo>
                  <a:cubicBezTo>
                    <a:pt x="101654" y="2146256"/>
                    <a:pt x="15986" y="2021929"/>
                    <a:pt x="15986" y="1877593"/>
                  </a:cubicBezTo>
                  <a:cubicBezTo>
                    <a:pt x="15986" y="1789924"/>
                    <a:pt x="47591" y="1709638"/>
                    <a:pt x="101264" y="1648547"/>
                  </a:cubicBezTo>
                  <a:cubicBezTo>
                    <a:pt x="38467" y="1584579"/>
                    <a:pt x="0" y="1496845"/>
                    <a:pt x="0" y="1400126"/>
                  </a:cubicBezTo>
                  <a:cubicBezTo>
                    <a:pt x="0" y="1295837"/>
                    <a:pt x="44724" y="1201994"/>
                    <a:pt x="116828" y="1137593"/>
                  </a:cubicBezTo>
                  <a:cubicBezTo>
                    <a:pt x="54264" y="1073704"/>
                    <a:pt x="15986" y="986164"/>
                    <a:pt x="15986" y="889683"/>
                  </a:cubicBezTo>
                  <a:cubicBezTo>
                    <a:pt x="15986" y="779482"/>
                    <a:pt x="65925" y="680945"/>
                    <a:pt x="145453" y="616722"/>
                  </a:cubicBezTo>
                  <a:cubicBezTo>
                    <a:pt x="75366" y="552267"/>
                    <a:pt x="31972" y="459676"/>
                    <a:pt x="31972" y="356950"/>
                  </a:cubicBezTo>
                  <a:cubicBezTo>
                    <a:pt x="31972" y="159812"/>
                    <a:pt x="191784" y="0"/>
                    <a:pt x="3889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Freeform 101">
              <a:extLst>
                <a:ext uri="{FF2B5EF4-FFF2-40B4-BE49-F238E27FC236}">
                  <a16:creationId xmlns="" xmlns:a16="http://schemas.microsoft.com/office/drawing/2014/main" id="{398DE87D-E996-4168-8931-FBF1633FDCD5}"/>
                </a:ext>
              </a:extLst>
            </p:cNvPr>
            <p:cNvSpPr/>
            <p:nvPr/>
          </p:nvSpPr>
          <p:spPr>
            <a:xfrm>
              <a:off x="8293275" y="1404641"/>
              <a:ext cx="193444" cy="257545"/>
            </a:xfrm>
            <a:custGeom>
              <a:avLst/>
              <a:gdLst>
                <a:gd name="connsiteX0" fmla="*/ 143301 w 1910686"/>
                <a:gd name="connsiteY0" fmla="*/ 0 h 3268639"/>
                <a:gd name="connsiteX1" fmla="*/ 0 w 1910686"/>
                <a:gd name="connsiteY1" fmla="*/ 1705970 h 3268639"/>
                <a:gd name="connsiteX2" fmla="*/ 436728 w 1910686"/>
                <a:gd name="connsiteY2" fmla="*/ 3268639 h 3268639"/>
                <a:gd name="connsiteX3" fmla="*/ 928047 w 1910686"/>
                <a:gd name="connsiteY3" fmla="*/ 1944806 h 3268639"/>
                <a:gd name="connsiteX4" fmla="*/ 1364776 w 1910686"/>
                <a:gd name="connsiteY4" fmla="*/ 3268639 h 3268639"/>
                <a:gd name="connsiteX5" fmla="*/ 1910686 w 1910686"/>
                <a:gd name="connsiteY5" fmla="*/ 1726442 h 3268639"/>
                <a:gd name="connsiteX6" fmla="*/ 1603612 w 1910686"/>
                <a:gd name="connsiteY6" fmla="*/ 6824 h 3268639"/>
                <a:gd name="connsiteX7" fmla="*/ 1521725 w 1910686"/>
                <a:gd name="connsiteY7" fmla="*/ 20472 h 3268639"/>
                <a:gd name="connsiteX8" fmla="*/ 907576 w 1910686"/>
                <a:gd name="connsiteY8" fmla="*/ 163773 h 3268639"/>
                <a:gd name="connsiteX9" fmla="*/ 143301 w 1910686"/>
                <a:gd name="connsiteY9" fmla="*/ 0 h 3268639"/>
                <a:gd name="connsiteX0" fmla="*/ 143301 w 1910686"/>
                <a:gd name="connsiteY0" fmla="*/ 27296 h 3261815"/>
                <a:gd name="connsiteX1" fmla="*/ 0 w 1910686"/>
                <a:gd name="connsiteY1" fmla="*/ 1699146 h 3261815"/>
                <a:gd name="connsiteX2" fmla="*/ 436728 w 1910686"/>
                <a:gd name="connsiteY2" fmla="*/ 3261815 h 3261815"/>
                <a:gd name="connsiteX3" fmla="*/ 928047 w 1910686"/>
                <a:gd name="connsiteY3" fmla="*/ 1937982 h 3261815"/>
                <a:gd name="connsiteX4" fmla="*/ 1364776 w 1910686"/>
                <a:gd name="connsiteY4" fmla="*/ 3261815 h 3261815"/>
                <a:gd name="connsiteX5" fmla="*/ 1910686 w 1910686"/>
                <a:gd name="connsiteY5" fmla="*/ 1719618 h 3261815"/>
                <a:gd name="connsiteX6" fmla="*/ 1603612 w 1910686"/>
                <a:gd name="connsiteY6" fmla="*/ 0 h 3261815"/>
                <a:gd name="connsiteX7" fmla="*/ 1521725 w 1910686"/>
                <a:gd name="connsiteY7" fmla="*/ 13648 h 3261815"/>
                <a:gd name="connsiteX8" fmla="*/ 907576 w 1910686"/>
                <a:gd name="connsiteY8" fmla="*/ 156949 h 3261815"/>
                <a:gd name="connsiteX9" fmla="*/ 143301 w 1910686"/>
                <a:gd name="connsiteY9" fmla="*/ 27296 h 3261815"/>
                <a:gd name="connsiteX0" fmla="*/ 143301 w 1910686"/>
                <a:gd name="connsiteY0" fmla="*/ 27296 h 3261815"/>
                <a:gd name="connsiteX1" fmla="*/ 0 w 1910686"/>
                <a:gd name="connsiteY1" fmla="*/ 1699146 h 3261815"/>
                <a:gd name="connsiteX2" fmla="*/ 436728 w 1910686"/>
                <a:gd name="connsiteY2" fmla="*/ 3261815 h 3261815"/>
                <a:gd name="connsiteX3" fmla="*/ 928047 w 1910686"/>
                <a:gd name="connsiteY3" fmla="*/ 1937982 h 3261815"/>
                <a:gd name="connsiteX4" fmla="*/ 1364776 w 1910686"/>
                <a:gd name="connsiteY4" fmla="*/ 3261815 h 3261815"/>
                <a:gd name="connsiteX5" fmla="*/ 1910686 w 1910686"/>
                <a:gd name="connsiteY5" fmla="*/ 1719618 h 3261815"/>
                <a:gd name="connsiteX6" fmla="*/ 1603612 w 1910686"/>
                <a:gd name="connsiteY6" fmla="*/ 0 h 3261815"/>
                <a:gd name="connsiteX7" fmla="*/ 1521725 w 1910686"/>
                <a:gd name="connsiteY7" fmla="*/ 13648 h 3261815"/>
                <a:gd name="connsiteX8" fmla="*/ 907576 w 1910686"/>
                <a:gd name="connsiteY8" fmla="*/ 156949 h 3261815"/>
                <a:gd name="connsiteX9" fmla="*/ 143301 w 1910686"/>
                <a:gd name="connsiteY9" fmla="*/ 27296 h 3261815"/>
                <a:gd name="connsiteX0" fmla="*/ 326627 w 2094012"/>
                <a:gd name="connsiteY0" fmla="*/ 27296 h 3261815"/>
                <a:gd name="connsiteX1" fmla="*/ 183326 w 2094012"/>
                <a:gd name="connsiteY1" fmla="*/ 1699146 h 3261815"/>
                <a:gd name="connsiteX2" fmla="*/ 620054 w 2094012"/>
                <a:gd name="connsiteY2" fmla="*/ 3261815 h 3261815"/>
                <a:gd name="connsiteX3" fmla="*/ 1111373 w 2094012"/>
                <a:gd name="connsiteY3" fmla="*/ 1937982 h 3261815"/>
                <a:gd name="connsiteX4" fmla="*/ 1548102 w 2094012"/>
                <a:gd name="connsiteY4" fmla="*/ 3261815 h 3261815"/>
                <a:gd name="connsiteX5" fmla="*/ 2094012 w 2094012"/>
                <a:gd name="connsiteY5" fmla="*/ 1719618 h 3261815"/>
                <a:gd name="connsiteX6" fmla="*/ 1786938 w 2094012"/>
                <a:gd name="connsiteY6" fmla="*/ 0 h 3261815"/>
                <a:gd name="connsiteX7" fmla="*/ 1705051 w 2094012"/>
                <a:gd name="connsiteY7" fmla="*/ 13648 h 3261815"/>
                <a:gd name="connsiteX8" fmla="*/ 1090902 w 2094012"/>
                <a:gd name="connsiteY8" fmla="*/ 156949 h 3261815"/>
                <a:gd name="connsiteX9" fmla="*/ 326627 w 2094012"/>
                <a:gd name="connsiteY9" fmla="*/ 27296 h 3261815"/>
                <a:gd name="connsiteX0" fmla="*/ 402442 w 2169827"/>
                <a:gd name="connsiteY0" fmla="*/ 27296 h 3261815"/>
                <a:gd name="connsiteX1" fmla="*/ 259141 w 2169827"/>
                <a:gd name="connsiteY1" fmla="*/ 1699146 h 3261815"/>
                <a:gd name="connsiteX2" fmla="*/ 695869 w 2169827"/>
                <a:gd name="connsiteY2" fmla="*/ 3261815 h 3261815"/>
                <a:gd name="connsiteX3" fmla="*/ 1187188 w 2169827"/>
                <a:gd name="connsiteY3" fmla="*/ 1937982 h 3261815"/>
                <a:gd name="connsiteX4" fmla="*/ 1623917 w 2169827"/>
                <a:gd name="connsiteY4" fmla="*/ 3261815 h 3261815"/>
                <a:gd name="connsiteX5" fmla="*/ 2169827 w 2169827"/>
                <a:gd name="connsiteY5" fmla="*/ 1719618 h 3261815"/>
                <a:gd name="connsiteX6" fmla="*/ 1862753 w 2169827"/>
                <a:gd name="connsiteY6" fmla="*/ 0 h 3261815"/>
                <a:gd name="connsiteX7" fmla="*/ 1780866 w 2169827"/>
                <a:gd name="connsiteY7" fmla="*/ 13648 h 3261815"/>
                <a:gd name="connsiteX8" fmla="*/ 1166717 w 2169827"/>
                <a:gd name="connsiteY8" fmla="*/ 156949 h 3261815"/>
                <a:gd name="connsiteX9" fmla="*/ 402442 w 2169827"/>
                <a:gd name="connsiteY9" fmla="*/ 27296 h 3261815"/>
                <a:gd name="connsiteX0" fmla="*/ 402442 w 2169827"/>
                <a:gd name="connsiteY0" fmla="*/ 27296 h 3261815"/>
                <a:gd name="connsiteX1" fmla="*/ 259141 w 2169827"/>
                <a:gd name="connsiteY1" fmla="*/ 1699146 h 3261815"/>
                <a:gd name="connsiteX2" fmla="*/ 695869 w 2169827"/>
                <a:gd name="connsiteY2" fmla="*/ 3261815 h 3261815"/>
                <a:gd name="connsiteX3" fmla="*/ 1187188 w 2169827"/>
                <a:gd name="connsiteY3" fmla="*/ 1937982 h 3261815"/>
                <a:gd name="connsiteX4" fmla="*/ 1623917 w 2169827"/>
                <a:gd name="connsiteY4" fmla="*/ 3261815 h 3261815"/>
                <a:gd name="connsiteX5" fmla="*/ 2169827 w 2169827"/>
                <a:gd name="connsiteY5" fmla="*/ 1719618 h 3261815"/>
                <a:gd name="connsiteX6" fmla="*/ 1862753 w 2169827"/>
                <a:gd name="connsiteY6" fmla="*/ 0 h 3261815"/>
                <a:gd name="connsiteX7" fmla="*/ 1780866 w 2169827"/>
                <a:gd name="connsiteY7" fmla="*/ 13648 h 3261815"/>
                <a:gd name="connsiteX8" fmla="*/ 1166717 w 2169827"/>
                <a:gd name="connsiteY8" fmla="*/ 156949 h 3261815"/>
                <a:gd name="connsiteX9" fmla="*/ 402442 w 2169827"/>
                <a:gd name="connsiteY9" fmla="*/ 27296 h 3261815"/>
                <a:gd name="connsiteX0" fmla="*/ 377501 w 2144886"/>
                <a:gd name="connsiteY0" fmla="*/ 27296 h 3261815"/>
                <a:gd name="connsiteX1" fmla="*/ 295615 w 2144886"/>
                <a:gd name="connsiteY1" fmla="*/ 1774209 h 3261815"/>
                <a:gd name="connsiteX2" fmla="*/ 670928 w 2144886"/>
                <a:gd name="connsiteY2" fmla="*/ 3261815 h 3261815"/>
                <a:gd name="connsiteX3" fmla="*/ 1162247 w 2144886"/>
                <a:gd name="connsiteY3" fmla="*/ 1937982 h 3261815"/>
                <a:gd name="connsiteX4" fmla="*/ 1598976 w 2144886"/>
                <a:gd name="connsiteY4" fmla="*/ 3261815 h 3261815"/>
                <a:gd name="connsiteX5" fmla="*/ 2144886 w 2144886"/>
                <a:gd name="connsiteY5" fmla="*/ 1719618 h 3261815"/>
                <a:gd name="connsiteX6" fmla="*/ 1837812 w 2144886"/>
                <a:gd name="connsiteY6" fmla="*/ 0 h 3261815"/>
                <a:gd name="connsiteX7" fmla="*/ 1755925 w 2144886"/>
                <a:gd name="connsiteY7" fmla="*/ 13648 h 3261815"/>
                <a:gd name="connsiteX8" fmla="*/ 1141776 w 2144886"/>
                <a:gd name="connsiteY8" fmla="*/ 156949 h 3261815"/>
                <a:gd name="connsiteX9" fmla="*/ 377501 w 2144886"/>
                <a:gd name="connsiteY9" fmla="*/ 27296 h 3261815"/>
                <a:gd name="connsiteX0" fmla="*/ 408239 w 2175624"/>
                <a:gd name="connsiteY0" fmla="*/ 27296 h 3261815"/>
                <a:gd name="connsiteX1" fmla="*/ 326353 w 2175624"/>
                <a:gd name="connsiteY1" fmla="*/ 1774209 h 3261815"/>
                <a:gd name="connsiteX2" fmla="*/ 701666 w 2175624"/>
                <a:gd name="connsiteY2" fmla="*/ 3261815 h 3261815"/>
                <a:gd name="connsiteX3" fmla="*/ 1192985 w 2175624"/>
                <a:gd name="connsiteY3" fmla="*/ 1937982 h 3261815"/>
                <a:gd name="connsiteX4" fmla="*/ 1629714 w 2175624"/>
                <a:gd name="connsiteY4" fmla="*/ 3261815 h 3261815"/>
                <a:gd name="connsiteX5" fmla="*/ 2175624 w 2175624"/>
                <a:gd name="connsiteY5" fmla="*/ 1719618 h 3261815"/>
                <a:gd name="connsiteX6" fmla="*/ 1868550 w 2175624"/>
                <a:gd name="connsiteY6" fmla="*/ 0 h 3261815"/>
                <a:gd name="connsiteX7" fmla="*/ 1786663 w 2175624"/>
                <a:gd name="connsiteY7" fmla="*/ 13648 h 3261815"/>
                <a:gd name="connsiteX8" fmla="*/ 1172514 w 2175624"/>
                <a:gd name="connsiteY8" fmla="*/ 156949 h 3261815"/>
                <a:gd name="connsiteX9" fmla="*/ 408239 w 2175624"/>
                <a:gd name="connsiteY9" fmla="*/ 27296 h 3261815"/>
                <a:gd name="connsiteX0" fmla="*/ 408239 w 2175624"/>
                <a:gd name="connsiteY0" fmla="*/ 27296 h 3261815"/>
                <a:gd name="connsiteX1" fmla="*/ 326353 w 2175624"/>
                <a:gd name="connsiteY1" fmla="*/ 1774209 h 3261815"/>
                <a:gd name="connsiteX2" fmla="*/ 701666 w 2175624"/>
                <a:gd name="connsiteY2" fmla="*/ 3261815 h 3261815"/>
                <a:gd name="connsiteX3" fmla="*/ 1192985 w 2175624"/>
                <a:gd name="connsiteY3" fmla="*/ 1937982 h 3261815"/>
                <a:gd name="connsiteX4" fmla="*/ 1629714 w 2175624"/>
                <a:gd name="connsiteY4" fmla="*/ 3261815 h 3261815"/>
                <a:gd name="connsiteX5" fmla="*/ 2175624 w 2175624"/>
                <a:gd name="connsiteY5" fmla="*/ 1719618 h 3261815"/>
                <a:gd name="connsiteX6" fmla="*/ 1868550 w 2175624"/>
                <a:gd name="connsiteY6" fmla="*/ 0 h 3261815"/>
                <a:gd name="connsiteX7" fmla="*/ 1786663 w 2175624"/>
                <a:gd name="connsiteY7" fmla="*/ 13648 h 3261815"/>
                <a:gd name="connsiteX8" fmla="*/ 1172514 w 2175624"/>
                <a:gd name="connsiteY8" fmla="*/ 156949 h 3261815"/>
                <a:gd name="connsiteX9" fmla="*/ 408239 w 2175624"/>
                <a:gd name="connsiteY9" fmla="*/ 27296 h 3261815"/>
                <a:gd name="connsiteX0" fmla="*/ 408239 w 2175624"/>
                <a:gd name="connsiteY0" fmla="*/ 27296 h 3261815"/>
                <a:gd name="connsiteX1" fmla="*/ 326353 w 2175624"/>
                <a:gd name="connsiteY1" fmla="*/ 1774209 h 3261815"/>
                <a:gd name="connsiteX2" fmla="*/ 701666 w 2175624"/>
                <a:gd name="connsiteY2" fmla="*/ 3261815 h 3261815"/>
                <a:gd name="connsiteX3" fmla="*/ 1192985 w 2175624"/>
                <a:gd name="connsiteY3" fmla="*/ 1937982 h 3261815"/>
                <a:gd name="connsiteX4" fmla="*/ 1629714 w 2175624"/>
                <a:gd name="connsiteY4" fmla="*/ 3261815 h 3261815"/>
                <a:gd name="connsiteX5" fmla="*/ 2175624 w 2175624"/>
                <a:gd name="connsiteY5" fmla="*/ 1719618 h 3261815"/>
                <a:gd name="connsiteX6" fmla="*/ 1868550 w 2175624"/>
                <a:gd name="connsiteY6" fmla="*/ 0 h 3261815"/>
                <a:gd name="connsiteX7" fmla="*/ 1786663 w 2175624"/>
                <a:gd name="connsiteY7" fmla="*/ 13648 h 3261815"/>
                <a:gd name="connsiteX8" fmla="*/ 1172514 w 2175624"/>
                <a:gd name="connsiteY8" fmla="*/ 156949 h 3261815"/>
                <a:gd name="connsiteX9" fmla="*/ 408239 w 2175624"/>
                <a:gd name="connsiteY9" fmla="*/ 27296 h 3261815"/>
                <a:gd name="connsiteX0" fmla="*/ 408239 w 2175624"/>
                <a:gd name="connsiteY0" fmla="*/ 27296 h 3261815"/>
                <a:gd name="connsiteX1" fmla="*/ 326353 w 2175624"/>
                <a:gd name="connsiteY1" fmla="*/ 1774209 h 3261815"/>
                <a:gd name="connsiteX2" fmla="*/ 701666 w 2175624"/>
                <a:gd name="connsiteY2" fmla="*/ 3261815 h 3261815"/>
                <a:gd name="connsiteX3" fmla="*/ 1192985 w 2175624"/>
                <a:gd name="connsiteY3" fmla="*/ 1937982 h 3261815"/>
                <a:gd name="connsiteX4" fmla="*/ 1629714 w 2175624"/>
                <a:gd name="connsiteY4" fmla="*/ 3261815 h 3261815"/>
                <a:gd name="connsiteX5" fmla="*/ 2175624 w 2175624"/>
                <a:gd name="connsiteY5" fmla="*/ 1719618 h 3261815"/>
                <a:gd name="connsiteX6" fmla="*/ 1868550 w 2175624"/>
                <a:gd name="connsiteY6" fmla="*/ 0 h 3261815"/>
                <a:gd name="connsiteX7" fmla="*/ 1786663 w 2175624"/>
                <a:gd name="connsiteY7" fmla="*/ 13648 h 3261815"/>
                <a:gd name="connsiteX8" fmla="*/ 1172514 w 2175624"/>
                <a:gd name="connsiteY8" fmla="*/ 156949 h 3261815"/>
                <a:gd name="connsiteX9" fmla="*/ 408239 w 2175624"/>
                <a:gd name="connsiteY9" fmla="*/ 27296 h 3261815"/>
                <a:gd name="connsiteX0" fmla="*/ 411154 w 2178539"/>
                <a:gd name="connsiteY0" fmla="*/ 27296 h 3261815"/>
                <a:gd name="connsiteX1" fmla="*/ 322444 w 2178539"/>
                <a:gd name="connsiteY1" fmla="*/ 1801504 h 3261815"/>
                <a:gd name="connsiteX2" fmla="*/ 704581 w 2178539"/>
                <a:gd name="connsiteY2" fmla="*/ 3261815 h 3261815"/>
                <a:gd name="connsiteX3" fmla="*/ 1195900 w 2178539"/>
                <a:gd name="connsiteY3" fmla="*/ 1937982 h 3261815"/>
                <a:gd name="connsiteX4" fmla="*/ 1632629 w 2178539"/>
                <a:gd name="connsiteY4" fmla="*/ 3261815 h 3261815"/>
                <a:gd name="connsiteX5" fmla="*/ 2178539 w 2178539"/>
                <a:gd name="connsiteY5" fmla="*/ 1719618 h 3261815"/>
                <a:gd name="connsiteX6" fmla="*/ 1871465 w 2178539"/>
                <a:gd name="connsiteY6" fmla="*/ 0 h 3261815"/>
                <a:gd name="connsiteX7" fmla="*/ 1789578 w 2178539"/>
                <a:gd name="connsiteY7" fmla="*/ 13648 h 3261815"/>
                <a:gd name="connsiteX8" fmla="*/ 1175429 w 2178539"/>
                <a:gd name="connsiteY8" fmla="*/ 156949 h 3261815"/>
                <a:gd name="connsiteX9" fmla="*/ 411154 w 2178539"/>
                <a:gd name="connsiteY9" fmla="*/ 27296 h 3261815"/>
                <a:gd name="connsiteX0" fmla="*/ 411154 w 2178539"/>
                <a:gd name="connsiteY0" fmla="*/ 27296 h 3261815"/>
                <a:gd name="connsiteX1" fmla="*/ 322444 w 2178539"/>
                <a:gd name="connsiteY1" fmla="*/ 1801504 h 3261815"/>
                <a:gd name="connsiteX2" fmla="*/ 704581 w 2178539"/>
                <a:gd name="connsiteY2" fmla="*/ 3261815 h 3261815"/>
                <a:gd name="connsiteX3" fmla="*/ 1195900 w 2178539"/>
                <a:gd name="connsiteY3" fmla="*/ 1937982 h 3261815"/>
                <a:gd name="connsiteX4" fmla="*/ 1632629 w 2178539"/>
                <a:gd name="connsiteY4" fmla="*/ 3261815 h 3261815"/>
                <a:gd name="connsiteX5" fmla="*/ 2178539 w 2178539"/>
                <a:gd name="connsiteY5" fmla="*/ 1719618 h 3261815"/>
                <a:gd name="connsiteX6" fmla="*/ 1871465 w 2178539"/>
                <a:gd name="connsiteY6" fmla="*/ 0 h 3261815"/>
                <a:gd name="connsiteX7" fmla="*/ 1789578 w 2178539"/>
                <a:gd name="connsiteY7" fmla="*/ 13648 h 3261815"/>
                <a:gd name="connsiteX8" fmla="*/ 1175429 w 2178539"/>
                <a:gd name="connsiteY8" fmla="*/ 156949 h 3261815"/>
                <a:gd name="connsiteX9" fmla="*/ 411154 w 2178539"/>
                <a:gd name="connsiteY9" fmla="*/ 27296 h 3261815"/>
                <a:gd name="connsiteX0" fmla="*/ 411154 w 2178539"/>
                <a:gd name="connsiteY0" fmla="*/ 27296 h 3261815"/>
                <a:gd name="connsiteX1" fmla="*/ 322444 w 2178539"/>
                <a:gd name="connsiteY1" fmla="*/ 1801504 h 3261815"/>
                <a:gd name="connsiteX2" fmla="*/ 704581 w 2178539"/>
                <a:gd name="connsiteY2" fmla="*/ 3261815 h 3261815"/>
                <a:gd name="connsiteX3" fmla="*/ 1195900 w 2178539"/>
                <a:gd name="connsiteY3" fmla="*/ 1937982 h 3261815"/>
                <a:gd name="connsiteX4" fmla="*/ 1632629 w 2178539"/>
                <a:gd name="connsiteY4" fmla="*/ 3261815 h 3261815"/>
                <a:gd name="connsiteX5" fmla="*/ 2178539 w 2178539"/>
                <a:gd name="connsiteY5" fmla="*/ 1719618 h 3261815"/>
                <a:gd name="connsiteX6" fmla="*/ 1871465 w 2178539"/>
                <a:gd name="connsiteY6" fmla="*/ 0 h 3261815"/>
                <a:gd name="connsiteX7" fmla="*/ 1789578 w 2178539"/>
                <a:gd name="connsiteY7" fmla="*/ 13648 h 3261815"/>
                <a:gd name="connsiteX8" fmla="*/ 1175429 w 2178539"/>
                <a:gd name="connsiteY8" fmla="*/ 156949 h 3261815"/>
                <a:gd name="connsiteX9" fmla="*/ 411154 w 2178539"/>
                <a:gd name="connsiteY9" fmla="*/ 27296 h 3261815"/>
                <a:gd name="connsiteX0" fmla="*/ 411154 w 2178539"/>
                <a:gd name="connsiteY0" fmla="*/ 27296 h 3261815"/>
                <a:gd name="connsiteX1" fmla="*/ 322444 w 2178539"/>
                <a:gd name="connsiteY1" fmla="*/ 1801504 h 3261815"/>
                <a:gd name="connsiteX2" fmla="*/ 704581 w 2178539"/>
                <a:gd name="connsiteY2" fmla="*/ 3261815 h 3261815"/>
                <a:gd name="connsiteX3" fmla="*/ 1195900 w 2178539"/>
                <a:gd name="connsiteY3" fmla="*/ 1937982 h 3261815"/>
                <a:gd name="connsiteX4" fmla="*/ 1632629 w 2178539"/>
                <a:gd name="connsiteY4" fmla="*/ 3261815 h 3261815"/>
                <a:gd name="connsiteX5" fmla="*/ 2178539 w 2178539"/>
                <a:gd name="connsiteY5" fmla="*/ 1719618 h 3261815"/>
                <a:gd name="connsiteX6" fmla="*/ 1871465 w 2178539"/>
                <a:gd name="connsiteY6" fmla="*/ 0 h 3261815"/>
                <a:gd name="connsiteX7" fmla="*/ 1789578 w 2178539"/>
                <a:gd name="connsiteY7" fmla="*/ 13648 h 3261815"/>
                <a:gd name="connsiteX8" fmla="*/ 1175429 w 2178539"/>
                <a:gd name="connsiteY8" fmla="*/ 156949 h 3261815"/>
                <a:gd name="connsiteX9" fmla="*/ 411154 w 2178539"/>
                <a:gd name="connsiteY9" fmla="*/ 27296 h 3261815"/>
                <a:gd name="connsiteX0" fmla="*/ 411154 w 2178539"/>
                <a:gd name="connsiteY0" fmla="*/ 27296 h 3261815"/>
                <a:gd name="connsiteX1" fmla="*/ 322444 w 2178539"/>
                <a:gd name="connsiteY1" fmla="*/ 1801504 h 3261815"/>
                <a:gd name="connsiteX2" fmla="*/ 704581 w 2178539"/>
                <a:gd name="connsiteY2" fmla="*/ 3261815 h 3261815"/>
                <a:gd name="connsiteX3" fmla="*/ 1195900 w 2178539"/>
                <a:gd name="connsiteY3" fmla="*/ 1937982 h 3261815"/>
                <a:gd name="connsiteX4" fmla="*/ 1632629 w 2178539"/>
                <a:gd name="connsiteY4" fmla="*/ 3261815 h 3261815"/>
                <a:gd name="connsiteX5" fmla="*/ 2178539 w 2178539"/>
                <a:gd name="connsiteY5" fmla="*/ 1719618 h 3261815"/>
                <a:gd name="connsiteX6" fmla="*/ 1871465 w 2178539"/>
                <a:gd name="connsiteY6" fmla="*/ 0 h 3261815"/>
                <a:gd name="connsiteX7" fmla="*/ 1789578 w 2178539"/>
                <a:gd name="connsiteY7" fmla="*/ 13648 h 3261815"/>
                <a:gd name="connsiteX8" fmla="*/ 1175429 w 2178539"/>
                <a:gd name="connsiteY8" fmla="*/ 156949 h 3261815"/>
                <a:gd name="connsiteX9" fmla="*/ 411154 w 2178539"/>
                <a:gd name="connsiteY9" fmla="*/ 27296 h 3261815"/>
                <a:gd name="connsiteX0" fmla="*/ 411154 w 2178539"/>
                <a:gd name="connsiteY0" fmla="*/ 27296 h 3261815"/>
                <a:gd name="connsiteX1" fmla="*/ 322444 w 2178539"/>
                <a:gd name="connsiteY1" fmla="*/ 1801504 h 3261815"/>
                <a:gd name="connsiteX2" fmla="*/ 704581 w 2178539"/>
                <a:gd name="connsiteY2" fmla="*/ 3261815 h 3261815"/>
                <a:gd name="connsiteX3" fmla="*/ 1195900 w 2178539"/>
                <a:gd name="connsiteY3" fmla="*/ 1937982 h 3261815"/>
                <a:gd name="connsiteX4" fmla="*/ 1632629 w 2178539"/>
                <a:gd name="connsiteY4" fmla="*/ 3261815 h 3261815"/>
                <a:gd name="connsiteX5" fmla="*/ 2178539 w 2178539"/>
                <a:gd name="connsiteY5" fmla="*/ 1719618 h 3261815"/>
                <a:gd name="connsiteX6" fmla="*/ 1871465 w 2178539"/>
                <a:gd name="connsiteY6" fmla="*/ 0 h 3261815"/>
                <a:gd name="connsiteX7" fmla="*/ 1789578 w 2178539"/>
                <a:gd name="connsiteY7" fmla="*/ 13648 h 3261815"/>
                <a:gd name="connsiteX8" fmla="*/ 1175429 w 2178539"/>
                <a:gd name="connsiteY8" fmla="*/ 156949 h 3261815"/>
                <a:gd name="connsiteX9" fmla="*/ 411154 w 2178539"/>
                <a:gd name="connsiteY9" fmla="*/ 27296 h 3261815"/>
                <a:gd name="connsiteX0" fmla="*/ 411154 w 2178539"/>
                <a:gd name="connsiteY0" fmla="*/ 27296 h 3261815"/>
                <a:gd name="connsiteX1" fmla="*/ 322444 w 2178539"/>
                <a:gd name="connsiteY1" fmla="*/ 1801504 h 3261815"/>
                <a:gd name="connsiteX2" fmla="*/ 704581 w 2178539"/>
                <a:gd name="connsiteY2" fmla="*/ 3261815 h 3261815"/>
                <a:gd name="connsiteX3" fmla="*/ 1216372 w 2178539"/>
                <a:gd name="connsiteY3" fmla="*/ 1951629 h 3261815"/>
                <a:gd name="connsiteX4" fmla="*/ 1632629 w 2178539"/>
                <a:gd name="connsiteY4" fmla="*/ 3261815 h 3261815"/>
                <a:gd name="connsiteX5" fmla="*/ 2178539 w 2178539"/>
                <a:gd name="connsiteY5" fmla="*/ 1719618 h 3261815"/>
                <a:gd name="connsiteX6" fmla="*/ 1871465 w 2178539"/>
                <a:gd name="connsiteY6" fmla="*/ 0 h 3261815"/>
                <a:gd name="connsiteX7" fmla="*/ 1789578 w 2178539"/>
                <a:gd name="connsiteY7" fmla="*/ 13648 h 3261815"/>
                <a:gd name="connsiteX8" fmla="*/ 1175429 w 2178539"/>
                <a:gd name="connsiteY8" fmla="*/ 156949 h 3261815"/>
                <a:gd name="connsiteX9" fmla="*/ 411154 w 2178539"/>
                <a:gd name="connsiteY9" fmla="*/ 27296 h 3261815"/>
                <a:gd name="connsiteX0" fmla="*/ 411154 w 2178539"/>
                <a:gd name="connsiteY0" fmla="*/ 27296 h 3261815"/>
                <a:gd name="connsiteX1" fmla="*/ 322444 w 2178539"/>
                <a:gd name="connsiteY1" fmla="*/ 1801504 h 3261815"/>
                <a:gd name="connsiteX2" fmla="*/ 704581 w 2178539"/>
                <a:gd name="connsiteY2" fmla="*/ 3261815 h 3261815"/>
                <a:gd name="connsiteX3" fmla="*/ 1216372 w 2178539"/>
                <a:gd name="connsiteY3" fmla="*/ 1951629 h 3261815"/>
                <a:gd name="connsiteX4" fmla="*/ 1632629 w 2178539"/>
                <a:gd name="connsiteY4" fmla="*/ 3261815 h 3261815"/>
                <a:gd name="connsiteX5" fmla="*/ 2178539 w 2178539"/>
                <a:gd name="connsiteY5" fmla="*/ 1719618 h 3261815"/>
                <a:gd name="connsiteX6" fmla="*/ 1871465 w 2178539"/>
                <a:gd name="connsiteY6" fmla="*/ 0 h 3261815"/>
                <a:gd name="connsiteX7" fmla="*/ 1789578 w 2178539"/>
                <a:gd name="connsiteY7" fmla="*/ 13648 h 3261815"/>
                <a:gd name="connsiteX8" fmla="*/ 1175429 w 2178539"/>
                <a:gd name="connsiteY8" fmla="*/ 156949 h 3261815"/>
                <a:gd name="connsiteX9" fmla="*/ 411154 w 2178539"/>
                <a:gd name="connsiteY9" fmla="*/ 27296 h 3261815"/>
                <a:gd name="connsiteX0" fmla="*/ 411154 w 2178539"/>
                <a:gd name="connsiteY0" fmla="*/ 27296 h 3261815"/>
                <a:gd name="connsiteX1" fmla="*/ 322444 w 2178539"/>
                <a:gd name="connsiteY1" fmla="*/ 1801504 h 3261815"/>
                <a:gd name="connsiteX2" fmla="*/ 704581 w 2178539"/>
                <a:gd name="connsiteY2" fmla="*/ 3261815 h 3261815"/>
                <a:gd name="connsiteX3" fmla="*/ 1216372 w 2178539"/>
                <a:gd name="connsiteY3" fmla="*/ 1951629 h 3261815"/>
                <a:gd name="connsiteX4" fmla="*/ 1632629 w 2178539"/>
                <a:gd name="connsiteY4" fmla="*/ 3261815 h 3261815"/>
                <a:gd name="connsiteX5" fmla="*/ 2178539 w 2178539"/>
                <a:gd name="connsiteY5" fmla="*/ 1719618 h 3261815"/>
                <a:gd name="connsiteX6" fmla="*/ 1871465 w 2178539"/>
                <a:gd name="connsiteY6" fmla="*/ 0 h 3261815"/>
                <a:gd name="connsiteX7" fmla="*/ 1789578 w 2178539"/>
                <a:gd name="connsiteY7" fmla="*/ 13648 h 3261815"/>
                <a:gd name="connsiteX8" fmla="*/ 1175429 w 2178539"/>
                <a:gd name="connsiteY8" fmla="*/ 156949 h 3261815"/>
                <a:gd name="connsiteX9" fmla="*/ 411154 w 2178539"/>
                <a:gd name="connsiteY9" fmla="*/ 27296 h 3261815"/>
                <a:gd name="connsiteX0" fmla="*/ 411154 w 2178539"/>
                <a:gd name="connsiteY0" fmla="*/ 27296 h 3261815"/>
                <a:gd name="connsiteX1" fmla="*/ 322444 w 2178539"/>
                <a:gd name="connsiteY1" fmla="*/ 1801504 h 3261815"/>
                <a:gd name="connsiteX2" fmla="*/ 704581 w 2178539"/>
                <a:gd name="connsiteY2" fmla="*/ 3261815 h 3261815"/>
                <a:gd name="connsiteX3" fmla="*/ 1216372 w 2178539"/>
                <a:gd name="connsiteY3" fmla="*/ 1951629 h 3261815"/>
                <a:gd name="connsiteX4" fmla="*/ 1632629 w 2178539"/>
                <a:gd name="connsiteY4" fmla="*/ 3261815 h 3261815"/>
                <a:gd name="connsiteX5" fmla="*/ 2178539 w 2178539"/>
                <a:gd name="connsiteY5" fmla="*/ 1719618 h 3261815"/>
                <a:gd name="connsiteX6" fmla="*/ 1871465 w 2178539"/>
                <a:gd name="connsiteY6" fmla="*/ 0 h 3261815"/>
                <a:gd name="connsiteX7" fmla="*/ 1789578 w 2178539"/>
                <a:gd name="connsiteY7" fmla="*/ 13648 h 3261815"/>
                <a:gd name="connsiteX8" fmla="*/ 1175429 w 2178539"/>
                <a:gd name="connsiteY8" fmla="*/ 156949 h 3261815"/>
                <a:gd name="connsiteX9" fmla="*/ 411154 w 2178539"/>
                <a:gd name="connsiteY9" fmla="*/ 27296 h 3261815"/>
                <a:gd name="connsiteX0" fmla="*/ 411154 w 2178539"/>
                <a:gd name="connsiteY0" fmla="*/ 27296 h 3261815"/>
                <a:gd name="connsiteX1" fmla="*/ 322444 w 2178539"/>
                <a:gd name="connsiteY1" fmla="*/ 1801504 h 3261815"/>
                <a:gd name="connsiteX2" fmla="*/ 704581 w 2178539"/>
                <a:gd name="connsiteY2" fmla="*/ 3261815 h 3261815"/>
                <a:gd name="connsiteX3" fmla="*/ 1216372 w 2178539"/>
                <a:gd name="connsiteY3" fmla="*/ 1951629 h 3261815"/>
                <a:gd name="connsiteX4" fmla="*/ 1632629 w 2178539"/>
                <a:gd name="connsiteY4" fmla="*/ 3261815 h 3261815"/>
                <a:gd name="connsiteX5" fmla="*/ 2178539 w 2178539"/>
                <a:gd name="connsiteY5" fmla="*/ 1719618 h 3261815"/>
                <a:gd name="connsiteX6" fmla="*/ 1871465 w 2178539"/>
                <a:gd name="connsiteY6" fmla="*/ 0 h 3261815"/>
                <a:gd name="connsiteX7" fmla="*/ 1789578 w 2178539"/>
                <a:gd name="connsiteY7" fmla="*/ 13648 h 3261815"/>
                <a:gd name="connsiteX8" fmla="*/ 1175429 w 2178539"/>
                <a:gd name="connsiteY8" fmla="*/ 156949 h 3261815"/>
                <a:gd name="connsiteX9" fmla="*/ 411154 w 2178539"/>
                <a:gd name="connsiteY9" fmla="*/ 27296 h 3261815"/>
                <a:gd name="connsiteX0" fmla="*/ 411154 w 2178539"/>
                <a:gd name="connsiteY0" fmla="*/ 27296 h 3261815"/>
                <a:gd name="connsiteX1" fmla="*/ 322444 w 2178539"/>
                <a:gd name="connsiteY1" fmla="*/ 1801504 h 3261815"/>
                <a:gd name="connsiteX2" fmla="*/ 704581 w 2178539"/>
                <a:gd name="connsiteY2" fmla="*/ 3261815 h 3261815"/>
                <a:gd name="connsiteX3" fmla="*/ 1216372 w 2178539"/>
                <a:gd name="connsiteY3" fmla="*/ 1951629 h 3261815"/>
                <a:gd name="connsiteX4" fmla="*/ 1632629 w 2178539"/>
                <a:gd name="connsiteY4" fmla="*/ 3261815 h 3261815"/>
                <a:gd name="connsiteX5" fmla="*/ 2178539 w 2178539"/>
                <a:gd name="connsiteY5" fmla="*/ 1719618 h 3261815"/>
                <a:gd name="connsiteX6" fmla="*/ 1871465 w 2178539"/>
                <a:gd name="connsiteY6" fmla="*/ 0 h 3261815"/>
                <a:gd name="connsiteX7" fmla="*/ 1789578 w 2178539"/>
                <a:gd name="connsiteY7" fmla="*/ 13648 h 3261815"/>
                <a:gd name="connsiteX8" fmla="*/ 1175429 w 2178539"/>
                <a:gd name="connsiteY8" fmla="*/ 156949 h 3261815"/>
                <a:gd name="connsiteX9" fmla="*/ 411154 w 2178539"/>
                <a:gd name="connsiteY9" fmla="*/ 27296 h 3261815"/>
                <a:gd name="connsiteX0" fmla="*/ 411154 w 2178539"/>
                <a:gd name="connsiteY0" fmla="*/ 27296 h 3261815"/>
                <a:gd name="connsiteX1" fmla="*/ 322444 w 2178539"/>
                <a:gd name="connsiteY1" fmla="*/ 1801504 h 3261815"/>
                <a:gd name="connsiteX2" fmla="*/ 704581 w 2178539"/>
                <a:gd name="connsiteY2" fmla="*/ 3261815 h 3261815"/>
                <a:gd name="connsiteX3" fmla="*/ 1216372 w 2178539"/>
                <a:gd name="connsiteY3" fmla="*/ 1951629 h 3261815"/>
                <a:gd name="connsiteX4" fmla="*/ 1680396 w 2178539"/>
                <a:gd name="connsiteY4" fmla="*/ 3261815 h 3261815"/>
                <a:gd name="connsiteX5" fmla="*/ 2178539 w 2178539"/>
                <a:gd name="connsiteY5" fmla="*/ 1719618 h 3261815"/>
                <a:gd name="connsiteX6" fmla="*/ 1871465 w 2178539"/>
                <a:gd name="connsiteY6" fmla="*/ 0 h 3261815"/>
                <a:gd name="connsiteX7" fmla="*/ 1789578 w 2178539"/>
                <a:gd name="connsiteY7" fmla="*/ 13648 h 3261815"/>
                <a:gd name="connsiteX8" fmla="*/ 1175429 w 2178539"/>
                <a:gd name="connsiteY8" fmla="*/ 156949 h 3261815"/>
                <a:gd name="connsiteX9" fmla="*/ 411154 w 2178539"/>
                <a:gd name="connsiteY9" fmla="*/ 27296 h 3261815"/>
                <a:gd name="connsiteX0" fmla="*/ 411154 w 2178539"/>
                <a:gd name="connsiteY0" fmla="*/ 27296 h 3261815"/>
                <a:gd name="connsiteX1" fmla="*/ 322444 w 2178539"/>
                <a:gd name="connsiteY1" fmla="*/ 1801504 h 3261815"/>
                <a:gd name="connsiteX2" fmla="*/ 704581 w 2178539"/>
                <a:gd name="connsiteY2" fmla="*/ 3261815 h 3261815"/>
                <a:gd name="connsiteX3" fmla="*/ 1216372 w 2178539"/>
                <a:gd name="connsiteY3" fmla="*/ 1951629 h 3261815"/>
                <a:gd name="connsiteX4" fmla="*/ 1707692 w 2178539"/>
                <a:gd name="connsiteY4" fmla="*/ 3254991 h 3261815"/>
                <a:gd name="connsiteX5" fmla="*/ 2178539 w 2178539"/>
                <a:gd name="connsiteY5" fmla="*/ 1719618 h 3261815"/>
                <a:gd name="connsiteX6" fmla="*/ 1871465 w 2178539"/>
                <a:gd name="connsiteY6" fmla="*/ 0 h 3261815"/>
                <a:gd name="connsiteX7" fmla="*/ 1789578 w 2178539"/>
                <a:gd name="connsiteY7" fmla="*/ 13648 h 3261815"/>
                <a:gd name="connsiteX8" fmla="*/ 1175429 w 2178539"/>
                <a:gd name="connsiteY8" fmla="*/ 156949 h 3261815"/>
                <a:gd name="connsiteX9" fmla="*/ 411154 w 2178539"/>
                <a:gd name="connsiteY9" fmla="*/ 27296 h 3261815"/>
                <a:gd name="connsiteX0" fmla="*/ 411154 w 2178539"/>
                <a:gd name="connsiteY0" fmla="*/ 27296 h 3261815"/>
                <a:gd name="connsiteX1" fmla="*/ 322444 w 2178539"/>
                <a:gd name="connsiteY1" fmla="*/ 1801504 h 3261815"/>
                <a:gd name="connsiteX2" fmla="*/ 704581 w 2178539"/>
                <a:gd name="connsiteY2" fmla="*/ 3261815 h 3261815"/>
                <a:gd name="connsiteX3" fmla="*/ 1216372 w 2178539"/>
                <a:gd name="connsiteY3" fmla="*/ 1951629 h 3261815"/>
                <a:gd name="connsiteX4" fmla="*/ 1707692 w 2178539"/>
                <a:gd name="connsiteY4" fmla="*/ 3254991 h 3261815"/>
                <a:gd name="connsiteX5" fmla="*/ 2178539 w 2178539"/>
                <a:gd name="connsiteY5" fmla="*/ 1719618 h 3261815"/>
                <a:gd name="connsiteX6" fmla="*/ 1871465 w 2178539"/>
                <a:gd name="connsiteY6" fmla="*/ 0 h 3261815"/>
                <a:gd name="connsiteX7" fmla="*/ 1789578 w 2178539"/>
                <a:gd name="connsiteY7" fmla="*/ 13648 h 3261815"/>
                <a:gd name="connsiteX8" fmla="*/ 1175429 w 2178539"/>
                <a:gd name="connsiteY8" fmla="*/ 156949 h 3261815"/>
                <a:gd name="connsiteX9" fmla="*/ 411154 w 2178539"/>
                <a:gd name="connsiteY9" fmla="*/ 27296 h 3261815"/>
                <a:gd name="connsiteX0" fmla="*/ 411154 w 2178539"/>
                <a:gd name="connsiteY0" fmla="*/ 27296 h 3261815"/>
                <a:gd name="connsiteX1" fmla="*/ 322444 w 2178539"/>
                <a:gd name="connsiteY1" fmla="*/ 1801504 h 3261815"/>
                <a:gd name="connsiteX2" fmla="*/ 704581 w 2178539"/>
                <a:gd name="connsiteY2" fmla="*/ 3261815 h 3261815"/>
                <a:gd name="connsiteX3" fmla="*/ 1216372 w 2178539"/>
                <a:gd name="connsiteY3" fmla="*/ 1951629 h 3261815"/>
                <a:gd name="connsiteX4" fmla="*/ 1707692 w 2178539"/>
                <a:gd name="connsiteY4" fmla="*/ 3254991 h 3261815"/>
                <a:gd name="connsiteX5" fmla="*/ 2178539 w 2178539"/>
                <a:gd name="connsiteY5" fmla="*/ 1719618 h 3261815"/>
                <a:gd name="connsiteX6" fmla="*/ 1871465 w 2178539"/>
                <a:gd name="connsiteY6" fmla="*/ 0 h 3261815"/>
                <a:gd name="connsiteX7" fmla="*/ 1789578 w 2178539"/>
                <a:gd name="connsiteY7" fmla="*/ 13648 h 3261815"/>
                <a:gd name="connsiteX8" fmla="*/ 1175429 w 2178539"/>
                <a:gd name="connsiteY8" fmla="*/ 156949 h 3261815"/>
                <a:gd name="connsiteX9" fmla="*/ 411154 w 2178539"/>
                <a:gd name="connsiteY9" fmla="*/ 27296 h 3261815"/>
                <a:gd name="connsiteX0" fmla="*/ 411154 w 2178539"/>
                <a:gd name="connsiteY0" fmla="*/ 27296 h 3261815"/>
                <a:gd name="connsiteX1" fmla="*/ 322444 w 2178539"/>
                <a:gd name="connsiteY1" fmla="*/ 1801504 h 3261815"/>
                <a:gd name="connsiteX2" fmla="*/ 704581 w 2178539"/>
                <a:gd name="connsiteY2" fmla="*/ 3261815 h 3261815"/>
                <a:gd name="connsiteX3" fmla="*/ 1216372 w 2178539"/>
                <a:gd name="connsiteY3" fmla="*/ 1951629 h 3261815"/>
                <a:gd name="connsiteX4" fmla="*/ 1707692 w 2178539"/>
                <a:gd name="connsiteY4" fmla="*/ 3254991 h 3261815"/>
                <a:gd name="connsiteX5" fmla="*/ 2178539 w 2178539"/>
                <a:gd name="connsiteY5" fmla="*/ 1719618 h 3261815"/>
                <a:gd name="connsiteX6" fmla="*/ 1871465 w 2178539"/>
                <a:gd name="connsiteY6" fmla="*/ 0 h 3261815"/>
                <a:gd name="connsiteX7" fmla="*/ 1789578 w 2178539"/>
                <a:gd name="connsiteY7" fmla="*/ 13648 h 3261815"/>
                <a:gd name="connsiteX8" fmla="*/ 1175429 w 2178539"/>
                <a:gd name="connsiteY8" fmla="*/ 156949 h 3261815"/>
                <a:gd name="connsiteX9" fmla="*/ 411154 w 2178539"/>
                <a:gd name="connsiteY9" fmla="*/ 27296 h 3261815"/>
                <a:gd name="connsiteX0" fmla="*/ 411154 w 2178539"/>
                <a:gd name="connsiteY0" fmla="*/ 27296 h 3261815"/>
                <a:gd name="connsiteX1" fmla="*/ 322444 w 2178539"/>
                <a:gd name="connsiteY1" fmla="*/ 1801504 h 3261815"/>
                <a:gd name="connsiteX2" fmla="*/ 704581 w 2178539"/>
                <a:gd name="connsiteY2" fmla="*/ 3261815 h 3261815"/>
                <a:gd name="connsiteX3" fmla="*/ 1216372 w 2178539"/>
                <a:gd name="connsiteY3" fmla="*/ 1951629 h 3261815"/>
                <a:gd name="connsiteX4" fmla="*/ 1707692 w 2178539"/>
                <a:gd name="connsiteY4" fmla="*/ 3254991 h 3261815"/>
                <a:gd name="connsiteX5" fmla="*/ 2178539 w 2178539"/>
                <a:gd name="connsiteY5" fmla="*/ 1719618 h 3261815"/>
                <a:gd name="connsiteX6" fmla="*/ 1871465 w 2178539"/>
                <a:gd name="connsiteY6" fmla="*/ 0 h 3261815"/>
                <a:gd name="connsiteX7" fmla="*/ 1789578 w 2178539"/>
                <a:gd name="connsiteY7" fmla="*/ 13648 h 3261815"/>
                <a:gd name="connsiteX8" fmla="*/ 1175429 w 2178539"/>
                <a:gd name="connsiteY8" fmla="*/ 156949 h 3261815"/>
                <a:gd name="connsiteX9" fmla="*/ 411154 w 2178539"/>
                <a:gd name="connsiteY9" fmla="*/ 27296 h 3261815"/>
                <a:gd name="connsiteX0" fmla="*/ 411154 w 2178539"/>
                <a:gd name="connsiteY0" fmla="*/ 27296 h 3261815"/>
                <a:gd name="connsiteX1" fmla="*/ 322444 w 2178539"/>
                <a:gd name="connsiteY1" fmla="*/ 1801504 h 3261815"/>
                <a:gd name="connsiteX2" fmla="*/ 704581 w 2178539"/>
                <a:gd name="connsiteY2" fmla="*/ 3261815 h 3261815"/>
                <a:gd name="connsiteX3" fmla="*/ 1216372 w 2178539"/>
                <a:gd name="connsiteY3" fmla="*/ 1951629 h 3261815"/>
                <a:gd name="connsiteX4" fmla="*/ 1707692 w 2178539"/>
                <a:gd name="connsiteY4" fmla="*/ 3254991 h 3261815"/>
                <a:gd name="connsiteX5" fmla="*/ 2178539 w 2178539"/>
                <a:gd name="connsiteY5" fmla="*/ 1719618 h 3261815"/>
                <a:gd name="connsiteX6" fmla="*/ 1871465 w 2178539"/>
                <a:gd name="connsiteY6" fmla="*/ 0 h 3261815"/>
                <a:gd name="connsiteX7" fmla="*/ 1789578 w 2178539"/>
                <a:gd name="connsiteY7" fmla="*/ 13648 h 3261815"/>
                <a:gd name="connsiteX8" fmla="*/ 1175429 w 2178539"/>
                <a:gd name="connsiteY8" fmla="*/ 156949 h 3261815"/>
                <a:gd name="connsiteX9" fmla="*/ 411154 w 2178539"/>
                <a:gd name="connsiteY9" fmla="*/ 27296 h 3261815"/>
                <a:gd name="connsiteX0" fmla="*/ 411154 w 2144420"/>
                <a:gd name="connsiteY0" fmla="*/ 27296 h 3261815"/>
                <a:gd name="connsiteX1" fmla="*/ 322444 w 2144420"/>
                <a:gd name="connsiteY1" fmla="*/ 1801504 h 3261815"/>
                <a:gd name="connsiteX2" fmla="*/ 704581 w 2144420"/>
                <a:gd name="connsiteY2" fmla="*/ 3261815 h 3261815"/>
                <a:gd name="connsiteX3" fmla="*/ 1216372 w 2144420"/>
                <a:gd name="connsiteY3" fmla="*/ 1951629 h 3261815"/>
                <a:gd name="connsiteX4" fmla="*/ 1707692 w 2144420"/>
                <a:gd name="connsiteY4" fmla="*/ 3254991 h 3261815"/>
                <a:gd name="connsiteX5" fmla="*/ 2144420 w 2144420"/>
                <a:gd name="connsiteY5" fmla="*/ 1753737 h 3261815"/>
                <a:gd name="connsiteX6" fmla="*/ 1871465 w 2144420"/>
                <a:gd name="connsiteY6" fmla="*/ 0 h 3261815"/>
                <a:gd name="connsiteX7" fmla="*/ 1789578 w 2144420"/>
                <a:gd name="connsiteY7" fmla="*/ 13648 h 3261815"/>
                <a:gd name="connsiteX8" fmla="*/ 1175429 w 2144420"/>
                <a:gd name="connsiteY8" fmla="*/ 156949 h 3261815"/>
                <a:gd name="connsiteX9" fmla="*/ 411154 w 2144420"/>
                <a:gd name="connsiteY9" fmla="*/ 27296 h 3261815"/>
                <a:gd name="connsiteX0" fmla="*/ 411154 w 2144420"/>
                <a:gd name="connsiteY0" fmla="*/ 27296 h 3261815"/>
                <a:gd name="connsiteX1" fmla="*/ 322444 w 2144420"/>
                <a:gd name="connsiteY1" fmla="*/ 1801504 h 3261815"/>
                <a:gd name="connsiteX2" fmla="*/ 704581 w 2144420"/>
                <a:gd name="connsiteY2" fmla="*/ 3261815 h 3261815"/>
                <a:gd name="connsiteX3" fmla="*/ 1216372 w 2144420"/>
                <a:gd name="connsiteY3" fmla="*/ 1951629 h 3261815"/>
                <a:gd name="connsiteX4" fmla="*/ 1707692 w 2144420"/>
                <a:gd name="connsiteY4" fmla="*/ 3254991 h 3261815"/>
                <a:gd name="connsiteX5" fmla="*/ 2144420 w 2144420"/>
                <a:gd name="connsiteY5" fmla="*/ 1753737 h 3261815"/>
                <a:gd name="connsiteX6" fmla="*/ 1871465 w 2144420"/>
                <a:gd name="connsiteY6" fmla="*/ 0 h 3261815"/>
                <a:gd name="connsiteX7" fmla="*/ 1789578 w 2144420"/>
                <a:gd name="connsiteY7" fmla="*/ 13648 h 3261815"/>
                <a:gd name="connsiteX8" fmla="*/ 1175429 w 2144420"/>
                <a:gd name="connsiteY8" fmla="*/ 156949 h 3261815"/>
                <a:gd name="connsiteX9" fmla="*/ 411154 w 2144420"/>
                <a:gd name="connsiteY9" fmla="*/ 27296 h 3261815"/>
                <a:gd name="connsiteX0" fmla="*/ 411154 w 2144420"/>
                <a:gd name="connsiteY0" fmla="*/ 27296 h 3261815"/>
                <a:gd name="connsiteX1" fmla="*/ 322444 w 2144420"/>
                <a:gd name="connsiteY1" fmla="*/ 1801504 h 3261815"/>
                <a:gd name="connsiteX2" fmla="*/ 704581 w 2144420"/>
                <a:gd name="connsiteY2" fmla="*/ 3261815 h 3261815"/>
                <a:gd name="connsiteX3" fmla="*/ 1216372 w 2144420"/>
                <a:gd name="connsiteY3" fmla="*/ 1951629 h 3261815"/>
                <a:gd name="connsiteX4" fmla="*/ 1707692 w 2144420"/>
                <a:gd name="connsiteY4" fmla="*/ 3254991 h 3261815"/>
                <a:gd name="connsiteX5" fmla="*/ 2144420 w 2144420"/>
                <a:gd name="connsiteY5" fmla="*/ 1753737 h 3261815"/>
                <a:gd name="connsiteX6" fmla="*/ 1871465 w 2144420"/>
                <a:gd name="connsiteY6" fmla="*/ 0 h 3261815"/>
                <a:gd name="connsiteX7" fmla="*/ 1789578 w 2144420"/>
                <a:gd name="connsiteY7" fmla="*/ 13648 h 3261815"/>
                <a:gd name="connsiteX8" fmla="*/ 1175429 w 2144420"/>
                <a:gd name="connsiteY8" fmla="*/ 156949 h 3261815"/>
                <a:gd name="connsiteX9" fmla="*/ 411154 w 2144420"/>
                <a:gd name="connsiteY9" fmla="*/ 27296 h 3261815"/>
                <a:gd name="connsiteX0" fmla="*/ 411154 w 2205171"/>
                <a:gd name="connsiteY0" fmla="*/ 27296 h 3261815"/>
                <a:gd name="connsiteX1" fmla="*/ 322444 w 2205171"/>
                <a:gd name="connsiteY1" fmla="*/ 1801504 h 3261815"/>
                <a:gd name="connsiteX2" fmla="*/ 704581 w 2205171"/>
                <a:gd name="connsiteY2" fmla="*/ 3261815 h 3261815"/>
                <a:gd name="connsiteX3" fmla="*/ 1216372 w 2205171"/>
                <a:gd name="connsiteY3" fmla="*/ 1951629 h 3261815"/>
                <a:gd name="connsiteX4" fmla="*/ 1707692 w 2205171"/>
                <a:gd name="connsiteY4" fmla="*/ 3254991 h 3261815"/>
                <a:gd name="connsiteX5" fmla="*/ 2144420 w 2205171"/>
                <a:gd name="connsiteY5" fmla="*/ 1753737 h 3261815"/>
                <a:gd name="connsiteX6" fmla="*/ 1871465 w 2205171"/>
                <a:gd name="connsiteY6" fmla="*/ 0 h 3261815"/>
                <a:gd name="connsiteX7" fmla="*/ 1789578 w 2205171"/>
                <a:gd name="connsiteY7" fmla="*/ 13648 h 3261815"/>
                <a:gd name="connsiteX8" fmla="*/ 1175429 w 2205171"/>
                <a:gd name="connsiteY8" fmla="*/ 156949 h 3261815"/>
                <a:gd name="connsiteX9" fmla="*/ 411154 w 2205171"/>
                <a:gd name="connsiteY9" fmla="*/ 27296 h 3261815"/>
                <a:gd name="connsiteX0" fmla="*/ 411154 w 2145061"/>
                <a:gd name="connsiteY0" fmla="*/ 23869 h 3258388"/>
                <a:gd name="connsiteX1" fmla="*/ 322444 w 2145061"/>
                <a:gd name="connsiteY1" fmla="*/ 1798077 h 3258388"/>
                <a:gd name="connsiteX2" fmla="*/ 704581 w 2145061"/>
                <a:gd name="connsiteY2" fmla="*/ 3258388 h 3258388"/>
                <a:gd name="connsiteX3" fmla="*/ 1216372 w 2145061"/>
                <a:gd name="connsiteY3" fmla="*/ 1948202 h 3258388"/>
                <a:gd name="connsiteX4" fmla="*/ 1707692 w 2145061"/>
                <a:gd name="connsiteY4" fmla="*/ 3251564 h 3258388"/>
                <a:gd name="connsiteX5" fmla="*/ 2144420 w 2145061"/>
                <a:gd name="connsiteY5" fmla="*/ 1750310 h 3258388"/>
                <a:gd name="connsiteX6" fmla="*/ 1789578 w 2145061"/>
                <a:gd name="connsiteY6" fmla="*/ 10221 h 3258388"/>
                <a:gd name="connsiteX7" fmla="*/ 1175429 w 2145061"/>
                <a:gd name="connsiteY7" fmla="*/ 153522 h 3258388"/>
                <a:gd name="connsiteX8" fmla="*/ 411154 w 2145061"/>
                <a:gd name="connsiteY8" fmla="*/ 23869 h 3258388"/>
                <a:gd name="connsiteX0" fmla="*/ 411154 w 2146076"/>
                <a:gd name="connsiteY0" fmla="*/ 23869 h 3258388"/>
                <a:gd name="connsiteX1" fmla="*/ 322444 w 2146076"/>
                <a:gd name="connsiteY1" fmla="*/ 1798077 h 3258388"/>
                <a:gd name="connsiteX2" fmla="*/ 704581 w 2146076"/>
                <a:gd name="connsiteY2" fmla="*/ 3258388 h 3258388"/>
                <a:gd name="connsiteX3" fmla="*/ 1216372 w 2146076"/>
                <a:gd name="connsiteY3" fmla="*/ 1948202 h 3258388"/>
                <a:gd name="connsiteX4" fmla="*/ 1707692 w 2146076"/>
                <a:gd name="connsiteY4" fmla="*/ 3251564 h 3258388"/>
                <a:gd name="connsiteX5" fmla="*/ 2144420 w 2146076"/>
                <a:gd name="connsiteY5" fmla="*/ 1750310 h 3258388"/>
                <a:gd name="connsiteX6" fmla="*/ 1926056 w 2146076"/>
                <a:gd name="connsiteY6" fmla="*/ 17045 h 3258388"/>
                <a:gd name="connsiteX7" fmla="*/ 1175429 w 2146076"/>
                <a:gd name="connsiteY7" fmla="*/ 153522 h 3258388"/>
                <a:gd name="connsiteX8" fmla="*/ 411154 w 2146076"/>
                <a:gd name="connsiteY8" fmla="*/ 23869 h 3258388"/>
                <a:gd name="connsiteX0" fmla="*/ 411154 w 2374416"/>
                <a:gd name="connsiteY0" fmla="*/ 23869 h 3258388"/>
                <a:gd name="connsiteX1" fmla="*/ 322444 w 2374416"/>
                <a:gd name="connsiteY1" fmla="*/ 1798077 h 3258388"/>
                <a:gd name="connsiteX2" fmla="*/ 704581 w 2374416"/>
                <a:gd name="connsiteY2" fmla="*/ 3258388 h 3258388"/>
                <a:gd name="connsiteX3" fmla="*/ 1216372 w 2374416"/>
                <a:gd name="connsiteY3" fmla="*/ 1948202 h 3258388"/>
                <a:gd name="connsiteX4" fmla="*/ 1707692 w 2374416"/>
                <a:gd name="connsiteY4" fmla="*/ 3251564 h 3258388"/>
                <a:gd name="connsiteX5" fmla="*/ 2144420 w 2374416"/>
                <a:gd name="connsiteY5" fmla="*/ 1750310 h 3258388"/>
                <a:gd name="connsiteX6" fmla="*/ 1926056 w 2374416"/>
                <a:gd name="connsiteY6" fmla="*/ 17045 h 3258388"/>
                <a:gd name="connsiteX7" fmla="*/ 1175429 w 2374416"/>
                <a:gd name="connsiteY7" fmla="*/ 153522 h 3258388"/>
                <a:gd name="connsiteX8" fmla="*/ 411154 w 2374416"/>
                <a:gd name="connsiteY8" fmla="*/ 23869 h 3258388"/>
                <a:gd name="connsiteX0" fmla="*/ 411154 w 2441693"/>
                <a:gd name="connsiteY0" fmla="*/ 23869 h 3258388"/>
                <a:gd name="connsiteX1" fmla="*/ 322444 w 2441693"/>
                <a:gd name="connsiteY1" fmla="*/ 1798077 h 3258388"/>
                <a:gd name="connsiteX2" fmla="*/ 704581 w 2441693"/>
                <a:gd name="connsiteY2" fmla="*/ 3258388 h 3258388"/>
                <a:gd name="connsiteX3" fmla="*/ 1216372 w 2441693"/>
                <a:gd name="connsiteY3" fmla="*/ 1948202 h 3258388"/>
                <a:gd name="connsiteX4" fmla="*/ 1707692 w 2441693"/>
                <a:gd name="connsiteY4" fmla="*/ 3251564 h 3258388"/>
                <a:gd name="connsiteX5" fmla="*/ 2144420 w 2441693"/>
                <a:gd name="connsiteY5" fmla="*/ 1750310 h 3258388"/>
                <a:gd name="connsiteX6" fmla="*/ 1926056 w 2441693"/>
                <a:gd name="connsiteY6" fmla="*/ 17045 h 3258388"/>
                <a:gd name="connsiteX7" fmla="*/ 1175429 w 2441693"/>
                <a:gd name="connsiteY7" fmla="*/ 153522 h 3258388"/>
                <a:gd name="connsiteX8" fmla="*/ 411154 w 2441693"/>
                <a:gd name="connsiteY8" fmla="*/ 23869 h 3258388"/>
                <a:gd name="connsiteX0" fmla="*/ 411154 w 2377348"/>
                <a:gd name="connsiteY0" fmla="*/ 23869 h 3258388"/>
                <a:gd name="connsiteX1" fmla="*/ 322444 w 2377348"/>
                <a:gd name="connsiteY1" fmla="*/ 1798077 h 3258388"/>
                <a:gd name="connsiteX2" fmla="*/ 704581 w 2377348"/>
                <a:gd name="connsiteY2" fmla="*/ 3258388 h 3258388"/>
                <a:gd name="connsiteX3" fmla="*/ 1216372 w 2377348"/>
                <a:gd name="connsiteY3" fmla="*/ 1948202 h 3258388"/>
                <a:gd name="connsiteX4" fmla="*/ 1707692 w 2377348"/>
                <a:gd name="connsiteY4" fmla="*/ 3251564 h 3258388"/>
                <a:gd name="connsiteX5" fmla="*/ 2144420 w 2377348"/>
                <a:gd name="connsiteY5" fmla="*/ 1750310 h 3258388"/>
                <a:gd name="connsiteX6" fmla="*/ 1926056 w 2377348"/>
                <a:gd name="connsiteY6" fmla="*/ 17045 h 3258388"/>
                <a:gd name="connsiteX7" fmla="*/ 1175429 w 2377348"/>
                <a:gd name="connsiteY7" fmla="*/ 153522 h 3258388"/>
                <a:gd name="connsiteX8" fmla="*/ 411154 w 2377348"/>
                <a:gd name="connsiteY8" fmla="*/ 23869 h 3258388"/>
                <a:gd name="connsiteX0" fmla="*/ 411154 w 2424220"/>
                <a:gd name="connsiteY0" fmla="*/ 23869 h 3258388"/>
                <a:gd name="connsiteX1" fmla="*/ 322444 w 2424220"/>
                <a:gd name="connsiteY1" fmla="*/ 1798077 h 3258388"/>
                <a:gd name="connsiteX2" fmla="*/ 704581 w 2424220"/>
                <a:gd name="connsiteY2" fmla="*/ 3258388 h 3258388"/>
                <a:gd name="connsiteX3" fmla="*/ 1216372 w 2424220"/>
                <a:gd name="connsiteY3" fmla="*/ 1948202 h 3258388"/>
                <a:gd name="connsiteX4" fmla="*/ 1707692 w 2424220"/>
                <a:gd name="connsiteY4" fmla="*/ 3251564 h 3258388"/>
                <a:gd name="connsiteX5" fmla="*/ 2144420 w 2424220"/>
                <a:gd name="connsiteY5" fmla="*/ 1750310 h 3258388"/>
                <a:gd name="connsiteX6" fmla="*/ 1926056 w 2424220"/>
                <a:gd name="connsiteY6" fmla="*/ 17045 h 3258388"/>
                <a:gd name="connsiteX7" fmla="*/ 1175429 w 2424220"/>
                <a:gd name="connsiteY7" fmla="*/ 153522 h 3258388"/>
                <a:gd name="connsiteX8" fmla="*/ 411154 w 2424220"/>
                <a:gd name="connsiteY8" fmla="*/ 23869 h 3258388"/>
                <a:gd name="connsiteX0" fmla="*/ 411154 w 2449010"/>
                <a:gd name="connsiteY0" fmla="*/ 23869 h 3258388"/>
                <a:gd name="connsiteX1" fmla="*/ 322444 w 2449010"/>
                <a:gd name="connsiteY1" fmla="*/ 1798077 h 3258388"/>
                <a:gd name="connsiteX2" fmla="*/ 704581 w 2449010"/>
                <a:gd name="connsiteY2" fmla="*/ 3258388 h 3258388"/>
                <a:gd name="connsiteX3" fmla="*/ 1216372 w 2449010"/>
                <a:gd name="connsiteY3" fmla="*/ 1948202 h 3258388"/>
                <a:gd name="connsiteX4" fmla="*/ 1707692 w 2449010"/>
                <a:gd name="connsiteY4" fmla="*/ 3251564 h 3258388"/>
                <a:gd name="connsiteX5" fmla="*/ 2144420 w 2449010"/>
                <a:gd name="connsiteY5" fmla="*/ 1750310 h 3258388"/>
                <a:gd name="connsiteX6" fmla="*/ 1926056 w 2449010"/>
                <a:gd name="connsiteY6" fmla="*/ 17045 h 3258388"/>
                <a:gd name="connsiteX7" fmla="*/ 1175429 w 2449010"/>
                <a:gd name="connsiteY7" fmla="*/ 153522 h 3258388"/>
                <a:gd name="connsiteX8" fmla="*/ 411154 w 2449010"/>
                <a:gd name="connsiteY8" fmla="*/ 23869 h 3258388"/>
                <a:gd name="connsiteX0" fmla="*/ 411154 w 2433593"/>
                <a:gd name="connsiteY0" fmla="*/ 23869 h 3258388"/>
                <a:gd name="connsiteX1" fmla="*/ 322444 w 2433593"/>
                <a:gd name="connsiteY1" fmla="*/ 1798077 h 3258388"/>
                <a:gd name="connsiteX2" fmla="*/ 704581 w 2433593"/>
                <a:gd name="connsiteY2" fmla="*/ 3258388 h 3258388"/>
                <a:gd name="connsiteX3" fmla="*/ 1216372 w 2433593"/>
                <a:gd name="connsiteY3" fmla="*/ 1948202 h 3258388"/>
                <a:gd name="connsiteX4" fmla="*/ 1707692 w 2433593"/>
                <a:gd name="connsiteY4" fmla="*/ 3251564 h 3258388"/>
                <a:gd name="connsiteX5" fmla="*/ 2144420 w 2433593"/>
                <a:gd name="connsiteY5" fmla="*/ 1750310 h 3258388"/>
                <a:gd name="connsiteX6" fmla="*/ 1926056 w 2433593"/>
                <a:gd name="connsiteY6" fmla="*/ 17045 h 3258388"/>
                <a:gd name="connsiteX7" fmla="*/ 1175429 w 2433593"/>
                <a:gd name="connsiteY7" fmla="*/ 153522 h 3258388"/>
                <a:gd name="connsiteX8" fmla="*/ 411154 w 2433593"/>
                <a:gd name="connsiteY8" fmla="*/ 23869 h 3258388"/>
                <a:gd name="connsiteX0" fmla="*/ 411154 w 2433593"/>
                <a:gd name="connsiteY0" fmla="*/ 23869 h 3258388"/>
                <a:gd name="connsiteX1" fmla="*/ 322444 w 2433593"/>
                <a:gd name="connsiteY1" fmla="*/ 1798077 h 3258388"/>
                <a:gd name="connsiteX2" fmla="*/ 704581 w 2433593"/>
                <a:gd name="connsiteY2" fmla="*/ 3258388 h 3258388"/>
                <a:gd name="connsiteX3" fmla="*/ 1216372 w 2433593"/>
                <a:gd name="connsiteY3" fmla="*/ 1948202 h 3258388"/>
                <a:gd name="connsiteX4" fmla="*/ 1707692 w 2433593"/>
                <a:gd name="connsiteY4" fmla="*/ 3251564 h 3258388"/>
                <a:gd name="connsiteX5" fmla="*/ 2144420 w 2433593"/>
                <a:gd name="connsiteY5" fmla="*/ 1750310 h 3258388"/>
                <a:gd name="connsiteX6" fmla="*/ 1926056 w 2433593"/>
                <a:gd name="connsiteY6" fmla="*/ 17045 h 3258388"/>
                <a:gd name="connsiteX7" fmla="*/ 1175429 w 2433593"/>
                <a:gd name="connsiteY7" fmla="*/ 153522 h 3258388"/>
                <a:gd name="connsiteX8" fmla="*/ 411154 w 2433593"/>
                <a:gd name="connsiteY8" fmla="*/ 23869 h 3258388"/>
                <a:gd name="connsiteX0" fmla="*/ 411154 w 2433593"/>
                <a:gd name="connsiteY0" fmla="*/ 23869 h 3258388"/>
                <a:gd name="connsiteX1" fmla="*/ 322444 w 2433593"/>
                <a:gd name="connsiteY1" fmla="*/ 1798077 h 3258388"/>
                <a:gd name="connsiteX2" fmla="*/ 704581 w 2433593"/>
                <a:gd name="connsiteY2" fmla="*/ 3258388 h 3258388"/>
                <a:gd name="connsiteX3" fmla="*/ 1216372 w 2433593"/>
                <a:gd name="connsiteY3" fmla="*/ 1948202 h 3258388"/>
                <a:gd name="connsiteX4" fmla="*/ 1707692 w 2433593"/>
                <a:gd name="connsiteY4" fmla="*/ 3251564 h 3258388"/>
                <a:gd name="connsiteX5" fmla="*/ 2144420 w 2433593"/>
                <a:gd name="connsiteY5" fmla="*/ 1750310 h 3258388"/>
                <a:gd name="connsiteX6" fmla="*/ 1926056 w 2433593"/>
                <a:gd name="connsiteY6" fmla="*/ 17045 h 3258388"/>
                <a:gd name="connsiteX7" fmla="*/ 1175429 w 2433593"/>
                <a:gd name="connsiteY7" fmla="*/ 153522 h 3258388"/>
                <a:gd name="connsiteX8" fmla="*/ 411154 w 2433593"/>
                <a:gd name="connsiteY8" fmla="*/ 23869 h 3258388"/>
                <a:gd name="connsiteX0" fmla="*/ 411154 w 2433593"/>
                <a:gd name="connsiteY0" fmla="*/ 23869 h 3258388"/>
                <a:gd name="connsiteX1" fmla="*/ 322444 w 2433593"/>
                <a:gd name="connsiteY1" fmla="*/ 1798077 h 3258388"/>
                <a:gd name="connsiteX2" fmla="*/ 704581 w 2433593"/>
                <a:gd name="connsiteY2" fmla="*/ 3258388 h 3258388"/>
                <a:gd name="connsiteX3" fmla="*/ 1216372 w 2433593"/>
                <a:gd name="connsiteY3" fmla="*/ 1948202 h 3258388"/>
                <a:gd name="connsiteX4" fmla="*/ 1707692 w 2433593"/>
                <a:gd name="connsiteY4" fmla="*/ 3251564 h 3258388"/>
                <a:gd name="connsiteX5" fmla="*/ 2144420 w 2433593"/>
                <a:gd name="connsiteY5" fmla="*/ 1750310 h 3258388"/>
                <a:gd name="connsiteX6" fmla="*/ 1926056 w 2433593"/>
                <a:gd name="connsiteY6" fmla="*/ 17045 h 3258388"/>
                <a:gd name="connsiteX7" fmla="*/ 1175429 w 2433593"/>
                <a:gd name="connsiteY7" fmla="*/ 153522 h 3258388"/>
                <a:gd name="connsiteX8" fmla="*/ 411154 w 2433593"/>
                <a:gd name="connsiteY8" fmla="*/ 23869 h 3258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3593" h="3258388">
                  <a:moveTo>
                    <a:pt x="411154" y="23869"/>
                  </a:moveTo>
                  <a:cubicBezTo>
                    <a:pt x="-257586" y="355964"/>
                    <a:pt x="22194" y="1036078"/>
                    <a:pt x="322444" y="1798077"/>
                  </a:cubicBezTo>
                  <a:cubicBezTo>
                    <a:pt x="338366" y="2660163"/>
                    <a:pt x="545357" y="3249289"/>
                    <a:pt x="704581" y="3258388"/>
                  </a:cubicBezTo>
                  <a:cubicBezTo>
                    <a:pt x="1018479" y="3247015"/>
                    <a:pt x="779644" y="1925457"/>
                    <a:pt x="1216372" y="1948202"/>
                  </a:cubicBezTo>
                  <a:cubicBezTo>
                    <a:pt x="1580313" y="1945929"/>
                    <a:pt x="1473406" y="3281133"/>
                    <a:pt x="1707692" y="3251564"/>
                  </a:cubicBezTo>
                  <a:cubicBezTo>
                    <a:pt x="2048886" y="3121910"/>
                    <a:pt x="2001118" y="2180214"/>
                    <a:pt x="2144420" y="1750310"/>
                  </a:cubicBezTo>
                  <a:cubicBezTo>
                    <a:pt x="2451495" y="1080432"/>
                    <a:pt x="2681232" y="64812"/>
                    <a:pt x="1926056" y="17045"/>
                  </a:cubicBezTo>
                  <a:lnTo>
                    <a:pt x="1175429" y="153522"/>
                  </a:lnTo>
                  <a:cubicBezTo>
                    <a:pt x="920671" y="110304"/>
                    <a:pt x="679560" y="-62566"/>
                    <a:pt x="411154" y="2386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64" name="Group 102">
              <a:extLst>
                <a:ext uri="{FF2B5EF4-FFF2-40B4-BE49-F238E27FC236}">
                  <a16:creationId xmlns="" xmlns:a16="http://schemas.microsoft.com/office/drawing/2014/main" id="{3B22177F-3D45-4A9B-976C-0E5FC31B92C4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6612876" y="2045497"/>
              <a:ext cx="221332" cy="360000"/>
              <a:chOff x="2071598" y="2060848"/>
              <a:chExt cx="1917605" cy="3137144"/>
            </a:xfrm>
            <a:solidFill>
              <a:schemeClr val="accent4"/>
            </a:solidFill>
          </p:grpSpPr>
          <p:sp>
            <p:nvSpPr>
              <p:cNvPr id="65" name="Freeform 103">
                <a:extLst>
                  <a:ext uri="{FF2B5EF4-FFF2-40B4-BE49-F238E27FC236}">
                    <a16:creationId xmlns="" xmlns:a16="http://schemas.microsoft.com/office/drawing/2014/main" id="{45551A25-8F0E-4347-975E-A924A7130E47}"/>
                  </a:ext>
                </a:extLst>
              </p:cNvPr>
              <p:cNvSpPr/>
              <p:nvPr/>
            </p:nvSpPr>
            <p:spPr>
              <a:xfrm>
                <a:off x="2483768" y="2060848"/>
                <a:ext cx="1505435" cy="1015754"/>
              </a:xfrm>
              <a:custGeom>
                <a:avLst/>
                <a:gdLst>
                  <a:gd name="connsiteX0" fmla="*/ 812042 w 1535373"/>
                  <a:gd name="connsiteY0" fmla="*/ 211541 h 921224"/>
                  <a:gd name="connsiteX1" fmla="*/ 184245 w 1535373"/>
                  <a:gd name="connsiteY1" fmla="*/ 0 h 921224"/>
                  <a:gd name="connsiteX2" fmla="*/ 143301 w 1535373"/>
                  <a:gd name="connsiteY2" fmla="*/ 293427 h 921224"/>
                  <a:gd name="connsiteX3" fmla="*/ 0 w 1535373"/>
                  <a:gd name="connsiteY3" fmla="*/ 477672 h 921224"/>
                  <a:gd name="connsiteX4" fmla="*/ 600501 w 1535373"/>
                  <a:gd name="connsiteY4" fmla="*/ 764275 h 921224"/>
                  <a:gd name="connsiteX5" fmla="*/ 709684 w 1535373"/>
                  <a:gd name="connsiteY5" fmla="*/ 655093 h 921224"/>
                  <a:gd name="connsiteX6" fmla="*/ 887104 w 1535373"/>
                  <a:gd name="connsiteY6" fmla="*/ 702860 h 921224"/>
                  <a:gd name="connsiteX7" fmla="*/ 1201003 w 1535373"/>
                  <a:gd name="connsiteY7" fmla="*/ 921224 h 921224"/>
                  <a:gd name="connsiteX8" fmla="*/ 1535373 w 1535373"/>
                  <a:gd name="connsiteY8" fmla="*/ 825690 h 921224"/>
                  <a:gd name="connsiteX9" fmla="*/ 1201003 w 1535373"/>
                  <a:gd name="connsiteY9" fmla="*/ 689212 h 921224"/>
                  <a:gd name="connsiteX10" fmla="*/ 1262418 w 1535373"/>
                  <a:gd name="connsiteY10" fmla="*/ 457200 h 921224"/>
                  <a:gd name="connsiteX11" fmla="*/ 996287 w 1535373"/>
                  <a:gd name="connsiteY11" fmla="*/ 348018 h 921224"/>
                  <a:gd name="connsiteX12" fmla="*/ 921224 w 1535373"/>
                  <a:gd name="connsiteY12" fmla="*/ 457200 h 921224"/>
                  <a:gd name="connsiteX13" fmla="*/ 777922 w 1535373"/>
                  <a:gd name="connsiteY13" fmla="*/ 395785 h 921224"/>
                  <a:gd name="connsiteX14" fmla="*/ 812042 w 1535373"/>
                  <a:gd name="connsiteY14" fmla="*/ 211541 h 921224"/>
                  <a:gd name="connsiteX0" fmla="*/ 812042 w 1535373"/>
                  <a:gd name="connsiteY0" fmla="*/ 191663 h 901346"/>
                  <a:gd name="connsiteX1" fmla="*/ 208099 w 1535373"/>
                  <a:gd name="connsiteY1" fmla="*/ 0 h 901346"/>
                  <a:gd name="connsiteX2" fmla="*/ 143301 w 1535373"/>
                  <a:gd name="connsiteY2" fmla="*/ 273549 h 901346"/>
                  <a:gd name="connsiteX3" fmla="*/ 0 w 1535373"/>
                  <a:gd name="connsiteY3" fmla="*/ 457794 h 901346"/>
                  <a:gd name="connsiteX4" fmla="*/ 600501 w 1535373"/>
                  <a:gd name="connsiteY4" fmla="*/ 744397 h 901346"/>
                  <a:gd name="connsiteX5" fmla="*/ 709684 w 1535373"/>
                  <a:gd name="connsiteY5" fmla="*/ 635215 h 901346"/>
                  <a:gd name="connsiteX6" fmla="*/ 887104 w 1535373"/>
                  <a:gd name="connsiteY6" fmla="*/ 682982 h 901346"/>
                  <a:gd name="connsiteX7" fmla="*/ 1201003 w 1535373"/>
                  <a:gd name="connsiteY7" fmla="*/ 901346 h 901346"/>
                  <a:gd name="connsiteX8" fmla="*/ 1535373 w 1535373"/>
                  <a:gd name="connsiteY8" fmla="*/ 805812 h 901346"/>
                  <a:gd name="connsiteX9" fmla="*/ 1201003 w 1535373"/>
                  <a:gd name="connsiteY9" fmla="*/ 669334 h 901346"/>
                  <a:gd name="connsiteX10" fmla="*/ 1262418 w 1535373"/>
                  <a:gd name="connsiteY10" fmla="*/ 437322 h 901346"/>
                  <a:gd name="connsiteX11" fmla="*/ 996287 w 1535373"/>
                  <a:gd name="connsiteY11" fmla="*/ 328140 h 901346"/>
                  <a:gd name="connsiteX12" fmla="*/ 921224 w 1535373"/>
                  <a:gd name="connsiteY12" fmla="*/ 437322 h 901346"/>
                  <a:gd name="connsiteX13" fmla="*/ 777922 w 1535373"/>
                  <a:gd name="connsiteY13" fmla="*/ 375907 h 901346"/>
                  <a:gd name="connsiteX14" fmla="*/ 812042 w 1535373"/>
                  <a:gd name="connsiteY14" fmla="*/ 191663 h 901346"/>
                  <a:gd name="connsiteX0" fmla="*/ 812042 w 1535373"/>
                  <a:gd name="connsiteY0" fmla="*/ 204349 h 914032"/>
                  <a:gd name="connsiteX1" fmla="*/ 208099 w 1535373"/>
                  <a:gd name="connsiteY1" fmla="*/ 12686 h 914032"/>
                  <a:gd name="connsiteX2" fmla="*/ 143301 w 1535373"/>
                  <a:gd name="connsiteY2" fmla="*/ 286235 h 914032"/>
                  <a:gd name="connsiteX3" fmla="*/ 0 w 1535373"/>
                  <a:gd name="connsiteY3" fmla="*/ 470480 h 914032"/>
                  <a:gd name="connsiteX4" fmla="*/ 600501 w 1535373"/>
                  <a:gd name="connsiteY4" fmla="*/ 757083 h 914032"/>
                  <a:gd name="connsiteX5" fmla="*/ 709684 w 1535373"/>
                  <a:gd name="connsiteY5" fmla="*/ 647901 h 914032"/>
                  <a:gd name="connsiteX6" fmla="*/ 887104 w 1535373"/>
                  <a:gd name="connsiteY6" fmla="*/ 695668 h 914032"/>
                  <a:gd name="connsiteX7" fmla="*/ 1201003 w 1535373"/>
                  <a:gd name="connsiteY7" fmla="*/ 914032 h 914032"/>
                  <a:gd name="connsiteX8" fmla="*/ 1535373 w 1535373"/>
                  <a:gd name="connsiteY8" fmla="*/ 818498 h 914032"/>
                  <a:gd name="connsiteX9" fmla="*/ 1201003 w 1535373"/>
                  <a:gd name="connsiteY9" fmla="*/ 682020 h 914032"/>
                  <a:gd name="connsiteX10" fmla="*/ 1262418 w 1535373"/>
                  <a:gd name="connsiteY10" fmla="*/ 450008 h 914032"/>
                  <a:gd name="connsiteX11" fmla="*/ 996287 w 1535373"/>
                  <a:gd name="connsiteY11" fmla="*/ 340826 h 914032"/>
                  <a:gd name="connsiteX12" fmla="*/ 921224 w 1535373"/>
                  <a:gd name="connsiteY12" fmla="*/ 450008 h 914032"/>
                  <a:gd name="connsiteX13" fmla="*/ 777922 w 1535373"/>
                  <a:gd name="connsiteY13" fmla="*/ 388593 h 914032"/>
                  <a:gd name="connsiteX14" fmla="*/ 812042 w 1535373"/>
                  <a:gd name="connsiteY14" fmla="*/ 204349 h 914032"/>
                  <a:gd name="connsiteX0" fmla="*/ 812042 w 1535373"/>
                  <a:gd name="connsiteY0" fmla="*/ 204349 h 914032"/>
                  <a:gd name="connsiteX1" fmla="*/ 208099 w 1535373"/>
                  <a:gd name="connsiteY1" fmla="*/ 12686 h 914032"/>
                  <a:gd name="connsiteX2" fmla="*/ 143301 w 1535373"/>
                  <a:gd name="connsiteY2" fmla="*/ 286235 h 914032"/>
                  <a:gd name="connsiteX3" fmla="*/ 0 w 1535373"/>
                  <a:gd name="connsiteY3" fmla="*/ 470480 h 914032"/>
                  <a:gd name="connsiteX4" fmla="*/ 600501 w 1535373"/>
                  <a:gd name="connsiteY4" fmla="*/ 757083 h 914032"/>
                  <a:gd name="connsiteX5" fmla="*/ 709684 w 1535373"/>
                  <a:gd name="connsiteY5" fmla="*/ 647901 h 914032"/>
                  <a:gd name="connsiteX6" fmla="*/ 887104 w 1535373"/>
                  <a:gd name="connsiteY6" fmla="*/ 695668 h 914032"/>
                  <a:gd name="connsiteX7" fmla="*/ 1201003 w 1535373"/>
                  <a:gd name="connsiteY7" fmla="*/ 914032 h 914032"/>
                  <a:gd name="connsiteX8" fmla="*/ 1535373 w 1535373"/>
                  <a:gd name="connsiteY8" fmla="*/ 818498 h 914032"/>
                  <a:gd name="connsiteX9" fmla="*/ 1201003 w 1535373"/>
                  <a:gd name="connsiteY9" fmla="*/ 682020 h 914032"/>
                  <a:gd name="connsiteX10" fmla="*/ 1262418 w 1535373"/>
                  <a:gd name="connsiteY10" fmla="*/ 450008 h 914032"/>
                  <a:gd name="connsiteX11" fmla="*/ 996287 w 1535373"/>
                  <a:gd name="connsiteY11" fmla="*/ 340826 h 914032"/>
                  <a:gd name="connsiteX12" fmla="*/ 921224 w 1535373"/>
                  <a:gd name="connsiteY12" fmla="*/ 450008 h 914032"/>
                  <a:gd name="connsiteX13" fmla="*/ 777922 w 1535373"/>
                  <a:gd name="connsiteY13" fmla="*/ 388593 h 914032"/>
                  <a:gd name="connsiteX14" fmla="*/ 812042 w 1535373"/>
                  <a:gd name="connsiteY14" fmla="*/ 204349 h 914032"/>
                  <a:gd name="connsiteX0" fmla="*/ 812042 w 1535373"/>
                  <a:gd name="connsiteY0" fmla="*/ 204349 h 914032"/>
                  <a:gd name="connsiteX1" fmla="*/ 208099 w 1535373"/>
                  <a:gd name="connsiteY1" fmla="*/ 12686 h 914032"/>
                  <a:gd name="connsiteX2" fmla="*/ 159203 w 1535373"/>
                  <a:gd name="connsiteY2" fmla="*/ 306113 h 914032"/>
                  <a:gd name="connsiteX3" fmla="*/ 0 w 1535373"/>
                  <a:gd name="connsiteY3" fmla="*/ 470480 h 914032"/>
                  <a:gd name="connsiteX4" fmla="*/ 600501 w 1535373"/>
                  <a:gd name="connsiteY4" fmla="*/ 757083 h 914032"/>
                  <a:gd name="connsiteX5" fmla="*/ 709684 w 1535373"/>
                  <a:gd name="connsiteY5" fmla="*/ 647901 h 914032"/>
                  <a:gd name="connsiteX6" fmla="*/ 887104 w 1535373"/>
                  <a:gd name="connsiteY6" fmla="*/ 695668 h 914032"/>
                  <a:gd name="connsiteX7" fmla="*/ 1201003 w 1535373"/>
                  <a:gd name="connsiteY7" fmla="*/ 914032 h 914032"/>
                  <a:gd name="connsiteX8" fmla="*/ 1535373 w 1535373"/>
                  <a:gd name="connsiteY8" fmla="*/ 818498 h 914032"/>
                  <a:gd name="connsiteX9" fmla="*/ 1201003 w 1535373"/>
                  <a:gd name="connsiteY9" fmla="*/ 682020 h 914032"/>
                  <a:gd name="connsiteX10" fmla="*/ 1262418 w 1535373"/>
                  <a:gd name="connsiteY10" fmla="*/ 450008 h 914032"/>
                  <a:gd name="connsiteX11" fmla="*/ 996287 w 1535373"/>
                  <a:gd name="connsiteY11" fmla="*/ 340826 h 914032"/>
                  <a:gd name="connsiteX12" fmla="*/ 921224 w 1535373"/>
                  <a:gd name="connsiteY12" fmla="*/ 450008 h 914032"/>
                  <a:gd name="connsiteX13" fmla="*/ 777922 w 1535373"/>
                  <a:gd name="connsiteY13" fmla="*/ 388593 h 914032"/>
                  <a:gd name="connsiteX14" fmla="*/ 812042 w 1535373"/>
                  <a:gd name="connsiteY14" fmla="*/ 204349 h 914032"/>
                  <a:gd name="connsiteX0" fmla="*/ 788188 w 1511519"/>
                  <a:gd name="connsiteY0" fmla="*/ 204349 h 914032"/>
                  <a:gd name="connsiteX1" fmla="*/ 184245 w 1511519"/>
                  <a:gd name="connsiteY1" fmla="*/ 12686 h 914032"/>
                  <a:gd name="connsiteX2" fmla="*/ 135349 w 1511519"/>
                  <a:gd name="connsiteY2" fmla="*/ 306113 h 914032"/>
                  <a:gd name="connsiteX3" fmla="*/ 0 w 1511519"/>
                  <a:gd name="connsiteY3" fmla="*/ 518188 h 914032"/>
                  <a:gd name="connsiteX4" fmla="*/ 576647 w 1511519"/>
                  <a:gd name="connsiteY4" fmla="*/ 757083 h 914032"/>
                  <a:gd name="connsiteX5" fmla="*/ 685830 w 1511519"/>
                  <a:gd name="connsiteY5" fmla="*/ 647901 h 914032"/>
                  <a:gd name="connsiteX6" fmla="*/ 863250 w 1511519"/>
                  <a:gd name="connsiteY6" fmla="*/ 695668 h 914032"/>
                  <a:gd name="connsiteX7" fmla="*/ 1177149 w 1511519"/>
                  <a:gd name="connsiteY7" fmla="*/ 914032 h 914032"/>
                  <a:gd name="connsiteX8" fmla="*/ 1511519 w 1511519"/>
                  <a:gd name="connsiteY8" fmla="*/ 818498 h 914032"/>
                  <a:gd name="connsiteX9" fmla="*/ 1177149 w 1511519"/>
                  <a:gd name="connsiteY9" fmla="*/ 682020 h 914032"/>
                  <a:gd name="connsiteX10" fmla="*/ 1238564 w 1511519"/>
                  <a:gd name="connsiteY10" fmla="*/ 450008 h 914032"/>
                  <a:gd name="connsiteX11" fmla="*/ 972433 w 1511519"/>
                  <a:gd name="connsiteY11" fmla="*/ 340826 h 914032"/>
                  <a:gd name="connsiteX12" fmla="*/ 897370 w 1511519"/>
                  <a:gd name="connsiteY12" fmla="*/ 450008 h 914032"/>
                  <a:gd name="connsiteX13" fmla="*/ 754068 w 1511519"/>
                  <a:gd name="connsiteY13" fmla="*/ 388593 h 914032"/>
                  <a:gd name="connsiteX14" fmla="*/ 788188 w 1511519"/>
                  <a:gd name="connsiteY14" fmla="*/ 204349 h 914032"/>
                  <a:gd name="connsiteX0" fmla="*/ 802902 w 1526233"/>
                  <a:gd name="connsiteY0" fmla="*/ 204349 h 914032"/>
                  <a:gd name="connsiteX1" fmla="*/ 198959 w 1526233"/>
                  <a:gd name="connsiteY1" fmla="*/ 12686 h 914032"/>
                  <a:gd name="connsiteX2" fmla="*/ 150063 w 1526233"/>
                  <a:gd name="connsiteY2" fmla="*/ 306113 h 914032"/>
                  <a:gd name="connsiteX3" fmla="*/ 14714 w 1526233"/>
                  <a:gd name="connsiteY3" fmla="*/ 518188 h 914032"/>
                  <a:gd name="connsiteX4" fmla="*/ 591361 w 1526233"/>
                  <a:gd name="connsiteY4" fmla="*/ 757083 h 914032"/>
                  <a:gd name="connsiteX5" fmla="*/ 700544 w 1526233"/>
                  <a:gd name="connsiteY5" fmla="*/ 647901 h 914032"/>
                  <a:gd name="connsiteX6" fmla="*/ 877964 w 1526233"/>
                  <a:gd name="connsiteY6" fmla="*/ 695668 h 914032"/>
                  <a:gd name="connsiteX7" fmla="*/ 1191863 w 1526233"/>
                  <a:gd name="connsiteY7" fmla="*/ 914032 h 914032"/>
                  <a:gd name="connsiteX8" fmla="*/ 1526233 w 1526233"/>
                  <a:gd name="connsiteY8" fmla="*/ 818498 h 914032"/>
                  <a:gd name="connsiteX9" fmla="*/ 1191863 w 1526233"/>
                  <a:gd name="connsiteY9" fmla="*/ 682020 h 914032"/>
                  <a:gd name="connsiteX10" fmla="*/ 1253278 w 1526233"/>
                  <a:gd name="connsiteY10" fmla="*/ 450008 h 914032"/>
                  <a:gd name="connsiteX11" fmla="*/ 987147 w 1526233"/>
                  <a:gd name="connsiteY11" fmla="*/ 340826 h 914032"/>
                  <a:gd name="connsiteX12" fmla="*/ 912084 w 1526233"/>
                  <a:gd name="connsiteY12" fmla="*/ 450008 h 914032"/>
                  <a:gd name="connsiteX13" fmla="*/ 768782 w 1526233"/>
                  <a:gd name="connsiteY13" fmla="*/ 388593 h 914032"/>
                  <a:gd name="connsiteX14" fmla="*/ 802902 w 1526233"/>
                  <a:gd name="connsiteY14" fmla="*/ 204349 h 914032"/>
                  <a:gd name="connsiteX0" fmla="*/ 802902 w 1526233"/>
                  <a:gd name="connsiteY0" fmla="*/ 204349 h 914032"/>
                  <a:gd name="connsiteX1" fmla="*/ 198959 w 1526233"/>
                  <a:gd name="connsiteY1" fmla="*/ 12686 h 914032"/>
                  <a:gd name="connsiteX2" fmla="*/ 150063 w 1526233"/>
                  <a:gd name="connsiteY2" fmla="*/ 306113 h 914032"/>
                  <a:gd name="connsiteX3" fmla="*/ 14714 w 1526233"/>
                  <a:gd name="connsiteY3" fmla="*/ 518188 h 914032"/>
                  <a:gd name="connsiteX4" fmla="*/ 591361 w 1526233"/>
                  <a:gd name="connsiteY4" fmla="*/ 757083 h 914032"/>
                  <a:gd name="connsiteX5" fmla="*/ 700544 w 1526233"/>
                  <a:gd name="connsiteY5" fmla="*/ 647901 h 914032"/>
                  <a:gd name="connsiteX6" fmla="*/ 877964 w 1526233"/>
                  <a:gd name="connsiteY6" fmla="*/ 695668 h 914032"/>
                  <a:gd name="connsiteX7" fmla="*/ 1191863 w 1526233"/>
                  <a:gd name="connsiteY7" fmla="*/ 914032 h 914032"/>
                  <a:gd name="connsiteX8" fmla="*/ 1526233 w 1526233"/>
                  <a:gd name="connsiteY8" fmla="*/ 818498 h 914032"/>
                  <a:gd name="connsiteX9" fmla="*/ 1191863 w 1526233"/>
                  <a:gd name="connsiteY9" fmla="*/ 682020 h 914032"/>
                  <a:gd name="connsiteX10" fmla="*/ 1253278 w 1526233"/>
                  <a:gd name="connsiteY10" fmla="*/ 450008 h 914032"/>
                  <a:gd name="connsiteX11" fmla="*/ 987147 w 1526233"/>
                  <a:gd name="connsiteY11" fmla="*/ 340826 h 914032"/>
                  <a:gd name="connsiteX12" fmla="*/ 912084 w 1526233"/>
                  <a:gd name="connsiteY12" fmla="*/ 450008 h 914032"/>
                  <a:gd name="connsiteX13" fmla="*/ 768782 w 1526233"/>
                  <a:gd name="connsiteY13" fmla="*/ 388593 h 914032"/>
                  <a:gd name="connsiteX14" fmla="*/ 802902 w 1526233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588668 w 1523540"/>
                  <a:gd name="connsiteY4" fmla="*/ 757083 h 914032"/>
                  <a:gd name="connsiteX5" fmla="*/ 697851 w 1523540"/>
                  <a:gd name="connsiteY5" fmla="*/ 647901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52279 w 1523540"/>
                  <a:gd name="connsiteY4" fmla="*/ 757083 h 914032"/>
                  <a:gd name="connsiteX5" fmla="*/ 697851 w 1523540"/>
                  <a:gd name="connsiteY5" fmla="*/ 647901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52279 w 1523540"/>
                  <a:gd name="connsiteY4" fmla="*/ 757083 h 914032"/>
                  <a:gd name="connsiteX5" fmla="*/ 697851 w 1523540"/>
                  <a:gd name="connsiteY5" fmla="*/ 647901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52279 w 1523540"/>
                  <a:gd name="connsiteY4" fmla="*/ 757083 h 914032"/>
                  <a:gd name="connsiteX5" fmla="*/ 697851 w 1523540"/>
                  <a:gd name="connsiteY5" fmla="*/ 647901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697851 w 1523540"/>
                  <a:gd name="connsiteY5" fmla="*/ 647901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697851 w 1523540"/>
                  <a:gd name="connsiteY5" fmla="*/ 647901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697851 w 1523540"/>
                  <a:gd name="connsiteY5" fmla="*/ 647901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697851 w 1523540"/>
                  <a:gd name="connsiteY5" fmla="*/ 647901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697851 w 1523540"/>
                  <a:gd name="connsiteY5" fmla="*/ 647901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697851 w 1523540"/>
                  <a:gd name="connsiteY5" fmla="*/ 647901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705803 w 1523540"/>
                  <a:gd name="connsiteY5" fmla="*/ 624047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705803 w 1523540"/>
                  <a:gd name="connsiteY5" fmla="*/ 624047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705803 w 1523540"/>
                  <a:gd name="connsiteY5" fmla="*/ 624047 h 914032"/>
                  <a:gd name="connsiteX6" fmla="*/ 859369 w 1523540"/>
                  <a:gd name="connsiteY6" fmla="*/ 679765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705803 w 1523540"/>
                  <a:gd name="connsiteY5" fmla="*/ 624047 h 914032"/>
                  <a:gd name="connsiteX6" fmla="*/ 859369 w 1523540"/>
                  <a:gd name="connsiteY6" fmla="*/ 679765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705803 w 1523540"/>
                  <a:gd name="connsiteY5" fmla="*/ 624047 h 914032"/>
                  <a:gd name="connsiteX6" fmla="*/ 859369 w 1523540"/>
                  <a:gd name="connsiteY6" fmla="*/ 679765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82628"/>
                  <a:gd name="connsiteX1" fmla="*/ 196266 w 1523540"/>
                  <a:gd name="connsiteY1" fmla="*/ 12686 h 982628"/>
                  <a:gd name="connsiteX2" fmla="*/ 147370 w 1523540"/>
                  <a:gd name="connsiteY2" fmla="*/ 306113 h 982628"/>
                  <a:gd name="connsiteX3" fmla="*/ 12021 w 1523540"/>
                  <a:gd name="connsiteY3" fmla="*/ 518188 h 982628"/>
                  <a:gd name="connsiteX4" fmla="*/ 636377 w 1523540"/>
                  <a:gd name="connsiteY4" fmla="*/ 741181 h 982628"/>
                  <a:gd name="connsiteX5" fmla="*/ 705803 w 1523540"/>
                  <a:gd name="connsiteY5" fmla="*/ 624047 h 982628"/>
                  <a:gd name="connsiteX6" fmla="*/ 859369 w 1523540"/>
                  <a:gd name="connsiteY6" fmla="*/ 679765 h 982628"/>
                  <a:gd name="connsiteX7" fmla="*/ 1189170 w 1523540"/>
                  <a:gd name="connsiteY7" fmla="*/ 914032 h 982628"/>
                  <a:gd name="connsiteX8" fmla="*/ 1523540 w 1523540"/>
                  <a:gd name="connsiteY8" fmla="*/ 818498 h 982628"/>
                  <a:gd name="connsiteX9" fmla="*/ 1189170 w 1523540"/>
                  <a:gd name="connsiteY9" fmla="*/ 682020 h 982628"/>
                  <a:gd name="connsiteX10" fmla="*/ 1250585 w 1523540"/>
                  <a:gd name="connsiteY10" fmla="*/ 450008 h 982628"/>
                  <a:gd name="connsiteX11" fmla="*/ 984454 w 1523540"/>
                  <a:gd name="connsiteY11" fmla="*/ 340826 h 982628"/>
                  <a:gd name="connsiteX12" fmla="*/ 909391 w 1523540"/>
                  <a:gd name="connsiteY12" fmla="*/ 450008 h 982628"/>
                  <a:gd name="connsiteX13" fmla="*/ 766089 w 1523540"/>
                  <a:gd name="connsiteY13" fmla="*/ 388593 h 982628"/>
                  <a:gd name="connsiteX14" fmla="*/ 800209 w 1523540"/>
                  <a:gd name="connsiteY14" fmla="*/ 204349 h 982628"/>
                  <a:gd name="connsiteX0" fmla="*/ 800209 w 1554538"/>
                  <a:gd name="connsiteY0" fmla="*/ 204349 h 982009"/>
                  <a:gd name="connsiteX1" fmla="*/ 196266 w 1554538"/>
                  <a:gd name="connsiteY1" fmla="*/ 12686 h 982009"/>
                  <a:gd name="connsiteX2" fmla="*/ 147370 w 1554538"/>
                  <a:gd name="connsiteY2" fmla="*/ 306113 h 982009"/>
                  <a:gd name="connsiteX3" fmla="*/ 12021 w 1554538"/>
                  <a:gd name="connsiteY3" fmla="*/ 518188 h 982009"/>
                  <a:gd name="connsiteX4" fmla="*/ 636377 w 1554538"/>
                  <a:gd name="connsiteY4" fmla="*/ 741181 h 982009"/>
                  <a:gd name="connsiteX5" fmla="*/ 705803 w 1554538"/>
                  <a:gd name="connsiteY5" fmla="*/ 624047 h 982009"/>
                  <a:gd name="connsiteX6" fmla="*/ 859369 w 1554538"/>
                  <a:gd name="connsiteY6" fmla="*/ 679765 h 982009"/>
                  <a:gd name="connsiteX7" fmla="*/ 1189170 w 1554538"/>
                  <a:gd name="connsiteY7" fmla="*/ 914032 h 982009"/>
                  <a:gd name="connsiteX8" fmla="*/ 1523540 w 1554538"/>
                  <a:gd name="connsiteY8" fmla="*/ 818498 h 982009"/>
                  <a:gd name="connsiteX9" fmla="*/ 1189170 w 1554538"/>
                  <a:gd name="connsiteY9" fmla="*/ 682020 h 982009"/>
                  <a:gd name="connsiteX10" fmla="*/ 1250585 w 1554538"/>
                  <a:gd name="connsiteY10" fmla="*/ 450008 h 982009"/>
                  <a:gd name="connsiteX11" fmla="*/ 984454 w 1554538"/>
                  <a:gd name="connsiteY11" fmla="*/ 340826 h 982009"/>
                  <a:gd name="connsiteX12" fmla="*/ 909391 w 1554538"/>
                  <a:gd name="connsiteY12" fmla="*/ 450008 h 982009"/>
                  <a:gd name="connsiteX13" fmla="*/ 766089 w 1554538"/>
                  <a:gd name="connsiteY13" fmla="*/ 388593 h 982009"/>
                  <a:gd name="connsiteX14" fmla="*/ 800209 w 1554538"/>
                  <a:gd name="connsiteY14" fmla="*/ 204349 h 982009"/>
                  <a:gd name="connsiteX0" fmla="*/ 800209 w 1554538"/>
                  <a:gd name="connsiteY0" fmla="*/ 204349 h 982009"/>
                  <a:gd name="connsiteX1" fmla="*/ 196266 w 1554538"/>
                  <a:gd name="connsiteY1" fmla="*/ 12686 h 982009"/>
                  <a:gd name="connsiteX2" fmla="*/ 147370 w 1554538"/>
                  <a:gd name="connsiteY2" fmla="*/ 306113 h 982009"/>
                  <a:gd name="connsiteX3" fmla="*/ 12021 w 1554538"/>
                  <a:gd name="connsiteY3" fmla="*/ 518188 h 982009"/>
                  <a:gd name="connsiteX4" fmla="*/ 636377 w 1554538"/>
                  <a:gd name="connsiteY4" fmla="*/ 741181 h 982009"/>
                  <a:gd name="connsiteX5" fmla="*/ 705803 w 1554538"/>
                  <a:gd name="connsiteY5" fmla="*/ 624047 h 982009"/>
                  <a:gd name="connsiteX6" fmla="*/ 859369 w 1554538"/>
                  <a:gd name="connsiteY6" fmla="*/ 679765 h 982009"/>
                  <a:gd name="connsiteX7" fmla="*/ 1189170 w 1554538"/>
                  <a:gd name="connsiteY7" fmla="*/ 914032 h 982009"/>
                  <a:gd name="connsiteX8" fmla="*/ 1523540 w 1554538"/>
                  <a:gd name="connsiteY8" fmla="*/ 818498 h 982009"/>
                  <a:gd name="connsiteX9" fmla="*/ 1189170 w 1554538"/>
                  <a:gd name="connsiteY9" fmla="*/ 682020 h 982009"/>
                  <a:gd name="connsiteX10" fmla="*/ 1250585 w 1554538"/>
                  <a:gd name="connsiteY10" fmla="*/ 450008 h 982009"/>
                  <a:gd name="connsiteX11" fmla="*/ 984454 w 1554538"/>
                  <a:gd name="connsiteY11" fmla="*/ 340826 h 982009"/>
                  <a:gd name="connsiteX12" fmla="*/ 909391 w 1554538"/>
                  <a:gd name="connsiteY12" fmla="*/ 450008 h 982009"/>
                  <a:gd name="connsiteX13" fmla="*/ 766089 w 1554538"/>
                  <a:gd name="connsiteY13" fmla="*/ 388593 h 982009"/>
                  <a:gd name="connsiteX14" fmla="*/ 800209 w 1554538"/>
                  <a:gd name="connsiteY14" fmla="*/ 204349 h 982009"/>
                  <a:gd name="connsiteX0" fmla="*/ 800209 w 1554538"/>
                  <a:gd name="connsiteY0" fmla="*/ 204349 h 982009"/>
                  <a:gd name="connsiteX1" fmla="*/ 196266 w 1554538"/>
                  <a:gd name="connsiteY1" fmla="*/ 12686 h 982009"/>
                  <a:gd name="connsiteX2" fmla="*/ 147370 w 1554538"/>
                  <a:gd name="connsiteY2" fmla="*/ 306113 h 982009"/>
                  <a:gd name="connsiteX3" fmla="*/ 12021 w 1554538"/>
                  <a:gd name="connsiteY3" fmla="*/ 518188 h 982009"/>
                  <a:gd name="connsiteX4" fmla="*/ 636377 w 1554538"/>
                  <a:gd name="connsiteY4" fmla="*/ 741181 h 982009"/>
                  <a:gd name="connsiteX5" fmla="*/ 705803 w 1554538"/>
                  <a:gd name="connsiteY5" fmla="*/ 624047 h 982009"/>
                  <a:gd name="connsiteX6" fmla="*/ 859369 w 1554538"/>
                  <a:gd name="connsiteY6" fmla="*/ 679765 h 982009"/>
                  <a:gd name="connsiteX7" fmla="*/ 1189170 w 1554538"/>
                  <a:gd name="connsiteY7" fmla="*/ 914032 h 982009"/>
                  <a:gd name="connsiteX8" fmla="*/ 1523540 w 1554538"/>
                  <a:gd name="connsiteY8" fmla="*/ 818498 h 982009"/>
                  <a:gd name="connsiteX9" fmla="*/ 1173267 w 1554538"/>
                  <a:gd name="connsiteY9" fmla="*/ 634312 h 982009"/>
                  <a:gd name="connsiteX10" fmla="*/ 1250585 w 1554538"/>
                  <a:gd name="connsiteY10" fmla="*/ 450008 h 982009"/>
                  <a:gd name="connsiteX11" fmla="*/ 984454 w 1554538"/>
                  <a:gd name="connsiteY11" fmla="*/ 340826 h 982009"/>
                  <a:gd name="connsiteX12" fmla="*/ 909391 w 1554538"/>
                  <a:gd name="connsiteY12" fmla="*/ 450008 h 982009"/>
                  <a:gd name="connsiteX13" fmla="*/ 766089 w 1554538"/>
                  <a:gd name="connsiteY13" fmla="*/ 388593 h 982009"/>
                  <a:gd name="connsiteX14" fmla="*/ 800209 w 1554538"/>
                  <a:gd name="connsiteY14" fmla="*/ 204349 h 982009"/>
                  <a:gd name="connsiteX0" fmla="*/ 800209 w 1554538"/>
                  <a:gd name="connsiteY0" fmla="*/ 204349 h 982009"/>
                  <a:gd name="connsiteX1" fmla="*/ 196266 w 1554538"/>
                  <a:gd name="connsiteY1" fmla="*/ 12686 h 982009"/>
                  <a:gd name="connsiteX2" fmla="*/ 147370 w 1554538"/>
                  <a:gd name="connsiteY2" fmla="*/ 306113 h 982009"/>
                  <a:gd name="connsiteX3" fmla="*/ 12021 w 1554538"/>
                  <a:gd name="connsiteY3" fmla="*/ 518188 h 982009"/>
                  <a:gd name="connsiteX4" fmla="*/ 636377 w 1554538"/>
                  <a:gd name="connsiteY4" fmla="*/ 741181 h 982009"/>
                  <a:gd name="connsiteX5" fmla="*/ 705803 w 1554538"/>
                  <a:gd name="connsiteY5" fmla="*/ 624047 h 982009"/>
                  <a:gd name="connsiteX6" fmla="*/ 859369 w 1554538"/>
                  <a:gd name="connsiteY6" fmla="*/ 679765 h 982009"/>
                  <a:gd name="connsiteX7" fmla="*/ 1189170 w 1554538"/>
                  <a:gd name="connsiteY7" fmla="*/ 914032 h 982009"/>
                  <a:gd name="connsiteX8" fmla="*/ 1523540 w 1554538"/>
                  <a:gd name="connsiteY8" fmla="*/ 818498 h 982009"/>
                  <a:gd name="connsiteX9" fmla="*/ 1173267 w 1554538"/>
                  <a:gd name="connsiteY9" fmla="*/ 634312 h 982009"/>
                  <a:gd name="connsiteX10" fmla="*/ 1250585 w 1554538"/>
                  <a:gd name="connsiteY10" fmla="*/ 450008 h 982009"/>
                  <a:gd name="connsiteX11" fmla="*/ 984454 w 1554538"/>
                  <a:gd name="connsiteY11" fmla="*/ 340826 h 982009"/>
                  <a:gd name="connsiteX12" fmla="*/ 909391 w 1554538"/>
                  <a:gd name="connsiteY12" fmla="*/ 450008 h 982009"/>
                  <a:gd name="connsiteX13" fmla="*/ 766089 w 1554538"/>
                  <a:gd name="connsiteY13" fmla="*/ 388593 h 982009"/>
                  <a:gd name="connsiteX14" fmla="*/ 800209 w 1554538"/>
                  <a:gd name="connsiteY14" fmla="*/ 204349 h 982009"/>
                  <a:gd name="connsiteX0" fmla="*/ 800209 w 1542543"/>
                  <a:gd name="connsiteY0" fmla="*/ 204349 h 976908"/>
                  <a:gd name="connsiteX1" fmla="*/ 196266 w 1542543"/>
                  <a:gd name="connsiteY1" fmla="*/ 12686 h 976908"/>
                  <a:gd name="connsiteX2" fmla="*/ 147370 w 1542543"/>
                  <a:gd name="connsiteY2" fmla="*/ 306113 h 976908"/>
                  <a:gd name="connsiteX3" fmla="*/ 12021 w 1542543"/>
                  <a:gd name="connsiteY3" fmla="*/ 518188 h 976908"/>
                  <a:gd name="connsiteX4" fmla="*/ 636377 w 1542543"/>
                  <a:gd name="connsiteY4" fmla="*/ 741181 h 976908"/>
                  <a:gd name="connsiteX5" fmla="*/ 705803 w 1542543"/>
                  <a:gd name="connsiteY5" fmla="*/ 624047 h 976908"/>
                  <a:gd name="connsiteX6" fmla="*/ 859369 w 1542543"/>
                  <a:gd name="connsiteY6" fmla="*/ 679765 h 976908"/>
                  <a:gd name="connsiteX7" fmla="*/ 1189170 w 1542543"/>
                  <a:gd name="connsiteY7" fmla="*/ 914032 h 976908"/>
                  <a:gd name="connsiteX8" fmla="*/ 1507637 w 1542543"/>
                  <a:gd name="connsiteY8" fmla="*/ 786693 h 976908"/>
                  <a:gd name="connsiteX9" fmla="*/ 1173267 w 1542543"/>
                  <a:gd name="connsiteY9" fmla="*/ 634312 h 976908"/>
                  <a:gd name="connsiteX10" fmla="*/ 1250585 w 1542543"/>
                  <a:gd name="connsiteY10" fmla="*/ 450008 h 976908"/>
                  <a:gd name="connsiteX11" fmla="*/ 984454 w 1542543"/>
                  <a:gd name="connsiteY11" fmla="*/ 340826 h 976908"/>
                  <a:gd name="connsiteX12" fmla="*/ 909391 w 1542543"/>
                  <a:gd name="connsiteY12" fmla="*/ 450008 h 976908"/>
                  <a:gd name="connsiteX13" fmla="*/ 766089 w 1542543"/>
                  <a:gd name="connsiteY13" fmla="*/ 388593 h 976908"/>
                  <a:gd name="connsiteX14" fmla="*/ 800209 w 1542543"/>
                  <a:gd name="connsiteY14" fmla="*/ 204349 h 976908"/>
                  <a:gd name="connsiteX0" fmla="*/ 800209 w 1542543"/>
                  <a:gd name="connsiteY0" fmla="*/ 204349 h 976908"/>
                  <a:gd name="connsiteX1" fmla="*/ 196266 w 1542543"/>
                  <a:gd name="connsiteY1" fmla="*/ 12686 h 976908"/>
                  <a:gd name="connsiteX2" fmla="*/ 147370 w 1542543"/>
                  <a:gd name="connsiteY2" fmla="*/ 306113 h 976908"/>
                  <a:gd name="connsiteX3" fmla="*/ 12021 w 1542543"/>
                  <a:gd name="connsiteY3" fmla="*/ 518188 h 976908"/>
                  <a:gd name="connsiteX4" fmla="*/ 636377 w 1542543"/>
                  <a:gd name="connsiteY4" fmla="*/ 741181 h 976908"/>
                  <a:gd name="connsiteX5" fmla="*/ 705803 w 1542543"/>
                  <a:gd name="connsiteY5" fmla="*/ 624047 h 976908"/>
                  <a:gd name="connsiteX6" fmla="*/ 859369 w 1542543"/>
                  <a:gd name="connsiteY6" fmla="*/ 679765 h 976908"/>
                  <a:gd name="connsiteX7" fmla="*/ 1189170 w 1542543"/>
                  <a:gd name="connsiteY7" fmla="*/ 914032 h 976908"/>
                  <a:gd name="connsiteX8" fmla="*/ 1507637 w 1542543"/>
                  <a:gd name="connsiteY8" fmla="*/ 786693 h 976908"/>
                  <a:gd name="connsiteX9" fmla="*/ 1173267 w 1542543"/>
                  <a:gd name="connsiteY9" fmla="*/ 634312 h 976908"/>
                  <a:gd name="connsiteX10" fmla="*/ 1250585 w 1542543"/>
                  <a:gd name="connsiteY10" fmla="*/ 450008 h 976908"/>
                  <a:gd name="connsiteX11" fmla="*/ 984454 w 1542543"/>
                  <a:gd name="connsiteY11" fmla="*/ 340826 h 976908"/>
                  <a:gd name="connsiteX12" fmla="*/ 909391 w 1542543"/>
                  <a:gd name="connsiteY12" fmla="*/ 450008 h 976908"/>
                  <a:gd name="connsiteX13" fmla="*/ 766089 w 1542543"/>
                  <a:gd name="connsiteY13" fmla="*/ 388593 h 976908"/>
                  <a:gd name="connsiteX14" fmla="*/ 800209 w 1542543"/>
                  <a:gd name="connsiteY14" fmla="*/ 204349 h 976908"/>
                  <a:gd name="connsiteX0" fmla="*/ 800209 w 1522966"/>
                  <a:gd name="connsiteY0" fmla="*/ 204349 h 975249"/>
                  <a:gd name="connsiteX1" fmla="*/ 196266 w 1522966"/>
                  <a:gd name="connsiteY1" fmla="*/ 12686 h 975249"/>
                  <a:gd name="connsiteX2" fmla="*/ 147370 w 1522966"/>
                  <a:gd name="connsiteY2" fmla="*/ 306113 h 975249"/>
                  <a:gd name="connsiteX3" fmla="*/ 12021 w 1522966"/>
                  <a:gd name="connsiteY3" fmla="*/ 518188 h 975249"/>
                  <a:gd name="connsiteX4" fmla="*/ 636377 w 1522966"/>
                  <a:gd name="connsiteY4" fmla="*/ 741181 h 975249"/>
                  <a:gd name="connsiteX5" fmla="*/ 705803 w 1522966"/>
                  <a:gd name="connsiteY5" fmla="*/ 624047 h 975249"/>
                  <a:gd name="connsiteX6" fmla="*/ 859369 w 1522966"/>
                  <a:gd name="connsiteY6" fmla="*/ 679765 h 975249"/>
                  <a:gd name="connsiteX7" fmla="*/ 1189170 w 1522966"/>
                  <a:gd name="connsiteY7" fmla="*/ 914032 h 975249"/>
                  <a:gd name="connsiteX8" fmla="*/ 1507637 w 1522966"/>
                  <a:gd name="connsiteY8" fmla="*/ 786693 h 975249"/>
                  <a:gd name="connsiteX9" fmla="*/ 1173267 w 1522966"/>
                  <a:gd name="connsiteY9" fmla="*/ 634312 h 975249"/>
                  <a:gd name="connsiteX10" fmla="*/ 1250585 w 1522966"/>
                  <a:gd name="connsiteY10" fmla="*/ 450008 h 975249"/>
                  <a:gd name="connsiteX11" fmla="*/ 984454 w 1522966"/>
                  <a:gd name="connsiteY11" fmla="*/ 340826 h 975249"/>
                  <a:gd name="connsiteX12" fmla="*/ 909391 w 1522966"/>
                  <a:gd name="connsiteY12" fmla="*/ 450008 h 975249"/>
                  <a:gd name="connsiteX13" fmla="*/ 766089 w 1522966"/>
                  <a:gd name="connsiteY13" fmla="*/ 388593 h 975249"/>
                  <a:gd name="connsiteX14" fmla="*/ 800209 w 1522966"/>
                  <a:gd name="connsiteY14" fmla="*/ 204349 h 975249"/>
                  <a:gd name="connsiteX0" fmla="*/ 800209 w 1538655"/>
                  <a:gd name="connsiteY0" fmla="*/ 204349 h 976321"/>
                  <a:gd name="connsiteX1" fmla="*/ 196266 w 1538655"/>
                  <a:gd name="connsiteY1" fmla="*/ 12686 h 976321"/>
                  <a:gd name="connsiteX2" fmla="*/ 147370 w 1538655"/>
                  <a:gd name="connsiteY2" fmla="*/ 306113 h 976321"/>
                  <a:gd name="connsiteX3" fmla="*/ 12021 w 1538655"/>
                  <a:gd name="connsiteY3" fmla="*/ 518188 h 976321"/>
                  <a:gd name="connsiteX4" fmla="*/ 636377 w 1538655"/>
                  <a:gd name="connsiteY4" fmla="*/ 741181 h 976321"/>
                  <a:gd name="connsiteX5" fmla="*/ 705803 w 1538655"/>
                  <a:gd name="connsiteY5" fmla="*/ 624047 h 976321"/>
                  <a:gd name="connsiteX6" fmla="*/ 859369 w 1538655"/>
                  <a:gd name="connsiteY6" fmla="*/ 679765 h 976321"/>
                  <a:gd name="connsiteX7" fmla="*/ 1189170 w 1538655"/>
                  <a:gd name="connsiteY7" fmla="*/ 914032 h 976321"/>
                  <a:gd name="connsiteX8" fmla="*/ 1507637 w 1538655"/>
                  <a:gd name="connsiteY8" fmla="*/ 786693 h 976321"/>
                  <a:gd name="connsiteX9" fmla="*/ 1173267 w 1538655"/>
                  <a:gd name="connsiteY9" fmla="*/ 634312 h 976321"/>
                  <a:gd name="connsiteX10" fmla="*/ 1250585 w 1538655"/>
                  <a:gd name="connsiteY10" fmla="*/ 450008 h 976321"/>
                  <a:gd name="connsiteX11" fmla="*/ 984454 w 1538655"/>
                  <a:gd name="connsiteY11" fmla="*/ 340826 h 976321"/>
                  <a:gd name="connsiteX12" fmla="*/ 909391 w 1538655"/>
                  <a:gd name="connsiteY12" fmla="*/ 450008 h 976321"/>
                  <a:gd name="connsiteX13" fmla="*/ 766089 w 1538655"/>
                  <a:gd name="connsiteY13" fmla="*/ 388593 h 976321"/>
                  <a:gd name="connsiteX14" fmla="*/ 800209 w 1538655"/>
                  <a:gd name="connsiteY14" fmla="*/ 204349 h 976321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50008 h 981339"/>
                  <a:gd name="connsiteX11" fmla="*/ 984454 w 1556774"/>
                  <a:gd name="connsiteY11" fmla="*/ 340826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50008 h 981339"/>
                  <a:gd name="connsiteX11" fmla="*/ 984454 w 1556774"/>
                  <a:gd name="connsiteY11" fmla="*/ 340826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50008 h 981339"/>
                  <a:gd name="connsiteX11" fmla="*/ 984454 w 1556774"/>
                  <a:gd name="connsiteY11" fmla="*/ 340826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50008 h 981339"/>
                  <a:gd name="connsiteX11" fmla="*/ 984454 w 1556774"/>
                  <a:gd name="connsiteY11" fmla="*/ 340826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50008 h 981339"/>
                  <a:gd name="connsiteX11" fmla="*/ 964576 w 1556774"/>
                  <a:gd name="connsiteY11" fmla="*/ 344802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50008 h 981339"/>
                  <a:gd name="connsiteX11" fmla="*/ 964576 w 1556774"/>
                  <a:gd name="connsiteY11" fmla="*/ 344802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50008 h 981339"/>
                  <a:gd name="connsiteX11" fmla="*/ 964576 w 1556774"/>
                  <a:gd name="connsiteY11" fmla="*/ 344802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50008 h 981339"/>
                  <a:gd name="connsiteX11" fmla="*/ 964576 w 1556774"/>
                  <a:gd name="connsiteY11" fmla="*/ 344802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38081 h 981339"/>
                  <a:gd name="connsiteX11" fmla="*/ 964576 w 1556774"/>
                  <a:gd name="connsiteY11" fmla="*/ 344802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38081 h 981339"/>
                  <a:gd name="connsiteX11" fmla="*/ 964576 w 1556774"/>
                  <a:gd name="connsiteY11" fmla="*/ 344802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38081 h 981339"/>
                  <a:gd name="connsiteX11" fmla="*/ 964576 w 1556774"/>
                  <a:gd name="connsiteY11" fmla="*/ 344802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27868"/>
                  <a:gd name="connsiteY0" fmla="*/ 204349 h 975126"/>
                  <a:gd name="connsiteX1" fmla="*/ 196266 w 1527868"/>
                  <a:gd name="connsiteY1" fmla="*/ 12686 h 975126"/>
                  <a:gd name="connsiteX2" fmla="*/ 147370 w 1527868"/>
                  <a:gd name="connsiteY2" fmla="*/ 306113 h 975126"/>
                  <a:gd name="connsiteX3" fmla="*/ 12021 w 1527868"/>
                  <a:gd name="connsiteY3" fmla="*/ 518188 h 975126"/>
                  <a:gd name="connsiteX4" fmla="*/ 636377 w 1527868"/>
                  <a:gd name="connsiteY4" fmla="*/ 741181 h 975126"/>
                  <a:gd name="connsiteX5" fmla="*/ 705803 w 1527868"/>
                  <a:gd name="connsiteY5" fmla="*/ 624047 h 975126"/>
                  <a:gd name="connsiteX6" fmla="*/ 859369 w 1527868"/>
                  <a:gd name="connsiteY6" fmla="*/ 679765 h 975126"/>
                  <a:gd name="connsiteX7" fmla="*/ 1189170 w 1527868"/>
                  <a:gd name="connsiteY7" fmla="*/ 914032 h 975126"/>
                  <a:gd name="connsiteX8" fmla="*/ 1467881 w 1527868"/>
                  <a:gd name="connsiteY8" fmla="*/ 742961 h 975126"/>
                  <a:gd name="connsiteX9" fmla="*/ 1173267 w 1527868"/>
                  <a:gd name="connsiteY9" fmla="*/ 634312 h 975126"/>
                  <a:gd name="connsiteX10" fmla="*/ 1250585 w 1527868"/>
                  <a:gd name="connsiteY10" fmla="*/ 438081 h 975126"/>
                  <a:gd name="connsiteX11" fmla="*/ 964576 w 1527868"/>
                  <a:gd name="connsiteY11" fmla="*/ 344802 h 975126"/>
                  <a:gd name="connsiteX12" fmla="*/ 909391 w 1527868"/>
                  <a:gd name="connsiteY12" fmla="*/ 450008 h 975126"/>
                  <a:gd name="connsiteX13" fmla="*/ 766089 w 1527868"/>
                  <a:gd name="connsiteY13" fmla="*/ 388593 h 975126"/>
                  <a:gd name="connsiteX14" fmla="*/ 800209 w 1527868"/>
                  <a:gd name="connsiteY14" fmla="*/ 204349 h 975126"/>
                  <a:gd name="connsiteX0" fmla="*/ 800209 w 1527868"/>
                  <a:gd name="connsiteY0" fmla="*/ 204349 h 975126"/>
                  <a:gd name="connsiteX1" fmla="*/ 196266 w 1527868"/>
                  <a:gd name="connsiteY1" fmla="*/ 12686 h 975126"/>
                  <a:gd name="connsiteX2" fmla="*/ 147370 w 1527868"/>
                  <a:gd name="connsiteY2" fmla="*/ 306113 h 975126"/>
                  <a:gd name="connsiteX3" fmla="*/ 12021 w 1527868"/>
                  <a:gd name="connsiteY3" fmla="*/ 518188 h 975126"/>
                  <a:gd name="connsiteX4" fmla="*/ 636377 w 1527868"/>
                  <a:gd name="connsiteY4" fmla="*/ 741181 h 975126"/>
                  <a:gd name="connsiteX5" fmla="*/ 705803 w 1527868"/>
                  <a:gd name="connsiteY5" fmla="*/ 624047 h 975126"/>
                  <a:gd name="connsiteX6" fmla="*/ 859369 w 1527868"/>
                  <a:gd name="connsiteY6" fmla="*/ 679765 h 975126"/>
                  <a:gd name="connsiteX7" fmla="*/ 1189170 w 1527868"/>
                  <a:gd name="connsiteY7" fmla="*/ 914032 h 975126"/>
                  <a:gd name="connsiteX8" fmla="*/ 1467881 w 1527868"/>
                  <a:gd name="connsiteY8" fmla="*/ 742961 h 975126"/>
                  <a:gd name="connsiteX9" fmla="*/ 1173267 w 1527868"/>
                  <a:gd name="connsiteY9" fmla="*/ 634312 h 975126"/>
                  <a:gd name="connsiteX10" fmla="*/ 1250585 w 1527868"/>
                  <a:gd name="connsiteY10" fmla="*/ 438081 h 975126"/>
                  <a:gd name="connsiteX11" fmla="*/ 964576 w 1527868"/>
                  <a:gd name="connsiteY11" fmla="*/ 344802 h 975126"/>
                  <a:gd name="connsiteX12" fmla="*/ 909391 w 1527868"/>
                  <a:gd name="connsiteY12" fmla="*/ 450008 h 975126"/>
                  <a:gd name="connsiteX13" fmla="*/ 766089 w 1527868"/>
                  <a:gd name="connsiteY13" fmla="*/ 388593 h 975126"/>
                  <a:gd name="connsiteX14" fmla="*/ 800209 w 1527868"/>
                  <a:gd name="connsiteY14" fmla="*/ 204349 h 975126"/>
                  <a:gd name="connsiteX0" fmla="*/ 800209 w 1499884"/>
                  <a:gd name="connsiteY0" fmla="*/ 204349 h 986483"/>
                  <a:gd name="connsiteX1" fmla="*/ 196266 w 1499884"/>
                  <a:gd name="connsiteY1" fmla="*/ 12686 h 986483"/>
                  <a:gd name="connsiteX2" fmla="*/ 147370 w 1499884"/>
                  <a:gd name="connsiteY2" fmla="*/ 306113 h 986483"/>
                  <a:gd name="connsiteX3" fmla="*/ 12021 w 1499884"/>
                  <a:gd name="connsiteY3" fmla="*/ 518188 h 986483"/>
                  <a:gd name="connsiteX4" fmla="*/ 636377 w 1499884"/>
                  <a:gd name="connsiteY4" fmla="*/ 741181 h 986483"/>
                  <a:gd name="connsiteX5" fmla="*/ 705803 w 1499884"/>
                  <a:gd name="connsiteY5" fmla="*/ 624047 h 986483"/>
                  <a:gd name="connsiteX6" fmla="*/ 859369 w 1499884"/>
                  <a:gd name="connsiteY6" fmla="*/ 679765 h 986483"/>
                  <a:gd name="connsiteX7" fmla="*/ 1189170 w 1499884"/>
                  <a:gd name="connsiteY7" fmla="*/ 914032 h 986483"/>
                  <a:gd name="connsiteX8" fmla="*/ 1467881 w 1499884"/>
                  <a:gd name="connsiteY8" fmla="*/ 742961 h 986483"/>
                  <a:gd name="connsiteX9" fmla="*/ 1173267 w 1499884"/>
                  <a:gd name="connsiteY9" fmla="*/ 634312 h 986483"/>
                  <a:gd name="connsiteX10" fmla="*/ 1250585 w 1499884"/>
                  <a:gd name="connsiteY10" fmla="*/ 438081 h 986483"/>
                  <a:gd name="connsiteX11" fmla="*/ 964576 w 1499884"/>
                  <a:gd name="connsiteY11" fmla="*/ 344802 h 986483"/>
                  <a:gd name="connsiteX12" fmla="*/ 909391 w 1499884"/>
                  <a:gd name="connsiteY12" fmla="*/ 450008 h 986483"/>
                  <a:gd name="connsiteX13" fmla="*/ 766089 w 1499884"/>
                  <a:gd name="connsiteY13" fmla="*/ 388593 h 986483"/>
                  <a:gd name="connsiteX14" fmla="*/ 800209 w 1499884"/>
                  <a:gd name="connsiteY14" fmla="*/ 204349 h 986483"/>
                  <a:gd name="connsiteX0" fmla="*/ 800209 w 1505435"/>
                  <a:gd name="connsiteY0" fmla="*/ 204349 h 1015754"/>
                  <a:gd name="connsiteX1" fmla="*/ 196266 w 1505435"/>
                  <a:gd name="connsiteY1" fmla="*/ 12686 h 1015754"/>
                  <a:gd name="connsiteX2" fmla="*/ 147370 w 1505435"/>
                  <a:gd name="connsiteY2" fmla="*/ 306113 h 1015754"/>
                  <a:gd name="connsiteX3" fmla="*/ 12021 w 1505435"/>
                  <a:gd name="connsiteY3" fmla="*/ 518188 h 1015754"/>
                  <a:gd name="connsiteX4" fmla="*/ 636377 w 1505435"/>
                  <a:gd name="connsiteY4" fmla="*/ 741181 h 1015754"/>
                  <a:gd name="connsiteX5" fmla="*/ 705803 w 1505435"/>
                  <a:gd name="connsiteY5" fmla="*/ 624047 h 1015754"/>
                  <a:gd name="connsiteX6" fmla="*/ 859369 w 1505435"/>
                  <a:gd name="connsiteY6" fmla="*/ 679765 h 1015754"/>
                  <a:gd name="connsiteX7" fmla="*/ 1189170 w 1505435"/>
                  <a:gd name="connsiteY7" fmla="*/ 914032 h 1015754"/>
                  <a:gd name="connsiteX8" fmla="*/ 1467881 w 1505435"/>
                  <a:gd name="connsiteY8" fmla="*/ 742961 h 1015754"/>
                  <a:gd name="connsiteX9" fmla="*/ 1173267 w 1505435"/>
                  <a:gd name="connsiteY9" fmla="*/ 634312 h 1015754"/>
                  <a:gd name="connsiteX10" fmla="*/ 1250585 w 1505435"/>
                  <a:gd name="connsiteY10" fmla="*/ 438081 h 1015754"/>
                  <a:gd name="connsiteX11" fmla="*/ 964576 w 1505435"/>
                  <a:gd name="connsiteY11" fmla="*/ 344802 h 1015754"/>
                  <a:gd name="connsiteX12" fmla="*/ 909391 w 1505435"/>
                  <a:gd name="connsiteY12" fmla="*/ 450008 h 1015754"/>
                  <a:gd name="connsiteX13" fmla="*/ 766089 w 1505435"/>
                  <a:gd name="connsiteY13" fmla="*/ 388593 h 1015754"/>
                  <a:gd name="connsiteX14" fmla="*/ 800209 w 1505435"/>
                  <a:gd name="connsiteY14" fmla="*/ 204349 h 1015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5435" h="1015754">
                    <a:moveTo>
                      <a:pt x="800209" y="204349"/>
                    </a:moveTo>
                    <a:cubicBezTo>
                      <a:pt x="598895" y="140461"/>
                      <a:pt x="302164" y="-50647"/>
                      <a:pt x="196266" y="12686"/>
                    </a:cubicBezTo>
                    <a:cubicBezTo>
                      <a:pt x="103106" y="72064"/>
                      <a:pt x="168969" y="214930"/>
                      <a:pt x="147370" y="306113"/>
                    </a:cubicBezTo>
                    <a:cubicBezTo>
                      <a:pt x="102254" y="376805"/>
                      <a:pt x="-42253" y="455447"/>
                      <a:pt x="12021" y="518188"/>
                    </a:cubicBezTo>
                    <a:cubicBezTo>
                      <a:pt x="164480" y="669383"/>
                      <a:pt x="559454" y="713233"/>
                      <a:pt x="636377" y="741181"/>
                    </a:cubicBezTo>
                    <a:cubicBezTo>
                      <a:pt x="696624" y="733941"/>
                      <a:pt x="677361" y="671042"/>
                      <a:pt x="705803" y="624047"/>
                    </a:cubicBezTo>
                    <a:lnTo>
                      <a:pt x="859369" y="679765"/>
                    </a:lnTo>
                    <a:cubicBezTo>
                      <a:pt x="850034" y="889051"/>
                      <a:pt x="1063333" y="847870"/>
                      <a:pt x="1189170" y="914032"/>
                    </a:cubicBezTo>
                    <a:cubicBezTo>
                      <a:pt x="1618678" y="1176386"/>
                      <a:pt x="1495571" y="862271"/>
                      <a:pt x="1467881" y="742961"/>
                    </a:cubicBezTo>
                    <a:cubicBezTo>
                      <a:pt x="1356424" y="685542"/>
                      <a:pt x="1304603" y="671853"/>
                      <a:pt x="1173267" y="634312"/>
                    </a:cubicBezTo>
                    <a:cubicBezTo>
                      <a:pt x="1199040" y="568902"/>
                      <a:pt x="1292398" y="479637"/>
                      <a:pt x="1250585" y="438081"/>
                    </a:cubicBezTo>
                    <a:cubicBezTo>
                      <a:pt x="1165850" y="405662"/>
                      <a:pt x="1045335" y="381196"/>
                      <a:pt x="964576" y="344802"/>
                    </a:cubicBezTo>
                    <a:cubicBezTo>
                      <a:pt x="930279" y="379871"/>
                      <a:pt x="927786" y="414939"/>
                      <a:pt x="909391" y="450008"/>
                    </a:cubicBezTo>
                    <a:lnTo>
                      <a:pt x="766089" y="388593"/>
                    </a:lnTo>
                    <a:lnTo>
                      <a:pt x="800209" y="204349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6" name="Freeform 104">
                <a:extLst>
                  <a:ext uri="{FF2B5EF4-FFF2-40B4-BE49-F238E27FC236}">
                    <a16:creationId xmlns="" xmlns:a16="http://schemas.microsoft.com/office/drawing/2014/main" id="{1D56ED84-718A-4F64-9201-3371A122B353}"/>
                  </a:ext>
                </a:extLst>
              </p:cNvPr>
              <p:cNvSpPr/>
              <p:nvPr/>
            </p:nvSpPr>
            <p:spPr>
              <a:xfrm rot="21253755">
                <a:off x="2170737" y="2710023"/>
                <a:ext cx="1505435" cy="1015754"/>
              </a:xfrm>
              <a:custGeom>
                <a:avLst/>
                <a:gdLst>
                  <a:gd name="connsiteX0" fmla="*/ 812042 w 1535373"/>
                  <a:gd name="connsiteY0" fmla="*/ 211541 h 921224"/>
                  <a:gd name="connsiteX1" fmla="*/ 184245 w 1535373"/>
                  <a:gd name="connsiteY1" fmla="*/ 0 h 921224"/>
                  <a:gd name="connsiteX2" fmla="*/ 143301 w 1535373"/>
                  <a:gd name="connsiteY2" fmla="*/ 293427 h 921224"/>
                  <a:gd name="connsiteX3" fmla="*/ 0 w 1535373"/>
                  <a:gd name="connsiteY3" fmla="*/ 477672 h 921224"/>
                  <a:gd name="connsiteX4" fmla="*/ 600501 w 1535373"/>
                  <a:gd name="connsiteY4" fmla="*/ 764275 h 921224"/>
                  <a:gd name="connsiteX5" fmla="*/ 709684 w 1535373"/>
                  <a:gd name="connsiteY5" fmla="*/ 655093 h 921224"/>
                  <a:gd name="connsiteX6" fmla="*/ 887104 w 1535373"/>
                  <a:gd name="connsiteY6" fmla="*/ 702860 h 921224"/>
                  <a:gd name="connsiteX7" fmla="*/ 1201003 w 1535373"/>
                  <a:gd name="connsiteY7" fmla="*/ 921224 h 921224"/>
                  <a:gd name="connsiteX8" fmla="*/ 1535373 w 1535373"/>
                  <a:gd name="connsiteY8" fmla="*/ 825690 h 921224"/>
                  <a:gd name="connsiteX9" fmla="*/ 1201003 w 1535373"/>
                  <a:gd name="connsiteY9" fmla="*/ 689212 h 921224"/>
                  <a:gd name="connsiteX10" fmla="*/ 1262418 w 1535373"/>
                  <a:gd name="connsiteY10" fmla="*/ 457200 h 921224"/>
                  <a:gd name="connsiteX11" fmla="*/ 996287 w 1535373"/>
                  <a:gd name="connsiteY11" fmla="*/ 348018 h 921224"/>
                  <a:gd name="connsiteX12" fmla="*/ 921224 w 1535373"/>
                  <a:gd name="connsiteY12" fmla="*/ 457200 h 921224"/>
                  <a:gd name="connsiteX13" fmla="*/ 777922 w 1535373"/>
                  <a:gd name="connsiteY13" fmla="*/ 395785 h 921224"/>
                  <a:gd name="connsiteX14" fmla="*/ 812042 w 1535373"/>
                  <a:gd name="connsiteY14" fmla="*/ 211541 h 921224"/>
                  <a:gd name="connsiteX0" fmla="*/ 812042 w 1535373"/>
                  <a:gd name="connsiteY0" fmla="*/ 191663 h 901346"/>
                  <a:gd name="connsiteX1" fmla="*/ 208099 w 1535373"/>
                  <a:gd name="connsiteY1" fmla="*/ 0 h 901346"/>
                  <a:gd name="connsiteX2" fmla="*/ 143301 w 1535373"/>
                  <a:gd name="connsiteY2" fmla="*/ 273549 h 901346"/>
                  <a:gd name="connsiteX3" fmla="*/ 0 w 1535373"/>
                  <a:gd name="connsiteY3" fmla="*/ 457794 h 901346"/>
                  <a:gd name="connsiteX4" fmla="*/ 600501 w 1535373"/>
                  <a:gd name="connsiteY4" fmla="*/ 744397 h 901346"/>
                  <a:gd name="connsiteX5" fmla="*/ 709684 w 1535373"/>
                  <a:gd name="connsiteY5" fmla="*/ 635215 h 901346"/>
                  <a:gd name="connsiteX6" fmla="*/ 887104 w 1535373"/>
                  <a:gd name="connsiteY6" fmla="*/ 682982 h 901346"/>
                  <a:gd name="connsiteX7" fmla="*/ 1201003 w 1535373"/>
                  <a:gd name="connsiteY7" fmla="*/ 901346 h 901346"/>
                  <a:gd name="connsiteX8" fmla="*/ 1535373 w 1535373"/>
                  <a:gd name="connsiteY8" fmla="*/ 805812 h 901346"/>
                  <a:gd name="connsiteX9" fmla="*/ 1201003 w 1535373"/>
                  <a:gd name="connsiteY9" fmla="*/ 669334 h 901346"/>
                  <a:gd name="connsiteX10" fmla="*/ 1262418 w 1535373"/>
                  <a:gd name="connsiteY10" fmla="*/ 437322 h 901346"/>
                  <a:gd name="connsiteX11" fmla="*/ 996287 w 1535373"/>
                  <a:gd name="connsiteY11" fmla="*/ 328140 h 901346"/>
                  <a:gd name="connsiteX12" fmla="*/ 921224 w 1535373"/>
                  <a:gd name="connsiteY12" fmla="*/ 437322 h 901346"/>
                  <a:gd name="connsiteX13" fmla="*/ 777922 w 1535373"/>
                  <a:gd name="connsiteY13" fmla="*/ 375907 h 901346"/>
                  <a:gd name="connsiteX14" fmla="*/ 812042 w 1535373"/>
                  <a:gd name="connsiteY14" fmla="*/ 191663 h 901346"/>
                  <a:gd name="connsiteX0" fmla="*/ 812042 w 1535373"/>
                  <a:gd name="connsiteY0" fmla="*/ 204349 h 914032"/>
                  <a:gd name="connsiteX1" fmla="*/ 208099 w 1535373"/>
                  <a:gd name="connsiteY1" fmla="*/ 12686 h 914032"/>
                  <a:gd name="connsiteX2" fmla="*/ 143301 w 1535373"/>
                  <a:gd name="connsiteY2" fmla="*/ 286235 h 914032"/>
                  <a:gd name="connsiteX3" fmla="*/ 0 w 1535373"/>
                  <a:gd name="connsiteY3" fmla="*/ 470480 h 914032"/>
                  <a:gd name="connsiteX4" fmla="*/ 600501 w 1535373"/>
                  <a:gd name="connsiteY4" fmla="*/ 757083 h 914032"/>
                  <a:gd name="connsiteX5" fmla="*/ 709684 w 1535373"/>
                  <a:gd name="connsiteY5" fmla="*/ 647901 h 914032"/>
                  <a:gd name="connsiteX6" fmla="*/ 887104 w 1535373"/>
                  <a:gd name="connsiteY6" fmla="*/ 695668 h 914032"/>
                  <a:gd name="connsiteX7" fmla="*/ 1201003 w 1535373"/>
                  <a:gd name="connsiteY7" fmla="*/ 914032 h 914032"/>
                  <a:gd name="connsiteX8" fmla="*/ 1535373 w 1535373"/>
                  <a:gd name="connsiteY8" fmla="*/ 818498 h 914032"/>
                  <a:gd name="connsiteX9" fmla="*/ 1201003 w 1535373"/>
                  <a:gd name="connsiteY9" fmla="*/ 682020 h 914032"/>
                  <a:gd name="connsiteX10" fmla="*/ 1262418 w 1535373"/>
                  <a:gd name="connsiteY10" fmla="*/ 450008 h 914032"/>
                  <a:gd name="connsiteX11" fmla="*/ 996287 w 1535373"/>
                  <a:gd name="connsiteY11" fmla="*/ 340826 h 914032"/>
                  <a:gd name="connsiteX12" fmla="*/ 921224 w 1535373"/>
                  <a:gd name="connsiteY12" fmla="*/ 450008 h 914032"/>
                  <a:gd name="connsiteX13" fmla="*/ 777922 w 1535373"/>
                  <a:gd name="connsiteY13" fmla="*/ 388593 h 914032"/>
                  <a:gd name="connsiteX14" fmla="*/ 812042 w 1535373"/>
                  <a:gd name="connsiteY14" fmla="*/ 204349 h 914032"/>
                  <a:gd name="connsiteX0" fmla="*/ 812042 w 1535373"/>
                  <a:gd name="connsiteY0" fmla="*/ 204349 h 914032"/>
                  <a:gd name="connsiteX1" fmla="*/ 208099 w 1535373"/>
                  <a:gd name="connsiteY1" fmla="*/ 12686 h 914032"/>
                  <a:gd name="connsiteX2" fmla="*/ 143301 w 1535373"/>
                  <a:gd name="connsiteY2" fmla="*/ 286235 h 914032"/>
                  <a:gd name="connsiteX3" fmla="*/ 0 w 1535373"/>
                  <a:gd name="connsiteY3" fmla="*/ 470480 h 914032"/>
                  <a:gd name="connsiteX4" fmla="*/ 600501 w 1535373"/>
                  <a:gd name="connsiteY4" fmla="*/ 757083 h 914032"/>
                  <a:gd name="connsiteX5" fmla="*/ 709684 w 1535373"/>
                  <a:gd name="connsiteY5" fmla="*/ 647901 h 914032"/>
                  <a:gd name="connsiteX6" fmla="*/ 887104 w 1535373"/>
                  <a:gd name="connsiteY6" fmla="*/ 695668 h 914032"/>
                  <a:gd name="connsiteX7" fmla="*/ 1201003 w 1535373"/>
                  <a:gd name="connsiteY7" fmla="*/ 914032 h 914032"/>
                  <a:gd name="connsiteX8" fmla="*/ 1535373 w 1535373"/>
                  <a:gd name="connsiteY8" fmla="*/ 818498 h 914032"/>
                  <a:gd name="connsiteX9" fmla="*/ 1201003 w 1535373"/>
                  <a:gd name="connsiteY9" fmla="*/ 682020 h 914032"/>
                  <a:gd name="connsiteX10" fmla="*/ 1262418 w 1535373"/>
                  <a:gd name="connsiteY10" fmla="*/ 450008 h 914032"/>
                  <a:gd name="connsiteX11" fmla="*/ 996287 w 1535373"/>
                  <a:gd name="connsiteY11" fmla="*/ 340826 h 914032"/>
                  <a:gd name="connsiteX12" fmla="*/ 921224 w 1535373"/>
                  <a:gd name="connsiteY12" fmla="*/ 450008 h 914032"/>
                  <a:gd name="connsiteX13" fmla="*/ 777922 w 1535373"/>
                  <a:gd name="connsiteY13" fmla="*/ 388593 h 914032"/>
                  <a:gd name="connsiteX14" fmla="*/ 812042 w 1535373"/>
                  <a:gd name="connsiteY14" fmla="*/ 204349 h 914032"/>
                  <a:gd name="connsiteX0" fmla="*/ 812042 w 1535373"/>
                  <a:gd name="connsiteY0" fmla="*/ 204349 h 914032"/>
                  <a:gd name="connsiteX1" fmla="*/ 208099 w 1535373"/>
                  <a:gd name="connsiteY1" fmla="*/ 12686 h 914032"/>
                  <a:gd name="connsiteX2" fmla="*/ 159203 w 1535373"/>
                  <a:gd name="connsiteY2" fmla="*/ 306113 h 914032"/>
                  <a:gd name="connsiteX3" fmla="*/ 0 w 1535373"/>
                  <a:gd name="connsiteY3" fmla="*/ 470480 h 914032"/>
                  <a:gd name="connsiteX4" fmla="*/ 600501 w 1535373"/>
                  <a:gd name="connsiteY4" fmla="*/ 757083 h 914032"/>
                  <a:gd name="connsiteX5" fmla="*/ 709684 w 1535373"/>
                  <a:gd name="connsiteY5" fmla="*/ 647901 h 914032"/>
                  <a:gd name="connsiteX6" fmla="*/ 887104 w 1535373"/>
                  <a:gd name="connsiteY6" fmla="*/ 695668 h 914032"/>
                  <a:gd name="connsiteX7" fmla="*/ 1201003 w 1535373"/>
                  <a:gd name="connsiteY7" fmla="*/ 914032 h 914032"/>
                  <a:gd name="connsiteX8" fmla="*/ 1535373 w 1535373"/>
                  <a:gd name="connsiteY8" fmla="*/ 818498 h 914032"/>
                  <a:gd name="connsiteX9" fmla="*/ 1201003 w 1535373"/>
                  <a:gd name="connsiteY9" fmla="*/ 682020 h 914032"/>
                  <a:gd name="connsiteX10" fmla="*/ 1262418 w 1535373"/>
                  <a:gd name="connsiteY10" fmla="*/ 450008 h 914032"/>
                  <a:gd name="connsiteX11" fmla="*/ 996287 w 1535373"/>
                  <a:gd name="connsiteY11" fmla="*/ 340826 h 914032"/>
                  <a:gd name="connsiteX12" fmla="*/ 921224 w 1535373"/>
                  <a:gd name="connsiteY12" fmla="*/ 450008 h 914032"/>
                  <a:gd name="connsiteX13" fmla="*/ 777922 w 1535373"/>
                  <a:gd name="connsiteY13" fmla="*/ 388593 h 914032"/>
                  <a:gd name="connsiteX14" fmla="*/ 812042 w 1535373"/>
                  <a:gd name="connsiteY14" fmla="*/ 204349 h 914032"/>
                  <a:gd name="connsiteX0" fmla="*/ 788188 w 1511519"/>
                  <a:gd name="connsiteY0" fmla="*/ 204349 h 914032"/>
                  <a:gd name="connsiteX1" fmla="*/ 184245 w 1511519"/>
                  <a:gd name="connsiteY1" fmla="*/ 12686 h 914032"/>
                  <a:gd name="connsiteX2" fmla="*/ 135349 w 1511519"/>
                  <a:gd name="connsiteY2" fmla="*/ 306113 h 914032"/>
                  <a:gd name="connsiteX3" fmla="*/ 0 w 1511519"/>
                  <a:gd name="connsiteY3" fmla="*/ 518188 h 914032"/>
                  <a:gd name="connsiteX4" fmla="*/ 576647 w 1511519"/>
                  <a:gd name="connsiteY4" fmla="*/ 757083 h 914032"/>
                  <a:gd name="connsiteX5" fmla="*/ 685830 w 1511519"/>
                  <a:gd name="connsiteY5" fmla="*/ 647901 h 914032"/>
                  <a:gd name="connsiteX6" fmla="*/ 863250 w 1511519"/>
                  <a:gd name="connsiteY6" fmla="*/ 695668 h 914032"/>
                  <a:gd name="connsiteX7" fmla="*/ 1177149 w 1511519"/>
                  <a:gd name="connsiteY7" fmla="*/ 914032 h 914032"/>
                  <a:gd name="connsiteX8" fmla="*/ 1511519 w 1511519"/>
                  <a:gd name="connsiteY8" fmla="*/ 818498 h 914032"/>
                  <a:gd name="connsiteX9" fmla="*/ 1177149 w 1511519"/>
                  <a:gd name="connsiteY9" fmla="*/ 682020 h 914032"/>
                  <a:gd name="connsiteX10" fmla="*/ 1238564 w 1511519"/>
                  <a:gd name="connsiteY10" fmla="*/ 450008 h 914032"/>
                  <a:gd name="connsiteX11" fmla="*/ 972433 w 1511519"/>
                  <a:gd name="connsiteY11" fmla="*/ 340826 h 914032"/>
                  <a:gd name="connsiteX12" fmla="*/ 897370 w 1511519"/>
                  <a:gd name="connsiteY12" fmla="*/ 450008 h 914032"/>
                  <a:gd name="connsiteX13" fmla="*/ 754068 w 1511519"/>
                  <a:gd name="connsiteY13" fmla="*/ 388593 h 914032"/>
                  <a:gd name="connsiteX14" fmla="*/ 788188 w 1511519"/>
                  <a:gd name="connsiteY14" fmla="*/ 204349 h 914032"/>
                  <a:gd name="connsiteX0" fmla="*/ 802902 w 1526233"/>
                  <a:gd name="connsiteY0" fmla="*/ 204349 h 914032"/>
                  <a:gd name="connsiteX1" fmla="*/ 198959 w 1526233"/>
                  <a:gd name="connsiteY1" fmla="*/ 12686 h 914032"/>
                  <a:gd name="connsiteX2" fmla="*/ 150063 w 1526233"/>
                  <a:gd name="connsiteY2" fmla="*/ 306113 h 914032"/>
                  <a:gd name="connsiteX3" fmla="*/ 14714 w 1526233"/>
                  <a:gd name="connsiteY3" fmla="*/ 518188 h 914032"/>
                  <a:gd name="connsiteX4" fmla="*/ 591361 w 1526233"/>
                  <a:gd name="connsiteY4" fmla="*/ 757083 h 914032"/>
                  <a:gd name="connsiteX5" fmla="*/ 700544 w 1526233"/>
                  <a:gd name="connsiteY5" fmla="*/ 647901 h 914032"/>
                  <a:gd name="connsiteX6" fmla="*/ 877964 w 1526233"/>
                  <a:gd name="connsiteY6" fmla="*/ 695668 h 914032"/>
                  <a:gd name="connsiteX7" fmla="*/ 1191863 w 1526233"/>
                  <a:gd name="connsiteY7" fmla="*/ 914032 h 914032"/>
                  <a:gd name="connsiteX8" fmla="*/ 1526233 w 1526233"/>
                  <a:gd name="connsiteY8" fmla="*/ 818498 h 914032"/>
                  <a:gd name="connsiteX9" fmla="*/ 1191863 w 1526233"/>
                  <a:gd name="connsiteY9" fmla="*/ 682020 h 914032"/>
                  <a:gd name="connsiteX10" fmla="*/ 1253278 w 1526233"/>
                  <a:gd name="connsiteY10" fmla="*/ 450008 h 914032"/>
                  <a:gd name="connsiteX11" fmla="*/ 987147 w 1526233"/>
                  <a:gd name="connsiteY11" fmla="*/ 340826 h 914032"/>
                  <a:gd name="connsiteX12" fmla="*/ 912084 w 1526233"/>
                  <a:gd name="connsiteY12" fmla="*/ 450008 h 914032"/>
                  <a:gd name="connsiteX13" fmla="*/ 768782 w 1526233"/>
                  <a:gd name="connsiteY13" fmla="*/ 388593 h 914032"/>
                  <a:gd name="connsiteX14" fmla="*/ 802902 w 1526233"/>
                  <a:gd name="connsiteY14" fmla="*/ 204349 h 914032"/>
                  <a:gd name="connsiteX0" fmla="*/ 802902 w 1526233"/>
                  <a:gd name="connsiteY0" fmla="*/ 204349 h 914032"/>
                  <a:gd name="connsiteX1" fmla="*/ 198959 w 1526233"/>
                  <a:gd name="connsiteY1" fmla="*/ 12686 h 914032"/>
                  <a:gd name="connsiteX2" fmla="*/ 150063 w 1526233"/>
                  <a:gd name="connsiteY2" fmla="*/ 306113 h 914032"/>
                  <a:gd name="connsiteX3" fmla="*/ 14714 w 1526233"/>
                  <a:gd name="connsiteY3" fmla="*/ 518188 h 914032"/>
                  <a:gd name="connsiteX4" fmla="*/ 591361 w 1526233"/>
                  <a:gd name="connsiteY4" fmla="*/ 757083 h 914032"/>
                  <a:gd name="connsiteX5" fmla="*/ 700544 w 1526233"/>
                  <a:gd name="connsiteY5" fmla="*/ 647901 h 914032"/>
                  <a:gd name="connsiteX6" fmla="*/ 877964 w 1526233"/>
                  <a:gd name="connsiteY6" fmla="*/ 695668 h 914032"/>
                  <a:gd name="connsiteX7" fmla="*/ 1191863 w 1526233"/>
                  <a:gd name="connsiteY7" fmla="*/ 914032 h 914032"/>
                  <a:gd name="connsiteX8" fmla="*/ 1526233 w 1526233"/>
                  <a:gd name="connsiteY8" fmla="*/ 818498 h 914032"/>
                  <a:gd name="connsiteX9" fmla="*/ 1191863 w 1526233"/>
                  <a:gd name="connsiteY9" fmla="*/ 682020 h 914032"/>
                  <a:gd name="connsiteX10" fmla="*/ 1253278 w 1526233"/>
                  <a:gd name="connsiteY10" fmla="*/ 450008 h 914032"/>
                  <a:gd name="connsiteX11" fmla="*/ 987147 w 1526233"/>
                  <a:gd name="connsiteY11" fmla="*/ 340826 h 914032"/>
                  <a:gd name="connsiteX12" fmla="*/ 912084 w 1526233"/>
                  <a:gd name="connsiteY12" fmla="*/ 450008 h 914032"/>
                  <a:gd name="connsiteX13" fmla="*/ 768782 w 1526233"/>
                  <a:gd name="connsiteY13" fmla="*/ 388593 h 914032"/>
                  <a:gd name="connsiteX14" fmla="*/ 802902 w 1526233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588668 w 1523540"/>
                  <a:gd name="connsiteY4" fmla="*/ 757083 h 914032"/>
                  <a:gd name="connsiteX5" fmla="*/ 697851 w 1523540"/>
                  <a:gd name="connsiteY5" fmla="*/ 647901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52279 w 1523540"/>
                  <a:gd name="connsiteY4" fmla="*/ 757083 h 914032"/>
                  <a:gd name="connsiteX5" fmla="*/ 697851 w 1523540"/>
                  <a:gd name="connsiteY5" fmla="*/ 647901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52279 w 1523540"/>
                  <a:gd name="connsiteY4" fmla="*/ 757083 h 914032"/>
                  <a:gd name="connsiteX5" fmla="*/ 697851 w 1523540"/>
                  <a:gd name="connsiteY5" fmla="*/ 647901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52279 w 1523540"/>
                  <a:gd name="connsiteY4" fmla="*/ 757083 h 914032"/>
                  <a:gd name="connsiteX5" fmla="*/ 697851 w 1523540"/>
                  <a:gd name="connsiteY5" fmla="*/ 647901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697851 w 1523540"/>
                  <a:gd name="connsiteY5" fmla="*/ 647901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697851 w 1523540"/>
                  <a:gd name="connsiteY5" fmla="*/ 647901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697851 w 1523540"/>
                  <a:gd name="connsiteY5" fmla="*/ 647901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697851 w 1523540"/>
                  <a:gd name="connsiteY5" fmla="*/ 647901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697851 w 1523540"/>
                  <a:gd name="connsiteY5" fmla="*/ 647901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697851 w 1523540"/>
                  <a:gd name="connsiteY5" fmla="*/ 647901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705803 w 1523540"/>
                  <a:gd name="connsiteY5" fmla="*/ 624047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705803 w 1523540"/>
                  <a:gd name="connsiteY5" fmla="*/ 624047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705803 w 1523540"/>
                  <a:gd name="connsiteY5" fmla="*/ 624047 h 914032"/>
                  <a:gd name="connsiteX6" fmla="*/ 859369 w 1523540"/>
                  <a:gd name="connsiteY6" fmla="*/ 679765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705803 w 1523540"/>
                  <a:gd name="connsiteY5" fmla="*/ 624047 h 914032"/>
                  <a:gd name="connsiteX6" fmla="*/ 859369 w 1523540"/>
                  <a:gd name="connsiteY6" fmla="*/ 679765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705803 w 1523540"/>
                  <a:gd name="connsiteY5" fmla="*/ 624047 h 914032"/>
                  <a:gd name="connsiteX6" fmla="*/ 859369 w 1523540"/>
                  <a:gd name="connsiteY6" fmla="*/ 679765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82628"/>
                  <a:gd name="connsiteX1" fmla="*/ 196266 w 1523540"/>
                  <a:gd name="connsiteY1" fmla="*/ 12686 h 982628"/>
                  <a:gd name="connsiteX2" fmla="*/ 147370 w 1523540"/>
                  <a:gd name="connsiteY2" fmla="*/ 306113 h 982628"/>
                  <a:gd name="connsiteX3" fmla="*/ 12021 w 1523540"/>
                  <a:gd name="connsiteY3" fmla="*/ 518188 h 982628"/>
                  <a:gd name="connsiteX4" fmla="*/ 636377 w 1523540"/>
                  <a:gd name="connsiteY4" fmla="*/ 741181 h 982628"/>
                  <a:gd name="connsiteX5" fmla="*/ 705803 w 1523540"/>
                  <a:gd name="connsiteY5" fmla="*/ 624047 h 982628"/>
                  <a:gd name="connsiteX6" fmla="*/ 859369 w 1523540"/>
                  <a:gd name="connsiteY6" fmla="*/ 679765 h 982628"/>
                  <a:gd name="connsiteX7" fmla="*/ 1189170 w 1523540"/>
                  <a:gd name="connsiteY7" fmla="*/ 914032 h 982628"/>
                  <a:gd name="connsiteX8" fmla="*/ 1523540 w 1523540"/>
                  <a:gd name="connsiteY8" fmla="*/ 818498 h 982628"/>
                  <a:gd name="connsiteX9" fmla="*/ 1189170 w 1523540"/>
                  <a:gd name="connsiteY9" fmla="*/ 682020 h 982628"/>
                  <a:gd name="connsiteX10" fmla="*/ 1250585 w 1523540"/>
                  <a:gd name="connsiteY10" fmla="*/ 450008 h 982628"/>
                  <a:gd name="connsiteX11" fmla="*/ 984454 w 1523540"/>
                  <a:gd name="connsiteY11" fmla="*/ 340826 h 982628"/>
                  <a:gd name="connsiteX12" fmla="*/ 909391 w 1523540"/>
                  <a:gd name="connsiteY12" fmla="*/ 450008 h 982628"/>
                  <a:gd name="connsiteX13" fmla="*/ 766089 w 1523540"/>
                  <a:gd name="connsiteY13" fmla="*/ 388593 h 982628"/>
                  <a:gd name="connsiteX14" fmla="*/ 800209 w 1523540"/>
                  <a:gd name="connsiteY14" fmla="*/ 204349 h 982628"/>
                  <a:gd name="connsiteX0" fmla="*/ 800209 w 1554538"/>
                  <a:gd name="connsiteY0" fmla="*/ 204349 h 982009"/>
                  <a:gd name="connsiteX1" fmla="*/ 196266 w 1554538"/>
                  <a:gd name="connsiteY1" fmla="*/ 12686 h 982009"/>
                  <a:gd name="connsiteX2" fmla="*/ 147370 w 1554538"/>
                  <a:gd name="connsiteY2" fmla="*/ 306113 h 982009"/>
                  <a:gd name="connsiteX3" fmla="*/ 12021 w 1554538"/>
                  <a:gd name="connsiteY3" fmla="*/ 518188 h 982009"/>
                  <a:gd name="connsiteX4" fmla="*/ 636377 w 1554538"/>
                  <a:gd name="connsiteY4" fmla="*/ 741181 h 982009"/>
                  <a:gd name="connsiteX5" fmla="*/ 705803 w 1554538"/>
                  <a:gd name="connsiteY5" fmla="*/ 624047 h 982009"/>
                  <a:gd name="connsiteX6" fmla="*/ 859369 w 1554538"/>
                  <a:gd name="connsiteY6" fmla="*/ 679765 h 982009"/>
                  <a:gd name="connsiteX7" fmla="*/ 1189170 w 1554538"/>
                  <a:gd name="connsiteY7" fmla="*/ 914032 h 982009"/>
                  <a:gd name="connsiteX8" fmla="*/ 1523540 w 1554538"/>
                  <a:gd name="connsiteY8" fmla="*/ 818498 h 982009"/>
                  <a:gd name="connsiteX9" fmla="*/ 1189170 w 1554538"/>
                  <a:gd name="connsiteY9" fmla="*/ 682020 h 982009"/>
                  <a:gd name="connsiteX10" fmla="*/ 1250585 w 1554538"/>
                  <a:gd name="connsiteY10" fmla="*/ 450008 h 982009"/>
                  <a:gd name="connsiteX11" fmla="*/ 984454 w 1554538"/>
                  <a:gd name="connsiteY11" fmla="*/ 340826 h 982009"/>
                  <a:gd name="connsiteX12" fmla="*/ 909391 w 1554538"/>
                  <a:gd name="connsiteY12" fmla="*/ 450008 h 982009"/>
                  <a:gd name="connsiteX13" fmla="*/ 766089 w 1554538"/>
                  <a:gd name="connsiteY13" fmla="*/ 388593 h 982009"/>
                  <a:gd name="connsiteX14" fmla="*/ 800209 w 1554538"/>
                  <a:gd name="connsiteY14" fmla="*/ 204349 h 982009"/>
                  <a:gd name="connsiteX0" fmla="*/ 800209 w 1554538"/>
                  <a:gd name="connsiteY0" fmla="*/ 204349 h 982009"/>
                  <a:gd name="connsiteX1" fmla="*/ 196266 w 1554538"/>
                  <a:gd name="connsiteY1" fmla="*/ 12686 h 982009"/>
                  <a:gd name="connsiteX2" fmla="*/ 147370 w 1554538"/>
                  <a:gd name="connsiteY2" fmla="*/ 306113 h 982009"/>
                  <a:gd name="connsiteX3" fmla="*/ 12021 w 1554538"/>
                  <a:gd name="connsiteY3" fmla="*/ 518188 h 982009"/>
                  <a:gd name="connsiteX4" fmla="*/ 636377 w 1554538"/>
                  <a:gd name="connsiteY4" fmla="*/ 741181 h 982009"/>
                  <a:gd name="connsiteX5" fmla="*/ 705803 w 1554538"/>
                  <a:gd name="connsiteY5" fmla="*/ 624047 h 982009"/>
                  <a:gd name="connsiteX6" fmla="*/ 859369 w 1554538"/>
                  <a:gd name="connsiteY6" fmla="*/ 679765 h 982009"/>
                  <a:gd name="connsiteX7" fmla="*/ 1189170 w 1554538"/>
                  <a:gd name="connsiteY7" fmla="*/ 914032 h 982009"/>
                  <a:gd name="connsiteX8" fmla="*/ 1523540 w 1554538"/>
                  <a:gd name="connsiteY8" fmla="*/ 818498 h 982009"/>
                  <a:gd name="connsiteX9" fmla="*/ 1189170 w 1554538"/>
                  <a:gd name="connsiteY9" fmla="*/ 682020 h 982009"/>
                  <a:gd name="connsiteX10" fmla="*/ 1250585 w 1554538"/>
                  <a:gd name="connsiteY10" fmla="*/ 450008 h 982009"/>
                  <a:gd name="connsiteX11" fmla="*/ 984454 w 1554538"/>
                  <a:gd name="connsiteY11" fmla="*/ 340826 h 982009"/>
                  <a:gd name="connsiteX12" fmla="*/ 909391 w 1554538"/>
                  <a:gd name="connsiteY12" fmla="*/ 450008 h 982009"/>
                  <a:gd name="connsiteX13" fmla="*/ 766089 w 1554538"/>
                  <a:gd name="connsiteY13" fmla="*/ 388593 h 982009"/>
                  <a:gd name="connsiteX14" fmla="*/ 800209 w 1554538"/>
                  <a:gd name="connsiteY14" fmla="*/ 204349 h 982009"/>
                  <a:gd name="connsiteX0" fmla="*/ 800209 w 1554538"/>
                  <a:gd name="connsiteY0" fmla="*/ 204349 h 982009"/>
                  <a:gd name="connsiteX1" fmla="*/ 196266 w 1554538"/>
                  <a:gd name="connsiteY1" fmla="*/ 12686 h 982009"/>
                  <a:gd name="connsiteX2" fmla="*/ 147370 w 1554538"/>
                  <a:gd name="connsiteY2" fmla="*/ 306113 h 982009"/>
                  <a:gd name="connsiteX3" fmla="*/ 12021 w 1554538"/>
                  <a:gd name="connsiteY3" fmla="*/ 518188 h 982009"/>
                  <a:gd name="connsiteX4" fmla="*/ 636377 w 1554538"/>
                  <a:gd name="connsiteY4" fmla="*/ 741181 h 982009"/>
                  <a:gd name="connsiteX5" fmla="*/ 705803 w 1554538"/>
                  <a:gd name="connsiteY5" fmla="*/ 624047 h 982009"/>
                  <a:gd name="connsiteX6" fmla="*/ 859369 w 1554538"/>
                  <a:gd name="connsiteY6" fmla="*/ 679765 h 982009"/>
                  <a:gd name="connsiteX7" fmla="*/ 1189170 w 1554538"/>
                  <a:gd name="connsiteY7" fmla="*/ 914032 h 982009"/>
                  <a:gd name="connsiteX8" fmla="*/ 1523540 w 1554538"/>
                  <a:gd name="connsiteY8" fmla="*/ 818498 h 982009"/>
                  <a:gd name="connsiteX9" fmla="*/ 1173267 w 1554538"/>
                  <a:gd name="connsiteY9" fmla="*/ 634312 h 982009"/>
                  <a:gd name="connsiteX10" fmla="*/ 1250585 w 1554538"/>
                  <a:gd name="connsiteY10" fmla="*/ 450008 h 982009"/>
                  <a:gd name="connsiteX11" fmla="*/ 984454 w 1554538"/>
                  <a:gd name="connsiteY11" fmla="*/ 340826 h 982009"/>
                  <a:gd name="connsiteX12" fmla="*/ 909391 w 1554538"/>
                  <a:gd name="connsiteY12" fmla="*/ 450008 h 982009"/>
                  <a:gd name="connsiteX13" fmla="*/ 766089 w 1554538"/>
                  <a:gd name="connsiteY13" fmla="*/ 388593 h 982009"/>
                  <a:gd name="connsiteX14" fmla="*/ 800209 w 1554538"/>
                  <a:gd name="connsiteY14" fmla="*/ 204349 h 982009"/>
                  <a:gd name="connsiteX0" fmla="*/ 800209 w 1554538"/>
                  <a:gd name="connsiteY0" fmla="*/ 204349 h 982009"/>
                  <a:gd name="connsiteX1" fmla="*/ 196266 w 1554538"/>
                  <a:gd name="connsiteY1" fmla="*/ 12686 h 982009"/>
                  <a:gd name="connsiteX2" fmla="*/ 147370 w 1554538"/>
                  <a:gd name="connsiteY2" fmla="*/ 306113 h 982009"/>
                  <a:gd name="connsiteX3" fmla="*/ 12021 w 1554538"/>
                  <a:gd name="connsiteY3" fmla="*/ 518188 h 982009"/>
                  <a:gd name="connsiteX4" fmla="*/ 636377 w 1554538"/>
                  <a:gd name="connsiteY4" fmla="*/ 741181 h 982009"/>
                  <a:gd name="connsiteX5" fmla="*/ 705803 w 1554538"/>
                  <a:gd name="connsiteY5" fmla="*/ 624047 h 982009"/>
                  <a:gd name="connsiteX6" fmla="*/ 859369 w 1554538"/>
                  <a:gd name="connsiteY6" fmla="*/ 679765 h 982009"/>
                  <a:gd name="connsiteX7" fmla="*/ 1189170 w 1554538"/>
                  <a:gd name="connsiteY7" fmla="*/ 914032 h 982009"/>
                  <a:gd name="connsiteX8" fmla="*/ 1523540 w 1554538"/>
                  <a:gd name="connsiteY8" fmla="*/ 818498 h 982009"/>
                  <a:gd name="connsiteX9" fmla="*/ 1173267 w 1554538"/>
                  <a:gd name="connsiteY9" fmla="*/ 634312 h 982009"/>
                  <a:gd name="connsiteX10" fmla="*/ 1250585 w 1554538"/>
                  <a:gd name="connsiteY10" fmla="*/ 450008 h 982009"/>
                  <a:gd name="connsiteX11" fmla="*/ 984454 w 1554538"/>
                  <a:gd name="connsiteY11" fmla="*/ 340826 h 982009"/>
                  <a:gd name="connsiteX12" fmla="*/ 909391 w 1554538"/>
                  <a:gd name="connsiteY12" fmla="*/ 450008 h 982009"/>
                  <a:gd name="connsiteX13" fmla="*/ 766089 w 1554538"/>
                  <a:gd name="connsiteY13" fmla="*/ 388593 h 982009"/>
                  <a:gd name="connsiteX14" fmla="*/ 800209 w 1554538"/>
                  <a:gd name="connsiteY14" fmla="*/ 204349 h 982009"/>
                  <a:gd name="connsiteX0" fmla="*/ 800209 w 1542543"/>
                  <a:gd name="connsiteY0" fmla="*/ 204349 h 976908"/>
                  <a:gd name="connsiteX1" fmla="*/ 196266 w 1542543"/>
                  <a:gd name="connsiteY1" fmla="*/ 12686 h 976908"/>
                  <a:gd name="connsiteX2" fmla="*/ 147370 w 1542543"/>
                  <a:gd name="connsiteY2" fmla="*/ 306113 h 976908"/>
                  <a:gd name="connsiteX3" fmla="*/ 12021 w 1542543"/>
                  <a:gd name="connsiteY3" fmla="*/ 518188 h 976908"/>
                  <a:gd name="connsiteX4" fmla="*/ 636377 w 1542543"/>
                  <a:gd name="connsiteY4" fmla="*/ 741181 h 976908"/>
                  <a:gd name="connsiteX5" fmla="*/ 705803 w 1542543"/>
                  <a:gd name="connsiteY5" fmla="*/ 624047 h 976908"/>
                  <a:gd name="connsiteX6" fmla="*/ 859369 w 1542543"/>
                  <a:gd name="connsiteY6" fmla="*/ 679765 h 976908"/>
                  <a:gd name="connsiteX7" fmla="*/ 1189170 w 1542543"/>
                  <a:gd name="connsiteY7" fmla="*/ 914032 h 976908"/>
                  <a:gd name="connsiteX8" fmla="*/ 1507637 w 1542543"/>
                  <a:gd name="connsiteY8" fmla="*/ 786693 h 976908"/>
                  <a:gd name="connsiteX9" fmla="*/ 1173267 w 1542543"/>
                  <a:gd name="connsiteY9" fmla="*/ 634312 h 976908"/>
                  <a:gd name="connsiteX10" fmla="*/ 1250585 w 1542543"/>
                  <a:gd name="connsiteY10" fmla="*/ 450008 h 976908"/>
                  <a:gd name="connsiteX11" fmla="*/ 984454 w 1542543"/>
                  <a:gd name="connsiteY11" fmla="*/ 340826 h 976908"/>
                  <a:gd name="connsiteX12" fmla="*/ 909391 w 1542543"/>
                  <a:gd name="connsiteY12" fmla="*/ 450008 h 976908"/>
                  <a:gd name="connsiteX13" fmla="*/ 766089 w 1542543"/>
                  <a:gd name="connsiteY13" fmla="*/ 388593 h 976908"/>
                  <a:gd name="connsiteX14" fmla="*/ 800209 w 1542543"/>
                  <a:gd name="connsiteY14" fmla="*/ 204349 h 976908"/>
                  <a:gd name="connsiteX0" fmla="*/ 800209 w 1542543"/>
                  <a:gd name="connsiteY0" fmla="*/ 204349 h 976908"/>
                  <a:gd name="connsiteX1" fmla="*/ 196266 w 1542543"/>
                  <a:gd name="connsiteY1" fmla="*/ 12686 h 976908"/>
                  <a:gd name="connsiteX2" fmla="*/ 147370 w 1542543"/>
                  <a:gd name="connsiteY2" fmla="*/ 306113 h 976908"/>
                  <a:gd name="connsiteX3" fmla="*/ 12021 w 1542543"/>
                  <a:gd name="connsiteY3" fmla="*/ 518188 h 976908"/>
                  <a:gd name="connsiteX4" fmla="*/ 636377 w 1542543"/>
                  <a:gd name="connsiteY4" fmla="*/ 741181 h 976908"/>
                  <a:gd name="connsiteX5" fmla="*/ 705803 w 1542543"/>
                  <a:gd name="connsiteY5" fmla="*/ 624047 h 976908"/>
                  <a:gd name="connsiteX6" fmla="*/ 859369 w 1542543"/>
                  <a:gd name="connsiteY6" fmla="*/ 679765 h 976908"/>
                  <a:gd name="connsiteX7" fmla="*/ 1189170 w 1542543"/>
                  <a:gd name="connsiteY7" fmla="*/ 914032 h 976908"/>
                  <a:gd name="connsiteX8" fmla="*/ 1507637 w 1542543"/>
                  <a:gd name="connsiteY8" fmla="*/ 786693 h 976908"/>
                  <a:gd name="connsiteX9" fmla="*/ 1173267 w 1542543"/>
                  <a:gd name="connsiteY9" fmla="*/ 634312 h 976908"/>
                  <a:gd name="connsiteX10" fmla="*/ 1250585 w 1542543"/>
                  <a:gd name="connsiteY10" fmla="*/ 450008 h 976908"/>
                  <a:gd name="connsiteX11" fmla="*/ 984454 w 1542543"/>
                  <a:gd name="connsiteY11" fmla="*/ 340826 h 976908"/>
                  <a:gd name="connsiteX12" fmla="*/ 909391 w 1542543"/>
                  <a:gd name="connsiteY12" fmla="*/ 450008 h 976908"/>
                  <a:gd name="connsiteX13" fmla="*/ 766089 w 1542543"/>
                  <a:gd name="connsiteY13" fmla="*/ 388593 h 976908"/>
                  <a:gd name="connsiteX14" fmla="*/ 800209 w 1542543"/>
                  <a:gd name="connsiteY14" fmla="*/ 204349 h 976908"/>
                  <a:gd name="connsiteX0" fmla="*/ 800209 w 1522966"/>
                  <a:gd name="connsiteY0" fmla="*/ 204349 h 975249"/>
                  <a:gd name="connsiteX1" fmla="*/ 196266 w 1522966"/>
                  <a:gd name="connsiteY1" fmla="*/ 12686 h 975249"/>
                  <a:gd name="connsiteX2" fmla="*/ 147370 w 1522966"/>
                  <a:gd name="connsiteY2" fmla="*/ 306113 h 975249"/>
                  <a:gd name="connsiteX3" fmla="*/ 12021 w 1522966"/>
                  <a:gd name="connsiteY3" fmla="*/ 518188 h 975249"/>
                  <a:gd name="connsiteX4" fmla="*/ 636377 w 1522966"/>
                  <a:gd name="connsiteY4" fmla="*/ 741181 h 975249"/>
                  <a:gd name="connsiteX5" fmla="*/ 705803 w 1522966"/>
                  <a:gd name="connsiteY5" fmla="*/ 624047 h 975249"/>
                  <a:gd name="connsiteX6" fmla="*/ 859369 w 1522966"/>
                  <a:gd name="connsiteY6" fmla="*/ 679765 h 975249"/>
                  <a:gd name="connsiteX7" fmla="*/ 1189170 w 1522966"/>
                  <a:gd name="connsiteY7" fmla="*/ 914032 h 975249"/>
                  <a:gd name="connsiteX8" fmla="*/ 1507637 w 1522966"/>
                  <a:gd name="connsiteY8" fmla="*/ 786693 h 975249"/>
                  <a:gd name="connsiteX9" fmla="*/ 1173267 w 1522966"/>
                  <a:gd name="connsiteY9" fmla="*/ 634312 h 975249"/>
                  <a:gd name="connsiteX10" fmla="*/ 1250585 w 1522966"/>
                  <a:gd name="connsiteY10" fmla="*/ 450008 h 975249"/>
                  <a:gd name="connsiteX11" fmla="*/ 984454 w 1522966"/>
                  <a:gd name="connsiteY11" fmla="*/ 340826 h 975249"/>
                  <a:gd name="connsiteX12" fmla="*/ 909391 w 1522966"/>
                  <a:gd name="connsiteY12" fmla="*/ 450008 h 975249"/>
                  <a:gd name="connsiteX13" fmla="*/ 766089 w 1522966"/>
                  <a:gd name="connsiteY13" fmla="*/ 388593 h 975249"/>
                  <a:gd name="connsiteX14" fmla="*/ 800209 w 1522966"/>
                  <a:gd name="connsiteY14" fmla="*/ 204349 h 975249"/>
                  <a:gd name="connsiteX0" fmla="*/ 800209 w 1538655"/>
                  <a:gd name="connsiteY0" fmla="*/ 204349 h 976321"/>
                  <a:gd name="connsiteX1" fmla="*/ 196266 w 1538655"/>
                  <a:gd name="connsiteY1" fmla="*/ 12686 h 976321"/>
                  <a:gd name="connsiteX2" fmla="*/ 147370 w 1538655"/>
                  <a:gd name="connsiteY2" fmla="*/ 306113 h 976321"/>
                  <a:gd name="connsiteX3" fmla="*/ 12021 w 1538655"/>
                  <a:gd name="connsiteY3" fmla="*/ 518188 h 976321"/>
                  <a:gd name="connsiteX4" fmla="*/ 636377 w 1538655"/>
                  <a:gd name="connsiteY4" fmla="*/ 741181 h 976321"/>
                  <a:gd name="connsiteX5" fmla="*/ 705803 w 1538655"/>
                  <a:gd name="connsiteY5" fmla="*/ 624047 h 976321"/>
                  <a:gd name="connsiteX6" fmla="*/ 859369 w 1538655"/>
                  <a:gd name="connsiteY6" fmla="*/ 679765 h 976321"/>
                  <a:gd name="connsiteX7" fmla="*/ 1189170 w 1538655"/>
                  <a:gd name="connsiteY7" fmla="*/ 914032 h 976321"/>
                  <a:gd name="connsiteX8" fmla="*/ 1507637 w 1538655"/>
                  <a:gd name="connsiteY8" fmla="*/ 786693 h 976321"/>
                  <a:gd name="connsiteX9" fmla="*/ 1173267 w 1538655"/>
                  <a:gd name="connsiteY9" fmla="*/ 634312 h 976321"/>
                  <a:gd name="connsiteX10" fmla="*/ 1250585 w 1538655"/>
                  <a:gd name="connsiteY10" fmla="*/ 450008 h 976321"/>
                  <a:gd name="connsiteX11" fmla="*/ 984454 w 1538655"/>
                  <a:gd name="connsiteY11" fmla="*/ 340826 h 976321"/>
                  <a:gd name="connsiteX12" fmla="*/ 909391 w 1538655"/>
                  <a:gd name="connsiteY12" fmla="*/ 450008 h 976321"/>
                  <a:gd name="connsiteX13" fmla="*/ 766089 w 1538655"/>
                  <a:gd name="connsiteY13" fmla="*/ 388593 h 976321"/>
                  <a:gd name="connsiteX14" fmla="*/ 800209 w 1538655"/>
                  <a:gd name="connsiteY14" fmla="*/ 204349 h 976321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50008 h 981339"/>
                  <a:gd name="connsiteX11" fmla="*/ 984454 w 1556774"/>
                  <a:gd name="connsiteY11" fmla="*/ 340826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50008 h 981339"/>
                  <a:gd name="connsiteX11" fmla="*/ 984454 w 1556774"/>
                  <a:gd name="connsiteY11" fmla="*/ 340826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50008 h 981339"/>
                  <a:gd name="connsiteX11" fmla="*/ 984454 w 1556774"/>
                  <a:gd name="connsiteY11" fmla="*/ 340826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50008 h 981339"/>
                  <a:gd name="connsiteX11" fmla="*/ 984454 w 1556774"/>
                  <a:gd name="connsiteY11" fmla="*/ 340826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50008 h 981339"/>
                  <a:gd name="connsiteX11" fmla="*/ 964576 w 1556774"/>
                  <a:gd name="connsiteY11" fmla="*/ 344802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50008 h 981339"/>
                  <a:gd name="connsiteX11" fmla="*/ 964576 w 1556774"/>
                  <a:gd name="connsiteY11" fmla="*/ 344802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50008 h 981339"/>
                  <a:gd name="connsiteX11" fmla="*/ 964576 w 1556774"/>
                  <a:gd name="connsiteY11" fmla="*/ 344802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50008 h 981339"/>
                  <a:gd name="connsiteX11" fmla="*/ 964576 w 1556774"/>
                  <a:gd name="connsiteY11" fmla="*/ 344802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38081 h 981339"/>
                  <a:gd name="connsiteX11" fmla="*/ 964576 w 1556774"/>
                  <a:gd name="connsiteY11" fmla="*/ 344802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38081 h 981339"/>
                  <a:gd name="connsiteX11" fmla="*/ 964576 w 1556774"/>
                  <a:gd name="connsiteY11" fmla="*/ 344802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38081 h 981339"/>
                  <a:gd name="connsiteX11" fmla="*/ 964576 w 1556774"/>
                  <a:gd name="connsiteY11" fmla="*/ 344802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27868"/>
                  <a:gd name="connsiteY0" fmla="*/ 204349 h 975126"/>
                  <a:gd name="connsiteX1" fmla="*/ 196266 w 1527868"/>
                  <a:gd name="connsiteY1" fmla="*/ 12686 h 975126"/>
                  <a:gd name="connsiteX2" fmla="*/ 147370 w 1527868"/>
                  <a:gd name="connsiteY2" fmla="*/ 306113 h 975126"/>
                  <a:gd name="connsiteX3" fmla="*/ 12021 w 1527868"/>
                  <a:gd name="connsiteY3" fmla="*/ 518188 h 975126"/>
                  <a:gd name="connsiteX4" fmla="*/ 636377 w 1527868"/>
                  <a:gd name="connsiteY4" fmla="*/ 741181 h 975126"/>
                  <a:gd name="connsiteX5" fmla="*/ 705803 w 1527868"/>
                  <a:gd name="connsiteY5" fmla="*/ 624047 h 975126"/>
                  <a:gd name="connsiteX6" fmla="*/ 859369 w 1527868"/>
                  <a:gd name="connsiteY6" fmla="*/ 679765 h 975126"/>
                  <a:gd name="connsiteX7" fmla="*/ 1189170 w 1527868"/>
                  <a:gd name="connsiteY7" fmla="*/ 914032 h 975126"/>
                  <a:gd name="connsiteX8" fmla="*/ 1467881 w 1527868"/>
                  <a:gd name="connsiteY8" fmla="*/ 742961 h 975126"/>
                  <a:gd name="connsiteX9" fmla="*/ 1173267 w 1527868"/>
                  <a:gd name="connsiteY9" fmla="*/ 634312 h 975126"/>
                  <a:gd name="connsiteX10" fmla="*/ 1250585 w 1527868"/>
                  <a:gd name="connsiteY10" fmla="*/ 438081 h 975126"/>
                  <a:gd name="connsiteX11" fmla="*/ 964576 w 1527868"/>
                  <a:gd name="connsiteY11" fmla="*/ 344802 h 975126"/>
                  <a:gd name="connsiteX12" fmla="*/ 909391 w 1527868"/>
                  <a:gd name="connsiteY12" fmla="*/ 450008 h 975126"/>
                  <a:gd name="connsiteX13" fmla="*/ 766089 w 1527868"/>
                  <a:gd name="connsiteY13" fmla="*/ 388593 h 975126"/>
                  <a:gd name="connsiteX14" fmla="*/ 800209 w 1527868"/>
                  <a:gd name="connsiteY14" fmla="*/ 204349 h 975126"/>
                  <a:gd name="connsiteX0" fmla="*/ 800209 w 1527868"/>
                  <a:gd name="connsiteY0" fmla="*/ 204349 h 975126"/>
                  <a:gd name="connsiteX1" fmla="*/ 196266 w 1527868"/>
                  <a:gd name="connsiteY1" fmla="*/ 12686 h 975126"/>
                  <a:gd name="connsiteX2" fmla="*/ 147370 w 1527868"/>
                  <a:gd name="connsiteY2" fmla="*/ 306113 h 975126"/>
                  <a:gd name="connsiteX3" fmla="*/ 12021 w 1527868"/>
                  <a:gd name="connsiteY3" fmla="*/ 518188 h 975126"/>
                  <a:gd name="connsiteX4" fmla="*/ 636377 w 1527868"/>
                  <a:gd name="connsiteY4" fmla="*/ 741181 h 975126"/>
                  <a:gd name="connsiteX5" fmla="*/ 705803 w 1527868"/>
                  <a:gd name="connsiteY5" fmla="*/ 624047 h 975126"/>
                  <a:gd name="connsiteX6" fmla="*/ 859369 w 1527868"/>
                  <a:gd name="connsiteY6" fmla="*/ 679765 h 975126"/>
                  <a:gd name="connsiteX7" fmla="*/ 1189170 w 1527868"/>
                  <a:gd name="connsiteY7" fmla="*/ 914032 h 975126"/>
                  <a:gd name="connsiteX8" fmla="*/ 1467881 w 1527868"/>
                  <a:gd name="connsiteY8" fmla="*/ 742961 h 975126"/>
                  <a:gd name="connsiteX9" fmla="*/ 1173267 w 1527868"/>
                  <a:gd name="connsiteY9" fmla="*/ 634312 h 975126"/>
                  <a:gd name="connsiteX10" fmla="*/ 1250585 w 1527868"/>
                  <a:gd name="connsiteY10" fmla="*/ 438081 h 975126"/>
                  <a:gd name="connsiteX11" fmla="*/ 964576 w 1527868"/>
                  <a:gd name="connsiteY11" fmla="*/ 344802 h 975126"/>
                  <a:gd name="connsiteX12" fmla="*/ 909391 w 1527868"/>
                  <a:gd name="connsiteY12" fmla="*/ 450008 h 975126"/>
                  <a:gd name="connsiteX13" fmla="*/ 766089 w 1527868"/>
                  <a:gd name="connsiteY13" fmla="*/ 388593 h 975126"/>
                  <a:gd name="connsiteX14" fmla="*/ 800209 w 1527868"/>
                  <a:gd name="connsiteY14" fmla="*/ 204349 h 975126"/>
                  <a:gd name="connsiteX0" fmla="*/ 800209 w 1499884"/>
                  <a:gd name="connsiteY0" fmla="*/ 204349 h 986483"/>
                  <a:gd name="connsiteX1" fmla="*/ 196266 w 1499884"/>
                  <a:gd name="connsiteY1" fmla="*/ 12686 h 986483"/>
                  <a:gd name="connsiteX2" fmla="*/ 147370 w 1499884"/>
                  <a:gd name="connsiteY2" fmla="*/ 306113 h 986483"/>
                  <a:gd name="connsiteX3" fmla="*/ 12021 w 1499884"/>
                  <a:gd name="connsiteY3" fmla="*/ 518188 h 986483"/>
                  <a:gd name="connsiteX4" fmla="*/ 636377 w 1499884"/>
                  <a:gd name="connsiteY4" fmla="*/ 741181 h 986483"/>
                  <a:gd name="connsiteX5" fmla="*/ 705803 w 1499884"/>
                  <a:gd name="connsiteY5" fmla="*/ 624047 h 986483"/>
                  <a:gd name="connsiteX6" fmla="*/ 859369 w 1499884"/>
                  <a:gd name="connsiteY6" fmla="*/ 679765 h 986483"/>
                  <a:gd name="connsiteX7" fmla="*/ 1189170 w 1499884"/>
                  <a:gd name="connsiteY7" fmla="*/ 914032 h 986483"/>
                  <a:gd name="connsiteX8" fmla="*/ 1467881 w 1499884"/>
                  <a:gd name="connsiteY8" fmla="*/ 742961 h 986483"/>
                  <a:gd name="connsiteX9" fmla="*/ 1173267 w 1499884"/>
                  <a:gd name="connsiteY9" fmla="*/ 634312 h 986483"/>
                  <a:gd name="connsiteX10" fmla="*/ 1250585 w 1499884"/>
                  <a:gd name="connsiteY10" fmla="*/ 438081 h 986483"/>
                  <a:gd name="connsiteX11" fmla="*/ 964576 w 1499884"/>
                  <a:gd name="connsiteY11" fmla="*/ 344802 h 986483"/>
                  <a:gd name="connsiteX12" fmla="*/ 909391 w 1499884"/>
                  <a:gd name="connsiteY12" fmla="*/ 450008 h 986483"/>
                  <a:gd name="connsiteX13" fmla="*/ 766089 w 1499884"/>
                  <a:gd name="connsiteY13" fmla="*/ 388593 h 986483"/>
                  <a:gd name="connsiteX14" fmla="*/ 800209 w 1499884"/>
                  <a:gd name="connsiteY14" fmla="*/ 204349 h 986483"/>
                  <a:gd name="connsiteX0" fmla="*/ 800209 w 1505435"/>
                  <a:gd name="connsiteY0" fmla="*/ 204349 h 1015754"/>
                  <a:gd name="connsiteX1" fmla="*/ 196266 w 1505435"/>
                  <a:gd name="connsiteY1" fmla="*/ 12686 h 1015754"/>
                  <a:gd name="connsiteX2" fmla="*/ 147370 w 1505435"/>
                  <a:gd name="connsiteY2" fmla="*/ 306113 h 1015754"/>
                  <a:gd name="connsiteX3" fmla="*/ 12021 w 1505435"/>
                  <a:gd name="connsiteY3" fmla="*/ 518188 h 1015754"/>
                  <a:gd name="connsiteX4" fmla="*/ 636377 w 1505435"/>
                  <a:gd name="connsiteY4" fmla="*/ 741181 h 1015754"/>
                  <a:gd name="connsiteX5" fmla="*/ 705803 w 1505435"/>
                  <a:gd name="connsiteY5" fmla="*/ 624047 h 1015754"/>
                  <a:gd name="connsiteX6" fmla="*/ 859369 w 1505435"/>
                  <a:gd name="connsiteY6" fmla="*/ 679765 h 1015754"/>
                  <a:gd name="connsiteX7" fmla="*/ 1189170 w 1505435"/>
                  <a:gd name="connsiteY7" fmla="*/ 914032 h 1015754"/>
                  <a:gd name="connsiteX8" fmla="*/ 1467881 w 1505435"/>
                  <a:gd name="connsiteY8" fmla="*/ 742961 h 1015754"/>
                  <a:gd name="connsiteX9" fmla="*/ 1173267 w 1505435"/>
                  <a:gd name="connsiteY9" fmla="*/ 634312 h 1015754"/>
                  <a:gd name="connsiteX10" fmla="*/ 1250585 w 1505435"/>
                  <a:gd name="connsiteY10" fmla="*/ 438081 h 1015754"/>
                  <a:gd name="connsiteX11" fmla="*/ 964576 w 1505435"/>
                  <a:gd name="connsiteY11" fmla="*/ 344802 h 1015754"/>
                  <a:gd name="connsiteX12" fmla="*/ 909391 w 1505435"/>
                  <a:gd name="connsiteY12" fmla="*/ 450008 h 1015754"/>
                  <a:gd name="connsiteX13" fmla="*/ 766089 w 1505435"/>
                  <a:gd name="connsiteY13" fmla="*/ 388593 h 1015754"/>
                  <a:gd name="connsiteX14" fmla="*/ 800209 w 1505435"/>
                  <a:gd name="connsiteY14" fmla="*/ 204349 h 1015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5435" h="1015754">
                    <a:moveTo>
                      <a:pt x="800209" y="204349"/>
                    </a:moveTo>
                    <a:cubicBezTo>
                      <a:pt x="598895" y="140461"/>
                      <a:pt x="302164" y="-50647"/>
                      <a:pt x="196266" y="12686"/>
                    </a:cubicBezTo>
                    <a:cubicBezTo>
                      <a:pt x="103106" y="72064"/>
                      <a:pt x="168969" y="214930"/>
                      <a:pt x="147370" y="306113"/>
                    </a:cubicBezTo>
                    <a:cubicBezTo>
                      <a:pt x="102254" y="376805"/>
                      <a:pt x="-42253" y="455447"/>
                      <a:pt x="12021" y="518188"/>
                    </a:cubicBezTo>
                    <a:cubicBezTo>
                      <a:pt x="164480" y="669383"/>
                      <a:pt x="559454" y="713233"/>
                      <a:pt x="636377" y="741181"/>
                    </a:cubicBezTo>
                    <a:cubicBezTo>
                      <a:pt x="696624" y="733941"/>
                      <a:pt x="677361" y="671042"/>
                      <a:pt x="705803" y="624047"/>
                    </a:cubicBezTo>
                    <a:lnTo>
                      <a:pt x="859369" y="679765"/>
                    </a:lnTo>
                    <a:cubicBezTo>
                      <a:pt x="850034" y="889051"/>
                      <a:pt x="1063333" y="847870"/>
                      <a:pt x="1189170" y="914032"/>
                    </a:cubicBezTo>
                    <a:cubicBezTo>
                      <a:pt x="1618678" y="1176386"/>
                      <a:pt x="1495571" y="862271"/>
                      <a:pt x="1467881" y="742961"/>
                    </a:cubicBezTo>
                    <a:cubicBezTo>
                      <a:pt x="1356424" y="685542"/>
                      <a:pt x="1304603" y="671853"/>
                      <a:pt x="1173267" y="634312"/>
                    </a:cubicBezTo>
                    <a:cubicBezTo>
                      <a:pt x="1199040" y="568902"/>
                      <a:pt x="1292398" y="479637"/>
                      <a:pt x="1250585" y="438081"/>
                    </a:cubicBezTo>
                    <a:cubicBezTo>
                      <a:pt x="1165850" y="405662"/>
                      <a:pt x="1045335" y="381196"/>
                      <a:pt x="964576" y="344802"/>
                    </a:cubicBezTo>
                    <a:cubicBezTo>
                      <a:pt x="930279" y="379871"/>
                      <a:pt x="927786" y="414939"/>
                      <a:pt x="909391" y="450008"/>
                    </a:cubicBezTo>
                    <a:lnTo>
                      <a:pt x="766089" y="388593"/>
                    </a:lnTo>
                    <a:lnTo>
                      <a:pt x="800209" y="204349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7" name="Freeform 105">
                <a:extLst>
                  <a:ext uri="{FF2B5EF4-FFF2-40B4-BE49-F238E27FC236}">
                    <a16:creationId xmlns="" xmlns:a16="http://schemas.microsoft.com/office/drawing/2014/main" id="{C13BBB19-70FE-4952-97D0-FDEBC2A1BBF6}"/>
                  </a:ext>
                </a:extLst>
              </p:cNvPr>
              <p:cNvSpPr/>
              <p:nvPr/>
            </p:nvSpPr>
            <p:spPr>
              <a:xfrm rot="20634645">
                <a:off x="2071598" y="3466865"/>
                <a:ext cx="1505435" cy="1015754"/>
              </a:xfrm>
              <a:custGeom>
                <a:avLst/>
                <a:gdLst>
                  <a:gd name="connsiteX0" fmla="*/ 812042 w 1535373"/>
                  <a:gd name="connsiteY0" fmla="*/ 211541 h 921224"/>
                  <a:gd name="connsiteX1" fmla="*/ 184245 w 1535373"/>
                  <a:gd name="connsiteY1" fmla="*/ 0 h 921224"/>
                  <a:gd name="connsiteX2" fmla="*/ 143301 w 1535373"/>
                  <a:gd name="connsiteY2" fmla="*/ 293427 h 921224"/>
                  <a:gd name="connsiteX3" fmla="*/ 0 w 1535373"/>
                  <a:gd name="connsiteY3" fmla="*/ 477672 h 921224"/>
                  <a:gd name="connsiteX4" fmla="*/ 600501 w 1535373"/>
                  <a:gd name="connsiteY4" fmla="*/ 764275 h 921224"/>
                  <a:gd name="connsiteX5" fmla="*/ 709684 w 1535373"/>
                  <a:gd name="connsiteY5" fmla="*/ 655093 h 921224"/>
                  <a:gd name="connsiteX6" fmla="*/ 887104 w 1535373"/>
                  <a:gd name="connsiteY6" fmla="*/ 702860 h 921224"/>
                  <a:gd name="connsiteX7" fmla="*/ 1201003 w 1535373"/>
                  <a:gd name="connsiteY7" fmla="*/ 921224 h 921224"/>
                  <a:gd name="connsiteX8" fmla="*/ 1535373 w 1535373"/>
                  <a:gd name="connsiteY8" fmla="*/ 825690 h 921224"/>
                  <a:gd name="connsiteX9" fmla="*/ 1201003 w 1535373"/>
                  <a:gd name="connsiteY9" fmla="*/ 689212 h 921224"/>
                  <a:gd name="connsiteX10" fmla="*/ 1262418 w 1535373"/>
                  <a:gd name="connsiteY10" fmla="*/ 457200 h 921224"/>
                  <a:gd name="connsiteX11" fmla="*/ 996287 w 1535373"/>
                  <a:gd name="connsiteY11" fmla="*/ 348018 h 921224"/>
                  <a:gd name="connsiteX12" fmla="*/ 921224 w 1535373"/>
                  <a:gd name="connsiteY12" fmla="*/ 457200 h 921224"/>
                  <a:gd name="connsiteX13" fmla="*/ 777922 w 1535373"/>
                  <a:gd name="connsiteY13" fmla="*/ 395785 h 921224"/>
                  <a:gd name="connsiteX14" fmla="*/ 812042 w 1535373"/>
                  <a:gd name="connsiteY14" fmla="*/ 211541 h 921224"/>
                  <a:gd name="connsiteX0" fmla="*/ 812042 w 1535373"/>
                  <a:gd name="connsiteY0" fmla="*/ 191663 h 901346"/>
                  <a:gd name="connsiteX1" fmla="*/ 208099 w 1535373"/>
                  <a:gd name="connsiteY1" fmla="*/ 0 h 901346"/>
                  <a:gd name="connsiteX2" fmla="*/ 143301 w 1535373"/>
                  <a:gd name="connsiteY2" fmla="*/ 273549 h 901346"/>
                  <a:gd name="connsiteX3" fmla="*/ 0 w 1535373"/>
                  <a:gd name="connsiteY3" fmla="*/ 457794 h 901346"/>
                  <a:gd name="connsiteX4" fmla="*/ 600501 w 1535373"/>
                  <a:gd name="connsiteY4" fmla="*/ 744397 h 901346"/>
                  <a:gd name="connsiteX5" fmla="*/ 709684 w 1535373"/>
                  <a:gd name="connsiteY5" fmla="*/ 635215 h 901346"/>
                  <a:gd name="connsiteX6" fmla="*/ 887104 w 1535373"/>
                  <a:gd name="connsiteY6" fmla="*/ 682982 h 901346"/>
                  <a:gd name="connsiteX7" fmla="*/ 1201003 w 1535373"/>
                  <a:gd name="connsiteY7" fmla="*/ 901346 h 901346"/>
                  <a:gd name="connsiteX8" fmla="*/ 1535373 w 1535373"/>
                  <a:gd name="connsiteY8" fmla="*/ 805812 h 901346"/>
                  <a:gd name="connsiteX9" fmla="*/ 1201003 w 1535373"/>
                  <a:gd name="connsiteY9" fmla="*/ 669334 h 901346"/>
                  <a:gd name="connsiteX10" fmla="*/ 1262418 w 1535373"/>
                  <a:gd name="connsiteY10" fmla="*/ 437322 h 901346"/>
                  <a:gd name="connsiteX11" fmla="*/ 996287 w 1535373"/>
                  <a:gd name="connsiteY11" fmla="*/ 328140 h 901346"/>
                  <a:gd name="connsiteX12" fmla="*/ 921224 w 1535373"/>
                  <a:gd name="connsiteY12" fmla="*/ 437322 h 901346"/>
                  <a:gd name="connsiteX13" fmla="*/ 777922 w 1535373"/>
                  <a:gd name="connsiteY13" fmla="*/ 375907 h 901346"/>
                  <a:gd name="connsiteX14" fmla="*/ 812042 w 1535373"/>
                  <a:gd name="connsiteY14" fmla="*/ 191663 h 901346"/>
                  <a:gd name="connsiteX0" fmla="*/ 812042 w 1535373"/>
                  <a:gd name="connsiteY0" fmla="*/ 204349 h 914032"/>
                  <a:gd name="connsiteX1" fmla="*/ 208099 w 1535373"/>
                  <a:gd name="connsiteY1" fmla="*/ 12686 h 914032"/>
                  <a:gd name="connsiteX2" fmla="*/ 143301 w 1535373"/>
                  <a:gd name="connsiteY2" fmla="*/ 286235 h 914032"/>
                  <a:gd name="connsiteX3" fmla="*/ 0 w 1535373"/>
                  <a:gd name="connsiteY3" fmla="*/ 470480 h 914032"/>
                  <a:gd name="connsiteX4" fmla="*/ 600501 w 1535373"/>
                  <a:gd name="connsiteY4" fmla="*/ 757083 h 914032"/>
                  <a:gd name="connsiteX5" fmla="*/ 709684 w 1535373"/>
                  <a:gd name="connsiteY5" fmla="*/ 647901 h 914032"/>
                  <a:gd name="connsiteX6" fmla="*/ 887104 w 1535373"/>
                  <a:gd name="connsiteY6" fmla="*/ 695668 h 914032"/>
                  <a:gd name="connsiteX7" fmla="*/ 1201003 w 1535373"/>
                  <a:gd name="connsiteY7" fmla="*/ 914032 h 914032"/>
                  <a:gd name="connsiteX8" fmla="*/ 1535373 w 1535373"/>
                  <a:gd name="connsiteY8" fmla="*/ 818498 h 914032"/>
                  <a:gd name="connsiteX9" fmla="*/ 1201003 w 1535373"/>
                  <a:gd name="connsiteY9" fmla="*/ 682020 h 914032"/>
                  <a:gd name="connsiteX10" fmla="*/ 1262418 w 1535373"/>
                  <a:gd name="connsiteY10" fmla="*/ 450008 h 914032"/>
                  <a:gd name="connsiteX11" fmla="*/ 996287 w 1535373"/>
                  <a:gd name="connsiteY11" fmla="*/ 340826 h 914032"/>
                  <a:gd name="connsiteX12" fmla="*/ 921224 w 1535373"/>
                  <a:gd name="connsiteY12" fmla="*/ 450008 h 914032"/>
                  <a:gd name="connsiteX13" fmla="*/ 777922 w 1535373"/>
                  <a:gd name="connsiteY13" fmla="*/ 388593 h 914032"/>
                  <a:gd name="connsiteX14" fmla="*/ 812042 w 1535373"/>
                  <a:gd name="connsiteY14" fmla="*/ 204349 h 914032"/>
                  <a:gd name="connsiteX0" fmla="*/ 812042 w 1535373"/>
                  <a:gd name="connsiteY0" fmla="*/ 204349 h 914032"/>
                  <a:gd name="connsiteX1" fmla="*/ 208099 w 1535373"/>
                  <a:gd name="connsiteY1" fmla="*/ 12686 h 914032"/>
                  <a:gd name="connsiteX2" fmla="*/ 143301 w 1535373"/>
                  <a:gd name="connsiteY2" fmla="*/ 286235 h 914032"/>
                  <a:gd name="connsiteX3" fmla="*/ 0 w 1535373"/>
                  <a:gd name="connsiteY3" fmla="*/ 470480 h 914032"/>
                  <a:gd name="connsiteX4" fmla="*/ 600501 w 1535373"/>
                  <a:gd name="connsiteY4" fmla="*/ 757083 h 914032"/>
                  <a:gd name="connsiteX5" fmla="*/ 709684 w 1535373"/>
                  <a:gd name="connsiteY5" fmla="*/ 647901 h 914032"/>
                  <a:gd name="connsiteX6" fmla="*/ 887104 w 1535373"/>
                  <a:gd name="connsiteY6" fmla="*/ 695668 h 914032"/>
                  <a:gd name="connsiteX7" fmla="*/ 1201003 w 1535373"/>
                  <a:gd name="connsiteY7" fmla="*/ 914032 h 914032"/>
                  <a:gd name="connsiteX8" fmla="*/ 1535373 w 1535373"/>
                  <a:gd name="connsiteY8" fmla="*/ 818498 h 914032"/>
                  <a:gd name="connsiteX9" fmla="*/ 1201003 w 1535373"/>
                  <a:gd name="connsiteY9" fmla="*/ 682020 h 914032"/>
                  <a:gd name="connsiteX10" fmla="*/ 1262418 w 1535373"/>
                  <a:gd name="connsiteY10" fmla="*/ 450008 h 914032"/>
                  <a:gd name="connsiteX11" fmla="*/ 996287 w 1535373"/>
                  <a:gd name="connsiteY11" fmla="*/ 340826 h 914032"/>
                  <a:gd name="connsiteX12" fmla="*/ 921224 w 1535373"/>
                  <a:gd name="connsiteY12" fmla="*/ 450008 h 914032"/>
                  <a:gd name="connsiteX13" fmla="*/ 777922 w 1535373"/>
                  <a:gd name="connsiteY13" fmla="*/ 388593 h 914032"/>
                  <a:gd name="connsiteX14" fmla="*/ 812042 w 1535373"/>
                  <a:gd name="connsiteY14" fmla="*/ 204349 h 914032"/>
                  <a:gd name="connsiteX0" fmla="*/ 812042 w 1535373"/>
                  <a:gd name="connsiteY0" fmla="*/ 204349 h 914032"/>
                  <a:gd name="connsiteX1" fmla="*/ 208099 w 1535373"/>
                  <a:gd name="connsiteY1" fmla="*/ 12686 h 914032"/>
                  <a:gd name="connsiteX2" fmla="*/ 159203 w 1535373"/>
                  <a:gd name="connsiteY2" fmla="*/ 306113 h 914032"/>
                  <a:gd name="connsiteX3" fmla="*/ 0 w 1535373"/>
                  <a:gd name="connsiteY3" fmla="*/ 470480 h 914032"/>
                  <a:gd name="connsiteX4" fmla="*/ 600501 w 1535373"/>
                  <a:gd name="connsiteY4" fmla="*/ 757083 h 914032"/>
                  <a:gd name="connsiteX5" fmla="*/ 709684 w 1535373"/>
                  <a:gd name="connsiteY5" fmla="*/ 647901 h 914032"/>
                  <a:gd name="connsiteX6" fmla="*/ 887104 w 1535373"/>
                  <a:gd name="connsiteY6" fmla="*/ 695668 h 914032"/>
                  <a:gd name="connsiteX7" fmla="*/ 1201003 w 1535373"/>
                  <a:gd name="connsiteY7" fmla="*/ 914032 h 914032"/>
                  <a:gd name="connsiteX8" fmla="*/ 1535373 w 1535373"/>
                  <a:gd name="connsiteY8" fmla="*/ 818498 h 914032"/>
                  <a:gd name="connsiteX9" fmla="*/ 1201003 w 1535373"/>
                  <a:gd name="connsiteY9" fmla="*/ 682020 h 914032"/>
                  <a:gd name="connsiteX10" fmla="*/ 1262418 w 1535373"/>
                  <a:gd name="connsiteY10" fmla="*/ 450008 h 914032"/>
                  <a:gd name="connsiteX11" fmla="*/ 996287 w 1535373"/>
                  <a:gd name="connsiteY11" fmla="*/ 340826 h 914032"/>
                  <a:gd name="connsiteX12" fmla="*/ 921224 w 1535373"/>
                  <a:gd name="connsiteY12" fmla="*/ 450008 h 914032"/>
                  <a:gd name="connsiteX13" fmla="*/ 777922 w 1535373"/>
                  <a:gd name="connsiteY13" fmla="*/ 388593 h 914032"/>
                  <a:gd name="connsiteX14" fmla="*/ 812042 w 1535373"/>
                  <a:gd name="connsiteY14" fmla="*/ 204349 h 914032"/>
                  <a:gd name="connsiteX0" fmla="*/ 788188 w 1511519"/>
                  <a:gd name="connsiteY0" fmla="*/ 204349 h 914032"/>
                  <a:gd name="connsiteX1" fmla="*/ 184245 w 1511519"/>
                  <a:gd name="connsiteY1" fmla="*/ 12686 h 914032"/>
                  <a:gd name="connsiteX2" fmla="*/ 135349 w 1511519"/>
                  <a:gd name="connsiteY2" fmla="*/ 306113 h 914032"/>
                  <a:gd name="connsiteX3" fmla="*/ 0 w 1511519"/>
                  <a:gd name="connsiteY3" fmla="*/ 518188 h 914032"/>
                  <a:gd name="connsiteX4" fmla="*/ 576647 w 1511519"/>
                  <a:gd name="connsiteY4" fmla="*/ 757083 h 914032"/>
                  <a:gd name="connsiteX5" fmla="*/ 685830 w 1511519"/>
                  <a:gd name="connsiteY5" fmla="*/ 647901 h 914032"/>
                  <a:gd name="connsiteX6" fmla="*/ 863250 w 1511519"/>
                  <a:gd name="connsiteY6" fmla="*/ 695668 h 914032"/>
                  <a:gd name="connsiteX7" fmla="*/ 1177149 w 1511519"/>
                  <a:gd name="connsiteY7" fmla="*/ 914032 h 914032"/>
                  <a:gd name="connsiteX8" fmla="*/ 1511519 w 1511519"/>
                  <a:gd name="connsiteY8" fmla="*/ 818498 h 914032"/>
                  <a:gd name="connsiteX9" fmla="*/ 1177149 w 1511519"/>
                  <a:gd name="connsiteY9" fmla="*/ 682020 h 914032"/>
                  <a:gd name="connsiteX10" fmla="*/ 1238564 w 1511519"/>
                  <a:gd name="connsiteY10" fmla="*/ 450008 h 914032"/>
                  <a:gd name="connsiteX11" fmla="*/ 972433 w 1511519"/>
                  <a:gd name="connsiteY11" fmla="*/ 340826 h 914032"/>
                  <a:gd name="connsiteX12" fmla="*/ 897370 w 1511519"/>
                  <a:gd name="connsiteY12" fmla="*/ 450008 h 914032"/>
                  <a:gd name="connsiteX13" fmla="*/ 754068 w 1511519"/>
                  <a:gd name="connsiteY13" fmla="*/ 388593 h 914032"/>
                  <a:gd name="connsiteX14" fmla="*/ 788188 w 1511519"/>
                  <a:gd name="connsiteY14" fmla="*/ 204349 h 914032"/>
                  <a:gd name="connsiteX0" fmla="*/ 802902 w 1526233"/>
                  <a:gd name="connsiteY0" fmla="*/ 204349 h 914032"/>
                  <a:gd name="connsiteX1" fmla="*/ 198959 w 1526233"/>
                  <a:gd name="connsiteY1" fmla="*/ 12686 h 914032"/>
                  <a:gd name="connsiteX2" fmla="*/ 150063 w 1526233"/>
                  <a:gd name="connsiteY2" fmla="*/ 306113 h 914032"/>
                  <a:gd name="connsiteX3" fmla="*/ 14714 w 1526233"/>
                  <a:gd name="connsiteY3" fmla="*/ 518188 h 914032"/>
                  <a:gd name="connsiteX4" fmla="*/ 591361 w 1526233"/>
                  <a:gd name="connsiteY4" fmla="*/ 757083 h 914032"/>
                  <a:gd name="connsiteX5" fmla="*/ 700544 w 1526233"/>
                  <a:gd name="connsiteY5" fmla="*/ 647901 h 914032"/>
                  <a:gd name="connsiteX6" fmla="*/ 877964 w 1526233"/>
                  <a:gd name="connsiteY6" fmla="*/ 695668 h 914032"/>
                  <a:gd name="connsiteX7" fmla="*/ 1191863 w 1526233"/>
                  <a:gd name="connsiteY7" fmla="*/ 914032 h 914032"/>
                  <a:gd name="connsiteX8" fmla="*/ 1526233 w 1526233"/>
                  <a:gd name="connsiteY8" fmla="*/ 818498 h 914032"/>
                  <a:gd name="connsiteX9" fmla="*/ 1191863 w 1526233"/>
                  <a:gd name="connsiteY9" fmla="*/ 682020 h 914032"/>
                  <a:gd name="connsiteX10" fmla="*/ 1253278 w 1526233"/>
                  <a:gd name="connsiteY10" fmla="*/ 450008 h 914032"/>
                  <a:gd name="connsiteX11" fmla="*/ 987147 w 1526233"/>
                  <a:gd name="connsiteY11" fmla="*/ 340826 h 914032"/>
                  <a:gd name="connsiteX12" fmla="*/ 912084 w 1526233"/>
                  <a:gd name="connsiteY12" fmla="*/ 450008 h 914032"/>
                  <a:gd name="connsiteX13" fmla="*/ 768782 w 1526233"/>
                  <a:gd name="connsiteY13" fmla="*/ 388593 h 914032"/>
                  <a:gd name="connsiteX14" fmla="*/ 802902 w 1526233"/>
                  <a:gd name="connsiteY14" fmla="*/ 204349 h 914032"/>
                  <a:gd name="connsiteX0" fmla="*/ 802902 w 1526233"/>
                  <a:gd name="connsiteY0" fmla="*/ 204349 h 914032"/>
                  <a:gd name="connsiteX1" fmla="*/ 198959 w 1526233"/>
                  <a:gd name="connsiteY1" fmla="*/ 12686 h 914032"/>
                  <a:gd name="connsiteX2" fmla="*/ 150063 w 1526233"/>
                  <a:gd name="connsiteY2" fmla="*/ 306113 h 914032"/>
                  <a:gd name="connsiteX3" fmla="*/ 14714 w 1526233"/>
                  <a:gd name="connsiteY3" fmla="*/ 518188 h 914032"/>
                  <a:gd name="connsiteX4" fmla="*/ 591361 w 1526233"/>
                  <a:gd name="connsiteY4" fmla="*/ 757083 h 914032"/>
                  <a:gd name="connsiteX5" fmla="*/ 700544 w 1526233"/>
                  <a:gd name="connsiteY5" fmla="*/ 647901 h 914032"/>
                  <a:gd name="connsiteX6" fmla="*/ 877964 w 1526233"/>
                  <a:gd name="connsiteY6" fmla="*/ 695668 h 914032"/>
                  <a:gd name="connsiteX7" fmla="*/ 1191863 w 1526233"/>
                  <a:gd name="connsiteY7" fmla="*/ 914032 h 914032"/>
                  <a:gd name="connsiteX8" fmla="*/ 1526233 w 1526233"/>
                  <a:gd name="connsiteY8" fmla="*/ 818498 h 914032"/>
                  <a:gd name="connsiteX9" fmla="*/ 1191863 w 1526233"/>
                  <a:gd name="connsiteY9" fmla="*/ 682020 h 914032"/>
                  <a:gd name="connsiteX10" fmla="*/ 1253278 w 1526233"/>
                  <a:gd name="connsiteY10" fmla="*/ 450008 h 914032"/>
                  <a:gd name="connsiteX11" fmla="*/ 987147 w 1526233"/>
                  <a:gd name="connsiteY11" fmla="*/ 340826 h 914032"/>
                  <a:gd name="connsiteX12" fmla="*/ 912084 w 1526233"/>
                  <a:gd name="connsiteY12" fmla="*/ 450008 h 914032"/>
                  <a:gd name="connsiteX13" fmla="*/ 768782 w 1526233"/>
                  <a:gd name="connsiteY13" fmla="*/ 388593 h 914032"/>
                  <a:gd name="connsiteX14" fmla="*/ 802902 w 1526233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588668 w 1523540"/>
                  <a:gd name="connsiteY4" fmla="*/ 757083 h 914032"/>
                  <a:gd name="connsiteX5" fmla="*/ 697851 w 1523540"/>
                  <a:gd name="connsiteY5" fmla="*/ 647901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52279 w 1523540"/>
                  <a:gd name="connsiteY4" fmla="*/ 757083 h 914032"/>
                  <a:gd name="connsiteX5" fmla="*/ 697851 w 1523540"/>
                  <a:gd name="connsiteY5" fmla="*/ 647901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52279 w 1523540"/>
                  <a:gd name="connsiteY4" fmla="*/ 757083 h 914032"/>
                  <a:gd name="connsiteX5" fmla="*/ 697851 w 1523540"/>
                  <a:gd name="connsiteY5" fmla="*/ 647901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52279 w 1523540"/>
                  <a:gd name="connsiteY4" fmla="*/ 757083 h 914032"/>
                  <a:gd name="connsiteX5" fmla="*/ 697851 w 1523540"/>
                  <a:gd name="connsiteY5" fmla="*/ 647901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697851 w 1523540"/>
                  <a:gd name="connsiteY5" fmla="*/ 647901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697851 w 1523540"/>
                  <a:gd name="connsiteY5" fmla="*/ 647901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697851 w 1523540"/>
                  <a:gd name="connsiteY5" fmla="*/ 647901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697851 w 1523540"/>
                  <a:gd name="connsiteY5" fmla="*/ 647901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697851 w 1523540"/>
                  <a:gd name="connsiteY5" fmla="*/ 647901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697851 w 1523540"/>
                  <a:gd name="connsiteY5" fmla="*/ 647901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705803 w 1523540"/>
                  <a:gd name="connsiteY5" fmla="*/ 624047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705803 w 1523540"/>
                  <a:gd name="connsiteY5" fmla="*/ 624047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705803 w 1523540"/>
                  <a:gd name="connsiteY5" fmla="*/ 624047 h 914032"/>
                  <a:gd name="connsiteX6" fmla="*/ 859369 w 1523540"/>
                  <a:gd name="connsiteY6" fmla="*/ 679765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705803 w 1523540"/>
                  <a:gd name="connsiteY5" fmla="*/ 624047 h 914032"/>
                  <a:gd name="connsiteX6" fmla="*/ 859369 w 1523540"/>
                  <a:gd name="connsiteY6" fmla="*/ 679765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705803 w 1523540"/>
                  <a:gd name="connsiteY5" fmla="*/ 624047 h 914032"/>
                  <a:gd name="connsiteX6" fmla="*/ 859369 w 1523540"/>
                  <a:gd name="connsiteY6" fmla="*/ 679765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82628"/>
                  <a:gd name="connsiteX1" fmla="*/ 196266 w 1523540"/>
                  <a:gd name="connsiteY1" fmla="*/ 12686 h 982628"/>
                  <a:gd name="connsiteX2" fmla="*/ 147370 w 1523540"/>
                  <a:gd name="connsiteY2" fmla="*/ 306113 h 982628"/>
                  <a:gd name="connsiteX3" fmla="*/ 12021 w 1523540"/>
                  <a:gd name="connsiteY3" fmla="*/ 518188 h 982628"/>
                  <a:gd name="connsiteX4" fmla="*/ 636377 w 1523540"/>
                  <a:gd name="connsiteY4" fmla="*/ 741181 h 982628"/>
                  <a:gd name="connsiteX5" fmla="*/ 705803 w 1523540"/>
                  <a:gd name="connsiteY5" fmla="*/ 624047 h 982628"/>
                  <a:gd name="connsiteX6" fmla="*/ 859369 w 1523540"/>
                  <a:gd name="connsiteY6" fmla="*/ 679765 h 982628"/>
                  <a:gd name="connsiteX7" fmla="*/ 1189170 w 1523540"/>
                  <a:gd name="connsiteY7" fmla="*/ 914032 h 982628"/>
                  <a:gd name="connsiteX8" fmla="*/ 1523540 w 1523540"/>
                  <a:gd name="connsiteY8" fmla="*/ 818498 h 982628"/>
                  <a:gd name="connsiteX9" fmla="*/ 1189170 w 1523540"/>
                  <a:gd name="connsiteY9" fmla="*/ 682020 h 982628"/>
                  <a:gd name="connsiteX10" fmla="*/ 1250585 w 1523540"/>
                  <a:gd name="connsiteY10" fmla="*/ 450008 h 982628"/>
                  <a:gd name="connsiteX11" fmla="*/ 984454 w 1523540"/>
                  <a:gd name="connsiteY11" fmla="*/ 340826 h 982628"/>
                  <a:gd name="connsiteX12" fmla="*/ 909391 w 1523540"/>
                  <a:gd name="connsiteY12" fmla="*/ 450008 h 982628"/>
                  <a:gd name="connsiteX13" fmla="*/ 766089 w 1523540"/>
                  <a:gd name="connsiteY13" fmla="*/ 388593 h 982628"/>
                  <a:gd name="connsiteX14" fmla="*/ 800209 w 1523540"/>
                  <a:gd name="connsiteY14" fmla="*/ 204349 h 982628"/>
                  <a:gd name="connsiteX0" fmla="*/ 800209 w 1554538"/>
                  <a:gd name="connsiteY0" fmla="*/ 204349 h 982009"/>
                  <a:gd name="connsiteX1" fmla="*/ 196266 w 1554538"/>
                  <a:gd name="connsiteY1" fmla="*/ 12686 h 982009"/>
                  <a:gd name="connsiteX2" fmla="*/ 147370 w 1554538"/>
                  <a:gd name="connsiteY2" fmla="*/ 306113 h 982009"/>
                  <a:gd name="connsiteX3" fmla="*/ 12021 w 1554538"/>
                  <a:gd name="connsiteY3" fmla="*/ 518188 h 982009"/>
                  <a:gd name="connsiteX4" fmla="*/ 636377 w 1554538"/>
                  <a:gd name="connsiteY4" fmla="*/ 741181 h 982009"/>
                  <a:gd name="connsiteX5" fmla="*/ 705803 w 1554538"/>
                  <a:gd name="connsiteY5" fmla="*/ 624047 h 982009"/>
                  <a:gd name="connsiteX6" fmla="*/ 859369 w 1554538"/>
                  <a:gd name="connsiteY6" fmla="*/ 679765 h 982009"/>
                  <a:gd name="connsiteX7" fmla="*/ 1189170 w 1554538"/>
                  <a:gd name="connsiteY7" fmla="*/ 914032 h 982009"/>
                  <a:gd name="connsiteX8" fmla="*/ 1523540 w 1554538"/>
                  <a:gd name="connsiteY8" fmla="*/ 818498 h 982009"/>
                  <a:gd name="connsiteX9" fmla="*/ 1189170 w 1554538"/>
                  <a:gd name="connsiteY9" fmla="*/ 682020 h 982009"/>
                  <a:gd name="connsiteX10" fmla="*/ 1250585 w 1554538"/>
                  <a:gd name="connsiteY10" fmla="*/ 450008 h 982009"/>
                  <a:gd name="connsiteX11" fmla="*/ 984454 w 1554538"/>
                  <a:gd name="connsiteY11" fmla="*/ 340826 h 982009"/>
                  <a:gd name="connsiteX12" fmla="*/ 909391 w 1554538"/>
                  <a:gd name="connsiteY12" fmla="*/ 450008 h 982009"/>
                  <a:gd name="connsiteX13" fmla="*/ 766089 w 1554538"/>
                  <a:gd name="connsiteY13" fmla="*/ 388593 h 982009"/>
                  <a:gd name="connsiteX14" fmla="*/ 800209 w 1554538"/>
                  <a:gd name="connsiteY14" fmla="*/ 204349 h 982009"/>
                  <a:gd name="connsiteX0" fmla="*/ 800209 w 1554538"/>
                  <a:gd name="connsiteY0" fmla="*/ 204349 h 982009"/>
                  <a:gd name="connsiteX1" fmla="*/ 196266 w 1554538"/>
                  <a:gd name="connsiteY1" fmla="*/ 12686 h 982009"/>
                  <a:gd name="connsiteX2" fmla="*/ 147370 w 1554538"/>
                  <a:gd name="connsiteY2" fmla="*/ 306113 h 982009"/>
                  <a:gd name="connsiteX3" fmla="*/ 12021 w 1554538"/>
                  <a:gd name="connsiteY3" fmla="*/ 518188 h 982009"/>
                  <a:gd name="connsiteX4" fmla="*/ 636377 w 1554538"/>
                  <a:gd name="connsiteY4" fmla="*/ 741181 h 982009"/>
                  <a:gd name="connsiteX5" fmla="*/ 705803 w 1554538"/>
                  <a:gd name="connsiteY5" fmla="*/ 624047 h 982009"/>
                  <a:gd name="connsiteX6" fmla="*/ 859369 w 1554538"/>
                  <a:gd name="connsiteY6" fmla="*/ 679765 h 982009"/>
                  <a:gd name="connsiteX7" fmla="*/ 1189170 w 1554538"/>
                  <a:gd name="connsiteY7" fmla="*/ 914032 h 982009"/>
                  <a:gd name="connsiteX8" fmla="*/ 1523540 w 1554538"/>
                  <a:gd name="connsiteY8" fmla="*/ 818498 h 982009"/>
                  <a:gd name="connsiteX9" fmla="*/ 1189170 w 1554538"/>
                  <a:gd name="connsiteY9" fmla="*/ 682020 h 982009"/>
                  <a:gd name="connsiteX10" fmla="*/ 1250585 w 1554538"/>
                  <a:gd name="connsiteY10" fmla="*/ 450008 h 982009"/>
                  <a:gd name="connsiteX11" fmla="*/ 984454 w 1554538"/>
                  <a:gd name="connsiteY11" fmla="*/ 340826 h 982009"/>
                  <a:gd name="connsiteX12" fmla="*/ 909391 w 1554538"/>
                  <a:gd name="connsiteY12" fmla="*/ 450008 h 982009"/>
                  <a:gd name="connsiteX13" fmla="*/ 766089 w 1554538"/>
                  <a:gd name="connsiteY13" fmla="*/ 388593 h 982009"/>
                  <a:gd name="connsiteX14" fmla="*/ 800209 w 1554538"/>
                  <a:gd name="connsiteY14" fmla="*/ 204349 h 982009"/>
                  <a:gd name="connsiteX0" fmla="*/ 800209 w 1554538"/>
                  <a:gd name="connsiteY0" fmla="*/ 204349 h 982009"/>
                  <a:gd name="connsiteX1" fmla="*/ 196266 w 1554538"/>
                  <a:gd name="connsiteY1" fmla="*/ 12686 h 982009"/>
                  <a:gd name="connsiteX2" fmla="*/ 147370 w 1554538"/>
                  <a:gd name="connsiteY2" fmla="*/ 306113 h 982009"/>
                  <a:gd name="connsiteX3" fmla="*/ 12021 w 1554538"/>
                  <a:gd name="connsiteY3" fmla="*/ 518188 h 982009"/>
                  <a:gd name="connsiteX4" fmla="*/ 636377 w 1554538"/>
                  <a:gd name="connsiteY4" fmla="*/ 741181 h 982009"/>
                  <a:gd name="connsiteX5" fmla="*/ 705803 w 1554538"/>
                  <a:gd name="connsiteY5" fmla="*/ 624047 h 982009"/>
                  <a:gd name="connsiteX6" fmla="*/ 859369 w 1554538"/>
                  <a:gd name="connsiteY6" fmla="*/ 679765 h 982009"/>
                  <a:gd name="connsiteX7" fmla="*/ 1189170 w 1554538"/>
                  <a:gd name="connsiteY7" fmla="*/ 914032 h 982009"/>
                  <a:gd name="connsiteX8" fmla="*/ 1523540 w 1554538"/>
                  <a:gd name="connsiteY8" fmla="*/ 818498 h 982009"/>
                  <a:gd name="connsiteX9" fmla="*/ 1173267 w 1554538"/>
                  <a:gd name="connsiteY9" fmla="*/ 634312 h 982009"/>
                  <a:gd name="connsiteX10" fmla="*/ 1250585 w 1554538"/>
                  <a:gd name="connsiteY10" fmla="*/ 450008 h 982009"/>
                  <a:gd name="connsiteX11" fmla="*/ 984454 w 1554538"/>
                  <a:gd name="connsiteY11" fmla="*/ 340826 h 982009"/>
                  <a:gd name="connsiteX12" fmla="*/ 909391 w 1554538"/>
                  <a:gd name="connsiteY12" fmla="*/ 450008 h 982009"/>
                  <a:gd name="connsiteX13" fmla="*/ 766089 w 1554538"/>
                  <a:gd name="connsiteY13" fmla="*/ 388593 h 982009"/>
                  <a:gd name="connsiteX14" fmla="*/ 800209 w 1554538"/>
                  <a:gd name="connsiteY14" fmla="*/ 204349 h 982009"/>
                  <a:gd name="connsiteX0" fmla="*/ 800209 w 1554538"/>
                  <a:gd name="connsiteY0" fmla="*/ 204349 h 982009"/>
                  <a:gd name="connsiteX1" fmla="*/ 196266 w 1554538"/>
                  <a:gd name="connsiteY1" fmla="*/ 12686 h 982009"/>
                  <a:gd name="connsiteX2" fmla="*/ 147370 w 1554538"/>
                  <a:gd name="connsiteY2" fmla="*/ 306113 h 982009"/>
                  <a:gd name="connsiteX3" fmla="*/ 12021 w 1554538"/>
                  <a:gd name="connsiteY3" fmla="*/ 518188 h 982009"/>
                  <a:gd name="connsiteX4" fmla="*/ 636377 w 1554538"/>
                  <a:gd name="connsiteY4" fmla="*/ 741181 h 982009"/>
                  <a:gd name="connsiteX5" fmla="*/ 705803 w 1554538"/>
                  <a:gd name="connsiteY5" fmla="*/ 624047 h 982009"/>
                  <a:gd name="connsiteX6" fmla="*/ 859369 w 1554538"/>
                  <a:gd name="connsiteY6" fmla="*/ 679765 h 982009"/>
                  <a:gd name="connsiteX7" fmla="*/ 1189170 w 1554538"/>
                  <a:gd name="connsiteY7" fmla="*/ 914032 h 982009"/>
                  <a:gd name="connsiteX8" fmla="*/ 1523540 w 1554538"/>
                  <a:gd name="connsiteY8" fmla="*/ 818498 h 982009"/>
                  <a:gd name="connsiteX9" fmla="*/ 1173267 w 1554538"/>
                  <a:gd name="connsiteY9" fmla="*/ 634312 h 982009"/>
                  <a:gd name="connsiteX10" fmla="*/ 1250585 w 1554538"/>
                  <a:gd name="connsiteY10" fmla="*/ 450008 h 982009"/>
                  <a:gd name="connsiteX11" fmla="*/ 984454 w 1554538"/>
                  <a:gd name="connsiteY11" fmla="*/ 340826 h 982009"/>
                  <a:gd name="connsiteX12" fmla="*/ 909391 w 1554538"/>
                  <a:gd name="connsiteY12" fmla="*/ 450008 h 982009"/>
                  <a:gd name="connsiteX13" fmla="*/ 766089 w 1554538"/>
                  <a:gd name="connsiteY13" fmla="*/ 388593 h 982009"/>
                  <a:gd name="connsiteX14" fmla="*/ 800209 w 1554538"/>
                  <a:gd name="connsiteY14" fmla="*/ 204349 h 982009"/>
                  <a:gd name="connsiteX0" fmla="*/ 800209 w 1542543"/>
                  <a:gd name="connsiteY0" fmla="*/ 204349 h 976908"/>
                  <a:gd name="connsiteX1" fmla="*/ 196266 w 1542543"/>
                  <a:gd name="connsiteY1" fmla="*/ 12686 h 976908"/>
                  <a:gd name="connsiteX2" fmla="*/ 147370 w 1542543"/>
                  <a:gd name="connsiteY2" fmla="*/ 306113 h 976908"/>
                  <a:gd name="connsiteX3" fmla="*/ 12021 w 1542543"/>
                  <a:gd name="connsiteY3" fmla="*/ 518188 h 976908"/>
                  <a:gd name="connsiteX4" fmla="*/ 636377 w 1542543"/>
                  <a:gd name="connsiteY4" fmla="*/ 741181 h 976908"/>
                  <a:gd name="connsiteX5" fmla="*/ 705803 w 1542543"/>
                  <a:gd name="connsiteY5" fmla="*/ 624047 h 976908"/>
                  <a:gd name="connsiteX6" fmla="*/ 859369 w 1542543"/>
                  <a:gd name="connsiteY6" fmla="*/ 679765 h 976908"/>
                  <a:gd name="connsiteX7" fmla="*/ 1189170 w 1542543"/>
                  <a:gd name="connsiteY7" fmla="*/ 914032 h 976908"/>
                  <a:gd name="connsiteX8" fmla="*/ 1507637 w 1542543"/>
                  <a:gd name="connsiteY8" fmla="*/ 786693 h 976908"/>
                  <a:gd name="connsiteX9" fmla="*/ 1173267 w 1542543"/>
                  <a:gd name="connsiteY9" fmla="*/ 634312 h 976908"/>
                  <a:gd name="connsiteX10" fmla="*/ 1250585 w 1542543"/>
                  <a:gd name="connsiteY10" fmla="*/ 450008 h 976908"/>
                  <a:gd name="connsiteX11" fmla="*/ 984454 w 1542543"/>
                  <a:gd name="connsiteY11" fmla="*/ 340826 h 976908"/>
                  <a:gd name="connsiteX12" fmla="*/ 909391 w 1542543"/>
                  <a:gd name="connsiteY12" fmla="*/ 450008 h 976908"/>
                  <a:gd name="connsiteX13" fmla="*/ 766089 w 1542543"/>
                  <a:gd name="connsiteY13" fmla="*/ 388593 h 976908"/>
                  <a:gd name="connsiteX14" fmla="*/ 800209 w 1542543"/>
                  <a:gd name="connsiteY14" fmla="*/ 204349 h 976908"/>
                  <a:gd name="connsiteX0" fmla="*/ 800209 w 1542543"/>
                  <a:gd name="connsiteY0" fmla="*/ 204349 h 976908"/>
                  <a:gd name="connsiteX1" fmla="*/ 196266 w 1542543"/>
                  <a:gd name="connsiteY1" fmla="*/ 12686 h 976908"/>
                  <a:gd name="connsiteX2" fmla="*/ 147370 w 1542543"/>
                  <a:gd name="connsiteY2" fmla="*/ 306113 h 976908"/>
                  <a:gd name="connsiteX3" fmla="*/ 12021 w 1542543"/>
                  <a:gd name="connsiteY3" fmla="*/ 518188 h 976908"/>
                  <a:gd name="connsiteX4" fmla="*/ 636377 w 1542543"/>
                  <a:gd name="connsiteY4" fmla="*/ 741181 h 976908"/>
                  <a:gd name="connsiteX5" fmla="*/ 705803 w 1542543"/>
                  <a:gd name="connsiteY5" fmla="*/ 624047 h 976908"/>
                  <a:gd name="connsiteX6" fmla="*/ 859369 w 1542543"/>
                  <a:gd name="connsiteY6" fmla="*/ 679765 h 976908"/>
                  <a:gd name="connsiteX7" fmla="*/ 1189170 w 1542543"/>
                  <a:gd name="connsiteY7" fmla="*/ 914032 h 976908"/>
                  <a:gd name="connsiteX8" fmla="*/ 1507637 w 1542543"/>
                  <a:gd name="connsiteY8" fmla="*/ 786693 h 976908"/>
                  <a:gd name="connsiteX9" fmla="*/ 1173267 w 1542543"/>
                  <a:gd name="connsiteY9" fmla="*/ 634312 h 976908"/>
                  <a:gd name="connsiteX10" fmla="*/ 1250585 w 1542543"/>
                  <a:gd name="connsiteY10" fmla="*/ 450008 h 976908"/>
                  <a:gd name="connsiteX11" fmla="*/ 984454 w 1542543"/>
                  <a:gd name="connsiteY11" fmla="*/ 340826 h 976908"/>
                  <a:gd name="connsiteX12" fmla="*/ 909391 w 1542543"/>
                  <a:gd name="connsiteY12" fmla="*/ 450008 h 976908"/>
                  <a:gd name="connsiteX13" fmla="*/ 766089 w 1542543"/>
                  <a:gd name="connsiteY13" fmla="*/ 388593 h 976908"/>
                  <a:gd name="connsiteX14" fmla="*/ 800209 w 1542543"/>
                  <a:gd name="connsiteY14" fmla="*/ 204349 h 976908"/>
                  <a:gd name="connsiteX0" fmla="*/ 800209 w 1522966"/>
                  <a:gd name="connsiteY0" fmla="*/ 204349 h 975249"/>
                  <a:gd name="connsiteX1" fmla="*/ 196266 w 1522966"/>
                  <a:gd name="connsiteY1" fmla="*/ 12686 h 975249"/>
                  <a:gd name="connsiteX2" fmla="*/ 147370 w 1522966"/>
                  <a:gd name="connsiteY2" fmla="*/ 306113 h 975249"/>
                  <a:gd name="connsiteX3" fmla="*/ 12021 w 1522966"/>
                  <a:gd name="connsiteY3" fmla="*/ 518188 h 975249"/>
                  <a:gd name="connsiteX4" fmla="*/ 636377 w 1522966"/>
                  <a:gd name="connsiteY4" fmla="*/ 741181 h 975249"/>
                  <a:gd name="connsiteX5" fmla="*/ 705803 w 1522966"/>
                  <a:gd name="connsiteY5" fmla="*/ 624047 h 975249"/>
                  <a:gd name="connsiteX6" fmla="*/ 859369 w 1522966"/>
                  <a:gd name="connsiteY6" fmla="*/ 679765 h 975249"/>
                  <a:gd name="connsiteX7" fmla="*/ 1189170 w 1522966"/>
                  <a:gd name="connsiteY7" fmla="*/ 914032 h 975249"/>
                  <a:gd name="connsiteX8" fmla="*/ 1507637 w 1522966"/>
                  <a:gd name="connsiteY8" fmla="*/ 786693 h 975249"/>
                  <a:gd name="connsiteX9" fmla="*/ 1173267 w 1522966"/>
                  <a:gd name="connsiteY9" fmla="*/ 634312 h 975249"/>
                  <a:gd name="connsiteX10" fmla="*/ 1250585 w 1522966"/>
                  <a:gd name="connsiteY10" fmla="*/ 450008 h 975249"/>
                  <a:gd name="connsiteX11" fmla="*/ 984454 w 1522966"/>
                  <a:gd name="connsiteY11" fmla="*/ 340826 h 975249"/>
                  <a:gd name="connsiteX12" fmla="*/ 909391 w 1522966"/>
                  <a:gd name="connsiteY12" fmla="*/ 450008 h 975249"/>
                  <a:gd name="connsiteX13" fmla="*/ 766089 w 1522966"/>
                  <a:gd name="connsiteY13" fmla="*/ 388593 h 975249"/>
                  <a:gd name="connsiteX14" fmla="*/ 800209 w 1522966"/>
                  <a:gd name="connsiteY14" fmla="*/ 204349 h 975249"/>
                  <a:gd name="connsiteX0" fmla="*/ 800209 w 1538655"/>
                  <a:gd name="connsiteY0" fmla="*/ 204349 h 976321"/>
                  <a:gd name="connsiteX1" fmla="*/ 196266 w 1538655"/>
                  <a:gd name="connsiteY1" fmla="*/ 12686 h 976321"/>
                  <a:gd name="connsiteX2" fmla="*/ 147370 w 1538655"/>
                  <a:gd name="connsiteY2" fmla="*/ 306113 h 976321"/>
                  <a:gd name="connsiteX3" fmla="*/ 12021 w 1538655"/>
                  <a:gd name="connsiteY3" fmla="*/ 518188 h 976321"/>
                  <a:gd name="connsiteX4" fmla="*/ 636377 w 1538655"/>
                  <a:gd name="connsiteY4" fmla="*/ 741181 h 976321"/>
                  <a:gd name="connsiteX5" fmla="*/ 705803 w 1538655"/>
                  <a:gd name="connsiteY5" fmla="*/ 624047 h 976321"/>
                  <a:gd name="connsiteX6" fmla="*/ 859369 w 1538655"/>
                  <a:gd name="connsiteY6" fmla="*/ 679765 h 976321"/>
                  <a:gd name="connsiteX7" fmla="*/ 1189170 w 1538655"/>
                  <a:gd name="connsiteY7" fmla="*/ 914032 h 976321"/>
                  <a:gd name="connsiteX8" fmla="*/ 1507637 w 1538655"/>
                  <a:gd name="connsiteY8" fmla="*/ 786693 h 976321"/>
                  <a:gd name="connsiteX9" fmla="*/ 1173267 w 1538655"/>
                  <a:gd name="connsiteY9" fmla="*/ 634312 h 976321"/>
                  <a:gd name="connsiteX10" fmla="*/ 1250585 w 1538655"/>
                  <a:gd name="connsiteY10" fmla="*/ 450008 h 976321"/>
                  <a:gd name="connsiteX11" fmla="*/ 984454 w 1538655"/>
                  <a:gd name="connsiteY11" fmla="*/ 340826 h 976321"/>
                  <a:gd name="connsiteX12" fmla="*/ 909391 w 1538655"/>
                  <a:gd name="connsiteY12" fmla="*/ 450008 h 976321"/>
                  <a:gd name="connsiteX13" fmla="*/ 766089 w 1538655"/>
                  <a:gd name="connsiteY13" fmla="*/ 388593 h 976321"/>
                  <a:gd name="connsiteX14" fmla="*/ 800209 w 1538655"/>
                  <a:gd name="connsiteY14" fmla="*/ 204349 h 976321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50008 h 981339"/>
                  <a:gd name="connsiteX11" fmla="*/ 984454 w 1556774"/>
                  <a:gd name="connsiteY11" fmla="*/ 340826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50008 h 981339"/>
                  <a:gd name="connsiteX11" fmla="*/ 984454 w 1556774"/>
                  <a:gd name="connsiteY11" fmla="*/ 340826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50008 h 981339"/>
                  <a:gd name="connsiteX11" fmla="*/ 984454 w 1556774"/>
                  <a:gd name="connsiteY11" fmla="*/ 340826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50008 h 981339"/>
                  <a:gd name="connsiteX11" fmla="*/ 984454 w 1556774"/>
                  <a:gd name="connsiteY11" fmla="*/ 340826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50008 h 981339"/>
                  <a:gd name="connsiteX11" fmla="*/ 964576 w 1556774"/>
                  <a:gd name="connsiteY11" fmla="*/ 344802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50008 h 981339"/>
                  <a:gd name="connsiteX11" fmla="*/ 964576 w 1556774"/>
                  <a:gd name="connsiteY11" fmla="*/ 344802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50008 h 981339"/>
                  <a:gd name="connsiteX11" fmla="*/ 964576 w 1556774"/>
                  <a:gd name="connsiteY11" fmla="*/ 344802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50008 h 981339"/>
                  <a:gd name="connsiteX11" fmla="*/ 964576 w 1556774"/>
                  <a:gd name="connsiteY11" fmla="*/ 344802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38081 h 981339"/>
                  <a:gd name="connsiteX11" fmla="*/ 964576 w 1556774"/>
                  <a:gd name="connsiteY11" fmla="*/ 344802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38081 h 981339"/>
                  <a:gd name="connsiteX11" fmla="*/ 964576 w 1556774"/>
                  <a:gd name="connsiteY11" fmla="*/ 344802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38081 h 981339"/>
                  <a:gd name="connsiteX11" fmla="*/ 964576 w 1556774"/>
                  <a:gd name="connsiteY11" fmla="*/ 344802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27868"/>
                  <a:gd name="connsiteY0" fmla="*/ 204349 h 975126"/>
                  <a:gd name="connsiteX1" fmla="*/ 196266 w 1527868"/>
                  <a:gd name="connsiteY1" fmla="*/ 12686 h 975126"/>
                  <a:gd name="connsiteX2" fmla="*/ 147370 w 1527868"/>
                  <a:gd name="connsiteY2" fmla="*/ 306113 h 975126"/>
                  <a:gd name="connsiteX3" fmla="*/ 12021 w 1527868"/>
                  <a:gd name="connsiteY3" fmla="*/ 518188 h 975126"/>
                  <a:gd name="connsiteX4" fmla="*/ 636377 w 1527868"/>
                  <a:gd name="connsiteY4" fmla="*/ 741181 h 975126"/>
                  <a:gd name="connsiteX5" fmla="*/ 705803 w 1527868"/>
                  <a:gd name="connsiteY5" fmla="*/ 624047 h 975126"/>
                  <a:gd name="connsiteX6" fmla="*/ 859369 w 1527868"/>
                  <a:gd name="connsiteY6" fmla="*/ 679765 h 975126"/>
                  <a:gd name="connsiteX7" fmla="*/ 1189170 w 1527868"/>
                  <a:gd name="connsiteY7" fmla="*/ 914032 h 975126"/>
                  <a:gd name="connsiteX8" fmla="*/ 1467881 w 1527868"/>
                  <a:gd name="connsiteY8" fmla="*/ 742961 h 975126"/>
                  <a:gd name="connsiteX9" fmla="*/ 1173267 w 1527868"/>
                  <a:gd name="connsiteY9" fmla="*/ 634312 h 975126"/>
                  <a:gd name="connsiteX10" fmla="*/ 1250585 w 1527868"/>
                  <a:gd name="connsiteY10" fmla="*/ 438081 h 975126"/>
                  <a:gd name="connsiteX11" fmla="*/ 964576 w 1527868"/>
                  <a:gd name="connsiteY11" fmla="*/ 344802 h 975126"/>
                  <a:gd name="connsiteX12" fmla="*/ 909391 w 1527868"/>
                  <a:gd name="connsiteY12" fmla="*/ 450008 h 975126"/>
                  <a:gd name="connsiteX13" fmla="*/ 766089 w 1527868"/>
                  <a:gd name="connsiteY13" fmla="*/ 388593 h 975126"/>
                  <a:gd name="connsiteX14" fmla="*/ 800209 w 1527868"/>
                  <a:gd name="connsiteY14" fmla="*/ 204349 h 975126"/>
                  <a:gd name="connsiteX0" fmla="*/ 800209 w 1527868"/>
                  <a:gd name="connsiteY0" fmla="*/ 204349 h 975126"/>
                  <a:gd name="connsiteX1" fmla="*/ 196266 w 1527868"/>
                  <a:gd name="connsiteY1" fmla="*/ 12686 h 975126"/>
                  <a:gd name="connsiteX2" fmla="*/ 147370 w 1527868"/>
                  <a:gd name="connsiteY2" fmla="*/ 306113 h 975126"/>
                  <a:gd name="connsiteX3" fmla="*/ 12021 w 1527868"/>
                  <a:gd name="connsiteY3" fmla="*/ 518188 h 975126"/>
                  <a:gd name="connsiteX4" fmla="*/ 636377 w 1527868"/>
                  <a:gd name="connsiteY4" fmla="*/ 741181 h 975126"/>
                  <a:gd name="connsiteX5" fmla="*/ 705803 w 1527868"/>
                  <a:gd name="connsiteY5" fmla="*/ 624047 h 975126"/>
                  <a:gd name="connsiteX6" fmla="*/ 859369 w 1527868"/>
                  <a:gd name="connsiteY6" fmla="*/ 679765 h 975126"/>
                  <a:gd name="connsiteX7" fmla="*/ 1189170 w 1527868"/>
                  <a:gd name="connsiteY7" fmla="*/ 914032 h 975126"/>
                  <a:gd name="connsiteX8" fmla="*/ 1467881 w 1527868"/>
                  <a:gd name="connsiteY8" fmla="*/ 742961 h 975126"/>
                  <a:gd name="connsiteX9" fmla="*/ 1173267 w 1527868"/>
                  <a:gd name="connsiteY9" fmla="*/ 634312 h 975126"/>
                  <a:gd name="connsiteX10" fmla="*/ 1250585 w 1527868"/>
                  <a:gd name="connsiteY10" fmla="*/ 438081 h 975126"/>
                  <a:gd name="connsiteX11" fmla="*/ 964576 w 1527868"/>
                  <a:gd name="connsiteY11" fmla="*/ 344802 h 975126"/>
                  <a:gd name="connsiteX12" fmla="*/ 909391 w 1527868"/>
                  <a:gd name="connsiteY12" fmla="*/ 450008 h 975126"/>
                  <a:gd name="connsiteX13" fmla="*/ 766089 w 1527868"/>
                  <a:gd name="connsiteY13" fmla="*/ 388593 h 975126"/>
                  <a:gd name="connsiteX14" fmla="*/ 800209 w 1527868"/>
                  <a:gd name="connsiteY14" fmla="*/ 204349 h 975126"/>
                  <a:gd name="connsiteX0" fmla="*/ 800209 w 1499884"/>
                  <a:gd name="connsiteY0" fmla="*/ 204349 h 986483"/>
                  <a:gd name="connsiteX1" fmla="*/ 196266 w 1499884"/>
                  <a:gd name="connsiteY1" fmla="*/ 12686 h 986483"/>
                  <a:gd name="connsiteX2" fmla="*/ 147370 w 1499884"/>
                  <a:gd name="connsiteY2" fmla="*/ 306113 h 986483"/>
                  <a:gd name="connsiteX3" fmla="*/ 12021 w 1499884"/>
                  <a:gd name="connsiteY3" fmla="*/ 518188 h 986483"/>
                  <a:gd name="connsiteX4" fmla="*/ 636377 w 1499884"/>
                  <a:gd name="connsiteY4" fmla="*/ 741181 h 986483"/>
                  <a:gd name="connsiteX5" fmla="*/ 705803 w 1499884"/>
                  <a:gd name="connsiteY5" fmla="*/ 624047 h 986483"/>
                  <a:gd name="connsiteX6" fmla="*/ 859369 w 1499884"/>
                  <a:gd name="connsiteY6" fmla="*/ 679765 h 986483"/>
                  <a:gd name="connsiteX7" fmla="*/ 1189170 w 1499884"/>
                  <a:gd name="connsiteY7" fmla="*/ 914032 h 986483"/>
                  <a:gd name="connsiteX8" fmla="*/ 1467881 w 1499884"/>
                  <a:gd name="connsiteY8" fmla="*/ 742961 h 986483"/>
                  <a:gd name="connsiteX9" fmla="*/ 1173267 w 1499884"/>
                  <a:gd name="connsiteY9" fmla="*/ 634312 h 986483"/>
                  <a:gd name="connsiteX10" fmla="*/ 1250585 w 1499884"/>
                  <a:gd name="connsiteY10" fmla="*/ 438081 h 986483"/>
                  <a:gd name="connsiteX11" fmla="*/ 964576 w 1499884"/>
                  <a:gd name="connsiteY11" fmla="*/ 344802 h 986483"/>
                  <a:gd name="connsiteX12" fmla="*/ 909391 w 1499884"/>
                  <a:gd name="connsiteY12" fmla="*/ 450008 h 986483"/>
                  <a:gd name="connsiteX13" fmla="*/ 766089 w 1499884"/>
                  <a:gd name="connsiteY13" fmla="*/ 388593 h 986483"/>
                  <a:gd name="connsiteX14" fmla="*/ 800209 w 1499884"/>
                  <a:gd name="connsiteY14" fmla="*/ 204349 h 986483"/>
                  <a:gd name="connsiteX0" fmla="*/ 800209 w 1505435"/>
                  <a:gd name="connsiteY0" fmla="*/ 204349 h 1015754"/>
                  <a:gd name="connsiteX1" fmla="*/ 196266 w 1505435"/>
                  <a:gd name="connsiteY1" fmla="*/ 12686 h 1015754"/>
                  <a:gd name="connsiteX2" fmla="*/ 147370 w 1505435"/>
                  <a:gd name="connsiteY2" fmla="*/ 306113 h 1015754"/>
                  <a:gd name="connsiteX3" fmla="*/ 12021 w 1505435"/>
                  <a:gd name="connsiteY3" fmla="*/ 518188 h 1015754"/>
                  <a:gd name="connsiteX4" fmla="*/ 636377 w 1505435"/>
                  <a:gd name="connsiteY4" fmla="*/ 741181 h 1015754"/>
                  <a:gd name="connsiteX5" fmla="*/ 705803 w 1505435"/>
                  <a:gd name="connsiteY5" fmla="*/ 624047 h 1015754"/>
                  <a:gd name="connsiteX6" fmla="*/ 859369 w 1505435"/>
                  <a:gd name="connsiteY6" fmla="*/ 679765 h 1015754"/>
                  <a:gd name="connsiteX7" fmla="*/ 1189170 w 1505435"/>
                  <a:gd name="connsiteY7" fmla="*/ 914032 h 1015754"/>
                  <a:gd name="connsiteX8" fmla="*/ 1467881 w 1505435"/>
                  <a:gd name="connsiteY8" fmla="*/ 742961 h 1015754"/>
                  <a:gd name="connsiteX9" fmla="*/ 1173267 w 1505435"/>
                  <a:gd name="connsiteY9" fmla="*/ 634312 h 1015754"/>
                  <a:gd name="connsiteX10" fmla="*/ 1250585 w 1505435"/>
                  <a:gd name="connsiteY10" fmla="*/ 438081 h 1015754"/>
                  <a:gd name="connsiteX11" fmla="*/ 964576 w 1505435"/>
                  <a:gd name="connsiteY11" fmla="*/ 344802 h 1015754"/>
                  <a:gd name="connsiteX12" fmla="*/ 909391 w 1505435"/>
                  <a:gd name="connsiteY12" fmla="*/ 450008 h 1015754"/>
                  <a:gd name="connsiteX13" fmla="*/ 766089 w 1505435"/>
                  <a:gd name="connsiteY13" fmla="*/ 388593 h 1015754"/>
                  <a:gd name="connsiteX14" fmla="*/ 800209 w 1505435"/>
                  <a:gd name="connsiteY14" fmla="*/ 204349 h 1015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5435" h="1015754">
                    <a:moveTo>
                      <a:pt x="800209" y="204349"/>
                    </a:moveTo>
                    <a:cubicBezTo>
                      <a:pt x="598895" y="140461"/>
                      <a:pt x="302164" y="-50647"/>
                      <a:pt x="196266" y="12686"/>
                    </a:cubicBezTo>
                    <a:cubicBezTo>
                      <a:pt x="103106" y="72064"/>
                      <a:pt x="168969" y="214930"/>
                      <a:pt x="147370" y="306113"/>
                    </a:cubicBezTo>
                    <a:cubicBezTo>
                      <a:pt x="102254" y="376805"/>
                      <a:pt x="-42253" y="455447"/>
                      <a:pt x="12021" y="518188"/>
                    </a:cubicBezTo>
                    <a:cubicBezTo>
                      <a:pt x="164480" y="669383"/>
                      <a:pt x="559454" y="713233"/>
                      <a:pt x="636377" y="741181"/>
                    </a:cubicBezTo>
                    <a:cubicBezTo>
                      <a:pt x="696624" y="733941"/>
                      <a:pt x="677361" y="671042"/>
                      <a:pt x="705803" y="624047"/>
                    </a:cubicBezTo>
                    <a:lnTo>
                      <a:pt x="859369" y="679765"/>
                    </a:lnTo>
                    <a:cubicBezTo>
                      <a:pt x="850034" y="889051"/>
                      <a:pt x="1063333" y="847870"/>
                      <a:pt x="1189170" y="914032"/>
                    </a:cubicBezTo>
                    <a:cubicBezTo>
                      <a:pt x="1618678" y="1176386"/>
                      <a:pt x="1495571" y="862271"/>
                      <a:pt x="1467881" y="742961"/>
                    </a:cubicBezTo>
                    <a:cubicBezTo>
                      <a:pt x="1356424" y="685542"/>
                      <a:pt x="1304603" y="671853"/>
                      <a:pt x="1173267" y="634312"/>
                    </a:cubicBezTo>
                    <a:cubicBezTo>
                      <a:pt x="1199040" y="568902"/>
                      <a:pt x="1292398" y="479637"/>
                      <a:pt x="1250585" y="438081"/>
                    </a:cubicBezTo>
                    <a:cubicBezTo>
                      <a:pt x="1165850" y="405662"/>
                      <a:pt x="1045335" y="381196"/>
                      <a:pt x="964576" y="344802"/>
                    </a:cubicBezTo>
                    <a:cubicBezTo>
                      <a:pt x="930279" y="379871"/>
                      <a:pt x="927786" y="414939"/>
                      <a:pt x="909391" y="450008"/>
                    </a:cubicBezTo>
                    <a:lnTo>
                      <a:pt x="766089" y="388593"/>
                    </a:lnTo>
                    <a:lnTo>
                      <a:pt x="800209" y="204349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8" name="Freeform 106">
                <a:extLst>
                  <a:ext uri="{FF2B5EF4-FFF2-40B4-BE49-F238E27FC236}">
                    <a16:creationId xmlns="" xmlns:a16="http://schemas.microsoft.com/office/drawing/2014/main" id="{7ABD01DA-F7D7-478D-A532-2A1B78A013CF}"/>
                  </a:ext>
                </a:extLst>
              </p:cNvPr>
              <p:cNvSpPr/>
              <p:nvPr/>
            </p:nvSpPr>
            <p:spPr>
              <a:xfrm rot="19632933">
                <a:off x="2257651" y="4182238"/>
                <a:ext cx="1505435" cy="1015754"/>
              </a:xfrm>
              <a:custGeom>
                <a:avLst/>
                <a:gdLst>
                  <a:gd name="connsiteX0" fmla="*/ 812042 w 1535373"/>
                  <a:gd name="connsiteY0" fmla="*/ 211541 h 921224"/>
                  <a:gd name="connsiteX1" fmla="*/ 184245 w 1535373"/>
                  <a:gd name="connsiteY1" fmla="*/ 0 h 921224"/>
                  <a:gd name="connsiteX2" fmla="*/ 143301 w 1535373"/>
                  <a:gd name="connsiteY2" fmla="*/ 293427 h 921224"/>
                  <a:gd name="connsiteX3" fmla="*/ 0 w 1535373"/>
                  <a:gd name="connsiteY3" fmla="*/ 477672 h 921224"/>
                  <a:gd name="connsiteX4" fmla="*/ 600501 w 1535373"/>
                  <a:gd name="connsiteY4" fmla="*/ 764275 h 921224"/>
                  <a:gd name="connsiteX5" fmla="*/ 709684 w 1535373"/>
                  <a:gd name="connsiteY5" fmla="*/ 655093 h 921224"/>
                  <a:gd name="connsiteX6" fmla="*/ 887104 w 1535373"/>
                  <a:gd name="connsiteY6" fmla="*/ 702860 h 921224"/>
                  <a:gd name="connsiteX7" fmla="*/ 1201003 w 1535373"/>
                  <a:gd name="connsiteY7" fmla="*/ 921224 h 921224"/>
                  <a:gd name="connsiteX8" fmla="*/ 1535373 w 1535373"/>
                  <a:gd name="connsiteY8" fmla="*/ 825690 h 921224"/>
                  <a:gd name="connsiteX9" fmla="*/ 1201003 w 1535373"/>
                  <a:gd name="connsiteY9" fmla="*/ 689212 h 921224"/>
                  <a:gd name="connsiteX10" fmla="*/ 1262418 w 1535373"/>
                  <a:gd name="connsiteY10" fmla="*/ 457200 h 921224"/>
                  <a:gd name="connsiteX11" fmla="*/ 996287 w 1535373"/>
                  <a:gd name="connsiteY11" fmla="*/ 348018 h 921224"/>
                  <a:gd name="connsiteX12" fmla="*/ 921224 w 1535373"/>
                  <a:gd name="connsiteY12" fmla="*/ 457200 h 921224"/>
                  <a:gd name="connsiteX13" fmla="*/ 777922 w 1535373"/>
                  <a:gd name="connsiteY13" fmla="*/ 395785 h 921224"/>
                  <a:gd name="connsiteX14" fmla="*/ 812042 w 1535373"/>
                  <a:gd name="connsiteY14" fmla="*/ 211541 h 921224"/>
                  <a:gd name="connsiteX0" fmla="*/ 812042 w 1535373"/>
                  <a:gd name="connsiteY0" fmla="*/ 191663 h 901346"/>
                  <a:gd name="connsiteX1" fmla="*/ 208099 w 1535373"/>
                  <a:gd name="connsiteY1" fmla="*/ 0 h 901346"/>
                  <a:gd name="connsiteX2" fmla="*/ 143301 w 1535373"/>
                  <a:gd name="connsiteY2" fmla="*/ 273549 h 901346"/>
                  <a:gd name="connsiteX3" fmla="*/ 0 w 1535373"/>
                  <a:gd name="connsiteY3" fmla="*/ 457794 h 901346"/>
                  <a:gd name="connsiteX4" fmla="*/ 600501 w 1535373"/>
                  <a:gd name="connsiteY4" fmla="*/ 744397 h 901346"/>
                  <a:gd name="connsiteX5" fmla="*/ 709684 w 1535373"/>
                  <a:gd name="connsiteY5" fmla="*/ 635215 h 901346"/>
                  <a:gd name="connsiteX6" fmla="*/ 887104 w 1535373"/>
                  <a:gd name="connsiteY6" fmla="*/ 682982 h 901346"/>
                  <a:gd name="connsiteX7" fmla="*/ 1201003 w 1535373"/>
                  <a:gd name="connsiteY7" fmla="*/ 901346 h 901346"/>
                  <a:gd name="connsiteX8" fmla="*/ 1535373 w 1535373"/>
                  <a:gd name="connsiteY8" fmla="*/ 805812 h 901346"/>
                  <a:gd name="connsiteX9" fmla="*/ 1201003 w 1535373"/>
                  <a:gd name="connsiteY9" fmla="*/ 669334 h 901346"/>
                  <a:gd name="connsiteX10" fmla="*/ 1262418 w 1535373"/>
                  <a:gd name="connsiteY10" fmla="*/ 437322 h 901346"/>
                  <a:gd name="connsiteX11" fmla="*/ 996287 w 1535373"/>
                  <a:gd name="connsiteY11" fmla="*/ 328140 h 901346"/>
                  <a:gd name="connsiteX12" fmla="*/ 921224 w 1535373"/>
                  <a:gd name="connsiteY12" fmla="*/ 437322 h 901346"/>
                  <a:gd name="connsiteX13" fmla="*/ 777922 w 1535373"/>
                  <a:gd name="connsiteY13" fmla="*/ 375907 h 901346"/>
                  <a:gd name="connsiteX14" fmla="*/ 812042 w 1535373"/>
                  <a:gd name="connsiteY14" fmla="*/ 191663 h 901346"/>
                  <a:gd name="connsiteX0" fmla="*/ 812042 w 1535373"/>
                  <a:gd name="connsiteY0" fmla="*/ 204349 h 914032"/>
                  <a:gd name="connsiteX1" fmla="*/ 208099 w 1535373"/>
                  <a:gd name="connsiteY1" fmla="*/ 12686 h 914032"/>
                  <a:gd name="connsiteX2" fmla="*/ 143301 w 1535373"/>
                  <a:gd name="connsiteY2" fmla="*/ 286235 h 914032"/>
                  <a:gd name="connsiteX3" fmla="*/ 0 w 1535373"/>
                  <a:gd name="connsiteY3" fmla="*/ 470480 h 914032"/>
                  <a:gd name="connsiteX4" fmla="*/ 600501 w 1535373"/>
                  <a:gd name="connsiteY4" fmla="*/ 757083 h 914032"/>
                  <a:gd name="connsiteX5" fmla="*/ 709684 w 1535373"/>
                  <a:gd name="connsiteY5" fmla="*/ 647901 h 914032"/>
                  <a:gd name="connsiteX6" fmla="*/ 887104 w 1535373"/>
                  <a:gd name="connsiteY6" fmla="*/ 695668 h 914032"/>
                  <a:gd name="connsiteX7" fmla="*/ 1201003 w 1535373"/>
                  <a:gd name="connsiteY7" fmla="*/ 914032 h 914032"/>
                  <a:gd name="connsiteX8" fmla="*/ 1535373 w 1535373"/>
                  <a:gd name="connsiteY8" fmla="*/ 818498 h 914032"/>
                  <a:gd name="connsiteX9" fmla="*/ 1201003 w 1535373"/>
                  <a:gd name="connsiteY9" fmla="*/ 682020 h 914032"/>
                  <a:gd name="connsiteX10" fmla="*/ 1262418 w 1535373"/>
                  <a:gd name="connsiteY10" fmla="*/ 450008 h 914032"/>
                  <a:gd name="connsiteX11" fmla="*/ 996287 w 1535373"/>
                  <a:gd name="connsiteY11" fmla="*/ 340826 h 914032"/>
                  <a:gd name="connsiteX12" fmla="*/ 921224 w 1535373"/>
                  <a:gd name="connsiteY12" fmla="*/ 450008 h 914032"/>
                  <a:gd name="connsiteX13" fmla="*/ 777922 w 1535373"/>
                  <a:gd name="connsiteY13" fmla="*/ 388593 h 914032"/>
                  <a:gd name="connsiteX14" fmla="*/ 812042 w 1535373"/>
                  <a:gd name="connsiteY14" fmla="*/ 204349 h 914032"/>
                  <a:gd name="connsiteX0" fmla="*/ 812042 w 1535373"/>
                  <a:gd name="connsiteY0" fmla="*/ 204349 h 914032"/>
                  <a:gd name="connsiteX1" fmla="*/ 208099 w 1535373"/>
                  <a:gd name="connsiteY1" fmla="*/ 12686 h 914032"/>
                  <a:gd name="connsiteX2" fmla="*/ 143301 w 1535373"/>
                  <a:gd name="connsiteY2" fmla="*/ 286235 h 914032"/>
                  <a:gd name="connsiteX3" fmla="*/ 0 w 1535373"/>
                  <a:gd name="connsiteY3" fmla="*/ 470480 h 914032"/>
                  <a:gd name="connsiteX4" fmla="*/ 600501 w 1535373"/>
                  <a:gd name="connsiteY4" fmla="*/ 757083 h 914032"/>
                  <a:gd name="connsiteX5" fmla="*/ 709684 w 1535373"/>
                  <a:gd name="connsiteY5" fmla="*/ 647901 h 914032"/>
                  <a:gd name="connsiteX6" fmla="*/ 887104 w 1535373"/>
                  <a:gd name="connsiteY6" fmla="*/ 695668 h 914032"/>
                  <a:gd name="connsiteX7" fmla="*/ 1201003 w 1535373"/>
                  <a:gd name="connsiteY7" fmla="*/ 914032 h 914032"/>
                  <a:gd name="connsiteX8" fmla="*/ 1535373 w 1535373"/>
                  <a:gd name="connsiteY8" fmla="*/ 818498 h 914032"/>
                  <a:gd name="connsiteX9" fmla="*/ 1201003 w 1535373"/>
                  <a:gd name="connsiteY9" fmla="*/ 682020 h 914032"/>
                  <a:gd name="connsiteX10" fmla="*/ 1262418 w 1535373"/>
                  <a:gd name="connsiteY10" fmla="*/ 450008 h 914032"/>
                  <a:gd name="connsiteX11" fmla="*/ 996287 w 1535373"/>
                  <a:gd name="connsiteY11" fmla="*/ 340826 h 914032"/>
                  <a:gd name="connsiteX12" fmla="*/ 921224 w 1535373"/>
                  <a:gd name="connsiteY12" fmla="*/ 450008 h 914032"/>
                  <a:gd name="connsiteX13" fmla="*/ 777922 w 1535373"/>
                  <a:gd name="connsiteY13" fmla="*/ 388593 h 914032"/>
                  <a:gd name="connsiteX14" fmla="*/ 812042 w 1535373"/>
                  <a:gd name="connsiteY14" fmla="*/ 204349 h 914032"/>
                  <a:gd name="connsiteX0" fmla="*/ 812042 w 1535373"/>
                  <a:gd name="connsiteY0" fmla="*/ 204349 h 914032"/>
                  <a:gd name="connsiteX1" fmla="*/ 208099 w 1535373"/>
                  <a:gd name="connsiteY1" fmla="*/ 12686 h 914032"/>
                  <a:gd name="connsiteX2" fmla="*/ 159203 w 1535373"/>
                  <a:gd name="connsiteY2" fmla="*/ 306113 h 914032"/>
                  <a:gd name="connsiteX3" fmla="*/ 0 w 1535373"/>
                  <a:gd name="connsiteY3" fmla="*/ 470480 h 914032"/>
                  <a:gd name="connsiteX4" fmla="*/ 600501 w 1535373"/>
                  <a:gd name="connsiteY4" fmla="*/ 757083 h 914032"/>
                  <a:gd name="connsiteX5" fmla="*/ 709684 w 1535373"/>
                  <a:gd name="connsiteY5" fmla="*/ 647901 h 914032"/>
                  <a:gd name="connsiteX6" fmla="*/ 887104 w 1535373"/>
                  <a:gd name="connsiteY6" fmla="*/ 695668 h 914032"/>
                  <a:gd name="connsiteX7" fmla="*/ 1201003 w 1535373"/>
                  <a:gd name="connsiteY7" fmla="*/ 914032 h 914032"/>
                  <a:gd name="connsiteX8" fmla="*/ 1535373 w 1535373"/>
                  <a:gd name="connsiteY8" fmla="*/ 818498 h 914032"/>
                  <a:gd name="connsiteX9" fmla="*/ 1201003 w 1535373"/>
                  <a:gd name="connsiteY9" fmla="*/ 682020 h 914032"/>
                  <a:gd name="connsiteX10" fmla="*/ 1262418 w 1535373"/>
                  <a:gd name="connsiteY10" fmla="*/ 450008 h 914032"/>
                  <a:gd name="connsiteX11" fmla="*/ 996287 w 1535373"/>
                  <a:gd name="connsiteY11" fmla="*/ 340826 h 914032"/>
                  <a:gd name="connsiteX12" fmla="*/ 921224 w 1535373"/>
                  <a:gd name="connsiteY12" fmla="*/ 450008 h 914032"/>
                  <a:gd name="connsiteX13" fmla="*/ 777922 w 1535373"/>
                  <a:gd name="connsiteY13" fmla="*/ 388593 h 914032"/>
                  <a:gd name="connsiteX14" fmla="*/ 812042 w 1535373"/>
                  <a:gd name="connsiteY14" fmla="*/ 204349 h 914032"/>
                  <a:gd name="connsiteX0" fmla="*/ 788188 w 1511519"/>
                  <a:gd name="connsiteY0" fmla="*/ 204349 h 914032"/>
                  <a:gd name="connsiteX1" fmla="*/ 184245 w 1511519"/>
                  <a:gd name="connsiteY1" fmla="*/ 12686 h 914032"/>
                  <a:gd name="connsiteX2" fmla="*/ 135349 w 1511519"/>
                  <a:gd name="connsiteY2" fmla="*/ 306113 h 914032"/>
                  <a:gd name="connsiteX3" fmla="*/ 0 w 1511519"/>
                  <a:gd name="connsiteY3" fmla="*/ 518188 h 914032"/>
                  <a:gd name="connsiteX4" fmla="*/ 576647 w 1511519"/>
                  <a:gd name="connsiteY4" fmla="*/ 757083 h 914032"/>
                  <a:gd name="connsiteX5" fmla="*/ 685830 w 1511519"/>
                  <a:gd name="connsiteY5" fmla="*/ 647901 h 914032"/>
                  <a:gd name="connsiteX6" fmla="*/ 863250 w 1511519"/>
                  <a:gd name="connsiteY6" fmla="*/ 695668 h 914032"/>
                  <a:gd name="connsiteX7" fmla="*/ 1177149 w 1511519"/>
                  <a:gd name="connsiteY7" fmla="*/ 914032 h 914032"/>
                  <a:gd name="connsiteX8" fmla="*/ 1511519 w 1511519"/>
                  <a:gd name="connsiteY8" fmla="*/ 818498 h 914032"/>
                  <a:gd name="connsiteX9" fmla="*/ 1177149 w 1511519"/>
                  <a:gd name="connsiteY9" fmla="*/ 682020 h 914032"/>
                  <a:gd name="connsiteX10" fmla="*/ 1238564 w 1511519"/>
                  <a:gd name="connsiteY10" fmla="*/ 450008 h 914032"/>
                  <a:gd name="connsiteX11" fmla="*/ 972433 w 1511519"/>
                  <a:gd name="connsiteY11" fmla="*/ 340826 h 914032"/>
                  <a:gd name="connsiteX12" fmla="*/ 897370 w 1511519"/>
                  <a:gd name="connsiteY12" fmla="*/ 450008 h 914032"/>
                  <a:gd name="connsiteX13" fmla="*/ 754068 w 1511519"/>
                  <a:gd name="connsiteY13" fmla="*/ 388593 h 914032"/>
                  <a:gd name="connsiteX14" fmla="*/ 788188 w 1511519"/>
                  <a:gd name="connsiteY14" fmla="*/ 204349 h 914032"/>
                  <a:gd name="connsiteX0" fmla="*/ 802902 w 1526233"/>
                  <a:gd name="connsiteY0" fmla="*/ 204349 h 914032"/>
                  <a:gd name="connsiteX1" fmla="*/ 198959 w 1526233"/>
                  <a:gd name="connsiteY1" fmla="*/ 12686 h 914032"/>
                  <a:gd name="connsiteX2" fmla="*/ 150063 w 1526233"/>
                  <a:gd name="connsiteY2" fmla="*/ 306113 h 914032"/>
                  <a:gd name="connsiteX3" fmla="*/ 14714 w 1526233"/>
                  <a:gd name="connsiteY3" fmla="*/ 518188 h 914032"/>
                  <a:gd name="connsiteX4" fmla="*/ 591361 w 1526233"/>
                  <a:gd name="connsiteY4" fmla="*/ 757083 h 914032"/>
                  <a:gd name="connsiteX5" fmla="*/ 700544 w 1526233"/>
                  <a:gd name="connsiteY5" fmla="*/ 647901 h 914032"/>
                  <a:gd name="connsiteX6" fmla="*/ 877964 w 1526233"/>
                  <a:gd name="connsiteY6" fmla="*/ 695668 h 914032"/>
                  <a:gd name="connsiteX7" fmla="*/ 1191863 w 1526233"/>
                  <a:gd name="connsiteY7" fmla="*/ 914032 h 914032"/>
                  <a:gd name="connsiteX8" fmla="*/ 1526233 w 1526233"/>
                  <a:gd name="connsiteY8" fmla="*/ 818498 h 914032"/>
                  <a:gd name="connsiteX9" fmla="*/ 1191863 w 1526233"/>
                  <a:gd name="connsiteY9" fmla="*/ 682020 h 914032"/>
                  <a:gd name="connsiteX10" fmla="*/ 1253278 w 1526233"/>
                  <a:gd name="connsiteY10" fmla="*/ 450008 h 914032"/>
                  <a:gd name="connsiteX11" fmla="*/ 987147 w 1526233"/>
                  <a:gd name="connsiteY11" fmla="*/ 340826 h 914032"/>
                  <a:gd name="connsiteX12" fmla="*/ 912084 w 1526233"/>
                  <a:gd name="connsiteY12" fmla="*/ 450008 h 914032"/>
                  <a:gd name="connsiteX13" fmla="*/ 768782 w 1526233"/>
                  <a:gd name="connsiteY13" fmla="*/ 388593 h 914032"/>
                  <a:gd name="connsiteX14" fmla="*/ 802902 w 1526233"/>
                  <a:gd name="connsiteY14" fmla="*/ 204349 h 914032"/>
                  <a:gd name="connsiteX0" fmla="*/ 802902 w 1526233"/>
                  <a:gd name="connsiteY0" fmla="*/ 204349 h 914032"/>
                  <a:gd name="connsiteX1" fmla="*/ 198959 w 1526233"/>
                  <a:gd name="connsiteY1" fmla="*/ 12686 h 914032"/>
                  <a:gd name="connsiteX2" fmla="*/ 150063 w 1526233"/>
                  <a:gd name="connsiteY2" fmla="*/ 306113 h 914032"/>
                  <a:gd name="connsiteX3" fmla="*/ 14714 w 1526233"/>
                  <a:gd name="connsiteY3" fmla="*/ 518188 h 914032"/>
                  <a:gd name="connsiteX4" fmla="*/ 591361 w 1526233"/>
                  <a:gd name="connsiteY4" fmla="*/ 757083 h 914032"/>
                  <a:gd name="connsiteX5" fmla="*/ 700544 w 1526233"/>
                  <a:gd name="connsiteY5" fmla="*/ 647901 h 914032"/>
                  <a:gd name="connsiteX6" fmla="*/ 877964 w 1526233"/>
                  <a:gd name="connsiteY6" fmla="*/ 695668 h 914032"/>
                  <a:gd name="connsiteX7" fmla="*/ 1191863 w 1526233"/>
                  <a:gd name="connsiteY7" fmla="*/ 914032 h 914032"/>
                  <a:gd name="connsiteX8" fmla="*/ 1526233 w 1526233"/>
                  <a:gd name="connsiteY8" fmla="*/ 818498 h 914032"/>
                  <a:gd name="connsiteX9" fmla="*/ 1191863 w 1526233"/>
                  <a:gd name="connsiteY9" fmla="*/ 682020 h 914032"/>
                  <a:gd name="connsiteX10" fmla="*/ 1253278 w 1526233"/>
                  <a:gd name="connsiteY10" fmla="*/ 450008 h 914032"/>
                  <a:gd name="connsiteX11" fmla="*/ 987147 w 1526233"/>
                  <a:gd name="connsiteY11" fmla="*/ 340826 h 914032"/>
                  <a:gd name="connsiteX12" fmla="*/ 912084 w 1526233"/>
                  <a:gd name="connsiteY12" fmla="*/ 450008 h 914032"/>
                  <a:gd name="connsiteX13" fmla="*/ 768782 w 1526233"/>
                  <a:gd name="connsiteY13" fmla="*/ 388593 h 914032"/>
                  <a:gd name="connsiteX14" fmla="*/ 802902 w 1526233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588668 w 1523540"/>
                  <a:gd name="connsiteY4" fmla="*/ 757083 h 914032"/>
                  <a:gd name="connsiteX5" fmla="*/ 697851 w 1523540"/>
                  <a:gd name="connsiteY5" fmla="*/ 647901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52279 w 1523540"/>
                  <a:gd name="connsiteY4" fmla="*/ 757083 h 914032"/>
                  <a:gd name="connsiteX5" fmla="*/ 697851 w 1523540"/>
                  <a:gd name="connsiteY5" fmla="*/ 647901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52279 w 1523540"/>
                  <a:gd name="connsiteY4" fmla="*/ 757083 h 914032"/>
                  <a:gd name="connsiteX5" fmla="*/ 697851 w 1523540"/>
                  <a:gd name="connsiteY5" fmla="*/ 647901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52279 w 1523540"/>
                  <a:gd name="connsiteY4" fmla="*/ 757083 h 914032"/>
                  <a:gd name="connsiteX5" fmla="*/ 697851 w 1523540"/>
                  <a:gd name="connsiteY5" fmla="*/ 647901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697851 w 1523540"/>
                  <a:gd name="connsiteY5" fmla="*/ 647901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697851 w 1523540"/>
                  <a:gd name="connsiteY5" fmla="*/ 647901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697851 w 1523540"/>
                  <a:gd name="connsiteY5" fmla="*/ 647901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697851 w 1523540"/>
                  <a:gd name="connsiteY5" fmla="*/ 647901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697851 w 1523540"/>
                  <a:gd name="connsiteY5" fmla="*/ 647901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697851 w 1523540"/>
                  <a:gd name="connsiteY5" fmla="*/ 647901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705803 w 1523540"/>
                  <a:gd name="connsiteY5" fmla="*/ 624047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705803 w 1523540"/>
                  <a:gd name="connsiteY5" fmla="*/ 624047 h 914032"/>
                  <a:gd name="connsiteX6" fmla="*/ 875271 w 1523540"/>
                  <a:gd name="connsiteY6" fmla="*/ 695668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705803 w 1523540"/>
                  <a:gd name="connsiteY5" fmla="*/ 624047 h 914032"/>
                  <a:gd name="connsiteX6" fmla="*/ 859369 w 1523540"/>
                  <a:gd name="connsiteY6" fmla="*/ 679765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705803 w 1523540"/>
                  <a:gd name="connsiteY5" fmla="*/ 624047 h 914032"/>
                  <a:gd name="connsiteX6" fmla="*/ 859369 w 1523540"/>
                  <a:gd name="connsiteY6" fmla="*/ 679765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14032"/>
                  <a:gd name="connsiteX1" fmla="*/ 196266 w 1523540"/>
                  <a:gd name="connsiteY1" fmla="*/ 12686 h 914032"/>
                  <a:gd name="connsiteX2" fmla="*/ 147370 w 1523540"/>
                  <a:gd name="connsiteY2" fmla="*/ 306113 h 914032"/>
                  <a:gd name="connsiteX3" fmla="*/ 12021 w 1523540"/>
                  <a:gd name="connsiteY3" fmla="*/ 518188 h 914032"/>
                  <a:gd name="connsiteX4" fmla="*/ 636377 w 1523540"/>
                  <a:gd name="connsiteY4" fmla="*/ 741181 h 914032"/>
                  <a:gd name="connsiteX5" fmla="*/ 705803 w 1523540"/>
                  <a:gd name="connsiteY5" fmla="*/ 624047 h 914032"/>
                  <a:gd name="connsiteX6" fmla="*/ 859369 w 1523540"/>
                  <a:gd name="connsiteY6" fmla="*/ 679765 h 914032"/>
                  <a:gd name="connsiteX7" fmla="*/ 1189170 w 1523540"/>
                  <a:gd name="connsiteY7" fmla="*/ 914032 h 914032"/>
                  <a:gd name="connsiteX8" fmla="*/ 1523540 w 1523540"/>
                  <a:gd name="connsiteY8" fmla="*/ 818498 h 914032"/>
                  <a:gd name="connsiteX9" fmla="*/ 1189170 w 1523540"/>
                  <a:gd name="connsiteY9" fmla="*/ 682020 h 914032"/>
                  <a:gd name="connsiteX10" fmla="*/ 1250585 w 1523540"/>
                  <a:gd name="connsiteY10" fmla="*/ 450008 h 914032"/>
                  <a:gd name="connsiteX11" fmla="*/ 984454 w 1523540"/>
                  <a:gd name="connsiteY11" fmla="*/ 340826 h 914032"/>
                  <a:gd name="connsiteX12" fmla="*/ 909391 w 1523540"/>
                  <a:gd name="connsiteY12" fmla="*/ 450008 h 914032"/>
                  <a:gd name="connsiteX13" fmla="*/ 766089 w 1523540"/>
                  <a:gd name="connsiteY13" fmla="*/ 388593 h 914032"/>
                  <a:gd name="connsiteX14" fmla="*/ 800209 w 1523540"/>
                  <a:gd name="connsiteY14" fmla="*/ 204349 h 914032"/>
                  <a:gd name="connsiteX0" fmla="*/ 800209 w 1523540"/>
                  <a:gd name="connsiteY0" fmla="*/ 204349 h 982628"/>
                  <a:gd name="connsiteX1" fmla="*/ 196266 w 1523540"/>
                  <a:gd name="connsiteY1" fmla="*/ 12686 h 982628"/>
                  <a:gd name="connsiteX2" fmla="*/ 147370 w 1523540"/>
                  <a:gd name="connsiteY2" fmla="*/ 306113 h 982628"/>
                  <a:gd name="connsiteX3" fmla="*/ 12021 w 1523540"/>
                  <a:gd name="connsiteY3" fmla="*/ 518188 h 982628"/>
                  <a:gd name="connsiteX4" fmla="*/ 636377 w 1523540"/>
                  <a:gd name="connsiteY4" fmla="*/ 741181 h 982628"/>
                  <a:gd name="connsiteX5" fmla="*/ 705803 w 1523540"/>
                  <a:gd name="connsiteY5" fmla="*/ 624047 h 982628"/>
                  <a:gd name="connsiteX6" fmla="*/ 859369 w 1523540"/>
                  <a:gd name="connsiteY6" fmla="*/ 679765 h 982628"/>
                  <a:gd name="connsiteX7" fmla="*/ 1189170 w 1523540"/>
                  <a:gd name="connsiteY7" fmla="*/ 914032 h 982628"/>
                  <a:gd name="connsiteX8" fmla="*/ 1523540 w 1523540"/>
                  <a:gd name="connsiteY8" fmla="*/ 818498 h 982628"/>
                  <a:gd name="connsiteX9" fmla="*/ 1189170 w 1523540"/>
                  <a:gd name="connsiteY9" fmla="*/ 682020 h 982628"/>
                  <a:gd name="connsiteX10" fmla="*/ 1250585 w 1523540"/>
                  <a:gd name="connsiteY10" fmla="*/ 450008 h 982628"/>
                  <a:gd name="connsiteX11" fmla="*/ 984454 w 1523540"/>
                  <a:gd name="connsiteY11" fmla="*/ 340826 h 982628"/>
                  <a:gd name="connsiteX12" fmla="*/ 909391 w 1523540"/>
                  <a:gd name="connsiteY12" fmla="*/ 450008 h 982628"/>
                  <a:gd name="connsiteX13" fmla="*/ 766089 w 1523540"/>
                  <a:gd name="connsiteY13" fmla="*/ 388593 h 982628"/>
                  <a:gd name="connsiteX14" fmla="*/ 800209 w 1523540"/>
                  <a:gd name="connsiteY14" fmla="*/ 204349 h 982628"/>
                  <a:gd name="connsiteX0" fmla="*/ 800209 w 1554538"/>
                  <a:gd name="connsiteY0" fmla="*/ 204349 h 982009"/>
                  <a:gd name="connsiteX1" fmla="*/ 196266 w 1554538"/>
                  <a:gd name="connsiteY1" fmla="*/ 12686 h 982009"/>
                  <a:gd name="connsiteX2" fmla="*/ 147370 w 1554538"/>
                  <a:gd name="connsiteY2" fmla="*/ 306113 h 982009"/>
                  <a:gd name="connsiteX3" fmla="*/ 12021 w 1554538"/>
                  <a:gd name="connsiteY3" fmla="*/ 518188 h 982009"/>
                  <a:gd name="connsiteX4" fmla="*/ 636377 w 1554538"/>
                  <a:gd name="connsiteY4" fmla="*/ 741181 h 982009"/>
                  <a:gd name="connsiteX5" fmla="*/ 705803 w 1554538"/>
                  <a:gd name="connsiteY5" fmla="*/ 624047 h 982009"/>
                  <a:gd name="connsiteX6" fmla="*/ 859369 w 1554538"/>
                  <a:gd name="connsiteY6" fmla="*/ 679765 h 982009"/>
                  <a:gd name="connsiteX7" fmla="*/ 1189170 w 1554538"/>
                  <a:gd name="connsiteY7" fmla="*/ 914032 h 982009"/>
                  <a:gd name="connsiteX8" fmla="*/ 1523540 w 1554538"/>
                  <a:gd name="connsiteY8" fmla="*/ 818498 h 982009"/>
                  <a:gd name="connsiteX9" fmla="*/ 1189170 w 1554538"/>
                  <a:gd name="connsiteY9" fmla="*/ 682020 h 982009"/>
                  <a:gd name="connsiteX10" fmla="*/ 1250585 w 1554538"/>
                  <a:gd name="connsiteY10" fmla="*/ 450008 h 982009"/>
                  <a:gd name="connsiteX11" fmla="*/ 984454 w 1554538"/>
                  <a:gd name="connsiteY11" fmla="*/ 340826 h 982009"/>
                  <a:gd name="connsiteX12" fmla="*/ 909391 w 1554538"/>
                  <a:gd name="connsiteY12" fmla="*/ 450008 h 982009"/>
                  <a:gd name="connsiteX13" fmla="*/ 766089 w 1554538"/>
                  <a:gd name="connsiteY13" fmla="*/ 388593 h 982009"/>
                  <a:gd name="connsiteX14" fmla="*/ 800209 w 1554538"/>
                  <a:gd name="connsiteY14" fmla="*/ 204349 h 982009"/>
                  <a:gd name="connsiteX0" fmla="*/ 800209 w 1554538"/>
                  <a:gd name="connsiteY0" fmla="*/ 204349 h 982009"/>
                  <a:gd name="connsiteX1" fmla="*/ 196266 w 1554538"/>
                  <a:gd name="connsiteY1" fmla="*/ 12686 h 982009"/>
                  <a:gd name="connsiteX2" fmla="*/ 147370 w 1554538"/>
                  <a:gd name="connsiteY2" fmla="*/ 306113 h 982009"/>
                  <a:gd name="connsiteX3" fmla="*/ 12021 w 1554538"/>
                  <a:gd name="connsiteY3" fmla="*/ 518188 h 982009"/>
                  <a:gd name="connsiteX4" fmla="*/ 636377 w 1554538"/>
                  <a:gd name="connsiteY4" fmla="*/ 741181 h 982009"/>
                  <a:gd name="connsiteX5" fmla="*/ 705803 w 1554538"/>
                  <a:gd name="connsiteY5" fmla="*/ 624047 h 982009"/>
                  <a:gd name="connsiteX6" fmla="*/ 859369 w 1554538"/>
                  <a:gd name="connsiteY6" fmla="*/ 679765 h 982009"/>
                  <a:gd name="connsiteX7" fmla="*/ 1189170 w 1554538"/>
                  <a:gd name="connsiteY7" fmla="*/ 914032 h 982009"/>
                  <a:gd name="connsiteX8" fmla="*/ 1523540 w 1554538"/>
                  <a:gd name="connsiteY8" fmla="*/ 818498 h 982009"/>
                  <a:gd name="connsiteX9" fmla="*/ 1189170 w 1554538"/>
                  <a:gd name="connsiteY9" fmla="*/ 682020 h 982009"/>
                  <a:gd name="connsiteX10" fmla="*/ 1250585 w 1554538"/>
                  <a:gd name="connsiteY10" fmla="*/ 450008 h 982009"/>
                  <a:gd name="connsiteX11" fmla="*/ 984454 w 1554538"/>
                  <a:gd name="connsiteY11" fmla="*/ 340826 h 982009"/>
                  <a:gd name="connsiteX12" fmla="*/ 909391 w 1554538"/>
                  <a:gd name="connsiteY12" fmla="*/ 450008 h 982009"/>
                  <a:gd name="connsiteX13" fmla="*/ 766089 w 1554538"/>
                  <a:gd name="connsiteY13" fmla="*/ 388593 h 982009"/>
                  <a:gd name="connsiteX14" fmla="*/ 800209 w 1554538"/>
                  <a:gd name="connsiteY14" fmla="*/ 204349 h 982009"/>
                  <a:gd name="connsiteX0" fmla="*/ 800209 w 1554538"/>
                  <a:gd name="connsiteY0" fmla="*/ 204349 h 982009"/>
                  <a:gd name="connsiteX1" fmla="*/ 196266 w 1554538"/>
                  <a:gd name="connsiteY1" fmla="*/ 12686 h 982009"/>
                  <a:gd name="connsiteX2" fmla="*/ 147370 w 1554538"/>
                  <a:gd name="connsiteY2" fmla="*/ 306113 h 982009"/>
                  <a:gd name="connsiteX3" fmla="*/ 12021 w 1554538"/>
                  <a:gd name="connsiteY3" fmla="*/ 518188 h 982009"/>
                  <a:gd name="connsiteX4" fmla="*/ 636377 w 1554538"/>
                  <a:gd name="connsiteY4" fmla="*/ 741181 h 982009"/>
                  <a:gd name="connsiteX5" fmla="*/ 705803 w 1554538"/>
                  <a:gd name="connsiteY5" fmla="*/ 624047 h 982009"/>
                  <a:gd name="connsiteX6" fmla="*/ 859369 w 1554538"/>
                  <a:gd name="connsiteY6" fmla="*/ 679765 h 982009"/>
                  <a:gd name="connsiteX7" fmla="*/ 1189170 w 1554538"/>
                  <a:gd name="connsiteY7" fmla="*/ 914032 h 982009"/>
                  <a:gd name="connsiteX8" fmla="*/ 1523540 w 1554538"/>
                  <a:gd name="connsiteY8" fmla="*/ 818498 h 982009"/>
                  <a:gd name="connsiteX9" fmla="*/ 1173267 w 1554538"/>
                  <a:gd name="connsiteY9" fmla="*/ 634312 h 982009"/>
                  <a:gd name="connsiteX10" fmla="*/ 1250585 w 1554538"/>
                  <a:gd name="connsiteY10" fmla="*/ 450008 h 982009"/>
                  <a:gd name="connsiteX11" fmla="*/ 984454 w 1554538"/>
                  <a:gd name="connsiteY11" fmla="*/ 340826 h 982009"/>
                  <a:gd name="connsiteX12" fmla="*/ 909391 w 1554538"/>
                  <a:gd name="connsiteY12" fmla="*/ 450008 h 982009"/>
                  <a:gd name="connsiteX13" fmla="*/ 766089 w 1554538"/>
                  <a:gd name="connsiteY13" fmla="*/ 388593 h 982009"/>
                  <a:gd name="connsiteX14" fmla="*/ 800209 w 1554538"/>
                  <a:gd name="connsiteY14" fmla="*/ 204349 h 982009"/>
                  <a:gd name="connsiteX0" fmla="*/ 800209 w 1554538"/>
                  <a:gd name="connsiteY0" fmla="*/ 204349 h 982009"/>
                  <a:gd name="connsiteX1" fmla="*/ 196266 w 1554538"/>
                  <a:gd name="connsiteY1" fmla="*/ 12686 h 982009"/>
                  <a:gd name="connsiteX2" fmla="*/ 147370 w 1554538"/>
                  <a:gd name="connsiteY2" fmla="*/ 306113 h 982009"/>
                  <a:gd name="connsiteX3" fmla="*/ 12021 w 1554538"/>
                  <a:gd name="connsiteY3" fmla="*/ 518188 h 982009"/>
                  <a:gd name="connsiteX4" fmla="*/ 636377 w 1554538"/>
                  <a:gd name="connsiteY4" fmla="*/ 741181 h 982009"/>
                  <a:gd name="connsiteX5" fmla="*/ 705803 w 1554538"/>
                  <a:gd name="connsiteY5" fmla="*/ 624047 h 982009"/>
                  <a:gd name="connsiteX6" fmla="*/ 859369 w 1554538"/>
                  <a:gd name="connsiteY6" fmla="*/ 679765 h 982009"/>
                  <a:gd name="connsiteX7" fmla="*/ 1189170 w 1554538"/>
                  <a:gd name="connsiteY7" fmla="*/ 914032 h 982009"/>
                  <a:gd name="connsiteX8" fmla="*/ 1523540 w 1554538"/>
                  <a:gd name="connsiteY8" fmla="*/ 818498 h 982009"/>
                  <a:gd name="connsiteX9" fmla="*/ 1173267 w 1554538"/>
                  <a:gd name="connsiteY9" fmla="*/ 634312 h 982009"/>
                  <a:gd name="connsiteX10" fmla="*/ 1250585 w 1554538"/>
                  <a:gd name="connsiteY10" fmla="*/ 450008 h 982009"/>
                  <a:gd name="connsiteX11" fmla="*/ 984454 w 1554538"/>
                  <a:gd name="connsiteY11" fmla="*/ 340826 h 982009"/>
                  <a:gd name="connsiteX12" fmla="*/ 909391 w 1554538"/>
                  <a:gd name="connsiteY12" fmla="*/ 450008 h 982009"/>
                  <a:gd name="connsiteX13" fmla="*/ 766089 w 1554538"/>
                  <a:gd name="connsiteY13" fmla="*/ 388593 h 982009"/>
                  <a:gd name="connsiteX14" fmla="*/ 800209 w 1554538"/>
                  <a:gd name="connsiteY14" fmla="*/ 204349 h 982009"/>
                  <a:gd name="connsiteX0" fmla="*/ 800209 w 1542543"/>
                  <a:gd name="connsiteY0" fmla="*/ 204349 h 976908"/>
                  <a:gd name="connsiteX1" fmla="*/ 196266 w 1542543"/>
                  <a:gd name="connsiteY1" fmla="*/ 12686 h 976908"/>
                  <a:gd name="connsiteX2" fmla="*/ 147370 w 1542543"/>
                  <a:gd name="connsiteY2" fmla="*/ 306113 h 976908"/>
                  <a:gd name="connsiteX3" fmla="*/ 12021 w 1542543"/>
                  <a:gd name="connsiteY3" fmla="*/ 518188 h 976908"/>
                  <a:gd name="connsiteX4" fmla="*/ 636377 w 1542543"/>
                  <a:gd name="connsiteY4" fmla="*/ 741181 h 976908"/>
                  <a:gd name="connsiteX5" fmla="*/ 705803 w 1542543"/>
                  <a:gd name="connsiteY5" fmla="*/ 624047 h 976908"/>
                  <a:gd name="connsiteX6" fmla="*/ 859369 w 1542543"/>
                  <a:gd name="connsiteY6" fmla="*/ 679765 h 976908"/>
                  <a:gd name="connsiteX7" fmla="*/ 1189170 w 1542543"/>
                  <a:gd name="connsiteY7" fmla="*/ 914032 h 976908"/>
                  <a:gd name="connsiteX8" fmla="*/ 1507637 w 1542543"/>
                  <a:gd name="connsiteY8" fmla="*/ 786693 h 976908"/>
                  <a:gd name="connsiteX9" fmla="*/ 1173267 w 1542543"/>
                  <a:gd name="connsiteY9" fmla="*/ 634312 h 976908"/>
                  <a:gd name="connsiteX10" fmla="*/ 1250585 w 1542543"/>
                  <a:gd name="connsiteY10" fmla="*/ 450008 h 976908"/>
                  <a:gd name="connsiteX11" fmla="*/ 984454 w 1542543"/>
                  <a:gd name="connsiteY11" fmla="*/ 340826 h 976908"/>
                  <a:gd name="connsiteX12" fmla="*/ 909391 w 1542543"/>
                  <a:gd name="connsiteY12" fmla="*/ 450008 h 976908"/>
                  <a:gd name="connsiteX13" fmla="*/ 766089 w 1542543"/>
                  <a:gd name="connsiteY13" fmla="*/ 388593 h 976908"/>
                  <a:gd name="connsiteX14" fmla="*/ 800209 w 1542543"/>
                  <a:gd name="connsiteY14" fmla="*/ 204349 h 976908"/>
                  <a:gd name="connsiteX0" fmla="*/ 800209 w 1542543"/>
                  <a:gd name="connsiteY0" fmla="*/ 204349 h 976908"/>
                  <a:gd name="connsiteX1" fmla="*/ 196266 w 1542543"/>
                  <a:gd name="connsiteY1" fmla="*/ 12686 h 976908"/>
                  <a:gd name="connsiteX2" fmla="*/ 147370 w 1542543"/>
                  <a:gd name="connsiteY2" fmla="*/ 306113 h 976908"/>
                  <a:gd name="connsiteX3" fmla="*/ 12021 w 1542543"/>
                  <a:gd name="connsiteY3" fmla="*/ 518188 h 976908"/>
                  <a:gd name="connsiteX4" fmla="*/ 636377 w 1542543"/>
                  <a:gd name="connsiteY4" fmla="*/ 741181 h 976908"/>
                  <a:gd name="connsiteX5" fmla="*/ 705803 w 1542543"/>
                  <a:gd name="connsiteY5" fmla="*/ 624047 h 976908"/>
                  <a:gd name="connsiteX6" fmla="*/ 859369 w 1542543"/>
                  <a:gd name="connsiteY6" fmla="*/ 679765 h 976908"/>
                  <a:gd name="connsiteX7" fmla="*/ 1189170 w 1542543"/>
                  <a:gd name="connsiteY7" fmla="*/ 914032 h 976908"/>
                  <a:gd name="connsiteX8" fmla="*/ 1507637 w 1542543"/>
                  <a:gd name="connsiteY8" fmla="*/ 786693 h 976908"/>
                  <a:gd name="connsiteX9" fmla="*/ 1173267 w 1542543"/>
                  <a:gd name="connsiteY9" fmla="*/ 634312 h 976908"/>
                  <a:gd name="connsiteX10" fmla="*/ 1250585 w 1542543"/>
                  <a:gd name="connsiteY10" fmla="*/ 450008 h 976908"/>
                  <a:gd name="connsiteX11" fmla="*/ 984454 w 1542543"/>
                  <a:gd name="connsiteY11" fmla="*/ 340826 h 976908"/>
                  <a:gd name="connsiteX12" fmla="*/ 909391 w 1542543"/>
                  <a:gd name="connsiteY12" fmla="*/ 450008 h 976908"/>
                  <a:gd name="connsiteX13" fmla="*/ 766089 w 1542543"/>
                  <a:gd name="connsiteY13" fmla="*/ 388593 h 976908"/>
                  <a:gd name="connsiteX14" fmla="*/ 800209 w 1542543"/>
                  <a:gd name="connsiteY14" fmla="*/ 204349 h 976908"/>
                  <a:gd name="connsiteX0" fmla="*/ 800209 w 1522966"/>
                  <a:gd name="connsiteY0" fmla="*/ 204349 h 975249"/>
                  <a:gd name="connsiteX1" fmla="*/ 196266 w 1522966"/>
                  <a:gd name="connsiteY1" fmla="*/ 12686 h 975249"/>
                  <a:gd name="connsiteX2" fmla="*/ 147370 w 1522966"/>
                  <a:gd name="connsiteY2" fmla="*/ 306113 h 975249"/>
                  <a:gd name="connsiteX3" fmla="*/ 12021 w 1522966"/>
                  <a:gd name="connsiteY3" fmla="*/ 518188 h 975249"/>
                  <a:gd name="connsiteX4" fmla="*/ 636377 w 1522966"/>
                  <a:gd name="connsiteY4" fmla="*/ 741181 h 975249"/>
                  <a:gd name="connsiteX5" fmla="*/ 705803 w 1522966"/>
                  <a:gd name="connsiteY5" fmla="*/ 624047 h 975249"/>
                  <a:gd name="connsiteX6" fmla="*/ 859369 w 1522966"/>
                  <a:gd name="connsiteY6" fmla="*/ 679765 h 975249"/>
                  <a:gd name="connsiteX7" fmla="*/ 1189170 w 1522966"/>
                  <a:gd name="connsiteY7" fmla="*/ 914032 h 975249"/>
                  <a:gd name="connsiteX8" fmla="*/ 1507637 w 1522966"/>
                  <a:gd name="connsiteY8" fmla="*/ 786693 h 975249"/>
                  <a:gd name="connsiteX9" fmla="*/ 1173267 w 1522966"/>
                  <a:gd name="connsiteY9" fmla="*/ 634312 h 975249"/>
                  <a:gd name="connsiteX10" fmla="*/ 1250585 w 1522966"/>
                  <a:gd name="connsiteY10" fmla="*/ 450008 h 975249"/>
                  <a:gd name="connsiteX11" fmla="*/ 984454 w 1522966"/>
                  <a:gd name="connsiteY11" fmla="*/ 340826 h 975249"/>
                  <a:gd name="connsiteX12" fmla="*/ 909391 w 1522966"/>
                  <a:gd name="connsiteY12" fmla="*/ 450008 h 975249"/>
                  <a:gd name="connsiteX13" fmla="*/ 766089 w 1522966"/>
                  <a:gd name="connsiteY13" fmla="*/ 388593 h 975249"/>
                  <a:gd name="connsiteX14" fmla="*/ 800209 w 1522966"/>
                  <a:gd name="connsiteY14" fmla="*/ 204349 h 975249"/>
                  <a:gd name="connsiteX0" fmla="*/ 800209 w 1538655"/>
                  <a:gd name="connsiteY0" fmla="*/ 204349 h 976321"/>
                  <a:gd name="connsiteX1" fmla="*/ 196266 w 1538655"/>
                  <a:gd name="connsiteY1" fmla="*/ 12686 h 976321"/>
                  <a:gd name="connsiteX2" fmla="*/ 147370 w 1538655"/>
                  <a:gd name="connsiteY2" fmla="*/ 306113 h 976321"/>
                  <a:gd name="connsiteX3" fmla="*/ 12021 w 1538655"/>
                  <a:gd name="connsiteY3" fmla="*/ 518188 h 976321"/>
                  <a:gd name="connsiteX4" fmla="*/ 636377 w 1538655"/>
                  <a:gd name="connsiteY4" fmla="*/ 741181 h 976321"/>
                  <a:gd name="connsiteX5" fmla="*/ 705803 w 1538655"/>
                  <a:gd name="connsiteY5" fmla="*/ 624047 h 976321"/>
                  <a:gd name="connsiteX6" fmla="*/ 859369 w 1538655"/>
                  <a:gd name="connsiteY6" fmla="*/ 679765 h 976321"/>
                  <a:gd name="connsiteX7" fmla="*/ 1189170 w 1538655"/>
                  <a:gd name="connsiteY7" fmla="*/ 914032 h 976321"/>
                  <a:gd name="connsiteX8" fmla="*/ 1507637 w 1538655"/>
                  <a:gd name="connsiteY8" fmla="*/ 786693 h 976321"/>
                  <a:gd name="connsiteX9" fmla="*/ 1173267 w 1538655"/>
                  <a:gd name="connsiteY9" fmla="*/ 634312 h 976321"/>
                  <a:gd name="connsiteX10" fmla="*/ 1250585 w 1538655"/>
                  <a:gd name="connsiteY10" fmla="*/ 450008 h 976321"/>
                  <a:gd name="connsiteX11" fmla="*/ 984454 w 1538655"/>
                  <a:gd name="connsiteY11" fmla="*/ 340826 h 976321"/>
                  <a:gd name="connsiteX12" fmla="*/ 909391 w 1538655"/>
                  <a:gd name="connsiteY12" fmla="*/ 450008 h 976321"/>
                  <a:gd name="connsiteX13" fmla="*/ 766089 w 1538655"/>
                  <a:gd name="connsiteY13" fmla="*/ 388593 h 976321"/>
                  <a:gd name="connsiteX14" fmla="*/ 800209 w 1538655"/>
                  <a:gd name="connsiteY14" fmla="*/ 204349 h 976321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50008 h 981339"/>
                  <a:gd name="connsiteX11" fmla="*/ 984454 w 1556774"/>
                  <a:gd name="connsiteY11" fmla="*/ 340826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50008 h 981339"/>
                  <a:gd name="connsiteX11" fmla="*/ 984454 w 1556774"/>
                  <a:gd name="connsiteY11" fmla="*/ 340826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50008 h 981339"/>
                  <a:gd name="connsiteX11" fmla="*/ 984454 w 1556774"/>
                  <a:gd name="connsiteY11" fmla="*/ 340826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50008 h 981339"/>
                  <a:gd name="connsiteX11" fmla="*/ 984454 w 1556774"/>
                  <a:gd name="connsiteY11" fmla="*/ 340826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50008 h 981339"/>
                  <a:gd name="connsiteX11" fmla="*/ 964576 w 1556774"/>
                  <a:gd name="connsiteY11" fmla="*/ 344802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50008 h 981339"/>
                  <a:gd name="connsiteX11" fmla="*/ 964576 w 1556774"/>
                  <a:gd name="connsiteY11" fmla="*/ 344802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50008 h 981339"/>
                  <a:gd name="connsiteX11" fmla="*/ 964576 w 1556774"/>
                  <a:gd name="connsiteY11" fmla="*/ 344802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50008 h 981339"/>
                  <a:gd name="connsiteX11" fmla="*/ 964576 w 1556774"/>
                  <a:gd name="connsiteY11" fmla="*/ 344802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38081 h 981339"/>
                  <a:gd name="connsiteX11" fmla="*/ 964576 w 1556774"/>
                  <a:gd name="connsiteY11" fmla="*/ 344802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38081 h 981339"/>
                  <a:gd name="connsiteX11" fmla="*/ 964576 w 1556774"/>
                  <a:gd name="connsiteY11" fmla="*/ 344802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56774"/>
                  <a:gd name="connsiteY0" fmla="*/ 204349 h 981339"/>
                  <a:gd name="connsiteX1" fmla="*/ 196266 w 1556774"/>
                  <a:gd name="connsiteY1" fmla="*/ 12686 h 981339"/>
                  <a:gd name="connsiteX2" fmla="*/ 147370 w 1556774"/>
                  <a:gd name="connsiteY2" fmla="*/ 306113 h 981339"/>
                  <a:gd name="connsiteX3" fmla="*/ 12021 w 1556774"/>
                  <a:gd name="connsiteY3" fmla="*/ 518188 h 981339"/>
                  <a:gd name="connsiteX4" fmla="*/ 636377 w 1556774"/>
                  <a:gd name="connsiteY4" fmla="*/ 741181 h 981339"/>
                  <a:gd name="connsiteX5" fmla="*/ 705803 w 1556774"/>
                  <a:gd name="connsiteY5" fmla="*/ 624047 h 981339"/>
                  <a:gd name="connsiteX6" fmla="*/ 859369 w 1556774"/>
                  <a:gd name="connsiteY6" fmla="*/ 679765 h 981339"/>
                  <a:gd name="connsiteX7" fmla="*/ 1189170 w 1556774"/>
                  <a:gd name="connsiteY7" fmla="*/ 914032 h 981339"/>
                  <a:gd name="connsiteX8" fmla="*/ 1507637 w 1556774"/>
                  <a:gd name="connsiteY8" fmla="*/ 786693 h 981339"/>
                  <a:gd name="connsiteX9" fmla="*/ 1173267 w 1556774"/>
                  <a:gd name="connsiteY9" fmla="*/ 634312 h 981339"/>
                  <a:gd name="connsiteX10" fmla="*/ 1250585 w 1556774"/>
                  <a:gd name="connsiteY10" fmla="*/ 438081 h 981339"/>
                  <a:gd name="connsiteX11" fmla="*/ 964576 w 1556774"/>
                  <a:gd name="connsiteY11" fmla="*/ 344802 h 981339"/>
                  <a:gd name="connsiteX12" fmla="*/ 909391 w 1556774"/>
                  <a:gd name="connsiteY12" fmla="*/ 450008 h 981339"/>
                  <a:gd name="connsiteX13" fmla="*/ 766089 w 1556774"/>
                  <a:gd name="connsiteY13" fmla="*/ 388593 h 981339"/>
                  <a:gd name="connsiteX14" fmla="*/ 800209 w 1556774"/>
                  <a:gd name="connsiteY14" fmla="*/ 204349 h 981339"/>
                  <a:gd name="connsiteX0" fmla="*/ 800209 w 1527868"/>
                  <a:gd name="connsiteY0" fmla="*/ 204349 h 975126"/>
                  <a:gd name="connsiteX1" fmla="*/ 196266 w 1527868"/>
                  <a:gd name="connsiteY1" fmla="*/ 12686 h 975126"/>
                  <a:gd name="connsiteX2" fmla="*/ 147370 w 1527868"/>
                  <a:gd name="connsiteY2" fmla="*/ 306113 h 975126"/>
                  <a:gd name="connsiteX3" fmla="*/ 12021 w 1527868"/>
                  <a:gd name="connsiteY3" fmla="*/ 518188 h 975126"/>
                  <a:gd name="connsiteX4" fmla="*/ 636377 w 1527868"/>
                  <a:gd name="connsiteY4" fmla="*/ 741181 h 975126"/>
                  <a:gd name="connsiteX5" fmla="*/ 705803 w 1527868"/>
                  <a:gd name="connsiteY5" fmla="*/ 624047 h 975126"/>
                  <a:gd name="connsiteX6" fmla="*/ 859369 w 1527868"/>
                  <a:gd name="connsiteY6" fmla="*/ 679765 h 975126"/>
                  <a:gd name="connsiteX7" fmla="*/ 1189170 w 1527868"/>
                  <a:gd name="connsiteY7" fmla="*/ 914032 h 975126"/>
                  <a:gd name="connsiteX8" fmla="*/ 1467881 w 1527868"/>
                  <a:gd name="connsiteY8" fmla="*/ 742961 h 975126"/>
                  <a:gd name="connsiteX9" fmla="*/ 1173267 w 1527868"/>
                  <a:gd name="connsiteY9" fmla="*/ 634312 h 975126"/>
                  <a:gd name="connsiteX10" fmla="*/ 1250585 w 1527868"/>
                  <a:gd name="connsiteY10" fmla="*/ 438081 h 975126"/>
                  <a:gd name="connsiteX11" fmla="*/ 964576 w 1527868"/>
                  <a:gd name="connsiteY11" fmla="*/ 344802 h 975126"/>
                  <a:gd name="connsiteX12" fmla="*/ 909391 w 1527868"/>
                  <a:gd name="connsiteY12" fmla="*/ 450008 h 975126"/>
                  <a:gd name="connsiteX13" fmla="*/ 766089 w 1527868"/>
                  <a:gd name="connsiteY13" fmla="*/ 388593 h 975126"/>
                  <a:gd name="connsiteX14" fmla="*/ 800209 w 1527868"/>
                  <a:gd name="connsiteY14" fmla="*/ 204349 h 975126"/>
                  <a:gd name="connsiteX0" fmla="*/ 800209 w 1527868"/>
                  <a:gd name="connsiteY0" fmla="*/ 204349 h 975126"/>
                  <a:gd name="connsiteX1" fmla="*/ 196266 w 1527868"/>
                  <a:gd name="connsiteY1" fmla="*/ 12686 h 975126"/>
                  <a:gd name="connsiteX2" fmla="*/ 147370 w 1527868"/>
                  <a:gd name="connsiteY2" fmla="*/ 306113 h 975126"/>
                  <a:gd name="connsiteX3" fmla="*/ 12021 w 1527868"/>
                  <a:gd name="connsiteY3" fmla="*/ 518188 h 975126"/>
                  <a:gd name="connsiteX4" fmla="*/ 636377 w 1527868"/>
                  <a:gd name="connsiteY4" fmla="*/ 741181 h 975126"/>
                  <a:gd name="connsiteX5" fmla="*/ 705803 w 1527868"/>
                  <a:gd name="connsiteY5" fmla="*/ 624047 h 975126"/>
                  <a:gd name="connsiteX6" fmla="*/ 859369 w 1527868"/>
                  <a:gd name="connsiteY6" fmla="*/ 679765 h 975126"/>
                  <a:gd name="connsiteX7" fmla="*/ 1189170 w 1527868"/>
                  <a:gd name="connsiteY7" fmla="*/ 914032 h 975126"/>
                  <a:gd name="connsiteX8" fmla="*/ 1467881 w 1527868"/>
                  <a:gd name="connsiteY8" fmla="*/ 742961 h 975126"/>
                  <a:gd name="connsiteX9" fmla="*/ 1173267 w 1527868"/>
                  <a:gd name="connsiteY9" fmla="*/ 634312 h 975126"/>
                  <a:gd name="connsiteX10" fmla="*/ 1250585 w 1527868"/>
                  <a:gd name="connsiteY10" fmla="*/ 438081 h 975126"/>
                  <a:gd name="connsiteX11" fmla="*/ 964576 w 1527868"/>
                  <a:gd name="connsiteY11" fmla="*/ 344802 h 975126"/>
                  <a:gd name="connsiteX12" fmla="*/ 909391 w 1527868"/>
                  <a:gd name="connsiteY12" fmla="*/ 450008 h 975126"/>
                  <a:gd name="connsiteX13" fmla="*/ 766089 w 1527868"/>
                  <a:gd name="connsiteY13" fmla="*/ 388593 h 975126"/>
                  <a:gd name="connsiteX14" fmla="*/ 800209 w 1527868"/>
                  <a:gd name="connsiteY14" fmla="*/ 204349 h 975126"/>
                  <a:gd name="connsiteX0" fmla="*/ 800209 w 1499884"/>
                  <a:gd name="connsiteY0" fmla="*/ 204349 h 986483"/>
                  <a:gd name="connsiteX1" fmla="*/ 196266 w 1499884"/>
                  <a:gd name="connsiteY1" fmla="*/ 12686 h 986483"/>
                  <a:gd name="connsiteX2" fmla="*/ 147370 w 1499884"/>
                  <a:gd name="connsiteY2" fmla="*/ 306113 h 986483"/>
                  <a:gd name="connsiteX3" fmla="*/ 12021 w 1499884"/>
                  <a:gd name="connsiteY3" fmla="*/ 518188 h 986483"/>
                  <a:gd name="connsiteX4" fmla="*/ 636377 w 1499884"/>
                  <a:gd name="connsiteY4" fmla="*/ 741181 h 986483"/>
                  <a:gd name="connsiteX5" fmla="*/ 705803 w 1499884"/>
                  <a:gd name="connsiteY5" fmla="*/ 624047 h 986483"/>
                  <a:gd name="connsiteX6" fmla="*/ 859369 w 1499884"/>
                  <a:gd name="connsiteY6" fmla="*/ 679765 h 986483"/>
                  <a:gd name="connsiteX7" fmla="*/ 1189170 w 1499884"/>
                  <a:gd name="connsiteY7" fmla="*/ 914032 h 986483"/>
                  <a:gd name="connsiteX8" fmla="*/ 1467881 w 1499884"/>
                  <a:gd name="connsiteY8" fmla="*/ 742961 h 986483"/>
                  <a:gd name="connsiteX9" fmla="*/ 1173267 w 1499884"/>
                  <a:gd name="connsiteY9" fmla="*/ 634312 h 986483"/>
                  <a:gd name="connsiteX10" fmla="*/ 1250585 w 1499884"/>
                  <a:gd name="connsiteY10" fmla="*/ 438081 h 986483"/>
                  <a:gd name="connsiteX11" fmla="*/ 964576 w 1499884"/>
                  <a:gd name="connsiteY11" fmla="*/ 344802 h 986483"/>
                  <a:gd name="connsiteX12" fmla="*/ 909391 w 1499884"/>
                  <a:gd name="connsiteY12" fmla="*/ 450008 h 986483"/>
                  <a:gd name="connsiteX13" fmla="*/ 766089 w 1499884"/>
                  <a:gd name="connsiteY13" fmla="*/ 388593 h 986483"/>
                  <a:gd name="connsiteX14" fmla="*/ 800209 w 1499884"/>
                  <a:gd name="connsiteY14" fmla="*/ 204349 h 986483"/>
                  <a:gd name="connsiteX0" fmla="*/ 800209 w 1505435"/>
                  <a:gd name="connsiteY0" fmla="*/ 204349 h 1015754"/>
                  <a:gd name="connsiteX1" fmla="*/ 196266 w 1505435"/>
                  <a:gd name="connsiteY1" fmla="*/ 12686 h 1015754"/>
                  <a:gd name="connsiteX2" fmla="*/ 147370 w 1505435"/>
                  <a:gd name="connsiteY2" fmla="*/ 306113 h 1015754"/>
                  <a:gd name="connsiteX3" fmla="*/ 12021 w 1505435"/>
                  <a:gd name="connsiteY3" fmla="*/ 518188 h 1015754"/>
                  <a:gd name="connsiteX4" fmla="*/ 636377 w 1505435"/>
                  <a:gd name="connsiteY4" fmla="*/ 741181 h 1015754"/>
                  <a:gd name="connsiteX5" fmla="*/ 705803 w 1505435"/>
                  <a:gd name="connsiteY5" fmla="*/ 624047 h 1015754"/>
                  <a:gd name="connsiteX6" fmla="*/ 859369 w 1505435"/>
                  <a:gd name="connsiteY6" fmla="*/ 679765 h 1015754"/>
                  <a:gd name="connsiteX7" fmla="*/ 1189170 w 1505435"/>
                  <a:gd name="connsiteY7" fmla="*/ 914032 h 1015754"/>
                  <a:gd name="connsiteX8" fmla="*/ 1467881 w 1505435"/>
                  <a:gd name="connsiteY8" fmla="*/ 742961 h 1015754"/>
                  <a:gd name="connsiteX9" fmla="*/ 1173267 w 1505435"/>
                  <a:gd name="connsiteY9" fmla="*/ 634312 h 1015754"/>
                  <a:gd name="connsiteX10" fmla="*/ 1250585 w 1505435"/>
                  <a:gd name="connsiteY10" fmla="*/ 438081 h 1015754"/>
                  <a:gd name="connsiteX11" fmla="*/ 964576 w 1505435"/>
                  <a:gd name="connsiteY11" fmla="*/ 344802 h 1015754"/>
                  <a:gd name="connsiteX12" fmla="*/ 909391 w 1505435"/>
                  <a:gd name="connsiteY12" fmla="*/ 450008 h 1015754"/>
                  <a:gd name="connsiteX13" fmla="*/ 766089 w 1505435"/>
                  <a:gd name="connsiteY13" fmla="*/ 388593 h 1015754"/>
                  <a:gd name="connsiteX14" fmla="*/ 800209 w 1505435"/>
                  <a:gd name="connsiteY14" fmla="*/ 204349 h 1015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05435" h="1015754">
                    <a:moveTo>
                      <a:pt x="800209" y="204349"/>
                    </a:moveTo>
                    <a:cubicBezTo>
                      <a:pt x="598895" y="140461"/>
                      <a:pt x="302164" y="-50647"/>
                      <a:pt x="196266" y="12686"/>
                    </a:cubicBezTo>
                    <a:cubicBezTo>
                      <a:pt x="103106" y="72064"/>
                      <a:pt x="168969" y="214930"/>
                      <a:pt x="147370" y="306113"/>
                    </a:cubicBezTo>
                    <a:cubicBezTo>
                      <a:pt x="102254" y="376805"/>
                      <a:pt x="-42253" y="455447"/>
                      <a:pt x="12021" y="518188"/>
                    </a:cubicBezTo>
                    <a:cubicBezTo>
                      <a:pt x="164480" y="669383"/>
                      <a:pt x="559454" y="713233"/>
                      <a:pt x="636377" y="741181"/>
                    </a:cubicBezTo>
                    <a:cubicBezTo>
                      <a:pt x="696624" y="733941"/>
                      <a:pt x="677361" y="671042"/>
                      <a:pt x="705803" y="624047"/>
                    </a:cubicBezTo>
                    <a:lnTo>
                      <a:pt x="859369" y="679765"/>
                    </a:lnTo>
                    <a:cubicBezTo>
                      <a:pt x="850034" y="889051"/>
                      <a:pt x="1063333" y="847870"/>
                      <a:pt x="1189170" y="914032"/>
                    </a:cubicBezTo>
                    <a:cubicBezTo>
                      <a:pt x="1618678" y="1176386"/>
                      <a:pt x="1495571" y="862271"/>
                      <a:pt x="1467881" y="742961"/>
                    </a:cubicBezTo>
                    <a:cubicBezTo>
                      <a:pt x="1356424" y="685542"/>
                      <a:pt x="1304603" y="671853"/>
                      <a:pt x="1173267" y="634312"/>
                    </a:cubicBezTo>
                    <a:cubicBezTo>
                      <a:pt x="1199040" y="568902"/>
                      <a:pt x="1292398" y="479637"/>
                      <a:pt x="1250585" y="438081"/>
                    </a:cubicBezTo>
                    <a:cubicBezTo>
                      <a:pt x="1165850" y="405662"/>
                      <a:pt x="1045335" y="381196"/>
                      <a:pt x="964576" y="344802"/>
                    </a:cubicBezTo>
                    <a:cubicBezTo>
                      <a:pt x="930279" y="379871"/>
                      <a:pt x="927786" y="414939"/>
                      <a:pt x="909391" y="450008"/>
                    </a:cubicBezTo>
                    <a:lnTo>
                      <a:pt x="766089" y="388593"/>
                    </a:lnTo>
                    <a:lnTo>
                      <a:pt x="800209" y="204349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69" name="Freeform 107">
              <a:extLst>
                <a:ext uri="{FF2B5EF4-FFF2-40B4-BE49-F238E27FC236}">
                  <a16:creationId xmlns="" xmlns:a16="http://schemas.microsoft.com/office/drawing/2014/main" id="{5F7DADB8-BA7C-4AE5-BF1E-BC82543D1EA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232016" y="2045497"/>
              <a:ext cx="115441" cy="360000"/>
            </a:xfrm>
            <a:custGeom>
              <a:avLst/>
              <a:gdLst>
                <a:gd name="connsiteX0" fmla="*/ 430619 w 798902"/>
                <a:gd name="connsiteY0" fmla="*/ 1331843 h 2449001"/>
                <a:gd name="connsiteX1" fmla="*/ 541938 w 798902"/>
                <a:gd name="connsiteY1" fmla="*/ 1379551 h 2449001"/>
                <a:gd name="connsiteX2" fmla="*/ 780476 w 798902"/>
                <a:gd name="connsiteY2" fmla="*/ 1375575 h 2449001"/>
                <a:gd name="connsiteX3" fmla="*/ 625426 w 798902"/>
                <a:gd name="connsiteY3" fmla="*/ 1741335 h 2449001"/>
                <a:gd name="connsiteX4" fmla="*/ 609523 w 798902"/>
                <a:gd name="connsiteY4" fmla="*/ 2441050 h 2449001"/>
                <a:gd name="connsiteX5" fmla="*/ 319301 w 798902"/>
                <a:gd name="connsiteY5" fmla="*/ 2445025 h 2449001"/>
                <a:gd name="connsiteX6" fmla="*/ 211958 w 798902"/>
                <a:gd name="connsiteY6" fmla="*/ 1673750 h 2449001"/>
                <a:gd name="connsiteX7" fmla="*/ 207983 w 798902"/>
                <a:gd name="connsiteY7" fmla="*/ 2441050 h 2449001"/>
                <a:gd name="connsiteX8" fmla="*/ 136421 w 798902"/>
                <a:gd name="connsiteY8" fmla="*/ 2449001 h 2449001"/>
                <a:gd name="connsiteX9" fmla="*/ 5224 w 798902"/>
                <a:gd name="connsiteY9" fmla="*/ 1701579 h 2449001"/>
                <a:gd name="connsiteX10" fmla="*/ 37029 w 798902"/>
                <a:gd name="connsiteY10" fmla="*/ 1582309 h 2449001"/>
                <a:gd name="connsiteX11" fmla="*/ 76786 w 798902"/>
                <a:gd name="connsiteY11" fmla="*/ 1566407 h 2449001"/>
                <a:gd name="connsiteX12" fmla="*/ 89266 w 798902"/>
                <a:gd name="connsiteY12" fmla="*/ 1389262 h 2449001"/>
                <a:gd name="connsiteX13" fmla="*/ 339179 w 798902"/>
                <a:gd name="connsiteY13" fmla="*/ 1375575 h 2449001"/>
                <a:gd name="connsiteX14" fmla="*/ 430619 w 798902"/>
                <a:gd name="connsiteY14" fmla="*/ 1331843 h 2449001"/>
                <a:gd name="connsiteX15" fmla="*/ 243762 w 798902"/>
                <a:gd name="connsiteY15" fmla="*/ 0 h 2449001"/>
                <a:gd name="connsiteX16" fmla="*/ 557838 w 798902"/>
                <a:gd name="connsiteY16" fmla="*/ 0 h 2449001"/>
                <a:gd name="connsiteX17" fmla="*/ 689036 w 798902"/>
                <a:gd name="connsiteY17" fmla="*/ 962108 h 2449001"/>
                <a:gd name="connsiteX18" fmla="*/ 724816 w 798902"/>
                <a:gd name="connsiteY18" fmla="*/ 1307990 h 2449001"/>
                <a:gd name="connsiteX19" fmla="*/ 414715 w 798902"/>
                <a:gd name="connsiteY19" fmla="*/ 1268233 h 2449001"/>
                <a:gd name="connsiteX20" fmla="*/ 104615 w 798902"/>
                <a:gd name="connsiteY20" fmla="*/ 1288111 h 2449001"/>
                <a:gd name="connsiteX21" fmla="*/ 124493 w 798902"/>
                <a:gd name="connsiteY21" fmla="*/ 1017766 h 2449001"/>
                <a:gd name="connsiteX22" fmla="*/ 243762 w 798902"/>
                <a:gd name="connsiteY22" fmla="*/ 0 h 2449001"/>
                <a:gd name="connsiteX0" fmla="*/ 430619 w 798902"/>
                <a:gd name="connsiteY0" fmla="*/ 1331843 h 2449001"/>
                <a:gd name="connsiteX1" fmla="*/ 541938 w 798902"/>
                <a:gd name="connsiteY1" fmla="*/ 1379551 h 2449001"/>
                <a:gd name="connsiteX2" fmla="*/ 780476 w 798902"/>
                <a:gd name="connsiteY2" fmla="*/ 1375575 h 2449001"/>
                <a:gd name="connsiteX3" fmla="*/ 625426 w 798902"/>
                <a:gd name="connsiteY3" fmla="*/ 1741335 h 2449001"/>
                <a:gd name="connsiteX4" fmla="*/ 609523 w 798902"/>
                <a:gd name="connsiteY4" fmla="*/ 2441050 h 2449001"/>
                <a:gd name="connsiteX5" fmla="*/ 319301 w 798902"/>
                <a:gd name="connsiteY5" fmla="*/ 2445025 h 2449001"/>
                <a:gd name="connsiteX6" fmla="*/ 211958 w 798902"/>
                <a:gd name="connsiteY6" fmla="*/ 1673750 h 2449001"/>
                <a:gd name="connsiteX7" fmla="*/ 207983 w 798902"/>
                <a:gd name="connsiteY7" fmla="*/ 2441050 h 2449001"/>
                <a:gd name="connsiteX8" fmla="*/ 136421 w 798902"/>
                <a:gd name="connsiteY8" fmla="*/ 2449001 h 2449001"/>
                <a:gd name="connsiteX9" fmla="*/ 5224 w 798902"/>
                <a:gd name="connsiteY9" fmla="*/ 1701579 h 2449001"/>
                <a:gd name="connsiteX10" fmla="*/ 37029 w 798902"/>
                <a:gd name="connsiteY10" fmla="*/ 1582309 h 2449001"/>
                <a:gd name="connsiteX11" fmla="*/ 76786 w 798902"/>
                <a:gd name="connsiteY11" fmla="*/ 1566407 h 2449001"/>
                <a:gd name="connsiteX12" fmla="*/ 89266 w 798902"/>
                <a:gd name="connsiteY12" fmla="*/ 1389262 h 2449001"/>
                <a:gd name="connsiteX13" fmla="*/ 339179 w 798902"/>
                <a:gd name="connsiteY13" fmla="*/ 1375575 h 2449001"/>
                <a:gd name="connsiteX14" fmla="*/ 430619 w 798902"/>
                <a:gd name="connsiteY14" fmla="*/ 1331843 h 2449001"/>
                <a:gd name="connsiteX15" fmla="*/ 243762 w 798902"/>
                <a:gd name="connsiteY15" fmla="*/ 0 h 2449001"/>
                <a:gd name="connsiteX16" fmla="*/ 557838 w 798902"/>
                <a:gd name="connsiteY16" fmla="*/ 0 h 2449001"/>
                <a:gd name="connsiteX17" fmla="*/ 689036 w 798902"/>
                <a:gd name="connsiteY17" fmla="*/ 962108 h 2449001"/>
                <a:gd name="connsiteX18" fmla="*/ 724816 w 798902"/>
                <a:gd name="connsiteY18" fmla="*/ 1307990 h 2449001"/>
                <a:gd name="connsiteX19" fmla="*/ 414715 w 798902"/>
                <a:gd name="connsiteY19" fmla="*/ 1268233 h 2449001"/>
                <a:gd name="connsiteX20" fmla="*/ 104615 w 798902"/>
                <a:gd name="connsiteY20" fmla="*/ 1288111 h 2449001"/>
                <a:gd name="connsiteX21" fmla="*/ 124493 w 798902"/>
                <a:gd name="connsiteY21" fmla="*/ 1017766 h 2449001"/>
                <a:gd name="connsiteX22" fmla="*/ 243762 w 798902"/>
                <a:gd name="connsiteY22" fmla="*/ 0 h 2449001"/>
                <a:gd name="connsiteX0" fmla="*/ 430619 w 784764"/>
                <a:gd name="connsiteY0" fmla="*/ 1331843 h 2449001"/>
                <a:gd name="connsiteX1" fmla="*/ 541938 w 784764"/>
                <a:gd name="connsiteY1" fmla="*/ 1379551 h 2449001"/>
                <a:gd name="connsiteX2" fmla="*/ 763368 w 784764"/>
                <a:gd name="connsiteY2" fmla="*/ 1406369 h 2449001"/>
                <a:gd name="connsiteX3" fmla="*/ 625426 w 784764"/>
                <a:gd name="connsiteY3" fmla="*/ 1741335 h 2449001"/>
                <a:gd name="connsiteX4" fmla="*/ 609523 w 784764"/>
                <a:gd name="connsiteY4" fmla="*/ 2441050 h 2449001"/>
                <a:gd name="connsiteX5" fmla="*/ 319301 w 784764"/>
                <a:gd name="connsiteY5" fmla="*/ 2445025 h 2449001"/>
                <a:gd name="connsiteX6" fmla="*/ 211958 w 784764"/>
                <a:gd name="connsiteY6" fmla="*/ 1673750 h 2449001"/>
                <a:gd name="connsiteX7" fmla="*/ 207983 w 784764"/>
                <a:gd name="connsiteY7" fmla="*/ 2441050 h 2449001"/>
                <a:gd name="connsiteX8" fmla="*/ 136421 w 784764"/>
                <a:gd name="connsiteY8" fmla="*/ 2449001 h 2449001"/>
                <a:gd name="connsiteX9" fmla="*/ 5224 w 784764"/>
                <a:gd name="connsiteY9" fmla="*/ 1701579 h 2449001"/>
                <a:gd name="connsiteX10" fmla="*/ 37029 w 784764"/>
                <a:gd name="connsiteY10" fmla="*/ 1582309 h 2449001"/>
                <a:gd name="connsiteX11" fmla="*/ 76786 w 784764"/>
                <a:gd name="connsiteY11" fmla="*/ 1566407 h 2449001"/>
                <a:gd name="connsiteX12" fmla="*/ 89266 w 784764"/>
                <a:gd name="connsiteY12" fmla="*/ 1389262 h 2449001"/>
                <a:gd name="connsiteX13" fmla="*/ 339179 w 784764"/>
                <a:gd name="connsiteY13" fmla="*/ 1375575 h 2449001"/>
                <a:gd name="connsiteX14" fmla="*/ 430619 w 784764"/>
                <a:gd name="connsiteY14" fmla="*/ 1331843 h 2449001"/>
                <a:gd name="connsiteX15" fmla="*/ 243762 w 784764"/>
                <a:gd name="connsiteY15" fmla="*/ 0 h 2449001"/>
                <a:gd name="connsiteX16" fmla="*/ 557838 w 784764"/>
                <a:gd name="connsiteY16" fmla="*/ 0 h 2449001"/>
                <a:gd name="connsiteX17" fmla="*/ 689036 w 784764"/>
                <a:gd name="connsiteY17" fmla="*/ 962108 h 2449001"/>
                <a:gd name="connsiteX18" fmla="*/ 724816 w 784764"/>
                <a:gd name="connsiteY18" fmla="*/ 1307990 h 2449001"/>
                <a:gd name="connsiteX19" fmla="*/ 414715 w 784764"/>
                <a:gd name="connsiteY19" fmla="*/ 1268233 h 2449001"/>
                <a:gd name="connsiteX20" fmla="*/ 104615 w 784764"/>
                <a:gd name="connsiteY20" fmla="*/ 1288111 h 2449001"/>
                <a:gd name="connsiteX21" fmla="*/ 124493 w 784764"/>
                <a:gd name="connsiteY21" fmla="*/ 1017766 h 2449001"/>
                <a:gd name="connsiteX22" fmla="*/ 243762 w 784764"/>
                <a:gd name="connsiteY22" fmla="*/ 0 h 2449001"/>
                <a:gd name="connsiteX0" fmla="*/ 430619 w 784764"/>
                <a:gd name="connsiteY0" fmla="*/ 1331843 h 2449001"/>
                <a:gd name="connsiteX1" fmla="*/ 541938 w 784764"/>
                <a:gd name="connsiteY1" fmla="*/ 1379551 h 2449001"/>
                <a:gd name="connsiteX2" fmla="*/ 763368 w 784764"/>
                <a:gd name="connsiteY2" fmla="*/ 1406369 h 2449001"/>
                <a:gd name="connsiteX3" fmla="*/ 625426 w 784764"/>
                <a:gd name="connsiteY3" fmla="*/ 1741335 h 2449001"/>
                <a:gd name="connsiteX4" fmla="*/ 609523 w 784764"/>
                <a:gd name="connsiteY4" fmla="*/ 2441050 h 2449001"/>
                <a:gd name="connsiteX5" fmla="*/ 319301 w 784764"/>
                <a:gd name="connsiteY5" fmla="*/ 2445025 h 2449001"/>
                <a:gd name="connsiteX6" fmla="*/ 211958 w 784764"/>
                <a:gd name="connsiteY6" fmla="*/ 1673750 h 2449001"/>
                <a:gd name="connsiteX7" fmla="*/ 207983 w 784764"/>
                <a:gd name="connsiteY7" fmla="*/ 2441050 h 2449001"/>
                <a:gd name="connsiteX8" fmla="*/ 136421 w 784764"/>
                <a:gd name="connsiteY8" fmla="*/ 2449001 h 2449001"/>
                <a:gd name="connsiteX9" fmla="*/ 5224 w 784764"/>
                <a:gd name="connsiteY9" fmla="*/ 1701579 h 2449001"/>
                <a:gd name="connsiteX10" fmla="*/ 37029 w 784764"/>
                <a:gd name="connsiteY10" fmla="*/ 1582309 h 2449001"/>
                <a:gd name="connsiteX11" fmla="*/ 76786 w 784764"/>
                <a:gd name="connsiteY11" fmla="*/ 1566407 h 2449001"/>
                <a:gd name="connsiteX12" fmla="*/ 89266 w 784764"/>
                <a:gd name="connsiteY12" fmla="*/ 1389262 h 2449001"/>
                <a:gd name="connsiteX13" fmla="*/ 339179 w 784764"/>
                <a:gd name="connsiteY13" fmla="*/ 1375575 h 2449001"/>
                <a:gd name="connsiteX14" fmla="*/ 430619 w 784764"/>
                <a:gd name="connsiteY14" fmla="*/ 1331843 h 2449001"/>
                <a:gd name="connsiteX15" fmla="*/ 243762 w 784764"/>
                <a:gd name="connsiteY15" fmla="*/ 0 h 2449001"/>
                <a:gd name="connsiteX16" fmla="*/ 557838 w 784764"/>
                <a:gd name="connsiteY16" fmla="*/ 0 h 2449001"/>
                <a:gd name="connsiteX17" fmla="*/ 689036 w 784764"/>
                <a:gd name="connsiteY17" fmla="*/ 962108 h 2449001"/>
                <a:gd name="connsiteX18" fmla="*/ 724816 w 784764"/>
                <a:gd name="connsiteY18" fmla="*/ 1307990 h 2449001"/>
                <a:gd name="connsiteX19" fmla="*/ 414715 w 784764"/>
                <a:gd name="connsiteY19" fmla="*/ 1268233 h 2449001"/>
                <a:gd name="connsiteX20" fmla="*/ 104615 w 784764"/>
                <a:gd name="connsiteY20" fmla="*/ 1288111 h 2449001"/>
                <a:gd name="connsiteX21" fmla="*/ 124493 w 784764"/>
                <a:gd name="connsiteY21" fmla="*/ 1017766 h 2449001"/>
                <a:gd name="connsiteX22" fmla="*/ 243762 w 784764"/>
                <a:gd name="connsiteY22" fmla="*/ 0 h 2449001"/>
                <a:gd name="connsiteX0" fmla="*/ 430619 w 784764"/>
                <a:gd name="connsiteY0" fmla="*/ 1331843 h 2449001"/>
                <a:gd name="connsiteX1" fmla="*/ 541938 w 784764"/>
                <a:gd name="connsiteY1" fmla="*/ 1379551 h 2449001"/>
                <a:gd name="connsiteX2" fmla="*/ 763368 w 784764"/>
                <a:gd name="connsiteY2" fmla="*/ 1406369 h 2449001"/>
                <a:gd name="connsiteX3" fmla="*/ 625426 w 784764"/>
                <a:gd name="connsiteY3" fmla="*/ 1741335 h 2449001"/>
                <a:gd name="connsiteX4" fmla="*/ 609523 w 784764"/>
                <a:gd name="connsiteY4" fmla="*/ 2441050 h 2449001"/>
                <a:gd name="connsiteX5" fmla="*/ 319301 w 784764"/>
                <a:gd name="connsiteY5" fmla="*/ 2445025 h 2449001"/>
                <a:gd name="connsiteX6" fmla="*/ 211958 w 784764"/>
                <a:gd name="connsiteY6" fmla="*/ 1673750 h 2449001"/>
                <a:gd name="connsiteX7" fmla="*/ 207983 w 784764"/>
                <a:gd name="connsiteY7" fmla="*/ 2441050 h 2449001"/>
                <a:gd name="connsiteX8" fmla="*/ 136421 w 784764"/>
                <a:gd name="connsiteY8" fmla="*/ 2449001 h 2449001"/>
                <a:gd name="connsiteX9" fmla="*/ 5224 w 784764"/>
                <a:gd name="connsiteY9" fmla="*/ 1701579 h 2449001"/>
                <a:gd name="connsiteX10" fmla="*/ 37029 w 784764"/>
                <a:gd name="connsiteY10" fmla="*/ 1582309 h 2449001"/>
                <a:gd name="connsiteX11" fmla="*/ 76786 w 784764"/>
                <a:gd name="connsiteY11" fmla="*/ 1566407 h 2449001"/>
                <a:gd name="connsiteX12" fmla="*/ 89266 w 784764"/>
                <a:gd name="connsiteY12" fmla="*/ 1389262 h 2449001"/>
                <a:gd name="connsiteX13" fmla="*/ 339179 w 784764"/>
                <a:gd name="connsiteY13" fmla="*/ 1375575 h 2449001"/>
                <a:gd name="connsiteX14" fmla="*/ 430619 w 784764"/>
                <a:gd name="connsiteY14" fmla="*/ 1331843 h 2449001"/>
                <a:gd name="connsiteX15" fmla="*/ 243762 w 784764"/>
                <a:gd name="connsiteY15" fmla="*/ 0 h 2449001"/>
                <a:gd name="connsiteX16" fmla="*/ 557838 w 784764"/>
                <a:gd name="connsiteY16" fmla="*/ 0 h 2449001"/>
                <a:gd name="connsiteX17" fmla="*/ 689036 w 784764"/>
                <a:gd name="connsiteY17" fmla="*/ 962108 h 2449001"/>
                <a:gd name="connsiteX18" fmla="*/ 724816 w 784764"/>
                <a:gd name="connsiteY18" fmla="*/ 1307990 h 2449001"/>
                <a:gd name="connsiteX19" fmla="*/ 414715 w 784764"/>
                <a:gd name="connsiteY19" fmla="*/ 1268233 h 2449001"/>
                <a:gd name="connsiteX20" fmla="*/ 104615 w 784764"/>
                <a:gd name="connsiteY20" fmla="*/ 1288111 h 2449001"/>
                <a:gd name="connsiteX21" fmla="*/ 124493 w 784764"/>
                <a:gd name="connsiteY21" fmla="*/ 1017766 h 2449001"/>
                <a:gd name="connsiteX22" fmla="*/ 243762 w 784764"/>
                <a:gd name="connsiteY22" fmla="*/ 0 h 2449001"/>
                <a:gd name="connsiteX0" fmla="*/ 430997 w 785142"/>
                <a:gd name="connsiteY0" fmla="*/ 1331843 h 2449001"/>
                <a:gd name="connsiteX1" fmla="*/ 542316 w 785142"/>
                <a:gd name="connsiteY1" fmla="*/ 1379551 h 2449001"/>
                <a:gd name="connsiteX2" fmla="*/ 763746 w 785142"/>
                <a:gd name="connsiteY2" fmla="*/ 1406369 h 2449001"/>
                <a:gd name="connsiteX3" fmla="*/ 625804 w 785142"/>
                <a:gd name="connsiteY3" fmla="*/ 1741335 h 2449001"/>
                <a:gd name="connsiteX4" fmla="*/ 609901 w 785142"/>
                <a:gd name="connsiteY4" fmla="*/ 2441050 h 2449001"/>
                <a:gd name="connsiteX5" fmla="*/ 319679 w 785142"/>
                <a:gd name="connsiteY5" fmla="*/ 2445025 h 2449001"/>
                <a:gd name="connsiteX6" fmla="*/ 212336 w 785142"/>
                <a:gd name="connsiteY6" fmla="*/ 1673750 h 2449001"/>
                <a:gd name="connsiteX7" fmla="*/ 208361 w 785142"/>
                <a:gd name="connsiteY7" fmla="*/ 2441050 h 2449001"/>
                <a:gd name="connsiteX8" fmla="*/ 136799 w 785142"/>
                <a:gd name="connsiteY8" fmla="*/ 2449001 h 2449001"/>
                <a:gd name="connsiteX9" fmla="*/ 5602 w 785142"/>
                <a:gd name="connsiteY9" fmla="*/ 1701579 h 2449001"/>
                <a:gd name="connsiteX10" fmla="*/ 37407 w 785142"/>
                <a:gd name="connsiteY10" fmla="*/ 1582309 h 2449001"/>
                <a:gd name="connsiteX11" fmla="*/ 101115 w 785142"/>
                <a:gd name="connsiteY11" fmla="*/ 1597201 h 2449001"/>
                <a:gd name="connsiteX12" fmla="*/ 89644 w 785142"/>
                <a:gd name="connsiteY12" fmla="*/ 1389262 h 2449001"/>
                <a:gd name="connsiteX13" fmla="*/ 339557 w 785142"/>
                <a:gd name="connsiteY13" fmla="*/ 1375575 h 2449001"/>
                <a:gd name="connsiteX14" fmla="*/ 430997 w 785142"/>
                <a:gd name="connsiteY14" fmla="*/ 1331843 h 2449001"/>
                <a:gd name="connsiteX15" fmla="*/ 244140 w 785142"/>
                <a:gd name="connsiteY15" fmla="*/ 0 h 2449001"/>
                <a:gd name="connsiteX16" fmla="*/ 558216 w 785142"/>
                <a:gd name="connsiteY16" fmla="*/ 0 h 2449001"/>
                <a:gd name="connsiteX17" fmla="*/ 689414 w 785142"/>
                <a:gd name="connsiteY17" fmla="*/ 962108 h 2449001"/>
                <a:gd name="connsiteX18" fmla="*/ 725194 w 785142"/>
                <a:gd name="connsiteY18" fmla="*/ 1307990 h 2449001"/>
                <a:gd name="connsiteX19" fmla="*/ 415093 w 785142"/>
                <a:gd name="connsiteY19" fmla="*/ 1268233 h 2449001"/>
                <a:gd name="connsiteX20" fmla="*/ 104993 w 785142"/>
                <a:gd name="connsiteY20" fmla="*/ 1288111 h 2449001"/>
                <a:gd name="connsiteX21" fmla="*/ 124871 w 785142"/>
                <a:gd name="connsiteY21" fmla="*/ 1017766 h 2449001"/>
                <a:gd name="connsiteX22" fmla="*/ 244140 w 785142"/>
                <a:gd name="connsiteY22" fmla="*/ 0 h 2449001"/>
                <a:gd name="connsiteX0" fmla="*/ 430997 w 785142"/>
                <a:gd name="connsiteY0" fmla="*/ 1331843 h 2449001"/>
                <a:gd name="connsiteX1" fmla="*/ 542316 w 785142"/>
                <a:gd name="connsiteY1" fmla="*/ 1379551 h 2449001"/>
                <a:gd name="connsiteX2" fmla="*/ 763746 w 785142"/>
                <a:gd name="connsiteY2" fmla="*/ 1406369 h 2449001"/>
                <a:gd name="connsiteX3" fmla="*/ 625804 w 785142"/>
                <a:gd name="connsiteY3" fmla="*/ 1741335 h 2449001"/>
                <a:gd name="connsiteX4" fmla="*/ 609901 w 785142"/>
                <a:gd name="connsiteY4" fmla="*/ 2441050 h 2449001"/>
                <a:gd name="connsiteX5" fmla="*/ 319679 w 785142"/>
                <a:gd name="connsiteY5" fmla="*/ 2445025 h 2449001"/>
                <a:gd name="connsiteX6" fmla="*/ 212336 w 785142"/>
                <a:gd name="connsiteY6" fmla="*/ 1673750 h 2449001"/>
                <a:gd name="connsiteX7" fmla="*/ 208361 w 785142"/>
                <a:gd name="connsiteY7" fmla="*/ 2441050 h 2449001"/>
                <a:gd name="connsiteX8" fmla="*/ 136799 w 785142"/>
                <a:gd name="connsiteY8" fmla="*/ 2449001 h 2449001"/>
                <a:gd name="connsiteX9" fmla="*/ 5602 w 785142"/>
                <a:gd name="connsiteY9" fmla="*/ 1701579 h 2449001"/>
                <a:gd name="connsiteX10" fmla="*/ 37407 w 785142"/>
                <a:gd name="connsiteY10" fmla="*/ 1582309 h 2449001"/>
                <a:gd name="connsiteX11" fmla="*/ 101115 w 785142"/>
                <a:gd name="connsiteY11" fmla="*/ 1597201 h 2449001"/>
                <a:gd name="connsiteX12" fmla="*/ 89644 w 785142"/>
                <a:gd name="connsiteY12" fmla="*/ 1389262 h 2449001"/>
                <a:gd name="connsiteX13" fmla="*/ 339557 w 785142"/>
                <a:gd name="connsiteY13" fmla="*/ 1375575 h 2449001"/>
                <a:gd name="connsiteX14" fmla="*/ 430997 w 785142"/>
                <a:gd name="connsiteY14" fmla="*/ 1331843 h 2449001"/>
                <a:gd name="connsiteX15" fmla="*/ 244140 w 785142"/>
                <a:gd name="connsiteY15" fmla="*/ 0 h 2449001"/>
                <a:gd name="connsiteX16" fmla="*/ 558216 w 785142"/>
                <a:gd name="connsiteY16" fmla="*/ 0 h 2449001"/>
                <a:gd name="connsiteX17" fmla="*/ 689414 w 785142"/>
                <a:gd name="connsiteY17" fmla="*/ 962108 h 2449001"/>
                <a:gd name="connsiteX18" fmla="*/ 725194 w 785142"/>
                <a:gd name="connsiteY18" fmla="*/ 1307990 h 2449001"/>
                <a:gd name="connsiteX19" fmla="*/ 415093 w 785142"/>
                <a:gd name="connsiteY19" fmla="*/ 1268233 h 2449001"/>
                <a:gd name="connsiteX20" fmla="*/ 104993 w 785142"/>
                <a:gd name="connsiteY20" fmla="*/ 1288111 h 2449001"/>
                <a:gd name="connsiteX21" fmla="*/ 124871 w 785142"/>
                <a:gd name="connsiteY21" fmla="*/ 1017766 h 2449001"/>
                <a:gd name="connsiteX22" fmla="*/ 244140 w 785142"/>
                <a:gd name="connsiteY22" fmla="*/ 0 h 2449001"/>
                <a:gd name="connsiteX0" fmla="*/ 425685 w 779830"/>
                <a:gd name="connsiteY0" fmla="*/ 1331843 h 2449001"/>
                <a:gd name="connsiteX1" fmla="*/ 537004 w 779830"/>
                <a:gd name="connsiteY1" fmla="*/ 1379551 h 2449001"/>
                <a:gd name="connsiteX2" fmla="*/ 758434 w 779830"/>
                <a:gd name="connsiteY2" fmla="*/ 1406369 h 2449001"/>
                <a:gd name="connsiteX3" fmla="*/ 620492 w 779830"/>
                <a:gd name="connsiteY3" fmla="*/ 1741335 h 2449001"/>
                <a:gd name="connsiteX4" fmla="*/ 604589 w 779830"/>
                <a:gd name="connsiteY4" fmla="*/ 2441050 h 2449001"/>
                <a:gd name="connsiteX5" fmla="*/ 314367 w 779830"/>
                <a:gd name="connsiteY5" fmla="*/ 2445025 h 2449001"/>
                <a:gd name="connsiteX6" fmla="*/ 207024 w 779830"/>
                <a:gd name="connsiteY6" fmla="*/ 1673750 h 2449001"/>
                <a:gd name="connsiteX7" fmla="*/ 203049 w 779830"/>
                <a:gd name="connsiteY7" fmla="*/ 2441050 h 2449001"/>
                <a:gd name="connsiteX8" fmla="*/ 131487 w 779830"/>
                <a:gd name="connsiteY8" fmla="*/ 2449001 h 2449001"/>
                <a:gd name="connsiteX9" fmla="*/ 290 w 779830"/>
                <a:gd name="connsiteY9" fmla="*/ 1701579 h 2449001"/>
                <a:gd name="connsiteX10" fmla="*/ 95803 w 779830"/>
                <a:gd name="connsiteY10" fmla="*/ 1597201 h 2449001"/>
                <a:gd name="connsiteX11" fmla="*/ 84332 w 779830"/>
                <a:gd name="connsiteY11" fmla="*/ 1389262 h 2449001"/>
                <a:gd name="connsiteX12" fmla="*/ 334245 w 779830"/>
                <a:gd name="connsiteY12" fmla="*/ 1375575 h 2449001"/>
                <a:gd name="connsiteX13" fmla="*/ 425685 w 779830"/>
                <a:gd name="connsiteY13" fmla="*/ 1331843 h 2449001"/>
                <a:gd name="connsiteX14" fmla="*/ 238828 w 779830"/>
                <a:gd name="connsiteY14" fmla="*/ 0 h 2449001"/>
                <a:gd name="connsiteX15" fmla="*/ 552904 w 779830"/>
                <a:gd name="connsiteY15" fmla="*/ 0 h 2449001"/>
                <a:gd name="connsiteX16" fmla="*/ 684102 w 779830"/>
                <a:gd name="connsiteY16" fmla="*/ 962108 h 2449001"/>
                <a:gd name="connsiteX17" fmla="*/ 719882 w 779830"/>
                <a:gd name="connsiteY17" fmla="*/ 1307990 h 2449001"/>
                <a:gd name="connsiteX18" fmla="*/ 409781 w 779830"/>
                <a:gd name="connsiteY18" fmla="*/ 1268233 h 2449001"/>
                <a:gd name="connsiteX19" fmla="*/ 99681 w 779830"/>
                <a:gd name="connsiteY19" fmla="*/ 1288111 h 2449001"/>
                <a:gd name="connsiteX20" fmla="*/ 119559 w 779830"/>
                <a:gd name="connsiteY20" fmla="*/ 1017766 h 2449001"/>
                <a:gd name="connsiteX21" fmla="*/ 238828 w 779830"/>
                <a:gd name="connsiteY21" fmla="*/ 0 h 2449001"/>
                <a:gd name="connsiteX0" fmla="*/ 425766 w 779911"/>
                <a:gd name="connsiteY0" fmla="*/ 1331843 h 2449001"/>
                <a:gd name="connsiteX1" fmla="*/ 537085 w 779911"/>
                <a:gd name="connsiteY1" fmla="*/ 1379551 h 2449001"/>
                <a:gd name="connsiteX2" fmla="*/ 758515 w 779911"/>
                <a:gd name="connsiteY2" fmla="*/ 1406369 h 2449001"/>
                <a:gd name="connsiteX3" fmla="*/ 620573 w 779911"/>
                <a:gd name="connsiteY3" fmla="*/ 1741335 h 2449001"/>
                <a:gd name="connsiteX4" fmla="*/ 604670 w 779911"/>
                <a:gd name="connsiteY4" fmla="*/ 2441050 h 2449001"/>
                <a:gd name="connsiteX5" fmla="*/ 314448 w 779911"/>
                <a:gd name="connsiteY5" fmla="*/ 2445025 h 2449001"/>
                <a:gd name="connsiteX6" fmla="*/ 207105 w 779911"/>
                <a:gd name="connsiteY6" fmla="*/ 1673750 h 2449001"/>
                <a:gd name="connsiteX7" fmla="*/ 203130 w 779911"/>
                <a:gd name="connsiteY7" fmla="*/ 2441050 h 2449001"/>
                <a:gd name="connsiteX8" fmla="*/ 131568 w 779911"/>
                <a:gd name="connsiteY8" fmla="*/ 2449001 h 2449001"/>
                <a:gd name="connsiteX9" fmla="*/ 371 w 779911"/>
                <a:gd name="connsiteY9" fmla="*/ 1701579 h 2449001"/>
                <a:gd name="connsiteX10" fmla="*/ 95884 w 779911"/>
                <a:gd name="connsiteY10" fmla="*/ 1597201 h 2449001"/>
                <a:gd name="connsiteX11" fmla="*/ 84413 w 779911"/>
                <a:gd name="connsiteY11" fmla="*/ 1389262 h 2449001"/>
                <a:gd name="connsiteX12" fmla="*/ 334326 w 779911"/>
                <a:gd name="connsiteY12" fmla="*/ 1375575 h 2449001"/>
                <a:gd name="connsiteX13" fmla="*/ 425766 w 779911"/>
                <a:gd name="connsiteY13" fmla="*/ 1331843 h 2449001"/>
                <a:gd name="connsiteX14" fmla="*/ 238909 w 779911"/>
                <a:gd name="connsiteY14" fmla="*/ 0 h 2449001"/>
                <a:gd name="connsiteX15" fmla="*/ 552985 w 779911"/>
                <a:gd name="connsiteY15" fmla="*/ 0 h 2449001"/>
                <a:gd name="connsiteX16" fmla="*/ 684183 w 779911"/>
                <a:gd name="connsiteY16" fmla="*/ 962108 h 2449001"/>
                <a:gd name="connsiteX17" fmla="*/ 719963 w 779911"/>
                <a:gd name="connsiteY17" fmla="*/ 1307990 h 2449001"/>
                <a:gd name="connsiteX18" fmla="*/ 409862 w 779911"/>
                <a:gd name="connsiteY18" fmla="*/ 1268233 h 2449001"/>
                <a:gd name="connsiteX19" fmla="*/ 99762 w 779911"/>
                <a:gd name="connsiteY19" fmla="*/ 1288111 h 2449001"/>
                <a:gd name="connsiteX20" fmla="*/ 119640 w 779911"/>
                <a:gd name="connsiteY20" fmla="*/ 1017766 h 2449001"/>
                <a:gd name="connsiteX21" fmla="*/ 238909 w 779911"/>
                <a:gd name="connsiteY21" fmla="*/ 0 h 2449001"/>
                <a:gd name="connsiteX0" fmla="*/ 425696 w 779841"/>
                <a:gd name="connsiteY0" fmla="*/ 1331843 h 2449001"/>
                <a:gd name="connsiteX1" fmla="*/ 537015 w 779841"/>
                <a:gd name="connsiteY1" fmla="*/ 1379551 h 2449001"/>
                <a:gd name="connsiteX2" fmla="*/ 758445 w 779841"/>
                <a:gd name="connsiteY2" fmla="*/ 1406369 h 2449001"/>
                <a:gd name="connsiteX3" fmla="*/ 620503 w 779841"/>
                <a:gd name="connsiteY3" fmla="*/ 1741335 h 2449001"/>
                <a:gd name="connsiteX4" fmla="*/ 604600 w 779841"/>
                <a:gd name="connsiteY4" fmla="*/ 2441050 h 2449001"/>
                <a:gd name="connsiteX5" fmla="*/ 314378 w 779841"/>
                <a:gd name="connsiteY5" fmla="*/ 2445025 h 2449001"/>
                <a:gd name="connsiteX6" fmla="*/ 207035 w 779841"/>
                <a:gd name="connsiteY6" fmla="*/ 1673750 h 2449001"/>
                <a:gd name="connsiteX7" fmla="*/ 203060 w 779841"/>
                <a:gd name="connsiteY7" fmla="*/ 2441050 h 2449001"/>
                <a:gd name="connsiteX8" fmla="*/ 131498 w 779841"/>
                <a:gd name="connsiteY8" fmla="*/ 2449001 h 2449001"/>
                <a:gd name="connsiteX9" fmla="*/ 301 w 779841"/>
                <a:gd name="connsiteY9" fmla="*/ 1701579 h 2449001"/>
                <a:gd name="connsiteX10" fmla="*/ 95814 w 779841"/>
                <a:gd name="connsiteY10" fmla="*/ 1597201 h 2449001"/>
                <a:gd name="connsiteX11" fmla="*/ 84343 w 779841"/>
                <a:gd name="connsiteY11" fmla="*/ 1389262 h 2449001"/>
                <a:gd name="connsiteX12" fmla="*/ 334256 w 779841"/>
                <a:gd name="connsiteY12" fmla="*/ 1375575 h 2449001"/>
                <a:gd name="connsiteX13" fmla="*/ 425696 w 779841"/>
                <a:gd name="connsiteY13" fmla="*/ 1331843 h 2449001"/>
                <a:gd name="connsiteX14" fmla="*/ 238839 w 779841"/>
                <a:gd name="connsiteY14" fmla="*/ 0 h 2449001"/>
                <a:gd name="connsiteX15" fmla="*/ 552915 w 779841"/>
                <a:gd name="connsiteY15" fmla="*/ 0 h 2449001"/>
                <a:gd name="connsiteX16" fmla="*/ 684113 w 779841"/>
                <a:gd name="connsiteY16" fmla="*/ 962108 h 2449001"/>
                <a:gd name="connsiteX17" fmla="*/ 719893 w 779841"/>
                <a:gd name="connsiteY17" fmla="*/ 1307990 h 2449001"/>
                <a:gd name="connsiteX18" fmla="*/ 409792 w 779841"/>
                <a:gd name="connsiteY18" fmla="*/ 1268233 h 2449001"/>
                <a:gd name="connsiteX19" fmla="*/ 99692 w 779841"/>
                <a:gd name="connsiteY19" fmla="*/ 1288111 h 2449001"/>
                <a:gd name="connsiteX20" fmla="*/ 119570 w 779841"/>
                <a:gd name="connsiteY20" fmla="*/ 1017766 h 2449001"/>
                <a:gd name="connsiteX21" fmla="*/ 238839 w 779841"/>
                <a:gd name="connsiteY21" fmla="*/ 0 h 2449001"/>
                <a:gd name="connsiteX0" fmla="*/ 425696 w 794874"/>
                <a:gd name="connsiteY0" fmla="*/ 1331843 h 2449001"/>
                <a:gd name="connsiteX1" fmla="*/ 537015 w 794874"/>
                <a:gd name="connsiteY1" fmla="*/ 1379551 h 2449001"/>
                <a:gd name="connsiteX2" fmla="*/ 758445 w 794874"/>
                <a:gd name="connsiteY2" fmla="*/ 1406369 h 2449001"/>
                <a:gd name="connsiteX3" fmla="*/ 620503 w 794874"/>
                <a:gd name="connsiteY3" fmla="*/ 1741335 h 2449001"/>
                <a:gd name="connsiteX4" fmla="*/ 604600 w 794874"/>
                <a:gd name="connsiteY4" fmla="*/ 2441050 h 2449001"/>
                <a:gd name="connsiteX5" fmla="*/ 314378 w 794874"/>
                <a:gd name="connsiteY5" fmla="*/ 2445025 h 2449001"/>
                <a:gd name="connsiteX6" fmla="*/ 207035 w 794874"/>
                <a:gd name="connsiteY6" fmla="*/ 1673750 h 2449001"/>
                <a:gd name="connsiteX7" fmla="*/ 203060 w 794874"/>
                <a:gd name="connsiteY7" fmla="*/ 2441050 h 2449001"/>
                <a:gd name="connsiteX8" fmla="*/ 131498 w 794874"/>
                <a:gd name="connsiteY8" fmla="*/ 2449001 h 2449001"/>
                <a:gd name="connsiteX9" fmla="*/ 301 w 794874"/>
                <a:gd name="connsiteY9" fmla="*/ 1701579 h 2449001"/>
                <a:gd name="connsiteX10" fmla="*/ 95814 w 794874"/>
                <a:gd name="connsiteY10" fmla="*/ 1597201 h 2449001"/>
                <a:gd name="connsiteX11" fmla="*/ 84343 w 794874"/>
                <a:gd name="connsiteY11" fmla="*/ 1389262 h 2449001"/>
                <a:gd name="connsiteX12" fmla="*/ 334256 w 794874"/>
                <a:gd name="connsiteY12" fmla="*/ 1375575 h 2449001"/>
                <a:gd name="connsiteX13" fmla="*/ 425696 w 794874"/>
                <a:gd name="connsiteY13" fmla="*/ 1331843 h 2449001"/>
                <a:gd name="connsiteX14" fmla="*/ 238839 w 794874"/>
                <a:gd name="connsiteY14" fmla="*/ 0 h 2449001"/>
                <a:gd name="connsiteX15" fmla="*/ 552915 w 794874"/>
                <a:gd name="connsiteY15" fmla="*/ 0 h 2449001"/>
                <a:gd name="connsiteX16" fmla="*/ 684113 w 794874"/>
                <a:gd name="connsiteY16" fmla="*/ 962108 h 2449001"/>
                <a:gd name="connsiteX17" fmla="*/ 719893 w 794874"/>
                <a:gd name="connsiteY17" fmla="*/ 1307990 h 2449001"/>
                <a:gd name="connsiteX18" fmla="*/ 409792 w 794874"/>
                <a:gd name="connsiteY18" fmla="*/ 1268233 h 2449001"/>
                <a:gd name="connsiteX19" fmla="*/ 99692 w 794874"/>
                <a:gd name="connsiteY19" fmla="*/ 1288111 h 2449001"/>
                <a:gd name="connsiteX20" fmla="*/ 119570 w 794874"/>
                <a:gd name="connsiteY20" fmla="*/ 1017766 h 2449001"/>
                <a:gd name="connsiteX21" fmla="*/ 238839 w 794874"/>
                <a:gd name="connsiteY21" fmla="*/ 0 h 2449001"/>
                <a:gd name="connsiteX0" fmla="*/ 425696 w 794874"/>
                <a:gd name="connsiteY0" fmla="*/ 1331843 h 2449001"/>
                <a:gd name="connsiteX1" fmla="*/ 537015 w 794874"/>
                <a:gd name="connsiteY1" fmla="*/ 1379551 h 2449001"/>
                <a:gd name="connsiteX2" fmla="*/ 758445 w 794874"/>
                <a:gd name="connsiteY2" fmla="*/ 1406369 h 2449001"/>
                <a:gd name="connsiteX3" fmla="*/ 620503 w 794874"/>
                <a:gd name="connsiteY3" fmla="*/ 1741335 h 2449001"/>
                <a:gd name="connsiteX4" fmla="*/ 604600 w 794874"/>
                <a:gd name="connsiteY4" fmla="*/ 2441050 h 2449001"/>
                <a:gd name="connsiteX5" fmla="*/ 314378 w 794874"/>
                <a:gd name="connsiteY5" fmla="*/ 2445025 h 2449001"/>
                <a:gd name="connsiteX6" fmla="*/ 207035 w 794874"/>
                <a:gd name="connsiteY6" fmla="*/ 1673750 h 2449001"/>
                <a:gd name="connsiteX7" fmla="*/ 203060 w 794874"/>
                <a:gd name="connsiteY7" fmla="*/ 2441050 h 2449001"/>
                <a:gd name="connsiteX8" fmla="*/ 131498 w 794874"/>
                <a:gd name="connsiteY8" fmla="*/ 2449001 h 2449001"/>
                <a:gd name="connsiteX9" fmla="*/ 301 w 794874"/>
                <a:gd name="connsiteY9" fmla="*/ 1701579 h 2449001"/>
                <a:gd name="connsiteX10" fmla="*/ 95814 w 794874"/>
                <a:gd name="connsiteY10" fmla="*/ 1597201 h 2449001"/>
                <a:gd name="connsiteX11" fmla="*/ 84343 w 794874"/>
                <a:gd name="connsiteY11" fmla="*/ 1389262 h 2449001"/>
                <a:gd name="connsiteX12" fmla="*/ 334256 w 794874"/>
                <a:gd name="connsiteY12" fmla="*/ 1375575 h 2449001"/>
                <a:gd name="connsiteX13" fmla="*/ 425696 w 794874"/>
                <a:gd name="connsiteY13" fmla="*/ 1331843 h 2449001"/>
                <a:gd name="connsiteX14" fmla="*/ 238839 w 794874"/>
                <a:gd name="connsiteY14" fmla="*/ 0 h 2449001"/>
                <a:gd name="connsiteX15" fmla="*/ 552915 w 794874"/>
                <a:gd name="connsiteY15" fmla="*/ 0 h 2449001"/>
                <a:gd name="connsiteX16" fmla="*/ 684113 w 794874"/>
                <a:gd name="connsiteY16" fmla="*/ 962108 h 2449001"/>
                <a:gd name="connsiteX17" fmla="*/ 719893 w 794874"/>
                <a:gd name="connsiteY17" fmla="*/ 1307990 h 2449001"/>
                <a:gd name="connsiteX18" fmla="*/ 409792 w 794874"/>
                <a:gd name="connsiteY18" fmla="*/ 1268233 h 2449001"/>
                <a:gd name="connsiteX19" fmla="*/ 99692 w 794874"/>
                <a:gd name="connsiteY19" fmla="*/ 1288111 h 2449001"/>
                <a:gd name="connsiteX20" fmla="*/ 133257 w 794874"/>
                <a:gd name="connsiteY20" fmla="*/ 945913 h 2449001"/>
                <a:gd name="connsiteX21" fmla="*/ 238839 w 794874"/>
                <a:gd name="connsiteY21" fmla="*/ 0 h 2449001"/>
                <a:gd name="connsiteX0" fmla="*/ 425696 w 794874"/>
                <a:gd name="connsiteY0" fmla="*/ 1331843 h 2449001"/>
                <a:gd name="connsiteX1" fmla="*/ 537015 w 794874"/>
                <a:gd name="connsiteY1" fmla="*/ 1379551 h 2449001"/>
                <a:gd name="connsiteX2" fmla="*/ 758445 w 794874"/>
                <a:gd name="connsiteY2" fmla="*/ 1406369 h 2449001"/>
                <a:gd name="connsiteX3" fmla="*/ 620503 w 794874"/>
                <a:gd name="connsiteY3" fmla="*/ 1741335 h 2449001"/>
                <a:gd name="connsiteX4" fmla="*/ 604600 w 794874"/>
                <a:gd name="connsiteY4" fmla="*/ 2441050 h 2449001"/>
                <a:gd name="connsiteX5" fmla="*/ 314378 w 794874"/>
                <a:gd name="connsiteY5" fmla="*/ 2445025 h 2449001"/>
                <a:gd name="connsiteX6" fmla="*/ 207035 w 794874"/>
                <a:gd name="connsiteY6" fmla="*/ 1673750 h 2449001"/>
                <a:gd name="connsiteX7" fmla="*/ 203060 w 794874"/>
                <a:gd name="connsiteY7" fmla="*/ 2441050 h 2449001"/>
                <a:gd name="connsiteX8" fmla="*/ 131498 w 794874"/>
                <a:gd name="connsiteY8" fmla="*/ 2449001 h 2449001"/>
                <a:gd name="connsiteX9" fmla="*/ 301 w 794874"/>
                <a:gd name="connsiteY9" fmla="*/ 1701579 h 2449001"/>
                <a:gd name="connsiteX10" fmla="*/ 95814 w 794874"/>
                <a:gd name="connsiteY10" fmla="*/ 1597201 h 2449001"/>
                <a:gd name="connsiteX11" fmla="*/ 84343 w 794874"/>
                <a:gd name="connsiteY11" fmla="*/ 1389262 h 2449001"/>
                <a:gd name="connsiteX12" fmla="*/ 334256 w 794874"/>
                <a:gd name="connsiteY12" fmla="*/ 1375575 h 2449001"/>
                <a:gd name="connsiteX13" fmla="*/ 425696 w 794874"/>
                <a:gd name="connsiteY13" fmla="*/ 1331843 h 2449001"/>
                <a:gd name="connsiteX14" fmla="*/ 238839 w 794874"/>
                <a:gd name="connsiteY14" fmla="*/ 0 h 2449001"/>
                <a:gd name="connsiteX15" fmla="*/ 552915 w 794874"/>
                <a:gd name="connsiteY15" fmla="*/ 0 h 2449001"/>
                <a:gd name="connsiteX16" fmla="*/ 684113 w 794874"/>
                <a:gd name="connsiteY16" fmla="*/ 962108 h 2449001"/>
                <a:gd name="connsiteX17" fmla="*/ 719893 w 794874"/>
                <a:gd name="connsiteY17" fmla="*/ 1307990 h 2449001"/>
                <a:gd name="connsiteX18" fmla="*/ 409792 w 794874"/>
                <a:gd name="connsiteY18" fmla="*/ 1268233 h 2449001"/>
                <a:gd name="connsiteX19" fmla="*/ 99692 w 794874"/>
                <a:gd name="connsiteY19" fmla="*/ 1288111 h 2449001"/>
                <a:gd name="connsiteX20" fmla="*/ 133257 w 794874"/>
                <a:gd name="connsiteY20" fmla="*/ 945913 h 2449001"/>
                <a:gd name="connsiteX21" fmla="*/ 238839 w 794874"/>
                <a:gd name="connsiteY21" fmla="*/ 0 h 2449001"/>
                <a:gd name="connsiteX0" fmla="*/ 425696 w 794874"/>
                <a:gd name="connsiteY0" fmla="*/ 1331843 h 2449001"/>
                <a:gd name="connsiteX1" fmla="*/ 537015 w 794874"/>
                <a:gd name="connsiteY1" fmla="*/ 1379551 h 2449001"/>
                <a:gd name="connsiteX2" fmla="*/ 758445 w 794874"/>
                <a:gd name="connsiteY2" fmla="*/ 1406369 h 2449001"/>
                <a:gd name="connsiteX3" fmla="*/ 620503 w 794874"/>
                <a:gd name="connsiteY3" fmla="*/ 1741335 h 2449001"/>
                <a:gd name="connsiteX4" fmla="*/ 604600 w 794874"/>
                <a:gd name="connsiteY4" fmla="*/ 2441050 h 2449001"/>
                <a:gd name="connsiteX5" fmla="*/ 314378 w 794874"/>
                <a:gd name="connsiteY5" fmla="*/ 2445025 h 2449001"/>
                <a:gd name="connsiteX6" fmla="*/ 207035 w 794874"/>
                <a:gd name="connsiteY6" fmla="*/ 1673750 h 2449001"/>
                <a:gd name="connsiteX7" fmla="*/ 203060 w 794874"/>
                <a:gd name="connsiteY7" fmla="*/ 2441050 h 2449001"/>
                <a:gd name="connsiteX8" fmla="*/ 131498 w 794874"/>
                <a:gd name="connsiteY8" fmla="*/ 2449001 h 2449001"/>
                <a:gd name="connsiteX9" fmla="*/ 301 w 794874"/>
                <a:gd name="connsiteY9" fmla="*/ 1701579 h 2449001"/>
                <a:gd name="connsiteX10" fmla="*/ 95814 w 794874"/>
                <a:gd name="connsiteY10" fmla="*/ 1597201 h 2449001"/>
                <a:gd name="connsiteX11" fmla="*/ 84343 w 794874"/>
                <a:gd name="connsiteY11" fmla="*/ 1389262 h 2449001"/>
                <a:gd name="connsiteX12" fmla="*/ 334256 w 794874"/>
                <a:gd name="connsiteY12" fmla="*/ 1375575 h 2449001"/>
                <a:gd name="connsiteX13" fmla="*/ 425696 w 794874"/>
                <a:gd name="connsiteY13" fmla="*/ 1331843 h 2449001"/>
                <a:gd name="connsiteX14" fmla="*/ 218310 w 794874"/>
                <a:gd name="connsiteY14" fmla="*/ 0 h 2449001"/>
                <a:gd name="connsiteX15" fmla="*/ 552915 w 794874"/>
                <a:gd name="connsiteY15" fmla="*/ 0 h 2449001"/>
                <a:gd name="connsiteX16" fmla="*/ 684113 w 794874"/>
                <a:gd name="connsiteY16" fmla="*/ 962108 h 2449001"/>
                <a:gd name="connsiteX17" fmla="*/ 719893 w 794874"/>
                <a:gd name="connsiteY17" fmla="*/ 1307990 h 2449001"/>
                <a:gd name="connsiteX18" fmla="*/ 409792 w 794874"/>
                <a:gd name="connsiteY18" fmla="*/ 1268233 h 2449001"/>
                <a:gd name="connsiteX19" fmla="*/ 99692 w 794874"/>
                <a:gd name="connsiteY19" fmla="*/ 1288111 h 2449001"/>
                <a:gd name="connsiteX20" fmla="*/ 133257 w 794874"/>
                <a:gd name="connsiteY20" fmla="*/ 945913 h 2449001"/>
                <a:gd name="connsiteX21" fmla="*/ 218310 w 794874"/>
                <a:gd name="connsiteY21" fmla="*/ 0 h 2449001"/>
                <a:gd name="connsiteX0" fmla="*/ 425696 w 794874"/>
                <a:gd name="connsiteY0" fmla="*/ 1331843 h 2449001"/>
                <a:gd name="connsiteX1" fmla="*/ 537015 w 794874"/>
                <a:gd name="connsiteY1" fmla="*/ 1379551 h 2449001"/>
                <a:gd name="connsiteX2" fmla="*/ 758445 w 794874"/>
                <a:gd name="connsiteY2" fmla="*/ 1406369 h 2449001"/>
                <a:gd name="connsiteX3" fmla="*/ 620503 w 794874"/>
                <a:gd name="connsiteY3" fmla="*/ 1741335 h 2449001"/>
                <a:gd name="connsiteX4" fmla="*/ 604600 w 794874"/>
                <a:gd name="connsiteY4" fmla="*/ 2441050 h 2449001"/>
                <a:gd name="connsiteX5" fmla="*/ 314378 w 794874"/>
                <a:gd name="connsiteY5" fmla="*/ 2445025 h 2449001"/>
                <a:gd name="connsiteX6" fmla="*/ 207035 w 794874"/>
                <a:gd name="connsiteY6" fmla="*/ 1673750 h 2449001"/>
                <a:gd name="connsiteX7" fmla="*/ 203060 w 794874"/>
                <a:gd name="connsiteY7" fmla="*/ 2441050 h 2449001"/>
                <a:gd name="connsiteX8" fmla="*/ 131498 w 794874"/>
                <a:gd name="connsiteY8" fmla="*/ 2449001 h 2449001"/>
                <a:gd name="connsiteX9" fmla="*/ 301 w 794874"/>
                <a:gd name="connsiteY9" fmla="*/ 1701579 h 2449001"/>
                <a:gd name="connsiteX10" fmla="*/ 95814 w 794874"/>
                <a:gd name="connsiteY10" fmla="*/ 1597201 h 2449001"/>
                <a:gd name="connsiteX11" fmla="*/ 84343 w 794874"/>
                <a:gd name="connsiteY11" fmla="*/ 1389262 h 2449001"/>
                <a:gd name="connsiteX12" fmla="*/ 334256 w 794874"/>
                <a:gd name="connsiteY12" fmla="*/ 1375575 h 2449001"/>
                <a:gd name="connsiteX13" fmla="*/ 425696 w 794874"/>
                <a:gd name="connsiteY13" fmla="*/ 1331843 h 2449001"/>
                <a:gd name="connsiteX14" fmla="*/ 218310 w 794874"/>
                <a:gd name="connsiteY14" fmla="*/ 0 h 2449001"/>
                <a:gd name="connsiteX15" fmla="*/ 570023 w 794874"/>
                <a:gd name="connsiteY15" fmla="*/ 3422 h 2449001"/>
                <a:gd name="connsiteX16" fmla="*/ 684113 w 794874"/>
                <a:gd name="connsiteY16" fmla="*/ 962108 h 2449001"/>
                <a:gd name="connsiteX17" fmla="*/ 719893 w 794874"/>
                <a:gd name="connsiteY17" fmla="*/ 1307990 h 2449001"/>
                <a:gd name="connsiteX18" fmla="*/ 409792 w 794874"/>
                <a:gd name="connsiteY18" fmla="*/ 1268233 h 2449001"/>
                <a:gd name="connsiteX19" fmla="*/ 99692 w 794874"/>
                <a:gd name="connsiteY19" fmla="*/ 1288111 h 2449001"/>
                <a:gd name="connsiteX20" fmla="*/ 133257 w 794874"/>
                <a:gd name="connsiteY20" fmla="*/ 945913 h 2449001"/>
                <a:gd name="connsiteX21" fmla="*/ 218310 w 794874"/>
                <a:gd name="connsiteY21" fmla="*/ 0 h 2449001"/>
                <a:gd name="connsiteX0" fmla="*/ 425696 w 794874"/>
                <a:gd name="connsiteY0" fmla="*/ 1331843 h 2449001"/>
                <a:gd name="connsiteX1" fmla="*/ 537015 w 794874"/>
                <a:gd name="connsiteY1" fmla="*/ 1379551 h 2449001"/>
                <a:gd name="connsiteX2" fmla="*/ 758445 w 794874"/>
                <a:gd name="connsiteY2" fmla="*/ 1406369 h 2449001"/>
                <a:gd name="connsiteX3" fmla="*/ 620503 w 794874"/>
                <a:gd name="connsiteY3" fmla="*/ 1741335 h 2449001"/>
                <a:gd name="connsiteX4" fmla="*/ 604600 w 794874"/>
                <a:gd name="connsiteY4" fmla="*/ 2441050 h 2449001"/>
                <a:gd name="connsiteX5" fmla="*/ 314378 w 794874"/>
                <a:gd name="connsiteY5" fmla="*/ 2445025 h 2449001"/>
                <a:gd name="connsiteX6" fmla="*/ 207035 w 794874"/>
                <a:gd name="connsiteY6" fmla="*/ 1673750 h 2449001"/>
                <a:gd name="connsiteX7" fmla="*/ 203060 w 794874"/>
                <a:gd name="connsiteY7" fmla="*/ 2441050 h 2449001"/>
                <a:gd name="connsiteX8" fmla="*/ 131498 w 794874"/>
                <a:gd name="connsiteY8" fmla="*/ 2449001 h 2449001"/>
                <a:gd name="connsiteX9" fmla="*/ 301 w 794874"/>
                <a:gd name="connsiteY9" fmla="*/ 1701579 h 2449001"/>
                <a:gd name="connsiteX10" fmla="*/ 95814 w 794874"/>
                <a:gd name="connsiteY10" fmla="*/ 1597201 h 2449001"/>
                <a:gd name="connsiteX11" fmla="*/ 84343 w 794874"/>
                <a:gd name="connsiteY11" fmla="*/ 1389262 h 2449001"/>
                <a:gd name="connsiteX12" fmla="*/ 334256 w 794874"/>
                <a:gd name="connsiteY12" fmla="*/ 1375575 h 2449001"/>
                <a:gd name="connsiteX13" fmla="*/ 425696 w 794874"/>
                <a:gd name="connsiteY13" fmla="*/ 1331843 h 2449001"/>
                <a:gd name="connsiteX14" fmla="*/ 218310 w 794874"/>
                <a:gd name="connsiteY14" fmla="*/ 0 h 2449001"/>
                <a:gd name="connsiteX15" fmla="*/ 570023 w 794874"/>
                <a:gd name="connsiteY15" fmla="*/ 3422 h 2449001"/>
                <a:gd name="connsiteX16" fmla="*/ 684113 w 794874"/>
                <a:gd name="connsiteY16" fmla="*/ 962108 h 2449001"/>
                <a:gd name="connsiteX17" fmla="*/ 719893 w 794874"/>
                <a:gd name="connsiteY17" fmla="*/ 1307990 h 2449001"/>
                <a:gd name="connsiteX18" fmla="*/ 409792 w 794874"/>
                <a:gd name="connsiteY18" fmla="*/ 1268233 h 2449001"/>
                <a:gd name="connsiteX19" fmla="*/ 99692 w 794874"/>
                <a:gd name="connsiteY19" fmla="*/ 1288111 h 2449001"/>
                <a:gd name="connsiteX20" fmla="*/ 133257 w 794874"/>
                <a:gd name="connsiteY20" fmla="*/ 945913 h 2449001"/>
                <a:gd name="connsiteX21" fmla="*/ 218310 w 794874"/>
                <a:gd name="connsiteY21" fmla="*/ 0 h 2449001"/>
                <a:gd name="connsiteX0" fmla="*/ 425696 w 794874"/>
                <a:gd name="connsiteY0" fmla="*/ 1331843 h 2449001"/>
                <a:gd name="connsiteX1" fmla="*/ 537015 w 794874"/>
                <a:gd name="connsiteY1" fmla="*/ 1379551 h 2449001"/>
                <a:gd name="connsiteX2" fmla="*/ 758445 w 794874"/>
                <a:gd name="connsiteY2" fmla="*/ 1406369 h 2449001"/>
                <a:gd name="connsiteX3" fmla="*/ 620503 w 794874"/>
                <a:gd name="connsiteY3" fmla="*/ 1741335 h 2449001"/>
                <a:gd name="connsiteX4" fmla="*/ 604600 w 794874"/>
                <a:gd name="connsiteY4" fmla="*/ 2441050 h 2449001"/>
                <a:gd name="connsiteX5" fmla="*/ 314378 w 794874"/>
                <a:gd name="connsiteY5" fmla="*/ 2445025 h 2449001"/>
                <a:gd name="connsiteX6" fmla="*/ 207035 w 794874"/>
                <a:gd name="connsiteY6" fmla="*/ 1673750 h 2449001"/>
                <a:gd name="connsiteX7" fmla="*/ 203060 w 794874"/>
                <a:gd name="connsiteY7" fmla="*/ 2441050 h 2449001"/>
                <a:gd name="connsiteX8" fmla="*/ 131498 w 794874"/>
                <a:gd name="connsiteY8" fmla="*/ 2449001 h 2449001"/>
                <a:gd name="connsiteX9" fmla="*/ 301 w 794874"/>
                <a:gd name="connsiteY9" fmla="*/ 1701579 h 2449001"/>
                <a:gd name="connsiteX10" fmla="*/ 95814 w 794874"/>
                <a:gd name="connsiteY10" fmla="*/ 1597201 h 2449001"/>
                <a:gd name="connsiteX11" fmla="*/ 84343 w 794874"/>
                <a:gd name="connsiteY11" fmla="*/ 1389262 h 2449001"/>
                <a:gd name="connsiteX12" fmla="*/ 334256 w 794874"/>
                <a:gd name="connsiteY12" fmla="*/ 1375575 h 2449001"/>
                <a:gd name="connsiteX13" fmla="*/ 425696 w 794874"/>
                <a:gd name="connsiteY13" fmla="*/ 1331843 h 2449001"/>
                <a:gd name="connsiteX14" fmla="*/ 218310 w 794874"/>
                <a:gd name="connsiteY14" fmla="*/ 0 h 2449001"/>
                <a:gd name="connsiteX15" fmla="*/ 570023 w 794874"/>
                <a:gd name="connsiteY15" fmla="*/ 3422 h 2449001"/>
                <a:gd name="connsiteX16" fmla="*/ 684113 w 794874"/>
                <a:gd name="connsiteY16" fmla="*/ 962108 h 2449001"/>
                <a:gd name="connsiteX17" fmla="*/ 719893 w 794874"/>
                <a:gd name="connsiteY17" fmla="*/ 1307990 h 2449001"/>
                <a:gd name="connsiteX18" fmla="*/ 409792 w 794874"/>
                <a:gd name="connsiteY18" fmla="*/ 1268233 h 2449001"/>
                <a:gd name="connsiteX19" fmla="*/ 99692 w 794874"/>
                <a:gd name="connsiteY19" fmla="*/ 1288111 h 2449001"/>
                <a:gd name="connsiteX20" fmla="*/ 133257 w 794874"/>
                <a:gd name="connsiteY20" fmla="*/ 945913 h 2449001"/>
                <a:gd name="connsiteX21" fmla="*/ 218310 w 794874"/>
                <a:gd name="connsiteY21" fmla="*/ 0 h 2449001"/>
                <a:gd name="connsiteX0" fmla="*/ 425696 w 791314"/>
                <a:gd name="connsiteY0" fmla="*/ 1331843 h 2449001"/>
                <a:gd name="connsiteX1" fmla="*/ 537015 w 791314"/>
                <a:gd name="connsiteY1" fmla="*/ 1379551 h 2449001"/>
                <a:gd name="connsiteX2" fmla="*/ 758445 w 791314"/>
                <a:gd name="connsiteY2" fmla="*/ 1406369 h 2449001"/>
                <a:gd name="connsiteX3" fmla="*/ 620503 w 791314"/>
                <a:gd name="connsiteY3" fmla="*/ 1741335 h 2449001"/>
                <a:gd name="connsiteX4" fmla="*/ 604600 w 791314"/>
                <a:gd name="connsiteY4" fmla="*/ 2441050 h 2449001"/>
                <a:gd name="connsiteX5" fmla="*/ 314378 w 791314"/>
                <a:gd name="connsiteY5" fmla="*/ 2445025 h 2449001"/>
                <a:gd name="connsiteX6" fmla="*/ 207035 w 791314"/>
                <a:gd name="connsiteY6" fmla="*/ 1673750 h 2449001"/>
                <a:gd name="connsiteX7" fmla="*/ 203060 w 791314"/>
                <a:gd name="connsiteY7" fmla="*/ 2441050 h 2449001"/>
                <a:gd name="connsiteX8" fmla="*/ 131498 w 791314"/>
                <a:gd name="connsiteY8" fmla="*/ 2449001 h 2449001"/>
                <a:gd name="connsiteX9" fmla="*/ 301 w 791314"/>
                <a:gd name="connsiteY9" fmla="*/ 1701579 h 2449001"/>
                <a:gd name="connsiteX10" fmla="*/ 95814 w 791314"/>
                <a:gd name="connsiteY10" fmla="*/ 1597201 h 2449001"/>
                <a:gd name="connsiteX11" fmla="*/ 84343 w 791314"/>
                <a:gd name="connsiteY11" fmla="*/ 1389262 h 2449001"/>
                <a:gd name="connsiteX12" fmla="*/ 334256 w 791314"/>
                <a:gd name="connsiteY12" fmla="*/ 1375575 h 2449001"/>
                <a:gd name="connsiteX13" fmla="*/ 425696 w 791314"/>
                <a:gd name="connsiteY13" fmla="*/ 1331843 h 2449001"/>
                <a:gd name="connsiteX14" fmla="*/ 218310 w 791314"/>
                <a:gd name="connsiteY14" fmla="*/ 0 h 2449001"/>
                <a:gd name="connsiteX15" fmla="*/ 570023 w 791314"/>
                <a:gd name="connsiteY15" fmla="*/ 3422 h 2449001"/>
                <a:gd name="connsiteX16" fmla="*/ 677271 w 791314"/>
                <a:gd name="connsiteY16" fmla="*/ 938156 h 2449001"/>
                <a:gd name="connsiteX17" fmla="*/ 719893 w 791314"/>
                <a:gd name="connsiteY17" fmla="*/ 1307990 h 2449001"/>
                <a:gd name="connsiteX18" fmla="*/ 409792 w 791314"/>
                <a:gd name="connsiteY18" fmla="*/ 1268233 h 2449001"/>
                <a:gd name="connsiteX19" fmla="*/ 99692 w 791314"/>
                <a:gd name="connsiteY19" fmla="*/ 1288111 h 2449001"/>
                <a:gd name="connsiteX20" fmla="*/ 133257 w 791314"/>
                <a:gd name="connsiteY20" fmla="*/ 945913 h 2449001"/>
                <a:gd name="connsiteX21" fmla="*/ 218310 w 791314"/>
                <a:gd name="connsiteY21" fmla="*/ 0 h 2449001"/>
                <a:gd name="connsiteX0" fmla="*/ 425696 w 791740"/>
                <a:gd name="connsiteY0" fmla="*/ 1331843 h 2449001"/>
                <a:gd name="connsiteX1" fmla="*/ 537015 w 791740"/>
                <a:gd name="connsiteY1" fmla="*/ 1379551 h 2449001"/>
                <a:gd name="connsiteX2" fmla="*/ 775553 w 791740"/>
                <a:gd name="connsiteY2" fmla="*/ 1406369 h 2449001"/>
                <a:gd name="connsiteX3" fmla="*/ 620503 w 791740"/>
                <a:gd name="connsiteY3" fmla="*/ 1741335 h 2449001"/>
                <a:gd name="connsiteX4" fmla="*/ 604600 w 791740"/>
                <a:gd name="connsiteY4" fmla="*/ 2441050 h 2449001"/>
                <a:gd name="connsiteX5" fmla="*/ 314378 w 791740"/>
                <a:gd name="connsiteY5" fmla="*/ 2445025 h 2449001"/>
                <a:gd name="connsiteX6" fmla="*/ 207035 w 791740"/>
                <a:gd name="connsiteY6" fmla="*/ 1673750 h 2449001"/>
                <a:gd name="connsiteX7" fmla="*/ 203060 w 791740"/>
                <a:gd name="connsiteY7" fmla="*/ 2441050 h 2449001"/>
                <a:gd name="connsiteX8" fmla="*/ 131498 w 791740"/>
                <a:gd name="connsiteY8" fmla="*/ 2449001 h 2449001"/>
                <a:gd name="connsiteX9" fmla="*/ 301 w 791740"/>
                <a:gd name="connsiteY9" fmla="*/ 1701579 h 2449001"/>
                <a:gd name="connsiteX10" fmla="*/ 95814 w 791740"/>
                <a:gd name="connsiteY10" fmla="*/ 1597201 h 2449001"/>
                <a:gd name="connsiteX11" fmla="*/ 84343 w 791740"/>
                <a:gd name="connsiteY11" fmla="*/ 1389262 h 2449001"/>
                <a:gd name="connsiteX12" fmla="*/ 334256 w 791740"/>
                <a:gd name="connsiteY12" fmla="*/ 1375575 h 2449001"/>
                <a:gd name="connsiteX13" fmla="*/ 425696 w 791740"/>
                <a:gd name="connsiteY13" fmla="*/ 1331843 h 2449001"/>
                <a:gd name="connsiteX14" fmla="*/ 218310 w 791740"/>
                <a:gd name="connsiteY14" fmla="*/ 0 h 2449001"/>
                <a:gd name="connsiteX15" fmla="*/ 570023 w 791740"/>
                <a:gd name="connsiteY15" fmla="*/ 3422 h 2449001"/>
                <a:gd name="connsiteX16" fmla="*/ 677271 w 791740"/>
                <a:gd name="connsiteY16" fmla="*/ 938156 h 2449001"/>
                <a:gd name="connsiteX17" fmla="*/ 719893 w 791740"/>
                <a:gd name="connsiteY17" fmla="*/ 1307990 h 2449001"/>
                <a:gd name="connsiteX18" fmla="*/ 409792 w 791740"/>
                <a:gd name="connsiteY18" fmla="*/ 1268233 h 2449001"/>
                <a:gd name="connsiteX19" fmla="*/ 99692 w 791740"/>
                <a:gd name="connsiteY19" fmla="*/ 1288111 h 2449001"/>
                <a:gd name="connsiteX20" fmla="*/ 133257 w 791740"/>
                <a:gd name="connsiteY20" fmla="*/ 945913 h 2449001"/>
                <a:gd name="connsiteX21" fmla="*/ 218310 w 791740"/>
                <a:gd name="connsiteY21" fmla="*/ 0 h 2449001"/>
                <a:gd name="connsiteX0" fmla="*/ 425696 w 798638"/>
                <a:gd name="connsiteY0" fmla="*/ 1331843 h 2449001"/>
                <a:gd name="connsiteX1" fmla="*/ 537015 w 798638"/>
                <a:gd name="connsiteY1" fmla="*/ 1379551 h 2449001"/>
                <a:gd name="connsiteX2" fmla="*/ 775553 w 798638"/>
                <a:gd name="connsiteY2" fmla="*/ 1406369 h 2449001"/>
                <a:gd name="connsiteX3" fmla="*/ 620503 w 798638"/>
                <a:gd name="connsiteY3" fmla="*/ 1741335 h 2449001"/>
                <a:gd name="connsiteX4" fmla="*/ 604600 w 798638"/>
                <a:gd name="connsiteY4" fmla="*/ 2441050 h 2449001"/>
                <a:gd name="connsiteX5" fmla="*/ 314378 w 798638"/>
                <a:gd name="connsiteY5" fmla="*/ 2445025 h 2449001"/>
                <a:gd name="connsiteX6" fmla="*/ 207035 w 798638"/>
                <a:gd name="connsiteY6" fmla="*/ 1673750 h 2449001"/>
                <a:gd name="connsiteX7" fmla="*/ 203060 w 798638"/>
                <a:gd name="connsiteY7" fmla="*/ 2441050 h 2449001"/>
                <a:gd name="connsiteX8" fmla="*/ 131498 w 798638"/>
                <a:gd name="connsiteY8" fmla="*/ 2449001 h 2449001"/>
                <a:gd name="connsiteX9" fmla="*/ 301 w 798638"/>
                <a:gd name="connsiteY9" fmla="*/ 1701579 h 2449001"/>
                <a:gd name="connsiteX10" fmla="*/ 95814 w 798638"/>
                <a:gd name="connsiteY10" fmla="*/ 1597201 h 2449001"/>
                <a:gd name="connsiteX11" fmla="*/ 84343 w 798638"/>
                <a:gd name="connsiteY11" fmla="*/ 1389262 h 2449001"/>
                <a:gd name="connsiteX12" fmla="*/ 334256 w 798638"/>
                <a:gd name="connsiteY12" fmla="*/ 1375575 h 2449001"/>
                <a:gd name="connsiteX13" fmla="*/ 425696 w 798638"/>
                <a:gd name="connsiteY13" fmla="*/ 1331843 h 2449001"/>
                <a:gd name="connsiteX14" fmla="*/ 218310 w 798638"/>
                <a:gd name="connsiteY14" fmla="*/ 0 h 2449001"/>
                <a:gd name="connsiteX15" fmla="*/ 570023 w 798638"/>
                <a:gd name="connsiteY15" fmla="*/ 3422 h 2449001"/>
                <a:gd name="connsiteX16" fmla="*/ 677271 w 798638"/>
                <a:gd name="connsiteY16" fmla="*/ 938156 h 2449001"/>
                <a:gd name="connsiteX17" fmla="*/ 719893 w 798638"/>
                <a:gd name="connsiteY17" fmla="*/ 1307990 h 2449001"/>
                <a:gd name="connsiteX18" fmla="*/ 409792 w 798638"/>
                <a:gd name="connsiteY18" fmla="*/ 1268233 h 2449001"/>
                <a:gd name="connsiteX19" fmla="*/ 99692 w 798638"/>
                <a:gd name="connsiteY19" fmla="*/ 1288111 h 2449001"/>
                <a:gd name="connsiteX20" fmla="*/ 133257 w 798638"/>
                <a:gd name="connsiteY20" fmla="*/ 945913 h 2449001"/>
                <a:gd name="connsiteX21" fmla="*/ 218310 w 798638"/>
                <a:gd name="connsiteY21" fmla="*/ 0 h 2449001"/>
                <a:gd name="connsiteX0" fmla="*/ 425696 w 798137"/>
                <a:gd name="connsiteY0" fmla="*/ 1331843 h 2449001"/>
                <a:gd name="connsiteX1" fmla="*/ 537015 w 798137"/>
                <a:gd name="connsiteY1" fmla="*/ 1379551 h 2449001"/>
                <a:gd name="connsiteX2" fmla="*/ 775553 w 798137"/>
                <a:gd name="connsiteY2" fmla="*/ 1406369 h 2449001"/>
                <a:gd name="connsiteX3" fmla="*/ 613659 w 798137"/>
                <a:gd name="connsiteY3" fmla="*/ 1785816 h 2449001"/>
                <a:gd name="connsiteX4" fmla="*/ 604600 w 798137"/>
                <a:gd name="connsiteY4" fmla="*/ 2441050 h 2449001"/>
                <a:gd name="connsiteX5" fmla="*/ 314378 w 798137"/>
                <a:gd name="connsiteY5" fmla="*/ 2445025 h 2449001"/>
                <a:gd name="connsiteX6" fmla="*/ 207035 w 798137"/>
                <a:gd name="connsiteY6" fmla="*/ 1673750 h 2449001"/>
                <a:gd name="connsiteX7" fmla="*/ 203060 w 798137"/>
                <a:gd name="connsiteY7" fmla="*/ 2441050 h 2449001"/>
                <a:gd name="connsiteX8" fmla="*/ 131498 w 798137"/>
                <a:gd name="connsiteY8" fmla="*/ 2449001 h 2449001"/>
                <a:gd name="connsiteX9" fmla="*/ 301 w 798137"/>
                <a:gd name="connsiteY9" fmla="*/ 1701579 h 2449001"/>
                <a:gd name="connsiteX10" fmla="*/ 95814 w 798137"/>
                <a:gd name="connsiteY10" fmla="*/ 1597201 h 2449001"/>
                <a:gd name="connsiteX11" fmla="*/ 84343 w 798137"/>
                <a:gd name="connsiteY11" fmla="*/ 1389262 h 2449001"/>
                <a:gd name="connsiteX12" fmla="*/ 334256 w 798137"/>
                <a:gd name="connsiteY12" fmla="*/ 1375575 h 2449001"/>
                <a:gd name="connsiteX13" fmla="*/ 425696 w 798137"/>
                <a:gd name="connsiteY13" fmla="*/ 1331843 h 2449001"/>
                <a:gd name="connsiteX14" fmla="*/ 218310 w 798137"/>
                <a:gd name="connsiteY14" fmla="*/ 0 h 2449001"/>
                <a:gd name="connsiteX15" fmla="*/ 570023 w 798137"/>
                <a:gd name="connsiteY15" fmla="*/ 3422 h 2449001"/>
                <a:gd name="connsiteX16" fmla="*/ 677271 w 798137"/>
                <a:gd name="connsiteY16" fmla="*/ 938156 h 2449001"/>
                <a:gd name="connsiteX17" fmla="*/ 719893 w 798137"/>
                <a:gd name="connsiteY17" fmla="*/ 1307990 h 2449001"/>
                <a:gd name="connsiteX18" fmla="*/ 409792 w 798137"/>
                <a:gd name="connsiteY18" fmla="*/ 1268233 h 2449001"/>
                <a:gd name="connsiteX19" fmla="*/ 99692 w 798137"/>
                <a:gd name="connsiteY19" fmla="*/ 1288111 h 2449001"/>
                <a:gd name="connsiteX20" fmla="*/ 133257 w 798137"/>
                <a:gd name="connsiteY20" fmla="*/ 945913 h 2449001"/>
                <a:gd name="connsiteX21" fmla="*/ 218310 w 798137"/>
                <a:gd name="connsiteY21" fmla="*/ 0 h 2449001"/>
                <a:gd name="connsiteX0" fmla="*/ 425696 w 797686"/>
                <a:gd name="connsiteY0" fmla="*/ 1331843 h 2449001"/>
                <a:gd name="connsiteX1" fmla="*/ 537015 w 797686"/>
                <a:gd name="connsiteY1" fmla="*/ 1379551 h 2449001"/>
                <a:gd name="connsiteX2" fmla="*/ 775553 w 797686"/>
                <a:gd name="connsiteY2" fmla="*/ 1406369 h 2449001"/>
                <a:gd name="connsiteX3" fmla="*/ 613659 w 797686"/>
                <a:gd name="connsiteY3" fmla="*/ 1785816 h 2449001"/>
                <a:gd name="connsiteX4" fmla="*/ 604600 w 797686"/>
                <a:gd name="connsiteY4" fmla="*/ 2441050 h 2449001"/>
                <a:gd name="connsiteX5" fmla="*/ 314378 w 797686"/>
                <a:gd name="connsiteY5" fmla="*/ 2445025 h 2449001"/>
                <a:gd name="connsiteX6" fmla="*/ 207035 w 797686"/>
                <a:gd name="connsiteY6" fmla="*/ 1673750 h 2449001"/>
                <a:gd name="connsiteX7" fmla="*/ 203060 w 797686"/>
                <a:gd name="connsiteY7" fmla="*/ 2441050 h 2449001"/>
                <a:gd name="connsiteX8" fmla="*/ 131498 w 797686"/>
                <a:gd name="connsiteY8" fmla="*/ 2449001 h 2449001"/>
                <a:gd name="connsiteX9" fmla="*/ 301 w 797686"/>
                <a:gd name="connsiteY9" fmla="*/ 1701579 h 2449001"/>
                <a:gd name="connsiteX10" fmla="*/ 95814 w 797686"/>
                <a:gd name="connsiteY10" fmla="*/ 1597201 h 2449001"/>
                <a:gd name="connsiteX11" fmla="*/ 84343 w 797686"/>
                <a:gd name="connsiteY11" fmla="*/ 1389262 h 2449001"/>
                <a:gd name="connsiteX12" fmla="*/ 334256 w 797686"/>
                <a:gd name="connsiteY12" fmla="*/ 1375575 h 2449001"/>
                <a:gd name="connsiteX13" fmla="*/ 425696 w 797686"/>
                <a:gd name="connsiteY13" fmla="*/ 1331843 h 2449001"/>
                <a:gd name="connsiteX14" fmla="*/ 218310 w 797686"/>
                <a:gd name="connsiteY14" fmla="*/ 0 h 2449001"/>
                <a:gd name="connsiteX15" fmla="*/ 570023 w 797686"/>
                <a:gd name="connsiteY15" fmla="*/ 3422 h 2449001"/>
                <a:gd name="connsiteX16" fmla="*/ 677271 w 797686"/>
                <a:gd name="connsiteY16" fmla="*/ 938156 h 2449001"/>
                <a:gd name="connsiteX17" fmla="*/ 719893 w 797686"/>
                <a:gd name="connsiteY17" fmla="*/ 1307990 h 2449001"/>
                <a:gd name="connsiteX18" fmla="*/ 409792 w 797686"/>
                <a:gd name="connsiteY18" fmla="*/ 1268233 h 2449001"/>
                <a:gd name="connsiteX19" fmla="*/ 99692 w 797686"/>
                <a:gd name="connsiteY19" fmla="*/ 1288111 h 2449001"/>
                <a:gd name="connsiteX20" fmla="*/ 133257 w 797686"/>
                <a:gd name="connsiteY20" fmla="*/ 945913 h 2449001"/>
                <a:gd name="connsiteX21" fmla="*/ 218310 w 797686"/>
                <a:gd name="connsiteY21" fmla="*/ 0 h 2449001"/>
                <a:gd name="connsiteX0" fmla="*/ 425696 w 797686"/>
                <a:gd name="connsiteY0" fmla="*/ 1331843 h 2449001"/>
                <a:gd name="connsiteX1" fmla="*/ 537015 w 797686"/>
                <a:gd name="connsiteY1" fmla="*/ 1379551 h 2449001"/>
                <a:gd name="connsiteX2" fmla="*/ 775553 w 797686"/>
                <a:gd name="connsiteY2" fmla="*/ 1406369 h 2449001"/>
                <a:gd name="connsiteX3" fmla="*/ 613659 w 797686"/>
                <a:gd name="connsiteY3" fmla="*/ 1785816 h 2449001"/>
                <a:gd name="connsiteX4" fmla="*/ 604600 w 797686"/>
                <a:gd name="connsiteY4" fmla="*/ 2441050 h 2449001"/>
                <a:gd name="connsiteX5" fmla="*/ 314378 w 797686"/>
                <a:gd name="connsiteY5" fmla="*/ 2445025 h 2449001"/>
                <a:gd name="connsiteX6" fmla="*/ 213878 w 797686"/>
                <a:gd name="connsiteY6" fmla="*/ 1707967 h 2449001"/>
                <a:gd name="connsiteX7" fmla="*/ 203060 w 797686"/>
                <a:gd name="connsiteY7" fmla="*/ 2441050 h 2449001"/>
                <a:gd name="connsiteX8" fmla="*/ 131498 w 797686"/>
                <a:gd name="connsiteY8" fmla="*/ 2449001 h 2449001"/>
                <a:gd name="connsiteX9" fmla="*/ 301 w 797686"/>
                <a:gd name="connsiteY9" fmla="*/ 1701579 h 2449001"/>
                <a:gd name="connsiteX10" fmla="*/ 95814 w 797686"/>
                <a:gd name="connsiteY10" fmla="*/ 1597201 h 2449001"/>
                <a:gd name="connsiteX11" fmla="*/ 84343 w 797686"/>
                <a:gd name="connsiteY11" fmla="*/ 1389262 h 2449001"/>
                <a:gd name="connsiteX12" fmla="*/ 334256 w 797686"/>
                <a:gd name="connsiteY12" fmla="*/ 1375575 h 2449001"/>
                <a:gd name="connsiteX13" fmla="*/ 425696 w 797686"/>
                <a:gd name="connsiteY13" fmla="*/ 1331843 h 2449001"/>
                <a:gd name="connsiteX14" fmla="*/ 218310 w 797686"/>
                <a:gd name="connsiteY14" fmla="*/ 0 h 2449001"/>
                <a:gd name="connsiteX15" fmla="*/ 570023 w 797686"/>
                <a:gd name="connsiteY15" fmla="*/ 3422 h 2449001"/>
                <a:gd name="connsiteX16" fmla="*/ 677271 w 797686"/>
                <a:gd name="connsiteY16" fmla="*/ 938156 h 2449001"/>
                <a:gd name="connsiteX17" fmla="*/ 719893 w 797686"/>
                <a:gd name="connsiteY17" fmla="*/ 1307990 h 2449001"/>
                <a:gd name="connsiteX18" fmla="*/ 409792 w 797686"/>
                <a:gd name="connsiteY18" fmla="*/ 1268233 h 2449001"/>
                <a:gd name="connsiteX19" fmla="*/ 99692 w 797686"/>
                <a:gd name="connsiteY19" fmla="*/ 1288111 h 2449001"/>
                <a:gd name="connsiteX20" fmla="*/ 133257 w 797686"/>
                <a:gd name="connsiteY20" fmla="*/ 945913 h 2449001"/>
                <a:gd name="connsiteX21" fmla="*/ 218310 w 797686"/>
                <a:gd name="connsiteY21" fmla="*/ 0 h 2449001"/>
                <a:gd name="connsiteX0" fmla="*/ 425696 w 797686"/>
                <a:gd name="connsiteY0" fmla="*/ 1331843 h 2449001"/>
                <a:gd name="connsiteX1" fmla="*/ 537015 w 797686"/>
                <a:gd name="connsiteY1" fmla="*/ 1379551 h 2449001"/>
                <a:gd name="connsiteX2" fmla="*/ 775553 w 797686"/>
                <a:gd name="connsiteY2" fmla="*/ 1406369 h 2449001"/>
                <a:gd name="connsiteX3" fmla="*/ 613659 w 797686"/>
                <a:gd name="connsiteY3" fmla="*/ 1785816 h 2449001"/>
                <a:gd name="connsiteX4" fmla="*/ 604600 w 797686"/>
                <a:gd name="connsiteY4" fmla="*/ 2441050 h 2449001"/>
                <a:gd name="connsiteX5" fmla="*/ 314378 w 797686"/>
                <a:gd name="connsiteY5" fmla="*/ 2445025 h 2449001"/>
                <a:gd name="connsiteX6" fmla="*/ 213878 w 797686"/>
                <a:gd name="connsiteY6" fmla="*/ 1707967 h 2449001"/>
                <a:gd name="connsiteX7" fmla="*/ 203060 w 797686"/>
                <a:gd name="connsiteY7" fmla="*/ 2441050 h 2449001"/>
                <a:gd name="connsiteX8" fmla="*/ 131498 w 797686"/>
                <a:gd name="connsiteY8" fmla="*/ 2449001 h 2449001"/>
                <a:gd name="connsiteX9" fmla="*/ 301 w 797686"/>
                <a:gd name="connsiteY9" fmla="*/ 1701579 h 2449001"/>
                <a:gd name="connsiteX10" fmla="*/ 95814 w 797686"/>
                <a:gd name="connsiteY10" fmla="*/ 1597201 h 2449001"/>
                <a:gd name="connsiteX11" fmla="*/ 84343 w 797686"/>
                <a:gd name="connsiteY11" fmla="*/ 1389262 h 2449001"/>
                <a:gd name="connsiteX12" fmla="*/ 334256 w 797686"/>
                <a:gd name="connsiteY12" fmla="*/ 1375575 h 2449001"/>
                <a:gd name="connsiteX13" fmla="*/ 425696 w 797686"/>
                <a:gd name="connsiteY13" fmla="*/ 1331843 h 2449001"/>
                <a:gd name="connsiteX14" fmla="*/ 218310 w 797686"/>
                <a:gd name="connsiteY14" fmla="*/ 0 h 2449001"/>
                <a:gd name="connsiteX15" fmla="*/ 570023 w 797686"/>
                <a:gd name="connsiteY15" fmla="*/ 3422 h 2449001"/>
                <a:gd name="connsiteX16" fmla="*/ 677271 w 797686"/>
                <a:gd name="connsiteY16" fmla="*/ 938156 h 2449001"/>
                <a:gd name="connsiteX17" fmla="*/ 719893 w 797686"/>
                <a:gd name="connsiteY17" fmla="*/ 1307990 h 2449001"/>
                <a:gd name="connsiteX18" fmla="*/ 409792 w 797686"/>
                <a:gd name="connsiteY18" fmla="*/ 1268233 h 2449001"/>
                <a:gd name="connsiteX19" fmla="*/ 99692 w 797686"/>
                <a:gd name="connsiteY19" fmla="*/ 1288111 h 2449001"/>
                <a:gd name="connsiteX20" fmla="*/ 133257 w 797686"/>
                <a:gd name="connsiteY20" fmla="*/ 945913 h 2449001"/>
                <a:gd name="connsiteX21" fmla="*/ 218310 w 797686"/>
                <a:gd name="connsiteY21" fmla="*/ 0 h 2449001"/>
                <a:gd name="connsiteX0" fmla="*/ 425696 w 797686"/>
                <a:gd name="connsiteY0" fmla="*/ 1331843 h 2449001"/>
                <a:gd name="connsiteX1" fmla="*/ 537015 w 797686"/>
                <a:gd name="connsiteY1" fmla="*/ 1379551 h 2449001"/>
                <a:gd name="connsiteX2" fmla="*/ 775553 w 797686"/>
                <a:gd name="connsiteY2" fmla="*/ 1406369 h 2449001"/>
                <a:gd name="connsiteX3" fmla="*/ 613659 w 797686"/>
                <a:gd name="connsiteY3" fmla="*/ 1785816 h 2449001"/>
                <a:gd name="connsiteX4" fmla="*/ 604600 w 797686"/>
                <a:gd name="connsiteY4" fmla="*/ 2441050 h 2449001"/>
                <a:gd name="connsiteX5" fmla="*/ 314378 w 797686"/>
                <a:gd name="connsiteY5" fmla="*/ 2445025 h 2449001"/>
                <a:gd name="connsiteX6" fmla="*/ 224143 w 797686"/>
                <a:gd name="connsiteY6" fmla="*/ 1721654 h 2449001"/>
                <a:gd name="connsiteX7" fmla="*/ 203060 w 797686"/>
                <a:gd name="connsiteY7" fmla="*/ 2441050 h 2449001"/>
                <a:gd name="connsiteX8" fmla="*/ 131498 w 797686"/>
                <a:gd name="connsiteY8" fmla="*/ 2449001 h 2449001"/>
                <a:gd name="connsiteX9" fmla="*/ 301 w 797686"/>
                <a:gd name="connsiteY9" fmla="*/ 1701579 h 2449001"/>
                <a:gd name="connsiteX10" fmla="*/ 95814 w 797686"/>
                <a:gd name="connsiteY10" fmla="*/ 1597201 h 2449001"/>
                <a:gd name="connsiteX11" fmla="*/ 84343 w 797686"/>
                <a:gd name="connsiteY11" fmla="*/ 1389262 h 2449001"/>
                <a:gd name="connsiteX12" fmla="*/ 334256 w 797686"/>
                <a:gd name="connsiteY12" fmla="*/ 1375575 h 2449001"/>
                <a:gd name="connsiteX13" fmla="*/ 425696 w 797686"/>
                <a:gd name="connsiteY13" fmla="*/ 1331843 h 2449001"/>
                <a:gd name="connsiteX14" fmla="*/ 218310 w 797686"/>
                <a:gd name="connsiteY14" fmla="*/ 0 h 2449001"/>
                <a:gd name="connsiteX15" fmla="*/ 570023 w 797686"/>
                <a:gd name="connsiteY15" fmla="*/ 3422 h 2449001"/>
                <a:gd name="connsiteX16" fmla="*/ 677271 w 797686"/>
                <a:gd name="connsiteY16" fmla="*/ 938156 h 2449001"/>
                <a:gd name="connsiteX17" fmla="*/ 719893 w 797686"/>
                <a:gd name="connsiteY17" fmla="*/ 1307990 h 2449001"/>
                <a:gd name="connsiteX18" fmla="*/ 409792 w 797686"/>
                <a:gd name="connsiteY18" fmla="*/ 1268233 h 2449001"/>
                <a:gd name="connsiteX19" fmla="*/ 99692 w 797686"/>
                <a:gd name="connsiteY19" fmla="*/ 1288111 h 2449001"/>
                <a:gd name="connsiteX20" fmla="*/ 133257 w 797686"/>
                <a:gd name="connsiteY20" fmla="*/ 945913 h 2449001"/>
                <a:gd name="connsiteX21" fmla="*/ 218310 w 797686"/>
                <a:gd name="connsiteY21" fmla="*/ 0 h 2449001"/>
                <a:gd name="connsiteX0" fmla="*/ 425647 w 797637"/>
                <a:gd name="connsiteY0" fmla="*/ 1331843 h 2449001"/>
                <a:gd name="connsiteX1" fmla="*/ 536966 w 797637"/>
                <a:gd name="connsiteY1" fmla="*/ 1379551 h 2449001"/>
                <a:gd name="connsiteX2" fmla="*/ 775504 w 797637"/>
                <a:gd name="connsiteY2" fmla="*/ 1406369 h 2449001"/>
                <a:gd name="connsiteX3" fmla="*/ 613610 w 797637"/>
                <a:gd name="connsiteY3" fmla="*/ 1785816 h 2449001"/>
                <a:gd name="connsiteX4" fmla="*/ 604551 w 797637"/>
                <a:gd name="connsiteY4" fmla="*/ 2441050 h 2449001"/>
                <a:gd name="connsiteX5" fmla="*/ 314329 w 797637"/>
                <a:gd name="connsiteY5" fmla="*/ 2445025 h 2449001"/>
                <a:gd name="connsiteX6" fmla="*/ 224094 w 797637"/>
                <a:gd name="connsiteY6" fmla="*/ 1721654 h 2449001"/>
                <a:gd name="connsiteX7" fmla="*/ 203011 w 797637"/>
                <a:gd name="connsiteY7" fmla="*/ 2441050 h 2449001"/>
                <a:gd name="connsiteX8" fmla="*/ 131449 w 797637"/>
                <a:gd name="connsiteY8" fmla="*/ 2449001 h 2449001"/>
                <a:gd name="connsiteX9" fmla="*/ 252 w 797637"/>
                <a:gd name="connsiteY9" fmla="*/ 1701579 h 2449001"/>
                <a:gd name="connsiteX10" fmla="*/ 112873 w 797637"/>
                <a:gd name="connsiteY10" fmla="*/ 1641682 h 2449001"/>
                <a:gd name="connsiteX11" fmla="*/ 84294 w 797637"/>
                <a:gd name="connsiteY11" fmla="*/ 1389262 h 2449001"/>
                <a:gd name="connsiteX12" fmla="*/ 334207 w 797637"/>
                <a:gd name="connsiteY12" fmla="*/ 1375575 h 2449001"/>
                <a:gd name="connsiteX13" fmla="*/ 425647 w 797637"/>
                <a:gd name="connsiteY13" fmla="*/ 1331843 h 2449001"/>
                <a:gd name="connsiteX14" fmla="*/ 218261 w 797637"/>
                <a:gd name="connsiteY14" fmla="*/ 0 h 2449001"/>
                <a:gd name="connsiteX15" fmla="*/ 569974 w 797637"/>
                <a:gd name="connsiteY15" fmla="*/ 3422 h 2449001"/>
                <a:gd name="connsiteX16" fmla="*/ 677222 w 797637"/>
                <a:gd name="connsiteY16" fmla="*/ 938156 h 2449001"/>
                <a:gd name="connsiteX17" fmla="*/ 719844 w 797637"/>
                <a:gd name="connsiteY17" fmla="*/ 1307990 h 2449001"/>
                <a:gd name="connsiteX18" fmla="*/ 409743 w 797637"/>
                <a:gd name="connsiteY18" fmla="*/ 1268233 h 2449001"/>
                <a:gd name="connsiteX19" fmla="*/ 99643 w 797637"/>
                <a:gd name="connsiteY19" fmla="*/ 1288111 h 2449001"/>
                <a:gd name="connsiteX20" fmla="*/ 133208 w 797637"/>
                <a:gd name="connsiteY20" fmla="*/ 945913 h 2449001"/>
                <a:gd name="connsiteX21" fmla="*/ 218261 w 797637"/>
                <a:gd name="connsiteY21" fmla="*/ 0 h 2449001"/>
                <a:gd name="connsiteX0" fmla="*/ 425647 w 797637"/>
                <a:gd name="connsiteY0" fmla="*/ 1331843 h 2449001"/>
                <a:gd name="connsiteX1" fmla="*/ 536966 w 797637"/>
                <a:gd name="connsiteY1" fmla="*/ 1379551 h 2449001"/>
                <a:gd name="connsiteX2" fmla="*/ 775504 w 797637"/>
                <a:gd name="connsiteY2" fmla="*/ 1406369 h 2449001"/>
                <a:gd name="connsiteX3" fmla="*/ 613610 w 797637"/>
                <a:gd name="connsiteY3" fmla="*/ 1785816 h 2449001"/>
                <a:gd name="connsiteX4" fmla="*/ 604551 w 797637"/>
                <a:gd name="connsiteY4" fmla="*/ 2441050 h 2449001"/>
                <a:gd name="connsiteX5" fmla="*/ 314329 w 797637"/>
                <a:gd name="connsiteY5" fmla="*/ 2445025 h 2449001"/>
                <a:gd name="connsiteX6" fmla="*/ 224094 w 797637"/>
                <a:gd name="connsiteY6" fmla="*/ 1721654 h 2449001"/>
                <a:gd name="connsiteX7" fmla="*/ 203011 w 797637"/>
                <a:gd name="connsiteY7" fmla="*/ 2441050 h 2449001"/>
                <a:gd name="connsiteX8" fmla="*/ 131449 w 797637"/>
                <a:gd name="connsiteY8" fmla="*/ 2449001 h 2449001"/>
                <a:gd name="connsiteX9" fmla="*/ 252 w 797637"/>
                <a:gd name="connsiteY9" fmla="*/ 1701579 h 2449001"/>
                <a:gd name="connsiteX10" fmla="*/ 112873 w 797637"/>
                <a:gd name="connsiteY10" fmla="*/ 1641682 h 2449001"/>
                <a:gd name="connsiteX11" fmla="*/ 84294 w 797637"/>
                <a:gd name="connsiteY11" fmla="*/ 1389262 h 2449001"/>
                <a:gd name="connsiteX12" fmla="*/ 334207 w 797637"/>
                <a:gd name="connsiteY12" fmla="*/ 1375575 h 2449001"/>
                <a:gd name="connsiteX13" fmla="*/ 425647 w 797637"/>
                <a:gd name="connsiteY13" fmla="*/ 1331843 h 2449001"/>
                <a:gd name="connsiteX14" fmla="*/ 218261 w 797637"/>
                <a:gd name="connsiteY14" fmla="*/ 0 h 2449001"/>
                <a:gd name="connsiteX15" fmla="*/ 569974 w 797637"/>
                <a:gd name="connsiteY15" fmla="*/ 3422 h 2449001"/>
                <a:gd name="connsiteX16" fmla="*/ 677222 w 797637"/>
                <a:gd name="connsiteY16" fmla="*/ 938156 h 2449001"/>
                <a:gd name="connsiteX17" fmla="*/ 719844 w 797637"/>
                <a:gd name="connsiteY17" fmla="*/ 1307990 h 2449001"/>
                <a:gd name="connsiteX18" fmla="*/ 409743 w 797637"/>
                <a:gd name="connsiteY18" fmla="*/ 1268233 h 2449001"/>
                <a:gd name="connsiteX19" fmla="*/ 99643 w 797637"/>
                <a:gd name="connsiteY19" fmla="*/ 1288111 h 2449001"/>
                <a:gd name="connsiteX20" fmla="*/ 133208 w 797637"/>
                <a:gd name="connsiteY20" fmla="*/ 945913 h 2449001"/>
                <a:gd name="connsiteX21" fmla="*/ 218261 w 797637"/>
                <a:gd name="connsiteY21" fmla="*/ 0 h 2449001"/>
                <a:gd name="connsiteX0" fmla="*/ 425647 w 797637"/>
                <a:gd name="connsiteY0" fmla="*/ 1331843 h 2449001"/>
                <a:gd name="connsiteX1" fmla="*/ 536966 w 797637"/>
                <a:gd name="connsiteY1" fmla="*/ 1379551 h 2449001"/>
                <a:gd name="connsiteX2" fmla="*/ 775504 w 797637"/>
                <a:gd name="connsiteY2" fmla="*/ 1406369 h 2449001"/>
                <a:gd name="connsiteX3" fmla="*/ 613610 w 797637"/>
                <a:gd name="connsiteY3" fmla="*/ 1785816 h 2449001"/>
                <a:gd name="connsiteX4" fmla="*/ 604551 w 797637"/>
                <a:gd name="connsiteY4" fmla="*/ 2441050 h 2449001"/>
                <a:gd name="connsiteX5" fmla="*/ 314329 w 797637"/>
                <a:gd name="connsiteY5" fmla="*/ 2445025 h 2449001"/>
                <a:gd name="connsiteX6" fmla="*/ 224094 w 797637"/>
                <a:gd name="connsiteY6" fmla="*/ 1721654 h 2449001"/>
                <a:gd name="connsiteX7" fmla="*/ 203011 w 797637"/>
                <a:gd name="connsiteY7" fmla="*/ 2441050 h 2449001"/>
                <a:gd name="connsiteX8" fmla="*/ 131449 w 797637"/>
                <a:gd name="connsiteY8" fmla="*/ 2449001 h 2449001"/>
                <a:gd name="connsiteX9" fmla="*/ 252 w 797637"/>
                <a:gd name="connsiteY9" fmla="*/ 1701579 h 2449001"/>
                <a:gd name="connsiteX10" fmla="*/ 112873 w 797637"/>
                <a:gd name="connsiteY10" fmla="*/ 1641682 h 2449001"/>
                <a:gd name="connsiteX11" fmla="*/ 84294 w 797637"/>
                <a:gd name="connsiteY11" fmla="*/ 1389262 h 2449001"/>
                <a:gd name="connsiteX12" fmla="*/ 334207 w 797637"/>
                <a:gd name="connsiteY12" fmla="*/ 1375575 h 2449001"/>
                <a:gd name="connsiteX13" fmla="*/ 425647 w 797637"/>
                <a:gd name="connsiteY13" fmla="*/ 1331843 h 2449001"/>
                <a:gd name="connsiteX14" fmla="*/ 218261 w 797637"/>
                <a:gd name="connsiteY14" fmla="*/ 0 h 2449001"/>
                <a:gd name="connsiteX15" fmla="*/ 569974 w 797637"/>
                <a:gd name="connsiteY15" fmla="*/ 3422 h 2449001"/>
                <a:gd name="connsiteX16" fmla="*/ 677222 w 797637"/>
                <a:gd name="connsiteY16" fmla="*/ 938156 h 2449001"/>
                <a:gd name="connsiteX17" fmla="*/ 719844 w 797637"/>
                <a:gd name="connsiteY17" fmla="*/ 1307990 h 2449001"/>
                <a:gd name="connsiteX18" fmla="*/ 409743 w 797637"/>
                <a:gd name="connsiteY18" fmla="*/ 1268233 h 2449001"/>
                <a:gd name="connsiteX19" fmla="*/ 99643 w 797637"/>
                <a:gd name="connsiteY19" fmla="*/ 1288111 h 2449001"/>
                <a:gd name="connsiteX20" fmla="*/ 133208 w 797637"/>
                <a:gd name="connsiteY20" fmla="*/ 945913 h 2449001"/>
                <a:gd name="connsiteX21" fmla="*/ 218261 w 797637"/>
                <a:gd name="connsiteY21" fmla="*/ 0 h 2449001"/>
                <a:gd name="connsiteX0" fmla="*/ 405179 w 777169"/>
                <a:gd name="connsiteY0" fmla="*/ 1331843 h 2449001"/>
                <a:gd name="connsiteX1" fmla="*/ 516498 w 777169"/>
                <a:gd name="connsiteY1" fmla="*/ 1379551 h 2449001"/>
                <a:gd name="connsiteX2" fmla="*/ 755036 w 777169"/>
                <a:gd name="connsiteY2" fmla="*/ 1406369 h 2449001"/>
                <a:gd name="connsiteX3" fmla="*/ 593142 w 777169"/>
                <a:gd name="connsiteY3" fmla="*/ 1785816 h 2449001"/>
                <a:gd name="connsiteX4" fmla="*/ 584083 w 777169"/>
                <a:gd name="connsiteY4" fmla="*/ 2441050 h 2449001"/>
                <a:gd name="connsiteX5" fmla="*/ 293861 w 777169"/>
                <a:gd name="connsiteY5" fmla="*/ 2445025 h 2449001"/>
                <a:gd name="connsiteX6" fmla="*/ 203626 w 777169"/>
                <a:gd name="connsiteY6" fmla="*/ 1721654 h 2449001"/>
                <a:gd name="connsiteX7" fmla="*/ 182543 w 777169"/>
                <a:gd name="connsiteY7" fmla="*/ 2441050 h 2449001"/>
                <a:gd name="connsiteX8" fmla="*/ 110981 w 777169"/>
                <a:gd name="connsiteY8" fmla="*/ 2449001 h 2449001"/>
                <a:gd name="connsiteX9" fmla="*/ 313 w 777169"/>
                <a:gd name="connsiteY9" fmla="*/ 1749481 h 2449001"/>
                <a:gd name="connsiteX10" fmla="*/ 92405 w 777169"/>
                <a:gd name="connsiteY10" fmla="*/ 1641682 h 2449001"/>
                <a:gd name="connsiteX11" fmla="*/ 63826 w 777169"/>
                <a:gd name="connsiteY11" fmla="*/ 1389262 h 2449001"/>
                <a:gd name="connsiteX12" fmla="*/ 313739 w 777169"/>
                <a:gd name="connsiteY12" fmla="*/ 1375575 h 2449001"/>
                <a:gd name="connsiteX13" fmla="*/ 405179 w 777169"/>
                <a:gd name="connsiteY13" fmla="*/ 1331843 h 2449001"/>
                <a:gd name="connsiteX14" fmla="*/ 197793 w 777169"/>
                <a:gd name="connsiteY14" fmla="*/ 0 h 2449001"/>
                <a:gd name="connsiteX15" fmla="*/ 549506 w 777169"/>
                <a:gd name="connsiteY15" fmla="*/ 3422 h 2449001"/>
                <a:gd name="connsiteX16" fmla="*/ 656754 w 777169"/>
                <a:gd name="connsiteY16" fmla="*/ 938156 h 2449001"/>
                <a:gd name="connsiteX17" fmla="*/ 699376 w 777169"/>
                <a:gd name="connsiteY17" fmla="*/ 1307990 h 2449001"/>
                <a:gd name="connsiteX18" fmla="*/ 389275 w 777169"/>
                <a:gd name="connsiteY18" fmla="*/ 1268233 h 2449001"/>
                <a:gd name="connsiteX19" fmla="*/ 79175 w 777169"/>
                <a:gd name="connsiteY19" fmla="*/ 1288111 h 2449001"/>
                <a:gd name="connsiteX20" fmla="*/ 112740 w 777169"/>
                <a:gd name="connsiteY20" fmla="*/ 945913 h 2449001"/>
                <a:gd name="connsiteX21" fmla="*/ 197793 w 777169"/>
                <a:gd name="connsiteY21" fmla="*/ 0 h 2449001"/>
                <a:gd name="connsiteX0" fmla="*/ 413332 w 785322"/>
                <a:gd name="connsiteY0" fmla="*/ 1331843 h 2449001"/>
                <a:gd name="connsiteX1" fmla="*/ 524651 w 785322"/>
                <a:gd name="connsiteY1" fmla="*/ 1379551 h 2449001"/>
                <a:gd name="connsiteX2" fmla="*/ 763189 w 785322"/>
                <a:gd name="connsiteY2" fmla="*/ 1406369 h 2449001"/>
                <a:gd name="connsiteX3" fmla="*/ 601295 w 785322"/>
                <a:gd name="connsiteY3" fmla="*/ 1785816 h 2449001"/>
                <a:gd name="connsiteX4" fmla="*/ 592236 w 785322"/>
                <a:gd name="connsiteY4" fmla="*/ 2441050 h 2449001"/>
                <a:gd name="connsiteX5" fmla="*/ 302014 w 785322"/>
                <a:gd name="connsiteY5" fmla="*/ 2445025 h 2449001"/>
                <a:gd name="connsiteX6" fmla="*/ 211779 w 785322"/>
                <a:gd name="connsiteY6" fmla="*/ 1721654 h 2449001"/>
                <a:gd name="connsiteX7" fmla="*/ 190696 w 785322"/>
                <a:gd name="connsiteY7" fmla="*/ 2441050 h 2449001"/>
                <a:gd name="connsiteX8" fmla="*/ 119134 w 785322"/>
                <a:gd name="connsiteY8" fmla="*/ 2449001 h 2449001"/>
                <a:gd name="connsiteX9" fmla="*/ 8466 w 785322"/>
                <a:gd name="connsiteY9" fmla="*/ 1749481 h 2449001"/>
                <a:gd name="connsiteX10" fmla="*/ 100558 w 785322"/>
                <a:gd name="connsiteY10" fmla="*/ 1641682 h 2449001"/>
                <a:gd name="connsiteX11" fmla="*/ 71979 w 785322"/>
                <a:gd name="connsiteY11" fmla="*/ 1389262 h 2449001"/>
                <a:gd name="connsiteX12" fmla="*/ 321892 w 785322"/>
                <a:gd name="connsiteY12" fmla="*/ 1375575 h 2449001"/>
                <a:gd name="connsiteX13" fmla="*/ 413332 w 785322"/>
                <a:gd name="connsiteY13" fmla="*/ 1331843 h 2449001"/>
                <a:gd name="connsiteX14" fmla="*/ 205946 w 785322"/>
                <a:gd name="connsiteY14" fmla="*/ 0 h 2449001"/>
                <a:gd name="connsiteX15" fmla="*/ 557659 w 785322"/>
                <a:gd name="connsiteY15" fmla="*/ 3422 h 2449001"/>
                <a:gd name="connsiteX16" fmla="*/ 664907 w 785322"/>
                <a:gd name="connsiteY16" fmla="*/ 938156 h 2449001"/>
                <a:gd name="connsiteX17" fmla="*/ 707529 w 785322"/>
                <a:gd name="connsiteY17" fmla="*/ 1307990 h 2449001"/>
                <a:gd name="connsiteX18" fmla="*/ 397428 w 785322"/>
                <a:gd name="connsiteY18" fmla="*/ 1268233 h 2449001"/>
                <a:gd name="connsiteX19" fmla="*/ 87328 w 785322"/>
                <a:gd name="connsiteY19" fmla="*/ 1288111 h 2449001"/>
                <a:gd name="connsiteX20" fmla="*/ 120893 w 785322"/>
                <a:gd name="connsiteY20" fmla="*/ 945913 h 2449001"/>
                <a:gd name="connsiteX21" fmla="*/ 205946 w 785322"/>
                <a:gd name="connsiteY21" fmla="*/ 0 h 2449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85322" h="2449001">
                  <a:moveTo>
                    <a:pt x="413332" y="1331843"/>
                  </a:moveTo>
                  <a:cubicBezTo>
                    <a:pt x="470316" y="1339795"/>
                    <a:pt x="487545" y="1363648"/>
                    <a:pt x="524651" y="1379551"/>
                  </a:cubicBezTo>
                  <a:cubicBezTo>
                    <a:pt x="598461" y="1388490"/>
                    <a:pt x="730438" y="1342684"/>
                    <a:pt x="763189" y="1406369"/>
                  </a:cubicBezTo>
                  <a:cubicBezTo>
                    <a:pt x="860365" y="1644887"/>
                    <a:pt x="606378" y="1660931"/>
                    <a:pt x="601295" y="1785816"/>
                  </a:cubicBezTo>
                  <a:cubicBezTo>
                    <a:pt x="592018" y="1995200"/>
                    <a:pt x="585610" y="2024932"/>
                    <a:pt x="592236" y="2441050"/>
                  </a:cubicBezTo>
                  <a:lnTo>
                    <a:pt x="302014" y="2445025"/>
                  </a:lnTo>
                  <a:cubicBezTo>
                    <a:pt x="266233" y="2198535"/>
                    <a:pt x="340856" y="1660357"/>
                    <a:pt x="211779" y="1721654"/>
                  </a:cubicBezTo>
                  <a:cubicBezTo>
                    <a:pt x="170697" y="1762736"/>
                    <a:pt x="192021" y="2185283"/>
                    <a:pt x="190696" y="2441050"/>
                  </a:cubicBezTo>
                  <a:cubicBezTo>
                    <a:pt x="146301" y="2445688"/>
                    <a:pt x="179432" y="2445688"/>
                    <a:pt x="119134" y="2449001"/>
                  </a:cubicBezTo>
                  <a:cubicBezTo>
                    <a:pt x="103231" y="1623390"/>
                    <a:pt x="60150" y="1875377"/>
                    <a:pt x="8466" y="1749481"/>
                  </a:cubicBezTo>
                  <a:cubicBezTo>
                    <a:pt x="-31697" y="1604092"/>
                    <a:pt x="83130" y="1642413"/>
                    <a:pt x="100558" y="1641682"/>
                  </a:cubicBezTo>
                  <a:cubicBezTo>
                    <a:pt x="5622" y="1561516"/>
                    <a:pt x="-3874" y="1450657"/>
                    <a:pt x="71979" y="1389262"/>
                  </a:cubicBezTo>
                  <a:cubicBezTo>
                    <a:pt x="119567" y="1358010"/>
                    <a:pt x="239728" y="1375575"/>
                    <a:pt x="321892" y="1375575"/>
                  </a:cubicBezTo>
                  <a:cubicBezTo>
                    <a:pt x="347071" y="1360998"/>
                    <a:pt x="364299" y="1334493"/>
                    <a:pt x="413332" y="1331843"/>
                  </a:cubicBezTo>
                  <a:close/>
                  <a:moveTo>
                    <a:pt x="205946" y="0"/>
                  </a:moveTo>
                  <a:lnTo>
                    <a:pt x="557659" y="3422"/>
                  </a:lnTo>
                  <a:cubicBezTo>
                    <a:pt x="580863" y="327547"/>
                    <a:pt x="489978" y="820211"/>
                    <a:pt x="664907" y="938156"/>
                  </a:cubicBezTo>
                  <a:cubicBezTo>
                    <a:pt x="834535" y="1061401"/>
                    <a:pt x="785141" y="1256861"/>
                    <a:pt x="707529" y="1307990"/>
                  </a:cubicBezTo>
                  <a:cubicBezTo>
                    <a:pt x="596211" y="1362324"/>
                    <a:pt x="496819" y="1313291"/>
                    <a:pt x="397428" y="1268233"/>
                  </a:cubicBezTo>
                  <a:cubicBezTo>
                    <a:pt x="324542" y="1317265"/>
                    <a:pt x="192020" y="1358347"/>
                    <a:pt x="87328" y="1288111"/>
                  </a:cubicBezTo>
                  <a:cubicBezTo>
                    <a:pt x="-33267" y="1184744"/>
                    <a:pt x="58608" y="985670"/>
                    <a:pt x="120893" y="945913"/>
                  </a:cubicBezTo>
                  <a:cubicBezTo>
                    <a:pt x="259584" y="846619"/>
                    <a:pt x="211126" y="365206"/>
                    <a:pt x="2059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Freeform 108">
              <a:extLst>
                <a:ext uri="{FF2B5EF4-FFF2-40B4-BE49-F238E27FC236}">
                  <a16:creationId xmlns="" xmlns:a16="http://schemas.microsoft.com/office/drawing/2014/main" id="{6A02011B-41CE-4E20-9214-001F7D847E12}"/>
                </a:ext>
              </a:extLst>
            </p:cNvPr>
            <p:cNvSpPr/>
            <p:nvPr/>
          </p:nvSpPr>
          <p:spPr>
            <a:xfrm>
              <a:off x="4861480" y="2037091"/>
              <a:ext cx="341005" cy="376812"/>
            </a:xfrm>
            <a:custGeom>
              <a:avLst/>
              <a:gdLst/>
              <a:ahLst/>
              <a:cxnLst/>
              <a:rect l="l" t="t" r="r" b="b"/>
              <a:pathLst>
                <a:path w="341005" h="376812">
                  <a:moveTo>
                    <a:pt x="179590" y="105941"/>
                  </a:moveTo>
                  <a:cubicBezTo>
                    <a:pt x="189466" y="103284"/>
                    <a:pt x="200229" y="106383"/>
                    <a:pt x="207502" y="113978"/>
                  </a:cubicBezTo>
                  <a:lnTo>
                    <a:pt x="205155" y="116193"/>
                  </a:lnTo>
                  <a:cubicBezTo>
                    <a:pt x="198727" y="109493"/>
                    <a:pt x="189244" y="106732"/>
                    <a:pt x="180543" y="109027"/>
                  </a:cubicBezTo>
                  <a:cubicBezTo>
                    <a:pt x="171284" y="111470"/>
                    <a:pt x="164597" y="119184"/>
                    <a:pt x="163491" y="128699"/>
                  </a:cubicBezTo>
                  <a:lnTo>
                    <a:pt x="160301" y="128192"/>
                  </a:lnTo>
                  <a:cubicBezTo>
                    <a:pt x="160626" y="125509"/>
                    <a:pt x="161343" y="122953"/>
                    <a:pt x="162397" y="120583"/>
                  </a:cubicBezTo>
                  <a:cubicBezTo>
                    <a:pt x="163188" y="118806"/>
                    <a:pt x="164168" y="117134"/>
                    <a:pt x="165317" y="115593"/>
                  </a:cubicBezTo>
                  <a:close/>
                  <a:moveTo>
                    <a:pt x="184774" y="76800"/>
                  </a:moveTo>
                  <a:cubicBezTo>
                    <a:pt x="189722" y="75892"/>
                    <a:pt x="194950" y="76276"/>
                    <a:pt x="199898" y="78055"/>
                  </a:cubicBezTo>
                  <a:lnTo>
                    <a:pt x="198784" y="81085"/>
                  </a:lnTo>
                  <a:cubicBezTo>
                    <a:pt x="190044" y="77951"/>
                    <a:pt x="180324" y="79705"/>
                    <a:pt x="173557" y="85636"/>
                  </a:cubicBezTo>
                  <a:cubicBezTo>
                    <a:pt x="166357" y="91948"/>
                    <a:pt x="163808" y="101834"/>
                    <a:pt x="167057" y="110845"/>
                  </a:cubicBezTo>
                  <a:lnTo>
                    <a:pt x="163976" y="111813"/>
                  </a:lnTo>
                  <a:cubicBezTo>
                    <a:pt x="161264" y="104174"/>
                    <a:pt x="162206" y="95982"/>
                    <a:pt x="166259" y="89343"/>
                  </a:cubicBezTo>
                  <a:lnTo>
                    <a:pt x="171329" y="83298"/>
                  </a:lnTo>
                  <a:cubicBezTo>
                    <a:pt x="175158" y="79908"/>
                    <a:pt x="179826" y="77708"/>
                    <a:pt x="184774" y="76800"/>
                  </a:cubicBezTo>
                  <a:close/>
                  <a:moveTo>
                    <a:pt x="179076" y="24908"/>
                  </a:moveTo>
                  <a:cubicBezTo>
                    <a:pt x="173882" y="25821"/>
                    <a:pt x="169065" y="28595"/>
                    <a:pt x="165693" y="33023"/>
                  </a:cubicBezTo>
                  <a:lnTo>
                    <a:pt x="165081" y="32645"/>
                  </a:lnTo>
                  <a:lnTo>
                    <a:pt x="164343" y="33841"/>
                  </a:lnTo>
                  <a:lnTo>
                    <a:pt x="159156" y="28989"/>
                  </a:lnTo>
                  <a:cubicBezTo>
                    <a:pt x="147650" y="21890"/>
                    <a:pt x="132568" y="25462"/>
                    <a:pt x="125468" y="36968"/>
                  </a:cubicBezTo>
                  <a:cubicBezTo>
                    <a:pt x="125028" y="37682"/>
                    <a:pt x="124628" y="38410"/>
                    <a:pt x="124607" y="39302"/>
                  </a:cubicBezTo>
                  <a:cubicBezTo>
                    <a:pt x="121192" y="53871"/>
                    <a:pt x="126621" y="67918"/>
                    <a:pt x="137512" y="72288"/>
                  </a:cubicBezTo>
                  <a:lnTo>
                    <a:pt x="136408" y="75373"/>
                  </a:lnTo>
                  <a:cubicBezTo>
                    <a:pt x="125065" y="70889"/>
                    <a:pt x="118824" y="57470"/>
                    <a:pt x="120792" y="42874"/>
                  </a:cubicBezTo>
                  <a:cubicBezTo>
                    <a:pt x="110219" y="38045"/>
                    <a:pt x="97555" y="41998"/>
                    <a:pt x="91229" y="52250"/>
                  </a:cubicBezTo>
                  <a:cubicBezTo>
                    <a:pt x="86215" y="60377"/>
                    <a:pt x="87164" y="68019"/>
                    <a:pt x="90995" y="75559"/>
                  </a:cubicBezTo>
                  <a:cubicBezTo>
                    <a:pt x="88405" y="77546"/>
                    <a:pt x="86197" y="80074"/>
                    <a:pt x="84391" y="83001"/>
                  </a:cubicBezTo>
                  <a:cubicBezTo>
                    <a:pt x="75261" y="97799"/>
                    <a:pt x="79855" y="117197"/>
                    <a:pt x="94653" y="126328"/>
                  </a:cubicBezTo>
                  <a:cubicBezTo>
                    <a:pt x="99603" y="129383"/>
                    <a:pt x="105068" y="130901"/>
                    <a:pt x="110449" y="130283"/>
                  </a:cubicBezTo>
                  <a:cubicBezTo>
                    <a:pt x="111461" y="121556"/>
                    <a:pt x="114239" y="112980"/>
                    <a:pt x="118788" y="105103"/>
                  </a:cubicBezTo>
                  <a:lnTo>
                    <a:pt x="122060" y="106993"/>
                  </a:lnTo>
                  <a:cubicBezTo>
                    <a:pt x="117549" y="114804"/>
                    <a:pt x="114885" y="123345"/>
                    <a:pt x="114602" y="132066"/>
                  </a:cubicBezTo>
                  <a:cubicBezTo>
                    <a:pt x="118189" y="142541"/>
                    <a:pt x="127538" y="149533"/>
                    <a:pt x="138054" y="150704"/>
                  </a:cubicBezTo>
                  <a:lnTo>
                    <a:pt x="138622" y="157584"/>
                  </a:lnTo>
                  <a:cubicBezTo>
                    <a:pt x="141809" y="168599"/>
                    <a:pt x="152592" y="175355"/>
                    <a:pt x="163536" y="173320"/>
                  </a:cubicBezTo>
                  <a:lnTo>
                    <a:pt x="163736" y="174011"/>
                  </a:lnTo>
                  <a:lnTo>
                    <a:pt x="165086" y="173621"/>
                  </a:lnTo>
                  <a:lnTo>
                    <a:pt x="165671" y="180699"/>
                  </a:lnTo>
                  <a:cubicBezTo>
                    <a:pt x="169429" y="193686"/>
                    <a:pt x="183003" y="201168"/>
                    <a:pt x="195990" y="197411"/>
                  </a:cubicBezTo>
                  <a:cubicBezTo>
                    <a:pt x="196796" y="197178"/>
                    <a:pt x="197581" y="196907"/>
                    <a:pt x="198196" y="196260"/>
                  </a:cubicBezTo>
                  <a:cubicBezTo>
                    <a:pt x="209934" y="188156"/>
                    <a:pt x="215400" y="175007"/>
                    <a:pt x="211155" y="164763"/>
                  </a:cubicBezTo>
                  <a:cubicBezTo>
                    <a:pt x="205121" y="170199"/>
                    <a:pt x="196738" y="172687"/>
                    <a:pt x="188343" y="171472"/>
                  </a:cubicBezTo>
                  <a:lnTo>
                    <a:pt x="188829" y="168281"/>
                  </a:lnTo>
                  <a:cubicBezTo>
                    <a:pt x="198020" y="169602"/>
                    <a:pt x="207192" y="165939"/>
                    <a:pt x="212635" y="158774"/>
                  </a:cubicBezTo>
                  <a:cubicBezTo>
                    <a:pt x="218427" y="151149"/>
                    <a:pt x="218946" y="140953"/>
                    <a:pt x="213960" y="132774"/>
                  </a:cubicBezTo>
                  <a:lnTo>
                    <a:pt x="216785" y="131210"/>
                  </a:lnTo>
                  <a:cubicBezTo>
                    <a:pt x="222366" y="140465"/>
                    <a:pt x="221779" y="151983"/>
                    <a:pt x="215286" y="160619"/>
                  </a:cubicBezTo>
                  <a:lnTo>
                    <a:pt x="213805" y="162105"/>
                  </a:lnTo>
                  <a:cubicBezTo>
                    <a:pt x="218946" y="172938"/>
                    <a:pt x="214526" y="186813"/>
                    <a:pt x="203421" y="196175"/>
                  </a:cubicBezTo>
                  <a:cubicBezTo>
                    <a:pt x="208012" y="206854"/>
                    <a:pt x="220050" y="212429"/>
                    <a:pt x="231622" y="209082"/>
                  </a:cubicBezTo>
                  <a:cubicBezTo>
                    <a:pt x="239377" y="206838"/>
                    <a:pt x="243741" y="201989"/>
                    <a:pt x="246092" y="195539"/>
                  </a:cubicBezTo>
                  <a:cubicBezTo>
                    <a:pt x="255042" y="199507"/>
                    <a:pt x="265290" y="198199"/>
                    <a:pt x="272958" y="192601"/>
                  </a:cubicBezTo>
                  <a:lnTo>
                    <a:pt x="276795" y="193971"/>
                  </a:lnTo>
                  <a:cubicBezTo>
                    <a:pt x="289009" y="194016"/>
                    <a:pt x="298363" y="193248"/>
                    <a:pt x="304258" y="183694"/>
                  </a:cubicBezTo>
                  <a:cubicBezTo>
                    <a:pt x="309343" y="175453"/>
                    <a:pt x="308953" y="165378"/>
                    <a:pt x="303795" y="157923"/>
                  </a:cubicBezTo>
                  <a:cubicBezTo>
                    <a:pt x="298315" y="164420"/>
                    <a:pt x="291041" y="168177"/>
                    <a:pt x="283702" y="168174"/>
                  </a:cubicBezTo>
                  <a:lnTo>
                    <a:pt x="283555" y="164527"/>
                  </a:lnTo>
                  <a:cubicBezTo>
                    <a:pt x="293404" y="164978"/>
                    <a:pt x="303289" y="157339"/>
                    <a:pt x="308110" y="145450"/>
                  </a:cubicBezTo>
                  <a:cubicBezTo>
                    <a:pt x="311022" y="136198"/>
                    <a:pt x="308752" y="126109"/>
                    <a:pt x="302169" y="119023"/>
                  </a:cubicBezTo>
                  <a:cubicBezTo>
                    <a:pt x="296249" y="127191"/>
                    <a:pt x="286098" y="131525"/>
                    <a:pt x="275782" y="130309"/>
                  </a:cubicBezTo>
                  <a:lnTo>
                    <a:pt x="276183" y="127106"/>
                  </a:lnTo>
                  <a:cubicBezTo>
                    <a:pt x="285405" y="128184"/>
                    <a:pt x="294478" y="124281"/>
                    <a:pt x="299730" y="116974"/>
                  </a:cubicBezTo>
                  <a:lnTo>
                    <a:pt x="300207" y="116045"/>
                  </a:lnTo>
                  <a:cubicBezTo>
                    <a:pt x="300079" y="107222"/>
                    <a:pt x="295342" y="98867"/>
                    <a:pt x="287259" y="93880"/>
                  </a:cubicBezTo>
                  <a:cubicBezTo>
                    <a:pt x="284295" y="92051"/>
                    <a:pt x="281129" y="90828"/>
                    <a:pt x="277855" y="90561"/>
                  </a:cubicBezTo>
                  <a:cubicBezTo>
                    <a:pt x="271916" y="104194"/>
                    <a:pt x="259881" y="112708"/>
                    <a:pt x="248172" y="111695"/>
                  </a:cubicBezTo>
                  <a:cubicBezTo>
                    <a:pt x="248002" y="114741"/>
                    <a:pt x="246936" y="117719"/>
                    <a:pt x="245089" y="120348"/>
                  </a:cubicBezTo>
                  <a:cubicBezTo>
                    <a:pt x="241307" y="125729"/>
                    <a:pt x="234825" y="128827"/>
                    <a:pt x="228007" y="128511"/>
                  </a:cubicBezTo>
                  <a:lnTo>
                    <a:pt x="228158" y="125380"/>
                  </a:lnTo>
                  <a:cubicBezTo>
                    <a:pt x="233848" y="125642"/>
                    <a:pt x="239262" y="123097"/>
                    <a:pt x="242439" y="118667"/>
                  </a:cubicBezTo>
                  <a:cubicBezTo>
                    <a:pt x="244071" y="116391"/>
                    <a:pt x="244987" y="113796"/>
                    <a:pt x="245116" y="111152"/>
                  </a:cubicBezTo>
                  <a:lnTo>
                    <a:pt x="243716" y="110904"/>
                  </a:lnTo>
                  <a:lnTo>
                    <a:pt x="244539" y="108155"/>
                  </a:lnTo>
                  <a:cubicBezTo>
                    <a:pt x="244792" y="106166"/>
                    <a:pt x="244131" y="104285"/>
                    <a:pt x="243078" y="102544"/>
                  </a:cubicBezTo>
                  <a:cubicBezTo>
                    <a:pt x="240257" y="97875"/>
                    <a:pt x="235048" y="94922"/>
                    <a:pt x="229344" y="94755"/>
                  </a:cubicBezTo>
                  <a:lnTo>
                    <a:pt x="229436" y="91621"/>
                  </a:lnTo>
                  <a:cubicBezTo>
                    <a:pt x="236268" y="91821"/>
                    <a:pt x="242499" y="95409"/>
                    <a:pt x="245850" y="101072"/>
                  </a:cubicBezTo>
                  <a:cubicBezTo>
                    <a:pt x="247129" y="103235"/>
                    <a:pt x="247915" y="105575"/>
                    <a:pt x="248037" y="107973"/>
                  </a:cubicBezTo>
                  <a:cubicBezTo>
                    <a:pt x="258268" y="109553"/>
                    <a:pt x="268981" y="102051"/>
                    <a:pt x="274232" y="89778"/>
                  </a:cubicBezTo>
                  <a:cubicBezTo>
                    <a:pt x="278708" y="77339"/>
                    <a:pt x="274020" y="63056"/>
                    <a:pt x="262316" y="55834"/>
                  </a:cubicBezTo>
                  <a:cubicBezTo>
                    <a:pt x="257734" y="53007"/>
                    <a:pt x="252666" y="51626"/>
                    <a:pt x="247691" y="52231"/>
                  </a:cubicBezTo>
                  <a:cubicBezTo>
                    <a:pt x="248705" y="60913"/>
                    <a:pt x="245967" y="69020"/>
                    <a:pt x="239739" y="74185"/>
                  </a:cubicBezTo>
                  <a:lnTo>
                    <a:pt x="237649" y="71664"/>
                  </a:lnTo>
                  <a:cubicBezTo>
                    <a:pt x="244579" y="65918"/>
                    <a:pt x="246481" y="55888"/>
                    <a:pt x="243151" y="45920"/>
                  </a:cubicBezTo>
                  <a:cubicBezTo>
                    <a:pt x="241194" y="40124"/>
                    <a:pt x="237183" y="35004"/>
                    <a:pt x="231542" y="31523"/>
                  </a:cubicBezTo>
                  <a:cubicBezTo>
                    <a:pt x="221392" y="25261"/>
                    <a:pt x="208864" y="26095"/>
                    <a:pt x="199763" y="32668"/>
                  </a:cubicBezTo>
                  <a:lnTo>
                    <a:pt x="194721" y="27952"/>
                  </a:lnTo>
                  <a:cubicBezTo>
                    <a:pt x="189842" y="24941"/>
                    <a:pt x="184271" y="23995"/>
                    <a:pt x="179076" y="24908"/>
                  </a:cubicBezTo>
                  <a:close/>
                  <a:moveTo>
                    <a:pt x="190632" y="62"/>
                  </a:moveTo>
                  <a:cubicBezTo>
                    <a:pt x="300121" y="2329"/>
                    <a:pt x="391248" y="125645"/>
                    <a:pt x="309641" y="225160"/>
                  </a:cubicBezTo>
                  <a:cubicBezTo>
                    <a:pt x="282892" y="251229"/>
                    <a:pt x="279266" y="288859"/>
                    <a:pt x="302841" y="374772"/>
                  </a:cubicBezTo>
                  <a:lnTo>
                    <a:pt x="121266" y="376812"/>
                  </a:lnTo>
                  <a:lnTo>
                    <a:pt x="109025" y="322355"/>
                  </a:lnTo>
                  <a:cubicBezTo>
                    <a:pt x="76580" y="333165"/>
                    <a:pt x="40716" y="329924"/>
                    <a:pt x="28778" y="318327"/>
                  </a:cubicBezTo>
                  <a:cubicBezTo>
                    <a:pt x="22923" y="311868"/>
                    <a:pt x="25422" y="291738"/>
                    <a:pt x="32859" y="276164"/>
                  </a:cubicBezTo>
                  <a:cubicBezTo>
                    <a:pt x="35235" y="270344"/>
                    <a:pt x="23179" y="268321"/>
                    <a:pt x="20618" y="259843"/>
                  </a:cubicBezTo>
                  <a:cubicBezTo>
                    <a:pt x="19440" y="251965"/>
                    <a:pt x="27377" y="251682"/>
                    <a:pt x="30757" y="247602"/>
                  </a:cubicBezTo>
                  <a:lnTo>
                    <a:pt x="18516" y="238938"/>
                  </a:lnTo>
                  <a:cubicBezTo>
                    <a:pt x="12669" y="232923"/>
                    <a:pt x="25811" y="221592"/>
                    <a:pt x="29458" y="212919"/>
                  </a:cubicBezTo>
                  <a:cubicBezTo>
                    <a:pt x="16679" y="208924"/>
                    <a:pt x="7006" y="203466"/>
                    <a:pt x="307" y="196983"/>
                  </a:cubicBezTo>
                  <a:cubicBezTo>
                    <a:pt x="-2572" y="186228"/>
                    <a:pt x="15339" y="171234"/>
                    <a:pt x="31089" y="151672"/>
                  </a:cubicBezTo>
                  <a:cubicBezTo>
                    <a:pt x="47602" y="132201"/>
                    <a:pt x="33821" y="117353"/>
                    <a:pt x="46470" y="75544"/>
                  </a:cubicBezTo>
                  <a:cubicBezTo>
                    <a:pt x="66559" y="23813"/>
                    <a:pt x="114124" y="-1423"/>
                    <a:pt x="190632" y="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1" name="Oval 8">
              <a:extLst>
                <a:ext uri="{FF2B5EF4-FFF2-40B4-BE49-F238E27FC236}">
                  <a16:creationId xmlns="" xmlns:a16="http://schemas.microsoft.com/office/drawing/2014/main" id="{E3D5639C-49CF-43D9-965F-7653D69F451F}"/>
                </a:ext>
              </a:extLst>
            </p:cNvPr>
            <p:cNvSpPr/>
            <p:nvPr/>
          </p:nvSpPr>
          <p:spPr>
            <a:xfrm>
              <a:off x="5430443" y="2045477"/>
              <a:ext cx="358193" cy="360040"/>
            </a:xfrm>
            <a:custGeom>
              <a:avLst/>
              <a:gdLst/>
              <a:ahLst/>
              <a:cxnLst/>
              <a:rect l="l" t="t" r="r" b="b"/>
              <a:pathLst>
                <a:path w="3068057" h="3083879">
                  <a:moveTo>
                    <a:pt x="1943022" y="0"/>
                  </a:moveTo>
                  <a:cubicBezTo>
                    <a:pt x="2091435" y="0"/>
                    <a:pt x="2214809" y="107202"/>
                    <a:pt x="2232575" y="249298"/>
                  </a:cubicBezTo>
                  <a:cubicBezTo>
                    <a:pt x="2066806" y="323095"/>
                    <a:pt x="1966497" y="475331"/>
                    <a:pt x="1992863" y="623272"/>
                  </a:cubicBezTo>
                  <a:lnTo>
                    <a:pt x="2032344" y="614884"/>
                  </a:lnTo>
                  <a:cubicBezTo>
                    <a:pt x="2007703" y="472429"/>
                    <a:pt x="2119863" y="324636"/>
                    <a:pt x="2294697" y="266187"/>
                  </a:cubicBezTo>
                  <a:cubicBezTo>
                    <a:pt x="2304190" y="260641"/>
                    <a:pt x="2314409" y="260119"/>
                    <a:pt x="2324748" y="260119"/>
                  </a:cubicBezTo>
                  <a:cubicBezTo>
                    <a:pt x="2491310" y="260119"/>
                    <a:pt x="2626336" y="395145"/>
                    <a:pt x="2626336" y="561708"/>
                  </a:cubicBezTo>
                  <a:lnTo>
                    <a:pt x="2609021" y="647481"/>
                  </a:lnTo>
                  <a:lnTo>
                    <a:pt x="2626336" y="647481"/>
                  </a:lnTo>
                  <a:lnTo>
                    <a:pt x="2626336" y="656343"/>
                  </a:lnTo>
                  <a:cubicBezTo>
                    <a:pt x="2762823" y="669742"/>
                    <a:pt x="2867295" y="786613"/>
                    <a:pt x="2867295" y="927882"/>
                  </a:cubicBezTo>
                  <a:lnTo>
                    <a:pt x="2850464" y="1011252"/>
                  </a:lnTo>
                  <a:cubicBezTo>
                    <a:pt x="2978255" y="1064152"/>
                    <a:pt x="3068057" y="1190111"/>
                    <a:pt x="3068057" y="1337042"/>
                  </a:cubicBezTo>
                  <a:cubicBezTo>
                    <a:pt x="3068057" y="1418703"/>
                    <a:pt x="3040320" y="1493884"/>
                    <a:pt x="2992210" y="1551889"/>
                  </a:cubicBezTo>
                  <a:cubicBezTo>
                    <a:pt x="2909241" y="1651289"/>
                    <a:pt x="2791782" y="1696238"/>
                    <a:pt x="2686704" y="1660749"/>
                  </a:cubicBezTo>
                  <a:lnTo>
                    <a:pt x="2673794" y="1698968"/>
                  </a:lnTo>
                  <a:cubicBezTo>
                    <a:pt x="2768232" y="1730865"/>
                    <a:pt x="2870956" y="1707121"/>
                    <a:pt x="2955415" y="1640323"/>
                  </a:cubicBezTo>
                  <a:cubicBezTo>
                    <a:pt x="2993943" y="1688574"/>
                    <a:pt x="3012247" y="1750635"/>
                    <a:pt x="3012247" y="1816968"/>
                  </a:cubicBezTo>
                  <a:cubicBezTo>
                    <a:pt x="3012247" y="1986406"/>
                    <a:pt x="2892829" y="2127952"/>
                    <a:pt x="2733451" y="2161496"/>
                  </a:cubicBezTo>
                  <a:cubicBezTo>
                    <a:pt x="2570803" y="2185843"/>
                    <a:pt x="2422847" y="2122052"/>
                    <a:pt x="2373218" y="2004561"/>
                  </a:cubicBezTo>
                  <a:cubicBezTo>
                    <a:pt x="2397575" y="1987765"/>
                    <a:pt x="2417022" y="1964396"/>
                    <a:pt x="2431421" y="1936987"/>
                  </a:cubicBezTo>
                  <a:cubicBezTo>
                    <a:pt x="2469123" y="1865220"/>
                    <a:pt x="2466430" y="1776674"/>
                    <a:pt x="2424327" y="1703750"/>
                  </a:cubicBezTo>
                  <a:lnTo>
                    <a:pt x="2390880" y="1723060"/>
                  </a:lnTo>
                  <a:cubicBezTo>
                    <a:pt x="2426033" y="1783948"/>
                    <a:pt x="2428758" y="1857660"/>
                    <a:pt x="2398065" y="1917447"/>
                  </a:cubicBezTo>
                  <a:cubicBezTo>
                    <a:pt x="2386618" y="1939743"/>
                    <a:pt x="2371177" y="1958844"/>
                    <a:pt x="2348681" y="1969064"/>
                  </a:cubicBezTo>
                  <a:lnTo>
                    <a:pt x="2314536" y="1978212"/>
                  </a:lnTo>
                  <a:lnTo>
                    <a:pt x="2320989" y="1994504"/>
                  </a:lnTo>
                  <a:cubicBezTo>
                    <a:pt x="2292439" y="2010252"/>
                    <a:pt x="2259301" y="2017439"/>
                    <a:pt x="2224883" y="2015050"/>
                  </a:cubicBezTo>
                  <a:cubicBezTo>
                    <a:pt x="2157880" y="2010397"/>
                    <a:pt x="2096183" y="1970105"/>
                    <a:pt x="2062112" y="1908746"/>
                  </a:cubicBezTo>
                  <a:lnTo>
                    <a:pt x="2028307" y="1927422"/>
                  </a:lnTo>
                  <a:cubicBezTo>
                    <a:pt x="2069101" y="2000945"/>
                    <a:pt x="2143517" y="2048870"/>
                    <a:pt x="2224395" y="2053708"/>
                  </a:cubicBezTo>
                  <a:cubicBezTo>
                    <a:pt x="2263912" y="2056070"/>
                    <a:pt x="2302036" y="2047984"/>
                    <a:pt x="2335071" y="2030056"/>
                  </a:cubicBezTo>
                  <a:cubicBezTo>
                    <a:pt x="2400196" y="2159379"/>
                    <a:pt x="2567325" y="2230480"/>
                    <a:pt x="2748680" y="2204554"/>
                  </a:cubicBezTo>
                  <a:cubicBezTo>
                    <a:pt x="2767068" y="2240602"/>
                    <a:pt x="2774723" y="2281713"/>
                    <a:pt x="2774723" y="2324613"/>
                  </a:cubicBezTo>
                  <a:cubicBezTo>
                    <a:pt x="2774723" y="2444667"/>
                    <a:pt x="2714770" y="2550720"/>
                    <a:pt x="2619461" y="2609132"/>
                  </a:cubicBezTo>
                  <a:cubicBezTo>
                    <a:pt x="2594093" y="2739763"/>
                    <a:pt x="2496512" y="2844553"/>
                    <a:pt x="2368919" y="2876858"/>
                  </a:cubicBezTo>
                  <a:cubicBezTo>
                    <a:pt x="2184369" y="2908073"/>
                    <a:pt x="2016372" y="2826285"/>
                    <a:pt x="1978290" y="2684161"/>
                  </a:cubicBezTo>
                  <a:lnTo>
                    <a:pt x="1939323" y="2694602"/>
                  </a:lnTo>
                  <a:cubicBezTo>
                    <a:pt x="1970494" y="2810931"/>
                    <a:pt x="2075973" y="2892306"/>
                    <a:pt x="2210223" y="2912307"/>
                  </a:cubicBezTo>
                  <a:cubicBezTo>
                    <a:pt x="2165434" y="3014618"/>
                    <a:pt x="2062317" y="3083879"/>
                    <a:pt x="1943022" y="3083879"/>
                  </a:cubicBezTo>
                  <a:cubicBezTo>
                    <a:pt x="1804718" y="3083879"/>
                    <a:pt x="1736151" y="2990782"/>
                    <a:pt x="1657612" y="2862428"/>
                  </a:cubicBezTo>
                  <a:cubicBezTo>
                    <a:pt x="1632100" y="2775963"/>
                    <a:pt x="1598588" y="2449530"/>
                    <a:pt x="1653064" y="2147091"/>
                  </a:cubicBezTo>
                  <a:cubicBezTo>
                    <a:pt x="1775302" y="2294672"/>
                    <a:pt x="1947360" y="2360889"/>
                    <a:pt x="2101389" y="2319520"/>
                  </a:cubicBezTo>
                  <a:lnTo>
                    <a:pt x="2085913" y="2268654"/>
                  </a:lnTo>
                  <a:cubicBezTo>
                    <a:pt x="1935632" y="2308197"/>
                    <a:pt x="1765039" y="2228547"/>
                    <a:pt x="1652548" y="2065927"/>
                  </a:cubicBezTo>
                  <a:cubicBezTo>
                    <a:pt x="1594744" y="1988631"/>
                    <a:pt x="1552933" y="1543383"/>
                    <a:pt x="1647107" y="1210118"/>
                  </a:cubicBezTo>
                  <a:cubicBezTo>
                    <a:pt x="1757451" y="1073526"/>
                    <a:pt x="1924310" y="1023711"/>
                    <a:pt x="2044795" y="1095494"/>
                  </a:cubicBezTo>
                  <a:lnTo>
                    <a:pt x="2046624" y="1092427"/>
                  </a:lnTo>
                  <a:cubicBezTo>
                    <a:pt x="2044963" y="1115904"/>
                    <a:pt x="2049817" y="1139574"/>
                    <a:pt x="2059741" y="1162003"/>
                  </a:cubicBezTo>
                  <a:cubicBezTo>
                    <a:pt x="2085174" y="1219476"/>
                    <a:pt x="2140055" y="1259997"/>
                    <a:pt x="2204060" y="1268556"/>
                  </a:cubicBezTo>
                  <a:lnTo>
                    <a:pt x="2208020" y="1238949"/>
                  </a:lnTo>
                  <a:cubicBezTo>
                    <a:pt x="2154665" y="1231814"/>
                    <a:pt x="2108853" y="1198319"/>
                    <a:pt x="2087448" y="1150798"/>
                  </a:cubicBezTo>
                  <a:cubicBezTo>
                    <a:pt x="2064784" y="1100476"/>
                    <a:pt x="2073123" y="1042569"/>
                    <a:pt x="2109077" y="1000639"/>
                  </a:cubicBezTo>
                  <a:cubicBezTo>
                    <a:pt x="2142987" y="961090"/>
                    <a:pt x="2196315" y="941798"/>
                    <a:pt x="2249471" y="949847"/>
                  </a:cubicBezTo>
                  <a:lnTo>
                    <a:pt x="2253988" y="920317"/>
                  </a:lnTo>
                  <a:cubicBezTo>
                    <a:pt x="2190211" y="910645"/>
                    <a:pt x="2126205" y="934132"/>
                    <a:pt x="2085632" y="982099"/>
                  </a:cubicBezTo>
                  <a:lnTo>
                    <a:pt x="2052614" y="1055246"/>
                  </a:lnTo>
                  <a:cubicBezTo>
                    <a:pt x="1928226" y="988072"/>
                    <a:pt x="1765306" y="1028878"/>
                    <a:pt x="1646726" y="1149851"/>
                  </a:cubicBezTo>
                  <a:cubicBezTo>
                    <a:pt x="1576863" y="1018908"/>
                    <a:pt x="1584053" y="461235"/>
                    <a:pt x="1633436" y="269593"/>
                  </a:cubicBezTo>
                  <a:cubicBezTo>
                    <a:pt x="1697428" y="119029"/>
                    <a:pt x="1776459" y="0"/>
                    <a:pt x="1943022" y="0"/>
                  </a:cubicBezTo>
                  <a:close/>
                  <a:moveTo>
                    <a:pt x="1125035" y="0"/>
                  </a:moveTo>
                  <a:cubicBezTo>
                    <a:pt x="1263339" y="0"/>
                    <a:pt x="1331906" y="93097"/>
                    <a:pt x="1410445" y="221451"/>
                  </a:cubicBezTo>
                  <a:cubicBezTo>
                    <a:pt x="1435957" y="307916"/>
                    <a:pt x="1469469" y="634350"/>
                    <a:pt x="1414993" y="936788"/>
                  </a:cubicBezTo>
                  <a:cubicBezTo>
                    <a:pt x="1292755" y="789207"/>
                    <a:pt x="1120697" y="722990"/>
                    <a:pt x="966668" y="764359"/>
                  </a:cubicBezTo>
                  <a:lnTo>
                    <a:pt x="982144" y="815225"/>
                  </a:lnTo>
                  <a:cubicBezTo>
                    <a:pt x="1132425" y="775682"/>
                    <a:pt x="1303018" y="855332"/>
                    <a:pt x="1415509" y="1017952"/>
                  </a:cubicBezTo>
                  <a:cubicBezTo>
                    <a:pt x="1473313" y="1095249"/>
                    <a:pt x="1515123" y="1540497"/>
                    <a:pt x="1420950" y="1873762"/>
                  </a:cubicBezTo>
                  <a:cubicBezTo>
                    <a:pt x="1310606" y="2010353"/>
                    <a:pt x="1143747" y="2060168"/>
                    <a:pt x="1023262" y="1988385"/>
                  </a:cubicBezTo>
                  <a:lnTo>
                    <a:pt x="1021433" y="1991453"/>
                  </a:lnTo>
                  <a:cubicBezTo>
                    <a:pt x="1023094" y="1967976"/>
                    <a:pt x="1018240" y="1944306"/>
                    <a:pt x="1008316" y="1921877"/>
                  </a:cubicBezTo>
                  <a:cubicBezTo>
                    <a:pt x="982883" y="1864403"/>
                    <a:pt x="928002" y="1823883"/>
                    <a:pt x="863997" y="1815323"/>
                  </a:cubicBezTo>
                  <a:lnTo>
                    <a:pt x="860037" y="1844930"/>
                  </a:lnTo>
                  <a:cubicBezTo>
                    <a:pt x="913392" y="1852066"/>
                    <a:pt x="959204" y="1885560"/>
                    <a:pt x="980609" y="1933082"/>
                  </a:cubicBezTo>
                  <a:cubicBezTo>
                    <a:pt x="1003273" y="1983404"/>
                    <a:pt x="994934" y="2041310"/>
                    <a:pt x="958980" y="2083241"/>
                  </a:cubicBezTo>
                  <a:cubicBezTo>
                    <a:pt x="925070" y="2122789"/>
                    <a:pt x="871742" y="2142082"/>
                    <a:pt x="818586" y="2134033"/>
                  </a:cubicBezTo>
                  <a:lnTo>
                    <a:pt x="814069" y="2163562"/>
                  </a:lnTo>
                  <a:cubicBezTo>
                    <a:pt x="877846" y="2173235"/>
                    <a:pt x="941852" y="2149747"/>
                    <a:pt x="982425" y="2101780"/>
                  </a:cubicBezTo>
                  <a:lnTo>
                    <a:pt x="1015443" y="2028633"/>
                  </a:lnTo>
                  <a:cubicBezTo>
                    <a:pt x="1139831" y="2095808"/>
                    <a:pt x="1302751" y="2055001"/>
                    <a:pt x="1421331" y="1934029"/>
                  </a:cubicBezTo>
                  <a:cubicBezTo>
                    <a:pt x="1491194" y="2064971"/>
                    <a:pt x="1484003" y="2622644"/>
                    <a:pt x="1434621" y="2814287"/>
                  </a:cubicBezTo>
                  <a:cubicBezTo>
                    <a:pt x="1370629" y="2964850"/>
                    <a:pt x="1291598" y="3083879"/>
                    <a:pt x="1125035" y="3083879"/>
                  </a:cubicBezTo>
                  <a:cubicBezTo>
                    <a:pt x="976622" y="3083879"/>
                    <a:pt x="853248" y="2976677"/>
                    <a:pt x="835482" y="2834581"/>
                  </a:cubicBezTo>
                  <a:cubicBezTo>
                    <a:pt x="1001251" y="2760784"/>
                    <a:pt x="1101560" y="2608549"/>
                    <a:pt x="1075194" y="2460607"/>
                  </a:cubicBezTo>
                  <a:lnTo>
                    <a:pt x="1035713" y="2468996"/>
                  </a:lnTo>
                  <a:cubicBezTo>
                    <a:pt x="1060354" y="2611450"/>
                    <a:pt x="948194" y="2759243"/>
                    <a:pt x="773360" y="2817692"/>
                  </a:cubicBezTo>
                  <a:cubicBezTo>
                    <a:pt x="763867" y="2823239"/>
                    <a:pt x="753648" y="2823760"/>
                    <a:pt x="743309" y="2823760"/>
                  </a:cubicBezTo>
                  <a:cubicBezTo>
                    <a:pt x="576747" y="2823760"/>
                    <a:pt x="441721" y="2688734"/>
                    <a:pt x="441721" y="2522172"/>
                  </a:cubicBezTo>
                  <a:lnTo>
                    <a:pt x="459036" y="2436399"/>
                  </a:lnTo>
                  <a:lnTo>
                    <a:pt x="441721" y="2436399"/>
                  </a:lnTo>
                  <a:lnTo>
                    <a:pt x="441721" y="2427537"/>
                  </a:lnTo>
                  <a:cubicBezTo>
                    <a:pt x="305234" y="2414137"/>
                    <a:pt x="200762" y="2297266"/>
                    <a:pt x="200762" y="2155997"/>
                  </a:cubicBezTo>
                  <a:lnTo>
                    <a:pt x="217593" y="2072628"/>
                  </a:lnTo>
                  <a:cubicBezTo>
                    <a:pt x="89802" y="2019727"/>
                    <a:pt x="0" y="1893768"/>
                    <a:pt x="0" y="1746838"/>
                  </a:cubicBezTo>
                  <a:cubicBezTo>
                    <a:pt x="0" y="1665177"/>
                    <a:pt x="27737" y="1589996"/>
                    <a:pt x="75847" y="1531990"/>
                  </a:cubicBezTo>
                  <a:cubicBezTo>
                    <a:pt x="158816" y="1432590"/>
                    <a:pt x="276275" y="1387641"/>
                    <a:pt x="381353" y="1423131"/>
                  </a:cubicBezTo>
                  <a:lnTo>
                    <a:pt x="394263" y="1384911"/>
                  </a:lnTo>
                  <a:cubicBezTo>
                    <a:pt x="299825" y="1353014"/>
                    <a:pt x="197101" y="1376758"/>
                    <a:pt x="112642" y="1443556"/>
                  </a:cubicBezTo>
                  <a:cubicBezTo>
                    <a:pt x="74114" y="1395305"/>
                    <a:pt x="55810" y="1333244"/>
                    <a:pt x="55810" y="1266911"/>
                  </a:cubicBezTo>
                  <a:cubicBezTo>
                    <a:pt x="55810" y="1097473"/>
                    <a:pt x="175228" y="955927"/>
                    <a:pt x="334606" y="922383"/>
                  </a:cubicBezTo>
                  <a:cubicBezTo>
                    <a:pt x="497254" y="898036"/>
                    <a:pt x="645210" y="961827"/>
                    <a:pt x="694839" y="1079319"/>
                  </a:cubicBezTo>
                  <a:cubicBezTo>
                    <a:pt x="670482" y="1096114"/>
                    <a:pt x="651035" y="1119484"/>
                    <a:pt x="636636" y="1146893"/>
                  </a:cubicBezTo>
                  <a:cubicBezTo>
                    <a:pt x="598934" y="1218660"/>
                    <a:pt x="601627" y="1307205"/>
                    <a:pt x="643730" y="1380130"/>
                  </a:cubicBezTo>
                  <a:lnTo>
                    <a:pt x="677177" y="1360819"/>
                  </a:lnTo>
                  <a:cubicBezTo>
                    <a:pt x="642024" y="1299932"/>
                    <a:pt x="639299" y="1226219"/>
                    <a:pt x="669992" y="1166433"/>
                  </a:cubicBezTo>
                  <a:cubicBezTo>
                    <a:pt x="681439" y="1144136"/>
                    <a:pt x="696880" y="1125036"/>
                    <a:pt x="719376" y="1114815"/>
                  </a:cubicBezTo>
                  <a:lnTo>
                    <a:pt x="753521" y="1105667"/>
                  </a:lnTo>
                  <a:lnTo>
                    <a:pt x="747068" y="1089375"/>
                  </a:lnTo>
                  <a:cubicBezTo>
                    <a:pt x="775618" y="1073627"/>
                    <a:pt x="808756" y="1066440"/>
                    <a:pt x="843174" y="1068829"/>
                  </a:cubicBezTo>
                  <a:cubicBezTo>
                    <a:pt x="910177" y="1073482"/>
                    <a:pt x="971874" y="1113774"/>
                    <a:pt x="1005945" y="1175134"/>
                  </a:cubicBezTo>
                  <a:lnTo>
                    <a:pt x="1039750" y="1156458"/>
                  </a:lnTo>
                  <a:cubicBezTo>
                    <a:pt x="998956" y="1082934"/>
                    <a:pt x="924540" y="1035010"/>
                    <a:pt x="843662" y="1030172"/>
                  </a:cubicBezTo>
                  <a:cubicBezTo>
                    <a:pt x="804145" y="1027809"/>
                    <a:pt x="766021" y="1035895"/>
                    <a:pt x="732986" y="1053824"/>
                  </a:cubicBezTo>
                  <a:cubicBezTo>
                    <a:pt x="667861" y="924500"/>
                    <a:pt x="500732" y="853399"/>
                    <a:pt x="319377" y="879325"/>
                  </a:cubicBezTo>
                  <a:cubicBezTo>
                    <a:pt x="300989" y="843277"/>
                    <a:pt x="293334" y="802167"/>
                    <a:pt x="293334" y="759266"/>
                  </a:cubicBezTo>
                  <a:cubicBezTo>
                    <a:pt x="293334" y="639212"/>
                    <a:pt x="353287" y="533159"/>
                    <a:pt x="448596" y="474747"/>
                  </a:cubicBezTo>
                  <a:cubicBezTo>
                    <a:pt x="473964" y="344116"/>
                    <a:pt x="571545" y="239326"/>
                    <a:pt x="699138" y="207021"/>
                  </a:cubicBezTo>
                  <a:cubicBezTo>
                    <a:pt x="883688" y="175806"/>
                    <a:pt x="1051685" y="257594"/>
                    <a:pt x="1089767" y="399718"/>
                  </a:cubicBezTo>
                  <a:lnTo>
                    <a:pt x="1128734" y="389277"/>
                  </a:lnTo>
                  <a:cubicBezTo>
                    <a:pt x="1097563" y="272948"/>
                    <a:pt x="992084" y="191573"/>
                    <a:pt x="857834" y="171572"/>
                  </a:cubicBezTo>
                  <a:cubicBezTo>
                    <a:pt x="902623" y="69261"/>
                    <a:pt x="1005740" y="0"/>
                    <a:pt x="11250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72" name="Group 110">
              <a:extLst>
                <a:ext uri="{FF2B5EF4-FFF2-40B4-BE49-F238E27FC236}">
                  <a16:creationId xmlns="" xmlns:a16="http://schemas.microsoft.com/office/drawing/2014/main" id="{D519BD50-C580-4623-8810-E04695FA5F45}"/>
                </a:ext>
              </a:extLst>
            </p:cNvPr>
            <p:cNvGrpSpPr/>
            <p:nvPr/>
          </p:nvGrpSpPr>
          <p:grpSpPr>
            <a:xfrm>
              <a:off x="4292080" y="2037091"/>
              <a:ext cx="341005" cy="376812"/>
              <a:chOff x="4835382" y="73243"/>
              <a:chExt cx="2920830" cy="3227535"/>
            </a:xfrm>
            <a:solidFill>
              <a:schemeClr val="accent4"/>
            </a:solidFill>
          </p:grpSpPr>
          <p:sp>
            <p:nvSpPr>
              <p:cNvPr id="73" name="Freeform 111">
                <a:extLst>
                  <a:ext uri="{FF2B5EF4-FFF2-40B4-BE49-F238E27FC236}">
                    <a16:creationId xmlns="" xmlns:a16="http://schemas.microsoft.com/office/drawing/2014/main" id="{BBCCCC44-B257-423A-BB40-01303C1A40E8}"/>
                  </a:ext>
                </a:extLst>
              </p:cNvPr>
              <p:cNvSpPr/>
              <p:nvPr/>
            </p:nvSpPr>
            <p:spPr>
              <a:xfrm>
                <a:off x="4835382" y="73243"/>
                <a:ext cx="2920830" cy="3227535"/>
              </a:xfrm>
              <a:custGeom>
                <a:avLst/>
                <a:gdLst>
                  <a:gd name="connsiteX0" fmla="*/ 3030279 w 4784651"/>
                  <a:gd name="connsiteY0" fmla="*/ 0 h 5890437"/>
                  <a:gd name="connsiteX1" fmla="*/ 765544 w 4784651"/>
                  <a:gd name="connsiteY1" fmla="*/ 1935126 h 5890437"/>
                  <a:gd name="connsiteX2" fmla="*/ 0 w 4784651"/>
                  <a:gd name="connsiteY2" fmla="*/ 3051544 h 5890437"/>
                  <a:gd name="connsiteX3" fmla="*/ 510363 w 4784651"/>
                  <a:gd name="connsiteY3" fmla="*/ 3327991 h 5890437"/>
                  <a:gd name="connsiteX4" fmla="*/ 297711 w 4784651"/>
                  <a:gd name="connsiteY4" fmla="*/ 3657600 h 5890437"/>
                  <a:gd name="connsiteX5" fmla="*/ 489097 w 4784651"/>
                  <a:gd name="connsiteY5" fmla="*/ 3870251 h 5890437"/>
                  <a:gd name="connsiteX6" fmla="*/ 372139 w 4784651"/>
                  <a:gd name="connsiteY6" fmla="*/ 4061637 h 5890437"/>
                  <a:gd name="connsiteX7" fmla="*/ 563525 w 4784651"/>
                  <a:gd name="connsiteY7" fmla="*/ 4316819 h 5890437"/>
                  <a:gd name="connsiteX8" fmla="*/ 499730 w 4784651"/>
                  <a:gd name="connsiteY8" fmla="*/ 4976037 h 5890437"/>
                  <a:gd name="connsiteX9" fmla="*/ 1754372 w 4784651"/>
                  <a:gd name="connsiteY9" fmla="*/ 5199321 h 5890437"/>
                  <a:gd name="connsiteX10" fmla="*/ 1945758 w 4784651"/>
                  <a:gd name="connsiteY10" fmla="*/ 5890437 h 5890437"/>
                  <a:gd name="connsiteX11" fmla="*/ 4784651 w 4784651"/>
                  <a:gd name="connsiteY11" fmla="*/ 5858540 h 5890437"/>
                  <a:gd name="connsiteX12" fmla="*/ 4561367 w 4784651"/>
                  <a:gd name="connsiteY12" fmla="*/ 4189228 h 5890437"/>
                  <a:gd name="connsiteX13" fmla="*/ 3030279 w 4784651"/>
                  <a:gd name="connsiteY13" fmla="*/ 0 h 5890437"/>
                  <a:gd name="connsiteX0" fmla="*/ 3030279 w 4784651"/>
                  <a:gd name="connsiteY0" fmla="*/ 114 h 5890551"/>
                  <a:gd name="connsiteX1" fmla="*/ 765544 w 4784651"/>
                  <a:gd name="connsiteY1" fmla="*/ 1935240 h 5890551"/>
                  <a:gd name="connsiteX2" fmla="*/ 0 w 4784651"/>
                  <a:gd name="connsiteY2" fmla="*/ 3051658 h 5890551"/>
                  <a:gd name="connsiteX3" fmla="*/ 510363 w 4784651"/>
                  <a:gd name="connsiteY3" fmla="*/ 3328105 h 5890551"/>
                  <a:gd name="connsiteX4" fmla="*/ 297711 w 4784651"/>
                  <a:gd name="connsiteY4" fmla="*/ 3657714 h 5890551"/>
                  <a:gd name="connsiteX5" fmla="*/ 489097 w 4784651"/>
                  <a:gd name="connsiteY5" fmla="*/ 3870365 h 5890551"/>
                  <a:gd name="connsiteX6" fmla="*/ 372139 w 4784651"/>
                  <a:gd name="connsiteY6" fmla="*/ 4061751 h 5890551"/>
                  <a:gd name="connsiteX7" fmla="*/ 563525 w 4784651"/>
                  <a:gd name="connsiteY7" fmla="*/ 4316933 h 5890551"/>
                  <a:gd name="connsiteX8" fmla="*/ 499730 w 4784651"/>
                  <a:gd name="connsiteY8" fmla="*/ 4976151 h 5890551"/>
                  <a:gd name="connsiteX9" fmla="*/ 1754372 w 4784651"/>
                  <a:gd name="connsiteY9" fmla="*/ 5199435 h 5890551"/>
                  <a:gd name="connsiteX10" fmla="*/ 1945758 w 4784651"/>
                  <a:gd name="connsiteY10" fmla="*/ 5890551 h 5890551"/>
                  <a:gd name="connsiteX11" fmla="*/ 4784651 w 4784651"/>
                  <a:gd name="connsiteY11" fmla="*/ 5858654 h 5890551"/>
                  <a:gd name="connsiteX12" fmla="*/ 4561367 w 4784651"/>
                  <a:gd name="connsiteY12" fmla="*/ 4189342 h 5890551"/>
                  <a:gd name="connsiteX13" fmla="*/ 3030279 w 4784651"/>
                  <a:gd name="connsiteY13" fmla="*/ 114 h 5890551"/>
                  <a:gd name="connsiteX0" fmla="*/ 3030279 w 4784651"/>
                  <a:gd name="connsiteY0" fmla="*/ 398 h 5890835"/>
                  <a:gd name="connsiteX1" fmla="*/ 765544 w 4784651"/>
                  <a:gd name="connsiteY1" fmla="*/ 1935524 h 5890835"/>
                  <a:gd name="connsiteX2" fmla="*/ 0 w 4784651"/>
                  <a:gd name="connsiteY2" fmla="*/ 3051942 h 5890835"/>
                  <a:gd name="connsiteX3" fmla="*/ 510363 w 4784651"/>
                  <a:gd name="connsiteY3" fmla="*/ 3328389 h 5890835"/>
                  <a:gd name="connsiteX4" fmla="*/ 297711 w 4784651"/>
                  <a:gd name="connsiteY4" fmla="*/ 3657998 h 5890835"/>
                  <a:gd name="connsiteX5" fmla="*/ 489097 w 4784651"/>
                  <a:gd name="connsiteY5" fmla="*/ 3870649 h 5890835"/>
                  <a:gd name="connsiteX6" fmla="*/ 372139 w 4784651"/>
                  <a:gd name="connsiteY6" fmla="*/ 4062035 h 5890835"/>
                  <a:gd name="connsiteX7" fmla="*/ 563525 w 4784651"/>
                  <a:gd name="connsiteY7" fmla="*/ 4317217 h 5890835"/>
                  <a:gd name="connsiteX8" fmla="*/ 499730 w 4784651"/>
                  <a:gd name="connsiteY8" fmla="*/ 4976435 h 5890835"/>
                  <a:gd name="connsiteX9" fmla="*/ 1754372 w 4784651"/>
                  <a:gd name="connsiteY9" fmla="*/ 5199719 h 5890835"/>
                  <a:gd name="connsiteX10" fmla="*/ 1945758 w 4784651"/>
                  <a:gd name="connsiteY10" fmla="*/ 5890835 h 5890835"/>
                  <a:gd name="connsiteX11" fmla="*/ 4784651 w 4784651"/>
                  <a:gd name="connsiteY11" fmla="*/ 5858938 h 5890835"/>
                  <a:gd name="connsiteX12" fmla="*/ 4561367 w 4784651"/>
                  <a:gd name="connsiteY12" fmla="*/ 4189626 h 5890835"/>
                  <a:gd name="connsiteX13" fmla="*/ 3030279 w 4784651"/>
                  <a:gd name="connsiteY13" fmla="*/ 398 h 5890835"/>
                  <a:gd name="connsiteX0" fmla="*/ 3030279 w 5042277"/>
                  <a:gd name="connsiteY0" fmla="*/ 663 h 5891100"/>
                  <a:gd name="connsiteX1" fmla="*/ 765544 w 5042277"/>
                  <a:gd name="connsiteY1" fmla="*/ 1935789 h 5891100"/>
                  <a:gd name="connsiteX2" fmla="*/ 0 w 5042277"/>
                  <a:gd name="connsiteY2" fmla="*/ 3052207 h 5891100"/>
                  <a:gd name="connsiteX3" fmla="*/ 510363 w 5042277"/>
                  <a:gd name="connsiteY3" fmla="*/ 3328654 h 5891100"/>
                  <a:gd name="connsiteX4" fmla="*/ 297711 w 5042277"/>
                  <a:gd name="connsiteY4" fmla="*/ 3658263 h 5891100"/>
                  <a:gd name="connsiteX5" fmla="*/ 489097 w 5042277"/>
                  <a:gd name="connsiteY5" fmla="*/ 3870914 h 5891100"/>
                  <a:gd name="connsiteX6" fmla="*/ 372139 w 5042277"/>
                  <a:gd name="connsiteY6" fmla="*/ 4062300 h 5891100"/>
                  <a:gd name="connsiteX7" fmla="*/ 563525 w 5042277"/>
                  <a:gd name="connsiteY7" fmla="*/ 4317482 h 5891100"/>
                  <a:gd name="connsiteX8" fmla="*/ 499730 w 5042277"/>
                  <a:gd name="connsiteY8" fmla="*/ 4976700 h 5891100"/>
                  <a:gd name="connsiteX9" fmla="*/ 1754372 w 5042277"/>
                  <a:gd name="connsiteY9" fmla="*/ 5199984 h 5891100"/>
                  <a:gd name="connsiteX10" fmla="*/ 1945758 w 5042277"/>
                  <a:gd name="connsiteY10" fmla="*/ 5891100 h 5891100"/>
                  <a:gd name="connsiteX11" fmla="*/ 4784651 w 5042277"/>
                  <a:gd name="connsiteY11" fmla="*/ 5859203 h 5891100"/>
                  <a:gd name="connsiteX12" fmla="*/ 4561367 w 5042277"/>
                  <a:gd name="connsiteY12" fmla="*/ 4189891 h 5891100"/>
                  <a:gd name="connsiteX13" fmla="*/ 3030279 w 5042277"/>
                  <a:gd name="connsiteY13" fmla="*/ 663 h 5891100"/>
                  <a:gd name="connsiteX0" fmla="*/ 3030279 w 5316637"/>
                  <a:gd name="connsiteY0" fmla="*/ 1079 h 5891516"/>
                  <a:gd name="connsiteX1" fmla="*/ 765544 w 5316637"/>
                  <a:gd name="connsiteY1" fmla="*/ 1936205 h 5891516"/>
                  <a:gd name="connsiteX2" fmla="*/ 0 w 5316637"/>
                  <a:gd name="connsiteY2" fmla="*/ 3052623 h 5891516"/>
                  <a:gd name="connsiteX3" fmla="*/ 510363 w 5316637"/>
                  <a:gd name="connsiteY3" fmla="*/ 3329070 h 5891516"/>
                  <a:gd name="connsiteX4" fmla="*/ 297711 w 5316637"/>
                  <a:gd name="connsiteY4" fmla="*/ 3658679 h 5891516"/>
                  <a:gd name="connsiteX5" fmla="*/ 489097 w 5316637"/>
                  <a:gd name="connsiteY5" fmla="*/ 3871330 h 5891516"/>
                  <a:gd name="connsiteX6" fmla="*/ 372139 w 5316637"/>
                  <a:gd name="connsiteY6" fmla="*/ 4062716 h 5891516"/>
                  <a:gd name="connsiteX7" fmla="*/ 563525 w 5316637"/>
                  <a:gd name="connsiteY7" fmla="*/ 4317898 h 5891516"/>
                  <a:gd name="connsiteX8" fmla="*/ 499730 w 5316637"/>
                  <a:gd name="connsiteY8" fmla="*/ 4977116 h 5891516"/>
                  <a:gd name="connsiteX9" fmla="*/ 1754372 w 5316637"/>
                  <a:gd name="connsiteY9" fmla="*/ 5200400 h 5891516"/>
                  <a:gd name="connsiteX10" fmla="*/ 1945758 w 5316637"/>
                  <a:gd name="connsiteY10" fmla="*/ 5891516 h 5891516"/>
                  <a:gd name="connsiteX11" fmla="*/ 4784651 w 5316637"/>
                  <a:gd name="connsiteY11" fmla="*/ 5859619 h 5891516"/>
                  <a:gd name="connsiteX12" fmla="*/ 4890977 w 5316637"/>
                  <a:gd name="connsiteY12" fmla="*/ 3520456 h 5891516"/>
                  <a:gd name="connsiteX13" fmla="*/ 3030279 w 5316637"/>
                  <a:gd name="connsiteY13" fmla="*/ 1079 h 5891516"/>
                  <a:gd name="connsiteX0" fmla="*/ 3030279 w 5338934"/>
                  <a:gd name="connsiteY0" fmla="*/ 561 h 5890998"/>
                  <a:gd name="connsiteX1" fmla="*/ 765544 w 5338934"/>
                  <a:gd name="connsiteY1" fmla="*/ 1935687 h 5890998"/>
                  <a:gd name="connsiteX2" fmla="*/ 0 w 5338934"/>
                  <a:gd name="connsiteY2" fmla="*/ 3052105 h 5890998"/>
                  <a:gd name="connsiteX3" fmla="*/ 510363 w 5338934"/>
                  <a:gd name="connsiteY3" fmla="*/ 3328552 h 5890998"/>
                  <a:gd name="connsiteX4" fmla="*/ 297711 w 5338934"/>
                  <a:gd name="connsiteY4" fmla="*/ 3658161 h 5890998"/>
                  <a:gd name="connsiteX5" fmla="*/ 489097 w 5338934"/>
                  <a:gd name="connsiteY5" fmla="*/ 3870812 h 5890998"/>
                  <a:gd name="connsiteX6" fmla="*/ 372139 w 5338934"/>
                  <a:gd name="connsiteY6" fmla="*/ 4062198 h 5890998"/>
                  <a:gd name="connsiteX7" fmla="*/ 563525 w 5338934"/>
                  <a:gd name="connsiteY7" fmla="*/ 4317380 h 5890998"/>
                  <a:gd name="connsiteX8" fmla="*/ 499730 w 5338934"/>
                  <a:gd name="connsiteY8" fmla="*/ 4976598 h 5890998"/>
                  <a:gd name="connsiteX9" fmla="*/ 1754372 w 5338934"/>
                  <a:gd name="connsiteY9" fmla="*/ 5199882 h 5890998"/>
                  <a:gd name="connsiteX10" fmla="*/ 1945758 w 5338934"/>
                  <a:gd name="connsiteY10" fmla="*/ 5890998 h 5890998"/>
                  <a:gd name="connsiteX11" fmla="*/ 4784651 w 5338934"/>
                  <a:gd name="connsiteY11" fmla="*/ 5859101 h 5890998"/>
                  <a:gd name="connsiteX12" fmla="*/ 4890977 w 5338934"/>
                  <a:gd name="connsiteY12" fmla="*/ 3519938 h 5890998"/>
                  <a:gd name="connsiteX13" fmla="*/ 3030279 w 5338934"/>
                  <a:gd name="connsiteY13" fmla="*/ 561 h 5890998"/>
                  <a:gd name="connsiteX0" fmla="*/ 3030279 w 5381346"/>
                  <a:gd name="connsiteY0" fmla="*/ 115 h 5890552"/>
                  <a:gd name="connsiteX1" fmla="*/ 765544 w 5381346"/>
                  <a:gd name="connsiteY1" fmla="*/ 1935241 h 5890552"/>
                  <a:gd name="connsiteX2" fmla="*/ 0 w 5381346"/>
                  <a:gd name="connsiteY2" fmla="*/ 3051659 h 5890552"/>
                  <a:gd name="connsiteX3" fmla="*/ 510363 w 5381346"/>
                  <a:gd name="connsiteY3" fmla="*/ 3328106 h 5890552"/>
                  <a:gd name="connsiteX4" fmla="*/ 297711 w 5381346"/>
                  <a:gd name="connsiteY4" fmla="*/ 3657715 h 5890552"/>
                  <a:gd name="connsiteX5" fmla="*/ 489097 w 5381346"/>
                  <a:gd name="connsiteY5" fmla="*/ 3870366 h 5890552"/>
                  <a:gd name="connsiteX6" fmla="*/ 372139 w 5381346"/>
                  <a:gd name="connsiteY6" fmla="*/ 4061752 h 5890552"/>
                  <a:gd name="connsiteX7" fmla="*/ 563525 w 5381346"/>
                  <a:gd name="connsiteY7" fmla="*/ 4316934 h 5890552"/>
                  <a:gd name="connsiteX8" fmla="*/ 499730 w 5381346"/>
                  <a:gd name="connsiteY8" fmla="*/ 4976152 h 5890552"/>
                  <a:gd name="connsiteX9" fmla="*/ 1754372 w 5381346"/>
                  <a:gd name="connsiteY9" fmla="*/ 5199436 h 5890552"/>
                  <a:gd name="connsiteX10" fmla="*/ 1945758 w 5381346"/>
                  <a:gd name="connsiteY10" fmla="*/ 5890552 h 5890552"/>
                  <a:gd name="connsiteX11" fmla="*/ 4784651 w 5381346"/>
                  <a:gd name="connsiteY11" fmla="*/ 5858655 h 5890552"/>
                  <a:gd name="connsiteX12" fmla="*/ 4890977 w 5381346"/>
                  <a:gd name="connsiteY12" fmla="*/ 3519492 h 5890552"/>
                  <a:gd name="connsiteX13" fmla="*/ 3030279 w 5381346"/>
                  <a:gd name="connsiteY13" fmla="*/ 115 h 5890552"/>
                  <a:gd name="connsiteX0" fmla="*/ 3030279 w 5381346"/>
                  <a:gd name="connsiteY0" fmla="*/ 115 h 5890552"/>
                  <a:gd name="connsiteX1" fmla="*/ 765544 w 5381346"/>
                  <a:gd name="connsiteY1" fmla="*/ 1935241 h 5890552"/>
                  <a:gd name="connsiteX2" fmla="*/ 0 w 5381346"/>
                  <a:gd name="connsiteY2" fmla="*/ 3051659 h 5890552"/>
                  <a:gd name="connsiteX3" fmla="*/ 510363 w 5381346"/>
                  <a:gd name="connsiteY3" fmla="*/ 3328106 h 5890552"/>
                  <a:gd name="connsiteX4" fmla="*/ 297711 w 5381346"/>
                  <a:gd name="connsiteY4" fmla="*/ 3657715 h 5890552"/>
                  <a:gd name="connsiteX5" fmla="*/ 489097 w 5381346"/>
                  <a:gd name="connsiteY5" fmla="*/ 3870366 h 5890552"/>
                  <a:gd name="connsiteX6" fmla="*/ 372139 w 5381346"/>
                  <a:gd name="connsiteY6" fmla="*/ 4061752 h 5890552"/>
                  <a:gd name="connsiteX7" fmla="*/ 563525 w 5381346"/>
                  <a:gd name="connsiteY7" fmla="*/ 4316934 h 5890552"/>
                  <a:gd name="connsiteX8" fmla="*/ 499730 w 5381346"/>
                  <a:gd name="connsiteY8" fmla="*/ 4976152 h 5890552"/>
                  <a:gd name="connsiteX9" fmla="*/ 1754372 w 5381346"/>
                  <a:gd name="connsiteY9" fmla="*/ 5199436 h 5890552"/>
                  <a:gd name="connsiteX10" fmla="*/ 1945758 w 5381346"/>
                  <a:gd name="connsiteY10" fmla="*/ 5890552 h 5890552"/>
                  <a:gd name="connsiteX11" fmla="*/ 4784651 w 5381346"/>
                  <a:gd name="connsiteY11" fmla="*/ 5858655 h 5890552"/>
                  <a:gd name="connsiteX12" fmla="*/ 4890977 w 5381346"/>
                  <a:gd name="connsiteY12" fmla="*/ 3519492 h 5890552"/>
                  <a:gd name="connsiteX13" fmla="*/ 3030279 w 5381346"/>
                  <a:gd name="connsiteY13" fmla="*/ 115 h 5890552"/>
                  <a:gd name="connsiteX0" fmla="*/ 3030279 w 5381346"/>
                  <a:gd name="connsiteY0" fmla="*/ 115 h 5890552"/>
                  <a:gd name="connsiteX1" fmla="*/ 765544 w 5381346"/>
                  <a:gd name="connsiteY1" fmla="*/ 1935241 h 5890552"/>
                  <a:gd name="connsiteX2" fmla="*/ 0 w 5381346"/>
                  <a:gd name="connsiteY2" fmla="*/ 3051659 h 5890552"/>
                  <a:gd name="connsiteX3" fmla="*/ 510363 w 5381346"/>
                  <a:gd name="connsiteY3" fmla="*/ 3328106 h 5890552"/>
                  <a:gd name="connsiteX4" fmla="*/ 297711 w 5381346"/>
                  <a:gd name="connsiteY4" fmla="*/ 3657715 h 5890552"/>
                  <a:gd name="connsiteX5" fmla="*/ 489097 w 5381346"/>
                  <a:gd name="connsiteY5" fmla="*/ 3870366 h 5890552"/>
                  <a:gd name="connsiteX6" fmla="*/ 372139 w 5381346"/>
                  <a:gd name="connsiteY6" fmla="*/ 4061752 h 5890552"/>
                  <a:gd name="connsiteX7" fmla="*/ 563525 w 5381346"/>
                  <a:gd name="connsiteY7" fmla="*/ 4316934 h 5890552"/>
                  <a:gd name="connsiteX8" fmla="*/ 499730 w 5381346"/>
                  <a:gd name="connsiteY8" fmla="*/ 4976152 h 5890552"/>
                  <a:gd name="connsiteX9" fmla="*/ 1754372 w 5381346"/>
                  <a:gd name="connsiteY9" fmla="*/ 5199436 h 5890552"/>
                  <a:gd name="connsiteX10" fmla="*/ 1945758 w 5381346"/>
                  <a:gd name="connsiteY10" fmla="*/ 5890552 h 5890552"/>
                  <a:gd name="connsiteX11" fmla="*/ 4784651 w 5381346"/>
                  <a:gd name="connsiteY11" fmla="*/ 5858655 h 5890552"/>
                  <a:gd name="connsiteX12" fmla="*/ 4890977 w 5381346"/>
                  <a:gd name="connsiteY12" fmla="*/ 3519492 h 5890552"/>
                  <a:gd name="connsiteX13" fmla="*/ 3030279 w 5381346"/>
                  <a:gd name="connsiteY13" fmla="*/ 115 h 5890552"/>
                  <a:gd name="connsiteX0" fmla="*/ 3030279 w 5381346"/>
                  <a:gd name="connsiteY0" fmla="*/ 115 h 5890552"/>
                  <a:gd name="connsiteX1" fmla="*/ 765544 w 5381346"/>
                  <a:gd name="connsiteY1" fmla="*/ 1935241 h 5890552"/>
                  <a:gd name="connsiteX2" fmla="*/ 0 w 5381346"/>
                  <a:gd name="connsiteY2" fmla="*/ 3051659 h 5890552"/>
                  <a:gd name="connsiteX3" fmla="*/ 510363 w 5381346"/>
                  <a:gd name="connsiteY3" fmla="*/ 3328106 h 5890552"/>
                  <a:gd name="connsiteX4" fmla="*/ 297711 w 5381346"/>
                  <a:gd name="connsiteY4" fmla="*/ 3657715 h 5890552"/>
                  <a:gd name="connsiteX5" fmla="*/ 489097 w 5381346"/>
                  <a:gd name="connsiteY5" fmla="*/ 3870366 h 5890552"/>
                  <a:gd name="connsiteX6" fmla="*/ 372139 w 5381346"/>
                  <a:gd name="connsiteY6" fmla="*/ 4061752 h 5890552"/>
                  <a:gd name="connsiteX7" fmla="*/ 563525 w 5381346"/>
                  <a:gd name="connsiteY7" fmla="*/ 4316934 h 5890552"/>
                  <a:gd name="connsiteX8" fmla="*/ 499730 w 5381346"/>
                  <a:gd name="connsiteY8" fmla="*/ 4976152 h 5890552"/>
                  <a:gd name="connsiteX9" fmla="*/ 1754372 w 5381346"/>
                  <a:gd name="connsiteY9" fmla="*/ 5199436 h 5890552"/>
                  <a:gd name="connsiteX10" fmla="*/ 1945758 w 5381346"/>
                  <a:gd name="connsiteY10" fmla="*/ 5890552 h 5890552"/>
                  <a:gd name="connsiteX11" fmla="*/ 4784651 w 5381346"/>
                  <a:gd name="connsiteY11" fmla="*/ 5858655 h 5890552"/>
                  <a:gd name="connsiteX12" fmla="*/ 4890977 w 5381346"/>
                  <a:gd name="connsiteY12" fmla="*/ 3519492 h 5890552"/>
                  <a:gd name="connsiteX13" fmla="*/ 3030279 w 5381346"/>
                  <a:gd name="connsiteY13" fmla="*/ 115 h 5890552"/>
                  <a:gd name="connsiteX0" fmla="*/ 3030279 w 5381346"/>
                  <a:gd name="connsiteY0" fmla="*/ 115 h 5890552"/>
                  <a:gd name="connsiteX1" fmla="*/ 765544 w 5381346"/>
                  <a:gd name="connsiteY1" fmla="*/ 1935241 h 5890552"/>
                  <a:gd name="connsiteX2" fmla="*/ 0 w 5381346"/>
                  <a:gd name="connsiteY2" fmla="*/ 3051659 h 5890552"/>
                  <a:gd name="connsiteX3" fmla="*/ 510363 w 5381346"/>
                  <a:gd name="connsiteY3" fmla="*/ 3328106 h 5890552"/>
                  <a:gd name="connsiteX4" fmla="*/ 297711 w 5381346"/>
                  <a:gd name="connsiteY4" fmla="*/ 3657715 h 5890552"/>
                  <a:gd name="connsiteX5" fmla="*/ 489097 w 5381346"/>
                  <a:gd name="connsiteY5" fmla="*/ 3870366 h 5890552"/>
                  <a:gd name="connsiteX6" fmla="*/ 372139 w 5381346"/>
                  <a:gd name="connsiteY6" fmla="*/ 4061752 h 5890552"/>
                  <a:gd name="connsiteX7" fmla="*/ 563525 w 5381346"/>
                  <a:gd name="connsiteY7" fmla="*/ 4316934 h 5890552"/>
                  <a:gd name="connsiteX8" fmla="*/ 499730 w 5381346"/>
                  <a:gd name="connsiteY8" fmla="*/ 4976152 h 5890552"/>
                  <a:gd name="connsiteX9" fmla="*/ 1754372 w 5381346"/>
                  <a:gd name="connsiteY9" fmla="*/ 5199436 h 5890552"/>
                  <a:gd name="connsiteX10" fmla="*/ 1945758 w 5381346"/>
                  <a:gd name="connsiteY10" fmla="*/ 5890552 h 5890552"/>
                  <a:gd name="connsiteX11" fmla="*/ 4784651 w 5381346"/>
                  <a:gd name="connsiteY11" fmla="*/ 5858655 h 5890552"/>
                  <a:gd name="connsiteX12" fmla="*/ 4890977 w 5381346"/>
                  <a:gd name="connsiteY12" fmla="*/ 3519492 h 5890552"/>
                  <a:gd name="connsiteX13" fmla="*/ 3030279 w 5381346"/>
                  <a:gd name="connsiteY13" fmla="*/ 115 h 5890552"/>
                  <a:gd name="connsiteX0" fmla="*/ 3030279 w 5381346"/>
                  <a:gd name="connsiteY0" fmla="*/ 175 h 5890612"/>
                  <a:gd name="connsiteX1" fmla="*/ 765544 w 5381346"/>
                  <a:gd name="connsiteY1" fmla="*/ 1935301 h 5890612"/>
                  <a:gd name="connsiteX2" fmla="*/ 0 w 5381346"/>
                  <a:gd name="connsiteY2" fmla="*/ 3051719 h 5890612"/>
                  <a:gd name="connsiteX3" fmla="*/ 510363 w 5381346"/>
                  <a:gd name="connsiteY3" fmla="*/ 3328166 h 5890612"/>
                  <a:gd name="connsiteX4" fmla="*/ 297711 w 5381346"/>
                  <a:gd name="connsiteY4" fmla="*/ 3657775 h 5890612"/>
                  <a:gd name="connsiteX5" fmla="*/ 489097 w 5381346"/>
                  <a:gd name="connsiteY5" fmla="*/ 3870426 h 5890612"/>
                  <a:gd name="connsiteX6" fmla="*/ 372139 w 5381346"/>
                  <a:gd name="connsiteY6" fmla="*/ 4061812 h 5890612"/>
                  <a:gd name="connsiteX7" fmla="*/ 563525 w 5381346"/>
                  <a:gd name="connsiteY7" fmla="*/ 4316994 h 5890612"/>
                  <a:gd name="connsiteX8" fmla="*/ 499730 w 5381346"/>
                  <a:gd name="connsiteY8" fmla="*/ 4976212 h 5890612"/>
                  <a:gd name="connsiteX9" fmla="*/ 1754372 w 5381346"/>
                  <a:gd name="connsiteY9" fmla="*/ 5199496 h 5890612"/>
                  <a:gd name="connsiteX10" fmla="*/ 1945758 w 5381346"/>
                  <a:gd name="connsiteY10" fmla="*/ 5890612 h 5890612"/>
                  <a:gd name="connsiteX11" fmla="*/ 4784651 w 5381346"/>
                  <a:gd name="connsiteY11" fmla="*/ 5858715 h 5890612"/>
                  <a:gd name="connsiteX12" fmla="*/ 4890977 w 5381346"/>
                  <a:gd name="connsiteY12" fmla="*/ 3519552 h 5890612"/>
                  <a:gd name="connsiteX13" fmla="*/ 3030279 w 5381346"/>
                  <a:gd name="connsiteY13" fmla="*/ 175 h 5890612"/>
                  <a:gd name="connsiteX0" fmla="*/ 3030279 w 5381346"/>
                  <a:gd name="connsiteY0" fmla="*/ 1733 h 5892170"/>
                  <a:gd name="connsiteX1" fmla="*/ 0 w 5381346"/>
                  <a:gd name="connsiteY1" fmla="*/ 3053277 h 5892170"/>
                  <a:gd name="connsiteX2" fmla="*/ 510363 w 5381346"/>
                  <a:gd name="connsiteY2" fmla="*/ 3329724 h 5892170"/>
                  <a:gd name="connsiteX3" fmla="*/ 297711 w 5381346"/>
                  <a:gd name="connsiteY3" fmla="*/ 3659333 h 5892170"/>
                  <a:gd name="connsiteX4" fmla="*/ 489097 w 5381346"/>
                  <a:gd name="connsiteY4" fmla="*/ 3871984 h 5892170"/>
                  <a:gd name="connsiteX5" fmla="*/ 372139 w 5381346"/>
                  <a:gd name="connsiteY5" fmla="*/ 4063370 h 5892170"/>
                  <a:gd name="connsiteX6" fmla="*/ 563525 w 5381346"/>
                  <a:gd name="connsiteY6" fmla="*/ 4318552 h 5892170"/>
                  <a:gd name="connsiteX7" fmla="*/ 499730 w 5381346"/>
                  <a:gd name="connsiteY7" fmla="*/ 4977770 h 5892170"/>
                  <a:gd name="connsiteX8" fmla="*/ 1754372 w 5381346"/>
                  <a:gd name="connsiteY8" fmla="*/ 5201054 h 5892170"/>
                  <a:gd name="connsiteX9" fmla="*/ 1945758 w 5381346"/>
                  <a:gd name="connsiteY9" fmla="*/ 5892170 h 5892170"/>
                  <a:gd name="connsiteX10" fmla="*/ 4784651 w 5381346"/>
                  <a:gd name="connsiteY10" fmla="*/ 5860273 h 5892170"/>
                  <a:gd name="connsiteX11" fmla="*/ 4890977 w 5381346"/>
                  <a:gd name="connsiteY11" fmla="*/ 3521110 h 5892170"/>
                  <a:gd name="connsiteX12" fmla="*/ 3030279 w 5381346"/>
                  <a:gd name="connsiteY12" fmla="*/ 1733 h 5892170"/>
                  <a:gd name="connsiteX0" fmla="*/ 3030279 w 5381346"/>
                  <a:gd name="connsiteY0" fmla="*/ 4 h 5890441"/>
                  <a:gd name="connsiteX1" fmla="*/ 0 w 5381346"/>
                  <a:gd name="connsiteY1" fmla="*/ 3051548 h 5890441"/>
                  <a:gd name="connsiteX2" fmla="*/ 510363 w 5381346"/>
                  <a:gd name="connsiteY2" fmla="*/ 3327995 h 5890441"/>
                  <a:gd name="connsiteX3" fmla="*/ 297711 w 5381346"/>
                  <a:gd name="connsiteY3" fmla="*/ 3657604 h 5890441"/>
                  <a:gd name="connsiteX4" fmla="*/ 489097 w 5381346"/>
                  <a:gd name="connsiteY4" fmla="*/ 3870255 h 5890441"/>
                  <a:gd name="connsiteX5" fmla="*/ 372139 w 5381346"/>
                  <a:gd name="connsiteY5" fmla="*/ 4061641 h 5890441"/>
                  <a:gd name="connsiteX6" fmla="*/ 563525 w 5381346"/>
                  <a:gd name="connsiteY6" fmla="*/ 4316823 h 5890441"/>
                  <a:gd name="connsiteX7" fmla="*/ 499730 w 5381346"/>
                  <a:gd name="connsiteY7" fmla="*/ 4976041 h 5890441"/>
                  <a:gd name="connsiteX8" fmla="*/ 1754372 w 5381346"/>
                  <a:gd name="connsiteY8" fmla="*/ 5199325 h 5890441"/>
                  <a:gd name="connsiteX9" fmla="*/ 1945758 w 5381346"/>
                  <a:gd name="connsiteY9" fmla="*/ 5890441 h 5890441"/>
                  <a:gd name="connsiteX10" fmla="*/ 4784651 w 5381346"/>
                  <a:gd name="connsiteY10" fmla="*/ 5858544 h 5890441"/>
                  <a:gd name="connsiteX11" fmla="*/ 4890977 w 5381346"/>
                  <a:gd name="connsiteY11" fmla="*/ 3519381 h 5890441"/>
                  <a:gd name="connsiteX12" fmla="*/ 3030279 w 5381346"/>
                  <a:gd name="connsiteY12" fmla="*/ 4 h 5890441"/>
                  <a:gd name="connsiteX0" fmla="*/ 3040277 w 5391344"/>
                  <a:gd name="connsiteY0" fmla="*/ 4 h 5890441"/>
                  <a:gd name="connsiteX1" fmla="*/ 9998 w 5391344"/>
                  <a:gd name="connsiteY1" fmla="*/ 3051548 h 5890441"/>
                  <a:gd name="connsiteX2" fmla="*/ 520361 w 5391344"/>
                  <a:gd name="connsiteY2" fmla="*/ 3327995 h 5890441"/>
                  <a:gd name="connsiteX3" fmla="*/ 307709 w 5391344"/>
                  <a:gd name="connsiteY3" fmla="*/ 3657604 h 5890441"/>
                  <a:gd name="connsiteX4" fmla="*/ 499095 w 5391344"/>
                  <a:gd name="connsiteY4" fmla="*/ 3870255 h 5890441"/>
                  <a:gd name="connsiteX5" fmla="*/ 382137 w 5391344"/>
                  <a:gd name="connsiteY5" fmla="*/ 4061641 h 5890441"/>
                  <a:gd name="connsiteX6" fmla="*/ 573523 w 5391344"/>
                  <a:gd name="connsiteY6" fmla="*/ 4316823 h 5890441"/>
                  <a:gd name="connsiteX7" fmla="*/ 509728 w 5391344"/>
                  <a:gd name="connsiteY7" fmla="*/ 4976041 h 5890441"/>
                  <a:gd name="connsiteX8" fmla="*/ 1764370 w 5391344"/>
                  <a:gd name="connsiteY8" fmla="*/ 5199325 h 5890441"/>
                  <a:gd name="connsiteX9" fmla="*/ 1955756 w 5391344"/>
                  <a:gd name="connsiteY9" fmla="*/ 5890441 h 5890441"/>
                  <a:gd name="connsiteX10" fmla="*/ 4794649 w 5391344"/>
                  <a:gd name="connsiteY10" fmla="*/ 5858544 h 5890441"/>
                  <a:gd name="connsiteX11" fmla="*/ 4900975 w 5391344"/>
                  <a:gd name="connsiteY11" fmla="*/ 3519381 h 5890441"/>
                  <a:gd name="connsiteX12" fmla="*/ 3040277 w 5391344"/>
                  <a:gd name="connsiteY12" fmla="*/ 4 h 5890441"/>
                  <a:gd name="connsiteX0" fmla="*/ 3040277 w 5391344"/>
                  <a:gd name="connsiteY0" fmla="*/ 4 h 5890441"/>
                  <a:gd name="connsiteX1" fmla="*/ 9998 w 5391344"/>
                  <a:gd name="connsiteY1" fmla="*/ 3051548 h 5890441"/>
                  <a:gd name="connsiteX2" fmla="*/ 520361 w 5391344"/>
                  <a:gd name="connsiteY2" fmla="*/ 3327995 h 5890441"/>
                  <a:gd name="connsiteX3" fmla="*/ 307709 w 5391344"/>
                  <a:gd name="connsiteY3" fmla="*/ 3657604 h 5890441"/>
                  <a:gd name="connsiteX4" fmla="*/ 499095 w 5391344"/>
                  <a:gd name="connsiteY4" fmla="*/ 3870255 h 5890441"/>
                  <a:gd name="connsiteX5" fmla="*/ 382137 w 5391344"/>
                  <a:gd name="connsiteY5" fmla="*/ 4061641 h 5890441"/>
                  <a:gd name="connsiteX6" fmla="*/ 573523 w 5391344"/>
                  <a:gd name="connsiteY6" fmla="*/ 4316823 h 5890441"/>
                  <a:gd name="connsiteX7" fmla="*/ 509728 w 5391344"/>
                  <a:gd name="connsiteY7" fmla="*/ 4976041 h 5890441"/>
                  <a:gd name="connsiteX8" fmla="*/ 1764370 w 5391344"/>
                  <a:gd name="connsiteY8" fmla="*/ 5199325 h 5890441"/>
                  <a:gd name="connsiteX9" fmla="*/ 1955756 w 5391344"/>
                  <a:gd name="connsiteY9" fmla="*/ 5890441 h 5890441"/>
                  <a:gd name="connsiteX10" fmla="*/ 4794649 w 5391344"/>
                  <a:gd name="connsiteY10" fmla="*/ 5858544 h 5890441"/>
                  <a:gd name="connsiteX11" fmla="*/ 4900975 w 5391344"/>
                  <a:gd name="connsiteY11" fmla="*/ 3519381 h 5890441"/>
                  <a:gd name="connsiteX12" fmla="*/ 3040277 w 5391344"/>
                  <a:gd name="connsiteY12" fmla="*/ 4 h 5890441"/>
                  <a:gd name="connsiteX0" fmla="*/ 3030279 w 5381346"/>
                  <a:gd name="connsiteY0" fmla="*/ 92120 h 5982557"/>
                  <a:gd name="connsiteX1" fmla="*/ 914399 w 5381346"/>
                  <a:gd name="connsiteY1" fmla="*/ 1187274 h 5982557"/>
                  <a:gd name="connsiteX2" fmla="*/ 0 w 5381346"/>
                  <a:gd name="connsiteY2" fmla="*/ 3143664 h 5982557"/>
                  <a:gd name="connsiteX3" fmla="*/ 510363 w 5381346"/>
                  <a:gd name="connsiteY3" fmla="*/ 3420111 h 5982557"/>
                  <a:gd name="connsiteX4" fmla="*/ 297711 w 5381346"/>
                  <a:gd name="connsiteY4" fmla="*/ 3749720 h 5982557"/>
                  <a:gd name="connsiteX5" fmla="*/ 489097 w 5381346"/>
                  <a:gd name="connsiteY5" fmla="*/ 3962371 h 5982557"/>
                  <a:gd name="connsiteX6" fmla="*/ 372139 w 5381346"/>
                  <a:gd name="connsiteY6" fmla="*/ 4153757 h 5982557"/>
                  <a:gd name="connsiteX7" fmla="*/ 563525 w 5381346"/>
                  <a:gd name="connsiteY7" fmla="*/ 4408939 h 5982557"/>
                  <a:gd name="connsiteX8" fmla="*/ 499730 w 5381346"/>
                  <a:gd name="connsiteY8" fmla="*/ 5068157 h 5982557"/>
                  <a:gd name="connsiteX9" fmla="*/ 1754372 w 5381346"/>
                  <a:gd name="connsiteY9" fmla="*/ 5291441 h 5982557"/>
                  <a:gd name="connsiteX10" fmla="*/ 1945758 w 5381346"/>
                  <a:gd name="connsiteY10" fmla="*/ 5982557 h 5982557"/>
                  <a:gd name="connsiteX11" fmla="*/ 4784651 w 5381346"/>
                  <a:gd name="connsiteY11" fmla="*/ 5950660 h 5982557"/>
                  <a:gd name="connsiteX12" fmla="*/ 4890977 w 5381346"/>
                  <a:gd name="connsiteY12" fmla="*/ 3611497 h 5982557"/>
                  <a:gd name="connsiteX13" fmla="*/ 3030279 w 5381346"/>
                  <a:gd name="connsiteY13" fmla="*/ 92120 h 5982557"/>
                  <a:gd name="connsiteX0" fmla="*/ 3030279 w 5381346"/>
                  <a:gd name="connsiteY0" fmla="*/ 94250 h 5984687"/>
                  <a:gd name="connsiteX1" fmla="*/ 914399 w 5381346"/>
                  <a:gd name="connsiteY1" fmla="*/ 1189404 h 5984687"/>
                  <a:gd name="connsiteX2" fmla="*/ 0 w 5381346"/>
                  <a:gd name="connsiteY2" fmla="*/ 3145794 h 5984687"/>
                  <a:gd name="connsiteX3" fmla="*/ 510363 w 5381346"/>
                  <a:gd name="connsiteY3" fmla="*/ 3422241 h 5984687"/>
                  <a:gd name="connsiteX4" fmla="*/ 297711 w 5381346"/>
                  <a:gd name="connsiteY4" fmla="*/ 3751850 h 5984687"/>
                  <a:gd name="connsiteX5" fmla="*/ 489097 w 5381346"/>
                  <a:gd name="connsiteY5" fmla="*/ 3964501 h 5984687"/>
                  <a:gd name="connsiteX6" fmla="*/ 372139 w 5381346"/>
                  <a:gd name="connsiteY6" fmla="*/ 4155887 h 5984687"/>
                  <a:gd name="connsiteX7" fmla="*/ 563525 w 5381346"/>
                  <a:gd name="connsiteY7" fmla="*/ 4411069 h 5984687"/>
                  <a:gd name="connsiteX8" fmla="*/ 499730 w 5381346"/>
                  <a:gd name="connsiteY8" fmla="*/ 5070287 h 5984687"/>
                  <a:gd name="connsiteX9" fmla="*/ 1754372 w 5381346"/>
                  <a:gd name="connsiteY9" fmla="*/ 5293571 h 5984687"/>
                  <a:gd name="connsiteX10" fmla="*/ 1945758 w 5381346"/>
                  <a:gd name="connsiteY10" fmla="*/ 5984687 h 5984687"/>
                  <a:gd name="connsiteX11" fmla="*/ 4784651 w 5381346"/>
                  <a:gd name="connsiteY11" fmla="*/ 5952790 h 5984687"/>
                  <a:gd name="connsiteX12" fmla="*/ 4890977 w 5381346"/>
                  <a:gd name="connsiteY12" fmla="*/ 3613627 h 5984687"/>
                  <a:gd name="connsiteX13" fmla="*/ 3030279 w 5381346"/>
                  <a:gd name="connsiteY13" fmla="*/ 94250 h 5984687"/>
                  <a:gd name="connsiteX0" fmla="*/ 3030279 w 5381346"/>
                  <a:gd name="connsiteY0" fmla="*/ 0 h 5890437"/>
                  <a:gd name="connsiteX1" fmla="*/ 914399 w 5381346"/>
                  <a:gd name="connsiteY1" fmla="*/ 1095154 h 5890437"/>
                  <a:gd name="connsiteX2" fmla="*/ 0 w 5381346"/>
                  <a:gd name="connsiteY2" fmla="*/ 3051544 h 5890437"/>
                  <a:gd name="connsiteX3" fmla="*/ 510363 w 5381346"/>
                  <a:gd name="connsiteY3" fmla="*/ 3327991 h 5890437"/>
                  <a:gd name="connsiteX4" fmla="*/ 297711 w 5381346"/>
                  <a:gd name="connsiteY4" fmla="*/ 3657600 h 5890437"/>
                  <a:gd name="connsiteX5" fmla="*/ 489097 w 5381346"/>
                  <a:gd name="connsiteY5" fmla="*/ 3870251 h 5890437"/>
                  <a:gd name="connsiteX6" fmla="*/ 372139 w 5381346"/>
                  <a:gd name="connsiteY6" fmla="*/ 4061637 h 5890437"/>
                  <a:gd name="connsiteX7" fmla="*/ 563525 w 5381346"/>
                  <a:gd name="connsiteY7" fmla="*/ 4316819 h 5890437"/>
                  <a:gd name="connsiteX8" fmla="*/ 499730 w 5381346"/>
                  <a:gd name="connsiteY8" fmla="*/ 4976037 h 5890437"/>
                  <a:gd name="connsiteX9" fmla="*/ 1754372 w 5381346"/>
                  <a:gd name="connsiteY9" fmla="*/ 5199321 h 5890437"/>
                  <a:gd name="connsiteX10" fmla="*/ 1945758 w 5381346"/>
                  <a:gd name="connsiteY10" fmla="*/ 5890437 h 5890437"/>
                  <a:gd name="connsiteX11" fmla="*/ 4784651 w 5381346"/>
                  <a:gd name="connsiteY11" fmla="*/ 5858540 h 5890437"/>
                  <a:gd name="connsiteX12" fmla="*/ 4890977 w 5381346"/>
                  <a:gd name="connsiteY12" fmla="*/ 3519377 h 5890437"/>
                  <a:gd name="connsiteX13" fmla="*/ 3030279 w 5381346"/>
                  <a:gd name="connsiteY13" fmla="*/ 0 h 5890437"/>
                  <a:gd name="connsiteX0" fmla="*/ 3030279 w 5381346"/>
                  <a:gd name="connsiteY0" fmla="*/ 0 h 5890437"/>
                  <a:gd name="connsiteX1" fmla="*/ 914399 w 5381346"/>
                  <a:gd name="connsiteY1" fmla="*/ 1095154 h 5890437"/>
                  <a:gd name="connsiteX2" fmla="*/ 0 w 5381346"/>
                  <a:gd name="connsiteY2" fmla="*/ 3051544 h 5890437"/>
                  <a:gd name="connsiteX3" fmla="*/ 510363 w 5381346"/>
                  <a:gd name="connsiteY3" fmla="*/ 3327991 h 5890437"/>
                  <a:gd name="connsiteX4" fmla="*/ 297711 w 5381346"/>
                  <a:gd name="connsiteY4" fmla="*/ 3657600 h 5890437"/>
                  <a:gd name="connsiteX5" fmla="*/ 489097 w 5381346"/>
                  <a:gd name="connsiteY5" fmla="*/ 3870251 h 5890437"/>
                  <a:gd name="connsiteX6" fmla="*/ 372139 w 5381346"/>
                  <a:gd name="connsiteY6" fmla="*/ 4061637 h 5890437"/>
                  <a:gd name="connsiteX7" fmla="*/ 563525 w 5381346"/>
                  <a:gd name="connsiteY7" fmla="*/ 4316819 h 5890437"/>
                  <a:gd name="connsiteX8" fmla="*/ 499730 w 5381346"/>
                  <a:gd name="connsiteY8" fmla="*/ 4976037 h 5890437"/>
                  <a:gd name="connsiteX9" fmla="*/ 1754372 w 5381346"/>
                  <a:gd name="connsiteY9" fmla="*/ 5199321 h 5890437"/>
                  <a:gd name="connsiteX10" fmla="*/ 1945758 w 5381346"/>
                  <a:gd name="connsiteY10" fmla="*/ 5890437 h 5890437"/>
                  <a:gd name="connsiteX11" fmla="*/ 4784651 w 5381346"/>
                  <a:gd name="connsiteY11" fmla="*/ 5858540 h 5890437"/>
                  <a:gd name="connsiteX12" fmla="*/ 4890977 w 5381346"/>
                  <a:gd name="connsiteY12" fmla="*/ 3519377 h 5890437"/>
                  <a:gd name="connsiteX13" fmla="*/ 3030279 w 5381346"/>
                  <a:gd name="connsiteY13" fmla="*/ 0 h 5890437"/>
                  <a:gd name="connsiteX0" fmla="*/ 3030726 w 5381793"/>
                  <a:gd name="connsiteY0" fmla="*/ 0 h 5890437"/>
                  <a:gd name="connsiteX1" fmla="*/ 914846 w 5381793"/>
                  <a:gd name="connsiteY1" fmla="*/ 1095154 h 5890437"/>
                  <a:gd name="connsiteX2" fmla="*/ 649032 w 5381793"/>
                  <a:gd name="connsiteY2" fmla="*/ 2137144 h 5890437"/>
                  <a:gd name="connsiteX3" fmla="*/ 447 w 5381793"/>
                  <a:gd name="connsiteY3" fmla="*/ 3051544 h 5890437"/>
                  <a:gd name="connsiteX4" fmla="*/ 510810 w 5381793"/>
                  <a:gd name="connsiteY4" fmla="*/ 3327991 h 5890437"/>
                  <a:gd name="connsiteX5" fmla="*/ 298158 w 5381793"/>
                  <a:gd name="connsiteY5" fmla="*/ 3657600 h 5890437"/>
                  <a:gd name="connsiteX6" fmla="*/ 489544 w 5381793"/>
                  <a:gd name="connsiteY6" fmla="*/ 3870251 h 5890437"/>
                  <a:gd name="connsiteX7" fmla="*/ 372586 w 5381793"/>
                  <a:gd name="connsiteY7" fmla="*/ 4061637 h 5890437"/>
                  <a:gd name="connsiteX8" fmla="*/ 563972 w 5381793"/>
                  <a:gd name="connsiteY8" fmla="*/ 4316819 h 5890437"/>
                  <a:gd name="connsiteX9" fmla="*/ 500177 w 5381793"/>
                  <a:gd name="connsiteY9" fmla="*/ 4976037 h 5890437"/>
                  <a:gd name="connsiteX10" fmla="*/ 1754819 w 5381793"/>
                  <a:gd name="connsiteY10" fmla="*/ 5199321 h 5890437"/>
                  <a:gd name="connsiteX11" fmla="*/ 1946205 w 5381793"/>
                  <a:gd name="connsiteY11" fmla="*/ 5890437 h 5890437"/>
                  <a:gd name="connsiteX12" fmla="*/ 4785098 w 5381793"/>
                  <a:gd name="connsiteY12" fmla="*/ 5858540 h 5890437"/>
                  <a:gd name="connsiteX13" fmla="*/ 4891424 w 5381793"/>
                  <a:gd name="connsiteY13" fmla="*/ 3519377 h 5890437"/>
                  <a:gd name="connsiteX14" fmla="*/ 3030726 w 5381793"/>
                  <a:gd name="connsiteY14" fmla="*/ 0 h 5890437"/>
                  <a:gd name="connsiteX0" fmla="*/ 3030726 w 5381793"/>
                  <a:gd name="connsiteY0" fmla="*/ 0 h 5890437"/>
                  <a:gd name="connsiteX1" fmla="*/ 914846 w 5381793"/>
                  <a:gd name="connsiteY1" fmla="*/ 1095154 h 5890437"/>
                  <a:gd name="connsiteX2" fmla="*/ 649032 w 5381793"/>
                  <a:gd name="connsiteY2" fmla="*/ 2137144 h 5890437"/>
                  <a:gd name="connsiteX3" fmla="*/ 447 w 5381793"/>
                  <a:gd name="connsiteY3" fmla="*/ 3051544 h 5890437"/>
                  <a:gd name="connsiteX4" fmla="*/ 510810 w 5381793"/>
                  <a:gd name="connsiteY4" fmla="*/ 3327991 h 5890437"/>
                  <a:gd name="connsiteX5" fmla="*/ 298158 w 5381793"/>
                  <a:gd name="connsiteY5" fmla="*/ 3657600 h 5890437"/>
                  <a:gd name="connsiteX6" fmla="*/ 489544 w 5381793"/>
                  <a:gd name="connsiteY6" fmla="*/ 3870251 h 5890437"/>
                  <a:gd name="connsiteX7" fmla="*/ 372586 w 5381793"/>
                  <a:gd name="connsiteY7" fmla="*/ 4061637 h 5890437"/>
                  <a:gd name="connsiteX8" fmla="*/ 563972 w 5381793"/>
                  <a:gd name="connsiteY8" fmla="*/ 4316819 h 5890437"/>
                  <a:gd name="connsiteX9" fmla="*/ 500177 w 5381793"/>
                  <a:gd name="connsiteY9" fmla="*/ 4976037 h 5890437"/>
                  <a:gd name="connsiteX10" fmla="*/ 1754819 w 5381793"/>
                  <a:gd name="connsiteY10" fmla="*/ 5199321 h 5890437"/>
                  <a:gd name="connsiteX11" fmla="*/ 1946205 w 5381793"/>
                  <a:gd name="connsiteY11" fmla="*/ 5890437 h 5890437"/>
                  <a:gd name="connsiteX12" fmla="*/ 4785098 w 5381793"/>
                  <a:gd name="connsiteY12" fmla="*/ 5858540 h 5890437"/>
                  <a:gd name="connsiteX13" fmla="*/ 4891424 w 5381793"/>
                  <a:gd name="connsiteY13" fmla="*/ 3519377 h 5890437"/>
                  <a:gd name="connsiteX14" fmla="*/ 3030726 w 5381793"/>
                  <a:gd name="connsiteY14" fmla="*/ 0 h 5890437"/>
                  <a:gd name="connsiteX0" fmla="*/ 3030726 w 5381793"/>
                  <a:gd name="connsiteY0" fmla="*/ 0 h 5890437"/>
                  <a:gd name="connsiteX1" fmla="*/ 914846 w 5381793"/>
                  <a:gd name="connsiteY1" fmla="*/ 1095154 h 5890437"/>
                  <a:gd name="connsiteX2" fmla="*/ 649032 w 5381793"/>
                  <a:gd name="connsiteY2" fmla="*/ 2137144 h 5890437"/>
                  <a:gd name="connsiteX3" fmla="*/ 447 w 5381793"/>
                  <a:gd name="connsiteY3" fmla="*/ 3051544 h 5890437"/>
                  <a:gd name="connsiteX4" fmla="*/ 510810 w 5381793"/>
                  <a:gd name="connsiteY4" fmla="*/ 3327991 h 5890437"/>
                  <a:gd name="connsiteX5" fmla="*/ 298158 w 5381793"/>
                  <a:gd name="connsiteY5" fmla="*/ 3657600 h 5890437"/>
                  <a:gd name="connsiteX6" fmla="*/ 489544 w 5381793"/>
                  <a:gd name="connsiteY6" fmla="*/ 3870251 h 5890437"/>
                  <a:gd name="connsiteX7" fmla="*/ 372586 w 5381793"/>
                  <a:gd name="connsiteY7" fmla="*/ 4061637 h 5890437"/>
                  <a:gd name="connsiteX8" fmla="*/ 563972 w 5381793"/>
                  <a:gd name="connsiteY8" fmla="*/ 4316819 h 5890437"/>
                  <a:gd name="connsiteX9" fmla="*/ 500177 w 5381793"/>
                  <a:gd name="connsiteY9" fmla="*/ 4976037 h 5890437"/>
                  <a:gd name="connsiteX10" fmla="*/ 1754819 w 5381793"/>
                  <a:gd name="connsiteY10" fmla="*/ 5199321 h 5890437"/>
                  <a:gd name="connsiteX11" fmla="*/ 1946205 w 5381793"/>
                  <a:gd name="connsiteY11" fmla="*/ 5890437 h 5890437"/>
                  <a:gd name="connsiteX12" fmla="*/ 4785098 w 5381793"/>
                  <a:gd name="connsiteY12" fmla="*/ 5858540 h 5890437"/>
                  <a:gd name="connsiteX13" fmla="*/ 4891424 w 5381793"/>
                  <a:gd name="connsiteY13" fmla="*/ 3519377 h 5890437"/>
                  <a:gd name="connsiteX14" fmla="*/ 3030726 w 5381793"/>
                  <a:gd name="connsiteY14" fmla="*/ 0 h 5890437"/>
                  <a:gd name="connsiteX0" fmla="*/ 3030726 w 5381793"/>
                  <a:gd name="connsiteY0" fmla="*/ 0 h 5890437"/>
                  <a:gd name="connsiteX1" fmla="*/ 872315 w 5381793"/>
                  <a:gd name="connsiteY1" fmla="*/ 1063257 h 5890437"/>
                  <a:gd name="connsiteX2" fmla="*/ 649032 w 5381793"/>
                  <a:gd name="connsiteY2" fmla="*/ 2137144 h 5890437"/>
                  <a:gd name="connsiteX3" fmla="*/ 447 w 5381793"/>
                  <a:gd name="connsiteY3" fmla="*/ 3051544 h 5890437"/>
                  <a:gd name="connsiteX4" fmla="*/ 510810 w 5381793"/>
                  <a:gd name="connsiteY4" fmla="*/ 3327991 h 5890437"/>
                  <a:gd name="connsiteX5" fmla="*/ 298158 w 5381793"/>
                  <a:gd name="connsiteY5" fmla="*/ 3657600 h 5890437"/>
                  <a:gd name="connsiteX6" fmla="*/ 489544 w 5381793"/>
                  <a:gd name="connsiteY6" fmla="*/ 3870251 h 5890437"/>
                  <a:gd name="connsiteX7" fmla="*/ 372586 w 5381793"/>
                  <a:gd name="connsiteY7" fmla="*/ 4061637 h 5890437"/>
                  <a:gd name="connsiteX8" fmla="*/ 563972 w 5381793"/>
                  <a:gd name="connsiteY8" fmla="*/ 4316819 h 5890437"/>
                  <a:gd name="connsiteX9" fmla="*/ 500177 w 5381793"/>
                  <a:gd name="connsiteY9" fmla="*/ 4976037 h 5890437"/>
                  <a:gd name="connsiteX10" fmla="*/ 1754819 w 5381793"/>
                  <a:gd name="connsiteY10" fmla="*/ 5199321 h 5890437"/>
                  <a:gd name="connsiteX11" fmla="*/ 1946205 w 5381793"/>
                  <a:gd name="connsiteY11" fmla="*/ 5890437 h 5890437"/>
                  <a:gd name="connsiteX12" fmla="*/ 4785098 w 5381793"/>
                  <a:gd name="connsiteY12" fmla="*/ 5858540 h 5890437"/>
                  <a:gd name="connsiteX13" fmla="*/ 4891424 w 5381793"/>
                  <a:gd name="connsiteY13" fmla="*/ 3519377 h 5890437"/>
                  <a:gd name="connsiteX14" fmla="*/ 3030726 w 5381793"/>
                  <a:gd name="connsiteY14" fmla="*/ 0 h 5890437"/>
                  <a:gd name="connsiteX0" fmla="*/ 3030726 w 5381793"/>
                  <a:gd name="connsiteY0" fmla="*/ 0 h 5890437"/>
                  <a:gd name="connsiteX1" fmla="*/ 872315 w 5381793"/>
                  <a:gd name="connsiteY1" fmla="*/ 1063257 h 5890437"/>
                  <a:gd name="connsiteX2" fmla="*/ 649032 w 5381793"/>
                  <a:gd name="connsiteY2" fmla="*/ 2137144 h 5890437"/>
                  <a:gd name="connsiteX3" fmla="*/ 447 w 5381793"/>
                  <a:gd name="connsiteY3" fmla="*/ 3051544 h 5890437"/>
                  <a:gd name="connsiteX4" fmla="*/ 510810 w 5381793"/>
                  <a:gd name="connsiteY4" fmla="*/ 3327991 h 5890437"/>
                  <a:gd name="connsiteX5" fmla="*/ 298158 w 5381793"/>
                  <a:gd name="connsiteY5" fmla="*/ 3657600 h 5890437"/>
                  <a:gd name="connsiteX6" fmla="*/ 489544 w 5381793"/>
                  <a:gd name="connsiteY6" fmla="*/ 3870251 h 5890437"/>
                  <a:gd name="connsiteX7" fmla="*/ 372586 w 5381793"/>
                  <a:gd name="connsiteY7" fmla="*/ 4061637 h 5890437"/>
                  <a:gd name="connsiteX8" fmla="*/ 563972 w 5381793"/>
                  <a:gd name="connsiteY8" fmla="*/ 4316819 h 5890437"/>
                  <a:gd name="connsiteX9" fmla="*/ 500177 w 5381793"/>
                  <a:gd name="connsiteY9" fmla="*/ 4976037 h 5890437"/>
                  <a:gd name="connsiteX10" fmla="*/ 1754819 w 5381793"/>
                  <a:gd name="connsiteY10" fmla="*/ 5199321 h 5890437"/>
                  <a:gd name="connsiteX11" fmla="*/ 1946205 w 5381793"/>
                  <a:gd name="connsiteY11" fmla="*/ 5890437 h 5890437"/>
                  <a:gd name="connsiteX12" fmla="*/ 4785098 w 5381793"/>
                  <a:gd name="connsiteY12" fmla="*/ 5858540 h 5890437"/>
                  <a:gd name="connsiteX13" fmla="*/ 4891424 w 5381793"/>
                  <a:gd name="connsiteY13" fmla="*/ 3519377 h 5890437"/>
                  <a:gd name="connsiteX14" fmla="*/ 3030726 w 5381793"/>
                  <a:gd name="connsiteY14" fmla="*/ 0 h 5890437"/>
                  <a:gd name="connsiteX0" fmla="*/ 3030726 w 5381793"/>
                  <a:gd name="connsiteY0" fmla="*/ 0 h 5890437"/>
                  <a:gd name="connsiteX1" fmla="*/ 872315 w 5381793"/>
                  <a:gd name="connsiteY1" fmla="*/ 1063257 h 5890437"/>
                  <a:gd name="connsiteX2" fmla="*/ 649032 w 5381793"/>
                  <a:gd name="connsiteY2" fmla="*/ 2137144 h 5890437"/>
                  <a:gd name="connsiteX3" fmla="*/ 447 w 5381793"/>
                  <a:gd name="connsiteY3" fmla="*/ 3051544 h 5890437"/>
                  <a:gd name="connsiteX4" fmla="*/ 510810 w 5381793"/>
                  <a:gd name="connsiteY4" fmla="*/ 3327991 h 5890437"/>
                  <a:gd name="connsiteX5" fmla="*/ 298158 w 5381793"/>
                  <a:gd name="connsiteY5" fmla="*/ 3657600 h 5890437"/>
                  <a:gd name="connsiteX6" fmla="*/ 489544 w 5381793"/>
                  <a:gd name="connsiteY6" fmla="*/ 3870251 h 5890437"/>
                  <a:gd name="connsiteX7" fmla="*/ 372586 w 5381793"/>
                  <a:gd name="connsiteY7" fmla="*/ 4061637 h 5890437"/>
                  <a:gd name="connsiteX8" fmla="*/ 563972 w 5381793"/>
                  <a:gd name="connsiteY8" fmla="*/ 4316819 h 5890437"/>
                  <a:gd name="connsiteX9" fmla="*/ 500177 w 5381793"/>
                  <a:gd name="connsiteY9" fmla="*/ 4976037 h 5890437"/>
                  <a:gd name="connsiteX10" fmla="*/ 1754819 w 5381793"/>
                  <a:gd name="connsiteY10" fmla="*/ 5199321 h 5890437"/>
                  <a:gd name="connsiteX11" fmla="*/ 1946205 w 5381793"/>
                  <a:gd name="connsiteY11" fmla="*/ 5890437 h 5890437"/>
                  <a:gd name="connsiteX12" fmla="*/ 4785098 w 5381793"/>
                  <a:gd name="connsiteY12" fmla="*/ 5858540 h 5890437"/>
                  <a:gd name="connsiteX13" fmla="*/ 4891424 w 5381793"/>
                  <a:gd name="connsiteY13" fmla="*/ 3519377 h 5890437"/>
                  <a:gd name="connsiteX14" fmla="*/ 3030726 w 5381793"/>
                  <a:gd name="connsiteY14" fmla="*/ 0 h 5890437"/>
                  <a:gd name="connsiteX0" fmla="*/ 3030726 w 5381793"/>
                  <a:gd name="connsiteY0" fmla="*/ 0 h 5890437"/>
                  <a:gd name="connsiteX1" fmla="*/ 872315 w 5381793"/>
                  <a:gd name="connsiteY1" fmla="*/ 1063257 h 5890437"/>
                  <a:gd name="connsiteX2" fmla="*/ 649032 w 5381793"/>
                  <a:gd name="connsiteY2" fmla="*/ 2137144 h 5890437"/>
                  <a:gd name="connsiteX3" fmla="*/ 447 w 5381793"/>
                  <a:gd name="connsiteY3" fmla="*/ 3051544 h 5890437"/>
                  <a:gd name="connsiteX4" fmla="*/ 510810 w 5381793"/>
                  <a:gd name="connsiteY4" fmla="*/ 3327991 h 5890437"/>
                  <a:gd name="connsiteX5" fmla="*/ 298158 w 5381793"/>
                  <a:gd name="connsiteY5" fmla="*/ 3657600 h 5890437"/>
                  <a:gd name="connsiteX6" fmla="*/ 489544 w 5381793"/>
                  <a:gd name="connsiteY6" fmla="*/ 3870251 h 5890437"/>
                  <a:gd name="connsiteX7" fmla="*/ 372586 w 5381793"/>
                  <a:gd name="connsiteY7" fmla="*/ 4061637 h 5890437"/>
                  <a:gd name="connsiteX8" fmla="*/ 563972 w 5381793"/>
                  <a:gd name="connsiteY8" fmla="*/ 4316819 h 5890437"/>
                  <a:gd name="connsiteX9" fmla="*/ 500177 w 5381793"/>
                  <a:gd name="connsiteY9" fmla="*/ 4976037 h 5890437"/>
                  <a:gd name="connsiteX10" fmla="*/ 1754819 w 5381793"/>
                  <a:gd name="connsiteY10" fmla="*/ 5199321 h 5890437"/>
                  <a:gd name="connsiteX11" fmla="*/ 1946205 w 5381793"/>
                  <a:gd name="connsiteY11" fmla="*/ 5890437 h 5890437"/>
                  <a:gd name="connsiteX12" fmla="*/ 4785098 w 5381793"/>
                  <a:gd name="connsiteY12" fmla="*/ 5858540 h 5890437"/>
                  <a:gd name="connsiteX13" fmla="*/ 4891424 w 5381793"/>
                  <a:gd name="connsiteY13" fmla="*/ 3519377 h 5890437"/>
                  <a:gd name="connsiteX14" fmla="*/ 3030726 w 5381793"/>
                  <a:gd name="connsiteY14" fmla="*/ 0 h 5890437"/>
                  <a:gd name="connsiteX0" fmla="*/ 3030726 w 5381793"/>
                  <a:gd name="connsiteY0" fmla="*/ 0 h 5890437"/>
                  <a:gd name="connsiteX1" fmla="*/ 872315 w 5381793"/>
                  <a:gd name="connsiteY1" fmla="*/ 1063257 h 5890437"/>
                  <a:gd name="connsiteX2" fmla="*/ 649032 w 5381793"/>
                  <a:gd name="connsiteY2" fmla="*/ 2137144 h 5890437"/>
                  <a:gd name="connsiteX3" fmla="*/ 447 w 5381793"/>
                  <a:gd name="connsiteY3" fmla="*/ 3051544 h 5890437"/>
                  <a:gd name="connsiteX4" fmla="*/ 510810 w 5381793"/>
                  <a:gd name="connsiteY4" fmla="*/ 3327991 h 5890437"/>
                  <a:gd name="connsiteX5" fmla="*/ 298158 w 5381793"/>
                  <a:gd name="connsiteY5" fmla="*/ 3657600 h 5890437"/>
                  <a:gd name="connsiteX6" fmla="*/ 489544 w 5381793"/>
                  <a:gd name="connsiteY6" fmla="*/ 3870251 h 5890437"/>
                  <a:gd name="connsiteX7" fmla="*/ 372586 w 5381793"/>
                  <a:gd name="connsiteY7" fmla="*/ 4061637 h 5890437"/>
                  <a:gd name="connsiteX8" fmla="*/ 563972 w 5381793"/>
                  <a:gd name="connsiteY8" fmla="*/ 4316819 h 5890437"/>
                  <a:gd name="connsiteX9" fmla="*/ 500177 w 5381793"/>
                  <a:gd name="connsiteY9" fmla="*/ 4976037 h 5890437"/>
                  <a:gd name="connsiteX10" fmla="*/ 1754819 w 5381793"/>
                  <a:gd name="connsiteY10" fmla="*/ 5199321 h 5890437"/>
                  <a:gd name="connsiteX11" fmla="*/ 1946205 w 5381793"/>
                  <a:gd name="connsiteY11" fmla="*/ 5890437 h 5890437"/>
                  <a:gd name="connsiteX12" fmla="*/ 4785098 w 5381793"/>
                  <a:gd name="connsiteY12" fmla="*/ 5858540 h 5890437"/>
                  <a:gd name="connsiteX13" fmla="*/ 4891424 w 5381793"/>
                  <a:gd name="connsiteY13" fmla="*/ 3519377 h 5890437"/>
                  <a:gd name="connsiteX14" fmla="*/ 3030726 w 5381793"/>
                  <a:gd name="connsiteY14" fmla="*/ 0 h 5890437"/>
                  <a:gd name="connsiteX0" fmla="*/ 3030726 w 5381793"/>
                  <a:gd name="connsiteY0" fmla="*/ 0 h 5890437"/>
                  <a:gd name="connsiteX1" fmla="*/ 890128 w 5381793"/>
                  <a:gd name="connsiteY1" fmla="*/ 1098883 h 5890437"/>
                  <a:gd name="connsiteX2" fmla="*/ 649032 w 5381793"/>
                  <a:gd name="connsiteY2" fmla="*/ 2137144 h 5890437"/>
                  <a:gd name="connsiteX3" fmla="*/ 447 w 5381793"/>
                  <a:gd name="connsiteY3" fmla="*/ 3051544 h 5890437"/>
                  <a:gd name="connsiteX4" fmla="*/ 510810 w 5381793"/>
                  <a:gd name="connsiteY4" fmla="*/ 3327991 h 5890437"/>
                  <a:gd name="connsiteX5" fmla="*/ 298158 w 5381793"/>
                  <a:gd name="connsiteY5" fmla="*/ 3657600 h 5890437"/>
                  <a:gd name="connsiteX6" fmla="*/ 489544 w 5381793"/>
                  <a:gd name="connsiteY6" fmla="*/ 3870251 h 5890437"/>
                  <a:gd name="connsiteX7" fmla="*/ 372586 w 5381793"/>
                  <a:gd name="connsiteY7" fmla="*/ 4061637 h 5890437"/>
                  <a:gd name="connsiteX8" fmla="*/ 563972 w 5381793"/>
                  <a:gd name="connsiteY8" fmla="*/ 4316819 h 5890437"/>
                  <a:gd name="connsiteX9" fmla="*/ 500177 w 5381793"/>
                  <a:gd name="connsiteY9" fmla="*/ 4976037 h 5890437"/>
                  <a:gd name="connsiteX10" fmla="*/ 1754819 w 5381793"/>
                  <a:gd name="connsiteY10" fmla="*/ 5199321 h 5890437"/>
                  <a:gd name="connsiteX11" fmla="*/ 1946205 w 5381793"/>
                  <a:gd name="connsiteY11" fmla="*/ 5890437 h 5890437"/>
                  <a:gd name="connsiteX12" fmla="*/ 4785098 w 5381793"/>
                  <a:gd name="connsiteY12" fmla="*/ 5858540 h 5890437"/>
                  <a:gd name="connsiteX13" fmla="*/ 4891424 w 5381793"/>
                  <a:gd name="connsiteY13" fmla="*/ 3519377 h 5890437"/>
                  <a:gd name="connsiteX14" fmla="*/ 3030726 w 5381793"/>
                  <a:gd name="connsiteY14" fmla="*/ 0 h 5890437"/>
                  <a:gd name="connsiteX0" fmla="*/ 3030726 w 5381793"/>
                  <a:gd name="connsiteY0" fmla="*/ 0 h 5890437"/>
                  <a:gd name="connsiteX1" fmla="*/ 890128 w 5381793"/>
                  <a:gd name="connsiteY1" fmla="*/ 1098883 h 5890437"/>
                  <a:gd name="connsiteX2" fmla="*/ 649032 w 5381793"/>
                  <a:gd name="connsiteY2" fmla="*/ 2137144 h 5890437"/>
                  <a:gd name="connsiteX3" fmla="*/ 447 w 5381793"/>
                  <a:gd name="connsiteY3" fmla="*/ 3051544 h 5890437"/>
                  <a:gd name="connsiteX4" fmla="*/ 510810 w 5381793"/>
                  <a:gd name="connsiteY4" fmla="*/ 3327991 h 5890437"/>
                  <a:gd name="connsiteX5" fmla="*/ 298158 w 5381793"/>
                  <a:gd name="connsiteY5" fmla="*/ 3657600 h 5890437"/>
                  <a:gd name="connsiteX6" fmla="*/ 489544 w 5381793"/>
                  <a:gd name="connsiteY6" fmla="*/ 3870251 h 5890437"/>
                  <a:gd name="connsiteX7" fmla="*/ 372586 w 5381793"/>
                  <a:gd name="connsiteY7" fmla="*/ 4061637 h 5890437"/>
                  <a:gd name="connsiteX8" fmla="*/ 563972 w 5381793"/>
                  <a:gd name="connsiteY8" fmla="*/ 4316819 h 5890437"/>
                  <a:gd name="connsiteX9" fmla="*/ 500177 w 5381793"/>
                  <a:gd name="connsiteY9" fmla="*/ 4976037 h 5890437"/>
                  <a:gd name="connsiteX10" fmla="*/ 1754819 w 5381793"/>
                  <a:gd name="connsiteY10" fmla="*/ 5199321 h 5890437"/>
                  <a:gd name="connsiteX11" fmla="*/ 1946205 w 5381793"/>
                  <a:gd name="connsiteY11" fmla="*/ 5890437 h 5890437"/>
                  <a:gd name="connsiteX12" fmla="*/ 4785098 w 5381793"/>
                  <a:gd name="connsiteY12" fmla="*/ 5858540 h 5890437"/>
                  <a:gd name="connsiteX13" fmla="*/ 4891424 w 5381793"/>
                  <a:gd name="connsiteY13" fmla="*/ 3519377 h 5890437"/>
                  <a:gd name="connsiteX14" fmla="*/ 3030726 w 5381793"/>
                  <a:gd name="connsiteY14" fmla="*/ 0 h 5890437"/>
                  <a:gd name="connsiteX0" fmla="*/ 3030764 w 5381831"/>
                  <a:gd name="connsiteY0" fmla="*/ 0 h 5890437"/>
                  <a:gd name="connsiteX1" fmla="*/ 890166 w 5381831"/>
                  <a:gd name="connsiteY1" fmla="*/ 1098883 h 5890437"/>
                  <a:gd name="connsiteX2" fmla="*/ 607506 w 5381831"/>
                  <a:gd name="connsiteY2" fmla="*/ 2172770 h 5890437"/>
                  <a:gd name="connsiteX3" fmla="*/ 485 w 5381831"/>
                  <a:gd name="connsiteY3" fmla="*/ 3051544 h 5890437"/>
                  <a:gd name="connsiteX4" fmla="*/ 510848 w 5381831"/>
                  <a:gd name="connsiteY4" fmla="*/ 3327991 h 5890437"/>
                  <a:gd name="connsiteX5" fmla="*/ 298196 w 5381831"/>
                  <a:gd name="connsiteY5" fmla="*/ 3657600 h 5890437"/>
                  <a:gd name="connsiteX6" fmla="*/ 489582 w 5381831"/>
                  <a:gd name="connsiteY6" fmla="*/ 3870251 h 5890437"/>
                  <a:gd name="connsiteX7" fmla="*/ 372624 w 5381831"/>
                  <a:gd name="connsiteY7" fmla="*/ 4061637 h 5890437"/>
                  <a:gd name="connsiteX8" fmla="*/ 564010 w 5381831"/>
                  <a:gd name="connsiteY8" fmla="*/ 4316819 h 5890437"/>
                  <a:gd name="connsiteX9" fmla="*/ 500215 w 5381831"/>
                  <a:gd name="connsiteY9" fmla="*/ 4976037 h 5890437"/>
                  <a:gd name="connsiteX10" fmla="*/ 1754857 w 5381831"/>
                  <a:gd name="connsiteY10" fmla="*/ 5199321 h 5890437"/>
                  <a:gd name="connsiteX11" fmla="*/ 1946243 w 5381831"/>
                  <a:gd name="connsiteY11" fmla="*/ 5890437 h 5890437"/>
                  <a:gd name="connsiteX12" fmla="*/ 4785136 w 5381831"/>
                  <a:gd name="connsiteY12" fmla="*/ 5858540 h 5890437"/>
                  <a:gd name="connsiteX13" fmla="*/ 4891462 w 5381831"/>
                  <a:gd name="connsiteY13" fmla="*/ 3519377 h 5890437"/>
                  <a:gd name="connsiteX14" fmla="*/ 3030764 w 5381831"/>
                  <a:gd name="connsiteY14" fmla="*/ 0 h 5890437"/>
                  <a:gd name="connsiteX0" fmla="*/ 3030764 w 5381831"/>
                  <a:gd name="connsiteY0" fmla="*/ 0 h 5890437"/>
                  <a:gd name="connsiteX1" fmla="*/ 890166 w 5381831"/>
                  <a:gd name="connsiteY1" fmla="*/ 1098883 h 5890437"/>
                  <a:gd name="connsiteX2" fmla="*/ 607506 w 5381831"/>
                  <a:gd name="connsiteY2" fmla="*/ 2172770 h 5890437"/>
                  <a:gd name="connsiteX3" fmla="*/ 485 w 5381831"/>
                  <a:gd name="connsiteY3" fmla="*/ 3051544 h 5890437"/>
                  <a:gd name="connsiteX4" fmla="*/ 510848 w 5381831"/>
                  <a:gd name="connsiteY4" fmla="*/ 3327991 h 5890437"/>
                  <a:gd name="connsiteX5" fmla="*/ 298196 w 5381831"/>
                  <a:gd name="connsiteY5" fmla="*/ 3657600 h 5890437"/>
                  <a:gd name="connsiteX6" fmla="*/ 489582 w 5381831"/>
                  <a:gd name="connsiteY6" fmla="*/ 3870251 h 5890437"/>
                  <a:gd name="connsiteX7" fmla="*/ 372624 w 5381831"/>
                  <a:gd name="connsiteY7" fmla="*/ 4061637 h 5890437"/>
                  <a:gd name="connsiteX8" fmla="*/ 564010 w 5381831"/>
                  <a:gd name="connsiteY8" fmla="*/ 4316819 h 5890437"/>
                  <a:gd name="connsiteX9" fmla="*/ 500215 w 5381831"/>
                  <a:gd name="connsiteY9" fmla="*/ 4976037 h 5890437"/>
                  <a:gd name="connsiteX10" fmla="*/ 1754857 w 5381831"/>
                  <a:gd name="connsiteY10" fmla="*/ 5199321 h 5890437"/>
                  <a:gd name="connsiteX11" fmla="*/ 1946243 w 5381831"/>
                  <a:gd name="connsiteY11" fmla="*/ 5890437 h 5890437"/>
                  <a:gd name="connsiteX12" fmla="*/ 4785136 w 5381831"/>
                  <a:gd name="connsiteY12" fmla="*/ 5858540 h 5890437"/>
                  <a:gd name="connsiteX13" fmla="*/ 4891462 w 5381831"/>
                  <a:gd name="connsiteY13" fmla="*/ 3519377 h 5890437"/>
                  <a:gd name="connsiteX14" fmla="*/ 3030764 w 5381831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298271 w 5381906"/>
                  <a:gd name="connsiteY5" fmla="*/ 3657600 h 5890437"/>
                  <a:gd name="connsiteX6" fmla="*/ 489657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298271 w 5381906"/>
                  <a:gd name="connsiteY5" fmla="*/ 3657600 h 5890437"/>
                  <a:gd name="connsiteX6" fmla="*/ 489657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298271 w 5381906"/>
                  <a:gd name="connsiteY5" fmla="*/ 3657600 h 5890437"/>
                  <a:gd name="connsiteX6" fmla="*/ 489657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489657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489657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039004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039004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039004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039004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039004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765 w 5381832"/>
                  <a:gd name="connsiteY0" fmla="*/ 0 h 5890437"/>
                  <a:gd name="connsiteX1" fmla="*/ 890167 w 5381832"/>
                  <a:gd name="connsiteY1" fmla="*/ 1098883 h 5890437"/>
                  <a:gd name="connsiteX2" fmla="*/ 672821 w 5381832"/>
                  <a:gd name="connsiteY2" fmla="*/ 2220272 h 5890437"/>
                  <a:gd name="connsiteX3" fmla="*/ 486 w 5381832"/>
                  <a:gd name="connsiteY3" fmla="*/ 3051544 h 5890437"/>
                  <a:gd name="connsiteX4" fmla="*/ 510849 w 5381832"/>
                  <a:gd name="connsiteY4" fmla="*/ 3327991 h 5890437"/>
                  <a:gd name="connsiteX5" fmla="*/ 339761 w 5381832"/>
                  <a:gd name="connsiteY5" fmla="*/ 3734790 h 5890437"/>
                  <a:gd name="connsiteX6" fmla="*/ 531147 w 5381832"/>
                  <a:gd name="connsiteY6" fmla="*/ 3870251 h 5890437"/>
                  <a:gd name="connsiteX7" fmla="*/ 372625 w 5381832"/>
                  <a:gd name="connsiteY7" fmla="*/ 4061637 h 5890437"/>
                  <a:gd name="connsiteX8" fmla="*/ 564011 w 5381832"/>
                  <a:gd name="connsiteY8" fmla="*/ 4316819 h 5890437"/>
                  <a:gd name="connsiteX9" fmla="*/ 500216 w 5381832"/>
                  <a:gd name="connsiteY9" fmla="*/ 4976037 h 5890437"/>
                  <a:gd name="connsiteX10" fmla="*/ 1754858 w 5381832"/>
                  <a:gd name="connsiteY10" fmla="*/ 5039004 h 5890437"/>
                  <a:gd name="connsiteX11" fmla="*/ 1946244 w 5381832"/>
                  <a:gd name="connsiteY11" fmla="*/ 5890437 h 5890437"/>
                  <a:gd name="connsiteX12" fmla="*/ 4785137 w 5381832"/>
                  <a:gd name="connsiteY12" fmla="*/ 5858540 h 5890437"/>
                  <a:gd name="connsiteX13" fmla="*/ 4891463 w 5381832"/>
                  <a:gd name="connsiteY13" fmla="*/ 3519377 h 5890437"/>
                  <a:gd name="connsiteX14" fmla="*/ 3030765 w 5381832"/>
                  <a:gd name="connsiteY14" fmla="*/ 0 h 5890437"/>
                  <a:gd name="connsiteX0" fmla="*/ 3030862 w 5381929"/>
                  <a:gd name="connsiteY0" fmla="*/ 0 h 5890437"/>
                  <a:gd name="connsiteX1" fmla="*/ 890264 w 5381929"/>
                  <a:gd name="connsiteY1" fmla="*/ 1098883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0 h 5890437"/>
                  <a:gd name="connsiteX1" fmla="*/ 890264 w 5381929"/>
                  <a:gd name="connsiteY1" fmla="*/ 1098883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0 h 5890437"/>
                  <a:gd name="connsiteX1" fmla="*/ 890264 w 5381929"/>
                  <a:gd name="connsiteY1" fmla="*/ 1098883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0 h 5890437"/>
                  <a:gd name="connsiteX1" fmla="*/ 890264 w 5381929"/>
                  <a:gd name="connsiteY1" fmla="*/ 1098883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0 h 5890437"/>
                  <a:gd name="connsiteX1" fmla="*/ 872451 w 5381929"/>
                  <a:gd name="connsiteY1" fmla="*/ 1057320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0 h 5890437"/>
                  <a:gd name="connsiteX1" fmla="*/ 872451 w 5381929"/>
                  <a:gd name="connsiteY1" fmla="*/ 1057320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0 h 5890437"/>
                  <a:gd name="connsiteX1" fmla="*/ 981633 w 5381929"/>
                  <a:gd name="connsiteY1" fmla="*/ 920842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0 h 5890437"/>
                  <a:gd name="connsiteX1" fmla="*/ 981633 w 5381929"/>
                  <a:gd name="connsiteY1" fmla="*/ 920842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0 h 5890437"/>
                  <a:gd name="connsiteX1" fmla="*/ 927042 w 5381929"/>
                  <a:gd name="connsiteY1" fmla="*/ 866251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0 h 5890437"/>
                  <a:gd name="connsiteX1" fmla="*/ 927042 w 5381929"/>
                  <a:gd name="connsiteY1" fmla="*/ 866251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0 h 5890437"/>
                  <a:gd name="connsiteX1" fmla="*/ 927042 w 5381929"/>
                  <a:gd name="connsiteY1" fmla="*/ 866251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1751 h 5892188"/>
                  <a:gd name="connsiteX1" fmla="*/ 927042 w 5381929"/>
                  <a:gd name="connsiteY1" fmla="*/ 868002 h 5892188"/>
                  <a:gd name="connsiteX2" fmla="*/ 672918 w 5381929"/>
                  <a:gd name="connsiteY2" fmla="*/ 2222023 h 5892188"/>
                  <a:gd name="connsiteX3" fmla="*/ 583 w 5381929"/>
                  <a:gd name="connsiteY3" fmla="*/ 3053295 h 5892188"/>
                  <a:gd name="connsiteX4" fmla="*/ 510946 w 5381929"/>
                  <a:gd name="connsiteY4" fmla="*/ 3329742 h 5892188"/>
                  <a:gd name="connsiteX5" fmla="*/ 339858 w 5381929"/>
                  <a:gd name="connsiteY5" fmla="*/ 3736541 h 5892188"/>
                  <a:gd name="connsiteX6" fmla="*/ 531244 w 5381929"/>
                  <a:gd name="connsiteY6" fmla="*/ 3872002 h 5892188"/>
                  <a:gd name="connsiteX7" fmla="*/ 372722 w 5381929"/>
                  <a:gd name="connsiteY7" fmla="*/ 4063388 h 5892188"/>
                  <a:gd name="connsiteX8" fmla="*/ 564108 w 5381929"/>
                  <a:gd name="connsiteY8" fmla="*/ 4318570 h 5892188"/>
                  <a:gd name="connsiteX9" fmla="*/ 500313 w 5381929"/>
                  <a:gd name="connsiteY9" fmla="*/ 4977788 h 5892188"/>
                  <a:gd name="connsiteX10" fmla="*/ 1754955 w 5381929"/>
                  <a:gd name="connsiteY10" fmla="*/ 5040755 h 5892188"/>
                  <a:gd name="connsiteX11" fmla="*/ 1946341 w 5381929"/>
                  <a:gd name="connsiteY11" fmla="*/ 5892188 h 5892188"/>
                  <a:gd name="connsiteX12" fmla="*/ 4785234 w 5381929"/>
                  <a:gd name="connsiteY12" fmla="*/ 5860291 h 5892188"/>
                  <a:gd name="connsiteX13" fmla="*/ 4891560 w 5381929"/>
                  <a:gd name="connsiteY13" fmla="*/ 3521128 h 5892188"/>
                  <a:gd name="connsiteX14" fmla="*/ 3030862 w 5381929"/>
                  <a:gd name="connsiteY14" fmla="*/ 1751 h 5892188"/>
                  <a:gd name="connsiteX0" fmla="*/ 3031042 w 5382109"/>
                  <a:gd name="connsiteY0" fmla="*/ 1751 h 5892188"/>
                  <a:gd name="connsiteX1" fmla="*/ 927222 w 5382109"/>
                  <a:gd name="connsiteY1" fmla="*/ 868002 h 5892188"/>
                  <a:gd name="connsiteX2" fmla="*/ 577563 w 5382109"/>
                  <a:gd name="connsiteY2" fmla="*/ 2303910 h 5892188"/>
                  <a:gd name="connsiteX3" fmla="*/ 763 w 5382109"/>
                  <a:gd name="connsiteY3" fmla="*/ 3053295 h 5892188"/>
                  <a:gd name="connsiteX4" fmla="*/ 511126 w 5382109"/>
                  <a:gd name="connsiteY4" fmla="*/ 3329742 h 5892188"/>
                  <a:gd name="connsiteX5" fmla="*/ 340038 w 5382109"/>
                  <a:gd name="connsiteY5" fmla="*/ 3736541 h 5892188"/>
                  <a:gd name="connsiteX6" fmla="*/ 531424 w 5382109"/>
                  <a:gd name="connsiteY6" fmla="*/ 3872002 h 5892188"/>
                  <a:gd name="connsiteX7" fmla="*/ 372902 w 5382109"/>
                  <a:gd name="connsiteY7" fmla="*/ 4063388 h 5892188"/>
                  <a:gd name="connsiteX8" fmla="*/ 564288 w 5382109"/>
                  <a:gd name="connsiteY8" fmla="*/ 4318570 h 5892188"/>
                  <a:gd name="connsiteX9" fmla="*/ 500493 w 5382109"/>
                  <a:gd name="connsiteY9" fmla="*/ 4977788 h 5892188"/>
                  <a:gd name="connsiteX10" fmla="*/ 1755135 w 5382109"/>
                  <a:gd name="connsiteY10" fmla="*/ 5040755 h 5892188"/>
                  <a:gd name="connsiteX11" fmla="*/ 1946521 w 5382109"/>
                  <a:gd name="connsiteY11" fmla="*/ 5892188 h 5892188"/>
                  <a:gd name="connsiteX12" fmla="*/ 4785414 w 5382109"/>
                  <a:gd name="connsiteY12" fmla="*/ 5860291 h 5892188"/>
                  <a:gd name="connsiteX13" fmla="*/ 4891740 w 5382109"/>
                  <a:gd name="connsiteY13" fmla="*/ 3521128 h 5892188"/>
                  <a:gd name="connsiteX14" fmla="*/ 3031042 w 5382109"/>
                  <a:gd name="connsiteY14" fmla="*/ 1751 h 5892188"/>
                  <a:gd name="connsiteX0" fmla="*/ 3031042 w 5382109"/>
                  <a:gd name="connsiteY0" fmla="*/ 2101 h 5892538"/>
                  <a:gd name="connsiteX1" fmla="*/ 913575 w 5382109"/>
                  <a:gd name="connsiteY1" fmla="*/ 827408 h 5892538"/>
                  <a:gd name="connsiteX2" fmla="*/ 577563 w 5382109"/>
                  <a:gd name="connsiteY2" fmla="*/ 2304260 h 5892538"/>
                  <a:gd name="connsiteX3" fmla="*/ 763 w 5382109"/>
                  <a:gd name="connsiteY3" fmla="*/ 3053645 h 5892538"/>
                  <a:gd name="connsiteX4" fmla="*/ 511126 w 5382109"/>
                  <a:gd name="connsiteY4" fmla="*/ 3330092 h 5892538"/>
                  <a:gd name="connsiteX5" fmla="*/ 340038 w 5382109"/>
                  <a:gd name="connsiteY5" fmla="*/ 3736891 h 5892538"/>
                  <a:gd name="connsiteX6" fmla="*/ 531424 w 5382109"/>
                  <a:gd name="connsiteY6" fmla="*/ 3872352 h 5892538"/>
                  <a:gd name="connsiteX7" fmla="*/ 372902 w 5382109"/>
                  <a:gd name="connsiteY7" fmla="*/ 4063738 h 5892538"/>
                  <a:gd name="connsiteX8" fmla="*/ 564288 w 5382109"/>
                  <a:gd name="connsiteY8" fmla="*/ 4318920 h 5892538"/>
                  <a:gd name="connsiteX9" fmla="*/ 500493 w 5382109"/>
                  <a:gd name="connsiteY9" fmla="*/ 4978138 h 5892538"/>
                  <a:gd name="connsiteX10" fmla="*/ 1755135 w 5382109"/>
                  <a:gd name="connsiteY10" fmla="*/ 5041105 h 5892538"/>
                  <a:gd name="connsiteX11" fmla="*/ 1946521 w 5382109"/>
                  <a:gd name="connsiteY11" fmla="*/ 5892538 h 5892538"/>
                  <a:gd name="connsiteX12" fmla="*/ 4785414 w 5382109"/>
                  <a:gd name="connsiteY12" fmla="*/ 5860641 h 5892538"/>
                  <a:gd name="connsiteX13" fmla="*/ 4891740 w 5382109"/>
                  <a:gd name="connsiteY13" fmla="*/ 3521478 h 5892538"/>
                  <a:gd name="connsiteX14" fmla="*/ 3031042 w 5382109"/>
                  <a:gd name="connsiteY14" fmla="*/ 2101 h 5892538"/>
                  <a:gd name="connsiteX0" fmla="*/ 3031042 w 5382109"/>
                  <a:gd name="connsiteY0" fmla="*/ 941 h 5891378"/>
                  <a:gd name="connsiteX1" fmla="*/ 886280 w 5382109"/>
                  <a:gd name="connsiteY1" fmla="*/ 1071908 h 5891378"/>
                  <a:gd name="connsiteX2" fmla="*/ 577563 w 5382109"/>
                  <a:gd name="connsiteY2" fmla="*/ 2303100 h 5891378"/>
                  <a:gd name="connsiteX3" fmla="*/ 763 w 5382109"/>
                  <a:gd name="connsiteY3" fmla="*/ 3052485 h 5891378"/>
                  <a:gd name="connsiteX4" fmla="*/ 511126 w 5382109"/>
                  <a:gd name="connsiteY4" fmla="*/ 3328932 h 5891378"/>
                  <a:gd name="connsiteX5" fmla="*/ 340038 w 5382109"/>
                  <a:gd name="connsiteY5" fmla="*/ 3735731 h 5891378"/>
                  <a:gd name="connsiteX6" fmla="*/ 531424 w 5382109"/>
                  <a:gd name="connsiteY6" fmla="*/ 3871192 h 5891378"/>
                  <a:gd name="connsiteX7" fmla="*/ 372902 w 5382109"/>
                  <a:gd name="connsiteY7" fmla="*/ 4062578 h 5891378"/>
                  <a:gd name="connsiteX8" fmla="*/ 564288 w 5382109"/>
                  <a:gd name="connsiteY8" fmla="*/ 4317760 h 5891378"/>
                  <a:gd name="connsiteX9" fmla="*/ 500493 w 5382109"/>
                  <a:gd name="connsiteY9" fmla="*/ 4976978 h 5891378"/>
                  <a:gd name="connsiteX10" fmla="*/ 1755135 w 5382109"/>
                  <a:gd name="connsiteY10" fmla="*/ 5039945 h 5891378"/>
                  <a:gd name="connsiteX11" fmla="*/ 1946521 w 5382109"/>
                  <a:gd name="connsiteY11" fmla="*/ 5891378 h 5891378"/>
                  <a:gd name="connsiteX12" fmla="*/ 4785414 w 5382109"/>
                  <a:gd name="connsiteY12" fmla="*/ 5859481 h 5891378"/>
                  <a:gd name="connsiteX13" fmla="*/ 4891740 w 5382109"/>
                  <a:gd name="connsiteY13" fmla="*/ 3520318 h 5891378"/>
                  <a:gd name="connsiteX14" fmla="*/ 3031042 w 5382109"/>
                  <a:gd name="connsiteY14" fmla="*/ 941 h 5891378"/>
                  <a:gd name="connsiteX0" fmla="*/ 3031042 w 5382109"/>
                  <a:gd name="connsiteY0" fmla="*/ 753 h 5891190"/>
                  <a:gd name="connsiteX1" fmla="*/ 886280 w 5382109"/>
                  <a:gd name="connsiteY1" fmla="*/ 1071720 h 5891190"/>
                  <a:gd name="connsiteX2" fmla="*/ 577563 w 5382109"/>
                  <a:gd name="connsiteY2" fmla="*/ 2302912 h 5891190"/>
                  <a:gd name="connsiteX3" fmla="*/ 763 w 5382109"/>
                  <a:gd name="connsiteY3" fmla="*/ 3052297 h 5891190"/>
                  <a:gd name="connsiteX4" fmla="*/ 511126 w 5382109"/>
                  <a:gd name="connsiteY4" fmla="*/ 3328744 h 5891190"/>
                  <a:gd name="connsiteX5" fmla="*/ 340038 w 5382109"/>
                  <a:gd name="connsiteY5" fmla="*/ 3735543 h 5891190"/>
                  <a:gd name="connsiteX6" fmla="*/ 531424 w 5382109"/>
                  <a:gd name="connsiteY6" fmla="*/ 3871004 h 5891190"/>
                  <a:gd name="connsiteX7" fmla="*/ 372902 w 5382109"/>
                  <a:gd name="connsiteY7" fmla="*/ 4062390 h 5891190"/>
                  <a:gd name="connsiteX8" fmla="*/ 564288 w 5382109"/>
                  <a:gd name="connsiteY8" fmla="*/ 4317572 h 5891190"/>
                  <a:gd name="connsiteX9" fmla="*/ 500493 w 5382109"/>
                  <a:gd name="connsiteY9" fmla="*/ 4976790 h 5891190"/>
                  <a:gd name="connsiteX10" fmla="*/ 1755135 w 5382109"/>
                  <a:gd name="connsiteY10" fmla="*/ 5039757 h 5891190"/>
                  <a:gd name="connsiteX11" fmla="*/ 1946521 w 5382109"/>
                  <a:gd name="connsiteY11" fmla="*/ 5891190 h 5891190"/>
                  <a:gd name="connsiteX12" fmla="*/ 4785414 w 5382109"/>
                  <a:gd name="connsiteY12" fmla="*/ 5859293 h 5891190"/>
                  <a:gd name="connsiteX13" fmla="*/ 4891740 w 5382109"/>
                  <a:gd name="connsiteY13" fmla="*/ 3520130 h 5891190"/>
                  <a:gd name="connsiteX14" fmla="*/ 3031042 w 5382109"/>
                  <a:gd name="connsiteY14" fmla="*/ 753 h 5891190"/>
                  <a:gd name="connsiteX0" fmla="*/ 3031042 w 5382109"/>
                  <a:gd name="connsiteY0" fmla="*/ 753 h 5891190"/>
                  <a:gd name="connsiteX1" fmla="*/ 886280 w 5382109"/>
                  <a:gd name="connsiteY1" fmla="*/ 1071720 h 5891190"/>
                  <a:gd name="connsiteX2" fmla="*/ 577563 w 5382109"/>
                  <a:gd name="connsiteY2" fmla="*/ 2302912 h 5891190"/>
                  <a:gd name="connsiteX3" fmla="*/ 763 w 5382109"/>
                  <a:gd name="connsiteY3" fmla="*/ 3052297 h 5891190"/>
                  <a:gd name="connsiteX4" fmla="*/ 511126 w 5382109"/>
                  <a:gd name="connsiteY4" fmla="*/ 3328744 h 5891190"/>
                  <a:gd name="connsiteX5" fmla="*/ 340038 w 5382109"/>
                  <a:gd name="connsiteY5" fmla="*/ 3735543 h 5891190"/>
                  <a:gd name="connsiteX6" fmla="*/ 531424 w 5382109"/>
                  <a:gd name="connsiteY6" fmla="*/ 3871004 h 5891190"/>
                  <a:gd name="connsiteX7" fmla="*/ 372902 w 5382109"/>
                  <a:gd name="connsiteY7" fmla="*/ 4062390 h 5891190"/>
                  <a:gd name="connsiteX8" fmla="*/ 564288 w 5382109"/>
                  <a:gd name="connsiteY8" fmla="*/ 4317572 h 5891190"/>
                  <a:gd name="connsiteX9" fmla="*/ 500493 w 5382109"/>
                  <a:gd name="connsiteY9" fmla="*/ 4976790 h 5891190"/>
                  <a:gd name="connsiteX10" fmla="*/ 1755135 w 5382109"/>
                  <a:gd name="connsiteY10" fmla="*/ 5039757 h 5891190"/>
                  <a:gd name="connsiteX11" fmla="*/ 1946521 w 5382109"/>
                  <a:gd name="connsiteY11" fmla="*/ 5891190 h 5891190"/>
                  <a:gd name="connsiteX12" fmla="*/ 4785414 w 5382109"/>
                  <a:gd name="connsiteY12" fmla="*/ 5859293 h 5891190"/>
                  <a:gd name="connsiteX13" fmla="*/ 4891740 w 5382109"/>
                  <a:gd name="connsiteY13" fmla="*/ 3520130 h 5891190"/>
                  <a:gd name="connsiteX14" fmla="*/ 3031042 w 5382109"/>
                  <a:gd name="connsiteY14" fmla="*/ 753 h 5891190"/>
                  <a:gd name="connsiteX0" fmla="*/ 3031042 w 5382109"/>
                  <a:gd name="connsiteY0" fmla="*/ 792 h 5891229"/>
                  <a:gd name="connsiteX1" fmla="*/ 777098 w 5382109"/>
                  <a:gd name="connsiteY1" fmla="*/ 1044464 h 5891229"/>
                  <a:gd name="connsiteX2" fmla="*/ 577563 w 5382109"/>
                  <a:gd name="connsiteY2" fmla="*/ 2302951 h 5891229"/>
                  <a:gd name="connsiteX3" fmla="*/ 763 w 5382109"/>
                  <a:gd name="connsiteY3" fmla="*/ 3052336 h 5891229"/>
                  <a:gd name="connsiteX4" fmla="*/ 511126 w 5382109"/>
                  <a:gd name="connsiteY4" fmla="*/ 3328783 h 5891229"/>
                  <a:gd name="connsiteX5" fmla="*/ 340038 w 5382109"/>
                  <a:gd name="connsiteY5" fmla="*/ 3735582 h 5891229"/>
                  <a:gd name="connsiteX6" fmla="*/ 531424 w 5382109"/>
                  <a:gd name="connsiteY6" fmla="*/ 3871043 h 5891229"/>
                  <a:gd name="connsiteX7" fmla="*/ 372902 w 5382109"/>
                  <a:gd name="connsiteY7" fmla="*/ 4062429 h 5891229"/>
                  <a:gd name="connsiteX8" fmla="*/ 564288 w 5382109"/>
                  <a:gd name="connsiteY8" fmla="*/ 4317611 h 5891229"/>
                  <a:gd name="connsiteX9" fmla="*/ 500493 w 5382109"/>
                  <a:gd name="connsiteY9" fmla="*/ 4976829 h 5891229"/>
                  <a:gd name="connsiteX10" fmla="*/ 1755135 w 5382109"/>
                  <a:gd name="connsiteY10" fmla="*/ 5039796 h 5891229"/>
                  <a:gd name="connsiteX11" fmla="*/ 1946521 w 5382109"/>
                  <a:gd name="connsiteY11" fmla="*/ 5891229 h 5891229"/>
                  <a:gd name="connsiteX12" fmla="*/ 4785414 w 5382109"/>
                  <a:gd name="connsiteY12" fmla="*/ 5859332 h 5891229"/>
                  <a:gd name="connsiteX13" fmla="*/ 4891740 w 5382109"/>
                  <a:gd name="connsiteY13" fmla="*/ 3520169 h 5891229"/>
                  <a:gd name="connsiteX14" fmla="*/ 3031042 w 5382109"/>
                  <a:gd name="connsiteY14" fmla="*/ 792 h 5891229"/>
                  <a:gd name="connsiteX0" fmla="*/ 3031042 w 5382109"/>
                  <a:gd name="connsiteY0" fmla="*/ 792 h 5891229"/>
                  <a:gd name="connsiteX1" fmla="*/ 777098 w 5382109"/>
                  <a:gd name="connsiteY1" fmla="*/ 1044464 h 5891229"/>
                  <a:gd name="connsiteX2" fmla="*/ 577563 w 5382109"/>
                  <a:gd name="connsiteY2" fmla="*/ 2302951 h 5891229"/>
                  <a:gd name="connsiteX3" fmla="*/ 763 w 5382109"/>
                  <a:gd name="connsiteY3" fmla="*/ 3052336 h 5891229"/>
                  <a:gd name="connsiteX4" fmla="*/ 511126 w 5382109"/>
                  <a:gd name="connsiteY4" fmla="*/ 3328783 h 5891229"/>
                  <a:gd name="connsiteX5" fmla="*/ 340038 w 5382109"/>
                  <a:gd name="connsiteY5" fmla="*/ 3735582 h 5891229"/>
                  <a:gd name="connsiteX6" fmla="*/ 531424 w 5382109"/>
                  <a:gd name="connsiteY6" fmla="*/ 3871043 h 5891229"/>
                  <a:gd name="connsiteX7" fmla="*/ 372902 w 5382109"/>
                  <a:gd name="connsiteY7" fmla="*/ 4062429 h 5891229"/>
                  <a:gd name="connsiteX8" fmla="*/ 564288 w 5382109"/>
                  <a:gd name="connsiteY8" fmla="*/ 4317611 h 5891229"/>
                  <a:gd name="connsiteX9" fmla="*/ 500493 w 5382109"/>
                  <a:gd name="connsiteY9" fmla="*/ 4976829 h 5891229"/>
                  <a:gd name="connsiteX10" fmla="*/ 1755135 w 5382109"/>
                  <a:gd name="connsiteY10" fmla="*/ 5039796 h 5891229"/>
                  <a:gd name="connsiteX11" fmla="*/ 1946521 w 5382109"/>
                  <a:gd name="connsiteY11" fmla="*/ 5891229 h 5891229"/>
                  <a:gd name="connsiteX12" fmla="*/ 4785414 w 5382109"/>
                  <a:gd name="connsiteY12" fmla="*/ 5859332 h 5891229"/>
                  <a:gd name="connsiteX13" fmla="*/ 4891740 w 5382109"/>
                  <a:gd name="connsiteY13" fmla="*/ 3520169 h 5891229"/>
                  <a:gd name="connsiteX14" fmla="*/ 3031042 w 5382109"/>
                  <a:gd name="connsiteY14" fmla="*/ 792 h 5891229"/>
                  <a:gd name="connsiteX0" fmla="*/ 3031042 w 5382109"/>
                  <a:gd name="connsiteY0" fmla="*/ 792 h 5891229"/>
                  <a:gd name="connsiteX1" fmla="*/ 777098 w 5382109"/>
                  <a:gd name="connsiteY1" fmla="*/ 1044464 h 5891229"/>
                  <a:gd name="connsiteX2" fmla="*/ 577563 w 5382109"/>
                  <a:gd name="connsiteY2" fmla="*/ 2302951 h 5891229"/>
                  <a:gd name="connsiteX3" fmla="*/ 763 w 5382109"/>
                  <a:gd name="connsiteY3" fmla="*/ 3052336 h 5891229"/>
                  <a:gd name="connsiteX4" fmla="*/ 511126 w 5382109"/>
                  <a:gd name="connsiteY4" fmla="*/ 3328783 h 5891229"/>
                  <a:gd name="connsiteX5" fmla="*/ 340038 w 5382109"/>
                  <a:gd name="connsiteY5" fmla="*/ 3735582 h 5891229"/>
                  <a:gd name="connsiteX6" fmla="*/ 531424 w 5382109"/>
                  <a:gd name="connsiteY6" fmla="*/ 3871043 h 5891229"/>
                  <a:gd name="connsiteX7" fmla="*/ 372902 w 5382109"/>
                  <a:gd name="connsiteY7" fmla="*/ 4062429 h 5891229"/>
                  <a:gd name="connsiteX8" fmla="*/ 564288 w 5382109"/>
                  <a:gd name="connsiteY8" fmla="*/ 4317611 h 5891229"/>
                  <a:gd name="connsiteX9" fmla="*/ 500493 w 5382109"/>
                  <a:gd name="connsiteY9" fmla="*/ 4976829 h 5891229"/>
                  <a:gd name="connsiteX10" fmla="*/ 1755135 w 5382109"/>
                  <a:gd name="connsiteY10" fmla="*/ 5039796 h 5891229"/>
                  <a:gd name="connsiteX11" fmla="*/ 1946521 w 5382109"/>
                  <a:gd name="connsiteY11" fmla="*/ 5891229 h 5891229"/>
                  <a:gd name="connsiteX12" fmla="*/ 4785414 w 5382109"/>
                  <a:gd name="connsiteY12" fmla="*/ 5859332 h 5891229"/>
                  <a:gd name="connsiteX13" fmla="*/ 4891740 w 5382109"/>
                  <a:gd name="connsiteY13" fmla="*/ 3520169 h 5891229"/>
                  <a:gd name="connsiteX14" fmla="*/ 3031042 w 5382109"/>
                  <a:gd name="connsiteY14" fmla="*/ 792 h 5891229"/>
                  <a:gd name="connsiteX0" fmla="*/ 3031042 w 5382109"/>
                  <a:gd name="connsiteY0" fmla="*/ 627 h 5891064"/>
                  <a:gd name="connsiteX1" fmla="*/ 777098 w 5382109"/>
                  <a:gd name="connsiteY1" fmla="*/ 1180776 h 5891064"/>
                  <a:gd name="connsiteX2" fmla="*/ 577563 w 5382109"/>
                  <a:gd name="connsiteY2" fmla="*/ 2302786 h 5891064"/>
                  <a:gd name="connsiteX3" fmla="*/ 763 w 5382109"/>
                  <a:gd name="connsiteY3" fmla="*/ 3052171 h 5891064"/>
                  <a:gd name="connsiteX4" fmla="*/ 511126 w 5382109"/>
                  <a:gd name="connsiteY4" fmla="*/ 3328618 h 5891064"/>
                  <a:gd name="connsiteX5" fmla="*/ 340038 w 5382109"/>
                  <a:gd name="connsiteY5" fmla="*/ 3735417 h 5891064"/>
                  <a:gd name="connsiteX6" fmla="*/ 531424 w 5382109"/>
                  <a:gd name="connsiteY6" fmla="*/ 3870878 h 5891064"/>
                  <a:gd name="connsiteX7" fmla="*/ 372902 w 5382109"/>
                  <a:gd name="connsiteY7" fmla="*/ 4062264 h 5891064"/>
                  <a:gd name="connsiteX8" fmla="*/ 564288 w 5382109"/>
                  <a:gd name="connsiteY8" fmla="*/ 4317446 h 5891064"/>
                  <a:gd name="connsiteX9" fmla="*/ 500493 w 5382109"/>
                  <a:gd name="connsiteY9" fmla="*/ 4976664 h 5891064"/>
                  <a:gd name="connsiteX10" fmla="*/ 1755135 w 5382109"/>
                  <a:gd name="connsiteY10" fmla="*/ 5039631 h 5891064"/>
                  <a:gd name="connsiteX11" fmla="*/ 1946521 w 5382109"/>
                  <a:gd name="connsiteY11" fmla="*/ 5891064 h 5891064"/>
                  <a:gd name="connsiteX12" fmla="*/ 4785414 w 5382109"/>
                  <a:gd name="connsiteY12" fmla="*/ 5859167 h 5891064"/>
                  <a:gd name="connsiteX13" fmla="*/ 4891740 w 5382109"/>
                  <a:gd name="connsiteY13" fmla="*/ 3520004 h 5891064"/>
                  <a:gd name="connsiteX14" fmla="*/ 3031042 w 5382109"/>
                  <a:gd name="connsiteY14" fmla="*/ 627 h 5891064"/>
                  <a:gd name="connsiteX0" fmla="*/ 3031042 w 5382109"/>
                  <a:gd name="connsiteY0" fmla="*/ 968 h 5891405"/>
                  <a:gd name="connsiteX1" fmla="*/ 777098 w 5382109"/>
                  <a:gd name="connsiteY1" fmla="*/ 1181117 h 5891405"/>
                  <a:gd name="connsiteX2" fmla="*/ 577563 w 5382109"/>
                  <a:gd name="connsiteY2" fmla="*/ 2303127 h 5891405"/>
                  <a:gd name="connsiteX3" fmla="*/ 763 w 5382109"/>
                  <a:gd name="connsiteY3" fmla="*/ 3052512 h 5891405"/>
                  <a:gd name="connsiteX4" fmla="*/ 511126 w 5382109"/>
                  <a:gd name="connsiteY4" fmla="*/ 3328959 h 5891405"/>
                  <a:gd name="connsiteX5" fmla="*/ 340038 w 5382109"/>
                  <a:gd name="connsiteY5" fmla="*/ 3735758 h 5891405"/>
                  <a:gd name="connsiteX6" fmla="*/ 531424 w 5382109"/>
                  <a:gd name="connsiteY6" fmla="*/ 3871219 h 5891405"/>
                  <a:gd name="connsiteX7" fmla="*/ 372902 w 5382109"/>
                  <a:gd name="connsiteY7" fmla="*/ 4062605 h 5891405"/>
                  <a:gd name="connsiteX8" fmla="*/ 564288 w 5382109"/>
                  <a:gd name="connsiteY8" fmla="*/ 4317787 h 5891405"/>
                  <a:gd name="connsiteX9" fmla="*/ 500493 w 5382109"/>
                  <a:gd name="connsiteY9" fmla="*/ 4977005 h 5891405"/>
                  <a:gd name="connsiteX10" fmla="*/ 1755135 w 5382109"/>
                  <a:gd name="connsiteY10" fmla="*/ 5039972 h 5891405"/>
                  <a:gd name="connsiteX11" fmla="*/ 1946521 w 5382109"/>
                  <a:gd name="connsiteY11" fmla="*/ 5891405 h 5891405"/>
                  <a:gd name="connsiteX12" fmla="*/ 4785414 w 5382109"/>
                  <a:gd name="connsiteY12" fmla="*/ 5859508 h 5891405"/>
                  <a:gd name="connsiteX13" fmla="*/ 4891740 w 5382109"/>
                  <a:gd name="connsiteY13" fmla="*/ 3520345 h 5891405"/>
                  <a:gd name="connsiteX14" fmla="*/ 3031042 w 5382109"/>
                  <a:gd name="connsiteY14" fmla="*/ 968 h 5891405"/>
                  <a:gd name="connsiteX0" fmla="*/ 3031042 w 5382109"/>
                  <a:gd name="connsiteY0" fmla="*/ 968 h 5891405"/>
                  <a:gd name="connsiteX1" fmla="*/ 777098 w 5382109"/>
                  <a:gd name="connsiteY1" fmla="*/ 1181117 h 5891405"/>
                  <a:gd name="connsiteX2" fmla="*/ 577563 w 5382109"/>
                  <a:gd name="connsiteY2" fmla="*/ 2303127 h 5891405"/>
                  <a:gd name="connsiteX3" fmla="*/ 763 w 5382109"/>
                  <a:gd name="connsiteY3" fmla="*/ 3052512 h 5891405"/>
                  <a:gd name="connsiteX4" fmla="*/ 511126 w 5382109"/>
                  <a:gd name="connsiteY4" fmla="*/ 3328959 h 5891405"/>
                  <a:gd name="connsiteX5" fmla="*/ 340038 w 5382109"/>
                  <a:gd name="connsiteY5" fmla="*/ 3735758 h 5891405"/>
                  <a:gd name="connsiteX6" fmla="*/ 531424 w 5382109"/>
                  <a:gd name="connsiteY6" fmla="*/ 3871219 h 5891405"/>
                  <a:gd name="connsiteX7" fmla="*/ 372902 w 5382109"/>
                  <a:gd name="connsiteY7" fmla="*/ 4062605 h 5891405"/>
                  <a:gd name="connsiteX8" fmla="*/ 564288 w 5382109"/>
                  <a:gd name="connsiteY8" fmla="*/ 4317787 h 5891405"/>
                  <a:gd name="connsiteX9" fmla="*/ 500493 w 5382109"/>
                  <a:gd name="connsiteY9" fmla="*/ 4977005 h 5891405"/>
                  <a:gd name="connsiteX10" fmla="*/ 1755135 w 5382109"/>
                  <a:gd name="connsiteY10" fmla="*/ 5039972 h 5891405"/>
                  <a:gd name="connsiteX11" fmla="*/ 1946521 w 5382109"/>
                  <a:gd name="connsiteY11" fmla="*/ 5891405 h 5891405"/>
                  <a:gd name="connsiteX12" fmla="*/ 4785414 w 5382109"/>
                  <a:gd name="connsiteY12" fmla="*/ 5859508 h 5891405"/>
                  <a:gd name="connsiteX13" fmla="*/ 4891740 w 5382109"/>
                  <a:gd name="connsiteY13" fmla="*/ 3520345 h 5891405"/>
                  <a:gd name="connsiteX14" fmla="*/ 3031042 w 5382109"/>
                  <a:gd name="connsiteY14" fmla="*/ 968 h 5891405"/>
                  <a:gd name="connsiteX0" fmla="*/ 3031204 w 5382271"/>
                  <a:gd name="connsiteY0" fmla="*/ 968 h 5891405"/>
                  <a:gd name="connsiteX1" fmla="*/ 777260 w 5382271"/>
                  <a:gd name="connsiteY1" fmla="*/ 1181117 h 5891405"/>
                  <a:gd name="connsiteX2" fmla="*/ 523134 w 5382271"/>
                  <a:gd name="connsiteY2" fmla="*/ 2303127 h 5891405"/>
                  <a:gd name="connsiteX3" fmla="*/ 925 w 5382271"/>
                  <a:gd name="connsiteY3" fmla="*/ 3052512 h 5891405"/>
                  <a:gd name="connsiteX4" fmla="*/ 511288 w 5382271"/>
                  <a:gd name="connsiteY4" fmla="*/ 3328959 h 5891405"/>
                  <a:gd name="connsiteX5" fmla="*/ 340200 w 5382271"/>
                  <a:gd name="connsiteY5" fmla="*/ 3735758 h 5891405"/>
                  <a:gd name="connsiteX6" fmla="*/ 531586 w 5382271"/>
                  <a:gd name="connsiteY6" fmla="*/ 3871219 h 5891405"/>
                  <a:gd name="connsiteX7" fmla="*/ 373064 w 5382271"/>
                  <a:gd name="connsiteY7" fmla="*/ 4062605 h 5891405"/>
                  <a:gd name="connsiteX8" fmla="*/ 564450 w 5382271"/>
                  <a:gd name="connsiteY8" fmla="*/ 4317787 h 5891405"/>
                  <a:gd name="connsiteX9" fmla="*/ 500655 w 5382271"/>
                  <a:gd name="connsiteY9" fmla="*/ 4977005 h 5891405"/>
                  <a:gd name="connsiteX10" fmla="*/ 1755297 w 5382271"/>
                  <a:gd name="connsiteY10" fmla="*/ 5039972 h 5891405"/>
                  <a:gd name="connsiteX11" fmla="*/ 1946683 w 5382271"/>
                  <a:gd name="connsiteY11" fmla="*/ 5891405 h 5891405"/>
                  <a:gd name="connsiteX12" fmla="*/ 4785576 w 5382271"/>
                  <a:gd name="connsiteY12" fmla="*/ 5859508 h 5891405"/>
                  <a:gd name="connsiteX13" fmla="*/ 4891902 w 5382271"/>
                  <a:gd name="connsiteY13" fmla="*/ 3520345 h 5891405"/>
                  <a:gd name="connsiteX14" fmla="*/ 3031204 w 5382271"/>
                  <a:gd name="connsiteY14" fmla="*/ 968 h 5891405"/>
                  <a:gd name="connsiteX0" fmla="*/ 3031204 w 5382271"/>
                  <a:gd name="connsiteY0" fmla="*/ 968 h 5891405"/>
                  <a:gd name="connsiteX1" fmla="*/ 777260 w 5382271"/>
                  <a:gd name="connsiteY1" fmla="*/ 1181117 h 5891405"/>
                  <a:gd name="connsiteX2" fmla="*/ 523134 w 5382271"/>
                  <a:gd name="connsiteY2" fmla="*/ 2303127 h 5891405"/>
                  <a:gd name="connsiteX3" fmla="*/ 925 w 5382271"/>
                  <a:gd name="connsiteY3" fmla="*/ 3052512 h 5891405"/>
                  <a:gd name="connsiteX4" fmla="*/ 511288 w 5382271"/>
                  <a:gd name="connsiteY4" fmla="*/ 3328959 h 5891405"/>
                  <a:gd name="connsiteX5" fmla="*/ 340200 w 5382271"/>
                  <a:gd name="connsiteY5" fmla="*/ 3735758 h 5891405"/>
                  <a:gd name="connsiteX6" fmla="*/ 531586 w 5382271"/>
                  <a:gd name="connsiteY6" fmla="*/ 3871219 h 5891405"/>
                  <a:gd name="connsiteX7" fmla="*/ 373064 w 5382271"/>
                  <a:gd name="connsiteY7" fmla="*/ 4062605 h 5891405"/>
                  <a:gd name="connsiteX8" fmla="*/ 564450 w 5382271"/>
                  <a:gd name="connsiteY8" fmla="*/ 4317787 h 5891405"/>
                  <a:gd name="connsiteX9" fmla="*/ 500655 w 5382271"/>
                  <a:gd name="connsiteY9" fmla="*/ 4977005 h 5891405"/>
                  <a:gd name="connsiteX10" fmla="*/ 1755297 w 5382271"/>
                  <a:gd name="connsiteY10" fmla="*/ 5039972 h 5891405"/>
                  <a:gd name="connsiteX11" fmla="*/ 1946683 w 5382271"/>
                  <a:gd name="connsiteY11" fmla="*/ 5891405 h 5891405"/>
                  <a:gd name="connsiteX12" fmla="*/ 4785576 w 5382271"/>
                  <a:gd name="connsiteY12" fmla="*/ 5859508 h 5891405"/>
                  <a:gd name="connsiteX13" fmla="*/ 4891902 w 5382271"/>
                  <a:gd name="connsiteY13" fmla="*/ 3520345 h 5891405"/>
                  <a:gd name="connsiteX14" fmla="*/ 3031204 w 5382271"/>
                  <a:gd name="connsiteY14" fmla="*/ 968 h 5891405"/>
                  <a:gd name="connsiteX0" fmla="*/ 3031204 w 5382271"/>
                  <a:gd name="connsiteY0" fmla="*/ 968 h 5891405"/>
                  <a:gd name="connsiteX1" fmla="*/ 777260 w 5382271"/>
                  <a:gd name="connsiteY1" fmla="*/ 1181117 h 5891405"/>
                  <a:gd name="connsiteX2" fmla="*/ 523134 w 5382271"/>
                  <a:gd name="connsiteY2" fmla="*/ 2303127 h 5891405"/>
                  <a:gd name="connsiteX3" fmla="*/ 925 w 5382271"/>
                  <a:gd name="connsiteY3" fmla="*/ 3052512 h 5891405"/>
                  <a:gd name="connsiteX4" fmla="*/ 511288 w 5382271"/>
                  <a:gd name="connsiteY4" fmla="*/ 3328959 h 5891405"/>
                  <a:gd name="connsiteX5" fmla="*/ 340200 w 5382271"/>
                  <a:gd name="connsiteY5" fmla="*/ 3735758 h 5891405"/>
                  <a:gd name="connsiteX6" fmla="*/ 531586 w 5382271"/>
                  <a:gd name="connsiteY6" fmla="*/ 3871219 h 5891405"/>
                  <a:gd name="connsiteX7" fmla="*/ 373064 w 5382271"/>
                  <a:gd name="connsiteY7" fmla="*/ 4062605 h 5891405"/>
                  <a:gd name="connsiteX8" fmla="*/ 564450 w 5382271"/>
                  <a:gd name="connsiteY8" fmla="*/ 4317787 h 5891405"/>
                  <a:gd name="connsiteX9" fmla="*/ 500655 w 5382271"/>
                  <a:gd name="connsiteY9" fmla="*/ 4977005 h 5891405"/>
                  <a:gd name="connsiteX10" fmla="*/ 1755297 w 5382271"/>
                  <a:gd name="connsiteY10" fmla="*/ 5039972 h 5891405"/>
                  <a:gd name="connsiteX11" fmla="*/ 1946683 w 5382271"/>
                  <a:gd name="connsiteY11" fmla="*/ 5891405 h 5891405"/>
                  <a:gd name="connsiteX12" fmla="*/ 4785576 w 5382271"/>
                  <a:gd name="connsiteY12" fmla="*/ 5859508 h 5891405"/>
                  <a:gd name="connsiteX13" fmla="*/ 4891902 w 5382271"/>
                  <a:gd name="connsiteY13" fmla="*/ 3520345 h 5891405"/>
                  <a:gd name="connsiteX14" fmla="*/ 3031204 w 5382271"/>
                  <a:gd name="connsiteY14" fmla="*/ 968 h 5891405"/>
                  <a:gd name="connsiteX0" fmla="*/ 3038119 w 5389186"/>
                  <a:gd name="connsiteY0" fmla="*/ 968 h 5891405"/>
                  <a:gd name="connsiteX1" fmla="*/ 784175 w 5389186"/>
                  <a:gd name="connsiteY1" fmla="*/ 1181117 h 5891405"/>
                  <a:gd name="connsiteX2" fmla="*/ 530049 w 5389186"/>
                  <a:gd name="connsiteY2" fmla="*/ 2303127 h 5891405"/>
                  <a:gd name="connsiteX3" fmla="*/ 7840 w 5389186"/>
                  <a:gd name="connsiteY3" fmla="*/ 3052512 h 5891405"/>
                  <a:gd name="connsiteX4" fmla="*/ 518203 w 5389186"/>
                  <a:gd name="connsiteY4" fmla="*/ 3328959 h 5891405"/>
                  <a:gd name="connsiteX5" fmla="*/ 347115 w 5389186"/>
                  <a:gd name="connsiteY5" fmla="*/ 3735758 h 5891405"/>
                  <a:gd name="connsiteX6" fmla="*/ 538501 w 5389186"/>
                  <a:gd name="connsiteY6" fmla="*/ 3871219 h 5891405"/>
                  <a:gd name="connsiteX7" fmla="*/ 379979 w 5389186"/>
                  <a:gd name="connsiteY7" fmla="*/ 4062605 h 5891405"/>
                  <a:gd name="connsiteX8" fmla="*/ 571365 w 5389186"/>
                  <a:gd name="connsiteY8" fmla="*/ 4317787 h 5891405"/>
                  <a:gd name="connsiteX9" fmla="*/ 507570 w 5389186"/>
                  <a:gd name="connsiteY9" fmla="*/ 4977005 h 5891405"/>
                  <a:gd name="connsiteX10" fmla="*/ 1762212 w 5389186"/>
                  <a:gd name="connsiteY10" fmla="*/ 5039972 h 5891405"/>
                  <a:gd name="connsiteX11" fmla="*/ 1953598 w 5389186"/>
                  <a:gd name="connsiteY11" fmla="*/ 5891405 h 5891405"/>
                  <a:gd name="connsiteX12" fmla="*/ 4792491 w 5389186"/>
                  <a:gd name="connsiteY12" fmla="*/ 5859508 h 5891405"/>
                  <a:gd name="connsiteX13" fmla="*/ 4898817 w 5389186"/>
                  <a:gd name="connsiteY13" fmla="*/ 3520345 h 5891405"/>
                  <a:gd name="connsiteX14" fmla="*/ 3038119 w 5389186"/>
                  <a:gd name="connsiteY14" fmla="*/ 968 h 5891405"/>
                  <a:gd name="connsiteX0" fmla="*/ 3037057 w 5388124"/>
                  <a:gd name="connsiteY0" fmla="*/ 968 h 5891405"/>
                  <a:gd name="connsiteX1" fmla="*/ 783113 w 5388124"/>
                  <a:gd name="connsiteY1" fmla="*/ 1181117 h 5891405"/>
                  <a:gd name="connsiteX2" fmla="*/ 528987 w 5388124"/>
                  <a:gd name="connsiteY2" fmla="*/ 2303127 h 5891405"/>
                  <a:gd name="connsiteX3" fmla="*/ 6778 w 5388124"/>
                  <a:gd name="connsiteY3" fmla="*/ 3052512 h 5891405"/>
                  <a:gd name="connsiteX4" fmla="*/ 517141 w 5388124"/>
                  <a:gd name="connsiteY4" fmla="*/ 3328959 h 5891405"/>
                  <a:gd name="connsiteX5" fmla="*/ 346053 w 5388124"/>
                  <a:gd name="connsiteY5" fmla="*/ 3735758 h 5891405"/>
                  <a:gd name="connsiteX6" fmla="*/ 537439 w 5388124"/>
                  <a:gd name="connsiteY6" fmla="*/ 3871219 h 5891405"/>
                  <a:gd name="connsiteX7" fmla="*/ 378917 w 5388124"/>
                  <a:gd name="connsiteY7" fmla="*/ 4062605 h 5891405"/>
                  <a:gd name="connsiteX8" fmla="*/ 570303 w 5388124"/>
                  <a:gd name="connsiteY8" fmla="*/ 4317787 h 5891405"/>
                  <a:gd name="connsiteX9" fmla="*/ 506508 w 5388124"/>
                  <a:gd name="connsiteY9" fmla="*/ 4977005 h 5891405"/>
                  <a:gd name="connsiteX10" fmla="*/ 1761150 w 5388124"/>
                  <a:gd name="connsiteY10" fmla="*/ 5039972 h 5891405"/>
                  <a:gd name="connsiteX11" fmla="*/ 1952536 w 5388124"/>
                  <a:gd name="connsiteY11" fmla="*/ 5891405 h 5891405"/>
                  <a:gd name="connsiteX12" fmla="*/ 4791429 w 5388124"/>
                  <a:gd name="connsiteY12" fmla="*/ 5859508 h 5891405"/>
                  <a:gd name="connsiteX13" fmla="*/ 4897755 w 5388124"/>
                  <a:gd name="connsiteY13" fmla="*/ 3520345 h 5891405"/>
                  <a:gd name="connsiteX14" fmla="*/ 3037057 w 5388124"/>
                  <a:gd name="connsiteY14" fmla="*/ 968 h 5891405"/>
                  <a:gd name="connsiteX0" fmla="*/ 3034541 w 5385608"/>
                  <a:gd name="connsiteY0" fmla="*/ 968 h 5891405"/>
                  <a:gd name="connsiteX1" fmla="*/ 780597 w 5385608"/>
                  <a:gd name="connsiteY1" fmla="*/ 1181117 h 5891405"/>
                  <a:gd name="connsiteX2" fmla="*/ 526471 w 5385608"/>
                  <a:gd name="connsiteY2" fmla="*/ 2303127 h 5891405"/>
                  <a:gd name="connsiteX3" fmla="*/ 4262 w 5385608"/>
                  <a:gd name="connsiteY3" fmla="*/ 3052512 h 5891405"/>
                  <a:gd name="connsiteX4" fmla="*/ 514625 w 5385608"/>
                  <a:gd name="connsiteY4" fmla="*/ 3328959 h 5891405"/>
                  <a:gd name="connsiteX5" fmla="*/ 343537 w 5385608"/>
                  <a:gd name="connsiteY5" fmla="*/ 3735758 h 5891405"/>
                  <a:gd name="connsiteX6" fmla="*/ 534923 w 5385608"/>
                  <a:gd name="connsiteY6" fmla="*/ 3871219 h 5891405"/>
                  <a:gd name="connsiteX7" fmla="*/ 376401 w 5385608"/>
                  <a:gd name="connsiteY7" fmla="*/ 4062605 h 5891405"/>
                  <a:gd name="connsiteX8" fmla="*/ 567787 w 5385608"/>
                  <a:gd name="connsiteY8" fmla="*/ 4317787 h 5891405"/>
                  <a:gd name="connsiteX9" fmla="*/ 503992 w 5385608"/>
                  <a:gd name="connsiteY9" fmla="*/ 4977005 h 5891405"/>
                  <a:gd name="connsiteX10" fmla="*/ 1758634 w 5385608"/>
                  <a:gd name="connsiteY10" fmla="*/ 5039972 h 5891405"/>
                  <a:gd name="connsiteX11" fmla="*/ 1950020 w 5385608"/>
                  <a:gd name="connsiteY11" fmla="*/ 5891405 h 5891405"/>
                  <a:gd name="connsiteX12" fmla="*/ 4788913 w 5385608"/>
                  <a:gd name="connsiteY12" fmla="*/ 5859508 h 5891405"/>
                  <a:gd name="connsiteX13" fmla="*/ 4895239 w 5385608"/>
                  <a:gd name="connsiteY13" fmla="*/ 3520345 h 5891405"/>
                  <a:gd name="connsiteX14" fmla="*/ 3034541 w 5385608"/>
                  <a:gd name="connsiteY14" fmla="*/ 968 h 5891405"/>
                  <a:gd name="connsiteX0" fmla="*/ 3034541 w 5385608"/>
                  <a:gd name="connsiteY0" fmla="*/ 968 h 5891405"/>
                  <a:gd name="connsiteX1" fmla="*/ 780597 w 5385608"/>
                  <a:gd name="connsiteY1" fmla="*/ 1181117 h 5891405"/>
                  <a:gd name="connsiteX2" fmla="*/ 526471 w 5385608"/>
                  <a:gd name="connsiteY2" fmla="*/ 2303127 h 5891405"/>
                  <a:gd name="connsiteX3" fmla="*/ 4262 w 5385608"/>
                  <a:gd name="connsiteY3" fmla="*/ 3052512 h 5891405"/>
                  <a:gd name="connsiteX4" fmla="*/ 514625 w 5385608"/>
                  <a:gd name="connsiteY4" fmla="*/ 3328959 h 5891405"/>
                  <a:gd name="connsiteX5" fmla="*/ 343537 w 5385608"/>
                  <a:gd name="connsiteY5" fmla="*/ 3735758 h 5891405"/>
                  <a:gd name="connsiteX6" fmla="*/ 534923 w 5385608"/>
                  <a:gd name="connsiteY6" fmla="*/ 3871219 h 5891405"/>
                  <a:gd name="connsiteX7" fmla="*/ 376401 w 5385608"/>
                  <a:gd name="connsiteY7" fmla="*/ 4062605 h 5891405"/>
                  <a:gd name="connsiteX8" fmla="*/ 567787 w 5385608"/>
                  <a:gd name="connsiteY8" fmla="*/ 4317787 h 5891405"/>
                  <a:gd name="connsiteX9" fmla="*/ 503992 w 5385608"/>
                  <a:gd name="connsiteY9" fmla="*/ 4977005 h 5891405"/>
                  <a:gd name="connsiteX10" fmla="*/ 1758634 w 5385608"/>
                  <a:gd name="connsiteY10" fmla="*/ 5039972 h 5891405"/>
                  <a:gd name="connsiteX11" fmla="*/ 1950020 w 5385608"/>
                  <a:gd name="connsiteY11" fmla="*/ 5891405 h 5891405"/>
                  <a:gd name="connsiteX12" fmla="*/ 4788913 w 5385608"/>
                  <a:gd name="connsiteY12" fmla="*/ 5859508 h 5891405"/>
                  <a:gd name="connsiteX13" fmla="*/ 4895239 w 5385608"/>
                  <a:gd name="connsiteY13" fmla="*/ 3520345 h 5891405"/>
                  <a:gd name="connsiteX14" fmla="*/ 3034541 w 5385608"/>
                  <a:gd name="connsiteY14" fmla="*/ 968 h 5891405"/>
                  <a:gd name="connsiteX0" fmla="*/ 2980702 w 5331769"/>
                  <a:gd name="connsiteY0" fmla="*/ 968 h 5891405"/>
                  <a:gd name="connsiteX1" fmla="*/ 726758 w 5331769"/>
                  <a:gd name="connsiteY1" fmla="*/ 1181117 h 5891405"/>
                  <a:gd name="connsiteX2" fmla="*/ 472632 w 5331769"/>
                  <a:gd name="connsiteY2" fmla="*/ 2303127 h 5891405"/>
                  <a:gd name="connsiteX3" fmla="*/ 5014 w 5331769"/>
                  <a:gd name="connsiteY3" fmla="*/ 3079808 h 5891405"/>
                  <a:gd name="connsiteX4" fmla="*/ 460786 w 5331769"/>
                  <a:gd name="connsiteY4" fmla="*/ 3328959 h 5891405"/>
                  <a:gd name="connsiteX5" fmla="*/ 289698 w 5331769"/>
                  <a:gd name="connsiteY5" fmla="*/ 3735758 h 5891405"/>
                  <a:gd name="connsiteX6" fmla="*/ 481084 w 5331769"/>
                  <a:gd name="connsiteY6" fmla="*/ 3871219 h 5891405"/>
                  <a:gd name="connsiteX7" fmla="*/ 322562 w 5331769"/>
                  <a:gd name="connsiteY7" fmla="*/ 4062605 h 5891405"/>
                  <a:gd name="connsiteX8" fmla="*/ 513948 w 5331769"/>
                  <a:gd name="connsiteY8" fmla="*/ 4317787 h 5891405"/>
                  <a:gd name="connsiteX9" fmla="*/ 450153 w 5331769"/>
                  <a:gd name="connsiteY9" fmla="*/ 4977005 h 5891405"/>
                  <a:gd name="connsiteX10" fmla="*/ 1704795 w 5331769"/>
                  <a:gd name="connsiteY10" fmla="*/ 5039972 h 5891405"/>
                  <a:gd name="connsiteX11" fmla="*/ 1896181 w 5331769"/>
                  <a:gd name="connsiteY11" fmla="*/ 5891405 h 5891405"/>
                  <a:gd name="connsiteX12" fmla="*/ 4735074 w 5331769"/>
                  <a:gd name="connsiteY12" fmla="*/ 5859508 h 5891405"/>
                  <a:gd name="connsiteX13" fmla="*/ 4841400 w 5331769"/>
                  <a:gd name="connsiteY13" fmla="*/ 3520345 h 5891405"/>
                  <a:gd name="connsiteX14" fmla="*/ 2980702 w 5331769"/>
                  <a:gd name="connsiteY14" fmla="*/ 968 h 5891405"/>
                  <a:gd name="connsiteX0" fmla="*/ 2980491 w 5331558"/>
                  <a:gd name="connsiteY0" fmla="*/ 968 h 5891405"/>
                  <a:gd name="connsiteX1" fmla="*/ 726547 w 5331558"/>
                  <a:gd name="connsiteY1" fmla="*/ 1181117 h 5891405"/>
                  <a:gd name="connsiteX2" fmla="*/ 486068 w 5331558"/>
                  <a:gd name="connsiteY2" fmla="*/ 2371366 h 5891405"/>
                  <a:gd name="connsiteX3" fmla="*/ 4803 w 5331558"/>
                  <a:gd name="connsiteY3" fmla="*/ 3079808 h 5891405"/>
                  <a:gd name="connsiteX4" fmla="*/ 460575 w 5331558"/>
                  <a:gd name="connsiteY4" fmla="*/ 3328959 h 5891405"/>
                  <a:gd name="connsiteX5" fmla="*/ 289487 w 5331558"/>
                  <a:gd name="connsiteY5" fmla="*/ 3735758 h 5891405"/>
                  <a:gd name="connsiteX6" fmla="*/ 480873 w 5331558"/>
                  <a:gd name="connsiteY6" fmla="*/ 3871219 h 5891405"/>
                  <a:gd name="connsiteX7" fmla="*/ 322351 w 5331558"/>
                  <a:gd name="connsiteY7" fmla="*/ 4062605 h 5891405"/>
                  <a:gd name="connsiteX8" fmla="*/ 513737 w 5331558"/>
                  <a:gd name="connsiteY8" fmla="*/ 4317787 h 5891405"/>
                  <a:gd name="connsiteX9" fmla="*/ 449942 w 5331558"/>
                  <a:gd name="connsiteY9" fmla="*/ 4977005 h 5891405"/>
                  <a:gd name="connsiteX10" fmla="*/ 1704584 w 5331558"/>
                  <a:gd name="connsiteY10" fmla="*/ 5039972 h 5891405"/>
                  <a:gd name="connsiteX11" fmla="*/ 1895970 w 5331558"/>
                  <a:gd name="connsiteY11" fmla="*/ 5891405 h 5891405"/>
                  <a:gd name="connsiteX12" fmla="*/ 4734863 w 5331558"/>
                  <a:gd name="connsiteY12" fmla="*/ 5859508 h 5891405"/>
                  <a:gd name="connsiteX13" fmla="*/ 4841189 w 5331558"/>
                  <a:gd name="connsiteY13" fmla="*/ 3520345 h 5891405"/>
                  <a:gd name="connsiteX14" fmla="*/ 2980491 w 5331558"/>
                  <a:gd name="connsiteY14" fmla="*/ 968 h 5891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331558" h="5891405">
                    <a:moveTo>
                      <a:pt x="2980491" y="968"/>
                    </a:moveTo>
                    <a:cubicBezTo>
                      <a:pt x="1784302" y="-22254"/>
                      <a:pt x="1040642" y="372305"/>
                      <a:pt x="726547" y="1181117"/>
                    </a:cubicBezTo>
                    <a:cubicBezTo>
                      <a:pt x="528785" y="1834793"/>
                      <a:pt x="744238" y="2066938"/>
                      <a:pt x="486068" y="2371366"/>
                    </a:cubicBezTo>
                    <a:cubicBezTo>
                      <a:pt x="239818" y="2677225"/>
                      <a:pt x="-40213" y="2911644"/>
                      <a:pt x="4803" y="3079808"/>
                    </a:cubicBezTo>
                    <a:cubicBezTo>
                      <a:pt x="109541" y="3181162"/>
                      <a:pt x="260766" y="3266498"/>
                      <a:pt x="460575" y="3328959"/>
                    </a:cubicBezTo>
                    <a:cubicBezTo>
                      <a:pt x="403546" y="3464559"/>
                      <a:pt x="198074" y="3641722"/>
                      <a:pt x="289487" y="3735758"/>
                    </a:cubicBezTo>
                    <a:lnTo>
                      <a:pt x="480873" y="3871219"/>
                    </a:lnTo>
                    <a:cubicBezTo>
                      <a:pt x="428032" y="3935014"/>
                      <a:pt x="303940" y="3939433"/>
                      <a:pt x="322351" y="4062605"/>
                    </a:cubicBezTo>
                    <a:cubicBezTo>
                      <a:pt x="362395" y="4195168"/>
                      <a:pt x="550882" y="4226788"/>
                      <a:pt x="513737" y="4317787"/>
                    </a:cubicBezTo>
                    <a:cubicBezTo>
                      <a:pt x="397470" y="4561276"/>
                      <a:pt x="358392" y="4876020"/>
                      <a:pt x="449942" y="4977005"/>
                    </a:cubicBezTo>
                    <a:cubicBezTo>
                      <a:pt x="636587" y="5158310"/>
                      <a:pt x="1197305" y="5208988"/>
                      <a:pt x="1704584" y="5039972"/>
                    </a:cubicBezTo>
                    <a:lnTo>
                      <a:pt x="1895970" y="5891405"/>
                    </a:lnTo>
                    <a:lnTo>
                      <a:pt x="4734863" y="5859508"/>
                    </a:lnTo>
                    <a:cubicBezTo>
                      <a:pt x="4366268" y="4516262"/>
                      <a:pt x="4422975" y="3927926"/>
                      <a:pt x="4841189" y="3520345"/>
                    </a:cubicBezTo>
                    <a:cubicBezTo>
                      <a:pt x="6117095" y="1964448"/>
                      <a:pt x="4692333" y="36409"/>
                      <a:pt x="2980491" y="968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4" name="Oval 37">
                <a:extLst>
                  <a:ext uri="{FF2B5EF4-FFF2-40B4-BE49-F238E27FC236}">
                    <a16:creationId xmlns="" xmlns:a16="http://schemas.microsoft.com/office/drawing/2014/main" id="{0711327E-9191-4394-B64D-73AD56C41377}"/>
                  </a:ext>
                </a:extLst>
              </p:cNvPr>
              <p:cNvSpPr/>
              <p:nvPr/>
            </p:nvSpPr>
            <p:spPr>
              <a:xfrm rot="18100542">
                <a:off x="5907878" y="-58593"/>
                <a:ext cx="1436045" cy="2141152"/>
              </a:xfrm>
              <a:custGeom>
                <a:avLst/>
                <a:gdLst/>
                <a:ahLst/>
                <a:cxnLst/>
                <a:rect l="l" t="t" r="r" b="b"/>
                <a:pathLst>
                  <a:path w="1170491" h="1745209">
                    <a:moveTo>
                      <a:pt x="429221" y="671495"/>
                    </a:moveTo>
                    <a:cubicBezTo>
                      <a:pt x="415869" y="670322"/>
                      <a:pt x="402356" y="670624"/>
                      <a:pt x="388917" y="672439"/>
                    </a:cubicBezTo>
                    <a:cubicBezTo>
                      <a:pt x="370997" y="674859"/>
                      <a:pt x="353207" y="679968"/>
                      <a:pt x="336101" y="687858"/>
                    </a:cubicBezTo>
                    <a:lnTo>
                      <a:pt x="344770" y="708640"/>
                    </a:lnTo>
                    <a:cubicBezTo>
                      <a:pt x="405276" y="680369"/>
                      <a:pt x="475531" y="691805"/>
                      <a:pt x="523918" y="737799"/>
                    </a:cubicBezTo>
                    <a:cubicBezTo>
                      <a:pt x="569388" y="781022"/>
                      <a:pt x="587723" y="847396"/>
                      <a:pt x="571504" y="910067"/>
                    </a:cubicBezTo>
                    <a:lnTo>
                      <a:pt x="593243" y="915886"/>
                    </a:lnTo>
                    <a:cubicBezTo>
                      <a:pt x="611678" y="844923"/>
                      <a:pt x="590662" y="769719"/>
                      <a:pt x="538740" y="720849"/>
                    </a:cubicBezTo>
                    <a:cubicBezTo>
                      <a:pt x="507886" y="691808"/>
                      <a:pt x="469277" y="675014"/>
                      <a:pt x="429221" y="671495"/>
                    </a:cubicBezTo>
                    <a:close/>
                    <a:moveTo>
                      <a:pt x="588421" y="580980"/>
                    </a:moveTo>
                    <a:cubicBezTo>
                      <a:pt x="534186" y="581239"/>
                      <a:pt x="482134" y="605639"/>
                      <a:pt x="446738" y="649695"/>
                    </a:cubicBezTo>
                    <a:lnTo>
                      <a:pt x="463760" y="664437"/>
                    </a:lnTo>
                    <a:cubicBezTo>
                      <a:pt x="505329" y="612166"/>
                      <a:pt x="573320" y="591099"/>
                      <a:pt x="637132" y="610714"/>
                    </a:cubicBezTo>
                    <a:cubicBezTo>
                      <a:pt x="697098" y="629147"/>
                      <a:pt x="743088" y="680397"/>
                      <a:pt x="756495" y="743730"/>
                    </a:cubicBezTo>
                    <a:lnTo>
                      <a:pt x="778549" y="739251"/>
                    </a:lnTo>
                    <a:cubicBezTo>
                      <a:pt x="763432" y="667508"/>
                      <a:pt x="711108" y="609548"/>
                      <a:pt x="642848" y="588934"/>
                    </a:cubicBezTo>
                    <a:cubicBezTo>
                      <a:pt x="624821" y="583490"/>
                      <a:pt x="606500" y="580894"/>
                      <a:pt x="588421" y="580980"/>
                    </a:cubicBezTo>
                    <a:close/>
                    <a:moveTo>
                      <a:pt x="533817" y="0"/>
                    </a:moveTo>
                    <a:cubicBezTo>
                      <a:pt x="617807" y="1"/>
                      <a:pt x="687626" y="60667"/>
                      <a:pt x="697680" y="141081"/>
                    </a:cubicBezTo>
                    <a:cubicBezTo>
                      <a:pt x="603869" y="182843"/>
                      <a:pt x="547102" y="268997"/>
                      <a:pt x="562024" y="352718"/>
                    </a:cubicBezTo>
                    <a:lnTo>
                      <a:pt x="584367" y="347971"/>
                    </a:lnTo>
                    <a:cubicBezTo>
                      <a:pt x="570422" y="267354"/>
                      <a:pt x="633895" y="183716"/>
                      <a:pt x="732836" y="150639"/>
                    </a:cubicBezTo>
                    <a:cubicBezTo>
                      <a:pt x="738208" y="147500"/>
                      <a:pt x="743991" y="147205"/>
                      <a:pt x="749842" y="147205"/>
                    </a:cubicBezTo>
                    <a:cubicBezTo>
                      <a:pt x="844103" y="147205"/>
                      <a:pt x="920515" y="223618"/>
                      <a:pt x="920515" y="317877"/>
                    </a:cubicBezTo>
                    <a:lnTo>
                      <a:pt x="910716" y="366417"/>
                    </a:lnTo>
                    <a:lnTo>
                      <a:pt x="920515" y="366418"/>
                    </a:lnTo>
                    <a:lnTo>
                      <a:pt x="920515" y="371433"/>
                    </a:lnTo>
                    <a:cubicBezTo>
                      <a:pt x="997755" y="379016"/>
                      <a:pt x="1056877" y="445155"/>
                      <a:pt x="1056877" y="525101"/>
                    </a:cubicBezTo>
                    <a:lnTo>
                      <a:pt x="1047351" y="572282"/>
                    </a:lnTo>
                    <a:cubicBezTo>
                      <a:pt x="1119671" y="602218"/>
                      <a:pt x="1170491" y="673500"/>
                      <a:pt x="1170491" y="756650"/>
                    </a:cubicBezTo>
                    <a:cubicBezTo>
                      <a:pt x="1170490" y="802863"/>
                      <a:pt x="1154794" y="845409"/>
                      <a:pt x="1127569" y="878235"/>
                    </a:cubicBezTo>
                    <a:cubicBezTo>
                      <a:pt x="1080615" y="934488"/>
                      <a:pt x="1014142" y="959925"/>
                      <a:pt x="954678" y="939840"/>
                    </a:cubicBezTo>
                    <a:lnTo>
                      <a:pt x="947373" y="961469"/>
                    </a:lnTo>
                    <a:cubicBezTo>
                      <a:pt x="1000817" y="979520"/>
                      <a:pt x="1058949" y="966083"/>
                      <a:pt x="1106746" y="928282"/>
                    </a:cubicBezTo>
                    <a:cubicBezTo>
                      <a:pt x="1128548" y="955588"/>
                      <a:pt x="1138907" y="990708"/>
                      <a:pt x="1138907" y="1028247"/>
                    </a:cubicBezTo>
                    <a:cubicBezTo>
                      <a:pt x="1138907" y="1124134"/>
                      <a:pt x="1071328" y="1204237"/>
                      <a:pt x="981133" y="1223220"/>
                    </a:cubicBezTo>
                    <a:cubicBezTo>
                      <a:pt x="889088" y="1236998"/>
                      <a:pt x="805358" y="1200898"/>
                      <a:pt x="777272" y="1134408"/>
                    </a:cubicBezTo>
                    <a:cubicBezTo>
                      <a:pt x="791057" y="1124903"/>
                      <a:pt x="802061" y="1111678"/>
                      <a:pt x="810210" y="1096167"/>
                    </a:cubicBezTo>
                    <a:cubicBezTo>
                      <a:pt x="831546" y="1055553"/>
                      <a:pt x="830022" y="1005443"/>
                      <a:pt x="806195" y="964175"/>
                    </a:cubicBezTo>
                    <a:lnTo>
                      <a:pt x="787267" y="975103"/>
                    </a:lnTo>
                    <a:cubicBezTo>
                      <a:pt x="807161" y="1009560"/>
                      <a:pt x="808703" y="1051275"/>
                      <a:pt x="791333" y="1085110"/>
                    </a:cubicBezTo>
                    <a:cubicBezTo>
                      <a:pt x="784855" y="1097727"/>
                      <a:pt x="776117" y="1108536"/>
                      <a:pt x="763385" y="1114320"/>
                    </a:cubicBezTo>
                    <a:lnTo>
                      <a:pt x="744063" y="1119497"/>
                    </a:lnTo>
                    <a:lnTo>
                      <a:pt x="747716" y="1128718"/>
                    </a:lnTo>
                    <a:cubicBezTo>
                      <a:pt x="731558" y="1137628"/>
                      <a:pt x="712804" y="1141697"/>
                      <a:pt x="693327" y="1140344"/>
                    </a:cubicBezTo>
                    <a:cubicBezTo>
                      <a:pt x="655409" y="1137711"/>
                      <a:pt x="620494" y="1114908"/>
                      <a:pt x="601213" y="1080185"/>
                    </a:cubicBezTo>
                    <a:lnTo>
                      <a:pt x="582082" y="1090754"/>
                    </a:lnTo>
                    <a:cubicBezTo>
                      <a:pt x="605167" y="1132362"/>
                      <a:pt x="647281" y="1159482"/>
                      <a:pt x="693051" y="1162221"/>
                    </a:cubicBezTo>
                    <a:cubicBezTo>
                      <a:pt x="715413" y="1163558"/>
                      <a:pt x="736989" y="1158982"/>
                      <a:pt x="755684" y="1148835"/>
                    </a:cubicBezTo>
                    <a:cubicBezTo>
                      <a:pt x="792539" y="1222022"/>
                      <a:pt x="887119" y="1262260"/>
                      <a:pt x="989751" y="1247587"/>
                    </a:cubicBezTo>
                    <a:cubicBezTo>
                      <a:pt x="1000157" y="1267987"/>
                      <a:pt x="1004489" y="1291252"/>
                      <a:pt x="1004488" y="1315531"/>
                    </a:cubicBezTo>
                    <a:cubicBezTo>
                      <a:pt x="1004488" y="1381750"/>
                      <a:pt x="972258" y="1440443"/>
                      <a:pt x="920375" y="1473506"/>
                    </a:cubicBezTo>
                    <a:lnTo>
                      <a:pt x="913116" y="1474079"/>
                    </a:lnTo>
                    <a:cubicBezTo>
                      <a:pt x="850536" y="1469665"/>
                      <a:pt x="794159" y="1430126"/>
                      <a:pt x="766796" y="1371458"/>
                    </a:cubicBezTo>
                    <a:lnTo>
                      <a:pt x="746323" y="1380801"/>
                    </a:lnTo>
                    <a:cubicBezTo>
                      <a:pt x="776874" y="1446464"/>
                      <a:pt x="839753" y="1490827"/>
                      <a:pt x="909888" y="1496052"/>
                    </a:cubicBezTo>
                    <a:cubicBezTo>
                      <a:pt x="891948" y="1561049"/>
                      <a:pt x="840393" y="1611456"/>
                      <a:pt x="774838" y="1628054"/>
                    </a:cubicBezTo>
                    <a:cubicBezTo>
                      <a:pt x="686646" y="1642970"/>
                      <a:pt x="605133" y="1612285"/>
                      <a:pt x="571751" y="1552195"/>
                    </a:cubicBezTo>
                    <a:lnTo>
                      <a:pt x="550649" y="1566422"/>
                    </a:lnTo>
                    <a:cubicBezTo>
                      <a:pt x="577499" y="1609979"/>
                      <a:pt x="626419" y="1639383"/>
                      <a:pt x="685031" y="1648114"/>
                    </a:cubicBezTo>
                    <a:cubicBezTo>
                      <a:pt x="659684" y="1706013"/>
                      <a:pt x="601329" y="1745210"/>
                      <a:pt x="533818" y="1745209"/>
                    </a:cubicBezTo>
                    <a:cubicBezTo>
                      <a:pt x="455549" y="1745210"/>
                      <a:pt x="416747" y="1692524"/>
                      <a:pt x="372301" y="1619888"/>
                    </a:cubicBezTo>
                    <a:lnTo>
                      <a:pt x="366380" y="1592106"/>
                    </a:lnTo>
                    <a:cubicBezTo>
                      <a:pt x="305091" y="1567105"/>
                      <a:pt x="259811" y="1511085"/>
                      <a:pt x="250590" y="1443452"/>
                    </a:cubicBezTo>
                    <a:cubicBezTo>
                      <a:pt x="203712" y="1453117"/>
                      <a:pt x="158965" y="1444975"/>
                      <a:pt x="117260" y="1407178"/>
                    </a:cubicBezTo>
                    <a:cubicBezTo>
                      <a:pt x="55030" y="1350772"/>
                      <a:pt x="44039" y="1258933"/>
                      <a:pt x="90593" y="1192598"/>
                    </a:cubicBezTo>
                    <a:cubicBezTo>
                      <a:pt x="186799" y="1224213"/>
                      <a:pt x="285304" y="1199642"/>
                      <a:pt x="330760" y="1129474"/>
                    </a:cubicBezTo>
                    <a:lnTo>
                      <a:pt x="344999" y="1132822"/>
                    </a:lnTo>
                    <a:cubicBezTo>
                      <a:pt x="420009" y="1139731"/>
                      <a:pt x="490500" y="1101048"/>
                      <a:pt x="524987" y="1034051"/>
                    </a:cubicBezTo>
                    <a:lnTo>
                      <a:pt x="505360" y="1023014"/>
                    </a:lnTo>
                    <a:cubicBezTo>
                      <a:pt x="475089" y="1082544"/>
                      <a:pt x="412689" y="1116790"/>
                      <a:pt x="346243" y="1110339"/>
                    </a:cubicBezTo>
                    <a:cubicBezTo>
                      <a:pt x="283801" y="1104277"/>
                      <a:pt x="228486" y="1063265"/>
                      <a:pt x="202679" y="1003895"/>
                    </a:cubicBezTo>
                    <a:lnTo>
                      <a:pt x="181967" y="1012696"/>
                    </a:lnTo>
                    <a:cubicBezTo>
                      <a:pt x="205492" y="1066954"/>
                      <a:pt x="250941" y="1107583"/>
                      <a:pt x="305288" y="1123484"/>
                    </a:cubicBezTo>
                    <a:cubicBezTo>
                      <a:pt x="260051" y="1186174"/>
                      <a:pt x="162021" y="1201884"/>
                      <a:pt x="70961" y="1161909"/>
                    </a:cubicBezTo>
                    <a:cubicBezTo>
                      <a:pt x="64874" y="1160625"/>
                      <a:pt x="60391" y="1156961"/>
                      <a:pt x="56055" y="1153032"/>
                    </a:cubicBezTo>
                    <a:cubicBezTo>
                      <a:pt x="-13786" y="1089729"/>
                      <a:pt x="-19088" y="981796"/>
                      <a:pt x="44214" y="911953"/>
                    </a:cubicBezTo>
                    <a:lnTo>
                      <a:pt x="84073" y="882569"/>
                    </a:lnTo>
                    <a:lnTo>
                      <a:pt x="76811" y="875989"/>
                    </a:lnTo>
                    <a:lnTo>
                      <a:pt x="80179" y="872273"/>
                    </a:lnTo>
                    <a:cubicBezTo>
                      <a:pt x="28040" y="814783"/>
                      <a:pt x="28651" y="726072"/>
                      <a:pt x="82340" y="666836"/>
                    </a:cubicBezTo>
                    <a:lnTo>
                      <a:pt x="121082" y="638275"/>
                    </a:lnTo>
                    <a:cubicBezTo>
                      <a:pt x="89526" y="571593"/>
                      <a:pt x="96788" y="490523"/>
                      <a:pt x="145805" y="430894"/>
                    </a:cubicBezTo>
                    <a:cubicBezTo>
                      <a:pt x="198586" y="400645"/>
                      <a:pt x="259015" y="385179"/>
                      <a:pt x="321878" y="383347"/>
                    </a:cubicBezTo>
                    <a:lnTo>
                      <a:pt x="321111" y="357014"/>
                    </a:lnTo>
                    <a:cubicBezTo>
                      <a:pt x="257723" y="358862"/>
                      <a:pt x="196668" y="373772"/>
                      <a:pt x="141180" y="399723"/>
                    </a:cubicBezTo>
                    <a:cubicBezTo>
                      <a:pt x="117813" y="370058"/>
                      <a:pt x="106816" y="332072"/>
                      <a:pt x="106816" y="291518"/>
                    </a:cubicBezTo>
                    <a:cubicBezTo>
                      <a:pt x="106816" y="170286"/>
                      <a:pt x="205094" y="72008"/>
                      <a:pt x="326327" y="72008"/>
                    </a:cubicBezTo>
                    <a:cubicBezTo>
                      <a:pt x="350305" y="72008"/>
                      <a:pt x="373385" y="75853"/>
                      <a:pt x="394659" y="83948"/>
                    </a:cubicBezTo>
                    <a:cubicBezTo>
                      <a:pt x="425371" y="33609"/>
                      <a:pt x="467237" y="0"/>
                      <a:pt x="53381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75" name="Rectangle 19">
              <a:extLst>
                <a:ext uri="{FF2B5EF4-FFF2-40B4-BE49-F238E27FC236}">
                  <a16:creationId xmlns="" xmlns:a16="http://schemas.microsoft.com/office/drawing/2014/main" id="{8025BC4E-7A4E-42D9-9569-8844F8906CE5}"/>
                </a:ext>
              </a:extLst>
            </p:cNvPr>
            <p:cNvSpPr/>
            <p:nvPr/>
          </p:nvSpPr>
          <p:spPr>
            <a:xfrm>
              <a:off x="3734269" y="2057538"/>
              <a:ext cx="305600" cy="335918"/>
            </a:xfrm>
            <a:custGeom>
              <a:avLst/>
              <a:gdLst/>
              <a:ahLst/>
              <a:cxnLst/>
              <a:rect l="l" t="t" r="r" b="b"/>
              <a:pathLst>
                <a:path w="2926108" h="3216409">
                  <a:moveTo>
                    <a:pt x="1150286" y="2039882"/>
                  </a:moveTo>
                  <a:cubicBezTo>
                    <a:pt x="1216487" y="2110220"/>
                    <a:pt x="1249586" y="2238485"/>
                    <a:pt x="1348889" y="2250897"/>
                  </a:cubicBezTo>
                  <a:cubicBezTo>
                    <a:pt x="1452327" y="2213659"/>
                    <a:pt x="1530941" y="2147458"/>
                    <a:pt x="1597142" y="2052295"/>
                  </a:cubicBezTo>
                  <a:cubicBezTo>
                    <a:pt x="1634380" y="2030228"/>
                    <a:pt x="1712994" y="2049536"/>
                    <a:pt x="1721269" y="2072982"/>
                  </a:cubicBezTo>
                  <a:cubicBezTo>
                    <a:pt x="1533700" y="2362611"/>
                    <a:pt x="1615072" y="2763954"/>
                    <a:pt x="1568179" y="2830155"/>
                  </a:cubicBezTo>
                  <a:cubicBezTo>
                    <a:pt x="1391644" y="2965315"/>
                    <a:pt x="1231658" y="2893598"/>
                    <a:pt x="1063398" y="2925319"/>
                  </a:cubicBezTo>
                  <a:cubicBezTo>
                    <a:pt x="925479" y="2954282"/>
                    <a:pt x="820660" y="3107371"/>
                    <a:pt x="686879" y="3148747"/>
                  </a:cubicBezTo>
                  <a:cubicBezTo>
                    <a:pt x="536548" y="3184606"/>
                    <a:pt x="373804" y="3224602"/>
                    <a:pt x="215198" y="3214948"/>
                  </a:cubicBezTo>
                  <a:cubicBezTo>
                    <a:pt x="93829" y="3209431"/>
                    <a:pt x="71763" y="3046687"/>
                    <a:pt x="136584" y="2925318"/>
                  </a:cubicBezTo>
                  <a:cubicBezTo>
                    <a:pt x="168305" y="2828775"/>
                    <a:pt x="121415" y="2802571"/>
                    <a:pt x="107623" y="2710165"/>
                  </a:cubicBezTo>
                  <a:cubicBezTo>
                    <a:pt x="111150" y="2693172"/>
                    <a:pt x="127647" y="2691385"/>
                    <a:pt x="158288" y="2695563"/>
                  </a:cubicBezTo>
                  <a:lnTo>
                    <a:pt x="158288" y="2626239"/>
                  </a:lnTo>
                  <a:lnTo>
                    <a:pt x="266288" y="2626239"/>
                  </a:lnTo>
                  <a:lnTo>
                    <a:pt x="266288" y="2708276"/>
                  </a:lnTo>
                  <a:lnTo>
                    <a:pt x="307224" y="2711894"/>
                  </a:lnTo>
                  <a:lnTo>
                    <a:pt x="307224" y="2626239"/>
                  </a:lnTo>
                  <a:lnTo>
                    <a:pt x="415224" y="2626239"/>
                  </a:lnTo>
                  <a:lnTo>
                    <a:pt x="415224" y="2711420"/>
                  </a:lnTo>
                  <a:cubicBezTo>
                    <a:pt x="428487" y="2711947"/>
                    <a:pt x="442136" y="2710942"/>
                    <a:pt x="456160" y="2708700"/>
                  </a:cubicBezTo>
                  <a:lnTo>
                    <a:pt x="456160" y="2617963"/>
                  </a:lnTo>
                  <a:lnTo>
                    <a:pt x="564160" y="2617963"/>
                  </a:lnTo>
                  <a:lnTo>
                    <a:pt x="564160" y="2692500"/>
                  </a:lnTo>
                  <a:cubicBezTo>
                    <a:pt x="577696" y="2691220"/>
                    <a:pt x="591289" y="2688332"/>
                    <a:pt x="605096" y="2684680"/>
                  </a:cubicBezTo>
                  <a:lnTo>
                    <a:pt x="605096" y="2601411"/>
                  </a:lnTo>
                  <a:lnTo>
                    <a:pt x="713096" y="2601411"/>
                  </a:lnTo>
                  <a:lnTo>
                    <a:pt x="713096" y="2654658"/>
                  </a:lnTo>
                  <a:lnTo>
                    <a:pt x="754032" y="2641463"/>
                  </a:lnTo>
                  <a:lnTo>
                    <a:pt x="754032" y="2580721"/>
                  </a:lnTo>
                  <a:lnTo>
                    <a:pt x="862032" y="2580721"/>
                  </a:lnTo>
                  <a:lnTo>
                    <a:pt x="862032" y="2599792"/>
                  </a:lnTo>
                  <a:cubicBezTo>
                    <a:pt x="897454" y="2584791"/>
                    <a:pt x="934214" y="2567836"/>
                    <a:pt x="972371" y="2548802"/>
                  </a:cubicBezTo>
                  <a:cubicBezTo>
                    <a:pt x="1030297" y="2506047"/>
                    <a:pt x="939271" y="2219176"/>
                    <a:pt x="947546" y="2122633"/>
                  </a:cubicBezTo>
                  <a:cubicBezTo>
                    <a:pt x="957201" y="2082636"/>
                    <a:pt x="1082706" y="2067466"/>
                    <a:pt x="1150286" y="2039882"/>
                  </a:cubicBezTo>
                  <a:close/>
                  <a:moveTo>
                    <a:pt x="394278" y="1320337"/>
                  </a:moveTo>
                  <a:cubicBezTo>
                    <a:pt x="356565" y="1315036"/>
                    <a:pt x="316914" y="1320983"/>
                    <a:pt x="277262" y="1344774"/>
                  </a:cubicBezTo>
                  <a:cubicBezTo>
                    <a:pt x="169686" y="1368221"/>
                    <a:pt x="281399" y="1532343"/>
                    <a:pt x="314500" y="1626128"/>
                  </a:cubicBezTo>
                  <a:cubicBezTo>
                    <a:pt x="335188" y="1715776"/>
                    <a:pt x="306225" y="1838523"/>
                    <a:pt x="376563" y="1820593"/>
                  </a:cubicBezTo>
                  <a:cubicBezTo>
                    <a:pt x="535169" y="1786113"/>
                    <a:pt x="681363" y="1673020"/>
                    <a:pt x="628954" y="1493726"/>
                  </a:cubicBezTo>
                  <a:cubicBezTo>
                    <a:pt x="603094" y="1453384"/>
                    <a:pt x="507414" y="1336241"/>
                    <a:pt x="394278" y="1320337"/>
                  </a:cubicBezTo>
                  <a:close/>
                  <a:moveTo>
                    <a:pt x="1526804" y="66"/>
                  </a:moveTo>
                  <a:cubicBezTo>
                    <a:pt x="2066065" y="2824"/>
                    <a:pt x="2621877" y="129710"/>
                    <a:pt x="2896335" y="1038593"/>
                  </a:cubicBezTo>
                  <a:cubicBezTo>
                    <a:pt x="3057700" y="1564063"/>
                    <a:pt x="2532230" y="2366749"/>
                    <a:pt x="2064686" y="2292273"/>
                  </a:cubicBezTo>
                  <a:cubicBezTo>
                    <a:pt x="1885392" y="2267447"/>
                    <a:pt x="1950214" y="2015056"/>
                    <a:pt x="1555767" y="1940580"/>
                  </a:cubicBezTo>
                  <a:cubicBezTo>
                    <a:pt x="1179249" y="1868862"/>
                    <a:pt x="732393" y="2186075"/>
                    <a:pt x="554478" y="2159871"/>
                  </a:cubicBezTo>
                  <a:cubicBezTo>
                    <a:pt x="466211" y="2141942"/>
                    <a:pt x="394493" y="1904722"/>
                    <a:pt x="364151" y="1932305"/>
                  </a:cubicBezTo>
                  <a:cubicBezTo>
                    <a:pt x="322774" y="1970922"/>
                    <a:pt x="405526" y="2146079"/>
                    <a:pt x="467589" y="2205384"/>
                  </a:cubicBezTo>
                  <a:cubicBezTo>
                    <a:pt x="525515" y="2241243"/>
                    <a:pt x="732393" y="2202626"/>
                    <a:pt x="873070" y="2139183"/>
                  </a:cubicBezTo>
                  <a:cubicBezTo>
                    <a:pt x="913066" y="2128149"/>
                    <a:pt x="870312" y="2253655"/>
                    <a:pt x="877208" y="2333648"/>
                  </a:cubicBezTo>
                  <a:lnTo>
                    <a:pt x="862033" y="2337135"/>
                  </a:lnTo>
                  <a:lnTo>
                    <a:pt x="862033" y="2415799"/>
                  </a:lnTo>
                  <a:lnTo>
                    <a:pt x="754033" y="2415799"/>
                  </a:lnTo>
                  <a:lnTo>
                    <a:pt x="754033" y="2360695"/>
                  </a:lnTo>
                  <a:lnTo>
                    <a:pt x="713097" y="2366601"/>
                  </a:lnTo>
                  <a:lnTo>
                    <a:pt x="713097" y="2428213"/>
                  </a:lnTo>
                  <a:lnTo>
                    <a:pt x="605097" y="2428213"/>
                  </a:lnTo>
                  <a:lnTo>
                    <a:pt x="605097" y="2379641"/>
                  </a:lnTo>
                  <a:lnTo>
                    <a:pt x="564161" y="2382960"/>
                  </a:lnTo>
                  <a:lnTo>
                    <a:pt x="564161" y="2436489"/>
                  </a:lnTo>
                  <a:lnTo>
                    <a:pt x="456161" y="2436489"/>
                  </a:lnTo>
                  <a:lnTo>
                    <a:pt x="456161" y="2388351"/>
                  </a:lnTo>
                  <a:lnTo>
                    <a:pt x="415225" y="2389346"/>
                  </a:lnTo>
                  <a:lnTo>
                    <a:pt x="415225" y="2436489"/>
                  </a:lnTo>
                  <a:lnTo>
                    <a:pt x="307225" y="2436489"/>
                  </a:lnTo>
                  <a:lnTo>
                    <a:pt x="307225" y="2386989"/>
                  </a:lnTo>
                  <a:cubicBezTo>
                    <a:pt x="293173" y="2387203"/>
                    <a:pt x="279516" y="2386340"/>
                    <a:pt x="266289" y="2385150"/>
                  </a:cubicBezTo>
                  <a:lnTo>
                    <a:pt x="266289" y="2428213"/>
                  </a:lnTo>
                  <a:lnTo>
                    <a:pt x="158289" y="2428213"/>
                  </a:lnTo>
                  <a:lnTo>
                    <a:pt x="158289" y="2370613"/>
                  </a:lnTo>
                  <a:cubicBezTo>
                    <a:pt x="107017" y="2360332"/>
                    <a:pt x="72014" y="2345184"/>
                    <a:pt x="62108" y="2325373"/>
                  </a:cubicBezTo>
                  <a:cubicBezTo>
                    <a:pt x="37284" y="2261930"/>
                    <a:pt x="103484" y="2223314"/>
                    <a:pt x="124172" y="2172284"/>
                  </a:cubicBezTo>
                  <a:cubicBezTo>
                    <a:pt x="111759" y="2144700"/>
                    <a:pt x="74522" y="2141942"/>
                    <a:pt x="86934" y="2089533"/>
                  </a:cubicBezTo>
                  <a:cubicBezTo>
                    <a:pt x="96588" y="2053674"/>
                    <a:pt x="242782" y="2030228"/>
                    <a:pt x="264849" y="1994369"/>
                  </a:cubicBezTo>
                  <a:cubicBezTo>
                    <a:pt x="273125" y="1919892"/>
                    <a:pt x="-4093" y="1721291"/>
                    <a:pt x="45" y="1671639"/>
                  </a:cubicBezTo>
                  <a:cubicBezTo>
                    <a:pt x="12458" y="1619230"/>
                    <a:pt x="124172" y="1558546"/>
                    <a:pt x="190373" y="1477174"/>
                  </a:cubicBezTo>
                  <a:cubicBezTo>
                    <a:pt x="222094" y="1438557"/>
                    <a:pt x="80038" y="1267538"/>
                    <a:pt x="91072" y="1224783"/>
                  </a:cubicBezTo>
                  <a:cubicBezTo>
                    <a:pt x="111760" y="1092381"/>
                    <a:pt x="240023" y="943429"/>
                    <a:pt x="264849" y="703451"/>
                  </a:cubicBezTo>
                  <a:cubicBezTo>
                    <a:pt x="342084" y="332450"/>
                    <a:pt x="961338" y="-5451"/>
                    <a:pt x="1526804" y="6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6" name="Freeform 114">
              <a:extLst>
                <a:ext uri="{FF2B5EF4-FFF2-40B4-BE49-F238E27FC236}">
                  <a16:creationId xmlns="" xmlns:a16="http://schemas.microsoft.com/office/drawing/2014/main" id="{353DEA2B-7F2E-4C6B-B5D7-248AF895CCD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672979" y="2045497"/>
              <a:ext cx="373296" cy="360000"/>
            </a:xfrm>
            <a:custGeom>
              <a:avLst/>
              <a:gdLst>
                <a:gd name="connsiteX0" fmla="*/ 2500704 w 3745816"/>
                <a:gd name="connsiteY0" fmla="*/ 2026790 h 3316502"/>
                <a:gd name="connsiteX1" fmla="*/ 2261868 w 3745816"/>
                <a:gd name="connsiteY1" fmla="*/ 2108676 h 3316502"/>
                <a:gd name="connsiteX2" fmla="*/ 2364227 w 3745816"/>
                <a:gd name="connsiteY2" fmla="*/ 2313393 h 3316502"/>
                <a:gd name="connsiteX3" fmla="*/ 2500704 w 3745816"/>
                <a:gd name="connsiteY3" fmla="*/ 2026790 h 3316502"/>
                <a:gd name="connsiteX4" fmla="*/ 1245112 w 3745816"/>
                <a:gd name="connsiteY4" fmla="*/ 2026790 h 3316502"/>
                <a:gd name="connsiteX5" fmla="*/ 1381589 w 3745816"/>
                <a:gd name="connsiteY5" fmla="*/ 2313393 h 3316502"/>
                <a:gd name="connsiteX6" fmla="*/ 1483948 w 3745816"/>
                <a:gd name="connsiteY6" fmla="*/ 2108676 h 3316502"/>
                <a:gd name="connsiteX7" fmla="*/ 1245112 w 3745816"/>
                <a:gd name="connsiteY7" fmla="*/ 2026790 h 3316502"/>
                <a:gd name="connsiteX8" fmla="*/ 3185000 w 3745816"/>
                <a:gd name="connsiteY8" fmla="*/ 1670667 h 3316502"/>
                <a:gd name="connsiteX9" fmla="*/ 3244509 w 3745816"/>
                <a:gd name="connsiteY9" fmla="*/ 1692418 h 3316502"/>
                <a:gd name="connsiteX10" fmla="*/ 3380986 w 3745816"/>
                <a:gd name="connsiteY10" fmla="*/ 1856191 h 3316502"/>
                <a:gd name="connsiteX11" fmla="*/ 3599350 w 3745816"/>
                <a:gd name="connsiteY11" fmla="*/ 1903959 h 3316502"/>
                <a:gd name="connsiteX12" fmla="*/ 3735827 w 3745816"/>
                <a:gd name="connsiteY12" fmla="*/ 2142795 h 3316502"/>
                <a:gd name="connsiteX13" fmla="*/ 3572054 w 3745816"/>
                <a:gd name="connsiteY13" fmla="*/ 2620466 h 3316502"/>
                <a:gd name="connsiteX14" fmla="*/ 3551583 w 3745816"/>
                <a:gd name="connsiteY14" fmla="*/ 3316502 h 3316502"/>
                <a:gd name="connsiteX15" fmla="*/ 3292276 w 3745816"/>
                <a:gd name="connsiteY15" fmla="*/ 3302855 h 3316502"/>
                <a:gd name="connsiteX16" fmla="*/ 3271804 w 3745816"/>
                <a:gd name="connsiteY16" fmla="*/ 2511284 h 3316502"/>
                <a:gd name="connsiteX17" fmla="*/ 3278628 w 3745816"/>
                <a:gd name="connsiteY17" fmla="*/ 2272449 h 3316502"/>
                <a:gd name="connsiteX18" fmla="*/ 3128502 w 3745816"/>
                <a:gd name="connsiteY18" fmla="*/ 2108675 h 3316502"/>
                <a:gd name="connsiteX19" fmla="*/ 2869195 w 3745816"/>
                <a:gd name="connsiteY19" fmla="*/ 2019965 h 3316502"/>
                <a:gd name="connsiteX20" fmla="*/ 3185000 w 3745816"/>
                <a:gd name="connsiteY20" fmla="*/ 1670667 h 3316502"/>
                <a:gd name="connsiteX21" fmla="*/ 560816 w 3745816"/>
                <a:gd name="connsiteY21" fmla="*/ 1670667 h 3316502"/>
                <a:gd name="connsiteX22" fmla="*/ 876621 w 3745816"/>
                <a:gd name="connsiteY22" fmla="*/ 2019965 h 3316502"/>
                <a:gd name="connsiteX23" fmla="*/ 617314 w 3745816"/>
                <a:gd name="connsiteY23" fmla="*/ 2108675 h 3316502"/>
                <a:gd name="connsiteX24" fmla="*/ 467188 w 3745816"/>
                <a:gd name="connsiteY24" fmla="*/ 2272449 h 3316502"/>
                <a:gd name="connsiteX25" fmla="*/ 474012 w 3745816"/>
                <a:gd name="connsiteY25" fmla="*/ 2511284 h 3316502"/>
                <a:gd name="connsiteX26" fmla="*/ 453540 w 3745816"/>
                <a:gd name="connsiteY26" fmla="*/ 3302855 h 3316502"/>
                <a:gd name="connsiteX27" fmla="*/ 194233 w 3745816"/>
                <a:gd name="connsiteY27" fmla="*/ 3316502 h 3316502"/>
                <a:gd name="connsiteX28" fmla="*/ 173762 w 3745816"/>
                <a:gd name="connsiteY28" fmla="*/ 2620466 h 3316502"/>
                <a:gd name="connsiteX29" fmla="*/ 9989 w 3745816"/>
                <a:gd name="connsiteY29" fmla="*/ 2142795 h 3316502"/>
                <a:gd name="connsiteX30" fmla="*/ 146466 w 3745816"/>
                <a:gd name="connsiteY30" fmla="*/ 1903959 h 3316502"/>
                <a:gd name="connsiteX31" fmla="*/ 364830 w 3745816"/>
                <a:gd name="connsiteY31" fmla="*/ 1856191 h 3316502"/>
                <a:gd name="connsiteX32" fmla="*/ 501307 w 3745816"/>
                <a:gd name="connsiteY32" fmla="*/ 1692418 h 3316502"/>
                <a:gd name="connsiteX33" fmla="*/ 560816 w 3745816"/>
                <a:gd name="connsiteY33" fmla="*/ 1670667 h 3316502"/>
                <a:gd name="connsiteX34" fmla="*/ 2609647 w 3745816"/>
                <a:gd name="connsiteY34" fmla="*/ 1003649 h 3316502"/>
                <a:gd name="connsiteX35" fmla="*/ 2234575 w 3745816"/>
                <a:gd name="connsiteY35" fmla="*/ 1385343 h 3316502"/>
                <a:gd name="connsiteX36" fmla="*/ 1968444 w 3745816"/>
                <a:gd name="connsiteY36" fmla="*/ 1951725 h 3316502"/>
                <a:gd name="connsiteX37" fmla="*/ 2248223 w 3745816"/>
                <a:gd name="connsiteY37" fmla="*/ 1897134 h 3316502"/>
                <a:gd name="connsiteX38" fmla="*/ 2644008 w 3745816"/>
                <a:gd name="connsiteY38" fmla="*/ 1010029 h 3316502"/>
                <a:gd name="connsiteX39" fmla="*/ 2609647 w 3745816"/>
                <a:gd name="connsiteY39" fmla="*/ 1003649 h 3316502"/>
                <a:gd name="connsiteX40" fmla="*/ 1136169 w 3745816"/>
                <a:gd name="connsiteY40" fmla="*/ 1003649 h 3316502"/>
                <a:gd name="connsiteX41" fmla="*/ 1101808 w 3745816"/>
                <a:gd name="connsiteY41" fmla="*/ 1010029 h 3316502"/>
                <a:gd name="connsiteX42" fmla="*/ 1497593 w 3745816"/>
                <a:gd name="connsiteY42" fmla="*/ 1897134 h 3316502"/>
                <a:gd name="connsiteX43" fmla="*/ 1777372 w 3745816"/>
                <a:gd name="connsiteY43" fmla="*/ 1951725 h 3316502"/>
                <a:gd name="connsiteX44" fmla="*/ 1511241 w 3745816"/>
                <a:gd name="connsiteY44" fmla="*/ 1385343 h 3316502"/>
                <a:gd name="connsiteX45" fmla="*/ 1136169 w 3745816"/>
                <a:gd name="connsiteY45" fmla="*/ 1003649 h 3316502"/>
                <a:gd name="connsiteX46" fmla="*/ 665081 w 3745816"/>
                <a:gd name="connsiteY46" fmla="*/ 96 h 3316502"/>
                <a:gd name="connsiteX47" fmla="*/ 1862679 w 3745816"/>
                <a:gd name="connsiteY47" fmla="*/ 634117 h 3316502"/>
                <a:gd name="connsiteX48" fmla="*/ 3080735 w 3745816"/>
                <a:gd name="connsiteY48" fmla="*/ 96 h 3316502"/>
                <a:gd name="connsiteX49" fmla="*/ 3619822 w 3745816"/>
                <a:gd name="connsiteY49" fmla="*/ 921320 h 3316502"/>
                <a:gd name="connsiteX50" fmla="*/ 3456049 w 3745816"/>
                <a:gd name="connsiteY50" fmla="*/ 955441 h 3316502"/>
                <a:gd name="connsiteX51" fmla="*/ 3189917 w 3745816"/>
                <a:gd name="connsiteY51" fmla="*/ 1317105 h 3316502"/>
                <a:gd name="connsiteX52" fmla="*/ 3155798 w 3745816"/>
                <a:gd name="connsiteY52" fmla="*/ 1596884 h 3316502"/>
                <a:gd name="connsiteX53" fmla="*/ 2848723 w 3745816"/>
                <a:gd name="connsiteY53" fmla="*/ 1842544 h 3316502"/>
                <a:gd name="connsiteX54" fmla="*/ 2650831 w 3745816"/>
                <a:gd name="connsiteY54" fmla="*/ 2518108 h 3316502"/>
                <a:gd name="connsiteX55" fmla="*/ 2193630 w 3745816"/>
                <a:gd name="connsiteY55" fmla="*/ 2531756 h 3316502"/>
                <a:gd name="connsiteX56" fmla="*/ 1941147 w 3745816"/>
                <a:gd name="connsiteY56" fmla="*/ 2211033 h 3316502"/>
                <a:gd name="connsiteX57" fmla="*/ 1872908 w 3745816"/>
                <a:gd name="connsiteY57" fmla="*/ 2313392 h 3316502"/>
                <a:gd name="connsiteX58" fmla="*/ 1804669 w 3745816"/>
                <a:gd name="connsiteY58" fmla="*/ 2211033 h 3316502"/>
                <a:gd name="connsiteX59" fmla="*/ 1552186 w 3745816"/>
                <a:gd name="connsiteY59" fmla="*/ 2531756 h 3316502"/>
                <a:gd name="connsiteX60" fmla="*/ 1094985 w 3745816"/>
                <a:gd name="connsiteY60" fmla="*/ 2518108 h 3316502"/>
                <a:gd name="connsiteX61" fmla="*/ 897093 w 3745816"/>
                <a:gd name="connsiteY61" fmla="*/ 1842544 h 3316502"/>
                <a:gd name="connsiteX62" fmla="*/ 590018 w 3745816"/>
                <a:gd name="connsiteY62" fmla="*/ 1596884 h 3316502"/>
                <a:gd name="connsiteX63" fmla="*/ 555899 w 3745816"/>
                <a:gd name="connsiteY63" fmla="*/ 1317105 h 3316502"/>
                <a:gd name="connsiteX64" fmla="*/ 388154 w 3745816"/>
                <a:gd name="connsiteY64" fmla="*/ 1151989 h 3316502"/>
                <a:gd name="connsiteX65" fmla="*/ 289767 w 3745816"/>
                <a:gd name="connsiteY65" fmla="*/ 955441 h 3316502"/>
                <a:gd name="connsiteX66" fmla="*/ 125994 w 3745816"/>
                <a:gd name="connsiteY66" fmla="*/ 921320 h 3316502"/>
                <a:gd name="connsiteX67" fmla="*/ 665081 w 3745816"/>
                <a:gd name="connsiteY67" fmla="*/ 96 h 3316502"/>
                <a:gd name="connsiteX0" fmla="*/ 2500704 w 3745816"/>
                <a:gd name="connsiteY0" fmla="*/ 2026790 h 3316502"/>
                <a:gd name="connsiteX1" fmla="*/ 2261868 w 3745816"/>
                <a:gd name="connsiteY1" fmla="*/ 2108676 h 3316502"/>
                <a:gd name="connsiteX2" fmla="*/ 2364227 w 3745816"/>
                <a:gd name="connsiteY2" fmla="*/ 2313393 h 3316502"/>
                <a:gd name="connsiteX3" fmla="*/ 2500704 w 3745816"/>
                <a:gd name="connsiteY3" fmla="*/ 2026790 h 3316502"/>
                <a:gd name="connsiteX4" fmla="*/ 1245112 w 3745816"/>
                <a:gd name="connsiteY4" fmla="*/ 2026790 h 3316502"/>
                <a:gd name="connsiteX5" fmla="*/ 1381589 w 3745816"/>
                <a:gd name="connsiteY5" fmla="*/ 2313393 h 3316502"/>
                <a:gd name="connsiteX6" fmla="*/ 1483948 w 3745816"/>
                <a:gd name="connsiteY6" fmla="*/ 2108676 h 3316502"/>
                <a:gd name="connsiteX7" fmla="*/ 1245112 w 3745816"/>
                <a:gd name="connsiteY7" fmla="*/ 2026790 h 3316502"/>
                <a:gd name="connsiteX8" fmla="*/ 3185000 w 3745816"/>
                <a:gd name="connsiteY8" fmla="*/ 1670667 h 3316502"/>
                <a:gd name="connsiteX9" fmla="*/ 3244509 w 3745816"/>
                <a:gd name="connsiteY9" fmla="*/ 1692418 h 3316502"/>
                <a:gd name="connsiteX10" fmla="*/ 3380986 w 3745816"/>
                <a:gd name="connsiteY10" fmla="*/ 1856191 h 3316502"/>
                <a:gd name="connsiteX11" fmla="*/ 3599350 w 3745816"/>
                <a:gd name="connsiteY11" fmla="*/ 1903959 h 3316502"/>
                <a:gd name="connsiteX12" fmla="*/ 3735827 w 3745816"/>
                <a:gd name="connsiteY12" fmla="*/ 2142795 h 3316502"/>
                <a:gd name="connsiteX13" fmla="*/ 3572054 w 3745816"/>
                <a:gd name="connsiteY13" fmla="*/ 2620466 h 3316502"/>
                <a:gd name="connsiteX14" fmla="*/ 3551583 w 3745816"/>
                <a:gd name="connsiteY14" fmla="*/ 3316502 h 3316502"/>
                <a:gd name="connsiteX15" fmla="*/ 3292276 w 3745816"/>
                <a:gd name="connsiteY15" fmla="*/ 3302855 h 3316502"/>
                <a:gd name="connsiteX16" fmla="*/ 3271804 w 3745816"/>
                <a:gd name="connsiteY16" fmla="*/ 2511284 h 3316502"/>
                <a:gd name="connsiteX17" fmla="*/ 3278628 w 3745816"/>
                <a:gd name="connsiteY17" fmla="*/ 2272449 h 3316502"/>
                <a:gd name="connsiteX18" fmla="*/ 3128502 w 3745816"/>
                <a:gd name="connsiteY18" fmla="*/ 2108675 h 3316502"/>
                <a:gd name="connsiteX19" fmla="*/ 2869195 w 3745816"/>
                <a:gd name="connsiteY19" fmla="*/ 2019965 h 3316502"/>
                <a:gd name="connsiteX20" fmla="*/ 3185000 w 3745816"/>
                <a:gd name="connsiteY20" fmla="*/ 1670667 h 3316502"/>
                <a:gd name="connsiteX21" fmla="*/ 560816 w 3745816"/>
                <a:gd name="connsiteY21" fmla="*/ 1670667 h 3316502"/>
                <a:gd name="connsiteX22" fmla="*/ 876621 w 3745816"/>
                <a:gd name="connsiteY22" fmla="*/ 2019965 h 3316502"/>
                <a:gd name="connsiteX23" fmla="*/ 617314 w 3745816"/>
                <a:gd name="connsiteY23" fmla="*/ 2108675 h 3316502"/>
                <a:gd name="connsiteX24" fmla="*/ 467188 w 3745816"/>
                <a:gd name="connsiteY24" fmla="*/ 2272449 h 3316502"/>
                <a:gd name="connsiteX25" fmla="*/ 474012 w 3745816"/>
                <a:gd name="connsiteY25" fmla="*/ 2511284 h 3316502"/>
                <a:gd name="connsiteX26" fmla="*/ 453540 w 3745816"/>
                <a:gd name="connsiteY26" fmla="*/ 3302855 h 3316502"/>
                <a:gd name="connsiteX27" fmla="*/ 194233 w 3745816"/>
                <a:gd name="connsiteY27" fmla="*/ 3316502 h 3316502"/>
                <a:gd name="connsiteX28" fmla="*/ 173762 w 3745816"/>
                <a:gd name="connsiteY28" fmla="*/ 2620466 h 3316502"/>
                <a:gd name="connsiteX29" fmla="*/ 9989 w 3745816"/>
                <a:gd name="connsiteY29" fmla="*/ 2142795 h 3316502"/>
                <a:gd name="connsiteX30" fmla="*/ 146466 w 3745816"/>
                <a:gd name="connsiteY30" fmla="*/ 1903959 h 3316502"/>
                <a:gd name="connsiteX31" fmla="*/ 364830 w 3745816"/>
                <a:gd name="connsiteY31" fmla="*/ 1856191 h 3316502"/>
                <a:gd name="connsiteX32" fmla="*/ 501307 w 3745816"/>
                <a:gd name="connsiteY32" fmla="*/ 1692418 h 3316502"/>
                <a:gd name="connsiteX33" fmla="*/ 560816 w 3745816"/>
                <a:gd name="connsiteY33" fmla="*/ 1670667 h 3316502"/>
                <a:gd name="connsiteX34" fmla="*/ 2609647 w 3745816"/>
                <a:gd name="connsiteY34" fmla="*/ 1003649 h 3316502"/>
                <a:gd name="connsiteX35" fmla="*/ 2234575 w 3745816"/>
                <a:gd name="connsiteY35" fmla="*/ 1385343 h 3316502"/>
                <a:gd name="connsiteX36" fmla="*/ 1968444 w 3745816"/>
                <a:gd name="connsiteY36" fmla="*/ 1951725 h 3316502"/>
                <a:gd name="connsiteX37" fmla="*/ 2248223 w 3745816"/>
                <a:gd name="connsiteY37" fmla="*/ 1897134 h 3316502"/>
                <a:gd name="connsiteX38" fmla="*/ 2644008 w 3745816"/>
                <a:gd name="connsiteY38" fmla="*/ 1010029 h 3316502"/>
                <a:gd name="connsiteX39" fmla="*/ 2609647 w 3745816"/>
                <a:gd name="connsiteY39" fmla="*/ 1003649 h 3316502"/>
                <a:gd name="connsiteX40" fmla="*/ 1136169 w 3745816"/>
                <a:gd name="connsiteY40" fmla="*/ 1003649 h 3316502"/>
                <a:gd name="connsiteX41" fmla="*/ 1101808 w 3745816"/>
                <a:gd name="connsiteY41" fmla="*/ 1010029 h 3316502"/>
                <a:gd name="connsiteX42" fmla="*/ 1497593 w 3745816"/>
                <a:gd name="connsiteY42" fmla="*/ 1897134 h 3316502"/>
                <a:gd name="connsiteX43" fmla="*/ 1777372 w 3745816"/>
                <a:gd name="connsiteY43" fmla="*/ 1951725 h 3316502"/>
                <a:gd name="connsiteX44" fmla="*/ 1511241 w 3745816"/>
                <a:gd name="connsiteY44" fmla="*/ 1385343 h 3316502"/>
                <a:gd name="connsiteX45" fmla="*/ 1136169 w 3745816"/>
                <a:gd name="connsiteY45" fmla="*/ 1003649 h 3316502"/>
                <a:gd name="connsiteX46" fmla="*/ 665081 w 3745816"/>
                <a:gd name="connsiteY46" fmla="*/ 96 h 3316502"/>
                <a:gd name="connsiteX47" fmla="*/ 1862679 w 3745816"/>
                <a:gd name="connsiteY47" fmla="*/ 634117 h 3316502"/>
                <a:gd name="connsiteX48" fmla="*/ 3080735 w 3745816"/>
                <a:gd name="connsiteY48" fmla="*/ 96 h 3316502"/>
                <a:gd name="connsiteX49" fmla="*/ 3619822 w 3745816"/>
                <a:gd name="connsiteY49" fmla="*/ 921320 h 3316502"/>
                <a:gd name="connsiteX50" fmla="*/ 3456049 w 3745816"/>
                <a:gd name="connsiteY50" fmla="*/ 955441 h 3316502"/>
                <a:gd name="connsiteX51" fmla="*/ 3189917 w 3745816"/>
                <a:gd name="connsiteY51" fmla="*/ 1317105 h 3316502"/>
                <a:gd name="connsiteX52" fmla="*/ 3155798 w 3745816"/>
                <a:gd name="connsiteY52" fmla="*/ 1596884 h 3316502"/>
                <a:gd name="connsiteX53" fmla="*/ 2848723 w 3745816"/>
                <a:gd name="connsiteY53" fmla="*/ 1842544 h 3316502"/>
                <a:gd name="connsiteX54" fmla="*/ 2650831 w 3745816"/>
                <a:gd name="connsiteY54" fmla="*/ 2518108 h 3316502"/>
                <a:gd name="connsiteX55" fmla="*/ 2193630 w 3745816"/>
                <a:gd name="connsiteY55" fmla="*/ 2531756 h 3316502"/>
                <a:gd name="connsiteX56" fmla="*/ 1941147 w 3745816"/>
                <a:gd name="connsiteY56" fmla="*/ 2211033 h 3316502"/>
                <a:gd name="connsiteX57" fmla="*/ 1872908 w 3745816"/>
                <a:gd name="connsiteY57" fmla="*/ 2313392 h 3316502"/>
                <a:gd name="connsiteX58" fmla="*/ 1804669 w 3745816"/>
                <a:gd name="connsiteY58" fmla="*/ 2211033 h 3316502"/>
                <a:gd name="connsiteX59" fmla="*/ 1552186 w 3745816"/>
                <a:gd name="connsiteY59" fmla="*/ 2531756 h 3316502"/>
                <a:gd name="connsiteX60" fmla="*/ 1094985 w 3745816"/>
                <a:gd name="connsiteY60" fmla="*/ 2518108 h 3316502"/>
                <a:gd name="connsiteX61" fmla="*/ 897093 w 3745816"/>
                <a:gd name="connsiteY61" fmla="*/ 1842544 h 3316502"/>
                <a:gd name="connsiteX62" fmla="*/ 590018 w 3745816"/>
                <a:gd name="connsiteY62" fmla="*/ 1596884 h 3316502"/>
                <a:gd name="connsiteX63" fmla="*/ 555899 w 3745816"/>
                <a:gd name="connsiteY63" fmla="*/ 1317105 h 3316502"/>
                <a:gd name="connsiteX64" fmla="*/ 388154 w 3745816"/>
                <a:gd name="connsiteY64" fmla="*/ 1151989 h 3316502"/>
                <a:gd name="connsiteX65" fmla="*/ 289767 w 3745816"/>
                <a:gd name="connsiteY65" fmla="*/ 1006142 h 3316502"/>
                <a:gd name="connsiteX66" fmla="*/ 125994 w 3745816"/>
                <a:gd name="connsiteY66" fmla="*/ 921320 h 3316502"/>
                <a:gd name="connsiteX67" fmla="*/ 665081 w 3745816"/>
                <a:gd name="connsiteY67" fmla="*/ 96 h 3316502"/>
                <a:gd name="connsiteX0" fmla="*/ 2500704 w 3745816"/>
                <a:gd name="connsiteY0" fmla="*/ 2026790 h 3316502"/>
                <a:gd name="connsiteX1" fmla="*/ 2261868 w 3745816"/>
                <a:gd name="connsiteY1" fmla="*/ 2108676 h 3316502"/>
                <a:gd name="connsiteX2" fmla="*/ 2364227 w 3745816"/>
                <a:gd name="connsiteY2" fmla="*/ 2313393 h 3316502"/>
                <a:gd name="connsiteX3" fmla="*/ 2500704 w 3745816"/>
                <a:gd name="connsiteY3" fmla="*/ 2026790 h 3316502"/>
                <a:gd name="connsiteX4" fmla="*/ 1245112 w 3745816"/>
                <a:gd name="connsiteY4" fmla="*/ 2026790 h 3316502"/>
                <a:gd name="connsiteX5" fmla="*/ 1381589 w 3745816"/>
                <a:gd name="connsiteY5" fmla="*/ 2313393 h 3316502"/>
                <a:gd name="connsiteX6" fmla="*/ 1483948 w 3745816"/>
                <a:gd name="connsiteY6" fmla="*/ 2108676 h 3316502"/>
                <a:gd name="connsiteX7" fmla="*/ 1245112 w 3745816"/>
                <a:gd name="connsiteY7" fmla="*/ 2026790 h 3316502"/>
                <a:gd name="connsiteX8" fmla="*/ 3185000 w 3745816"/>
                <a:gd name="connsiteY8" fmla="*/ 1670667 h 3316502"/>
                <a:gd name="connsiteX9" fmla="*/ 3244509 w 3745816"/>
                <a:gd name="connsiteY9" fmla="*/ 1692418 h 3316502"/>
                <a:gd name="connsiteX10" fmla="*/ 3380986 w 3745816"/>
                <a:gd name="connsiteY10" fmla="*/ 1856191 h 3316502"/>
                <a:gd name="connsiteX11" fmla="*/ 3599350 w 3745816"/>
                <a:gd name="connsiteY11" fmla="*/ 1903959 h 3316502"/>
                <a:gd name="connsiteX12" fmla="*/ 3735827 w 3745816"/>
                <a:gd name="connsiteY12" fmla="*/ 2142795 h 3316502"/>
                <a:gd name="connsiteX13" fmla="*/ 3572054 w 3745816"/>
                <a:gd name="connsiteY13" fmla="*/ 2620466 h 3316502"/>
                <a:gd name="connsiteX14" fmla="*/ 3551583 w 3745816"/>
                <a:gd name="connsiteY14" fmla="*/ 3316502 h 3316502"/>
                <a:gd name="connsiteX15" fmla="*/ 3292276 w 3745816"/>
                <a:gd name="connsiteY15" fmla="*/ 3302855 h 3316502"/>
                <a:gd name="connsiteX16" fmla="*/ 3271804 w 3745816"/>
                <a:gd name="connsiteY16" fmla="*/ 2511284 h 3316502"/>
                <a:gd name="connsiteX17" fmla="*/ 3278628 w 3745816"/>
                <a:gd name="connsiteY17" fmla="*/ 2272449 h 3316502"/>
                <a:gd name="connsiteX18" fmla="*/ 3128502 w 3745816"/>
                <a:gd name="connsiteY18" fmla="*/ 2108675 h 3316502"/>
                <a:gd name="connsiteX19" fmla="*/ 2869195 w 3745816"/>
                <a:gd name="connsiteY19" fmla="*/ 2019965 h 3316502"/>
                <a:gd name="connsiteX20" fmla="*/ 3185000 w 3745816"/>
                <a:gd name="connsiteY20" fmla="*/ 1670667 h 3316502"/>
                <a:gd name="connsiteX21" fmla="*/ 560816 w 3745816"/>
                <a:gd name="connsiteY21" fmla="*/ 1670667 h 3316502"/>
                <a:gd name="connsiteX22" fmla="*/ 876621 w 3745816"/>
                <a:gd name="connsiteY22" fmla="*/ 2019965 h 3316502"/>
                <a:gd name="connsiteX23" fmla="*/ 617314 w 3745816"/>
                <a:gd name="connsiteY23" fmla="*/ 2108675 h 3316502"/>
                <a:gd name="connsiteX24" fmla="*/ 467188 w 3745816"/>
                <a:gd name="connsiteY24" fmla="*/ 2272449 h 3316502"/>
                <a:gd name="connsiteX25" fmla="*/ 474012 w 3745816"/>
                <a:gd name="connsiteY25" fmla="*/ 2511284 h 3316502"/>
                <a:gd name="connsiteX26" fmla="*/ 453540 w 3745816"/>
                <a:gd name="connsiteY26" fmla="*/ 3302855 h 3316502"/>
                <a:gd name="connsiteX27" fmla="*/ 194233 w 3745816"/>
                <a:gd name="connsiteY27" fmla="*/ 3316502 h 3316502"/>
                <a:gd name="connsiteX28" fmla="*/ 173762 w 3745816"/>
                <a:gd name="connsiteY28" fmla="*/ 2620466 h 3316502"/>
                <a:gd name="connsiteX29" fmla="*/ 9989 w 3745816"/>
                <a:gd name="connsiteY29" fmla="*/ 2142795 h 3316502"/>
                <a:gd name="connsiteX30" fmla="*/ 146466 w 3745816"/>
                <a:gd name="connsiteY30" fmla="*/ 1903959 h 3316502"/>
                <a:gd name="connsiteX31" fmla="*/ 364830 w 3745816"/>
                <a:gd name="connsiteY31" fmla="*/ 1856191 h 3316502"/>
                <a:gd name="connsiteX32" fmla="*/ 501307 w 3745816"/>
                <a:gd name="connsiteY32" fmla="*/ 1692418 h 3316502"/>
                <a:gd name="connsiteX33" fmla="*/ 560816 w 3745816"/>
                <a:gd name="connsiteY33" fmla="*/ 1670667 h 3316502"/>
                <a:gd name="connsiteX34" fmla="*/ 2609647 w 3745816"/>
                <a:gd name="connsiteY34" fmla="*/ 1003649 h 3316502"/>
                <a:gd name="connsiteX35" fmla="*/ 2234575 w 3745816"/>
                <a:gd name="connsiteY35" fmla="*/ 1385343 h 3316502"/>
                <a:gd name="connsiteX36" fmla="*/ 1968444 w 3745816"/>
                <a:gd name="connsiteY36" fmla="*/ 1951725 h 3316502"/>
                <a:gd name="connsiteX37" fmla="*/ 2248223 w 3745816"/>
                <a:gd name="connsiteY37" fmla="*/ 1897134 h 3316502"/>
                <a:gd name="connsiteX38" fmla="*/ 2644008 w 3745816"/>
                <a:gd name="connsiteY38" fmla="*/ 1010029 h 3316502"/>
                <a:gd name="connsiteX39" fmla="*/ 2609647 w 3745816"/>
                <a:gd name="connsiteY39" fmla="*/ 1003649 h 3316502"/>
                <a:gd name="connsiteX40" fmla="*/ 1136169 w 3745816"/>
                <a:gd name="connsiteY40" fmla="*/ 1003649 h 3316502"/>
                <a:gd name="connsiteX41" fmla="*/ 1101808 w 3745816"/>
                <a:gd name="connsiteY41" fmla="*/ 1010029 h 3316502"/>
                <a:gd name="connsiteX42" fmla="*/ 1497593 w 3745816"/>
                <a:gd name="connsiteY42" fmla="*/ 1897134 h 3316502"/>
                <a:gd name="connsiteX43" fmla="*/ 1777372 w 3745816"/>
                <a:gd name="connsiteY43" fmla="*/ 1951725 h 3316502"/>
                <a:gd name="connsiteX44" fmla="*/ 1511241 w 3745816"/>
                <a:gd name="connsiteY44" fmla="*/ 1385343 h 3316502"/>
                <a:gd name="connsiteX45" fmla="*/ 1136169 w 3745816"/>
                <a:gd name="connsiteY45" fmla="*/ 1003649 h 3316502"/>
                <a:gd name="connsiteX46" fmla="*/ 665081 w 3745816"/>
                <a:gd name="connsiteY46" fmla="*/ 96 h 3316502"/>
                <a:gd name="connsiteX47" fmla="*/ 1862679 w 3745816"/>
                <a:gd name="connsiteY47" fmla="*/ 634117 h 3316502"/>
                <a:gd name="connsiteX48" fmla="*/ 3080735 w 3745816"/>
                <a:gd name="connsiteY48" fmla="*/ 96 h 3316502"/>
                <a:gd name="connsiteX49" fmla="*/ 3619822 w 3745816"/>
                <a:gd name="connsiteY49" fmla="*/ 921320 h 3316502"/>
                <a:gd name="connsiteX50" fmla="*/ 3456049 w 3745816"/>
                <a:gd name="connsiteY50" fmla="*/ 955441 h 3316502"/>
                <a:gd name="connsiteX51" fmla="*/ 3189917 w 3745816"/>
                <a:gd name="connsiteY51" fmla="*/ 1317105 h 3316502"/>
                <a:gd name="connsiteX52" fmla="*/ 3155798 w 3745816"/>
                <a:gd name="connsiteY52" fmla="*/ 1596884 h 3316502"/>
                <a:gd name="connsiteX53" fmla="*/ 2848723 w 3745816"/>
                <a:gd name="connsiteY53" fmla="*/ 1842544 h 3316502"/>
                <a:gd name="connsiteX54" fmla="*/ 2650831 w 3745816"/>
                <a:gd name="connsiteY54" fmla="*/ 2518108 h 3316502"/>
                <a:gd name="connsiteX55" fmla="*/ 2193630 w 3745816"/>
                <a:gd name="connsiteY55" fmla="*/ 2531756 h 3316502"/>
                <a:gd name="connsiteX56" fmla="*/ 1941147 w 3745816"/>
                <a:gd name="connsiteY56" fmla="*/ 2211033 h 3316502"/>
                <a:gd name="connsiteX57" fmla="*/ 1872908 w 3745816"/>
                <a:gd name="connsiteY57" fmla="*/ 2313392 h 3316502"/>
                <a:gd name="connsiteX58" fmla="*/ 1804669 w 3745816"/>
                <a:gd name="connsiteY58" fmla="*/ 2211033 h 3316502"/>
                <a:gd name="connsiteX59" fmla="*/ 1552186 w 3745816"/>
                <a:gd name="connsiteY59" fmla="*/ 2531756 h 3316502"/>
                <a:gd name="connsiteX60" fmla="*/ 1094985 w 3745816"/>
                <a:gd name="connsiteY60" fmla="*/ 2518108 h 3316502"/>
                <a:gd name="connsiteX61" fmla="*/ 897093 w 3745816"/>
                <a:gd name="connsiteY61" fmla="*/ 1842544 h 3316502"/>
                <a:gd name="connsiteX62" fmla="*/ 590018 w 3745816"/>
                <a:gd name="connsiteY62" fmla="*/ 1596884 h 3316502"/>
                <a:gd name="connsiteX63" fmla="*/ 555899 w 3745816"/>
                <a:gd name="connsiteY63" fmla="*/ 1317105 h 3316502"/>
                <a:gd name="connsiteX64" fmla="*/ 380265 w 3745816"/>
                <a:gd name="connsiteY64" fmla="*/ 1173717 h 3316502"/>
                <a:gd name="connsiteX65" fmla="*/ 289767 w 3745816"/>
                <a:gd name="connsiteY65" fmla="*/ 1006142 h 3316502"/>
                <a:gd name="connsiteX66" fmla="*/ 125994 w 3745816"/>
                <a:gd name="connsiteY66" fmla="*/ 921320 h 3316502"/>
                <a:gd name="connsiteX67" fmla="*/ 665081 w 3745816"/>
                <a:gd name="connsiteY67" fmla="*/ 96 h 3316502"/>
                <a:gd name="connsiteX0" fmla="*/ 2500704 w 3745816"/>
                <a:gd name="connsiteY0" fmla="*/ 2026790 h 3316502"/>
                <a:gd name="connsiteX1" fmla="*/ 2261868 w 3745816"/>
                <a:gd name="connsiteY1" fmla="*/ 2108676 h 3316502"/>
                <a:gd name="connsiteX2" fmla="*/ 2364227 w 3745816"/>
                <a:gd name="connsiteY2" fmla="*/ 2313393 h 3316502"/>
                <a:gd name="connsiteX3" fmla="*/ 2500704 w 3745816"/>
                <a:gd name="connsiteY3" fmla="*/ 2026790 h 3316502"/>
                <a:gd name="connsiteX4" fmla="*/ 1245112 w 3745816"/>
                <a:gd name="connsiteY4" fmla="*/ 2026790 h 3316502"/>
                <a:gd name="connsiteX5" fmla="*/ 1381589 w 3745816"/>
                <a:gd name="connsiteY5" fmla="*/ 2313393 h 3316502"/>
                <a:gd name="connsiteX6" fmla="*/ 1483948 w 3745816"/>
                <a:gd name="connsiteY6" fmla="*/ 2108676 h 3316502"/>
                <a:gd name="connsiteX7" fmla="*/ 1245112 w 3745816"/>
                <a:gd name="connsiteY7" fmla="*/ 2026790 h 3316502"/>
                <a:gd name="connsiteX8" fmla="*/ 3185000 w 3745816"/>
                <a:gd name="connsiteY8" fmla="*/ 1670667 h 3316502"/>
                <a:gd name="connsiteX9" fmla="*/ 3244509 w 3745816"/>
                <a:gd name="connsiteY9" fmla="*/ 1692418 h 3316502"/>
                <a:gd name="connsiteX10" fmla="*/ 3380986 w 3745816"/>
                <a:gd name="connsiteY10" fmla="*/ 1856191 h 3316502"/>
                <a:gd name="connsiteX11" fmla="*/ 3599350 w 3745816"/>
                <a:gd name="connsiteY11" fmla="*/ 1903959 h 3316502"/>
                <a:gd name="connsiteX12" fmla="*/ 3735827 w 3745816"/>
                <a:gd name="connsiteY12" fmla="*/ 2142795 h 3316502"/>
                <a:gd name="connsiteX13" fmla="*/ 3572054 w 3745816"/>
                <a:gd name="connsiteY13" fmla="*/ 2620466 h 3316502"/>
                <a:gd name="connsiteX14" fmla="*/ 3551583 w 3745816"/>
                <a:gd name="connsiteY14" fmla="*/ 3316502 h 3316502"/>
                <a:gd name="connsiteX15" fmla="*/ 3292276 w 3745816"/>
                <a:gd name="connsiteY15" fmla="*/ 3302855 h 3316502"/>
                <a:gd name="connsiteX16" fmla="*/ 3271804 w 3745816"/>
                <a:gd name="connsiteY16" fmla="*/ 2511284 h 3316502"/>
                <a:gd name="connsiteX17" fmla="*/ 3278628 w 3745816"/>
                <a:gd name="connsiteY17" fmla="*/ 2272449 h 3316502"/>
                <a:gd name="connsiteX18" fmla="*/ 3128502 w 3745816"/>
                <a:gd name="connsiteY18" fmla="*/ 2108675 h 3316502"/>
                <a:gd name="connsiteX19" fmla="*/ 2869195 w 3745816"/>
                <a:gd name="connsiteY19" fmla="*/ 2019965 h 3316502"/>
                <a:gd name="connsiteX20" fmla="*/ 3185000 w 3745816"/>
                <a:gd name="connsiteY20" fmla="*/ 1670667 h 3316502"/>
                <a:gd name="connsiteX21" fmla="*/ 560816 w 3745816"/>
                <a:gd name="connsiteY21" fmla="*/ 1670667 h 3316502"/>
                <a:gd name="connsiteX22" fmla="*/ 876621 w 3745816"/>
                <a:gd name="connsiteY22" fmla="*/ 2019965 h 3316502"/>
                <a:gd name="connsiteX23" fmla="*/ 617314 w 3745816"/>
                <a:gd name="connsiteY23" fmla="*/ 2108675 h 3316502"/>
                <a:gd name="connsiteX24" fmla="*/ 467188 w 3745816"/>
                <a:gd name="connsiteY24" fmla="*/ 2272449 h 3316502"/>
                <a:gd name="connsiteX25" fmla="*/ 474012 w 3745816"/>
                <a:gd name="connsiteY25" fmla="*/ 2511284 h 3316502"/>
                <a:gd name="connsiteX26" fmla="*/ 453540 w 3745816"/>
                <a:gd name="connsiteY26" fmla="*/ 3302855 h 3316502"/>
                <a:gd name="connsiteX27" fmla="*/ 194233 w 3745816"/>
                <a:gd name="connsiteY27" fmla="*/ 3316502 h 3316502"/>
                <a:gd name="connsiteX28" fmla="*/ 173762 w 3745816"/>
                <a:gd name="connsiteY28" fmla="*/ 2620466 h 3316502"/>
                <a:gd name="connsiteX29" fmla="*/ 9989 w 3745816"/>
                <a:gd name="connsiteY29" fmla="*/ 2142795 h 3316502"/>
                <a:gd name="connsiteX30" fmla="*/ 146466 w 3745816"/>
                <a:gd name="connsiteY30" fmla="*/ 1903959 h 3316502"/>
                <a:gd name="connsiteX31" fmla="*/ 364830 w 3745816"/>
                <a:gd name="connsiteY31" fmla="*/ 1856191 h 3316502"/>
                <a:gd name="connsiteX32" fmla="*/ 501307 w 3745816"/>
                <a:gd name="connsiteY32" fmla="*/ 1692418 h 3316502"/>
                <a:gd name="connsiteX33" fmla="*/ 560816 w 3745816"/>
                <a:gd name="connsiteY33" fmla="*/ 1670667 h 3316502"/>
                <a:gd name="connsiteX34" fmla="*/ 2609647 w 3745816"/>
                <a:gd name="connsiteY34" fmla="*/ 1003649 h 3316502"/>
                <a:gd name="connsiteX35" fmla="*/ 2234575 w 3745816"/>
                <a:gd name="connsiteY35" fmla="*/ 1385343 h 3316502"/>
                <a:gd name="connsiteX36" fmla="*/ 1968444 w 3745816"/>
                <a:gd name="connsiteY36" fmla="*/ 1951725 h 3316502"/>
                <a:gd name="connsiteX37" fmla="*/ 2248223 w 3745816"/>
                <a:gd name="connsiteY37" fmla="*/ 1897134 h 3316502"/>
                <a:gd name="connsiteX38" fmla="*/ 2644008 w 3745816"/>
                <a:gd name="connsiteY38" fmla="*/ 1010029 h 3316502"/>
                <a:gd name="connsiteX39" fmla="*/ 2609647 w 3745816"/>
                <a:gd name="connsiteY39" fmla="*/ 1003649 h 3316502"/>
                <a:gd name="connsiteX40" fmla="*/ 1136169 w 3745816"/>
                <a:gd name="connsiteY40" fmla="*/ 1003649 h 3316502"/>
                <a:gd name="connsiteX41" fmla="*/ 1101808 w 3745816"/>
                <a:gd name="connsiteY41" fmla="*/ 1010029 h 3316502"/>
                <a:gd name="connsiteX42" fmla="*/ 1497593 w 3745816"/>
                <a:gd name="connsiteY42" fmla="*/ 1897134 h 3316502"/>
                <a:gd name="connsiteX43" fmla="*/ 1777372 w 3745816"/>
                <a:gd name="connsiteY43" fmla="*/ 1951725 h 3316502"/>
                <a:gd name="connsiteX44" fmla="*/ 1511241 w 3745816"/>
                <a:gd name="connsiteY44" fmla="*/ 1385343 h 3316502"/>
                <a:gd name="connsiteX45" fmla="*/ 1136169 w 3745816"/>
                <a:gd name="connsiteY45" fmla="*/ 1003649 h 3316502"/>
                <a:gd name="connsiteX46" fmla="*/ 665081 w 3745816"/>
                <a:gd name="connsiteY46" fmla="*/ 96 h 3316502"/>
                <a:gd name="connsiteX47" fmla="*/ 1862679 w 3745816"/>
                <a:gd name="connsiteY47" fmla="*/ 634117 h 3316502"/>
                <a:gd name="connsiteX48" fmla="*/ 3080735 w 3745816"/>
                <a:gd name="connsiteY48" fmla="*/ 96 h 3316502"/>
                <a:gd name="connsiteX49" fmla="*/ 3619822 w 3745816"/>
                <a:gd name="connsiteY49" fmla="*/ 921320 h 3316502"/>
                <a:gd name="connsiteX50" fmla="*/ 3456049 w 3745816"/>
                <a:gd name="connsiteY50" fmla="*/ 955441 h 3316502"/>
                <a:gd name="connsiteX51" fmla="*/ 3189917 w 3745816"/>
                <a:gd name="connsiteY51" fmla="*/ 1317105 h 3316502"/>
                <a:gd name="connsiteX52" fmla="*/ 3155798 w 3745816"/>
                <a:gd name="connsiteY52" fmla="*/ 1596884 h 3316502"/>
                <a:gd name="connsiteX53" fmla="*/ 2848723 w 3745816"/>
                <a:gd name="connsiteY53" fmla="*/ 1842544 h 3316502"/>
                <a:gd name="connsiteX54" fmla="*/ 2650831 w 3745816"/>
                <a:gd name="connsiteY54" fmla="*/ 2518108 h 3316502"/>
                <a:gd name="connsiteX55" fmla="*/ 2193630 w 3745816"/>
                <a:gd name="connsiteY55" fmla="*/ 2531756 h 3316502"/>
                <a:gd name="connsiteX56" fmla="*/ 1941147 w 3745816"/>
                <a:gd name="connsiteY56" fmla="*/ 2211033 h 3316502"/>
                <a:gd name="connsiteX57" fmla="*/ 1872908 w 3745816"/>
                <a:gd name="connsiteY57" fmla="*/ 2313392 h 3316502"/>
                <a:gd name="connsiteX58" fmla="*/ 1804669 w 3745816"/>
                <a:gd name="connsiteY58" fmla="*/ 2211033 h 3316502"/>
                <a:gd name="connsiteX59" fmla="*/ 1552186 w 3745816"/>
                <a:gd name="connsiteY59" fmla="*/ 2531756 h 3316502"/>
                <a:gd name="connsiteX60" fmla="*/ 1094985 w 3745816"/>
                <a:gd name="connsiteY60" fmla="*/ 2518108 h 3316502"/>
                <a:gd name="connsiteX61" fmla="*/ 897093 w 3745816"/>
                <a:gd name="connsiteY61" fmla="*/ 1842544 h 3316502"/>
                <a:gd name="connsiteX62" fmla="*/ 590018 w 3745816"/>
                <a:gd name="connsiteY62" fmla="*/ 1596884 h 3316502"/>
                <a:gd name="connsiteX63" fmla="*/ 555899 w 3745816"/>
                <a:gd name="connsiteY63" fmla="*/ 1317105 h 3316502"/>
                <a:gd name="connsiteX64" fmla="*/ 380265 w 3745816"/>
                <a:gd name="connsiteY64" fmla="*/ 1173717 h 3316502"/>
                <a:gd name="connsiteX65" fmla="*/ 289767 w 3745816"/>
                <a:gd name="connsiteY65" fmla="*/ 1006142 h 3316502"/>
                <a:gd name="connsiteX66" fmla="*/ 125994 w 3745816"/>
                <a:gd name="connsiteY66" fmla="*/ 921320 h 3316502"/>
                <a:gd name="connsiteX67" fmla="*/ 665081 w 3745816"/>
                <a:gd name="connsiteY67" fmla="*/ 96 h 3316502"/>
                <a:gd name="connsiteX0" fmla="*/ 2500704 w 3745816"/>
                <a:gd name="connsiteY0" fmla="*/ 2026790 h 3316502"/>
                <a:gd name="connsiteX1" fmla="*/ 2261868 w 3745816"/>
                <a:gd name="connsiteY1" fmla="*/ 2108676 h 3316502"/>
                <a:gd name="connsiteX2" fmla="*/ 2364227 w 3745816"/>
                <a:gd name="connsiteY2" fmla="*/ 2313393 h 3316502"/>
                <a:gd name="connsiteX3" fmla="*/ 2500704 w 3745816"/>
                <a:gd name="connsiteY3" fmla="*/ 2026790 h 3316502"/>
                <a:gd name="connsiteX4" fmla="*/ 1245112 w 3745816"/>
                <a:gd name="connsiteY4" fmla="*/ 2026790 h 3316502"/>
                <a:gd name="connsiteX5" fmla="*/ 1381589 w 3745816"/>
                <a:gd name="connsiteY5" fmla="*/ 2313393 h 3316502"/>
                <a:gd name="connsiteX6" fmla="*/ 1483948 w 3745816"/>
                <a:gd name="connsiteY6" fmla="*/ 2108676 h 3316502"/>
                <a:gd name="connsiteX7" fmla="*/ 1245112 w 3745816"/>
                <a:gd name="connsiteY7" fmla="*/ 2026790 h 3316502"/>
                <a:gd name="connsiteX8" fmla="*/ 3185000 w 3745816"/>
                <a:gd name="connsiteY8" fmla="*/ 1670667 h 3316502"/>
                <a:gd name="connsiteX9" fmla="*/ 3244509 w 3745816"/>
                <a:gd name="connsiteY9" fmla="*/ 1692418 h 3316502"/>
                <a:gd name="connsiteX10" fmla="*/ 3380986 w 3745816"/>
                <a:gd name="connsiteY10" fmla="*/ 1856191 h 3316502"/>
                <a:gd name="connsiteX11" fmla="*/ 3599350 w 3745816"/>
                <a:gd name="connsiteY11" fmla="*/ 1903959 h 3316502"/>
                <a:gd name="connsiteX12" fmla="*/ 3735827 w 3745816"/>
                <a:gd name="connsiteY12" fmla="*/ 2142795 h 3316502"/>
                <a:gd name="connsiteX13" fmla="*/ 3572054 w 3745816"/>
                <a:gd name="connsiteY13" fmla="*/ 2620466 h 3316502"/>
                <a:gd name="connsiteX14" fmla="*/ 3551583 w 3745816"/>
                <a:gd name="connsiteY14" fmla="*/ 3316502 h 3316502"/>
                <a:gd name="connsiteX15" fmla="*/ 3292276 w 3745816"/>
                <a:gd name="connsiteY15" fmla="*/ 3302855 h 3316502"/>
                <a:gd name="connsiteX16" fmla="*/ 3271804 w 3745816"/>
                <a:gd name="connsiteY16" fmla="*/ 2511284 h 3316502"/>
                <a:gd name="connsiteX17" fmla="*/ 3278628 w 3745816"/>
                <a:gd name="connsiteY17" fmla="*/ 2272449 h 3316502"/>
                <a:gd name="connsiteX18" fmla="*/ 3128502 w 3745816"/>
                <a:gd name="connsiteY18" fmla="*/ 2108675 h 3316502"/>
                <a:gd name="connsiteX19" fmla="*/ 2869195 w 3745816"/>
                <a:gd name="connsiteY19" fmla="*/ 2019965 h 3316502"/>
                <a:gd name="connsiteX20" fmla="*/ 3185000 w 3745816"/>
                <a:gd name="connsiteY20" fmla="*/ 1670667 h 3316502"/>
                <a:gd name="connsiteX21" fmla="*/ 560816 w 3745816"/>
                <a:gd name="connsiteY21" fmla="*/ 1670667 h 3316502"/>
                <a:gd name="connsiteX22" fmla="*/ 876621 w 3745816"/>
                <a:gd name="connsiteY22" fmla="*/ 2019965 h 3316502"/>
                <a:gd name="connsiteX23" fmla="*/ 617314 w 3745816"/>
                <a:gd name="connsiteY23" fmla="*/ 2108675 h 3316502"/>
                <a:gd name="connsiteX24" fmla="*/ 467188 w 3745816"/>
                <a:gd name="connsiteY24" fmla="*/ 2272449 h 3316502"/>
                <a:gd name="connsiteX25" fmla="*/ 474012 w 3745816"/>
                <a:gd name="connsiteY25" fmla="*/ 2511284 h 3316502"/>
                <a:gd name="connsiteX26" fmla="*/ 453540 w 3745816"/>
                <a:gd name="connsiteY26" fmla="*/ 3302855 h 3316502"/>
                <a:gd name="connsiteX27" fmla="*/ 194233 w 3745816"/>
                <a:gd name="connsiteY27" fmla="*/ 3316502 h 3316502"/>
                <a:gd name="connsiteX28" fmla="*/ 173762 w 3745816"/>
                <a:gd name="connsiteY28" fmla="*/ 2620466 h 3316502"/>
                <a:gd name="connsiteX29" fmla="*/ 9989 w 3745816"/>
                <a:gd name="connsiteY29" fmla="*/ 2142795 h 3316502"/>
                <a:gd name="connsiteX30" fmla="*/ 146466 w 3745816"/>
                <a:gd name="connsiteY30" fmla="*/ 1903959 h 3316502"/>
                <a:gd name="connsiteX31" fmla="*/ 364830 w 3745816"/>
                <a:gd name="connsiteY31" fmla="*/ 1856191 h 3316502"/>
                <a:gd name="connsiteX32" fmla="*/ 501307 w 3745816"/>
                <a:gd name="connsiteY32" fmla="*/ 1692418 h 3316502"/>
                <a:gd name="connsiteX33" fmla="*/ 560816 w 3745816"/>
                <a:gd name="connsiteY33" fmla="*/ 1670667 h 3316502"/>
                <a:gd name="connsiteX34" fmla="*/ 2609647 w 3745816"/>
                <a:gd name="connsiteY34" fmla="*/ 1003649 h 3316502"/>
                <a:gd name="connsiteX35" fmla="*/ 2234575 w 3745816"/>
                <a:gd name="connsiteY35" fmla="*/ 1385343 h 3316502"/>
                <a:gd name="connsiteX36" fmla="*/ 1968444 w 3745816"/>
                <a:gd name="connsiteY36" fmla="*/ 1951725 h 3316502"/>
                <a:gd name="connsiteX37" fmla="*/ 2248223 w 3745816"/>
                <a:gd name="connsiteY37" fmla="*/ 1897134 h 3316502"/>
                <a:gd name="connsiteX38" fmla="*/ 2644008 w 3745816"/>
                <a:gd name="connsiteY38" fmla="*/ 1010029 h 3316502"/>
                <a:gd name="connsiteX39" fmla="*/ 2609647 w 3745816"/>
                <a:gd name="connsiteY39" fmla="*/ 1003649 h 3316502"/>
                <a:gd name="connsiteX40" fmla="*/ 1136169 w 3745816"/>
                <a:gd name="connsiteY40" fmla="*/ 1003649 h 3316502"/>
                <a:gd name="connsiteX41" fmla="*/ 1101808 w 3745816"/>
                <a:gd name="connsiteY41" fmla="*/ 1010029 h 3316502"/>
                <a:gd name="connsiteX42" fmla="*/ 1497593 w 3745816"/>
                <a:gd name="connsiteY42" fmla="*/ 1897134 h 3316502"/>
                <a:gd name="connsiteX43" fmla="*/ 1777372 w 3745816"/>
                <a:gd name="connsiteY43" fmla="*/ 1951725 h 3316502"/>
                <a:gd name="connsiteX44" fmla="*/ 1511241 w 3745816"/>
                <a:gd name="connsiteY44" fmla="*/ 1385343 h 3316502"/>
                <a:gd name="connsiteX45" fmla="*/ 1136169 w 3745816"/>
                <a:gd name="connsiteY45" fmla="*/ 1003649 h 3316502"/>
                <a:gd name="connsiteX46" fmla="*/ 665081 w 3745816"/>
                <a:gd name="connsiteY46" fmla="*/ 96 h 3316502"/>
                <a:gd name="connsiteX47" fmla="*/ 1862679 w 3745816"/>
                <a:gd name="connsiteY47" fmla="*/ 634117 h 3316502"/>
                <a:gd name="connsiteX48" fmla="*/ 3080735 w 3745816"/>
                <a:gd name="connsiteY48" fmla="*/ 96 h 3316502"/>
                <a:gd name="connsiteX49" fmla="*/ 3619822 w 3745816"/>
                <a:gd name="connsiteY49" fmla="*/ 921320 h 3316502"/>
                <a:gd name="connsiteX50" fmla="*/ 3456049 w 3745816"/>
                <a:gd name="connsiteY50" fmla="*/ 955441 h 3316502"/>
                <a:gd name="connsiteX51" fmla="*/ 3370271 w 3745816"/>
                <a:gd name="connsiteY51" fmla="*/ 1159232 h 3316502"/>
                <a:gd name="connsiteX52" fmla="*/ 3189917 w 3745816"/>
                <a:gd name="connsiteY52" fmla="*/ 1317105 h 3316502"/>
                <a:gd name="connsiteX53" fmla="*/ 3155798 w 3745816"/>
                <a:gd name="connsiteY53" fmla="*/ 1596884 h 3316502"/>
                <a:gd name="connsiteX54" fmla="*/ 2848723 w 3745816"/>
                <a:gd name="connsiteY54" fmla="*/ 1842544 h 3316502"/>
                <a:gd name="connsiteX55" fmla="*/ 2650831 w 3745816"/>
                <a:gd name="connsiteY55" fmla="*/ 2518108 h 3316502"/>
                <a:gd name="connsiteX56" fmla="*/ 2193630 w 3745816"/>
                <a:gd name="connsiteY56" fmla="*/ 2531756 h 3316502"/>
                <a:gd name="connsiteX57" fmla="*/ 1941147 w 3745816"/>
                <a:gd name="connsiteY57" fmla="*/ 2211033 h 3316502"/>
                <a:gd name="connsiteX58" fmla="*/ 1872908 w 3745816"/>
                <a:gd name="connsiteY58" fmla="*/ 2313392 h 3316502"/>
                <a:gd name="connsiteX59" fmla="*/ 1804669 w 3745816"/>
                <a:gd name="connsiteY59" fmla="*/ 2211033 h 3316502"/>
                <a:gd name="connsiteX60" fmla="*/ 1552186 w 3745816"/>
                <a:gd name="connsiteY60" fmla="*/ 2531756 h 3316502"/>
                <a:gd name="connsiteX61" fmla="*/ 1094985 w 3745816"/>
                <a:gd name="connsiteY61" fmla="*/ 2518108 h 3316502"/>
                <a:gd name="connsiteX62" fmla="*/ 897093 w 3745816"/>
                <a:gd name="connsiteY62" fmla="*/ 1842544 h 3316502"/>
                <a:gd name="connsiteX63" fmla="*/ 590018 w 3745816"/>
                <a:gd name="connsiteY63" fmla="*/ 1596884 h 3316502"/>
                <a:gd name="connsiteX64" fmla="*/ 555899 w 3745816"/>
                <a:gd name="connsiteY64" fmla="*/ 1317105 h 3316502"/>
                <a:gd name="connsiteX65" fmla="*/ 380265 w 3745816"/>
                <a:gd name="connsiteY65" fmla="*/ 1173717 h 3316502"/>
                <a:gd name="connsiteX66" fmla="*/ 289767 w 3745816"/>
                <a:gd name="connsiteY66" fmla="*/ 1006142 h 3316502"/>
                <a:gd name="connsiteX67" fmla="*/ 125994 w 3745816"/>
                <a:gd name="connsiteY67" fmla="*/ 921320 h 3316502"/>
                <a:gd name="connsiteX68" fmla="*/ 665081 w 3745816"/>
                <a:gd name="connsiteY68" fmla="*/ 96 h 3316502"/>
                <a:gd name="connsiteX0" fmla="*/ 2500704 w 3745816"/>
                <a:gd name="connsiteY0" fmla="*/ 2026790 h 3316502"/>
                <a:gd name="connsiteX1" fmla="*/ 2261868 w 3745816"/>
                <a:gd name="connsiteY1" fmla="*/ 2108676 h 3316502"/>
                <a:gd name="connsiteX2" fmla="*/ 2364227 w 3745816"/>
                <a:gd name="connsiteY2" fmla="*/ 2313393 h 3316502"/>
                <a:gd name="connsiteX3" fmla="*/ 2500704 w 3745816"/>
                <a:gd name="connsiteY3" fmla="*/ 2026790 h 3316502"/>
                <a:gd name="connsiteX4" fmla="*/ 1245112 w 3745816"/>
                <a:gd name="connsiteY4" fmla="*/ 2026790 h 3316502"/>
                <a:gd name="connsiteX5" fmla="*/ 1381589 w 3745816"/>
                <a:gd name="connsiteY5" fmla="*/ 2313393 h 3316502"/>
                <a:gd name="connsiteX6" fmla="*/ 1483948 w 3745816"/>
                <a:gd name="connsiteY6" fmla="*/ 2108676 h 3316502"/>
                <a:gd name="connsiteX7" fmla="*/ 1245112 w 3745816"/>
                <a:gd name="connsiteY7" fmla="*/ 2026790 h 3316502"/>
                <a:gd name="connsiteX8" fmla="*/ 3185000 w 3745816"/>
                <a:gd name="connsiteY8" fmla="*/ 1670667 h 3316502"/>
                <a:gd name="connsiteX9" fmla="*/ 3244509 w 3745816"/>
                <a:gd name="connsiteY9" fmla="*/ 1692418 h 3316502"/>
                <a:gd name="connsiteX10" fmla="*/ 3380986 w 3745816"/>
                <a:gd name="connsiteY10" fmla="*/ 1856191 h 3316502"/>
                <a:gd name="connsiteX11" fmla="*/ 3599350 w 3745816"/>
                <a:gd name="connsiteY11" fmla="*/ 1903959 h 3316502"/>
                <a:gd name="connsiteX12" fmla="*/ 3735827 w 3745816"/>
                <a:gd name="connsiteY12" fmla="*/ 2142795 h 3316502"/>
                <a:gd name="connsiteX13" fmla="*/ 3572054 w 3745816"/>
                <a:gd name="connsiteY13" fmla="*/ 2620466 h 3316502"/>
                <a:gd name="connsiteX14" fmla="*/ 3551583 w 3745816"/>
                <a:gd name="connsiteY14" fmla="*/ 3316502 h 3316502"/>
                <a:gd name="connsiteX15" fmla="*/ 3292276 w 3745816"/>
                <a:gd name="connsiteY15" fmla="*/ 3302855 h 3316502"/>
                <a:gd name="connsiteX16" fmla="*/ 3271804 w 3745816"/>
                <a:gd name="connsiteY16" fmla="*/ 2511284 h 3316502"/>
                <a:gd name="connsiteX17" fmla="*/ 3278628 w 3745816"/>
                <a:gd name="connsiteY17" fmla="*/ 2272449 h 3316502"/>
                <a:gd name="connsiteX18" fmla="*/ 3128502 w 3745816"/>
                <a:gd name="connsiteY18" fmla="*/ 2108675 h 3316502"/>
                <a:gd name="connsiteX19" fmla="*/ 2869195 w 3745816"/>
                <a:gd name="connsiteY19" fmla="*/ 2019965 h 3316502"/>
                <a:gd name="connsiteX20" fmla="*/ 3185000 w 3745816"/>
                <a:gd name="connsiteY20" fmla="*/ 1670667 h 3316502"/>
                <a:gd name="connsiteX21" fmla="*/ 560816 w 3745816"/>
                <a:gd name="connsiteY21" fmla="*/ 1670667 h 3316502"/>
                <a:gd name="connsiteX22" fmla="*/ 876621 w 3745816"/>
                <a:gd name="connsiteY22" fmla="*/ 2019965 h 3316502"/>
                <a:gd name="connsiteX23" fmla="*/ 617314 w 3745816"/>
                <a:gd name="connsiteY23" fmla="*/ 2108675 h 3316502"/>
                <a:gd name="connsiteX24" fmla="*/ 467188 w 3745816"/>
                <a:gd name="connsiteY24" fmla="*/ 2272449 h 3316502"/>
                <a:gd name="connsiteX25" fmla="*/ 474012 w 3745816"/>
                <a:gd name="connsiteY25" fmla="*/ 2511284 h 3316502"/>
                <a:gd name="connsiteX26" fmla="*/ 453540 w 3745816"/>
                <a:gd name="connsiteY26" fmla="*/ 3302855 h 3316502"/>
                <a:gd name="connsiteX27" fmla="*/ 194233 w 3745816"/>
                <a:gd name="connsiteY27" fmla="*/ 3316502 h 3316502"/>
                <a:gd name="connsiteX28" fmla="*/ 173762 w 3745816"/>
                <a:gd name="connsiteY28" fmla="*/ 2620466 h 3316502"/>
                <a:gd name="connsiteX29" fmla="*/ 9989 w 3745816"/>
                <a:gd name="connsiteY29" fmla="*/ 2142795 h 3316502"/>
                <a:gd name="connsiteX30" fmla="*/ 146466 w 3745816"/>
                <a:gd name="connsiteY30" fmla="*/ 1903959 h 3316502"/>
                <a:gd name="connsiteX31" fmla="*/ 364830 w 3745816"/>
                <a:gd name="connsiteY31" fmla="*/ 1856191 h 3316502"/>
                <a:gd name="connsiteX32" fmla="*/ 501307 w 3745816"/>
                <a:gd name="connsiteY32" fmla="*/ 1692418 h 3316502"/>
                <a:gd name="connsiteX33" fmla="*/ 560816 w 3745816"/>
                <a:gd name="connsiteY33" fmla="*/ 1670667 h 3316502"/>
                <a:gd name="connsiteX34" fmla="*/ 2609647 w 3745816"/>
                <a:gd name="connsiteY34" fmla="*/ 1003649 h 3316502"/>
                <a:gd name="connsiteX35" fmla="*/ 2234575 w 3745816"/>
                <a:gd name="connsiteY35" fmla="*/ 1385343 h 3316502"/>
                <a:gd name="connsiteX36" fmla="*/ 1968444 w 3745816"/>
                <a:gd name="connsiteY36" fmla="*/ 1951725 h 3316502"/>
                <a:gd name="connsiteX37" fmla="*/ 2248223 w 3745816"/>
                <a:gd name="connsiteY37" fmla="*/ 1897134 h 3316502"/>
                <a:gd name="connsiteX38" fmla="*/ 2644008 w 3745816"/>
                <a:gd name="connsiteY38" fmla="*/ 1010029 h 3316502"/>
                <a:gd name="connsiteX39" fmla="*/ 2609647 w 3745816"/>
                <a:gd name="connsiteY39" fmla="*/ 1003649 h 3316502"/>
                <a:gd name="connsiteX40" fmla="*/ 1136169 w 3745816"/>
                <a:gd name="connsiteY40" fmla="*/ 1003649 h 3316502"/>
                <a:gd name="connsiteX41" fmla="*/ 1101808 w 3745816"/>
                <a:gd name="connsiteY41" fmla="*/ 1010029 h 3316502"/>
                <a:gd name="connsiteX42" fmla="*/ 1497593 w 3745816"/>
                <a:gd name="connsiteY42" fmla="*/ 1897134 h 3316502"/>
                <a:gd name="connsiteX43" fmla="*/ 1777372 w 3745816"/>
                <a:gd name="connsiteY43" fmla="*/ 1951725 h 3316502"/>
                <a:gd name="connsiteX44" fmla="*/ 1511241 w 3745816"/>
                <a:gd name="connsiteY44" fmla="*/ 1385343 h 3316502"/>
                <a:gd name="connsiteX45" fmla="*/ 1136169 w 3745816"/>
                <a:gd name="connsiteY45" fmla="*/ 1003649 h 3316502"/>
                <a:gd name="connsiteX46" fmla="*/ 665081 w 3745816"/>
                <a:gd name="connsiteY46" fmla="*/ 96 h 3316502"/>
                <a:gd name="connsiteX47" fmla="*/ 1862679 w 3745816"/>
                <a:gd name="connsiteY47" fmla="*/ 634117 h 3316502"/>
                <a:gd name="connsiteX48" fmla="*/ 3080735 w 3745816"/>
                <a:gd name="connsiteY48" fmla="*/ 96 h 3316502"/>
                <a:gd name="connsiteX49" fmla="*/ 3619822 w 3745816"/>
                <a:gd name="connsiteY49" fmla="*/ 921320 h 3316502"/>
                <a:gd name="connsiteX50" fmla="*/ 3456049 w 3745816"/>
                <a:gd name="connsiteY50" fmla="*/ 955441 h 3316502"/>
                <a:gd name="connsiteX51" fmla="*/ 3370271 w 3745816"/>
                <a:gd name="connsiteY51" fmla="*/ 1159232 h 3316502"/>
                <a:gd name="connsiteX52" fmla="*/ 3189917 w 3745816"/>
                <a:gd name="connsiteY52" fmla="*/ 1317105 h 3316502"/>
                <a:gd name="connsiteX53" fmla="*/ 3155798 w 3745816"/>
                <a:gd name="connsiteY53" fmla="*/ 1596884 h 3316502"/>
                <a:gd name="connsiteX54" fmla="*/ 2848723 w 3745816"/>
                <a:gd name="connsiteY54" fmla="*/ 1842544 h 3316502"/>
                <a:gd name="connsiteX55" fmla="*/ 2650831 w 3745816"/>
                <a:gd name="connsiteY55" fmla="*/ 2518108 h 3316502"/>
                <a:gd name="connsiteX56" fmla="*/ 2193630 w 3745816"/>
                <a:gd name="connsiteY56" fmla="*/ 2531756 h 3316502"/>
                <a:gd name="connsiteX57" fmla="*/ 1941147 w 3745816"/>
                <a:gd name="connsiteY57" fmla="*/ 2211033 h 3316502"/>
                <a:gd name="connsiteX58" fmla="*/ 1872908 w 3745816"/>
                <a:gd name="connsiteY58" fmla="*/ 2313392 h 3316502"/>
                <a:gd name="connsiteX59" fmla="*/ 1804669 w 3745816"/>
                <a:gd name="connsiteY59" fmla="*/ 2211033 h 3316502"/>
                <a:gd name="connsiteX60" fmla="*/ 1552186 w 3745816"/>
                <a:gd name="connsiteY60" fmla="*/ 2531756 h 3316502"/>
                <a:gd name="connsiteX61" fmla="*/ 1094985 w 3745816"/>
                <a:gd name="connsiteY61" fmla="*/ 2518108 h 3316502"/>
                <a:gd name="connsiteX62" fmla="*/ 897093 w 3745816"/>
                <a:gd name="connsiteY62" fmla="*/ 1842544 h 3316502"/>
                <a:gd name="connsiteX63" fmla="*/ 590018 w 3745816"/>
                <a:gd name="connsiteY63" fmla="*/ 1596884 h 3316502"/>
                <a:gd name="connsiteX64" fmla="*/ 555899 w 3745816"/>
                <a:gd name="connsiteY64" fmla="*/ 1317105 h 3316502"/>
                <a:gd name="connsiteX65" fmla="*/ 380265 w 3745816"/>
                <a:gd name="connsiteY65" fmla="*/ 1173717 h 3316502"/>
                <a:gd name="connsiteX66" fmla="*/ 289767 w 3745816"/>
                <a:gd name="connsiteY66" fmla="*/ 1006142 h 3316502"/>
                <a:gd name="connsiteX67" fmla="*/ 125994 w 3745816"/>
                <a:gd name="connsiteY67" fmla="*/ 921320 h 3316502"/>
                <a:gd name="connsiteX68" fmla="*/ 665081 w 3745816"/>
                <a:gd name="connsiteY68" fmla="*/ 96 h 331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3745816" h="3316502">
                  <a:moveTo>
                    <a:pt x="2500704" y="2026790"/>
                  </a:moveTo>
                  <a:cubicBezTo>
                    <a:pt x="2380149" y="2047261"/>
                    <a:pt x="2334656" y="2081381"/>
                    <a:pt x="2261868" y="2108676"/>
                  </a:cubicBezTo>
                  <a:cubicBezTo>
                    <a:pt x="2220926" y="2245154"/>
                    <a:pt x="2248220" y="2327040"/>
                    <a:pt x="2364227" y="2313393"/>
                  </a:cubicBezTo>
                  <a:cubicBezTo>
                    <a:pt x="2491606" y="2272450"/>
                    <a:pt x="2502979" y="2190563"/>
                    <a:pt x="2500704" y="2026790"/>
                  </a:cubicBezTo>
                  <a:close/>
                  <a:moveTo>
                    <a:pt x="1245112" y="2026790"/>
                  </a:moveTo>
                  <a:cubicBezTo>
                    <a:pt x="1242837" y="2190563"/>
                    <a:pt x="1254210" y="2272450"/>
                    <a:pt x="1381589" y="2313393"/>
                  </a:cubicBezTo>
                  <a:cubicBezTo>
                    <a:pt x="1497596" y="2327040"/>
                    <a:pt x="1524890" y="2245154"/>
                    <a:pt x="1483948" y="2108676"/>
                  </a:cubicBezTo>
                  <a:cubicBezTo>
                    <a:pt x="1411160" y="2081381"/>
                    <a:pt x="1365667" y="2047261"/>
                    <a:pt x="1245112" y="2026790"/>
                  </a:cubicBezTo>
                  <a:close/>
                  <a:moveTo>
                    <a:pt x="3185000" y="1670667"/>
                  </a:moveTo>
                  <a:cubicBezTo>
                    <a:pt x="3206444" y="1672444"/>
                    <a:pt x="3226596" y="1679339"/>
                    <a:pt x="3244509" y="1692418"/>
                  </a:cubicBezTo>
                  <a:cubicBezTo>
                    <a:pt x="3340044" y="1731086"/>
                    <a:pt x="3210389" y="1885761"/>
                    <a:pt x="3380986" y="1856191"/>
                  </a:cubicBezTo>
                  <a:cubicBezTo>
                    <a:pt x="3424203" y="1826621"/>
                    <a:pt x="3528837" y="1837994"/>
                    <a:pt x="3599350" y="1903959"/>
                  </a:cubicBezTo>
                  <a:cubicBezTo>
                    <a:pt x="3647117" y="1983571"/>
                    <a:pt x="3783594" y="2056359"/>
                    <a:pt x="3735827" y="2142795"/>
                  </a:cubicBezTo>
                  <a:cubicBezTo>
                    <a:pt x="3653941" y="2374806"/>
                    <a:pt x="3606173" y="2422574"/>
                    <a:pt x="3572054" y="2620466"/>
                  </a:cubicBezTo>
                  <a:cubicBezTo>
                    <a:pt x="3574328" y="2882048"/>
                    <a:pt x="3542485" y="3061744"/>
                    <a:pt x="3551583" y="3316502"/>
                  </a:cubicBezTo>
                  <a:lnTo>
                    <a:pt x="3292276" y="3302855"/>
                  </a:lnTo>
                  <a:cubicBezTo>
                    <a:pt x="3310472" y="3025350"/>
                    <a:pt x="3315022" y="2788789"/>
                    <a:pt x="3271804" y="2511284"/>
                  </a:cubicBezTo>
                  <a:cubicBezTo>
                    <a:pt x="3217213" y="2465791"/>
                    <a:pt x="3189917" y="2399828"/>
                    <a:pt x="3278628" y="2272449"/>
                  </a:cubicBezTo>
                  <a:cubicBezTo>
                    <a:pt x="3244509" y="2190562"/>
                    <a:pt x="3271804" y="2142795"/>
                    <a:pt x="3128502" y="2108675"/>
                  </a:cubicBezTo>
                  <a:cubicBezTo>
                    <a:pt x="3042066" y="2051809"/>
                    <a:pt x="2921512" y="2165541"/>
                    <a:pt x="2869195" y="2019965"/>
                  </a:cubicBezTo>
                  <a:cubicBezTo>
                    <a:pt x="2821427" y="1896567"/>
                    <a:pt x="3034887" y="1658228"/>
                    <a:pt x="3185000" y="1670667"/>
                  </a:cubicBezTo>
                  <a:close/>
                  <a:moveTo>
                    <a:pt x="560816" y="1670667"/>
                  </a:moveTo>
                  <a:cubicBezTo>
                    <a:pt x="710929" y="1658228"/>
                    <a:pt x="924389" y="1896567"/>
                    <a:pt x="876621" y="2019965"/>
                  </a:cubicBezTo>
                  <a:cubicBezTo>
                    <a:pt x="824304" y="2165541"/>
                    <a:pt x="703750" y="2051809"/>
                    <a:pt x="617314" y="2108675"/>
                  </a:cubicBezTo>
                  <a:cubicBezTo>
                    <a:pt x="474012" y="2142795"/>
                    <a:pt x="501307" y="2190562"/>
                    <a:pt x="467188" y="2272449"/>
                  </a:cubicBezTo>
                  <a:cubicBezTo>
                    <a:pt x="555899" y="2399828"/>
                    <a:pt x="528603" y="2465791"/>
                    <a:pt x="474012" y="2511284"/>
                  </a:cubicBezTo>
                  <a:cubicBezTo>
                    <a:pt x="430794" y="2788789"/>
                    <a:pt x="435344" y="3025350"/>
                    <a:pt x="453540" y="3302855"/>
                  </a:cubicBezTo>
                  <a:lnTo>
                    <a:pt x="194233" y="3316502"/>
                  </a:lnTo>
                  <a:cubicBezTo>
                    <a:pt x="203331" y="3061744"/>
                    <a:pt x="171488" y="2882048"/>
                    <a:pt x="173762" y="2620466"/>
                  </a:cubicBezTo>
                  <a:cubicBezTo>
                    <a:pt x="139643" y="2422574"/>
                    <a:pt x="91875" y="2374806"/>
                    <a:pt x="9989" y="2142795"/>
                  </a:cubicBezTo>
                  <a:cubicBezTo>
                    <a:pt x="-37778" y="2056359"/>
                    <a:pt x="98699" y="1983571"/>
                    <a:pt x="146466" y="1903959"/>
                  </a:cubicBezTo>
                  <a:cubicBezTo>
                    <a:pt x="216979" y="1837994"/>
                    <a:pt x="321613" y="1826621"/>
                    <a:pt x="364830" y="1856191"/>
                  </a:cubicBezTo>
                  <a:cubicBezTo>
                    <a:pt x="535427" y="1885761"/>
                    <a:pt x="405772" y="1731086"/>
                    <a:pt x="501307" y="1692418"/>
                  </a:cubicBezTo>
                  <a:cubicBezTo>
                    <a:pt x="519220" y="1679339"/>
                    <a:pt x="539372" y="1672444"/>
                    <a:pt x="560816" y="1670667"/>
                  </a:cubicBezTo>
                  <a:close/>
                  <a:moveTo>
                    <a:pt x="2609647" y="1003649"/>
                  </a:moveTo>
                  <a:cubicBezTo>
                    <a:pt x="2444889" y="994437"/>
                    <a:pt x="2381715" y="1312839"/>
                    <a:pt x="2234575" y="1385343"/>
                  </a:cubicBezTo>
                  <a:cubicBezTo>
                    <a:pt x="2013936" y="1460406"/>
                    <a:pt x="1963895" y="1651474"/>
                    <a:pt x="1968444" y="1951725"/>
                  </a:cubicBezTo>
                  <a:cubicBezTo>
                    <a:pt x="1979817" y="2035887"/>
                    <a:pt x="2134492" y="1956274"/>
                    <a:pt x="2248223" y="1897134"/>
                  </a:cubicBezTo>
                  <a:cubicBezTo>
                    <a:pt x="2393799" y="1812972"/>
                    <a:pt x="2839626" y="1121486"/>
                    <a:pt x="2644008" y="1010029"/>
                  </a:cubicBezTo>
                  <a:cubicBezTo>
                    <a:pt x="2632066" y="1006333"/>
                    <a:pt x="2620631" y="1004263"/>
                    <a:pt x="2609647" y="1003649"/>
                  </a:cubicBezTo>
                  <a:close/>
                  <a:moveTo>
                    <a:pt x="1136169" y="1003649"/>
                  </a:moveTo>
                  <a:cubicBezTo>
                    <a:pt x="1125185" y="1004263"/>
                    <a:pt x="1113750" y="1006333"/>
                    <a:pt x="1101808" y="1010029"/>
                  </a:cubicBezTo>
                  <a:cubicBezTo>
                    <a:pt x="906190" y="1121486"/>
                    <a:pt x="1352017" y="1812972"/>
                    <a:pt x="1497593" y="1897134"/>
                  </a:cubicBezTo>
                  <a:cubicBezTo>
                    <a:pt x="1611324" y="1956274"/>
                    <a:pt x="1765999" y="2035887"/>
                    <a:pt x="1777372" y="1951725"/>
                  </a:cubicBezTo>
                  <a:cubicBezTo>
                    <a:pt x="1781921" y="1651474"/>
                    <a:pt x="1731880" y="1460406"/>
                    <a:pt x="1511241" y="1385343"/>
                  </a:cubicBezTo>
                  <a:cubicBezTo>
                    <a:pt x="1364101" y="1312839"/>
                    <a:pt x="1300927" y="994437"/>
                    <a:pt x="1136169" y="1003649"/>
                  </a:cubicBezTo>
                  <a:close/>
                  <a:moveTo>
                    <a:pt x="665081" y="96"/>
                  </a:moveTo>
                  <a:cubicBezTo>
                    <a:pt x="1486802" y="-2174"/>
                    <a:pt x="1309537" y="573200"/>
                    <a:pt x="1862679" y="634117"/>
                  </a:cubicBezTo>
                  <a:cubicBezTo>
                    <a:pt x="2415888" y="573192"/>
                    <a:pt x="2259021" y="-2174"/>
                    <a:pt x="3080735" y="96"/>
                  </a:cubicBezTo>
                  <a:cubicBezTo>
                    <a:pt x="3608448" y="-9003"/>
                    <a:pt x="3767673" y="636991"/>
                    <a:pt x="3619822" y="921320"/>
                  </a:cubicBezTo>
                  <a:cubicBezTo>
                    <a:pt x="3590251" y="1010030"/>
                    <a:pt x="3519739" y="941793"/>
                    <a:pt x="3456049" y="955441"/>
                  </a:cubicBezTo>
                  <a:cubicBezTo>
                    <a:pt x="3416937" y="1011300"/>
                    <a:pt x="3385716" y="1096130"/>
                    <a:pt x="3370271" y="1159232"/>
                  </a:cubicBezTo>
                  <a:lnTo>
                    <a:pt x="3189917" y="1317105"/>
                  </a:lnTo>
                  <a:cubicBezTo>
                    <a:pt x="3271804" y="1426286"/>
                    <a:pt x="3258156" y="1555942"/>
                    <a:pt x="3155798" y="1596884"/>
                  </a:cubicBezTo>
                  <a:cubicBezTo>
                    <a:pt x="2973828" y="1651475"/>
                    <a:pt x="2866920" y="1726538"/>
                    <a:pt x="2848723" y="1842544"/>
                  </a:cubicBezTo>
                  <a:cubicBezTo>
                    <a:pt x="2830525" y="2001768"/>
                    <a:pt x="2832803" y="2481714"/>
                    <a:pt x="2650831" y="2518108"/>
                  </a:cubicBezTo>
                  <a:cubicBezTo>
                    <a:pt x="2498431" y="2522657"/>
                    <a:pt x="2373325" y="2513559"/>
                    <a:pt x="2193630" y="2531756"/>
                  </a:cubicBezTo>
                  <a:cubicBezTo>
                    <a:pt x="2088997" y="2522657"/>
                    <a:pt x="1998012" y="2349785"/>
                    <a:pt x="1941147" y="2211033"/>
                  </a:cubicBezTo>
                  <a:lnTo>
                    <a:pt x="1872908" y="2313392"/>
                  </a:lnTo>
                  <a:lnTo>
                    <a:pt x="1804669" y="2211033"/>
                  </a:lnTo>
                  <a:cubicBezTo>
                    <a:pt x="1747804" y="2349785"/>
                    <a:pt x="1656819" y="2522657"/>
                    <a:pt x="1552186" y="2531756"/>
                  </a:cubicBezTo>
                  <a:cubicBezTo>
                    <a:pt x="1372491" y="2513559"/>
                    <a:pt x="1247385" y="2522657"/>
                    <a:pt x="1094985" y="2518108"/>
                  </a:cubicBezTo>
                  <a:cubicBezTo>
                    <a:pt x="913013" y="2481714"/>
                    <a:pt x="915291" y="2001768"/>
                    <a:pt x="897093" y="1842544"/>
                  </a:cubicBezTo>
                  <a:cubicBezTo>
                    <a:pt x="878896" y="1726538"/>
                    <a:pt x="771988" y="1651475"/>
                    <a:pt x="590018" y="1596884"/>
                  </a:cubicBezTo>
                  <a:cubicBezTo>
                    <a:pt x="487660" y="1555942"/>
                    <a:pt x="474012" y="1426286"/>
                    <a:pt x="555899" y="1317105"/>
                  </a:cubicBezTo>
                  <a:cubicBezTo>
                    <a:pt x="497354" y="1247580"/>
                    <a:pt x="494034" y="1228756"/>
                    <a:pt x="380265" y="1173717"/>
                  </a:cubicBezTo>
                  <a:cubicBezTo>
                    <a:pt x="350099" y="1122687"/>
                    <a:pt x="319933" y="1057172"/>
                    <a:pt x="289767" y="1006142"/>
                  </a:cubicBezTo>
                  <a:cubicBezTo>
                    <a:pt x="226077" y="992494"/>
                    <a:pt x="155565" y="1010030"/>
                    <a:pt x="125994" y="921320"/>
                  </a:cubicBezTo>
                  <a:cubicBezTo>
                    <a:pt x="-21857" y="636991"/>
                    <a:pt x="137368" y="-9003"/>
                    <a:pt x="665081" y="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7" name="Rounded Rectangle 31">
              <a:extLst>
                <a:ext uri="{FF2B5EF4-FFF2-40B4-BE49-F238E27FC236}">
                  <a16:creationId xmlns="" xmlns:a16="http://schemas.microsoft.com/office/drawing/2014/main" id="{B25FCE9B-6DC5-4836-8DD9-E737D6782AA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60469" y="2821406"/>
              <a:ext cx="253200" cy="360000"/>
            </a:xfrm>
            <a:custGeom>
              <a:avLst/>
              <a:gdLst/>
              <a:ahLst/>
              <a:cxnLst/>
              <a:rect l="l" t="t" r="r" b="b"/>
              <a:pathLst>
                <a:path w="2273269" h="3232141">
                  <a:moveTo>
                    <a:pt x="1301358" y="1224998"/>
                  </a:moveTo>
                  <a:cubicBezTo>
                    <a:pt x="1288512" y="1224739"/>
                    <a:pt x="1275404" y="1226994"/>
                    <a:pt x="1262722" y="1232060"/>
                  </a:cubicBezTo>
                  <a:cubicBezTo>
                    <a:pt x="1224020" y="1247517"/>
                    <a:pt x="1200469" y="1284678"/>
                    <a:pt x="1200858" y="1323955"/>
                  </a:cubicBezTo>
                  <a:lnTo>
                    <a:pt x="1068969" y="1816173"/>
                  </a:lnTo>
                  <a:lnTo>
                    <a:pt x="975827" y="1468563"/>
                  </a:lnTo>
                  <a:cubicBezTo>
                    <a:pt x="965224" y="1428990"/>
                    <a:pt x="932065" y="1401484"/>
                    <a:pt x="893889" y="1396168"/>
                  </a:cubicBezTo>
                  <a:cubicBezTo>
                    <a:pt x="887581" y="1395290"/>
                    <a:pt x="881136" y="1395017"/>
                    <a:pt x="874749" y="1397368"/>
                  </a:cubicBezTo>
                  <a:lnTo>
                    <a:pt x="873048" y="1397069"/>
                  </a:lnTo>
                  <a:cubicBezTo>
                    <a:pt x="871822" y="1397102"/>
                    <a:pt x="870599" y="1397158"/>
                    <a:pt x="869409" y="1397702"/>
                  </a:cubicBezTo>
                  <a:lnTo>
                    <a:pt x="854690" y="1398625"/>
                  </a:lnTo>
                  <a:cubicBezTo>
                    <a:pt x="852870" y="1399112"/>
                    <a:pt x="851076" y="1399648"/>
                    <a:pt x="849610" y="1401148"/>
                  </a:cubicBezTo>
                  <a:cubicBezTo>
                    <a:pt x="820426" y="1408603"/>
                    <a:pt x="795399" y="1429720"/>
                    <a:pt x="783580" y="1459921"/>
                  </a:cubicBezTo>
                  <a:lnTo>
                    <a:pt x="576552" y="1988920"/>
                  </a:lnTo>
                  <a:lnTo>
                    <a:pt x="360960" y="1988920"/>
                  </a:lnTo>
                  <a:cubicBezTo>
                    <a:pt x="306335" y="1988920"/>
                    <a:pt x="262052" y="2033203"/>
                    <a:pt x="262052" y="2087828"/>
                  </a:cubicBezTo>
                  <a:cubicBezTo>
                    <a:pt x="262052" y="2142453"/>
                    <a:pt x="306335" y="2186736"/>
                    <a:pt x="360960" y="2186736"/>
                  </a:cubicBezTo>
                  <a:lnTo>
                    <a:pt x="624414" y="2186736"/>
                  </a:lnTo>
                  <a:cubicBezTo>
                    <a:pt x="655679" y="2194749"/>
                    <a:pt x="687884" y="2184847"/>
                    <a:pt x="710155" y="2162843"/>
                  </a:cubicBezTo>
                  <a:cubicBezTo>
                    <a:pt x="728043" y="2149675"/>
                    <a:pt x="740236" y="2129868"/>
                    <a:pt x="742804" y="2106901"/>
                  </a:cubicBezTo>
                  <a:lnTo>
                    <a:pt x="861090" y="1804659"/>
                  </a:lnTo>
                  <a:lnTo>
                    <a:pt x="967256" y="2200878"/>
                  </a:lnTo>
                  <a:cubicBezTo>
                    <a:pt x="956121" y="2251327"/>
                    <a:pt x="986997" y="2301788"/>
                    <a:pt x="1037612" y="2315350"/>
                  </a:cubicBezTo>
                  <a:cubicBezTo>
                    <a:pt x="1044252" y="2317129"/>
                    <a:pt x="1050915" y="2318189"/>
                    <a:pt x="1057633" y="2316605"/>
                  </a:cubicBezTo>
                  <a:cubicBezTo>
                    <a:pt x="1061264" y="2317900"/>
                    <a:pt x="1065062" y="2318350"/>
                    <a:pt x="1068971" y="2317315"/>
                  </a:cubicBezTo>
                  <a:cubicBezTo>
                    <a:pt x="1072878" y="2318349"/>
                    <a:pt x="1076674" y="2317900"/>
                    <a:pt x="1080303" y="2316605"/>
                  </a:cubicBezTo>
                  <a:lnTo>
                    <a:pt x="1100326" y="2315350"/>
                  </a:lnTo>
                  <a:cubicBezTo>
                    <a:pt x="1150941" y="2301788"/>
                    <a:pt x="1181817" y="2251327"/>
                    <a:pt x="1170682" y="2200878"/>
                  </a:cubicBezTo>
                  <a:lnTo>
                    <a:pt x="1320238" y="1642726"/>
                  </a:lnTo>
                  <a:lnTo>
                    <a:pt x="1513977" y="2127797"/>
                  </a:lnTo>
                  <a:cubicBezTo>
                    <a:pt x="1531567" y="2171838"/>
                    <a:pt x="1577262" y="2196260"/>
                    <a:pt x="1621871" y="2186737"/>
                  </a:cubicBezTo>
                  <a:lnTo>
                    <a:pt x="1878495" y="2186737"/>
                  </a:lnTo>
                  <a:cubicBezTo>
                    <a:pt x="1933120" y="2186737"/>
                    <a:pt x="1977403" y="2142454"/>
                    <a:pt x="1977403" y="2087829"/>
                  </a:cubicBezTo>
                  <a:cubicBezTo>
                    <a:pt x="1977403" y="2033204"/>
                    <a:pt x="1933120" y="1988921"/>
                    <a:pt x="1878495" y="1988921"/>
                  </a:cubicBezTo>
                  <a:lnTo>
                    <a:pt x="1671520" y="1988921"/>
                  </a:lnTo>
                  <a:lnTo>
                    <a:pt x="1391261" y="1287226"/>
                  </a:lnTo>
                  <a:cubicBezTo>
                    <a:pt x="1376065" y="1249180"/>
                    <a:pt x="1339894" y="1225775"/>
                    <a:pt x="1301358" y="1224998"/>
                  </a:cubicBezTo>
                  <a:close/>
                  <a:moveTo>
                    <a:pt x="335892" y="524745"/>
                  </a:moveTo>
                  <a:lnTo>
                    <a:pt x="1937377" y="524745"/>
                  </a:lnTo>
                  <a:cubicBezTo>
                    <a:pt x="1996486" y="524745"/>
                    <a:pt x="2044403" y="572662"/>
                    <a:pt x="2044403" y="631771"/>
                  </a:cubicBezTo>
                  <a:lnTo>
                    <a:pt x="2044403" y="2898384"/>
                  </a:lnTo>
                  <a:cubicBezTo>
                    <a:pt x="2044403" y="2957493"/>
                    <a:pt x="1996486" y="3005410"/>
                    <a:pt x="1937377" y="3005410"/>
                  </a:cubicBezTo>
                  <a:lnTo>
                    <a:pt x="335892" y="3005410"/>
                  </a:lnTo>
                  <a:cubicBezTo>
                    <a:pt x="276783" y="3005410"/>
                    <a:pt x="228866" y="2957493"/>
                    <a:pt x="228866" y="2898384"/>
                  </a:cubicBezTo>
                  <a:lnTo>
                    <a:pt x="228866" y="631771"/>
                  </a:lnTo>
                  <a:cubicBezTo>
                    <a:pt x="228866" y="572662"/>
                    <a:pt x="276783" y="524745"/>
                    <a:pt x="335892" y="524745"/>
                  </a:cubicBezTo>
                  <a:close/>
                  <a:moveTo>
                    <a:pt x="245659" y="437009"/>
                  </a:moveTo>
                  <a:cubicBezTo>
                    <a:pt x="179890" y="437009"/>
                    <a:pt x="126573" y="490326"/>
                    <a:pt x="126573" y="556095"/>
                  </a:cubicBezTo>
                  <a:lnTo>
                    <a:pt x="126573" y="2974061"/>
                  </a:lnTo>
                  <a:cubicBezTo>
                    <a:pt x="126573" y="3039830"/>
                    <a:pt x="179890" y="3093147"/>
                    <a:pt x="245659" y="3093147"/>
                  </a:cubicBezTo>
                  <a:lnTo>
                    <a:pt x="2027611" y="3093147"/>
                  </a:lnTo>
                  <a:cubicBezTo>
                    <a:pt x="2093380" y="3093147"/>
                    <a:pt x="2146697" y="3039830"/>
                    <a:pt x="2146697" y="2974061"/>
                  </a:cubicBezTo>
                  <a:lnTo>
                    <a:pt x="2146697" y="556095"/>
                  </a:lnTo>
                  <a:cubicBezTo>
                    <a:pt x="2146697" y="490326"/>
                    <a:pt x="2093380" y="437009"/>
                    <a:pt x="2027611" y="437009"/>
                  </a:cubicBezTo>
                  <a:close/>
                  <a:moveTo>
                    <a:pt x="974181" y="0"/>
                  </a:moveTo>
                  <a:lnTo>
                    <a:pt x="1299087" y="0"/>
                  </a:lnTo>
                  <a:cubicBezTo>
                    <a:pt x="1327680" y="0"/>
                    <a:pt x="1350860" y="23180"/>
                    <a:pt x="1350860" y="51773"/>
                  </a:cubicBezTo>
                  <a:lnTo>
                    <a:pt x="1350860" y="155306"/>
                  </a:lnTo>
                  <a:lnTo>
                    <a:pt x="1381614" y="155306"/>
                  </a:lnTo>
                  <a:cubicBezTo>
                    <a:pt x="1410207" y="155306"/>
                    <a:pt x="1433387" y="178486"/>
                    <a:pt x="1433387" y="207079"/>
                  </a:cubicBezTo>
                  <a:lnTo>
                    <a:pt x="1433387" y="298015"/>
                  </a:lnTo>
                  <a:lnTo>
                    <a:pt x="2081269" y="298015"/>
                  </a:lnTo>
                  <a:cubicBezTo>
                    <a:pt x="2187308" y="298015"/>
                    <a:pt x="2273269" y="383976"/>
                    <a:pt x="2273269" y="490015"/>
                  </a:cubicBezTo>
                  <a:lnTo>
                    <a:pt x="2273269" y="3040141"/>
                  </a:lnTo>
                  <a:cubicBezTo>
                    <a:pt x="2273269" y="3146180"/>
                    <a:pt x="2187308" y="3232141"/>
                    <a:pt x="2081269" y="3232141"/>
                  </a:cubicBezTo>
                  <a:lnTo>
                    <a:pt x="192000" y="3232141"/>
                  </a:lnTo>
                  <a:cubicBezTo>
                    <a:pt x="85961" y="3232141"/>
                    <a:pt x="0" y="3146180"/>
                    <a:pt x="0" y="3040141"/>
                  </a:cubicBezTo>
                  <a:lnTo>
                    <a:pt x="0" y="490015"/>
                  </a:lnTo>
                  <a:cubicBezTo>
                    <a:pt x="0" y="383976"/>
                    <a:pt x="85961" y="298015"/>
                    <a:pt x="192000" y="298015"/>
                  </a:cubicBezTo>
                  <a:lnTo>
                    <a:pt x="839881" y="298015"/>
                  </a:lnTo>
                  <a:lnTo>
                    <a:pt x="839881" y="207079"/>
                  </a:lnTo>
                  <a:cubicBezTo>
                    <a:pt x="839881" y="178486"/>
                    <a:pt x="863061" y="155306"/>
                    <a:pt x="891654" y="155306"/>
                  </a:cubicBezTo>
                  <a:lnTo>
                    <a:pt x="922408" y="155306"/>
                  </a:lnTo>
                  <a:lnTo>
                    <a:pt x="922408" y="51773"/>
                  </a:lnTo>
                  <a:cubicBezTo>
                    <a:pt x="922408" y="23180"/>
                    <a:pt x="945588" y="0"/>
                    <a:pt x="9741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8" name="Oval 47">
              <a:extLst>
                <a:ext uri="{FF2B5EF4-FFF2-40B4-BE49-F238E27FC236}">
                  <a16:creationId xmlns="" xmlns:a16="http://schemas.microsoft.com/office/drawing/2014/main" id="{2A7B72D2-455E-4647-BA7D-2D9A0D0187F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209997" y="2045497"/>
              <a:ext cx="360000" cy="360000"/>
            </a:xfrm>
            <a:custGeom>
              <a:avLst/>
              <a:gdLst/>
              <a:ahLst/>
              <a:cxnLst/>
              <a:rect l="l" t="t" r="r" b="b"/>
              <a:pathLst>
                <a:path w="3240000" h="3240000">
                  <a:moveTo>
                    <a:pt x="1303187" y="480874"/>
                  </a:moveTo>
                  <a:lnTo>
                    <a:pt x="1303187" y="1303187"/>
                  </a:lnTo>
                  <a:lnTo>
                    <a:pt x="480874" y="1303187"/>
                  </a:lnTo>
                  <a:lnTo>
                    <a:pt x="480874" y="1936813"/>
                  </a:lnTo>
                  <a:lnTo>
                    <a:pt x="1303187" y="1936813"/>
                  </a:lnTo>
                  <a:lnTo>
                    <a:pt x="1303187" y="2759126"/>
                  </a:lnTo>
                  <a:lnTo>
                    <a:pt x="1936813" y="2759126"/>
                  </a:lnTo>
                  <a:lnTo>
                    <a:pt x="1936813" y="1936813"/>
                  </a:lnTo>
                  <a:lnTo>
                    <a:pt x="2759126" y="1936813"/>
                  </a:lnTo>
                  <a:lnTo>
                    <a:pt x="2759126" y="1303187"/>
                  </a:lnTo>
                  <a:lnTo>
                    <a:pt x="1936813" y="1303187"/>
                  </a:lnTo>
                  <a:lnTo>
                    <a:pt x="1936813" y="480874"/>
                  </a:lnTo>
                  <a:close/>
                  <a:moveTo>
                    <a:pt x="1620000" y="0"/>
                  </a:moveTo>
                  <a:cubicBezTo>
                    <a:pt x="2514701" y="0"/>
                    <a:pt x="3240000" y="725299"/>
                    <a:pt x="3240000" y="1620000"/>
                  </a:cubicBezTo>
                  <a:cubicBezTo>
                    <a:pt x="3240000" y="2514701"/>
                    <a:pt x="2514701" y="3240000"/>
                    <a:pt x="1620000" y="3240000"/>
                  </a:cubicBezTo>
                  <a:cubicBezTo>
                    <a:pt x="725299" y="3240000"/>
                    <a:pt x="0" y="2514701"/>
                    <a:pt x="0" y="1620000"/>
                  </a:cubicBezTo>
                  <a:cubicBezTo>
                    <a:pt x="0" y="725299"/>
                    <a:pt x="725299" y="0"/>
                    <a:pt x="16200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9" name="Oval 50">
              <a:extLst>
                <a:ext uri="{FF2B5EF4-FFF2-40B4-BE49-F238E27FC236}">
                  <a16:creationId xmlns="" xmlns:a16="http://schemas.microsoft.com/office/drawing/2014/main" id="{91CDD124-ED61-4ED3-81C2-B526853B9B8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303211" y="2821406"/>
              <a:ext cx="318743" cy="360000"/>
            </a:xfrm>
            <a:custGeom>
              <a:avLst/>
              <a:gdLst/>
              <a:ahLst/>
              <a:cxnLst/>
              <a:rect l="l" t="t" r="r" b="b"/>
              <a:pathLst>
                <a:path w="2868687" h="3240000">
                  <a:moveTo>
                    <a:pt x="1433799" y="2290728"/>
                  </a:moveTo>
                  <a:cubicBezTo>
                    <a:pt x="1317650" y="2346839"/>
                    <a:pt x="1203301" y="2394700"/>
                    <a:pt x="1093028" y="2434329"/>
                  </a:cubicBezTo>
                  <a:cubicBezTo>
                    <a:pt x="1167481" y="2812207"/>
                    <a:pt x="1292592" y="3060000"/>
                    <a:pt x="1434343" y="3060000"/>
                  </a:cubicBezTo>
                  <a:cubicBezTo>
                    <a:pt x="1576138" y="3060000"/>
                    <a:pt x="1701284" y="2812053"/>
                    <a:pt x="1774025" y="2433735"/>
                  </a:cubicBezTo>
                  <a:cubicBezTo>
                    <a:pt x="1663854" y="2394452"/>
                    <a:pt x="1549823" y="2346469"/>
                    <a:pt x="1433799" y="2290728"/>
                  </a:cubicBezTo>
                  <a:close/>
                  <a:moveTo>
                    <a:pt x="1824954" y="2078037"/>
                  </a:moveTo>
                  <a:cubicBezTo>
                    <a:pt x="1794480" y="2097450"/>
                    <a:pt x="1763147" y="2116057"/>
                    <a:pt x="1731343" y="2134419"/>
                  </a:cubicBezTo>
                  <a:lnTo>
                    <a:pt x="1635415" y="2187161"/>
                  </a:lnTo>
                  <a:cubicBezTo>
                    <a:pt x="1691788" y="2215044"/>
                    <a:pt x="1747931" y="2239109"/>
                    <a:pt x="1803378" y="2259350"/>
                  </a:cubicBezTo>
                  <a:cubicBezTo>
                    <a:pt x="1812120" y="2201101"/>
                    <a:pt x="1819148" y="2140526"/>
                    <a:pt x="1824954" y="2078037"/>
                  </a:cubicBezTo>
                  <a:close/>
                  <a:moveTo>
                    <a:pt x="1042306" y="2077178"/>
                  </a:moveTo>
                  <a:cubicBezTo>
                    <a:pt x="1047949" y="2140175"/>
                    <a:pt x="1055328" y="2201182"/>
                    <a:pt x="1063873" y="2259905"/>
                  </a:cubicBezTo>
                  <a:cubicBezTo>
                    <a:pt x="1119365" y="2238275"/>
                    <a:pt x="1176217" y="2214355"/>
                    <a:pt x="1233887" y="2187801"/>
                  </a:cubicBezTo>
                  <a:cubicBezTo>
                    <a:pt x="1201538" y="2170955"/>
                    <a:pt x="1169452" y="2152957"/>
                    <a:pt x="1137343" y="2134419"/>
                  </a:cubicBezTo>
                  <a:close/>
                  <a:moveTo>
                    <a:pt x="559768" y="1732679"/>
                  </a:moveTo>
                  <a:cubicBezTo>
                    <a:pt x="268524" y="1984850"/>
                    <a:pt x="116369" y="2217202"/>
                    <a:pt x="187266" y="2340000"/>
                  </a:cubicBezTo>
                  <a:cubicBezTo>
                    <a:pt x="258144" y="2462764"/>
                    <a:pt x="535307" y="2447213"/>
                    <a:pt x="899736" y="2322555"/>
                  </a:cubicBezTo>
                  <a:cubicBezTo>
                    <a:pt x="878937" y="2207297"/>
                    <a:pt x="863223" y="2084405"/>
                    <a:pt x="853746" y="1955834"/>
                  </a:cubicBezTo>
                  <a:cubicBezTo>
                    <a:pt x="747454" y="1883220"/>
                    <a:pt x="648878" y="1808453"/>
                    <a:pt x="559768" y="1732679"/>
                  </a:cubicBezTo>
                  <a:close/>
                  <a:moveTo>
                    <a:pt x="2309048" y="1730507"/>
                  </a:moveTo>
                  <a:cubicBezTo>
                    <a:pt x="2220666" y="1807660"/>
                    <a:pt x="2121792" y="1882664"/>
                    <a:pt x="2015235" y="1955625"/>
                  </a:cubicBezTo>
                  <a:cubicBezTo>
                    <a:pt x="2005364" y="2084180"/>
                    <a:pt x="1989894" y="2207119"/>
                    <a:pt x="1967330" y="2322070"/>
                  </a:cubicBezTo>
                  <a:lnTo>
                    <a:pt x="2081685" y="2358048"/>
                  </a:lnTo>
                  <a:cubicBezTo>
                    <a:pt x="2116015" y="2320492"/>
                    <a:pt x="2165526" y="2297468"/>
                    <a:pt x="2220415" y="2297468"/>
                  </a:cubicBezTo>
                  <a:cubicBezTo>
                    <a:pt x="2302230" y="2297468"/>
                    <a:pt x="2372097" y="2348622"/>
                    <a:pt x="2399287" y="2420880"/>
                  </a:cubicBezTo>
                  <a:cubicBezTo>
                    <a:pt x="2542053" y="2432945"/>
                    <a:pt x="2642630" y="2407186"/>
                    <a:pt x="2681420" y="2340000"/>
                  </a:cubicBezTo>
                  <a:cubicBezTo>
                    <a:pt x="2752393" y="2217071"/>
                    <a:pt x="2599836" y="1984353"/>
                    <a:pt x="2309048" y="1730507"/>
                  </a:cubicBezTo>
                  <a:close/>
                  <a:moveTo>
                    <a:pt x="2026056" y="1510554"/>
                  </a:moveTo>
                  <a:cubicBezTo>
                    <a:pt x="2027893" y="1546708"/>
                    <a:pt x="2028343" y="1583211"/>
                    <a:pt x="2028343" y="1620000"/>
                  </a:cubicBezTo>
                  <a:lnTo>
                    <a:pt x="2024251" y="1730716"/>
                  </a:lnTo>
                  <a:lnTo>
                    <a:pt x="2173722" y="1619092"/>
                  </a:lnTo>
                  <a:cubicBezTo>
                    <a:pt x="2127526" y="1582190"/>
                    <a:pt x="2078507" y="1545517"/>
                    <a:pt x="2026056" y="1510554"/>
                  </a:cubicBezTo>
                  <a:close/>
                  <a:moveTo>
                    <a:pt x="844436" y="1509285"/>
                  </a:moveTo>
                  <a:lnTo>
                    <a:pt x="694964" y="1620908"/>
                  </a:lnTo>
                  <a:cubicBezTo>
                    <a:pt x="741160" y="1657811"/>
                    <a:pt x="790179" y="1694484"/>
                    <a:pt x="842630" y="1729447"/>
                  </a:cubicBezTo>
                  <a:cubicBezTo>
                    <a:pt x="840793" y="1693293"/>
                    <a:pt x="840343" y="1656790"/>
                    <a:pt x="840343" y="1620000"/>
                  </a:cubicBezTo>
                  <a:close/>
                  <a:moveTo>
                    <a:pt x="1434343" y="1361184"/>
                  </a:moveTo>
                  <a:cubicBezTo>
                    <a:pt x="1573534" y="1361184"/>
                    <a:pt x="1686371" y="1474021"/>
                    <a:pt x="1686371" y="1613212"/>
                  </a:cubicBezTo>
                  <a:cubicBezTo>
                    <a:pt x="1686371" y="1752403"/>
                    <a:pt x="1573534" y="1865240"/>
                    <a:pt x="1434343" y="1865240"/>
                  </a:cubicBezTo>
                  <a:cubicBezTo>
                    <a:pt x="1295152" y="1865240"/>
                    <a:pt x="1182315" y="1752403"/>
                    <a:pt x="1182315" y="1613212"/>
                  </a:cubicBezTo>
                  <a:cubicBezTo>
                    <a:pt x="1182315" y="1474021"/>
                    <a:pt x="1295152" y="1361184"/>
                    <a:pt x="1434343" y="1361184"/>
                  </a:cubicBezTo>
                  <a:close/>
                  <a:moveTo>
                    <a:pt x="1433770" y="1149513"/>
                  </a:moveTo>
                  <a:cubicBezTo>
                    <a:pt x="1365445" y="1183896"/>
                    <a:pt x="1296585" y="1221489"/>
                    <a:pt x="1227343" y="1261466"/>
                  </a:cubicBezTo>
                  <a:lnTo>
                    <a:pt x="1027157" y="1384911"/>
                  </a:lnTo>
                  <a:cubicBezTo>
                    <a:pt x="1022222" y="1461370"/>
                    <a:pt x="1020343" y="1539922"/>
                    <a:pt x="1020343" y="1620000"/>
                  </a:cubicBezTo>
                  <a:lnTo>
                    <a:pt x="1028287" y="1855786"/>
                  </a:lnTo>
                  <a:cubicBezTo>
                    <a:pt x="1091680" y="1898065"/>
                    <a:pt x="1158394" y="1938727"/>
                    <a:pt x="1227343" y="1978535"/>
                  </a:cubicBezTo>
                  <a:lnTo>
                    <a:pt x="1434916" y="2090488"/>
                  </a:lnTo>
                  <a:cubicBezTo>
                    <a:pt x="1503241" y="2056105"/>
                    <a:pt x="1572101" y="2018511"/>
                    <a:pt x="1641343" y="1978535"/>
                  </a:cubicBezTo>
                  <a:lnTo>
                    <a:pt x="1841530" y="1855090"/>
                  </a:lnTo>
                  <a:cubicBezTo>
                    <a:pt x="1846464" y="1778631"/>
                    <a:pt x="1848343" y="1700079"/>
                    <a:pt x="1848343" y="1620000"/>
                  </a:cubicBezTo>
                  <a:lnTo>
                    <a:pt x="1840399" y="1384214"/>
                  </a:lnTo>
                  <a:cubicBezTo>
                    <a:pt x="1777006" y="1341936"/>
                    <a:pt x="1710293" y="1301274"/>
                    <a:pt x="1641343" y="1261466"/>
                  </a:cubicBezTo>
                  <a:close/>
                  <a:moveTo>
                    <a:pt x="1065308" y="980650"/>
                  </a:moveTo>
                  <a:cubicBezTo>
                    <a:pt x="1056566" y="1038899"/>
                    <a:pt x="1049538" y="1099475"/>
                    <a:pt x="1043732" y="1161964"/>
                  </a:cubicBezTo>
                  <a:cubicBezTo>
                    <a:pt x="1074206" y="1142551"/>
                    <a:pt x="1105539" y="1123943"/>
                    <a:pt x="1137343" y="1105581"/>
                  </a:cubicBezTo>
                  <a:lnTo>
                    <a:pt x="1233271" y="1052839"/>
                  </a:lnTo>
                  <a:cubicBezTo>
                    <a:pt x="1176898" y="1024957"/>
                    <a:pt x="1120756" y="1000892"/>
                    <a:pt x="1065308" y="980650"/>
                  </a:cubicBezTo>
                  <a:close/>
                  <a:moveTo>
                    <a:pt x="1804814" y="980095"/>
                  </a:moveTo>
                  <a:cubicBezTo>
                    <a:pt x="1749321" y="1001726"/>
                    <a:pt x="1692469" y="1025646"/>
                    <a:pt x="1634800" y="1052200"/>
                  </a:cubicBezTo>
                  <a:cubicBezTo>
                    <a:pt x="1667149" y="1069046"/>
                    <a:pt x="1699234" y="1087043"/>
                    <a:pt x="1731343" y="1105581"/>
                  </a:cubicBezTo>
                  <a:lnTo>
                    <a:pt x="1826380" y="1162822"/>
                  </a:lnTo>
                  <a:cubicBezTo>
                    <a:pt x="1820738" y="1099825"/>
                    <a:pt x="1813359" y="1038819"/>
                    <a:pt x="1804814" y="980095"/>
                  </a:cubicBezTo>
                  <a:close/>
                  <a:moveTo>
                    <a:pt x="2432236" y="816002"/>
                  </a:moveTo>
                  <a:cubicBezTo>
                    <a:pt x="2308930" y="820546"/>
                    <a:pt x="2149627" y="855445"/>
                    <a:pt x="1968950" y="917446"/>
                  </a:cubicBezTo>
                  <a:cubicBezTo>
                    <a:pt x="1989749" y="1032703"/>
                    <a:pt x="2005463" y="1155596"/>
                    <a:pt x="2014941" y="1284167"/>
                  </a:cubicBezTo>
                  <a:cubicBezTo>
                    <a:pt x="2121232" y="1356780"/>
                    <a:pt x="2219808" y="1431548"/>
                    <a:pt x="2308918" y="1507322"/>
                  </a:cubicBezTo>
                  <a:cubicBezTo>
                    <a:pt x="2600162" y="1255150"/>
                    <a:pt x="2752317" y="1022798"/>
                    <a:pt x="2681420" y="900000"/>
                  </a:cubicBezTo>
                  <a:cubicBezTo>
                    <a:pt x="2645694" y="838121"/>
                    <a:pt x="2557557" y="811383"/>
                    <a:pt x="2432236" y="816002"/>
                  </a:cubicBezTo>
                  <a:close/>
                  <a:moveTo>
                    <a:pt x="436450" y="816001"/>
                  </a:moveTo>
                  <a:cubicBezTo>
                    <a:pt x="311129" y="811383"/>
                    <a:pt x="222992" y="838121"/>
                    <a:pt x="187266" y="900000"/>
                  </a:cubicBezTo>
                  <a:cubicBezTo>
                    <a:pt x="158404" y="949991"/>
                    <a:pt x="166508" y="1018139"/>
                    <a:pt x="206887" y="1097970"/>
                  </a:cubicBezTo>
                  <a:cubicBezTo>
                    <a:pt x="213842" y="1096217"/>
                    <a:pt x="221021" y="1095812"/>
                    <a:pt x="228294" y="1095812"/>
                  </a:cubicBezTo>
                  <a:cubicBezTo>
                    <a:pt x="334372" y="1095812"/>
                    <a:pt x="420366" y="1181806"/>
                    <a:pt x="420366" y="1287884"/>
                  </a:cubicBezTo>
                  <a:cubicBezTo>
                    <a:pt x="420366" y="1314219"/>
                    <a:pt x="415066" y="1339317"/>
                    <a:pt x="405427" y="1362148"/>
                  </a:cubicBezTo>
                  <a:cubicBezTo>
                    <a:pt x="450585" y="1410442"/>
                    <a:pt x="502437" y="1459559"/>
                    <a:pt x="559639" y="1509493"/>
                  </a:cubicBezTo>
                  <a:cubicBezTo>
                    <a:pt x="648020" y="1432341"/>
                    <a:pt x="746894" y="1357336"/>
                    <a:pt x="853451" y="1284376"/>
                  </a:cubicBezTo>
                  <a:cubicBezTo>
                    <a:pt x="863322" y="1155820"/>
                    <a:pt x="878792" y="1032881"/>
                    <a:pt x="901357" y="917930"/>
                  </a:cubicBezTo>
                  <a:cubicBezTo>
                    <a:pt x="719999" y="855651"/>
                    <a:pt x="560119" y="820559"/>
                    <a:pt x="436450" y="816001"/>
                  </a:cubicBezTo>
                  <a:close/>
                  <a:moveTo>
                    <a:pt x="1434343" y="180000"/>
                  </a:moveTo>
                  <a:cubicBezTo>
                    <a:pt x="1292548" y="180000"/>
                    <a:pt x="1167402" y="427948"/>
                    <a:pt x="1094661" y="806265"/>
                  </a:cubicBezTo>
                  <a:cubicBezTo>
                    <a:pt x="1204832" y="845548"/>
                    <a:pt x="1318864" y="893532"/>
                    <a:pt x="1434887" y="949272"/>
                  </a:cubicBezTo>
                  <a:cubicBezTo>
                    <a:pt x="1551037" y="893162"/>
                    <a:pt x="1665385" y="845301"/>
                    <a:pt x="1775658" y="805671"/>
                  </a:cubicBezTo>
                  <a:cubicBezTo>
                    <a:pt x="1751860" y="684885"/>
                    <a:pt x="1722886" y="577390"/>
                    <a:pt x="1688823" y="487405"/>
                  </a:cubicBezTo>
                  <a:cubicBezTo>
                    <a:pt x="1688009" y="487647"/>
                    <a:pt x="1687191" y="487652"/>
                    <a:pt x="1686371" y="487652"/>
                  </a:cubicBezTo>
                  <a:cubicBezTo>
                    <a:pt x="1580293" y="487652"/>
                    <a:pt x="1494299" y="401658"/>
                    <a:pt x="1494299" y="295580"/>
                  </a:cubicBezTo>
                  <a:cubicBezTo>
                    <a:pt x="1494299" y="264819"/>
                    <a:pt x="1501530" y="235747"/>
                    <a:pt x="1516122" y="210837"/>
                  </a:cubicBezTo>
                  <a:cubicBezTo>
                    <a:pt x="1490583" y="189985"/>
                    <a:pt x="1462798" y="180000"/>
                    <a:pt x="1434343" y="180000"/>
                  </a:cubicBezTo>
                  <a:close/>
                  <a:moveTo>
                    <a:pt x="1434343" y="0"/>
                  </a:moveTo>
                  <a:cubicBezTo>
                    <a:pt x="1509303" y="0"/>
                    <a:pt x="1581019" y="37868"/>
                    <a:pt x="1646062" y="107907"/>
                  </a:cubicBezTo>
                  <a:cubicBezTo>
                    <a:pt x="1659037" y="104972"/>
                    <a:pt x="1672533" y="103508"/>
                    <a:pt x="1686371" y="103508"/>
                  </a:cubicBezTo>
                  <a:cubicBezTo>
                    <a:pt x="1792449" y="103508"/>
                    <a:pt x="1878443" y="189502"/>
                    <a:pt x="1878443" y="295580"/>
                  </a:cubicBezTo>
                  <a:cubicBezTo>
                    <a:pt x="1878443" y="342831"/>
                    <a:pt x="1861381" y="386097"/>
                    <a:pt x="1831228" y="417985"/>
                  </a:cubicBezTo>
                  <a:cubicBezTo>
                    <a:pt x="1871860" y="515668"/>
                    <a:pt x="1906636" y="628220"/>
                    <a:pt x="1935357" y="752219"/>
                  </a:cubicBezTo>
                  <a:cubicBezTo>
                    <a:pt x="2379384" y="616814"/>
                    <a:pt x="2731816" y="627289"/>
                    <a:pt x="2837304" y="810000"/>
                  </a:cubicBezTo>
                  <a:cubicBezTo>
                    <a:pt x="2942793" y="992711"/>
                    <a:pt x="2775650" y="1303161"/>
                    <a:pt x="2436521" y="1620139"/>
                  </a:cubicBezTo>
                  <a:cubicBezTo>
                    <a:pt x="2775698" y="1936928"/>
                    <a:pt x="2942777" y="2247316"/>
                    <a:pt x="2837304" y="2430000"/>
                  </a:cubicBezTo>
                  <a:cubicBezTo>
                    <a:pt x="2771439" y="2544083"/>
                    <a:pt x="2609300" y="2591017"/>
                    <a:pt x="2388706" y="2577188"/>
                  </a:cubicBezTo>
                  <a:cubicBezTo>
                    <a:pt x="2358753" y="2639691"/>
                    <a:pt x="2294480" y="2681612"/>
                    <a:pt x="2220415" y="2681612"/>
                  </a:cubicBezTo>
                  <a:cubicBezTo>
                    <a:pt x="2122541" y="2681612"/>
                    <a:pt x="2041764" y="2608405"/>
                    <a:pt x="2030773" y="2513644"/>
                  </a:cubicBezTo>
                  <a:cubicBezTo>
                    <a:pt x="1999304" y="2506661"/>
                    <a:pt x="1967635" y="2497623"/>
                    <a:pt x="1935485" y="2487821"/>
                  </a:cubicBezTo>
                  <a:cubicBezTo>
                    <a:pt x="1830610" y="2940018"/>
                    <a:pt x="1645322" y="3240000"/>
                    <a:pt x="1434343" y="3240000"/>
                  </a:cubicBezTo>
                  <a:cubicBezTo>
                    <a:pt x="1223366" y="3240000"/>
                    <a:pt x="1038079" y="2940023"/>
                    <a:pt x="933330" y="2487781"/>
                  </a:cubicBezTo>
                  <a:cubicBezTo>
                    <a:pt x="489302" y="2623186"/>
                    <a:pt x="136870" y="2612712"/>
                    <a:pt x="31382" y="2430000"/>
                  </a:cubicBezTo>
                  <a:cubicBezTo>
                    <a:pt x="-74106" y="2247290"/>
                    <a:pt x="93037" y="1936840"/>
                    <a:pt x="432165" y="1619862"/>
                  </a:cubicBezTo>
                  <a:cubicBezTo>
                    <a:pt x="378689" y="1569916"/>
                    <a:pt x="329491" y="1520128"/>
                    <a:pt x="285801" y="1470219"/>
                  </a:cubicBezTo>
                  <a:cubicBezTo>
                    <a:pt x="267844" y="1476857"/>
                    <a:pt x="248431" y="1479956"/>
                    <a:pt x="228294" y="1479956"/>
                  </a:cubicBezTo>
                  <a:cubicBezTo>
                    <a:pt x="122216" y="1479956"/>
                    <a:pt x="36222" y="1393962"/>
                    <a:pt x="36222" y="1287884"/>
                  </a:cubicBezTo>
                  <a:cubicBezTo>
                    <a:pt x="36222" y="1246866"/>
                    <a:pt x="49080" y="1208850"/>
                    <a:pt x="73868" y="1179672"/>
                  </a:cubicBezTo>
                  <a:cubicBezTo>
                    <a:pt x="-4733" y="1033688"/>
                    <a:pt x="-23287" y="904690"/>
                    <a:pt x="31382" y="810000"/>
                  </a:cubicBezTo>
                  <a:cubicBezTo>
                    <a:pt x="136860" y="627306"/>
                    <a:pt x="489234" y="616816"/>
                    <a:pt x="933201" y="752179"/>
                  </a:cubicBezTo>
                  <a:cubicBezTo>
                    <a:pt x="1038076" y="299982"/>
                    <a:pt x="1223365" y="0"/>
                    <a:pt x="14343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0" name="Heart 17">
              <a:extLst>
                <a:ext uri="{FF2B5EF4-FFF2-40B4-BE49-F238E27FC236}">
                  <a16:creationId xmlns="" xmlns:a16="http://schemas.microsoft.com/office/drawing/2014/main" id="{FD25AA3C-FD36-4FC1-9406-60F9CCE3DC0D}"/>
                </a:ext>
              </a:extLst>
            </p:cNvPr>
            <p:cNvSpPr/>
            <p:nvPr/>
          </p:nvSpPr>
          <p:spPr>
            <a:xfrm>
              <a:off x="6027872" y="2833290"/>
              <a:ext cx="340626" cy="333972"/>
            </a:xfrm>
            <a:custGeom>
              <a:avLst/>
              <a:gdLst/>
              <a:ahLst/>
              <a:cxnLst/>
              <a:rect l="l" t="t" r="r" b="b"/>
              <a:pathLst>
                <a:path w="3263621" h="3199863">
                  <a:moveTo>
                    <a:pt x="1896188" y="786599"/>
                  </a:moveTo>
                  <a:cubicBezTo>
                    <a:pt x="1878938" y="786251"/>
                    <a:pt x="1861335" y="789280"/>
                    <a:pt x="1844305" y="796082"/>
                  </a:cubicBezTo>
                  <a:cubicBezTo>
                    <a:pt x="1792333" y="816839"/>
                    <a:pt x="1760707" y="866742"/>
                    <a:pt x="1761231" y="919486"/>
                  </a:cubicBezTo>
                  <a:lnTo>
                    <a:pt x="1573886" y="1618665"/>
                  </a:lnTo>
                  <a:lnTo>
                    <a:pt x="1438574" y="1113672"/>
                  </a:lnTo>
                  <a:cubicBezTo>
                    <a:pt x="1424335" y="1060531"/>
                    <a:pt x="1379808" y="1023594"/>
                    <a:pt x="1328543" y="1016456"/>
                  </a:cubicBezTo>
                  <a:cubicBezTo>
                    <a:pt x="1320071" y="1015276"/>
                    <a:pt x="1311415" y="1014911"/>
                    <a:pt x="1302836" y="1018067"/>
                  </a:cubicBezTo>
                  <a:lnTo>
                    <a:pt x="1300556" y="1017667"/>
                  </a:lnTo>
                  <a:cubicBezTo>
                    <a:pt x="1298914" y="1017711"/>
                    <a:pt x="1297275" y="1017786"/>
                    <a:pt x="1295680" y="1018515"/>
                  </a:cubicBezTo>
                  <a:lnTo>
                    <a:pt x="1275904" y="1019755"/>
                  </a:lnTo>
                  <a:cubicBezTo>
                    <a:pt x="1273459" y="1020410"/>
                    <a:pt x="1271049" y="1021129"/>
                    <a:pt x="1269080" y="1023145"/>
                  </a:cubicBezTo>
                  <a:cubicBezTo>
                    <a:pt x="1229892" y="1033156"/>
                    <a:pt x="1196286" y="1061513"/>
                    <a:pt x="1180414" y="1102068"/>
                  </a:cubicBezTo>
                  <a:lnTo>
                    <a:pt x="902406" y="1812437"/>
                  </a:lnTo>
                  <a:lnTo>
                    <a:pt x="612897" y="1812437"/>
                  </a:lnTo>
                  <a:cubicBezTo>
                    <a:pt x="539543" y="1812437"/>
                    <a:pt x="480078" y="1871902"/>
                    <a:pt x="480078" y="1945256"/>
                  </a:cubicBezTo>
                  <a:cubicBezTo>
                    <a:pt x="480078" y="2018610"/>
                    <a:pt x="539543" y="2078075"/>
                    <a:pt x="612897" y="2078075"/>
                  </a:cubicBezTo>
                  <a:lnTo>
                    <a:pt x="966673" y="2078075"/>
                  </a:lnTo>
                  <a:cubicBezTo>
                    <a:pt x="1008666" y="2088839"/>
                    <a:pt x="1051924" y="2075535"/>
                    <a:pt x="1081835" y="2045978"/>
                  </a:cubicBezTo>
                  <a:cubicBezTo>
                    <a:pt x="1105846" y="2028294"/>
                    <a:pt x="1122213" y="2001701"/>
                    <a:pt x="1125659" y="1970866"/>
                  </a:cubicBezTo>
                  <a:lnTo>
                    <a:pt x="1284498" y="1565001"/>
                  </a:lnTo>
                  <a:lnTo>
                    <a:pt x="1443089" y="2156868"/>
                  </a:lnTo>
                  <a:cubicBezTo>
                    <a:pt x="1455914" y="2204733"/>
                    <a:pt x="1493311" y="2239452"/>
                    <a:pt x="1538593" y="2249086"/>
                  </a:cubicBezTo>
                  <a:lnTo>
                    <a:pt x="1542015" y="2250785"/>
                  </a:lnTo>
                  <a:cubicBezTo>
                    <a:pt x="1542604" y="2250943"/>
                    <a:pt x="1543193" y="2251097"/>
                    <a:pt x="1543870" y="2250902"/>
                  </a:cubicBezTo>
                  <a:cubicBezTo>
                    <a:pt x="1553422" y="2254514"/>
                    <a:pt x="1563610" y="2255524"/>
                    <a:pt x="1573886" y="2252783"/>
                  </a:cubicBezTo>
                  <a:cubicBezTo>
                    <a:pt x="1584162" y="2255524"/>
                    <a:pt x="1594351" y="2254515"/>
                    <a:pt x="1603903" y="2250901"/>
                  </a:cubicBezTo>
                  <a:lnTo>
                    <a:pt x="1605758" y="2250785"/>
                  </a:lnTo>
                  <a:cubicBezTo>
                    <a:pt x="1606974" y="2250459"/>
                    <a:pt x="1608181" y="2250118"/>
                    <a:pt x="1609178" y="2249086"/>
                  </a:cubicBezTo>
                  <a:cubicBezTo>
                    <a:pt x="1654461" y="2239453"/>
                    <a:pt x="1691859" y="2204734"/>
                    <a:pt x="1704684" y="2156868"/>
                  </a:cubicBezTo>
                  <a:lnTo>
                    <a:pt x="1921541" y="1347547"/>
                  </a:lnTo>
                  <a:lnTo>
                    <a:pt x="2181705" y="1998928"/>
                  </a:lnTo>
                  <a:cubicBezTo>
                    <a:pt x="2205326" y="2058070"/>
                    <a:pt x="2266689" y="2090865"/>
                    <a:pt x="2326593" y="2078075"/>
                  </a:cubicBezTo>
                  <a:lnTo>
                    <a:pt x="2671200" y="2078075"/>
                  </a:lnTo>
                  <a:cubicBezTo>
                    <a:pt x="2744554" y="2078075"/>
                    <a:pt x="2804019" y="2018610"/>
                    <a:pt x="2804019" y="1945256"/>
                  </a:cubicBezTo>
                  <a:cubicBezTo>
                    <a:pt x="2804019" y="1871902"/>
                    <a:pt x="2744554" y="1812437"/>
                    <a:pt x="2671200" y="1812437"/>
                  </a:cubicBezTo>
                  <a:lnTo>
                    <a:pt x="2393261" y="1812437"/>
                  </a:lnTo>
                  <a:lnTo>
                    <a:pt x="2016914" y="870162"/>
                  </a:lnTo>
                  <a:cubicBezTo>
                    <a:pt x="1996508" y="819071"/>
                    <a:pt x="1947937" y="787642"/>
                    <a:pt x="1896188" y="786599"/>
                  </a:cubicBezTo>
                  <a:close/>
                  <a:moveTo>
                    <a:pt x="773454" y="106"/>
                  </a:moveTo>
                  <a:cubicBezTo>
                    <a:pt x="1097282" y="5742"/>
                    <a:pt x="1441967" y="238301"/>
                    <a:pt x="1631811" y="769863"/>
                  </a:cubicBezTo>
                  <a:cubicBezTo>
                    <a:pt x="2306811" y="-1120137"/>
                    <a:pt x="4939311" y="769863"/>
                    <a:pt x="1631811" y="3199863"/>
                  </a:cubicBezTo>
                  <a:cubicBezTo>
                    <a:pt x="-745455" y="1453301"/>
                    <a:pt x="-54107" y="-14297"/>
                    <a:pt x="773454" y="10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1" name="Rounded Rectangle 25">
              <a:extLst>
                <a:ext uri="{FF2B5EF4-FFF2-40B4-BE49-F238E27FC236}">
                  <a16:creationId xmlns="" xmlns:a16="http://schemas.microsoft.com/office/drawing/2014/main" id="{A53FDB1A-403D-4EBD-8EB6-3E1911FAEEC5}"/>
                </a:ext>
              </a:extLst>
            </p:cNvPr>
            <p:cNvSpPr/>
            <p:nvPr/>
          </p:nvSpPr>
          <p:spPr>
            <a:xfrm>
              <a:off x="5440459" y="2858907"/>
              <a:ext cx="338160" cy="284999"/>
            </a:xfrm>
            <a:custGeom>
              <a:avLst/>
              <a:gdLst/>
              <a:ahLst/>
              <a:cxnLst/>
              <a:rect l="l" t="t" r="r" b="b"/>
              <a:pathLst>
                <a:path w="3240000" h="2730652">
                  <a:moveTo>
                    <a:pt x="1452811" y="1541940"/>
                  </a:moveTo>
                  <a:lnTo>
                    <a:pt x="1452811" y="1831951"/>
                  </a:lnTo>
                  <a:lnTo>
                    <a:pt x="1162800" y="1831951"/>
                  </a:lnTo>
                  <a:lnTo>
                    <a:pt x="1162800" y="2166329"/>
                  </a:lnTo>
                  <a:lnTo>
                    <a:pt x="1452811" y="2166329"/>
                  </a:lnTo>
                  <a:lnTo>
                    <a:pt x="1452811" y="2456340"/>
                  </a:lnTo>
                  <a:lnTo>
                    <a:pt x="1787189" y="2456340"/>
                  </a:lnTo>
                  <a:lnTo>
                    <a:pt x="1787189" y="2166329"/>
                  </a:lnTo>
                  <a:lnTo>
                    <a:pt x="2077200" y="2166329"/>
                  </a:lnTo>
                  <a:lnTo>
                    <a:pt x="2077200" y="1831951"/>
                  </a:lnTo>
                  <a:lnTo>
                    <a:pt x="1787189" y="1831951"/>
                  </a:lnTo>
                  <a:lnTo>
                    <a:pt x="1787189" y="1541940"/>
                  </a:lnTo>
                  <a:close/>
                  <a:moveTo>
                    <a:pt x="0" y="1278453"/>
                  </a:moveTo>
                  <a:lnTo>
                    <a:pt x="3240000" y="1278453"/>
                  </a:lnTo>
                  <a:lnTo>
                    <a:pt x="3240000" y="2376509"/>
                  </a:lnTo>
                  <a:cubicBezTo>
                    <a:pt x="3240000" y="2572097"/>
                    <a:pt x="3081445" y="2730652"/>
                    <a:pt x="2885857" y="2730652"/>
                  </a:cubicBezTo>
                  <a:lnTo>
                    <a:pt x="354143" y="2730652"/>
                  </a:lnTo>
                  <a:cubicBezTo>
                    <a:pt x="158555" y="2730652"/>
                    <a:pt x="0" y="2572097"/>
                    <a:pt x="0" y="2376509"/>
                  </a:cubicBezTo>
                  <a:close/>
                  <a:moveTo>
                    <a:pt x="1001150" y="200505"/>
                  </a:moveTo>
                  <a:cubicBezTo>
                    <a:pt x="933045" y="200505"/>
                    <a:pt x="877834" y="255715"/>
                    <a:pt x="877834" y="323821"/>
                  </a:cubicBezTo>
                  <a:lnTo>
                    <a:pt x="877834" y="605836"/>
                  </a:lnTo>
                  <a:lnTo>
                    <a:pt x="2362163" y="605836"/>
                  </a:lnTo>
                  <a:lnTo>
                    <a:pt x="2362163" y="323821"/>
                  </a:lnTo>
                  <a:cubicBezTo>
                    <a:pt x="2362163" y="255715"/>
                    <a:pt x="2306952" y="200505"/>
                    <a:pt x="2238846" y="200505"/>
                  </a:cubicBezTo>
                  <a:close/>
                  <a:moveTo>
                    <a:pt x="843301" y="0"/>
                  </a:moveTo>
                  <a:lnTo>
                    <a:pt x="2396696" y="0"/>
                  </a:lnTo>
                  <a:cubicBezTo>
                    <a:pt x="2488075" y="0"/>
                    <a:pt x="2562152" y="74077"/>
                    <a:pt x="2562152" y="165456"/>
                  </a:cubicBezTo>
                  <a:lnTo>
                    <a:pt x="2562152" y="605836"/>
                  </a:lnTo>
                  <a:lnTo>
                    <a:pt x="2885857" y="605836"/>
                  </a:lnTo>
                  <a:cubicBezTo>
                    <a:pt x="3081445" y="605836"/>
                    <a:pt x="3240000" y="764391"/>
                    <a:pt x="3240000" y="959979"/>
                  </a:cubicBezTo>
                  <a:lnTo>
                    <a:pt x="3240000" y="1134437"/>
                  </a:lnTo>
                  <a:lnTo>
                    <a:pt x="0" y="1134437"/>
                  </a:lnTo>
                  <a:lnTo>
                    <a:pt x="0" y="959979"/>
                  </a:lnTo>
                  <a:cubicBezTo>
                    <a:pt x="0" y="764391"/>
                    <a:pt x="158555" y="605836"/>
                    <a:pt x="354143" y="605836"/>
                  </a:cubicBezTo>
                  <a:lnTo>
                    <a:pt x="677845" y="605836"/>
                  </a:lnTo>
                  <a:lnTo>
                    <a:pt x="677845" y="165456"/>
                  </a:lnTo>
                  <a:cubicBezTo>
                    <a:pt x="677845" y="74077"/>
                    <a:pt x="751923" y="0"/>
                    <a:pt x="8433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2" name="Chord 32">
              <a:extLst>
                <a:ext uri="{FF2B5EF4-FFF2-40B4-BE49-F238E27FC236}">
                  <a16:creationId xmlns="" xmlns:a16="http://schemas.microsoft.com/office/drawing/2014/main" id="{3D1BBD17-EB21-4265-8BCB-65380AD568C6}"/>
                </a:ext>
              </a:extLst>
            </p:cNvPr>
            <p:cNvSpPr/>
            <p:nvPr/>
          </p:nvSpPr>
          <p:spPr>
            <a:xfrm>
              <a:off x="4862902" y="2833809"/>
              <a:ext cx="338160" cy="335194"/>
            </a:xfrm>
            <a:custGeom>
              <a:avLst/>
              <a:gdLst/>
              <a:ahLst/>
              <a:cxnLst/>
              <a:rect l="l" t="t" r="r" b="b"/>
              <a:pathLst>
                <a:path w="3240000" h="3211580">
                  <a:moveTo>
                    <a:pt x="991906" y="2959580"/>
                  </a:moveTo>
                  <a:lnTo>
                    <a:pt x="2193254" y="2959580"/>
                  </a:lnTo>
                  <a:cubicBezTo>
                    <a:pt x="2215674" y="2959580"/>
                    <a:pt x="2233849" y="2977755"/>
                    <a:pt x="2233849" y="3000175"/>
                  </a:cubicBezTo>
                  <a:lnTo>
                    <a:pt x="2233849" y="3170985"/>
                  </a:lnTo>
                  <a:cubicBezTo>
                    <a:pt x="2233849" y="3193405"/>
                    <a:pt x="2215674" y="3211580"/>
                    <a:pt x="2193254" y="3211580"/>
                  </a:cubicBezTo>
                  <a:lnTo>
                    <a:pt x="991906" y="3211580"/>
                  </a:lnTo>
                  <a:cubicBezTo>
                    <a:pt x="969486" y="3211580"/>
                    <a:pt x="951311" y="3193405"/>
                    <a:pt x="951311" y="3170985"/>
                  </a:cubicBezTo>
                  <a:lnTo>
                    <a:pt x="951311" y="3000175"/>
                  </a:lnTo>
                  <a:cubicBezTo>
                    <a:pt x="951311" y="2977755"/>
                    <a:pt x="969486" y="2959580"/>
                    <a:pt x="991906" y="2959580"/>
                  </a:cubicBezTo>
                  <a:close/>
                  <a:moveTo>
                    <a:pt x="1439043" y="1763796"/>
                  </a:moveTo>
                  <a:lnTo>
                    <a:pt x="1439043" y="2067459"/>
                  </a:lnTo>
                  <a:lnTo>
                    <a:pt x="1135380" y="2067459"/>
                  </a:lnTo>
                  <a:lnTo>
                    <a:pt x="1135380" y="2374533"/>
                  </a:lnTo>
                  <a:lnTo>
                    <a:pt x="1439043" y="2374533"/>
                  </a:lnTo>
                  <a:lnTo>
                    <a:pt x="1439043" y="2678196"/>
                  </a:lnTo>
                  <a:lnTo>
                    <a:pt x="1746117" y="2678196"/>
                  </a:lnTo>
                  <a:lnTo>
                    <a:pt x="1746117" y="2374533"/>
                  </a:lnTo>
                  <a:lnTo>
                    <a:pt x="2049780" y="2374533"/>
                  </a:lnTo>
                  <a:lnTo>
                    <a:pt x="2049780" y="2067459"/>
                  </a:lnTo>
                  <a:lnTo>
                    <a:pt x="1746117" y="2067459"/>
                  </a:lnTo>
                  <a:lnTo>
                    <a:pt x="1746117" y="1763796"/>
                  </a:lnTo>
                  <a:close/>
                  <a:moveTo>
                    <a:pt x="128358" y="1541040"/>
                  </a:moveTo>
                  <a:lnTo>
                    <a:pt x="3056915" y="1550917"/>
                  </a:lnTo>
                  <a:cubicBezTo>
                    <a:pt x="3061111" y="2078028"/>
                    <a:pt x="2781683" y="2566719"/>
                    <a:pt x="2325284" y="2830467"/>
                  </a:cubicBezTo>
                  <a:lnTo>
                    <a:pt x="2182018" y="2900953"/>
                  </a:lnTo>
                  <a:lnTo>
                    <a:pt x="1002135" y="2900953"/>
                  </a:lnTo>
                  <a:cubicBezTo>
                    <a:pt x="950374" y="2879821"/>
                    <a:pt x="900231" y="2854191"/>
                    <a:pt x="851341" y="2825496"/>
                  </a:cubicBezTo>
                  <a:cubicBezTo>
                    <a:pt x="396732" y="2558675"/>
                    <a:pt x="120607" y="2068110"/>
                    <a:pt x="128358" y="1541040"/>
                  </a:cubicBezTo>
                  <a:close/>
                  <a:moveTo>
                    <a:pt x="61067" y="1230414"/>
                  </a:moveTo>
                  <a:lnTo>
                    <a:pt x="3178933" y="1230414"/>
                  </a:lnTo>
                  <a:cubicBezTo>
                    <a:pt x="3212659" y="1230414"/>
                    <a:pt x="3240000" y="1257755"/>
                    <a:pt x="3240000" y="1291481"/>
                  </a:cubicBezTo>
                  <a:lnTo>
                    <a:pt x="3240000" y="1421347"/>
                  </a:lnTo>
                  <a:cubicBezTo>
                    <a:pt x="3240000" y="1455073"/>
                    <a:pt x="3212659" y="1482414"/>
                    <a:pt x="3178933" y="1482414"/>
                  </a:cubicBezTo>
                  <a:lnTo>
                    <a:pt x="61067" y="1482414"/>
                  </a:lnTo>
                  <a:cubicBezTo>
                    <a:pt x="27341" y="1482414"/>
                    <a:pt x="0" y="1455073"/>
                    <a:pt x="0" y="1421347"/>
                  </a:cubicBezTo>
                  <a:lnTo>
                    <a:pt x="0" y="1291481"/>
                  </a:lnTo>
                  <a:cubicBezTo>
                    <a:pt x="0" y="1257755"/>
                    <a:pt x="27341" y="1230414"/>
                    <a:pt x="61067" y="1230414"/>
                  </a:cubicBezTo>
                  <a:close/>
                  <a:moveTo>
                    <a:pt x="2481726" y="315922"/>
                  </a:moveTo>
                  <a:lnTo>
                    <a:pt x="2862412" y="696608"/>
                  </a:lnTo>
                  <a:lnTo>
                    <a:pt x="2420437" y="1138584"/>
                  </a:lnTo>
                  <a:lnTo>
                    <a:pt x="1659064" y="1138584"/>
                  </a:lnTo>
                  <a:close/>
                  <a:moveTo>
                    <a:pt x="2730827" y="0"/>
                  </a:moveTo>
                  <a:cubicBezTo>
                    <a:pt x="2765703" y="0"/>
                    <a:pt x="2800581" y="13305"/>
                    <a:pt x="2827191" y="39915"/>
                  </a:cubicBezTo>
                  <a:lnTo>
                    <a:pt x="3143636" y="356360"/>
                  </a:lnTo>
                  <a:cubicBezTo>
                    <a:pt x="3196857" y="409581"/>
                    <a:pt x="3196857" y="495868"/>
                    <a:pt x="3143636" y="549088"/>
                  </a:cubicBezTo>
                  <a:lnTo>
                    <a:pt x="3082882" y="609843"/>
                  </a:lnTo>
                  <a:cubicBezTo>
                    <a:pt x="3029661" y="663063"/>
                    <a:pt x="2943375" y="663064"/>
                    <a:pt x="2890155" y="609843"/>
                  </a:cubicBezTo>
                  <a:lnTo>
                    <a:pt x="2573708" y="293397"/>
                  </a:lnTo>
                  <a:cubicBezTo>
                    <a:pt x="2520488" y="240176"/>
                    <a:pt x="2520488" y="153889"/>
                    <a:pt x="2573708" y="100669"/>
                  </a:cubicBezTo>
                  <a:lnTo>
                    <a:pt x="2634463" y="39914"/>
                  </a:lnTo>
                  <a:cubicBezTo>
                    <a:pt x="2661073" y="13305"/>
                    <a:pt x="2695950" y="0"/>
                    <a:pt x="27308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3" name="Rounded Rectangle 40">
              <a:extLst>
                <a:ext uri="{FF2B5EF4-FFF2-40B4-BE49-F238E27FC236}">
                  <a16:creationId xmlns="" xmlns:a16="http://schemas.microsoft.com/office/drawing/2014/main" id="{9EAE5B7B-9157-44FC-AC9D-E519CCFB3F84}"/>
                </a:ext>
              </a:extLst>
            </p:cNvPr>
            <p:cNvSpPr/>
            <p:nvPr/>
          </p:nvSpPr>
          <p:spPr>
            <a:xfrm rot="2942052">
              <a:off x="6566376" y="2834205"/>
              <a:ext cx="314333" cy="334403"/>
            </a:xfrm>
            <a:custGeom>
              <a:avLst/>
              <a:gdLst/>
              <a:ahLst/>
              <a:cxnLst/>
              <a:rect l="l" t="t" r="r" b="b"/>
              <a:pathLst>
                <a:path w="3011706" h="3204001">
                  <a:moveTo>
                    <a:pt x="2432249" y="1011942"/>
                  </a:moveTo>
                  <a:cubicBezTo>
                    <a:pt x="2423608" y="1019482"/>
                    <a:pt x="2416303" y="1028841"/>
                    <a:pt x="2410966" y="1039800"/>
                  </a:cubicBezTo>
                  <a:lnTo>
                    <a:pt x="1969837" y="1945620"/>
                  </a:lnTo>
                  <a:cubicBezTo>
                    <a:pt x="1948488" y="1989457"/>
                    <a:pt x="1966719" y="2042300"/>
                    <a:pt x="2010556" y="2063648"/>
                  </a:cubicBezTo>
                  <a:cubicBezTo>
                    <a:pt x="2054392" y="2084996"/>
                    <a:pt x="2107235" y="2066766"/>
                    <a:pt x="2128583" y="2022929"/>
                  </a:cubicBezTo>
                  <a:lnTo>
                    <a:pt x="2569712" y="1117109"/>
                  </a:lnTo>
                  <a:cubicBezTo>
                    <a:pt x="2591061" y="1073271"/>
                    <a:pt x="2572830" y="1020430"/>
                    <a:pt x="2528993" y="999081"/>
                  </a:cubicBezTo>
                  <a:cubicBezTo>
                    <a:pt x="2496115" y="983070"/>
                    <a:pt x="2458172" y="989322"/>
                    <a:pt x="2432249" y="1011942"/>
                  </a:cubicBezTo>
                  <a:close/>
                  <a:moveTo>
                    <a:pt x="1709549" y="1044955"/>
                  </a:moveTo>
                  <a:cubicBezTo>
                    <a:pt x="1978186" y="735551"/>
                    <a:pt x="2446780" y="702502"/>
                    <a:pt x="2756184" y="971139"/>
                  </a:cubicBezTo>
                  <a:cubicBezTo>
                    <a:pt x="3065588" y="1239776"/>
                    <a:pt x="3098636" y="1708370"/>
                    <a:pt x="2830000" y="2017774"/>
                  </a:cubicBezTo>
                  <a:cubicBezTo>
                    <a:pt x="2561363" y="2327178"/>
                    <a:pt x="2092769" y="2360227"/>
                    <a:pt x="1783365" y="2091590"/>
                  </a:cubicBezTo>
                  <a:cubicBezTo>
                    <a:pt x="1473960" y="1822953"/>
                    <a:pt x="1440912" y="1354359"/>
                    <a:pt x="1709549" y="1044955"/>
                  </a:cubicBezTo>
                  <a:close/>
                  <a:moveTo>
                    <a:pt x="208197" y="1872243"/>
                  </a:moveTo>
                  <a:cubicBezTo>
                    <a:pt x="195168" y="1885273"/>
                    <a:pt x="187109" y="1903273"/>
                    <a:pt x="187109" y="1923155"/>
                  </a:cubicBezTo>
                  <a:lnTo>
                    <a:pt x="187109" y="2715155"/>
                  </a:lnTo>
                  <a:cubicBezTo>
                    <a:pt x="187109" y="2754920"/>
                    <a:pt x="219344" y="2787155"/>
                    <a:pt x="259109" y="2787155"/>
                  </a:cubicBezTo>
                  <a:cubicBezTo>
                    <a:pt x="298874" y="2787155"/>
                    <a:pt x="331109" y="2754920"/>
                    <a:pt x="331109" y="2715155"/>
                  </a:cubicBezTo>
                  <a:lnTo>
                    <a:pt x="331109" y="1923155"/>
                  </a:lnTo>
                  <a:cubicBezTo>
                    <a:pt x="331109" y="1883390"/>
                    <a:pt x="298874" y="1851155"/>
                    <a:pt x="259109" y="1851155"/>
                  </a:cubicBezTo>
                  <a:cubicBezTo>
                    <a:pt x="239226" y="1851156"/>
                    <a:pt x="221226" y="1859214"/>
                    <a:pt x="208197" y="1872243"/>
                  </a:cubicBezTo>
                  <a:close/>
                  <a:moveTo>
                    <a:pt x="0" y="1625202"/>
                  </a:moveTo>
                  <a:cubicBezTo>
                    <a:pt x="418057" y="1737228"/>
                    <a:pt x="858998" y="1737384"/>
                    <a:pt x="1277606" y="1625336"/>
                  </a:cubicBezTo>
                  <a:cubicBezTo>
                    <a:pt x="1277605" y="1938624"/>
                    <a:pt x="1277605" y="2251911"/>
                    <a:pt x="1277605" y="2565198"/>
                  </a:cubicBezTo>
                  <a:cubicBezTo>
                    <a:pt x="1277605" y="2917999"/>
                    <a:pt x="991603" y="3204001"/>
                    <a:pt x="638802" y="3204001"/>
                  </a:cubicBezTo>
                  <a:lnTo>
                    <a:pt x="638803" y="3204000"/>
                  </a:lnTo>
                  <a:cubicBezTo>
                    <a:pt x="286002" y="3204000"/>
                    <a:pt x="0" y="2917999"/>
                    <a:pt x="0" y="2565197"/>
                  </a:cubicBezTo>
                  <a:close/>
                  <a:moveTo>
                    <a:pt x="208197" y="459897"/>
                  </a:moveTo>
                  <a:cubicBezTo>
                    <a:pt x="195167" y="472926"/>
                    <a:pt x="187109" y="490926"/>
                    <a:pt x="187109" y="510808"/>
                  </a:cubicBezTo>
                  <a:lnTo>
                    <a:pt x="187109" y="1302808"/>
                  </a:lnTo>
                  <a:cubicBezTo>
                    <a:pt x="187109" y="1342573"/>
                    <a:pt x="219344" y="1374808"/>
                    <a:pt x="259109" y="1374808"/>
                  </a:cubicBezTo>
                  <a:cubicBezTo>
                    <a:pt x="298874" y="1374808"/>
                    <a:pt x="331109" y="1342573"/>
                    <a:pt x="331109" y="1302808"/>
                  </a:cubicBezTo>
                  <a:lnTo>
                    <a:pt x="331109" y="510808"/>
                  </a:lnTo>
                  <a:cubicBezTo>
                    <a:pt x="331109" y="471043"/>
                    <a:pt x="298874" y="438808"/>
                    <a:pt x="259109" y="438808"/>
                  </a:cubicBezTo>
                  <a:cubicBezTo>
                    <a:pt x="239226" y="438808"/>
                    <a:pt x="221226" y="446867"/>
                    <a:pt x="208197" y="459897"/>
                  </a:cubicBezTo>
                  <a:close/>
                  <a:moveTo>
                    <a:pt x="187101" y="187101"/>
                  </a:moveTo>
                  <a:cubicBezTo>
                    <a:pt x="302701" y="71501"/>
                    <a:pt x="462402" y="0"/>
                    <a:pt x="638803" y="0"/>
                  </a:cubicBezTo>
                  <a:cubicBezTo>
                    <a:pt x="991604" y="0"/>
                    <a:pt x="1277606" y="286002"/>
                    <a:pt x="1277606" y="638803"/>
                  </a:cubicBezTo>
                  <a:lnTo>
                    <a:pt x="1277606" y="1497764"/>
                  </a:lnTo>
                  <a:cubicBezTo>
                    <a:pt x="859958" y="1616355"/>
                    <a:pt x="417375" y="1616210"/>
                    <a:pt x="0" y="1498771"/>
                  </a:cubicBezTo>
                  <a:lnTo>
                    <a:pt x="0" y="638803"/>
                  </a:lnTo>
                  <a:cubicBezTo>
                    <a:pt x="0" y="462403"/>
                    <a:pt x="71500" y="302702"/>
                    <a:pt x="187101" y="18710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4" name="Rounded Rectangle 7">
              <a:extLst>
                <a:ext uri="{FF2B5EF4-FFF2-40B4-BE49-F238E27FC236}">
                  <a16:creationId xmlns="" xmlns:a16="http://schemas.microsoft.com/office/drawing/2014/main" id="{EC656316-B78D-4EC1-9C72-547CA566FED0}"/>
                </a:ext>
              </a:extLst>
            </p:cNvPr>
            <p:cNvSpPr>
              <a:spLocks noChangeAspect="1"/>
            </p:cNvSpPr>
            <p:nvPr/>
          </p:nvSpPr>
          <p:spPr>
            <a:xfrm rot="18924894" flipH="1">
              <a:off x="4976755" y="3535534"/>
              <a:ext cx="110455" cy="432000"/>
            </a:xfrm>
            <a:custGeom>
              <a:avLst/>
              <a:gdLst/>
              <a:ahLst/>
              <a:cxnLst/>
              <a:rect l="l" t="t" r="r" b="b"/>
              <a:pathLst>
                <a:path w="1081111" h="4228323">
                  <a:moveTo>
                    <a:pt x="335224" y="1867922"/>
                  </a:moveTo>
                  <a:cubicBezTo>
                    <a:pt x="355105" y="1839562"/>
                    <a:pt x="441066" y="1818228"/>
                    <a:pt x="544096" y="1818228"/>
                  </a:cubicBezTo>
                  <a:cubicBezTo>
                    <a:pt x="661845" y="1818228"/>
                    <a:pt x="757300" y="1846093"/>
                    <a:pt x="757300" y="1880465"/>
                  </a:cubicBezTo>
                  <a:lnTo>
                    <a:pt x="754850" y="1887560"/>
                  </a:lnTo>
                  <a:lnTo>
                    <a:pt x="757869" y="1887560"/>
                  </a:lnTo>
                  <a:lnTo>
                    <a:pt x="757869" y="2839818"/>
                  </a:lnTo>
                  <a:cubicBezTo>
                    <a:pt x="757869" y="2972331"/>
                    <a:pt x="662287" y="3079754"/>
                    <a:pt x="544381" y="3079754"/>
                  </a:cubicBezTo>
                  <a:cubicBezTo>
                    <a:pt x="426475" y="3079754"/>
                    <a:pt x="330892" y="2972330"/>
                    <a:pt x="330892" y="2839818"/>
                  </a:cubicBezTo>
                  <a:cubicBezTo>
                    <a:pt x="330892" y="2522399"/>
                    <a:pt x="330893" y="2204979"/>
                    <a:pt x="330893" y="1887560"/>
                  </a:cubicBezTo>
                  <a:lnTo>
                    <a:pt x="333343" y="1887560"/>
                  </a:lnTo>
                  <a:cubicBezTo>
                    <a:pt x="331423" y="1885549"/>
                    <a:pt x="330893" y="1883025"/>
                    <a:pt x="330893" y="1880465"/>
                  </a:cubicBezTo>
                  <a:cubicBezTo>
                    <a:pt x="330893" y="1876168"/>
                    <a:pt x="332384" y="1871973"/>
                    <a:pt x="335224" y="1867922"/>
                  </a:cubicBezTo>
                  <a:close/>
                  <a:moveTo>
                    <a:pt x="40017" y="122059"/>
                  </a:moveTo>
                  <a:cubicBezTo>
                    <a:pt x="33211" y="132011"/>
                    <a:pt x="29637" y="142314"/>
                    <a:pt x="29637" y="152868"/>
                  </a:cubicBezTo>
                  <a:cubicBezTo>
                    <a:pt x="29637" y="201406"/>
                    <a:pt x="105246" y="244661"/>
                    <a:pt x="223474" y="271871"/>
                  </a:cubicBezTo>
                  <a:lnTo>
                    <a:pt x="259635" y="468058"/>
                  </a:lnTo>
                  <a:cubicBezTo>
                    <a:pt x="103865" y="495856"/>
                    <a:pt x="0" y="547115"/>
                    <a:pt x="0" y="605632"/>
                  </a:cubicBezTo>
                  <a:cubicBezTo>
                    <a:pt x="0" y="658669"/>
                    <a:pt x="85325" y="705745"/>
                    <a:pt x="217400" y="734580"/>
                  </a:cubicBezTo>
                  <a:lnTo>
                    <a:pt x="217063" y="737117"/>
                  </a:lnTo>
                  <a:lnTo>
                    <a:pt x="217063" y="2943282"/>
                  </a:lnTo>
                  <a:cubicBezTo>
                    <a:pt x="217063" y="3039089"/>
                    <a:pt x="294931" y="3121078"/>
                    <a:pt x="405721" y="3153265"/>
                  </a:cubicBezTo>
                  <a:cubicBezTo>
                    <a:pt x="400324" y="3160310"/>
                    <a:pt x="397646" y="3168520"/>
                    <a:pt x="397646" y="3177204"/>
                  </a:cubicBezTo>
                  <a:lnTo>
                    <a:pt x="397646" y="3194256"/>
                  </a:lnTo>
                  <a:cubicBezTo>
                    <a:pt x="397646" y="3224314"/>
                    <a:pt x="429716" y="3248680"/>
                    <a:pt x="469276" y="3248680"/>
                  </a:cubicBezTo>
                  <a:lnTo>
                    <a:pt x="496274" y="3248680"/>
                  </a:lnTo>
                  <a:cubicBezTo>
                    <a:pt x="503831" y="3569617"/>
                    <a:pt x="518631" y="3867052"/>
                    <a:pt x="514761" y="4228323"/>
                  </a:cubicBezTo>
                  <a:lnTo>
                    <a:pt x="577573" y="4091802"/>
                  </a:lnTo>
                  <a:cubicBezTo>
                    <a:pt x="580481" y="3794896"/>
                    <a:pt x="583388" y="3537508"/>
                    <a:pt x="586278" y="3248680"/>
                  </a:cubicBezTo>
                  <a:lnTo>
                    <a:pt x="611834" y="3248680"/>
                  </a:lnTo>
                  <a:cubicBezTo>
                    <a:pt x="651395" y="3248680"/>
                    <a:pt x="683465" y="3224314"/>
                    <a:pt x="683465" y="3194256"/>
                  </a:cubicBezTo>
                  <a:lnTo>
                    <a:pt x="683465" y="3177205"/>
                  </a:lnTo>
                  <a:cubicBezTo>
                    <a:pt x="683465" y="3168518"/>
                    <a:pt x="680787" y="3160307"/>
                    <a:pt x="675388" y="3153262"/>
                  </a:cubicBezTo>
                  <a:cubicBezTo>
                    <a:pt x="786180" y="3121079"/>
                    <a:pt x="864048" y="3039089"/>
                    <a:pt x="864048" y="2943282"/>
                  </a:cubicBezTo>
                  <a:lnTo>
                    <a:pt x="864048" y="737117"/>
                  </a:lnTo>
                  <a:cubicBezTo>
                    <a:pt x="864048" y="736269"/>
                    <a:pt x="864042" y="735422"/>
                    <a:pt x="863712" y="734579"/>
                  </a:cubicBezTo>
                  <a:cubicBezTo>
                    <a:pt x="995786" y="705744"/>
                    <a:pt x="1081111" y="658669"/>
                    <a:pt x="1081111" y="605632"/>
                  </a:cubicBezTo>
                  <a:cubicBezTo>
                    <a:pt x="1081111" y="547115"/>
                    <a:pt x="977246" y="495856"/>
                    <a:pt x="821477" y="468058"/>
                  </a:cubicBezTo>
                  <a:lnTo>
                    <a:pt x="857637" y="271871"/>
                  </a:lnTo>
                  <a:cubicBezTo>
                    <a:pt x="975865" y="244661"/>
                    <a:pt x="1051474" y="201406"/>
                    <a:pt x="1051474" y="152868"/>
                  </a:cubicBezTo>
                  <a:cubicBezTo>
                    <a:pt x="1051474" y="68441"/>
                    <a:pt x="822728" y="0"/>
                    <a:pt x="540555" y="0"/>
                  </a:cubicBezTo>
                  <a:cubicBezTo>
                    <a:pt x="293654" y="0"/>
                    <a:pt x="87658" y="52400"/>
                    <a:pt x="40017" y="122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85" name="Rounded Rectangle 17">
              <a:extLst>
                <a:ext uri="{FF2B5EF4-FFF2-40B4-BE49-F238E27FC236}">
                  <a16:creationId xmlns="" xmlns:a16="http://schemas.microsoft.com/office/drawing/2014/main" id="{6B94B2D2-8266-41F5-8364-5F47F1CD6CC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276866" y="2821406"/>
              <a:ext cx="226262" cy="360000"/>
            </a:xfrm>
            <a:custGeom>
              <a:avLst/>
              <a:gdLst/>
              <a:ahLst/>
              <a:cxnLst/>
              <a:rect l="l" t="t" r="r" b="b"/>
              <a:pathLst>
                <a:path w="2016224" h="3207971">
                  <a:moveTo>
                    <a:pt x="854575" y="1382799"/>
                  </a:moveTo>
                  <a:lnTo>
                    <a:pt x="854575" y="1686462"/>
                  </a:lnTo>
                  <a:lnTo>
                    <a:pt x="550912" y="1686462"/>
                  </a:lnTo>
                  <a:lnTo>
                    <a:pt x="550912" y="1993536"/>
                  </a:lnTo>
                  <a:lnTo>
                    <a:pt x="854575" y="1993536"/>
                  </a:lnTo>
                  <a:lnTo>
                    <a:pt x="854575" y="2297199"/>
                  </a:lnTo>
                  <a:lnTo>
                    <a:pt x="1161649" y="2297199"/>
                  </a:lnTo>
                  <a:lnTo>
                    <a:pt x="1161649" y="1993536"/>
                  </a:lnTo>
                  <a:lnTo>
                    <a:pt x="1465312" y="1993536"/>
                  </a:lnTo>
                  <a:lnTo>
                    <a:pt x="1465312" y="1686462"/>
                  </a:lnTo>
                  <a:lnTo>
                    <a:pt x="1161649" y="1686462"/>
                  </a:lnTo>
                  <a:lnTo>
                    <a:pt x="1161649" y="1382799"/>
                  </a:lnTo>
                  <a:close/>
                  <a:moveTo>
                    <a:pt x="397285" y="941591"/>
                  </a:moveTo>
                  <a:lnTo>
                    <a:pt x="1618940" y="941591"/>
                  </a:lnTo>
                  <a:lnTo>
                    <a:pt x="1618940" y="2738407"/>
                  </a:lnTo>
                  <a:lnTo>
                    <a:pt x="397285" y="2738407"/>
                  </a:lnTo>
                  <a:close/>
                  <a:moveTo>
                    <a:pt x="305673" y="849979"/>
                  </a:moveTo>
                  <a:lnTo>
                    <a:pt x="305673" y="2830019"/>
                  </a:lnTo>
                  <a:lnTo>
                    <a:pt x="1710552" y="2830019"/>
                  </a:lnTo>
                  <a:lnTo>
                    <a:pt x="1710552" y="849979"/>
                  </a:lnTo>
                  <a:close/>
                  <a:moveTo>
                    <a:pt x="240515" y="472027"/>
                  </a:moveTo>
                  <a:lnTo>
                    <a:pt x="1775709" y="472027"/>
                  </a:lnTo>
                  <a:cubicBezTo>
                    <a:pt x="1908542" y="472027"/>
                    <a:pt x="2016224" y="579709"/>
                    <a:pt x="2016224" y="712542"/>
                  </a:cubicBezTo>
                  <a:lnTo>
                    <a:pt x="2016224" y="2967456"/>
                  </a:lnTo>
                  <a:cubicBezTo>
                    <a:pt x="2016224" y="3100289"/>
                    <a:pt x="1908542" y="3207971"/>
                    <a:pt x="1775709" y="3207971"/>
                  </a:cubicBezTo>
                  <a:lnTo>
                    <a:pt x="240515" y="3207971"/>
                  </a:lnTo>
                  <a:cubicBezTo>
                    <a:pt x="107682" y="3207971"/>
                    <a:pt x="0" y="3100289"/>
                    <a:pt x="0" y="2967456"/>
                  </a:cubicBezTo>
                  <a:lnTo>
                    <a:pt x="0" y="712542"/>
                  </a:lnTo>
                  <a:cubicBezTo>
                    <a:pt x="0" y="579709"/>
                    <a:pt x="107682" y="472027"/>
                    <a:pt x="240515" y="472027"/>
                  </a:cubicBezTo>
                  <a:close/>
                  <a:moveTo>
                    <a:pt x="515787" y="0"/>
                  </a:moveTo>
                  <a:lnTo>
                    <a:pt x="1500437" y="0"/>
                  </a:lnTo>
                  <a:cubicBezTo>
                    <a:pt x="1541893" y="0"/>
                    <a:pt x="1575500" y="33607"/>
                    <a:pt x="1575500" y="75063"/>
                  </a:cubicBezTo>
                  <a:lnTo>
                    <a:pt x="1575500" y="367990"/>
                  </a:lnTo>
                  <a:lnTo>
                    <a:pt x="440724" y="367990"/>
                  </a:lnTo>
                  <a:lnTo>
                    <a:pt x="440724" y="75063"/>
                  </a:lnTo>
                  <a:cubicBezTo>
                    <a:pt x="440724" y="33607"/>
                    <a:pt x="474331" y="0"/>
                    <a:pt x="5157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6" name="Oval 21">
              <a:extLst>
                <a:ext uri="{FF2B5EF4-FFF2-40B4-BE49-F238E27FC236}">
                  <a16:creationId xmlns="" xmlns:a16="http://schemas.microsoft.com/office/drawing/2014/main" id="{97FCD430-8257-484B-9F8F-22D7D55C6EE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09736" y="2821406"/>
              <a:ext cx="360000" cy="360000"/>
            </a:xfrm>
            <a:custGeom>
              <a:avLst/>
              <a:gdLst/>
              <a:ahLst/>
              <a:cxnLst/>
              <a:rect l="l" t="t" r="r" b="b"/>
              <a:pathLst>
                <a:path w="3240000" h="3240000">
                  <a:moveTo>
                    <a:pt x="1799999" y="306000"/>
                  </a:moveTo>
                  <a:lnTo>
                    <a:pt x="1440000" y="306000"/>
                  </a:lnTo>
                  <a:lnTo>
                    <a:pt x="1440000" y="1308231"/>
                  </a:lnTo>
                  <a:lnTo>
                    <a:pt x="572043" y="807116"/>
                  </a:lnTo>
                  <a:lnTo>
                    <a:pt x="392043" y="1118885"/>
                  </a:lnTo>
                  <a:lnTo>
                    <a:pt x="1260000" y="1620000"/>
                  </a:lnTo>
                  <a:lnTo>
                    <a:pt x="392043" y="2121116"/>
                  </a:lnTo>
                  <a:lnTo>
                    <a:pt x="572043" y="2432885"/>
                  </a:lnTo>
                  <a:lnTo>
                    <a:pt x="1440000" y="1931769"/>
                  </a:lnTo>
                  <a:lnTo>
                    <a:pt x="1440000" y="2934000"/>
                  </a:lnTo>
                  <a:lnTo>
                    <a:pt x="1800000" y="2934000"/>
                  </a:lnTo>
                  <a:lnTo>
                    <a:pt x="1800000" y="1931769"/>
                  </a:lnTo>
                  <a:lnTo>
                    <a:pt x="2667957" y="2432884"/>
                  </a:lnTo>
                  <a:lnTo>
                    <a:pt x="2847957" y="2121116"/>
                  </a:lnTo>
                  <a:lnTo>
                    <a:pt x="1980000" y="1620000"/>
                  </a:lnTo>
                  <a:lnTo>
                    <a:pt x="2847958" y="1118885"/>
                  </a:lnTo>
                  <a:lnTo>
                    <a:pt x="2667957" y="807116"/>
                  </a:lnTo>
                  <a:lnTo>
                    <a:pt x="1800000" y="1308231"/>
                  </a:lnTo>
                  <a:close/>
                  <a:moveTo>
                    <a:pt x="1620000" y="0"/>
                  </a:moveTo>
                  <a:cubicBezTo>
                    <a:pt x="2514701" y="0"/>
                    <a:pt x="3240000" y="725299"/>
                    <a:pt x="3240000" y="1620000"/>
                  </a:cubicBezTo>
                  <a:cubicBezTo>
                    <a:pt x="3240000" y="2514701"/>
                    <a:pt x="2514701" y="3240000"/>
                    <a:pt x="1620000" y="3240000"/>
                  </a:cubicBezTo>
                  <a:cubicBezTo>
                    <a:pt x="725299" y="3240000"/>
                    <a:pt x="0" y="2514701"/>
                    <a:pt x="0" y="1620000"/>
                  </a:cubicBezTo>
                  <a:cubicBezTo>
                    <a:pt x="0" y="725299"/>
                    <a:pt x="725299" y="0"/>
                    <a:pt x="16200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7" name="Oval 25">
              <a:extLst>
                <a:ext uri="{FF2B5EF4-FFF2-40B4-BE49-F238E27FC236}">
                  <a16:creationId xmlns="" xmlns:a16="http://schemas.microsoft.com/office/drawing/2014/main" id="{662B9A10-B959-4031-98B4-3EA3760E750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679872" y="2821406"/>
              <a:ext cx="359510" cy="360000"/>
            </a:xfrm>
            <a:custGeom>
              <a:avLst/>
              <a:gdLst/>
              <a:ahLst/>
              <a:cxnLst/>
              <a:rect l="l" t="t" r="r" b="b"/>
              <a:pathLst>
                <a:path w="3225370" h="3229762">
                  <a:moveTo>
                    <a:pt x="1355872" y="0"/>
                  </a:moveTo>
                  <a:cubicBezTo>
                    <a:pt x="1564636" y="0"/>
                    <a:pt x="1733872" y="169236"/>
                    <a:pt x="1733872" y="378000"/>
                  </a:cubicBezTo>
                  <a:cubicBezTo>
                    <a:pt x="1733872" y="530834"/>
                    <a:pt x="1643169" y="662483"/>
                    <a:pt x="1512292" y="721255"/>
                  </a:cubicBezTo>
                  <a:lnTo>
                    <a:pt x="1607042" y="1169019"/>
                  </a:lnTo>
                  <a:cubicBezTo>
                    <a:pt x="1611319" y="1167786"/>
                    <a:pt x="1615651" y="1167712"/>
                    <a:pt x="1620000" y="1167712"/>
                  </a:cubicBezTo>
                  <a:cubicBezTo>
                    <a:pt x="1828764" y="1167712"/>
                    <a:pt x="1998000" y="1336948"/>
                    <a:pt x="1998000" y="1545712"/>
                  </a:cubicBezTo>
                  <a:lnTo>
                    <a:pt x="1996362" y="1567711"/>
                  </a:lnTo>
                  <a:lnTo>
                    <a:pt x="2525816" y="1711728"/>
                  </a:lnTo>
                  <a:cubicBezTo>
                    <a:pt x="2591164" y="1602543"/>
                    <a:pt x="2710810" y="1530128"/>
                    <a:pt x="2847370" y="1530128"/>
                  </a:cubicBezTo>
                  <a:cubicBezTo>
                    <a:pt x="3056134" y="1530128"/>
                    <a:pt x="3225370" y="1699364"/>
                    <a:pt x="3225370" y="1908128"/>
                  </a:cubicBezTo>
                  <a:cubicBezTo>
                    <a:pt x="3225370" y="2116892"/>
                    <a:pt x="3056134" y="2286128"/>
                    <a:pt x="2847370" y="2286128"/>
                  </a:cubicBezTo>
                  <a:cubicBezTo>
                    <a:pt x="2638606" y="2286128"/>
                    <a:pt x="2469370" y="2116892"/>
                    <a:pt x="2469370" y="1908128"/>
                  </a:cubicBezTo>
                  <a:lnTo>
                    <a:pt x="2475505" y="1847275"/>
                  </a:lnTo>
                  <a:lnTo>
                    <a:pt x="1957861" y="1706471"/>
                  </a:lnTo>
                  <a:cubicBezTo>
                    <a:pt x="1922674" y="1789256"/>
                    <a:pt x="1855841" y="1854310"/>
                    <a:pt x="1773397" y="1890608"/>
                  </a:cubicBezTo>
                  <a:lnTo>
                    <a:pt x="1908290" y="2478637"/>
                  </a:lnTo>
                  <a:cubicBezTo>
                    <a:pt x="2094333" y="2500701"/>
                    <a:pt x="2237929" y="2659462"/>
                    <a:pt x="2237929" y="2851762"/>
                  </a:cubicBezTo>
                  <a:cubicBezTo>
                    <a:pt x="2237929" y="3060526"/>
                    <a:pt x="2068693" y="3229762"/>
                    <a:pt x="1859929" y="3229762"/>
                  </a:cubicBezTo>
                  <a:cubicBezTo>
                    <a:pt x="1651165" y="3229762"/>
                    <a:pt x="1481929" y="3060526"/>
                    <a:pt x="1481929" y="2851762"/>
                  </a:cubicBezTo>
                  <a:cubicBezTo>
                    <a:pt x="1481929" y="2676759"/>
                    <a:pt x="1600854" y="2529533"/>
                    <a:pt x="1762693" y="2487978"/>
                  </a:cubicBezTo>
                  <a:lnTo>
                    <a:pt x="1632951" y="1922407"/>
                  </a:lnTo>
                  <a:cubicBezTo>
                    <a:pt x="1628677" y="1923639"/>
                    <a:pt x="1624347" y="1923712"/>
                    <a:pt x="1620000" y="1923712"/>
                  </a:cubicBezTo>
                  <a:cubicBezTo>
                    <a:pt x="1474614" y="1923712"/>
                    <a:pt x="1348399" y="1841634"/>
                    <a:pt x="1286703" y="1720478"/>
                  </a:cubicBezTo>
                  <a:lnTo>
                    <a:pt x="726463" y="1950491"/>
                  </a:lnTo>
                  <a:cubicBezTo>
                    <a:pt x="745503" y="1995553"/>
                    <a:pt x="756000" y="2045092"/>
                    <a:pt x="756000" y="2097083"/>
                  </a:cubicBezTo>
                  <a:cubicBezTo>
                    <a:pt x="756000" y="2305847"/>
                    <a:pt x="586764" y="2475083"/>
                    <a:pt x="378000" y="2475083"/>
                  </a:cubicBezTo>
                  <a:cubicBezTo>
                    <a:pt x="169236" y="2475083"/>
                    <a:pt x="0" y="2305847"/>
                    <a:pt x="0" y="2097083"/>
                  </a:cubicBezTo>
                  <a:cubicBezTo>
                    <a:pt x="0" y="1888319"/>
                    <a:pt x="169236" y="1719083"/>
                    <a:pt x="378000" y="1719083"/>
                  </a:cubicBezTo>
                  <a:cubicBezTo>
                    <a:pt x="481765" y="1719083"/>
                    <a:pt x="575764" y="1760894"/>
                    <a:pt x="643957" y="1828700"/>
                  </a:cubicBezTo>
                  <a:lnTo>
                    <a:pt x="1245626" y="1581679"/>
                  </a:lnTo>
                  <a:cubicBezTo>
                    <a:pt x="1242578" y="1569964"/>
                    <a:pt x="1242000" y="1557905"/>
                    <a:pt x="1242000" y="1545712"/>
                  </a:cubicBezTo>
                  <a:cubicBezTo>
                    <a:pt x="1242000" y="1391666"/>
                    <a:pt x="1334148" y="1259142"/>
                    <a:pt x="1466584" y="1200827"/>
                  </a:cubicBezTo>
                  <a:lnTo>
                    <a:pt x="1372109" y="754363"/>
                  </a:lnTo>
                  <a:cubicBezTo>
                    <a:pt x="1366762" y="755885"/>
                    <a:pt x="1361331" y="756000"/>
                    <a:pt x="1355872" y="756000"/>
                  </a:cubicBezTo>
                  <a:cubicBezTo>
                    <a:pt x="1147108" y="756000"/>
                    <a:pt x="977872" y="586764"/>
                    <a:pt x="977872" y="378000"/>
                  </a:cubicBezTo>
                  <a:cubicBezTo>
                    <a:pt x="977872" y="169236"/>
                    <a:pt x="1147108" y="0"/>
                    <a:pt x="13558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8" name="Block Arc 20">
              <a:extLst>
                <a:ext uri="{FF2B5EF4-FFF2-40B4-BE49-F238E27FC236}">
                  <a16:creationId xmlns="" xmlns:a16="http://schemas.microsoft.com/office/drawing/2014/main" id="{442BD419-0F67-4BAB-976B-E90CC1C4AECE}"/>
                </a:ext>
              </a:extLst>
            </p:cNvPr>
            <p:cNvSpPr>
              <a:spLocks noChangeAspect="1"/>
            </p:cNvSpPr>
            <p:nvPr/>
          </p:nvSpPr>
          <p:spPr>
            <a:xfrm rot="10800000">
              <a:off x="4296578" y="3571534"/>
              <a:ext cx="332010" cy="360000"/>
            </a:xfrm>
            <a:custGeom>
              <a:avLst/>
              <a:gdLst/>
              <a:ahLst/>
              <a:cxnLst/>
              <a:rect l="l" t="t" r="r" b="b"/>
              <a:pathLst>
                <a:path w="2958558" h="3207983">
                  <a:moveTo>
                    <a:pt x="376920" y="2960896"/>
                  </a:moveTo>
                  <a:cubicBezTo>
                    <a:pt x="266613" y="2960896"/>
                    <a:pt x="177192" y="2871475"/>
                    <a:pt x="177192" y="2761168"/>
                  </a:cubicBezTo>
                  <a:cubicBezTo>
                    <a:pt x="177192" y="2650861"/>
                    <a:pt x="266613" y="2561440"/>
                    <a:pt x="376920" y="2561440"/>
                  </a:cubicBezTo>
                  <a:cubicBezTo>
                    <a:pt x="487227" y="2561440"/>
                    <a:pt x="576648" y="2650861"/>
                    <a:pt x="576648" y="2761168"/>
                  </a:cubicBezTo>
                  <a:cubicBezTo>
                    <a:pt x="576648" y="2871475"/>
                    <a:pt x="487227" y="2960896"/>
                    <a:pt x="376920" y="2960896"/>
                  </a:cubicBezTo>
                  <a:close/>
                  <a:moveTo>
                    <a:pt x="376921" y="3072323"/>
                  </a:moveTo>
                  <a:cubicBezTo>
                    <a:pt x="539434" y="3072323"/>
                    <a:pt x="671176" y="2940581"/>
                    <a:pt x="671176" y="2778068"/>
                  </a:cubicBezTo>
                  <a:cubicBezTo>
                    <a:pt x="671176" y="2615555"/>
                    <a:pt x="539434" y="2483813"/>
                    <a:pt x="376921" y="2483813"/>
                  </a:cubicBezTo>
                  <a:cubicBezTo>
                    <a:pt x="214408" y="2483813"/>
                    <a:pt x="82666" y="2615555"/>
                    <a:pt x="82666" y="2778068"/>
                  </a:cubicBezTo>
                  <a:cubicBezTo>
                    <a:pt x="82666" y="2940581"/>
                    <a:pt x="214408" y="3072323"/>
                    <a:pt x="376921" y="3072323"/>
                  </a:cubicBezTo>
                  <a:close/>
                  <a:moveTo>
                    <a:pt x="2379939" y="3207575"/>
                  </a:moveTo>
                  <a:cubicBezTo>
                    <a:pt x="2342159" y="3210380"/>
                    <a:pt x="2303308" y="3198772"/>
                    <a:pt x="2272342" y="3172087"/>
                  </a:cubicBezTo>
                  <a:cubicBezTo>
                    <a:pt x="2210411" y="3118717"/>
                    <a:pt x="2203469" y="3025247"/>
                    <a:pt x="2256839" y="2963315"/>
                  </a:cubicBezTo>
                  <a:cubicBezTo>
                    <a:pt x="2292137" y="2922355"/>
                    <a:pt x="2344975" y="2905450"/>
                    <a:pt x="2394194" y="2916618"/>
                  </a:cubicBezTo>
                  <a:lnTo>
                    <a:pt x="2482323" y="2842744"/>
                  </a:lnTo>
                  <a:lnTo>
                    <a:pt x="2486558" y="2847797"/>
                  </a:lnTo>
                  <a:cubicBezTo>
                    <a:pt x="2638916" y="2767056"/>
                    <a:pt x="2628462" y="2744879"/>
                    <a:pt x="2689889" y="2690172"/>
                  </a:cubicBezTo>
                  <a:cubicBezTo>
                    <a:pt x="2722819" y="2655246"/>
                    <a:pt x="2732363" y="2657367"/>
                    <a:pt x="2726376" y="2568558"/>
                  </a:cubicBezTo>
                  <a:lnTo>
                    <a:pt x="2730335" y="2568172"/>
                  </a:lnTo>
                  <a:lnTo>
                    <a:pt x="2726098" y="2568172"/>
                  </a:lnTo>
                  <a:lnTo>
                    <a:pt x="2726098" y="2140027"/>
                  </a:lnTo>
                  <a:lnTo>
                    <a:pt x="2686068" y="2140105"/>
                  </a:lnTo>
                  <a:cubicBezTo>
                    <a:pt x="2685662" y="1932305"/>
                    <a:pt x="2574529" y="1740506"/>
                    <a:pt x="2394530" y="1636956"/>
                  </a:cubicBezTo>
                  <a:cubicBezTo>
                    <a:pt x="2214320" y="1533284"/>
                    <a:pt x="1992511" y="1533845"/>
                    <a:pt x="1812826" y="1638426"/>
                  </a:cubicBezTo>
                  <a:cubicBezTo>
                    <a:pt x="1633353" y="1742884"/>
                    <a:pt x="1523189" y="1935240"/>
                    <a:pt x="1523830" y="2143038"/>
                  </a:cubicBezTo>
                  <a:lnTo>
                    <a:pt x="1483625" y="2143162"/>
                  </a:lnTo>
                  <a:lnTo>
                    <a:pt x="1483625" y="2568172"/>
                  </a:lnTo>
                  <a:lnTo>
                    <a:pt x="1479388" y="2568172"/>
                  </a:lnTo>
                  <a:lnTo>
                    <a:pt x="1483347" y="2568558"/>
                  </a:lnTo>
                  <a:cubicBezTo>
                    <a:pt x="1477359" y="2657367"/>
                    <a:pt x="1486903" y="2655246"/>
                    <a:pt x="1519833" y="2690172"/>
                  </a:cubicBezTo>
                  <a:cubicBezTo>
                    <a:pt x="1581261" y="2744879"/>
                    <a:pt x="1570806" y="2767057"/>
                    <a:pt x="1723166" y="2847797"/>
                  </a:cubicBezTo>
                  <a:lnTo>
                    <a:pt x="1727402" y="2842744"/>
                  </a:lnTo>
                  <a:lnTo>
                    <a:pt x="1815530" y="2916618"/>
                  </a:lnTo>
                  <a:cubicBezTo>
                    <a:pt x="1864749" y="2905450"/>
                    <a:pt x="1917587" y="2922356"/>
                    <a:pt x="1952884" y="2963315"/>
                  </a:cubicBezTo>
                  <a:cubicBezTo>
                    <a:pt x="2006254" y="3025247"/>
                    <a:pt x="1999313" y="3118717"/>
                    <a:pt x="1937381" y="3172087"/>
                  </a:cubicBezTo>
                  <a:cubicBezTo>
                    <a:pt x="1906416" y="3198772"/>
                    <a:pt x="1867565" y="3210380"/>
                    <a:pt x="1829785" y="3207575"/>
                  </a:cubicBezTo>
                  <a:cubicBezTo>
                    <a:pt x="1792004" y="3204769"/>
                    <a:pt x="1755294" y="3187551"/>
                    <a:pt x="1728609" y="3156586"/>
                  </a:cubicBezTo>
                  <a:cubicBezTo>
                    <a:pt x="1704170" y="3128225"/>
                    <a:pt x="1692377" y="3093251"/>
                    <a:pt x="1694258" y="3058558"/>
                  </a:cubicBezTo>
                  <a:lnTo>
                    <a:pt x="1607474" y="2985811"/>
                  </a:lnTo>
                  <a:lnTo>
                    <a:pt x="1609754" y="2983092"/>
                  </a:lnTo>
                  <a:cubicBezTo>
                    <a:pt x="1505378" y="2914609"/>
                    <a:pt x="1454899" y="2874388"/>
                    <a:pt x="1372959" y="2808609"/>
                  </a:cubicBezTo>
                  <a:cubicBezTo>
                    <a:pt x="1301402" y="2768123"/>
                    <a:pt x="1295976" y="2652344"/>
                    <a:pt x="1300245" y="2568172"/>
                  </a:cubicBezTo>
                  <a:lnTo>
                    <a:pt x="1296941" y="2568172"/>
                  </a:lnTo>
                  <a:lnTo>
                    <a:pt x="1296941" y="2143739"/>
                  </a:lnTo>
                  <a:lnTo>
                    <a:pt x="1251342" y="2143880"/>
                  </a:lnTo>
                  <a:cubicBezTo>
                    <a:pt x="1250400" y="1838694"/>
                    <a:pt x="1412261" y="1556194"/>
                    <a:pt x="1675942" y="1402813"/>
                  </a:cubicBezTo>
                  <a:cubicBezTo>
                    <a:pt x="1778114" y="1343381"/>
                    <a:pt x="1889554" y="1306836"/>
                    <a:pt x="2003205" y="1293823"/>
                  </a:cubicBezTo>
                  <a:lnTo>
                    <a:pt x="2003205" y="878785"/>
                  </a:lnTo>
                  <a:lnTo>
                    <a:pt x="1998176" y="878621"/>
                  </a:lnTo>
                  <a:cubicBezTo>
                    <a:pt x="2009560" y="630102"/>
                    <a:pt x="1847671" y="398939"/>
                    <a:pt x="1584243" y="287563"/>
                  </a:cubicBezTo>
                  <a:cubicBezTo>
                    <a:pt x="1373323" y="198386"/>
                    <a:pt x="1125012" y="198092"/>
                    <a:pt x="913796" y="286769"/>
                  </a:cubicBezTo>
                  <a:cubicBezTo>
                    <a:pt x="650203" y="397436"/>
                    <a:pt x="487575" y="627955"/>
                    <a:pt x="497878" y="876315"/>
                  </a:cubicBezTo>
                  <a:lnTo>
                    <a:pt x="492947" y="876461"/>
                  </a:lnTo>
                  <a:lnTo>
                    <a:pt x="492947" y="2424958"/>
                  </a:lnTo>
                  <a:cubicBezTo>
                    <a:pt x="646520" y="2471832"/>
                    <a:pt x="757382" y="2615059"/>
                    <a:pt x="757382" y="2784179"/>
                  </a:cubicBezTo>
                  <a:cubicBezTo>
                    <a:pt x="757382" y="2993324"/>
                    <a:pt x="587836" y="3162870"/>
                    <a:pt x="378691" y="3162870"/>
                  </a:cubicBezTo>
                  <a:cubicBezTo>
                    <a:pt x="169546" y="3162870"/>
                    <a:pt x="0" y="2993324"/>
                    <a:pt x="0" y="2784179"/>
                  </a:cubicBezTo>
                  <a:cubicBezTo>
                    <a:pt x="0" y="2610447"/>
                    <a:pt x="116991" y="2464039"/>
                    <a:pt x="276947" y="2421074"/>
                  </a:cubicBezTo>
                  <a:lnTo>
                    <a:pt x="276947" y="783746"/>
                  </a:lnTo>
                  <a:lnTo>
                    <a:pt x="281758" y="783746"/>
                  </a:lnTo>
                  <a:cubicBezTo>
                    <a:pt x="307533" y="493124"/>
                    <a:pt x="502412" y="231983"/>
                    <a:pt x="801266" y="95774"/>
                  </a:cubicBezTo>
                  <a:cubicBezTo>
                    <a:pt x="1082323" y="-32324"/>
                    <a:pt x="1416727" y="-31901"/>
                    <a:pt x="1697364" y="96907"/>
                  </a:cubicBezTo>
                  <a:cubicBezTo>
                    <a:pt x="1994951" y="233494"/>
                    <a:pt x="2188714" y="494056"/>
                    <a:pt x="2214549" y="783746"/>
                  </a:cubicBezTo>
                  <a:lnTo>
                    <a:pt x="2219205" y="783746"/>
                  </a:lnTo>
                  <a:lnTo>
                    <a:pt x="2219205" y="1295162"/>
                  </a:lnTo>
                  <a:cubicBezTo>
                    <a:pt x="2327099" y="1309357"/>
                    <a:pt x="2432799" y="1344641"/>
                    <a:pt x="2530224" y="1400656"/>
                  </a:cubicBezTo>
                  <a:cubicBezTo>
                    <a:pt x="2794677" y="1552703"/>
                    <a:pt x="2957961" y="1834385"/>
                    <a:pt x="2958558" y="2139573"/>
                  </a:cubicBezTo>
                  <a:lnTo>
                    <a:pt x="2912782" y="2139663"/>
                  </a:lnTo>
                  <a:lnTo>
                    <a:pt x="2912782" y="2568172"/>
                  </a:lnTo>
                  <a:lnTo>
                    <a:pt x="2909478" y="2568172"/>
                  </a:lnTo>
                  <a:cubicBezTo>
                    <a:pt x="2913747" y="2652344"/>
                    <a:pt x="2908320" y="2768123"/>
                    <a:pt x="2836763" y="2808609"/>
                  </a:cubicBezTo>
                  <a:cubicBezTo>
                    <a:pt x="2754824" y="2874388"/>
                    <a:pt x="2704345" y="2914609"/>
                    <a:pt x="2599970" y="2983091"/>
                  </a:cubicBezTo>
                  <a:lnTo>
                    <a:pt x="2602250" y="2985811"/>
                  </a:lnTo>
                  <a:lnTo>
                    <a:pt x="2515466" y="3058559"/>
                  </a:lnTo>
                  <a:cubicBezTo>
                    <a:pt x="2517346" y="3093252"/>
                    <a:pt x="2505554" y="3128225"/>
                    <a:pt x="2481114" y="3156586"/>
                  </a:cubicBezTo>
                  <a:cubicBezTo>
                    <a:pt x="2454429" y="3187551"/>
                    <a:pt x="2417719" y="3204769"/>
                    <a:pt x="2379939" y="320757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89" name="Block Arc 11">
              <a:extLst>
                <a:ext uri="{FF2B5EF4-FFF2-40B4-BE49-F238E27FC236}">
                  <a16:creationId xmlns="" xmlns:a16="http://schemas.microsoft.com/office/drawing/2014/main" id="{6237B46C-EE2F-45F5-A452-AEF5853F7D2C}"/>
                </a:ext>
              </a:extLst>
            </p:cNvPr>
            <p:cNvSpPr/>
            <p:nvPr/>
          </p:nvSpPr>
          <p:spPr>
            <a:xfrm rot="10800000">
              <a:off x="6614789" y="3560896"/>
              <a:ext cx="217507" cy="353911"/>
            </a:xfrm>
            <a:custGeom>
              <a:avLst/>
              <a:gdLst/>
              <a:ahLst/>
              <a:cxnLst/>
              <a:rect l="l" t="t" r="r" b="b"/>
              <a:pathLst>
                <a:path w="3636337" h="7138182">
                  <a:moveTo>
                    <a:pt x="1563551" y="3029061"/>
                  </a:moveTo>
                  <a:lnTo>
                    <a:pt x="1563551" y="1171769"/>
                  </a:lnTo>
                  <a:cubicBezTo>
                    <a:pt x="1444523" y="1201084"/>
                    <a:pt x="1330799" y="1254073"/>
                    <a:pt x="1228219" y="1328453"/>
                  </a:cubicBezTo>
                  <a:cubicBezTo>
                    <a:pt x="927220" y="1546705"/>
                    <a:pt x="771440" y="1913395"/>
                    <a:pt x="823311" y="2281559"/>
                  </a:cubicBezTo>
                  <a:cubicBezTo>
                    <a:pt x="886035" y="2761950"/>
                    <a:pt x="1181988" y="2923981"/>
                    <a:pt x="1563551" y="3029061"/>
                  </a:cubicBezTo>
                  <a:close/>
                  <a:moveTo>
                    <a:pt x="2056123" y="5971053"/>
                  </a:moveTo>
                  <a:cubicBezTo>
                    <a:pt x="2180706" y="5941789"/>
                    <a:pt x="2300029" y="5887431"/>
                    <a:pt x="2407191" y="5809729"/>
                  </a:cubicBezTo>
                  <a:cubicBezTo>
                    <a:pt x="2708190" y="5591477"/>
                    <a:pt x="2863970" y="5224787"/>
                    <a:pt x="2812099" y="4856623"/>
                  </a:cubicBezTo>
                  <a:cubicBezTo>
                    <a:pt x="2712300" y="4365494"/>
                    <a:pt x="2419393" y="4148018"/>
                    <a:pt x="2056123" y="4007016"/>
                  </a:cubicBezTo>
                  <a:close/>
                  <a:moveTo>
                    <a:pt x="2056123" y="7138182"/>
                  </a:moveTo>
                  <a:lnTo>
                    <a:pt x="1563551" y="7138182"/>
                  </a:lnTo>
                  <a:lnTo>
                    <a:pt x="1563551" y="6796553"/>
                  </a:lnTo>
                  <a:cubicBezTo>
                    <a:pt x="1376287" y="6771102"/>
                    <a:pt x="1191751" y="6715291"/>
                    <a:pt x="1016794" y="6629471"/>
                  </a:cubicBezTo>
                  <a:cubicBezTo>
                    <a:pt x="412303" y="6332946"/>
                    <a:pt x="21102" y="5726704"/>
                    <a:pt x="0" y="5053734"/>
                  </a:cubicBezTo>
                  <a:lnTo>
                    <a:pt x="813973" y="5028205"/>
                  </a:lnTo>
                  <a:cubicBezTo>
                    <a:pt x="825624" y="5399818"/>
                    <a:pt x="1041643" y="5734588"/>
                    <a:pt x="1375441" y="5898325"/>
                  </a:cubicBezTo>
                  <a:cubicBezTo>
                    <a:pt x="1436179" y="5928119"/>
                    <a:pt x="1499008" y="5951362"/>
                    <a:pt x="1563551" y="5965918"/>
                  </a:cubicBezTo>
                  <a:lnTo>
                    <a:pt x="1563551" y="3847635"/>
                  </a:lnTo>
                  <a:cubicBezTo>
                    <a:pt x="920238" y="3662345"/>
                    <a:pt x="233045" y="3450393"/>
                    <a:pt x="16852" y="2382091"/>
                  </a:cubicBezTo>
                  <a:cubicBezTo>
                    <a:pt x="-73403" y="1719933"/>
                    <a:pt x="208577" y="1061859"/>
                    <a:pt x="750173" y="669157"/>
                  </a:cubicBezTo>
                  <a:cubicBezTo>
                    <a:pt x="994931" y="491686"/>
                    <a:pt x="1274723" y="381458"/>
                    <a:pt x="1563551" y="341319"/>
                  </a:cubicBezTo>
                  <a:lnTo>
                    <a:pt x="1563551" y="0"/>
                  </a:lnTo>
                  <a:lnTo>
                    <a:pt x="2056123" y="0"/>
                  </a:lnTo>
                  <a:lnTo>
                    <a:pt x="2056123" y="339268"/>
                  </a:lnTo>
                  <a:cubicBezTo>
                    <a:pt x="2248752" y="363969"/>
                    <a:pt x="2438747" y="420481"/>
                    <a:pt x="2618616" y="508711"/>
                  </a:cubicBezTo>
                  <a:cubicBezTo>
                    <a:pt x="3223107" y="805237"/>
                    <a:pt x="3614308" y="1411478"/>
                    <a:pt x="3635410" y="2084448"/>
                  </a:cubicBezTo>
                  <a:lnTo>
                    <a:pt x="2821437" y="2109978"/>
                  </a:lnTo>
                  <a:cubicBezTo>
                    <a:pt x="2809786" y="1738364"/>
                    <a:pt x="2593767" y="1403594"/>
                    <a:pt x="2259969" y="1239857"/>
                  </a:cubicBezTo>
                  <a:cubicBezTo>
                    <a:pt x="2194243" y="1207617"/>
                    <a:pt x="2126069" y="1183046"/>
                    <a:pt x="2056123" y="1168235"/>
                  </a:cubicBezTo>
                  <a:lnTo>
                    <a:pt x="2056123" y="3150890"/>
                  </a:lnTo>
                  <a:cubicBezTo>
                    <a:pt x="2675271" y="3303511"/>
                    <a:pt x="3347939" y="3564428"/>
                    <a:pt x="3618512" y="4743007"/>
                  </a:cubicBezTo>
                  <a:cubicBezTo>
                    <a:pt x="3712448" y="5409725"/>
                    <a:pt x="3430336" y="6073786"/>
                    <a:pt x="2885237" y="6469025"/>
                  </a:cubicBezTo>
                  <a:cubicBezTo>
                    <a:pt x="2636047" y="6649712"/>
                    <a:pt x="2350538" y="6760700"/>
                    <a:pt x="2056123" y="679874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90" name="Rectangle 21">
              <a:extLst>
                <a:ext uri="{FF2B5EF4-FFF2-40B4-BE49-F238E27FC236}">
                  <a16:creationId xmlns="" xmlns:a16="http://schemas.microsoft.com/office/drawing/2014/main" id="{3DFB5373-0015-4A31-8F01-1597E404815D}"/>
                </a:ext>
              </a:extLst>
            </p:cNvPr>
            <p:cNvSpPr/>
            <p:nvPr/>
          </p:nvSpPr>
          <p:spPr>
            <a:xfrm>
              <a:off x="5437664" y="3655251"/>
              <a:ext cx="343751" cy="192566"/>
            </a:xfrm>
            <a:custGeom>
              <a:avLst/>
              <a:gdLst/>
              <a:ahLst/>
              <a:cxnLst/>
              <a:rect l="l" t="t" r="r" b="b"/>
              <a:pathLst>
                <a:path w="4560938" h="2554996">
                  <a:moveTo>
                    <a:pt x="2315585" y="1351978"/>
                  </a:moveTo>
                  <a:lnTo>
                    <a:pt x="2315585" y="1608128"/>
                  </a:lnTo>
                  <a:cubicBezTo>
                    <a:pt x="2332000" y="1604085"/>
                    <a:pt x="2347685" y="1596777"/>
                    <a:pt x="2361832" y="1586519"/>
                  </a:cubicBezTo>
                  <a:cubicBezTo>
                    <a:pt x="2403345" y="1556419"/>
                    <a:pt x="2424829" y="1505846"/>
                    <a:pt x="2417675" y="1455070"/>
                  </a:cubicBezTo>
                  <a:cubicBezTo>
                    <a:pt x="2409025" y="1388817"/>
                    <a:pt x="2368208" y="1366470"/>
                    <a:pt x="2315585" y="1351978"/>
                  </a:cubicBezTo>
                  <a:close/>
                  <a:moveTo>
                    <a:pt x="3612086" y="989467"/>
                  </a:moveTo>
                  <a:cubicBezTo>
                    <a:pt x="3453010" y="989467"/>
                    <a:pt x="3324054" y="1118423"/>
                    <a:pt x="3324054" y="1277499"/>
                  </a:cubicBezTo>
                  <a:cubicBezTo>
                    <a:pt x="3324054" y="1436575"/>
                    <a:pt x="3453010" y="1565531"/>
                    <a:pt x="3612086" y="1565531"/>
                  </a:cubicBezTo>
                  <a:cubicBezTo>
                    <a:pt x="3771162" y="1565531"/>
                    <a:pt x="3900118" y="1436575"/>
                    <a:pt x="3900118" y="1277499"/>
                  </a:cubicBezTo>
                  <a:cubicBezTo>
                    <a:pt x="3900118" y="1118423"/>
                    <a:pt x="3771162" y="989467"/>
                    <a:pt x="3612086" y="989467"/>
                  </a:cubicBezTo>
                  <a:close/>
                  <a:moveTo>
                    <a:pt x="948854" y="989467"/>
                  </a:moveTo>
                  <a:cubicBezTo>
                    <a:pt x="789778" y="989467"/>
                    <a:pt x="660822" y="1118423"/>
                    <a:pt x="660822" y="1277499"/>
                  </a:cubicBezTo>
                  <a:cubicBezTo>
                    <a:pt x="660822" y="1436575"/>
                    <a:pt x="789778" y="1565531"/>
                    <a:pt x="948854" y="1565531"/>
                  </a:cubicBezTo>
                  <a:cubicBezTo>
                    <a:pt x="1107930" y="1565531"/>
                    <a:pt x="1236886" y="1436575"/>
                    <a:pt x="1236886" y="1277499"/>
                  </a:cubicBezTo>
                  <a:cubicBezTo>
                    <a:pt x="1236886" y="1118423"/>
                    <a:pt x="1107930" y="989467"/>
                    <a:pt x="948854" y="989467"/>
                  </a:cubicBezTo>
                  <a:close/>
                  <a:moveTo>
                    <a:pt x="2247651" y="946230"/>
                  </a:moveTo>
                  <a:cubicBezTo>
                    <a:pt x="2230469" y="950266"/>
                    <a:pt x="2214012" y="957763"/>
                    <a:pt x="2199233" y="968479"/>
                  </a:cubicBezTo>
                  <a:cubicBezTo>
                    <a:pt x="2157721" y="998579"/>
                    <a:pt x="2136236" y="1049152"/>
                    <a:pt x="2143390" y="1099928"/>
                  </a:cubicBezTo>
                  <a:cubicBezTo>
                    <a:pt x="2157154" y="1167662"/>
                    <a:pt x="2197550" y="1197656"/>
                    <a:pt x="2247651" y="1217102"/>
                  </a:cubicBezTo>
                  <a:close/>
                  <a:moveTo>
                    <a:pt x="2247651" y="785264"/>
                  </a:moveTo>
                  <a:lnTo>
                    <a:pt x="2315585" y="785264"/>
                  </a:lnTo>
                  <a:lnTo>
                    <a:pt x="2315585" y="832380"/>
                  </a:lnTo>
                  <a:cubicBezTo>
                    <a:pt x="2341411" y="835890"/>
                    <a:pt x="2366862" y="843587"/>
                    <a:pt x="2390991" y="855423"/>
                  </a:cubicBezTo>
                  <a:cubicBezTo>
                    <a:pt x="2474360" y="896319"/>
                    <a:pt x="2528313" y="979930"/>
                    <a:pt x="2531223" y="1072743"/>
                  </a:cubicBezTo>
                  <a:lnTo>
                    <a:pt x="2418963" y="1076264"/>
                  </a:lnTo>
                  <a:cubicBezTo>
                    <a:pt x="2417356" y="1025012"/>
                    <a:pt x="2387564" y="978842"/>
                    <a:pt x="2341528" y="956260"/>
                  </a:cubicBezTo>
                  <a:cubicBezTo>
                    <a:pt x="2333151" y="952151"/>
                    <a:pt x="2324486" y="948946"/>
                    <a:pt x="2315585" y="946938"/>
                  </a:cubicBezTo>
                  <a:lnTo>
                    <a:pt x="2315585" y="1239083"/>
                  </a:lnTo>
                  <a:cubicBezTo>
                    <a:pt x="2404308" y="1264638"/>
                    <a:pt x="2499083" y="1293869"/>
                    <a:pt x="2528899" y="1441205"/>
                  </a:cubicBezTo>
                  <a:cubicBezTo>
                    <a:pt x="2541347" y="1532528"/>
                    <a:pt x="2502457" y="1623287"/>
                    <a:pt x="2427762" y="1677447"/>
                  </a:cubicBezTo>
                  <a:cubicBezTo>
                    <a:pt x="2394006" y="1701923"/>
                    <a:pt x="2355419" y="1717125"/>
                    <a:pt x="2315585" y="1722661"/>
                  </a:cubicBezTo>
                  <a:lnTo>
                    <a:pt x="2315585" y="1769734"/>
                  </a:lnTo>
                  <a:lnTo>
                    <a:pt x="2247651" y="1769734"/>
                  </a:lnTo>
                  <a:lnTo>
                    <a:pt x="2247651" y="1722944"/>
                  </a:lnTo>
                  <a:cubicBezTo>
                    <a:pt x="2221084" y="1719537"/>
                    <a:pt x="2194881" y="1711743"/>
                    <a:pt x="2170074" y="1699575"/>
                  </a:cubicBezTo>
                  <a:cubicBezTo>
                    <a:pt x="2086705" y="1658679"/>
                    <a:pt x="2032752" y="1575069"/>
                    <a:pt x="2029842" y="1482255"/>
                  </a:cubicBezTo>
                  <a:lnTo>
                    <a:pt x="2142102" y="1478734"/>
                  </a:lnTo>
                  <a:cubicBezTo>
                    <a:pt x="2143709" y="1529986"/>
                    <a:pt x="2173501" y="1576156"/>
                    <a:pt x="2219537" y="1598738"/>
                  </a:cubicBezTo>
                  <a:cubicBezTo>
                    <a:pt x="2228602" y="1603184"/>
                    <a:pt x="2238004" y="1606573"/>
                    <a:pt x="2247651" y="1608616"/>
                  </a:cubicBezTo>
                  <a:lnTo>
                    <a:pt x="2247651" y="1335176"/>
                  </a:lnTo>
                  <a:cubicBezTo>
                    <a:pt x="2162261" y="1314127"/>
                    <a:pt x="2069489" y="1278142"/>
                    <a:pt x="2032173" y="1115597"/>
                  </a:cubicBezTo>
                  <a:cubicBezTo>
                    <a:pt x="2019217" y="1023646"/>
                    <a:pt x="2058125" y="932061"/>
                    <a:pt x="2133303" y="877552"/>
                  </a:cubicBezTo>
                  <a:cubicBezTo>
                    <a:pt x="2167670" y="852632"/>
                    <a:pt x="2207046" y="837325"/>
                    <a:pt x="2247651" y="832077"/>
                  </a:cubicBezTo>
                  <a:close/>
                  <a:moveTo>
                    <a:pt x="2280470" y="617534"/>
                  </a:moveTo>
                  <a:cubicBezTo>
                    <a:pt x="1915981" y="617534"/>
                    <a:pt x="1620504" y="913011"/>
                    <a:pt x="1620504" y="1277500"/>
                  </a:cubicBezTo>
                  <a:cubicBezTo>
                    <a:pt x="1620504" y="1641989"/>
                    <a:pt x="1915981" y="1937466"/>
                    <a:pt x="2280470" y="1937466"/>
                  </a:cubicBezTo>
                  <a:cubicBezTo>
                    <a:pt x="2644959" y="1937466"/>
                    <a:pt x="2940436" y="1641989"/>
                    <a:pt x="2940436" y="1277500"/>
                  </a:cubicBezTo>
                  <a:cubicBezTo>
                    <a:pt x="2940436" y="913011"/>
                    <a:pt x="2644959" y="617534"/>
                    <a:pt x="2280470" y="617534"/>
                  </a:cubicBezTo>
                  <a:close/>
                  <a:moveTo>
                    <a:pt x="284505" y="265281"/>
                  </a:moveTo>
                  <a:lnTo>
                    <a:pt x="4276434" y="265281"/>
                  </a:lnTo>
                  <a:lnTo>
                    <a:pt x="4276434" y="2289716"/>
                  </a:lnTo>
                  <a:lnTo>
                    <a:pt x="284505" y="2289716"/>
                  </a:lnTo>
                  <a:close/>
                  <a:moveTo>
                    <a:pt x="180344" y="148161"/>
                  </a:moveTo>
                  <a:lnTo>
                    <a:pt x="180344" y="2406836"/>
                  </a:lnTo>
                  <a:lnTo>
                    <a:pt x="4380595" y="2406836"/>
                  </a:lnTo>
                  <a:lnTo>
                    <a:pt x="4380595" y="148161"/>
                  </a:lnTo>
                  <a:close/>
                  <a:moveTo>
                    <a:pt x="0" y="0"/>
                  </a:moveTo>
                  <a:lnTo>
                    <a:pt x="4560938" y="0"/>
                  </a:lnTo>
                  <a:lnTo>
                    <a:pt x="4560938" y="2554996"/>
                  </a:lnTo>
                  <a:lnTo>
                    <a:pt x="0" y="255499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1" name="Round Same Side Corner Rectangle 8">
              <a:extLst>
                <a:ext uri="{FF2B5EF4-FFF2-40B4-BE49-F238E27FC236}">
                  <a16:creationId xmlns="" xmlns:a16="http://schemas.microsoft.com/office/drawing/2014/main" id="{E4451B41-2F0A-4F98-8F16-0D0192492445}"/>
                </a:ext>
              </a:extLst>
            </p:cNvPr>
            <p:cNvSpPr/>
            <p:nvPr/>
          </p:nvSpPr>
          <p:spPr>
            <a:xfrm>
              <a:off x="8212501" y="3588603"/>
              <a:ext cx="354992" cy="355536"/>
            </a:xfrm>
            <a:custGeom>
              <a:avLst/>
              <a:gdLst/>
              <a:ahLst/>
              <a:cxnLst/>
              <a:rect l="l" t="t" r="r" b="b"/>
              <a:pathLst>
                <a:path w="3197597" h="3202496">
                  <a:moveTo>
                    <a:pt x="601421" y="1611393"/>
                  </a:moveTo>
                  <a:lnTo>
                    <a:pt x="2596176" y="1611393"/>
                  </a:lnTo>
                  <a:cubicBezTo>
                    <a:pt x="2928331" y="1611393"/>
                    <a:pt x="3197594" y="1880656"/>
                    <a:pt x="3197594" y="2212811"/>
                  </a:cubicBezTo>
                  <a:lnTo>
                    <a:pt x="3197594" y="2776360"/>
                  </a:lnTo>
                  <a:lnTo>
                    <a:pt x="3197597" y="2776360"/>
                  </a:lnTo>
                  <a:lnTo>
                    <a:pt x="3197597" y="2914824"/>
                  </a:lnTo>
                  <a:lnTo>
                    <a:pt x="3197198" y="2914824"/>
                  </a:lnTo>
                  <a:lnTo>
                    <a:pt x="3197198" y="3202496"/>
                  </a:lnTo>
                  <a:lnTo>
                    <a:pt x="398" y="3202496"/>
                  </a:lnTo>
                  <a:lnTo>
                    <a:pt x="398" y="2914824"/>
                  </a:lnTo>
                  <a:lnTo>
                    <a:pt x="0" y="2914824"/>
                  </a:lnTo>
                  <a:lnTo>
                    <a:pt x="0" y="2212811"/>
                  </a:lnTo>
                  <a:cubicBezTo>
                    <a:pt x="0" y="1880656"/>
                    <a:pt x="269266" y="1611393"/>
                    <a:pt x="601421" y="1611393"/>
                  </a:cubicBezTo>
                  <a:close/>
                  <a:moveTo>
                    <a:pt x="1598801" y="0"/>
                  </a:moveTo>
                  <a:cubicBezTo>
                    <a:pt x="1998649" y="0"/>
                    <a:pt x="2322791" y="324142"/>
                    <a:pt x="2322791" y="723993"/>
                  </a:cubicBezTo>
                  <a:cubicBezTo>
                    <a:pt x="2322791" y="1123843"/>
                    <a:pt x="1998649" y="1447985"/>
                    <a:pt x="1598801" y="1447985"/>
                  </a:cubicBezTo>
                  <a:cubicBezTo>
                    <a:pt x="1198951" y="1447985"/>
                    <a:pt x="874809" y="1123843"/>
                    <a:pt x="874809" y="723993"/>
                  </a:cubicBezTo>
                  <a:cubicBezTo>
                    <a:pt x="874809" y="324142"/>
                    <a:pt x="1198951" y="0"/>
                    <a:pt x="15988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2" name="Rounded Rectangle 51">
              <a:extLst>
                <a:ext uri="{FF2B5EF4-FFF2-40B4-BE49-F238E27FC236}">
                  <a16:creationId xmlns="" xmlns:a16="http://schemas.microsoft.com/office/drawing/2014/main" id="{B83253D3-E181-4488-9CD9-39D21527F719}"/>
                </a:ext>
              </a:extLst>
            </p:cNvPr>
            <p:cNvSpPr/>
            <p:nvPr/>
          </p:nvSpPr>
          <p:spPr>
            <a:xfrm rot="16200000" flipH="1">
              <a:off x="7112464" y="4219259"/>
              <a:ext cx="367987" cy="346556"/>
            </a:xfrm>
            <a:custGeom>
              <a:avLst/>
              <a:gdLst/>
              <a:ahLst/>
              <a:cxnLst/>
              <a:rect l="l" t="t" r="r" b="b"/>
              <a:pathLst>
                <a:path w="2928608" h="2758049">
                  <a:moveTo>
                    <a:pt x="2797052" y="1199936"/>
                  </a:moveTo>
                  <a:lnTo>
                    <a:pt x="2797052" y="1541978"/>
                  </a:lnTo>
                  <a:cubicBezTo>
                    <a:pt x="2797052" y="1578306"/>
                    <a:pt x="2826502" y="1607756"/>
                    <a:pt x="2862830" y="1607756"/>
                  </a:cubicBezTo>
                  <a:lnTo>
                    <a:pt x="2862830" y="1607755"/>
                  </a:lnTo>
                  <a:cubicBezTo>
                    <a:pt x="2899158" y="1607755"/>
                    <a:pt x="2928608" y="1578305"/>
                    <a:pt x="2928608" y="1541977"/>
                  </a:cubicBezTo>
                  <a:lnTo>
                    <a:pt x="2928607" y="1199936"/>
                  </a:lnTo>
                  <a:cubicBezTo>
                    <a:pt x="2928607" y="1163608"/>
                    <a:pt x="2899158" y="1134159"/>
                    <a:pt x="2862830" y="1134158"/>
                  </a:cubicBezTo>
                  <a:cubicBezTo>
                    <a:pt x="2826502" y="1134159"/>
                    <a:pt x="2797052" y="1163608"/>
                    <a:pt x="2797052" y="1199936"/>
                  </a:cubicBezTo>
                  <a:close/>
                  <a:moveTo>
                    <a:pt x="2593193" y="1147315"/>
                  </a:moveTo>
                  <a:lnTo>
                    <a:pt x="2593193" y="1594601"/>
                  </a:lnTo>
                  <a:cubicBezTo>
                    <a:pt x="2593193" y="1630929"/>
                    <a:pt x="2622643" y="1660379"/>
                    <a:pt x="2658971" y="1660379"/>
                  </a:cubicBezTo>
                  <a:lnTo>
                    <a:pt x="2658971" y="1660378"/>
                  </a:lnTo>
                  <a:cubicBezTo>
                    <a:pt x="2695299" y="1660378"/>
                    <a:pt x="2724749" y="1630928"/>
                    <a:pt x="2724749" y="1594600"/>
                  </a:cubicBezTo>
                  <a:lnTo>
                    <a:pt x="2724748" y="1147315"/>
                  </a:lnTo>
                  <a:cubicBezTo>
                    <a:pt x="2724748" y="1110987"/>
                    <a:pt x="2695299" y="1081538"/>
                    <a:pt x="2658971" y="1081537"/>
                  </a:cubicBezTo>
                  <a:cubicBezTo>
                    <a:pt x="2622643" y="1081538"/>
                    <a:pt x="2593193" y="1110987"/>
                    <a:pt x="2593193" y="1147315"/>
                  </a:cubicBezTo>
                  <a:close/>
                  <a:moveTo>
                    <a:pt x="2389334" y="1121004"/>
                  </a:moveTo>
                  <a:lnTo>
                    <a:pt x="2389334" y="1620912"/>
                  </a:lnTo>
                  <a:cubicBezTo>
                    <a:pt x="2389334" y="1657240"/>
                    <a:pt x="2418784" y="1686690"/>
                    <a:pt x="2455112" y="1686690"/>
                  </a:cubicBezTo>
                  <a:lnTo>
                    <a:pt x="2455112" y="1686689"/>
                  </a:lnTo>
                  <a:cubicBezTo>
                    <a:pt x="2491440" y="1686689"/>
                    <a:pt x="2520890" y="1657239"/>
                    <a:pt x="2520890" y="1620911"/>
                  </a:cubicBezTo>
                  <a:lnTo>
                    <a:pt x="2520889" y="1121004"/>
                  </a:lnTo>
                  <a:cubicBezTo>
                    <a:pt x="2520889" y="1084676"/>
                    <a:pt x="2491440" y="1055227"/>
                    <a:pt x="2455112" y="1055226"/>
                  </a:cubicBezTo>
                  <a:cubicBezTo>
                    <a:pt x="2418784" y="1055227"/>
                    <a:pt x="2389334" y="1084676"/>
                    <a:pt x="2389334" y="1121004"/>
                  </a:cubicBezTo>
                  <a:close/>
                  <a:moveTo>
                    <a:pt x="1314382" y="1247024"/>
                  </a:moveTo>
                  <a:cubicBezTo>
                    <a:pt x="1314381" y="1225915"/>
                    <a:pt x="1331494" y="1208803"/>
                    <a:pt x="1352603" y="1208803"/>
                  </a:cubicBezTo>
                  <a:lnTo>
                    <a:pt x="1410313" y="1208803"/>
                  </a:lnTo>
                  <a:lnTo>
                    <a:pt x="1410313" y="1146778"/>
                  </a:lnTo>
                  <a:cubicBezTo>
                    <a:pt x="1410313" y="1145599"/>
                    <a:pt x="1410393" y="1144438"/>
                    <a:pt x="1411688" y="1143457"/>
                  </a:cubicBezTo>
                  <a:lnTo>
                    <a:pt x="1408531" y="1133444"/>
                  </a:lnTo>
                  <a:cubicBezTo>
                    <a:pt x="1410371" y="1112415"/>
                    <a:pt x="1428909" y="1096860"/>
                    <a:pt x="1449938" y="1098699"/>
                  </a:cubicBezTo>
                  <a:lnTo>
                    <a:pt x="2236821" y="1167543"/>
                  </a:lnTo>
                  <a:cubicBezTo>
                    <a:pt x="2257849" y="1169383"/>
                    <a:pt x="2273405" y="1187920"/>
                    <a:pt x="2271565" y="1208950"/>
                  </a:cubicBezTo>
                  <a:cubicBezTo>
                    <a:pt x="2269725" y="1229978"/>
                    <a:pt x="2251187" y="1245533"/>
                    <a:pt x="2230159" y="1243693"/>
                  </a:cubicBezTo>
                  <a:cubicBezTo>
                    <a:pt x="1973864" y="1221271"/>
                    <a:pt x="1717570" y="1198849"/>
                    <a:pt x="1461275" y="1176426"/>
                  </a:cubicBezTo>
                  <a:lnTo>
                    <a:pt x="1461274" y="1208803"/>
                  </a:lnTo>
                  <a:lnTo>
                    <a:pt x="1518985" y="1208803"/>
                  </a:lnTo>
                  <a:cubicBezTo>
                    <a:pt x="1540095" y="1208802"/>
                    <a:pt x="1557205" y="1225915"/>
                    <a:pt x="1557206" y="1247025"/>
                  </a:cubicBezTo>
                  <a:lnTo>
                    <a:pt x="1557207" y="1247023"/>
                  </a:lnTo>
                  <a:cubicBezTo>
                    <a:pt x="1557207" y="1268132"/>
                    <a:pt x="1540095" y="1285244"/>
                    <a:pt x="1518986" y="1285244"/>
                  </a:cubicBezTo>
                  <a:cubicBezTo>
                    <a:pt x="1499749" y="1285244"/>
                    <a:pt x="1480511" y="1285243"/>
                    <a:pt x="1461275" y="1285244"/>
                  </a:cubicBezTo>
                  <a:lnTo>
                    <a:pt x="1461275" y="1337600"/>
                  </a:lnTo>
                  <a:lnTo>
                    <a:pt x="1518985" y="1337600"/>
                  </a:lnTo>
                  <a:cubicBezTo>
                    <a:pt x="1540095" y="1337600"/>
                    <a:pt x="1557206" y="1354713"/>
                    <a:pt x="1557206" y="1375821"/>
                  </a:cubicBezTo>
                  <a:lnTo>
                    <a:pt x="1557207" y="1375820"/>
                  </a:lnTo>
                  <a:cubicBezTo>
                    <a:pt x="1557206" y="1396928"/>
                    <a:pt x="1540095" y="1414041"/>
                    <a:pt x="1518986" y="1414041"/>
                  </a:cubicBezTo>
                  <a:cubicBezTo>
                    <a:pt x="1499750" y="1414041"/>
                    <a:pt x="1480511" y="1414041"/>
                    <a:pt x="1461275" y="1414042"/>
                  </a:cubicBezTo>
                  <a:lnTo>
                    <a:pt x="1461275" y="1466398"/>
                  </a:lnTo>
                  <a:lnTo>
                    <a:pt x="1518985" y="1466398"/>
                  </a:lnTo>
                  <a:cubicBezTo>
                    <a:pt x="1540095" y="1466398"/>
                    <a:pt x="1557206" y="1483509"/>
                    <a:pt x="1557206" y="1504618"/>
                  </a:cubicBezTo>
                  <a:lnTo>
                    <a:pt x="1557207" y="1504619"/>
                  </a:lnTo>
                  <a:cubicBezTo>
                    <a:pt x="1557207" y="1525727"/>
                    <a:pt x="1540094" y="1542838"/>
                    <a:pt x="1518986" y="1542839"/>
                  </a:cubicBezTo>
                  <a:cubicBezTo>
                    <a:pt x="1499749" y="1542839"/>
                    <a:pt x="1480511" y="1542838"/>
                    <a:pt x="1461275" y="1542839"/>
                  </a:cubicBezTo>
                  <a:lnTo>
                    <a:pt x="1461274" y="1575412"/>
                  </a:lnTo>
                  <a:lnTo>
                    <a:pt x="2226550" y="1494978"/>
                  </a:lnTo>
                  <a:cubicBezTo>
                    <a:pt x="2247542" y="1492772"/>
                    <a:pt x="2266350" y="1508001"/>
                    <a:pt x="2268556" y="1528995"/>
                  </a:cubicBezTo>
                  <a:cubicBezTo>
                    <a:pt x="2270763" y="1549988"/>
                    <a:pt x="2255534" y="1568794"/>
                    <a:pt x="2234542" y="1571000"/>
                  </a:cubicBezTo>
                  <a:cubicBezTo>
                    <a:pt x="1972686" y="1598522"/>
                    <a:pt x="1710833" y="1626046"/>
                    <a:pt x="1448978" y="1653567"/>
                  </a:cubicBezTo>
                  <a:cubicBezTo>
                    <a:pt x="1427984" y="1655774"/>
                    <a:pt x="1409178" y="1640544"/>
                    <a:pt x="1406971" y="1619551"/>
                  </a:cubicBezTo>
                  <a:cubicBezTo>
                    <a:pt x="1406474" y="1614827"/>
                    <a:pt x="1406862" y="1610214"/>
                    <a:pt x="1410805" y="1606610"/>
                  </a:cubicBezTo>
                  <a:lnTo>
                    <a:pt x="1410312" y="1605422"/>
                  </a:lnTo>
                  <a:lnTo>
                    <a:pt x="1410312" y="1542839"/>
                  </a:lnTo>
                  <a:lnTo>
                    <a:pt x="1352603" y="1542841"/>
                  </a:lnTo>
                  <a:cubicBezTo>
                    <a:pt x="1331494" y="1542841"/>
                    <a:pt x="1314382" y="1525729"/>
                    <a:pt x="1314382" y="1504619"/>
                  </a:cubicBezTo>
                  <a:cubicBezTo>
                    <a:pt x="1314382" y="1483510"/>
                    <a:pt x="1331493" y="1466397"/>
                    <a:pt x="1352603" y="1466398"/>
                  </a:cubicBezTo>
                  <a:lnTo>
                    <a:pt x="1410312" y="1466398"/>
                  </a:lnTo>
                  <a:lnTo>
                    <a:pt x="1410313" y="1414042"/>
                  </a:lnTo>
                  <a:lnTo>
                    <a:pt x="1352603" y="1414042"/>
                  </a:lnTo>
                  <a:cubicBezTo>
                    <a:pt x="1331494" y="1414041"/>
                    <a:pt x="1314383" y="1396930"/>
                    <a:pt x="1314382" y="1375820"/>
                  </a:cubicBezTo>
                  <a:cubicBezTo>
                    <a:pt x="1314383" y="1354713"/>
                    <a:pt x="1331494" y="1337600"/>
                    <a:pt x="1352603" y="1337601"/>
                  </a:cubicBezTo>
                  <a:lnTo>
                    <a:pt x="1410312" y="1337600"/>
                  </a:lnTo>
                  <a:lnTo>
                    <a:pt x="1410312" y="1285244"/>
                  </a:lnTo>
                  <a:lnTo>
                    <a:pt x="1352603" y="1285244"/>
                  </a:lnTo>
                  <a:cubicBezTo>
                    <a:pt x="1331494" y="1285244"/>
                    <a:pt x="1314381" y="1268133"/>
                    <a:pt x="1314382" y="1247024"/>
                  </a:cubicBezTo>
                  <a:close/>
                  <a:moveTo>
                    <a:pt x="1171967" y="72000"/>
                  </a:moveTo>
                  <a:lnTo>
                    <a:pt x="1171967" y="288000"/>
                  </a:lnTo>
                  <a:cubicBezTo>
                    <a:pt x="1171967" y="327765"/>
                    <a:pt x="1204202" y="360000"/>
                    <a:pt x="1243967" y="360000"/>
                  </a:cubicBezTo>
                  <a:cubicBezTo>
                    <a:pt x="1283732" y="360000"/>
                    <a:pt x="1315967" y="327765"/>
                    <a:pt x="1315967" y="288000"/>
                  </a:cubicBezTo>
                  <a:lnTo>
                    <a:pt x="1315967" y="72000"/>
                  </a:lnTo>
                  <a:cubicBezTo>
                    <a:pt x="1315967" y="32235"/>
                    <a:pt x="1283732" y="0"/>
                    <a:pt x="1243967" y="0"/>
                  </a:cubicBezTo>
                  <a:cubicBezTo>
                    <a:pt x="1204202" y="0"/>
                    <a:pt x="1171967" y="32235"/>
                    <a:pt x="1171967" y="72000"/>
                  </a:cubicBezTo>
                  <a:close/>
                  <a:moveTo>
                    <a:pt x="1171966" y="2470049"/>
                  </a:moveTo>
                  <a:lnTo>
                    <a:pt x="1171966" y="2686049"/>
                  </a:lnTo>
                  <a:cubicBezTo>
                    <a:pt x="1171966" y="2725814"/>
                    <a:pt x="1204201" y="2758049"/>
                    <a:pt x="1243966" y="2758049"/>
                  </a:cubicBezTo>
                  <a:cubicBezTo>
                    <a:pt x="1283731" y="2758049"/>
                    <a:pt x="1315966" y="2725814"/>
                    <a:pt x="1315966" y="2686049"/>
                  </a:cubicBezTo>
                  <a:lnTo>
                    <a:pt x="1315966" y="2470049"/>
                  </a:lnTo>
                  <a:cubicBezTo>
                    <a:pt x="1315966" y="2430284"/>
                    <a:pt x="1283731" y="2398049"/>
                    <a:pt x="1243966" y="2398049"/>
                  </a:cubicBezTo>
                  <a:cubicBezTo>
                    <a:pt x="1204201" y="2398049"/>
                    <a:pt x="1171966" y="2430284"/>
                    <a:pt x="1171966" y="2470049"/>
                  </a:cubicBezTo>
                  <a:close/>
                  <a:moveTo>
                    <a:pt x="515345" y="1370958"/>
                  </a:moveTo>
                  <a:cubicBezTo>
                    <a:pt x="515344" y="1558300"/>
                    <a:pt x="586814" y="1745642"/>
                    <a:pt x="729750" y="1888579"/>
                  </a:cubicBezTo>
                  <a:cubicBezTo>
                    <a:pt x="1015625" y="2174454"/>
                    <a:pt x="1479119" y="2174454"/>
                    <a:pt x="1764994" y="1888580"/>
                  </a:cubicBezTo>
                  <a:lnTo>
                    <a:pt x="1940572" y="1713001"/>
                  </a:lnTo>
                  <a:lnTo>
                    <a:pt x="2136413" y="1713002"/>
                  </a:lnTo>
                  <a:cubicBezTo>
                    <a:pt x="2215124" y="1713001"/>
                    <a:pt x="2278929" y="1649195"/>
                    <a:pt x="2278929" y="1570486"/>
                  </a:cubicBezTo>
                  <a:lnTo>
                    <a:pt x="2278929" y="1374645"/>
                  </a:lnTo>
                  <a:lnTo>
                    <a:pt x="2282614" y="1370959"/>
                  </a:lnTo>
                  <a:lnTo>
                    <a:pt x="2278929" y="1367272"/>
                  </a:lnTo>
                  <a:lnTo>
                    <a:pt x="2278929" y="1171432"/>
                  </a:lnTo>
                  <a:cubicBezTo>
                    <a:pt x="2278929" y="1092722"/>
                    <a:pt x="2215123" y="1028916"/>
                    <a:pt x="2136413" y="1028916"/>
                  </a:cubicBezTo>
                  <a:lnTo>
                    <a:pt x="1940571" y="1028916"/>
                  </a:lnTo>
                  <a:cubicBezTo>
                    <a:pt x="1882045" y="970390"/>
                    <a:pt x="1823519" y="911862"/>
                    <a:pt x="1764993" y="853336"/>
                  </a:cubicBezTo>
                  <a:cubicBezTo>
                    <a:pt x="1479118" y="567461"/>
                    <a:pt x="1015625" y="567462"/>
                    <a:pt x="729750" y="853336"/>
                  </a:cubicBezTo>
                  <a:cubicBezTo>
                    <a:pt x="586813" y="996273"/>
                    <a:pt x="515344" y="1183616"/>
                    <a:pt x="515345" y="1370958"/>
                  </a:cubicBezTo>
                  <a:close/>
                  <a:moveTo>
                    <a:pt x="388776" y="2386770"/>
                  </a:moveTo>
                  <a:cubicBezTo>
                    <a:pt x="388776" y="2405196"/>
                    <a:pt x="395805" y="2423622"/>
                    <a:pt x="409865" y="2437681"/>
                  </a:cubicBezTo>
                  <a:cubicBezTo>
                    <a:pt x="437983" y="2465800"/>
                    <a:pt x="483570" y="2465800"/>
                    <a:pt x="511688" y="2437681"/>
                  </a:cubicBezTo>
                  <a:lnTo>
                    <a:pt x="664423" y="2284946"/>
                  </a:lnTo>
                  <a:cubicBezTo>
                    <a:pt x="692541" y="2256828"/>
                    <a:pt x="692541" y="2211241"/>
                    <a:pt x="664423" y="2183123"/>
                  </a:cubicBezTo>
                  <a:cubicBezTo>
                    <a:pt x="636305" y="2155005"/>
                    <a:pt x="590718" y="2155005"/>
                    <a:pt x="562599" y="2183123"/>
                  </a:cubicBezTo>
                  <a:lnTo>
                    <a:pt x="409865" y="2335858"/>
                  </a:lnTo>
                  <a:cubicBezTo>
                    <a:pt x="395805" y="2349917"/>
                    <a:pt x="388776" y="2368343"/>
                    <a:pt x="388776" y="2386770"/>
                  </a:cubicBezTo>
                  <a:close/>
                  <a:moveTo>
                    <a:pt x="388776" y="365689"/>
                  </a:moveTo>
                  <a:cubicBezTo>
                    <a:pt x="388776" y="384115"/>
                    <a:pt x="395805" y="402541"/>
                    <a:pt x="409865" y="416600"/>
                  </a:cubicBezTo>
                  <a:lnTo>
                    <a:pt x="562599" y="569335"/>
                  </a:lnTo>
                  <a:cubicBezTo>
                    <a:pt x="590718" y="597454"/>
                    <a:pt x="636305" y="597454"/>
                    <a:pt x="664423" y="569335"/>
                  </a:cubicBezTo>
                  <a:cubicBezTo>
                    <a:pt x="692541" y="541217"/>
                    <a:pt x="692541" y="495630"/>
                    <a:pt x="664423" y="467512"/>
                  </a:cubicBezTo>
                  <a:lnTo>
                    <a:pt x="511688" y="314777"/>
                  </a:lnTo>
                  <a:cubicBezTo>
                    <a:pt x="483570" y="286659"/>
                    <a:pt x="437983" y="286659"/>
                    <a:pt x="409865" y="314777"/>
                  </a:cubicBezTo>
                  <a:cubicBezTo>
                    <a:pt x="395805" y="328836"/>
                    <a:pt x="388776" y="347262"/>
                    <a:pt x="388776" y="365689"/>
                  </a:cubicBezTo>
                  <a:close/>
                  <a:moveTo>
                    <a:pt x="0" y="1379024"/>
                  </a:moveTo>
                  <a:cubicBezTo>
                    <a:pt x="0" y="1418789"/>
                    <a:pt x="32235" y="1451024"/>
                    <a:pt x="72000" y="1451024"/>
                  </a:cubicBezTo>
                  <a:lnTo>
                    <a:pt x="288000" y="1451024"/>
                  </a:lnTo>
                  <a:cubicBezTo>
                    <a:pt x="327765" y="1451024"/>
                    <a:pt x="360000" y="1418789"/>
                    <a:pt x="360000" y="1379024"/>
                  </a:cubicBezTo>
                  <a:cubicBezTo>
                    <a:pt x="360000" y="1339259"/>
                    <a:pt x="327765" y="1307024"/>
                    <a:pt x="288000" y="1307024"/>
                  </a:cubicBezTo>
                  <a:lnTo>
                    <a:pt x="72000" y="1307024"/>
                  </a:lnTo>
                  <a:cubicBezTo>
                    <a:pt x="32235" y="1307024"/>
                    <a:pt x="0" y="1339259"/>
                    <a:pt x="0" y="1379024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93" name="Isosceles Triangle 5">
              <a:extLst>
                <a:ext uri="{FF2B5EF4-FFF2-40B4-BE49-F238E27FC236}">
                  <a16:creationId xmlns="" xmlns:a16="http://schemas.microsoft.com/office/drawing/2014/main" id="{C90FA9E7-BC2A-492A-9790-9857E5ADE9B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060854" y="3614352"/>
              <a:ext cx="274662" cy="274365"/>
            </a:xfrm>
            <a:custGeom>
              <a:avLst/>
              <a:gdLst/>
              <a:ahLst/>
              <a:cxnLst/>
              <a:rect l="l" t="t" r="r" b="b"/>
              <a:pathLst>
                <a:path w="3229104" h="3225610">
                  <a:moveTo>
                    <a:pt x="2311104" y="907633"/>
                  </a:moveTo>
                  <a:lnTo>
                    <a:pt x="3229104" y="907633"/>
                  </a:lnTo>
                  <a:lnTo>
                    <a:pt x="1769979" y="3097491"/>
                  </a:lnTo>
                  <a:close/>
                  <a:moveTo>
                    <a:pt x="823" y="907633"/>
                  </a:moveTo>
                  <a:lnTo>
                    <a:pt x="918823" y="907633"/>
                  </a:lnTo>
                  <a:lnTo>
                    <a:pt x="1498048" y="3135591"/>
                  </a:lnTo>
                  <a:close/>
                  <a:moveTo>
                    <a:pt x="1036980" y="907632"/>
                  </a:moveTo>
                  <a:lnTo>
                    <a:pt x="2192122" y="907632"/>
                  </a:lnTo>
                  <a:lnTo>
                    <a:pt x="1614551" y="3225610"/>
                  </a:lnTo>
                  <a:close/>
                  <a:moveTo>
                    <a:pt x="2769693" y="0"/>
                  </a:moveTo>
                  <a:lnTo>
                    <a:pt x="3229104" y="792088"/>
                  </a:lnTo>
                  <a:lnTo>
                    <a:pt x="2310282" y="792088"/>
                  </a:lnTo>
                  <a:close/>
                  <a:moveTo>
                    <a:pt x="1732713" y="0"/>
                  </a:moveTo>
                  <a:lnTo>
                    <a:pt x="2651535" y="0"/>
                  </a:lnTo>
                  <a:lnTo>
                    <a:pt x="2192124" y="792088"/>
                  </a:lnTo>
                  <a:close/>
                  <a:moveTo>
                    <a:pt x="1614553" y="0"/>
                  </a:moveTo>
                  <a:lnTo>
                    <a:pt x="2073964" y="792088"/>
                  </a:lnTo>
                  <a:lnTo>
                    <a:pt x="1155142" y="792088"/>
                  </a:lnTo>
                  <a:close/>
                  <a:moveTo>
                    <a:pt x="577571" y="0"/>
                  </a:moveTo>
                  <a:lnTo>
                    <a:pt x="1496393" y="0"/>
                  </a:lnTo>
                  <a:lnTo>
                    <a:pt x="1036982" y="792088"/>
                  </a:lnTo>
                  <a:close/>
                  <a:moveTo>
                    <a:pt x="459411" y="0"/>
                  </a:moveTo>
                  <a:lnTo>
                    <a:pt x="918822" y="792088"/>
                  </a:lnTo>
                  <a:lnTo>
                    <a:pt x="0" y="792088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4" name="Trapezoid 22">
              <a:extLst>
                <a:ext uri="{FF2B5EF4-FFF2-40B4-BE49-F238E27FC236}">
                  <a16:creationId xmlns="" xmlns:a16="http://schemas.microsoft.com/office/drawing/2014/main" id="{D2EC6B0A-E896-40D9-B4A8-1556019F68B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7109736" y="3659965"/>
              <a:ext cx="360000" cy="183139"/>
            </a:xfrm>
            <a:custGeom>
              <a:avLst/>
              <a:gdLst/>
              <a:ahLst/>
              <a:cxnLst/>
              <a:rect l="l" t="t" r="r" b="b"/>
              <a:pathLst>
                <a:path w="3261500" h="1659188">
                  <a:moveTo>
                    <a:pt x="121102" y="1436888"/>
                  </a:moveTo>
                  <a:lnTo>
                    <a:pt x="3045452" y="1436888"/>
                  </a:lnTo>
                  <a:cubicBezTo>
                    <a:pt x="3001437" y="1508238"/>
                    <a:pt x="2956882" y="1580993"/>
                    <a:pt x="2918729" y="1659188"/>
                  </a:cubicBezTo>
                  <a:lnTo>
                    <a:pt x="202648" y="1659188"/>
                  </a:lnTo>
                  <a:cubicBezTo>
                    <a:pt x="188127" y="1585004"/>
                    <a:pt x="156049" y="1510828"/>
                    <a:pt x="121102" y="1436888"/>
                  </a:cubicBezTo>
                  <a:close/>
                  <a:moveTo>
                    <a:pt x="2814967" y="1119413"/>
                  </a:moveTo>
                  <a:lnTo>
                    <a:pt x="2814967" y="1227413"/>
                  </a:lnTo>
                  <a:lnTo>
                    <a:pt x="2922967" y="1227413"/>
                  </a:lnTo>
                  <a:lnTo>
                    <a:pt x="2922967" y="1119413"/>
                  </a:lnTo>
                  <a:close/>
                  <a:moveTo>
                    <a:pt x="2600074" y="1119413"/>
                  </a:moveTo>
                  <a:lnTo>
                    <a:pt x="2600074" y="1227413"/>
                  </a:lnTo>
                  <a:lnTo>
                    <a:pt x="2708074" y="1227413"/>
                  </a:lnTo>
                  <a:lnTo>
                    <a:pt x="2708074" y="1119413"/>
                  </a:lnTo>
                  <a:close/>
                  <a:moveTo>
                    <a:pt x="2385182" y="1119413"/>
                  </a:moveTo>
                  <a:lnTo>
                    <a:pt x="2385182" y="1227413"/>
                  </a:lnTo>
                  <a:lnTo>
                    <a:pt x="2493182" y="1227413"/>
                  </a:lnTo>
                  <a:lnTo>
                    <a:pt x="2493182" y="1119413"/>
                  </a:lnTo>
                  <a:close/>
                  <a:moveTo>
                    <a:pt x="1716569" y="1119413"/>
                  </a:moveTo>
                  <a:lnTo>
                    <a:pt x="1716569" y="1227413"/>
                  </a:lnTo>
                  <a:lnTo>
                    <a:pt x="1824569" y="1227413"/>
                  </a:lnTo>
                  <a:lnTo>
                    <a:pt x="1824569" y="1119413"/>
                  </a:lnTo>
                  <a:close/>
                  <a:moveTo>
                    <a:pt x="1501676" y="1119413"/>
                  </a:moveTo>
                  <a:lnTo>
                    <a:pt x="1501676" y="1227413"/>
                  </a:lnTo>
                  <a:lnTo>
                    <a:pt x="1609676" y="1227413"/>
                  </a:lnTo>
                  <a:lnTo>
                    <a:pt x="1609676" y="1119413"/>
                  </a:lnTo>
                  <a:close/>
                  <a:moveTo>
                    <a:pt x="1286784" y="1119413"/>
                  </a:moveTo>
                  <a:lnTo>
                    <a:pt x="1286784" y="1227413"/>
                  </a:lnTo>
                  <a:lnTo>
                    <a:pt x="1394784" y="1227413"/>
                  </a:lnTo>
                  <a:lnTo>
                    <a:pt x="1394784" y="1119413"/>
                  </a:lnTo>
                  <a:close/>
                  <a:moveTo>
                    <a:pt x="1071892" y="1119413"/>
                  </a:moveTo>
                  <a:lnTo>
                    <a:pt x="1071892" y="1227413"/>
                  </a:lnTo>
                  <a:lnTo>
                    <a:pt x="1179892" y="1227413"/>
                  </a:lnTo>
                  <a:lnTo>
                    <a:pt x="1179892" y="1119413"/>
                  </a:lnTo>
                  <a:close/>
                  <a:moveTo>
                    <a:pt x="857000" y="1119413"/>
                  </a:moveTo>
                  <a:lnTo>
                    <a:pt x="857000" y="1227413"/>
                  </a:lnTo>
                  <a:lnTo>
                    <a:pt x="965000" y="1227413"/>
                  </a:lnTo>
                  <a:lnTo>
                    <a:pt x="965000" y="1119413"/>
                  </a:lnTo>
                  <a:close/>
                  <a:moveTo>
                    <a:pt x="642108" y="1119413"/>
                  </a:moveTo>
                  <a:lnTo>
                    <a:pt x="642108" y="1227413"/>
                  </a:lnTo>
                  <a:lnTo>
                    <a:pt x="750108" y="1227413"/>
                  </a:lnTo>
                  <a:lnTo>
                    <a:pt x="750108" y="1119413"/>
                  </a:lnTo>
                  <a:close/>
                  <a:moveTo>
                    <a:pt x="427216" y="1119413"/>
                  </a:moveTo>
                  <a:lnTo>
                    <a:pt x="427216" y="1227413"/>
                  </a:lnTo>
                  <a:lnTo>
                    <a:pt x="535216" y="1227413"/>
                  </a:lnTo>
                  <a:lnTo>
                    <a:pt x="535216" y="1119413"/>
                  </a:lnTo>
                  <a:close/>
                  <a:moveTo>
                    <a:pt x="356387" y="794045"/>
                  </a:moveTo>
                  <a:lnTo>
                    <a:pt x="310667" y="896924"/>
                  </a:lnTo>
                  <a:lnTo>
                    <a:pt x="2620886" y="908354"/>
                  </a:lnTo>
                  <a:lnTo>
                    <a:pt x="2540130" y="801665"/>
                  </a:lnTo>
                  <a:close/>
                  <a:moveTo>
                    <a:pt x="382676" y="631248"/>
                  </a:moveTo>
                  <a:lnTo>
                    <a:pt x="363625" y="730317"/>
                  </a:lnTo>
                  <a:lnTo>
                    <a:pt x="2492522" y="737937"/>
                  </a:lnTo>
                  <a:lnTo>
                    <a:pt x="2418771" y="631248"/>
                  </a:lnTo>
                  <a:close/>
                  <a:moveTo>
                    <a:pt x="1756650" y="318899"/>
                  </a:moveTo>
                  <a:lnTo>
                    <a:pt x="1756650" y="477608"/>
                  </a:lnTo>
                  <a:lnTo>
                    <a:pt x="1900650" y="477608"/>
                  </a:lnTo>
                  <a:lnTo>
                    <a:pt x="1900650" y="318899"/>
                  </a:lnTo>
                  <a:close/>
                  <a:moveTo>
                    <a:pt x="1470038" y="318899"/>
                  </a:moveTo>
                  <a:lnTo>
                    <a:pt x="1470038" y="477608"/>
                  </a:lnTo>
                  <a:lnTo>
                    <a:pt x="1614038" y="477608"/>
                  </a:lnTo>
                  <a:lnTo>
                    <a:pt x="1614038" y="318899"/>
                  </a:lnTo>
                  <a:close/>
                  <a:moveTo>
                    <a:pt x="1183427" y="318899"/>
                  </a:moveTo>
                  <a:lnTo>
                    <a:pt x="1183427" y="477608"/>
                  </a:lnTo>
                  <a:lnTo>
                    <a:pt x="1327427" y="477608"/>
                  </a:lnTo>
                  <a:lnTo>
                    <a:pt x="1327427" y="318899"/>
                  </a:lnTo>
                  <a:close/>
                  <a:moveTo>
                    <a:pt x="896816" y="318899"/>
                  </a:moveTo>
                  <a:lnTo>
                    <a:pt x="896816" y="477608"/>
                  </a:lnTo>
                  <a:lnTo>
                    <a:pt x="1040816" y="477608"/>
                  </a:lnTo>
                  <a:lnTo>
                    <a:pt x="1040816" y="318899"/>
                  </a:lnTo>
                  <a:close/>
                  <a:moveTo>
                    <a:pt x="1190618" y="0"/>
                  </a:moveTo>
                  <a:lnTo>
                    <a:pt x="1271830" y="0"/>
                  </a:lnTo>
                  <a:lnTo>
                    <a:pt x="1308266" y="193836"/>
                  </a:lnTo>
                  <a:lnTo>
                    <a:pt x="1977660" y="193836"/>
                  </a:lnTo>
                  <a:lnTo>
                    <a:pt x="2138144" y="525639"/>
                  </a:lnTo>
                  <a:lnTo>
                    <a:pt x="2421400" y="525639"/>
                  </a:lnTo>
                  <a:lnTo>
                    <a:pt x="2750195" y="950920"/>
                  </a:lnTo>
                  <a:lnTo>
                    <a:pt x="3261500" y="937238"/>
                  </a:lnTo>
                  <a:cubicBezTo>
                    <a:pt x="3244841" y="1097170"/>
                    <a:pt x="3172191" y="1230845"/>
                    <a:pt x="3089450" y="1364888"/>
                  </a:cubicBezTo>
                  <a:lnTo>
                    <a:pt x="88044" y="1364888"/>
                  </a:lnTo>
                  <a:cubicBezTo>
                    <a:pt x="35437" y="1251413"/>
                    <a:pt x="-11245" y="1137942"/>
                    <a:pt x="2399" y="1024450"/>
                  </a:cubicBezTo>
                  <a:lnTo>
                    <a:pt x="197767" y="1019222"/>
                  </a:lnTo>
                  <a:lnTo>
                    <a:pt x="321162" y="525639"/>
                  </a:lnTo>
                  <a:lnTo>
                    <a:pt x="681951" y="525639"/>
                  </a:lnTo>
                  <a:lnTo>
                    <a:pt x="764901" y="193836"/>
                  </a:lnTo>
                  <a:lnTo>
                    <a:pt x="930048" y="193836"/>
                  </a:lnTo>
                  <a:lnTo>
                    <a:pt x="966373" y="588"/>
                  </a:lnTo>
                  <a:lnTo>
                    <a:pt x="1047585" y="588"/>
                  </a:lnTo>
                  <a:lnTo>
                    <a:pt x="1083910" y="193836"/>
                  </a:lnTo>
                  <a:lnTo>
                    <a:pt x="1154183" y="19383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5" name="Rounded Rectangle 20">
              <a:extLst>
                <a:ext uri="{FF2B5EF4-FFF2-40B4-BE49-F238E27FC236}">
                  <a16:creationId xmlns="" xmlns:a16="http://schemas.microsoft.com/office/drawing/2014/main" id="{B5A75B4D-CA52-4F78-AC74-CB42B7BD2898}"/>
                </a:ext>
              </a:extLst>
            </p:cNvPr>
            <p:cNvSpPr>
              <a:spLocks noChangeAspect="1"/>
            </p:cNvSpPr>
            <p:nvPr/>
          </p:nvSpPr>
          <p:spPr>
            <a:xfrm rot="2160000">
              <a:off x="7692804" y="3571534"/>
              <a:ext cx="333647" cy="360000"/>
            </a:xfrm>
            <a:custGeom>
              <a:avLst/>
              <a:gdLst/>
              <a:ahLst/>
              <a:cxnLst/>
              <a:rect l="l" t="t" r="r" b="b"/>
              <a:pathLst>
                <a:path w="2735240" h="2951283">
                  <a:moveTo>
                    <a:pt x="945240" y="943134"/>
                  </a:moveTo>
                  <a:cubicBezTo>
                    <a:pt x="504657" y="1263236"/>
                    <a:pt x="406988" y="1879894"/>
                    <a:pt x="727090" y="2320477"/>
                  </a:cubicBezTo>
                  <a:cubicBezTo>
                    <a:pt x="1047193" y="2761060"/>
                    <a:pt x="1663850" y="2858729"/>
                    <a:pt x="2104434" y="2538627"/>
                  </a:cubicBezTo>
                  <a:cubicBezTo>
                    <a:pt x="2545017" y="2218524"/>
                    <a:pt x="2642686" y="1601867"/>
                    <a:pt x="2322584" y="1161283"/>
                  </a:cubicBezTo>
                  <a:cubicBezTo>
                    <a:pt x="2003839" y="722570"/>
                    <a:pt x="1391052" y="623866"/>
                    <a:pt x="951049" y="939346"/>
                  </a:cubicBezTo>
                  <a:lnTo>
                    <a:pt x="1557721" y="1618250"/>
                  </a:lnTo>
                  <a:cubicBezTo>
                    <a:pt x="1596798" y="1621348"/>
                    <a:pt x="1633874" y="1641400"/>
                    <a:pt x="1658719" y="1675596"/>
                  </a:cubicBezTo>
                  <a:cubicBezTo>
                    <a:pt x="1705470" y="1739944"/>
                    <a:pt x="1691206" y="1830007"/>
                    <a:pt x="1626858" y="1876758"/>
                  </a:cubicBezTo>
                  <a:cubicBezTo>
                    <a:pt x="1562511" y="1923509"/>
                    <a:pt x="1472448" y="1909245"/>
                    <a:pt x="1425696" y="1844897"/>
                  </a:cubicBezTo>
                  <a:cubicBezTo>
                    <a:pt x="1398776" y="1807844"/>
                    <a:pt x="1392087" y="1762265"/>
                    <a:pt x="1405709" y="1721944"/>
                  </a:cubicBezTo>
                  <a:lnTo>
                    <a:pt x="950242" y="939871"/>
                  </a:lnTo>
                  <a:cubicBezTo>
                    <a:pt x="948462" y="940800"/>
                    <a:pt x="946850" y="941964"/>
                    <a:pt x="945240" y="943134"/>
                  </a:cubicBezTo>
                  <a:close/>
                  <a:moveTo>
                    <a:pt x="390013" y="178929"/>
                  </a:moveTo>
                  <a:cubicBezTo>
                    <a:pt x="223423" y="299964"/>
                    <a:pt x="186493" y="533130"/>
                    <a:pt x="307528" y="699721"/>
                  </a:cubicBezTo>
                  <a:cubicBezTo>
                    <a:pt x="392822" y="817118"/>
                    <a:pt x="533802" y="870124"/>
                    <a:pt x="667672" y="847235"/>
                  </a:cubicBezTo>
                  <a:lnTo>
                    <a:pt x="556452" y="694153"/>
                  </a:lnTo>
                  <a:lnTo>
                    <a:pt x="528500" y="714461"/>
                  </a:lnTo>
                  <a:cubicBezTo>
                    <a:pt x="498835" y="736014"/>
                    <a:pt x="457314" y="729437"/>
                    <a:pt x="435761" y="699772"/>
                  </a:cubicBezTo>
                  <a:lnTo>
                    <a:pt x="341779" y="570418"/>
                  </a:lnTo>
                  <a:cubicBezTo>
                    <a:pt x="320226" y="540753"/>
                    <a:pt x="326803" y="499231"/>
                    <a:pt x="356468" y="477679"/>
                  </a:cubicBezTo>
                  <a:lnTo>
                    <a:pt x="684509" y="239343"/>
                  </a:lnTo>
                  <a:cubicBezTo>
                    <a:pt x="714174" y="217790"/>
                    <a:pt x="755695" y="224366"/>
                    <a:pt x="777248" y="254031"/>
                  </a:cubicBezTo>
                  <a:lnTo>
                    <a:pt x="871230" y="383386"/>
                  </a:lnTo>
                  <a:cubicBezTo>
                    <a:pt x="892782" y="413051"/>
                    <a:pt x="886206" y="454572"/>
                    <a:pt x="856541" y="476125"/>
                  </a:cubicBezTo>
                  <a:lnTo>
                    <a:pt x="828590" y="496433"/>
                  </a:lnTo>
                  <a:lnTo>
                    <a:pt x="939810" y="649514"/>
                  </a:lnTo>
                  <a:cubicBezTo>
                    <a:pt x="1002947" y="529270"/>
                    <a:pt x="996100" y="378811"/>
                    <a:pt x="910806" y="261414"/>
                  </a:cubicBezTo>
                  <a:cubicBezTo>
                    <a:pt x="789771" y="94824"/>
                    <a:pt x="556604" y="57894"/>
                    <a:pt x="390013" y="178929"/>
                  </a:cubicBezTo>
                  <a:close/>
                  <a:moveTo>
                    <a:pt x="326716" y="91807"/>
                  </a:moveTo>
                  <a:cubicBezTo>
                    <a:pt x="541423" y="-64186"/>
                    <a:pt x="841934" y="-16590"/>
                    <a:pt x="997927" y="198117"/>
                  </a:cubicBezTo>
                  <a:cubicBezTo>
                    <a:pt x="1090326" y="325293"/>
                    <a:pt x="1111296" y="482575"/>
                    <a:pt x="1067359" y="621566"/>
                  </a:cubicBezTo>
                  <a:cubicBezTo>
                    <a:pt x="1125087" y="596400"/>
                    <a:pt x="1184605" y="577365"/>
                    <a:pt x="1244892" y="563339"/>
                  </a:cubicBezTo>
                  <a:lnTo>
                    <a:pt x="1244892" y="425809"/>
                  </a:lnTo>
                  <a:lnTo>
                    <a:pt x="1238396" y="425809"/>
                  </a:lnTo>
                  <a:cubicBezTo>
                    <a:pt x="1203300" y="425809"/>
                    <a:pt x="1174849" y="397358"/>
                    <a:pt x="1174849" y="362262"/>
                  </a:cubicBezTo>
                  <a:lnTo>
                    <a:pt x="1174849" y="209229"/>
                  </a:lnTo>
                  <a:cubicBezTo>
                    <a:pt x="1174849" y="191681"/>
                    <a:pt x="1181962" y="175794"/>
                    <a:pt x="1193462" y="164294"/>
                  </a:cubicBezTo>
                  <a:cubicBezTo>
                    <a:pt x="1204961" y="152795"/>
                    <a:pt x="1220848" y="145682"/>
                    <a:pt x="1238396" y="145682"/>
                  </a:cubicBezTo>
                  <a:lnTo>
                    <a:pt x="1484804" y="145682"/>
                  </a:lnTo>
                  <a:cubicBezTo>
                    <a:pt x="1519900" y="145682"/>
                    <a:pt x="1548351" y="174133"/>
                    <a:pt x="1548351" y="209229"/>
                  </a:cubicBezTo>
                  <a:lnTo>
                    <a:pt x="1548351" y="362262"/>
                  </a:lnTo>
                  <a:cubicBezTo>
                    <a:pt x="1548351" y="397358"/>
                    <a:pt x="1519900" y="425809"/>
                    <a:pt x="1484804" y="425809"/>
                  </a:cubicBezTo>
                  <a:lnTo>
                    <a:pt x="1478305" y="425809"/>
                  </a:lnTo>
                  <a:lnTo>
                    <a:pt x="1478305" y="531522"/>
                  </a:lnTo>
                  <a:cubicBezTo>
                    <a:pt x="1867969" y="516696"/>
                    <a:pt x="2257580" y="690299"/>
                    <a:pt x="2504004" y="1029474"/>
                  </a:cubicBezTo>
                  <a:cubicBezTo>
                    <a:pt x="2896903" y="1570253"/>
                    <a:pt x="2777023" y="2327148"/>
                    <a:pt x="2236244" y="2720047"/>
                  </a:cubicBezTo>
                  <a:cubicBezTo>
                    <a:pt x="1695464" y="3112946"/>
                    <a:pt x="938569" y="2993066"/>
                    <a:pt x="545670" y="2452287"/>
                  </a:cubicBezTo>
                  <a:cubicBezTo>
                    <a:pt x="302842" y="2118063"/>
                    <a:pt x="255883" y="1701289"/>
                    <a:pt x="383624" y="1339097"/>
                  </a:cubicBezTo>
                  <a:lnTo>
                    <a:pt x="271337" y="1301981"/>
                  </a:lnTo>
                  <a:lnTo>
                    <a:pt x="269200" y="1308446"/>
                  </a:lnTo>
                  <a:cubicBezTo>
                    <a:pt x="258184" y="1341768"/>
                    <a:pt x="222242" y="1359852"/>
                    <a:pt x="188919" y="1348836"/>
                  </a:cubicBezTo>
                  <a:lnTo>
                    <a:pt x="43619" y="1300805"/>
                  </a:lnTo>
                  <a:cubicBezTo>
                    <a:pt x="10297" y="1289790"/>
                    <a:pt x="-7787" y="1253847"/>
                    <a:pt x="3228" y="1220525"/>
                  </a:cubicBezTo>
                  <a:lnTo>
                    <a:pt x="80565" y="986568"/>
                  </a:lnTo>
                  <a:cubicBezTo>
                    <a:pt x="86073" y="969906"/>
                    <a:pt x="97812" y="957056"/>
                    <a:pt x="112340" y="949746"/>
                  </a:cubicBezTo>
                  <a:cubicBezTo>
                    <a:pt x="126869" y="942436"/>
                    <a:pt x="144185" y="940669"/>
                    <a:pt x="160847" y="946177"/>
                  </a:cubicBezTo>
                  <a:lnTo>
                    <a:pt x="306147" y="994208"/>
                  </a:lnTo>
                  <a:cubicBezTo>
                    <a:pt x="339468" y="1005223"/>
                    <a:pt x="357552" y="1041166"/>
                    <a:pt x="346537" y="1074488"/>
                  </a:cubicBezTo>
                  <a:lnTo>
                    <a:pt x="344596" y="1080361"/>
                  </a:lnTo>
                  <a:lnTo>
                    <a:pt x="482601" y="1125980"/>
                  </a:lnTo>
                  <a:cubicBezTo>
                    <a:pt x="516519" y="1067404"/>
                    <a:pt x="556040" y="1011588"/>
                    <a:pt x="601675" y="959905"/>
                  </a:cubicBezTo>
                  <a:cubicBezTo>
                    <a:pt x="455910" y="958740"/>
                    <a:pt x="312806" y="890195"/>
                    <a:pt x="220407" y="763018"/>
                  </a:cubicBezTo>
                  <a:cubicBezTo>
                    <a:pt x="64413" y="548311"/>
                    <a:pt x="112009" y="247801"/>
                    <a:pt x="326716" y="9180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6" name="Trapezoid 28">
              <a:extLst>
                <a:ext uri="{FF2B5EF4-FFF2-40B4-BE49-F238E27FC236}">
                  <a16:creationId xmlns="" xmlns:a16="http://schemas.microsoft.com/office/drawing/2014/main" id="{013F6F7D-652C-40EF-B339-66A17267693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738542" y="3571534"/>
              <a:ext cx="297055" cy="360000"/>
            </a:xfrm>
            <a:custGeom>
              <a:avLst/>
              <a:gdLst/>
              <a:ahLst/>
              <a:cxnLst/>
              <a:rect l="l" t="t" r="r" b="b"/>
              <a:pathLst>
                <a:path w="2664297" h="3228846">
                  <a:moveTo>
                    <a:pt x="2006233" y="1910002"/>
                  </a:moveTo>
                  <a:cubicBezTo>
                    <a:pt x="2195393" y="2270441"/>
                    <a:pt x="2396463" y="2592453"/>
                    <a:pt x="2218318" y="2693318"/>
                  </a:cubicBezTo>
                  <a:cubicBezTo>
                    <a:pt x="1760490" y="2959655"/>
                    <a:pt x="875097" y="3011972"/>
                    <a:pt x="413381" y="2693318"/>
                  </a:cubicBezTo>
                  <a:cubicBezTo>
                    <a:pt x="278026" y="2578660"/>
                    <a:pt x="448417" y="2270210"/>
                    <a:pt x="622358" y="1918652"/>
                  </a:cubicBezTo>
                  <a:close/>
                  <a:moveTo>
                    <a:pt x="998355" y="318176"/>
                  </a:moveTo>
                  <a:lnTo>
                    <a:pt x="1054483" y="938365"/>
                  </a:lnTo>
                  <a:cubicBezTo>
                    <a:pt x="1073419" y="1202005"/>
                    <a:pt x="-94533" y="2544942"/>
                    <a:pt x="263185" y="2803859"/>
                  </a:cubicBezTo>
                  <a:cubicBezTo>
                    <a:pt x="799752" y="3120272"/>
                    <a:pt x="1828684" y="3068324"/>
                    <a:pt x="2360732" y="2803859"/>
                  </a:cubicBezTo>
                  <a:cubicBezTo>
                    <a:pt x="2817826" y="2582721"/>
                    <a:pt x="1567592" y="1249230"/>
                    <a:pt x="1559424" y="938364"/>
                  </a:cubicBezTo>
                  <a:lnTo>
                    <a:pt x="1635785" y="320808"/>
                  </a:lnTo>
                  <a:lnTo>
                    <a:pt x="1616510" y="323841"/>
                  </a:lnTo>
                  <a:cubicBezTo>
                    <a:pt x="1541035" y="362546"/>
                    <a:pt x="1432716" y="386340"/>
                    <a:pt x="1312455" y="386340"/>
                  </a:cubicBezTo>
                  <a:cubicBezTo>
                    <a:pt x="1186664" y="386340"/>
                    <a:pt x="1073940" y="360308"/>
                    <a:pt x="998355" y="318176"/>
                  </a:cubicBezTo>
                  <a:close/>
                  <a:moveTo>
                    <a:pt x="1312455" y="60748"/>
                  </a:moveTo>
                  <a:cubicBezTo>
                    <a:pt x="1155275" y="60748"/>
                    <a:pt x="1027857" y="120035"/>
                    <a:pt x="1027857" y="193171"/>
                  </a:cubicBezTo>
                  <a:cubicBezTo>
                    <a:pt x="1027857" y="266307"/>
                    <a:pt x="1155275" y="325594"/>
                    <a:pt x="1312455" y="325594"/>
                  </a:cubicBezTo>
                  <a:cubicBezTo>
                    <a:pt x="1469634" y="325594"/>
                    <a:pt x="1597052" y="266307"/>
                    <a:pt x="1597052" y="193171"/>
                  </a:cubicBezTo>
                  <a:cubicBezTo>
                    <a:pt x="1597052" y="120035"/>
                    <a:pt x="1469634" y="60748"/>
                    <a:pt x="1312455" y="60748"/>
                  </a:cubicBezTo>
                  <a:close/>
                  <a:moveTo>
                    <a:pt x="1312455" y="0"/>
                  </a:moveTo>
                  <a:cubicBezTo>
                    <a:pt x="1537130" y="0"/>
                    <a:pt x="1720121" y="83046"/>
                    <a:pt x="1726235" y="186847"/>
                  </a:cubicBezTo>
                  <a:cubicBezTo>
                    <a:pt x="1726742" y="186524"/>
                    <a:pt x="1727174" y="186120"/>
                    <a:pt x="1727606" y="185717"/>
                  </a:cubicBezTo>
                  <a:lnTo>
                    <a:pt x="1727102" y="190850"/>
                  </a:lnTo>
                  <a:cubicBezTo>
                    <a:pt x="1727595" y="191614"/>
                    <a:pt x="1727605" y="192391"/>
                    <a:pt x="1727605" y="193170"/>
                  </a:cubicBezTo>
                  <a:lnTo>
                    <a:pt x="1726271" y="199326"/>
                  </a:lnTo>
                  <a:lnTo>
                    <a:pt x="1655630" y="919826"/>
                  </a:lnTo>
                  <a:cubicBezTo>
                    <a:pt x="1665213" y="1268678"/>
                    <a:pt x="3079202" y="2735754"/>
                    <a:pt x="2542920" y="2983914"/>
                  </a:cubicBezTo>
                  <a:cubicBezTo>
                    <a:pt x="1918698" y="3280693"/>
                    <a:pt x="711513" y="3338989"/>
                    <a:pt x="81991" y="2983914"/>
                  </a:cubicBezTo>
                  <a:cubicBezTo>
                    <a:pt x="-337699" y="2693358"/>
                    <a:pt x="991496" y="1215684"/>
                    <a:pt x="969280" y="919828"/>
                  </a:cubicBezTo>
                  <a:lnTo>
                    <a:pt x="898640" y="199335"/>
                  </a:lnTo>
                  <a:cubicBezTo>
                    <a:pt x="897375" y="197339"/>
                    <a:pt x="897304" y="195258"/>
                    <a:pt x="897304" y="193170"/>
                  </a:cubicBezTo>
                  <a:lnTo>
                    <a:pt x="897808" y="190847"/>
                  </a:lnTo>
                  <a:lnTo>
                    <a:pt x="897305" y="185717"/>
                  </a:lnTo>
                  <a:lnTo>
                    <a:pt x="898687" y="186789"/>
                  </a:lnTo>
                  <a:cubicBezTo>
                    <a:pt x="904857" y="83015"/>
                    <a:pt x="1087821" y="0"/>
                    <a:pt x="13124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97" name="Rounded Rectangle 2">
              <a:extLst>
                <a:ext uri="{FF2B5EF4-FFF2-40B4-BE49-F238E27FC236}">
                  <a16:creationId xmlns="" xmlns:a16="http://schemas.microsoft.com/office/drawing/2014/main" id="{2CB3F902-7F51-468E-928D-DF8ED92CA432}"/>
                </a:ext>
              </a:extLst>
            </p:cNvPr>
            <p:cNvSpPr/>
            <p:nvPr/>
          </p:nvSpPr>
          <p:spPr>
            <a:xfrm>
              <a:off x="4286165" y="4223696"/>
              <a:ext cx="352834" cy="352834"/>
            </a:xfrm>
            <a:custGeom>
              <a:avLst/>
              <a:gdLst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71732 w 3960440"/>
                <a:gd name="connsiteY2" fmla="*/ 2285845 h 3960000"/>
                <a:gd name="connsiteX3" fmla="*/ 1338560 w 3960440"/>
                <a:gd name="connsiteY3" fmla="*/ 1981614 h 3960000"/>
                <a:gd name="connsiteX4" fmla="*/ 1182276 w 3960440"/>
                <a:gd name="connsiteY4" fmla="*/ 1442314 h 3960000"/>
                <a:gd name="connsiteX5" fmla="*/ 2217373 w 3960440"/>
                <a:gd name="connsiteY5" fmla="*/ 796414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873721 w 3960440"/>
                <a:gd name="connsiteY10" fmla="*/ 1156628 h 3960000"/>
                <a:gd name="connsiteX11" fmla="*/ 1525929 w 3960440"/>
                <a:gd name="connsiteY11" fmla="*/ 1392629 h 3960000"/>
                <a:gd name="connsiteX12" fmla="*/ 1521788 w 3960440"/>
                <a:gd name="connsiteY12" fmla="*/ 1897758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71732 w 3960440"/>
                <a:gd name="connsiteY2" fmla="*/ 2285845 h 3960000"/>
                <a:gd name="connsiteX3" fmla="*/ 1296382 w 3960440"/>
                <a:gd name="connsiteY3" fmla="*/ 1907811 h 3960000"/>
                <a:gd name="connsiteX4" fmla="*/ 1182276 w 3960440"/>
                <a:gd name="connsiteY4" fmla="*/ 1442314 h 3960000"/>
                <a:gd name="connsiteX5" fmla="*/ 2217373 w 3960440"/>
                <a:gd name="connsiteY5" fmla="*/ 796414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873721 w 3960440"/>
                <a:gd name="connsiteY10" fmla="*/ 1156628 h 3960000"/>
                <a:gd name="connsiteX11" fmla="*/ 1525929 w 3960440"/>
                <a:gd name="connsiteY11" fmla="*/ 1392629 h 3960000"/>
                <a:gd name="connsiteX12" fmla="*/ 1521788 w 3960440"/>
                <a:gd name="connsiteY12" fmla="*/ 1897758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182276 w 3960440"/>
                <a:gd name="connsiteY4" fmla="*/ 1442314 h 3960000"/>
                <a:gd name="connsiteX5" fmla="*/ 2217373 w 3960440"/>
                <a:gd name="connsiteY5" fmla="*/ 796414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873721 w 3960440"/>
                <a:gd name="connsiteY10" fmla="*/ 1156628 h 3960000"/>
                <a:gd name="connsiteX11" fmla="*/ 1525929 w 3960440"/>
                <a:gd name="connsiteY11" fmla="*/ 1392629 h 3960000"/>
                <a:gd name="connsiteX12" fmla="*/ 1521788 w 3960440"/>
                <a:gd name="connsiteY12" fmla="*/ 1897758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182276 w 3960440"/>
                <a:gd name="connsiteY4" fmla="*/ 1442314 h 3960000"/>
                <a:gd name="connsiteX5" fmla="*/ 2217373 w 3960440"/>
                <a:gd name="connsiteY5" fmla="*/ 796414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873721 w 3960440"/>
                <a:gd name="connsiteY10" fmla="*/ 1156628 h 3960000"/>
                <a:gd name="connsiteX11" fmla="*/ 1525929 w 3960440"/>
                <a:gd name="connsiteY11" fmla="*/ 1392629 h 3960000"/>
                <a:gd name="connsiteX12" fmla="*/ 1521788 w 3960440"/>
                <a:gd name="connsiteY12" fmla="*/ 1897758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182276 w 3960440"/>
                <a:gd name="connsiteY4" fmla="*/ 1442314 h 3960000"/>
                <a:gd name="connsiteX5" fmla="*/ 2217373 w 3960440"/>
                <a:gd name="connsiteY5" fmla="*/ 796414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873721 w 3960440"/>
                <a:gd name="connsiteY10" fmla="*/ 1156628 h 3960000"/>
                <a:gd name="connsiteX11" fmla="*/ 1525929 w 3960440"/>
                <a:gd name="connsiteY11" fmla="*/ 1392629 h 3960000"/>
                <a:gd name="connsiteX12" fmla="*/ 1521788 w 3960440"/>
                <a:gd name="connsiteY12" fmla="*/ 1897758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182276 w 3960440"/>
                <a:gd name="connsiteY4" fmla="*/ 1442314 h 3960000"/>
                <a:gd name="connsiteX5" fmla="*/ 2217373 w 3960440"/>
                <a:gd name="connsiteY5" fmla="*/ 796414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873721 w 3960440"/>
                <a:gd name="connsiteY10" fmla="*/ 1156628 h 3960000"/>
                <a:gd name="connsiteX11" fmla="*/ 1525929 w 3960440"/>
                <a:gd name="connsiteY11" fmla="*/ 1392629 h 3960000"/>
                <a:gd name="connsiteX12" fmla="*/ 1521788 w 3960440"/>
                <a:gd name="connsiteY12" fmla="*/ 1897758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182276 w 3960440"/>
                <a:gd name="connsiteY4" fmla="*/ 1442314 h 3960000"/>
                <a:gd name="connsiteX5" fmla="*/ 2217373 w 3960440"/>
                <a:gd name="connsiteY5" fmla="*/ 838586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873721 w 3960440"/>
                <a:gd name="connsiteY10" fmla="*/ 1156628 h 3960000"/>
                <a:gd name="connsiteX11" fmla="*/ 1525929 w 3960440"/>
                <a:gd name="connsiteY11" fmla="*/ 1392629 h 3960000"/>
                <a:gd name="connsiteX12" fmla="*/ 1521788 w 3960440"/>
                <a:gd name="connsiteY12" fmla="*/ 1897758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38586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873721 w 3960440"/>
                <a:gd name="connsiteY10" fmla="*/ 1156628 h 3960000"/>
                <a:gd name="connsiteX11" fmla="*/ 1525929 w 3960440"/>
                <a:gd name="connsiteY11" fmla="*/ 1392629 h 3960000"/>
                <a:gd name="connsiteX12" fmla="*/ 1521788 w 3960440"/>
                <a:gd name="connsiteY12" fmla="*/ 1897758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38586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915898 w 3960440"/>
                <a:gd name="connsiteY10" fmla="*/ 1219889 h 3960000"/>
                <a:gd name="connsiteX11" fmla="*/ 1525929 w 3960440"/>
                <a:gd name="connsiteY11" fmla="*/ 1392629 h 3960000"/>
                <a:gd name="connsiteX12" fmla="*/ 1521788 w 3960440"/>
                <a:gd name="connsiteY12" fmla="*/ 1897758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38586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21788 w 3960440"/>
                <a:gd name="connsiteY12" fmla="*/ 1897758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38586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38586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66603 w 3960440"/>
                <a:gd name="connsiteY14" fmla="*/ 2506778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38586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95341 w 3960440"/>
                <a:gd name="connsiteY8" fmla="*/ 2082197 h 3960000"/>
                <a:gd name="connsiteX9" fmla="*/ 2072459 w 3960440"/>
                <a:gd name="connsiteY9" fmla="*/ 1512703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66603 w 3960440"/>
                <a:gd name="connsiteY14" fmla="*/ 2506778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38586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95341 w 3960440"/>
                <a:gd name="connsiteY8" fmla="*/ 2082197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66603 w 3960440"/>
                <a:gd name="connsiteY14" fmla="*/ 2506778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95341 w 3960440"/>
                <a:gd name="connsiteY8" fmla="*/ 2082197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66603 w 3960440"/>
                <a:gd name="connsiteY14" fmla="*/ 2506778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24394 w 3960440"/>
                <a:gd name="connsiteY7" fmla="*/ 2278672 h 3960000"/>
                <a:gd name="connsiteX8" fmla="*/ 1995341 w 3960440"/>
                <a:gd name="connsiteY8" fmla="*/ 2082197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66603 w 3960440"/>
                <a:gd name="connsiteY14" fmla="*/ 2506778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1995341 w 3960440"/>
                <a:gd name="connsiteY8" fmla="*/ 2082197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66603 w 3960440"/>
                <a:gd name="connsiteY14" fmla="*/ 2506778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66603 w 3960440"/>
                <a:gd name="connsiteY14" fmla="*/ 2506778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336342 w 3960440"/>
                <a:gd name="connsiteY15" fmla="*/ 2720202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336342 w 3960440"/>
                <a:gd name="connsiteY15" fmla="*/ 2720202 h 3960000"/>
                <a:gd name="connsiteX16" fmla="*/ 3176454 w 3960440"/>
                <a:gd name="connsiteY16" fmla="*/ 1627140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336342 w 3960440"/>
                <a:gd name="connsiteY15" fmla="*/ 2720202 h 3960000"/>
                <a:gd name="connsiteX16" fmla="*/ 3176454 w 3960440"/>
                <a:gd name="connsiteY16" fmla="*/ 1627140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336342 w 3960440"/>
                <a:gd name="connsiteY15" fmla="*/ 2720202 h 3960000"/>
                <a:gd name="connsiteX16" fmla="*/ 3176454 w 3960440"/>
                <a:gd name="connsiteY16" fmla="*/ 1627140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336342 w 3960440"/>
                <a:gd name="connsiteY15" fmla="*/ 2720202 h 3960000"/>
                <a:gd name="connsiteX16" fmla="*/ 3176454 w 3960440"/>
                <a:gd name="connsiteY16" fmla="*/ 1627140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336342 w 3960440"/>
                <a:gd name="connsiteY15" fmla="*/ 2720202 h 3960000"/>
                <a:gd name="connsiteX16" fmla="*/ 3176454 w 3960440"/>
                <a:gd name="connsiteY16" fmla="*/ 1627140 h 3960000"/>
                <a:gd name="connsiteX17" fmla="*/ 1979373 w 3960440"/>
                <a:gd name="connsiteY17" fmla="*/ 472350 h 3960000"/>
                <a:gd name="connsiteX18" fmla="*/ 436907 w 3960440"/>
                <a:gd name="connsiteY18" fmla="*/ 0 h 3960000"/>
                <a:gd name="connsiteX19" fmla="*/ 3523533 w 3960440"/>
                <a:gd name="connsiteY19" fmla="*/ 0 h 3960000"/>
                <a:gd name="connsiteX20" fmla="*/ 3960440 w 3960440"/>
                <a:gd name="connsiteY20" fmla="*/ 436907 h 3960000"/>
                <a:gd name="connsiteX21" fmla="*/ 3960440 w 3960440"/>
                <a:gd name="connsiteY21" fmla="*/ 3523093 h 3960000"/>
                <a:gd name="connsiteX22" fmla="*/ 3523533 w 3960440"/>
                <a:gd name="connsiteY22" fmla="*/ 3960000 h 3960000"/>
                <a:gd name="connsiteX23" fmla="*/ 436907 w 3960440"/>
                <a:gd name="connsiteY23" fmla="*/ 3960000 h 3960000"/>
                <a:gd name="connsiteX24" fmla="*/ 0 w 3960440"/>
                <a:gd name="connsiteY24" fmla="*/ 3523093 h 3960000"/>
                <a:gd name="connsiteX25" fmla="*/ 0 w 3960440"/>
                <a:gd name="connsiteY25" fmla="*/ 436907 h 3960000"/>
                <a:gd name="connsiteX26" fmla="*/ 436907 w 3960440"/>
                <a:gd name="connsiteY26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336342 w 3960440"/>
                <a:gd name="connsiteY15" fmla="*/ 2720202 h 3960000"/>
                <a:gd name="connsiteX16" fmla="*/ 3176454 w 3960440"/>
                <a:gd name="connsiteY16" fmla="*/ 1627140 h 3960000"/>
                <a:gd name="connsiteX17" fmla="*/ 1979373 w 3960440"/>
                <a:gd name="connsiteY17" fmla="*/ 472350 h 3960000"/>
                <a:gd name="connsiteX18" fmla="*/ 436907 w 3960440"/>
                <a:gd name="connsiteY18" fmla="*/ 0 h 3960000"/>
                <a:gd name="connsiteX19" fmla="*/ 3523533 w 3960440"/>
                <a:gd name="connsiteY19" fmla="*/ 0 h 3960000"/>
                <a:gd name="connsiteX20" fmla="*/ 3960440 w 3960440"/>
                <a:gd name="connsiteY20" fmla="*/ 436907 h 3960000"/>
                <a:gd name="connsiteX21" fmla="*/ 3960440 w 3960440"/>
                <a:gd name="connsiteY21" fmla="*/ 3523093 h 3960000"/>
                <a:gd name="connsiteX22" fmla="*/ 3523533 w 3960440"/>
                <a:gd name="connsiteY22" fmla="*/ 3960000 h 3960000"/>
                <a:gd name="connsiteX23" fmla="*/ 436907 w 3960440"/>
                <a:gd name="connsiteY23" fmla="*/ 3960000 h 3960000"/>
                <a:gd name="connsiteX24" fmla="*/ 0 w 3960440"/>
                <a:gd name="connsiteY24" fmla="*/ 3523093 h 3960000"/>
                <a:gd name="connsiteX25" fmla="*/ 0 w 3960440"/>
                <a:gd name="connsiteY25" fmla="*/ 436907 h 3960000"/>
                <a:gd name="connsiteX26" fmla="*/ 436907 w 3960440"/>
                <a:gd name="connsiteY26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336342 w 3960440"/>
                <a:gd name="connsiteY15" fmla="*/ 2720202 h 3960000"/>
                <a:gd name="connsiteX16" fmla="*/ 3176454 w 3960440"/>
                <a:gd name="connsiteY16" fmla="*/ 1627140 h 3960000"/>
                <a:gd name="connsiteX17" fmla="*/ 1979373 w 3960440"/>
                <a:gd name="connsiteY17" fmla="*/ 472350 h 3960000"/>
                <a:gd name="connsiteX18" fmla="*/ 436907 w 3960440"/>
                <a:gd name="connsiteY18" fmla="*/ 0 h 3960000"/>
                <a:gd name="connsiteX19" fmla="*/ 3523533 w 3960440"/>
                <a:gd name="connsiteY19" fmla="*/ 0 h 3960000"/>
                <a:gd name="connsiteX20" fmla="*/ 3960440 w 3960440"/>
                <a:gd name="connsiteY20" fmla="*/ 436907 h 3960000"/>
                <a:gd name="connsiteX21" fmla="*/ 3960440 w 3960440"/>
                <a:gd name="connsiteY21" fmla="*/ 3523093 h 3960000"/>
                <a:gd name="connsiteX22" fmla="*/ 3523533 w 3960440"/>
                <a:gd name="connsiteY22" fmla="*/ 3960000 h 3960000"/>
                <a:gd name="connsiteX23" fmla="*/ 436907 w 3960440"/>
                <a:gd name="connsiteY23" fmla="*/ 3960000 h 3960000"/>
                <a:gd name="connsiteX24" fmla="*/ 0 w 3960440"/>
                <a:gd name="connsiteY24" fmla="*/ 3523093 h 3960000"/>
                <a:gd name="connsiteX25" fmla="*/ 0 w 3960440"/>
                <a:gd name="connsiteY25" fmla="*/ 436907 h 3960000"/>
                <a:gd name="connsiteX26" fmla="*/ 436907 w 3960440"/>
                <a:gd name="connsiteY26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328015 w 3960440"/>
                <a:gd name="connsiteY3" fmla="*/ 1812920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336342 w 3960440"/>
                <a:gd name="connsiteY15" fmla="*/ 2720202 h 3960000"/>
                <a:gd name="connsiteX16" fmla="*/ 3176454 w 3960440"/>
                <a:gd name="connsiteY16" fmla="*/ 1627140 h 3960000"/>
                <a:gd name="connsiteX17" fmla="*/ 1979373 w 3960440"/>
                <a:gd name="connsiteY17" fmla="*/ 472350 h 3960000"/>
                <a:gd name="connsiteX18" fmla="*/ 436907 w 3960440"/>
                <a:gd name="connsiteY18" fmla="*/ 0 h 3960000"/>
                <a:gd name="connsiteX19" fmla="*/ 3523533 w 3960440"/>
                <a:gd name="connsiteY19" fmla="*/ 0 h 3960000"/>
                <a:gd name="connsiteX20" fmla="*/ 3960440 w 3960440"/>
                <a:gd name="connsiteY20" fmla="*/ 436907 h 3960000"/>
                <a:gd name="connsiteX21" fmla="*/ 3960440 w 3960440"/>
                <a:gd name="connsiteY21" fmla="*/ 3523093 h 3960000"/>
                <a:gd name="connsiteX22" fmla="*/ 3523533 w 3960440"/>
                <a:gd name="connsiteY22" fmla="*/ 3960000 h 3960000"/>
                <a:gd name="connsiteX23" fmla="*/ 436907 w 3960440"/>
                <a:gd name="connsiteY23" fmla="*/ 3960000 h 3960000"/>
                <a:gd name="connsiteX24" fmla="*/ 0 w 3960440"/>
                <a:gd name="connsiteY24" fmla="*/ 3523093 h 3960000"/>
                <a:gd name="connsiteX25" fmla="*/ 0 w 3960440"/>
                <a:gd name="connsiteY25" fmla="*/ 436907 h 3960000"/>
                <a:gd name="connsiteX26" fmla="*/ 436907 w 3960440"/>
                <a:gd name="connsiteY26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328015 w 3960440"/>
                <a:gd name="connsiteY3" fmla="*/ 1812920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336342 w 3960440"/>
                <a:gd name="connsiteY15" fmla="*/ 2720202 h 3960000"/>
                <a:gd name="connsiteX16" fmla="*/ 3176454 w 3960440"/>
                <a:gd name="connsiteY16" fmla="*/ 1627140 h 3960000"/>
                <a:gd name="connsiteX17" fmla="*/ 1979373 w 3960440"/>
                <a:gd name="connsiteY17" fmla="*/ 472350 h 3960000"/>
                <a:gd name="connsiteX18" fmla="*/ 436907 w 3960440"/>
                <a:gd name="connsiteY18" fmla="*/ 0 h 3960000"/>
                <a:gd name="connsiteX19" fmla="*/ 3523533 w 3960440"/>
                <a:gd name="connsiteY19" fmla="*/ 0 h 3960000"/>
                <a:gd name="connsiteX20" fmla="*/ 3960440 w 3960440"/>
                <a:gd name="connsiteY20" fmla="*/ 436907 h 3960000"/>
                <a:gd name="connsiteX21" fmla="*/ 3960440 w 3960440"/>
                <a:gd name="connsiteY21" fmla="*/ 3523093 h 3960000"/>
                <a:gd name="connsiteX22" fmla="*/ 3523533 w 3960440"/>
                <a:gd name="connsiteY22" fmla="*/ 3960000 h 3960000"/>
                <a:gd name="connsiteX23" fmla="*/ 436907 w 3960440"/>
                <a:gd name="connsiteY23" fmla="*/ 3960000 h 3960000"/>
                <a:gd name="connsiteX24" fmla="*/ 0 w 3960440"/>
                <a:gd name="connsiteY24" fmla="*/ 3523093 h 3960000"/>
                <a:gd name="connsiteX25" fmla="*/ 0 w 3960440"/>
                <a:gd name="connsiteY25" fmla="*/ 436907 h 3960000"/>
                <a:gd name="connsiteX26" fmla="*/ 436907 w 3960440"/>
                <a:gd name="connsiteY26" fmla="*/ 0 h 396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960440" h="3960000">
                  <a:moveTo>
                    <a:pt x="1979373" y="472350"/>
                  </a:moveTo>
                  <a:cubicBezTo>
                    <a:pt x="1228307" y="485871"/>
                    <a:pt x="850011" y="1078219"/>
                    <a:pt x="813783" y="1434034"/>
                  </a:cubicBezTo>
                  <a:cubicBezTo>
                    <a:pt x="787561" y="1781828"/>
                    <a:pt x="889690" y="2005359"/>
                    <a:pt x="1119009" y="2222584"/>
                  </a:cubicBezTo>
                  <a:cubicBezTo>
                    <a:pt x="1178964" y="2123026"/>
                    <a:pt x="1260199" y="1908547"/>
                    <a:pt x="1328015" y="1812920"/>
                  </a:cubicBezTo>
                  <a:cubicBezTo>
                    <a:pt x="1222115" y="1647651"/>
                    <a:pt x="1255483" y="1756375"/>
                    <a:pt x="1234998" y="1431771"/>
                  </a:cubicBezTo>
                  <a:cubicBezTo>
                    <a:pt x="1331609" y="922504"/>
                    <a:pt x="1719145" y="812633"/>
                    <a:pt x="2217373" y="891303"/>
                  </a:cubicBezTo>
                  <a:cubicBezTo>
                    <a:pt x="2693518" y="1016895"/>
                    <a:pt x="2787642" y="1344599"/>
                    <a:pt x="2783502" y="1606823"/>
                  </a:cubicBezTo>
                  <a:cubicBezTo>
                    <a:pt x="2771081" y="1743454"/>
                    <a:pt x="2679609" y="2064482"/>
                    <a:pt x="2456028" y="2225955"/>
                  </a:cubicBezTo>
                  <a:cubicBezTo>
                    <a:pt x="2192422" y="2399851"/>
                    <a:pt x="2004893" y="2209395"/>
                    <a:pt x="2026974" y="2018938"/>
                  </a:cubicBezTo>
                  <a:cubicBezTo>
                    <a:pt x="2072519" y="1810540"/>
                    <a:pt x="2086043" y="1754994"/>
                    <a:pt x="2135727" y="1554876"/>
                  </a:cubicBezTo>
                  <a:cubicBezTo>
                    <a:pt x="2195073" y="1382360"/>
                    <a:pt x="2084273" y="1259912"/>
                    <a:pt x="1915898" y="1219889"/>
                  </a:cubicBezTo>
                  <a:cubicBezTo>
                    <a:pt x="1750283" y="1186766"/>
                    <a:pt x="1626460" y="1331294"/>
                    <a:pt x="1589196" y="1434803"/>
                  </a:cubicBezTo>
                  <a:cubicBezTo>
                    <a:pt x="1499489" y="1732912"/>
                    <a:pt x="1614533" y="1824000"/>
                    <a:pt x="1574511" y="1939931"/>
                  </a:cubicBezTo>
                  <a:cubicBezTo>
                    <a:pt x="1332991" y="2671400"/>
                    <a:pt x="1220920" y="3468343"/>
                    <a:pt x="1339611" y="3487664"/>
                  </a:cubicBezTo>
                  <a:cubicBezTo>
                    <a:pt x="1434840" y="3497327"/>
                    <a:pt x="1730357" y="3129057"/>
                    <a:pt x="1887692" y="2422431"/>
                  </a:cubicBezTo>
                  <a:cubicBezTo>
                    <a:pt x="1985681" y="2531460"/>
                    <a:pt x="2093439" y="2747804"/>
                    <a:pt x="2336342" y="2720202"/>
                  </a:cubicBezTo>
                  <a:cubicBezTo>
                    <a:pt x="2693796" y="2666377"/>
                    <a:pt x="3092265" y="2401394"/>
                    <a:pt x="3176454" y="1627140"/>
                  </a:cubicBezTo>
                  <a:cubicBezTo>
                    <a:pt x="3254038" y="999456"/>
                    <a:pt x="2816023" y="430731"/>
                    <a:pt x="1979373" y="472350"/>
                  </a:cubicBezTo>
                  <a:close/>
                  <a:moveTo>
                    <a:pt x="436907" y="0"/>
                  </a:moveTo>
                  <a:lnTo>
                    <a:pt x="3523533" y="0"/>
                  </a:lnTo>
                  <a:cubicBezTo>
                    <a:pt x="3764830" y="0"/>
                    <a:pt x="3960440" y="195610"/>
                    <a:pt x="3960440" y="436907"/>
                  </a:cubicBezTo>
                  <a:lnTo>
                    <a:pt x="3960440" y="3523093"/>
                  </a:lnTo>
                  <a:cubicBezTo>
                    <a:pt x="3960440" y="3764390"/>
                    <a:pt x="3764830" y="3960000"/>
                    <a:pt x="3523533" y="3960000"/>
                  </a:cubicBezTo>
                  <a:lnTo>
                    <a:pt x="436907" y="3960000"/>
                  </a:lnTo>
                  <a:cubicBezTo>
                    <a:pt x="195610" y="3960000"/>
                    <a:pt x="0" y="3764390"/>
                    <a:pt x="0" y="3523093"/>
                  </a:cubicBezTo>
                  <a:lnTo>
                    <a:pt x="0" y="436907"/>
                  </a:lnTo>
                  <a:cubicBezTo>
                    <a:pt x="0" y="195610"/>
                    <a:pt x="195610" y="0"/>
                    <a:pt x="4369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98" name="Rounded Rectangle 8">
              <a:extLst>
                <a:ext uri="{FF2B5EF4-FFF2-40B4-BE49-F238E27FC236}">
                  <a16:creationId xmlns="" xmlns:a16="http://schemas.microsoft.com/office/drawing/2014/main" id="{CF999092-51D0-4040-A441-EE93FB3BE0AB}"/>
                </a:ext>
              </a:extLst>
            </p:cNvPr>
            <p:cNvSpPr/>
            <p:nvPr/>
          </p:nvSpPr>
          <p:spPr>
            <a:xfrm>
              <a:off x="3710633" y="4223696"/>
              <a:ext cx="352873" cy="352834"/>
            </a:xfrm>
            <a:custGeom>
              <a:avLst/>
              <a:gdLst>
                <a:gd name="connsiteX0" fmla="*/ 554477 w 3888432"/>
                <a:gd name="connsiteY0" fmla="*/ 1512168 h 3960440"/>
                <a:gd name="connsiteX1" fmla="*/ 554477 w 3888432"/>
                <a:gd name="connsiteY1" fmla="*/ 3312368 h 3960440"/>
                <a:gd name="connsiteX2" fmla="*/ 1201638 w 3888432"/>
                <a:gd name="connsiteY2" fmla="*/ 3312368 h 3960440"/>
                <a:gd name="connsiteX3" fmla="*/ 1201638 w 3888432"/>
                <a:gd name="connsiteY3" fmla="*/ 1512168 h 3960440"/>
                <a:gd name="connsiteX4" fmla="*/ 554477 w 3888432"/>
                <a:gd name="connsiteY4" fmla="*/ 1512168 h 3960440"/>
                <a:gd name="connsiteX5" fmla="*/ 2688485 w 3888432"/>
                <a:gd name="connsiteY5" fmla="*/ 1475633 h 3960440"/>
                <a:gd name="connsiteX6" fmla="*/ 2136833 w 3888432"/>
                <a:gd name="connsiteY6" fmla="*/ 1785510 h 3960440"/>
                <a:gd name="connsiteX7" fmla="*/ 2136833 w 3888432"/>
                <a:gd name="connsiteY7" fmla="*/ 1510185 h 3960440"/>
                <a:gd name="connsiteX8" fmla="*/ 1489672 w 3888432"/>
                <a:gd name="connsiteY8" fmla="*/ 1510185 h 3960440"/>
                <a:gd name="connsiteX9" fmla="*/ 1489672 w 3888432"/>
                <a:gd name="connsiteY9" fmla="*/ 3310385 h 3960440"/>
                <a:gd name="connsiteX10" fmla="*/ 2136833 w 3888432"/>
                <a:gd name="connsiteY10" fmla="*/ 3310385 h 3960440"/>
                <a:gd name="connsiteX11" fmla="*/ 2136833 w 3888432"/>
                <a:gd name="connsiteY11" fmla="*/ 2084121 h 3960440"/>
                <a:gd name="connsiteX12" fmla="*/ 2673919 w 3888432"/>
                <a:gd name="connsiteY12" fmla="*/ 2138897 h 3960440"/>
                <a:gd name="connsiteX13" fmla="*/ 2679688 w 3888432"/>
                <a:gd name="connsiteY13" fmla="*/ 3312366 h 3960440"/>
                <a:gd name="connsiteX14" fmla="*/ 3326849 w 3888432"/>
                <a:gd name="connsiteY14" fmla="*/ 3312366 h 3960440"/>
                <a:gd name="connsiteX15" fmla="*/ 3333768 w 3888432"/>
                <a:gd name="connsiteY15" fmla="*/ 2128613 h 3960440"/>
                <a:gd name="connsiteX16" fmla="*/ 2840340 w 3888432"/>
                <a:gd name="connsiteY16" fmla="*/ 1479943 h 3960440"/>
                <a:gd name="connsiteX17" fmla="*/ 2688485 w 3888432"/>
                <a:gd name="connsiteY17" fmla="*/ 1475633 h 3960440"/>
                <a:gd name="connsiteX18" fmla="*/ 878058 w 3888432"/>
                <a:gd name="connsiteY18" fmla="*/ 648072 h 3960440"/>
                <a:gd name="connsiteX19" fmla="*/ 554477 w 3888432"/>
                <a:gd name="connsiteY19" fmla="*/ 971653 h 3960440"/>
                <a:gd name="connsiteX20" fmla="*/ 878058 w 3888432"/>
                <a:gd name="connsiteY20" fmla="*/ 1295234 h 3960440"/>
                <a:gd name="connsiteX21" fmla="*/ 1201639 w 3888432"/>
                <a:gd name="connsiteY21" fmla="*/ 971653 h 3960440"/>
                <a:gd name="connsiteX22" fmla="*/ 878058 w 3888432"/>
                <a:gd name="connsiteY22" fmla="*/ 648072 h 3960440"/>
                <a:gd name="connsiteX23" fmla="*/ 333511 w 3888432"/>
                <a:gd name="connsiteY23" fmla="*/ 0 h 3960440"/>
                <a:gd name="connsiteX24" fmla="*/ 3554921 w 3888432"/>
                <a:gd name="connsiteY24" fmla="*/ 0 h 3960440"/>
                <a:gd name="connsiteX25" fmla="*/ 3888432 w 3888432"/>
                <a:gd name="connsiteY25" fmla="*/ 333511 h 3960440"/>
                <a:gd name="connsiteX26" fmla="*/ 3888432 w 3888432"/>
                <a:gd name="connsiteY26" fmla="*/ 3626929 h 3960440"/>
                <a:gd name="connsiteX27" fmla="*/ 3554921 w 3888432"/>
                <a:gd name="connsiteY27" fmla="*/ 3960440 h 3960440"/>
                <a:gd name="connsiteX28" fmla="*/ 333511 w 3888432"/>
                <a:gd name="connsiteY28" fmla="*/ 3960440 h 3960440"/>
                <a:gd name="connsiteX29" fmla="*/ 0 w 3888432"/>
                <a:gd name="connsiteY29" fmla="*/ 3626929 h 3960440"/>
                <a:gd name="connsiteX30" fmla="*/ 0 w 3888432"/>
                <a:gd name="connsiteY30" fmla="*/ 333511 h 3960440"/>
                <a:gd name="connsiteX31" fmla="*/ 333511 w 3888432"/>
                <a:gd name="connsiteY31" fmla="*/ 0 h 3960440"/>
                <a:gd name="connsiteX0" fmla="*/ 554477 w 3888432"/>
                <a:gd name="connsiteY0" fmla="*/ 1512168 h 3960440"/>
                <a:gd name="connsiteX1" fmla="*/ 554477 w 3888432"/>
                <a:gd name="connsiteY1" fmla="*/ 3312368 h 3960440"/>
                <a:gd name="connsiteX2" fmla="*/ 1201638 w 3888432"/>
                <a:gd name="connsiteY2" fmla="*/ 3312368 h 3960440"/>
                <a:gd name="connsiteX3" fmla="*/ 1201638 w 3888432"/>
                <a:gd name="connsiteY3" fmla="*/ 1512168 h 3960440"/>
                <a:gd name="connsiteX4" fmla="*/ 554477 w 3888432"/>
                <a:gd name="connsiteY4" fmla="*/ 1512168 h 3960440"/>
                <a:gd name="connsiteX5" fmla="*/ 2840340 w 3888432"/>
                <a:gd name="connsiteY5" fmla="*/ 1479943 h 3960440"/>
                <a:gd name="connsiteX6" fmla="*/ 2136833 w 3888432"/>
                <a:gd name="connsiteY6" fmla="*/ 1785510 h 3960440"/>
                <a:gd name="connsiteX7" fmla="*/ 2136833 w 3888432"/>
                <a:gd name="connsiteY7" fmla="*/ 1510185 h 3960440"/>
                <a:gd name="connsiteX8" fmla="*/ 1489672 w 3888432"/>
                <a:gd name="connsiteY8" fmla="*/ 1510185 h 3960440"/>
                <a:gd name="connsiteX9" fmla="*/ 1489672 w 3888432"/>
                <a:gd name="connsiteY9" fmla="*/ 3310385 h 3960440"/>
                <a:gd name="connsiteX10" fmla="*/ 2136833 w 3888432"/>
                <a:gd name="connsiteY10" fmla="*/ 3310385 h 3960440"/>
                <a:gd name="connsiteX11" fmla="*/ 2136833 w 3888432"/>
                <a:gd name="connsiteY11" fmla="*/ 2084121 h 3960440"/>
                <a:gd name="connsiteX12" fmla="*/ 2673919 w 3888432"/>
                <a:gd name="connsiteY12" fmla="*/ 2138897 h 3960440"/>
                <a:gd name="connsiteX13" fmla="*/ 2679688 w 3888432"/>
                <a:gd name="connsiteY13" fmla="*/ 3312366 h 3960440"/>
                <a:gd name="connsiteX14" fmla="*/ 3326849 w 3888432"/>
                <a:gd name="connsiteY14" fmla="*/ 3312366 h 3960440"/>
                <a:gd name="connsiteX15" fmla="*/ 3333768 w 3888432"/>
                <a:gd name="connsiteY15" fmla="*/ 2128613 h 3960440"/>
                <a:gd name="connsiteX16" fmla="*/ 2840340 w 3888432"/>
                <a:gd name="connsiteY16" fmla="*/ 1479943 h 3960440"/>
                <a:gd name="connsiteX17" fmla="*/ 878058 w 3888432"/>
                <a:gd name="connsiteY17" fmla="*/ 648072 h 3960440"/>
                <a:gd name="connsiteX18" fmla="*/ 554477 w 3888432"/>
                <a:gd name="connsiteY18" fmla="*/ 971653 h 3960440"/>
                <a:gd name="connsiteX19" fmla="*/ 878058 w 3888432"/>
                <a:gd name="connsiteY19" fmla="*/ 1295234 h 3960440"/>
                <a:gd name="connsiteX20" fmla="*/ 1201639 w 3888432"/>
                <a:gd name="connsiteY20" fmla="*/ 971653 h 3960440"/>
                <a:gd name="connsiteX21" fmla="*/ 878058 w 3888432"/>
                <a:gd name="connsiteY21" fmla="*/ 648072 h 3960440"/>
                <a:gd name="connsiteX22" fmla="*/ 333511 w 3888432"/>
                <a:gd name="connsiteY22" fmla="*/ 0 h 3960440"/>
                <a:gd name="connsiteX23" fmla="*/ 3554921 w 3888432"/>
                <a:gd name="connsiteY23" fmla="*/ 0 h 3960440"/>
                <a:gd name="connsiteX24" fmla="*/ 3888432 w 3888432"/>
                <a:gd name="connsiteY24" fmla="*/ 333511 h 3960440"/>
                <a:gd name="connsiteX25" fmla="*/ 3888432 w 3888432"/>
                <a:gd name="connsiteY25" fmla="*/ 3626929 h 3960440"/>
                <a:gd name="connsiteX26" fmla="*/ 3554921 w 3888432"/>
                <a:gd name="connsiteY26" fmla="*/ 3960440 h 3960440"/>
                <a:gd name="connsiteX27" fmla="*/ 333511 w 3888432"/>
                <a:gd name="connsiteY27" fmla="*/ 3960440 h 3960440"/>
                <a:gd name="connsiteX28" fmla="*/ 0 w 3888432"/>
                <a:gd name="connsiteY28" fmla="*/ 3626929 h 3960440"/>
                <a:gd name="connsiteX29" fmla="*/ 0 w 3888432"/>
                <a:gd name="connsiteY29" fmla="*/ 333511 h 3960440"/>
                <a:gd name="connsiteX30" fmla="*/ 333511 w 3888432"/>
                <a:gd name="connsiteY30" fmla="*/ 0 h 3960440"/>
                <a:gd name="connsiteX0" fmla="*/ 554477 w 3888432"/>
                <a:gd name="connsiteY0" fmla="*/ 1512168 h 3960440"/>
                <a:gd name="connsiteX1" fmla="*/ 554477 w 3888432"/>
                <a:gd name="connsiteY1" fmla="*/ 3312368 h 3960440"/>
                <a:gd name="connsiteX2" fmla="*/ 1201638 w 3888432"/>
                <a:gd name="connsiteY2" fmla="*/ 3312368 h 3960440"/>
                <a:gd name="connsiteX3" fmla="*/ 1201638 w 3888432"/>
                <a:gd name="connsiteY3" fmla="*/ 1512168 h 3960440"/>
                <a:gd name="connsiteX4" fmla="*/ 554477 w 3888432"/>
                <a:gd name="connsiteY4" fmla="*/ 1512168 h 3960440"/>
                <a:gd name="connsiteX5" fmla="*/ 2840340 w 3888432"/>
                <a:gd name="connsiteY5" fmla="*/ 1479943 h 3960440"/>
                <a:gd name="connsiteX6" fmla="*/ 2136833 w 3888432"/>
                <a:gd name="connsiteY6" fmla="*/ 1785510 h 3960440"/>
                <a:gd name="connsiteX7" fmla="*/ 2136833 w 3888432"/>
                <a:gd name="connsiteY7" fmla="*/ 1510185 h 3960440"/>
                <a:gd name="connsiteX8" fmla="*/ 1489672 w 3888432"/>
                <a:gd name="connsiteY8" fmla="*/ 1510185 h 3960440"/>
                <a:gd name="connsiteX9" fmla="*/ 1489672 w 3888432"/>
                <a:gd name="connsiteY9" fmla="*/ 3310385 h 3960440"/>
                <a:gd name="connsiteX10" fmla="*/ 2136833 w 3888432"/>
                <a:gd name="connsiteY10" fmla="*/ 3310385 h 3960440"/>
                <a:gd name="connsiteX11" fmla="*/ 2136833 w 3888432"/>
                <a:gd name="connsiteY11" fmla="*/ 2084121 h 3960440"/>
                <a:gd name="connsiteX12" fmla="*/ 2673919 w 3888432"/>
                <a:gd name="connsiteY12" fmla="*/ 2138897 h 3960440"/>
                <a:gd name="connsiteX13" fmla="*/ 2679688 w 3888432"/>
                <a:gd name="connsiteY13" fmla="*/ 3312366 h 3960440"/>
                <a:gd name="connsiteX14" fmla="*/ 3326849 w 3888432"/>
                <a:gd name="connsiteY14" fmla="*/ 3312366 h 3960440"/>
                <a:gd name="connsiteX15" fmla="*/ 3333768 w 3888432"/>
                <a:gd name="connsiteY15" fmla="*/ 2128613 h 3960440"/>
                <a:gd name="connsiteX16" fmla="*/ 2840340 w 3888432"/>
                <a:gd name="connsiteY16" fmla="*/ 1479943 h 3960440"/>
                <a:gd name="connsiteX17" fmla="*/ 878058 w 3888432"/>
                <a:gd name="connsiteY17" fmla="*/ 648072 h 3960440"/>
                <a:gd name="connsiteX18" fmla="*/ 554477 w 3888432"/>
                <a:gd name="connsiteY18" fmla="*/ 971653 h 3960440"/>
                <a:gd name="connsiteX19" fmla="*/ 878058 w 3888432"/>
                <a:gd name="connsiteY19" fmla="*/ 1295234 h 3960440"/>
                <a:gd name="connsiteX20" fmla="*/ 1201639 w 3888432"/>
                <a:gd name="connsiteY20" fmla="*/ 971653 h 3960440"/>
                <a:gd name="connsiteX21" fmla="*/ 878058 w 3888432"/>
                <a:gd name="connsiteY21" fmla="*/ 648072 h 3960440"/>
                <a:gd name="connsiteX22" fmla="*/ 333511 w 3888432"/>
                <a:gd name="connsiteY22" fmla="*/ 0 h 3960440"/>
                <a:gd name="connsiteX23" fmla="*/ 3554921 w 3888432"/>
                <a:gd name="connsiteY23" fmla="*/ 0 h 3960440"/>
                <a:gd name="connsiteX24" fmla="*/ 3888432 w 3888432"/>
                <a:gd name="connsiteY24" fmla="*/ 333511 h 3960440"/>
                <a:gd name="connsiteX25" fmla="*/ 3888432 w 3888432"/>
                <a:gd name="connsiteY25" fmla="*/ 3626929 h 3960440"/>
                <a:gd name="connsiteX26" fmla="*/ 3554921 w 3888432"/>
                <a:gd name="connsiteY26" fmla="*/ 3960440 h 3960440"/>
                <a:gd name="connsiteX27" fmla="*/ 333511 w 3888432"/>
                <a:gd name="connsiteY27" fmla="*/ 3960440 h 3960440"/>
                <a:gd name="connsiteX28" fmla="*/ 0 w 3888432"/>
                <a:gd name="connsiteY28" fmla="*/ 3626929 h 3960440"/>
                <a:gd name="connsiteX29" fmla="*/ 0 w 3888432"/>
                <a:gd name="connsiteY29" fmla="*/ 333511 h 3960440"/>
                <a:gd name="connsiteX30" fmla="*/ 333511 w 3888432"/>
                <a:gd name="connsiteY30" fmla="*/ 0 h 3960440"/>
                <a:gd name="connsiteX0" fmla="*/ 554477 w 3888432"/>
                <a:gd name="connsiteY0" fmla="*/ 1512168 h 3960440"/>
                <a:gd name="connsiteX1" fmla="*/ 554477 w 3888432"/>
                <a:gd name="connsiteY1" fmla="*/ 3312368 h 3960440"/>
                <a:gd name="connsiteX2" fmla="*/ 1201638 w 3888432"/>
                <a:gd name="connsiteY2" fmla="*/ 3312368 h 3960440"/>
                <a:gd name="connsiteX3" fmla="*/ 1201638 w 3888432"/>
                <a:gd name="connsiteY3" fmla="*/ 1512168 h 3960440"/>
                <a:gd name="connsiteX4" fmla="*/ 554477 w 3888432"/>
                <a:gd name="connsiteY4" fmla="*/ 1512168 h 3960440"/>
                <a:gd name="connsiteX5" fmla="*/ 2840340 w 3888432"/>
                <a:gd name="connsiteY5" fmla="*/ 1479943 h 3960440"/>
                <a:gd name="connsiteX6" fmla="*/ 2136833 w 3888432"/>
                <a:gd name="connsiteY6" fmla="*/ 1785510 h 3960440"/>
                <a:gd name="connsiteX7" fmla="*/ 2136833 w 3888432"/>
                <a:gd name="connsiteY7" fmla="*/ 1510185 h 3960440"/>
                <a:gd name="connsiteX8" fmla="*/ 1489672 w 3888432"/>
                <a:gd name="connsiteY8" fmla="*/ 1510185 h 3960440"/>
                <a:gd name="connsiteX9" fmla="*/ 1489672 w 3888432"/>
                <a:gd name="connsiteY9" fmla="*/ 3310385 h 3960440"/>
                <a:gd name="connsiteX10" fmla="*/ 2136833 w 3888432"/>
                <a:gd name="connsiteY10" fmla="*/ 3310385 h 3960440"/>
                <a:gd name="connsiteX11" fmla="*/ 2136833 w 3888432"/>
                <a:gd name="connsiteY11" fmla="*/ 2084121 h 3960440"/>
                <a:gd name="connsiteX12" fmla="*/ 2673919 w 3888432"/>
                <a:gd name="connsiteY12" fmla="*/ 2138897 h 3960440"/>
                <a:gd name="connsiteX13" fmla="*/ 2679688 w 3888432"/>
                <a:gd name="connsiteY13" fmla="*/ 3312366 h 3960440"/>
                <a:gd name="connsiteX14" fmla="*/ 3326849 w 3888432"/>
                <a:gd name="connsiteY14" fmla="*/ 3312366 h 3960440"/>
                <a:gd name="connsiteX15" fmla="*/ 3333768 w 3888432"/>
                <a:gd name="connsiteY15" fmla="*/ 2128613 h 3960440"/>
                <a:gd name="connsiteX16" fmla="*/ 2840340 w 3888432"/>
                <a:gd name="connsiteY16" fmla="*/ 1479943 h 3960440"/>
                <a:gd name="connsiteX17" fmla="*/ 878058 w 3888432"/>
                <a:gd name="connsiteY17" fmla="*/ 648072 h 3960440"/>
                <a:gd name="connsiteX18" fmla="*/ 554477 w 3888432"/>
                <a:gd name="connsiteY18" fmla="*/ 971653 h 3960440"/>
                <a:gd name="connsiteX19" fmla="*/ 878058 w 3888432"/>
                <a:gd name="connsiteY19" fmla="*/ 1295234 h 3960440"/>
                <a:gd name="connsiteX20" fmla="*/ 1201639 w 3888432"/>
                <a:gd name="connsiteY20" fmla="*/ 971653 h 3960440"/>
                <a:gd name="connsiteX21" fmla="*/ 878058 w 3888432"/>
                <a:gd name="connsiteY21" fmla="*/ 648072 h 3960440"/>
                <a:gd name="connsiteX22" fmla="*/ 333511 w 3888432"/>
                <a:gd name="connsiteY22" fmla="*/ 0 h 3960440"/>
                <a:gd name="connsiteX23" fmla="*/ 3554921 w 3888432"/>
                <a:gd name="connsiteY23" fmla="*/ 0 h 3960440"/>
                <a:gd name="connsiteX24" fmla="*/ 3888432 w 3888432"/>
                <a:gd name="connsiteY24" fmla="*/ 333511 h 3960440"/>
                <a:gd name="connsiteX25" fmla="*/ 3888432 w 3888432"/>
                <a:gd name="connsiteY25" fmla="*/ 3626929 h 3960440"/>
                <a:gd name="connsiteX26" fmla="*/ 3554921 w 3888432"/>
                <a:gd name="connsiteY26" fmla="*/ 3960440 h 3960440"/>
                <a:gd name="connsiteX27" fmla="*/ 333511 w 3888432"/>
                <a:gd name="connsiteY27" fmla="*/ 3960440 h 3960440"/>
                <a:gd name="connsiteX28" fmla="*/ 0 w 3888432"/>
                <a:gd name="connsiteY28" fmla="*/ 3626929 h 3960440"/>
                <a:gd name="connsiteX29" fmla="*/ 0 w 3888432"/>
                <a:gd name="connsiteY29" fmla="*/ 333511 h 3960440"/>
                <a:gd name="connsiteX30" fmla="*/ 333511 w 3888432"/>
                <a:gd name="connsiteY30" fmla="*/ 0 h 3960440"/>
                <a:gd name="connsiteX0" fmla="*/ 554477 w 3888432"/>
                <a:gd name="connsiteY0" fmla="*/ 1512168 h 3960440"/>
                <a:gd name="connsiteX1" fmla="*/ 554477 w 3888432"/>
                <a:gd name="connsiteY1" fmla="*/ 3312368 h 3960440"/>
                <a:gd name="connsiteX2" fmla="*/ 1201638 w 3888432"/>
                <a:gd name="connsiteY2" fmla="*/ 3312368 h 3960440"/>
                <a:gd name="connsiteX3" fmla="*/ 1201638 w 3888432"/>
                <a:gd name="connsiteY3" fmla="*/ 1512168 h 3960440"/>
                <a:gd name="connsiteX4" fmla="*/ 554477 w 3888432"/>
                <a:gd name="connsiteY4" fmla="*/ 1512168 h 3960440"/>
                <a:gd name="connsiteX5" fmla="*/ 2840340 w 3888432"/>
                <a:gd name="connsiteY5" fmla="*/ 1479943 h 3960440"/>
                <a:gd name="connsiteX6" fmla="*/ 2136833 w 3888432"/>
                <a:gd name="connsiteY6" fmla="*/ 1785510 h 3960440"/>
                <a:gd name="connsiteX7" fmla="*/ 2136833 w 3888432"/>
                <a:gd name="connsiteY7" fmla="*/ 1510185 h 3960440"/>
                <a:gd name="connsiteX8" fmla="*/ 1489672 w 3888432"/>
                <a:gd name="connsiteY8" fmla="*/ 1510185 h 3960440"/>
                <a:gd name="connsiteX9" fmla="*/ 1489672 w 3888432"/>
                <a:gd name="connsiteY9" fmla="*/ 3310385 h 3960440"/>
                <a:gd name="connsiteX10" fmla="*/ 2136833 w 3888432"/>
                <a:gd name="connsiteY10" fmla="*/ 3310385 h 3960440"/>
                <a:gd name="connsiteX11" fmla="*/ 2136833 w 3888432"/>
                <a:gd name="connsiteY11" fmla="*/ 2084121 h 3960440"/>
                <a:gd name="connsiteX12" fmla="*/ 2673919 w 3888432"/>
                <a:gd name="connsiteY12" fmla="*/ 2138897 h 3960440"/>
                <a:gd name="connsiteX13" fmla="*/ 2679688 w 3888432"/>
                <a:gd name="connsiteY13" fmla="*/ 3312366 h 3960440"/>
                <a:gd name="connsiteX14" fmla="*/ 3326849 w 3888432"/>
                <a:gd name="connsiteY14" fmla="*/ 3312366 h 3960440"/>
                <a:gd name="connsiteX15" fmla="*/ 3333768 w 3888432"/>
                <a:gd name="connsiteY15" fmla="*/ 2128613 h 3960440"/>
                <a:gd name="connsiteX16" fmla="*/ 2840340 w 3888432"/>
                <a:gd name="connsiteY16" fmla="*/ 1479943 h 3960440"/>
                <a:gd name="connsiteX17" fmla="*/ 878058 w 3888432"/>
                <a:gd name="connsiteY17" fmla="*/ 648072 h 3960440"/>
                <a:gd name="connsiteX18" fmla="*/ 554477 w 3888432"/>
                <a:gd name="connsiteY18" fmla="*/ 971653 h 3960440"/>
                <a:gd name="connsiteX19" fmla="*/ 878058 w 3888432"/>
                <a:gd name="connsiteY19" fmla="*/ 1295234 h 3960440"/>
                <a:gd name="connsiteX20" fmla="*/ 1201639 w 3888432"/>
                <a:gd name="connsiteY20" fmla="*/ 971653 h 3960440"/>
                <a:gd name="connsiteX21" fmla="*/ 878058 w 3888432"/>
                <a:gd name="connsiteY21" fmla="*/ 648072 h 3960440"/>
                <a:gd name="connsiteX22" fmla="*/ 333511 w 3888432"/>
                <a:gd name="connsiteY22" fmla="*/ 0 h 3960440"/>
                <a:gd name="connsiteX23" fmla="*/ 3554921 w 3888432"/>
                <a:gd name="connsiteY23" fmla="*/ 0 h 3960440"/>
                <a:gd name="connsiteX24" fmla="*/ 3888432 w 3888432"/>
                <a:gd name="connsiteY24" fmla="*/ 333511 h 3960440"/>
                <a:gd name="connsiteX25" fmla="*/ 3888432 w 3888432"/>
                <a:gd name="connsiteY25" fmla="*/ 3626929 h 3960440"/>
                <a:gd name="connsiteX26" fmla="*/ 3554921 w 3888432"/>
                <a:gd name="connsiteY26" fmla="*/ 3960440 h 3960440"/>
                <a:gd name="connsiteX27" fmla="*/ 333511 w 3888432"/>
                <a:gd name="connsiteY27" fmla="*/ 3960440 h 3960440"/>
                <a:gd name="connsiteX28" fmla="*/ 0 w 3888432"/>
                <a:gd name="connsiteY28" fmla="*/ 3626929 h 3960440"/>
                <a:gd name="connsiteX29" fmla="*/ 0 w 3888432"/>
                <a:gd name="connsiteY29" fmla="*/ 333511 h 3960440"/>
                <a:gd name="connsiteX30" fmla="*/ 333511 w 3888432"/>
                <a:gd name="connsiteY30" fmla="*/ 0 h 3960440"/>
                <a:gd name="connsiteX0" fmla="*/ 554477 w 3888432"/>
                <a:gd name="connsiteY0" fmla="*/ 1512168 h 3960440"/>
                <a:gd name="connsiteX1" fmla="*/ 554477 w 3888432"/>
                <a:gd name="connsiteY1" fmla="*/ 3312368 h 3960440"/>
                <a:gd name="connsiteX2" fmla="*/ 1201638 w 3888432"/>
                <a:gd name="connsiteY2" fmla="*/ 3312368 h 3960440"/>
                <a:gd name="connsiteX3" fmla="*/ 1201638 w 3888432"/>
                <a:gd name="connsiteY3" fmla="*/ 1512168 h 3960440"/>
                <a:gd name="connsiteX4" fmla="*/ 554477 w 3888432"/>
                <a:gd name="connsiteY4" fmla="*/ 1512168 h 3960440"/>
                <a:gd name="connsiteX5" fmla="*/ 2840340 w 3888432"/>
                <a:gd name="connsiteY5" fmla="*/ 1479943 h 3960440"/>
                <a:gd name="connsiteX6" fmla="*/ 2136833 w 3888432"/>
                <a:gd name="connsiteY6" fmla="*/ 1785510 h 3960440"/>
                <a:gd name="connsiteX7" fmla="*/ 2136833 w 3888432"/>
                <a:gd name="connsiteY7" fmla="*/ 1510185 h 3960440"/>
                <a:gd name="connsiteX8" fmla="*/ 1489672 w 3888432"/>
                <a:gd name="connsiteY8" fmla="*/ 1510185 h 3960440"/>
                <a:gd name="connsiteX9" fmla="*/ 1489672 w 3888432"/>
                <a:gd name="connsiteY9" fmla="*/ 3310385 h 3960440"/>
                <a:gd name="connsiteX10" fmla="*/ 2136833 w 3888432"/>
                <a:gd name="connsiteY10" fmla="*/ 3310385 h 3960440"/>
                <a:gd name="connsiteX11" fmla="*/ 2136833 w 3888432"/>
                <a:gd name="connsiteY11" fmla="*/ 2084121 h 3960440"/>
                <a:gd name="connsiteX12" fmla="*/ 2673919 w 3888432"/>
                <a:gd name="connsiteY12" fmla="*/ 2138897 h 3960440"/>
                <a:gd name="connsiteX13" fmla="*/ 2679688 w 3888432"/>
                <a:gd name="connsiteY13" fmla="*/ 3312366 h 3960440"/>
                <a:gd name="connsiteX14" fmla="*/ 3326849 w 3888432"/>
                <a:gd name="connsiteY14" fmla="*/ 3312366 h 3960440"/>
                <a:gd name="connsiteX15" fmla="*/ 3333768 w 3888432"/>
                <a:gd name="connsiteY15" fmla="*/ 2128613 h 3960440"/>
                <a:gd name="connsiteX16" fmla="*/ 2840340 w 3888432"/>
                <a:gd name="connsiteY16" fmla="*/ 1479943 h 3960440"/>
                <a:gd name="connsiteX17" fmla="*/ 878058 w 3888432"/>
                <a:gd name="connsiteY17" fmla="*/ 648072 h 3960440"/>
                <a:gd name="connsiteX18" fmla="*/ 554477 w 3888432"/>
                <a:gd name="connsiteY18" fmla="*/ 971653 h 3960440"/>
                <a:gd name="connsiteX19" fmla="*/ 878058 w 3888432"/>
                <a:gd name="connsiteY19" fmla="*/ 1295234 h 3960440"/>
                <a:gd name="connsiteX20" fmla="*/ 1201639 w 3888432"/>
                <a:gd name="connsiteY20" fmla="*/ 971653 h 3960440"/>
                <a:gd name="connsiteX21" fmla="*/ 878058 w 3888432"/>
                <a:gd name="connsiteY21" fmla="*/ 648072 h 3960440"/>
                <a:gd name="connsiteX22" fmla="*/ 333511 w 3888432"/>
                <a:gd name="connsiteY22" fmla="*/ 0 h 3960440"/>
                <a:gd name="connsiteX23" fmla="*/ 3554921 w 3888432"/>
                <a:gd name="connsiteY23" fmla="*/ 0 h 3960440"/>
                <a:gd name="connsiteX24" fmla="*/ 3888432 w 3888432"/>
                <a:gd name="connsiteY24" fmla="*/ 333511 h 3960440"/>
                <a:gd name="connsiteX25" fmla="*/ 3888432 w 3888432"/>
                <a:gd name="connsiteY25" fmla="*/ 3626929 h 3960440"/>
                <a:gd name="connsiteX26" fmla="*/ 3554921 w 3888432"/>
                <a:gd name="connsiteY26" fmla="*/ 3960440 h 3960440"/>
                <a:gd name="connsiteX27" fmla="*/ 333511 w 3888432"/>
                <a:gd name="connsiteY27" fmla="*/ 3960440 h 3960440"/>
                <a:gd name="connsiteX28" fmla="*/ 0 w 3888432"/>
                <a:gd name="connsiteY28" fmla="*/ 3626929 h 3960440"/>
                <a:gd name="connsiteX29" fmla="*/ 0 w 3888432"/>
                <a:gd name="connsiteY29" fmla="*/ 333511 h 3960440"/>
                <a:gd name="connsiteX30" fmla="*/ 333511 w 3888432"/>
                <a:gd name="connsiteY30" fmla="*/ 0 h 3960440"/>
                <a:gd name="connsiteX0" fmla="*/ 554477 w 3888432"/>
                <a:gd name="connsiteY0" fmla="*/ 1512168 h 3960440"/>
                <a:gd name="connsiteX1" fmla="*/ 554477 w 3888432"/>
                <a:gd name="connsiteY1" fmla="*/ 3312368 h 3960440"/>
                <a:gd name="connsiteX2" fmla="*/ 1201638 w 3888432"/>
                <a:gd name="connsiteY2" fmla="*/ 3312368 h 3960440"/>
                <a:gd name="connsiteX3" fmla="*/ 1201638 w 3888432"/>
                <a:gd name="connsiteY3" fmla="*/ 1512168 h 3960440"/>
                <a:gd name="connsiteX4" fmla="*/ 554477 w 3888432"/>
                <a:gd name="connsiteY4" fmla="*/ 1512168 h 3960440"/>
                <a:gd name="connsiteX5" fmla="*/ 2840340 w 3888432"/>
                <a:gd name="connsiteY5" fmla="*/ 1479943 h 3960440"/>
                <a:gd name="connsiteX6" fmla="*/ 2136833 w 3888432"/>
                <a:gd name="connsiteY6" fmla="*/ 1785510 h 3960440"/>
                <a:gd name="connsiteX7" fmla="*/ 2136833 w 3888432"/>
                <a:gd name="connsiteY7" fmla="*/ 1510185 h 3960440"/>
                <a:gd name="connsiteX8" fmla="*/ 1489672 w 3888432"/>
                <a:gd name="connsiteY8" fmla="*/ 1510185 h 3960440"/>
                <a:gd name="connsiteX9" fmla="*/ 1489672 w 3888432"/>
                <a:gd name="connsiteY9" fmla="*/ 3310385 h 3960440"/>
                <a:gd name="connsiteX10" fmla="*/ 2136833 w 3888432"/>
                <a:gd name="connsiteY10" fmla="*/ 3310385 h 3960440"/>
                <a:gd name="connsiteX11" fmla="*/ 2147184 w 3888432"/>
                <a:gd name="connsiteY11" fmla="*/ 2155564 h 3960440"/>
                <a:gd name="connsiteX12" fmla="*/ 2673919 w 3888432"/>
                <a:gd name="connsiteY12" fmla="*/ 2138897 h 3960440"/>
                <a:gd name="connsiteX13" fmla="*/ 2679688 w 3888432"/>
                <a:gd name="connsiteY13" fmla="*/ 3312366 h 3960440"/>
                <a:gd name="connsiteX14" fmla="*/ 3326849 w 3888432"/>
                <a:gd name="connsiteY14" fmla="*/ 3312366 h 3960440"/>
                <a:gd name="connsiteX15" fmla="*/ 3333768 w 3888432"/>
                <a:gd name="connsiteY15" fmla="*/ 2128613 h 3960440"/>
                <a:gd name="connsiteX16" fmla="*/ 2840340 w 3888432"/>
                <a:gd name="connsiteY16" fmla="*/ 1479943 h 3960440"/>
                <a:gd name="connsiteX17" fmla="*/ 878058 w 3888432"/>
                <a:gd name="connsiteY17" fmla="*/ 648072 h 3960440"/>
                <a:gd name="connsiteX18" fmla="*/ 554477 w 3888432"/>
                <a:gd name="connsiteY18" fmla="*/ 971653 h 3960440"/>
                <a:gd name="connsiteX19" fmla="*/ 878058 w 3888432"/>
                <a:gd name="connsiteY19" fmla="*/ 1295234 h 3960440"/>
                <a:gd name="connsiteX20" fmla="*/ 1201639 w 3888432"/>
                <a:gd name="connsiteY20" fmla="*/ 971653 h 3960440"/>
                <a:gd name="connsiteX21" fmla="*/ 878058 w 3888432"/>
                <a:gd name="connsiteY21" fmla="*/ 648072 h 3960440"/>
                <a:gd name="connsiteX22" fmla="*/ 333511 w 3888432"/>
                <a:gd name="connsiteY22" fmla="*/ 0 h 3960440"/>
                <a:gd name="connsiteX23" fmla="*/ 3554921 w 3888432"/>
                <a:gd name="connsiteY23" fmla="*/ 0 h 3960440"/>
                <a:gd name="connsiteX24" fmla="*/ 3888432 w 3888432"/>
                <a:gd name="connsiteY24" fmla="*/ 333511 h 3960440"/>
                <a:gd name="connsiteX25" fmla="*/ 3888432 w 3888432"/>
                <a:gd name="connsiteY25" fmla="*/ 3626929 h 3960440"/>
                <a:gd name="connsiteX26" fmla="*/ 3554921 w 3888432"/>
                <a:gd name="connsiteY26" fmla="*/ 3960440 h 3960440"/>
                <a:gd name="connsiteX27" fmla="*/ 333511 w 3888432"/>
                <a:gd name="connsiteY27" fmla="*/ 3960440 h 3960440"/>
                <a:gd name="connsiteX28" fmla="*/ 0 w 3888432"/>
                <a:gd name="connsiteY28" fmla="*/ 3626929 h 3960440"/>
                <a:gd name="connsiteX29" fmla="*/ 0 w 3888432"/>
                <a:gd name="connsiteY29" fmla="*/ 333511 h 3960440"/>
                <a:gd name="connsiteX30" fmla="*/ 333511 w 3888432"/>
                <a:gd name="connsiteY30" fmla="*/ 0 h 3960440"/>
                <a:gd name="connsiteX0" fmla="*/ 554477 w 3888432"/>
                <a:gd name="connsiteY0" fmla="*/ 1512168 h 3960440"/>
                <a:gd name="connsiteX1" fmla="*/ 554477 w 3888432"/>
                <a:gd name="connsiteY1" fmla="*/ 3312368 h 3960440"/>
                <a:gd name="connsiteX2" fmla="*/ 1201638 w 3888432"/>
                <a:gd name="connsiteY2" fmla="*/ 3312368 h 3960440"/>
                <a:gd name="connsiteX3" fmla="*/ 1201638 w 3888432"/>
                <a:gd name="connsiteY3" fmla="*/ 1512168 h 3960440"/>
                <a:gd name="connsiteX4" fmla="*/ 554477 w 3888432"/>
                <a:gd name="connsiteY4" fmla="*/ 1512168 h 3960440"/>
                <a:gd name="connsiteX5" fmla="*/ 2840340 w 3888432"/>
                <a:gd name="connsiteY5" fmla="*/ 1479943 h 3960440"/>
                <a:gd name="connsiteX6" fmla="*/ 2136833 w 3888432"/>
                <a:gd name="connsiteY6" fmla="*/ 1785510 h 3960440"/>
                <a:gd name="connsiteX7" fmla="*/ 2136833 w 3888432"/>
                <a:gd name="connsiteY7" fmla="*/ 1510185 h 3960440"/>
                <a:gd name="connsiteX8" fmla="*/ 1489672 w 3888432"/>
                <a:gd name="connsiteY8" fmla="*/ 1510185 h 3960440"/>
                <a:gd name="connsiteX9" fmla="*/ 1489672 w 3888432"/>
                <a:gd name="connsiteY9" fmla="*/ 3310385 h 3960440"/>
                <a:gd name="connsiteX10" fmla="*/ 2136833 w 3888432"/>
                <a:gd name="connsiteY10" fmla="*/ 3310385 h 3960440"/>
                <a:gd name="connsiteX11" fmla="*/ 2147184 w 3888432"/>
                <a:gd name="connsiteY11" fmla="*/ 2155564 h 3960440"/>
                <a:gd name="connsiteX12" fmla="*/ 2673919 w 3888432"/>
                <a:gd name="connsiteY12" fmla="*/ 2138897 h 3960440"/>
                <a:gd name="connsiteX13" fmla="*/ 2679688 w 3888432"/>
                <a:gd name="connsiteY13" fmla="*/ 3312366 h 3960440"/>
                <a:gd name="connsiteX14" fmla="*/ 3326849 w 3888432"/>
                <a:gd name="connsiteY14" fmla="*/ 3312366 h 3960440"/>
                <a:gd name="connsiteX15" fmla="*/ 3333768 w 3888432"/>
                <a:gd name="connsiteY15" fmla="*/ 2128613 h 3960440"/>
                <a:gd name="connsiteX16" fmla="*/ 2840340 w 3888432"/>
                <a:gd name="connsiteY16" fmla="*/ 1479943 h 3960440"/>
                <a:gd name="connsiteX17" fmla="*/ 878058 w 3888432"/>
                <a:gd name="connsiteY17" fmla="*/ 648072 h 3960440"/>
                <a:gd name="connsiteX18" fmla="*/ 554477 w 3888432"/>
                <a:gd name="connsiteY18" fmla="*/ 971653 h 3960440"/>
                <a:gd name="connsiteX19" fmla="*/ 878058 w 3888432"/>
                <a:gd name="connsiteY19" fmla="*/ 1295234 h 3960440"/>
                <a:gd name="connsiteX20" fmla="*/ 1201639 w 3888432"/>
                <a:gd name="connsiteY20" fmla="*/ 971653 h 3960440"/>
                <a:gd name="connsiteX21" fmla="*/ 878058 w 3888432"/>
                <a:gd name="connsiteY21" fmla="*/ 648072 h 3960440"/>
                <a:gd name="connsiteX22" fmla="*/ 333511 w 3888432"/>
                <a:gd name="connsiteY22" fmla="*/ 0 h 3960440"/>
                <a:gd name="connsiteX23" fmla="*/ 3554921 w 3888432"/>
                <a:gd name="connsiteY23" fmla="*/ 0 h 3960440"/>
                <a:gd name="connsiteX24" fmla="*/ 3888432 w 3888432"/>
                <a:gd name="connsiteY24" fmla="*/ 333511 h 3960440"/>
                <a:gd name="connsiteX25" fmla="*/ 3888432 w 3888432"/>
                <a:gd name="connsiteY25" fmla="*/ 3626929 h 3960440"/>
                <a:gd name="connsiteX26" fmla="*/ 3554921 w 3888432"/>
                <a:gd name="connsiteY26" fmla="*/ 3960440 h 3960440"/>
                <a:gd name="connsiteX27" fmla="*/ 333511 w 3888432"/>
                <a:gd name="connsiteY27" fmla="*/ 3960440 h 3960440"/>
                <a:gd name="connsiteX28" fmla="*/ 0 w 3888432"/>
                <a:gd name="connsiteY28" fmla="*/ 3626929 h 3960440"/>
                <a:gd name="connsiteX29" fmla="*/ 0 w 3888432"/>
                <a:gd name="connsiteY29" fmla="*/ 333511 h 3960440"/>
                <a:gd name="connsiteX30" fmla="*/ 333511 w 3888432"/>
                <a:gd name="connsiteY30" fmla="*/ 0 h 3960440"/>
                <a:gd name="connsiteX0" fmla="*/ 554477 w 3888432"/>
                <a:gd name="connsiteY0" fmla="*/ 1512168 h 3960440"/>
                <a:gd name="connsiteX1" fmla="*/ 554477 w 3888432"/>
                <a:gd name="connsiteY1" fmla="*/ 3312368 h 3960440"/>
                <a:gd name="connsiteX2" fmla="*/ 1201638 w 3888432"/>
                <a:gd name="connsiteY2" fmla="*/ 3312368 h 3960440"/>
                <a:gd name="connsiteX3" fmla="*/ 1201638 w 3888432"/>
                <a:gd name="connsiteY3" fmla="*/ 1512168 h 3960440"/>
                <a:gd name="connsiteX4" fmla="*/ 554477 w 3888432"/>
                <a:gd name="connsiteY4" fmla="*/ 1512168 h 3960440"/>
                <a:gd name="connsiteX5" fmla="*/ 2840340 w 3888432"/>
                <a:gd name="connsiteY5" fmla="*/ 1479943 h 3960440"/>
                <a:gd name="connsiteX6" fmla="*/ 2136833 w 3888432"/>
                <a:gd name="connsiteY6" fmla="*/ 1785510 h 3960440"/>
                <a:gd name="connsiteX7" fmla="*/ 2136833 w 3888432"/>
                <a:gd name="connsiteY7" fmla="*/ 1510185 h 3960440"/>
                <a:gd name="connsiteX8" fmla="*/ 1489672 w 3888432"/>
                <a:gd name="connsiteY8" fmla="*/ 1510185 h 3960440"/>
                <a:gd name="connsiteX9" fmla="*/ 1489672 w 3888432"/>
                <a:gd name="connsiteY9" fmla="*/ 3310385 h 3960440"/>
                <a:gd name="connsiteX10" fmla="*/ 2136833 w 3888432"/>
                <a:gd name="connsiteY10" fmla="*/ 3310385 h 3960440"/>
                <a:gd name="connsiteX11" fmla="*/ 2147184 w 3888432"/>
                <a:gd name="connsiteY11" fmla="*/ 2155564 h 3960440"/>
                <a:gd name="connsiteX12" fmla="*/ 2673919 w 3888432"/>
                <a:gd name="connsiteY12" fmla="*/ 2138897 h 3960440"/>
                <a:gd name="connsiteX13" fmla="*/ 2679688 w 3888432"/>
                <a:gd name="connsiteY13" fmla="*/ 3312366 h 3960440"/>
                <a:gd name="connsiteX14" fmla="*/ 3326849 w 3888432"/>
                <a:gd name="connsiteY14" fmla="*/ 3312366 h 3960440"/>
                <a:gd name="connsiteX15" fmla="*/ 3333768 w 3888432"/>
                <a:gd name="connsiteY15" fmla="*/ 2128613 h 3960440"/>
                <a:gd name="connsiteX16" fmla="*/ 2840340 w 3888432"/>
                <a:gd name="connsiteY16" fmla="*/ 1479943 h 3960440"/>
                <a:gd name="connsiteX17" fmla="*/ 878058 w 3888432"/>
                <a:gd name="connsiteY17" fmla="*/ 648072 h 3960440"/>
                <a:gd name="connsiteX18" fmla="*/ 554477 w 3888432"/>
                <a:gd name="connsiteY18" fmla="*/ 971653 h 3960440"/>
                <a:gd name="connsiteX19" fmla="*/ 878058 w 3888432"/>
                <a:gd name="connsiteY19" fmla="*/ 1295234 h 3960440"/>
                <a:gd name="connsiteX20" fmla="*/ 1201639 w 3888432"/>
                <a:gd name="connsiteY20" fmla="*/ 971653 h 3960440"/>
                <a:gd name="connsiteX21" fmla="*/ 878058 w 3888432"/>
                <a:gd name="connsiteY21" fmla="*/ 648072 h 3960440"/>
                <a:gd name="connsiteX22" fmla="*/ 333511 w 3888432"/>
                <a:gd name="connsiteY22" fmla="*/ 0 h 3960440"/>
                <a:gd name="connsiteX23" fmla="*/ 3554921 w 3888432"/>
                <a:gd name="connsiteY23" fmla="*/ 0 h 3960440"/>
                <a:gd name="connsiteX24" fmla="*/ 3888432 w 3888432"/>
                <a:gd name="connsiteY24" fmla="*/ 333511 h 3960440"/>
                <a:gd name="connsiteX25" fmla="*/ 3888432 w 3888432"/>
                <a:gd name="connsiteY25" fmla="*/ 3626929 h 3960440"/>
                <a:gd name="connsiteX26" fmla="*/ 3554921 w 3888432"/>
                <a:gd name="connsiteY26" fmla="*/ 3960440 h 3960440"/>
                <a:gd name="connsiteX27" fmla="*/ 333511 w 3888432"/>
                <a:gd name="connsiteY27" fmla="*/ 3960440 h 3960440"/>
                <a:gd name="connsiteX28" fmla="*/ 0 w 3888432"/>
                <a:gd name="connsiteY28" fmla="*/ 3626929 h 3960440"/>
                <a:gd name="connsiteX29" fmla="*/ 0 w 3888432"/>
                <a:gd name="connsiteY29" fmla="*/ 333511 h 3960440"/>
                <a:gd name="connsiteX30" fmla="*/ 333511 w 3888432"/>
                <a:gd name="connsiteY30" fmla="*/ 0 h 3960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888432" h="3960440">
                  <a:moveTo>
                    <a:pt x="554477" y="1512168"/>
                  </a:moveTo>
                  <a:lnTo>
                    <a:pt x="554477" y="3312368"/>
                  </a:lnTo>
                  <a:lnTo>
                    <a:pt x="1201638" y="3312368"/>
                  </a:lnTo>
                  <a:lnTo>
                    <a:pt x="1201638" y="1512168"/>
                  </a:lnTo>
                  <a:lnTo>
                    <a:pt x="554477" y="1512168"/>
                  </a:lnTo>
                  <a:close/>
                  <a:moveTo>
                    <a:pt x="2840340" y="1479943"/>
                  </a:moveTo>
                  <a:cubicBezTo>
                    <a:pt x="2293254" y="1484797"/>
                    <a:pt x="2254084" y="1780470"/>
                    <a:pt x="2136833" y="1785510"/>
                  </a:cubicBezTo>
                  <a:lnTo>
                    <a:pt x="2136833" y="1510185"/>
                  </a:lnTo>
                  <a:lnTo>
                    <a:pt x="1489672" y="1510185"/>
                  </a:lnTo>
                  <a:lnTo>
                    <a:pt x="1489672" y="3310385"/>
                  </a:lnTo>
                  <a:lnTo>
                    <a:pt x="2136833" y="3310385"/>
                  </a:lnTo>
                  <a:cubicBezTo>
                    <a:pt x="2140283" y="2925445"/>
                    <a:pt x="2133383" y="2560917"/>
                    <a:pt x="2147184" y="2155564"/>
                  </a:cubicBezTo>
                  <a:cubicBezTo>
                    <a:pt x="2187272" y="1842063"/>
                    <a:pt x="2668986" y="1938990"/>
                    <a:pt x="2673919" y="2138897"/>
                  </a:cubicBezTo>
                  <a:lnTo>
                    <a:pt x="2679688" y="3312366"/>
                  </a:lnTo>
                  <a:lnTo>
                    <a:pt x="3326849" y="3312366"/>
                  </a:lnTo>
                  <a:cubicBezTo>
                    <a:pt x="3329155" y="2917782"/>
                    <a:pt x="3331462" y="2523197"/>
                    <a:pt x="3333768" y="2128613"/>
                  </a:cubicBezTo>
                  <a:cubicBezTo>
                    <a:pt x="3339026" y="1942962"/>
                    <a:pt x="3184753" y="1475890"/>
                    <a:pt x="2840340" y="1479943"/>
                  </a:cubicBezTo>
                  <a:close/>
                  <a:moveTo>
                    <a:pt x="878058" y="648072"/>
                  </a:moveTo>
                  <a:cubicBezTo>
                    <a:pt x="699349" y="648072"/>
                    <a:pt x="554477" y="792944"/>
                    <a:pt x="554477" y="971653"/>
                  </a:cubicBezTo>
                  <a:cubicBezTo>
                    <a:pt x="554477" y="1150362"/>
                    <a:pt x="699349" y="1295234"/>
                    <a:pt x="878058" y="1295234"/>
                  </a:cubicBezTo>
                  <a:cubicBezTo>
                    <a:pt x="1056767" y="1295234"/>
                    <a:pt x="1201639" y="1150362"/>
                    <a:pt x="1201639" y="971653"/>
                  </a:cubicBezTo>
                  <a:cubicBezTo>
                    <a:pt x="1201639" y="792944"/>
                    <a:pt x="1056767" y="648072"/>
                    <a:pt x="878058" y="648072"/>
                  </a:cubicBezTo>
                  <a:close/>
                  <a:moveTo>
                    <a:pt x="333511" y="0"/>
                  </a:moveTo>
                  <a:lnTo>
                    <a:pt x="3554921" y="0"/>
                  </a:lnTo>
                  <a:cubicBezTo>
                    <a:pt x="3739114" y="0"/>
                    <a:pt x="3888432" y="149318"/>
                    <a:pt x="3888432" y="333511"/>
                  </a:cubicBezTo>
                  <a:lnTo>
                    <a:pt x="3888432" y="3626929"/>
                  </a:lnTo>
                  <a:cubicBezTo>
                    <a:pt x="3888432" y="3811122"/>
                    <a:pt x="3739114" y="3960440"/>
                    <a:pt x="3554921" y="3960440"/>
                  </a:cubicBezTo>
                  <a:lnTo>
                    <a:pt x="333511" y="3960440"/>
                  </a:lnTo>
                  <a:cubicBezTo>
                    <a:pt x="149318" y="3960440"/>
                    <a:pt x="0" y="3811122"/>
                    <a:pt x="0" y="3626929"/>
                  </a:cubicBezTo>
                  <a:lnTo>
                    <a:pt x="0" y="333511"/>
                  </a:lnTo>
                  <a:cubicBezTo>
                    <a:pt x="0" y="149318"/>
                    <a:pt x="149318" y="0"/>
                    <a:pt x="3335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99" name="Rounded Rectangle 2">
              <a:extLst>
                <a:ext uri="{FF2B5EF4-FFF2-40B4-BE49-F238E27FC236}">
                  <a16:creationId xmlns="" xmlns:a16="http://schemas.microsoft.com/office/drawing/2014/main" id="{5394194E-40CF-4800-82F4-DA12261F9012}"/>
                </a:ext>
              </a:extLst>
            </p:cNvPr>
            <p:cNvSpPr/>
            <p:nvPr/>
          </p:nvSpPr>
          <p:spPr>
            <a:xfrm>
              <a:off x="5433122" y="4223696"/>
              <a:ext cx="352834" cy="352834"/>
            </a:xfrm>
            <a:custGeom>
              <a:avLst/>
              <a:gdLst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55131 w 3960000"/>
                <a:gd name="connsiteY2" fmla="*/ 1419362 h 3960000"/>
                <a:gd name="connsiteX3" fmla="*/ 3160999 w 3960000"/>
                <a:gd name="connsiteY3" fmla="*/ 1374274 h 3960000"/>
                <a:gd name="connsiteX4" fmla="*/ 2538382 w 3960000"/>
                <a:gd name="connsiteY4" fmla="*/ 802616 h 3960000"/>
                <a:gd name="connsiteX5" fmla="*/ 1921633 w 3960000"/>
                <a:gd name="connsiteY5" fmla="*/ 1419365 h 3960000"/>
                <a:gd name="connsiteX6" fmla="*/ 1942445 w 3960000"/>
                <a:gd name="connsiteY6" fmla="*/ 1570340 h 3960000"/>
                <a:gd name="connsiteX7" fmla="*/ 752016 w 3960000"/>
                <a:gd name="connsiteY7" fmla="*/ 931012 h 3960000"/>
                <a:gd name="connsiteX8" fmla="*/ 934030 w 3960000"/>
                <a:gd name="connsiteY8" fmla="*/ 1745738 h 3960000"/>
                <a:gd name="connsiteX9" fmla="*/ 665343 w 3960000"/>
                <a:gd name="connsiteY9" fmla="*/ 1650397 h 3960000"/>
                <a:gd name="connsiteX10" fmla="*/ 1111709 w 3960000"/>
                <a:gd name="connsiteY10" fmla="*/ 2257108 h 3960000"/>
                <a:gd name="connsiteX11" fmla="*/ 856023 w 3960000"/>
                <a:gd name="connsiteY11" fmla="*/ 2244108 h 3960000"/>
                <a:gd name="connsiteX12" fmla="*/ 1402064 w 3960000"/>
                <a:gd name="connsiteY12" fmla="*/ 2660137 h 3960000"/>
                <a:gd name="connsiteX13" fmla="*/ 552668 w 3960000"/>
                <a:gd name="connsiteY13" fmla="*/ 2902822 h 3960000"/>
                <a:gd name="connsiteX14" fmla="*/ 1978439 w 3960000"/>
                <a:gd name="connsiteY14" fmla="*/ 3093502 h 3960000"/>
                <a:gd name="connsiteX15" fmla="*/ 3053184 w 3960000"/>
                <a:gd name="connsiteY15" fmla="*/ 2031759 h 3960000"/>
                <a:gd name="connsiteX16" fmla="*/ 3155131 w 3960000"/>
                <a:gd name="connsiteY16" fmla="*/ 1419365 h 3960000"/>
                <a:gd name="connsiteX17" fmla="*/ 3207849 w 3960000"/>
                <a:gd name="connsiteY17" fmla="*/ 1493166 h 3960000"/>
                <a:gd name="connsiteX18" fmla="*/ 3407333 w 3960000"/>
                <a:gd name="connsiteY18" fmla="*/ 1117847 h 3960000"/>
                <a:gd name="connsiteX19" fmla="*/ 3108461 w 3960000"/>
                <a:gd name="connsiteY19" fmla="*/ 1185086 h 3960000"/>
                <a:gd name="connsiteX20" fmla="*/ 3334650 w 3960000"/>
                <a:gd name="connsiteY20" fmla="*/ 883134 h 3960000"/>
                <a:gd name="connsiteX21" fmla="*/ 2995677 w 3960000"/>
                <a:gd name="connsiteY21" fmla="*/ 1008938 h 3960000"/>
                <a:gd name="connsiteX22" fmla="*/ 2538382 w 3960000"/>
                <a:gd name="connsiteY22" fmla="*/ 802616 h 3960000"/>
                <a:gd name="connsiteX23" fmla="*/ 308009 w 3960000"/>
                <a:gd name="connsiteY23" fmla="*/ 0 h 3960000"/>
                <a:gd name="connsiteX24" fmla="*/ 3651991 w 3960000"/>
                <a:gd name="connsiteY24" fmla="*/ 0 h 3960000"/>
                <a:gd name="connsiteX25" fmla="*/ 3960000 w 3960000"/>
                <a:gd name="connsiteY25" fmla="*/ 308009 h 3960000"/>
                <a:gd name="connsiteX26" fmla="*/ 3960000 w 3960000"/>
                <a:gd name="connsiteY26" fmla="*/ 3651991 h 3960000"/>
                <a:gd name="connsiteX27" fmla="*/ 3651991 w 3960000"/>
                <a:gd name="connsiteY27" fmla="*/ 3960000 h 3960000"/>
                <a:gd name="connsiteX28" fmla="*/ 308009 w 3960000"/>
                <a:gd name="connsiteY28" fmla="*/ 3960000 h 3960000"/>
                <a:gd name="connsiteX29" fmla="*/ 0 w 3960000"/>
                <a:gd name="connsiteY29" fmla="*/ 3651991 h 3960000"/>
                <a:gd name="connsiteX30" fmla="*/ 0 w 3960000"/>
                <a:gd name="connsiteY30" fmla="*/ 308009 h 3960000"/>
                <a:gd name="connsiteX31" fmla="*/ 308009 w 3960000"/>
                <a:gd name="connsiteY31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55131 w 3960000"/>
                <a:gd name="connsiteY2" fmla="*/ 1419362 h 3960000"/>
                <a:gd name="connsiteX3" fmla="*/ 3160999 w 3960000"/>
                <a:gd name="connsiteY3" fmla="*/ 1374274 h 3960000"/>
                <a:gd name="connsiteX4" fmla="*/ 2538382 w 3960000"/>
                <a:gd name="connsiteY4" fmla="*/ 802616 h 3960000"/>
                <a:gd name="connsiteX5" fmla="*/ 1921633 w 3960000"/>
                <a:gd name="connsiteY5" fmla="*/ 1419365 h 3960000"/>
                <a:gd name="connsiteX6" fmla="*/ 1942445 w 3960000"/>
                <a:gd name="connsiteY6" fmla="*/ 1570340 h 3960000"/>
                <a:gd name="connsiteX7" fmla="*/ 752016 w 3960000"/>
                <a:gd name="connsiteY7" fmla="*/ 931012 h 3960000"/>
                <a:gd name="connsiteX8" fmla="*/ 934030 w 3960000"/>
                <a:gd name="connsiteY8" fmla="*/ 1745738 h 3960000"/>
                <a:gd name="connsiteX9" fmla="*/ 665343 w 3960000"/>
                <a:gd name="connsiteY9" fmla="*/ 1650397 h 3960000"/>
                <a:gd name="connsiteX10" fmla="*/ 1111709 w 3960000"/>
                <a:gd name="connsiteY10" fmla="*/ 2257108 h 3960000"/>
                <a:gd name="connsiteX11" fmla="*/ 856023 w 3960000"/>
                <a:gd name="connsiteY11" fmla="*/ 2244108 h 3960000"/>
                <a:gd name="connsiteX12" fmla="*/ 1402064 w 3960000"/>
                <a:gd name="connsiteY12" fmla="*/ 2660137 h 3960000"/>
                <a:gd name="connsiteX13" fmla="*/ 552668 w 3960000"/>
                <a:gd name="connsiteY13" fmla="*/ 2902822 h 3960000"/>
                <a:gd name="connsiteX14" fmla="*/ 1978439 w 3960000"/>
                <a:gd name="connsiteY14" fmla="*/ 3093502 h 3960000"/>
                <a:gd name="connsiteX15" fmla="*/ 3053184 w 3960000"/>
                <a:gd name="connsiteY15" fmla="*/ 2031759 h 3960000"/>
                <a:gd name="connsiteX16" fmla="*/ 3207849 w 3960000"/>
                <a:gd name="connsiteY16" fmla="*/ 1493166 h 3960000"/>
                <a:gd name="connsiteX17" fmla="*/ 3407333 w 3960000"/>
                <a:gd name="connsiteY17" fmla="*/ 1117847 h 3960000"/>
                <a:gd name="connsiteX18" fmla="*/ 3108461 w 3960000"/>
                <a:gd name="connsiteY18" fmla="*/ 1185086 h 3960000"/>
                <a:gd name="connsiteX19" fmla="*/ 3334650 w 3960000"/>
                <a:gd name="connsiteY19" fmla="*/ 883134 h 3960000"/>
                <a:gd name="connsiteX20" fmla="*/ 2995677 w 3960000"/>
                <a:gd name="connsiteY20" fmla="*/ 1008938 h 3960000"/>
                <a:gd name="connsiteX21" fmla="*/ 2538382 w 3960000"/>
                <a:gd name="connsiteY21" fmla="*/ 802616 h 3960000"/>
                <a:gd name="connsiteX22" fmla="*/ 308009 w 3960000"/>
                <a:gd name="connsiteY22" fmla="*/ 0 h 3960000"/>
                <a:gd name="connsiteX23" fmla="*/ 3651991 w 3960000"/>
                <a:gd name="connsiteY23" fmla="*/ 0 h 3960000"/>
                <a:gd name="connsiteX24" fmla="*/ 3960000 w 3960000"/>
                <a:gd name="connsiteY24" fmla="*/ 308009 h 3960000"/>
                <a:gd name="connsiteX25" fmla="*/ 3960000 w 3960000"/>
                <a:gd name="connsiteY25" fmla="*/ 3651991 h 3960000"/>
                <a:gd name="connsiteX26" fmla="*/ 3651991 w 3960000"/>
                <a:gd name="connsiteY26" fmla="*/ 3960000 h 3960000"/>
                <a:gd name="connsiteX27" fmla="*/ 308009 w 3960000"/>
                <a:gd name="connsiteY27" fmla="*/ 3960000 h 3960000"/>
                <a:gd name="connsiteX28" fmla="*/ 0 w 3960000"/>
                <a:gd name="connsiteY28" fmla="*/ 3651991 h 3960000"/>
                <a:gd name="connsiteX29" fmla="*/ 0 w 3960000"/>
                <a:gd name="connsiteY29" fmla="*/ 308009 h 3960000"/>
                <a:gd name="connsiteX30" fmla="*/ 308009 w 3960000"/>
                <a:gd name="connsiteY30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538382 w 3960000"/>
                <a:gd name="connsiteY3" fmla="*/ 802616 h 3960000"/>
                <a:gd name="connsiteX4" fmla="*/ 1921633 w 3960000"/>
                <a:gd name="connsiteY4" fmla="*/ 1419365 h 3960000"/>
                <a:gd name="connsiteX5" fmla="*/ 1942445 w 3960000"/>
                <a:gd name="connsiteY5" fmla="*/ 1570340 h 3960000"/>
                <a:gd name="connsiteX6" fmla="*/ 752016 w 3960000"/>
                <a:gd name="connsiteY6" fmla="*/ 931012 h 3960000"/>
                <a:gd name="connsiteX7" fmla="*/ 934030 w 3960000"/>
                <a:gd name="connsiteY7" fmla="*/ 1745738 h 3960000"/>
                <a:gd name="connsiteX8" fmla="*/ 665343 w 3960000"/>
                <a:gd name="connsiteY8" fmla="*/ 1650397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07333 w 3960000"/>
                <a:gd name="connsiteY16" fmla="*/ 1117847 h 3960000"/>
                <a:gd name="connsiteX17" fmla="*/ 3108461 w 3960000"/>
                <a:gd name="connsiteY17" fmla="*/ 1185086 h 3960000"/>
                <a:gd name="connsiteX18" fmla="*/ 3334650 w 3960000"/>
                <a:gd name="connsiteY18" fmla="*/ 883134 h 3960000"/>
                <a:gd name="connsiteX19" fmla="*/ 2995677 w 3960000"/>
                <a:gd name="connsiteY19" fmla="*/ 1008938 h 3960000"/>
                <a:gd name="connsiteX20" fmla="*/ 2538382 w 3960000"/>
                <a:gd name="connsiteY20" fmla="*/ 80261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538382 w 3960000"/>
                <a:gd name="connsiteY3" fmla="*/ 802616 h 3960000"/>
                <a:gd name="connsiteX4" fmla="*/ 1921633 w 3960000"/>
                <a:gd name="connsiteY4" fmla="*/ 1419365 h 3960000"/>
                <a:gd name="connsiteX5" fmla="*/ 1942445 w 3960000"/>
                <a:gd name="connsiteY5" fmla="*/ 1570340 h 3960000"/>
                <a:gd name="connsiteX6" fmla="*/ 752016 w 3960000"/>
                <a:gd name="connsiteY6" fmla="*/ 931012 h 3960000"/>
                <a:gd name="connsiteX7" fmla="*/ 934030 w 3960000"/>
                <a:gd name="connsiteY7" fmla="*/ 1745738 h 3960000"/>
                <a:gd name="connsiteX8" fmla="*/ 665343 w 3960000"/>
                <a:gd name="connsiteY8" fmla="*/ 1650397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07333 w 3960000"/>
                <a:gd name="connsiteY16" fmla="*/ 1117847 h 3960000"/>
                <a:gd name="connsiteX17" fmla="*/ 3140091 w 3960000"/>
                <a:gd name="connsiteY17" fmla="*/ 1227260 h 3960000"/>
                <a:gd name="connsiteX18" fmla="*/ 3334650 w 3960000"/>
                <a:gd name="connsiteY18" fmla="*/ 883134 h 3960000"/>
                <a:gd name="connsiteX19" fmla="*/ 2995677 w 3960000"/>
                <a:gd name="connsiteY19" fmla="*/ 1008938 h 3960000"/>
                <a:gd name="connsiteX20" fmla="*/ 2538382 w 3960000"/>
                <a:gd name="connsiteY20" fmla="*/ 80261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538382 w 3960000"/>
                <a:gd name="connsiteY3" fmla="*/ 802616 h 3960000"/>
                <a:gd name="connsiteX4" fmla="*/ 1921633 w 3960000"/>
                <a:gd name="connsiteY4" fmla="*/ 1419365 h 3960000"/>
                <a:gd name="connsiteX5" fmla="*/ 1942445 w 3960000"/>
                <a:gd name="connsiteY5" fmla="*/ 1570340 h 3960000"/>
                <a:gd name="connsiteX6" fmla="*/ 752016 w 3960000"/>
                <a:gd name="connsiteY6" fmla="*/ 931012 h 3960000"/>
                <a:gd name="connsiteX7" fmla="*/ 934030 w 3960000"/>
                <a:gd name="connsiteY7" fmla="*/ 1745738 h 3960000"/>
                <a:gd name="connsiteX8" fmla="*/ 665343 w 3960000"/>
                <a:gd name="connsiteY8" fmla="*/ 1650397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34650 w 3960000"/>
                <a:gd name="connsiteY18" fmla="*/ 883134 h 3960000"/>
                <a:gd name="connsiteX19" fmla="*/ 2995677 w 3960000"/>
                <a:gd name="connsiteY19" fmla="*/ 1008938 h 3960000"/>
                <a:gd name="connsiteX20" fmla="*/ 2538382 w 3960000"/>
                <a:gd name="connsiteY20" fmla="*/ 80261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538382 w 3960000"/>
                <a:gd name="connsiteY3" fmla="*/ 802616 h 3960000"/>
                <a:gd name="connsiteX4" fmla="*/ 1921633 w 3960000"/>
                <a:gd name="connsiteY4" fmla="*/ 1419365 h 3960000"/>
                <a:gd name="connsiteX5" fmla="*/ 1942445 w 3960000"/>
                <a:gd name="connsiteY5" fmla="*/ 1570340 h 3960000"/>
                <a:gd name="connsiteX6" fmla="*/ 752016 w 3960000"/>
                <a:gd name="connsiteY6" fmla="*/ 931012 h 3960000"/>
                <a:gd name="connsiteX7" fmla="*/ 934030 w 3960000"/>
                <a:gd name="connsiteY7" fmla="*/ 1745738 h 3960000"/>
                <a:gd name="connsiteX8" fmla="*/ 665343 w 3960000"/>
                <a:gd name="connsiteY8" fmla="*/ 1650397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538382 w 3960000"/>
                <a:gd name="connsiteY20" fmla="*/ 80261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538382 w 3960000"/>
                <a:gd name="connsiteY3" fmla="*/ 80261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752016 w 3960000"/>
                <a:gd name="connsiteY6" fmla="*/ 931012 h 3960000"/>
                <a:gd name="connsiteX7" fmla="*/ 934030 w 3960000"/>
                <a:gd name="connsiteY7" fmla="*/ 1745738 h 3960000"/>
                <a:gd name="connsiteX8" fmla="*/ 665343 w 3960000"/>
                <a:gd name="connsiteY8" fmla="*/ 1650397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538382 w 3960000"/>
                <a:gd name="connsiteY20" fmla="*/ 80261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752016 w 3960000"/>
                <a:gd name="connsiteY6" fmla="*/ 931012 h 3960000"/>
                <a:gd name="connsiteX7" fmla="*/ 934030 w 3960000"/>
                <a:gd name="connsiteY7" fmla="*/ 1745738 h 3960000"/>
                <a:gd name="connsiteX8" fmla="*/ 665343 w 3960000"/>
                <a:gd name="connsiteY8" fmla="*/ 1650397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752016 w 3960000"/>
                <a:gd name="connsiteY6" fmla="*/ 931012 h 3960000"/>
                <a:gd name="connsiteX7" fmla="*/ 934030 w 3960000"/>
                <a:gd name="connsiteY7" fmla="*/ 1745738 h 3960000"/>
                <a:gd name="connsiteX8" fmla="*/ 665343 w 3960000"/>
                <a:gd name="connsiteY8" fmla="*/ 1650397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752016 w 3960000"/>
                <a:gd name="connsiteY6" fmla="*/ 931012 h 3960000"/>
                <a:gd name="connsiteX7" fmla="*/ 934030 w 3960000"/>
                <a:gd name="connsiteY7" fmla="*/ 1745738 h 3960000"/>
                <a:gd name="connsiteX8" fmla="*/ 665343 w 3960000"/>
                <a:gd name="connsiteY8" fmla="*/ 1650397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34030 w 3960000"/>
                <a:gd name="connsiteY7" fmla="*/ 1745738 h 3960000"/>
                <a:gd name="connsiteX8" fmla="*/ 665343 w 3960000"/>
                <a:gd name="connsiteY8" fmla="*/ 1650397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34030 w 3960000"/>
                <a:gd name="connsiteY7" fmla="*/ 1745738 h 3960000"/>
                <a:gd name="connsiteX8" fmla="*/ 644257 w 3960000"/>
                <a:gd name="connsiteY8" fmla="*/ 1555506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65659 w 3960000"/>
                <a:gd name="connsiteY7" fmla="*/ 1735195 h 3960000"/>
                <a:gd name="connsiteX8" fmla="*/ 644257 w 3960000"/>
                <a:gd name="connsiteY8" fmla="*/ 1555506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65659 w 3960000"/>
                <a:gd name="connsiteY7" fmla="*/ 1735195 h 3960000"/>
                <a:gd name="connsiteX8" fmla="*/ 644257 w 3960000"/>
                <a:gd name="connsiteY8" fmla="*/ 1555506 h 3960000"/>
                <a:gd name="connsiteX9" fmla="*/ 1196057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65659 w 3960000"/>
                <a:gd name="connsiteY7" fmla="*/ 1735195 h 3960000"/>
                <a:gd name="connsiteX8" fmla="*/ 644257 w 3960000"/>
                <a:gd name="connsiteY8" fmla="*/ 1555506 h 3960000"/>
                <a:gd name="connsiteX9" fmla="*/ 1196057 w 3960000"/>
                <a:gd name="connsiteY9" fmla="*/ 2257108 h 3960000"/>
                <a:gd name="connsiteX10" fmla="*/ 856023 w 3960000"/>
                <a:gd name="connsiteY10" fmla="*/ 2244108 h 3960000"/>
                <a:gd name="connsiteX11" fmla="*/ 1486410 w 3960000"/>
                <a:gd name="connsiteY11" fmla="*/ 2607420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65659 w 3960000"/>
                <a:gd name="connsiteY7" fmla="*/ 1735195 h 3960000"/>
                <a:gd name="connsiteX8" fmla="*/ 644257 w 3960000"/>
                <a:gd name="connsiteY8" fmla="*/ 1555506 h 3960000"/>
                <a:gd name="connsiteX9" fmla="*/ 1196057 w 3960000"/>
                <a:gd name="connsiteY9" fmla="*/ 2257108 h 3960000"/>
                <a:gd name="connsiteX10" fmla="*/ 813848 w 3960000"/>
                <a:gd name="connsiteY10" fmla="*/ 2296824 h 3960000"/>
                <a:gd name="connsiteX11" fmla="*/ 1486410 w 3960000"/>
                <a:gd name="connsiteY11" fmla="*/ 2607420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65659 w 3960000"/>
                <a:gd name="connsiteY7" fmla="*/ 1735195 h 3960000"/>
                <a:gd name="connsiteX8" fmla="*/ 570453 w 3960000"/>
                <a:gd name="connsiteY8" fmla="*/ 1629310 h 3960000"/>
                <a:gd name="connsiteX9" fmla="*/ 1196057 w 3960000"/>
                <a:gd name="connsiteY9" fmla="*/ 2257108 h 3960000"/>
                <a:gd name="connsiteX10" fmla="*/ 813848 w 3960000"/>
                <a:gd name="connsiteY10" fmla="*/ 2296824 h 3960000"/>
                <a:gd name="connsiteX11" fmla="*/ 1486410 w 3960000"/>
                <a:gd name="connsiteY11" fmla="*/ 2607420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65659 w 3960000"/>
                <a:gd name="connsiteY7" fmla="*/ 1735195 h 3960000"/>
                <a:gd name="connsiteX8" fmla="*/ 570453 w 3960000"/>
                <a:gd name="connsiteY8" fmla="*/ 1629310 h 3960000"/>
                <a:gd name="connsiteX9" fmla="*/ 1196057 w 3960000"/>
                <a:gd name="connsiteY9" fmla="*/ 2257108 h 3960000"/>
                <a:gd name="connsiteX10" fmla="*/ 813848 w 3960000"/>
                <a:gd name="connsiteY10" fmla="*/ 2296824 h 3960000"/>
                <a:gd name="connsiteX11" fmla="*/ 1486410 w 3960000"/>
                <a:gd name="connsiteY11" fmla="*/ 2607420 h 3960000"/>
                <a:gd name="connsiteX12" fmla="*/ 489408 w 3960000"/>
                <a:gd name="connsiteY12" fmla="*/ 2829018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65659 w 3960000"/>
                <a:gd name="connsiteY7" fmla="*/ 1735195 h 3960000"/>
                <a:gd name="connsiteX8" fmla="*/ 570453 w 3960000"/>
                <a:gd name="connsiteY8" fmla="*/ 1629310 h 3960000"/>
                <a:gd name="connsiteX9" fmla="*/ 1196057 w 3960000"/>
                <a:gd name="connsiteY9" fmla="*/ 2257108 h 3960000"/>
                <a:gd name="connsiteX10" fmla="*/ 813848 w 3960000"/>
                <a:gd name="connsiteY10" fmla="*/ 2296824 h 3960000"/>
                <a:gd name="connsiteX11" fmla="*/ 1486410 w 3960000"/>
                <a:gd name="connsiteY11" fmla="*/ 2607420 h 3960000"/>
                <a:gd name="connsiteX12" fmla="*/ 489408 w 3960000"/>
                <a:gd name="connsiteY12" fmla="*/ 2829018 h 3960000"/>
                <a:gd name="connsiteX13" fmla="*/ 2062787 w 3960000"/>
                <a:gd name="connsiteY13" fmla="*/ 3146219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65659 w 3960000"/>
                <a:gd name="connsiteY7" fmla="*/ 1735195 h 3960000"/>
                <a:gd name="connsiteX8" fmla="*/ 570453 w 3960000"/>
                <a:gd name="connsiteY8" fmla="*/ 1629310 h 3960000"/>
                <a:gd name="connsiteX9" fmla="*/ 1196057 w 3960000"/>
                <a:gd name="connsiteY9" fmla="*/ 2257108 h 3960000"/>
                <a:gd name="connsiteX10" fmla="*/ 813848 w 3960000"/>
                <a:gd name="connsiteY10" fmla="*/ 2296824 h 3960000"/>
                <a:gd name="connsiteX11" fmla="*/ 1486410 w 3960000"/>
                <a:gd name="connsiteY11" fmla="*/ 2607420 h 3960000"/>
                <a:gd name="connsiteX12" fmla="*/ 489408 w 3960000"/>
                <a:gd name="connsiteY12" fmla="*/ 2829018 h 3960000"/>
                <a:gd name="connsiteX13" fmla="*/ 2062787 w 3960000"/>
                <a:gd name="connsiteY13" fmla="*/ 3146219 h 3960000"/>
                <a:gd name="connsiteX14" fmla="*/ 3074271 w 3960000"/>
                <a:gd name="connsiteY14" fmla="*/ 2105563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65659 w 3960000"/>
                <a:gd name="connsiteY7" fmla="*/ 1735195 h 3960000"/>
                <a:gd name="connsiteX8" fmla="*/ 570453 w 3960000"/>
                <a:gd name="connsiteY8" fmla="*/ 1629310 h 3960000"/>
                <a:gd name="connsiteX9" fmla="*/ 1196057 w 3960000"/>
                <a:gd name="connsiteY9" fmla="*/ 2257108 h 3960000"/>
                <a:gd name="connsiteX10" fmla="*/ 813848 w 3960000"/>
                <a:gd name="connsiteY10" fmla="*/ 2296824 h 3960000"/>
                <a:gd name="connsiteX11" fmla="*/ 1486410 w 3960000"/>
                <a:gd name="connsiteY11" fmla="*/ 2607420 h 3960000"/>
                <a:gd name="connsiteX12" fmla="*/ 489408 w 3960000"/>
                <a:gd name="connsiteY12" fmla="*/ 2829018 h 3960000"/>
                <a:gd name="connsiteX13" fmla="*/ 2062787 w 3960000"/>
                <a:gd name="connsiteY13" fmla="*/ 3146219 h 3960000"/>
                <a:gd name="connsiteX14" fmla="*/ 3074271 w 3960000"/>
                <a:gd name="connsiteY14" fmla="*/ 2105563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65659 w 3960000"/>
                <a:gd name="connsiteY7" fmla="*/ 1735195 h 3960000"/>
                <a:gd name="connsiteX8" fmla="*/ 570453 w 3960000"/>
                <a:gd name="connsiteY8" fmla="*/ 1629310 h 3960000"/>
                <a:gd name="connsiteX9" fmla="*/ 1196057 w 3960000"/>
                <a:gd name="connsiteY9" fmla="*/ 2257108 h 3960000"/>
                <a:gd name="connsiteX10" fmla="*/ 813848 w 3960000"/>
                <a:gd name="connsiteY10" fmla="*/ 2296824 h 3960000"/>
                <a:gd name="connsiteX11" fmla="*/ 1486410 w 3960000"/>
                <a:gd name="connsiteY11" fmla="*/ 2607420 h 3960000"/>
                <a:gd name="connsiteX12" fmla="*/ 489408 w 3960000"/>
                <a:gd name="connsiteY12" fmla="*/ 2829018 h 3960000"/>
                <a:gd name="connsiteX13" fmla="*/ 2062787 w 3960000"/>
                <a:gd name="connsiteY13" fmla="*/ 3146219 h 3960000"/>
                <a:gd name="connsiteX14" fmla="*/ 3074271 w 3960000"/>
                <a:gd name="connsiteY14" fmla="*/ 2105563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3960000" h="3960000">
                  <a:moveTo>
                    <a:pt x="3160999" y="1374274"/>
                  </a:moveTo>
                  <a:lnTo>
                    <a:pt x="3155132" y="1419362"/>
                  </a:lnTo>
                  <a:lnTo>
                    <a:pt x="3160999" y="1374274"/>
                  </a:lnTo>
                  <a:close/>
                  <a:moveTo>
                    <a:pt x="2496208" y="770986"/>
                  </a:moveTo>
                  <a:cubicBezTo>
                    <a:pt x="2113414" y="770986"/>
                    <a:pt x="1929581" y="1106902"/>
                    <a:pt x="1921633" y="1292845"/>
                  </a:cubicBezTo>
                  <a:cubicBezTo>
                    <a:pt x="1914712" y="1454769"/>
                    <a:pt x="1928136" y="1522392"/>
                    <a:pt x="1942445" y="1570340"/>
                  </a:cubicBezTo>
                  <a:cubicBezTo>
                    <a:pt x="1547199" y="1510736"/>
                    <a:pt x="1237189" y="1330681"/>
                    <a:pt x="815277" y="836121"/>
                  </a:cubicBezTo>
                  <a:cubicBezTo>
                    <a:pt x="618819" y="1229038"/>
                    <a:pt x="733086" y="1558961"/>
                    <a:pt x="965659" y="1735195"/>
                  </a:cubicBezTo>
                  <a:cubicBezTo>
                    <a:pt x="864541" y="1716416"/>
                    <a:pt x="662904" y="1695759"/>
                    <a:pt x="570453" y="1629310"/>
                  </a:cubicBezTo>
                  <a:cubicBezTo>
                    <a:pt x="597898" y="2016450"/>
                    <a:pt x="990931" y="2177657"/>
                    <a:pt x="1196057" y="2257108"/>
                  </a:cubicBezTo>
                  <a:cubicBezTo>
                    <a:pt x="1113718" y="2275887"/>
                    <a:pt x="943857" y="2321380"/>
                    <a:pt x="813848" y="2296824"/>
                  </a:cubicBezTo>
                  <a:cubicBezTo>
                    <a:pt x="926523" y="2634848"/>
                    <a:pt x="1326064" y="2611755"/>
                    <a:pt x="1486410" y="2607420"/>
                  </a:cubicBezTo>
                  <a:cubicBezTo>
                    <a:pt x="1297174" y="2749708"/>
                    <a:pt x="1000058" y="2795794"/>
                    <a:pt x="489408" y="2829018"/>
                  </a:cubicBezTo>
                  <a:cubicBezTo>
                    <a:pt x="914827" y="3139596"/>
                    <a:pt x="1734874" y="3242281"/>
                    <a:pt x="2062787" y="3146219"/>
                  </a:cubicBezTo>
                  <a:cubicBezTo>
                    <a:pt x="2763394" y="2903535"/>
                    <a:pt x="2915370" y="2621267"/>
                    <a:pt x="3074271" y="2105563"/>
                  </a:cubicBezTo>
                  <a:cubicBezTo>
                    <a:pt x="3173740" y="1733406"/>
                    <a:pt x="3145310" y="1648999"/>
                    <a:pt x="3207849" y="1493166"/>
                  </a:cubicBezTo>
                  <a:cubicBezTo>
                    <a:pt x="3270388" y="1337333"/>
                    <a:pt x="3414210" y="1276468"/>
                    <a:pt x="3449507" y="1170564"/>
                  </a:cubicBezTo>
                  <a:cubicBezTo>
                    <a:pt x="3349883" y="1192977"/>
                    <a:pt x="3252716" y="1239516"/>
                    <a:pt x="3140091" y="1227260"/>
                  </a:cubicBezTo>
                  <a:cubicBezTo>
                    <a:pt x="3219995" y="1183499"/>
                    <a:pt x="3274317" y="996523"/>
                    <a:pt x="3324107" y="851504"/>
                  </a:cubicBezTo>
                  <a:cubicBezTo>
                    <a:pt x="3215037" y="921165"/>
                    <a:pt x="3152155" y="998691"/>
                    <a:pt x="2995677" y="1008938"/>
                  </a:cubicBezTo>
                  <a:cubicBezTo>
                    <a:pt x="2884471" y="881691"/>
                    <a:pt x="2678487" y="770986"/>
                    <a:pt x="2496208" y="770986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00" name="Rounded Rectangle 3">
              <a:extLst>
                <a:ext uri="{FF2B5EF4-FFF2-40B4-BE49-F238E27FC236}">
                  <a16:creationId xmlns="" xmlns:a16="http://schemas.microsoft.com/office/drawing/2014/main" id="{C2FE4DD9-BD0F-42FA-8558-1E2788EACC0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855565" y="4223696"/>
              <a:ext cx="352834" cy="352834"/>
            </a:xfrm>
            <a:custGeom>
              <a:avLst/>
              <a:gdLst>
                <a:gd name="connsiteX0" fmla="*/ 2841893 w 3960000"/>
                <a:gd name="connsiteY0" fmla="*/ 181064 h 3960000"/>
                <a:gd name="connsiteX1" fmla="*/ 2105790 w 3960000"/>
                <a:gd name="connsiteY1" fmla="*/ 859562 h 3960000"/>
                <a:gd name="connsiteX2" fmla="*/ 2106860 w 3960000"/>
                <a:gd name="connsiteY2" fmla="*/ 863292 h 3960000"/>
                <a:gd name="connsiteX3" fmla="*/ 2106860 w 3960000"/>
                <a:gd name="connsiteY3" fmla="*/ 1248172 h 3960000"/>
                <a:gd name="connsiteX4" fmla="*/ 1691968 w 3960000"/>
                <a:gd name="connsiteY4" fmla="*/ 1248172 h 3960000"/>
                <a:gd name="connsiteX5" fmla="*/ 1691968 w 3960000"/>
                <a:gd name="connsiteY5" fmla="*/ 1824236 h 3960000"/>
                <a:gd name="connsiteX6" fmla="*/ 2106860 w 3960000"/>
                <a:gd name="connsiteY6" fmla="*/ 1824236 h 3960000"/>
                <a:gd name="connsiteX7" fmla="*/ 2106860 w 3960000"/>
                <a:gd name="connsiteY7" fmla="*/ 3779396 h 3960000"/>
                <a:gd name="connsiteX8" fmla="*/ 2754932 w 3960000"/>
                <a:gd name="connsiteY8" fmla="*/ 3779396 h 3960000"/>
                <a:gd name="connsiteX9" fmla="*/ 2754932 w 3960000"/>
                <a:gd name="connsiteY9" fmla="*/ 1824236 h 3960000"/>
                <a:gd name="connsiteX10" fmla="*/ 3305869 w 3960000"/>
                <a:gd name="connsiteY10" fmla="*/ 1813665 h 3960000"/>
                <a:gd name="connsiteX11" fmla="*/ 3348152 w 3960000"/>
                <a:gd name="connsiteY11" fmla="*/ 1248172 h 3960000"/>
                <a:gd name="connsiteX12" fmla="*/ 2754932 w 3960000"/>
                <a:gd name="connsiteY12" fmla="*/ 1248172 h 3960000"/>
                <a:gd name="connsiteX13" fmla="*/ 2754932 w 3960000"/>
                <a:gd name="connsiteY13" fmla="*/ 907124 h 3960000"/>
                <a:gd name="connsiteX14" fmla="*/ 3369037 w 3960000"/>
                <a:gd name="connsiteY14" fmla="*/ 759137 h 3960000"/>
                <a:gd name="connsiteX15" fmla="*/ 3432095 w 3960000"/>
                <a:gd name="connsiteY15" fmla="*/ 238945 h 3960000"/>
                <a:gd name="connsiteX16" fmla="*/ 2841893 w 3960000"/>
                <a:gd name="connsiteY16" fmla="*/ 181064 h 3960000"/>
                <a:gd name="connsiteX17" fmla="*/ 308009 w 3960000"/>
                <a:gd name="connsiteY17" fmla="*/ 0 h 3960000"/>
                <a:gd name="connsiteX18" fmla="*/ 3651991 w 3960000"/>
                <a:gd name="connsiteY18" fmla="*/ 0 h 3960000"/>
                <a:gd name="connsiteX19" fmla="*/ 3960000 w 3960000"/>
                <a:gd name="connsiteY19" fmla="*/ 308009 h 3960000"/>
                <a:gd name="connsiteX20" fmla="*/ 3960000 w 3960000"/>
                <a:gd name="connsiteY20" fmla="*/ 3651991 h 3960000"/>
                <a:gd name="connsiteX21" fmla="*/ 3651991 w 3960000"/>
                <a:gd name="connsiteY21" fmla="*/ 3960000 h 3960000"/>
                <a:gd name="connsiteX22" fmla="*/ 308009 w 3960000"/>
                <a:gd name="connsiteY22" fmla="*/ 3960000 h 3960000"/>
                <a:gd name="connsiteX23" fmla="*/ 0 w 3960000"/>
                <a:gd name="connsiteY23" fmla="*/ 3651991 h 3960000"/>
                <a:gd name="connsiteX24" fmla="*/ 0 w 3960000"/>
                <a:gd name="connsiteY24" fmla="*/ 308009 h 3960000"/>
                <a:gd name="connsiteX25" fmla="*/ 308009 w 3960000"/>
                <a:gd name="connsiteY25" fmla="*/ 0 h 3960000"/>
                <a:gd name="connsiteX0" fmla="*/ 2841893 w 3960000"/>
                <a:gd name="connsiteY0" fmla="*/ 181064 h 3960000"/>
                <a:gd name="connsiteX1" fmla="*/ 2105790 w 3960000"/>
                <a:gd name="connsiteY1" fmla="*/ 859562 h 3960000"/>
                <a:gd name="connsiteX2" fmla="*/ 2106860 w 3960000"/>
                <a:gd name="connsiteY2" fmla="*/ 863292 h 3960000"/>
                <a:gd name="connsiteX3" fmla="*/ 2106860 w 3960000"/>
                <a:gd name="connsiteY3" fmla="*/ 1248172 h 3960000"/>
                <a:gd name="connsiteX4" fmla="*/ 1691968 w 3960000"/>
                <a:gd name="connsiteY4" fmla="*/ 1248172 h 3960000"/>
                <a:gd name="connsiteX5" fmla="*/ 1691968 w 3960000"/>
                <a:gd name="connsiteY5" fmla="*/ 1824236 h 3960000"/>
                <a:gd name="connsiteX6" fmla="*/ 2106860 w 3960000"/>
                <a:gd name="connsiteY6" fmla="*/ 1824236 h 3960000"/>
                <a:gd name="connsiteX7" fmla="*/ 2106860 w 3960000"/>
                <a:gd name="connsiteY7" fmla="*/ 3779396 h 3960000"/>
                <a:gd name="connsiteX8" fmla="*/ 2754932 w 3960000"/>
                <a:gd name="connsiteY8" fmla="*/ 3779396 h 3960000"/>
                <a:gd name="connsiteX9" fmla="*/ 2754932 w 3960000"/>
                <a:gd name="connsiteY9" fmla="*/ 1824236 h 3960000"/>
                <a:gd name="connsiteX10" fmla="*/ 3305869 w 3960000"/>
                <a:gd name="connsiteY10" fmla="*/ 1813665 h 3960000"/>
                <a:gd name="connsiteX11" fmla="*/ 3348152 w 3960000"/>
                <a:gd name="connsiteY11" fmla="*/ 1248172 h 3960000"/>
                <a:gd name="connsiteX12" fmla="*/ 2754932 w 3960000"/>
                <a:gd name="connsiteY12" fmla="*/ 1248172 h 3960000"/>
                <a:gd name="connsiteX13" fmla="*/ 2754932 w 3960000"/>
                <a:gd name="connsiteY13" fmla="*/ 907124 h 3960000"/>
                <a:gd name="connsiteX14" fmla="*/ 3369037 w 3960000"/>
                <a:gd name="connsiteY14" fmla="*/ 704441 h 3960000"/>
                <a:gd name="connsiteX15" fmla="*/ 3432095 w 3960000"/>
                <a:gd name="connsiteY15" fmla="*/ 238945 h 3960000"/>
                <a:gd name="connsiteX16" fmla="*/ 2841893 w 3960000"/>
                <a:gd name="connsiteY16" fmla="*/ 181064 h 3960000"/>
                <a:gd name="connsiteX17" fmla="*/ 308009 w 3960000"/>
                <a:gd name="connsiteY17" fmla="*/ 0 h 3960000"/>
                <a:gd name="connsiteX18" fmla="*/ 3651991 w 3960000"/>
                <a:gd name="connsiteY18" fmla="*/ 0 h 3960000"/>
                <a:gd name="connsiteX19" fmla="*/ 3960000 w 3960000"/>
                <a:gd name="connsiteY19" fmla="*/ 308009 h 3960000"/>
                <a:gd name="connsiteX20" fmla="*/ 3960000 w 3960000"/>
                <a:gd name="connsiteY20" fmla="*/ 3651991 h 3960000"/>
                <a:gd name="connsiteX21" fmla="*/ 3651991 w 3960000"/>
                <a:gd name="connsiteY21" fmla="*/ 3960000 h 3960000"/>
                <a:gd name="connsiteX22" fmla="*/ 308009 w 3960000"/>
                <a:gd name="connsiteY22" fmla="*/ 3960000 h 3960000"/>
                <a:gd name="connsiteX23" fmla="*/ 0 w 3960000"/>
                <a:gd name="connsiteY23" fmla="*/ 3651991 h 3960000"/>
                <a:gd name="connsiteX24" fmla="*/ 0 w 3960000"/>
                <a:gd name="connsiteY24" fmla="*/ 308009 h 3960000"/>
                <a:gd name="connsiteX25" fmla="*/ 308009 w 3960000"/>
                <a:gd name="connsiteY25" fmla="*/ 0 h 3960000"/>
                <a:gd name="connsiteX0" fmla="*/ 2841893 w 3960000"/>
                <a:gd name="connsiteY0" fmla="*/ 181064 h 3960000"/>
                <a:gd name="connsiteX1" fmla="*/ 2105790 w 3960000"/>
                <a:gd name="connsiteY1" fmla="*/ 859562 h 3960000"/>
                <a:gd name="connsiteX2" fmla="*/ 2106860 w 3960000"/>
                <a:gd name="connsiteY2" fmla="*/ 863292 h 3960000"/>
                <a:gd name="connsiteX3" fmla="*/ 2106860 w 3960000"/>
                <a:gd name="connsiteY3" fmla="*/ 1248172 h 3960000"/>
                <a:gd name="connsiteX4" fmla="*/ 1691968 w 3960000"/>
                <a:gd name="connsiteY4" fmla="*/ 1248172 h 3960000"/>
                <a:gd name="connsiteX5" fmla="*/ 1691968 w 3960000"/>
                <a:gd name="connsiteY5" fmla="*/ 1824236 h 3960000"/>
                <a:gd name="connsiteX6" fmla="*/ 2106860 w 3960000"/>
                <a:gd name="connsiteY6" fmla="*/ 1824236 h 3960000"/>
                <a:gd name="connsiteX7" fmla="*/ 2106860 w 3960000"/>
                <a:gd name="connsiteY7" fmla="*/ 3779396 h 3960000"/>
                <a:gd name="connsiteX8" fmla="*/ 2754932 w 3960000"/>
                <a:gd name="connsiteY8" fmla="*/ 3779396 h 3960000"/>
                <a:gd name="connsiteX9" fmla="*/ 2754932 w 3960000"/>
                <a:gd name="connsiteY9" fmla="*/ 1824236 h 3960000"/>
                <a:gd name="connsiteX10" fmla="*/ 3305869 w 3960000"/>
                <a:gd name="connsiteY10" fmla="*/ 1813665 h 3960000"/>
                <a:gd name="connsiteX11" fmla="*/ 3348152 w 3960000"/>
                <a:gd name="connsiteY11" fmla="*/ 1248172 h 3960000"/>
                <a:gd name="connsiteX12" fmla="*/ 2754932 w 3960000"/>
                <a:gd name="connsiteY12" fmla="*/ 1248172 h 3960000"/>
                <a:gd name="connsiteX13" fmla="*/ 2754932 w 3960000"/>
                <a:gd name="connsiteY13" fmla="*/ 907124 h 3960000"/>
                <a:gd name="connsiteX14" fmla="*/ 3369037 w 3960000"/>
                <a:gd name="connsiteY14" fmla="*/ 704441 h 3960000"/>
                <a:gd name="connsiteX15" fmla="*/ 3432095 w 3960000"/>
                <a:gd name="connsiteY15" fmla="*/ 238945 h 3960000"/>
                <a:gd name="connsiteX16" fmla="*/ 2841893 w 3960000"/>
                <a:gd name="connsiteY16" fmla="*/ 181064 h 3960000"/>
                <a:gd name="connsiteX17" fmla="*/ 308009 w 3960000"/>
                <a:gd name="connsiteY17" fmla="*/ 0 h 3960000"/>
                <a:gd name="connsiteX18" fmla="*/ 3651991 w 3960000"/>
                <a:gd name="connsiteY18" fmla="*/ 0 h 3960000"/>
                <a:gd name="connsiteX19" fmla="*/ 3960000 w 3960000"/>
                <a:gd name="connsiteY19" fmla="*/ 308009 h 3960000"/>
                <a:gd name="connsiteX20" fmla="*/ 3960000 w 3960000"/>
                <a:gd name="connsiteY20" fmla="*/ 3651991 h 3960000"/>
                <a:gd name="connsiteX21" fmla="*/ 3651991 w 3960000"/>
                <a:gd name="connsiteY21" fmla="*/ 3960000 h 3960000"/>
                <a:gd name="connsiteX22" fmla="*/ 308009 w 3960000"/>
                <a:gd name="connsiteY22" fmla="*/ 3960000 h 3960000"/>
                <a:gd name="connsiteX23" fmla="*/ 0 w 3960000"/>
                <a:gd name="connsiteY23" fmla="*/ 3651991 h 3960000"/>
                <a:gd name="connsiteX24" fmla="*/ 0 w 3960000"/>
                <a:gd name="connsiteY24" fmla="*/ 308009 h 3960000"/>
                <a:gd name="connsiteX25" fmla="*/ 308009 w 3960000"/>
                <a:gd name="connsiteY25" fmla="*/ 0 h 3960000"/>
                <a:gd name="connsiteX0" fmla="*/ 2841893 w 3960000"/>
                <a:gd name="connsiteY0" fmla="*/ 181064 h 3960000"/>
                <a:gd name="connsiteX1" fmla="*/ 2105790 w 3960000"/>
                <a:gd name="connsiteY1" fmla="*/ 859562 h 3960000"/>
                <a:gd name="connsiteX2" fmla="*/ 2106860 w 3960000"/>
                <a:gd name="connsiteY2" fmla="*/ 863292 h 3960000"/>
                <a:gd name="connsiteX3" fmla="*/ 2106860 w 3960000"/>
                <a:gd name="connsiteY3" fmla="*/ 1248172 h 3960000"/>
                <a:gd name="connsiteX4" fmla="*/ 1691968 w 3960000"/>
                <a:gd name="connsiteY4" fmla="*/ 1248172 h 3960000"/>
                <a:gd name="connsiteX5" fmla="*/ 1691968 w 3960000"/>
                <a:gd name="connsiteY5" fmla="*/ 1824236 h 3960000"/>
                <a:gd name="connsiteX6" fmla="*/ 2106860 w 3960000"/>
                <a:gd name="connsiteY6" fmla="*/ 1824236 h 3960000"/>
                <a:gd name="connsiteX7" fmla="*/ 2106860 w 3960000"/>
                <a:gd name="connsiteY7" fmla="*/ 3779396 h 3960000"/>
                <a:gd name="connsiteX8" fmla="*/ 2754932 w 3960000"/>
                <a:gd name="connsiteY8" fmla="*/ 3779396 h 3960000"/>
                <a:gd name="connsiteX9" fmla="*/ 2754932 w 3960000"/>
                <a:gd name="connsiteY9" fmla="*/ 1824236 h 3960000"/>
                <a:gd name="connsiteX10" fmla="*/ 3305869 w 3960000"/>
                <a:gd name="connsiteY10" fmla="*/ 1813665 h 3960000"/>
                <a:gd name="connsiteX11" fmla="*/ 3348152 w 3960000"/>
                <a:gd name="connsiteY11" fmla="*/ 1248172 h 3960000"/>
                <a:gd name="connsiteX12" fmla="*/ 2754932 w 3960000"/>
                <a:gd name="connsiteY12" fmla="*/ 1248172 h 3960000"/>
                <a:gd name="connsiteX13" fmla="*/ 2754932 w 3960000"/>
                <a:gd name="connsiteY13" fmla="*/ 907124 h 3960000"/>
                <a:gd name="connsiteX14" fmla="*/ 3369037 w 3960000"/>
                <a:gd name="connsiteY14" fmla="*/ 704441 h 3960000"/>
                <a:gd name="connsiteX15" fmla="*/ 3410216 w 3960000"/>
                <a:gd name="connsiteY15" fmla="*/ 195189 h 3960000"/>
                <a:gd name="connsiteX16" fmla="*/ 2841893 w 3960000"/>
                <a:gd name="connsiteY16" fmla="*/ 181064 h 3960000"/>
                <a:gd name="connsiteX17" fmla="*/ 308009 w 3960000"/>
                <a:gd name="connsiteY17" fmla="*/ 0 h 3960000"/>
                <a:gd name="connsiteX18" fmla="*/ 3651991 w 3960000"/>
                <a:gd name="connsiteY18" fmla="*/ 0 h 3960000"/>
                <a:gd name="connsiteX19" fmla="*/ 3960000 w 3960000"/>
                <a:gd name="connsiteY19" fmla="*/ 308009 h 3960000"/>
                <a:gd name="connsiteX20" fmla="*/ 3960000 w 3960000"/>
                <a:gd name="connsiteY20" fmla="*/ 3651991 h 3960000"/>
                <a:gd name="connsiteX21" fmla="*/ 3651991 w 3960000"/>
                <a:gd name="connsiteY21" fmla="*/ 3960000 h 3960000"/>
                <a:gd name="connsiteX22" fmla="*/ 308009 w 3960000"/>
                <a:gd name="connsiteY22" fmla="*/ 3960000 h 3960000"/>
                <a:gd name="connsiteX23" fmla="*/ 0 w 3960000"/>
                <a:gd name="connsiteY23" fmla="*/ 3651991 h 3960000"/>
                <a:gd name="connsiteX24" fmla="*/ 0 w 3960000"/>
                <a:gd name="connsiteY24" fmla="*/ 308009 h 3960000"/>
                <a:gd name="connsiteX25" fmla="*/ 308009 w 3960000"/>
                <a:gd name="connsiteY25" fmla="*/ 0 h 3960000"/>
                <a:gd name="connsiteX0" fmla="*/ 2841893 w 3960000"/>
                <a:gd name="connsiteY0" fmla="*/ 181064 h 3960000"/>
                <a:gd name="connsiteX1" fmla="*/ 2105790 w 3960000"/>
                <a:gd name="connsiteY1" fmla="*/ 859562 h 3960000"/>
                <a:gd name="connsiteX2" fmla="*/ 2106860 w 3960000"/>
                <a:gd name="connsiteY2" fmla="*/ 863292 h 3960000"/>
                <a:gd name="connsiteX3" fmla="*/ 2106860 w 3960000"/>
                <a:gd name="connsiteY3" fmla="*/ 1248172 h 3960000"/>
                <a:gd name="connsiteX4" fmla="*/ 1691968 w 3960000"/>
                <a:gd name="connsiteY4" fmla="*/ 1248172 h 3960000"/>
                <a:gd name="connsiteX5" fmla="*/ 1691968 w 3960000"/>
                <a:gd name="connsiteY5" fmla="*/ 1824236 h 3960000"/>
                <a:gd name="connsiteX6" fmla="*/ 2106860 w 3960000"/>
                <a:gd name="connsiteY6" fmla="*/ 1824236 h 3960000"/>
                <a:gd name="connsiteX7" fmla="*/ 2106860 w 3960000"/>
                <a:gd name="connsiteY7" fmla="*/ 3779396 h 3960000"/>
                <a:gd name="connsiteX8" fmla="*/ 2754932 w 3960000"/>
                <a:gd name="connsiteY8" fmla="*/ 3779396 h 3960000"/>
                <a:gd name="connsiteX9" fmla="*/ 2754932 w 3960000"/>
                <a:gd name="connsiteY9" fmla="*/ 1824236 h 3960000"/>
                <a:gd name="connsiteX10" fmla="*/ 3305869 w 3960000"/>
                <a:gd name="connsiteY10" fmla="*/ 1813665 h 3960000"/>
                <a:gd name="connsiteX11" fmla="*/ 3348152 w 3960000"/>
                <a:gd name="connsiteY11" fmla="*/ 1248172 h 3960000"/>
                <a:gd name="connsiteX12" fmla="*/ 2754932 w 3960000"/>
                <a:gd name="connsiteY12" fmla="*/ 1248172 h 3960000"/>
                <a:gd name="connsiteX13" fmla="*/ 2754932 w 3960000"/>
                <a:gd name="connsiteY13" fmla="*/ 907124 h 3960000"/>
                <a:gd name="connsiteX14" fmla="*/ 3369037 w 3960000"/>
                <a:gd name="connsiteY14" fmla="*/ 704441 h 3960000"/>
                <a:gd name="connsiteX15" fmla="*/ 3410216 w 3960000"/>
                <a:gd name="connsiteY15" fmla="*/ 195189 h 3960000"/>
                <a:gd name="connsiteX16" fmla="*/ 2841893 w 3960000"/>
                <a:gd name="connsiteY16" fmla="*/ 181064 h 3960000"/>
                <a:gd name="connsiteX17" fmla="*/ 308009 w 3960000"/>
                <a:gd name="connsiteY17" fmla="*/ 0 h 3960000"/>
                <a:gd name="connsiteX18" fmla="*/ 3651991 w 3960000"/>
                <a:gd name="connsiteY18" fmla="*/ 0 h 3960000"/>
                <a:gd name="connsiteX19" fmla="*/ 3960000 w 3960000"/>
                <a:gd name="connsiteY19" fmla="*/ 308009 h 3960000"/>
                <a:gd name="connsiteX20" fmla="*/ 3960000 w 3960000"/>
                <a:gd name="connsiteY20" fmla="*/ 3651991 h 3960000"/>
                <a:gd name="connsiteX21" fmla="*/ 3651991 w 3960000"/>
                <a:gd name="connsiteY21" fmla="*/ 3960000 h 3960000"/>
                <a:gd name="connsiteX22" fmla="*/ 308009 w 3960000"/>
                <a:gd name="connsiteY22" fmla="*/ 3960000 h 3960000"/>
                <a:gd name="connsiteX23" fmla="*/ 0 w 3960000"/>
                <a:gd name="connsiteY23" fmla="*/ 3651991 h 3960000"/>
                <a:gd name="connsiteX24" fmla="*/ 0 w 3960000"/>
                <a:gd name="connsiteY24" fmla="*/ 308009 h 3960000"/>
                <a:gd name="connsiteX25" fmla="*/ 308009 w 3960000"/>
                <a:gd name="connsiteY25" fmla="*/ 0 h 3960000"/>
                <a:gd name="connsiteX0" fmla="*/ 2841893 w 3960000"/>
                <a:gd name="connsiteY0" fmla="*/ 181064 h 3960000"/>
                <a:gd name="connsiteX1" fmla="*/ 2105790 w 3960000"/>
                <a:gd name="connsiteY1" fmla="*/ 859562 h 3960000"/>
                <a:gd name="connsiteX2" fmla="*/ 2106860 w 3960000"/>
                <a:gd name="connsiteY2" fmla="*/ 863292 h 3960000"/>
                <a:gd name="connsiteX3" fmla="*/ 2106860 w 3960000"/>
                <a:gd name="connsiteY3" fmla="*/ 1248172 h 3960000"/>
                <a:gd name="connsiteX4" fmla="*/ 1691968 w 3960000"/>
                <a:gd name="connsiteY4" fmla="*/ 1248172 h 3960000"/>
                <a:gd name="connsiteX5" fmla="*/ 1691968 w 3960000"/>
                <a:gd name="connsiteY5" fmla="*/ 1824236 h 3960000"/>
                <a:gd name="connsiteX6" fmla="*/ 2106860 w 3960000"/>
                <a:gd name="connsiteY6" fmla="*/ 1824236 h 3960000"/>
                <a:gd name="connsiteX7" fmla="*/ 2106860 w 3960000"/>
                <a:gd name="connsiteY7" fmla="*/ 3779396 h 3960000"/>
                <a:gd name="connsiteX8" fmla="*/ 2754932 w 3960000"/>
                <a:gd name="connsiteY8" fmla="*/ 3779396 h 3960000"/>
                <a:gd name="connsiteX9" fmla="*/ 2754932 w 3960000"/>
                <a:gd name="connsiteY9" fmla="*/ 1824236 h 3960000"/>
                <a:gd name="connsiteX10" fmla="*/ 3305869 w 3960000"/>
                <a:gd name="connsiteY10" fmla="*/ 1813665 h 3960000"/>
                <a:gd name="connsiteX11" fmla="*/ 3348152 w 3960000"/>
                <a:gd name="connsiteY11" fmla="*/ 1248172 h 3960000"/>
                <a:gd name="connsiteX12" fmla="*/ 2754932 w 3960000"/>
                <a:gd name="connsiteY12" fmla="*/ 1248172 h 3960000"/>
                <a:gd name="connsiteX13" fmla="*/ 2754932 w 3960000"/>
                <a:gd name="connsiteY13" fmla="*/ 907124 h 3960000"/>
                <a:gd name="connsiteX14" fmla="*/ 3369037 w 3960000"/>
                <a:gd name="connsiteY14" fmla="*/ 704441 h 3960000"/>
                <a:gd name="connsiteX15" fmla="*/ 3410216 w 3960000"/>
                <a:gd name="connsiteY15" fmla="*/ 195189 h 3960000"/>
                <a:gd name="connsiteX16" fmla="*/ 2841893 w 3960000"/>
                <a:gd name="connsiteY16" fmla="*/ 181064 h 3960000"/>
                <a:gd name="connsiteX17" fmla="*/ 308009 w 3960000"/>
                <a:gd name="connsiteY17" fmla="*/ 0 h 3960000"/>
                <a:gd name="connsiteX18" fmla="*/ 3651991 w 3960000"/>
                <a:gd name="connsiteY18" fmla="*/ 0 h 3960000"/>
                <a:gd name="connsiteX19" fmla="*/ 3960000 w 3960000"/>
                <a:gd name="connsiteY19" fmla="*/ 308009 h 3960000"/>
                <a:gd name="connsiteX20" fmla="*/ 3960000 w 3960000"/>
                <a:gd name="connsiteY20" fmla="*/ 3651991 h 3960000"/>
                <a:gd name="connsiteX21" fmla="*/ 3651991 w 3960000"/>
                <a:gd name="connsiteY21" fmla="*/ 3960000 h 3960000"/>
                <a:gd name="connsiteX22" fmla="*/ 308009 w 3960000"/>
                <a:gd name="connsiteY22" fmla="*/ 3960000 h 3960000"/>
                <a:gd name="connsiteX23" fmla="*/ 0 w 3960000"/>
                <a:gd name="connsiteY23" fmla="*/ 3651991 h 3960000"/>
                <a:gd name="connsiteX24" fmla="*/ 0 w 3960000"/>
                <a:gd name="connsiteY24" fmla="*/ 308009 h 3960000"/>
                <a:gd name="connsiteX25" fmla="*/ 308009 w 3960000"/>
                <a:gd name="connsiteY25" fmla="*/ 0 h 396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960000" h="3960000">
                  <a:moveTo>
                    <a:pt x="2841893" y="181064"/>
                  </a:moveTo>
                  <a:cubicBezTo>
                    <a:pt x="2485731" y="190239"/>
                    <a:pt x="2106781" y="339266"/>
                    <a:pt x="2105790" y="859562"/>
                  </a:cubicBezTo>
                  <a:lnTo>
                    <a:pt x="2106860" y="863292"/>
                  </a:lnTo>
                  <a:lnTo>
                    <a:pt x="2106860" y="1248172"/>
                  </a:lnTo>
                  <a:lnTo>
                    <a:pt x="1691968" y="1248172"/>
                  </a:lnTo>
                  <a:lnTo>
                    <a:pt x="1691968" y="1824236"/>
                  </a:lnTo>
                  <a:lnTo>
                    <a:pt x="2106860" y="1824236"/>
                  </a:lnTo>
                  <a:lnTo>
                    <a:pt x="2106860" y="3779396"/>
                  </a:lnTo>
                  <a:lnTo>
                    <a:pt x="2754932" y="3779396"/>
                  </a:lnTo>
                  <a:lnTo>
                    <a:pt x="2754932" y="1824236"/>
                  </a:lnTo>
                  <a:lnTo>
                    <a:pt x="3305869" y="1813665"/>
                  </a:lnTo>
                  <a:lnTo>
                    <a:pt x="3348152" y="1248172"/>
                  </a:lnTo>
                  <a:lnTo>
                    <a:pt x="2754932" y="1248172"/>
                  </a:lnTo>
                  <a:lnTo>
                    <a:pt x="2754932" y="907124"/>
                  </a:lnTo>
                  <a:cubicBezTo>
                    <a:pt x="2746287" y="682909"/>
                    <a:pt x="3126764" y="685506"/>
                    <a:pt x="3369037" y="704441"/>
                  </a:cubicBezTo>
                  <a:cubicBezTo>
                    <a:pt x="3391941" y="556446"/>
                    <a:pt x="3409927" y="381656"/>
                    <a:pt x="3410216" y="195189"/>
                  </a:cubicBezTo>
                  <a:cubicBezTo>
                    <a:pt x="3239930" y="163882"/>
                    <a:pt x="3118909" y="173928"/>
                    <a:pt x="2841893" y="181064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01" name="Rounded Rectangle 10">
              <a:extLst>
                <a:ext uri="{FF2B5EF4-FFF2-40B4-BE49-F238E27FC236}">
                  <a16:creationId xmlns="" xmlns:a16="http://schemas.microsoft.com/office/drawing/2014/main" id="{798E328E-1056-4BD6-8D0A-FEC675AE63E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021140" y="4216530"/>
              <a:ext cx="354091" cy="360000"/>
            </a:xfrm>
            <a:custGeom>
              <a:avLst/>
              <a:gdLst/>
              <a:ahLst/>
              <a:cxnLst/>
              <a:rect l="l" t="t" r="r" b="b"/>
              <a:pathLst>
                <a:path w="3186824" h="3240000">
                  <a:moveTo>
                    <a:pt x="2141174" y="1384899"/>
                  </a:moveTo>
                  <a:lnTo>
                    <a:pt x="2141174" y="1528887"/>
                  </a:lnTo>
                  <a:lnTo>
                    <a:pt x="1997174" y="1528887"/>
                  </a:lnTo>
                  <a:lnTo>
                    <a:pt x="1997174" y="1744911"/>
                  </a:lnTo>
                  <a:lnTo>
                    <a:pt x="2141174" y="1744911"/>
                  </a:lnTo>
                  <a:lnTo>
                    <a:pt x="2141174" y="1888899"/>
                  </a:lnTo>
                  <a:lnTo>
                    <a:pt x="2357174" y="1888899"/>
                  </a:lnTo>
                  <a:lnTo>
                    <a:pt x="2357174" y="1744911"/>
                  </a:lnTo>
                  <a:lnTo>
                    <a:pt x="2501174" y="1744911"/>
                  </a:lnTo>
                  <a:lnTo>
                    <a:pt x="2501174" y="1528887"/>
                  </a:lnTo>
                  <a:lnTo>
                    <a:pt x="2357174" y="1528887"/>
                  </a:lnTo>
                  <a:lnTo>
                    <a:pt x="2357174" y="1384899"/>
                  </a:lnTo>
                  <a:close/>
                  <a:moveTo>
                    <a:pt x="1286582" y="1008157"/>
                  </a:moveTo>
                  <a:cubicBezTo>
                    <a:pt x="1148208" y="1006486"/>
                    <a:pt x="1009270" y="1051569"/>
                    <a:pt x="894997" y="1143711"/>
                  </a:cubicBezTo>
                  <a:cubicBezTo>
                    <a:pt x="666451" y="1327995"/>
                    <a:pt x="600947" y="1648602"/>
                    <a:pt x="738892" y="1907765"/>
                  </a:cubicBezTo>
                  <a:cubicBezTo>
                    <a:pt x="876837" y="2166928"/>
                    <a:pt x="1179371" y="2291639"/>
                    <a:pt x="1459875" y="2204971"/>
                  </a:cubicBezTo>
                  <a:cubicBezTo>
                    <a:pt x="1676459" y="2138053"/>
                    <a:pt x="1832801" y="1959669"/>
                    <a:pt x="1876637" y="1747242"/>
                  </a:cubicBezTo>
                  <a:lnTo>
                    <a:pt x="1879565" y="1747242"/>
                  </a:lnTo>
                  <a:lnTo>
                    <a:pt x="1879565" y="1728291"/>
                  </a:lnTo>
                  <a:cubicBezTo>
                    <a:pt x="1891883" y="1671800"/>
                    <a:pt x="1894168" y="1612713"/>
                    <a:pt x="1887545" y="1552862"/>
                  </a:cubicBezTo>
                  <a:lnTo>
                    <a:pt x="1879565" y="1553745"/>
                  </a:lnTo>
                  <a:lnTo>
                    <a:pt x="1879565" y="1531218"/>
                  </a:lnTo>
                  <a:lnTo>
                    <a:pt x="1231565" y="1531218"/>
                  </a:lnTo>
                  <a:lnTo>
                    <a:pt x="1231565" y="1747242"/>
                  </a:lnTo>
                  <a:lnTo>
                    <a:pt x="1565835" y="1747242"/>
                  </a:lnTo>
                  <a:cubicBezTo>
                    <a:pt x="1530201" y="1827940"/>
                    <a:pt x="1460959" y="1892348"/>
                    <a:pt x="1371795" y="1919897"/>
                  </a:cubicBezTo>
                  <a:cubicBezTo>
                    <a:pt x="1228031" y="1964316"/>
                    <a:pt x="1072976" y="1900399"/>
                    <a:pt x="1002277" y="1767573"/>
                  </a:cubicBezTo>
                  <a:cubicBezTo>
                    <a:pt x="931578" y="1634747"/>
                    <a:pt x="965150" y="1470429"/>
                    <a:pt x="1082284" y="1375980"/>
                  </a:cubicBezTo>
                  <a:cubicBezTo>
                    <a:pt x="1199418" y="1281531"/>
                    <a:pt x="1367118" y="1283556"/>
                    <a:pt x="1481937" y="1380807"/>
                  </a:cubicBezTo>
                  <a:lnTo>
                    <a:pt x="1674778" y="1153129"/>
                  </a:lnTo>
                  <a:cubicBezTo>
                    <a:pt x="1562764" y="1058254"/>
                    <a:pt x="1424955" y="1009828"/>
                    <a:pt x="1286582" y="1008157"/>
                  </a:cubicBezTo>
                  <a:close/>
                  <a:moveTo>
                    <a:pt x="293028" y="0"/>
                  </a:moveTo>
                  <a:lnTo>
                    <a:pt x="2893796" y="0"/>
                  </a:lnTo>
                  <a:cubicBezTo>
                    <a:pt x="3055631" y="0"/>
                    <a:pt x="3186824" y="131193"/>
                    <a:pt x="3186824" y="293028"/>
                  </a:cubicBezTo>
                  <a:lnTo>
                    <a:pt x="3186824" y="2946972"/>
                  </a:lnTo>
                  <a:cubicBezTo>
                    <a:pt x="3186824" y="3108807"/>
                    <a:pt x="3055631" y="3240000"/>
                    <a:pt x="2893796" y="3240000"/>
                  </a:cubicBezTo>
                  <a:lnTo>
                    <a:pt x="293028" y="3240000"/>
                  </a:lnTo>
                  <a:cubicBezTo>
                    <a:pt x="131193" y="3240000"/>
                    <a:pt x="0" y="3108807"/>
                    <a:pt x="0" y="2946972"/>
                  </a:cubicBezTo>
                  <a:lnTo>
                    <a:pt x="0" y="293028"/>
                  </a:lnTo>
                  <a:cubicBezTo>
                    <a:pt x="0" y="131193"/>
                    <a:pt x="131193" y="0"/>
                    <a:pt x="2930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2" name="Block Arc 6">
              <a:extLst>
                <a:ext uri="{FF2B5EF4-FFF2-40B4-BE49-F238E27FC236}">
                  <a16:creationId xmlns="" xmlns:a16="http://schemas.microsoft.com/office/drawing/2014/main" id="{62965521-2EFF-4BE9-866C-3D9369FA5C74}"/>
                </a:ext>
              </a:extLst>
            </p:cNvPr>
            <p:cNvSpPr/>
            <p:nvPr/>
          </p:nvSpPr>
          <p:spPr>
            <a:xfrm>
              <a:off x="6557572" y="4241324"/>
              <a:ext cx="331940" cy="335206"/>
            </a:xfrm>
            <a:custGeom>
              <a:avLst/>
              <a:gdLst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91651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3004976 w 3221102"/>
                <a:gd name="connsiteY13" fmla="*/ 2356675 h 3221116"/>
                <a:gd name="connsiteX14" fmla="*/ 2585849 w 3221102"/>
                <a:gd name="connsiteY14" fmla="*/ 2588887 h 3221116"/>
                <a:gd name="connsiteX15" fmla="*/ 1973374 w 3221102"/>
                <a:gd name="connsiteY15" fmla="*/ 2195096 h 3221116"/>
                <a:gd name="connsiteX16" fmla="*/ 1390827 w 3221102"/>
                <a:gd name="connsiteY16" fmla="*/ 2527630 h 3221116"/>
                <a:gd name="connsiteX17" fmla="*/ 783896 w 3221102"/>
                <a:gd name="connsiteY17" fmla="*/ 1665044 h 3221116"/>
                <a:gd name="connsiteX18" fmla="*/ 1268509 w 3221102"/>
                <a:gd name="connsiteY18" fmla="*/ 819983 h 3221116"/>
                <a:gd name="connsiteX19" fmla="*/ 1328805 w 3221102"/>
                <a:gd name="connsiteY19" fmla="*/ 807930 h 3221116"/>
                <a:gd name="connsiteX20" fmla="*/ 1390827 w 3221102"/>
                <a:gd name="connsiteY20" fmla="*/ 802457 h 3221116"/>
                <a:gd name="connsiteX21" fmla="*/ 1462242 w 3221102"/>
                <a:gd name="connsiteY21" fmla="*/ 801708 h 3221116"/>
                <a:gd name="connsiteX22" fmla="*/ 1734726 w 3221102"/>
                <a:gd name="connsiteY22" fmla="*/ 869255 h 3221116"/>
                <a:gd name="connsiteX23" fmla="*/ 1956122 w 3221102"/>
                <a:gd name="connsiteY23" fmla="*/ 1110076 h 3221116"/>
                <a:gd name="connsiteX24" fmla="*/ 1973374 w 3221102"/>
                <a:gd name="connsiteY24" fmla="*/ 875315 h 3221116"/>
                <a:gd name="connsiteX25" fmla="*/ 2333414 w 3221102"/>
                <a:gd name="connsiteY25" fmla="*/ 875315 h 3221116"/>
                <a:gd name="connsiteX26" fmla="*/ 2324788 w 3221102"/>
                <a:gd name="connsiteY26" fmla="*/ 2054049 h 3221116"/>
                <a:gd name="connsiteX27" fmla="*/ 2661746 w 3221102"/>
                <a:gd name="connsiteY27" fmla="*/ 2179658 h 3221116"/>
                <a:gd name="connsiteX28" fmla="*/ 2691046 w 3221102"/>
                <a:gd name="connsiteY28" fmla="*/ 2188689 h 3221116"/>
                <a:gd name="connsiteX29" fmla="*/ 2667011 w 3221102"/>
                <a:gd name="connsiteY29" fmla="*/ 2175828 h 3221116"/>
                <a:gd name="connsiteX30" fmla="*/ 2332141 w 3221102"/>
                <a:gd name="connsiteY30" fmla="*/ 653899 h 3221116"/>
                <a:gd name="connsiteX31" fmla="*/ 776764 w 3221102"/>
                <a:gd name="connsiteY31" fmla="*/ 749845 h 3221116"/>
                <a:gd name="connsiteX32" fmla="*/ 631487 w 3221102"/>
                <a:gd name="connsiteY32" fmla="*/ 2301392 h 3221116"/>
                <a:gd name="connsiteX33" fmla="*/ 2142017 w 3221102"/>
                <a:gd name="connsiteY33" fmla="*/ 2684410 h 3221116"/>
                <a:gd name="connsiteX34" fmla="*/ 2324866 w 3221102"/>
                <a:gd name="connsiteY34" fmla="*/ 3053856 h 3221116"/>
                <a:gd name="connsiteX35" fmla="*/ 294693 w 3221102"/>
                <a:gd name="connsiteY35" fmla="*/ 2539075 h 3221116"/>
                <a:gd name="connsiteX36" fmla="*/ 489947 w 3221102"/>
                <a:gd name="connsiteY36" fmla="*/ 453774 h 3221116"/>
                <a:gd name="connsiteX37" fmla="*/ 1651152 w 3221102"/>
                <a:gd name="connsiteY37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91651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3004976 w 3221102"/>
                <a:gd name="connsiteY13" fmla="*/ 2356675 h 3221116"/>
                <a:gd name="connsiteX14" fmla="*/ 2585849 w 3221102"/>
                <a:gd name="connsiteY14" fmla="*/ 2588887 h 3221116"/>
                <a:gd name="connsiteX15" fmla="*/ 1973374 w 3221102"/>
                <a:gd name="connsiteY15" fmla="*/ 2195096 h 3221116"/>
                <a:gd name="connsiteX16" fmla="*/ 1390827 w 3221102"/>
                <a:gd name="connsiteY16" fmla="*/ 2527630 h 3221116"/>
                <a:gd name="connsiteX17" fmla="*/ 783896 w 3221102"/>
                <a:gd name="connsiteY17" fmla="*/ 1665044 h 3221116"/>
                <a:gd name="connsiteX18" fmla="*/ 1268509 w 3221102"/>
                <a:gd name="connsiteY18" fmla="*/ 819983 h 3221116"/>
                <a:gd name="connsiteX19" fmla="*/ 1328805 w 3221102"/>
                <a:gd name="connsiteY19" fmla="*/ 807930 h 3221116"/>
                <a:gd name="connsiteX20" fmla="*/ 1390827 w 3221102"/>
                <a:gd name="connsiteY20" fmla="*/ 802457 h 3221116"/>
                <a:gd name="connsiteX21" fmla="*/ 1462242 w 3221102"/>
                <a:gd name="connsiteY21" fmla="*/ 801708 h 3221116"/>
                <a:gd name="connsiteX22" fmla="*/ 1734726 w 3221102"/>
                <a:gd name="connsiteY22" fmla="*/ 869255 h 3221116"/>
                <a:gd name="connsiteX23" fmla="*/ 1956122 w 3221102"/>
                <a:gd name="connsiteY23" fmla="*/ 1110076 h 3221116"/>
                <a:gd name="connsiteX24" fmla="*/ 1973374 w 3221102"/>
                <a:gd name="connsiteY24" fmla="*/ 875315 h 3221116"/>
                <a:gd name="connsiteX25" fmla="*/ 2333414 w 3221102"/>
                <a:gd name="connsiteY25" fmla="*/ 875315 h 3221116"/>
                <a:gd name="connsiteX26" fmla="*/ 2324788 w 3221102"/>
                <a:gd name="connsiteY26" fmla="*/ 2054049 h 3221116"/>
                <a:gd name="connsiteX27" fmla="*/ 2661746 w 3221102"/>
                <a:gd name="connsiteY27" fmla="*/ 2179658 h 3221116"/>
                <a:gd name="connsiteX28" fmla="*/ 2691046 w 3221102"/>
                <a:gd name="connsiteY28" fmla="*/ 2188689 h 3221116"/>
                <a:gd name="connsiteX29" fmla="*/ 2667011 w 3221102"/>
                <a:gd name="connsiteY29" fmla="*/ 2175828 h 3221116"/>
                <a:gd name="connsiteX30" fmla="*/ 2332141 w 3221102"/>
                <a:gd name="connsiteY30" fmla="*/ 653899 h 3221116"/>
                <a:gd name="connsiteX31" fmla="*/ 776764 w 3221102"/>
                <a:gd name="connsiteY31" fmla="*/ 749845 h 3221116"/>
                <a:gd name="connsiteX32" fmla="*/ 631487 w 3221102"/>
                <a:gd name="connsiteY32" fmla="*/ 2301392 h 3221116"/>
                <a:gd name="connsiteX33" fmla="*/ 2142017 w 3221102"/>
                <a:gd name="connsiteY33" fmla="*/ 2684410 h 3221116"/>
                <a:gd name="connsiteX34" fmla="*/ 2324866 w 3221102"/>
                <a:gd name="connsiteY34" fmla="*/ 3053856 h 3221116"/>
                <a:gd name="connsiteX35" fmla="*/ 294693 w 3221102"/>
                <a:gd name="connsiteY35" fmla="*/ 2539075 h 3221116"/>
                <a:gd name="connsiteX36" fmla="*/ 489947 w 3221102"/>
                <a:gd name="connsiteY36" fmla="*/ 453774 h 3221116"/>
                <a:gd name="connsiteX37" fmla="*/ 1651152 w 3221102"/>
                <a:gd name="connsiteY37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91651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3004976 w 3221102"/>
                <a:gd name="connsiteY13" fmla="*/ 2356675 h 3221116"/>
                <a:gd name="connsiteX14" fmla="*/ 2585849 w 3221102"/>
                <a:gd name="connsiteY14" fmla="*/ 2588887 h 3221116"/>
                <a:gd name="connsiteX15" fmla="*/ 1973374 w 3221102"/>
                <a:gd name="connsiteY15" fmla="*/ 2195096 h 3221116"/>
                <a:gd name="connsiteX16" fmla="*/ 1390827 w 3221102"/>
                <a:gd name="connsiteY16" fmla="*/ 2527630 h 3221116"/>
                <a:gd name="connsiteX17" fmla="*/ 783896 w 3221102"/>
                <a:gd name="connsiteY17" fmla="*/ 1665044 h 3221116"/>
                <a:gd name="connsiteX18" fmla="*/ 1268509 w 3221102"/>
                <a:gd name="connsiteY18" fmla="*/ 819983 h 3221116"/>
                <a:gd name="connsiteX19" fmla="*/ 1328805 w 3221102"/>
                <a:gd name="connsiteY19" fmla="*/ 807930 h 3221116"/>
                <a:gd name="connsiteX20" fmla="*/ 1390827 w 3221102"/>
                <a:gd name="connsiteY20" fmla="*/ 802457 h 3221116"/>
                <a:gd name="connsiteX21" fmla="*/ 1462242 w 3221102"/>
                <a:gd name="connsiteY21" fmla="*/ 801708 h 3221116"/>
                <a:gd name="connsiteX22" fmla="*/ 1956122 w 3221102"/>
                <a:gd name="connsiteY22" fmla="*/ 1110076 h 3221116"/>
                <a:gd name="connsiteX23" fmla="*/ 1973374 w 3221102"/>
                <a:gd name="connsiteY23" fmla="*/ 875315 h 3221116"/>
                <a:gd name="connsiteX24" fmla="*/ 2333414 w 3221102"/>
                <a:gd name="connsiteY24" fmla="*/ 875315 h 3221116"/>
                <a:gd name="connsiteX25" fmla="*/ 2324788 w 3221102"/>
                <a:gd name="connsiteY25" fmla="*/ 2054049 h 3221116"/>
                <a:gd name="connsiteX26" fmla="*/ 2661746 w 3221102"/>
                <a:gd name="connsiteY26" fmla="*/ 2179658 h 3221116"/>
                <a:gd name="connsiteX27" fmla="*/ 2691046 w 3221102"/>
                <a:gd name="connsiteY27" fmla="*/ 2188689 h 3221116"/>
                <a:gd name="connsiteX28" fmla="*/ 2667011 w 3221102"/>
                <a:gd name="connsiteY28" fmla="*/ 2175828 h 3221116"/>
                <a:gd name="connsiteX29" fmla="*/ 2332141 w 3221102"/>
                <a:gd name="connsiteY29" fmla="*/ 653899 h 3221116"/>
                <a:gd name="connsiteX30" fmla="*/ 776764 w 3221102"/>
                <a:gd name="connsiteY30" fmla="*/ 749845 h 3221116"/>
                <a:gd name="connsiteX31" fmla="*/ 631487 w 3221102"/>
                <a:gd name="connsiteY31" fmla="*/ 2301392 h 3221116"/>
                <a:gd name="connsiteX32" fmla="*/ 2142017 w 3221102"/>
                <a:gd name="connsiteY32" fmla="*/ 2684410 h 3221116"/>
                <a:gd name="connsiteX33" fmla="*/ 2324866 w 3221102"/>
                <a:gd name="connsiteY33" fmla="*/ 3053856 h 3221116"/>
                <a:gd name="connsiteX34" fmla="*/ 294693 w 3221102"/>
                <a:gd name="connsiteY34" fmla="*/ 2539075 h 3221116"/>
                <a:gd name="connsiteX35" fmla="*/ 489947 w 3221102"/>
                <a:gd name="connsiteY35" fmla="*/ 453774 h 3221116"/>
                <a:gd name="connsiteX36" fmla="*/ 1651152 w 3221102"/>
                <a:gd name="connsiteY36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91651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3004976 w 3221102"/>
                <a:gd name="connsiteY13" fmla="*/ 2356675 h 3221116"/>
                <a:gd name="connsiteX14" fmla="*/ 2585849 w 3221102"/>
                <a:gd name="connsiteY14" fmla="*/ 2588887 h 3221116"/>
                <a:gd name="connsiteX15" fmla="*/ 1973374 w 3221102"/>
                <a:gd name="connsiteY15" fmla="*/ 2195096 h 3221116"/>
                <a:gd name="connsiteX16" fmla="*/ 1390827 w 3221102"/>
                <a:gd name="connsiteY16" fmla="*/ 2527630 h 3221116"/>
                <a:gd name="connsiteX17" fmla="*/ 783896 w 3221102"/>
                <a:gd name="connsiteY17" fmla="*/ 1665044 h 3221116"/>
                <a:gd name="connsiteX18" fmla="*/ 1268509 w 3221102"/>
                <a:gd name="connsiteY18" fmla="*/ 819983 h 3221116"/>
                <a:gd name="connsiteX19" fmla="*/ 1328805 w 3221102"/>
                <a:gd name="connsiteY19" fmla="*/ 807930 h 3221116"/>
                <a:gd name="connsiteX20" fmla="*/ 1390827 w 3221102"/>
                <a:gd name="connsiteY20" fmla="*/ 802457 h 3221116"/>
                <a:gd name="connsiteX21" fmla="*/ 1462242 w 3221102"/>
                <a:gd name="connsiteY21" fmla="*/ 801708 h 3221116"/>
                <a:gd name="connsiteX22" fmla="*/ 1956122 w 3221102"/>
                <a:gd name="connsiteY22" fmla="*/ 1110076 h 3221116"/>
                <a:gd name="connsiteX23" fmla="*/ 1973374 w 3221102"/>
                <a:gd name="connsiteY23" fmla="*/ 875315 h 3221116"/>
                <a:gd name="connsiteX24" fmla="*/ 2333414 w 3221102"/>
                <a:gd name="connsiteY24" fmla="*/ 875315 h 3221116"/>
                <a:gd name="connsiteX25" fmla="*/ 2324788 w 3221102"/>
                <a:gd name="connsiteY25" fmla="*/ 2054049 h 3221116"/>
                <a:gd name="connsiteX26" fmla="*/ 2661746 w 3221102"/>
                <a:gd name="connsiteY26" fmla="*/ 2179658 h 3221116"/>
                <a:gd name="connsiteX27" fmla="*/ 2691046 w 3221102"/>
                <a:gd name="connsiteY27" fmla="*/ 2188689 h 3221116"/>
                <a:gd name="connsiteX28" fmla="*/ 2667011 w 3221102"/>
                <a:gd name="connsiteY28" fmla="*/ 2175828 h 3221116"/>
                <a:gd name="connsiteX29" fmla="*/ 2332141 w 3221102"/>
                <a:gd name="connsiteY29" fmla="*/ 653899 h 3221116"/>
                <a:gd name="connsiteX30" fmla="*/ 776764 w 3221102"/>
                <a:gd name="connsiteY30" fmla="*/ 749845 h 3221116"/>
                <a:gd name="connsiteX31" fmla="*/ 631487 w 3221102"/>
                <a:gd name="connsiteY31" fmla="*/ 2301392 h 3221116"/>
                <a:gd name="connsiteX32" fmla="*/ 2142017 w 3221102"/>
                <a:gd name="connsiteY32" fmla="*/ 2684410 h 3221116"/>
                <a:gd name="connsiteX33" fmla="*/ 2324866 w 3221102"/>
                <a:gd name="connsiteY33" fmla="*/ 3053856 h 3221116"/>
                <a:gd name="connsiteX34" fmla="*/ 294693 w 3221102"/>
                <a:gd name="connsiteY34" fmla="*/ 2539075 h 3221116"/>
                <a:gd name="connsiteX35" fmla="*/ 489947 w 3221102"/>
                <a:gd name="connsiteY35" fmla="*/ 453774 h 3221116"/>
                <a:gd name="connsiteX36" fmla="*/ 1651152 w 3221102"/>
                <a:gd name="connsiteY36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91651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3004976 w 3221102"/>
                <a:gd name="connsiteY13" fmla="*/ 2356675 h 3221116"/>
                <a:gd name="connsiteX14" fmla="*/ 2585849 w 3221102"/>
                <a:gd name="connsiteY14" fmla="*/ 2588887 h 3221116"/>
                <a:gd name="connsiteX15" fmla="*/ 1973374 w 3221102"/>
                <a:gd name="connsiteY15" fmla="*/ 2195096 h 3221116"/>
                <a:gd name="connsiteX16" fmla="*/ 1390827 w 3221102"/>
                <a:gd name="connsiteY16" fmla="*/ 2527630 h 3221116"/>
                <a:gd name="connsiteX17" fmla="*/ 783896 w 3221102"/>
                <a:gd name="connsiteY17" fmla="*/ 1665044 h 3221116"/>
                <a:gd name="connsiteX18" fmla="*/ 1268509 w 3221102"/>
                <a:gd name="connsiteY18" fmla="*/ 819983 h 3221116"/>
                <a:gd name="connsiteX19" fmla="*/ 1328805 w 3221102"/>
                <a:gd name="connsiteY19" fmla="*/ 807930 h 3221116"/>
                <a:gd name="connsiteX20" fmla="*/ 1390827 w 3221102"/>
                <a:gd name="connsiteY20" fmla="*/ 802457 h 3221116"/>
                <a:gd name="connsiteX21" fmla="*/ 1462242 w 3221102"/>
                <a:gd name="connsiteY21" fmla="*/ 801708 h 3221116"/>
                <a:gd name="connsiteX22" fmla="*/ 1956122 w 3221102"/>
                <a:gd name="connsiteY22" fmla="*/ 1110076 h 3221116"/>
                <a:gd name="connsiteX23" fmla="*/ 1973374 w 3221102"/>
                <a:gd name="connsiteY23" fmla="*/ 875315 h 3221116"/>
                <a:gd name="connsiteX24" fmla="*/ 2333414 w 3221102"/>
                <a:gd name="connsiteY24" fmla="*/ 875315 h 3221116"/>
                <a:gd name="connsiteX25" fmla="*/ 2324788 w 3221102"/>
                <a:gd name="connsiteY25" fmla="*/ 2054049 h 3221116"/>
                <a:gd name="connsiteX26" fmla="*/ 2661746 w 3221102"/>
                <a:gd name="connsiteY26" fmla="*/ 2179658 h 3221116"/>
                <a:gd name="connsiteX27" fmla="*/ 2691046 w 3221102"/>
                <a:gd name="connsiteY27" fmla="*/ 2188689 h 3221116"/>
                <a:gd name="connsiteX28" fmla="*/ 2667011 w 3221102"/>
                <a:gd name="connsiteY28" fmla="*/ 2175828 h 3221116"/>
                <a:gd name="connsiteX29" fmla="*/ 2332141 w 3221102"/>
                <a:gd name="connsiteY29" fmla="*/ 653899 h 3221116"/>
                <a:gd name="connsiteX30" fmla="*/ 776764 w 3221102"/>
                <a:gd name="connsiteY30" fmla="*/ 749845 h 3221116"/>
                <a:gd name="connsiteX31" fmla="*/ 631487 w 3221102"/>
                <a:gd name="connsiteY31" fmla="*/ 2301392 h 3221116"/>
                <a:gd name="connsiteX32" fmla="*/ 2142017 w 3221102"/>
                <a:gd name="connsiteY32" fmla="*/ 2684410 h 3221116"/>
                <a:gd name="connsiteX33" fmla="*/ 2324866 w 3221102"/>
                <a:gd name="connsiteY33" fmla="*/ 3053856 h 3221116"/>
                <a:gd name="connsiteX34" fmla="*/ 294693 w 3221102"/>
                <a:gd name="connsiteY34" fmla="*/ 2539075 h 3221116"/>
                <a:gd name="connsiteX35" fmla="*/ 489947 w 3221102"/>
                <a:gd name="connsiteY35" fmla="*/ 453774 h 3221116"/>
                <a:gd name="connsiteX36" fmla="*/ 1651152 w 3221102"/>
                <a:gd name="connsiteY36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14013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3004976 w 3221102"/>
                <a:gd name="connsiteY13" fmla="*/ 2356675 h 3221116"/>
                <a:gd name="connsiteX14" fmla="*/ 2585849 w 3221102"/>
                <a:gd name="connsiteY14" fmla="*/ 2588887 h 3221116"/>
                <a:gd name="connsiteX15" fmla="*/ 1973374 w 3221102"/>
                <a:gd name="connsiteY15" fmla="*/ 2195096 h 3221116"/>
                <a:gd name="connsiteX16" fmla="*/ 1390827 w 3221102"/>
                <a:gd name="connsiteY16" fmla="*/ 2527630 h 3221116"/>
                <a:gd name="connsiteX17" fmla="*/ 783896 w 3221102"/>
                <a:gd name="connsiteY17" fmla="*/ 1665044 h 3221116"/>
                <a:gd name="connsiteX18" fmla="*/ 1268509 w 3221102"/>
                <a:gd name="connsiteY18" fmla="*/ 819983 h 3221116"/>
                <a:gd name="connsiteX19" fmla="*/ 1328805 w 3221102"/>
                <a:gd name="connsiteY19" fmla="*/ 807930 h 3221116"/>
                <a:gd name="connsiteX20" fmla="*/ 1390827 w 3221102"/>
                <a:gd name="connsiteY20" fmla="*/ 802457 h 3221116"/>
                <a:gd name="connsiteX21" fmla="*/ 1462242 w 3221102"/>
                <a:gd name="connsiteY21" fmla="*/ 801708 h 3221116"/>
                <a:gd name="connsiteX22" fmla="*/ 1956122 w 3221102"/>
                <a:gd name="connsiteY22" fmla="*/ 1110076 h 3221116"/>
                <a:gd name="connsiteX23" fmla="*/ 1973374 w 3221102"/>
                <a:gd name="connsiteY23" fmla="*/ 875315 h 3221116"/>
                <a:gd name="connsiteX24" fmla="*/ 2333414 w 3221102"/>
                <a:gd name="connsiteY24" fmla="*/ 875315 h 3221116"/>
                <a:gd name="connsiteX25" fmla="*/ 2324788 w 3221102"/>
                <a:gd name="connsiteY25" fmla="*/ 2054049 h 3221116"/>
                <a:gd name="connsiteX26" fmla="*/ 2661746 w 3221102"/>
                <a:gd name="connsiteY26" fmla="*/ 2179658 h 3221116"/>
                <a:gd name="connsiteX27" fmla="*/ 2691046 w 3221102"/>
                <a:gd name="connsiteY27" fmla="*/ 2188689 h 3221116"/>
                <a:gd name="connsiteX28" fmla="*/ 2667011 w 3221102"/>
                <a:gd name="connsiteY28" fmla="*/ 2175828 h 3221116"/>
                <a:gd name="connsiteX29" fmla="*/ 2332141 w 3221102"/>
                <a:gd name="connsiteY29" fmla="*/ 653899 h 3221116"/>
                <a:gd name="connsiteX30" fmla="*/ 776764 w 3221102"/>
                <a:gd name="connsiteY30" fmla="*/ 749845 h 3221116"/>
                <a:gd name="connsiteX31" fmla="*/ 631487 w 3221102"/>
                <a:gd name="connsiteY31" fmla="*/ 2301392 h 3221116"/>
                <a:gd name="connsiteX32" fmla="*/ 2142017 w 3221102"/>
                <a:gd name="connsiteY32" fmla="*/ 2684410 h 3221116"/>
                <a:gd name="connsiteX33" fmla="*/ 2324866 w 3221102"/>
                <a:gd name="connsiteY33" fmla="*/ 3053856 h 3221116"/>
                <a:gd name="connsiteX34" fmla="*/ 294693 w 3221102"/>
                <a:gd name="connsiteY34" fmla="*/ 2539075 h 3221116"/>
                <a:gd name="connsiteX35" fmla="*/ 489947 w 3221102"/>
                <a:gd name="connsiteY35" fmla="*/ 453774 h 3221116"/>
                <a:gd name="connsiteX36" fmla="*/ 1651152 w 3221102"/>
                <a:gd name="connsiteY36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14013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3004976 w 3221102"/>
                <a:gd name="connsiteY13" fmla="*/ 2356675 h 3221116"/>
                <a:gd name="connsiteX14" fmla="*/ 2585849 w 3221102"/>
                <a:gd name="connsiteY14" fmla="*/ 2588887 h 3221116"/>
                <a:gd name="connsiteX15" fmla="*/ 1973374 w 3221102"/>
                <a:gd name="connsiteY15" fmla="*/ 2195096 h 3221116"/>
                <a:gd name="connsiteX16" fmla="*/ 1390827 w 3221102"/>
                <a:gd name="connsiteY16" fmla="*/ 2527630 h 3221116"/>
                <a:gd name="connsiteX17" fmla="*/ 783896 w 3221102"/>
                <a:gd name="connsiteY17" fmla="*/ 1665044 h 3221116"/>
                <a:gd name="connsiteX18" fmla="*/ 1268509 w 3221102"/>
                <a:gd name="connsiteY18" fmla="*/ 819983 h 3221116"/>
                <a:gd name="connsiteX19" fmla="*/ 1328805 w 3221102"/>
                <a:gd name="connsiteY19" fmla="*/ 807930 h 3221116"/>
                <a:gd name="connsiteX20" fmla="*/ 1390827 w 3221102"/>
                <a:gd name="connsiteY20" fmla="*/ 802457 h 3221116"/>
                <a:gd name="connsiteX21" fmla="*/ 1462242 w 3221102"/>
                <a:gd name="connsiteY21" fmla="*/ 801708 h 3221116"/>
                <a:gd name="connsiteX22" fmla="*/ 1956122 w 3221102"/>
                <a:gd name="connsiteY22" fmla="*/ 1110076 h 3221116"/>
                <a:gd name="connsiteX23" fmla="*/ 1973374 w 3221102"/>
                <a:gd name="connsiteY23" fmla="*/ 875315 h 3221116"/>
                <a:gd name="connsiteX24" fmla="*/ 2333414 w 3221102"/>
                <a:gd name="connsiteY24" fmla="*/ 875315 h 3221116"/>
                <a:gd name="connsiteX25" fmla="*/ 2324788 w 3221102"/>
                <a:gd name="connsiteY25" fmla="*/ 2054049 h 3221116"/>
                <a:gd name="connsiteX26" fmla="*/ 2661746 w 3221102"/>
                <a:gd name="connsiteY26" fmla="*/ 2179658 h 3221116"/>
                <a:gd name="connsiteX27" fmla="*/ 2691046 w 3221102"/>
                <a:gd name="connsiteY27" fmla="*/ 2188689 h 3221116"/>
                <a:gd name="connsiteX28" fmla="*/ 2667011 w 3221102"/>
                <a:gd name="connsiteY28" fmla="*/ 2175828 h 3221116"/>
                <a:gd name="connsiteX29" fmla="*/ 2332141 w 3221102"/>
                <a:gd name="connsiteY29" fmla="*/ 653899 h 3221116"/>
                <a:gd name="connsiteX30" fmla="*/ 776764 w 3221102"/>
                <a:gd name="connsiteY30" fmla="*/ 749845 h 3221116"/>
                <a:gd name="connsiteX31" fmla="*/ 631487 w 3221102"/>
                <a:gd name="connsiteY31" fmla="*/ 2301392 h 3221116"/>
                <a:gd name="connsiteX32" fmla="*/ 2142017 w 3221102"/>
                <a:gd name="connsiteY32" fmla="*/ 2684410 h 3221116"/>
                <a:gd name="connsiteX33" fmla="*/ 2324866 w 3221102"/>
                <a:gd name="connsiteY33" fmla="*/ 3053856 h 3221116"/>
                <a:gd name="connsiteX34" fmla="*/ 294693 w 3221102"/>
                <a:gd name="connsiteY34" fmla="*/ 2539075 h 3221116"/>
                <a:gd name="connsiteX35" fmla="*/ 489947 w 3221102"/>
                <a:gd name="connsiteY35" fmla="*/ 453774 h 3221116"/>
                <a:gd name="connsiteX36" fmla="*/ 1651152 w 3221102"/>
                <a:gd name="connsiteY36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14013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2585849 w 3221102"/>
                <a:gd name="connsiteY13" fmla="*/ 2588887 h 3221116"/>
                <a:gd name="connsiteX14" fmla="*/ 1973374 w 3221102"/>
                <a:gd name="connsiteY14" fmla="*/ 2195096 h 3221116"/>
                <a:gd name="connsiteX15" fmla="*/ 1390827 w 3221102"/>
                <a:gd name="connsiteY15" fmla="*/ 2527630 h 3221116"/>
                <a:gd name="connsiteX16" fmla="*/ 783896 w 3221102"/>
                <a:gd name="connsiteY16" fmla="*/ 1665044 h 3221116"/>
                <a:gd name="connsiteX17" fmla="*/ 1268509 w 3221102"/>
                <a:gd name="connsiteY17" fmla="*/ 819983 h 3221116"/>
                <a:gd name="connsiteX18" fmla="*/ 1328805 w 3221102"/>
                <a:gd name="connsiteY18" fmla="*/ 807930 h 3221116"/>
                <a:gd name="connsiteX19" fmla="*/ 1390827 w 3221102"/>
                <a:gd name="connsiteY19" fmla="*/ 802457 h 3221116"/>
                <a:gd name="connsiteX20" fmla="*/ 1462242 w 3221102"/>
                <a:gd name="connsiteY20" fmla="*/ 801708 h 3221116"/>
                <a:gd name="connsiteX21" fmla="*/ 1956122 w 3221102"/>
                <a:gd name="connsiteY21" fmla="*/ 1110076 h 3221116"/>
                <a:gd name="connsiteX22" fmla="*/ 1973374 w 3221102"/>
                <a:gd name="connsiteY22" fmla="*/ 875315 h 3221116"/>
                <a:gd name="connsiteX23" fmla="*/ 2333414 w 3221102"/>
                <a:gd name="connsiteY23" fmla="*/ 875315 h 3221116"/>
                <a:gd name="connsiteX24" fmla="*/ 2324788 w 3221102"/>
                <a:gd name="connsiteY24" fmla="*/ 2054049 h 3221116"/>
                <a:gd name="connsiteX25" fmla="*/ 2661746 w 3221102"/>
                <a:gd name="connsiteY25" fmla="*/ 2179658 h 3221116"/>
                <a:gd name="connsiteX26" fmla="*/ 2691046 w 3221102"/>
                <a:gd name="connsiteY26" fmla="*/ 2188689 h 3221116"/>
                <a:gd name="connsiteX27" fmla="*/ 2667011 w 3221102"/>
                <a:gd name="connsiteY27" fmla="*/ 2175828 h 3221116"/>
                <a:gd name="connsiteX28" fmla="*/ 2332141 w 3221102"/>
                <a:gd name="connsiteY28" fmla="*/ 653899 h 3221116"/>
                <a:gd name="connsiteX29" fmla="*/ 776764 w 3221102"/>
                <a:gd name="connsiteY29" fmla="*/ 749845 h 3221116"/>
                <a:gd name="connsiteX30" fmla="*/ 631487 w 3221102"/>
                <a:gd name="connsiteY30" fmla="*/ 2301392 h 3221116"/>
                <a:gd name="connsiteX31" fmla="*/ 2142017 w 3221102"/>
                <a:gd name="connsiteY31" fmla="*/ 2684410 h 3221116"/>
                <a:gd name="connsiteX32" fmla="*/ 2324866 w 3221102"/>
                <a:gd name="connsiteY32" fmla="*/ 3053856 h 3221116"/>
                <a:gd name="connsiteX33" fmla="*/ 294693 w 3221102"/>
                <a:gd name="connsiteY33" fmla="*/ 2539075 h 3221116"/>
                <a:gd name="connsiteX34" fmla="*/ 489947 w 3221102"/>
                <a:gd name="connsiteY34" fmla="*/ 453774 h 3221116"/>
                <a:gd name="connsiteX35" fmla="*/ 1651152 w 3221102"/>
                <a:gd name="connsiteY35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14013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2585849 w 3221102"/>
                <a:gd name="connsiteY13" fmla="*/ 2588887 h 3221116"/>
                <a:gd name="connsiteX14" fmla="*/ 1973374 w 3221102"/>
                <a:gd name="connsiteY14" fmla="*/ 2195096 h 3221116"/>
                <a:gd name="connsiteX15" fmla="*/ 1390827 w 3221102"/>
                <a:gd name="connsiteY15" fmla="*/ 2527630 h 3221116"/>
                <a:gd name="connsiteX16" fmla="*/ 783896 w 3221102"/>
                <a:gd name="connsiteY16" fmla="*/ 1665044 h 3221116"/>
                <a:gd name="connsiteX17" fmla="*/ 1268509 w 3221102"/>
                <a:gd name="connsiteY17" fmla="*/ 819983 h 3221116"/>
                <a:gd name="connsiteX18" fmla="*/ 1328805 w 3221102"/>
                <a:gd name="connsiteY18" fmla="*/ 807930 h 3221116"/>
                <a:gd name="connsiteX19" fmla="*/ 1390827 w 3221102"/>
                <a:gd name="connsiteY19" fmla="*/ 802457 h 3221116"/>
                <a:gd name="connsiteX20" fmla="*/ 1462242 w 3221102"/>
                <a:gd name="connsiteY20" fmla="*/ 801708 h 3221116"/>
                <a:gd name="connsiteX21" fmla="*/ 1956122 w 3221102"/>
                <a:gd name="connsiteY21" fmla="*/ 1110076 h 3221116"/>
                <a:gd name="connsiteX22" fmla="*/ 1973374 w 3221102"/>
                <a:gd name="connsiteY22" fmla="*/ 875315 h 3221116"/>
                <a:gd name="connsiteX23" fmla="*/ 2333414 w 3221102"/>
                <a:gd name="connsiteY23" fmla="*/ 875315 h 3221116"/>
                <a:gd name="connsiteX24" fmla="*/ 2324788 w 3221102"/>
                <a:gd name="connsiteY24" fmla="*/ 2054049 h 3221116"/>
                <a:gd name="connsiteX25" fmla="*/ 2661746 w 3221102"/>
                <a:gd name="connsiteY25" fmla="*/ 2179658 h 3221116"/>
                <a:gd name="connsiteX26" fmla="*/ 2691046 w 3221102"/>
                <a:gd name="connsiteY26" fmla="*/ 2188689 h 3221116"/>
                <a:gd name="connsiteX27" fmla="*/ 2667011 w 3221102"/>
                <a:gd name="connsiteY27" fmla="*/ 2175828 h 3221116"/>
                <a:gd name="connsiteX28" fmla="*/ 2332141 w 3221102"/>
                <a:gd name="connsiteY28" fmla="*/ 653899 h 3221116"/>
                <a:gd name="connsiteX29" fmla="*/ 776764 w 3221102"/>
                <a:gd name="connsiteY29" fmla="*/ 749845 h 3221116"/>
                <a:gd name="connsiteX30" fmla="*/ 631487 w 3221102"/>
                <a:gd name="connsiteY30" fmla="*/ 2301392 h 3221116"/>
                <a:gd name="connsiteX31" fmla="*/ 2142017 w 3221102"/>
                <a:gd name="connsiteY31" fmla="*/ 2684410 h 3221116"/>
                <a:gd name="connsiteX32" fmla="*/ 2324866 w 3221102"/>
                <a:gd name="connsiteY32" fmla="*/ 3053856 h 3221116"/>
                <a:gd name="connsiteX33" fmla="*/ 294693 w 3221102"/>
                <a:gd name="connsiteY33" fmla="*/ 2539075 h 3221116"/>
                <a:gd name="connsiteX34" fmla="*/ 489947 w 3221102"/>
                <a:gd name="connsiteY34" fmla="*/ 453774 h 3221116"/>
                <a:gd name="connsiteX35" fmla="*/ 1651152 w 3221102"/>
                <a:gd name="connsiteY35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14013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2585849 w 3221102"/>
                <a:gd name="connsiteY13" fmla="*/ 2588887 h 3221116"/>
                <a:gd name="connsiteX14" fmla="*/ 1973374 w 3221102"/>
                <a:gd name="connsiteY14" fmla="*/ 2195096 h 3221116"/>
                <a:gd name="connsiteX15" fmla="*/ 1390827 w 3221102"/>
                <a:gd name="connsiteY15" fmla="*/ 2527630 h 3221116"/>
                <a:gd name="connsiteX16" fmla="*/ 783896 w 3221102"/>
                <a:gd name="connsiteY16" fmla="*/ 1665044 h 3221116"/>
                <a:gd name="connsiteX17" fmla="*/ 1268509 w 3221102"/>
                <a:gd name="connsiteY17" fmla="*/ 819983 h 3221116"/>
                <a:gd name="connsiteX18" fmla="*/ 1328805 w 3221102"/>
                <a:gd name="connsiteY18" fmla="*/ 807930 h 3221116"/>
                <a:gd name="connsiteX19" fmla="*/ 1390827 w 3221102"/>
                <a:gd name="connsiteY19" fmla="*/ 802457 h 3221116"/>
                <a:gd name="connsiteX20" fmla="*/ 1462242 w 3221102"/>
                <a:gd name="connsiteY20" fmla="*/ 801708 h 3221116"/>
                <a:gd name="connsiteX21" fmla="*/ 1956122 w 3221102"/>
                <a:gd name="connsiteY21" fmla="*/ 1110076 h 3221116"/>
                <a:gd name="connsiteX22" fmla="*/ 1973374 w 3221102"/>
                <a:gd name="connsiteY22" fmla="*/ 875315 h 3221116"/>
                <a:gd name="connsiteX23" fmla="*/ 2333414 w 3221102"/>
                <a:gd name="connsiteY23" fmla="*/ 875315 h 3221116"/>
                <a:gd name="connsiteX24" fmla="*/ 2324788 w 3221102"/>
                <a:gd name="connsiteY24" fmla="*/ 2054049 h 3221116"/>
                <a:gd name="connsiteX25" fmla="*/ 2661746 w 3221102"/>
                <a:gd name="connsiteY25" fmla="*/ 2179658 h 3221116"/>
                <a:gd name="connsiteX26" fmla="*/ 2691046 w 3221102"/>
                <a:gd name="connsiteY26" fmla="*/ 2188689 h 3221116"/>
                <a:gd name="connsiteX27" fmla="*/ 2667011 w 3221102"/>
                <a:gd name="connsiteY27" fmla="*/ 2175828 h 3221116"/>
                <a:gd name="connsiteX28" fmla="*/ 2332141 w 3221102"/>
                <a:gd name="connsiteY28" fmla="*/ 653899 h 3221116"/>
                <a:gd name="connsiteX29" fmla="*/ 776764 w 3221102"/>
                <a:gd name="connsiteY29" fmla="*/ 749845 h 3221116"/>
                <a:gd name="connsiteX30" fmla="*/ 631487 w 3221102"/>
                <a:gd name="connsiteY30" fmla="*/ 2301392 h 3221116"/>
                <a:gd name="connsiteX31" fmla="*/ 2142017 w 3221102"/>
                <a:gd name="connsiteY31" fmla="*/ 2684410 h 3221116"/>
                <a:gd name="connsiteX32" fmla="*/ 2324866 w 3221102"/>
                <a:gd name="connsiteY32" fmla="*/ 3053856 h 3221116"/>
                <a:gd name="connsiteX33" fmla="*/ 294693 w 3221102"/>
                <a:gd name="connsiteY33" fmla="*/ 2539075 h 3221116"/>
                <a:gd name="connsiteX34" fmla="*/ 489947 w 3221102"/>
                <a:gd name="connsiteY34" fmla="*/ 453774 h 3221116"/>
                <a:gd name="connsiteX35" fmla="*/ 1651152 w 3221102"/>
                <a:gd name="connsiteY35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14013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2585849 w 3221102"/>
                <a:gd name="connsiteY13" fmla="*/ 2588887 h 3221116"/>
                <a:gd name="connsiteX14" fmla="*/ 1973374 w 3221102"/>
                <a:gd name="connsiteY14" fmla="*/ 2195096 h 3221116"/>
                <a:gd name="connsiteX15" fmla="*/ 1390827 w 3221102"/>
                <a:gd name="connsiteY15" fmla="*/ 2527630 h 3221116"/>
                <a:gd name="connsiteX16" fmla="*/ 783896 w 3221102"/>
                <a:gd name="connsiteY16" fmla="*/ 1665044 h 3221116"/>
                <a:gd name="connsiteX17" fmla="*/ 1268509 w 3221102"/>
                <a:gd name="connsiteY17" fmla="*/ 819983 h 3221116"/>
                <a:gd name="connsiteX18" fmla="*/ 1328805 w 3221102"/>
                <a:gd name="connsiteY18" fmla="*/ 807930 h 3221116"/>
                <a:gd name="connsiteX19" fmla="*/ 1390827 w 3221102"/>
                <a:gd name="connsiteY19" fmla="*/ 802457 h 3221116"/>
                <a:gd name="connsiteX20" fmla="*/ 1462242 w 3221102"/>
                <a:gd name="connsiteY20" fmla="*/ 801708 h 3221116"/>
                <a:gd name="connsiteX21" fmla="*/ 1956122 w 3221102"/>
                <a:gd name="connsiteY21" fmla="*/ 1110076 h 3221116"/>
                <a:gd name="connsiteX22" fmla="*/ 1973374 w 3221102"/>
                <a:gd name="connsiteY22" fmla="*/ 875315 h 3221116"/>
                <a:gd name="connsiteX23" fmla="*/ 2333414 w 3221102"/>
                <a:gd name="connsiteY23" fmla="*/ 875315 h 3221116"/>
                <a:gd name="connsiteX24" fmla="*/ 2324788 w 3221102"/>
                <a:gd name="connsiteY24" fmla="*/ 2054049 h 3221116"/>
                <a:gd name="connsiteX25" fmla="*/ 2661746 w 3221102"/>
                <a:gd name="connsiteY25" fmla="*/ 2179658 h 3221116"/>
                <a:gd name="connsiteX26" fmla="*/ 2691046 w 3221102"/>
                <a:gd name="connsiteY26" fmla="*/ 2188689 h 3221116"/>
                <a:gd name="connsiteX27" fmla="*/ 2667011 w 3221102"/>
                <a:gd name="connsiteY27" fmla="*/ 2175828 h 3221116"/>
                <a:gd name="connsiteX28" fmla="*/ 2332141 w 3221102"/>
                <a:gd name="connsiteY28" fmla="*/ 653899 h 3221116"/>
                <a:gd name="connsiteX29" fmla="*/ 776764 w 3221102"/>
                <a:gd name="connsiteY29" fmla="*/ 749845 h 3221116"/>
                <a:gd name="connsiteX30" fmla="*/ 631487 w 3221102"/>
                <a:gd name="connsiteY30" fmla="*/ 2301392 h 3221116"/>
                <a:gd name="connsiteX31" fmla="*/ 2142017 w 3221102"/>
                <a:gd name="connsiteY31" fmla="*/ 2684410 h 3221116"/>
                <a:gd name="connsiteX32" fmla="*/ 2324866 w 3221102"/>
                <a:gd name="connsiteY32" fmla="*/ 3053856 h 3221116"/>
                <a:gd name="connsiteX33" fmla="*/ 294693 w 3221102"/>
                <a:gd name="connsiteY33" fmla="*/ 2539075 h 3221116"/>
                <a:gd name="connsiteX34" fmla="*/ 489947 w 3221102"/>
                <a:gd name="connsiteY34" fmla="*/ 453774 h 3221116"/>
                <a:gd name="connsiteX35" fmla="*/ 1651152 w 3221102"/>
                <a:gd name="connsiteY35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14013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2585849 w 3221102"/>
                <a:gd name="connsiteY13" fmla="*/ 2588887 h 3221116"/>
                <a:gd name="connsiteX14" fmla="*/ 1973374 w 3221102"/>
                <a:gd name="connsiteY14" fmla="*/ 2195096 h 3221116"/>
                <a:gd name="connsiteX15" fmla="*/ 1390827 w 3221102"/>
                <a:gd name="connsiteY15" fmla="*/ 2527630 h 3221116"/>
                <a:gd name="connsiteX16" fmla="*/ 783896 w 3221102"/>
                <a:gd name="connsiteY16" fmla="*/ 1665044 h 3221116"/>
                <a:gd name="connsiteX17" fmla="*/ 1268509 w 3221102"/>
                <a:gd name="connsiteY17" fmla="*/ 819983 h 3221116"/>
                <a:gd name="connsiteX18" fmla="*/ 1328805 w 3221102"/>
                <a:gd name="connsiteY18" fmla="*/ 807930 h 3221116"/>
                <a:gd name="connsiteX19" fmla="*/ 1390827 w 3221102"/>
                <a:gd name="connsiteY19" fmla="*/ 802457 h 3221116"/>
                <a:gd name="connsiteX20" fmla="*/ 1462242 w 3221102"/>
                <a:gd name="connsiteY20" fmla="*/ 801708 h 3221116"/>
                <a:gd name="connsiteX21" fmla="*/ 1956122 w 3221102"/>
                <a:gd name="connsiteY21" fmla="*/ 1110076 h 3221116"/>
                <a:gd name="connsiteX22" fmla="*/ 1973374 w 3221102"/>
                <a:gd name="connsiteY22" fmla="*/ 875315 h 3221116"/>
                <a:gd name="connsiteX23" fmla="*/ 2333414 w 3221102"/>
                <a:gd name="connsiteY23" fmla="*/ 875315 h 3221116"/>
                <a:gd name="connsiteX24" fmla="*/ 2324788 w 3221102"/>
                <a:gd name="connsiteY24" fmla="*/ 2054049 h 3221116"/>
                <a:gd name="connsiteX25" fmla="*/ 2661746 w 3221102"/>
                <a:gd name="connsiteY25" fmla="*/ 2179658 h 3221116"/>
                <a:gd name="connsiteX26" fmla="*/ 2691046 w 3221102"/>
                <a:gd name="connsiteY26" fmla="*/ 2188689 h 3221116"/>
                <a:gd name="connsiteX27" fmla="*/ 2667011 w 3221102"/>
                <a:gd name="connsiteY27" fmla="*/ 2175828 h 3221116"/>
                <a:gd name="connsiteX28" fmla="*/ 2332141 w 3221102"/>
                <a:gd name="connsiteY28" fmla="*/ 653899 h 3221116"/>
                <a:gd name="connsiteX29" fmla="*/ 776764 w 3221102"/>
                <a:gd name="connsiteY29" fmla="*/ 749845 h 3221116"/>
                <a:gd name="connsiteX30" fmla="*/ 631487 w 3221102"/>
                <a:gd name="connsiteY30" fmla="*/ 2301392 h 3221116"/>
                <a:gd name="connsiteX31" fmla="*/ 2142017 w 3221102"/>
                <a:gd name="connsiteY31" fmla="*/ 2684410 h 3221116"/>
                <a:gd name="connsiteX32" fmla="*/ 2324866 w 3221102"/>
                <a:gd name="connsiteY32" fmla="*/ 3053856 h 3221116"/>
                <a:gd name="connsiteX33" fmla="*/ 294693 w 3221102"/>
                <a:gd name="connsiteY33" fmla="*/ 2539075 h 3221116"/>
                <a:gd name="connsiteX34" fmla="*/ 489947 w 3221102"/>
                <a:gd name="connsiteY34" fmla="*/ 453774 h 3221116"/>
                <a:gd name="connsiteX35" fmla="*/ 1651152 w 3221102"/>
                <a:gd name="connsiteY35" fmla="*/ 501 h 3221116"/>
                <a:gd name="connsiteX0" fmla="*/ 2664630 w 3151233"/>
                <a:gd name="connsiteY0" fmla="*/ 2175617 h 3221116"/>
                <a:gd name="connsiteX1" fmla="*/ 2658205 w 3151233"/>
                <a:gd name="connsiteY1" fmla="*/ 2178566 h 3221116"/>
                <a:gd name="connsiteX2" fmla="*/ 2664630 w 3151233"/>
                <a:gd name="connsiteY2" fmla="*/ 2175617 h 3221116"/>
                <a:gd name="connsiteX3" fmla="*/ 1477043 w 3151233"/>
                <a:gd name="connsiteY3" fmla="*/ 1144372 h 3221116"/>
                <a:gd name="connsiteX4" fmla="*/ 1409070 w 3151233"/>
                <a:gd name="connsiteY4" fmla="*/ 1159393 h 3221116"/>
                <a:gd name="connsiteX5" fmla="*/ 1152384 w 3151233"/>
                <a:gd name="connsiteY5" fmla="*/ 1703728 h 3221116"/>
                <a:gd name="connsiteX6" fmla="*/ 1514013 w 3151233"/>
                <a:gd name="connsiteY6" fmla="*/ 2152290 h 3221116"/>
                <a:gd name="connsiteX7" fmla="*/ 1850815 w 3151233"/>
                <a:gd name="connsiteY7" fmla="*/ 1654259 h 3221116"/>
                <a:gd name="connsiteX8" fmla="*/ 1830467 w 3151233"/>
                <a:gd name="connsiteY8" fmla="*/ 1515986 h 3221116"/>
                <a:gd name="connsiteX9" fmla="*/ 1477043 w 3151233"/>
                <a:gd name="connsiteY9" fmla="*/ 1144372 h 3221116"/>
                <a:gd name="connsiteX10" fmla="*/ 1651152 w 3151233"/>
                <a:gd name="connsiteY10" fmla="*/ 501 h 3221116"/>
                <a:gd name="connsiteX11" fmla="*/ 2580395 w 3151233"/>
                <a:gd name="connsiteY11" fmla="*/ 324821 h 3221116"/>
                <a:gd name="connsiteX12" fmla="*/ 3030464 w 3151233"/>
                <a:gd name="connsiteY12" fmla="*/ 2249544 h 3221116"/>
                <a:gd name="connsiteX13" fmla="*/ 2585849 w 3151233"/>
                <a:gd name="connsiteY13" fmla="*/ 2588887 h 3221116"/>
                <a:gd name="connsiteX14" fmla="*/ 1973374 w 3151233"/>
                <a:gd name="connsiteY14" fmla="*/ 2195096 h 3221116"/>
                <a:gd name="connsiteX15" fmla="*/ 1390827 w 3151233"/>
                <a:gd name="connsiteY15" fmla="*/ 2527630 h 3221116"/>
                <a:gd name="connsiteX16" fmla="*/ 783896 w 3151233"/>
                <a:gd name="connsiteY16" fmla="*/ 1665044 h 3221116"/>
                <a:gd name="connsiteX17" fmla="*/ 1268509 w 3151233"/>
                <a:gd name="connsiteY17" fmla="*/ 819983 h 3221116"/>
                <a:gd name="connsiteX18" fmla="*/ 1328805 w 3151233"/>
                <a:gd name="connsiteY18" fmla="*/ 807930 h 3221116"/>
                <a:gd name="connsiteX19" fmla="*/ 1390827 w 3151233"/>
                <a:gd name="connsiteY19" fmla="*/ 802457 h 3221116"/>
                <a:gd name="connsiteX20" fmla="*/ 1462242 w 3151233"/>
                <a:gd name="connsiteY20" fmla="*/ 801708 h 3221116"/>
                <a:gd name="connsiteX21" fmla="*/ 1956122 w 3151233"/>
                <a:gd name="connsiteY21" fmla="*/ 1110076 h 3221116"/>
                <a:gd name="connsiteX22" fmla="*/ 1973374 w 3151233"/>
                <a:gd name="connsiteY22" fmla="*/ 875315 h 3221116"/>
                <a:gd name="connsiteX23" fmla="*/ 2333414 w 3151233"/>
                <a:gd name="connsiteY23" fmla="*/ 875315 h 3221116"/>
                <a:gd name="connsiteX24" fmla="*/ 2324788 w 3151233"/>
                <a:gd name="connsiteY24" fmla="*/ 2054049 h 3221116"/>
                <a:gd name="connsiteX25" fmla="*/ 2661746 w 3151233"/>
                <a:gd name="connsiteY25" fmla="*/ 2179658 h 3221116"/>
                <a:gd name="connsiteX26" fmla="*/ 2691046 w 3151233"/>
                <a:gd name="connsiteY26" fmla="*/ 2188689 h 3221116"/>
                <a:gd name="connsiteX27" fmla="*/ 2667011 w 3151233"/>
                <a:gd name="connsiteY27" fmla="*/ 2175828 h 3221116"/>
                <a:gd name="connsiteX28" fmla="*/ 2332141 w 3151233"/>
                <a:gd name="connsiteY28" fmla="*/ 653899 h 3221116"/>
                <a:gd name="connsiteX29" fmla="*/ 776764 w 3151233"/>
                <a:gd name="connsiteY29" fmla="*/ 749845 h 3221116"/>
                <a:gd name="connsiteX30" fmla="*/ 631487 w 3151233"/>
                <a:gd name="connsiteY30" fmla="*/ 2301392 h 3221116"/>
                <a:gd name="connsiteX31" fmla="*/ 2142017 w 3151233"/>
                <a:gd name="connsiteY31" fmla="*/ 2684410 h 3221116"/>
                <a:gd name="connsiteX32" fmla="*/ 2324866 w 3151233"/>
                <a:gd name="connsiteY32" fmla="*/ 3053856 h 3221116"/>
                <a:gd name="connsiteX33" fmla="*/ 294693 w 3151233"/>
                <a:gd name="connsiteY33" fmla="*/ 2539075 h 3221116"/>
                <a:gd name="connsiteX34" fmla="*/ 489947 w 3151233"/>
                <a:gd name="connsiteY34" fmla="*/ 453774 h 3221116"/>
                <a:gd name="connsiteX35" fmla="*/ 1651152 w 3151233"/>
                <a:gd name="connsiteY35" fmla="*/ 501 h 3221116"/>
                <a:gd name="connsiteX0" fmla="*/ 2664630 w 3161851"/>
                <a:gd name="connsiteY0" fmla="*/ 2175617 h 3221116"/>
                <a:gd name="connsiteX1" fmla="*/ 2658205 w 3161851"/>
                <a:gd name="connsiteY1" fmla="*/ 2178566 h 3221116"/>
                <a:gd name="connsiteX2" fmla="*/ 2664630 w 3161851"/>
                <a:gd name="connsiteY2" fmla="*/ 2175617 h 3221116"/>
                <a:gd name="connsiteX3" fmla="*/ 1477043 w 3161851"/>
                <a:gd name="connsiteY3" fmla="*/ 1144372 h 3221116"/>
                <a:gd name="connsiteX4" fmla="*/ 1409070 w 3161851"/>
                <a:gd name="connsiteY4" fmla="*/ 1159393 h 3221116"/>
                <a:gd name="connsiteX5" fmla="*/ 1152384 w 3161851"/>
                <a:gd name="connsiteY5" fmla="*/ 1703728 h 3221116"/>
                <a:gd name="connsiteX6" fmla="*/ 1514013 w 3161851"/>
                <a:gd name="connsiteY6" fmla="*/ 2152290 h 3221116"/>
                <a:gd name="connsiteX7" fmla="*/ 1850815 w 3161851"/>
                <a:gd name="connsiteY7" fmla="*/ 1654259 h 3221116"/>
                <a:gd name="connsiteX8" fmla="*/ 1830467 w 3161851"/>
                <a:gd name="connsiteY8" fmla="*/ 1515986 h 3221116"/>
                <a:gd name="connsiteX9" fmla="*/ 1477043 w 3161851"/>
                <a:gd name="connsiteY9" fmla="*/ 1144372 h 3221116"/>
                <a:gd name="connsiteX10" fmla="*/ 1651152 w 3161851"/>
                <a:gd name="connsiteY10" fmla="*/ 501 h 3221116"/>
                <a:gd name="connsiteX11" fmla="*/ 2580395 w 3161851"/>
                <a:gd name="connsiteY11" fmla="*/ 324821 h 3221116"/>
                <a:gd name="connsiteX12" fmla="*/ 3030464 w 3161851"/>
                <a:gd name="connsiteY12" fmla="*/ 2249544 h 3221116"/>
                <a:gd name="connsiteX13" fmla="*/ 2585849 w 3161851"/>
                <a:gd name="connsiteY13" fmla="*/ 2588887 h 3221116"/>
                <a:gd name="connsiteX14" fmla="*/ 1973374 w 3161851"/>
                <a:gd name="connsiteY14" fmla="*/ 2195096 h 3221116"/>
                <a:gd name="connsiteX15" fmla="*/ 1390827 w 3161851"/>
                <a:gd name="connsiteY15" fmla="*/ 2527630 h 3221116"/>
                <a:gd name="connsiteX16" fmla="*/ 783896 w 3161851"/>
                <a:gd name="connsiteY16" fmla="*/ 1665044 h 3221116"/>
                <a:gd name="connsiteX17" fmla="*/ 1268509 w 3161851"/>
                <a:gd name="connsiteY17" fmla="*/ 819983 h 3221116"/>
                <a:gd name="connsiteX18" fmla="*/ 1328805 w 3161851"/>
                <a:gd name="connsiteY18" fmla="*/ 807930 h 3221116"/>
                <a:gd name="connsiteX19" fmla="*/ 1390827 w 3161851"/>
                <a:gd name="connsiteY19" fmla="*/ 802457 h 3221116"/>
                <a:gd name="connsiteX20" fmla="*/ 1462242 w 3161851"/>
                <a:gd name="connsiteY20" fmla="*/ 801708 h 3221116"/>
                <a:gd name="connsiteX21" fmla="*/ 1956122 w 3161851"/>
                <a:gd name="connsiteY21" fmla="*/ 1110076 h 3221116"/>
                <a:gd name="connsiteX22" fmla="*/ 1973374 w 3161851"/>
                <a:gd name="connsiteY22" fmla="*/ 875315 h 3221116"/>
                <a:gd name="connsiteX23" fmla="*/ 2333414 w 3161851"/>
                <a:gd name="connsiteY23" fmla="*/ 875315 h 3221116"/>
                <a:gd name="connsiteX24" fmla="*/ 2324788 w 3161851"/>
                <a:gd name="connsiteY24" fmla="*/ 2054049 h 3221116"/>
                <a:gd name="connsiteX25" fmla="*/ 2661746 w 3161851"/>
                <a:gd name="connsiteY25" fmla="*/ 2179658 h 3221116"/>
                <a:gd name="connsiteX26" fmla="*/ 2691046 w 3161851"/>
                <a:gd name="connsiteY26" fmla="*/ 2188689 h 3221116"/>
                <a:gd name="connsiteX27" fmla="*/ 2667011 w 3161851"/>
                <a:gd name="connsiteY27" fmla="*/ 2175828 h 3221116"/>
                <a:gd name="connsiteX28" fmla="*/ 2332141 w 3161851"/>
                <a:gd name="connsiteY28" fmla="*/ 653899 h 3221116"/>
                <a:gd name="connsiteX29" fmla="*/ 776764 w 3161851"/>
                <a:gd name="connsiteY29" fmla="*/ 749845 h 3221116"/>
                <a:gd name="connsiteX30" fmla="*/ 631487 w 3161851"/>
                <a:gd name="connsiteY30" fmla="*/ 2301392 h 3221116"/>
                <a:gd name="connsiteX31" fmla="*/ 2142017 w 3161851"/>
                <a:gd name="connsiteY31" fmla="*/ 2684410 h 3221116"/>
                <a:gd name="connsiteX32" fmla="*/ 2324866 w 3161851"/>
                <a:gd name="connsiteY32" fmla="*/ 3053856 h 3221116"/>
                <a:gd name="connsiteX33" fmla="*/ 294693 w 3161851"/>
                <a:gd name="connsiteY33" fmla="*/ 2539075 h 3221116"/>
                <a:gd name="connsiteX34" fmla="*/ 489947 w 3161851"/>
                <a:gd name="connsiteY34" fmla="*/ 453774 h 3221116"/>
                <a:gd name="connsiteX35" fmla="*/ 1651152 w 3161851"/>
                <a:gd name="connsiteY35" fmla="*/ 501 h 3221116"/>
                <a:gd name="connsiteX0" fmla="*/ 2664630 w 3182629"/>
                <a:gd name="connsiteY0" fmla="*/ 2175617 h 3221116"/>
                <a:gd name="connsiteX1" fmla="*/ 2658205 w 3182629"/>
                <a:gd name="connsiteY1" fmla="*/ 2178566 h 3221116"/>
                <a:gd name="connsiteX2" fmla="*/ 2664630 w 3182629"/>
                <a:gd name="connsiteY2" fmla="*/ 2175617 h 3221116"/>
                <a:gd name="connsiteX3" fmla="*/ 1477043 w 3182629"/>
                <a:gd name="connsiteY3" fmla="*/ 1144372 h 3221116"/>
                <a:gd name="connsiteX4" fmla="*/ 1409070 w 3182629"/>
                <a:gd name="connsiteY4" fmla="*/ 1159393 h 3221116"/>
                <a:gd name="connsiteX5" fmla="*/ 1152384 w 3182629"/>
                <a:gd name="connsiteY5" fmla="*/ 1703728 h 3221116"/>
                <a:gd name="connsiteX6" fmla="*/ 1514013 w 3182629"/>
                <a:gd name="connsiteY6" fmla="*/ 2152290 h 3221116"/>
                <a:gd name="connsiteX7" fmla="*/ 1850815 w 3182629"/>
                <a:gd name="connsiteY7" fmla="*/ 1654259 h 3221116"/>
                <a:gd name="connsiteX8" fmla="*/ 1830467 w 3182629"/>
                <a:gd name="connsiteY8" fmla="*/ 1515986 h 3221116"/>
                <a:gd name="connsiteX9" fmla="*/ 1477043 w 3182629"/>
                <a:gd name="connsiteY9" fmla="*/ 1144372 h 3221116"/>
                <a:gd name="connsiteX10" fmla="*/ 1651152 w 3182629"/>
                <a:gd name="connsiteY10" fmla="*/ 501 h 3221116"/>
                <a:gd name="connsiteX11" fmla="*/ 2580395 w 3182629"/>
                <a:gd name="connsiteY11" fmla="*/ 324821 h 3221116"/>
                <a:gd name="connsiteX12" fmla="*/ 3030464 w 3182629"/>
                <a:gd name="connsiteY12" fmla="*/ 2249544 h 3221116"/>
                <a:gd name="connsiteX13" fmla="*/ 2585849 w 3182629"/>
                <a:gd name="connsiteY13" fmla="*/ 2588887 h 3221116"/>
                <a:gd name="connsiteX14" fmla="*/ 1973374 w 3182629"/>
                <a:gd name="connsiteY14" fmla="*/ 2195096 h 3221116"/>
                <a:gd name="connsiteX15" fmla="*/ 1390827 w 3182629"/>
                <a:gd name="connsiteY15" fmla="*/ 2527630 h 3221116"/>
                <a:gd name="connsiteX16" fmla="*/ 783896 w 3182629"/>
                <a:gd name="connsiteY16" fmla="*/ 1665044 h 3221116"/>
                <a:gd name="connsiteX17" fmla="*/ 1268509 w 3182629"/>
                <a:gd name="connsiteY17" fmla="*/ 819983 h 3221116"/>
                <a:gd name="connsiteX18" fmla="*/ 1328805 w 3182629"/>
                <a:gd name="connsiteY18" fmla="*/ 807930 h 3221116"/>
                <a:gd name="connsiteX19" fmla="*/ 1390827 w 3182629"/>
                <a:gd name="connsiteY19" fmla="*/ 802457 h 3221116"/>
                <a:gd name="connsiteX20" fmla="*/ 1462242 w 3182629"/>
                <a:gd name="connsiteY20" fmla="*/ 801708 h 3221116"/>
                <a:gd name="connsiteX21" fmla="*/ 1956122 w 3182629"/>
                <a:gd name="connsiteY21" fmla="*/ 1110076 h 3221116"/>
                <a:gd name="connsiteX22" fmla="*/ 1973374 w 3182629"/>
                <a:gd name="connsiteY22" fmla="*/ 875315 h 3221116"/>
                <a:gd name="connsiteX23" fmla="*/ 2333414 w 3182629"/>
                <a:gd name="connsiteY23" fmla="*/ 875315 h 3221116"/>
                <a:gd name="connsiteX24" fmla="*/ 2324788 w 3182629"/>
                <a:gd name="connsiteY24" fmla="*/ 2054049 h 3221116"/>
                <a:gd name="connsiteX25" fmla="*/ 2661746 w 3182629"/>
                <a:gd name="connsiteY25" fmla="*/ 2179658 h 3221116"/>
                <a:gd name="connsiteX26" fmla="*/ 2691046 w 3182629"/>
                <a:gd name="connsiteY26" fmla="*/ 2188689 h 3221116"/>
                <a:gd name="connsiteX27" fmla="*/ 2667011 w 3182629"/>
                <a:gd name="connsiteY27" fmla="*/ 2175828 h 3221116"/>
                <a:gd name="connsiteX28" fmla="*/ 2332141 w 3182629"/>
                <a:gd name="connsiteY28" fmla="*/ 653899 h 3221116"/>
                <a:gd name="connsiteX29" fmla="*/ 776764 w 3182629"/>
                <a:gd name="connsiteY29" fmla="*/ 749845 h 3221116"/>
                <a:gd name="connsiteX30" fmla="*/ 631487 w 3182629"/>
                <a:gd name="connsiteY30" fmla="*/ 2301392 h 3221116"/>
                <a:gd name="connsiteX31" fmla="*/ 2142017 w 3182629"/>
                <a:gd name="connsiteY31" fmla="*/ 2684410 h 3221116"/>
                <a:gd name="connsiteX32" fmla="*/ 2324866 w 3182629"/>
                <a:gd name="connsiteY32" fmla="*/ 3053856 h 3221116"/>
                <a:gd name="connsiteX33" fmla="*/ 294693 w 3182629"/>
                <a:gd name="connsiteY33" fmla="*/ 2539075 h 3221116"/>
                <a:gd name="connsiteX34" fmla="*/ 489947 w 3182629"/>
                <a:gd name="connsiteY34" fmla="*/ 453774 h 3221116"/>
                <a:gd name="connsiteX35" fmla="*/ 1651152 w 3182629"/>
                <a:gd name="connsiteY35" fmla="*/ 501 h 3221116"/>
                <a:gd name="connsiteX0" fmla="*/ 2664630 w 3189723"/>
                <a:gd name="connsiteY0" fmla="*/ 2175617 h 3221116"/>
                <a:gd name="connsiteX1" fmla="*/ 2658205 w 3189723"/>
                <a:gd name="connsiteY1" fmla="*/ 2178566 h 3221116"/>
                <a:gd name="connsiteX2" fmla="*/ 2664630 w 3189723"/>
                <a:gd name="connsiteY2" fmla="*/ 2175617 h 3221116"/>
                <a:gd name="connsiteX3" fmla="*/ 1477043 w 3189723"/>
                <a:gd name="connsiteY3" fmla="*/ 1144372 h 3221116"/>
                <a:gd name="connsiteX4" fmla="*/ 1409070 w 3189723"/>
                <a:gd name="connsiteY4" fmla="*/ 1159393 h 3221116"/>
                <a:gd name="connsiteX5" fmla="*/ 1152384 w 3189723"/>
                <a:gd name="connsiteY5" fmla="*/ 1703728 h 3221116"/>
                <a:gd name="connsiteX6" fmla="*/ 1514013 w 3189723"/>
                <a:gd name="connsiteY6" fmla="*/ 2152290 h 3221116"/>
                <a:gd name="connsiteX7" fmla="*/ 1850815 w 3189723"/>
                <a:gd name="connsiteY7" fmla="*/ 1654259 h 3221116"/>
                <a:gd name="connsiteX8" fmla="*/ 1830467 w 3189723"/>
                <a:gd name="connsiteY8" fmla="*/ 1515986 h 3221116"/>
                <a:gd name="connsiteX9" fmla="*/ 1477043 w 3189723"/>
                <a:gd name="connsiteY9" fmla="*/ 1144372 h 3221116"/>
                <a:gd name="connsiteX10" fmla="*/ 1651152 w 3189723"/>
                <a:gd name="connsiteY10" fmla="*/ 501 h 3221116"/>
                <a:gd name="connsiteX11" fmla="*/ 2580395 w 3189723"/>
                <a:gd name="connsiteY11" fmla="*/ 324821 h 3221116"/>
                <a:gd name="connsiteX12" fmla="*/ 3030464 w 3189723"/>
                <a:gd name="connsiteY12" fmla="*/ 2249544 h 3221116"/>
                <a:gd name="connsiteX13" fmla="*/ 2585849 w 3189723"/>
                <a:gd name="connsiteY13" fmla="*/ 2588887 h 3221116"/>
                <a:gd name="connsiteX14" fmla="*/ 1973374 w 3189723"/>
                <a:gd name="connsiteY14" fmla="*/ 2195096 h 3221116"/>
                <a:gd name="connsiteX15" fmla="*/ 1390827 w 3189723"/>
                <a:gd name="connsiteY15" fmla="*/ 2527630 h 3221116"/>
                <a:gd name="connsiteX16" fmla="*/ 783896 w 3189723"/>
                <a:gd name="connsiteY16" fmla="*/ 1665044 h 3221116"/>
                <a:gd name="connsiteX17" fmla="*/ 1268509 w 3189723"/>
                <a:gd name="connsiteY17" fmla="*/ 819983 h 3221116"/>
                <a:gd name="connsiteX18" fmla="*/ 1328805 w 3189723"/>
                <a:gd name="connsiteY18" fmla="*/ 807930 h 3221116"/>
                <a:gd name="connsiteX19" fmla="*/ 1390827 w 3189723"/>
                <a:gd name="connsiteY19" fmla="*/ 802457 h 3221116"/>
                <a:gd name="connsiteX20" fmla="*/ 1462242 w 3189723"/>
                <a:gd name="connsiteY20" fmla="*/ 801708 h 3221116"/>
                <a:gd name="connsiteX21" fmla="*/ 1956122 w 3189723"/>
                <a:gd name="connsiteY21" fmla="*/ 1110076 h 3221116"/>
                <a:gd name="connsiteX22" fmla="*/ 1973374 w 3189723"/>
                <a:gd name="connsiteY22" fmla="*/ 875315 h 3221116"/>
                <a:gd name="connsiteX23" fmla="*/ 2333414 w 3189723"/>
                <a:gd name="connsiteY23" fmla="*/ 875315 h 3221116"/>
                <a:gd name="connsiteX24" fmla="*/ 2324788 w 3189723"/>
                <a:gd name="connsiteY24" fmla="*/ 2054049 h 3221116"/>
                <a:gd name="connsiteX25" fmla="*/ 2661746 w 3189723"/>
                <a:gd name="connsiteY25" fmla="*/ 2179658 h 3221116"/>
                <a:gd name="connsiteX26" fmla="*/ 2691046 w 3189723"/>
                <a:gd name="connsiteY26" fmla="*/ 2188689 h 3221116"/>
                <a:gd name="connsiteX27" fmla="*/ 2667011 w 3189723"/>
                <a:gd name="connsiteY27" fmla="*/ 2175828 h 3221116"/>
                <a:gd name="connsiteX28" fmla="*/ 2332141 w 3189723"/>
                <a:gd name="connsiteY28" fmla="*/ 653899 h 3221116"/>
                <a:gd name="connsiteX29" fmla="*/ 776764 w 3189723"/>
                <a:gd name="connsiteY29" fmla="*/ 749845 h 3221116"/>
                <a:gd name="connsiteX30" fmla="*/ 631487 w 3189723"/>
                <a:gd name="connsiteY30" fmla="*/ 2301392 h 3221116"/>
                <a:gd name="connsiteX31" fmla="*/ 2142017 w 3189723"/>
                <a:gd name="connsiteY31" fmla="*/ 2684410 h 3221116"/>
                <a:gd name="connsiteX32" fmla="*/ 2324866 w 3189723"/>
                <a:gd name="connsiteY32" fmla="*/ 3053856 h 3221116"/>
                <a:gd name="connsiteX33" fmla="*/ 294693 w 3189723"/>
                <a:gd name="connsiteY33" fmla="*/ 2539075 h 3221116"/>
                <a:gd name="connsiteX34" fmla="*/ 489947 w 3189723"/>
                <a:gd name="connsiteY34" fmla="*/ 453774 h 3221116"/>
                <a:gd name="connsiteX35" fmla="*/ 1651152 w 3189723"/>
                <a:gd name="connsiteY35" fmla="*/ 501 h 3221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3189723" h="3221116">
                  <a:moveTo>
                    <a:pt x="2664630" y="2175617"/>
                  </a:moveTo>
                  <a:lnTo>
                    <a:pt x="2658205" y="2178566"/>
                  </a:lnTo>
                  <a:cubicBezTo>
                    <a:pt x="2662222" y="2175972"/>
                    <a:pt x="2664284" y="2175096"/>
                    <a:pt x="2664630" y="2175617"/>
                  </a:cubicBezTo>
                  <a:close/>
                  <a:moveTo>
                    <a:pt x="1477043" y="1144372"/>
                  </a:moveTo>
                  <a:lnTo>
                    <a:pt x="1409070" y="1159393"/>
                  </a:lnTo>
                  <a:cubicBezTo>
                    <a:pt x="1167974" y="1216277"/>
                    <a:pt x="1134894" y="1538245"/>
                    <a:pt x="1152384" y="1703728"/>
                  </a:cubicBezTo>
                  <a:cubicBezTo>
                    <a:pt x="1169874" y="1869211"/>
                    <a:pt x="1272747" y="2156947"/>
                    <a:pt x="1514013" y="2152290"/>
                  </a:cubicBezTo>
                  <a:cubicBezTo>
                    <a:pt x="1680659" y="2149073"/>
                    <a:pt x="1865876" y="1940767"/>
                    <a:pt x="1850815" y="1654259"/>
                  </a:cubicBezTo>
                  <a:cubicBezTo>
                    <a:pt x="1844015" y="1608142"/>
                    <a:pt x="1837162" y="1561942"/>
                    <a:pt x="1830467" y="1515986"/>
                  </a:cubicBezTo>
                  <a:cubicBezTo>
                    <a:pt x="1779361" y="1292438"/>
                    <a:pt x="1635542" y="1134285"/>
                    <a:pt x="1477043" y="1144372"/>
                  </a:cubicBezTo>
                  <a:close/>
                  <a:moveTo>
                    <a:pt x="1651152" y="501"/>
                  </a:moveTo>
                  <a:cubicBezTo>
                    <a:pt x="1977584" y="8635"/>
                    <a:pt x="2235425" y="52153"/>
                    <a:pt x="2580395" y="324821"/>
                  </a:cubicBezTo>
                  <a:cubicBezTo>
                    <a:pt x="3000061" y="656529"/>
                    <a:pt x="3430704" y="1549940"/>
                    <a:pt x="3030464" y="2249544"/>
                  </a:cubicBezTo>
                  <a:cubicBezTo>
                    <a:pt x="2882259" y="2451798"/>
                    <a:pt x="2785813" y="2507403"/>
                    <a:pt x="2585849" y="2588887"/>
                  </a:cubicBezTo>
                  <a:cubicBezTo>
                    <a:pt x="2194785" y="2615774"/>
                    <a:pt x="1984876" y="2478759"/>
                    <a:pt x="1973374" y="2195096"/>
                  </a:cubicBezTo>
                  <a:cubicBezTo>
                    <a:pt x="1841986" y="2496540"/>
                    <a:pt x="1610941" y="2555551"/>
                    <a:pt x="1390827" y="2527630"/>
                  </a:cubicBezTo>
                  <a:cubicBezTo>
                    <a:pt x="1131071" y="2494680"/>
                    <a:pt x="853863" y="2136270"/>
                    <a:pt x="783896" y="1665044"/>
                  </a:cubicBezTo>
                  <a:cubicBezTo>
                    <a:pt x="715204" y="1202409"/>
                    <a:pt x="991941" y="900416"/>
                    <a:pt x="1268509" y="819983"/>
                  </a:cubicBezTo>
                  <a:cubicBezTo>
                    <a:pt x="1288264" y="814237"/>
                    <a:pt x="1308391" y="810536"/>
                    <a:pt x="1328805" y="807930"/>
                  </a:cubicBezTo>
                  <a:cubicBezTo>
                    <a:pt x="1349219" y="805325"/>
                    <a:pt x="1369921" y="803817"/>
                    <a:pt x="1390827" y="802457"/>
                  </a:cubicBezTo>
                  <a:cubicBezTo>
                    <a:pt x="1416795" y="800769"/>
                    <a:pt x="1355770" y="788713"/>
                    <a:pt x="1462242" y="801708"/>
                  </a:cubicBezTo>
                  <a:cubicBezTo>
                    <a:pt x="1599590" y="818472"/>
                    <a:pt x="1776043" y="890774"/>
                    <a:pt x="1956122" y="1110076"/>
                  </a:cubicBezTo>
                  <a:lnTo>
                    <a:pt x="1973374" y="875315"/>
                  </a:lnTo>
                  <a:lnTo>
                    <a:pt x="2333414" y="875315"/>
                  </a:lnTo>
                  <a:cubicBezTo>
                    <a:pt x="2330539" y="1325736"/>
                    <a:pt x="2327663" y="1603628"/>
                    <a:pt x="2324788" y="2054049"/>
                  </a:cubicBezTo>
                  <a:cubicBezTo>
                    <a:pt x="2290850" y="2479718"/>
                    <a:pt x="2627788" y="2217580"/>
                    <a:pt x="2661746" y="2179658"/>
                  </a:cubicBezTo>
                  <a:lnTo>
                    <a:pt x="2691046" y="2188689"/>
                  </a:lnTo>
                  <a:lnTo>
                    <a:pt x="2667011" y="2175828"/>
                  </a:lnTo>
                  <a:cubicBezTo>
                    <a:pt x="2945550" y="1655295"/>
                    <a:pt x="2803444" y="1009445"/>
                    <a:pt x="2332141" y="653899"/>
                  </a:cubicBezTo>
                  <a:cubicBezTo>
                    <a:pt x="1860838" y="298353"/>
                    <a:pt x="1200794" y="339069"/>
                    <a:pt x="776764" y="749845"/>
                  </a:cubicBezTo>
                  <a:cubicBezTo>
                    <a:pt x="352733" y="1160621"/>
                    <a:pt x="291083" y="1819040"/>
                    <a:pt x="631487" y="2301392"/>
                  </a:cubicBezTo>
                  <a:cubicBezTo>
                    <a:pt x="971891" y="2783745"/>
                    <a:pt x="1612904" y="2946283"/>
                    <a:pt x="2142017" y="2684410"/>
                  </a:cubicBezTo>
                  <a:lnTo>
                    <a:pt x="2324866" y="3053856"/>
                  </a:lnTo>
                  <a:cubicBezTo>
                    <a:pt x="1613730" y="3405817"/>
                    <a:pt x="752200" y="3187363"/>
                    <a:pt x="294693" y="2539075"/>
                  </a:cubicBezTo>
                  <a:cubicBezTo>
                    <a:pt x="-162814" y="1890787"/>
                    <a:pt x="-79956" y="1005863"/>
                    <a:pt x="489947" y="453774"/>
                  </a:cubicBezTo>
                  <a:cubicBezTo>
                    <a:pt x="810518" y="143225"/>
                    <a:pt x="1231454" y="-9956"/>
                    <a:pt x="1651152" y="50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03" name="Left Arrow 1">
              <a:extLst>
                <a:ext uri="{FF2B5EF4-FFF2-40B4-BE49-F238E27FC236}">
                  <a16:creationId xmlns="" xmlns:a16="http://schemas.microsoft.com/office/drawing/2014/main" id="{1947BE1D-5A1D-43CF-B583-1D9110F2864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231065" y="4216530"/>
              <a:ext cx="369872" cy="360000"/>
            </a:xfrm>
            <a:custGeom>
              <a:avLst/>
              <a:gdLst/>
              <a:ahLst/>
              <a:cxnLst/>
              <a:rect l="l" t="t" r="r" b="b"/>
              <a:pathLst>
                <a:path w="3306630" h="3218379">
                  <a:moveTo>
                    <a:pt x="0" y="2085651"/>
                  </a:moveTo>
                  <a:cubicBezTo>
                    <a:pt x="253919" y="2342528"/>
                    <a:pt x="881542" y="2297196"/>
                    <a:pt x="1388167" y="2271654"/>
                  </a:cubicBezTo>
                  <a:lnTo>
                    <a:pt x="1417952" y="2988872"/>
                  </a:lnTo>
                  <a:lnTo>
                    <a:pt x="717647" y="2950294"/>
                  </a:lnTo>
                  <a:cubicBezTo>
                    <a:pt x="467617" y="2928101"/>
                    <a:pt x="217417" y="2555860"/>
                    <a:pt x="0" y="2085651"/>
                  </a:cubicBezTo>
                  <a:close/>
                  <a:moveTo>
                    <a:pt x="1969797" y="2019847"/>
                  </a:moveTo>
                  <a:lnTo>
                    <a:pt x="1969797" y="2274913"/>
                  </a:lnTo>
                  <a:lnTo>
                    <a:pt x="2657809" y="2274913"/>
                  </a:lnTo>
                  <a:cubicBezTo>
                    <a:pt x="2787205" y="2599270"/>
                    <a:pt x="2968360" y="2923626"/>
                    <a:pt x="2675062" y="2954686"/>
                  </a:cubicBezTo>
                  <a:lnTo>
                    <a:pt x="1969797" y="2963313"/>
                  </a:lnTo>
                  <a:lnTo>
                    <a:pt x="1969797" y="3218379"/>
                  </a:lnTo>
                  <a:lnTo>
                    <a:pt x="1429598" y="2619113"/>
                  </a:lnTo>
                  <a:close/>
                  <a:moveTo>
                    <a:pt x="2961009" y="1275432"/>
                  </a:moveTo>
                  <a:lnTo>
                    <a:pt x="3277752" y="1901203"/>
                  </a:lnTo>
                  <a:cubicBezTo>
                    <a:pt x="3383548" y="2128832"/>
                    <a:pt x="3186278" y="2531632"/>
                    <a:pt x="2887773" y="2955026"/>
                  </a:cubicBezTo>
                  <a:cubicBezTo>
                    <a:pt x="2983276" y="2606687"/>
                    <a:pt x="2630206" y="2085815"/>
                    <a:pt x="2354773" y="1659836"/>
                  </a:cubicBezTo>
                  <a:close/>
                  <a:moveTo>
                    <a:pt x="1019997" y="990789"/>
                  </a:moveTo>
                  <a:lnTo>
                    <a:pt x="1268877" y="1758248"/>
                  </a:lnTo>
                  <a:lnTo>
                    <a:pt x="1047983" y="1630715"/>
                  </a:lnTo>
                  <a:lnTo>
                    <a:pt x="703977" y="2226552"/>
                  </a:lnTo>
                  <a:cubicBezTo>
                    <a:pt x="358378" y="2176433"/>
                    <a:pt x="-13100" y="2171140"/>
                    <a:pt x="106650" y="1901606"/>
                  </a:cubicBezTo>
                  <a:lnTo>
                    <a:pt x="451811" y="1286515"/>
                  </a:lnTo>
                  <a:lnTo>
                    <a:pt x="230918" y="1158982"/>
                  </a:lnTo>
                  <a:close/>
                  <a:moveTo>
                    <a:pt x="2174825" y="119764"/>
                  </a:moveTo>
                  <a:cubicBezTo>
                    <a:pt x="2220451" y="119103"/>
                    <a:pt x="2264887" y="143875"/>
                    <a:pt x="2308274" y="203493"/>
                  </a:cubicBezTo>
                  <a:lnTo>
                    <a:pt x="2668377" y="809957"/>
                  </a:lnTo>
                  <a:lnTo>
                    <a:pt x="2889271" y="682424"/>
                  </a:lnTo>
                  <a:lnTo>
                    <a:pt x="2640391" y="1449883"/>
                  </a:lnTo>
                  <a:lnTo>
                    <a:pt x="1851312" y="1281690"/>
                  </a:lnTo>
                  <a:lnTo>
                    <a:pt x="2072206" y="1154157"/>
                  </a:lnTo>
                  <a:lnTo>
                    <a:pt x="1728200" y="558321"/>
                  </a:lnTo>
                  <a:cubicBezTo>
                    <a:pt x="1890352" y="352642"/>
                    <a:pt x="2037947" y="121750"/>
                    <a:pt x="2174825" y="119764"/>
                  </a:cubicBezTo>
                  <a:close/>
                  <a:moveTo>
                    <a:pt x="1831774" y="30"/>
                  </a:moveTo>
                  <a:cubicBezTo>
                    <a:pt x="1948530" y="539"/>
                    <a:pt x="2073232" y="7407"/>
                    <a:pt x="2202212" y="19111"/>
                  </a:cubicBezTo>
                  <a:cubicBezTo>
                    <a:pt x="1852790" y="110572"/>
                    <a:pt x="1578238" y="676776"/>
                    <a:pt x="1347045" y="1128297"/>
                  </a:cubicBezTo>
                  <a:lnTo>
                    <a:pt x="711024" y="795483"/>
                  </a:lnTo>
                  <a:lnTo>
                    <a:pt x="1094586" y="208291"/>
                  </a:lnTo>
                  <a:cubicBezTo>
                    <a:pt x="1202761" y="54213"/>
                    <a:pt x="1481508" y="-1496"/>
                    <a:pt x="1831774" y="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4" name="Oval 35">
              <a:extLst>
                <a:ext uri="{FF2B5EF4-FFF2-40B4-BE49-F238E27FC236}">
                  <a16:creationId xmlns="" xmlns:a16="http://schemas.microsoft.com/office/drawing/2014/main" id="{BCF76AF1-1ADE-45FB-9D44-99BC7FEECFA3}"/>
                </a:ext>
              </a:extLst>
            </p:cNvPr>
            <p:cNvSpPr/>
            <p:nvPr/>
          </p:nvSpPr>
          <p:spPr>
            <a:xfrm>
              <a:off x="7735185" y="4217255"/>
              <a:ext cx="289606" cy="365156"/>
            </a:xfrm>
            <a:custGeom>
              <a:avLst/>
              <a:gdLst/>
              <a:ahLst/>
              <a:cxnLst/>
              <a:rect l="l" t="t" r="r" b="b"/>
              <a:pathLst>
                <a:path w="2548531" h="3213371">
                  <a:moveTo>
                    <a:pt x="792000" y="2498954"/>
                  </a:moveTo>
                  <a:lnTo>
                    <a:pt x="792000" y="2641726"/>
                  </a:lnTo>
                  <a:cubicBezTo>
                    <a:pt x="463357" y="2661706"/>
                    <a:pt x="216000" y="2748872"/>
                    <a:pt x="216000" y="2853371"/>
                  </a:cubicBezTo>
                  <a:cubicBezTo>
                    <a:pt x="216000" y="2972665"/>
                    <a:pt x="538355" y="3069371"/>
                    <a:pt x="936000" y="3069371"/>
                  </a:cubicBezTo>
                  <a:cubicBezTo>
                    <a:pt x="1333645" y="3069371"/>
                    <a:pt x="1656000" y="2972665"/>
                    <a:pt x="1656000" y="2853371"/>
                  </a:cubicBezTo>
                  <a:cubicBezTo>
                    <a:pt x="1656000" y="2748872"/>
                    <a:pt x="1408644" y="2661706"/>
                    <a:pt x="1080000" y="2641726"/>
                  </a:cubicBezTo>
                  <a:lnTo>
                    <a:pt x="1080000" y="2498954"/>
                  </a:lnTo>
                  <a:cubicBezTo>
                    <a:pt x="1528614" y="2524263"/>
                    <a:pt x="1872000" y="2673393"/>
                    <a:pt x="1872000" y="2853371"/>
                  </a:cubicBezTo>
                  <a:cubicBezTo>
                    <a:pt x="1872000" y="3052194"/>
                    <a:pt x="1452939" y="3213371"/>
                    <a:pt x="936000" y="3213371"/>
                  </a:cubicBezTo>
                  <a:cubicBezTo>
                    <a:pt x="419061" y="3213371"/>
                    <a:pt x="0" y="3052194"/>
                    <a:pt x="0" y="2853371"/>
                  </a:cubicBezTo>
                  <a:cubicBezTo>
                    <a:pt x="0" y="2673393"/>
                    <a:pt x="343386" y="2524263"/>
                    <a:pt x="792000" y="2498954"/>
                  </a:cubicBezTo>
                  <a:close/>
                  <a:moveTo>
                    <a:pt x="2190403" y="180020"/>
                  </a:moveTo>
                  <a:cubicBezTo>
                    <a:pt x="2388233" y="180020"/>
                    <a:pt x="2548531" y="236495"/>
                    <a:pt x="2548531" y="306081"/>
                  </a:cubicBezTo>
                  <a:lnTo>
                    <a:pt x="2548531" y="1314569"/>
                  </a:lnTo>
                  <a:cubicBezTo>
                    <a:pt x="2548531" y="1244983"/>
                    <a:pt x="2388233" y="1188508"/>
                    <a:pt x="2190403" y="1188508"/>
                  </a:cubicBezTo>
                  <a:cubicBezTo>
                    <a:pt x="1992574" y="1188508"/>
                    <a:pt x="1832276" y="1244983"/>
                    <a:pt x="1832276" y="1314569"/>
                  </a:cubicBezTo>
                  <a:cubicBezTo>
                    <a:pt x="1832276" y="1384155"/>
                    <a:pt x="1671978" y="1440630"/>
                    <a:pt x="1474148" y="1440630"/>
                  </a:cubicBezTo>
                  <a:cubicBezTo>
                    <a:pt x="1276318" y="1440630"/>
                    <a:pt x="1116020" y="1384155"/>
                    <a:pt x="1116020" y="1314569"/>
                  </a:cubicBezTo>
                  <a:lnTo>
                    <a:pt x="1116020" y="306081"/>
                  </a:lnTo>
                  <a:cubicBezTo>
                    <a:pt x="1116020" y="375667"/>
                    <a:pt x="1276318" y="432142"/>
                    <a:pt x="1474148" y="432142"/>
                  </a:cubicBezTo>
                  <a:cubicBezTo>
                    <a:pt x="1671978" y="432142"/>
                    <a:pt x="1832276" y="375667"/>
                    <a:pt x="1832276" y="306081"/>
                  </a:cubicBezTo>
                  <a:cubicBezTo>
                    <a:pt x="1832276" y="236495"/>
                    <a:pt x="1992574" y="180020"/>
                    <a:pt x="2190403" y="180020"/>
                  </a:cubicBezTo>
                  <a:close/>
                  <a:moveTo>
                    <a:pt x="936000" y="0"/>
                  </a:moveTo>
                  <a:cubicBezTo>
                    <a:pt x="1035422" y="0"/>
                    <a:pt x="1116020" y="80598"/>
                    <a:pt x="1116020" y="180020"/>
                  </a:cubicBezTo>
                  <a:cubicBezTo>
                    <a:pt x="1116020" y="246019"/>
                    <a:pt x="1080504" y="303723"/>
                    <a:pt x="1026000" y="332457"/>
                  </a:cubicBezTo>
                  <a:lnTo>
                    <a:pt x="1026000" y="2887874"/>
                  </a:lnTo>
                  <a:lnTo>
                    <a:pt x="846000" y="2887874"/>
                  </a:lnTo>
                  <a:lnTo>
                    <a:pt x="846000" y="332457"/>
                  </a:lnTo>
                  <a:cubicBezTo>
                    <a:pt x="791497" y="303723"/>
                    <a:pt x="755980" y="246019"/>
                    <a:pt x="755980" y="180020"/>
                  </a:cubicBezTo>
                  <a:cubicBezTo>
                    <a:pt x="755980" y="80598"/>
                    <a:pt x="836578" y="0"/>
                    <a:pt x="9360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1268218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"/>
          <p:cNvSpPr>
            <a:spLocks noGrp="1"/>
          </p:cNvSpPr>
          <p:nvPr>
            <p:ph type="pic" idx="14"/>
          </p:nvPr>
        </p:nvSpPr>
        <p:spPr/>
      </p:sp>
      <p:grpSp>
        <p:nvGrpSpPr>
          <p:cNvPr id="10" name="Group 48">
            <a:extLst>
              <a:ext uri="{FF2B5EF4-FFF2-40B4-BE49-F238E27FC236}">
                <a16:creationId xmlns="" xmlns:a16="http://schemas.microsoft.com/office/drawing/2014/main" id="{53B25A38-A73D-4275-84BC-6808F0F32139}"/>
              </a:ext>
            </a:extLst>
          </p:cNvPr>
          <p:cNvGrpSpPr/>
          <p:nvPr/>
        </p:nvGrpSpPr>
        <p:grpSpPr>
          <a:xfrm>
            <a:off x="6932024" y="3731659"/>
            <a:ext cx="4357596" cy="1292662"/>
            <a:chOff x="5889060" y="3872747"/>
            <a:chExt cx="2527679" cy="1292662"/>
          </a:xfrm>
        </p:grpSpPr>
        <p:sp>
          <p:nvSpPr>
            <p:cNvPr id="11" name="TextBox 10">
              <a:extLst>
                <a:ext uri="{FF2B5EF4-FFF2-40B4-BE49-F238E27FC236}">
                  <a16:creationId xmlns="" xmlns:a16="http://schemas.microsoft.com/office/drawing/2014/main" id="{92EB8B3A-CC1C-4AF2-B84E-5096C755125A}"/>
                </a:ext>
              </a:extLst>
            </p:cNvPr>
            <p:cNvSpPr txBox="1"/>
            <p:nvPr/>
          </p:nvSpPr>
          <p:spPr>
            <a:xfrm>
              <a:off x="5889060" y="4149746"/>
              <a:ext cx="2527679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 your Presentations. I hope and I believe that this Template will your Time, Money and Reputation. You can simply impress your audience and add a unique zing and appeal to  your Presentations. 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="" xmlns:a16="http://schemas.microsoft.com/office/drawing/2014/main" id="{78A59FBD-85D3-4A77-984C-D8D23097EF5A}"/>
                </a:ext>
              </a:extLst>
            </p:cNvPr>
            <p:cNvSpPr txBox="1"/>
            <p:nvPr/>
          </p:nvSpPr>
          <p:spPr>
            <a:xfrm>
              <a:off x="5889060" y="3872747"/>
              <a:ext cx="252767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16" name="TextBox 15">
            <a:extLst>
              <a:ext uri="{FF2B5EF4-FFF2-40B4-BE49-F238E27FC236}">
                <a16:creationId xmlns="" xmlns:a16="http://schemas.microsoft.com/office/drawing/2014/main" id="{BCC6889E-02B1-4016-8A60-2EB99AFDA317}"/>
              </a:ext>
            </a:extLst>
          </p:cNvPr>
          <p:cNvSpPr txBox="1"/>
          <p:nvPr/>
        </p:nvSpPr>
        <p:spPr>
          <a:xfrm>
            <a:off x="1524311" y="913069"/>
            <a:ext cx="4842318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0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Simple PowerPoint Presentation</a:t>
            </a:r>
            <a:endParaRPr lang="ko-KR" altLang="en-US" sz="4000" b="1" dirty="0">
              <a:solidFill>
                <a:schemeClr val="bg1"/>
              </a:solidFill>
              <a:latin typeface="+mj-lt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46779942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Fully Editable Icon Sets: C</a:t>
            </a:r>
          </a:p>
        </p:txBody>
      </p:sp>
      <p:sp>
        <p:nvSpPr>
          <p:cNvPr id="54" name="Isosceles Triangle 68">
            <a:extLst>
              <a:ext uri="{FF2B5EF4-FFF2-40B4-BE49-F238E27FC236}">
                <a16:creationId xmlns="" xmlns:a16="http://schemas.microsoft.com/office/drawing/2014/main" id="{870C564B-4826-4504-AD55-BCA183FFA29B}"/>
              </a:ext>
            </a:extLst>
          </p:cNvPr>
          <p:cNvSpPr/>
          <p:nvPr/>
        </p:nvSpPr>
        <p:spPr>
          <a:xfrm rot="10800000">
            <a:off x="7871933" y="4610240"/>
            <a:ext cx="220703" cy="687310"/>
          </a:xfrm>
          <a:custGeom>
            <a:avLst/>
            <a:gdLst/>
            <a:ahLst/>
            <a:cxnLst/>
            <a:rect l="l" t="t" r="r" b="b"/>
            <a:pathLst>
              <a:path w="1040400" h="3240000">
                <a:moveTo>
                  <a:pt x="41345" y="940666"/>
                </a:moveTo>
                <a:lnTo>
                  <a:pt x="1242" y="653403"/>
                </a:lnTo>
                <a:lnTo>
                  <a:pt x="0" y="653403"/>
                </a:lnTo>
                <a:lnTo>
                  <a:pt x="1057" y="652077"/>
                </a:lnTo>
                <a:lnTo>
                  <a:pt x="447" y="647712"/>
                </a:lnTo>
                <a:lnTo>
                  <a:pt x="4531" y="647712"/>
                </a:lnTo>
                <a:lnTo>
                  <a:pt x="520200" y="0"/>
                </a:lnTo>
                <a:lnTo>
                  <a:pt x="659109" y="174478"/>
                </a:lnTo>
                <a:close/>
                <a:moveTo>
                  <a:pt x="101622" y="1372451"/>
                </a:moveTo>
                <a:lnTo>
                  <a:pt x="61820" y="1087335"/>
                </a:lnTo>
                <a:lnTo>
                  <a:pt x="728036" y="261055"/>
                </a:lnTo>
                <a:lnTo>
                  <a:pt x="870500" y="439998"/>
                </a:lnTo>
                <a:lnTo>
                  <a:pt x="860164" y="431664"/>
                </a:lnTo>
                <a:close/>
                <a:moveTo>
                  <a:pt x="161365" y="1800403"/>
                </a:moveTo>
                <a:lnTo>
                  <a:pt x="122098" y="1519120"/>
                </a:lnTo>
                <a:lnTo>
                  <a:pt x="930953" y="515931"/>
                </a:lnTo>
                <a:lnTo>
                  <a:pt x="1035869" y="647712"/>
                </a:lnTo>
                <a:lnTo>
                  <a:pt x="1039954" y="647712"/>
                </a:lnTo>
                <a:lnTo>
                  <a:pt x="1039345" y="652078"/>
                </a:lnTo>
                <a:lnTo>
                  <a:pt x="1040400" y="653403"/>
                </a:lnTo>
                <a:lnTo>
                  <a:pt x="1039160" y="653403"/>
                </a:lnTo>
                <a:lnTo>
                  <a:pt x="1029316" y="723920"/>
                </a:lnTo>
                <a:close/>
                <a:moveTo>
                  <a:pt x="217894" y="2205330"/>
                </a:moveTo>
                <a:lnTo>
                  <a:pt x="181840" y="1947070"/>
                </a:lnTo>
                <a:lnTo>
                  <a:pt x="1000266" y="932012"/>
                </a:lnTo>
                <a:lnTo>
                  <a:pt x="949113" y="1298429"/>
                </a:lnTo>
                <a:close/>
                <a:moveTo>
                  <a:pt x="330192" y="2564220"/>
                </a:moveTo>
                <a:lnTo>
                  <a:pt x="267995" y="2564220"/>
                </a:lnTo>
                <a:lnTo>
                  <a:pt x="237100" y="2342912"/>
                </a:lnTo>
                <a:lnTo>
                  <a:pt x="242309" y="2347112"/>
                </a:lnTo>
                <a:lnTo>
                  <a:pt x="920063" y="1506522"/>
                </a:lnTo>
                <a:lnTo>
                  <a:pt x="865005" y="1900914"/>
                </a:lnTo>
                <a:close/>
                <a:moveTo>
                  <a:pt x="772406" y="2564220"/>
                </a:moveTo>
                <a:lnTo>
                  <a:pt x="468924" y="2564220"/>
                </a:lnTo>
                <a:lnTo>
                  <a:pt x="835955" y="2109008"/>
                </a:lnTo>
                <a:close/>
                <a:moveTo>
                  <a:pt x="892044" y="3240000"/>
                </a:moveTo>
                <a:lnTo>
                  <a:pt x="148356" y="3240000"/>
                </a:lnTo>
                <a:lnTo>
                  <a:pt x="276144" y="2663936"/>
                </a:lnTo>
                <a:lnTo>
                  <a:pt x="764256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5" name="Rectangle 9">
            <a:extLst>
              <a:ext uri="{FF2B5EF4-FFF2-40B4-BE49-F238E27FC236}">
                <a16:creationId xmlns="" xmlns:a16="http://schemas.microsoft.com/office/drawing/2014/main" id="{F4DF7C3C-D955-465B-A7ED-DA6CEFF74209}"/>
              </a:ext>
            </a:extLst>
          </p:cNvPr>
          <p:cNvSpPr/>
          <p:nvPr/>
        </p:nvSpPr>
        <p:spPr>
          <a:xfrm>
            <a:off x="8435539" y="4689593"/>
            <a:ext cx="529466" cy="528605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6" name="Isosceles Triangle 8">
            <a:extLst>
              <a:ext uri="{FF2B5EF4-FFF2-40B4-BE49-F238E27FC236}">
                <a16:creationId xmlns="" xmlns:a16="http://schemas.microsoft.com/office/drawing/2014/main" id="{FED1BF7A-7546-4AF8-89CC-3CEC8A5874C0}"/>
              </a:ext>
            </a:extLst>
          </p:cNvPr>
          <p:cNvSpPr/>
          <p:nvPr/>
        </p:nvSpPr>
        <p:spPr>
          <a:xfrm rot="16200000">
            <a:off x="4359307" y="3634370"/>
            <a:ext cx="444149" cy="529543"/>
          </a:xfrm>
          <a:custGeom>
            <a:avLst/>
            <a:gdLst/>
            <a:ahLst/>
            <a:cxnLst/>
            <a:rect l="l" t="t" r="r" b="b"/>
            <a:pathLst>
              <a:path w="2708011" h="3228660">
                <a:moveTo>
                  <a:pt x="1895121" y="2005092"/>
                </a:moveTo>
                <a:cubicBezTo>
                  <a:pt x="1769067" y="2196199"/>
                  <a:pt x="1559641" y="2315968"/>
                  <a:pt x="1331007" y="2327705"/>
                </a:cubicBezTo>
                <a:cubicBezTo>
                  <a:pt x="1102373" y="2339443"/>
                  <a:pt x="881783" y="2241749"/>
                  <a:pt x="736821" y="2064556"/>
                </a:cubicBezTo>
                <a:lnTo>
                  <a:pt x="885891" y="1942602"/>
                </a:lnTo>
                <a:cubicBezTo>
                  <a:pt x="992076" y="2072396"/>
                  <a:pt x="1153658" y="2143956"/>
                  <a:pt x="1321132" y="2135359"/>
                </a:cubicBezTo>
                <a:cubicBezTo>
                  <a:pt x="1488607" y="2126761"/>
                  <a:pt x="1642011" y="2039030"/>
                  <a:pt x="1734346" y="1899045"/>
                </a:cubicBezTo>
                <a:close/>
                <a:moveTo>
                  <a:pt x="2315256" y="2179725"/>
                </a:moveTo>
                <a:cubicBezTo>
                  <a:pt x="2124977" y="2519973"/>
                  <a:pt x="1777729" y="2743099"/>
                  <a:pt x="1389179" y="2774782"/>
                </a:cubicBezTo>
                <a:cubicBezTo>
                  <a:pt x="1000629" y="2806465"/>
                  <a:pt x="621821" y="2642541"/>
                  <a:pt x="378934" y="2337614"/>
                </a:cubicBezTo>
                <a:lnTo>
                  <a:pt x="519502" y="2225645"/>
                </a:lnTo>
                <a:cubicBezTo>
                  <a:pt x="725082" y="2483736"/>
                  <a:pt x="1045705" y="2622480"/>
                  <a:pt x="1374574" y="2595664"/>
                </a:cubicBezTo>
                <a:cubicBezTo>
                  <a:pt x="1703443" y="2568848"/>
                  <a:pt x="1997353" y="2379994"/>
                  <a:pt x="2158406" y="2092008"/>
                </a:cubicBezTo>
                <a:close/>
                <a:moveTo>
                  <a:pt x="2315941" y="1615003"/>
                </a:moveTo>
                <a:lnTo>
                  <a:pt x="272242" y="1615003"/>
                </a:lnTo>
                <a:lnTo>
                  <a:pt x="872561" y="666216"/>
                </a:lnTo>
                <a:lnTo>
                  <a:pt x="872561" y="219906"/>
                </a:lnTo>
                <a:cubicBezTo>
                  <a:pt x="872561" y="98674"/>
                  <a:pt x="970839" y="396"/>
                  <a:pt x="1092071" y="396"/>
                </a:cubicBezTo>
                <a:lnTo>
                  <a:pt x="1293841" y="396"/>
                </a:lnTo>
                <a:lnTo>
                  <a:pt x="1294092" y="0"/>
                </a:lnTo>
                <a:lnTo>
                  <a:pt x="1294343" y="396"/>
                </a:lnTo>
                <a:lnTo>
                  <a:pt x="1470231" y="396"/>
                </a:lnTo>
                <a:cubicBezTo>
                  <a:pt x="1591463" y="396"/>
                  <a:pt x="1689741" y="98674"/>
                  <a:pt x="1689741" y="219906"/>
                </a:cubicBezTo>
                <a:lnTo>
                  <a:pt x="1689741" y="625313"/>
                </a:lnTo>
                <a:close/>
                <a:moveTo>
                  <a:pt x="2708011" y="2399368"/>
                </a:moveTo>
                <a:cubicBezTo>
                  <a:pt x="2440740" y="2877288"/>
                  <a:pt x="1950128" y="3187847"/>
                  <a:pt x="1403807" y="3224932"/>
                </a:cubicBezTo>
                <a:cubicBezTo>
                  <a:pt x="857486" y="3262017"/>
                  <a:pt x="329406" y="3020609"/>
                  <a:pt x="0" y="2583191"/>
                </a:cubicBezTo>
                <a:lnTo>
                  <a:pt x="143153" y="2475389"/>
                </a:lnTo>
                <a:cubicBezTo>
                  <a:pt x="436120" y="2864419"/>
                  <a:pt x="905784" y="3079123"/>
                  <a:pt x="1391671" y="3046140"/>
                </a:cubicBezTo>
                <a:cubicBezTo>
                  <a:pt x="1877558" y="3013157"/>
                  <a:pt x="2313899" y="2736952"/>
                  <a:pt x="2551604" y="23118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7" name="Donut 8">
            <a:extLst>
              <a:ext uri="{FF2B5EF4-FFF2-40B4-BE49-F238E27FC236}">
                <a16:creationId xmlns="" xmlns:a16="http://schemas.microsoft.com/office/drawing/2014/main" id="{E6D41FF5-B672-4C8A-A062-73A4028D9602}"/>
              </a:ext>
            </a:extLst>
          </p:cNvPr>
          <p:cNvSpPr/>
          <p:nvPr/>
        </p:nvSpPr>
        <p:spPr>
          <a:xfrm>
            <a:off x="9475134" y="3608548"/>
            <a:ext cx="486216" cy="581184"/>
          </a:xfrm>
          <a:custGeom>
            <a:avLst/>
            <a:gdLst/>
            <a:ahLst/>
            <a:cxnLst/>
            <a:rect l="l" t="t" r="r" b="b"/>
            <a:pathLst>
              <a:path w="2688046" h="3213079">
                <a:moveTo>
                  <a:pt x="1056023" y="556744"/>
                </a:moveTo>
                <a:lnTo>
                  <a:pt x="1056023" y="906412"/>
                </a:lnTo>
                <a:cubicBezTo>
                  <a:pt x="641240" y="1029807"/>
                  <a:pt x="338989" y="1414134"/>
                  <a:pt x="338989" y="1869056"/>
                </a:cubicBezTo>
                <a:cubicBezTo>
                  <a:pt x="338989" y="2424121"/>
                  <a:pt x="788958" y="2874090"/>
                  <a:pt x="1344023" y="2874090"/>
                </a:cubicBezTo>
                <a:cubicBezTo>
                  <a:pt x="1899088" y="2874090"/>
                  <a:pt x="2349057" y="2424121"/>
                  <a:pt x="2349057" y="1869056"/>
                </a:cubicBezTo>
                <a:cubicBezTo>
                  <a:pt x="2349057" y="1414134"/>
                  <a:pt x="2046806" y="1029807"/>
                  <a:pt x="1632023" y="906412"/>
                </a:cubicBezTo>
                <a:lnTo>
                  <a:pt x="1632023" y="556744"/>
                </a:lnTo>
                <a:cubicBezTo>
                  <a:pt x="2235992" y="687900"/>
                  <a:pt x="2688046" y="1225687"/>
                  <a:pt x="2688046" y="1869056"/>
                </a:cubicBezTo>
                <a:cubicBezTo>
                  <a:pt x="2688046" y="2611339"/>
                  <a:pt x="2086306" y="3213079"/>
                  <a:pt x="1344023" y="3213079"/>
                </a:cubicBezTo>
                <a:cubicBezTo>
                  <a:pt x="601740" y="3213079"/>
                  <a:pt x="0" y="2611339"/>
                  <a:pt x="0" y="1869056"/>
                </a:cubicBezTo>
                <a:cubicBezTo>
                  <a:pt x="0" y="1225687"/>
                  <a:pt x="452054" y="687900"/>
                  <a:pt x="1056023" y="556744"/>
                </a:cubicBezTo>
                <a:close/>
                <a:moveTo>
                  <a:pt x="1344023" y="0"/>
                </a:moveTo>
                <a:cubicBezTo>
                  <a:pt x="1443445" y="0"/>
                  <a:pt x="1524043" y="80598"/>
                  <a:pt x="1524043" y="180020"/>
                </a:cubicBezTo>
                <a:lnTo>
                  <a:pt x="1524043" y="1413058"/>
                </a:lnTo>
                <a:cubicBezTo>
                  <a:pt x="1524043" y="1512480"/>
                  <a:pt x="1443445" y="1593078"/>
                  <a:pt x="1344023" y="1593078"/>
                </a:cubicBezTo>
                <a:cubicBezTo>
                  <a:pt x="1244601" y="1593078"/>
                  <a:pt x="1164003" y="1512480"/>
                  <a:pt x="1164003" y="1413058"/>
                </a:cubicBezTo>
                <a:lnTo>
                  <a:pt x="1164003" y="180020"/>
                </a:lnTo>
                <a:cubicBezTo>
                  <a:pt x="1164003" y="80598"/>
                  <a:pt x="1244601" y="0"/>
                  <a:pt x="134402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58" name="Freeform 18">
            <a:extLst>
              <a:ext uri="{FF2B5EF4-FFF2-40B4-BE49-F238E27FC236}">
                <a16:creationId xmlns="" xmlns:a16="http://schemas.microsoft.com/office/drawing/2014/main" id="{F57ADD61-A5C9-4BA6-A485-F46349246C4A}"/>
              </a:ext>
            </a:extLst>
          </p:cNvPr>
          <p:cNvSpPr/>
          <p:nvPr/>
        </p:nvSpPr>
        <p:spPr>
          <a:xfrm>
            <a:off x="10104939" y="4747558"/>
            <a:ext cx="511325" cy="412677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9" name="Oval 7">
            <a:extLst>
              <a:ext uri="{FF2B5EF4-FFF2-40B4-BE49-F238E27FC236}">
                <a16:creationId xmlns="" xmlns:a16="http://schemas.microsoft.com/office/drawing/2014/main" id="{5B3365E1-0E4A-4E37-8487-402BEAEC4C18}"/>
              </a:ext>
            </a:extLst>
          </p:cNvPr>
          <p:cNvSpPr/>
          <p:nvPr/>
        </p:nvSpPr>
        <p:spPr>
          <a:xfrm>
            <a:off x="10252270" y="3641888"/>
            <a:ext cx="514505" cy="514505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0" name="Freeform 20">
            <a:extLst>
              <a:ext uri="{FF2B5EF4-FFF2-40B4-BE49-F238E27FC236}">
                <a16:creationId xmlns="" xmlns:a16="http://schemas.microsoft.com/office/drawing/2014/main" id="{E674EC10-6DF4-4D79-8C68-8E0E302F4814}"/>
              </a:ext>
            </a:extLst>
          </p:cNvPr>
          <p:cNvSpPr/>
          <p:nvPr/>
        </p:nvSpPr>
        <p:spPr>
          <a:xfrm>
            <a:off x="10998216" y="5652771"/>
            <a:ext cx="536427" cy="573297"/>
          </a:xfrm>
          <a:custGeom>
            <a:avLst/>
            <a:gdLst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700645 w 2149434"/>
              <a:gd name="connsiteY3" fmla="*/ 166255 h 2933205"/>
              <a:gd name="connsiteX4" fmla="*/ 676894 w 2149434"/>
              <a:gd name="connsiteY4" fmla="*/ 0 h 2933205"/>
              <a:gd name="connsiteX5" fmla="*/ 2066307 w 2149434"/>
              <a:gd name="connsiteY5" fmla="*/ 819397 h 2933205"/>
              <a:gd name="connsiteX6" fmla="*/ 2149434 w 2149434"/>
              <a:gd name="connsiteY6" fmla="*/ 593766 h 2933205"/>
              <a:gd name="connsiteX7" fmla="*/ 1816925 w 2149434"/>
              <a:gd name="connsiteY7" fmla="*/ 2933205 h 2933205"/>
              <a:gd name="connsiteX8" fmla="*/ 1187533 w 2149434"/>
              <a:gd name="connsiteY8" fmla="*/ 926275 h 2933205"/>
              <a:gd name="connsiteX9" fmla="*/ 1080655 w 2149434"/>
              <a:gd name="connsiteY9" fmla="*/ 1828800 h 2933205"/>
              <a:gd name="connsiteX10" fmla="*/ 914400 w 2149434"/>
              <a:gd name="connsiteY10" fmla="*/ 1448790 h 2933205"/>
              <a:gd name="connsiteX11" fmla="*/ 795647 w 2149434"/>
              <a:gd name="connsiteY11" fmla="*/ 2933205 h 2933205"/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676894 w 2149434"/>
              <a:gd name="connsiteY3" fmla="*/ 0 h 2933205"/>
              <a:gd name="connsiteX4" fmla="*/ 2066307 w 2149434"/>
              <a:gd name="connsiteY4" fmla="*/ 819397 h 2933205"/>
              <a:gd name="connsiteX5" fmla="*/ 2149434 w 2149434"/>
              <a:gd name="connsiteY5" fmla="*/ 593766 h 2933205"/>
              <a:gd name="connsiteX6" fmla="*/ 1816925 w 2149434"/>
              <a:gd name="connsiteY6" fmla="*/ 2933205 h 2933205"/>
              <a:gd name="connsiteX7" fmla="*/ 1187533 w 2149434"/>
              <a:gd name="connsiteY7" fmla="*/ 926275 h 2933205"/>
              <a:gd name="connsiteX8" fmla="*/ 1080655 w 2149434"/>
              <a:gd name="connsiteY8" fmla="*/ 1828800 h 2933205"/>
              <a:gd name="connsiteX9" fmla="*/ 914400 w 2149434"/>
              <a:gd name="connsiteY9" fmla="*/ 1448790 h 2933205"/>
              <a:gd name="connsiteX10" fmla="*/ 795647 w 2149434"/>
              <a:gd name="connsiteY10" fmla="*/ 2933205 h 2933205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095113"/>
              <a:gd name="connsiteY0" fmla="*/ 3150488 h 3150488"/>
              <a:gd name="connsiteX1" fmla="*/ 0 w 2095113"/>
              <a:gd name="connsiteY1" fmla="*/ 1749200 h 3150488"/>
              <a:gd name="connsiteX2" fmla="*/ 463138 w 2095113"/>
              <a:gd name="connsiteY2" fmla="*/ 1951080 h 3150488"/>
              <a:gd name="connsiteX3" fmla="*/ 776482 w 2095113"/>
              <a:gd name="connsiteY3" fmla="*/ 0 h 3150488"/>
              <a:gd name="connsiteX4" fmla="*/ 1975772 w 2095113"/>
              <a:gd name="connsiteY4" fmla="*/ 991413 h 3150488"/>
              <a:gd name="connsiteX5" fmla="*/ 2095113 w 2095113"/>
              <a:gd name="connsiteY5" fmla="*/ 702407 h 3150488"/>
              <a:gd name="connsiteX6" fmla="*/ 1816925 w 2095113"/>
              <a:gd name="connsiteY6" fmla="*/ 3150488 h 3150488"/>
              <a:gd name="connsiteX7" fmla="*/ 1187533 w 2095113"/>
              <a:gd name="connsiteY7" fmla="*/ 1143558 h 3150488"/>
              <a:gd name="connsiteX8" fmla="*/ 1080655 w 2095113"/>
              <a:gd name="connsiteY8" fmla="*/ 2046083 h 3150488"/>
              <a:gd name="connsiteX9" fmla="*/ 914400 w 2095113"/>
              <a:gd name="connsiteY9" fmla="*/ 1666073 h 3150488"/>
              <a:gd name="connsiteX10" fmla="*/ 795647 w 2095113"/>
              <a:gd name="connsiteY10" fmla="*/ 3150488 h 3150488"/>
              <a:gd name="connsiteX0" fmla="*/ 795647 w 2760540"/>
              <a:gd name="connsiteY0" fmla="*/ 3150488 h 3150488"/>
              <a:gd name="connsiteX1" fmla="*/ 0 w 2760540"/>
              <a:gd name="connsiteY1" fmla="*/ 1749200 h 3150488"/>
              <a:gd name="connsiteX2" fmla="*/ 463138 w 2760540"/>
              <a:gd name="connsiteY2" fmla="*/ 1951080 h 3150488"/>
              <a:gd name="connsiteX3" fmla="*/ 776482 w 2760540"/>
              <a:gd name="connsiteY3" fmla="*/ 0 h 3150488"/>
              <a:gd name="connsiteX4" fmla="*/ 1975772 w 2760540"/>
              <a:gd name="connsiteY4" fmla="*/ 991413 h 3150488"/>
              <a:gd name="connsiteX5" fmla="*/ 2095113 w 2760540"/>
              <a:gd name="connsiteY5" fmla="*/ 702407 h 3150488"/>
              <a:gd name="connsiteX6" fmla="*/ 1816925 w 2760540"/>
              <a:gd name="connsiteY6" fmla="*/ 3150488 h 3150488"/>
              <a:gd name="connsiteX7" fmla="*/ 1187533 w 2760540"/>
              <a:gd name="connsiteY7" fmla="*/ 1143558 h 3150488"/>
              <a:gd name="connsiteX8" fmla="*/ 1080655 w 2760540"/>
              <a:gd name="connsiteY8" fmla="*/ 2046083 h 3150488"/>
              <a:gd name="connsiteX9" fmla="*/ 914400 w 2760540"/>
              <a:gd name="connsiteY9" fmla="*/ 1666073 h 3150488"/>
              <a:gd name="connsiteX10" fmla="*/ 795647 w 2760540"/>
              <a:gd name="connsiteY10" fmla="*/ 3150488 h 3150488"/>
              <a:gd name="connsiteX0" fmla="*/ 795647 w 2904019"/>
              <a:gd name="connsiteY0" fmla="*/ 3150488 h 3150488"/>
              <a:gd name="connsiteX1" fmla="*/ 0 w 2904019"/>
              <a:gd name="connsiteY1" fmla="*/ 1749200 h 3150488"/>
              <a:gd name="connsiteX2" fmla="*/ 463138 w 2904019"/>
              <a:gd name="connsiteY2" fmla="*/ 1951080 h 3150488"/>
              <a:gd name="connsiteX3" fmla="*/ 776482 w 2904019"/>
              <a:gd name="connsiteY3" fmla="*/ 0 h 3150488"/>
              <a:gd name="connsiteX4" fmla="*/ 1975772 w 2904019"/>
              <a:gd name="connsiteY4" fmla="*/ 991413 h 3150488"/>
              <a:gd name="connsiteX5" fmla="*/ 2095113 w 2904019"/>
              <a:gd name="connsiteY5" fmla="*/ 702407 h 3150488"/>
              <a:gd name="connsiteX6" fmla="*/ 1816925 w 2904019"/>
              <a:gd name="connsiteY6" fmla="*/ 3150488 h 3150488"/>
              <a:gd name="connsiteX7" fmla="*/ 1187533 w 2904019"/>
              <a:gd name="connsiteY7" fmla="*/ 1143558 h 3150488"/>
              <a:gd name="connsiteX8" fmla="*/ 1080655 w 2904019"/>
              <a:gd name="connsiteY8" fmla="*/ 2046083 h 3150488"/>
              <a:gd name="connsiteX9" fmla="*/ 914400 w 2904019"/>
              <a:gd name="connsiteY9" fmla="*/ 1666073 h 3150488"/>
              <a:gd name="connsiteX10" fmla="*/ 795647 w 2904019"/>
              <a:gd name="connsiteY10" fmla="*/ 3150488 h 3150488"/>
              <a:gd name="connsiteX0" fmla="*/ 795647 w 2905418"/>
              <a:gd name="connsiteY0" fmla="*/ 3150488 h 3186701"/>
              <a:gd name="connsiteX1" fmla="*/ 0 w 2905418"/>
              <a:gd name="connsiteY1" fmla="*/ 1749200 h 3186701"/>
              <a:gd name="connsiteX2" fmla="*/ 463138 w 2905418"/>
              <a:gd name="connsiteY2" fmla="*/ 1951080 h 3186701"/>
              <a:gd name="connsiteX3" fmla="*/ 776482 w 2905418"/>
              <a:gd name="connsiteY3" fmla="*/ 0 h 3186701"/>
              <a:gd name="connsiteX4" fmla="*/ 1975772 w 2905418"/>
              <a:gd name="connsiteY4" fmla="*/ 991413 h 3186701"/>
              <a:gd name="connsiteX5" fmla="*/ 2095113 w 2905418"/>
              <a:gd name="connsiteY5" fmla="*/ 702407 h 3186701"/>
              <a:gd name="connsiteX6" fmla="*/ 1821452 w 2905418"/>
              <a:gd name="connsiteY6" fmla="*/ 3186701 h 3186701"/>
              <a:gd name="connsiteX7" fmla="*/ 1187533 w 2905418"/>
              <a:gd name="connsiteY7" fmla="*/ 1143558 h 3186701"/>
              <a:gd name="connsiteX8" fmla="*/ 1080655 w 2905418"/>
              <a:gd name="connsiteY8" fmla="*/ 2046083 h 3186701"/>
              <a:gd name="connsiteX9" fmla="*/ 914400 w 2905418"/>
              <a:gd name="connsiteY9" fmla="*/ 1666073 h 3186701"/>
              <a:gd name="connsiteX10" fmla="*/ 795647 w 2905418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1975772 w 2937337"/>
              <a:gd name="connsiteY4" fmla="*/ 991413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893849"/>
              <a:gd name="connsiteY0" fmla="*/ 3150488 h 3186701"/>
              <a:gd name="connsiteX1" fmla="*/ 0 w 2893849"/>
              <a:gd name="connsiteY1" fmla="*/ 1749200 h 3186701"/>
              <a:gd name="connsiteX2" fmla="*/ 463138 w 2893849"/>
              <a:gd name="connsiteY2" fmla="*/ 1951080 h 3186701"/>
              <a:gd name="connsiteX3" fmla="*/ 776482 w 2893849"/>
              <a:gd name="connsiteY3" fmla="*/ 0 h 3186701"/>
              <a:gd name="connsiteX4" fmla="*/ 2034620 w 2893849"/>
              <a:gd name="connsiteY4" fmla="*/ 1294704 h 3186701"/>
              <a:gd name="connsiteX5" fmla="*/ 2031739 w 2893849"/>
              <a:gd name="connsiteY5" fmla="*/ 711461 h 3186701"/>
              <a:gd name="connsiteX6" fmla="*/ 1821452 w 2893849"/>
              <a:gd name="connsiteY6" fmla="*/ 3186701 h 3186701"/>
              <a:gd name="connsiteX7" fmla="*/ 1187533 w 2893849"/>
              <a:gd name="connsiteY7" fmla="*/ 1143558 h 3186701"/>
              <a:gd name="connsiteX8" fmla="*/ 1080655 w 2893849"/>
              <a:gd name="connsiteY8" fmla="*/ 2046083 h 3186701"/>
              <a:gd name="connsiteX9" fmla="*/ 914400 w 2893849"/>
              <a:gd name="connsiteY9" fmla="*/ 1666073 h 3186701"/>
              <a:gd name="connsiteX10" fmla="*/ 795647 w 2893849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03465 w 2936139"/>
              <a:gd name="connsiteY0" fmla="*/ 3168594 h 3186701"/>
              <a:gd name="connsiteX1" fmla="*/ 0 w 2936139"/>
              <a:gd name="connsiteY1" fmla="*/ 1726566 h 3186701"/>
              <a:gd name="connsiteX2" fmla="*/ 404291 w 2936139"/>
              <a:gd name="connsiteY2" fmla="*/ 2009927 h 3186701"/>
              <a:gd name="connsiteX3" fmla="*/ 781009 w 2936139"/>
              <a:gd name="connsiteY3" fmla="*/ 0 h 3186701"/>
              <a:gd name="connsiteX4" fmla="*/ 2039147 w 2936139"/>
              <a:gd name="connsiteY4" fmla="*/ 1294704 h 3186701"/>
              <a:gd name="connsiteX5" fmla="*/ 2036266 w 2936139"/>
              <a:gd name="connsiteY5" fmla="*/ 711461 h 3186701"/>
              <a:gd name="connsiteX6" fmla="*/ 1825979 w 2936139"/>
              <a:gd name="connsiteY6" fmla="*/ 3186701 h 3186701"/>
              <a:gd name="connsiteX7" fmla="*/ 1192060 w 2936139"/>
              <a:gd name="connsiteY7" fmla="*/ 1143558 h 3186701"/>
              <a:gd name="connsiteX8" fmla="*/ 1085182 w 2936139"/>
              <a:gd name="connsiteY8" fmla="*/ 2046083 h 3186701"/>
              <a:gd name="connsiteX9" fmla="*/ 918927 w 2936139"/>
              <a:gd name="connsiteY9" fmla="*/ 1666073 h 3186701"/>
              <a:gd name="connsiteX10" fmla="*/ 1103465 w 2936139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897156"/>
              <a:gd name="connsiteY0" fmla="*/ 3168594 h 3173121"/>
              <a:gd name="connsiteX1" fmla="*/ 0 w 2897156"/>
              <a:gd name="connsiteY1" fmla="*/ 1749200 h 3173121"/>
              <a:gd name="connsiteX2" fmla="*/ 449559 w 2897156"/>
              <a:gd name="connsiteY2" fmla="*/ 2009927 h 3173121"/>
              <a:gd name="connsiteX3" fmla="*/ 826277 w 2897156"/>
              <a:gd name="connsiteY3" fmla="*/ 0 h 3173121"/>
              <a:gd name="connsiteX4" fmla="*/ 2084415 w 2897156"/>
              <a:gd name="connsiteY4" fmla="*/ 1294704 h 3173121"/>
              <a:gd name="connsiteX5" fmla="*/ 2081534 w 2897156"/>
              <a:gd name="connsiteY5" fmla="*/ 711461 h 3173121"/>
              <a:gd name="connsiteX6" fmla="*/ 1581537 w 2897156"/>
              <a:gd name="connsiteY6" fmla="*/ 3173121 h 3173121"/>
              <a:gd name="connsiteX7" fmla="*/ 1237328 w 2897156"/>
              <a:gd name="connsiteY7" fmla="*/ 1143558 h 3173121"/>
              <a:gd name="connsiteX8" fmla="*/ 1130450 w 2897156"/>
              <a:gd name="connsiteY8" fmla="*/ 2046083 h 3173121"/>
              <a:gd name="connsiteX9" fmla="*/ 918927 w 2897156"/>
              <a:gd name="connsiteY9" fmla="*/ 1697760 h 3173121"/>
              <a:gd name="connsiteX10" fmla="*/ 1148733 w 2897156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288886 w 2969045"/>
              <a:gd name="connsiteY8" fmla="*/ 2367481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69045" h="3173121">
                <a:moveTo>
                  <a:pt x="1148733" y="3168594"/>
                </a:moveTo>
                <a:cubicBezTo>
                  <a:pt x="-68605" y="2992718"/>
                  <a:pt x="289357" y="2373225"/>
                  <a:pt x="0" y="1749200"/>
                </a:cubicBezTo>
                <a:cubicBezTo>
                  <a:pt x="211718" y="1712379"/>
                  <a:pt x="518500" y="2277611"/>
                  <a:pt x="449559" y="2009927"/>
                </a:cubicBezTo>
                <a:cubicBezTo>
                  <a:pt x="87752" y="952162"/>
                  <a:pt x="1169975" y="921963"/>
                  <a:pt x="826277" y="0"/>
                </a:cubicBezTo>
                <a:cubicBezTo>
                  <a:pt x="1894489" y="60376"/>
                  <a:pt x="1582046" y="1053258"/>
                  <a:pt x="2084415" y="1294704"/>
                </a:cubicBezTo>
                <a:cubicBezTo>
                  <a:pt x="2220765" y="1319082"/>
                  <a:pt x="2384277" y="1207659"/>
                  <a:pt x="2081534" y="711461"/>
                </a:cubicBezTo>
                <a:cubicBezTo>
                  <a:pt x="3844765" y="2025429"/>
                  <a:pt x="2606774" y="3099478"/>
                  <a:pt x="1581537" y="3173121"/>
                </a:cubicBezTo>
                <a:cubicBezTo>
                  <a:pt x="2049242" y="2917586"/>
                  <a:pt x="2204598" y="1824606"/>
                  <a:pt x="1237328" y="1143558"/>
                </a:cubicBezTo>
                <a:cubicBezTo>
                  <a:pt x="1479342" y="1777869"/>
                  <a:pt x="1318476" y="2090782"/>
                  <a:pt x="1162138" y="2408222"/>
                </a:cubicBezTo>
                <a:cubicBezTo>
                  <a:pt x="1159532" y="2246847"/>
                  <a:pt x="1324413" y="1899876"/>
                  <a:pt x="918927" y="1697760"/>
                </a:cubicBezTo>
                <a:cubicBezTo>
                  <a:pt x="1108697" y="2305733"/>
                  <a:pt x="307113" y="2497246"/>
                  <a:pt x="1148733" y="316859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1" name="Rounded Rectangle 25">
            <a:extLst>
              <a:ext uri="{FF2B5EF4-FFF2-40B4-BE49-F238E27FC236}">
                <a16:creationId xmlns="" xmlns:a16="http://schemas.microsoft.com/office/drawing/2014/main" id="{52251A18-A73B-4A26-9FEC-6B831E23205B}"/>
              </a:ext>
            </a:extLst>
          </p:cNvPr>
          <p:cNvSpPr/>
          <p:nvPr/>
        </p:nvSpPr>
        <p:spPr>
          <a:xfrm>
            <a:off x="10972939" y="2640819"/>
            <a:ext cx="586980" cy="430164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2" name="Block Arc 41">
            <a:extLst>
              <a:ext uri="{FF2B5EF4-FFF2-40B4-BE49-F238E27FC236}">
                <a16:creationId xmlns="" xmlns:a16="http://schemas.microsoft.com/office/drawing/2014/main" id="{36DCD789-FED8-401C-8C81-CF9F331DAB6D}"/>
              </a:ext>
            </a:extLst>
          </p:cNvPr>
          <p:cNvSpPr/>
          <p:nvPr/>
        </p:nvSpPr>
        <p:spPr>
          <a:xfrm>
            <a:off x="9454085" y="5654190"/>
            <a:ext cx="563324" cy="570461"/>
          </a:xfrm>
          <a:custGeom>
            <a:avLst/>
            <a:gdLst/>
            <a:ahLst/>
            <a:cxnLst/>
            <a:rect l="l" t="t" r="r" b="b"/>
            <a:pathLst>
              <a:path w="2844151" h="2880180">
                <a:moveTo>
                  <a:pt x="2390187" y="1502145"/>
                </a:moveTo>
                <a:lnTo>
                  <a:pt x="2844151" y="1530794"/>
                </a:lnTo>
                <a:cubicBezTo>
                  <a:pt x="2804784" y="2154619"/>
                  <a:pt x="2367464" y="2681809"/>
                  <a:pt x="1761650" y="2835749"/>
                </a:cubicBezTo>
                <a:cubicBezTo>
                  <a:pt x="1191486" y="2980631"/>
                  <a:pt x="594633" y="2763755"/>
                  <a:pt x="252983" y="2293680"/>
                </a:cubicBezTo>
                <a:lnTo>
                  <a:pt x="102982" y="2380283"/>
                </a:lnTo>
                <a:lnTo>
                  <a:pt x="104524" y="1603708"/>
                </a:lnTo>
                <a:lnTo>
                  <a:pt x="777828" y="1990661"/>
                </a:lnTo>
                <a:lnTo>
                  <a:pt x="648358" y="2065410"/>
                </a:lnTo>
                <a:cubicBezTo>
                  <a:pt x="886760" y="2358087"/>
                  <a:pt x="1276546" y="2489694"/>
                  <a:pt x="1649627" y="2394891"/>
                </a:cubicBezTo>
                <a:cubicBezTo>
                  <a:pt x="2064076" y="2289577"/>
                  <a:pt x="2363256" y="1928916"/>
                  <a:pt x="2390187" y="1502145"/>
                </a:cubicBezTo>
                <a:close/>
                <a:moveTo>
                  <a:pt x="1424249" y="58"/>
                </a:moveTo>
                <a:cubicBezTo>
                  <a:pt x="1880498" y="-4073"/>
                  <a:pt x="2318325" y="209551"/>
                  <a:pt x="2591169" y="586524"/>
                </a:cubicBezTo>
                <a:lnTo>
                  <a:pt x="2741170" y="499921"/>
                </a:lnTo>
                <a:lnTo>
                  <a:pt x="2739628" y="1276497"/>
                </a:lnTo>
                <a:lnTo>
                  <a:pt x="2066324" y="889544"/>
                </a:lnTo>
                <a:lnTo>
                  <a:pt x="2195793" y="814795"/>
                </a:lnTo>
                <a:cubicBezTo>
                  <a:pt x="1957391" y="522118"/>
                  <a:pt x="1567606" y="390511"/>
                  <a:pt x="1194524" y="485313"/>
                </a:cubicBezTo>
                <a:cubicBezTo>
                  <a:pt x="780075" y="590627"/>
                  <a:pt x="480895" y="951288"/>
                  <a:pt x="453964" y="1378059"/>
                </a:cubicBezTo>
                <a:lnTo>
                  <a:pt x="0" y="1349410"/>
                </a:lnTo>
                <a:cubicBezTo>
                  <a:pt x="39367" y="725585"/>
                  <a:pt x="476687" y="198395"/>
                  <a:pt x="1082501" y="44455"/>
                </a:cubicBezTo>
                <a:cubicBezTo>
                  <a:pt x="1196091" y="15591"/>
                  <a:pt x="1310740" y="1086"/>
                  <a:pt x="1424249" y="5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3" name="Round Same Side Corner Rectangle 11">
            <a:extLst>
              <a:ext uri="{FF2B5EF4-FFF2-40B4-BE49-F238E27FC236}">
                <a16:creationId xmlns="" xmlns:a16="http://schemas.microsoft.com/office/drawing/2014/main" id="{AFBCEF67-A3DE-45DE-97FD-374E910A67D8}"/>
              </a:ext>
            </a:extLst>
          </p:cNvPr>
          <p:cNvSpPr/>
          <p:nvPr/>
        </p:nvSpPr>
        <p:spPr>
          <a:xfrm rot="9900000">
            <a:off x="10208909" y="1534986"/>
            <a:ext cx="579867" cy="492485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4" name="Donut 39">
            <a:extLst>
              <a:ext uri="{FF2B5EF4-FFF2-40B4-BE49-F238E27FC236}">
                <a16:creationId xmlns="" xmlns:a16="http://schemas.microsoft.com/office/drawing/2014/main" id="{439297A1-2150-467C-8B3E-08A8C9E0E56F}"/>
              </a:ext>
            </a:extLst>
          </p:cNvPr>
          <p:cNvSpPr/>
          <p:nvPr/>
        </p:nvSpPr>
        <p:spPr>
          <a:xfrm>
            <a:off x="4246301" y="4666128"/>
            <a:ext cx="575536" cy="575536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5" name="Freeform 25">
            <a:extLst>
              <a:ext uri="{FF2B5EF4-FFF2-40B4-BE49-F238E27FC236}">
                <a16:creationId xmlns="" xmlns:a16="http://schemas.microsoft.com/office/drawing/2014/main" id="{115A3EAB-6A86-45ED-8F48-A7797A2D6676}"/>
              </a:ext>
            </a:extLst>
          </p:cNvPr>
          <p:cNvSpPr/>
          <p:nvPr/>
        </p:nvSpPr>
        <p:spPr>
          <a:xfrm>
            <a:off x="8766357" y="3640605"/>
            <a:ext cx="417857" cy="517071"/>
          </a:xfrm>
          <a:custGeom>
            <a:avLst/>
            <a:gdLst>
              <a:gd name="connsiteX0" fmla="*/ 371475 w 1600200"/>
              <a:gd name="connsiteY0" fmla="*/ 0 h 1857375"/>
              <a:gd name="connsiteX1" fmla="*/ 628650 w 1600200"/>
              <a:gd name="connsiteY1" fmla="*/ 523875 h 1857375"/>
              <a:gd name="connsiteX2" fmla="*/ 400050 w 1600200"/>
              <a:gd name="connsiteY2" fmla="*/ 561975 h 1857375"/>
              <a:gd name="connsiteX3" fmla="*/ 1019175 w 1600200"/>
              <a:gd name="connsiteY3" fmla="*/ 1438275 h 1857375"/>
              <a:gd name="connsiteX4" fmla="*/ 1219200 w 1600200"/>
              <a:gd name="connsiteY4" fmla="*/ 1238250 h 1857375"/>
              <a:gd name="connsiteX5" fmla="*/ 1600200 w 1600200"/>
              <a:gd name="connsiteY5" fmla="*/ 1666875 h 1857375"/>
              <a:gd name="connsiteX6" fmla="*/ 1038225 w 1600200"/>
              <a:gd name="connsiteY6" fmla="*/ 1857375 h 1857375"/>
              <a:gd name="connsiteX7" fmla="*/ 0 w 1600200"/>
              <a:gd name="connsiteY7" fmla="*/ 314325 h 1857375"/>
              <a:gd name="connsiteX8" fmla="*/ 371475 w 1600200"/>
              <a:gd name="connsiteY8" fmla="*/ 0 h 1857375"/>
              <a:gd name="connsiteX0" fmla="*/ 371475 w 1600200"/>
              <a:gd name="connsiteY0" fmla="*/ 0 h 1917951"/>
              <a:gd name="connsiteX1" fmla="*/ 628650 w 1600200"/>
              <a:gd name="connsiteY1" fmla="*/ 584451 h 1917951"/>
              <a:gd name="connsiteX2" fmla="*/ 400050 w 1600200"/>
              <a:gd name="connsiteY2" fmla="*/ 622551 h 1917951"/>
              <a:gd name="connsiteX3" fmla="*/ 1019175 w 1600200"/>
              <a:gd name="connsiteY3" fmla="*/ 1498851 h 1917951"/>
              <a:gd name="connsiteX4" fmla="*/ 1219200 w 1600200"/>
              <a:gd name="connsiteY4" fmla="*/ 1298826 h 1917951"/>
              <a:gd name="connsiteX5" fmla="*/ 1600200 w 1600200"/>
              <a:gd name="connsiteY5" fmla="*/ 1727451 h 1917951"/>
              <a:gd name="connsiteX6" fmla="*/ 1038225 w 1600200"/>
              <a:gd name="connsiteY6" fmla="*/ 1917951 h 1917951"/>
              <a:gd name="connsiteX7" fmla="*/ 0 w 1600200"/>
              <a:gd name="connsiteY7" fmla="*/ 374901 h 1917951"/>
              <a:gd name="connsiteX8" fmla="*/ 371475 w 1600200"/>
              <a:gd name="connsiteY8" fmla="*/ 0 h 1917951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544 h 1919495"/>
              <a:gd name="connsiteX1" fmla="*/ 628650 w 1600200"/>
              <a:gd name="connsiteY1" fmla="*/ 585995 h 1919495"/>
              <a:gd name="connsiteX2" fmla="*/ 400050 w 1600200"/>
              <a:gd name="connsiteY2" fmla="*/ 624095 h 1919495"/>
              <a:gd name="connsiteX3" fmla="*/ 1019175 w 1600200"/>
              <a:gd name="connsiteY3" fmla="*/ 1500395 h 1919495"/>
              <a:gd name="connsiteX4" fmla="*/ 1219200 w 1600200"/>
              <a:gd name="connsiteY4" fmla="*/ 1300370 h 1919495"/>
              <a:gd name="connsiteX5" fmla="*/ 1600200 w 1600200"/>
              <a:gd name="connsiteY5" fmla="*/ 1728995 h 1919495"/>
              <a:gd name="connsiteX6" fmla="*/ 1038225 w 1600200"/>
              <a:gd name="connsiteY6" fmla="*/ 1919495 h 1919495"/>
              <a:gd name="connsiteX7" fmla="*/ 0 w 1600200"/>
              <a:gd name="connsiteY7" fmla="*/ 376445 h 1919495"/>
              <a:gd name="connsiteX8" fmla="*/ 371475 w 1600200"/>
              <a:gd name="connsiteY8" fmla="*/ 1544 h 1919495"/>
              <a:gd name="connsiteX0" fmla="*/ 371475 w 1600200"/>
              <a:gd name="connsiteY0" fmla="*/ 1487 h 1919438"/>
              <a:gd name="connsiteX1" fmla="*/ 568075 w 1600200"/>
              <a:gd name="connsiteY1" fmla="*/ 603245 h 1919438"/>
              <a:gd name="connsiteX2" fmla="*/ 400050 w 1600200"/>
              <a:gd name="connsiteY2" fmla="*/ 624038 h 1919438"/>
              <a:gd name="connsiteX3" fmla="*/ 1019175 w 1600200"/>
              <a:gd name="connsiteY3" fmla="*/ 1500338 h 1919438"/>
              <a:gd name="connsiteX4" fmla="*/ 1219200 w 1600200"/>
              <a:gd name="connsiteY4" fmla="*/ 1300313 h 1919438"/>
              <a:gd name="connsiteX5" fmla="*/ 1600200 w 1600200"/>
              <a:gd name="connsiteY5" fmla="*/ 1728938 h 1919438"/>
              <a:gd name="connsiteX6" fmla="*/ 1038225 w 1600200"/>
              <a:gd name="connsiteY6" fmla="*/ 1919438 h 1919438"/>
              <a:gd name="connsiteX7" fmla="*/ 0 w 1600200"/>
              <a:gd name="connsiteY7" fmla="*/ 376388 h 1919438"/>
              <a:gd name="connsiteX8" fmla="*/ 371475 w 1600200"/>
              <a:gd name="connsiteY8" fmla="*/ 1487 h 1919438"/>
              <a:gd name="connsiteX0" fmla="*/ 371475 w 1600200"/>
              <a:gd name="connsiteY0" fmla="*/ 1032 h 1918983"/>
              <a:gd name="connsiteX1" fmla="*/ 568075 w 1600200"/>
              <a:gd name="connsiteY1" fmla="*/ 602790 h 1918983"/>
              <a:gd name="connsiteX2" fmla="*/ 400050 w 1600200"/>
              <a:gd name="connsiteY2" fmla="*/ 623583 h 1918983"/>
              <a:gd name="connsiteX3" fmla="*/ 1019175 w 1600200"/>
              <a:gd name="connsiteY3" fmla="*/ 1499883 h 1918983"/>
              <a:gd name="connsiteX4" fmla="*/ 1219200 w 1600200"/>
              <a:gd name="connsiteY4" fmla="*/ 1299858 h 1918983"/>
              <a:gd name="connsiteX5" fmla="*/ 1600200 w 1600200"/>
              <a:gd name="connsiteY5" fmla="*/ 1728483 h 1918983"/>
              <a:gd name="connsiteX6" fmla="*/ 1038225 w 1600200"/>
              <a:gd name="connsiteY6" fmla="*/ 1918983 h 1918983"/>
              <a:gd name="connsiteX7" fmla="*/ 0 w 1600200"/>
              <a:gd name="connsiteY7" fmla="*/ 375933 h 1918983"/>
              <a:gd name="connsiteX8" fmla="*/ 371475 w 1600200"/>
              <a:gd name="connsiteY8" fmla="*/ 1032 h 1918983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0050 w 1600200"/>
              <a:gd name="connsiteY2" fmla="*/ 623669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8703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59666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70138 w 1600200"/>
              <a:gd name="connsiteY3" fmla="*/ 1517276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0522 w 1600200"/>
              <a:gd name="connsiteY3" fmla="*/ 1534584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96099 w 1600200"/>
              <a:gd name="connsiteY3" fmla="*/ 1546122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588662"/>
              <a:gd name="connsiteY0" fmla="*/ 1118 h 1919069"/>
              <a:gd name="connsiteX1" fmla="*/ 568075 w 1588662"/>
              <a:gd name="connsiteY1" fmla="*/ 602876 h 1919069"/>
              <a:gd name="connsiteX2" fmla="*/ 374089 w 1588662"/>
              <a:gd name="connsiteY2" fmla="*/ 646744 h 1919069"/>
              <a:gd name="connsiteX3" fmla="*/ 987445 w 1588662"/>
              <a:gd name="connsiteY3" fmla="*/ 1528815 h 1919069"/>
              <a:gd name="connsiteX4" fmla="*/ 1173048 w 1588662"/>
              <a:gd name="connsiteY4" fmla="*/ 1311482 h 1919069"/>
              <a:gd name="connsiteX5" fmla="*/ 1588662 w 1588662"/>
              <a:gd name="connsiteY5" fmla="*/ 1699723 h 1919069"/>
              <a:gd name="connsiteX6" fmla="*/ 1038225 w 1588662"/>
              <a:gd name="connsiteY6" fmla="*/ 1919069 h 1919069"/>
              <a:gd name="connsiteX7" fmla="*/ 0 w 1588662"/>
              <a:gd name="connsiteY7" fmla="*/ 376019 h 1919069"/>
              <a:gd name="connsiteX8" fmla="*/ 371475 w 1588662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46976"/>
              <a:gd name="connsiteX1" fmla="*/ 568075 w 1596260"/>
              <a:gd name="connsiteY1" fmla="*/ 602876 h 1946976"/>
              <a:gd name="connsiteX2" fmla="*/ 374089 w 1596260"/>
              <a:gd name="connsiteY2" fmla="*/ 646744 h 1946976"/>
              <a:gd name="connsiteX3" fmla="*/ 987445 w 1596260"/>
              <a:gd name="connsiteY3" fmla="*/ 1528815 h 1946976"/>
              <a:gd name="connsiteX4" fmla="*/ 1173048 w 1596260"/>
              <a:gd name="connsiteY4" fmla="*/ 1311482 h 1946976"/>
              <a:gd name="connsiteX5" fmla="*/ 1588662 w 1596260"/>
              <a:gd name="connsiteY5" fmla="*/ 1699723 h 1946976"/>
              <a:gd name="connsiteX6" fmla="*/ 1038225 w 1596260"/>
              <a:gd name="connsiteY6" fmla="*/ 1919069 h 1946976"/>
              <a:gd name="connsiteX7" fmla="*/ 0 w 1596260"/>
              <a:gd name="connsiteY7" fmla="*/ 376019 h 1946976"/>
              <a:gd name="connsiteX8" fmla="*/ 371475 w 1596260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33976 w 1558761"/>
              <a:gd name="connsiteY0" fmla="*/ 1118 h 1946976"/>
              <a:gd name="connsiteX1" fmla="*/ 530576 w 1558761"/>
              <a:gd name="connsiteY1" fmla="*/ 602876 h 1946976"/>
              <a:gd name="connsiteX2" fmla="*/ 336590 w 1558761"/>
              <a:gd name="connsiteY2" fmla="*/ 646744 h 1946976"/>
              <a:gd name="connsiteX3" fmla="*/ 949946 w 1558761"/>
              <a:gd name="connsiteY3" fmla="*/ 1528815 h 1946976"/>
              <a:gd name="connsiteX4" fmla="*/ 1135549 w 1558761"/>
              <a:gd name="connsiteY4" fmla="*/ 1311482 h 1946976"/>
              <a:gd name="connsiteX5" fmla="*/ 1551163 w 1558761"/>
              <a:gd name="connsiteY5" fmla="*/ 1699723 h 1946976"/>
              <a:gd name="connsiteX6" fmla="*/ 1000726 w 1558761"/>
              <a:gd name="connsiteY6" fmla="*/ 1919069 h 1946976"/>
              <a:gd name="connsiteX7" fmla="*/ 0 w 1558761"/>
              <a:gd name="connsiteY7" fmla="*/ 390441 h 1946976"/>
              <a:gd name="connsiteX8" fmla="*/ 333976 w 1558761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44260 w 1560662"/>
              <a:gd name="connsiteY2" fmla="*/ 655398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96 h 1946054"/>
              <a:gd name="connsiteX1" fmla="*/ 532477 w 1560662"/>
              <a:gd name="connsiteY1" fmla="*/ 601954 h 1946054"/>
              <a:gd name="connsiteX2" fmla="*/ 344260 w 1560662"/>
              <a:gd name="connsiteY2" fmla="*/ 654476 h 1946054"/>
              <a:gd name="connsiteX3" fmla="*/ 951847 w 1560662"/>
              <a:gd name="connsiteY3" fmla="*/ 1527893 h 1946054"/>
              <a:gd name="connsiteX4" fmla="*/ 1137450 w 1560662"/>
              <a:gd name="connsiteY4" fmla="*/ 1310560 h 1946054"/>
              <a:gd name="connsiteX5" fmla="*/ 1553064 w 1560662"/>
              <a:gd name="connsiteY5" fmla="*/ 1698801 h 1946054"/>
              <a:gd name="connsiteX6" fmla="*/ 1002627 w 1560662"/>
              <a:gd name="connsiteY6" fmla="*/ 1918147 h 1946054"/>
              <a:gd name="connsiteX7" fmla="*/ 1901 w 1560662"/>
              <a:gd name="connsiteY7" fmla="*/ 389519 h 1946054"/>
              <a:gd name="connsiteX8" fmla="*/ 335877 w 1560662"/>
              <a:gd name="connsiteY8" fmla="*/ 196 h 1946054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65431" h="1937121">
                <a:moveTo>
                  <a:pt x="332898" y="199"/>
                </a:moveTo>
                <a:cubicBezTo>
                  <a:pt x="480797" y="-12106"/>
                  <a:pt x="712130" y="551085"/>
                  <a:pt x="532477" y="593021"/>
                </a:cubicBezTo>
                <a:lnTo>
                  <a:pt x="344260" y="645543"/>
                </a:lnTo>
                <a:cubicBezTo>
                  <a:pt x="475639" y="1163599"/>
                  <a:pt x="690666" y="1300897"/>
                  <a:pt x="951847" y="1518960"/>
                </a:cubicBezTo>
                <a:cubicBezTo>
                  <a:pt x="1003138" y="1396518"/>
                  <a:pt x="1042046" y="1291100"/>
                  <a:pt x="1137450" y="1301627"/>
                </a:cubicBezTo>
                <a:cubicBezTo>
                  <a:pt x="1276950" y="1299313"/>
                  <a:pt x="1636332" y="1564228"/>
                  <a:pt x="1553064" y="1689868"/>
                </a:cubicBezTo>
                <a:cubicBezTo>
                  <a:pt x="1389777" y="1941825"/>
                  <a:pt x="1145722" y="1971673"/>
                  <a:pt x="1002627" y="1909214"/>
                </a:cubicBezTo>
                <a:cubicBezTo>
                  <a:pt x="545977" y="1690048"/>
                  <a:pt x="-37590" y="1110316"/>
                  <a:pt x="1901" y="380586"/>
                </a:cubicBezTo>
                <a:cubicBezTo>
                  <a:pt x="36305" y="148891"/>
                  <a:pt x="133416" y="23363"/>
                  <a:pt x="332898" y="1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6" name="Rectangle 36">
            <a:extLst>
              <a:ext uri="{FF2B5EF4-FFF2-40B4-BE49-F238E27FC236}">
                <a16:creationId xmlns="" xmlns:a16="http://schemas.microsoft.com/office/drawing/2014/main" id="{11A06711-0A15-47E5-AAA2-F0E6DC05BD1B}"/>
              </a:ext>
            </a:extLst>
          </p:cNvPr>
          <p:cNvSpPr/>
          <p:nvPr/>
        </p:nvSpPr>
        <p:spPr>
          <a:xfrm>
            <a:off x="5164740" y="4708914"/>
            <a:ext cx="586136" cy="489963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7" name="Rounded Rectangle 27">
            <a:extLst>
              <a:ext uri="{FF2B5EF4-FFF2-40B4-BE49-F238E27FC236}">
                <a16:creationId xmlns="" xmlns:a16="http://schemas.microsoft.com/office/drawing/2014/main" id="{7A5ED58F-9964-4886-8BFC-E301F23293AB}"/>
              </a:ext>
            </a:extLst>
          </p:cNvPr>
          <p:cNvSpPr/>
          <p:nvPr/>
        </p:nvSpPr>
        <p:spPr>
          <a:xfrm>
            <a:off x="8316454" y="1548746"/>
            <a:ext cx="605315" cy="464964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8" name="Rounded Rectangle 7">
            <a:extLst>
              <a:ext uri="{FF2B5EF4-FFF2-40B4-BE49-F238E27FC236}">
                <a16:creationId xmlns="" xmlns:a16="http://schemas.microsoft.com/office/drawing/2014/main" id="{7D6C3C70-FD86-419A-8B89-365FC328FB88}"/>
              </a:ext>
            </a:extLst>
          </p:cNvPr>
          <p:cNvSpPr/>
          <p:nvPr/>
        </p:nvSpPr>
        <p:spPr>
          <a:xfrm>
            <a:off x="9257631" y="1515679"/>
            <a:ext cx="615416" cy="531098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9" name="Chord 15">
            <a:extLst>
              <a:ext uri="{FF2B5EF4-FFF2-40B4-BE49-F238E27FC236}">
                <a16:creationId xmlns="" xmlns:a16="http://schemas.microsoft.com/office/drawing/2014/main" id="{42E9D490-3DD3-4F66-B124-FE910E0FACBF}"/>
              </a:ext>
            </a:extLst>
          </p:cNvPr>
          <p:cNvSpPr/>
          <p:nvPr/>
        </p:nvSpPr>
        <p:spPr>
          <a:xfrm>
            <a:off x="11124640" y="1472088"/>
            <a:ext cx="283580" cy="618280"/>
          </a:xfrm>
          <a:custGeom>
            <a:avLst/>
            <a:gdLst/>
            <a:ahLst/>
            <a:cxnLst/>
            <a:rect l="l" t="t" r="r" b="b"/>
            <a:pathLst>
              <a:path w="1492970" h="3255081">
                <a:moveTo>
                  <a:pt x="1492970" y="1569688"/>
                </a:moveTo>
                <a:cubicBezTo>
                  <a:pt x="1492970" y="1957118"/>
                  <a:pt x="1197680" y="2277765"/>
                  <a:pt x="816277" y="2310957"/>
                </a:cubicBezTo>
                <a:lnTo>
                  <a:pt x="816277" y="2787043"/>
                </a:lnTo>
                <a:cubicBezTo>
                  <a:pt x="873982" y="2789209"/>
                  <a:pt x="931009" y="2798017"/>
                  <a:pt x="986081" y="2811674"/>
                </a:cubicBezTo>
                <a:cubicBezTo>
                  <a:pt x="1252919" y="2877847"/>
                  <a:pt x="1430830" y="3046369"/>
                  <a:pt x="1433593" y="3235566"/>
                </a:cubicBezTo>
                <a:lnTo>
                  <a:pt x="57488" y="3255081"/>
                </a:lnTo>
                <a:cubicBezTo>
                  <a:pt x="47920" y="3062506"/>
                  <a:pt x="221127" y="2886615"/>
                  <a:pt x="490574" y="2815284"/>
                </a:cubicBezTo>
                <a:cubicBezTo>
                  <a:pt x="549928" y="2799571"/>
                  <a:pt x="611777" y="2789553"/>
                  <a:pt x="674460" y="2787163"/>
                </a:cubicBezTo>
                <a:lnTo>
                  <a:pt x="674460" y="2310809"/>
                </a:lnTo>
                <a:cubicBezTo>
                  <a:pt x="317470" y="2280245"/>
                  <a:pt x="28405" y="1994114"/>
                  <a:pt x="0" y="1627428"/>
                </a:cubicBezTo>
                <a:lnTo>
                  <a:pt x="142201" y="1616413"/>
                </a:lnTo>
                <a:cubicBezTo>
                  <a:pt x="167304" y="1940464"/>
                  <a:pt x="443969" y="2186771"/>
                  <a:pt x="768748" y="2174211"/>
                </a:cubicBezTo>
                <a:cubicBezTo>
                  <a:pt x="1093527" y="2161650"/>
                  <a:pt x="1350342" y="1894710"/>
                  <a:pt x="1350342" y="1569689"/>
                </a:cubicBezTo>
                <a:close/>
                <a:moveTo>
                  <a:pt x="745368" y="0"/>
                </a:moveTo>
                <a:cubicBezTo>
                  <a:pt x="989132" y="0"/>
                  <a:pt x="1186742" y="197610"/>
                  <a:pt x="1186742" y="441374"/>
                </a:cubicBezTo>
                <a:lnTo>
                  <a:pt x="1186742" y="1575353"/>
                </a:lnTo>
                <a:cubicBezTo>
                  <a:pt x="1186742" y="1819117"/>
                  <a:pt x="989132" y="2016727"/>
                  <a:pt x="745368" y="2016727"/>
                </a:cubicBezTo>
                <a:cubicBezTo>
                  <a:pt x="501604" y="2016727"/>
                  <a:pt x="303994" y="1819117"/>
                  <a:pt x="303994" y="1575353"/>
                </a:cubicBezTo>
                <a:lnTo>
                  <a:pt x="303994" y="441374"/>
                </a:lnTo>
                <a:cubicBezTo>
                  <a:pt x="303994" y="197610"/>
                  <a:pt x="501604" y="0"/>
                  <a:pt x="74536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0" name="Rectangle 16">
            <a:extLst>
              <a:ext uri="{FF2B5EF4-FFF2-40B4-BE49-F238E27FC236}">
                <a16:creationId xmlns="" xmlns:a16="http://schemas.microsoft.com/office/drawing/2014/main" id="{F1978DC7-2159-40E0-A5D4-88F414868797}"/>
              </a:ext>
            </a:extLst>
          </p:cNvPr>
          <p:cNvSpPr/>
          <p:nvPr/>
        </p:nvSpPr>
        <p:spPr>
          <a:xfrm>
            <a:off x="6093780" y="4751666"/>
            <a:ext cx="615416" cy="40446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1" name="Rounded Rectangle 6">
            <a:extLst>
              <a:ext uri="{FF2B5EF4-FFF2-40B4-BE49-F238E27FC236}">
                <a16:creationId xmlns="" xmlns:a16="http://schemas.microsoft.com/office/drawing/2014/main" id="{48E90455-C4C4-4792-86FF-218C5EFE04F0}"/>
              </a:ext>
            </a:extLst>
          </p:cNvPr>
          <p:cNvSpPr/>
          <p:nvPr/>
        </p:nvSpPr>
        <p:spPr>
          <a:xfrm>
            <a:off x="5137072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2" name="Rounded Rectangle 6">
            <a:extLst>
              <a:ext uri="{FF2B5EF4-FFF2-40B4-BE49-F238E27FC236}">
                <a16:creationId xmlns="" xmlns:a16="http://schemas.microsoft.com/office/drawing/2014/main" id="{8329069E-6F6C-4466-BEA3-223D7C56FECC}"/>
              </a:ext>
            </a:extLst>
          </p:cNvPr>
          <p:cNvSpPr/>
          <p:nvPr/>
        </p:nvSpPr>
        <p:spPr>
          <a:xfrm>
            <a:off x="6044394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3" name="Rounded Rectangle 6">
            <a:extLst>
              <a:ext uri="{FF2B5EF4-FFF2-40B4-BE49-F238E27FC236}">
                <a16:creationId xmlns="" xmlns:a16="http://schemas.microsoft.com/office/drawing/2014/main" id="{740CC869-4793-4E41-A92A-FDB14A2B194C}"/>
              </a:ext>
            </a:extLst>
          </p:cNvPr>
          <p:cNvSpPr/>
          <p:nvPr/>
        </p:nvSpPr>
        <p:spPr>
          <a:xfrm>
            <a:off x="6951715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4" name="Rounded Rectangle 6">
            <a:extLst>
              <a:ext uri="{FF2B5EF4-FFF2-40B4-BE49-F238E27FC236}">
                <a16:creationId xmlns="" xmlns:a16="http://schemas.microsoft.com/office/drawing/2014/main" id="{17C1EAE2-459E-491D-81FC-F8924F353B13}"/>
              </a:ext>
            </a:extLst>
          </p:cNvPr>
          <p:cNvSpPr/>
          <p:nvPr/>
        </p:nvSpPr>
        <p:spPr>
          <a:xfrm>
            <a:off x="785903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240385" y="234376"/>
                </a:moveTo>
                <a:lnTo>
                  <a:pt x="2744441" y="234376"/>
                </a:lnTo>
                <a:lnTo>
                  <a:pt x="2744441" y="1314376"/>
                </a:lnTo>
                <a:lnTo>
                  <a:pt x="2240385" y="1314376"/>
                </a:ln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5" name="Teardrop 6">
            <a:extLst>
              <a:ext uri="{FF2B5EF4-FFF2-40B4-BE49-F238E27FC236}">
                <a16:creationId xmlns="" xmlns:a16="http://schemas.microsoft.com/office/drawing/2014/main" id="{3FF8E6D1-A5CA-4857-BFE4-E947E4F2F934}"/>
              </a:ext>
            </a:extLst>
          </p:cNvPr>
          <p:cNvSpPr/>
          <p:nvPr/>
        </p:nvSpPr>
        <p:spPr>
          <a:xfrm rot="8100000">
            <a:off x="11057692" y="3690402"/>
            <a:ext cx="417475" cy="417476"/>
          </a:xfrm>
          <a:custGeom>
            <a:avLst/>
            <a:gdLst/>
            <a:ahLst/>
            <a:cxnLst/>
            <a:rect l="l" t="t" r="r" b="b"/>
            <a:pathLst>
              <a:path w="2483832" h="2483835">
                <a:moveTo>
                  <a:pt x="657616" y="1826218"/>
                </a:moveTo>
                <a:cubicBezTo>
                  <a:pt x="806520" y="1975122"/>
                  <a:pt x="1047940" y="1975122"/>
                  <a:pt x="1196844" y="1826218"/>
                </a:cubicBezTo>
                <a:cubicBezTo>
                  <a:pt x="1345748" y="1677314"/>
                  <a:pt x="1345748" y="1435894"/>
                  <a:pt x="1196844" y="1286990"/>
                </a:cubicBezTo>
                <a:cubicBezTo>
                  <a:pt x="1047940" y="1138086"/>
                  <a:pt x="806520" y="1138086"/>
                  <a:pt x="657616" y="1286990"/>
                </a:cubicBezTo>
                <a:cubicBezTo>
                  <a:pt x="508712" y="1435894"/>
                  <a:pt x="508712" y="1677314"/>
                  <a:pt x="657616" y="1826218"/>
                </a:cubicBezTo>
                <a:close/>
                <a:moveTo>
                  <a:pt x="293335" y="2190500"/>
                </a:moveTo>
                <a:cubicBezTo>
                  <a:pt x="112098" y="2009262"/>
                  <a:pt x="0" y="1758885"/>
                  <a:pt x="0" y="1482325"/>
                </a:cubicBezTo>
                <a:cubicBezTo>
                  <a:pt x="0" y="929206"/>
                  <a:pt x="459290" y="590078"/>
                  <a:pt x="1001509" y="480815"/>
                </a:cubicBezTo>
                <a:cubicBezTo>
                  <a:pt x="1569704" y="366317"/>
                  <a:pt x="1861757" y="259925"/>
                  <a:pt x="2483832" y="0"/>
                </a:cubicBezTo>
                <a:cubicBezTo>
                  <a:pt x="2230640" y="682694"/>
                  <a:pt x="2130986" y="873716"/>
                  <a:pt x="2003018" y="1482325"/>
                </a:cubicBezTo>
                <a:cubicBezTo>
                  <a:pt x="1901990" y="2042180"/>
                  <a:pt x="1554627" y="2483835"/>
                  <a:pt x="1001509" y="2483835"/>
                </a:cubicBezTo>
                <a:cubicBezTo>
                  <a:pt x="724950" y="2483835"/>
                  <a:pt x="474573" y="2371737"/>
                  <a:pt x="293335" y="219050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6" name="Donut 24">
            <a:extLst>
              <a:ext uri="{FF2B5EF4-FFF2-40B4-BE49-F238E27FC236}">
                <a16:creationId xmlns="" xmlns:a16="http://schemas.microsoft.com/office/drawing/2014/main" id="{2358F6B7-5407-478C-BBCE-24DB33354B70}"/>
              </a:ext>
            </a:extLst>
          </p:cNvPr>
          <p:cNvSpPr/>
          <p:nvPr/>
        </p:nvSpPr>
        <p:spPr>
          <a:xfrm>
            <a:off x="5773604" y="2544634"/>
            <a:ext cx="617508" cy="622535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7" name="Chord 38">
            <a:extLst>
              <a:ext uri="{FF2B5EF4-FFF2-40B4-BE49-F238E27FC236}">
                <a16:creationId xmlns="" xmlns:a16="http://schemas.microsoft.com/office/drawing/2014/main" id="{284AD387-FD7A-4FAE-86E7-99768FD2F34F}"/>
              </a:ext>
            </a:extLst>
          </p:cNvPr>
          <p:cNvSpPr/>
          <p:nvPr/>
        </p:nvSpPr>
        <p:spPr>
          <a:xfrm>
            <a:off x="6733447" y="2544108"/>
            <a:ext cx="484927" cy="623588"/>
          </a:xfrm>
          <a:custGeom>
            <a:avLst/>
            <a:gdLst/>
            <a:ahLst/>
            <a:cxnLst/>
            <a:rect l="l" t="t" r="r" b="b"/>
            <a:pathLst>
              <a:path w="2519554" h="3240000">
                <a:moveTo>
                  <a:pt x="1259778" y="0"/>
                </a:moveTo>
                <a:cubicBezTo>
                  <a:pt x="1299543" y="0"/>
                  <a:pt x="1331778" y="32235"/>
                  <a:pt x="1331778" y="72000"/>
                </a:cubicBezTo>
                <a:lnTo>
                  <a:pt x="1331778" y="292696"/>
                </a:lnTo>
                <a:cubicBezTo>
                  <a:pt x="1526887" y="301316"/>
                  <a:pt x="1719796" y="357828"/>
                  <a:pt x="1894309" y="459601"/>
                </a:cubicBezTo>
                <a:cubicBezTo>
                  <a:pt x="2284331" y="687055"/>
                  <a:pt x="2522839" y="1105809"/>
                  <a:pt x="2519520" y="1557297"/>
                </a:cubicBezTo>
                <a:lnTo>
                  <a:pt x="2509882" y="1557270"/>
                </a:lnTo>
                <a:cubicBezTo>
                  <a:pt x="2413806" y="1435449"/>
                  <a:pt x="2264527" y="1358626"/>
                  <a:pt x="2097304" y="1358626"/>
                </a:cubicBezTo>
                <a:cubicBezTo>
                  <a:pt x="1931567" y="1358626"/>
                  <a:pt x="1783455" y="1434091"/>
                  <a:pt x="1688484" y="1554913"/>
                </a:cubicBezTo>
                <a:lnTo>
                  <a:pt x="1657888" y="1554825"/>
                </a:lnTo>
                <a:cubicBezTo>
                  <a:pt x="1579123" y="1454657"/>
                  <a:pt x="1463823" y="1385682"/>
                  <a:pt x="1331778" y="1368008"/>
                </a:cubicBezTo>
                <a:lnTo>
                  <a:pt x="1331778" y="2507895"/>
                </a:lnTo>
                <a:lnTo>
                  <a:pt x="1356113" y="2507895"/>
                </a:lnTo>
                <a:lnTo>
                  <a:pt x="1356113" y="2868215"/>
                </a:lnTo>
                <a:lnTo>
                  <a:pt x="1353558" y="2868215"/>
                </a:lnTo>
                <a:cubicBezTo>
                  <a:pt x="1347515" y="3074779"/>
                  <a:pt x="1177830" y="3240000"/>
                  <a:pt x="969556" y="3240000"/>
                </a:cubicBezTo>
                <a:cubicBezTo>
                  <a:pt x="759529" y="3240000"/>
                  <a:pt x="588743" y="3071985"/>
                  <a:pt x="585029" y="2863014"/>
                </a:cubicBezTo>
                <a:cubicBezTo>
                  <a:pt x="584214" y="2861474"/>
                  <a:pt x="584183" y="2859896"/>
                  <a:pt x="584183" y="2858310"/>
                </a:cubicBezTo>
                <a:lnTo>
                  <a:pt x="584422" y="2856985"/>
                </a:lnTo>
                <a:cubicBezTo>
                  <a:pt x="584186" y="2856201"/>
                  <a:pt x="584184" y="2855415"/>
                  <a:pt x="584184" y="2854628"/>
                </a:cubicBezTo>
                <a:lnTo>
                  <a:pt x="584846" y="2854628"/>
                </a:lnTo>
                <a:cubicBezTo>
                  <a:pt x="585977" y="2797047"/>
                  <a:pt x="628115" y="2750982"/>
                  <a:pt x="679843" y="2750982"/>
                </a:cubicBezTo>
                <a:cubicBezTo>
                  <a:pt x="731571" y="2750982"/>
                  <a:pt x="773709" y="2797047"/>
                  <a:pt x="774841" y="2854628"/>
                </a:cubicBezTo>
                <a:lnTo>
                  <a:pt x="776870" y="2854628"/>
                </a:lnTo>
                <a:cubicBezTo>
                  <a:pt x="776870" y="2961046"/>
                  <a:pt x="863138" y="3047314"/>
                  <a:pt x="969556" y="3047314"/>
                </a:cubicBezTo>
                <a:cubicBezTo>
                  <a:pt x="1075974" y="3047314"/>
                  <a:pt x="1162242" y="2961046"/>
                  <a:pt x="1162242" y="2854628"/>
                </a:cubicBezTo>
                <a:lnTo>
                  <a:pt x="1163439" y="2854628"/>
                </a:lnTo>
                <a:lnTo>
                  <a:pt x="1163439" y="2507895"/>
                </a:lnTo>
                <a:lnTo>
                  <a:pt x="1187778" y="2507895"/>
                </a:lnTo>
                <a:lnTo>
                  <a:pt x="1187778" y="1365548"/>
                </a:lnTo>
                <a:cubicBezTo>
                  <a:pt x="1048083" y="1378241"/>
                  <a:pt x="925400" y="1448176"/>
                  <a:pt x="842602" y="1552487"/>
                </a:cubicBezTo>
                <a:lnTo>
                  <a:pt x="807450" y="1552386"/>
                </a:lnTo>
                <a:cubicBezTo>
                  <a:pt x="712615" y="1432960"/>
                  <a:pt x="565486" y="1358626"/>
                  <a:pt x="400996" y="1358626"/>
                </a:cubicBezTo>
                <a:cubicBezTo>
                  <a:pt x="240343" y="1358626"/>
                  <a:pt x="96251" y="1429532"/>
                  <a:pt x="0" y="1543232"/>
                </a:cubicBezTo>
                <a:cubicBezTo>
                  <a:pt x="1264" y="1094357"/>
                  <a:pt x="241710" y="680052"/>
                  <a:pt x="631054" y="455977"/>
                </a:cubicBezTo>
                <a:cubicBezTo>
                  <a:pt x="804121" y="356374"/>
                  <a:pt x="994908" y="301092"/>
                  <a:pt x="1187778" y="292721"/>
                </a:cubicBezTo>
                <a:lnTo>
                  <a:pt x="1187778" y="72000"/>
                </a:lnTo>
                <a:cubicBezTo>
                  <a:pt x="1187778" y="32235"/>
                  <a:pt x="1220013" y="0"/>
                  <a:pt x="125977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8" name="Heart 38">
            <a:extLst>
              <a:ext uri="{FF2B5EF4-FFF2-40B4-BE49-F238E27FC236}">
                <a16:creationId xmlns="" xmlns:a16="http://schemas.microsoft.com/office/drawing/2014/main" id="{07191768-391A-445C-9738-68FC969D5D3B}"/>
              </a:ext>
            </a:extLst>
          </p:cNvPr>
          <p:cNvSpPr/>
          <p:nvPr/>
        </p:nvSpPr>
        <p:spPr>
          <a:xfrm>
            <a:off x="7436316" y="1509091"/>
            <a:ext cx="544275" cy="544275"/>
          </a:xfrm>
          <a:prstGeom prst="hear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9" name="Round Same Side Corner Rectangle 19">
            <a:extLst>
              <a:ext uri="{FF2B5EF4-FFF2-40B4-BE49-F238E27FC236}">
                <a16:creationId xmlns="" xmlns:a16="http://schemas.microsoft.com/office/drawing/2014/main" id="{4F6F0E8F-9F3A-4C37-B8FA-77940D946D49}"/>
              </a:ext>
            </a:extLst>
          </p:cNvPr>
          <p:cNvSpPr/>
          <p:nvPr/>
        </p:nvSpPr>
        <p:spPr>
          <a:xfrm>
            <a:off x="10301960" y="5685083"/>
            <a:ext cx="411706" cy="508675"/>
          </a:xfrm>
          <a:custGeom>
            <a:avLst/>
            <a:gdLst/>
            <a:ahLst/>
            <a:cxnLst/>
            <a:rect l="l" t="t" r="r" b="b"/>
            <a:pathLst>
              <a:path w="2600931" h="3213524">
                <a:moveTo>
                  <a:pt x="1304260" y="0"/>
                </a:moveTo>
                <a:cubicBezTo>
                  <a:pt x="1403671" y="0"/>
                  <a:pt x="1484260" y="80589"/>
                  <a:pt x="1484260" y="180000"/>
                </a:cubicBezTo>
                <a:lnTo>
                  <a:pt x="1484260" y="412061"/>
                </a:lnTo>
                <a:lnTo>
                  <a:pt x="2330931" y="412061"/>
                </a:lnTo>
                <a:lnTo>
                  <a:pt x="2600931" y="682061"/>
                </a:lnTo>
                <a:lnTo>
                  <a:pt x="2330931" y="952061"/>
                </a:lnTo>
                <a:lnTo>
                  <a:pt x="1484260" y="952061"/>
                </a:lnTo>
                <a:lnTo>
                  <a:pt x="1484260" y="1110244"/>
                </a:lnTo>
                <a:lnTo>
                  <a:pt x="2375646" y="1110244"/>
                </a:lnTo>
                <a:lnTo>
                  <a:pt x="2375646" y="1650244"/>
                </a:lnTo>
                <a:lnTo>
                  <a:pt x="1484260" y="1650244"/>
                </a:lnTo>
                <a:lnTo>
                  <a:pt x="1484260" y="3213524"/>
                </a:lnTo>
                <a:lnTo>
                  <a:pt x="1124260" y="3213524"/>
                </a:lnTo>
                <a:lnTo>
                  <a:pt x="1124260" y="1650244"/>
                </a:lnTo>
                <a:lnTo>
                  <a:pt x="270000" y="1650244"/>
                </a:lnTo>
                <a:lnTo>
                  <a:pt x="0" y="1380244"/>
                </a:lnTo>
                <a:lnTo>
                  <a:pt x="270000" y="1110244"/>
                </a:lnTo>
                <a:lnTo>
                  <a:pt x="1124260" y="1110244"/>
                </a:lnTo>
                <a:lnTo>
                  <a:pt x="1124260" y="952061"/>
                </a:lnTo>
                <a:lnTo>
                  <a:pt x="224931" y="952061"/>
                </a:lnTo>
                <a:lnTo>
                  <a:pt x="224931" y="412061"/>
                </a:lnTo>
                <a:lnTo>
                  <a:pt x="1124260" y="412061"/>
                </a:lnTo>
                <a:lnTo>
                  <a:pt x="1124260" y="180000"/>
                </a:lnTo>
                <a:cubicBezTo>
                  <a:pt x="1124260" y="80589"/>
                  <a:pt x="1204849" y="0"/>
                  <a:pt x="130426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0" name="Rectangle 23">
            <a:extLst>
              <a:ext uri="{FF2B5EF4-FFF2-40B4-BE49-F238E27FC236}">
                <a16:creationId xmlns="" xmlns:a16="http://schemas.microsoft.com/office/drawing/2014/main" id="{411254AD-C704-4DA8-B5ED-2CB7E0E42884}"/>
              </a:ext>
            </a:extLst>
          </p:cNvPr>
          <p:cNvSpPr/>
          <p:nvPr/>
        </p:nvSpPr>
        <p:spPr>
          <a:xfrm>
            <a:off x="4242329" y="5739982"/>
            <a:ext cx="678102" cy="398876"/>
          </a:xfrm>
          <a:custGeom>
            <a:avLst/>
            <a:gdLst/>
            <a:ahLst/>
            <a:cxnLst/>
            <a:rect l="l" t="t" r="r" b="b"/>
            <a:pathLst>
              <a:path w="4529836" h="2664566">
                <a:moveTo>
                  <a:pt x="1861969" y="0"/>
                </a:moveTo>
                <a:cubicBezTo>
                  <a:pt x="2177122" y="0"/>
                  <a:pt x="2455874" y="155855"/>
                  <a:pt x="2611443" y="404565"/>
                </a:cubicBezTo>
                <a:cubicBezTo>
                  <a:pt x="2709453" y="315054"/>
                  <a:pt x="2840684" y="266178"/>
                  <a:pt x="2983336" y="266178"/>
                </a:cubicBezTo>
                <a:cubicBezTo>
                  <a:pt x="3293144" y="266178"/>
                  <a:pt x="3549108" y="496718"/>
                  <a:pt x="3578241" y="797044"/>
                </a:cubicBezTo>
                <a:cubicBezTo>
                  <a:pt x="3583592" y="793823"/>
                  <a:pt x="3589010" y="793774"/>
                  <a:pt x="3594440" y="793774"/>
                </a:cubicBezTo>
                <a:cubicBezTo>
                  <a:pt x="4111042" y="793774"/>
                  <a:pt x="4529836" y="1212568"/>
                  <a:pt x="4529836" y="1729170"/>
                </a:cubicBezTo>
                <a:cubicBezTo>
                  <a:pt x="4529836" y="2216938"/>
                  <a:pt x="4156487" y="2617512"/>
                  <a:pt x="3679930" y="2660249"/>
                </a:cubicBezTo>
                <a:lnTo>
                  <a:pt x="3679930" y="2664566"/>
                </a:lnTo>
                <a:lnTo>
                  <a:pt x="3594440" y="2664566"/>
                </a:lnTo>
                <a:lnTo>
                  <a:pt x="1043912" y="2664566"/>
                </a:lnTo>
                <a:lnTo>
                  <a:pt x="1043912" y="2657589"/>
                </a:lnTo>
                <a:cubicBezTo>
                  <a:pt x="1008374" y="2662448"/>
                  <a:pt x="972132" y="2664566"/>
                  <a:pt x="935396" y="2664566"/>
                </a:cubicBezTo>
                <a:cubicBezTo>
                  <a:pt x="418794" y="2664566"/>
                  <a:pt x="0" y="2245772"/>
                  <a:pt x="0" y="1729170"/>
                </a:cubicBezTo>
                <a:cubicBezTo>
                  <a:pt x="0" y="1212568"/>
                  <a:pt x="418794" y="793774"/>
                  <a:pt x="935396" y="793774"/>
                </a:cubicBezTo>
                <a:lnTo>
                  <a:pt x="954395" y="797612"/>
                </a:lnTo>
                <a:cubicBezTo>
                  <a:pt x="1004779" y="344999"/>
                  <a:pt x="1393085" y="0"/>
                  <a:pt x="186196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1" name="Oval 31">
            <a:extLst>
              <a:ext uri="{FF2B5EF4-FFF2-40B4-BE49-F238E27FC236}">
                <a16:creationId xmlns="" xmlns:a16="http://schemas.microsoft.com/office/drawing/2014/main" id="{9CEA4298-5C72-495F-935E-04B7A42F93E1}"/>
              </a:ext>
            </a:extLst>
          </p:cNvPr>
          <p:cNvSpPr/>
          <p:nvPr/>
        </p:nvSpPr>
        <p:spPr>
          <a:xfrm>
            <a:off x="8665029" y="5684793"/>
            <a:ext cx="504505" cy="509254"/>
          </a:xfrm>
          <a:custGeom>
            <a:avLst/>
            <a:gdLst/>
            <a:ahLst/>
            <a:cxnLst/>
            <a:rect l="l" t="t" r="r" b="b"/>
            <a:pathLst>
              <a:path w="3187187" h="3217189">
                <a:moveTo>
                  <a:pt x="2136560" y="2669280"/>
                </a:moveTo>
                <a:cubicBezTo>
                  <a:pt x="2154235" y="2662847"/>
                  <a:pt x="2173778" y="2671961"/>
                  <a:pt x="2180211" y="2689635"/>
                </a:cubicBezTo>
                <a:lnTo>
                  <a:pt x="2338628" y="3124881"/>
                </a:lnTo>
                <a:cubicBezTo>
                  <a:pt x="2345061" y="3142556"/>
                  <a:pt x="2335948" y="3162099"/>
                  <a:pt x="2318273" y="3168533"/>
                </a:cubicBezTo>
                <a:lnTo>
                  <a:pt x="2190259" y="3215126"/>
                </a:lnTo>
                <a:cubicBezTo>
                  <a:pt x="2172585" y="3221559"/>
                  <a:pt x="2153041" y="3212445"/>
                  <a:pt x="2146608" y="3194771"/>
                </a:cubicBezTo>
                <a:lnTo>
                  <a:pt x="1988192" y="2759525"/>
                </a:lnTo>
                <a:cubicBezTo>
                  <a:pt x="1981759" y="2741850"/>
                  <a:pt x="1990872" y="2722307"/>
                  <a:pt x="2008547" y="2715873"/>
                </a:cubicBezTo>
                <a:close/>
                <a:moveTo>
                  <a:pt x="1050626" y="2669280"/>
                </a:moveTo>
                <a:lnTo>
                  <a:pt x="1178640" y="2715873"/>
                </a:lnTo>
                <a:cubicBezTo>
                  <a:pt x="1196314" y="2722307"/>
                  <a:pt x="1205428" y="2741850"/>
                  <a:pt x="1198995" y="2759525"/>
                </a:cubicBezTo>
                <a:lnTo>
                  <a:pt x="1040578" y="3194771"/>
                </a:lnTo>
                <a:cubicBezTo>
                  <a:pt x="1034145" y="3212445"/>
                  <a:pt x="1014601" y="3221559"/>
                  <a:pt x="996927" y="3215126"/>
                </a:cubicBezTo>
                <a:lnTo>
                  <a:pt x="868913" y="3168533"/>
                </a:lnTo>
                <a:cubicBezTo>
                  <a:pt x="851239" y="3162099"/>
                  <a:pt x="842125" y="3142556"/>
                  <a:pt x="848558" y="3124881"/>
                </a:cubicBezTo>
                <a:lnTo>
                  <a:pt x="1006975" y="2689635"/>
                </a:lnTo>
                <a:cubicBezTo>
                  <a:pt x="1013408" y="2671961"/>
                  <a:pt x="1032952" y="2662847"/>
                  <a:pt x="1050626" y="2669280"/>
                </a:cubicBezTo>
                <a:close/>
                <a:moveTo>
                  <a:pt x="2647909" y="2029882"/>
                </a:moveTo>
                <a:cubicBezTo>
                  <a:pt x="2656328" y="2027626"/>
                  <a:pt x="2665608" y="2028582"/>
                  <a:pt x="2673752" y="2033284"/>
                </a:cubicBezTo>
                <a:lnTo>
                  <a:pt x="3074877" y="2264874"/>
                </a:lnTo>
                <a:cubicBezTo>
                  <a:pt x="3091166" y="2274278"/>
                  <a:pt x="3096747" y="2295107"/>
                  <a:pt x="3087343" y="2311396"/>
                </a:cubicBezTo>
                <a:lnTo>
                  <a:pt x="3019228" y="2429374"/>
                </a:lnTo>
                <a:cubicBezTo>
                  <a:pt x="3009824" y="2445663"/>
                  <a:pt x="2988995" y="2451244"/>
                  <a:pt x="2972706" y="2441840"/>
                </a:cubicBezTo>
                <a:lnTo>
                  <a:pt x="2571581" y="2210250"/>
                </a:lnTo>
                <a:cubicBezTo>
                  <a:pt x="2555292" y="2200846"/>
                  <a:pt x="2549710" y="2180017"/>
                  <a:pt x="2559115" y="2163728"/>
                </a:cubicBezTo>
                <a:lnTo>
                  <a:pt x="2627229" y="2045750"/>
                </a:lnTo>
                <a:cubicBezTo>
                  <a:pt x="2631932" y="2037605"/>
                  <a:pt x="2639490" y="2032138"/>
                  <a:pt x="2647909" y="2029882"/>
                </a:cubicBezTo>
                <a:close/>
                <a:moveTo>
                  <a:pt x="539277" y="2029882"/>
                </a:moveTo>
                <a:cubicBezTo>
                  <a:pt x="547696" y="2032138"/>
                  <a:pt x="555255" y="2037605"/>
                  <a:pt x="559957" y="2045750"/>
                </a:cubicBezTo>
                <a:lnTo>
                  <a:pt x="628071" y="2163728"/>
                </a:lnTo>
                <a:cubicBezTo>
                  <a:pt x="637476" y="2180017"/>
                  <a:pt x="631895" y="2200846"/>
                  <a:pt x="615606" y="2210250"/>
                </a:cubicBezTo>
                <a:lnTo>
                  <a:pt x="214481" y="2441840"/>
                </a:lnTo>
                <a:cubicBezTo>
                  <a:pt x="198192" y="2451244"/>
                  <a:pt x="177363" y="2445663"/>
                  <a:pt x="167958" y="2429374"/>
                </a:cubicBezTo>
                <a:lnTo>
                  <a:pt x="99844" y="2311396"/>
                </a:lnTo>
                <a:cubicBezTo>
                  <a:pt x="90439" y="2295107"/>
                  <a:pt x="96020" y="2274278"/>
                  <a:pt x="112309" y="2264874"/>
                </a:cubicBezTo>
                <a:lnTo>
                  <a:pt x="513434" y="2033284"/>
                </a:lnTo>
                <a:cubicBezTo>
                  <a:pt x="521579" y="2028582"/>
                  <a:pt x="530858" y="2027626"/>
                  <a:pt x="539277" y="2029882"/>
                </a:cubicBezTo>
                <a:close/>
                <a:moveTo>
                  <a:pt x="3094879" y="918289"/>
                </a:moveTo>
                <a:cubicBezTo>
                  <a:pt x="3112554" y="911856"/>
                  <a:pt x="3132097" y="920969"/>
                  <a:pt x="3138531" y="938644"/>
                </a:cubicBezTo>
                <a:lnTo>
                  <a:pt x="3185124" y="1066657"/>
                </a:lnTo>
                <a:cubicBezTo>
                  <a:pt x="3191557" y="1084332"/>
                  <a:pt x="3182443" y="1103875"/>
                  <a:pt x="3164769" y="1110308"/>
                </a:cubicBezTo>
                <a:lnTo>
                  <a:pt x="2729523" y="1268725"/>
                </a:lnTo>
                <a:cubicBezTo>
                  <a:pt x="2711848" y="1275158"/>
                  <a:pt x="2692304" y="1266045"/>
                  <a:pt x="2685871" y="1248370"/>
                </a:cubicBezTo>
                <a:lnTo>
                  <a:pt x="2639278" y="1120357"/>
                </a:lnTo>
                <a:cubicBezTo>
                  <a:pt x="2632845" y="1102682"/>
                  <a:pt x="2641959" y="1083138"/>
                  <a:pt x="2659633" y="1076705"/>
                </a:cubicBezTo>
                <a:close/>
                <a:moveTo>
                  <a:pt x="92307" y="918289"/>
                </a:moveTo>
                <a:lnTo>
                  <a:pt x="527553" y="1076705"/>
                </a:lnTo>
                <a:cubicBezTo>
                  <a:pt x="545228" y="1083138"/>
                  <a:pt x="554341" y="1102682"/>
                  <a:pt x="547908" y="1120357"/>
                </a:cubicBezTo>
                <a:lnTo>
                  <a:pt x="501315" y="1248370"/>
                </a:lnTo>
                <a:cubicBezTo>
                  <a:pt x="494882" y="1266045"/>
                  <a:pt x="475338" y="1275158"/>
                  <a:pt x="457664" y="1268725"/>
                </a:cubicBezTo>
                <a:lnTo>
                  <a:pt x="22418" y="1110308"/>
                </a:lnTo>
                <a:cubicBezTo>
                  <a:pt x="4743" y="1103875"/>
                  <a:pt x="-4370" y="1084332"/>
                  <a:pt x="2063" y="1066657"/>
                </a:cubicBezTo>
                <a:lnTo>
                  <a:pt x="48656" y="938644"/>
                </a:lnTo>
                <a:cubicBezTo>
                  <a:pt x="55089" y="920969"/>
                  <a:pt x="74633" y="911856"/>
                  <a:pt x="92307" y="918289"/>
                </a:cubicBezTo>
                <a:close/>
                <a:moveTo>
                  <a:pt x="1593593" y="658644"/>
                </a:moveTo>
                <a:cubicBezTo>
                  <a:pt x="2116495" y="658644"/>
                  <a:pt x="2540391" y="1082540"/>
                  <a:pt x="2540391" y="1605442"/>
                </a:cubicBezTo>
                <a:cubicBezTo>
                  <a:pt x="2540391" y="2128344"/>
                  <a:pt x="2116495" y="2552240"/>
                  <a:pt x="1593593" y="2552240"/>
                </a:cubicBezTo>
                <a:cubicBezTo>
                  <a:pt x="1070691" y="2552240"/>
                  <a:pt x="646795" y="2128344"/>
                  <a:pt x="646795" y="1605442"/>
                </a:cubicBezTo>
                <a:cubicBezTo>
                  <a:pt x="646795" y="1082540"/>
                  <a:pt x="1070691" y="658644"/>
                  <a:pt x="1593593" y="658644"/>
                </a:cubicBezTo>
                <a:close/>
                <a:moveTo>
                  <a:pt x="2246117" y="1165"/>
                </a:moveTo>
                <a:cubicBezTo>
                  <a:pt x="2254536" y="-1090"/>
                  <a:pt x="2263815" y="-135"/>
                  <a:pt x="2271960" y="4568"/>
                </a:cubicBezTo>
                <a:lnTo>
                  <a:pt x="2389938" y="72682"/>
                </a:lnTo>
                <a:cubicBezTo>
                  <a:pt x="2406227" y="82087"/>
                  <a:pt x="2411808" y="102916"/>
                  <a:pt x="2402403" y="119205"/>
                </a:cubicBezTo>
                <a:lnTo>
                  <a:pt x="2170814" y="520330"/>
                </a:lnTo>
                <a:cubicBezTo>
                  <a:pt x="2161409" y="536619"/>
                  <a:pt x="2140580" y="542200"/>
                  <a:pt x="2124291" y="532795"/>
                </a:cubicBezTo>
                <a:lnTo>
                  <a:pt x="2006313" y="464681"/>
                </a:lnTo>
                <a:cubicBezTo>
                  <a:pt x="1990024" y="455276"/>
                  <a:pt x="1984443" y="434447"/>
                  <a:pt x="1993848" y="418158"/>
                </a:cubicBezTo>
                <a:lnTo>
                  <a:pt x="2225437" y="17033"/>
                </a:lnTo>
                <a:cubicBezTo>
                  <a:pt x="2230139" y="8889"/>
                  <a:pt x="2237698" y="3421"/>
                  <a:pt x="2246117" y="1165"/>
                </a:cubicBezTo>
                <a:close/>
                <a:moveTo>
                  <a:pt x="941069" y="1165"/>
                </a:moveTo>
                <a:cubicBezTo>
                  <a:pt x="949488" y="3421"/>
                  <a:pt x="957047" y="8889"/>
                  <a:pt x="961749" y="17033"/>
                </a:cubicBezTo>
                <a:lnTo>
                  <a:pt x="1193338" y="418158"/>
                </a:lnTo>
                <a:cubicBezTo>
                  <a:pt x="1202743" y="434447"/>
                  <a:pt x="1197162" y="455276"/>
                  <a:pt x="1180873" y="464681"/>
                </a:cubicBezTo>
                <a:lnTo>
                  <a:pt x="1062895" y="532795"/>
                </a:lnTo>
                <a:cubicBezTo>
                  <a:pt x="1046606" y="542200"/>
                  <a:pt x="1025777" y="536619"/>
                  <a:pt x="1016372" y="520330"/>
                </a:cubicBezTo>
                <a:lnTo>
                  <a:pt x="784783" y="119205"/>
                </a:lnTo>
                <a:cubicBezTo>
                  <a:pt x="775378" y="102916"/>
                  <a:pt x="780959" y="82087"/>
                  <a:pt x="797248" y="72682"/>
                </a:cubicBezTo>
                <a:lnTo>
                  <a:pt x="915226" y="4568"/>
                </a:lnTo>
                <a:cubicBezTo>
                  <a:pt x="923371" y="-135"/>
                  <a:pt x="932650" y="-1090"/>
                  <a:pt x="941069" y="116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Rectangle 23">
            <a:extLst>
              <a:ext uri="{FF2B5EF4-FFF2-40B4-BE49-F238E27FC236}">
                <a16:creationId xmlns="" xmlns:a16="http://schemas.microsoft.com/office/drawing/2014/main" id="{D1D013BE-5839-41BC-BC72-D7D6A426C477}"/>
              </a:ext>
            </a:extLst>
          </p:cNvPr>
          <p:cNvSpPr/>
          <p:nvPr/>
        </p:nvSpPr>
        <p:spPr>
          <a:xfrm>
            <a:off x="5963173" y="5716474"/>
            <a:ext cx="691882" cy="445892"/>
          </a:xfrm>
          <a:custGeom>
            <a:avLst/>
            <a:gdLst/>
            <a:ahLst/>
            <a:cxnLst/>
            <a:rect l="l" t="t" r="r" b="b"/>
            <a:pathLst>
              <a:path w="3224845" h="2078296">
                <a:moveTo>
                  <a:pt x="1153236" y="427959"/>
                </a:moveTo>
                <a:cubicBezTo>
                  <a:pt x="1348431" y="427959"/>
                  <a:pt x="1521080" y="524490"/>
                  <a:pt x="1617434" y="678532"/>
                </a:cubicBezTo>
                <a:cubicBezTo>
                  <a:pt x="1678138" y="623092"/>
                  <a:pt x="1759417" y="592820"/>
                  <a:pt x="1847771" y="592820"/>
                </a:cubicBezTo>
                <a:cubicBezTo>
                  <a:pt x="2039655" y="592820"/>
                  <a:pt x="2198190" y="735609"/>
                  <a:pt x="2216233" y="921620"/>
                </a:cubicBezTo>
                <a:cubicBezTo>
                  <a:pt x="2219548" y="919625"/>
                  <a:pt x="2222903" y="919594"/>
                  <a:pt x="2226267" y="919594"/>
                </a:cubicBezTo>
                <a:cubicBezTo>
                  <a:pt x="2546231" y="919594"/>
                  <a:pt x="2805617" y="1178981"/>
                  <a:pt x="2805617" y="1498945"/>
                </a:cubicBezTo>
                <a:cubicBezTo>
                  <a:pt x="2805617" y="1801051"/>
                  <a:pt x="2574378" y="2049153"/>
                  <a:pt x="2279216" y="2075622"/>
                </a:cubicBezTo>
                <a:lnTo>
                  <a:pt x="2279216" y="2078296"/>
                </a:lnTo>
                <a:lnTo>
                  <a:pt x="2226267" y="2078296"/>
                </a:lnTo>
                <a:lnTo>
                  <a:pt x="646561" y="2078296"/>
                </a:lnTo>
                <a:lnTo>
                  <a:pt x="646561" y="2073975"/>
                </a:lnTo>
                <a:cubicBezTo>
                  <a:pt x="624550" y="2076984"/>
                  <a:pt x="602103" y="2078296"/>
                  <a:pt x="579350" y="2078296"/>
                </a:cubicBezTo>
                <a:cubicBezTo>
                  <a:pt x="259386" y="2078296"/>
                  <a:pt x="0" y="1818910"/>
                  <a:pt x="0" y="1498945"/>
                </a:cubicBezTo>
                <a:cubicBezTo>
                  <a:pt x="0" y="1178981"/>
                  <a:pt x="259386" y="919594"/>
                  <a:pt x="579350" y="919594"/>
                </a:cubicBezTo>
                <a:lnTo>
                  <a:pt x="591118" y="921972"/>
                </a:lnTo>
                <a:cubicBezTo>
                  <a:pt x="622324" y="641639"/>
                  <a:pt x="862826" y="427959"/>
                  <a:pt x="1153236" y="427959"/>
                </a:cubicBezTo>
                <a:close/>
                <a:moveTo>
                  <a:pt x="1844671" y="0"/>
                </a:moveTo>
                <a:cubicBezTo>
                  <a:pt x="2007709" y="0"/>
                  <a:pt x="2151917" y="80629"/>
                  <a:pt x="2232398" y="209295"/>
                </a:cubicBezTo>
                <a:cubicBezTo>
                  <a:pt x="2283102" y="162988"/>
                  <a:pt x="2350992" y="137703"/>
                  <a:pt x="2424790" y="137703"/>
                </a:cubicBezTo>
                <a:cubicBezTo>
                  <a:pt x="2585064" y="137703"/>
                  <a:pt x="2717483" y="256969"/>
                  <a:pt x="2732554" y="412337"/>
                </a:cubicBezTo>
                <a:cubicBezTo>
                  <a:pt x="2735322" y="410671"/>
                  <a:pt x="2738125" y="410646"/>
                  <a:pt x="2740934" y="410646"/>
                </a:cubicBezTo>
                <a:cubicBezTo>
                  <a:pt x="3008189" y="410646"/>
                  <a:pt x="3224845" y="627302"/>
                  <a:pt x="3224845" y="894557"/>
                </a:cubicBezTo>
                <a:cubicBezTo>
                  <a:pt x="3224845" y="1096996"/>
                  <a:pt x="3100535" y="1270403"/>
                  <a:pt x="2923312" y="1340619"/>
                </a:cubicBezTo>
                <a:cubicBezTo>
                  <a:pt x="2866347" y="1049229"/>
                  <a:pt x="2609521" y="829523"/>
                  <a:pt x="2301383" y="829523"/>
                </a:cubicBezTo>
                <a:cubicBezTo>
                  <a:pt x="2297701" y="829523"/>
                  <a:pt x="2294026" y="829557"/>
                  <a:pt x="2290397" y="831741"/>
                </a:cubicBezTo>
                <a:cubicBezTo>
                  <a:pt x="2270640" y="628070"/>
                  <a:pt x="2097054" y="471725"/>
                  <a:pt x="1886953" y="471725"/>
                </a:cubicBezTo>
                <a:cubicBezTo>
                  <a:pt x="1790211" y="471725"/>
                  <a:pt x="1701214" y="504871"/>
                  <a:pt x="1634747" y="565575"/>
                </a:cubicBezTo>
                <a:cubicBezTo>
                  <a:pt x="1575570" y="470966"/>
                  <a:pt x="1490108" y="396171"/>
                  <a:pt x="1388252" y="349790"/>
                </a:cubicBezTo>
                <a:cubicBezTo>
                  <a:pt x="1438607" y="147092"/>
                  <a:pt x="1624461" y="0"/>
                  <a:pt x="184467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3" name="Oval 31">
            <a:extLst>
              <a:ext uri="{FF2B5EF4-FFF2-40B4-BE49-F238E27FC236}">
                <a16:creationId xmlns="" xmlns:a16="http://schemas.microsoft.com/office/drawing/2014/main" id="{F2B4C20E-6F83-4700-819A-B889CC4F8028}"/>
              </a:ext>
            </a:extLst>
          </p:cNvPr>
          <p:cNvSpPr/>
          <p:nvPr/>
        </p:nvSpPr>
        <p:spPr>
          <a:xfrm>
            <a:off x="6939605" y="5653379"/>
            <a:ext cx="579873" cy="572083"/>
          </a:xfrm>
          <a:custGeom>
            <a:avLst/>
            <a:gdLst/>
            <a:ahLst/>
            <a:cxnLst/>
            <a:rect l="l" t="t" r="r" b="b"/>
            <a:pathLst>
              <a:path w="3240076" h="3196551">
                <a:moveTo>
                  <a:pt x="2810300" y="1617710"/>
                </a:moveTo>
                <a:cubicBezTo>
                  <a:pt x="2817009" y="1615912"/>
                  <a:pt x="2824405" y="1616674"/>
                  <a:pt x="2830895" y="1620421"/>
                </a:cubicBezTo>
                <a:lnTo>
                  <a:pt x="3150571" y="1804986"/>
                </a:lnTo>
                <a:cubicBezTo>
                  <a:pt x="3163552" y="1812480"/>
                  <a:pt x="3168000" y="1829080"/>
                  <a:pt x="3160506" y="1842062"/>
                </a:cubicBezTo>
                <a:lnTo>
                  <a:pt x="3106222" y="1936084"/>
                </a:lnTo>
                <a:cubicBezTo>
                  <a:pt x="3098727" y="1949065"/>
                  <a:pt x="3082128" y="1953513"/>
                  <a:pt x="3069146" y="1946019"/>
                </a:cubicBezTo>
                <a:lnTo>
                  <a:pt x="2749470" y="1761453"/>
                </a:lnTo>
                <a:cubicBezTo>
                  <a:pt x="2736489" y="1753959"/>
                  <a:pt x="2732040" y="1737359"/>
                  <a:pt x="2739536" y="1724378"/>
                </a:cubicBezTo>
                <a:lnTo>
                  <a:pt x="2793819" y="1630356"/>
                </a:lnTo>
                <a:cubicBezTo>
                  <a:pt x="2797567" y="1623864"/>
                  <a:pt x="2803590" y="1619508"/>
                  <a:pt x="2810300" y="1617710"/>
                </a:cubicBezTo>
                <a:close/>
                <a:moveTo>
                  <a:pt x="1308278" y="1324343"/>
                </a:moveTo>
                <a:cubicBezTo>
                  <a:pt x="1529714" y="1324343"/>
                  <a:pt x="1725574" y="1433852"/>
                  <a:pt x="1834882" y="1608603"/>
                </a:cubicBezTo>
                <a:cubicBezTo>
                  <a:pt x="1903747" y="1545710"/>
                  <a:pt x="1995954" y="1511368"/>
                  <a:pt x="2096186" y="1511368"/>
                </a:cubicBezTo>
                <a:cubicBezTo>
                  <a:pt x="2313867" y="1511368"/>
                  <a:pt x="2493715" y="1673353"/>
                  <a:pt x="2514185" y="1884371"/>
                </a:cubicBezTo>
                <a:cubicBezTo>
                  <a:pt x="2517944" y="1882108"/>
                  <a:pt x="2521751" y="1882074"/>
                  <a:pt x="2525567" y="1882074"/>
                </a:cubicBezTo>
                <a:cubicBezTo>
                  <a:pt x="2888547" y="1882074"/>
                  <a:pt x="3182805" y="2176332"/>
                  <a:pt x="3182805" y="2539312"/>
                </a:cubicBezTo>
                <a:cubicBezTo>
                  <a:pt x="3182805" y="2882034"/>
                  <a:pt x="2920478" y="3163490"/>
                  <a:pt x="2585635" y="3193518"/>
                </a:cubicBezTo>
                <a:lnTo>
                  <a:pt x="2585635" y="3196551"/>
                </a:lnTo>
                <a:lnTo>
                  <a:pt x="2525567" y="3196551"/>
                </a:lnTo>
                <a:lnTo>
                  <a:pt x="733485" y="3196551"/>
                </a:lnTo>
                <a:lnTo>
                  <a:pt x="733485" y="3191649"/>
                </a:lnTo>
                <a:cubicBezTo>
                  <a:pt x="708515" y="3195063"/>
                  <a:pt x="683050" y="3196551"/>
                  <a:pt x="657239" y="3196551"/>
                </a:cubicBezTo>
                <a:cubicBezTo>
                  <a:pt x="294258" y="3196551"/>
                  <a:pt x="0" y="2902293"/>
                  <a:pt x="0" y="2539312"/>
                </a:cubicBezTo>
                <a:cubicBezTo>
                  <a:pt x="0" y="2176332"/>
                  <a:pt x="294258" y="1882074"/>
                  <a:pt x="657239" y="1882074"/>
                </a:cubicBezTo>
                <a:lnTo>
                  <a:pt x="670588" y="1884770"/>
                </a:lnTo>
                <a:cubicBezTo>
                  <a:pt x="705989" y="1566750"/>
                  <a:pt x="978825" y="1324343"/>
                  <a:pt x="1308278" y="1324343"/>
                </a:cubicBezTo>
                <a:close/>
                <a:moveTo>
                  <a:pt x="3166512" y="731828"/>
                </a:moveTo>
                <a:cubicBezTo>
                  <a:pt x="3180598" y="726701"/>
                  <a:pt x="3196172" y="733964"/>
                  <a:pt x="3201300" y="748050"/>
                </a:cubicBezTo>
                <a:lnTo>
                  <a:pt x="3238432" y="850070"/>
                </a:lnTo>
                <a:cubicBezTo>
                  <a:pt x="3243559" y="864156"/>
                  <a:pt x="3236295" y="879731"/>
                  <a:pt x="3222210" y="884857"/>
                </a:cubicBezTo>
                <a:lnTo>
                  <a:pt x="2875342" y="1011107"/>
                </a:lnTo>
                <a:cubicBezTo>
                  <a:pt x="2861256" y="1016234"/>
                  <a:pt x="2845680" y="1008972"/>
                  <a:pt x="2840554" y="994886"/>
                </a:cubicBezTo>
                <a:lnTo>
                  <a:pt x="2803421" y="892866"/>
                </a:lnTo>
                <a:cubicBezTo>
                  <a:pt x="2798295" y="878780"/>
                  <a:pt x="2805558" y="863204"/>
                  <a:pt x="2819643" y="858077"/>
                </a:cubicBezTo>
                <a:close/>
                <a:moveTo>
                  <a:pt x="773619" y="731828"/>
                </a:moveTo>
                <a:lnTo>
                  <a:pt x="1120487" y="858077"/>
                </a:lnTo>
                <a:cubicBezTo>
                  <a:pt x="1134573" y="863204"/>
                  <a:pt x="1141836" y="878780"/>
                  <a:pt x="1136709" y="892866"/>
                </a:cubicBezTo>
                <a:lnTo>
                  <a:pt x="1099577" y="994886"/>
                </a:lnTo>
                <a:cubicBezTo>
                  <a:pt x="1094450" y="1008972"/>
                  <a:pt x="1078875" y="1016234"/>
                  <a:pt x="1064789" y="1011107"/>
                </a:cubicBezTo>
                <a:lnTo>
                  <a:pt x="717921" y="884857"/>
                </a:lnTo>
                <a:cubicBezTo>
                  <a:pt x="703835" y="879731"/>
                  <a:pt x="696572" y="864156"/>
                  <a:pt x="701699" y="850070"/>
                </a:cubicBezTo>
                <a:lnTo>
                  <a:pt x="738831" y="748050"/>
                </a:lnTo>
                <a:cubicBezTo>
                  <a:pt x="743958" y="733964"/>
                  <a:pt x="759534" y="726701"/>
                  <a:pt x="773619" y="731828"/>
                </a:cubicBezTo>
                <a:close/>
                <a:moveTo>
                  <a:pt x="1970065" y="524905"/>
                </a:moveTo>
                <a:cubicBezTo>
                  <a:pt x="2386791" y="524905"/>
                  <a:pt x="2724614" y="862728"/>
                  <a:pt x="2724614" y="1279453"/>
                </a:cubicBezTo>
                <a:cubicBezTo>
                  <a:pt x="2724614" y="1453368"/>
                  <a:pt x="2665775" y="1613540"/>
                  <a:pt x="2564463" y="1739247"/>
                </a:cubicBezTo>
                <a:cubicBezTo>
                  <a:pt x="2529951" y="1545877"/>
                  <a:pt x="2358485" y="1402176"/>
                  <a:pt x="2153457" y="1402176"/>
                </a:cubicBezTo>
                <a:cubicBezTo>
                  <a:pt x="2053225" y="1402176"/>
                  <a:pt x="1961018" y="1436518"/>
                  <a:pt x="1892153" y="1499411"/>
                </a:cubicBezTo>
                <a:cubicBezTo>
                  <a:pt x="1782845" y="1324660"/>
                  <a:pt x="1586985" y="1215151"/>
                  <a:pt x="1365549" y="1215151"/>
                </a:cubicBezTo>
                <a:cubicBezTo>
                  <a:pt x="1314582" y="1215151"/>
                  <a:pt x="1264970" y="1220953"/>
                  <a:pt x="1217820" y="1233835"/>
                </a:cubicBezTo>
                <a:cubicBezTo>
                  <a:pt x="1240489" y="838320"/>
                  <a:pt x="1568676" y="524905"/>
                  <a:pt x="1970065" y="524905"/>
                </a:cubicBezTo>
                <a:close/>
                <a:moveTo>
                  <a:pt x="2490093" y="928"/>
                </a:moveTo>
                <a:cubicBezTo>
                  <a:pt x="2496802" y="-869"/>
                  <a:pt x="2504197" y="-108"/>
                  <a:pt x="2510688" y="3640"/>
                </a:cubicBezTo>
                <a:lnTo>
                  <a:pt x="2604711" y="57924"/>
                </a:lnTo>
                <a:cubicBezTo>
                  <a:pt x="2617692" y="65419"/>
                  <a:pt x="2622140" y="82019"/>
                  <a:pt x="2614644" y="95000"/>
                </a:cubicBezTo>
                <a:lnTo>
                  <a:pt x="2430080" y="414676"/>
                </a:lnTo>
                <a:cubicBezTo>
                  <a:pt x="2422585" y="427657"/>
                  <a:pt x="2405985" y="432105"/>
                  <a:pt x="2393004" y="424610"/>
                </a:cubicBezTo>
                <a:lnTo>
                  <a:pt x="2298982" y="370326"/>
                </a:lnTo>
                <a:cubicBezTo>
                  <a:pt x="2286000" y="362831"/>
                  <a:pt x="2281552" y="346232"/>
                  <a:pt x="2289048" y="333250"/>
                </a:cubicBezTo>
                <a:lnTo>
                  <a:pt x="2473612" y="13574"/>
                </a:lnTo>
                <a:cubicBezTo>
                  <a:pt x="2477359" y="7084"/>
                  <a:pt x="2483383" y="2726"/>
                  <a:pt x="2490093" y="928"/>
                </a:cubicBezTo>
                <a:close/>
                <a:moveTo>
                  <a:pt x="1450038" y="928"/>
                </a:moveTo>
                <a:cubicBezTo>
                  <a:pt x="1456747" y="2726"/>
                  <a:pt x="1462771" y="7084"/>
                  <a:pt x="1466519" y="13574"/>
                </a:cubicBezTo>
                <a:lnTo>
                  <a:pt x="1651083" y="333250"/>
                </a:lnTo>
                <a:cubicBezTo>
                  <a:pt x="1658578" y="346232"/>
                  <a:pt x="1654131" y="362831"/>
                  <a:pt x="1641149" y="370326"/>
                </a:cubicBezTo>
                <a:lnTo>
                  <a:pt x="1547127" y="424610"/>
                </a:lnTo>
                <a:cubicBezTo>
                  <a:pt x="1534145" y="432105"/>
                  <a:pt x="1517546" y="427657"/>
                  <a:pt x="1510050" y="414676"/>
                </a:cubicBezTo>
                <a:lnTo>
                  <a:pt x="1325486" y="95000"/>
                </a:lnTo>
                <a:cubicBezTo>
                  <a:pt x="1317991" y="82019"/>
                  <a:pt x="1322439" y="65419"/>
                  <a:pt x="1335420" y="57924"/>
                </a:cubicBezTo>
                <a:lnTo>
                  <a:pt x="1429442" y="3640"/>
                </a:lnTo>
                <a:cubicBezTo>
                  <a:pt x="1435933" y="-108"/>
                  <a:pt x="1443328" y="-869"/>
                  <a:pt x="1450038" y="92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Teardrop 17">
            <a:extLst>
              <a:ext uri="{FF2B5EF4-FFF2-40B4-BE49-F238E27FC236}">
                <a16:creationId xmlns="" xmlns:a16="http://schemas.microsoft.com/office/drawing/2014/main" id="{04CFE412-7B77-4FD8-A796-DE7E55B89403}"/>
              </a:ext>
            </a:extLst>
          </p:cNvPr>
          <p:cNvSpPr/>
          <p:nvPr/>
        </p:nvSpPr>
        <p:spPr>
          <a:xfrm rot="18900000">
            <a:off x="5204982" y="5698879"/>
            <a:ext cx="473640" cy="481082"/>
          </a:xfrm>
          <a:custGeom>
            <a:avLst/>
            <a:gdLst/>
            <a:ahLst/>
            <a:cxnLst/>
            <a:rect l="l" t="t" r="r" b="b"/>
            <a:pathLst>
              <a:path w="2646489" h="2688071">
                <a:moveTo>
                  <a:pt x="306023" y="2382048"/>
                </a:moveTo>
                <a:cubicBezTo>
                  <a:pt x="271732" y="2441625"/>
                  <a:pt x="254586" y="2501201"/>
                  <a:pt x="254586" y="2560778"/>
                </a:cubicBezTo>
                <a:cubicBezTo>
                  <a:pt x="254586" y="2631080"/>
                  <a:pt x="197595" y="2688071"/>
                  <a:pt x="127293" y="2688071"/>
                </a:cubicBezTo>
                <a:cubicBezTo>
                  <a:pt x="56991" y="2688071"/>
                  <a:pt x="0" y="2631081"/>
                  <a:pt x="0" y="2560778"/>
                </a:cubicBezTo>
                <a:cubicBezTo>
                  <a:pt x="0" y="2490477"/>
                  <a:pt x="56991" y="2433485"/>
                  <a:pt x="127293" y="2433485"/>
                </a:cubicBezTo>
                <a:cubicBezTo>
                  <a:pt x="186870" y="2433486"/>
                  <a:pt x="246446" y="2416340"/>
                  <a:pt x="306023" y="2382048"/>
                </a:cubicBezTo>
                <a:close/>
                <a:moveTo>
                  <a:pt x="812224" y="2334103"/>
                </a:moveTo>
                <a:cubicBezTo>
                  <a:pt x="777933" y="2393681"/>
                  <a:pt x="760787" y="2453256"/>
                  <a:pt x="760787" y="2512834"/>
                </a:cubicBezTo>
                <a:cubicBezTo>
                  <a:pt x="760787" y="2583136"/>
                  <a:pt x="703796" y="2640127"/>
                  <a:pt x="633494" y="2640127"/>
                </a:cubicBezTo>
                <a:cubicBezTo>
                  <a:pt x="563192" y="2640127"/>
                  <a:pt x="506201" y="2583136"/>
                  <a:pt x="506201" y="2512834"/>
                </a:cubicBezTo>
                <a:cubicBezTo>
                  <a:pt x="506201" y="2442532"/>
                  <a:pt x="563192" y="2385541"/>
                  <a:pt x="633494" y="2385541"/>
                </a:cubicBezTo>
                <a:cubicBezTo>
                  <a:pt x="693071" y="2385540"/>
                  <a:pt x="752647" y="2368395"/>
                  <a:pt x="812224" y="2334103"/>
                </a:cubicBezTo>
                <a:close/>
                <a:moveTo>
                  <a:pt x="353968" y="1875848"/>
                </a:moveTo>
                <a:cubicBezTo>
                  <a:pt x="319677" y="1935424"/>
                  <a:pt x="302531" y="1995001"/>
                  <a:pt x="302530" y="2054578"/>
                </a:cubicBezTo>
                <a:cubicBezTo>
                  <a:pt x="302530" y="2124880"/>
                  <a:pt x="245539" y="2181871"/>
                  <a:pt x="175237" y="2181871"/>
                </a:cubicBezTo>
                <a:cubicBezTo>
                  <a:pt x="104935" y="2181871"/>
                  <a:pt x="47945" y="2124880"/>
                  <a:pt x="47944" y="2054578"/>
                </a:cubicBezTo>
                <a:cubicBezTo>
                  <a:pt x="47944" y="1984276"/>
                  <a:pt x="104935" y="1927285"/>
                  <a:pt x="175237" y="1927285"/>
                </a:cubicBezTo>
                <a:cubicBezTo>
                  <a:pt x="234815" y="1927285"/>
                  <a:pt x="294391" y="1910139"/>
                  <a:pt x="353968" y="1875848"/>
                </a:cubicBezTo>
                <a:close/>
                <a:moveTo>
                  <a:pt x="401912" y="1369646"/>
                </a:moveTo>
                <a:cubicBezTo>
                  <a:pt x="367621" y="1429223"/>
                  <a:pt x="350475" y="1488799"/>
                  <a:pt x="350475" y="1548377"/>
                </a:cubicBezTo>
                <a:cubicBezTo>
                  <a:pt x="350475" y="1618679"/>
                  <a:pt x="293484" y="1675670"/>
                  <a:pt x="223182" y="1675670"/>
                </a:cubicBezTo>
                <a:cubicBezTo>
                  <a:pt x="152880" y="1675670"/>
                  <a:pt x="95889" y="1618679"/>
                  <a:pt x="95889" y="1548377"/>
                </a:cubicBezTo>
                <a:cubicBezTo>
                  <a:pt x="95889" y="1478075"/>
                  <a:pt x="152880" y="1421084"/>
                  <a:pt x="223182" y="1421084"/>
                </a:cubicBezTo>
                <a:cubicBezTo>
                  <a:pt x="282759" y="1421084"/>
                  <a:pt x="342335" y="1403938"/>
                  <a:pt x="401912" y="1369646"/>
                </a:cubicBezTo>
                <a:close/>
                <a:moveTo>
                  <a:pt x="1318425" y="2286158"/>
                </a:moveTo>
                <a:cubicBezTo>
                  <a:pt x="1284134" y="2345735"/>
                  <a:pt x="1266988" y="2405312"/>
                  <a:pt x="1266987" y="2464888"/>
                </a:cubicBezTo>
                <a:cubicBezTo>
                  <a:pt x="1266987" y="2535190"/>
                  <a:pt x="1209996" y="2592182"/>
                  <a:pt x="1139694" y="2592182"/>
                </a:cubicBezTo>
                <a:cubicBezTo>
                  <a:pt x="1069392" y="2592182"/>
                  <a:pt x="1012402" y="2535191"/>
                  <a:pt x="1012401" y="2464888"/>
                </a:cubicBezTo>
                <a:cubicBezTo>
                  <a:pt x="1012401" y="2394586"/>
                  <a:pt x="1069392" y="2337595"/>
                  <a:pt x="1139694" y="2337595"/>
                </a:cubicBezTo>
                <a:cubicBezTo>
                  <a:pt x="1199271" y="2337596"/>
                  <a:pt x="1258848" y="2320449"/>
                  <a:pt x="1318425" y="2286158"/>
                </a:cubicBezTo>
                <a:close/>
                <a:moveTo>
                  <a:pt x="860169" y="1827902"/>
                </a:moveTo>
                <a:cubicBezTo>
                  <a:pt x="825878" y="1887479"/>
                  <a:pt x="808731" y="1947056"/>
                  <a:pt x="808731" y="2006633"/>
                </a:cubicBezTo>
                <a:cubicBezTo>
                  <a:pt x="808731" y="2076935"/>
                  <a:pt x="751740" y="2133926"/>
                  <a:pt x="681438" y="2133926"/>
                </a:cubicBezTo>
                <a:cubicBezTo>
                  <a:pt x="611136" y="2133926"/>
                  <a:pt x="554146" y="2076935"/>
                  <a:pt x="554145" y="2006633"/>
                </a:cubicBezTo>
                <a:cubicBezTo>
                  <a:pt x="554145" y="1936331"/>
                  <a:pt x="611136" y="1879340"/>
                  <a:pt x="681438" y="1879340"/>
                </a:cubicBezTo>
                <a:cubicBezTo>
                  <a:pt x="741015" y="1879340"/>
                  <a:pt x="800591" y="1862193"/>
                  <a:pt x="860169" y="1827902"/>
                </a:cubicBezTo>
                <a:close/>
                <a:moveTo>
                  <a:pt x="2096803" y="190871"/>
                </a:moveTo>
                <a:cubicBezTo>
                  <a:pt x="2253382" y="347450"/>
                  <a:pt x="2314442" y="563378"/>
                  <a:pt x="2268166" y="764238"/>
                </a:cubicBezTo>
                <a:cubicBezTo>
                  <a:pt x="2361334" y="768461"/>
                  <a:pt x="2450817" y="809378"/>
                  <a:pt x="2521691" y="880252"/>
                </a:cubicBezTo>
                <a:cubicBezTo>
                  <a:pt x="2675615" y="1034176"/>
                  <a:pt x="2688247" y="1275888"/>
                  <a:pt x="2553508" y="1439575"/>
                </a:cubicBezTo>
                <a:cubicBezTo>
                  <a:pt x="2557767" y="1440633"/>
                  <a:pt x="2560483" y="1443301"/>
                  <a:pt x="2563181" y="1445999"/>
                </a:cubicBezTo>
                <a:cubicBezTo>
                  <a:pt x="2819847" y="1702665"/>
                  <a:pt x="2819847" y="2118808"/>
                  <a:pt x="2563181" y="2375474"/>
                </a:cubicBezTo>
                <a:cubicBezTo>
                  <a:pt x="2320841" y="2617815"/>
                  <a:pt x="1936328" y="2631341"/>
                  <a:pt x="1678325" y="2415804"/>
                </a:cubicBezTo>
                <a:lnTo>
                  <a:pt x="1676180" y="2417949"/>
                </a:lnTo>
                <a:lnTo>
                  <a:pt x="1633705" y="2375475"/>
                </a:lnTo>
                <a:lnTo>
                  <a:pt x="366513" y="1108282"/>
                </a:lnTo>
                <a:lnTo>
                  <a:pt x="369979" y="1104815"/>
                </a:lnTo>
                <a:cubicBezTo>
                  <a:pt x="349908" y="1089573"/>
                  <a:pt x="330850" y="1072619"/>
                  <a:pt x="312598" y="1054367"/>
                </a:cubicBezTo>
                <a:cubicBezTo>
                  <a:pt x="55932" y="797701"/>
                  <a:pt x="55932" y="381558"/>
                  <a:pt x="312598" y="124891"/>
                </a:cubicBezTo>
                <a:cubicBezTo>
                  <a:pt x="569264" y="-131775"/>
                  <a:pt x="985408" y="-131775"/>
                  <a:pt x="1242074" y="124891"/>
                </a:cubicBezTo>
                <a:lnTo>
                  <a:pt x="1249606" y="136238"/>
                </a:lnTo>
                <a:cubicBezTo>
                  <a:pt x="1499513" y="-63604"/>
                  <a:pt x="1863845" y="-42087"/>
                  <a:pt x="2096803" y="19087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Rectangle 23">
            <a:extLst>
              <a:ext uri="{FF2B5EF4-FFF2-40B4-BE49-F238E27FC236}">
                <a16:creationId xmlns="" xmlns:a16="http://schemas.microsoft.com/office/drawing/2014/main" id="{2246F171-72B7-42E7-B6C0-D78C12504E9B}"/>
              </a:ext>
            </a:extLst>
          </p:cNvPr>
          <p:cNvSpPr/>
          <p:nvPr/>
        </p:nvSpPr>
        <p:spPr>
          <a:xfrm>
            <a:off x="7804029" y="5649492"/>
            <a:ext cx="576449" cy="579858"/>
          </a:xfrm>
          <a:custGeom>
            <a:avLst/>
            <a:gdLst/>
            <a:ahLst/>
            <a:cxnLst/>
            <a:rect l="l" t="t" r="r" b="b"/>
            <a:pathLst>
              <a:path w="3220951" h="3240001">
                <a:moveTo>
                  <a:pt x="1308278" y="1367793"/>
                </a:moveTo>
                <a:cubicBezTo>
                  <a:pt x="1529714" y="1367793"/>
                  <a:pt x="1725574" y="1477302"/>
                  <a:pt x="1834882" y="1652053"/>
                </a:cubicBezTo>
                <a:cubicBezTo>
                  <a:pt x="1903747" y="1589160"/>
                  <a:pt x="1995954" y="1554818"/>
                  <a:pt x="2096186" y="1554818"/>
                </a:cubicBezTo>
                <a:cubicBezTo>
                  <a:pt x="2313867" y="1554818"/>
                  <a:pt x="2493715" y="1716803"/>
                  <a:pt x="2514185" y="1927821"/>
                </a:cubicBezTo>
                <a:cubicBezTo>
                  <a:pt x="2517944" y="1925558"/>
                  <a:pt x="2521751" y="1925524"/>
                  <a:pt x="2525567" y="1925524"/>
                </a:cubicBezTo>
                <a:cubicBezTo>
                  <a:pt x="2888547" y="1925524"/>
                  <a:pt x="3182805" y="2219782"/>
                  <a:pt x="3182805" y="2582762"/>
                </a:cubicBezTo>
                <a:cubicBezTo>
                  <a:pt x="3182805" y="2925484"/>
                  <a:pt x="2920478" y="3206940"/>
                  <a:pt x="2585635" y="3236968"/>
                </a:cubicBezTo>
                <a:lnTo>
                  <a:pt x="2585635" y="3240001"/>
                </a:lnTo>
                <a:lnTo>
                  <a:pt x="2525567" y="3240001"/>
                </a:lnTo>
                <a:lnTo>
                  <a:pt x="733485" y="3240001"/>
                </a:lnTo>
                <a:lnTo>
                  <a:pt x="733485" y="3235099"/>
                </a:lnTo>
                <a:cubicBezTo>
                  <a:pt x="708515" y="3238513"/>
                  <a:pt x="683051" y="3240001"/>
                  <a:pt x="657239" y="3240001"/>
                </a:cubicBezTo>
                <a:cubicBezTo>
                  <a:pt x="294258" y="3240001"/>
                  <a:pt x="0" y="2945743"/>
                  <a:pt x="0" y="2582762"/>
                </a:cubicBezTo>
                <a:cubicBezTo>
                  <a:pt x="0" y="2219782"/>
                  <a:pt x="294258" y="1925524"/>
                  <a:pt x="657239" y="1925524"/>
                </a:cubicBezTo>
                <a:lnTo>
                  <a:pt x="670588" y="1928221"/>
                </a:lnTo>
                <a:cubicBezTo>
                  <a:pt x="705989" y="1610200"/>
                  <a:pt x="978825" y="1367793"/>
                  <a:pt x="1308278" y="1367793"/>
                </a:cubicBezTo>
                <a:close/>
                <a:moveTo>
                  <a:pt x="1589786" y="0"/>
                </a:moveTo>
                <a:cubicBezTo>
                  <a:pt x="1520182" y="453314"/>
                  <a:pt x="1668069" y="912942"/>
                  <a:pt x="1988957" y="1240613"/>
                </a:cubicBezTo>
                <a:cubicBezTo>
                  <a:pt x="2309845" y="1568285"/>
                  <a:pt x="2766281" y="1725754"/>
                  <a:pt x="3220951" y="1665645"/>
                </a:cubicBezTo>
                <a:cubicBezTo>
                  <a:pt x="3108976" y="1775302"/>
                  <a:pt x="2980523" y="1857805"/>
                  <a:pt x="2843553" y="1912752"/>
                </a:cubicBezTo>
                <a:cubicBezTo>
                  <a:pt x="2756367" y="1866073"/>
                  <a:pt x="2656598" y="1841175"/>
                  <a:pt x="2551012" y="1841175"/>
                </a:cubicBezTo>
                <a:cubicBezTo>
                  <a:pt x="2547197" y="1841176"/>
                  <a:pt x="2543390" y="1841210"/>
                  <a:pt x="2539631" y="1843473"/>
                </a:cubicBezTo>
                <a:cubicBezTo>
                  <a:pt x="2519161" y="1632454"/>
                  <a:pt x="2339312" y="1470470"/>
                  <a:pt x="2121631" y="1470470"/>
                </a:cubicBezTo>
                <a:cubicBezTo>
                  <a:pt x="2021400" y="1470470"/>
                  <a:pt x="1929192" y="1504812"/>
                  <a:pt x="1860327" y="1567705"/>
                </a:cubicBezTo>
                <a:cubicBezTo>
                  <a:pt x="1751020" y="1392954"/>
                  <a:pt x="1555160" y="1283445"/>
                  <a:pt x="1333723" y="1283445"/>
                </a:cubicBezTo>
                <a:lnTo>
                  <a:pt x="1331160" y="1283679"/>
                </a:lnTo>
                <a:cubicBezTo>
                  <a:pt x="1150898" y="856385"/>
                  <a:pt x="1238290" y="344219"/>
                  <a:pt x="158978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6" name="Round Same Side Corner Rectangle 8">
            <a:extLst>
              <a:ext uri="{FF2B5EF4-FFF2-40B4-BE49-F238E27FC236}">
                <a16:creationId xmlns="" xmlns:a16="http://schemas.microsoft.com/office/drawing/2014/main" id="{DB67113F-D303-42DA-95BD-610BBED8BE92}"/>
              </a:ext>
            </a:extLst>
          </p:cNvPr>
          <p:cNvSpPr/>
          <p:nvPr/>
        </p:nvSpPr>
        <p:spPr>
          <a:xfrm>
            <a:off x="4455729" y="1450294"/>
            <a:ext cx="251302" cy="661867"/>
          </a:xfrm>
          <a:custGeom>
            <a:avLst/>
            <a:gdLst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8887 w 1489775"/>
              <a:gd name="connsiteY10" fmla="*/ 2305078 h 3923699"/>
              <a:gd name="connsiteX11" fmla="*/ 1151853 w 1489775"/>
              <a:gd name="connsiteY11" fmla="*/ 3743699 h 3923699"/>
              <a:gd name="connsiteX12" fmla="*/ 971853 w 1489775"/>
              <a:gd name="connsiteY12" fmla="*/ 3923699 h 3923699"/>
              <a:gd name="connsiteX13" fmla="*/ 791853 w 1489775"/>
              <a:gd name="connsiteY13" fmla="*/ 3743699 h 3923699"/>
              <a:gd name="connsiteX14" fmla="*/ 791853 w 1489775"/>
              <a:gd name="connsiteY14" fmla="*/ 2305078 h 3923699"/>
              <a:gd name="connsiteX15" fmla="*/ 683854 w 1489775"/>
              <a:gd name="connsiteY15" fmla="*/ 2305078 h 3923699"/>
              <a:gd name="connsiteX16" fmla="*/ 683854 w 1489775"/>
              <a:gd name="connsiteY16" fmla="*/ 3743698 h 3923699"/>
              <a:gd name="connsiteX17" fmla="*/ 503854 w 1489775"/>
              <a:gd name="connsiteY17" fmla="*/ 3923698 h 3923699"/>
              <a:gd name="connsiteX18" fmla="*/ 323854 w 1489775"/>
              <a:gd name="connsiteY18" fmla="*/ 3743698 h 3923699"/>
              <a:gd name="connsiteX19" fmla="*/ 323854 w 1489775"/>
              <a:gd name="connsiteY19" fmla="*/ 2238914 h 3923699"/>
              <a:gd name="connsiteX20" fmla="*/ 330887 w 1489775"/>
              <a:gd name="connsiteY20" fmla="*/ 2238914 h 3923699"/>
              <a:gd name="connsiteX21" fmla="*/ 330887 w 1489775"/>
              <a:gd name="connsiteY21" fmla="*/ 1390678 h 3923699"/>
              <a:gd name="connsiteX22" fmla="*/ 288033 w 1489775"/>
              <a:gd name="connsiteY22" fmla="*/ 1390678 h 3923699"/>
              <a:gd name="connsiteX23" fmla="*/ 288033 w 1489775"/>
              <a:gd name="connsiteY23" fmla="*/ 2063902 h 3923699"/>
              <a:gd name="connsiteX24" fmla="*/ 144017 w 1489775"/>
              <a:gd name="connsiteY24" fmla="*/ 2207918 h 3923699"/>
              <a:gd name="connsiteX25" fmla="*/ 1 w 1489775"/>
              <a:gd name="connsiteY25" fmla="*/ 2063902 h 3923699"/>
              <a:gd name="connsiteX26" fmla="*/ 1 w 1489775"/>
              <a:gd name="connsiteY26" fmla="*/ 1390678 h 3923699"/>
              <a:gd name="connsiteX27" fmla="*/ 0 w 1489775"/>
              <a:gd name="connsiteY27" fmla="*/ 1390678 h 3923699"/>
              <a:gd name="connsiteX28" fmla="*/ 0 w 1489775"/>
              <a:gd name="connsiteY28" fmla="*/ 1030958 h 3923699"/>
              <a:gd name="connsiteX29" fmla="*/ 280204 w 1489775"/>
              <a:gd name="connsiteY29" fmla="*/ 750754 h 3923699"/>
              <a:gd name="connsiteX30" fmla="*/ 744888 w 1489775"/>
              <a:gd name="connsiteY30" fmla="*/ 0 h 3923699"/>
              <a:gd name="connsiteX31" fmla="*/ 1082199 w 1489775"/>
              <a:gd name="connsiteY31" fmla="*/ 337311 h 3923699"/>
              <a:gd name="connsiteX32" fmla="*/ 744888 w 1489775"/>
              <a:gd name="connsiteY32" fmla="*/ 674622 h 3923699"/>
              <a:gd name="connsiteX33" fmla="*/ 407577 w 1489775"/>
              <a:gd name="connsiteY33" fmla="*/ 337311 h 3923699"/>
              <a:gd name="connsiteX34" fmla="*/ 744888 w 1489775"/>
              <a:gd name="connsiteY34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2238914 h 3923699"/>
              <a:gd name="connsiteX20" fmla="*/ 330887 w 1489775"/>
              <a:gd name="connsiteY20" fmla="*/ 1390678 h 3923699"/>
              <a:gd name="connsiteX21" fmla="*/ 288033 w 1489775"/>
              <a:gd name="connsiteY21" fmla="*/ 1390678 h 3923699"/>
              <a:gd name="connsiteX22" fmla="*/ 288033 w 1489775"/>
              <a:gd name="connsiteY22" fmla="*/ 2063902 h 3923699"/>
              <a:gd name="connsiteX23" fmla="*/ 144017 w 1489775"/>
              <a:gd name="connsiteY23" fmla="*/ 2207918 h 3923699"/>
              <a:gd name="connsiteX24" fmla="*/ 1 w 1489775"/>
              <a:gd name="connsiteY24" fmla="*/ 2063902 h 3923699"/>
              <a:gd name="connsiteX25" fmla="*/ 1 w 1489775"/>
              <a:gd name="connsiteY25" fmla="*/ 1390678 h 3923699"/>
              <a:gd name="connsiteX26" fmla="*/ 0 w 1489775"/>
              <a:gd name="connsiteY26" fmla="*/ 1390678 h 3923699"/>
              <a:gd name="connsiteX27" fmla="*/ 0 w 1489775"/>
              <a:gd name="connsiteY27" fmla="*/ 1030958 h 3923699"/>
              <a:gd name="connsiteX28" fmla="*/ 280204 w 1489775"/>
              <a:gd name="connsiteY28" fmla="*/ 750754 h 3923699"/>
              <a:gd name="connsiteX29" fmla="*/ 744888 w 1489775"/>
              <a:gd name="connsiteY29" fmla="*/ 0 h 3923699"/>
              <a:gd name="connsiteX30" fmla="*/ 1082199 w 1489775"/>
              <a:gd name="connsiteY30" fmla="*/ 337311 h 3923699"/>
              <a:gd name="connsiteX31" fmla="*/ 744888 w 1489775"/>
              <a:gd name="connsiteY31" fmla="*/ 674622 h 3923699"/>
              <a:gd name="connsiteX32" fmla="*/ 407577 w 1489775"/>
              <a:gd name="connsiteY32" fmla="*/ 337311 h 3923699"/>
              <a:gd name="connsiteX33" fmla="*/ 744888 w 1489775"/>
              <a:gd name="connsiteY33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1390678 h 3923699"/>
              <a:gd name="connsiteX20" fmla="*/ 288033 w 1489775"/>
              <a:gd name="connsiteY20" fmla="*/ 1390678 h 3923699"/>
              <a:gd name="connsiteX21" fmla="*/ 288033 w 1489775"/>
              <a:gd name="connsiteY21" fmla="*/ 2063902 h 3923699"/>
              <a:gd name="connsiteX22" fmla="*/ 144017 w 1489775"/>
              <a:gd name="connsiteY22" fmla="*/ 2207918 h 3923699"/>
              <a:gd name="connsiteX23" fmla="*/ 1 w 1489775"/>
              <a:gd name="connsiteY23" fmla="*/ 2063902 h 3923699"/>
              <a:gd name="connsiteX24" fmla="*/ 1 w 1489775"/>
              <a:gd name="connsiteY24" fmla="*/ 1390678 h 3923699"/>
              <a:gd name="connsiteX25" fmla="*/ 0 w 1489775"/>
              <a:gd name="connsiteY25" fmla="*/ 1390678 h 3923699"/>
              <a:gd name="connsiteX26" fmla="*/ 0 w 1489775"/>
              <a:gd name="connsiteY26" fmla="*/ 1030958 h 3923699"/>
              <a:gd name="connsiteX27" fmla="*/ 280204 w 1489775"/>
              <a:gd name="connsiteY27" fmla="*/ 750754 h 3923699"/>
              <a:gd name="connsiteX28" fmla="*/ 744888 w 1489775"/>
              <a:gd name="connsiteY28" fmla="*/ 0 h 3923699"/>
              <a:gd name="connsiteX29" fmla="*/ 1082199 w 1489775"/>
              <a:gd name="connsiteY29" fmla="*/ 337311 h 3923699"/>
              <a:gd name="connsiteX30" fmla="*/ 744888 w 1489775"/>
              <a:gd name="connsiteY30" fmla="*/ 674622 h 3923699"/>
              <a:gd name="connsiteX31" fmla="*/ 407577 w 1489775"/>
              <a:gd name="connsiteY31" fmla="*/ 337311 h 3923699"/>
              <a:gd name="connsiteX32" fmla="*/ 744888 w 1489775"/>
              <a:gd name="connsiteY32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30887 w 1489775"/>
              <a:gd name="connsiteY18" fmla="*/ 1390678 h 3923699"/>
              <a:gd name="connsiteX19" fmla="*/ 288033 w 1489775"/>
              <a:gd name="connsiteY19" fmla="*/ 1390678 h 3923699"/>
              <a:gd name="connsiteX20" fmla="*/ 288033 w 1489775"/>
              <a:gd name="connsiteY20" fmla="*/ 2063902 h 3923699"/>
              <a:gd name="connsiteX21" fmla="*/ 144017 w 1489775"/>
              <a:gd name="connsiteY21" fmla="*/ 2207918 h 3923699"/>
              <a:gd name="connsiteX22" fmla="*/ 1 w 1489775"/>
              <a:gd name="connsiteY22" fmla="*/ 2063902 h 3923699"/>
              <a:gd name="connsiteX23" fmla="*/ 1 w 1489775"/>
              <a:gd name="connsiteY23" fmla="*/ 1390678 h 3923699"/>
              <a:gd name="connsiteX24" fmla="*/ 0 w 1489775"/>
              <a:gd name="connsiteY24" fmla="*/ 1390678 h 3923699"/>
              <a:gd name="connsiteX25" fmla="*/ 0 w 1489775"/>
              <a:gd name="connsiteY25" fmla="*/ 1030958 h 3923699"/>
              <a:gd name="connsiteX26" fmla="*/ 280204 w 1489775"/>
              <a:gd name="connsiteY26" fmla="*/ 750754 h 3923699"/>
              <a:gd name="connsiteX27" fmla="*/ 744888 w 1489775"/>
              <a:gd name="connsiteY27" fmla="*/ 0 h 3923699"/>
              <a:gd name="connsiteX28" fmla="*/ 1082199 w 1489775"/>
              <a:gd name="connsiteY28" fmla="*/ 337311 h 3923699"/>
              <a:gd name="connsiteX29" fmla="*/ 744888 w 1489775"/>
              <a:gd name="connsiteY29" fmla="*/ 674622 h 3923699"/>
              <a:gd name="connsiteX30" fmla="*/ 407577 w 1489775"/>
              <a:gd name="connsiteY30" fmla="*/ 337311 h 3923699"/>
              <a:gd name="connsiteX31" fmla="*/ 744888 w 1489775"/>
              <a:gd name="connsiteY31" fmla="*/ 0 h 3923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489775" h="3923699">
                <a:moveTo>
                  <a:pt x="280204" y="750754"/>
                </a:moveTo>
                <a:lnTo>
                  <a:pt x="1209570" y="750754"/>
                </a:lnTo>
                <a:cubicBezTo>
                  <a:pt x="1364322" y="750754"/>
                  <a:pt x="1489774" y="876206"/>
                  <a:pt x="1489774" y="1030958"/>
                </a:cubicBezTo>
                <a:lnTo>
                  <a:pt x="1489774" y="1293518"/>
                </a:lnTo>
                <a:lnTo>
                  <a:pt x="1489775" y="1293518"/>
                </a:lnTo>
                <a:lnTo>
                  <a:pt x="1489775" y="2063902"/>
                </a:lnTo>
                <a:cubicBezTo>
                  <a:pt x="1489775" y="2143440"/>
                  <a:pt x="1425297" y="2207918"/>
                  <a:pt x="1345759" y="2207918"/>
                </a:cubicBezTo>
                <a:cubicBezTo>
                  <a:pt x="1266221" y="2207918"/>
                  <a:pt x="1201743" y="2143440"/>
                  <a:pt x="1201743" y="2063902"/>
                </a:cubicBezTo>
                <a:lnTo>
                  <a:pt x="1201743" y="1390678"/>
                </a:lnTo>
                <a:lnTo>
                  <a:pt x="1158887" y="1390678"/>
                </a:lnTo>
                <a:cubicBezTo>
                  <a:pt x="1156542" y="2175018"/>
                  <a:pt x="1154198" y="2959359"/>
                  <a:pt x="1151853" y="3743699"/>
                </a:cubicBezTo>
                <a:cubicBezTo>
                  <a:pt x="1151853" y="3843110"/>
                  <a:pt x="1071264" y="3923699"/>
                  <a:pt x="971853" y="3923699"/>
                </a:cubicBezTo>
                <a:cubicBezTo>
                  <a:pt x="872442" y="3923699"/>
                  <a:pt x="791853" y="3843110"/>
                  <a:pt x="791853" y="3743699"/>
                </a:cubicBezTo>
                <a:lnTo>
                  <a:pt x="791853" y="2305078"/>
                </a:lnTo>
                <a:lnTo>
                  <a:pt x="683854" y="2305078"/>
                </a:lnTo>
                <a:lnTo>
                  <a:pt x="683854" y="3743698"/>
                </a:lnTo>
                <a:cubicBezTo>
                  <a:pt x="683854" y="3843109"/>
                  <a:pt x="603265" y="3923698"/>
                  <a:pt x="503854" y="3923698"/>
                </a:cubicBezTo>
                <a:cubicBezTo>
                  <a:pt x="404443" y="3923698"/>
                  <a:pt x="323854" y="3843109"/>
                  <a:pt x="323854" y="3743698"/>
                </a:cubicBezTo>
                <a:cubicBezTo>
                  <a:pt x="326198" y="2959358"/>
                  <a:pt x="328543" y="2175018"/>
                  <a:pt x="330887" y="1390678"/>
                </a:cubicBezTo>
                <a:lnTo>
                  <a:pt x="288033" y="1390678"/>
                </a:lnTo>
                <a:lnTo>
                  <a:pt x="288033" y="2063902"/>
                </a:lnTo>
                <a:cubicBezTo>
                  <a:pt x="288033" y="2143440"/>
                  <a:pt x="223555" y="2207918"/>
                  <a:pt x="144017" y="2207918"/>
                </a:cubicBezTo>
                <a:cubicBezTo>
                  <a:pt x="64479" y="2207918"/>
                  <a:pt x="1" y="2143440"/>
                  <a:pt x="1" y="2063902"/>
                </a:cubicBezTo>
                <a:lnTo>
                  <a:pt x="1" y="1390678"/>
                </a:lnTo>
                <a:lnTo>
                  <a:pt x="0" y="1390678"/>
                </a:lnTo>
                <a:lnTo>
                  <a:pt x="0" y="1030958"/>
                </a:lnTo>
                <a:cubicBezTo>
                  <a:pt x="0" y="876206"/>
                  <a:pt x="125452" y="750754"/>
                  <a:pt x="280204" y="750754"/>
                </a:cubicBezTo>
                <a:close/>
                <a:moveTo>
                  <a:pt x="744888" y="0"/>
                </a:moveTo>
                <a:cubicBezTo>
                  <a:pt x="931180" y="0"/>
                  <a:pt x="1082199" y="151019"/>
                  <a:pt x="1082199" y="337311"/>
                </a:cubicBezTo>
                <a:cubicBezTo>
                  <a:pt x="1082199" y="523603"/>
                  <a:pt x="931180" y="674622"/>
                  <a:pt x="744888" y="674622"/>
                </a:cubicBezTo>
                <a:cubicBezTo>
                  <a:pt x="558596" y="674622"/>
                  <a:pt x="407577" y="523603"/>
                  <a:pt x="407577" y="337311"/>
                </a:cubicBezTo>
                <a:cubicBezTo>
                  <a:pt x="407577" y="151019"/>
                  <a:pt x="558596" y="0"/>
                  <a:pt x="74488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Round Same Side Corner Rectangle 20">
            <a:extLst>
              <a:ext uri="{FF2B5EF4-FFF2-40B4-BE49-F238E27FC236}">
                <a16:creationId xmlns="" xmlns:a16="http://schemas.microsoft.com/office/drawing/2014/main" id="{64493E6A-B33B-4279-A44A-DC445D86772A}"/>
              </a:ext>
            </a:extLst>
          </p:cNvPr>
          <p:cNvSpPr/>
          <p:nvPr/>
        </p:nvSpPr>
        <p:spPr>
          <a:xfrm rot="10800000">
            <a:off x="5042893" y="1447238"/>
            <a:ext cx="313136" cy="667981"/>
          </a:xfrm>
          <a:custGeom>
            <a:avLst/>
            <a:gdLst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521281 w 1856332"/>
              <a:gd name="connsiteY2" fmla="*/ 3174669 h 3959924"/>
              <a:gd name="connsiteX3" fmla="*/ 466697 w 1856332"/>
              <a:gd name="connsiteY3" fmla="*/ 3144149 h 3959924"/>
              <a:gd name="connsiteX4" fmla="*/ 8303 w 1856332"/>
              <a:gd name="connsiteY4" fmla="*/ 1942070 h 3959924"/>
              <a:gd name="connsiteX5" fmla="*/ 81139 w 1856332"/>
              <a:gd name="connsiteY5" fmla="*/ 1779444 h 3959924"/>
              <a:gd name="connsiteX6" fmla="*/ 243764 w 1856332"/>
              <a:gd name="connsiteY6" fmla="*/ 1852280 h 3959924"/>
              <a:gd name="connsiteX7" fmla="*/ 504770 w 1856332"/>
              <a:gd name="connsiteY7" fmla="*/ 2536736 h 3959924"/>
              <a:gd name="connsiteX8" fmla="*/ 555637 w 1856332"/>
              <a:gd name="connsiteY8" fmla="*/ 2536736 h 3959924"/>
              <a:gd name="connsiteX9" fmla="*/ 226299 w 1856332"/>
              <a:gd name="connsiteY9" fmla="*/ 1210417 h 3959924"/>
              <a:gd name="connsiteX10" fmla="*/ 551784 w 1856332"/>
              <a:gd name="connsiteY10" fmla="*/ 1210417 h 3959924"/>
              <a:gd name="connsiteX11" fmla="*/ 551784 w 1856332"/>
              <a:gd name="connsiteY11" fmla="*/ 168335 h 3959924"/>
              <a:gd name="connsiteX12" fmla="*/ 720119 w 1856332"/>
              <a:gd name="connsiteY12" fmla="*/ 0 h 3959924"/>
              <a:gd name="connsiteX13" fmla="*/ 888454 w 1856332"/>
              <a:gd name="connsiteY13" fmla="*/ 168335 h 3959924"/>
              <a:gd name="connsiteX14" fmla="*/ 888454 w 1856332"/>
              <a:gd name="connsiteY14" fmla="*/ 1210417 h 3959924"/>
              <a:gd name="connsiteX15" fmla="*/ 968040 w 1856332"/>
              <a:gd name="connsiteY15" fmla="*/ 1210417 h 3959924"/>
              <a:gd name="connsiteX16" fmla="*/ 968040 w 1856332"/>
              <a:gd name="connsiteY16" fmla="*/ 168335 h 3959924"/>
              <a:gd name="connsiteX17" fmla="*/ 1136375 w 1856332"/>
              <a:gd name="connsiteY17" fmla="*/ 0 h 3959924"/>
              <a:gd name="connsiteX18" fmla="*/ 1304710 w 1856332"/>
              <a:gd name="connsiteY18" fmla="*/ 168335 h 3959924"/>
              <a:gd name="connsiteX19" fmla="*/ 1304710 w 1856332"/>
              <a:gd name="connsiteY19" fmla="*/ 1210417 h 3959924"/>
              <a:gd name="connsiteX20" fmla="*/ 1631589 w 1856332"/>
              <a:gd name="connsiteY20" fmla="*/ 1210417 h 3959924"/>
              <a:gd name="connsiteX21" fmla="*/ 1302251 w 1856332"/>
              <a:gd name="connsiteY21" fmla="*/ 2536736 h 3959924"/>
              <a:gd name="connsiteX22" fmla="*/ 1351562 w 1856332"/>
              <a:gd name="connsiteY22" fmla="*/ 2536736 h 3959924"/>
              <a:gd name="connsiteX23" fmla="*/ 1612568 w 1856332"/>
              <a:gd name="connsiteY23" fmla="*/ 1852280 h 3959924"/>
              <a:gd name="connsiteX24" fmla="*/ 1775193 w 1856332"/>
              <a:gd name="connsiteY24" fmla="*/ 1779444 h 3959924"/>
              <a:gd name="connsiteX25" fmla="*/ 1848029 w 1856332"/>
              <a:gd name="connsiteY25" fmla="*/ 1942070 h 3959924"/>
              <a:gd name="connsiteX26" fmla="*/ 1389635 w 1856332"/>
              <a:gd name="connsiteY26" fmla="*/ 3144149 h 3959924"/>
              <a:gd name="connsiteX27" fmla="*/ 1344732 w 1856332"/>
              <a:gd name="connsiteY27" fmla="*/ 3176282 h 3959924"/>
              <a:gd name="connsiteX28" fmla="*/ 1228565 w 1856332"/>
              <a:gd name="connsiteY28" fmla="*/ 3214674 h 3959924"/>
              <a:gd name="connsiteX29" fmla="*/ 925623 w 1856332"/>
              <a:gd name="connsiteY29" fmla="*/ 3959924 h 3959924"/>
              <a:gd name="connsiteX30" fmla="*/ 601623 w 1856332"/>
              <a:gd name="connsiteY30" fmla="*/ 3635924 h 3959924"/>
              <a:gd name="connsiteX31" fmla="*/ 925623 w 1856332"/>
              <a:gd name="connsiteY31" fmla="*/ 3311924 h 3959924"/>
              <a:gd name="connsiteX32" fmla="*/ 1249623 w 1856332"/>
              <a:gd name="connsiteY32" fmla="*/ 3635924 h 3959924"/>
              <a:gd name="connsiteX33" fmla="*/ 925623 w 1856332"/>
              <a:gd name="connsiteY33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856332" h="3959924">
                <a:moveTo>
                  <a:pt x="1228565" y="3214674"/>
                </a:moveTo>
                <a:lnTo>
                  <a:pt x="622681" y="3214674"/>
                </a:lnTo>
                <a:cubicBezTo>
                  <a:pt x="495703" y="3202920"/>
                  <a:pt x="501057" y="3225622"/>
                  <a:pt x="466697" y="3144149"/>
                </a:cubicBezTo>
                <a:lnTo>
                  <a:pt x="8303" y="1942070"/>
                </a:lnTo>
                <a:cubicBezTo>
                  <a:pt x="-16491" y="1877049"/>
                  <a:pt x="16118" y="1804239"/>
                  <a:pt x="81139" y="1779444"/>
                </a:cubicBezTo>
                <a:cubicBezTo>
                  <a:pt x="146160" y="1754650"/>
                  <a:pt x="218970" y="1787259"/>
                  <a:pt x="243764" y="1852280"/>
                </a:cubicBezTo>
                <a:lnTo>
                  <a:pt x="504770" y="2536736"/>
                </a:lnTo>
                <a:lnTo>
                  <a:pt x="555637" y="2536736"/>
                </a:lnTo>
                <a:lnTo>
                  <a:pt x="226299" y="1210417"/>
                </a:lnTo>
                <a:lnTo>
                  <a:pt x="551784" y="1210417"/>
                </a:lnTo>
                <a:lnTo>
                  <a:pt x="551784" y="168335"/>
                </a:lnTo>
                <a:cubicBezTo>
                  <a:pt x="551784" y="75366"/>
                  <a:pt x="627150" y="0"/>
                  <a:pt x="720119" y="0"/>
                </a:cubicBezTo>
                <a:cubicBezTo>
                  <a:pt x="813088" y="0"/>
                  <a:pt x="888454" y="75366"/>
                  <a:pt x="888454" y="168335"/>
                </a:cubicBezTo>
                <a:lnTo>
                  <a:pt x="888454" y="1210417"/>
                </a:lnTo>
                <a:lnTo>
                  <a:pt x="968040" y="1210417"/>
                </a:lnTo>
                <a:lnTo>
                  <a:pt x="968040" y="168335"/>
                </a:lnTo>
                <a:cubicBezTo>
                  <a:pt x="968040" y="75366"/>
                  <a:pt x="1043406" y="0"/>
                  <a:pt x="1136375" y="0"/>
                </a:cubicBezTo>
                <a:cubicBezTo>
                  <a:pt x="1229344" y="0"/>
                  <a:pt x="1304710" y="75366"/>
                  <a:pt x="1304710" y="168335"/>
                </a:cubicBezTo>
                <a:lnTo>
                  <a:pt x="1304710" y="1210417"/>
                </a:lnTo>
                <a:lnTo>
                  <a:pt x="1631589" y="1210417"/>
                </a:lnTo>
                <a:lnTo>
                  <a:pt x="1302251" y="2536736"/>
                </a:lnTo>
                <a:lnTo>
                  <a:pt x="1351562" y="2536736"/>
                </a:lnTo>
                <a:lnTo>
                  <a:pt x="1612568" y="1852280"/>
                </a:lnTo>
                <a:cubicBezTo>
                  <a:pt x="1637362" y="1787259"/>
                  <a:pt x="1710172" y="1754650"/>
                  <a:pt x="1775193" y="1779444"/>
                </a:cubicBezTo>
                <a:cubicBezTo>
                  <a:pt x="1840214" y="1804239"/>
                  <a:pt x="1872823" y="1877049"/>
                  <a:pt x="1848029" y="1942070"/>
                </a:cubicBezTo>
                <a:lnTo>
                  <a:pt x="1389635" y="3144149"/>
                </a:lnTo>
                <a:cubicBezTo>
                  <a:pt x="1348984" y="3225622"/>
                  <a:pt x="1356391" y="3202920"/>
                  <a:pt x="1228565" y="3214674"/>
                </a:cubicBezTo>
                <a:close/>
                <a:moveTo>
                  <a:pt x="925623" y="3959924"/>
                </a:moveTo>
                <a:cubicBezTo>
                  <a:pt x="746683" y="3959924"/>
                  <a:pt x="601623" y="3814864"/>
                  <a:pt x="601623" y="3635924"/>
                </a:cubicBezTo>
                <a:cubicBezTo>
                  <a:pt x="601623" y="3456984"/>
                  <a:pt x="746683" y="3311924"/>
                  <a:pt x="925623" y="3311924"/>
                </a:cubicBezTo>
                <a:cubicBezTo>
                  <a:pt x="1104563" y="3311924"/>
                  <a:pt x="1249623" y="3456984"/>
                  <a:pt x="1249623" y="3635924"/>
                </a:cubicBezTo>
                <a:cubicBezTo>
                  <a:pt x="1249623" y="3814864"/>
                  <a:pt x="1104563" y="3959924"/>
                  <a:pt x="925623" y="39599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Donut 87">
            <a:extLst>
              <a:ext uri="{FF2B5EF4-FFF2-40B4-BE49-F238E27FC236}">
                <a16:creationId xmlns="" xmlns:a16="http://schemas.microsoft.com/office/drawing/2014/main" id="{4E09E652-E42B-4D35-B750-1E418CF08FA6}"/>
              </a:ext>
            </a:extLst>
          </p:cNvPr>
          <p:cNvSpPr/>
          <p:nvPr/>
        </p:nvSpPr>
        <p:spPr>
          <a:xfrm>
            <a:off x="5691892" y="1539942"/>
            <a:ext cx="507661" cy="521714"/>
          </a:xfrm>
          <a:custGeom>
            <a:avLst/>
            <a:gdLst/>
            <a:ahLst/>
            <a:cxnLst/>
            <a:rect l="l" t="t" r="r" b="b"/>
            <a:pathLst>
              <a:path w="356471" h="366339">
                <a:moveTo>
                  <a:pt x="144025" y="123680"/>
                </a:moveTo>
                <a:cubicBezTo>
                  <a:pt x="89551" y="123680"/>
                  <a:pt x="45391" y="167840"/>
                  <a:pt x="45391" y="222314"/>
                </a:cubicBezTo>
                <a:cubicBezTo>
                  <a:pt x="45391" y="276788"/>
                  <a:pt x="89551" y="320948"/>
                  <a:pt x="144025" y="320948"/>
                </a:cubicBezTo>
                <a:cubicBezTo>
                  <a:pt x="198499" y="320948"/>
                  <a:pt x="242659" y="276788"/>
                  <a:pt x="242659" y="222314"/>
                </a:cubicBezTo>
                <a:cubicBezTo>
                  <a:pt x="242659" y="167840"/>
                  <a:pt x="198499" y="123680"/>
                  <a:pt x="144025" y="123680"/>
                </a:cubicBezTo>
                <a:close/>
                <a:moveTo>
                  <a:pt x="354808" y="0"/>
                </a:moveTo>
                <a:lnTo>
                  <a:pt x="356471" y="85288"/>
                </a:lnTo>
                <a:lnTo>
                  <a:pt x="334733" y="64382"/>
                </a:lnTo>
                <a:lnTo>
                  <a:pt x="260258" y="141819"/>
                </a:lnTo>
                <a:cubicBezTo>
                  <a:pt x="278587" y="163579"/>
                  <a:pt x="288050" y="191841"/>
                  <a:pt x="288050" y="222314"/>
                </a:cubicBezTo>
                <a:cubicBezTo>
                  <a:pt x="288050" y="301857"/>
                  <a:pt x="223568" y="366339"/>
                  <a:pt x="144025" y="366339"/>
                </a:cubicBezTo>
                <a:cubicBezTo>
                  <a:pt x="64482" y="366339"/>
                  <a:pt x="0" y="301857"/>
                  <a:pt x="0" y="222314"/>
                </a:cubicBezTo>
                <a:cubicBezTo>
                  <a:pt x="0" y="142771"/>
                  <a:pt x="64482" y="78289"/>
                  <a:pt x="144025" y="78289"/>
                </a:cubicBezTo>
                <a:cubicBezTo>
                  <a:pt x="170876" y="78289"/>
                  <a:pt x="196011" y="85637"/>
                  <a:pt x="216282" y="100527"/>
                </a:cubicBezTo>
                <a:lnTo>
                  <a:pt x="291257" y="22569"/>
                </a:lnTo>
                <a:lnTo>
                  <a:pt x="269519" y="166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89" name="Donut 90">
            <a:extLst>
              <a:ext uri="{FF2B5EF4-FFF2-40B4-BE49-F238E27FC236}">
                <a16:creationId xmlns="" xmlns:a16="http://schemas.microsoft.com/office/drawing/2014/main" id="{D86BE85A-63D8-48D0-8B07-9669B75E9D9D}"/>
              </a:ext>
            </a:extLst>
          </p:cNvPr>
          <p:cNvSpPr/>
          <p:nvPr/>
        </p:nvSpPr>
        <p:spPr>
          <a:xfrm>
            <a:off x="6568402" y="1501876"/>
            <a:ext cx="532052" cy="543757"/>
          </a:xfrm>
          <a:custGeom>
            <a:avLst/>
            <a:gdLst/>
            <a:ahLst/>
            <a:cxnLst/>
            <a:rect l="l" t="t" r="r" b="b"/>
            <a:pathLst>
              <a:path w="373598" h="381817">
                <a:moveTo>
                  <a:pt x="229573" y="45391"/>
                </a:moveTo>
                <a:cubicBezTo>
                  <a:pt x="175099" y="45391"/>
                  <a:pt x="130939" y="89551"/>
                  <a:pt x="130939" y="144025"/>
                </a:cubicBezTo>
                <a:cubicBezTo>
                  <a:pt x="130939" y="198499"/>
                  <a:pt x="175099" y="242659"/>
                  <a:pt x="229573" y="242659"/>
                </a:cubicBezTo>
                <a:cubicBezTo>
                  <a:pt x="284047" y="242659"/>
                  <a:pt x="328207" y="198499"/>
                  <a:pt x="328207" y="144025"/>
                </a:cubicBezTo>
                <a:cubicBezTo>
                  <a:pt x="328207" y="89551"/>
                  <a:pt x="284047" y="45391"/>
                  <a:pt x="229573" y="45391"/>
                </a:cubicBezTo>
                <a:close/>
                <a:moveTo>
                  <a:pt x="229573" y="0"/>
                </a:moveTo>
                <a:cubicBezTo>
                  <a:pt x="309116" y="0"/>
                  <a:pt x="373598" y="64482"/>
                  <a:pt x="373598" y="144025"/>
                </a:cubicBezTo>
                <a:cubicBezTo>
                  <a:pt x="373598" y="223568"/>
                  <a:pt x="309116" y="288050"/>
                  <a:pt x="229573" y="288050"/>
                </a:cubicBezTo>
                <a:cubicBezTo>
                  <a:pt x="202172" y="288050"/>
                  <a:pt x="176558" y="280398"/>
                  <a:pt x="156060" y="264966"/>
                </a:cubicBezTo>
                <a:lnTo>
                  <a:pt x="128993" y="292033"/>
                </a:lnTo>
                <a:lnTo>
                  <a:pt x="160228" y="323268"/>
                </a:lnTo>
                <a:cubicBezTo>
                  <a:pt x="171055" y="334095"/>
                  <a:pt x="171055" y="351650"/>
                  <a:pt x="160228" y="362477"/>
                </a:cubicBezTo>
                <a:cubicBezTo>
                  <a:pt x="149401" y="373304"/>
                  <a:pt x="131846" y="373304"/>
                  <a:pt x="121019" y="362477"/>
                </a:cubicBezTo>
                <a:lnTo>
                  <a:pt x="89784" y="331242"/>
                </a:lnTo>
                <a:lnTo>
                  <a:pt x="39209" y="381817"/>
                </a:lnTo>
                <a:cubicBezTo>
                  <a:pt x="28381" y="392644"/>
                  <a:pt x="10827" y="392644"/>
                  <a:pt x="0" y="381817"/>
                </a:cubicBezTo>
                <a:cubicBezTo>
                  <a:pt x="-10828" y="370989"/>
                  <a:pt x="-10828" y="353435"/>
                  <a:pt x="0" y="342608"/>
                </a:cubicBezTo>
                <a:lnTo>
                  <a:pt x="50575" y="292033"/>
                </a:lnTo>
                <a:lnTo>
                  <a:pt x="16166" y="257624"/>
                </a:lnTo>
                <a:cubicBezTo>
                  <a:pt x="5339" y="246797"/>
                  <a:pt x="5339" y="229242"/>
                  <a:pt x="16166" y="218415"/>
                </a:cubicBezTo>
                <a:cubicBezTo>
                  <a:pt x="26993" y="207588"/>
                  <a:pt x="44548" y="207588"/>
                  <a:pt x="55375" y="218415"/>
                </a:cubicBezTo>
                <a:lnTo>
                  <a:pt x="89784" y="252824"/>
                </a:lnTo>
                <a:lnTo>
                  <a:pt x="115252" y="227356"/>
                </a:lnTo>
                <a:cubicBezTo>
                  <a:pt x="95803" y="205073"/>
                  <a:pt x="85548" y="175747"/>
                  <a:pt x="85548" y="144025"/>
                </a:cubicBezTo>
                <a:cubicBezTo>
                  <a:pt x="85548" y="64482"/>
                  <a:pt x="150030" y="0"/>
                  <a:pt x="22957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90" name="Oval 6">
            <a:extLst>
              <a:ext uri="{FF2B5EF4-FFF2-40B4-BE49-F238E27FC236}">
                <a16:creationId xmlns="" xmlns:a16="http://schemas.microsoft.com/office/drawing/2014/main" id="{319E467E-1F19-4CBB-A070-3B6CE4078D17}"/>
              </a:ext>
            </a:extLst>
          </p:cNvPr>
          <p:cNvSpPr/>
          <p:nvPr/>
        </p:nvSpPr>
        <p:spPr>
          <a:xfrm>
            <a:off x="7560710" y="2604582"/>
            <a:ext cx="507960" cy="502639"/>
          </a:xfrm>
          <a:custGeom>
            <a:avLst/>
            <a:gdLst/>
            <a:ahLst/>
            <a:cxnLst/>
            <a:rect l="l" t="t" r="r" b="b"/>
            <a:pathLst>
              <a:path w="3220460" h="3186731">
                <a:moveTo>
                  <a:pt x="1762834" y="1282034"/>
                </a:moveTo>
                <a:lnTo>
                  <a:pt x="273698" y="2771171"/>
                </a:lnTo>
                <a:cubicBezTo>
                  <a:pt x="253145" y="2791724"/>
                  <a:pt x="253145" y="2825048"/>
                  <a:pt x="273698" y="2845601"/>
                </a:cubicBezTo>
                <a:cubicBezTo>
                  <a:pt x="294251" y="2866154"/>
                  <a:pt x="327575" y="2866154"/>
                  <a:pt x="348128" y="2845601"/>
                </a:cubicBezTo>
                <a:lnTo>
                  <a:pt x="1830131" y="1363598"/>
                </a:lnTo>
                <a:close/>
                <a:moveTo>
                  <a:pt x="2703218" y="237332"/>
                </a:moveTo>
                <a:cubicBezTo>
                  <a:pt x="2623680" y="237332"/>
                  <a:pt x="2559202" y="301810"/>
                  <a:pt x="2559202" y="381348"/>
                </a:cubicBezTo>
                <a:cubicBezTo>
                  <a:pt x="2559202" y="460886"/>
                  <a:pt x="2623680" y="525364"/>
                  <a:pt x="2703218" y="525364"/>
                </a:cubicBezTo>
                <a:cubicBezTo>
                  <a:pt x="2782756" y="525364"/>
                  <a:pt x="2847234" y="460886"/>
                  <a:pt x="2847234" y="381348"/>
                </a:cubicBezTo>
                <a:cubicBezTo>
                  <a:pt x="2847234" y="301810"/>
                  <a:pt x="2782756" y="237332"/>
                  <a:pt x="2703218" y="237332"/>
                </a:cubicBezTo>
                <a:close/>
                <a:moveTo>
                  <a:pt x="2413103" y="0"/>
                </a:moveTo>
                <a:cubicBezTo>
                  <a:pt x="2858994" y="0"/>
                  <a:pt x="3220460" y="361466"/>
                  <a:pt x="3220460" y="807357"/>
                </a:cubicBezTo>
                <a:cubicBezTo>
                  <a:pt x="3220460" y="1253248"/>
                  <a:pt x="2858994" y="1614714"/>
                  <a:pt x="2413103" y="1614714"/>
                </a:cubicBezTo>
                <a:cubicBezTo>
                  <a:pt x="2305542" y="1614714"/>
                  <a:pt x="2202893" y="1593680"/>
                  <a:pt x="2109223" y="1555067"/>
                </a:cubicBezTo>
                <a:lnTo>
                  <a:pt x="2191945" y="1637789"/>
                </a:lnTo>
                <a:cubicBezTo>
                  <a:pt x="2226856" y="1672699"/>
                  <a:pt x="2226855" y="1729300"/>
                  <a:pt x="2191945" y="1764210"/>
                </a:cubicBezTo>
                <a:lnTo>
                  <a:pt x="2045068" y="1911087"/>
                </a:lnTo>
                <a:cubicBezTo>
                  <a:pt x="2010158" y="1945998"/>
                  <a:pt x="1953557" y="1945998"/>
                  <a:pt x="1918647" y="1911087"/>
                </a:cubicBezTo>
                <a:lnTo>
                  <a:pt x="1799123" y="1791564"/>
                </a:lnTo>
                <a:lnTo>
                  <a:pt x="1749496" y="1841190"/>
                </a:lnTo>
                <a:lnTo>
                  <a:pt x="1832980" y="1924673"/>
                </a:lnTo>
                <a:lnTo>
                  <a:pt x="1761893" y="1995760"/>
                </a:lnTo>
                <a:lnTo>
                  <a:pt x="1678410" y="1912277"/>
                </a:lnTo>
                <a:lnTo>
                  <a:pt x="1650246" y="1940441"/>
                </a:lnTo>
                <a:lnTo>
                  <a:pt x="1735612" y="2025807"/>
                </a:lnTo>
                <a:lnTo>
                  <a:pt x="1573330" y="2188089"/>
                </a:lnTo>
                <a:lnTo>
                  <a:pt x="1487964" y="2102723"/>
                </a:lnTo>
                <a:lnTo>
                  <a:pt x="1451742" y="2138944"/>
                </a:lnTo>
                <a:lnTo>
                  <a:pt x="1537109" y="2224311"/>
                </a:lnTo>
                <a:lnTo>
                  <a:pt x="1374830" y="2386590"/>
                </a:lnTo>
                <a:lnTo>
                  <a:pt x="1289463" y="2301223"/>
                </a:lnTo>
                <a:lnTo>
                  <a:pt x="1225079" y="2365608"/>
                </a:lnTo>
                <a:lnTo>
                  <a:pt x="1310445" y="2450974"/>
                </a:lnTo>
                <a:lnTo>
                  <a:pt x="1239358" y="2522061"/>
                </a:lnTo>
                <a:lnTo>
                  <a:pt x="1153992" y="2436695"/>
                </a:lnTo>
                <a:lnTo>
                  <a:pt x="1104364" y="2486322"/>
                </a:lnTo>
                <a:lnTo>
                  <a:pt x="1189730" y="2571689"/>
                </a:lnTo>
                <a:lnTo>
                  <a:pt x="1034153" y="2727266"/>
                </a:lnTo>
                <a:lnTo>
                  <a:pt x="948787" y="2641900"/>
                </a:lnTo>
                <a:lnTo>
                  <a:pt x="905863" y="2684824"/>
                </a:lnTo>
                <a:lnTo>
                  <a:pt x="991230" y="2770191"/>
                </a:lnTo>
                <a:lnTo>
                  <a:pt x="842353" y="2919067"/>
                </a:lnTo>
                <a:lnTo>
                  <a:pt x="756986" y="2833700"/>
                </a:lnTo>
                <a:lnTo>
                  <a:pt x="692119" y="2898567"/>
                </a:lnTo>
                <a:lnTo>
                  <a:pt x="777486" y="2983934"/>
                </a:lnTo>
                <a:lnTo>
                  <a:pt x="628610" y="3132811"/>
                </a:lnTo>
                <a:lnTo>
                  <a:pt x="618557" y="3122757"/>
                </a:lnTo>
                <a:lnTo>
                  <a:pt x="622830" y="3134825"/>
                </a:lnTo>
                <a:lnTo>
                  <a:pt x="346551" y="3150831"/>
                </a:lnTo>
                <a:lnTo>
                  <a:pt x="0" y="3186731"/>
                </a:lnTo>
                <a:lnTo>
                  <a:pt x="51749" y="2750557"/>
                </a:lnTo>
                <a:lnTo>
                  <a:pt x="48979" y="2747788"/>
                </a:lnTo>
                <a:lnTo>
                  <a:pt x="52495" y="2744272"/>
                </a:lnTo>
                <a:lnTo>
                  <a:pt x="52938" y="2740533"/>
                </a:lnTo>
                <a:lnTo>
                  <a:pt x="54575" y="2742192"/>
                </a:lnTo>
                <a:lnTo>
                  <a:pt x="1671288" y="1125479"/>
                </a:lnTo>
                <a:cubicBezTo>
                  <a:pt x="1628971" y="1027979"/>
                  <a:pt x="1605746" y="920380"/>
                  <a:pt x="1605746" y="807357"/>
                </a:cubicBezTo>
                <a:cubicBezTo>
                  <a:pt x="1605746" y="361466"/>
                  <a:pt x="1967212" y="0"/>
                  <a:pt x="241310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Block Arc 25">
            <a:extLst>
              <a:ext uri="{FF2B5EF4-FFF2-40B4-BE49-F238E27FC236}">
                <a16:creationId xmlns="" xmlns:a16="http://schemas.microsoft.com/office/drawing/2014/main" id="{5F7FD4D6-1C06-4ABB-98F4-AC79D3C6A6D8}"/>
              </a:ext>
            </a:extLst>
          </p:cNvPr>
          <p:cNvSpPr/>
          <p:nvPr/>
        </p:nvSpPr>
        <p:spPr>
          <a:xfrm>
            <a:off x="5081796" y="2603460"/>
            <a:ext cx="349473" cy="504884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92" name="Block Arc 31">
            <a:extLst>
              <a:ext uri="{FF2B5EF4-FFF2-40B4-BE49-F238E27FC236}">
                <a16:creationId xmlns="" xmlns:a16="http://schemas.microsoft.com/office/drawing/2014/main" id="{7D9DF903-DA8F-4191-AEDF-7DDF26A64847}"/>
              </a:ext>
            </a:extLst>
          </p:cNvPr>
          <p:cNvSpPr/>
          <p:nvPr/>
        </p:nvSpPr>
        <p:spPr>
          <a:xfrm>
            <a:off x="8411004" y="2603460"/>
            <a:ext cx="455959" cy="504884"/>
          </a:xfrm>
          <a:custGeom>
            <a:avLst/>
            <a:gdLst/>
            <a:ahLst/>
            <a:cxnLst/>
            <a:rect l="l" t="t" r="r" b="b"/>
            <a:pathLst>
              <a:path w="2890784" h="3200962">
                <a:moveTo>
                  <a:pt x="1107828" y="2097026"/>
                </a:moveTo>
                <a:cubicBezTo>
                  <a:pt x="1025313" y="2097026"/>
                  <a:pt x="958422" y="2163918"/>
                  <a:pt x="958422" y="2246432"/>
                </a:cubicBezTo>
                <a:cubicBezTo>
                  <a:pt x="958422" y="2302715"/>
                  <a:pt x="989545" y="2351730"/>
                  <a:pt x="1036589" y="2375275"/>
                </a:cubicBezTo>
                <a:lnTo>
                  <a:pt x="985421" y="2684898"/>
                </a:lnTo>
                <a:lnTo>
                  <a:pt x="1230235" y="2684898"/>
                </a:lnTo>
                <a:lnTo>
                  <a:pt x="1179067" y="2375275"/>
                </a:lnTo>
                <a:cubicBezTo>
                  <a:pt x="1226111" y="2351730"/>
                  <a:pt x="1257233" y="2302715"/>
                  <a:pt x="1257233" y="2246432"/>
                </a:cubicBezTo>
                <a:cubicBezTo>
                  <a:pt x="1257233" y="2163918"/>
                  <a:pt x="1190342" y="2097026"/>
                  <a:pt x="1107828" y="2097026"/>
                </a:cubicBezTo>
                <a:close/>
                <a:moveTo>
                  <a:pt x="2199259" y="56"/>
                </a:moveTo>
                <a:cubicBezTo>
                  <a:pt x="2572924" y="-4720"/>
                  <a:pt x="2881009" y="291773"/>
                  <a:pt x="2890561" y="665346"/>
                </a:cubicBezTo>
                <a:lnTo>
                  <a:pt x="2843000" y="666562"/>
                </a:lnTo>
                <a:lnTo>
                  <a:pt x="2890784" y="666562"/>
                </a:lnTo>
                <a:lnTo>
                  <a:pt x="2890784" y="1580962"/>
                </a:lnTo>
                <a:lnTo>
                  <a:pt x="2625345" y="1580962"/>
                </a:lnTo>
                <a:lnTo>
                  <a:pt x="2625345" y="672127"/>
                </a:lnTo>
                <a:lnTo>
                  <a:pt x="2623811" y="672166"/>
                </a:lnTo>
                <a:cubicBezTo>
                  <a:pt x="2617992" y="444585"/>
                  <a:pt x="2430306" y="263961"/>
                  <a:pt x="2202670" y="266871"/>
                </a:cubicBezTo>
                <a:cubicBezTo>
                  <a:pt x="1975033" y="269781"/>
                  <a:pt x="1792025" y="455143"/>
                  <a:pt x="1792025" y="682798"/>
                </a:cubicBezTo>
                <a:lnTo>
                  <a:pt x="1790626" y="682798"/>
                </a:lnTo>
                <a:lnTo>
                  <a:pt x="1790626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1525187" y="1580962"/>
                </a:lnTo>
                <a:lnTo>
                  <a:pt x="1525187" y="676764"/>
                </a:lnTo>
                <a:lnTo>
                  <a:pt x="1525791" y="676764"/>
                </a:lnTo>
                <a:cubicBezTo>
                  <a:pt x="1528430" y="305830"/>
                  <a:pt x="1827609" y="4806"/>
                  <a:pt x="2199259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93" name="Freeform 53">
            <a:extLst>
              <a:ext uri="{FF2B5EF4-FFF2-40B4-BE49-F238E27FC236}">
                <a16:creationId xmlns="" xmlns:a16="http://schemas.microsoft.com/office/drawing/2014/main" id="{D57F2C4B-7240-41A7-B169-E1E9E5390396}"/>
              </a:ext>
            </a:extLst>
          </p:cNvPr>
          <p:cNvSpPr/>
          <p:nvPr/>
        </p:nvSpPr>
        <p:spPr>
          <a:xfrm>
            <a:off x="10130939" y="2599747"/>
            <a:ext cx="499664" cy="512309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406" h="2354521">
                <a:moveTo>
                  <a:pt x="2279640" y="1747818"/>
                </a:moveTo>
                <a:lnTo>
                  <a:pt x="1827546" y="1826304"/>
                </a:lnTo>
                <a:cubicBezTo>
                  <a:pt x="1873723" y="1907635"/>
                  <a:pt x="1985737" y="2047488"/>
                  <a:pt x="1955104" y="2095900"/>
                </a:cubicBezTo>
                <a:cubicBezTo>
                  <a:pt x="1897166" y="2139232"/>
                  <a:pt x="1773393" y="2006999"/>
                  <a:pt x="1682537" y="1962549"/>
                </a:cubicBezTo>
                <a:lnTo>
                  <a:pt x="1528613" y="2354521"/>
                </a:lnTo>
                <a:lnTo>
                  <a:pt x="1380482" y="2120816"/>
                </a:lnTo>
                <a:lnTo>
                  <a:pt x="1495542" y="1788127"/>
                </a:lnTo>
                <a:lnTo>
                  <a:pt x="909489" y="1225390"/>
                </a:lnTo>
                <a:lnTo>
                  <a:pt x="414951" y="2322212"/>
                </a:lnTo>
                <a:lnTo>
                  <a:pt x="293184" y="2052845"/>
                </a:lnTo>
                <a:lnTo>
                  <a:pt x="520411" y="767428"/>
                </a:lnTo>
                <a:cubicBezTo>
                  <a:pt x="325060" y="542715"/>
                  <a:pt x="-71458" y="102202"/>
                  <a:pt x="11167" y="5505"/>
                </a:cubicBezTo>
                <a:cubicBezTo>
                  <a:pt x="111065" y="-52229"/>
                  <a:pt x="554777" y="358209"/>
                  <a:pt x="771719" y="578452"/>
                </a:cubicBezTo>
                <a:lnTo>
                  <a:pt x="2041440" y="514597"/>
                </a:lnTo>
                <a:lnTo>
                  <a:pt x="2296406" y="662729"/>
                </a:lnTo>
                <a:lnTo>
                  <a:pt x="1124906" y="1004182"/>
                </a:lnTo>
                <a:lnTo>
                  <a:pt x="1676517" y="1608523"/>
                </a:lnTo>
                <a:cubicBezTo>
                  <a:pt x="1795262" y="1589016"/>
                  <a:pt x="2094931" y="1557316"/>
                  <a:pt x="2094931" y="1557316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Block Arc 10">
            <a:extLst>
              <a:ext uri="{FF2B5EF4-FFF2-40B4-BE49-F238E27FC236}">
                <a16:creationId xmlns="" xmlns:a16="http://schemas.microsoft.com/office/drawing/2014/main" id="{75C14C12-5F78-4BDD-B8A3-69BB465A2216}"/>
              </a:ext>
            </a:extLst>
          </p:cNvPr>
          <p:cNvSpPr/>
          <p:nvPr/>
        </p:nvSpPr>
        <p:spPr>
          <a:xfrm>
            <a:off x="10959167" y="4745773"/>
            <a:ext cx="614525" cy="416246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95" name="Freeform 55">
            <a:extLst>
              <a:ext uri="{FF2B5EF4-FFF2-40B4-BE49-F238E27FC236}">
                <a16:creationId xmlns="" xmlns:a16="http://schemas.microsoft.com/office/drawing/2014/main" id="{E1F21ECA-3730-4E2A-BB32-69C99B2546BB}"/>
              </a:ext>
            </a:extLst>
          </p:cNvPr>
          <p:cNvSpPr/>
          <p:nvPr/>
        </p:nvSpPr>
        <p:spPr>
          <a:xfrm>
            <a:off x="4423299" y="2468549"/>
            <a:ext cx="316162" cy="774705"/>
          </a:xfrm>
          <a:custGeom>
            <a:avLst/>
            <a:gdLst/>
            <a:ahLst/>
            <a:cxnLst/>
            <a:rect l="l" t="t" r="r" b="b"/>
            <a:pathLst>
              <a:path w="1060423" h="2598393">
                <a:moveTo>
                  <a:pt x="511607" y="1989888"/>
                </a:moveTo>
                <a:cubicBezTo>
                  <a:pt x="421916" y="2038892"/>
                  <a:pt x="392123" y="2248491"/>
                  <a:pt x="577615" y="2379095"/>
                </a:cubicBezTo>
                <a:cubicBezTo>
                  <a:pt x="531205" y="2257454"/>
                  <a:pt x="562054" y="2197447"/>
                  <a:pt x="592034" y="2136572"/>
                </a:cubicBezTo>
                <a:cubicBezTo>
                  <a:pt x="592534" y="2167519"/>
                  <a:pt x="560915" y="2234057"/>
                  <a:pt x="638675" y="2272816"/>
                </a:cubicBezTo>
                <a:cubicBezTo>
                  <a:pt x="602283" y="2156226"/>
                  <a:pt x="756001" y="2119500"/>
                  <a:pt x="594605" y="1990756"/>
                </a:cubicBezTo>
                <a:cubicBezTo>
                  <a:pt x="828052" y="2024484"/>
                  <a:pt x="759407" y="2143283"/>
                  <a:pt x="814896" y="2262952"/>
                </a:cubicBezTo>
                <a:cubicBezTo>
                  <a:pt x="774295" y="2270013"/>
                  <a:pt x="715464" y="2161619"/>
                  <a:pt x="728685" y="2212952"/>
                </a:cubicBezTo>
                <a:cubicBezTo>
                  <a:pt x="798068" y="2415798"/>
                  <a:pt x="590532" y="2421590"/>
                  <a:pt x="656442" y="2598393"/>
                </a:cubicBezTo>
                <a:cubicBezTo>
                  <a:pt x="451592" y="2586815"/>
                  <a:pt x="511509" y="2396411"/>
                  <a:pt x="415171" y="2350110"/>
                </a:cubicBezTo>
                <a:cubicBezTo>
                  <a:pt x="389023" y="2345435"/>
                  <a:pt x="357666" y="2366802"/>
                  <a:pt x="415723" y="2461957"/>
                </a:cubicBezTo>
                <a:cubicBezTo>
                  <a:pt x="77590" y="2209980"/>
                  <a:pt x="314998" y="2004011"/>
                  <a:pt x="511607" y="1989888"/>
                </a:cubicBezTo>
                <a:close/>
                <a:moveTo>
                  <a:pt x="344786" y="1884983"/>
                </a:moveTo>
                <a:lnTo>
                  <a:pt x="722598" y="1884983"/>
                </a:lnTo>
                <a:cubicBezTo>
                  <a:pt x="716460" y="1906965"/>
                  <a:pt x="711917" y="1928321"/>
                  <a:pt x="707988" y="1948728"/>
                </a:cubicBezTo>
                <a:lnTo>
                  <a:pt x="357819" y="1948059"/>
                </a:lnTo>
                <a:close/>
                <a:moveTo>
                  <a:pt x="530212" y="651224"/>
                </a:moveTo>
                <a:cubicBezTo>
                  <a:pt x="585486" y="651224"/>
                  <a:pt x="630294" y="696033"/>
                  <a:pt x="630294" y="751307"/>
                </a:cubicBezTo>
                <a:cubicBezTo>
                  <a:pt x="630294" y="806581"/>
                  <a:pt x="585486" y="851389"/>
                  <a:pt x="530212" y="851389"/>
                </a:cubicBezTo>
                <a:cubicBezTo>
                  <a:pt x="474938" y="851389"/>
                  <a:pt x="430129" y="806581"/>
                  <a:pt x="430129" y="751307"/>
                </a:cubicBezTo>
                <a:cubicBezTo>
                  <a:pt x="430129" y="696033"/>
                  <a:pt x="474938" y="651224"/>
                  <a:pt x="530212" y="651224"/>
                </a:cubicBezTo>
                <a:close/>
                <a:moveTo>
                  <a:pt x="530212" y="551141"/>
                </a:moveTo>
                <a:cubicBezTo>
                  <a:pt x="419664" y="551141"/>
                  <a:pt x="330046" y="640759"/>
                  <a:pt x="330046" y="751307"/>
                </a:cubicBezTo>
                <a:cubicBezTo>
                  <a:pt x="330046" y="861855"/>
                  <a:pt x="419664" y="951472"/>
                  <a:pt x="530212" y="951472"/>
                </a:cubicBezTo>
                <a:cubicBezTo>
                  <a:pt x="640760" y="951472"/>
                  <a:pt x="730377" y="861855"/>
                  <a:pt x="730377" y="751307"/>
                </a:cubicBezTo>
                <a:cubicBezTo>
                  <a:pt x="730377" y="640759"/>
                  <a:pt x="640760" y="551141"/>
                  <a:pt x="530212" y="551141"/>
                </a:cubicBezTo>
                <a:close/>
                <a:moveTo>
                  <a:pt x="286245" y="353827"/>
                </a:moveTo>
                <a:cubicBezTo>
                  <a:pt x="438132" y="439406"/>
                  <a:pt x="623290" y="440561"/>
                  <a:pt x="776100" y="356932"/>
                </a:cubicBezTo>
                <a:cubicBezTo>
                  <a:pt x="941305" y="720175"/>
                  <a:pt x="898096" y="1115325"/>
                  <a:pt x="825241" y="1447764"/>
                </a:cubicBezTo>
                <a:lnTo>
                  <a:pt x="1060423" y="1673413"/>
                </a:lnTo>
                <a:lnTo>
                  <a:pt x="1021935" y="1978110"/>
                </a:lnTo>
                <a:lnTo>
                  <a:pt x="745125" y="1786699"/>
                </a:lnTo>
                <a:lnTo>
                  <a:pt x="734250" y="1834148"/>
                </a:lnTo>
                <a:lnTo>
                  <a:pt x="332991" y="1834148"/>
                </a:lnTo>
                <a:cubicBezTo>
                  <a:pt x="330005" y="1820736"/>
                  <a:pt x="326662" y="1807037"/>
                  <a:pt x="323192" y="1793020"/>
                </a:cubicBezTo>
                <a:lnTo>
                  <a:pt x="38489" y="1989888"/>
                </a:lnTo>
                <a:lnTo>
                  <a:pt x="0" y="1685191"/>
                </a:lnTo>
                <a:lnTo>
                  <a:pt x="237343" y="1457469"/>
                </a:lnTo>
                <a:lnTo>
                  <a:pt x="238009" y="1459571"/>
                </a:lnTo>
                <a:lnTo>
                  <a:pt x="242012" y="1446515"/>
                </a:lnTo>
                <a:cubicBezTo>
                  <a:pt x="171205" y="1115067"/>
                  <a:pt x="127758" y="714059"/>
                  <a:pt x="286245" y="353827"/>
                </a:cubicBezTo>
                <a:close/>
                <a:moveTo>
                  <a:pt x="527942" y="0"/>
                </a:moveTo>
                <a:cubicBezTo>
                  <a:pt x="622760" y="95693"/>
                  <a:pt x="695048" y="196745"/>
                  <a:pt x="748164" y="301374"/>
                </a:cubicBezTo>
                <a:cubicBezTo>
                  <a:pt x="612692" y="376844"/>
                  <a:pt x="447588" y="375495"/>
                  <a:pt x="312997" y="298024"/>
                </a:cubicBezTo>
                <a:cubicBezTo>
                  <a:pt x="364591" y="193505"/>
                  <a:pt x="435080" y="93397"/>
                  <a:pt x="5279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Round Same Side Corner Rectangle 36">
            <a:extLst>
              <a:ext uri="{FF2B5EF4-FFF2-40B4-BE49-F238E27FC236}">
                <a16:creationId xmlns="" xmlns:a16="http://schemas.microsoft.com/office/drawing/2014/main" id="{E0C4F70F-DCCD-48F1-A750-DF4F32AC8F75}"/>
              </a:ext>
            </a:extLst>
          </p:cNvPr>
          <p:cNvSpPr/>
          <p:nvPr/>
        </p:nvSpPr>
        <p:spPr>
          <a:xfrm>
            <a:off x="9209299" y="2626897"/>
            <a:ext cx="579306" cy="458009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7" name="Oval 21">
            <a:extLst>
              <a:ext uri="{FF2B5EF4-FFF2-40B4-BE49-F238E27FC236}">
                <a16:creationId xmlns="" xmlns:a16="http://schemas.microsoft.com/office/drawing/2014/main" id="{B92F2676-D90E-40BF-8AC5-C623D6EC5932}"/>
              </a:ext>
            </a:extLst>
          </p:cNvPr>
          <p:cNvSpPr>
            <a:spLocks noChangeAspect="1"/>
          </p:cNvSpPr>
          <p:nvPr/>
        </p:nvSpPr>
        <p:spPr>
          <a:xfrm>
            <a:off x="7052099" y="4713438"/>
            <a:ext cx="476931" cy="48091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8" name="Oval 32">
            <a:extLst>
              <a:ext uri="{FF2B5EF4-FFF2-40B4-BE49-F238E27FC236}">
                <a16:creationId xmlns="" xmlns:a16="http://schemas.microsoft.com/office/drawing/2014/main" id="{06C7F06B-394E-4FE3-88AA-93210AFF9C00}"/>
              </a:ext>
            </a:extLst>
          </p:cNvPr>
          <p:cNvSpPr/>
          <p:nvPr/>
        </p:nvSpPr>
        <p:spPr>
          <a:xfrm>
            <a:off x="9307908" y="4680733"/>
            <a:ext cx="454128" cy="546324"/>
          </a:xfrm>
          <a:custGeom>
            <a:avLst/>
            <a:gdLst/>
            <a:ahLst/>
            <a:cxnLst/>
            <a:rect l="l" t="t" r="r" b="b"/>
            <a:pathLst>
              <a:path w="2671236" h="3213546">
                <a:moveTo>
                  <a:pt x="1336943" y="151152"/>
                </a:moveTo>
                <a:cubicBezTo>
                  <a:pt x="1223677" y="151152"/>
                  <a:pt x="1131857" y="242973"/>
                  <a:pt x="1131857" y="356239"/>
                </a:cubicBezTo>
                <a:cubicBezTo>
                  <a:pt x="1131857" y="469506"/>
                  <a:pt x="1223677" y="561326"/>
                  <a:pt x="1336943" y="561326"/>
                </a:cubicBezTo>
                <a:cubicBezTo>
                  <a:pt x="1450210" y="561326"/>
                  <a:pt x="1542030" y="469506"/>
                  <a:pt x="1542030" y="356239"/>
                </a:cubicBezTo>
                <a:cubicBezTo>
                  <a:pt x="1542030" y="242973"/>
                  <a:pt x="1450210" y="151152"/>
                  <a:pt x="1336943" y="151152"/>
                </a:cubicBezTo>
                <a:close/>
                <a:moveTo>
                  <a:pt x="1336943" y="0"/>
                </a:moveTo>
                <a:cubicBezTo>
                  <a:pt x="1533689" y="0"/>
                  <a:pt x="1693182" y="159493"/>
                  <a:pt x="1693182" y="356239"/>
                </a:cubicBezTo>
                <a:cubicBezTo>
                  <a:pt x="1693182" y="499348"/>
                  <a:pt x="1608797" y="622748"/>
                  <a:pt x="1486649" y="678491"/>
                </a:cubicBezTo>
                <a:lnTo>
                  <a:pt x="1504985" y="861628"/>
                </a:lnTo>
                <a:lnTo>
                  <a:pt x="2050955" y="861628"/>
                </a:lnTo>
                <a:cubicBezTo>
                  <a:pt x="2073924" y="808095"/>
                  <a:pt x="2127168" y="770742"/>
                  <a:pt x="2189136" y="770742"/>
                </a:cubicBezTo>
                <a:cubicBezTo>
                  <a:pt x="2272476" y="770742"/>
                  <a:pt x="2340037" y="838303"/>
                  <a:pt x="2340037" y="921643"/>
                </a:cubicBezTo>
                <a:cubicBezTo>
                  <a:pt x="2340037" y="1004983"/>
                  <a:pt x="2272476" y="1072544"/>
                  <a:pt x="2189136" y="1072544"/>
                </a:cubicBezTo>
                <a:cubicBezTo>
                  <a:pt x="2127168" y="1072544"/>
                  <a:pt x="2073924" y="1035191"/>
                  <a:pt x="2050955" y="981658"/>
                </a:cubicBezTo>
                <a:lnTo>
                  <a:pt x="1517002" y="981658"/>
                </a:lnTo>
                <a:lnTo>
                  <a:pt x="1678124" y="2590970"/>
                </a:lnTo>
                <a:cubicBezTo>
                  <a:pt x="2063444" y="2451708"/>
                  <a:pt x="2360829" y="2287813"/>
                  <a:pt x="2381761" y="1860600"/>
                </a:cubicBezTo>
                <a:cubicBezTo>
                  <a:pt x="2329006" y="1862811"/>
                  <a:pt x="2276981" y="1871755"/>
                  <a:pt x="2228094" y="1886075"/>
                </a:cubicBezTo>
                <a:cubicBezTo>
                  <a:pt x="2324645" y="1771974"/>
                  <a:pt x="2415523" y="1665436"/>
                  <a:pt x="2449665" y="1504055"/>
                </a:cubicBezTo>
                <a:cubicBezTo>
                  <a:pt x="2485699" y="1663545"/>
                  <a:pt x="2574685" y="1764408"/>
                  <a:pt x="2671236" y="1886075"/>
                </a:cubicBezTo>
                <a:cubicBezTo>
                  <a:pt x="2622475" y="1872164"/>
                  <a:pt x="2568855" y="1862858"/>
                  <a:pt x="2513341" y="1860541"/>
                </a:cubicBezTo>
                <a:cubicBezTo>
                  <a:pt x="2486075" y="2436981"/>
                  <a:pt x="2151724" y="2992040"/>
                  <a:pt x="1522375" y="3040581"/>
                </a:cubicBezTo>
                <a:cubicBezTo>
                  <a:pt x="1427529" y="3119259"/>
                  <a:pt x="1392747" y="3155891"/>
                  <a:pt x="1336943" y="3213546"/>
                </a:cubicBezTo>
                <a:cubicBezTo>
                  <a:pt x="1284048" y="3153728"/>
                  <a:pt x="1252174" y="3120936"/>
                  <a:pt x="1157234" y="3046101"/>
                </a:cubicBezTo>
                <a:cubicBezTo>
                  <a:pt x="592479" y="2980043"/>
                  <a:pt x="187829" y="2438320"/>
                  <a:pt x="160409" y="1860193"/>
                </a:cubicBezTo>
                <a:cubicBezTo>
                  <a:pt x="105366" y="1862056"/>
                  <a:pt x="50978" y="1871143"/>
                  <a:pt x="0" y="1886075"/>
                </a:cubicBezTo>
                <a:cubicBezTo>
                  <a:pt x="96552" y="1771974"/>
                  <a:pt x="187429" y="1665436"/>
                  <a:pt x="221571" y="1504055"/>
                </a:cubicBezTo>
                <a:cubicBezTo>
                  <a:pt x="257605" y="1663545"/>
                  <a:pt x="346591" y="1764408"/>
                  <a:pt x="443143" y="1886075"/>
                </a:cubicBezTo>
                <a:cubicBezTo>
                  <a:pt x="396276" y="1872705"/>
                  <a:pt x="344922" y="1863589"/>
                  <a:pt x="291687" y="1860996"/>
                </a:cubicBezTo>
                <a:cubicBezTo>
                  <a:pt x="313360" y="2289054"/>
                  <a:pt x="617325" y="2454996"/>
                  <a:pt x="1001768" y="2593980"/>
                </a:cubicBezTo>
                <a:lnTo>
                  <a:pt x="1157883" y="981658"/>
                </a:lnTo>
                <a:lnTo>
                  <a:pt x="666108" y="981658"/>
                </a:lnTo>
                <a:cubicBezTo>
                  <a:pt x="643139" y="1035191"/>
                  <a:pt x="589896" y="1072543"/>
                  <a:pt x="527928" y="1072543"/>
                </a:cubicBezTo>
                <a:cubicBezTo>
                  <a:pt x="444588" y="1072543"/>
                  <a:pt x="377027" y="1004982"/>
                  <a:pt x="377027" y="921642"/>
                </a:cubicBezTo>
                <a:cubicBezTo>
                  <a:pt x="377027" y="838302"/>
                  <a:pt x="444588" y="770741"/>
                  <a:pt x="527928" y="770741"/>
                </a:cubicBezTo>
                <a:cubicBezTo>
                  <a:pt x="589896" y="770741"/>
                  <a:pt x="643141" y="808095"/>
                  <a:pt x="666110" y="861628"/>
                </a:cubicBezTo>
                <a:lnTo>
                  <a:pt x="1169505" y="861628"/>
                </a:lnTo>
                <a:lnTo>
                  <a:pt x="1187237" y="678491"/>
                </a:lnTo>
                <a:cubicBezTo>
                  <a:pt x="1065090" y="622748"/>
                  <a:pt x="980704" y="499348"/>
                  <a:pt x="980704" y="356239"/>
                </a:cubicBezTo>
                <a:cubicBezTo>
                  <a:pt x="980704" y="159493"/>
                  <a:pt x="1140198" y="0"/>
                  <a:pt x="133694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8617649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7" name="그룹 6">
            <a:extLst>
              <a:ext uri="{FF2B5EF4-FFF2-40B4-BE49-F238E27FC236}">
                <a16:creationId xmlns="" xmlns:a16="http://schemas.microsoft.com/office/drawing/2014/main" id="{D783213A-FE31-4579-BD88-47AB007C1CA5}"/>
              </a:ext>
            </a:extLst>
          </p:cNvPr>
          <p:cNvGrpSpPr/>
          <p:nvPr/>
        </p:nvGrpSpPr>
        <p:grpSpPr>
          <a:xfrm>
            <a:off x="5075456" y="4306517"/>
            <a:ext cx="2059200" cy="515643"/>
            <a:chOff x="5075456" y="4276226"/>
            <a:chExt cx="2059200" cy="515643"/>
          </a:xfrm>
        </p:grpSpPr>
        <p:sp>
          <p:nvSpPr>
            <p:cNvPr id="8" name="Text Placeholder 22">
              <a:extLst>
                <a:ext uri="{FF2B5EF4-FFF2-40B4-BE49-F238E27FC236}">
                  <a16:creationId xmlns="" xmlns:a16="http://schemas.microsoft.com/office/drawing/2014/main" id="{DE1AC8CA-4E52-4E18-8749-ACE5F4E5FC3B}"/>
                </a:ext>
              </a:extLst>
            </p:cNvPr>
            <p:cNvSpPr txBox="1">
              <a:spLocks/>
            </p:cNvSpPr>
            <p:nvPr/>
          </p:nvSpPr>
          <p:spPr>
            <a:xfrm>
              <a:off x="5075456" y="4276226"/>
              <a:ext cx="2059200" cy="246087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Max Jones</a:t>
              </a:r>
            </a:p>
          </p:txBody>
        </p:sp>
        <p:sp>
          <p:nvSpPr>
            <p:cNvPr id="9" name="Text Placeholder 23">
              <a:extLst>
                <a:ext uri="{FF2B5EF4-FFF2-40B4-BE49-F238E27FC236}">
                  <a16:creationId xmlns="" xmlns:a16="http://schemas.microsoft.com/office/drawing/2014/main" id="{65951350-DAB1-42FB-954F-EAE3EB6FE4FC}"/>
                </a:ext>
              </a:extLst>
            </p:cNvPr>
            <p:cNvSpPr txBox="1">
              <a:spLocks/>
            </p:cNvSpPr>
            <p:nvPr/>
          </p:nvSpPr>
          <p:spPr>
            <a:xfrm>
              <a:off x="5075456" y="4542289"/>
              <a:ext cx="2059200" cy="249580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sz="1400" dirty="0">
                  <a:solidFill>
                    <a:schemeClr val="bg1"/>
                  </a:solidFill>
                  <a:cs typeface="Arial" pitchFamily="34" charset="0"/>
                </a:rPr>
                <a:t>Designer</a:t>
              </a:r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="" xmlns:a16="http://schemas.microsoft.com/office/drawing/2014/main" id="{09575D57-133A-475E-9E30-F778D3AF86E5}"/>
              </a:ext>
            </a:extLst>
          </p:cNvPr>
          <p:cNvSpPr txBox="1"/>
          <p:nvPr/>
        </p:nvSpPr>
        <p:spPr>
          <a:xfrm>
            <a:off x="5075228" y="5015607"/>
            <a:ext cx="205965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11" name="Group 24">
            <a:extLst>
              <a:ext uri="{FF2B5EF4-FFF2-40B4-BE49-F238E27FC236}">
                <a16:creationId xmlns="" xmlns:a16="http://schemas.microsoft.com/office/drawing/2014/main" id="{219DA534-D42D-4195-A57D-0906FFFB2334}"/>
              </a:ext>
            </a:extLst>
          </p:cNvPr>
          <p:cNvGrpSpPr/>
          <p:nvPr/>
        </p:nvGrpSpPr>
        <p:grpSpPr>
          <a:xfrm>
            <a:off x="5477638" y="5915681"/>
            <a:ext cx="1254837" cy="361074"/>
            <a:chOff x="3946189" y="5434215"/>
            <a:chExt cx="1254837" cy="361074"/>
          </a:xfrm>
          <a:solidFill>
            <a:schemeClr val="accent3"/>
          </a:solidFill>
        </p:grpSpPr>
        <p:sp>
          <p:nvSpPr>
            <p:cNvPr id="12" name="Rounded Rectangle 3">
              <a:extLst>
                <a:ext uri="{FF2B5EF4-FFF2-40B4-BE49-F238E27FC236}">
                  <a16:creationId xmlns="" xmlns:a16="http://schemas.microsoft.com/office/drawing/2014/main" id="{429BFB6A-0377-4E42-A448-B9D0CEF187FF}"/>
                </a:ext>
              </a:extLst>
            </p:cNvPr>
            <p:cNvSpPr/>
            <p:nvPr/>
          </p:nvSpPr>
          <p:spPr>
            <a:xfrm>
              <a:off x="4839952" y="5434215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2841893" y="181064"/>
                  </a:moveTo>
                  <a:cubicBezTo>
                    <a:pt x="2485731" y="190239"/>
                    <a:pt x="2106781" y="339266"/>
                    <a:pt x="2105790" y="859562"/>
                  </a:cubicBezTo>
                  <a:lnTo>
                    <a:pt x="2106860" y="863292"/>
                  </a:lnTo>
                  <a:lnTo>
                    <a:pt x="2106860" y="1248172"/>
                  </a:lnTo>
                  <a:lnTo>
                    <a:pt x="1691968" y="1248172"/>
                  </a:lnTo>
                  <a:lnTo>
                    <a:pt x="1691968" y="1824236"/>
                  </a:lnTo>
                  <a:lnTo>
                    <a:pt x="2106860" y="1824236"/>
                  </a:lnTo>
                  <a:lnTo>
                    <a:pt x="2106860" y="3779396"/>
                  </a:lnTo>
                  <a:lnTo>
                    <a:pt x="2754932" y="3779396"/>
                  </a:lnTo>
                  <a:lnTo>
                    <a:pt x="2754932" y="1824236"/>
                  </a:lnTo>
                  <a:lnTo>
                    <a:pt x="3305869" y="1813665"/>
                  </a:lnTo>
                  <a:lnTo>
                    <a:pt x="3348152" y="1248172"/>
                  </a:lnTo>
                  <a:lnTo>
                    <a:pt x="2754932" y="1248172"/>
                  </a:lnTo>
                  <a:lnTo>
                    <a:pt x="2754932" y="907124"/>
                  </a:lnTo>
                  <a:cubicBezTo>
                    <a:pt x="2746287" y="682909"/>
                    <a:pt x="3148643" y="674567"/>
                    <a:pt x="3369037" y="759137"/>
                  </a:cubicBezTo>
                  <a:cubicBezTo>
                    <a:pt x="3391941" y="611142"/>
                    <a:pt x="3398988" y="447290"/>
                    <a:pt x="3443034" y="304580"/>
                  </a:cubicBezTo>
                  <a:cubicBezTo>
                    <a:pt x="3382140" y="251394"/>
                    <a:pt x="3118909" y="173928"/>
                    <a:pt x="2841893" y="181064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3" name="Rounded Rectangle 39">
              <a:extLst>
                <a:ext uri="{FF2B5EF4-FFF2-40B4-BE49-F238E27FC236}">
                  <a16:creationId xmlns="" xmlns:a16="http://schemas.microsoft.com/office/drawing/2014/main" id="{AC9827D3-0D85-47F2-8968-9119EE4CAA0C}"/>
                </a:ext>
              </a:extLst>
            </p:cNvPr>
            <p:cNvSpPr/>
            <p:nvPr/>
          </p:nvSpPr>
          <p:spPr>
            <a:xfrm>
              <a:off x="3946189" y="5434215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720000" h="720000">
                  <a:moveTo>
                    <a:pt x="432774" y="374766"/>
                  </a:moveTo>
                  <a:lnTo>
                    <a:pt x="356410" y="443079"/>
                  </a:lnTo>
                  <a:lnTo>
                    <a:pt x="284362" y="376738"/>
                  </a:lnTo>
                  <a:lnTo>
                    <a:pt x="113898" y="532449"/>
                  </a:lnTo>
                  <a:lnTo>
                    <a:pt x="607054" y="532449"/>
                  </a:lnTo>
                  <a:close/>
                  <a:moveTo>
                    <a:pt x="602842" y="222629"/>
                  </a:moveTo>
                  <a:lnTo>
                    <a:pt x="465239" y="345724"/>
                  </a:lnTo>
                  <a:lnTo>
                    <a:pt x="445928" y="363784"/>
                  </a:lnTo>
                  <a:lnTo>
                    <a:pt x="602842" y="510538"/>
                  </a:lnTo>
                  <a:close/>
                  <a:moveTo>
                    <a:pt x="112511" y="218501"/>
                  </a:moveTo>
                  <a:lnTo>
                    <a:pt x="112511" y="508421"/>
                  </a:lnTo>
                  <a:lnTo>
                    <a:pt x="268715" y="362330"/>
                  </a:lnTo>
                  <a:close/>
                  <a:moveTo>
                    <a:pt x="113462" y="187552"/>
                  </a:moveTo>
                  <a:lnTo>
                    <a:pt x="356909" y="411714"/>
                  </a:lnTo>
                  <a:lnTo>
                    <a:pt x="607490" y="187552"/>
                  </a:lnTo>
                  <a:close/>
                  <a:moveTo>
                    <a:pt x="72374" y="0"/>
                  </a:moveTo>
                  <a:lnTo>
                    <a:pt x="647626" y="0"/>
                  </a:lnTo>
                  <a:cubicBezTo>
                    <a:pt x="687597" y="0"/>
                    <a:pt x="720000" y="32403"/>
                    <a:pt x="720000" y="72374"/>
                  </a:cubicBezTo>
                  <a:lnTo>
                    <a:pt x="720000" y="647626"/>
                  </a:lnTo>
                  <a:cubicBezTo>
                    <a:pt x="720000" y="687597"/>
                    <a:pt x="687597" y="720000"/>
                    <a:pt x="647626" y="720000"/>
                  </a:cubicBezTo>
                  <a:lnTo>
                    <a:pt x="72374" y="720000"/>
                  </a:lnTo>
                  <a:cubicBezTo>
                    <a:pt x="32403" y="720000"/>
                    <a:pt x="0" y="687597"/>
                    <a:pt x="0" y="647626"/>
                  </a:cubicBezTo>
                  <a:lnTo>
                    <a:pt x="0" y="72374"/>
                  </a:lnTo>
                  <a:cubicBezTo>
                    <a:pt x="0" y="32403"/>
                    <a:pt x="32403" y="0"/>
                    <a:pt x="72374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" name="Rounded Rectangle 2">
              <a:extLst>
                <a:ext uri="{FF2B5EF4-FFF2-40B4-BE49-F238E27FC236}">
                  <a16:creationId xmlns="" xmlns:a16="http://schemas.microsoft.com/office/drawing/2014/main" id="{1CECDAA3-6C31-4F35-970D-3ADF6496FFFE}"/>
                </a:ext>
              </a:extLst>
            </p:cNvPr>
            <p:cNvSpPr/>
            <p:nvPr/>
          </p:nvSpPr>
          <p:spPr>
            <a:xfrm>
              <a:off x="4393070" y="5434215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3160999" y="1374274"/>
                  </a:moveTo>
                  <a:cubicBezTo>
                    <a:pt x="3161390" y="1371268"/>
                    <a:pt x="3160138" y="1380887"/>
                    <a:pt x="3155132" y="1419362"/>
                  </a:cubicBezTo>
                  <a:cubicBezTo>
                    <a:pt x="3155132" y="1419362"/>
                    <a:pt x="3155131" y="1419362"/>
                    <a:pt x="3155131" y="1419362"/>
                  </a:cubicBezTo>
                  <a:cubicBezTo>
                    <a:pt x="3155133" y="1419346"/>
                    <a:pt x="3160347" y="1379282"/>
                    <a:pt x="3160999" y="1374274"/>
                  </a:cubicBezTo>
                  <a:close/>
                  <a:moveTo>
                    <a:pt x="2538382" y="802616"/>
                  </a:moveTo>
                  <a:cubicBezTo>
                    <a:pt x="2197761" y="802616"/>
                    <a:pt x="1921633" y="1078744"/>
                    <a:pt x="1921633" y="1419365"/>
                  </a:cubicBezTo>
                  <a:cubicBezTo>
                    <a:pt x="1921633" y="1471638"/>
                    <a:pt x="1928136" y="1522392"/>
                    <a:pt x="1942445" y="1570340"/>
                  </a:cubicBezTo>
                  <a:cubicBezTo>
                    <a:pt x="1547199" y="1510736"/>
                    <a:pt x="1173928" y="1425572"/>
                    <a:pt x="752016" y="931012"/>
                  </a:cubicBezTo>
                  <a:cubicBezTo>
                    <a:pt x="555558" y="1323929"/>
                    <a:pt x="701457" y="1569504"/>
                    <a:pt x="934030" y="1745738"/>
                  </a:cubicBezTo>
                  <a:cubicBezTo>
                    <a:pt x="832912" y="1726959"/>
                    <a:pt x="757794" y="1716846"/>
                    <a:pt x="665343" y="1650397"/>
                  </a:cubicBezTo>
                  <a:cubicBezTo>
                    <a:pt x="692788" y="2037537"/>
                    <a:pt x="906583" y="2177657"/>
                    <a:pt x="1111709" y="2257108"/>
                  </a:cubicBezTo>
                  <a:cubicBezTo>
                    <a:pt x="1029370" y="2275887"/>
                    <a:pt x="986032" y="2268664"/>
                    <a:pt x="856023" y="2244108"/>
                  </a:cubicBezTo>
                  <a:cubicBezTo>
                    <a:pt x="968698" y="2582132"/>
                    <a:pt x="1241718" y="2664472"/>
                    <a:pt x="1402064" y="2660137"/>
                  </a:cubicBezTo>
                  <a:cubicBezTo>
                    <a:pt x="1212828" y="2802425"/>
                    <a:pt x="1063318" y="2869598"/>
                    <a:pt x="552668" y="2902822"/>
                  </a:cubicBezTo>
                  <a:cubicBezTo>
                    <a:pt x="978087" y="3213400"/>
                    <a:pt x="1650526" y="3189564"/>
                    <a:pt x="1978439" y="3093502"/>
                  </a:cubicBezTo>
                  <a:cubicBezTo>
                    <a:pt x="2679046" y="2850818"/>
                    <a:pt x="2894283" y="2547463"/>
                    <a:pt x="3053184" y="2031759"/>
                  </a:cubicBezTo>
                  <a:cubicBezTo>
                    <a:pt x="3132291" y="1592391"/>
                    <a:pt x="3116471" y="1716445"/>
                    <a:pt x="3155131" y="1419365"/>
                  </a:cubicBezTo>
                  <a:cubicBezTo>
                    <a:pt x="3155131" y="1419364"/>
                    <a:pt x="3155132" y="1419363"/>
                    <a:pt x="3155132" y="1419362"/>
                  </a:cubicBezTo>
                  <a:cubicBezTo>
                    <a:pt x="3257477" y="1315095"/>
                    <a:pt x="3372036" y="1223751"/>
                    <a:pt x="3407333" y="1117847"/>
                  </a:cubicBezTo>
                  <a:cubicBezTo>
                    <a:pt x="3307709" y="1140260"/>
                    <a:pt x="3221086" y="1197342"/>
                    <a:pt x="3108461" y="1185086"/>
                  </a:cubicBezTo>
                  <a:cubicBezTo>
                    <a:pt x="3188365" y="1141325"/>
                    <a:pt x="3284860" y="1028153"/>
                    <a:pt x="3334650" y="883134"/>
                  </a:cubicBezTo>
                  <a:cubicBezTo>
                    <a:pt x="3225580" y="952795"/>
                    <a:pt x="3152155" y="998691"/>
                    <a:pt x="2995677" y="1008938"/>
                  </a:cubicBezTo>
                  <a:cubicBezTo>
                    <a:pt x="2884471" y="881691"/>
                    <a:pt x="2720661" y="802616"/>
                    <a:pt x="2538382" y="802616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="" xmlns:a16="http://schemas.microsoft.com/office/drawing/2014/main" id="{4CC0F094-AB60-4171-95E8-2D87F07C6D5E}"/>
              </a:ext>
            </a:extLst>
          </p:cNvPr>
          <p:cNvGrpSpPr/>
          <p:nvPr/>
        </p:nvGrpSpPr>
        <p:grpSpPr>
          <a:xfrm>
            <a:off x="9199153" y="4306517"/>
            <a:ext cx="2059200" cy="515643"/>
            <a:chOff x="9199153" y="4276226"/>
            <a:chExt cx="2059200" cy="515643"/>
          </a:xfrm>
        </p:grpSpPr>
        <p:sp>
          <p:nvSpPr>
            <p:cNvPr id="16" name="Text Placeholder 27">
              <a:extLst>
                <a:ext uri="{FF2B5EF4-FFF2-40B4-BE49-F238E27FC236}">
                  <a16:creationId xmlns="" xmlns:a16="http://schemas.microsoft.com/office/drawing/2014/main" id="{6D055F37-A3EB-4297-83A9-3B9C4A1E4FCA}"/>
                </a:ext>
              </a:extLst>
            </p:cNvPr>
            <p:cNvSpPr txBox="1">
              <a:spLocks/>
            </p:cNvSpPr>
            <p:nvPr/>
          </p:nvSpPr>
          <p:spPr>
            <a:xfrm>
              <a:off x="9199153" y="4276226"/>
              <a:ext cx="2059200" cy="246087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Tony Wilson</a:t>
              </a:r>
            </a:p>
          </p:txBody>
        </p:sp>
        <p:sp>
          <p:nvSpPr>
            <p:cNvPr id="17" name="Text Placeholder 28">
              <a:extLst>
                <a:ext uri="{FF2B5EF4-FFF2-40B4-BE49-F238E27FC236}">
                  <a16:creationId xmlns="" xmlns:a16="http://schemas.microsoft.com/office/drawing/2014/main" id="{3486C4DF-941F-42FA-ABB4-693E0D2FA54F}"/>
                </a:ext>
              </a:extLst>
            </p:cNvPr>
            <p:cNvSpPr txBox="1">
              <a:spLocks/>
            </p:cNvSpPr>
            <p:nvPr/>
          </p:nvSpPr>
          <p:spPr>
            <a:xfrm>
              <a:off x="9199153" y="4542289"/>
              <a:ext cx="2059200" cy="249580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sz="1400" dirty="0">
                  <a:solidFill>
                    <a:schemeClr val="bg1"/>
                  </a:solidFill>
                  <a:cs typeface="Arial" pitchFamily="34" charset="0"/>
                </a:rPr>
                <a:t>Manager</a:t>
              </a:r>
            </a:p>
          </p:txBody>
        </p:sp>
      </p:grpSp>
      <p:sp>
        <p:nvSpPr>
          <p:cNvPr id="18" name="TextBox 17">
            <a:extLst>
              <a:ext uri="{FF2B5EF4-FFF2-40B4-BE49-F238E27FC236}">
                <a16:creationId xmlns="" xmlns:a16="http://schemas.microsoft.com/office/drawing/2014/main" id="{535E2554-9853-43C4-9509-25BDC7F58F41}"/>
              </a:ext>
            </a:extLst>
          </p:cNvPr>
          <p:cNvSpPr txBox="1"/>
          <p:nvPr/>
        </p:nvSpPr>
        <p:spPr>
          <a:xfrm>
            <a:off x="9198925" y="5015607"/>
            <a:ext cx="205965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19" name="Group 32">
            <a:extLst>
              <a:ext uri="{FF2B5EF4-FFF2-40B4-BE49-F238E27FC236}">
                <a16:creationId xmlns="" xmlns:a16="http://schemas.microsoft.com/office/drawing/2014/main" id="{80C57343-E28A-4BF1-AC12-37E1197C5E37}"/>
              </a:ext>
            </a:extLst>
          </p:cNvPr>
          <p:cNvGrpSpPr/>
          <p:nvPr/>
        </p:nvGrpSpPr>
        <p:grpSpPr>
          <a:xfrm>
            <a:off x="9601334" y="5915681"/>
            <a:ext cx="1254837" cy="361074"/>
            <a:chOff x="3946189" y="5434215"/>
            <a:chExt cx="1254837" cy="361074"/>
          </a:xfrm>
          <a:solidFill>
            <a:schemeClr val="accent4"/>
          </a:solidFill>
        </p:grpSpPr>
        <p:sp>
          <p:nvSpPr>
            <p:cNvPr id="20" name="Rounded Rectangle 3">
              <a:extLst>
                <a:ext uri="{FF2B5EF4-FFF2-40B4-BE49-F238E27FC236}">
                  <a16:creationId xmlns="" xmlns:a16="http://schemas.microsoft.com/office/drawing/2014/main" id="{B46A2C52-66D6-442D-A2BB-392E91E346EB}"/>
                </a:ext>
              </a:extLst>
            </p:cNvPr>
            <p:cNvSpPr/>
            <p:nvPr/>
          </p:nvSpPr>
          <p:spPr>
            <a:xfrm>
              <a:off x="4839952" y="5434215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2841893" y="181064"/>
                  </a:moveTo>
                  <a:cubicBezTo>
                    <a:pt x="2485731" y="190239"/>
                    <a:pt x="2106781" y="339266"/>
                    <a:pt x="2105790" y="859562"/>
                  </a:cubicBezTo>
                  <a:lnTo>
                    <a:pt x="2106860" y="863292"/>
                  </a:lnTo>
                  <a:lnTo>
                    <a:pt x="2106860" y="1248172"/>
                  </a:lnTo>
                  <a:lnTo>
                    <a:pt x="1691968" y="1248172"/>
                  </a:lnTo>
                  <a:lnTo>
                    <a:pt x="1691968" y="1824236"/>
                  </a:lnTo>
                  <a:lnTo>
                    <a:pt x="2106860" y="1824236"/>
                  </a:lnTo>
                  <a:lnTo>
                    <a:pt x="2106860" y="3779396"/>
                  </a:lnTo>
                  <a:lnTo>
                    <a:pt x="2754932" y="3779396"/>
                  </a:lnTo>
                  <a:lnTo>
                    <a:pt x="2754932" y="1824236"/>
                  </a:lnTo>
                  <a:lnTo>
                    <a:pt x="3305869" y="1813665"/>
                  </a:lnTo>
                  <a:lnTo>
                    <a:pt x="3348152" y="1248172"/>
                  </a:lnTo>
                  <a:lnTo>
                    <a:pt x="2754932" y="1248172"/>
                  </a:lnTo>
                  <a:lnTo>
                    <a:pt x="2754932" y="907124"/>
                  </a:lnTo>
                  <a:cubicBezTo>
                    <a:pt x="2746287" y="682909"/>
                    <a:pt x="3148643" y="674567"/>
                    <a:pt x="3369037" y="759137"/>
                  </a:cubicBezTo>
                  <a:cubicBezTo>
                    <a:pt x="3391941" y="611142"/>
                    <a:pt x="3398988" y="447290"/>
                    <a:pt x="3443034" y="304580"/>
                  </a:cubicBezTo>
                  <a:cubicBezTo>
                    <a:pt x="3382140" y="251394"/>
                    <a:pt x="3118909" y="173928"/>
                    <a:pt x="2841893" y="181064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21" name="Rounded Rectangle 39">
              <a:extLst>
                <a:ext uri="{FF2B5EF4-FFF2-40B4-BE49-F238E27FC236}">
                  <a16:creationId xmlns="" xmlns:a16="http://schemas.microsoft.com/office/drawing/2014/main" id="{CCBDEE2D-E783-44F8-ACB1-7BC5DC7F2BB7}"/>
                </a:ext>
              </a:extLst>
            </p:cNvPr>
            <p:cNvSpPr/>
            <p:nvPr/>
          </p:nvSpPr>
          <p:spPr>
            <a:xfrm>
              <a:off x="3946189" y="5434215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720000" h="720000">
                  <a:moveTo>
                    <a:pt x="432774" y="374766"/>
                  </a:moveTo>
                  <a:lnTo>
                    <a:pt x="356410" y="443079"/>
                  </a:lnTo>
                  <a:lnTo>
                    <a:pt x="284362" y="376738"/>
                  </a:lnTo>
                  <a:lnTo>
                    <a:pt x="113898" y="532449"/>
                  </a:lnTo>
                  <a:lnTo>
                    <a:pt x="607054" y="532449"/>
                  </a:lnTo>
                  <a:close/>
                  <a:moveTo>
                    <a:pt x="602842" y="222629"/>
                  </a:moveTo>
                  <a:lnTo>
                    <a:pt x="465239" y="345724"/>
                  </a:lnTo>
                  <a:lnTo>
                    <a:pt x="445928" y="363784"/>
                  </a:lnTo>
                  <a:lnTo>
                    <a:pt x="602842" y="510538"/>
                  </a:lnTo>
                  <a:close/>
                  <a:moveTo>
                    <a:pt x="112511" y="218501"/>
                  </a:moveTo>
                  <a:lnTo>
                    <a:pt x="112511" y="508421"/>
                  </a:lnTo>
                  <a:lnTo>
                    <a:pt x="268715" y="362330"/>
                  </a:lnTo>
                  <a:close/>
                  <a:moveTo>
                    <a:pt x="113462" y="187552"/>
                  </a:moveTo>
                  <a:lnTo>
                    <a:pt x="356909" y="411714"/>
                  </a:lnTo>
                  <a:lnTo>
                    <a:pt x="607490" y="187552"/>
                  </a:lnTo>
                  <a:close/>
                  <a:moveTo>
                    <a:pt x="72374" y="0"/>
                  </a:moveTo>
                  <a:lnTo>
                    <a:pt x="647626" y="0"/>
                  </a:lnTo>
                  <a:cubicBezTo>
                    <a:pt x="687597" y="0"/>
                    <a:pt x="720000" y="32403"/>
                    <a:pt x="720000" y="72374"/>
                  </a:cubicBezTo>
                  <a:lnTo>
                    <a:pt x="720000" y="647626"/>
                  </a:lnTo>
                  <a:cubicBezTo>
                    <a:pt x="720000" y="687597"/>
                    <a:pt x="687597" y="720000"/>
                    <a:pt x="647626" y="720000"/>
                  </a:cubicBezTo>
                  <a:lnTo>
                    <a:pt x="72374" y="720000"/>
                  </a:lnTo>
                  <a:cubicBezTo>
                    <a:pt x="32403" y="720000"/>
                    <a:pt x="0" y="687597"/>
                    <a:pt x="0" y="647626"/>
                  </a:cubicBezTo>
                  <a:lnTo>
                    <a:pt x="0" y="72374"/>
                  </a:lnTo>
                  <a:cubicBezTo>
                    <a:pt x="0" y="32403"/>
                    <a:pt x="32403" y="0"/>
                    <a:pt x="72374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2" name="Rounded Rectangle 2">
              <a:extLst>
                <a:ext uri="{FF2B5EF4-FFF2-40B4-BE49-F238E27FC236}">
                  <a16:creationId xmlns="" xmlns:a16="http://schemas.microsoft.com/office/drawing/2014/main" id="{BB19DD3D-B9A4-47FF-B4A2-48A2AC22E999}"/>
                </a:ext>
              </a:extLst>
            </p:cNvPr>
            <p:cNvSpPr/>
            <p:nvPr/>
          </p:nvSpPr>
          <p:spPr>
            <a:xfrm>
              <a:off x="4393070" y="5434215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3160999" y="1374274"/>
                  </a:moveTo>
                  <a:cubicBezTo>
                    <a:pt x="3161390" y="1371268"/>
                    <a:pt x="3160138" y="1380887"/>
                    <a:pt x="3155132" y="1419362"/>
                  </a:cubicBezTo>
                  <a:cubicBezTo>
                    <a:pt x="3155132" y="1419362"/>
                    <a:pt x="3155131" y="1419362"/>
                    <a:pt x="3155131" y="1419362"/>
                  </a:cubicBezTo>
                  <a:cubicBezTo>
                    <a:pt x="3155133" y="1419346"/>
                    <a:pt x="3160347" y="1379282"/>
                    <a:pt x="3160999" y="1374274"/>
                  </a:cubicBezTo>
                  <a:close/>
                  <a:moveTo>
                    <a:pt x="2538382" y="802616"/>
                  </a:moveTo>
                  <a:cubicBezTo>
                    <a:pt x="2197761" y="802616"/>
                    <a:pt x="1921633" y="1078744"/>
                    <a:pt x="1921633" y="1419365"/>
                  </a:cubicBezTo>
                  <a:cubicBezTo>
                    <a:pt x="1921633" y="1471638"/>
                    <a:pt x="1928136" y="1522392"/>
                    <a:pt x="1942445" y="1570340"/>
                  </a:cubicBezTo>
                  <a:cubicBezTo>
                    <a:pt x="1547199" y="1510736"/>
                    <a:pt x="1173928" y="1425572"/>
                    <a:pt x="752016" y="931012"/>
                  </a:cubicBezTo>
                  <a:cubicBezTo>
                    <a:pt x="555558" y="1323929"/>
                    <a:pt x="701457" y="1569504"/>
                    <a:pt x="934030" y="1745738"/>
                  </a:cubicBezTo>
                  <a:cubicBezTo>
                    <a:pt x="832912" y="1726959"/>
                    <a:pt x="757794" y="1716846"/>
                    <a:pt x="665343" y="1650397"/>
                  </a:cubicBezTo>
                  <a:cubicBezTo>
                    <a:pt x="692788" y="2037537"/>
                    <a:pt x="906583" y="2177657"/>
                    <a:pt x="1111709" y="2257108"/>
                  </a:cubicBezTo>
                  <a:cubicBezTo>
                    <a:pt x="1029370" y="2275887"/>
                    <a:pt x="986032" y="2268664"/>
                    <a:pt x="856023" y="2244108"/>
                  </a:cubicBezTo>
                  <a:cubicBezTo>
                    <a:pt x="968698" y="2582132"/>
                    <a:pt x="1241718" y="2664472"/>
                    <a:pt x="1402064" y="2660137"/>
                  </a:cubicBezTo>
                  <a:cubicBezTo>
                    <a:pt x="1212828" y="2802425"/>
                    <a:pt x="1063318" y="2869598"/>
                    <a:pt x="552668" y="2902822"/>
                  </a:cubicBezTo>
                  <a:cubicBezTo>
                    <a:pt x="978087" y="3213400"/>
                    <a:pt x="1650526" y="3189564"/>
                    <a:pt x="1978439" y="3093502"/>
                  </a:cubicBezTo>
                  <a:cubicBezTo>
                    <a:pt x="2679046" y="2850818"/>
                    <a:pt x="2894283" y="2547463"/>
                    <a:pt x="3053184" y="2031759"/>
                  </a:cubicBezTo>
                  <a:cubicBezTo>
                    <a:pt x="3132291" y="1592391"/>
                    <a:pt x="3116471" y="1716445"/>
                    <a:pt x="3155131" y="1419365"/>
                  </a:cubicBezTo>
                  <a:cubicBezTo>
                    <a:pt x="3155131" y="1419364"/>
                    <a:pt x="3155132" y="1419363"/>
                    <a:pt x="3155132" y="1419362"/>
                  </a:cubicBezTo>
                  <a:cubicBezTo>
                    <a:pt x="3257477" y="1315095"/>
                    <a:pt x="3372036" y="1223751"/>
                    <a:pt x="3407333" y="1117847"/>
                  </a:cubicBezTo>
                  <a:cubicBezTo>
                    <a:pt x="3307709" y="1140260"/>
                    <a:pt x="3221086" y="1197342"/>
                    <a:pt x="3108461" y="1185086"/>
                  </a:cubicBezTo>
                  <a:cubicBezTo>
                    <a:pt x="3188365" y="1141325"/>
                    <a:pt x="3284860" y="1028153"/>
                    <a:pt x="3334650" y="883134"/>
                  </a:cubicBezTo>
                  <a:cubicBezTo>
                    <a:pt x="3225580" y="952795"/>
                    <a:pt x="3152155" y="998691"/>
                    <a:pt x="2995677" y="1008938"/>
                  </a:cubicBezTo>
                  <a:cubicBezTo>
                    <a:pt x="2884471" y="881691"/>
                    <a:pt x="2720661" y="802616"/>
                    <a:pt x="2538382" y="802616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23" name="그룹 22">
            <a:extLst>
              <a:ext uri="{FF2B5EF4-FFF2-40B4-BE49-F238E27FC236}">
                <a16:creationId xmlns="" xmlns:a16="http://schemas.microsoft.com/office/drawing/2014/main" id="{8E90D173-ECAA-4684-8F43-B0766E4AED28}"/>
              </a:ext>
            </a:extLst>
          </p:cNvPr>
          <p:cNvGrpSpPr/>
          <p:nvPr/>
        </p:nvGrpSpPr>
        <p:grpSpPr>
          <a:xfrm>
            <a:off x="951531" y="4306517"/>
            <a:ext cx="2059657" cy="515643"/>
            <a:chOff x="951531" y="4276226"/>
            <a:chExt cx="2059657" cy="515643"/>
          </a:xfrm>
        </p:grpSpPr>
        <p:sp>
          <p:nvSpPr>
            <p:cNvPr id="24" name="Text Placeholder 17">
              <a:extLst>
                <a:ext uri="{FF2B5EF4-FFF2-40B4-BE49-F238E27FC236}">
                  <a16:creationId xmlns="" xmlns:a16="http://schemas.microsoft.com/office/drawing/2014/main" id="{8BB2E14E-A9A6-415B-B649-776E3A5E0C11}"/>
                </a:ext>
              </a:extLst>
            </p:cNvPr>
            <p:cNvSpPr txBox="1">
              <a:spLocks/>
            </p:cNvSpPr>
            <p:nvPr/>
          </p:nvSpPr>
          <p:spPr>
            <a:xfrm>
              <a:off x="951531" y="4276226"/>
              <a:ext cx="2059657" cy="246087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John Wastson</a:t>
              </a:r>
            </a:p>
          </p:txBody>
        </p:sp>
        <p:sp>
          <p:nvSpPr>
            <p:cNvPr id="25" name="Text Placeholder 18">
              <a:extLst>
                <a:ext uri="{FF2B5EF4-FFF2-40B4-BE49-F238E27FC236}">
                  <a16:creationId xmlns="" xmlns:a16="http://schemas.microsoft.com/office/drawing/2014/main" id="{B14C116F-F91B-4A17-81D0-9E522765A631}"/>
                </a:ext>
              </a:extLst>
            </p:cNvPr>
            <p:cNvSpPr txBox="1">
              <a:spLocks/>
            </p:cNvSpPr>
            <p:nvPr/>
          </p:nvSpPr>
          <p:spPr>
            <a:xfrm>
              <a:off x="951531" y="4542289"/>
              <a:ext cx="2059657" cy="249580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sz="1400" dirty="0">
                  <a:solidFill>
                    <a:schemeClr val="bg1"/>
                  </a:solidFill>
                  <a:cs typeface="Arial" pitchFamily="34" charset="0"/>
                </a:rPr>
                <a:t>Programmer</a:t>
              </a:r>
            </a:p>
          </p:txBody>
        </p:sp>
      </p:grpSp>
      <p:sp>
        <p:nvSpPr>
          <p:cNvPr id="26" name="TextBox 25">
            <a:extLst>
              <a:ext uri="{FF2B5EF4-FFF2-40B4-BE49-F238E27FC236}">
                <a16:creationId xmlns="" xmlns:a16="http://schemas.microsoft.com/office/drawing/2014/main" id="{384D1D8E-D8E2-49F2-9D77-1BB5F83B6DC4}"/>
              </a:ext>
            </a:extLst>
          </p:cNvPr>
          <p:cNvSpPr txBox="1"/>
          <p:nvPr/>
        </p:nvSpPr>
        <p:spPr>
          <a:xfrm>
            <a:off x="951531" y="5015607"/>
            <a:ext cx="205965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27" name="Group 40">
            <a:extLst>
              <a:ext uri="{FF2B5EF4-FFF2-40B4-BE49-F238E27FC236}">
                <a16:creationId xmlns="" xmlns:a16="http://schemas.microsoft.com/office/drawing/2014/main" id="{EAEE9F13-73F0-42C0-9694-7D5DB218E4D1}"/>
              </a:ext>
            </a:extLst>
          </p:cNvPr>
          <p:cNvGrpSpPr/>
          <p:nvPr/>
        </p:nvGrpSpPr>
        <p:grpSpPr>
          <a:xfrm>
            <a:off x="1577382" y="5915681"/>
            <a:ext cx="807955" cy="361074"/>
            <a:chOff x="3946189" y="5434215"/>
            <a:chExt cx="807955" cy="361074"/>
          </a:xfrm>
          <a:solidFill>
            <a:schemeClr val="accent2"/>
          </a:solidFill>
        </p:grpSpPr>
        <p:sp>
          <p:nvSpPr>
            <p:cNvPr id="28" name="Rounded Rectangle 39">
              <a:extLst>
                <a:ext uri="{FF2B5EF4-FFF2-40B4-BE49-F238E27FC236}">
                  <a16:creationId xmlns="" xmlns:a16="http://schemas.microsoft.com/office/drawing/2014/main" id="{82A8736E-A64E-4812-AA42-1261A2E0EC1A}"/>
                </a:ext>
              </a:extLst>
            </p:cNvPr>
            <p:cNvSpPr/>
            <p:nvPr/>
          </p:nvSpPr>
          <p:spPr>
            <a:xfrm>
              <a:off x="3946189" y="5434215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720000" h="720000">
                  <a:moveTo>
                    <a:pt x="432774" y="374766"/>
                  </a:moveTo>
                  <a:lnTo>
                    <a:pt x="356410" y="443079"/>
                  </a:lnTo>
                  <a:lnTo>
                    <a:pt x="284362" y="376738"/>
                  </a:lnTo>
                  <a:lnTo>
                    <a:pt x="113898" y="532449"/>
                  </a:lnTo>
                  <a:lnTo>
                    <a:pt x="607054" y="532449"/>
                  </a:lnTo>
                  <a:close/>
                  <a:moveTo>
                    <a:pt x="602842" y="222629"/>
                  </a:moveTo>
                  <a:lnTo>
                    <a:pt x="465239" y="345724"/>
                  </a:lnTo>
                  <a:lnTo>
                    <a:pt x="445928" y="363784"/>
                  </a:lnTo>
                  <a:lnTo>
                    <a:pt x="602842" y="510538"/>
                  </a:lnTo>
                  <a:close/>
                  <a:moveTo>
                    <a:pt x="112511" y="218501"/>
                  </a:moveTo>
                  <a:lnTo>
                    <a:pt x="112511" y="508421"/>
                  </a:lnTo>
                  <a:lnTo>
                    <a:pt x="268715" y="362330"/>
                  </a:lnTo>
                  <a:close/>
                  <a:moveTo>
                    <a:pt x="113462" y="187552"/>
                  </a:moveTo>
                  <a:lnTo>
                    <a:pt x="356909" y="411714"/>
                  </a:lnTo>
                  <a:lnTo>
                    <a:pt x="607490" y="187552"/>
                  </a:lnTo>
                  <a:close/>
                  <a:moveTo>
                    <a:pt x="72374" y="0"/>
                  </a:moveTo>
                  <a:lnTo>
                    <a:pt x="647626" y="0"/>
                  </a:lnTo>
                  <a:cubicBezTo>
                    <a:pt x="687597" y="0"/>
                    <a:pt x="720000" y="32403"/>
                    <a:pt x="720000" y="72374"/>
                  </a:cubicBezTo>
                  <a:lnTo>
                    <a:pt x="720000" y="647626"/>
                  </a:lnTo>
                  <a:cubicBezTo>
                    <a:pt x="720000" y="687597"/>
                    <a:pt x="687597" y="720000"/>
                    <a:pt x="647626" y="720000"/>
                  </a:cubicBezTo>
                  <a:lnTo>
                    <a:pt x="72374" y="720000"/>
                  </a:lnTo>
                  <a:cubicBezTo>
                    <a:pt x="32403" y="720000"/>
                    <a:pt x="0" y="687597"/>
                    <a:pt x="0" y="647626"/>
                  </a:cubicBezTo>
                  <a:lnTo>
                    <a:pt x="0" y="72374"/>
                  </a:lnTo>
                  <a:cubicBezTo>
                    <a:pt x="0" y="32403"/>
                    <a:pt x="32403" y="0"/>
                    <a:pt x="72374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9" name="Rounded Rectangle 2">
              <a:extLst>
                <a:ext uri="{FF2B5EF4-FFF2-40B4-BE49-F238E27FC236}">
                  <a16:creationId xmlns="" xmlns:a16="http://schemas.microsoft.com/office/drawing/2014/main" id="{36B4DA8E-8F8F-42D1-BB68-484AE381CF2D}"/>
                </a:ext>
              </a:extLst>
            </p:cNvPr>
            <p:cNvSpPr/>
            <p:nvPr/>
          </p:nvSpPr>
          <p:spPr>
            <a:xfrm>
              <a:off x="4393070" y="5434215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3160999" y="1374274"/>
                  </a:moveTo>
                  <a:cubicBezTo>
                    <a:pt x="3161390" y="1371268"/>
                    <a:pt x="3160138" y="1380887"/>
                    <a:pt x="3155132" y="1419362"/>
                  </a:cubicBezTo>
                  <a:cubicBezTo>
                    <a:pt x="3155132" y="1419362"/>
                    <a:pt x="3155131" y="1419362"/>
                    <a:pt x="3155131" y="1419362"/>
                  </a:cubicBezTo>
                  <a:cubicBezTo>
                    <a:pt x="3155133" y="1419346"/>
                    <a:pt x="3160347" y="1379282"/>
                    <a:pt x="3160999" y="1374274"/>
                  </a:cubicBezTo>
                  <a:close/>
                  <a:moveTo>
                    <a:pt x="2538382" y="802616"/>
                  </a:moveTo>
                  <a:cubicBezTo>
                    <a:pt x="2197761" y="802616"/>
                    <a:pt x="1921633" y="1078744"/>
                    <a:pt x="1921633" y="1419365"/>
                  </a:cubicBezTo>
                  <a:cubicBezTo>
                    <a:pt x="1921633" y="1471638"/>
                    <a:pt x="1928136" y="1522392"/>
                    <a:pt x="1942445" y="1570340"/>
                  </a:cubicBezTo>
                  <a:cubicBezTo>
                    <a:pt x="1547199" y="1510736"/>
                    <a:pt x="1173928" y="1425572"/>
                    <a:pt x="752016" y="931012"/>
                  </a:cubicBezTo>
                  <a:cubicBezTo>
                    <a:pt x="555558" y="1323929"/>
                    <a:pt x="701457" y="1569504"/>
                    <a:pt x="934030" y="1745738"/>
                  </a:cubicBezTo>
                  <a:cubicBezTo>
                    <a:pt x="832912" y="1726959"/>
                    <a:pt x="757794" y="1716846"/>
                    <a:pt x="665343" y="1650397"/>
                  </a:cubicBezTo>
                  <a:cubicBezTo>
                    <a:pt x="692788" y="2037537"/>
                    <a:pt x="906583" y="2177657"/>
                    <a:pt x="1111709" y="2257108"/>
                  </a:cubicBezTo>
                  <a:cubicBezTo>
                    <a:pt x="1029370" y="2275887"/>
                    <a:pt x="986032" y="2268664"/>
                    <a:pt x="856023" y="2244108"/>
                  </a:cubicBezTo>
                  <a:cubicBezTo>
                    <a:pt x="968698" y="2582132"/>
                    <a:pt x="1241718" y="2664472"/>
                    <a:pt x="1402064" y="2660137"/>
                  </a:cubicBezTo>
                  <a:cubicBezTo>
                    <a:pt x="1212828" y="2802425"/>
                    <a:pt x="1063318" y="2869598"/>
                    <a:pt x="552668" y="2902822"/>
                  </a:cubicBezTo>
                  <a:cubicBezTo>
                    <a:pt x="978087" y="3213400"/>
                    <a:pt x="1650526" y="3189564"/>
                    <a:pt x="1978439" y="3093502"/>
                  </a:cubicBezTo>
                  <a:cubicBezTo>
                    <a:pt x="2679046" y="2850818"/>
                    <a:pt x="2894283" y="2547463"/>
                    <a:pt x="3053184" y="2031759"/>
                  </a:cubicBezTo>
                  <a:cubicBezTo>
                    <a:pt x="3132291" y="1592391"/>
                    <a:pt x="3116471" y="1716445"/>
                    <a:pt x="3155131" y="1419365"/>
                  </a:cubicBezTo>
                  <a:cubicBezTo>
                    <a:pt x="3155131" y="1419364"/>
                    <a:pt x="3155132" y="1419363"/>
                    <a:pt x="3155132" y="1419362"/>
                  </a:cubicBezTo>
                  <a:cubicBezTo>
                    <a:pt x="3257477" y="1315095"/>
                    <a:pt x="3372036" y="1223751"/>
                    <a:pt x="3407333" y="1117847"/>
                  </a:cubicBezTo>
                  <a:cubicBezTo>
                    <a:pt x="3307709" y="1140260"/>
                    <a:pt x="3221086" y="1197342"/>
                    <a:pt x="3108461" y="1185086"/>
                  </a:cubicBezTo>
                  <a:cubicBezTo>
                    <a:pt x="3188365" y="1141325"/>
                    <a:pt x="3284860" y="1028153"/>
                    <a:pt x="3334650" y="883134"/>
                  </a:cubicBezTo>
                  <a:cubicBezTo>
                    <a:pt x="3225580" y="952795"/>
                    <a:pt x="3152155" y="998691"/>
                    <a:pt x="2995677" y="1008938"/>
                  </a:cubicBezTo>
                  <a:cubicBezTo>
                    <a:pt x="2884471" y="881691"/>
                    <a:pt x="2720661" y="802616"/>
                    <a:pt x="2538382" y="802616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/>
      </p:sp>
      <p:sp>
        <p:nvSpPr>
          <p:cNvPr id="4" name="Picture Placeholder 3"/>
          <p:cNvSpPr>
            <a:spLocks noGrp="1"/>
          </p:cNvSpPr>
          <p:nvPr>
            <p:ph type="pic" idx="11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idx="12"/>
          </p:nvPr>
        </p:nvSpPr>
        <p:spPr/>
      </p:sp>
    </p:spTree>
    <p:extLst>
      <p:ext uri="{BB962C8B-B14F-4D97-AF65-F5344CB8AC3E}">
        <p14:creationId xmlns:p14="http://schemas.microsoft.com/office/powerpoint/2010/main" val="392947370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43" name="Group 51">
            <a:extLst>
              <a:ext uri="{FF2B5EF4-FFF2-40B4-BE49-F238E27FC236}">
                <a16:creationId xmlns="" xmlns:a16="http://schemas.microsoft.com/office/drawing/2014/main" id="{8C02ECDD-56E8-4BD5-B34D-9E772D332C0C}"/>
              </a:ext>
            </a:extLst>
          </p:cNvPr>
          <p:cNvGrpSpPr/>
          <p:nvPr/>
        </p:nvGrpSpPr>
        <p:grpSpPr>
          <a:xfrm>
            <a:off x="939454" y="4757788"/>
            <a:ext cx="1416581" cy="1470669"/>
            <a:chOff x="302738" y="4401667"/>
            <a:chExt cx="1416581" cy="1470669"/>
          </a:xfrm>
        </p:grpSpPr>
        <p:sp>
          <p:nvSpPr>
            <p:cNvPr id="44" name="TextBox 43">
              <a:extLst>
                <a:ext uri="{FF2B5EF4-FFF2-40B4-BE49-F238E27FC236}">
                  <a16:creationId xmlns="" xmlns:a16="http://schemas.microsoft.com/office/drawing/2014/main" id="{CECA5855-CB36-41F0-BA47-C7CFBFE21E8F}"/>
                </a:ext>
              </a:extLst>
            </p:cNvPr>
            <p:cNvSpPr txBox="1"/>
            <p:nvPr/>
          </p:nvSpPr>
          <p:spPr>
            <a:xfrm>
              <a:off x="302738" y="4401667"/>
              <a:ext cx="1416581" cy="307777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="" xmlns:a16="http://schemas.microsoft.com/office/drawing/2014/main" id="{0FA29F5D-5C62-4C77-9176-73E8E4DDCFEC}"/>
                </a:ext>
              </a:extLst>
            </p:cNvPr>
            <p:cNvSpPr txBox="1"/>
            <p:nvPr/>
          </p:nvSpPr>
          <p:spPr>
            <a:xfrm>
              <a:off x="302738" y="4672007"/>
              <a:ext cx="1416581" cy="1200329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6" name="Group 55">
            <a:extLst>
              <a:ext uri="{FF2B5EF4-FFF2-40B4-BE49-F238E27FC236}">
                <a16:creationId xmlns="" xmlns:a16="http://schemas.microsoft.com/office/drawing/2014/main" id="{36ED57E0-6175-4EE9-A8E5-FDF04E085D6B}"/>
              </a:ext>
            </a:extLst>
          </p:cNvPr>
          <p:cNvGrpSpPr/>
          <p:nvPr/>
        </p:nvGrpSpPr>
        <p:grpSpPr>
          <a:xfrm>
            <a:off x="3164513" y="1840905"/>
            <a:ext cx="1416581" cy="1470669"/>
            <a:chOff x="302738" y="4401667"/>
            <a:chExt cx="1416581" cy="1470669"/>
          </a:xfrm>
        </p:grpSpPr>
        <p:sp>
          <p:nvSpPr>
            <p:cNvPr id="47" name="TextBox 46">
              <a:extLst>
                <a:ext uri="{FF2B5EF4-FFF2-40B4-BE49-F238E27FC236}">
                  <a16:creationId xmlns="" xmlns:a16="http://schemas.microsoft.com/office/drawing/2014/main" id="{BB82A0B3-CFC5-41FA-B777-1369A7A77859}"/>
                </a:ext>
              </a:extLst>
            </p:cNvPr>
            <p:cNvSpPr txBox="1"/>
            <p:nvPr/>
          </p:nvSpPr>
          <p:spPr>
            <a:xfrm>
              <a:off x="302738" y="4401667"/>
              <a:ext cx="1416581" cy="307777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="" xmlns:a16="http://schemas.microsoft.com/office/drawing/2014/main" id="{63C12692-6FD1-4480-9253-B4F07DCD0914}"/>
                </a:ext>
              </a:extLst>
            </p:cNvPr>
            <p:cNvSpPr txBox="1"/>
            <p:nvPr/>
          </p:nvSpPr>
          <p:spPr>
            <a:xfrm>
              <a:off x="302738" y="4672007"/>
              <a:ext cx="1416581" cy="1200329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9" name="Group 58">
            <a:extLst>
              <a:ext uri="{FF2B5EF4-FFF2-40B4-BE49-F238E27FC236}">
                <a16:creationId xmlns="" xmlns:a16="http://schemas.microsoft.com/office/drawing/2014/main" id="{E621A51F-A1EF-4D65-BF9F-6705C3355B84}"/>
              </a:ext>
            </a:extLst>
          </p:cNvPr>
          <p:cNvGrpSpPr/>
          <p:nvPr/>
        </p:nvGrpSpPr>
        <p:grpSpPr>
          <a:xfrm>
            <a:off x="5393920" y="4757788"/>
            <a:ext cx="1416581" cy="1470669"/>
            <a:chOff x="302738" y="4401667"/>
            <a:chExt cx="1416581" cy="1470669"/>
          </a:xfrm>
        </p:grpSpPr>
        <p:sp>
          <p:nvSpPr>
            <p:cNvPr id="50" name="TextBox 49">
              <a:extLst>
                <a:ext uri="{FF2B5EF4-FFF2-40B4-BE49-F238E27FC236}">
                  <a16:creationId xmlns="" xmlns:a16="http://schemas.microsoft.com/office/drawing/2014/main" id="{C767F42C-617C-4766-BB4E-081E9B7E08E3}"/>
                </a:ext>
              </a:extLst>
            </p:cNvPr>
            <p:cNvSpPr txBox="1"/>
            <p:nvPr/>
          </p:nvSpPr>
          <p:spPr>
            <a:xfrm>
              <a:off x="302738" y="4401667"/>
              <a:ext cx="1416581" cy="307777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1" name="TextBox 50">
              <a:extLst>
                <a:ext uri="{FF2B5EF4-FFF2-40B4-BE49-F238E27FC236}">
                  <a16:creationId xmlns="" xmlns:a16="http://schemas.microsoft.com/office/drawing/2014/main" id="{302F28ED-7535-4491-98E5-25F9A7616AF5}"/>
                </a:ext>
              </a:extLst>
            </p:cNvPr>
            <p:cNvSpPr txBox="1"/>
            <p:nvPr/>
          </p:nvSpPr>
          <p:spPr>
            <a:xfrm>
              <a:off x="302738" y="4672007"/>
              <a:ext cx="1416581" cy="1200329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52" name="Group 61">
            <a:extLst>
              <a:ext uri="{FF2B5EF4-FFF2-40B4-BE49-F238E27FC236}">
                <a16:creationId xmlns="" xmlns:a16="http://schemas.microsoft.com/office/drawing/2014/main" id="{DAF27802-1795-45F0-9BDF-112E12001CB5}"/>
              </a:ext>
            </a:extLst>
          </p:cNvPr>
          <p:cNvGrpSpPr/>
          <p:nvPr/>
        </p:nvGrpSpPr>
        <p:grpSpPr>
          <a:xfrm>
            <a:off x="7623327" y="1840905"/>
            <a:ext cx="1416581" cy="1470669"/>
            <a:chOff x="302738" y="4401667"/>
            <a:chExt cx="1416581" cy="1470669"/>
          </a:xfrm>
        </p:grpSpPr>
        <p:sp>
          <p:nvSpPr>
            <p:cNvPr id="53" name="TextBox 52">
              <a:extLst>
                <a:ext uri="{FF2B5EF4-FFF2-40B4-BE49-F238E27FC236}">
                  <a16:creationId xmlns="" xmlns:a16="http://schemas.microsoft.com/office/drawing/2014/main" id="{12D6EBE6-D0C9-4E01-9DDD-7F99D8F98961}"/>
                </a:ext>
              </a:extLst>
            </p:cNvPr>
            <p:cNvSpPr txBox="1"/>
            <p:nvPr/>
          </p:nvSpPr>
          <p:spPr>
            <a:xfrm>
              <a:off x="302738" y="4401667"/>
              <a:ext cx="1416581" cy="307777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4" name="TextBox 53">
              <a:extLst>
                <a:ext uri="{FF2B5EF4-FFF2-40B4-BE49-F238E27FC236}">
                  <a16:creationId xmlns="" xmlns:a16="http://schemas.microsoft.com/office/drawing/2014/main" id="{F6751B47-1B77-4066-AAFF-5F2BBBBC7FA2}"/>
                </a:ext>
              </a:extLst>
            </p:cNvPr>
            <p:cNvSpPr txBox="1"/>
            <p:nvPr/>
          </p:nvSpPr>
          <p:spPr>
            <a:xfrm>
              <a:off x="302738" y="4672007"/>
              <a:ext cx="1416581" cy="1200329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55" name="Group 64">
            <a:extLst>
              <a:ext uri="{FF2B5EF4-FFF2-40B4-BE49-F238E27FC236}">
                <a16:creationId xmlns="" xmlns:a16="http://schemas.microsoft.com/office/drawing/2014/main" id="{D158C9CF-6F42-45C3-A610-47CC21ACFD18}"/>
              </a:ext>
            </a:extLst>
          </p:cNvPr>
          <p:cNvGrpSpPr/>
          <p:nvPr/>
        </p:nvGrpSpPr>
        <p:grpSpPr>
          <a:xfrm>
            <a:off x="9850535" y="4757788"/>
            <a:ext cx="1416581" cy="1470669"/>
            <a:chOff x="302738" y="4401667"/>
            <a:chExt cx="1416581" cy="1470669"/>
          </a:xfrm>
        </p:grpSpPr>
        <p:sp>
          <p:nvSpPr>
            <p:cNvPr id="56" name="TextBox 55">
              <a:extLst>
                <a:ext uri="{FF2B5EF4-FFF2-40B4-BE49-F238E27FC236}">
                  <a16:creationId xmlns="" xmlns:a16="http://schemas.microsoft.com/office/drawing/2014/main" id="{44ED70D6-8FE5-4EFD-AB9F-BE496B634247}"/>
                </a:ext>
              </a:extLst>
            </p:cNvPr>
            <p:cNvSpPr txBox="1"/>
            <p:nvPr/>
          </p:nvSpPr>
          <p:spPr>
            <a:xfrm>
              <a:off x="302738" y="4401667"/>
              <a:ext cx="1416581" cy="307777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7" name="TextBox 56">
              <a:extLst>
                <a:ext uri="{FF2B5EF4-FFF2-40B4-BE49-F238E27FC236}">
                  <a16:creationId xmlns="" xmlns:a16="http://schemas.microsoft.com/office/drawing/2014/main" id="{C32B2AA2-9C87-4E34-AC78-5169B6EE7B95}"/>
                </a:ext>
              </a:extLst>
            </p:cNvPr>
            <p:cNvSpPr txBox="1"/>
            <p:nvPr/>
          </p:nvSpPr>
          <p:spPr>
            <a:xfrm>
              <a:off x="302738" y="4672007"/>
              <a:ext cx="1416581" cy="1200329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cxnSp>
        <p:nvCxnSpPr>
          <p:cNvPr id="58" name="Straight Connector 68">
            <a:extLst>
              <a:ext uri="{FF2B5EF4-FFF2-40B4-BE49-F238E27FC236}">
                <a16:creationId xmlns="" xmlns:a16="http://schemas.microsoft.com/office/drawing/2014/main" id="{AEB06A11-BCF5-4D46-B4A6-FDBF7A172BBE}"/>
              </a:ext>
            </a:extLst>
          </p:cNvPr>
          <p:cNvCxnSpPr/>
          <p:nvPr/>
        </p:nvCxnSpPr>
        <p:spPr>
          <a:xfrm>
            <a:off x="1647744" y="4062796"/>
            <a:ext cx="0" cy="516342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" name="Straight Connector 71">
            <a:extLst>
              <a:ext uri="{FF2B5EF4-FFF2-40B4-BE49-F238E27FC236}">
                <a16:creationId xmlns="" xmlns:a16="http://schemas.microsoft.com/office/drawing/2014/main" id="{923737F8-48E5-4C96-9413-0FE1D775F1F1}"/>
              </a:ext>
            </a:extLst>
          </p:cNvPr>
          <p:cNvCxnSpPr/>
          <p:nvPr/>
        </p:nvCxnSpPr>
        <p:spPr>
          <a:xfrm>
            <a:off x="3872803" y="3518860"/>
            <a:ext cx="0" cy="516342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Straight Connector 72">
            <a:extLst>
              <a:ext uri="{FF2B5EF4-FFF2-40B4-BE49-F238E27FC236}">
                <a16:creationId xmlns="" xmlns:a16="http://schemas.microsoft.com/office/drawing/2014/main" id="{0EE6E0A7-3B73-4AD4-8822-7977631EC81A}"/>
              </a:ext>
            </a:extLst>
          </p:cNvPr>
          <p:cNvCxnSpPr/>
          <p:nvPr/>
        </p:nvCxnSpPr>
        <p:spPr>
          <a:xfrm>
            <a:off x="6102210" y="4079366"/>
            <a:ext cx="0" cy="516342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Straight Connector 73">
            <a:extLst>
              <a:ext uri="{FF2B5EF4-FFF2-40B4-BE49-F238E27FC236}">
                <a16:creationId xmlns="" xmlns:a16="http://schemas.microsoft.com/office/drawing/2014/main" id="{69F4E64D-F977-40F2-A3D8-6D0DB6C0F507}"/>
              </a:ext>
            </a:extLst>
          </p:cNvPr>
          <p:cNvCxnSpPr/>
          <p:nvPr/>
        </p:nvCxnSpPr>
        <p:spPr>
          <a:xfrm>
            <a:off x="10558825" y="4093473"/>
            <a:ext cx="0" cy="516342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Straight Connector 74">
            <a:extLst>
              <a:ext uri="{FF2B5EF4-FFF2-40B4-BE49-F238E27FC236}">
                <a16:creationId xmlns="" xmlns:a16="http://schemas.microsoft.com/office/drawing/2014/main" id="{E35F719E-036E-4F31-B2C9-98923D604C37}"/>
              </a:ext>
            </a:extLst>
          </p:cNvPr>
          <p:cNvCxnSpPr/>
          <p:nvPr/>
        </p:nvCxnSpPr>
        <p:spPr>
          <a:xfrm>
            <a:off x="8331617" y="3518860"/>
            <a:ext cx="0" cy="516342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" name="자유형: 도형 72">
            <a:extLst>
              <a:ext uri="{FF2B5EF4-FFF2-40B4-BE49-F238E27FC236}">
                <a16:creationId xmlns="" xmlns:a16="http://schemas.microsoft.com/office/drawing/2014/main" id="{1F5CDEEB-CA70-4CA5-B2EC-A2A9C5DF4DD2}"/>
              </a:ext>
            </a:extLst>
          </p:cNvPr>
          <p:cNvSpPr/>
          <p:nvPr/>
        </p:nvSpPr>
        <p:spPr>
          <a:xfrm rot="4523424">
            <a:off x="1378789" y="3091027"/>
            <a:ext cx="858904" cy="931175"/>
          </a:xfrm>
          <a:custGeom>
            <a:avLst/>
            <a:gdLst>
              <a:gd name="connsiteX0" fmla="*/ 872951 w 1234284"/>
              <a:gd name="connsiteY0" fmla="*/ 744554 h 1338141"/>
              <a:gd name="connsiteX1" fmla="*/ 904947 w 1234284"/>
              <a:gd name="connsiteY1" fmla="*/ 647426 h 1338141"/>
              <a:gd name="connsiteX2" fmla="*/ 1162320 w 1234284"/>
              <a:gd name="connsiteY2" fmla="*/ 480899 h 1338141"/>
              <a:gd name="connsiteX3" fmla="*/ 1196439 w 1234284"/>
              <a:gd name="connsiteY3" fmla="*/ 785543 h 1338141"/>
              <a:gd name="connsiteX4" fmla="*/ 939067 w 1234284"/>
              <a:gd name="connsiteY4" fmla="*/ 952070 h 1338141"/>
              <a:gd name="connsiteX5" fmla="*/ 872951 w 1234284"/>
              <a:gd name="connsiteY5" fmla="*/ 744554 h 1338141"/>
              <a:gd name="connsiteX6" fmla="*/ 686199 w 1234284"/>
              <a:gd name="connsiteY6" fmla="*/ 343353 h 1338141"/>
              <a:gd name="connsiteX7" fmla="*/ 719952 w 1234284"/>
              <a:gd name="connsiteY7" fmla="*/ 255841 h 1338141"/>
              <a:gd name="connsiteX8" fmla="*/ 983673 w 1234284"/>
              <a:gd name="connsiteY8" fmla="*/ 130020 h 1338141"/>
              <a:gd name="connsiteX9" fmla="*/ 1014499 w 1234284"/>
              <a:gd name="connsiteY9" fmla="*/ 420587 h 1338141"/>
              <a:gd name="connsiteX10" fmla="*/ 750778 w 1234284"/>
              <a:gd name="connsiteY10" fmla="*/ 546408 h 1338141"/>
              <a:gd name="connsiteX11" fmla="*/ 686199 w 1234284"/>
              <a:gd name="connsiteY11" fmla="*/ 343353 h 1338141"/>
              <a:gd name="connsiteX12" fmla="*/ 343952 w 1234284"/>
              <a:gd name="connsiteY12" fmla="*/ 145694 h 1338141"/>
              <a:gd name="connsiteX13" fmla="*/ 499436 w 1234284"/>
              <a:gd name="connsiteY13" fmla="*/ 0 h 1338141"/>
              <a:gd name="connsiteX14" fmla="*/ 668181 w 1234284"/>
              <a:gd name="connsiteY14" fmla="*/ 238548 h 1338141"/>
              <a:gd name="connsiteX15" fmla="*/ 499436 w 1234284"/>
              <a:gd name="connsiteY15" fmla="*/ 477094 h 1338141"/>
              <a:gd name="connsiteX16" fmla="*/ 330691 w 1234284"/>
              <a:gd name="connsiteY16" fmla="*/ 238547 h 1338141"/>
              <a:gd name="connsiteX17" fmla="*/ 343952 w 1234284"/>
              <a:gd name="connsiteY17" fmla="*/ 145694 h 1338141"/>
              <a:gd name="connsiteX18" fmla="*/ 85591 w 1234284"/>
              <a:gd name="connsiteY18" fmla="*/ 962258 h 1338141"/>
              <a:gd name="connsiteX19" fmla="*/ 307574 w 1234284"/>
              <a:gd name="connsiteY19" fmla="*/ 740314 h 1338141"/>
              <a:gd name="connsiteX20" fmla="*/ 617478 w 1234284"/>
              <a:gd name="connsiteY20" fmla="*/ 527894 h 1338141"/>
              <a:gd name="connsiteX21" fmla="*/ 796453 w 1234284"/>
              <a:gd name="connsiteY21" fmla="*/ 854857 h 1338141"/>
              <a:gd name="connsiteX22" fmla="*/ 883089 w 1234284"/>
              <a:gd name="connsiteY22" fmla="*/ 1189970 h 1338141"/>
              <a:gd name="connsiteX23" fmla="*/ 638228 w 1234284"/>
              <a:gd name="connsiteY23" fmla="*/ 1325906 h 1338141"/>
              <a:gd name="connsiteX24" fmla="*/ 185810 w 1234284"/>
              <a:gd name="connsiteY24" fmla="*/ 1195091 h 1338141"/>
              <a:gd name="connsiteX25" fmla="*/ 75725 w 1234284"/>
              <a:gd name="connsiteY25" fmla="*/ 1011742 h 1338141"/>
              <a:gd name="connsiteX26" fmla="*/ 85591 w 1234284"/>
              <a:gd name="connsiteY26" fmla="*/ 962258 h 1338141"/>
              <a:gd name="connsiteX27" fmla="*/ 13261 w 1234284"/>
              <a:gd name="connsiteY27" fmla="*/ 378868 h 1338141"/>
              <a:gd name="connsiteX28" fmla="*/ 168745 w 1234284"/>
              <a:gd name="connsiteY28" fmla="*/ 233174 h 1338141"/>
              <a:gd name="connsiteX29" fmla="*/ 337490 w 1234284"/>
              <a:gd name="connsiteY29" fmla="*/ 471721 h 1338141"/>
              <a:gd name="connsiteX30" fmla="*/ 168745 w 1234284"/>
              <a:gd name="connsiteY30" fmla="*/ 710268 h 1338141"/>
              <a:gd name="connsiteX31" fmla="*/ 0 w 1234284"/>
              <a:gd name="connsiteY31" fmla="*/ 471721 h 1338141"/>
              <a:gd name="connsiteX32" fmla="*/ 13261 w 1234284"/>
              <a:gd name="connsiteY32" fmla="*/ 378868 h 1338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1234284" h="1338141">
                <a:moveTo>
                  <a:pt x="872951" y="744554"/>
                </a:moveTo>
                <a:cubicBezTo>
                  <a:pt x="878930" y="712874"/>
                  <a:pt x="889535" y="679954"/>
                  <a:pt x="904947" y="647426"/>
                </a:cubicBezTo>
                <a:cubicBezTo>
                  <a:pt x="966597" y="517316"/>
                  <a:pt x="1081826" y="442759"/>
                  <a:pt x="1162320" y="480899"/>
                </a:cubicBezTo>
                <a:cubicBezTo>
                  <a:pt x="1242813" y="519039"/>
                  <a:pt x="1258089" y="655432"/>
                  <a:pt x="1196439" y="785543"/>
                </a:cubicBezTo>
                <a:cubicBezTo>
                  <a:pt x="1134790" y="915653"/>
                  <a:pt x="1019560" y="990210"/>
                  <a:pt x="939067" y="952070"/>
                </a:cubicBezTo>
                <a:cubicBezTo>
                  <a:pt x="878697" y="923465"/>
                  <a:pt x="855012" y="839593"/>
                  <a:pt x="872951" y="744554"/>
                </a:cubicBezTo>
                <a:close/>
                <a:moveTo>
                  <a:pt x="686199" y="343353"/>
                </a:moveTo>
                <a:cubicBezTo>
                  <a:pt x="692678" y="314276"/>
                  <a:pt x="703874" y="284587"/>
                  <a:pt x="719952" y="255841"/>
                </a:cubicBezTo>
                <a:cubicBezTo>
                  <a:pt x="784264" y="140858"/>
                  <a:pt x="902336" y="84527"/>
                  <a:pt x="983673" y="130020"/>
                </a:cubicBezTo>
                <a:cubicBezTo>
                  <a:pt x="1065009" y="175514"/>
                  <a:pt x="1078811" y="305605"/>
                  <a:pt x="1014499" y="420587"/>
                </a:cubicBezTo>
                <a:cubicBezTo>
                  <a:pt x="950187" y="535570"/>
                  <a:pt x="832115" y="591901"/>
                  <a:pt x="750778" y="546408"/>
                </a:cubicBezTo>
                <a:cubicBezTo>
                  <a:pt x="689776" y="512288"/>
                  <a:pt x="666761" y="430582"/>
                  <a:pt x="686199" y="343353"/>
                </a:cubicBezTo>
                <a:close/>
                <a:moveTo>
                  <a:pt x="343952" y="145694"/>
                </a:moveTo>
                <a:cubicBezTo>
                  <a:pt x="369569" y="60076"/>
                  <a:pt x="429540" y="0"/>
                  <a:pt x="499436" y="0"/>
                </a:cubicBezTo>
                <a:cubicBezTo>
                  <a:pt x="592631" y="0"/>
                  <a:pt x="668181" y="106802"/>
                  <a:pt x="668181" y="238548"/>
                </a:cubicBezTo>
                <a:cubicBezTo>
                  <a:pt x="668181" y="370294"/>
                  <a:pt x="592631" y="477094"/>
                  <a:pt x="499436" y="477094"/>
                </a:cubicBezTo>
                <a:cubicBezTo>
                  <a:pt x="406241" y="477094"/>
                  <a:pt x="330691" y="370293"/>
                  <a:pt x="330691" y="238547"/>
                </a:cubicBezTo>
                <a:cubicBezTo>
                  <a:pt x="330691" y="205611"/>
                  <a:pt x="335413" y="174233"/>
                  <a:pt x="343952" y="145694"/>
                </a:cubicBezTo>
                <a:close/>
                <a:moveTo>
                  <a:pt x="85591" y="962258"/>
                </a:moveTo>
                <a:cubicBezTo>
                  <a:pt x="113920" y="861573"/>
                  <a:pt x="180489" y="854727"/>
                  <a:pt x="307574" y="740314"/>
                </a:cubicBezTo>
                <a:cubicBezTo>
                  <a:pt x="445608" y="649563"/>
                  <a:pt x="457909" y="503485"/>
                  <a:pt x="617478" y="527894"/>
                </a:cubicBezTo>
                <a:cubicBezTo>
                  <a:pt x="734900" y="557427"/>
                  <a:pt x="751026" y="746895"/>
                  <a:pt x="796453" y="854857"/>
                </a:cubicBezTo>
                <a:cubicBezTo>
                  <a:pt x="841880" y="962820"/>
                  <a:pt x="934634" y="1064324"/>
                  <a:pt x="883089" y="1189970"/>
                </a:cubicBezTo>
                <a:cubicBezTo>
                  <a:pt x="815305" y="1338770"/>
                  <a:pt x="711031" y="1355623"/>
                  <a:pt x="638228" y="1325906"/>
                </a:cubicBezTo>
                <a:cubicBezTo>
                  <a:pt x="403590" y="1196010"/>
                  <a:pt x="438135" y="1220051"/>
                  <a:pt x="185810" y="1195091"/>
                </a:cubicBezTo>
                <a:cubicBezTo>
                  <a:pt x="144797" y="1187622"/>
                  <a:pt x="74787" y="1130710"/>
                  <a:pt x="75725" y="1011742"/>
                </a:cubicBezTo>
                <a:cubicBezTo>
                  <a:pt x="78277" y="992941"/>
                  <a:pt x="81544" y="976642"/>
                  <a:pt x="85591" y="962258"/>
                </a:cubicBezTo>
                <a:close/>
                <a:moveTo>
                  <a:pt x="13261" y="378868"/>
                </a:moveTo>
                <a:cubicBezTo>
                  <a:pt x="38878" y="293250"/>
                  <a:pt x="98849" y="233174"/>
                  <a:pt x="168745" y="233174"/>
                </a:cubicBezTo>
                <a:cubicBezTo>
                  <a:pt x="261940" y="233174"/>
                  <a:pt x="337490" y="339975"/>
                  <a:pt x="337490" y="471721"/>
                </a:cubicBezTo>
                <a:cubicBezTo>
                  <a:pt x="337490" y="603467"/>
                  <a:pt x="261940" y="710268"/>
                  <a:pt x="168745" y="710268"/>
                </a:cubicBezTo>
                <a:cubicBezTo>
                  <a:pt x="75550" y="710268"/>
                  <a:pt x="0" y="603467"/>
                  <a:pt x="0" y="471721"/>
                </a:cubicBezTo>
                <a:cubicBezTo>
                  <a:pt x="0" y="438784"/>
                  <a:pt x="4722" y="407407"/>
                  <a:pt x="13261" y="37886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자유형: 도형 74">
            <a:extLst>
              <a:ext uri="{FF2B5EF4-FFF2-40B4-BE49-F238E27FC236}">
                <a16:creationId xmlns="" xmlns:a16="http://schemas.microsoft.com/office/drawing/2014/main" id="{8BFCEBF9-0644-40B0-94E0-98ABB2B53E17}"/>
              </a:ext>
            </a:extLst>
          </p:cNvPr>
          <p:cNvSpPr/>
          <p:nvPr/>
        </p:nvSpPr>
        <p:spPr>
          <a:xfrm rot="4523424">
            <a:off x="3603794" y="4201289"/>
            <a:ext cx="858904" cy="931175"/>
          </a:xfrm>
          <a:custGeom>
            <a:avLst/>
            <a:gdLst>
              <a:gd name="connsiteX0" fmla="*/ 872951 w 1234284"/>
              <a:gd name="connsiteY0" fmla="*/ 744554 h 1338141"/>
              <a:gd name="connsiteX1" fmla="*/ 904947 w 1234284"/>
              <a:gd name="connsiteY1" fmla="*/ 647426 h 1338141"/>
              <a:gd name="connsiteX2" fmla="*/ 1162320 w 1234284"/>
              <a:gd name="connsiteY2" fmla="*/ 480899 h 1338141"/>
              <a:gd name="connsiteX3" fmla="*/ 1196439 w 1234284"/>
              <a:gd name="connsiteY3" fmla="*/ 785543 h 1338141"/>
              <a:gd name="connsiteX4" fmla="*/ 939067 w 1234284"/>
              <a:gd name="connsiteY4" fmla="*/ 952070 h 1338141"/>
              <a:gd name="connsiteX5" fmla="*/ 872951 w 1234284"/>
              <a:gd name="connsiteY5" fmla="*/ 744554 h 1338141"/>
              <a:gd name="connsiteX6" fmla="*/ 686199 w 1234284"/>
              <a:gd name="connsiteY6" fmla="*/ 343353 h 1338141"/>
              <a:gd name="connsiteX7" fmla="*/ 719952 w 1234284"/>
              <a:gd name="connsiteY7" fmla="*/ 255841 h 1338141"/>
              <a:gd name="connsiteX8" fmla="*/ 983673 w 1234284"/>
              <a:gd name="connsiteY8" fmla="*/ 130020 h 1338141"/>
              <a:gd name="connsiteX9" fmla="*/ 1014499 w 1234284"/>
              <a:gd name="connsiteY9" fmla="*/ 420587 h 1338141"/>
              <a:gd name="connsiteX10" fmla="*/ 750778 w 1234284"/>
              <a:gd name="connsiteY10" fmla="*/ 546408 h 1338141"/>
              <a:gd name="connsiteX11" fmla="*/ 686199 w 1234284"/>
              <a:gd name="connsiteY11" fmla="*/ 343353 h 1338141"/>
              <a:gd name="connsiteX12" fmla="*/ 343952 w 1234284"/>
              <a:gd name="connsiteY12" fmla="*/ 145694 h 1338141"/>
              <a:gd name="connsiteX13" fmla="*/ 499436 w 1234284"/>
              <a:gd name="connsiteY13" fmla="*/ 0 h 1338141"/>
              <a:gd name="connsiteX14" fmla="*/ 668181 w 1234284"/>
              <a:gd name="connsiteY14" fmla="*/ 238548 h 1338141"/>
              <a:gd name="connsiteX15" fmla="*/ 499436 w 1234284"/>
              <a:gd name="connsiteY15" fmla="*/ 477094 h 1338141"/>
              <a:gd name="connsiteX16" fmla="*/ 330691 w 1234284"/>
              <a:gd name="connsiteY16" fmla="*/ 238547 h 1338141"/>
              <a:gd name="connsiteX17" fmla="*/ 343952 w 1234284"/>
              <a:gd name="connsiteY17" fmla="*/ 145694 h 1338141"/>
              <a:gd name="connsiteX18" fmla="*/ 85591 w 1234284"/>
              <a:gd name="connsiteY18" fmla="*/ 962258 h 1338141"/>
              <a:gd name="connsiteX19" fmla="*/ 307574 w 1234284"/>
              <a:gd name="connsiteY19" fmla="*/ 740314 h 1338141"/>
              <a:gd name="connsiteX20" fmla="*/ 617478 w 1234284"/>
              <a:gd name="connsiteY20" fmla="*/ 527894 h 1338141"/>
              <a:gd name="connsiteX21" fmla="*/ 796453 w 1234284"/>
              <a:gd name="connsiteY21" fmla="*/ 854857 h 1338141"/>
              <a:gd name="connsiteX22" fmla="*/ 883089 w 1234284"/>
              <a:gd name="connsiteY22" fmla="*/ 1189970 h 1338141"/>
              <a:gd name="connsiteX23" fmla="*/ 638228 w 1234284"/>
              <a:gd name="connsiteY23" fmla="*/ 1325906 h 1338141"/>
              <a:gd name="connsiteX24" fmla="*/ 185810 w 1234284"/>
              <a:gd name="connsiteY24" fmla="*/ 1195091 h 1338141"/>
              <a:gd name="connsiteX25" fmla="*/ 75725 w 1234284"/>
              <a:gd name="connsiteY25" fmla="*/ 1011742 h 1338141"/>
              <a:gd name="connsiteX26" fmla="*/ 85591 w 1234284"/>
              <a:gd name="connsiteY26" fmla="*/ 962258 h 1338141"/>
              <a:gd name="connsiteX27" fmla="*/ 13261 w 1234284"/>
              <a:gd name="connsiteY27" fmla="*/ 378868 h 1338141"/>
              <a:gd name="connsiteX28" fmla="*/ 168745 w 1234284"/>
              <a:gd name="connsiteY28" fmla="*/ 233174 h 1338141"/>
              <a:gd name="connsiteX29" fmla="*/ 337490 w 1234284"/>
              <a:gd name="connsiteY29" fmla="*/ 471721 h 1338141"/>
              <a:gd name="connsiteX30" fmla="*/ 168745 w 1234284"/>
              <a:gd name="connsiteY30" fmla="*/ 710268 h 1338141"/>
              <a:gd name="connsiteX31" fmla="*/ 0 w 1234284"/>
              <a:gd name="connsiteY31" fmla="*/ 471721 h 1338141"/>
              <a:gd name="connsiteX32" fmla="*/ 13261 w 1234284"/>
              <a:gd name="connsiteY32" fmla="*/ 378868 h 1338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1234284" h="1338141">
                <a:moveTo>
                  <a:pt x="872951" y="744554"/>
                </a:moveTo>
                <a:cubicBezTo>
                  <a:pt x="878930" y="712874"/>
                  <a:pt x="889535" y="679954"/>
                  <a:pt x="904947" y="647426"/>
                </a:cubicBezTo>
                <a:cubicBezTo>
                  <a:pt x="966597" y="517316"/>
                  <a:pt x="1081826" y="442759"/>
                  <a:pt x="1162320" y="480899"/>
                </a:cubicBezTo>
                <a:cubicBezTo>
                  <a:pt x="1242813" y="519039"/>
                  <a:pt x="1258089" y="655432"/>
                  <a:pt x="1196439" y="785543"/>
                </a:cubicBezTo>
                <a:cubicBezTo>
                  <a:pt x="1134790" y="915653"/>
                  <a:pt x="1019560" y="990210"/>
                  <a:pt x="939067" y="952070"/>
                </a:cubicBezTo>
                <a:cubicBezTo>
                  <a:pt x="878697" y="923465"/>
                  <a:pt x="855012" y="839593"/>
                  <a:pt x="872951" y="744554"/>
                </a:cubicBezTo>
                <a:close/>
                <a:moveTo>
                  <a:pt x="686199" y="343353"/>
                </a:moveTo>
                <a:cubicBezTo>
                  <a:pt x="692678" y="314276"/>
                  <a:pt x="703874" y="284587"/>
                  <a:pt x="719952" y="255841"/>
                </a:cubicBezTo>
                <a:cubicBezTo>
                  <a:pt x="784264" y="140858"/>
                  <a:pt x="902336" y="84527"/>
                  <a:pt x="983673" y="130020"/>
                </a:cubicBezTo>
                <a:cubicBezTo>
                  <a:pt x="1065009" y="175514"/>
                  <a:pt x="1078811" y="305605"/>
                  <a:pt x="1014499" y="420587"/>
                </a:cubicBezTo>
                <a:cubicBezTo>
                  <a:pt x="950187" y="535570"/>
                  <a:pt x="832115" y="591901"/>
                  <a:pt x="750778" y="546408"/>
                </a:cubicBezTo>
                <a:cubicBezTo>
                  <a:pt x="689776" y="512288"/>
                  <a:pt x="666761" y="430582"/>
                  <a:pt x="686199" y="343353"/>
                </a:cubicBezTo>
                <a:close/>
                <a:moveTo>
                  <a:pt x="343952" y="145694"/>
                </a:moveTo>
                <a:cubicBezTo>
                  <a:pt x="369569" y="60076"/>
                  <a:pt x="429540" y="0"/>
                  <a:pt x="499436" y="0"/>
                </a:cubicBezTo>
                <a:cubicBezTo>
                  <a:pt x="592631" y="0"/>
                  <a:pt x="668181" y="106802"/>
                  <a:pt x="668181" y="238548"/>
                </a:cubicBezTo>
                <a:cubicBezTo>
                  <a:pt x="668181" y="370294"/>
                  <a:pt x="592631" y="477094"/>
                  <a:pt x="499436" y="477094"/>
                </a:cubicBezTo>
                <a:cubicBezTo>
                  <a:pt x="406241" y="477094"/>
                  <a:pt x="330691" y="370293"/>
                  <a:pt x="330691" y="238547"/>
                </a:cubicBezTo>
                <a:cubicBezTo>
                  <a:pt x="330691" y="205611"/>
                  <a:pt x="335413" y="174233"/>
                  <a:pt x="343952" y="145694"/>
                </a:cubicBezTo>
                <a:close/>
                <a:moveTo>
                  <a:pt x="85591" y="962258"/>
                </a:moveTo>
                <a:cubicBezTo>
                  <a:pt x="113920" y="861573"/>
                  <a:pt x="180489" y="854727"/>
                  <a:pt x="307574" y="740314"/>
                </a:cubicBezTo>
                <a:cubicBezTo>
                  <a:pt x="445608" y="649563"/>
                  <a:pt x="457909" y="503485"/>
                  <a:pt x="617478" y="527894"/>
                </a:cubicBezTo>
                <a:cubicBezTo>
                  <a:pt x="734900" y="557427"/>
                  <a:pt x="751026" y="746895"/>
                  <a:pt x="796453" y="854857"/>
                </a:cubicBezTo>
                <a:cubicBezTo>
                  <a:pt x="841880" y="962820"/>
                  <a:pt x="934634" y="1064324"/>
                  <a:pt x="883089" y="1189970"/>
                </a:cubicBezTo>
                <a:cubicBezTo>
                  <a:pt x="815305" y="1338770"/>
                  <a:pt x="711031" y="1355623"/>
                  <a:pt x="638228" y="1325906"/>
                </a:cubicBezTo>
                <a:cubicBezTo>
                  <a:pt x="403590" y="1196010"/>
                  <a:pt x="438135" y="1220051"/>
                  <a:pt x="185810" y="1195091"/>
                </a:cubicBezTo>
                <a:cubicBezTo>
                  <a:pt x="144797" y="1187622"/>
                  <a:pt x="74787" y="1130710"/>
                  <a:pt x="75725" y="1011742"/>
                </a:cubicBezTo>
                <a:cubicBezTo>
                  <a:pt x="78277" y="992941"/>
                  <a:pt x="81544" y="976642"/>
                  <a:pt x="85591" y="962258"/>
                </a:cubicBezTo>
                <a:close/>
                <a:moveTo>
                  <a:pt x="13261" y="378868"/>
                </a:moveTo>
                <a:cubicBezTo>
                  <a:pt x="38878" y="293250"/>
                  <a:pt x="98849" y="233174"/>
                  <a:pt x="168745" y="233174"/>
                </a:cubicBezTo>
                <a:cubicBezTo>
                  <a:pt x="261940" y="233174"/>
                  <a:pt x="337490" y="339975"/>
                  <a:pt x="337490" y="471721"/>
                </a:cubicBezTo>
                <a:cubicBezTo>
                  <a:pt x="337490" y="603467"/>
                  <a:pt x="261940" y="710268"/>
                  <a:pt x="168745" y="710268"/>
                </a:cubicBezTo>
                <a:cubicBezTo>
                  <a:pt x="75550" y="710268"/>
                  <a:pt x="0" y="603467"/>
                  <a:pt x="0" y="471721"/>
                </a:cubicBezTo>
                <a:cubicBezTo>
                  <a:pt x="0" y="438784"/>
                  <a:pt x="4722" y="407407"/>
                  <a:pt x="13261" y="37886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6" name="자유형: 도형 75">
            <a:extLst>
              <a:ext uri="{FF2B5EF4-FFF2-40B4-BE49-F238E27FC236}">
                <a16:creationId xmlns="" xmlns:a16="http://schemas.microsoft.com/office/drawing/2014/main" id="{C160D34D-D729-4862-A971-97C2E789A305}"/>
              </a:ext>
            </a:extLst>
          </p:cNvPr>
          <p:cNvSpPr/>
          <p:nvPr/>
        </p:nvSpPr>
        <p:spPr>
          <a:xfrm rot="4523424">
            <a:off x="5828799" y="3091027"/>
            <a:ext cx="858904" cy="931175"/>
          </a:xfrm>
          <a:custGeom>
            <a:avLst/>
            <a:gdLst>
              <a:gd name="connsiteX0" fmla="*/ 872951 w 1234284"/>
              <a:gd name="connsiteY0" fmla="*/ 744554 h 1338141"/>
              <a:gd name="connsiteX1" fmla="*/ 904947 w 1234284"/>
              <a:gd name="connsiteY1" fmla="*/ 647426 h 1338141"/>
              <a:gd name="connsiteX2" fmla="*/ 1162320 w 1234284"/>
              <a:gd name="connsiteY2" fmla="*/ 480899 h 1338141"/>
              <a:gd name="connsiteX3" fmla="*/ 1196439 w 1234284"/>
              <a:gd name="connsiteY3" fmla="*/ 785543 h 1338141"/>
              <a:gd name="connsiteX4" fmla="*/ 939067 w 1234284"/>
              <a:gd name="connsiteY4" fmla="*/ 952070 h 1338141"/>
              <a:gd name="connsiteX5" fmla="*/ 872951 w 1234284"/>
              <a:gd name="connsiteY5" fmla="*/ 744554 h 1338141"/>
              <a:gd name="connsiteX6" fmla="*/ 686199 w 1234284"/>
              <a:gd name="connsiteY6" fmla="*/ 343353 h 1338141"/>
              <a:gd name="connsiteX7" fmla="*/ 719952 w 1234284"/>
              <a:gd name="connsiteY7" fmla="*/ 255841 h 1338141"/>
              <a:gd name="connsiteX8" fmla="*/ 983673 w 1234284"/>
              <a:gd name="connsiteY8" fmla="*/ 130020 h 1338141"/>
              <a:gd name="connsiteX9" fmla="*/ 1014499 w 1234284"/>
              <a:gd name="connsiteY9" fmla="*/ 420587 h 1338141"/>
              <a:gd name="connsiteX10" fmla="*/ 750778 w 1234284"/>
              <a:gd name="connsiteY10" fmla="*/ 546408 h 1338141"/>
              <a:gd name="connsiteX11" fmla="*/ 686199 w 1234284"/>
              <a:gd name="connsiteY11" fmla="*/ 343353 h 1338141"/>
              <a:gd name="connsiteX12" fmla="*/ 343952 w 1234284"/>
              <a:gd name="connsiteY12" fmla="*/ 145694 h 1338141"/>
              <a:gd name="connsiteX13" fmla="*/ 499436 w 1234284"/>
              <a:gd name="connsiteY13" fmla="*/ 0 h 1338141"/>
              <a:gd name="connsiteX14" fmla="*/ 668181 w 1234284"/>
              <a:gd name="connsiteY14" fmla="*/ 238548 h 1338141"/>
              <a:gd name="connsiteX15" fmla="*/ 499436 w 1234284"/>
              <a:gd name="connsiteY15" fmla="*/ 477094 h 1338141"/>
              <a:gd name="connsiteX16" fmla="*/ 330691 w 1234284"/>
              <a:gd name="connsiteY16" fmla="*/ 238547 h 1338141"/>
              <a:gd name="connsiteX17" fmla="*/ 343952 w 1234284"/>
              <a:gd name="connsiteY17" fmla="*/ 145694 h 1338141"/>
              <a:gd name="connsiteX18" fmla="*/ 85591 w 1234284"/>
              <a:gd name="connsiteY18" fmla="*/ 962258 h 1338141"/>
              <a:gd name="connsiteX19" fmla="*/ 307574 w 1234284"/>
              <a:gd name="connsiteY19" fmla="*/ 740314 h 1338141"/>
              <a:gd name="connsiteX20" fmla="*/ 617478 w 1234284"/>
              <a:gd name="connsiteY20" fmla="*/ 527894 h 1338141"/>
              <a:gd name="connsiteX21" fmla="*/ 796453 w 1234284"/>
              <a:gd name="connsiteY21" fmla="*/ 854857 h 1338141"/>
              <a:gd name="connsiteX22" fmla="*/ 883089 w 1234284"/>
              <a:gd name="connsiteY22" fmla="*/ 1189970 h 1338141"/>
              <a:gd name="connsiteX23" fmla="*/ 638228 w 1234284"/>
              <a:gd name="connsiteY23" fmla="*/ 1325906 h 1338141"/>
              <a:gd name="connsiteX24" fmla="*/ 185810 w 1234284"/>
              <a:gd name="connsiteY24" fmla="*/ 1195091 h 1338141"/>
              <a:gd name="connsiteX25" fmla="*/ 75725 w 1234284"/>
              <a:gd name="connsiteY25" fmla="*/ 1011742 h 1338141"/>
              <a:gd name="connsiteX26" fmla="*/ 85591 w 1234284"/>
              <a:gd name="connsiteY26" fmla="*/ 962258 h 1338141"/>
              <a:gd name="connsiteX27" fmla="*/ 13261 w 1234284"/>
              <a:gd name="connsiteY27" fmla="*/ 378868 h 1338141"/>
              <a:gd name="connsiteX28" fmla="*/ 168745 w 1234284"/>
              <a:gd name="connsiteY28" fmla="*/ 233174 h 1338141"/>
              <a:gd name="connsiteX29" fmla="*/ 337490 w 1234284"/>
              <a:gd name="connsiteY29" fmla="*/ 471721 h 1338141"/>
              <a:gd name="connsiteX30" fmla="*/ 168745 w 1234284"/>
              <a:gd name="connsiteY30" fmla="*/ 710268 h 1338141"/>
              <a:gd name="connsiteX31" fmla="*/ 0 w 1234284"/>
              <a:gd name="connsiteY31" fmla="*/ 471721 h 1338141"/>
              <a:gd name="connsiteX32" fmla="*/ 13261 w 1234284"/>
              <a:gd name="connsiteY32" fmla="*/ 378868 h 1338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1234284" h="1338141">
                <a:moveTo>
                  <a:pt x="872951" y="744554"/>
                </a:moveTo>
                <a:cubicBezTo>
                  <a:pt x="878930" y="712874"/>
                  <a:pt x="889535" y="679954"/>
                  <a:pt x="904947" y="647426"/>
                </a:cubicBezTo>
                <a:cubicBezTo>
                  <a:pt x="966597" y="517316"/>
                  <a:pt x="1081826" y="442759"/>
                  <a:pt x="1162320" y="480899"/>
                </a:cubicBezTo>
                <a:cubicBezTo>
                  <a:pt x="1242813" y="519039"/>
                  <a:pt x="1258089" y="655432"/>
                  <a:pt x="1196439" y="785543"/>
                </a:cubicBezTo>
                <a:cubicBezTo>
                  <a:pt x="1134790" y="915653"/>
                  <a:pt x="1019560" y="990210"/>
                  <a:pt x="939067" y="952070"/>
                </a:cubicBezTo>
                <a:cubicBezTo>
                  <a:pt x="878697" y="923465"/>
                  <a:pt x="855012" y="839593"/>
                  <a:pt x="872951" y="744554"/>
                </a:cubicBezTo>
                <a:close/>
                <a:moveTo>
                  <a:pt x="686199" y="343353"/>
                </a:moveTo>
                <a:cubicBezTo>
                  <a:pt x="692678" y="314276"/>
                  <a:pt x="703874" y="284587"/>
                  <a:pt x="719952" y="255841"/>
                </a:cubicBezTo>
                <a:cubicBezTo>
                  <a:pt x="784264" y="140858"/>
                  <a:pt x="902336" y="84527"/>
                  <a:pt x="983673" y="130020"/>
                </a:cubicBezTo>
                <a:cubicBezTo>
                  <a:pt x="1065009" y="175514"/>
                  <a:pt x="1078811" y="305605"/>
                  <a:pt x="1014499" y="420587"/>
                </a:cubicBezTo>
                <a:cubicBezTo>
                  <a:pt x="950187" y="535570"/>
                  <a:pt x="832115" y="591901"/>
                  <a:pt x="750778" y="546408"/>
                </a:cubicBezTo>
                <a:cubicBezTo>
                  <a:pt x="689776" y="512288"/>
                  <a:pt x="666761" y="430582"/>
                  <a:pt x="686199" y="343353"/>
                </a:cubicBezTo>
                <a:close/>
                <a:moveTo>
                  <a:pt x="343952" y="145694"/>
                </a:moveTo>
                <a:cubicBezTo>
                  <a:pt x="369569" y="60076"/>
                  <a:pt x="429540" y="0"/>
                  <a:pt x="499436" y="0"/>
                </a:cubicBezTo>
                <a:cubicBezTo>
                  <a:pt x="592631" y="0"/>
                  <a:pt x="668181" y="106802"/>
                  <a:pt x="668181" y="238548"/>
                </a:cubicBezTo>
                <a:cubicBezTo>
                  <a:pt x="668181" y="370294"/>
                  <a:pt x="592631" y="477094"/>
                  <a:pt x="499436" y="477094"/>
                </a:cubicBezTo>
                <a:cubicBezTo>
                  <a:pt x="406241" y="477094"/>
                  <a:pt x="330691" y="370293"/>
                  <a:pt x="330691" y="238547"/>
                </a:cubicBezTo>
                <a:cubicBezTo>
                  <a:pt x="330691" y="205611"/>
                  <a:pt x="335413" y="174233"/>
                  <a:pt x="343952" y="145694"/>
                </a:cubicBezTo>
                <a:close/>
                <a:moveTo>
                  <a:pt x="85591" y="962258"/>
                </a:moveTo>
                <a:cubicBezTo>
                  <a:pt x="113920" y="861573"/>
                  <a:pt x="180489" y="854727"/>
                  <a:pt x="307574" y="740314"/>
                </a:cubicBezTo>
                <a:cubicBezTo>
                  <a:pt x="445608" y="649563"/>
                  <a:pt x="457909" y="503485"/>
                  <a:pt x="617478" y="527894"/>
                </a:cubicBezTo>
                <a:cubicBezTo>
                  <a:pt x="734900" y="557427"/>
                  <a:pt x="751026" y="746895"/>
                  <a:pt x="796453" y="854857"/>
                </a:cubicBezTo>
                <a:cubicBezTo>
                  <a:pt x="841880" y="962820"/>
                  <a:pt x="934634" y="1064324"/>
                  <a:pt x="883089" y="1189970"/>
                </a:cubicBezTo>
                <a:cubicBezTo>
                  <a:pt x="815305" y="1338770"/>
                  <a:pt x="711031" y="1355623"/>
                  <a:pt x="638228" y="1325906"/>
                </a:cubicBezTo>
                <a:cubicBezTo>
                  <a:pt x="403590" y="1196010"/>
                  <a:pt x="438135" y="1220051"/>
                  <a:pt x="185810" y="1195091"/>
                </a:cubicBezTo>
                <a:cubicBezTo>
                  <a:pt x="144797" y="1187622"/>
                  <a:pt x="74787" y="1130710"/>
                  <a:pt x="75725" y="1011742"/>
                </a:cubicBezTo>
                <a:cubicBezTo>
                  <a:pt x="78277" y="992941"/>
                  <a:pt x="81544" y="976642"/>
                  <a:pt x="85591" y="962258"/>
                </a:cubicBezTo>
                <a:close/>
                <a:moveTo>
                  <a:pt x="13261" y="378868"/>
                </a:moveTo>
                <a:cubicBezTo>
                  <a:pt x="38878" y="293250"/>
                  <a:pt x="98849" y="233174"/>
                  <a:pt x="168745" y="233174"/>
                </a:cubicBezTo>
                <a:cubicBezTo>
                  <a:pt x="261940" y="233174"/>
                  <a:pt x="337490" y="339975"/>
                  <a:pt x="337490" y="471721"/>
                </a:cubicBezTo>
                <a:cubicBezTo>
                  <a:pt x="337490" y="603467"/>
                  <a:pt x="261940" y="710268"/>
                  <a:pt x="168745" y="710268"/>
                </a:cubicBezTo>
                <a:cubicBezTo>
                  <a:pt x="75550" y="710268"/>
                  <a:pt x="0" y="603467"/>
                  <a:pt x="0" y="471721"/>
                </a:cubicBezTo>
                <a:cubicBezTo>
                  <a:pt x="0" y="438784"/>
                  <a:pt x="4722" y="407407"/>
                  <a:pt x="13261" y="378868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7" name="자유형: 도형 76">
            <a:extLst>
              <a:ext uri="{FF2B5EF4-FFF2-40B4-BE49-F238E27FC236}">
                <a16:creationId xmlns="" xmlns:a16="http://schemas.microsoft.com/office/drawing/2014/main" id="{354F8DBA-CB58-47C0-B045-F6642574C289}"/>
              </a:ext>
            </a:extLst>
          </p:cNvPr>
          <p:cNvSpPr/>
          <p:nvPr/>
        </p:nvSpPr>
        <p:spPr>
          <a:xfrm rot="4523424">
            <a:off x="8053804" y="4201289"/>
            <a:ext cx="858904" cy="931175"/>
          </a:xfrm>
          <a:custGeom>
            <a:avLst/>
            <a:gdLst>
              <a:gd name="connsiteX0" fmla="*/ 872951 w 1234284"/>
              <a:gd name="connsiteY0" fmla="*/ 744554 h 1338141"/>
              <a:gd name="connsiteX1" fmla="*/ 904947 w 1234284"/>
              <a:gd name="connsiteY1" fmla="*/ 647426 h 1338141"/>
              <a:gd name="connsiteX2" fmla="*/ 1162320 w 1234284"/>
              <a:gd name="connsiteY2" fmla="*/ 480899 h 1338141"/>
              <a:gd name="connsiteX3" fmla="*/ 1196439 w 1234284"/>
              <a:gd name="connsiteY3" fmla="*/ 785543 h 1338141"/>
              <a:gd name="connsiteX4" fmla="*/ 939067 w 1234284"/>
              <a:gd name="connsiteY4" fmla="*/ 952070 h 1338141"/>
              <a:gd name="connsiteX5" fmla="*/ 872951 w 1234284"/>
              <a:gd name="connsiteY5" fmla="*/ 744554 h 1338141"/>
              <a:gd name="connsiteX6" fmla="*/ 686199 w 1234284"/>
              <a:gd name="connsiteY6" fmla="*/ 343353 h 1338141"/>
              <a:gd name="connsiteX7" fmla="*/ 719952 w 1234284"/>
              <a:gd name="connsiteY7" fmla="*/ 255841 h 1338141"/>
              <a:gd name="connsiteX8" fmla="*/ 983673 w 1234284"/>
              <a:gd name="connsiteY8" fmla="*/ 130020 h 1338141"/>
              <a:gd name="connsiteX9" fmla="*/ 1014499 w 1234284"/>
              <a:gd name="connsiteY9" fmla="*/ 420587 h 1338141"/>
              <a:gd name="connsiteX10" fmla="*/ 750778 w 1234284"/>
              <a:gd name="connsiteY10" fmla="*/ 546408 h 1338141"/>
              <a:gd name="connsiteX11" fmla="*/ 686199 w 1234284"/>
              <a:gd name="connsiteY11" fmla="*/ 343353 h 1338141"/>
              <a:gd name="connsiteX12" fmla="*/ 343952 w 1234284"/>
              <a:gd name="connsiteY12" fmla="*/ 145694 h 1338141"/>
              <a:gd name="connsiteX13" fmla="*/ 499436 w 1234284"/>
              <a:gd name="connsiteY13" fmla="*/ 0 h 1338141"/>
              <a:gd name="connsiteX14" fmla="*/ 668181 w 1234284"/>
              <a:gd name="connsiteY14" fmla="*/ 238548 h 1338141"/>
              <a:gd name="connsiteX15" fmla="*/ 499436 w 1234284"/>
              <a:gd name="connsiteY15" fmla="*/ 477094 h 1338141"/>
              <a:gd name="connsiteX16" fmla="*/ 330691 w 1234284"/>
              <a:gd name="connsiteY16" fmla="*/ 238547 h 1338141"/>
              <a:gd name="connsiteX17" fmla="*/ 343952 w 1234284"/>
              <a:gd name="connsiteY17" fmla="*/ 145694 h 1338141"/>
              <a:gd name="connsiteX18" fmla="*/ 85591 w 1234284"/>
              <a:gd name="connsiteY18" fmla="*/ 962258 h 1338141"/>
              <a:gd name="connsiteX19" fmla="*/ 307574 w 1234284"/>
              <a:gd name="connsiteY19" fmla="*/ 740314 h 1338141"/>
              <a:gd name="connsiteX20" fmla="*/ 617478 w 1234284"/>
              <a:gd name="connsiteY20" fmla="*/ 527894 h 1338141"/>
              <a:gd name="connsiteX21" fmla="*/ 796453 w 1234284"/>
              <a:gd name="connsiteY21" fmla="*/ 854857 h 1338141"/>
              <a:gd name="connsiteX22" fmla="*/ 883089 w 1234284"/>
              <a:gd name="connsiteY22" fmla="*/ 1189970 h 1338141"/>
              <a:gd name="connsiteX23" fmla="*/ 638228 w 1234284"/>
              <a:gd name="connsiteY23" fmla="*/ 1325906 h 1338141"/>
              <a:gd name="connsiteX24" fmla="*/ 185810 w 1234284"/>
              <a:gd name="connsiteY24" fmla="*/ 1195091 h 1338141"/>
              <a:gd name="connsiteX25" fmla="*/ 75725 w 1234284"/>
              <a:gd name="connsiteY25" fmla="*/ 1011742 h 1338141"/>
              <a:gd name="connsiteX26" fmla="*/ 85591 w 1234284"/>
              <a:gd name="connsiteY26" fmla="*/ 962258 h 1338141"/>
              <a:gd name="connsiteX27" fmla="*/ 13261 w 1234284"/>
              <a:gd name="connsiteY27" fmla="*/ 378868 h 1338141"/>
              <a:gd name="connsiteX28" fmla="*/ 168745 w 1234284"/>
              <a:gd name="connsiteY28" fmla="*/ 233174 h 1338141"/>
              <a:gd name="connsiteX29" fmla="*/ 337490 w 1234284"/>
              <a:gd name="connsiteY29" fmla="*/ 471721 h 1338141"/>
              <a:gd name="connsiteX30" fmla="*/ 168745 w 1234284"/>
              <a:gd name="connsiteY30" fmla="*/ 710268 h 1338141"/>
              <a:gd name="connsiteX31" fmla="*/ 0 w 1234284"/>
              <a:gd name="connsiteY31" fmla="*/ 471721 h 1338141"/>
              <a:gd name="connsiteX32" fmla="*/ 13261 w 1234284"/>
              <a:gd name="connsiteY32" fmla="*/ 378868 h 1338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1234284" h="1338141">
                <a:moveTo>
                  <a:pt x="872951" y="744554"/>
                </a:moveTo>
                <a:cubicBezTo>
                  <a:pt x="878930" y="712874"/>
                  <a:pt x="889535" y="679954"/>
                  <a:pt x="904947" y="647426"/>
                </a:cubicBezTo>
                <a:cubicBezTo>
                  <a:pt x="966597" y="517316"/>
                  <a:pt x="1081826" y="442759"/>
                  <a:pt x="1162320" y="480899"/>
                </a:cubicBezTo>
                <a:cubicBezTo>
                  <a:pt x="1242813" y="519039"/>
                  <a:pt x="1258089" y="655432"/>
                  <a:pt x="1196439" y="785543"/>
                </a:cubicBezTo>
                <a:cubicBezTo>
                  <a:pt x="1134790" y="915653"/>
                  <a:pt x="1019560" y="990210"/>
                  <a:pt x="939067" y="952070"/>
                </a:cubicBezTo>
                <a:cubicBezTo>
                  <a:pt x="878697" y="923465"/>
                  <a:pt x="855012" y="839593"/>
                  <a:pt x="872951" y="744554"/>
                </a:cubicBezTo>
                <a:close/>
                <a:moveTo>
                  <a:pt x="686199" y="343353"/>
                </a:moveTo>
                <a:cubicBezTo>
                  <a:pt x="692678" y="314276"/>
                  <a:pt x="703874" y="284587"/>
                  <a:pt x="719952" y="255841"/>
                </a:cubicBezTo>
                <a:cubicBezTo>
                  <a:pt x="784264" y="140858"/>
                  <a:pt x="902336" y="84527"/>
                  <a:pt x="983673" y="130020"/>
                </a:cubicBezTo>
                <a:cubicBezTo>
                  <a:pt x="1065009" y="175514"/>
                  <a:pt x="1078811" y="305605"/>
                  <a:pt x="1014499" y="420587"/>
                </a:cubicBezTo>
                <a:cubicBezTo>
                  <a:pt x="950187" y="535570"/>
                  <a:pt x="832115" y="591901"/>
                  <a:pt x="750778" y="546408"/>
                </a:cubicBezTo>
                <a:cubicBezTo>
                  <a:pt x="689776" y="512288"/>
                  <a:pt x="666761" y="430582"/>
                  <a:pt x="686199" y="343353"/>
                </a:cubicBezTo>
                <a:close/>
                <a:moveTo>
                  <a:pt x="343952" y="145694"/>
                </a:moveTo>
                <a:cubicBezTo>
                  <a:pt x="369569" y="60076"/>
                  <a:pt x="429540" y="0"/>
                  <a:pt x="499436" y="0"/>
                </a:cubicBezTo>
                <a:cubicBezTo>
                  <a:pt x="592631" y="0"/>
                  <a:pt x="668181" y="106802"/>
                  <a:pt x="668181" y="238548"/>
                </a:cubicBezTo>
                <a:cubicBezTo>
                  <a:pt x="668181" y="370294"/>
                  <a:pt x="592631" y="477094"/>
                  <a:pt x="499436" y="477094"/>
                </a:cubicBezTo>
                <a:cubicBezTo>
                  <a:pt x="406241" y="477094"/>
                  <a:pt x="330691" y="370293"/>
                  <a:pt x="330691" y="238547"/>
                </a:cubicBezTo>
                <a:cubicBezTo>
                  <a:pt x="330691" y="205611"/>
                  <a:pt x="335413" y="174233"/>
                  <a:pt x="343952" y="145694"/>
                </a:cubicBezTo>
                <a:close/>
                <a:moveTo>
                  <a:pt x="85591" y="962258"/>
                </a:moveTo>
                <a:cubicBezTo>
                  <a:pt x="113920" y="861573"/>
                  <a:pt x="180489" y="854727"/>
                  <a:pt x="307574" y="740314"/>
                </a:cubicBezTo>
                <a:cubicBezTo>
                  <a:pt x="445608" y="649563"/>
                  <a:pt x="457909" y="503485"/>
                  <a:pt x="617478" y="527894"/>
                </a:cubicBezTo>
                <a:cubicBezTo>
                  <a:pt x="734900" y="557427"/>
                  <a:pt x="751026" y="746895"/>
                  <a:pt x="796453" y="854857"/>
                </a:cubicBezTo>
                <a:cubicBezTo>
                  <a:pt x="841880" y="962820"/>
                  <a:pt x="934634" y="1064324"/>
                  <a:pt x="883089" y="1189970"/>
                </a:cubicBezTo>
                <a:cubicBezTo>
                  <a:pt x="815305" y="1338770"/>
                  <a:pt x="711031" y="1355623"/>
                  <a:pt x="638228" y="1325906"/>
                </a:cubicBezTo>
                <a:cubicBezTo>
                  <a:pt x="403590" y="1196010"/>
                  <a:pt x="438135" y="1220051"/>
                  <a:pt x="185810" y="1195091"/>
                </a:cubicBezTo>
                <a:cubicBezTo>
                  <a:pt x="144797" y="1187622"/>
                  <a:pt x="74787" y="1130710"/>
                  <a:pt x="75725" y="1011742"/>
                </a:cubicBezTo>
                <a:cubicBezTo>
                  <a:pt x="78277" y="992941"/>
                  <a:pt x="81544" y="976642"/>
                  <a:pt x="85591" y="962258"/>
                </a:cubicBezTo>
                <a:close/>
                <a:moveTo>
                  <a:pt x="13261" y="378868"/>
                </a:moveTo>
                <a:cubicBezTo>
                  <a:pt x="38878" y="293250"/>
                  <a:pt x="98849" y="233174"/>
                  <a:pt x="168745" y="233174"/>
                </a:cubicBezTo>
                <a:cubicBezTo>
                  <a:pt x="261940" y="233174"/>
                  <a:pt x="337490" y="339975"/>
                  <a:pt x="337490" y="471721"/>
                </a:cubicBezTo>
                <a:cubicBezTo>
                  <a:pt x="337490" y="603467"/>
                  <a:pt x="261940" y="710268"/>
                  <a:pt x="168745" y="710268"/>
                </a:cubicBezTo>
                <a:cubicBezTo>
                  <a:pt x="75550" y="710268"/>
                  <a:pt x="0" y="603467"/>
                  <a:pt x="0" y="471721"/>
                </a:cubicBezTo>
                <a:cubicBezTo>
                  <a:pt x="0" y="438784"/>
                  <a:pt x="4722" y="407407"/>
                  <a:pt x="13261" y="378868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8" name="자유형: 도형 77">
            <a:extLst>
              <a:ext uri="{FF2B5EF4-FFF2-40B4-BE49-F238E27FC236}">
                <a16:creationId xmlns="" xmlns:a16="http://schemas.microsoft.com/office/drawing/2014/main" id="{4E194DE0-AE01-4E8F-8D84-57A028E2680C}"/>
              </a:ext>
            </a:extLst>
          </p:cNvPr>
          <p:cNvSpPr/>
          <p:nvPr/>
        </p:nvSpPr>
        <p:spPr>
          <a:xfrm rot="4523424">
            <a:off x="10278809" y="3091027"/>
            <a:ext cx="858904" cy="931175"/>
          </a:xfrm>
          <a:custGeom>
            <a:avLst/>
            <a:gdLst>
              <a:gd name="connsiteX0" fmla="*/ 872951 w 1234284"/>
              <a:gd name="connsiteY0" fmla="*/ 744554 h 1338141"/>
              <a:gd name="connsiteX1" fmla="*/ 904947 w 1234284"/>
              <a:gd name="connsiteY1" fmla="*/ 647426 h 1338141"/>
              <a:gd name="connsiteX2" fmla="*/ 1162320 w 1234284"/>
              <a:gd name="connsiteY2" fmla="*/ 480899 h 1338141"/>
              <a:gd name="connsiteX3" fmla="*/ 1196439 w 1234284"/>
              <a:gd name="connsiteY3" fmla="*/ 785543 h 1338141"/>
              <a:gd name="connsiteX4" fmla="*/ 939067 w 1234284"/>
              <a:gd name="connsiteY4" fmla="*/ 952070 h 1338141"/>
              <a:gd name="connsiteX5" fmla="*/ 872951 w 1234284"/>
              <a:gd name="connsiteY5" fmla="*/ 744554 h 1338141"/>
              <a:gd name="connsiteX6" fmla="*/ 686199 w 1234284"/>
              <a:gd name="connsiteY6" fmla="*/ 343353 h 1338141"/>
              <a:gd name="connsiteX7" fmla="*/ 719952 w 1234284"/>
              <a:gd name="connsiteY7" fmla="*/ 255841 h 1338141"/>
              <a:gd name="connsiteX8" fmla="*/ 983673 w 1234284"/>
              <a:gd name="connsiteY8" fmla="*/ 130020 h 1338141"/>
              <a:gd name="connsiteX9" fmla="*/ 1014499 w 1234284"/>
              <a:gd name="connsiteY9" fmla="*/ 420587 h 1338141"/>
              <a:gd name="connsiteX10" fmla="*/ 750778 w 1234284"/>
              <a:gd name="connsiteY10" fmla="*/ 546408 h 1338141"/>
              <a:gd name="connsiteX11" fmla="*/ 686199 w 1234284"/>
              <a:gd name="connsiteY11" fmla="*/ 343353 h 1338141"/>
              <a:gd name="connsiteX12" fmla="*/ 343952 w 1234284"/>
              <a:gd name="connsiteY12" fmla="*/ 145694 h 1338141"/>
              <a:gd name="connsiteX13" fmla="*/ 499436 w 1234284"/>
              <a:gd name="connsiteY13" fmla="*/ 0 h 1338141"/>
              <a:gd name="connsiteX14" fmla="*/ 668181 w 1234284"/>
              <a:gd name="connsiteY14" fmla="*/ 238548 h 1338141"/>
              <a:gd name="connsiteX15" fmla="*/ 499436 w 1234284"/>
              <a:gd name="connsiteY15" fmla="*/ 477094 h 1338141"/>
              <a:gd name="connsiteX16" fmla="*/ 330691 w 1234284"/>
              <a:gd name="connsiteY16" fmla="*/ 238547 h 1338141"/>
              <a:gd name="connsiteX17" fmla="*/ 343952 w 1234284"/>
              <a:gd name="connsiteY17" fmla="*/ 145694 h 1338141"/>
              <a:gd name="connsiteX18" fmla="*/ 85591 w 1234284"/>
              <a:gd name="connsiteY18" fmla="*/ 962258 h 1338141"/>
              <a:gd name="connsiteX19" fmla="*/ 307574 w 1234284"/>
              <a:gd name="connsiteY19" fmla="*/ 740314 h 1338141"/>
              <a:gd name="connsiteX20" fmla="*/ 617478 w 1234284"/>
              <a:gd name="connsiteY20" fmla="*/ 527894 h 1338141"/>
              <a:gd name="connsiteX21" fmla="*/ 796453 w 1234284"/>
              <a:gd name="connsiteY21" fmla="*/ 854857 h 1338141"/>
              <a:gd name="connsiteX22" fmla="*/ 883089 w 1234284"/>
              <a:gd name="connsiteY22" fmla="*/ 1189970 h 1338141"/>
              <a:gd name="connsiteX23" fmla="*/ 638228 w 1234284"/>
              <a:gd name="connsiteY23" fmla="*/ 1325906 h 1338141"/>
              <a:gd name="connsiteX24" fmla="*/ 185810 w 1234284"/>
              <a:gd name="connsiteY24" fmla="*/ 1195091 h 1338141"/>
              <a:gd name="connsiteX25" fmla="*/ 75725 w 1234284"/>
              <a:gd name="connsiteY25" fmla="*/ 1011742 h 1338141"/>
              <a:gd name="connsiteX26" fmla="*/ 85591 w 1234284"/>
              <a:gd name="connsiteY26" fmla="*/ 962258 h 1338141"/>
              <a:gd name="connsiteX27" fmla="*/ 13261 w 1234284"/>
              <a:gd name="connsiteY27" fmla="*/ 378868 h 1338141"/>
              <a:gd name="connsiteX28" fmla="*/ 168745 w 1234284"/>
              <a:gd name="connsiteY28" fmla="*/ 233174 h 1338141"/>
              <a:gd name="connsiteX29" fmla="*/ 337490 w 1234284"/>
              <a:gd name="connsiteY29" fmla="*/ 471721 h 1338141"/>
              <a:gd name="connsiteX30" fmla="*/ 168745 w 1234284"/>
              <a:gd name="connsiteY30" fmla="*/ 710268 h 1338141"/>
              <a:gd name="connsiteX31" fmla="*/ 0 w 1234284"/>
              <a:gd name="connsiteY31" fmla="*/ 471721 h 1338141"/>
              <a:gd name="connsiteX32" fmla="*/ 13261 w 1234284"/>
              <a:gd name="connsiteY32" fmla="*/ 378868 h 1338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1234284" h="1338141">
                <a:moveTo>
                  <a:pt x="872951" y="744554"/>
                </a:moveTo>
                <a:cubicBezTo>
                  <a:pt x="878930" y="712874"/>
                  <a:pt x="889535" y="679954"/>
                  <a:pt x="904947" y="647426"/>
                </a:cubicBezTo>
                <a:cubicBezTo>
                  <a:pt x="966597" y="517316"/>
                  <a:pt x="1081826" y="442759"/>
                  <a:pt x="1162320" y="480899"/>
                </a:cubicBezTo>
                <a:cubicBezTo>
                  <a:pt x="1242813" y="519039"/>
                  <a:pt x="1258089" y="655432"/>
                  <a:pt x="1196439" y="785543"/>
                </a:cubicBezTo>
                <a:cubicBezTo>
                  <a:pt x="1134790" y="915653"/>
                  <a:pt x="1019560" y="990210"/>
                  <a:pt x="939067" y="952070"/>
                </a:cubicBezTo>
                <a:cubicBezTo>
                  <a:pt x="878697" y="923465"/>
                  <a:pt x="855012" y="839593"/>
                  <a:pt x="872951" y="744554"/>
                </a:cubicBezTo>
                <a:close/>
                <a:moveTo>
                  <a:pt x="686199" y="343353"/>
                </a:moveTo>
                <a:cubicBezTo>
                  <a:pt x="692678" y="314276"/>
                  <a:pt x="703874" y="284587"/>
                  <a:pt x="719952" y="255841"/>
                </a:cubicBezTo>
                <a:cubicBezTo>
                  <a:pt x="784264" y="140858"/>
                  <a:pt x="902336" y="84527"/>
                  <a:pt x="983673" y="130020"/>
                </a:cubicBezTo>
                <a:cubicBezTo>
                  <a:pt x="1065009" y="175514"/>
                  <a:pt x="1078811" y="305605"/>
                  <a:pt x="1014499" y="420587"/>
                </a:cubicBezTo>
                <a:cubicBezTo>
                  <a:pt x="950187" y="535570"/>
                  <a:pt x="832115" y="591901"/>
                  <a:pt x="750778" y="546408"/>
                </a:cubicBezTo>
                <a:cubicBezTo>
                  <a:pt x="689776" y="512288"/>
                  <a:pt x="666761" y="430582"/>
                  <a:pt x="686199" y="343353"/>
                </a:cubicBezTo>
                <a:close/>
                <a:moveTo>
                  <a:pt x="343952" y="145694"/>
                </a:moveTo>
                <a:cubicBezTo>
                  <a:pt x="369569" y="60076"/>
                  <a:pt x="429540" y="0"/>
                  <a:pt x="499436" y="0"/>
                </a:cubicBezTo>
                <a:cubicBezTo>
                  <a:pt x="592631" y="0"/>
                  <a:pt x="668181" y="106802"/>
                  <a:pt x="668181" y="238548"/>
                </a:cubicBezTo>
                <a:cubicBezTo>
                  <a:pt x="668181" y="370294"/>
                  <a:pt x="592631" y="477094"/>
                  <a:pt x="499436" y="477094"/>
                </a:cubicBezTo>
                <a:cubicBezTo>
                  <a:pt x="406241" y="477094"/>
                  <a:pt x="330691" y="370293"/>
                  <a:pt x="330691" y="238547"/>
                </a:cubicBezTo>
                <a:cubicBezTo>
                  <a:pt x="330691" y="205611"/>
                  <a:pt x="335413" y="174233"/>
                  <a:pt x="343952" y="145694"/>
                </a:cubicBezTo>
                <a:close/>
                <a:moveTo>
                  <a:pt x="85591" y="962258"/>
                </a:moveTo>
                <a:cubicBezTo>
                  <a:pt x="113920" y="861573"/>
                  <a:pt x="180489" y="854727"/>
                  <a:pt x="307574" y="740314"/>
                </a:cubicBezTo>
                <a:cubicBezTo>
                  <a:pt x="445608" y="649563"/>
                  <a:pt x="457909" y="503485"/>
                  <a:pt x="617478" y="527894"/>
                </a:cubicBezTo>
                <a:cubicBezTo>
                  <a:pt x="734900" y="557427"/>
                  <a:pt x="751026" y="746895"/>
                  <a:pt x="796453" y="854857"/>
                </a:cubicBezTo>
                <a:cubicBezTo>
                  <a:pt x="841880" y="962820"/>
                  <a:pt x="934634" y="1064324"/>
                  <a:pt x="883089" y="1189970"/>
                </a:cubicBezTo>
                <a:cubicBezTo>
                  <a:pt x="815305" y="1338770"/>
                  <a:pt x="711031" y="1355623"/>
                  <a:pt x="638228" y="1325906"/>
                </a:cubicBezTo>
                <a:cubicBezTo>
                  <a:pt x="403590" y="1196010"/>
                  <a:pt x="438135" y="1220051"/>
                  <a:pt x="185810" y="1195091"/>
                </a:cubicBezTo>
                <a:cubicBezTo>
                  <a:pt x="144797" y="1187622"/>
                  <a:pt x="74787" y="1130710"/>
                  <a:pt x="75725" y="1011742"/>
                </a:cubicBezTo>
                <a:cubicBezTo>
                  <a:pt x="78277" y="992941"/>
                  <a:pt x="81544" y="976642"/>
                  <a:pt x="85591" y="962258"/>
                </a:cubicBezTo>
                <a:close/>
                <a:moveTo>
                  <a:pt x="13261" y="378868"/>
                </a:moveTo>
                <a:cubicBezTo>
                  <a:pt x="38878" y="293250"/>
                  <a:pt x="98849" y="233174"/>
                  <a:pt x="168745" y="233174"/>
                </a:cubicBezTo>
                <a:cubicBezTo>
                  <a:pt x="261940" y="233174"/>
                  <a:pt x="337490" y="339975"/>
                  <a:pt x="337490" y="471721"/>
                </a:cubicBezTo>
                <a:cubicBezTo>
                  <a:pt x="337490" y="603467"/>
                  <a:pt x="261940" y="710268"/>
                  <a:pt x="168745" y="710268"/>
                </a:cubicBezTo>
                <a:cubicBezTo>
                  <a:pt x="75550" y="710268"/>
                  <a:pt x="0" y="603467"/>
                  <a:pt x="0" y="471721"/>
                </a:cubicBezTo>
                <a:cubicBezTo>
                  <a:pt x="0" y="438784"/>
                  <a:pt x="4722" y="407407"/>
                  <a:pt x="13261" y="37886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4064890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"/>
          <p:cNvSpPr>
            <a:spLocks noGrp="1"/>
          </p:cNvSpPr>
          <p:nvPr>
            <p:ph type="pic" idx="14"/>
          </p:nvPr>
        </p:nvSpPr>
        <p:spPr/>
      </p:sp>
      <p:sp>
        <p:nvSpPr>
          <p:cNvPr id="38" name="사각형: 둥근 위쪽 모서리 37">
            <a:extLst>
              <a:ext uri="{FF2B5EF4-FFF2-40B4-BE49-F238E27FC236}">
                <a16:creationId xmlns="" xmlns:a16="http://schemas.microsoft.com/office/drawing/2014/main" id="{C4B3B4B6-F820-4C0C-84EE-567EA9C8AD3F}"/>
              </a:ext>
            </a:extLst>
          </p:cNvPr>
          <p:cNvSpPr/>
          <p:nvPr/>
        </p:nvSpPr>
        <p:spPr>
          <a:xfrm rot="16200000">
            <a:off x="7624904" y="2041934"/>
            <a:ext cx="3180030" cy="5954162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accent2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Rectangle 3">
            <a:extLst>
              <a:ext uri="{FF2B5EF4-FFF2-40B4-BE49-F238E27FC236}">
                <a16:creationId xmlns="" xmlns:a16="http://schemas.microsoft.com/office/drawing/2014/main" id="{0507EF4F-1E94-43D7-B12A-11C4F81B588B}"/>
              </a:ext>
            </a:extLst>
          </p:cNvPr>
          <p:cNvSpPr/>
          <p:nvPr/>
        </p:nvSpPr>
        <p:spPr>
          <a:xfrm>
            <a:off x="612828" y="0"/>
            <a:ext cx="2649122" cy="3972764"/>
          </a:xfrm>
          <a:prstGeom prst="rect">
            <a:avLst/>
          </a:prstGeom>
          <a:solidFill>
            <a:schemeClr val="accent2">
              <a:alpha val="97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" name="Text Placeholder 13">
            <a:extLst>
              <a:ext uri="{FF2B5EF4-FFF2-40B4-BE49-F238E27FC236}">
                <a16:creationId xmlns="" xmlns:a16="http://schemas.microsoft.com/office/drawing/2014/main" id="{F1084B68-7ED4-47B6-A90D-D454801639D1}"/>
              </a:ext>
            </a:extLst>
          </p:cNvPr>
          <p:cNvSpPr txBox="1">
            <a:spLocks/>
          </p:cNvSpPr>
          <p:nvPr/>
        </p:nvSpPr>
        <p:spPr>
          <a:xfrm>
            <a:off x="8274761" y="3429000"/>
            <a:ext cx="3159054" cy="1325322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lnSpc>
                <a:spcPct val="110000"/>
              </a:lnSpc>
              <a:buNone/>
            </a:pPr>
            <a:r>
              <a:rPr lang="en-US" altLang="ko-KR" sz="3600" b="1" dirty="0">
                <a:solidFill>
                  <a:schemeClr val="bg1"/>
                </a:solidFill>
                <a:cs typeface="Arial" pitchFamily="34" charset="0"/>
              </a:rPr>
              <a:t>Portfolio Presentation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="" xmlns:a16="http://schemas.microsoft.com/office/drawing/2014/main" id="{A899EB0E-8785-4476-8B92-88832461D653}"/>
              </a:ext>
            </a:extLst>
          </p:cNvPr>
          <p:cNvSpPr txBox="1"/>
          <p:nvPr/>
        </p:nvSpPr>
        <p:spPr>
          <a:xfrm>
            <a:off x="6737425" y="4869314"/>
            <a:ext cx="469639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You can simply impress your audience and add a unique zing and appeal to your Presentations.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5" name="Text Placeholder 12">
            <a:extLst>
              <a:ext uri="{FF2B5EF4-FFF2-40B4-BE49-F238E27FC236}">
                <a16:creationId xmlns="" xmlns:a16="http://schemas.microsoft.com/office/drawing/2014/main" id="{B2D036C6-3443-46A7-9754-706B4B0A7E51}"/>
              </a:ext>
            </a:extLst>
          </p:cNvPr>
          <p:cNvSpPr txBox="1">
            <a:spLocks/>
          </p:cNvSpPr>
          <p:nvPr/>
        </p:nvSpPr>
        <p:spPr>
          <a:xfrm>
            <a:off x="8214529" y="6114323"/>
            <a:ext cx="3219286" cy="368948"/>
          </a:xfrm>
          <a:prstGeom prst="rect">
            <a:avLst/>
          </a:prstGeom>
          <a:solidFill>
            <a:schemeClr val="accent1"/>
          </a:solidFill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buNone/>
            </a:pPr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Simple PowerPoint Presentation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6" name="Text Placeholder 13">
            <a:extLst>
              <a:ext uri="{FF2B5EF4-FFF2-40B4-BE49-F238E27FC236}">
                <a16:creationId xmlns="" xmlns:a16="http://schemas.microsoft.com/office/drawing/2014/main" id="{47516CFF-0515-4295-9282-25A07163F2EA}"/>
              </a:ext>
            </a:extLst>
          </p:cNvPr>
          <p:cNvSpPr txBox="1">
            <a:spLocks/>
          </p:cNvSpPr>
          <p:nvPr/>
        </p:nvSpPr>
        <p:spPr>
          <a:xfrm>
            <a:off x="832129" y="449513"/>
            <a:ext cx="2237001" cy="1890222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10000"/>
              </a:lnSpc>
              <a:buNone/>
            </a:pPr>
            <a:r>
              <a:rPr lang="en-US" sz="36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Simple </a:t>
            </a:r>
            <a:r>
              <a:rPr lang="en-US" altLang="ko-KR" sz="36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Portfolio designed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="" xmlns:a16="http://schemas.microsoft.com/office/drawing/2014/main" id="{856F76EF-10DE-4576-B439-D71CD2AE723E}"/>
              </a:ext>
            </a:extLst>
          </p:cNvPr>
          <p:cNvSpPr txBox="1"/>
          <p:nvPr/>
        </p:nvSpPr>
        <p:spPr>
          <a:xfrm>
            <a:off x="931712" y="2545740"/>
            <a:ext cx="201135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Get a modern PowerPoint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8" name="Right Triangle 18">
            <a:extLst>
              <a:ext uri="{FF2B5EF4-FFF2-40B4-BE49-F238E27FC236}">
                <a16:creationId xmlns="" xmlns:a16="http://schemas.microsoft.com/office/drawing/2014/main" id="{C4B07E75-ACE4-413E-8B64-E85049A456AA}"/>
              </a:ext>
            </a:extLst>
          </p:cNvPr>
          <p:cNvSpPr/>
          <p:nvPr/>
        </p:nvSpPr>
        <p:spPr>
          <a:xfrm rot="16200000">
            <a:off x="2039137" y="2780929"/>
            <a:ext cx="1008112" cy="1008112"/>
          </a:xfrm>
          <a:prstGeom prst="rtTriangle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544151"/>
      </p:ext>
    </p:extLst>
  </p:cSld>
  <p:clrMapOvr>
    <a:masterClrMapping/>
  </p:clrMapOvr>
</p:sld>
</file>

<file path=ppt/theme/theme1.xml><?xml version="1.0" encoding="utf-8"?>
<a:theme xmlns:a="http://schemas.openxmlformats.org/drawingml/2006/main" name="Cover and End Slide Master">
  <a:themeElements>
    <a:clrScheme name="allppt-red-deer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3C1C11"/>
      </a:accent1>
      <a:accent2>
        <a:srgbClr val="A05C1B"/>
      </a:accent2>
      <a:accent3>
        <a:srgbClr val="3C1C11"/>
      </a:accent3>
      <a:accent4>
        <a:srgbClr val="A05C1B"/>
      </a:accent4>
      <a:accent5>
        <a:srgbClr val="3C1C11"/>
      </a:accent5>
      <a:accent6>
        <a:srgbClr val="A05C1B"/>
      </a:accent6>
      <a:hlink>
        <a:srgbClr val="3C1C11"/>
      </a:hlink>
      <a:folHlink>
        <a:srgbClr val="3C1C11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Contents Slide Master">
  <a:themeElements>
    <a:clrScheme name="ALLPPT-RED DEER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3C1C11"/>
      </a:accent1>
      <a:accent2>
        <a:srgbClr val="A05C1B"/>
      </a:accent2>
      <a:accent3>
        <a:srgbClr val="3C1C11"/>
      </a:accent3>
      <a:accent4>
        <a:srgbClr val="A05C1B"/>
      </a:accent4>
      <a:accent5>
        <a:srgbClr val="3C1C11"/>
      </a:accent5>
      <a:accent6>
        <a:srgbClr val="A05C1B"/>
      </a:accent6>
      <a:hlink>
        <a:srgbClr val="3C1C11"/>
      </a:hlink>
      <a:folHlink>
        <a:srgbClr val="3C1C11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Section Break Slide Master">
  <a:themeElements>
    <a:clrScheme name="allppt-red-deer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3C1C11"/>
      </a:accent1>
      <a:accent2>
        <a:srgbClr val="A05C1B"/>
      </a:accent2>
      <a:accent3>
        <a:srgbClr val="3C1C11"/>
      </a:accent3>
      <a:accent4>
        <a:srgbClr val="A05C1B"/>
      </a:accent4>
      <a:accent5>
        <a:srgbClr val="3C1C11"/>
      </a:accent5>
      <a:accent6>
        <a:srgbClr val="A05C1B"/>
      </a:accent6>
      <a:hlink>
        <a:srgbClr val="3C1C11"/>
      </a:hlink>
      <a:folHlink>
        <a:srgbClr val="3C1C11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6954</TotalTime>
  <Words>6013</Words>
  <Application>Microsoft Office PowerPoint</Application>
  <PresentationFormat>Widescreen</PresentationFormat>
  <Paragraphs>664</Paragraphs>
  <Slides>60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60</vt:i4>
      </vt:variant>
    </vt:vector>
  </HeadingPairs>
  <TitlesOfParts>
    <vt:vector size="69" baseType="lpstr">
      <vt:lpstr>Arial Unicode MS</vt:lpstr>
      <vt:lpstr>FZShuTi</vt:lpstr>
      <vt:lpstr>HY견명조</vt:lpstr>
      <vt:lpstr>맑은 고딕</vt:lpstr>
      <vt:lpstr>Arial</vt:lpstr>
      <vt:lpstr>Calibri</vt:lpstr>
      <vt:lpstr>Cover and End Slide Master</vt:lpstr>
      <vt:lpstr>Contents Slide Master</vt:lpstr>
      <vt:lpstr>Section Break Slide Master</vt:lpstr>
      <vt:lpstr>Free PPT Templates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Allppt.com;Googleslidesppt.com</dc:creator>
  <cp:lastModifiedBy>Admin</cp:lastModifiedBy>
  <cp:revision>101</cp:revision>
  <dcterms:created xsi:type="dcterms:W3CDTF">2018-04-24T17:14:44Z</dcterms:created>
  <dcterms:modified xsi:type="dcterms:W3CDTF">2018-07-15T19:13:22Z</dcterms:modified>
</cp:coreProperties>
</file>